
<file path=[Content_Types].xml><?xml version="1.0" encoding="utf-8"?>
<Types xmlns="http://schemas.openxmlformats.org/package/2006/content-types">
  <Default Extension="bin" ContentType="application/vnd.openxmlformats-officedocument.oleObject"/>
  <Default Extension="emf" ContentType="image/x-emf"/>
  <Default Extension="gif" ContentType="image/gif"/>
  <Default Extension="jpeg" ContentType="image/jpeg"/>
  <Default Extension="jpg" ContentType="image/jpeg"/>
  <Default Extension="png" ContentType="image/png"/>
  <Default Extension="rels" ContentType="application/vnd.openxmlformats-package.relationships+xml"/>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theme/theme2.xml" ContentType="application/vnd.openxmlformats-officedocument.theme+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theme/theme3.xml" ContentType="application/vnd.openxmlformats-officedocument.theme+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theme/theme4.xml" ContentType="application/vnd.openxmlformats-officedocument.theme+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theme/theme5.xml" ContentType="application/vnd.openxmlformats-officedocument.theme+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theme/theme6.xml" ContentType="application/vnd.openxmlformats-officedocument.theme+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theme/theme7.xml" ContentType="application/vnd.openxmlformats-officedocument.theme+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theme/theme8.xml" ContentType="application/vnd.openxmlformats-officedocument.theme+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theme/theme9.xml" ContentType="application/vnd.openxmlformats-officedocument.theme+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theme/theme10.xml" ContentType="application/vnd.openxmlformats-officedocument.theme+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theme/theme11.xml" ContentType="application/vnd.openxmlformats-officedocument.theme+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theme/theme12.xml" ContentType="application/vnd.openxmlformats-officedocument.theme+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theme/theme13.xml" ContentType="application/vnd.openxmlformats-officedocument.theme+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theme/theme14.xml" ContentType="application/vnd.openxmlformats-officedocument.theme+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theme/theme15.xml" ContentType="application/vnd.openxmlformats-officedocument.theme+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theme/theme16.xml" ContentType="application/vnd.openxmlformats-officedocument.theme+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theme/theme17.xml" ContentType="application/vnd.openxmlformats-officedocument.theme+xml"/>
  <Override PartName="/ppt/theme/theme18.xml" ContentType="application/vnd.openxmlformats-officedocument.them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notesSlides/notesSlide1.xml" ContentType="application/vnd.openxmlformats-officedocument.presentationml.notesSlide+xml"/>
  <Override PartName="/ppt/diagrams/data7.xml" ContentType="application/vnd.openxmlformats-officedocument.drawingml.diagramData+xml"/>
  <Override PartName="/ppt/diagrams/layout7.xml" ContentType="application/vnd.openxmlformats-officedocument.drawingml.diagramLayout+xml"/>
  <Override PartName="/ppt/diagrams/quickStyle7.xml" ContentType="application/vnd.openxmlformats-officedocument.drawingml.diagramStyle+xml"/>
  <Override PartName="/ppt/diagrams/colors7.xml" ContentType="application/vnd.openxmlformats-officedocument.drawingml.diagramColors+xml"/>
  <Override PartName="/ppt/diagrams/drawing7.xml" ContentType="application/vnd.ms-office.drawingml.diagramDrawing+xml"/>
  <Override PartName="/ppt/notesSlides/notesSlide2.xml" ContentType="application/vnd.openxmlformats-officedocument.presentationml.notesSlide+xml"/>
  <Override PartName="/ppt/notesSlides/notesSlide3.xml" ContentType="application/vnd.openxmlformats-officedocument.presentationml.notesSlide+xml"/>
  <Override PartName="/ppt/diagrams/data8.xml" ContentType="application/vnd.openxmlformats-officedocument.drawingml.diagramData+xml"/>
  <Override PartName="/ppt/diagrams/layout8.xml" ContentType="application/vnd.openxmlformats-officedocument.drawingml.diagramLayout+xml"/>
  <Override PartName="/ppt/diagrams/quickStyle8.xml" ContentType="application/vnd.openxmlformats-officedocument.drawingml.diagramStyle+xml"/>
  <Override PartName="/ppt/diagrams/colors8.xml" ContentType="application/vnd.openxmlformats-officedocument.drawingml.diagramColors+xml"/>
  <Override PartName="/ppt/diagrams/drawing8.xml" ContentType="application/vnd.ms-office.drawingml.diagramDrawing+xml"/>
  <Override PartName="/ppt/diagrams/data9.xml" ContentType="application/vnd.openxmlformats-officedocument.drawingml.diagramData+xml"/>
  <Override PartName="/ppt/diagrams/layout9.xml" ContentType="application/vnd.openxmlformats-officedocument.drawingml.diagramLayout+xml"/>
  <Override PartName="/ppt/diagrams/quickStyle9.xml" ContentType="application/vnd.openxmlformats-officedocument.drawingml.diagramStyle+xml"/>
  <Override PartName="/ppt/diagrams/colors9.xml" ContentType="application/vnd.openxmlformats-officedocument.drawingml.diagramColors+xml"/>
  <Override PartName="/ppt/diagrams/drawing9.xml" ContentType="application/vnd.ms-office.drawingml.diagramDrawing+xml"/>
  <Override PartName="/ppt/notesSlides/notesSlide4.xml" ContentType="application/vnd.openxmlformats-officedocument.presentationml.notesSlide+xml"/>
  <Override PartName="/ppt/notesSlides/notesSlide5.xml" ContentType="application/vnd.openxmlformats-officedocument.presentationml.notesSlide+xml"/>
  <Override PartName="/ppt/diagrams/data10.xml" ContentType="application/vnd.openxmlformats-officedocument.drawingml.diagramData+xml"/>
  <Override PartName="/ppt/diagrams/layout10.xml" ContentType="application/vnd.openxmlformats-officedocument.drawingml.diagramLayout+xml"/>
  <Override PartName="/ppt/diagrams/quickStyle10.xml" ContentType="application/vnd.openxmlformats-officedocument.drawingml.diagramStyle+xml"/>
  <Override PartName="/ppt/diagrams/colors10.xml" ContentType="application/vnd.openxmlformats-officedocument.drawingml.diagramColors+xml"/>
  <Override PartName="/ppt/diagrams/drawing10.xml" ContentType="application/vnd.ms-office.drawingml.diagramDrawing+xml"/>
  <Override PartName="/ppt/notesSlides/notesSlide6.xml" ContentType="application/vnd.openxmlformats-officedocument.presentationml.notesSlide+xml"/>
  <Override PartName="/ppt/diagrams/data11.xml" ContentType="application/vnd.openxmlformats-officedocument.drawingml.diagramData+xml"/>
  <Override PartName="/ppt/diagrams/layout11.xml" ContentType="application/vnd.openxmlformats-officedocument.drawingml.diagramLayout+xml"/>
  <Override PartName="/ppt/diagrams/quickStyle11.xml" ContentType="application/vnd.openxmlformats-officedocument.drawingml.diagramStyle+xml"/>
  <Override PartName="/ppt/diagrams/colors11.xml" ContentType="application/vnd.openxmlformats-officedocument.drawingml.diagramColors+xml"/>
  <Override PartName="/ppt/diagrams/drawing11.xml" ContentType="application/vnd.ms-office.drawingml.diagramDrawing+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52" r:id="rId1"/>
    <p:sldMasterId id="2147484034" r:id="rId2"/>
    <p:sldMasterId id="2147484047" r:id="rId3"/>
    <p:sldMasterId id="2147484066" r:id="rId4"/>
    <p:sldMasterId id="2147484090" r:id="rId5"/>
    <p:sldMasterId id="2147484102" r:id="rId6"/>
    <p:sldMasterId id="2147484154" r:id="rId7"/>
    <p:sldMasterId id="2147484184" r:id="rId8"/>
    <p:sldMasterId id="2147484196" r:id="rId9"/>
    <p:sldMasterId id="2147484206" r:id="rId10"/>
    <p:sldMasterId id="2147484230" r:id="rId11"/>
    <p:sldMasterId id="2147484247" r:id="rId12"/>
    <p:sldMasterId id="2147484266" r:id="rId13"/>
    <p:sldMasterId id="2147484283" r:id="rId14"/>
    <p:sldMasterId id="2147484302" r:id="rId15"/>
    <p:sldMasterId id="2147484316" r:id="rId16"/>
    <p:sldMasterId id="2147484327" r:id="rId17"/>
  </p:sldMasterIdLst>
  <p:notesMasterIdLst>
    <p:notesMasterId r:id="rId149"/>
  </p:notesMasterIdLst>
  <p:sldIdLst>
    <p:sldId id="1721" r:id="rId18"/>
    <p:sldId id="1574" r:id="rId19"/>
    <p:sldId id="1719" r:id="rId20"/>
    <p:sldId id="875" r:id="rId21"/>
    <p:sldId id="877" r:id="rId22"/>
    <p:sldId id="874" r:id="rId23"/>
    <p:sldId id="845" r:id="rId24"/>
    <p:sldId id="878" r:id="rId25"/>
    <p:sldId id="879" r:id="rId26"/>
    <p:sldId id="880" r:id="rId27"/>
    <p:sldId id="1722" r:id="rId28"/>
    <p:sldId id="881" r:id="rId29"/>
    <p:sldId id="882" r:id="rId30"/>
    <p:sldId id="883" r:id="rId31"/>
    <p:sldId id="884" r:id="rId32"/>
    <p:sldId id="631" r:id="rId33"/>
    <p:sldId id="885" r:id="rId34"/>
    <p:sldId id="1723" r:id="rId35"/>
    <p:sldId id="1724" r:id="rId36"/>
    <p:sldId id="886" r:id="rId37"/>
    <p:sldId id="887" r:id="rId38"/>
    <p:sldId id="1725" r:id="rId39"/>
    <p:sldId id="1726" r:id="rId40"/>
    <p:sldId id="704" r:id="rId41"/>
    <p:sldId id="890" r:id="rId42"/>
    <p:sldId id="893" r:id="rId43"/>
    <p:sldId id="894" r:id="rId44"/>
    <p:sldId id="895" r:id="rId45"/>
    <p:sldId id="897" r:id="rId46"/>
    <p:sldId id="900" r:id="rId47"/>
    <p:sldId id="901" r:id="rId48"/>
    <p:sldId id="902" r:id="rId49"/>
    <p:sldId id="903" r:id="rId50"/>
    <p:sldId id="904" r:id="rId51"/>
    <p:sldId id="972" r:id="rId52"/>
    <p:sldId id="1392" r:id="rId53"/>
    <p:sldId id="905" r:id="rId54"/>
    <p:sldId id="906" r:id="rId55"/>
    <p:sldId id="907" r:id="rId56"/>
    <p:sldId id="975" r:id="rId57"/>
    <p:sldId id="973" r:id="rId58"/>
    <p:sldId id="858" r:id="rId59"/>
    <p:sldId id="1727" r:id="rId60"/>
    <p:sldId id="1393" r:id="rId61"/>
    <p:sldId id="909" r:id="rId62"/>
    <p:sldId id="910" r:id="rId63"/>
    <p:sldId id="911" r:id="rId64"/>
    <p:sldId id="912" r:id="rId65"/>
    <p:sldId id="913" r:id="rId66"/>
    <p:sldId id="914" r:id="rId67"/>
    <p:sldId id="915" r:id="rId68"/>
    <p:sldId id="916" r:id="rId69"/>
    <p:sldId id="917" r:id="rId70"/>
    <p:sldId id="918" r:id="rId71"/>
    <p:sldId id="919" r:id="rId72"/>
    <p:sldId id="920" r:id="rId73"/>
    <p:sldId id="921" r:id="rId74"/>
    <p:sldId id="922" r:id="rId75"/>
    <p:sldId id="856" r:id="rId76"/>
    <p:sldId id="923" r:id="rId77"/>
    <p:sldId id="924" r:id="rId78"/>
    <p:sldId id="925" r:id="rId79"/>
    <p:sldId id="926" r:id="rId80"/>
    <p:sldId id="928" r:id="rId81"/>
    <p:sldId id="965" r:id="rId82"/>
    <p:sldId id="655" r:id="rId83"/>
    <p:sldId id="966" r:id="rId84"/>
    <p:sldId id="967" r:id="rId85"/>
    <p:sldId id="929" r:id="rId86"/>
    <p:sldId id="930" r:id="rId87"/>
    <p:sldId id="261" r:id="rId88"/>
    <p:sldId id="931" r:id="rId89"/>
    <p:sldId id="1718" r:id="rId90"/>
    <p:sldId id="719" r:id="rId91"/>
    <p:sldId id="933" r:id="rId92"/>
    <p:sldId id="932" r:id="rId93"/>
    <p:sldId id="1229" r:id="rId94"/>
    <p:sldId id="657" r:id="rId95"/>
    <p:sldId id="934" r:id="rId96"/>
    <p:sldId id="846" r:id="rId97"/>
    <p:sldId id="935" r:id="rId98"/>
    <p:sldId id="936" r:id="rId99"/>
    <p:sldId id="937" r:id="rId100"/>
    <p:sldId id="938" r:id="rId101"/>
    <p:sldId id="939" r:id="rId102"/>
    <p:sldId id="574" r:id="rId103"/>
    <p:sldId id="940" r:id="rId104"/>
    <p:sldId id="944" r:id="rId105"/>
    <p:sldId id="943" r:id="rId106"/>
    <p:sldId id="942" r:id="rId107"/>
    <p:sldId id="941" r:id="rId108"/>
    <p:sldId id="823" r:id="rId109"/>
    <p:sldId id="843" r:id="rId110"/>
    <p:sldId id="945" r:id="rId111"/>
    <p:sldId id="946" r:id="rId112"/>
    <p:sldId id="947" r:id="rId113"/>
    <p:sldId id="949" r:id="rId114"/>
    <p:sldId id="826" r:id="rId115"/>
    <p:sldId id="827" r:id="rId116"/>
    <p:sldId id="828" r:id="rId117"/>
    <p:sldId id="950" r:id="rId118"/>
    <p:sldId id="951" r:id="rId119"/>
    <p:sldId id="952" r:id="rId120"/>
    <p:sldId id="953" r:id="rId121"/>
    <p:sldId id="954" r:id="rId122"/>
    <p:sldId id="955" r:id="rId123"/>
    <p:sldId id="956" r:id="rId124"/>
    <p:sldId id="957" r:id="rId125"/>
    <p:sldId id="958" r:id="rId126"/>
    <p:sldId id="873" r:id="rId127"/>
    <p:sldId id="1014" r:id="rId128"/>
    <p:sldId id="872" r:id="rId129"/>
    <p:sldId id="871" r:id="rId130"/>
    <p:sldId id="870" r:id="rId131"/>
    <p:sldId id="869" r:id="rId132"/>
    <p:sldId id="868" r:id="rId133"/>
    <p:sldId id="867" r:id="rId134"/>
    <p:sldId id="866" r:id="rId135"/>
    <p:sldId id="1637" r:id="rId136"/>
    <p:sldId id="841" r:id="rId137"/>
    <p:sldId id="863" r:id="rId138"/>
    <p:sldId id="861" r:id="rId139"/>
    <p:sldId id="860" r:id="rId140"/>
    <p:sldId id="959" r:id="rId141"/>
    <p:sldId id="960" r:id="rId142"/>
    <p:sldId id="961" r:id="rId143"/>
    <p:sldId id="962" r:id="rId144"/>
    <p:sldId id="963" r:id="rId145"/>
    <p:sldId id="1717" r:id="rId146"/>
    <p:sldId id="842" r:id="rId147"/>
    <p:sldId id="673" r:id="rId148"/>
  </p:sldIdLst>
  <p:sldSz cx="12192000" cy="6858000"/>
  <p:notesSz cx="6858000" cy="9144000"/>
  <p:defaultTextStyle>
    <a:defPPr>
      <a:defRPr lang="en-US"/>
    </a:defPPr>
    <a:lvl1pPr marL="0" algn="l" defTabSz="914286" rtl="0" eaLnBrk="1" latinLnBrk="0" hangingPunct="1">
      <a:defRPr sz="1800" kern="1200">
        <a:solidFill>
          <a:schemeClr val="tx1"/>
        </a:solidFill>
        <a:latin typeface="+mn-lt"/>
        <a:ea typeface="+mn-ea"/>
        <a:cs typeface="+mn-cs"/>
      </a:defRPr>
    </a:lvl1pPr>
    <a:lvl2pPr marL="457144" algn="l" defTabSz="914286" rtl="0" eaLnBrk="1" latinLnBrk="0" hangingPunct="1">
      <a:defRPr sz="1800" kern="1200">
        <a:solidFill>
          <a:schemeClr val="tx1"/>
        </a:solidFill>
        <a:latin typeface="+mn-lt"/>
        <a:ea typeface="+mn-ea"/>
        <a:cs typeface="+mn-cs"/>
      </a:defRPr>
    </a:lvl2pPr>
    <a:lvl3pPr marL="914286" algn="l" defTabSz="914286" rtl="0" eaLnBrk="1" latinLnBrk="0" hangingPunct="1">
      <a:defRPr sz="1800" kern="1200">
        <a:solidFill>
          <a:schemeClr val="tx1"/>
        </a:solidFill>
        <a:latin typeface="+mn-lt"/>
        <a:ea typeface="+mn-ea"/>
        <a:cs typeface="+mn-cs"/>
      </a:defRPr>
    </a:lvl3pPr>
    <a:lvl4pPr marL="1371429" algn="l" defTabSz="914286" rtl="0" eaLnBrk="1" latinLnBrk="0" hangingPunct="1">
      <a:defRPr sz="1800" kern="1200">
        <a:solidFill>
          <a:schemeClr val="tx1"/>
        </a:solidFill>
        <a:latin typeface="+mn-lt"/>
        <a:ea typeface="+mn-ea"/>
        <a:cs typeface="+mn-cs"/>
      </a:defRPr>
    </a:lvl4pPr>
    <a:lvl5pPr marL="1828571" algn="l" defTabSz="914286" rtl="0" eaLnBrk="1" latinLnBrk="0" hangingPunct="1">
      <a:defRPr sz="1800" kern="1200">
        <a:solidFill>
          <a:schemeClr val="tx1"/>
        </a:solidFill>
        <a:latin typeface="+mn-lt"/>
        <a:ea typeface="+mn-ea"/>
        <a:cs typeface="+mn-cs"/>
      </a:defRPr>
    </a:lvl5pPr>
    <a:lvl6pPr marL="2285715" algn="l" defTabSz="914286" rtl="0" eaLnBrk="1" latinLnBrk="0" hangingPunct="1">
      <a:defRPr sz="1800" kern="1200">
        <a:solidFill>
          <a:schemeClr val="tx1"/>
        </a:solidFill>
        <a:latin typeface="+mn-lt"/>
        <a:ea typeface="+mn-ea"/>
        <a:cs typeface="+mn-cs"/>
      </a:defRPr>
    </a:lvl6pPr>
    <a:lvl7pPr marL="2742857" algn="l" defTabSz="914286" rtl="0" eaLnBrk="1" latinLnBrk="0" hangingPunct="1">
      <a:defRPr sz="1800" kern="1200">
        <a:solidFill>
          <a:schemeClr val="tx1"/>
        </a:solidFill>
        <a:latin typeface="+mn-lt"/>
        <a:ea typeface="+mn-ea"/>
        <a:cs typeface="+mn-cs"/>
      </a:defRPr>
    </a:lvl7pPr>
    <a:lvl8pPr marL="3200000" algn="l" defTabSz="914286" rtl="0" eaLnBrk="1" latinLnBrk="0" hangingPunct="1">
      <a:defRPr sz="1800" kern="1200">
        <a:solidFill>
          <a:schemeClr val="tx1"/>
        </a:solidFill>
        <a:latin typeface="+mn-lt"/>
        <a:ea typeface="+mn-ea"/>
        <a:cs typeface="+mn-cs"/>
      </a:defRPr>
    </a:lvl8pPr>
    <a:lvl9pPr marL="3657144" algn="l" defTabSz="914286"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352" userDrawn="1">
          <p15:clr>
            <a:srgbClr val="A4A3A4"/>
          </p15:clr>
        </p15:guide>
        <p15:guide id="2" pos="3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33CC"/>
    <a:srgbClr val="663300"/>
    <a:srgbClr val="000000"/>
    <a:srgbClr val="FF0066"/>
    <a:srgbClr val="996633"/>
    <a:srgbClr val="D60093"/>
    <a:srgbClr val="800000"/>
    <a:srgbClr val="9900CC"/>
    <a:srgbClr val="008000"/>
    <a:srgbClr val="3333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7040" autoAdjust="0"/>
    <p:restoredTop sz="96196" autoAdjust="0"/>
  </p:normalViewPr>
  <p:slideViewPr>
    <p:cSldViewPr snapToGrid="0">
      <p:cViewPr varScale="1">
        <p:scale>
          <a:sx n="85" d="100"/>
          <a:sy n="85" d="100"/>
        </p:scale>
        <p:origin x="96" y="84"/>
      </p:cViewPr>
      <p:guideLst>
        <p:guide orient="horz" pos="2352"/>
        <p:guide pos="384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9.xml"/><Relationship Id="rId117" Type="http://schemas.openxmlformats.org/officeDocument/2006/relationships/slide" Target="slides/slide100.xml"/><Relationship Id="rId21" Type="http://schemas.openxmlformats.org/officeDocument/2006/relationships/slide" Target="slides/slide4.xml"/><Relationship Id="rId42" Type="http://schemas.openxmlformats.org/officeDocument/2006/relationships/slide" Target="slides/slide25.xml"/><Relationship Id="rId47" Type="http://schemas.openxmlformats.org/officeDocument/2006/relationships/slide" Target="slides/slide30.xml"/><Relationship Id="rId63" Type="http://schemas.openxmlformats.org/officeDocument/2006/relationships/slide" Target="slides/slide46.xml"/><Relationship Id="rId68" Type="http://schemas.openxmlformats.org/officeDocument/2006/relationships/slide" Target="slides/slide51.xml"/><Relationship Id="rId84" Type="http://schemas.openxmlformats.org/officeDocument/2006/relationships/slide" Target="slides/slide67.xml"/><Relationship Id="rId89" Type="http://schemas.openxmlformats.org/officeDocument/2006/relationships/slide" Target="slides/slide72.xml"/><Relationship Id="rId112" Type="http://schemas.openxmlformats.org/officeDocument/2006/relationships/slide" Target="slides/slide95.xml"/><Relationship Id="rId133" Type="http://schemas.openxmlformats.org/officeDocument/2006/relationships/slide" Target="slides/slide116.xml"/><Relationship Id="rId138" Type="http://schemas.openxmlformats.org/officeDocument/2006/relationships/slide" Target="slides/slide121.xml"/><Relationship Id="rId16" Type="http://schemas.openxmlformats.org/officeDocument/2006/relationships/slideMaster" Target="slideMasters/slideMaster16.xml"/><Relationship Id="rId107" Type="http://schemas.openxmlformats.org/officeDocument/2006/relationships/slide" Target="slides/slide90.xml"/><Relationship Id="rId11" Type="http://schemas.openxmlformats.org/officeDocument/2006/relationships/slideMaster" Target="slideMasters/slideMaster11.xml"/><Relationship Id="rId32" Type="http://schemas.openxmlformats.org/officeDocument/2006/relationships/slide" Target="slides/slide15.xml"/><Relationship Id="rId37" Type="http://schemas.openxmlformats.org/officeDocument/2006/relationships/slide" Target="slides/slide20.xml"/><Relationship Id="rId53" Type="http://schemas.openxmlformats.org/officeDocument/2006/relationships/slide" Target="slides/slide36.xml"/><Relationship Id="rId58" Type="http://schemas.openxmlformats.org/officeDocument/2006/relationships/slide" Target="slides/slide41.xml"/><Relationship Id="rId74" Type="http://schemas.openxmlformats.org/officeDocument/2006/relationships/slide" Target="slides/slide57.xml"/><Relationship Id="rId79" Type="http://schemas.openxmlformats.org/officeDocument/2006/relationships/slide" Target="slides/slide62.xml"/><Relationship Id="rId102" Type="http://schemas.openxmlformats.org/officeDocument/2006/relationships/slide" Target="slides/slide85.xml"/><Relationship Id="rId123" Type="http://schemas.openxmlformats.org/officeDocument/2006/relationships/slide" Target="slides/slide106.xml"/><Relationship Id="rId128" Type="http://schemas.openxmlformats.org/officeDocument/2006/relationships/slide" Target="slides/slide111.xml"/><Relationship Id="rId144" Type="http://schemas.openxmlformats.org/officeDocument/2006/relationships/slide" Target="slides/slide127.xml"/><Relationship Id="rId149" Type="http://schemas.openxmlformats.org/officeDocument/2006/relationships/notesMaster" Target="notesMasters/notesMaster1.xml"/><Relationship Id="rId5" Type="http://schemas.openxmlformats.org/officeDocument/2006/relationships/slideMaster" Target="slideMasters/slideMaster5.xml"/><Relationship Id="rId90" Type="http://schemas.openxmlformats.org/officeDocument/2006/relationships/slide" Target="slides/slide73.xml"/><Relationship Id="rId95" Type="http://schemas.openxmlformats.org/officeDocument/2006/relationships/slide" Target="slides/slide78.xml"/><Relationship Id="rId22" Type="http://schemas.openxmlformats.org/officeDocument/2006/relationships/slide" Target="slides/slide5.xml"/><Relationship Id="rId27" Type="http://schemas.openxmlformats.org/officeDocument/2006/relationships/slide" Target="slides/slide10.xml"/><Relationship Id="rId43" Type="http://schemas.openxmlformats.org/officeDocument/2006/relationships/slide" Target="slides/slide26.xml"/><Relationship Id="rId48" Type="http://schemas.openxmlformats.org/officeDocument/2006/relationships/slide" Target="slides/slide31.xml"/><Relationship Id="rId64" Type="http://schemas.openxmlformats.org/officeDocument/2006/relationships/slide" Target="slides/slide47.xml"/><Relationship Id="rId69" Type="http://schemas.openxmlformats.org/officeDocument/2006/relationships/slide" Target="slides/slide52.xml"/><Relationship Id="rId113" Type="http://schemas.openxmlformats.org/officeDocument/2006/relationships/slide" Target="slides/slide96.xml"/><Relationship Id="rId118" Type="http://schemas.openxmlformats.org/officeDocument/2006/relationships/slide" Target="slides/slide101.xml"/><Relationship Id="rId134" Type="http://schemas.openxmlformats.org/officeDocument/2006/relationships/slide" Target="slides/slide117.xml"/><Relationship Id="rId139" Type="http://schemas.openxmlformats.org/officeDocument/2006/relationships/slide" Target="slides/slide122.xml"/><Relationship Id="rId80" Type="http://schemas.openxmlformats.org/officeDocument/2006/relationships/slide" Target="slides/slide63.xml"/><Relationship Id="rId85" Type="http://schemas.openxmlformats.org/officeDocument/2006/relationships/slide" Target="slides/slide68.xml"/><Relationship Id="rId150" Type="http://schemas.openxmlformats.org/officeDocument/2006/relationships/presProps" Target="presProps.xml"/><Relationship Id="rId12" Type="http://schemas.openxmlformats.org/officeDocument/2006/relationships/slideMaster" Target="slideMasters/slideMaster12.xml"/><Relationship Id="rId17" Type="http://schemas.openxmlformats.org/officeDocument/2006/relationships/slideMaster" Target="slideMasters/slideMaster17.xml"/><Relationship Id="rId25" Type="http://schemas.openxmlformats.org/officeDocument/2006/relationships/slide" Target="slides/slide8.xml"/><Relationship Id="rId33" Type="http://schemas.openxmlformats.org/officeDocument/2006/relationships/slide" Target="slides/slide16.xml"/><Relationship Id="rId38" Type="http://schemas.openxmlformats.org/officeDocument/2006/relationships/slide" Target="slides/slide21.xml"/><Relationship Id="rId46" Type="http://schemas.openxmlformats.org/officeDocument/2006/relationships/slide" Target="slides/slide29.xml"/><Relationship Id="rId59" Type="http://schemas.openxmlformats.org/officeDocument/2006/relationships/slide" Target="slides/slide42.xml"/><Relationship Id="rId67" Type="http://schemas.openxmlformats.org/officeDocument/2006/relationships/slide" Target="slides/slide50.xml"/><Relationship Id="rId103" Type="http://schemas.openxmlformats.org/officeDocument/2006/relationships/slide" Target="slides/slide86.xml"/><Relationship Id="rId108" Type="http://schemas.openxmlformats.org/officeDocument/2006/relationships/slide" Target="slides/slide91.xml"/><Relationship Id="rId116" Type="http://schemas.openxmlformats.org/officeDocument/2006/relationships/slide" Target="slides/slide99.xml"/><Relationship Id="rId124" Type="http://schemas.openxmlformats.org/officeDocument/2006/relationships/slide" Target="slides/slide107.xml"/><Relationship Id="rId129" Type="http://schemas.openxmlformats.org/officeDocument/2006/relationships/slide" Target="slides/slide112.xml"/><Relationship Id="rId137" Type="http://schemas.openxmlformats.org/officeDocument/2006/relationships/slide" Target="slides/slide120.xml"/><Relationship Id="rId20" Type="http://schemas.openxmlformats.org/officeDocument/2006/relationships/slide" Target="slides/slide3.xml"/><Relationship Id="rId41" Type="http://schemas.openxmlformats.org/officeDocument/2006/relationships/slide" Target="slides/slide24.xml"/><Relationship Id="rId54" Type="http://schemas.openxmlformats.org/officeDocument/2006/relationships/slide" Target="slides/slide37.xml"/><Relationship Id="rId62" Type="http://schemas.openxmlformats.org/officeDocument/2006/relationships/slide" Target="slides/slide45.xml"/><Relationship Id="rId70" Type="http://schemas.openxmlformats.org/officeDocument/2006/relationships/slide" Target="slides/slide53.xml"/><Relationship Id="rId75" Type="http://schemas.openxmlformats.org/officeDocument/2006/relationships/slide" Target="slides/slide58.xml"/><Relationship Id="rId83" Type="http://schemas.openxmlformats.org/officeDocument/2006/relationships/slide" Target="slides/slide66.xml"/><Relationship Id="rId88" Type="http://schemas.openxmlformats.org/officeDocument/2006/relationships/slide" Target="slides/slide71.xml"/><Relationship Id="rId91" Type="http://schemas.openxmlformats.org/officeDocument/2006/relationships/slide" Target="slides/slide74.xml"/><Relationship Id="rId96" Type="http://schemas.openxmlformats.org/officeDocument/2006/relationships/slide" Target="slides/slide79.xml"/><Relationship Id="rId111" Type="http://schemas.openxmlformats.org/officeDocument/2006/relationships/slide" Target="slides/slide94.xml"/><Relationship Id="rId132" Type="http://schemas.openxmlformats.org/officeDocument/2006/relationships/slide" Target="slides/slide115.xml"/><Relationship Id="rId140" Type="http://schemas.openxmlformats.org/officeDocument/2006/relationships/slide" Target="slides/slide123.xml"/><Relationship Id="rId145" Type="http://schemas.openxmlformats.org/officeDocument/2006/relationships/slide" Target="slides/slide128.xml"/><Relationship Id="rId153"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Master" Target="slideMasters/slideMaster6.xml"/><Relationship Id="rId15" Type="http://schemas.openxmlformats.org/officeDocument/2006/relationships/slideMaster" Target="slideMasters/slideMaster15.xml"/><Relationship Id="rId23" Type="http://schemas.openxmlformats.org/officeDocument/2006/relationships/slide" Target="slides/slide6.xml"/><Relationship Id="rId28" Type="http://schemas.openxmlformats.org/officeDocument/2006/relationships/slide" Target="slides/slide11.xml"/><Relationship Id="rId36" Type="http://schemas.openxmlformats.org/officeDocument/2006/relationships/slide" Target="slides/slide19.xml"/><Relationship Id="rId49" Type="http://schemas.openxmlformats.org/officeDocument/2006/relationships/slide" Target="slides/slide32.xml"/><Relationship Id="rId57" Type="http://schemas.openxmlformats.org/officeDocument/2006/relationships/slide" Target="slides/slide40.xml"/><Relationship Id="rId106" Type="http://schemas.openxmlformats.org/officeDocument/2006/relationships/slide" Target="slides/slide89.xml"/><Relationship Id="rId114" Type="http://schemas.openxmlformats.org/officeDocument/2006/relationships/slide" Target="slides/slide97.xml"/><Relationship Id="rId119" Type="http://schemas.openxmlformats.org/officeDocument/2006/relationships/slide" Target="slides/slide102.xml"/><Relationship Id="rId127" Type="http://schemas.openxmlformats.org/officeDocument/2006/relationships/slide" Target="slides/slide110.xml"/><Relationship Id="rId10" Type="http://schemas.openxmlformats.org/officeDocument/2006/relationships/slideMaster" Target="slideMasters/slideMaster10.xml"/><Relationship Id="rId31" Type="http://schemas.openxmlformats.org/officeDocument/2006/relationships/slide" Target="slides/slide14.xml"/><Relationship Id="rId44" Type="http://schemas.openxmlformats.org/officeDocument/2006/relationships/slide" Target="slides/slide27.xml"/><Relationship Id="rId52" Type="http://schemas.openxmlformats.org/officeDocument/2006/relationships/slide" Target="slides/slide35.xml"/><Relationship Id="rId60" Type="http://schemas.openxmlformats.org/officeDocument/2006/relationships/slide" Target="slides/slide43.xml"/><Relationship Id="rId65" Type="http://schemas.openxmlformats.org/officeDocument/2006/relationships/slide" Target="slides/slide48.xml"/><Relationship Id="rId73" Type="http://schemas.openxmlformats.org/officeDocument/2006/relationships/slide" Target="slides/slide56.xml"/><Relationship Id="rId78" Type="http://schemas.openxmlformats.org/officeDocument/2006/relationships/slide" Target="slides/slide61.xml"/><Relationship Id="rId81" Type="http://schemas.openxmlformats.org/officeDocument/2006/relationships/slide" Target="slides/slide64.xml"/><Relationship Id="rId86" Type="http://schemas.openxmlformats.org/officeDocument/2006/relationships/slide" Target="slides/slide69.xml"/><Relationship Id="rId94" Type="http://schemas.openxmlformats.org/officeDocument/2006/relationships/slide" Target="slides/slide77.xml"/><Relationship Id="rId99" Type="http://schemas.openxmlformats.org/officeDocument/2006/relationships/slide" Target="slides/slide82.xml"/><Relationship Id="rId101" Type="http://schemas.openxmlformats.org/officeDocument/2006/relationships/slide" Target="slides/slide84.xml"/><Relationship Id="rId122" Type="http://schemas.openxmlformats.org/officeDocument/2006/relationships/slide" Target="slides/slide105.xml"/><Relationship Id="rId130" Type="http://schemas.openxmlformats.org/officeDocument/2006/relationships/slide" Target="slides/slide113.xml"/><Relationship Id="rId135" Type="http://schemas.openxmlformats.org/officeDocument/2006/relationships/slide" Target="slides/slide118.xml"/><Relationship Id="rId143" Type="http://schemas.openxmlformats.org/officeDocument/2006/relationships/slide" Target="slides/slide126.xml"/><Relationship Id="rId148" Type="http://schemas.openxmlformats.org/officeDocument/2006/relationships/slide" Target="slides/slide131.xml"/><Relationship Id="rId151" Type="http://schemas.openxmlformats.org/officeDocument/2006/relationships/viewProps" Target="viewProps.xml"/><Relationship Id="rId4" Type="http://schemas.openxmlformats.org/officeDocument/2006/relationships/slideMaster" Target="slideMasters/slideMaster4.xml"/><Relationship Id="rId9" Type="http://schemas.openxmlformats.org/officeDocument/2006/relationships/slideMaster" Target="slideMasters/slideMaster9.xml"/><Relationship Id="rId13" Type="http://schemas.openxmlformats.org/officeDocument/2006/relationships/slideMaster" Target="slideMasters/slideMaster13.xml"/><Relationship Id="rId18" Type="http://schemas.openxmlformats.org/officeDocument/2006/relationships/slide" Target="slides/slide1.xml"/><Relationship Id="rId39" Type="http://schemas.openxmlformats.org/officeDocument/2006/relationships/slide" Target="slides/slide22.xml"/><Relationship Id="rId109" Type="http://schemas.openxmlformats.org/officeDocument/2006/relationships/slide" Target="slides/slide92.xml"/><Relationship Id="rId34" Type="http://schemas.openxmlformats.org/officeDocument/2006/relationships/slide" Target="slides/slide17.xml"/><Relationship Id="rId50" Type="http://schemas.openxmlformats.org/officeDocument/2006/relationships/slide" Target="slides/slide33.xml"/><Relationship Id="rId55" Type="http://schemas.openxmlformats.org/officeDocument/2006/relationships/slide" Target="slides/slide38.xml"/><Relationship Id="rId76" Type="http://schemas.openxmlformats.org/officeDocument/2006/relationships/slide" Target="slides/slide59.xml"/><Relationship Id="rId97" Type="http://schemas.openxmlformats.org/officeDocument/2006/relationships/slide" Target="slides/slide80.xml"/><Relationship Id="rId104" Type="http://schemas.openxmlformats.org/officeDocument/2006/relationships/slide" Target="slides/slide87.xml"/><Relationship Id="rId120" Type="http://schemas.openxmlformats.org/officeDocument/2006/relationships/slide" Target="slides/slide103.xml"/><Relationship Id="rId125" Type="http://schemas.openxmlformats.org/officeDocument/2006/relationships/slide" Target="slides/slide108.xml"/><Relationship Id="rId141" Type="http://schemas.openxmlformats.org/officeDocument/2006/relationships/slide" Target="slides/slide124.xml"/><Relationship Id="rId146" Type="http://schemas.openxmlformats.org/officeDocument/2006/relationships/slide" Target="slides/slide129.xml"/><Relationship Id="rId7" Type="http://schemas.openxmlformats.org/officeDocument/2006/relationships/slideMaster" Target="slideMasters/slideMaster7.xml"/><Relationship Id="rId71" Type="http://schemas.openxmlformats.org/officeDocument/2006/relationships/slide" Target="slides/slide54.xml"/><Relationship Id="rId92" Type="http://schemas.openxmlformats.org/officeDocument/2006/relationships/slide" Target="slides/slide75.xml"/><Relationship Id="rId2" Type="http://schemas.openxmlformats.org/officeDocument/2006/relationships/slideMaster" Target="slideMasters/slideMaster2.xml"/><Relationship Id="rId29" Type="http://schemas.openxmlformats.org/officeDocument/2006/relationships/slide" Target="slides/slide12.xml"/><Relationship Id="rId24" Type="http://schemas.openxmlformats.org/officeDocument/2006/relationships/slide" Target="slides/slide7.xml"/><Relationship Id="rId40" Type="http://schemas.openxmlformats.org/officeDocument/2006/relationships/slide" Target="slides/slide23.xml"/><Relationship Id="rId45" Type="http://schemas.openxmlformats.org/officeDocument/2006/relationships/slide" Target="slides/slide28.xml"/><Relationship Id="rId66" Type="http://schemas.openxmlformats.org/officeDocument/2006/relationships/slide" Target="slides/slide49.xml"/><Relationship Id="rId87" Type="http://schemas.openxmlformats.org/officeDocument/2006/relationships/slide" Target="slides/slide70.xml"/><Relationship Id="rId110" Type="http://schemas.openxmlformats.org/officeDocument/2006/relationships/slide" Target="slides/slide93.xml"/><Relationship Id="rId115" Type="http://schemas.openxmlformats.org/officeDocument/2006/relationships/slide" Target="slides/slide98.xml"/><Relationship Id="rId131" Type="http://schemas.openxmlformats.org/officeDocument/2006/relationships/slide" Target="slides/slide114.xml"/><Relationship Id="rId136" Type="http://schemas.openxmlformats.org/officeDocument/2006/relationships/slide" Target="slides/slide119.xml"/><Relationship Id="rId61" Type="http://schemas.openxmlformats.org/officeDocument/2006/relationships/slide" Target="slides/slide44.xml"/><Relationship Id="rId82" Type="http://schemas.openxmlformats.org/officeDocument/2006/relationships/slide" Target="slides/slide65.xml"/><Relationship Id="rId152" Type="http://schemas.openxmlformats.org/officeDocument/2006/relationships/theme" Target="theme/theme1.xml"/><Relationship Id="rId19" Type="http://schemas.openxmlformats.org/officeDocument/2006/relationships/slide" Target="slides/slide2.xml"/><Relationship Id="rId14" Type="http://schemas.openxmlformats.org/officeDocument/2006/relationships/slideMaster" Target="slideMasters/slideMaster14.xml"/><Relationship Id="rId30" Type="http://schemas.openxmlformats.org/officeDocument/2006/relationships/slide" Target="slides/slide13.xml"/><Relationship Id="rId35" Type="http://schemas.openxmlformats.org/officeDocument/2006/relationships/slide" Target="slides/slide18.xml"/><Relationship Id="rId56" Type="http://schemas.openxmlformats.org/officeDocument/2006/relationships/slide" Target="slides/slide39.xml"/><Relationship Id="rId77" Type="http://schemas.openxmlformats.org/officeDocument/2006/relationships/slide" Target="slides/slide60.xml"/><Relationship Id="rId100" Type="http://schemas.openxmlformats.org/officeDocument/2006/relationships/slide" Target="slides/slide83.xml"/><Relationship Id="rId105" Type="http://schemas.openxmlformats.org/officeDocument/2006/relationships/slide" Target="slides/slide88.xml"/><Relationship Id="rId126" Type="http://schemas.openxmlformats.org/officeDocument/2006/relationships/slide" Target="slides/slide109.xml"/><Relationship Id="rId147" Type="http://schemas.openxmlformats.org/officeDocument/2006/relationships/slide" Target="slides/slide130.xml"/><Relationship Id="rId8" Type="http://schemas.openxmlformats.org/officeDocument/2006/relationships/slideMaster" Target="slideMasters/slideMaster8.xml"/><Relationship Id="rId51" Type="http://schemas.openxmlformats.org/officeDocument/2006/relationships/slide" Target="slides/slide34.xml"/><Relationship Id="rId72" Type="http://schemas.openxmlformats.org/officeDocument/2006/relationships/slide" Target="slides/slide55.xml"/><Relationship Id="rId93" Type="http://schemas.openxmlformats.org/officeDocument/2006/relationships/slide" Target="slides/slide76.xml"/><Relationship Id="rId98" Type="http://schemas.openxmlformats.org/officeDocument/2006/relationships/slide" Target="slides/slide81.xml"/><Relationship Id="rId121" Type="http://schemas.openxmlformats.org/officeDocument/2006/relationships/slide" Target="slides/slide104.xml"/><Relationship Id="rId142" Type="http://schemas.openxmlformats.org/officeDocument/2006/relationships/slide" Target="slides/slide125.xml"/><Relationship Id="rId3" Type="http://schemas.openxmlformats.org/officeDocument/2006/relationships/slideMaster" Target="slideMasters/slideMaster3.xml"/></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accent2_5">
  <dgm:title val=""/>
  <dgm:desc val=""/>
  <dgm:catLst>
    <dgm:cat type="accent2" pri="11500"/>
  </dgm:catLst>
  <dgm:styleLbl name="node0">
    <dgm:fillClrLst meth="cycle">
      <a:schemeClr val="accent2">
        <a:alpha val="80000"/>
      </a:schemeClr>
    </dgm:fillClrLst>
    <dgm:linClrLst meth="repeat">
      <a:schemeClr val="lt1"/>
    </dgm:linClrLst>
    <dgm:effectClrLst/>
    <dgm:txLinClrLst/>
    <dgm:txFillClrLst/>
    <dgm:txEffectClrLst/>
  </dgm:styleLbl>
  <dgm:styleLbl name="node1">
    <dgm:fillClrLst>
      <a:schemeClr val="accent2">
        <a:alpha val="90000"/>
      </a:schemeClr>
      <a:schemeClr val="accent2">
        <a:alpha val="50000"/>
      </a:schemeClr>
    </dgm:fillClrLst>
    <dgm:linClrLst meth="repeat">
      <a:schemeClr val="lt1"/>
    </dgm:linClrLst>
    <dgm:effectClrLst/>
    <dgm:txLinClrLst/>
    <dgm:txFillClrLst/>
    <dgm:txEffectClrLst/>
  </dgm:styleLbl>
  <dgm:styleLbl name="alignNode1">
    <dgm:fillClrLst>
      <a:schemeClr val="accent2">
        <a:alpha val="90000"/>
      </a:schemeClr>
      <a:schemeClr val="accent2">
        <a:alpha val="50000"/>
      </a:schemeClr>
    </dgm:fillClrLst>
    <dgm:linClrLst>
      <a:schemeClr val="accent2">
        <a:alpha val="90000"/>
      </a:schemeClr>
      <a:schemeClr val="accent2">
        <a:alpha val="50000"/>
      </a:schemeClr>
    </dgm:linClrLst>
    <dgm:effectClrLst/>
    <dgm:txLinClrLst/>
    <dgm:txFillClrLst/>
    <dgm:txEffectClrLst/>
  </dgm:styleLbl>
  <dgm:styleLbl name="lnNode1">
    <dgm:fillClrLst>
      <a:schemeClr val="accent2">
        <a:shade val="90000"/>
      </a:schemeClr>
      <a:schemeClr val="accent2">
        <a:alpha val="50000"/>
        <a:tint val="50000"/>
      </a:schemeClr>
    </dgm:fillClrLst>
    <dgm:linClrLst meth="repeat">
      <a:schemeClr val="lt1"/>
    </dgm:linClrLst>
    <dgm:effectClrLst/>
    <dgm:txLinClrLst/>
    <dgm:txFillClrLst/>
    <dgm:txEffectClrLst/>
  </dgm:styleLbl>
  <dgm:styleLbl name="vennNode1">
    <dgm:fillClrLst>
      <a:schemeClr val="accent2">
        <a:shade val="80000"/>
        <a:alpha val="50000"/>
      </a:schemeClr>
      <a:schemeClr val="accent2">
        <a:alpha val="20000"/>
      </a:schemeClr>
    </dgm:fillClrLst>
    <dgm:linClrLst meth="repeat">
      <a:schemeClr val="lt1"/>
    </dgm:linClrLst>
    <dgm:effectClrLst/>
    <dgm:txLinClrLst/>
    <dgm:txFillClrLst/>
    <dgm:txEffectClrLst/>
  </dgm:styleLbl>
  <dgm:styleLbl name="node2">
    <dgm:fillClrLst>
      <a:schemeClr val="accent2">
        <a:alpha val="70000"/>
      </a:schemeClr>
    </dgm:fillClrLst>
    <dgm:linClrLst meth="repeat">
      <a:schemeClr val="lt1"/>
    </dgm:linClrLst>
    <dgm:effectClrLst/>
    <dgm:txLinClrLst/>
    <dgm:txFillClrLst/>
    <dgm:txEffectClrLst/>
  </dgm:styleLbl>
  <dgm:styleLbl name="node3">
    <dgm:fillClrLst>
      <a:schemeClr val="accent2">
        <a:alpha val="50000"/>
      </a:schemeClr>
    </dgm:fillClrLst>
    <dgm:linClrLst meth="repeat">
      <a:schemeClr val="lt1"/>
    </dgm:linClrLst>
    <dgm:effectClrLst/>
    <dgm:txLinClrLst/>
    <dgm:txFillClrLst/>
    <dgm:txEffectClrLst/>
  </dgm:styleLbl>
  <dgm:styleLbl name="node4">
    <dgm:fillClrLst>
      <a:schemeClr val="accent2">
        <a:alpha val="30000"/>
      </a:schemeClr>
    </dgm:fillClrLst>
    <dgm:linClrLst meth="repeat">
      <a:schemeClr val="lt1"/>
    </dgm:linClrLst>
    <dgm:effectClrLst/>
    <dgm:txLinClrLst/>
    <dgm:txFillClrLst/>
    <dgm:txEffectClrLst/>
  </dgm:styleLbl>
  <dgm:styleLbl name="fgImgPlace1">
    <dgm:fillClrLst>
      <a:schemeClr val="accent2">
        <a:tint val="50000"/>
        <a:alpha val="90000"/>
      </a:schemeClr>
      <a:schemeClr val="accent2">
        <a:tint val="20000"/>
        <a:alpha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f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b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sibTrans1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meth="repeat">
      <a:schemeClr val="tx1"/>
    </dgm:txFillClrLst>
    <dgm:txEffectClrLst/>
  </dgm:styleLbl>
  <dgm:styleLbl name="callout">
    <dgm:fillClrLst meth="repeat">
      <a:schemeClr val="accent2"/>
    </dgm:fillClrLst>
    <dgm:linClrLst meth="repeat">
      <a:schemeClr val="accent2"/>
    </dgm:linClrLst>
    <dgm:effectClrLst/>
    <dgm:txLinClrLst/>
    <dgm:txFillClrLst meth="repeat">
      <a:schemeClr val="tx1"/>
    </dgm:txFillClrLst>
    <dgm:txEffectClrLst/>
  </dgm:styleLbl>
  <dgm:styleLbl name="asst0">
    <dgm:fillClrLst meth="repeat">
      <a:schemeClr val="accent2">
        <a:alpha val="90000"/>
      </a:schemeClr>
    </dgm:fillClrLst>
    <dgm:linClrLst meth="repeat">
      <a:schemeClr val="lt1"/>
    </dgm:linClrLst>
    <dgm:effectClrLst/>
    <dgm:txLinClrLst/>
    <dgm:txFillClrLst/>
    <dgm:txEffectClrLst/>
  </dgm:styleLbl>
  <dgm:styleLbl name="asst1">
    <dgm:fillClrLst meth="repeat">
      <a:schemeClr val="accent2">
        <a:alpha val="90000"/>
      </a:schemeClr>
    </dgm:fillClrLst>
    <dgm:linClrLst meth="repeat">
      <a:schemeClr val="lt1"/>
    </dgm:linClrLst>
    <dgm:effectClrLst/>
    <dgm:txLinClrLst/>
    <dgm:txFillClrLst/>
    <dgm:txEffectClrLst/>
  </dgm:styleLbl>
  <dgm:styleLbl name="asst2">
    <dgm:fillClrLst>
      <a:schemeClr val="accent2">
        <a:alpha val="90000"/>
      </a:schemeClr>
    </dgm:fillClrLst>
    <dgm:linClrLst meth="repeat">
      <a:schemeClr val="lt1"/>
    </dgm:linClrLst>
    <dgm:effectClrLst/>
    <dgm:txLinClrLst/>
    <dgm:txFillClrLst/>
    <dgm:txEffectClrLst/>
  </dgm:styleLbl>
  <dgm:styleLbl name="asst3">
    <dgm:fillClrLst>
      <a:schemeClr val="accent2">
        <a:alpha val="70000"/>
      </a:schemeClr>
    </dgm:fillClrLst>
    <dgm:linClrLst meth="repeat">
      <a:schemeClr val="lt1"/>
    </dgm:linClrLst>
    <dgm:effectClrLst/>
    <dgm:txLinClrLst/>
    <dgm:txFillClrLst/>
    <dgm:txEffectClrLst/>
  </dgm:styleLbl>
  <dgm:styleLbl name="asst4">
    <dgm:fillClrLst>
      <a:schemeClr val="accent2">
        <a:alpha val="50000"/>
      </a:schemeClr>
    </dgm:fillClrLst>
    <dgm:linClrLst meth="repeat">
      <a:schemeClr val="lt1"/>
    </dgm:linClrLst>
    <dgm:effectClrLst/>
    <dgm:txLinClrLst/>
    <dgm:txFillClrLst/>
    <dgm:txEffectClrLst/>
  </dgm:styleLbl>
  <dgm:styleLbl name="parChTrans2D1">
    <dgm:fillClrLst meth="repeat">
      <a:schemeClr val="accent2">
        <a:shade val="80000"/>
      </a:schemeClr>
    </dgm:fillClrLst>
    <dgm:linClrLst meth="repeat">
      <a:schemeClr val="accent2">
        <a:shade val="80000"/>
      </a:schemeClr>
    </dgm:linClrLst>
    <dgm:effectClrLst/>
    <dgm:txLinClrLst/>
    <dgm:txFillClrLst/>
    <dgm:txEffectClrLst/>
  </dgm:styleLbl>
  <dgm:styleLbl name="parChTrans2D2">
    <dgm:fillClrLst meth="repeat">
      <a:schemeClr val="accent2">
        <a:tint val="90000"/>
      </a:schemeClr>
    </dgm:fillClrLst>
    <dgm:linClrLst meth="repeat">
      <a:schemeClr val="accent2">
        <a:tint val="90000"/>
      </a:schemeClr>
    </dgm:linClrLst>
    <dgm:effectClrLst/>
    <dgm:txLinClrLst/>
    <dgm:txFillClrLst/>
    <dgm:txEffectClrLst/>
  </dgm:styleLbl>
  <dgm:styleLbl name="parChTrans2D3">
    <dgm:fillClrLst meth="repeat">
      <a:schemeClr val="accent2">
        <a:tint val="70000"/>
      </a:schemeClr>
    </dgm:fillClrLst>
    <dgm:linClrLst meth="repeat">
      <a:schemeClr val="accent2">
        <a:tint val="70000"/>
      </a:schemeClr>
    </dgm:linClrLst>
    <dgm:effectClrLst/>
    <dgm:txLinClrLst/>
    <dgm:txFillClrLst/>
    <dgm:txEffectClrLst/>
  </dgm:styleLbl>
  <dgm:styleLbl name="parChTrans2D4">
    <dgm:fillClrLst meth="repeat">
      <a:schemeClr val="accent2">
        <a:tint val="50000"/>
      </a:schemeClr>
    </dgm:fillClrLst>
    <dgm:linClrLst meth="repeat">
      <a:schemeClr val="accent2">
        <a:tint val="50000"/>
      </a:schemeClr>
    </dgm:linClrLst>
    <dgm:effectClrLst/>
    <dgm:txLinClrLst/>
    <dgm:txFillClrLst meth="repeat">
      <a:schemeClr val="dk1"/>
    </dgm:txFillClrLst>
    <dgm:txEffectClrLst/>
  </dgm:styleLbl>
  <dgm:styleLbl name="parChTrans1D1">
    <dgm:fillClrLst meth="repeat">
      <a:schemeClr val="accent2">
        <a:shade val="80000"/>
      </a:schemeClr>
    </dgm:fillClrLst>
    <dgm:linClrLst meth="repeat">
      <a:schemeClr val="accent2">
        <a:shade val="80000"/>
      </a:schemeClr>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2">
        <a:tint val="90000"/>
      </a:schemeClr>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2">
        <a:tint val="70000"/>
      </a:schemeClr>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2">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trAlignAcc1">
    <dgm:fillClrLst meth="repeat">
      <a:schemeClr val="lt1">
        <a:alpha val="4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b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FgAcc1">
    <dgm:fillClrLst meth="repeat">
      <a:schemeClr val="lt1"/>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a:schemeClr val="accent2">
        <a:alpha val="90000"/>
        <a:tint val="40000"/>
      </a:schemeClr>
      <a:schemeClr val="accent2">
        <a:alpha val="5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align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bgAccFollowNode1">
    <dgm:fillClrLst meth="repeat">
      <a:schemeClr val="accent2">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a:tint val="50000"/>
      </a:schemeClr>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xml><?xml version="1.0" encoding="utf-8"?>
<dgm:colorsDef xmlns:dgm="http://schemas.openxmlformats.org/drawingml/2006/diagram" xmlns:a="http://schemas.openxmlformats.org/drawingml/2006/main" uniqueId="urn:microsoft.com/office/officeart/2005/8/colors/accent2_5">
  <dgm:title val=""/>
  <dgm:desc val=""/>
  <dgm:catLst>
    <dgm:cat type="accent2" pri="11500"/>
  </dgm:catLst>
  <dgm:styleLbl name="node0">
    <dgm:fillClrLst meth="cycle">
      <a:schemeClr val="accent2">
        <a:alpha val="80000"/>
      </a:schemeClr>
    </dgm:fillClrLst>
    <dgm:linClrLst meth="repeat">
      <a:schemeClr val="lt1"/>
    </dgm:linClrLst>
    <dgm:effectClrLst/>
    <dgm:txLinClrLst/>
    <dgm:txFillClrLst/>
    <dgm:txEffectClrLst/>
  </dgm:styleLbl>
  <dgm:styleLbl name="node1">
    <dgm:fillClrLst>
      <a:schemeClr val="accent2">
        <a:alpha val="90000"/>
      </a:schemeClr>
      <a:schemeClr val="accent2">
        <a:alpha val="50000"/>
      </a:schemeClr>
    </dgm:fillClrLst>
    <dgm:linClrLst meth="repeat">
      <a:schemeClr val="lt1"/>
    </dgm:linClrLst>
    <dgm:effectClrLst/>
    <dgm:txLinClrLst/>
    <dgm:txFillClrLst/>
    <dgm:txEffectClrLst/>
  </dgm:styleLbl>
  <dgm:styleLbl name="alignNode1">
    <dgm:fillClrLst>
      <a:schemeClr val="accent2">
        <a:alpha val="90000"/>
      </a:schemeClr>
      <a:schemeClr val="accent2">
        <a:alpha val="50000"/>
      </a:schemeClr>
    </dgm:fillClrLst>
    <dgm:linClrLst>
      <a:schemeClr val="accent2">
        <a:alpha val="90000"/>
      </a:schemeClr>
      <a:schemeClr val="accent2">
        <a:alpha val="50000"/>
      </a:schemeClr>
    </dgm:linClrLst>
    <dgm:effectClrLst/>
    <dgm:txLinClrLst/>
    <dgm:txFillClrLst/>
    <dgm:txEffectClrLst/>
  </dgm:styleLbl>
  <dgm:styleLbl name="lnNode1">
    <dgm:fillClrLst>
      <a:schemeClr val="accent2">
        <a:shade val="90000"/>
      </a:schemeClr>
      <a:schemeClr val="accent2">
        <a:alpha val="50000"/>
        <a:tint val="50000"/>
      </a:schemeClr>
    </dgm:fillClrLst>
    <dgm:linClrLst meth="repeat">
      <a:schemeClr val="lt1"/>
    </dgm:linClrLst>
    <dgm:effectClrLst/>
    <dgm:txLinClrLst/>
    <dgm:txFillClrLst/>
    <dgm:txEffectClrLst/>
  </dgm:styleLbl>
  <dgm:styleLbl name="vennNode1">
    <dgm:fillClrLst>
      <a:schemeClr val="accent2">
        <a:shade val="80000"/>
        <a:alpha val="50000"/>
      </a:schemeClr>
      <a:schemeClr val="accent2">
        <a:alpha val="20000"/>
      </a:schemeClr>
    </dgm:fillClrLst>
    <dgm:linClrLst meth="repeat">
      <a:schemeClr val="lt1"/>
    </dgm:linClrLst>
    <dgm:effectClrLst/>
    <dgm:txLinClrLst/>
    <dgm:txFillClrLst/>
    <dgm:txEffectClrLst/>
  </dgm:styleLbl>
  <dgm:styleLbl name="node2">
    <dgm:fillClrLst>
      <a:schemeClr val="accent2">
        <a:alpha val="70000"/>
      </a:schemeClr>
    </dgm:fillClrLst>
    <dgm:linClrLst meth="repeat">
      <a:schemeClr val="lt1"/>
    </dgm:linClrLst>
    <dgm:effectClrLst/>
    <dgm:txLinClrLst/>
    <dgm:txFillClrLst/>
    <dgm:txEffectClrLst/>
  </dgm:styleLbl>
  <dgm:styleLbl name="node3">
    <dgm:fillClrLst>
      <a:schemeClr val="accent2">
        <a:alpha val="50000"/>
      </a:schemeClr>
    </dgm:fillClrLst>
    <dgm:linClrLst meth="repeat">
      <a:schemeClr val="lt1"/>
    </dgm:linClrLst>
    <dgm:effectClrLst/>
    <dgm:txLinClrLst/>
    <dgm:txFillClrLst/>
    <dgm:txEffectClrLst/>
  </dgm:styleLbl>
  <dgm:styleLbl name="node4">
    <dgm:fillClrLst>
      <a:schemeClr val="accent2">
        <a:alpha val="30000"/>
      </a:schemeClr>
    </dgm:fillClrLst>
    <dgm:linClrLst meth="repeat">
      <a:schemeClr val="lt1"/>
    </dgm:linClrLst>
    <dgm:effectClrLst/>
    <dgm:txLinClrLst/>
    <dgm:txFillClrLst/>
    <dgm:txEffectClrLst/>
  </dgm:styleLbl>
  <dgm:styleLbl name="fgImgPlace1">
    <dgm:fillClrLst>
      <a:schemeClr val="accent2">
        <a:tint val="50000"/>
        <a:alpha val="90000"/>
      </a:schemeClr>
      <a:schemeClr val="accent2">
        <a:tint val="20000"/>
        <a:alpha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f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b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sibTrans1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meth="repeat">
      <a:schemeClr val="tx1"/>
    </dgm:txFillClrLst>
    <dgm:txEffectClrLst/>
  </dgm:styleLbl>
  <dgm:styleLbl name="callout">
    <dgm:fillClrLst meth="repeat">
      <a:schemeClr val="accent2"/>
    </dgm:fillClrLst>
    <dgm:linClrLst meth="repeat">
      <a:schemeClr val="accent2"/>
    </dgm:linClrLst>
    <dgm:effectClrLst/>
    <dgm:txLinClrLst/>
    <dgm:txFillClrLst meth="repeat">
      <a:schemeClr val="tx1"/>
    </dgm:txFillClrLst>
    <dgm:txEffectClrLst/>
  </dgm:styleLbl>
  <dgm:styleLbl name="asst0">
    <dgm:fillClrLst meth="repeat">
      <a:schemeClr val="accent2">
        <a:alpha val="90000"/>
      </a:schemeClr>
    </dgm:fillClrLst>
    <dgm:linClrLst meth="repeat">
      <a:schemeClr val="lt1"/>
    </dgm:linClrLst>
    <dgm:effectClrLst/>
    <dgm:txLinClrLst/>
    <dgm:txFillClrLst/>
    <dgm:txEffectClrLst/>
  </dgm:styleLbl>
  <dgm:styleLbl name="asst1">
    <dgm:fillClrLst meth="repeat">
      <a:schemeClr val="accent2">
        <a:alpha val="90000"/>
      </a:schemeClr>
    </dgm:fillClrLst>
    <dgm:linClrLst meth="repeat">
      <a:schemeClr val="lt1"/>
    </dgm:linClrLst>
    <dgm:effectClrLst/>
    <dgm:txLinClrLst/>
    <dgm:txFillClrLst/>
    <dgm:txEffectClrLst/>
  </dgm:styleLbl>
  <dgm:styleLbl name="asst2">
    <dgm:fillClrLst>
      <a:schemeClr val="accent2">
        <a:alpha val="90000"/>
      </a:schemeClr>
    </dgm:fillClrLst>
    <dgm:linClrLst meth="repeat">
      <a:schemeClr val="lt1"/>
    </dgm:linClrLst>
    <dgm:effectClrLst/>
    <dgm:txLinClrLst/>
    <dgm:txFillClrLst/>
    <dgm:txEffectClrLst/>
  </dgm:styleLbl>
  <dgm:styleLbl name="asst3">
    <dgm:fillClrLst>
      <a:schemeClr val="accent2">
        <a:alpha val="70000"/>
      </a:schemeClr>
    </dgm:fillClrLst>
    <dgm:linClrLst meth="repeat">
      <a:schemeClr val="lt1"/>
    </dgm:linClrLst>
    <dgm:effectClrLst/>
    <dgm:txLinClrLst/>
    <dgm:txFillClrLst/>
    <dgm:txEffectClrLst/>
  </dgm:styleLbl>
  <dgm:styleLbl name="asst4">
    <dgm:fillClrLst>
      <a:schemeClr val="accent2">
        <a:alpha val="50000"/>
      </a:schemeClr>
    </dgm:fillClrLst>
    <dgm:linClrLst meth="repeat">
      <a:schemeClr val="lt1"/>
    </dgm:linClrLst>
    <dgm:effectClrLst/>
    <dgm:txLinClrLst/>
    <dgm:txFillClrLst/>
    <dgm:txEffectClrLst/>
  </dgm:styleLbl>
  <dgm:styleLbl name="parChTrans2D1">
    <dgm:fillClrLst meth="repeat">
      <a:schemeClr val="accent2">
        <a:shade val="80000"/>
      </a:schemeClr>
    </dgm:fillClrLst>
    <dgm:linClrLst meth="repeat">
      <a:schemeClr val="accent2">
        <a:shade val="80000"/>
      </a:schemeClr>
    </dgm:linClrLst>
    <dgm:effectClrLst/>
    <dgm:txLinClrLst/>
    <dgm:txFillClrLst/>
    <dgm:txEffectClrLst/>
  </dgm:styleLbl>
  <dgm:styleLbl name="parChTrans2D2">
    <dgm:fillClrLst meth="repeat">
      <a:schemeClr val="accent2">
        <a:tint val="90000"/>
      </a:schemeClr>
    </dgm:fillClrLst>
    <dgm:linClrLst meth="repeat">
      <a:schemeClr val="accent2">
        <a:tint val="90000"/>
      </a:schemeClr>
    </dgm:linClrLst>
    <dgm:effectClrLst/>
    <dgm:txLinClrLst/>
    <dgm:txFillClrLst/>
    <dgm:txEffectClrLst/>
  </dgm:styleLbl>
  <dgm:styleLbl name="parChTrans2D3">
    <dgm:fillClrLst meth="repeat">
      <a:schemeClr val="accent2">
        <a:tint val="70000"/>
      </a:schemeClr>
    </dgm:fillClrLst>
    <dgm:linClrLst meth="repeat">
      <a:schemeClr val="accent2">
        <a:tint val="70000"/>
      </a:schemeClr>
    </dgm:linClrLst>
    <dgm:effectClrLst/>
    <dgm:txLinClrLst/>
    <dgm:txFillClrLst/>
    <dgm:txEffectClrLst/>
  </dgm:styleLbl>
  <dgm:styleLbl name="parChTrans2D4">
    <dgm:fillClrLst meth="repeat">
      <a:schemeClr val="accent2">
        <a:tint val="50000"/>
      </a:schemeClr>
    </dgm:fillClrLst>
    <dgm:linClrLst meth="repeat">
      <a:schemeClr val="accent2">
        <a:tint val="50000"/>
      </a:schemeClr>
    </dgm:linClrLst>
    <dgm:effectClrLst/>
    <dgm:txLinClrLst/>
    <dgm:txFillClrLst meth="repeat">
      <a:schemeClr val="dk1"/>
    </dgm:txFillClrLst>
    <dgm:txEffectClrLst/>
  </dgm:styleLbl>
  <dgm:styleLbl name="parChTrans1D1">
    <dgm:fillClrLst meth="repeat">
      <a:schemeClr val="accent2">
        <a:shade val="80000"/>
      </a:schemeClr>
    </dgm:fillClrLst>
    <dgm:linClrLst meth="repeat">
      <a:schemeClr val="accent2">
        <a:shade val="80000"/>
      </a:schemeClr>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2">
        <a:tint val="90000"/>
      </a:schemeClr>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2">
        <a:tint val="70000"/>
      </a:schemeClr>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2">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trAlignAcc1">
    <dgm:fillClrLst meth="repeat">
      <a:schemeClr val="lt1">
        <a:alpha val="4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b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FgAcc1">
    <dgm:fillClrLst meth="repeat">
      <a:schemeClr val="lt1"/>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a:schemeClr val="accent2">
        <a:alpha val="90000"/>
        <a:tint val="40000"/>
      </a:schemeClr>
      <a:schemeClr val="accent2">
        <a:alpha val="5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align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bgAccFollowNode1">
    <dgm:fillClrLst meth="repeat">
      <a:schemeClr val="accent2">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a:tint val="50000"/>
      </a:schemeClr>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xml><?xml version="1.0" encoding="utf-8"?>
<dgm:colorsDef xmlns:dgm="http://schemas.openxmlformats.org/drawingml/2006/diagram" xmlns:a="http://schemas.openxmlformats.org/drawingml/2006/main" uniqueId="urn:microsoft.com/office/officeart/2005/8/colors/accent2_5">
  <dgm:title val=""/>
  <dgm:desc val=""/>
  <dgm:catLst>
    <dgm:cat type="accent2" pri="11500"/>
  </dgm:catLst>
  <dgm:styleLbl name="node0">
    <dgm:fillClrLst meth="cycle">
      <a:schemeClr val="accent2">
        <a:alpha val="80000"/>
      </a:schemeClr>
    </dgm:fillClrLst>
    <dgm:linClrLst meth="repeat">
      <a:schemeClr val="lt1"/>
    </dgm:linClrLst>
    <dgm:effectClrLst/>
    <dgm:txLinClrLst/>
    <dgm:txFillClrLst/>
    <dgm:txEffectClrLst/>
  </dgm:styleLbl>
  <dgm:styleLbl name="node1">
    <dgm:fillClrLst>
      <a:schemeClr val="accent2">
        <a:alpha val="90000"/>
      </a:schemeClr>
      <a:schemeClr val="accent2">
        <a:alpha val="50000"/>
      </a:schemeClr>
    </dgm:fillClrLst>
    <dgm:linClrLst meth="repeat">
      <a:schemeClr val="lt1"/>
    </dgm:linClrLst>
    <dgm:effectClrLst/>
    <dgm:txLinClrLst/>
    <dgm:txFillClrLst/>
    <dgm:txEffectClrLst/>
  </dgm:styleLbl>
  <dgm:styleLbl name="alignNode1">
    <dgm:fillClrLst>
      <a:schemeClr val="accent2">
        <a:alpha val="90000"/>
      </a:schemeClr>
      <a:schemeClr val="accent2">
        <a:alpha val="50000"/>
      </a:schemeClr>
    </dgm:fillClrLst>
    <dgm:linClrLst>
      <a:schemeClr val="accent2">
        <a:alpha val="90000"/>
      </a:schemeClr>
      <a:schemeClr val="accent2">
        <a:alpha val="50000"/>
      </a:schemeClr>
    </dgm:linClrLst>
    <dgm:effectClrLst/>
    <dgm:txLinClrLst/>
    <dgm:txFillClrLst/>
    <dgm:txEffectClrLst/>
  </dgm:styleLbl>
  <dgm:styleLbl name="lnNode1">
    <dgm:fillClrLst>
      <a:schemeClr val="accent2">
        <a:shade val="90000"/>
      </a:schemeClr>
      <a:schemeClr val="accent2">
        <a:alpha val="50000"/>
        <a:tint val="50000"/>
      </a:schemeClr>
    </dgm:fillClrLst>
    <dgm:linClrLst meth="repeat">
      <a:schemeClr val="lt1"/>
    </dgm:linClrLst>
    <dgm:effectClrLst/>
    <dgm:txLinClrLst/>
    <dgm:txFillClrLst/>
    <dgm:txEffectClrLst/>
  </dgm:styleLbl>
  <dgm:styleLbl name="vennNode1">
    <dgm:fillClrLst>
      <a:schemeClr val="accent2">
        <a:shade val="80000"/>
        <a:alpha val="50000"/>
      </a:schemeClr>
      <a:schemeClr val="accent2">
        <a:alpha val="20000"/>
      </a:schemeClr>
    </dgm:fillClrLst>
    <dgm:linClrLst meth="repeat">
      <a:schemeClr val="lt1"/>
    </dgm:linClrLst>
    <dgm:effectClrLst/>
    <dgm:txLinClrLst/>
    <dgm:txFillClrLst/>
    <dgm:txEffectClrLst/>
  </dgm:styleLbl>
  <dgm:styleLbl name="node2">
    <dgm:fillClrLst>
      <a:schemeClr val="accent2">
        <a:alpha val="70000"/>
      </a:schemeClr>
    </dgm:fillClrLst>
    <dgm:linClrLst meth="repeat">
      <a:schemeClr val="lt1"/>
    </dgm:linClrLst>
    <dgm:effectClrLst/>
    <dgm:txLinClrLst/>
    <dgm:txFillClrLst/>
    <dgm:txEffectClrLst/>
  </dgm:styleLbl>
  <dgm:styleLbl name="node3">
    <dgm:fillClrLst>
      <a:schemeClr val="accent2">
        <a:alpha val="50000"/>
      </a:schemeClr>
    </dgm:fillClrLst>
    <dgm:linClrLst meth="repeat">
      <a:schemeClr val="lt1"/>
    </dgm:linClrLst>
    <dgm:effectClrLst/>
    <dgm:txLinClrLst/>
    <dgm:txFillClrLst/>
    <dgm:txEffectClrLst/>
  </dgm:styleLbl>
  <dgm:styleLbl name="node4">
    <dgm:fillClrLst>
      <a:schemeClr val="accent2">
        <a:alpha val="30000"/>
      </a:schemeClr>
    </dgm:fillClrLst>
    <dgm:linClrLst meth="repeat">
      <a:schemeClr val="lt1"/>
    </dgm:linClrLst>
    <dgm:effectClrLst/>
    <dgm:txLinClrLst/>
    <dgm:txFillClrLst/>
    <dgm:txEffectClrLst/>
  </dgm:styleLbl>
  <dgm:styleLbl name="fgImgPlace1">
    <dgm:fillClrLst>
      <a:schemeClr val="accent2">
        <a:tint val="50000"/>
        <a:alpha val="90000"/>
      </a:schemeClr>
      <a:schemeClr val="accent2">
        <a:tint val="20000"/>
        <a:alpha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f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b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sibTrans1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meth="repeat">
      <a:schemeClr val="tx1"/>
    </dgm:txFillClrLst>
    <dgm:txEffectClrLst/>
  </dgm:styleLbl>
  <dgm:styleLbl name="callout">
    <dgm:fillClrLst meth="repeat">
      <a:schemeClr val="accent2"/>
    </dgm:fillClrLst>
    <dgm:linClrLst meth="repeat">
      <a:schemeClr val="accent2"/>
    </dgm:linClrLst>
    <dgm:effectClrLst/>
    <dgm:txLinClrLst/>
    <dgm:txFillClrLst meth="repeat">
      <a:schemeClr val="tx1"/>
    </dgm:txFillClrLst>
    <dgm:txEffectClrLst/>
  </dgm:styleLbl>
  <dgm:styleLbl name="asst0">
    <dgm:fillClrLst meth="repeat">
      <a:schemeClr val="accent2">
        <a:alpha val="90000"/>
      </a:schemeClr>
    </dgm:fillClrLst>
    <dgm:linClrLst meth="repeat">
      <a:schemeClr val="lt1"/>
    </dgm:linClrLst>
    <dgm:effectClrLst/>
    <dgm:txLinClrLst/>
    <dgm:txFillClrLst/>
    <dgm:txEffectClrLst/>
  </dgm:styleLbl>
  <dgm:styleLbl name="asst1">
    <dgm:fillClrLst meth="repeat">
      <a:schemeClr val="accent2">
        <a:alpha val="90000"/>
      </a:schemeClr>
    </dgm:fillClrLst>
    <dgm:linClrLst meth="repeat">
      <a:schemeClr val="lt1"/>
    </dgm:linClrLst>
    <dgm:effectClrLst/>
    <dgm:txLinClrLst/>
    <dgm:txFillClrLst/>
    <dgm:txEffectClrLst/>
  </dgm:styleLbl>
  <dgm:styleLbl name="asst2">
    <dgm:fillClrLst>
      <a:schemeClr val="accent2">
        <a:alpha val="90000"/>
      </a:schemeClr>
    </dgm:fillClrLst>
    <dgm:linClrLst meth="repeat">
      <a:schemeClr val="lt1"/>
    </dgm:linClrLst>
    <dgm:effectClrLst/>
    <dgm:txLinClrLst/>
    <dgm:txFillClrLst/>
    <dgm:txEffectClrLst/>
  </dgm:styleLbl>
  <dgm:styleLbl name="asst3">
    <dgm:fillClrLst>
      <a:schemeClr val="accent2">
        <a:alpha val="70000"/>
      </a:schemeClr>
    </dgm:fillClrLst>
    <dgm:linClrLst meth="repeat">
      <a:schemeClr val="lt1"/>
    </dgm:linClrLst>
    <dgm:effectClrLst/>
    <dgm:txLinClrLst/>
    <dgm:txFillClrLst/>
    <dgm:txEffectClrLst/>
  </dgm:styleLbl>
  <dgm:styleLbl name="asst4">
    <dgm:fillClrLst>
      <a:schemeClr val="accent2">
        <a:alpha val="50000"/>
      </a:schemeClr>
    </dgm:fillClrLst>
    <dgm:linClrLst meth="repeat">
      <a:schemeClr val="lt1"/>
    </dgm:linClrLst>
    <dgm:effectClrLst/>
    <dgm:txLinClrLst/>
    <dgm:txFillClrLst/>
    <dgm:txEffectClrLst/>
  </dgm:styleLbl>
  <dgm:styleLbl name="parChTrans2D1">
    <dgm:fillClrLst meth="repeat">
      <a:schemeClr val="accent2">
        <a:shade val="80000"/>
      </a:schemeClr>
    </dgm:fillClrLst>
    <dgm:linClrLst meth="repeat">
      <a:schemeClr val="accent2">
        <a:shade val="80000"/>
      </a:schemeClr>
    </dgm:linClrLst>
    <dgm:effectClrLst/>
    <dgm:txLinClrLst/>
    <dgm:txFillClrLst/>
    <dgm:txEffectClrLst/>
  </dgm:styleLbl>
  <dgm:styleLbl name="parChTrans2D2">
    <dgm:fillClrLst meth="repeat">
      <a:schemeClr val="accent2">
        <a:tint val="90000"/>
      </a:schemeClr>
    </dgm:fillClrLst>
    <dgm:linClrLst meth="repeat">
      <a:schemeClr val="accent2">
        <a:tint val="90000"/>
      </a:schemeClr>
    </dgm:linClrLst>
    <dgm:effectClrLst/>
    <dgm:txLinClrLst/>
    <dgm:txFillClrLst/>
    <dgm:txEffectClrLst/>
  </dgm:styleLbl>
  <dgm:styleLbl name="parChTrans2D3">
    <dgm:fillClrLst meth="repeat">
      <a:schemeClr val="accent2">
        <a:tint val="70000"/>
      </a:schemeClr>
    </dgm:fillClrLst>
    <dgm:linClrLst meth="repeat">
      <a:schemeClr val="accent2">
        <a:tint val="70000"/>
      </a:schemeClr>
    </dgm:linClrLst>
    <dgm:effectClrLst/>
    <dgm:txLinClrLst/>
    <dgm:txFillClrLst/>
    <dgm:txEffectClrLst/>
  </dgm:styleLbl>
  <dgm:styleLbl name="parChTrans2D4">
    <dgm:fillClrLst meth="repeat">
      <a:schemeClr val="accent2">
        <a:tint val="50000"/>
      </a:schemeClr>
    </dgm:fillClrLst>
    <dgm:linClrLst meth="repeat">
      <a:schemeClr val="accent2">
        <a:tint val="50000"/>
      </a:schemeClr>
    </dgm:linClrLst>
    <dgm:effectClrLst/>
    <dgm:txLinClrLst/>
    <dgm:txFillClrLst meth="repeat">
      <a:schemeClr val="dk1"/>
    </dgm:txFillClrLst>
    <dgm:txEffectClrLst/>
  </dgm:styleLbl>
  <dgm:styleLbl name="parChTrans1D1">
    <dgm:fillClrLst meth="repeat">
      <a:schemeClr val="accent2">
        <a:shade val="80000"/>
      </a:schemeClr>
    </dgm:fillClrLst>
    <dgm:linClrLst meth="repeat">
      <a:schemeClr val="accent2">
        <a:shade val="80000"/>
      </a:schemeClr>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2">
        <a:tint val="90000"/>
      </a:schemeClr>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2">
        <a:tint val="70000"/>
      </a:schemeClr>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2">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trAlignAcc1">
    <dgm:fillClrLst meth="repeat">
      <a:schemeClr val="lt1">
        <a:alpha val="4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b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FgAcc1">
    <dgm:fillClrLst meth="repeat">
      <a:schemeClr val="lt1"/>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a:schemeClr val="accent2">
        <a:alpha val="90000"/>
        <a:tint val="40000"/>
      </a:schemeClr>
      <a:schemeClr val="accent2">
        <a:alpha val="5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align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bgAccFollowNode1">
    <dgm:fillClrLst meth="repeat">
      <a:schemeClr val="accent2">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a:tint val="50000"/>
      </a:schemeClr>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xml><?xml version="1.0" encoding="utf-8"?>
<dgm:colorsDef xmlns:dgm="http://schemas.openxmlformats.org/drawingml/2006/diagram" xmlns:a="http://schemas.openxmlformats.org/drawingml/2006/main" uniqueId="urn:microsoft.com/office/officeart/2005/8/colors/accent2_5">
  <dgm:title val=""/>
  <dgm:desc val=""/>
  <dgm:catLst>
    <dgm:cat type="accent2" pri="11500"/>
  </dgm:catLst>
  <dgm:styleLbl name="node0">
    <dgm:fillClrLst meth="cycle">
      <a:schemeClr val="accent2">
        <a:alpha val="80000"/>
      </a:schemeClr>
    </dgm:fillClrLst>
    <dgm:linClrLst meth="repeat">
      <a:schemeClr val="lt1"/>
    </dgm:linClrLst>
    <dgm:effectClrLst/>
    <dgm:txLinClrLst/>
    <dgm:txFillClrLst/>
    <dgm:txEffectClrLst/>
  </dgm:styleLbl>
  <dgm:styleLbl name="node1">
    <dgm:fillClrLst>
      <a:schemeClr val="accent2">
        <a:alpha val="90000"/>
      </a:schemeClr>
      <a:schemeClr val="accent2">
        <a:alpha val="50000"/>
      </a:schemeClr>
    </dgm:fillClrLst>
    <dgm:linClrLst meth="repeat">
      <a:schemeClr val="lt1"/>
    </dgm:linClrLst>
    <dgm:effectClrLst/>
    <dgm:txLinClrLst/>
    <dgm:txFillClrLst/>
    <dgm:txEffectClrLst/>
  </dgm:styleLbl>
  <dgm:styleLbl name="alignNode1">
    <dgm:fillClrLst>
      <a:schemeClr val="accent2">
        <a:alpha val="90000"/>
      </a:schemeClr>
      <a:schemeClr val="accent2">
        <a:alpha val="50000"/>
      </a:schemeClr>
    </dgm:fillClrLst>
    <dgm:linClrLst>
      <a:schemeClr val="accent2">
        <a:alpha val="90000"/>
      </a:schemeClr>
      <a:schemeClr val="accent2">
        <a:alpha val="50000"/>
      </a:schemeClr>
    </dgm:linClrLst>
    <dgm:effectClrLst/>
    <dgm:txLinClrLst/>
    <dgm:txFillClrLst/>
    <dgm:txEffectClrLst/>
  </dgm:styleLbl>
  <dgm:styleLbl name="lnNode1">
    <dgm:fillClrLst>
      <a:schemeClr val="accent2">
        <a:shade val="90000"/>
      </a:schemeClr>
      <a:schemeClr val="accent2">
        <a:alpha val="50000"/>
        <a:tint val="50000"/>
      </a:schemeClr>
    </dgm:fillClrLst>
    <dgm:linClrLst meth="repeat">
      <a:schemeClr val="lt1"/>
    </dgm:linClrLst>
    <dgm:effectClrLst/>
    <dgm:txLinClrLst/>
    <dgm:txFillClrLst/>
    <dgm:txEffectClrLst/>
  </dgm:styleLbl>
  <dgm:styleLbl name="vennNode1">
    <dgm:fillClrLst>
      <a:schemeClr val="accent2">
        <a:shade val="80000"/>
        <a:alpha val="50000"/>
      </a:schemeClr>
      <a:schemeClr val="accent2">
        <a:alpha val="20000"/>
      </a:schemeClr>
    </dgm:fillClrLst>
    <dgm:linClrLst meth="repeat">
      <a:schemeClr val="lt1"/>
    </dgm:linClrLst>
    <dgm:effectClrLst/>
    <dgm:txLinClrLst/>
    <dgm:txFillClrLst/>
    <dgm:txEffectClrLst/>
  </dgm:styleLbl>
  <dgm:styleLbl name="node2">
    <dgm:fillClrLst>
      <a:schemeClr val="accent2">
        <a:alpha val="70000"/>
      </a:schemeClr>
    </dgm:fillClrLst>
    <dgm:linClrLst meth="repeat">
      <a:schemeClr val="lt1"/>
    </dgm:linClrLst>
    <dgm:effectClrLst/>
    <dgm:txLinClrLst/>
    <dgm:txFillClrLst/>
    <dgm:txEffectClrLst/>
  </dgm:styleLbl>
  <dgm:styleLbl name="node3">
    <dgm:fillClrLst>
      <a:schemeClr val="accent2">
        <a:alpha val="50000"/>
      </a:schemeClr>
    </dgm:fillClrLst>
    <dgm:linClrLst meth="repeat">
      <a:schemeClr val="lt1"/>
    </dgm:linClrLst>
    <dgm:effectClrLst/>
    <dgm:txLinClrLst/>
    <dgm:txFillClrLst/>
    <dgm:txEffectClrLst/>
  </dgm:styleLbl>
  <dgm:styleLbl name="node4">
    <dgm:fillClrLst>
      <a:schemeClr val="accent2">
        <a:alpha val="30000"/>
      </a:schemeClr>
    </dgm:fillClrLst>
    <dgm:linClrLst meth="repeat">
      <a:schemeClr val="lt1"/>
    </dgm:linClrLst>
    <dgm:effectClrLst/>
    <dgm:txLinClrLst/>
    <dgm:txFillClrLst/>
    <dgm:txEffectClrLst/>
  </dgm:styleLbl>
  <dgm:styleLbl name="fgImgPlace1">
    <dgm:fillClrLst>
      <a:schemeClr val="accent2">
        <a:tint val="50000"/>
        <a:alpha val="90000"/>
      </a:schemeClr>
      <a:schemeClr val="accent2">
        <a:tint val="20000"/>
        <a:alpha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f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b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sibTrans1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meth="repeat">
      <a:schemeClr val="tx1"/>
    </dgm:txFillClrLst>
    <dgm:txEffectClrLst/>
  </dgm:styleLbl>
  <dgm:styleLbl name="callout">
    <dgm:fillClrLst meth="repeat">
      <a:schemeClr val="accent2"/>
    </dgm:fillClrLst>
    <dgm:linClrLst meth="repeat">
      <a:schemeClr val="accent2"/>
    </dgm:linClrLst>
    <dgm:effectClrLst/>
    <dgm:txLinClrLst/>
    <dgm:txFillClrLst meth="repeat">
      <a:schemeClr val="tx1"/>
    </dgm:txFillClrLst>
    <dgm:txEffectClrLst/>
  </dgm:styleLbl>
  <dgm:styleLbl name="asst0">
    <dgm:fillClrLst meth="repeat">
      <a:schemeClr val="accent2">
        <a:alpha val="90000"/>
      </a:schemeClr>
    </dgm:fillClrLst>
    <dgm:linClrLst meth="repeat">
      <a:schemeClr val="lt1"/>
    </dgm:linClrLst>
    <dgm:effectClrLst/>
    <dgm:txLinClrLst/>
    <dgm:txFillClrLst/>
    <dgm:txEffectClrLst/>
  </dgm:styleLbl>
  <dgm:styleLbl name="asst1">
    <dgm:fillClrLst meth="repeat">
      <a:schemeClr val="accent2">
        <a:alpha val="90000"/>
      </a:schemeClr>
    </dgm:fillClrLst>
    <dgm:linClrLst meth="repeat">
      <a:schemeClr val="lt1"/>
    </dgm:linClrLst>
    <dgm:effectClrLst/>
    <dgm:txLinClrLst/>
    <dgm:txFillClrLst/>
    <dgm:txEffectClrLst/>
  </dgm:styleLbl>
  <dgm:styleLbl name="asst2">
    <dgm:fillClrLst>
      <a:schemeClr val="accent2">
        <a:alpha val="90000"/>
      </a:schemeClr>
    </dgm:fillClrLst>
    <dgm:linClrLst meth="repeat">
      <a:schemeClr val="lt1"/>
    </dgm:linClrLst>
    <dgm:effectClrLst/>
    <dgm:txLinClrLst/>
    <dgm:txFillClrLst/>
    <dgm:txEffectClrLst/>
  </dgm:styleLbl>
  <dgm:styleLbl name="asst3">
    <dgm:fillClrLst>
      <a:schemeClr val="accent2">
        <a:alpha val="70000"/>
      </a:schemeClr>
    </dgm:fillClrLst>
    <dgm:linClrLst meth="repeat">
      <a:schemeClr val="lt1"/>
    </dgm:linClrLst>
    <dgm:effectClrLst/>
    <dgm:txLinClrLst/>
    <dgm:txFillClrLst/>
    <dgm:txEffectClrLst/>
  </dgm:styleLbl>
  <dgm:styleLbl name="asst4">
    <dgm:fillClrLst>
      <a:schemeClr val="accent2">
        <a:alpha val="50000"/>
      </a:schemeClr>
    </dgm:fillClrLst>
    <dgm:linClrLst meth="repeat">
      <a:schemeClr val="lt1"/>
    </dgm:linClrLst>
    <dgm:effectClrLst/>
    <dgm:txLinClrLst/>
    <dgm:txFillClrLst/>
    <dgm:txEffectClrLst/>
  </dgm:styleLbl>
  <dgm:styleLbl name="parChTrans2D1">
    <dgm:fillClrLst meth="repeat">
      <a:schemeClr val="accent2">
        <a:shade val="80000"/>
      </a:schemeClr>
    </dgm:fillClrLst>
    <dgm:linClrLst meth="repeat">
      <a:schemeClr val="accent2">
        <a:shade val="80000"/>
      </a:schemeClr>
    </dgm:linClrLst>
    <dgm:effectClrLst/>
    <dgm:txLinClrLst/>
    <dgm:txFillClrLst/>
    <dgm:txEffectClrLst/>
  </dgm:styleLbl>
  <dgm:styleLbl name="parChTrans2D2">
    <dgm:fillClrLst meth="repeat">
      <a:schemeClr val="accent2">
        <a:tint val="90000"/>
      </a:schemeClr>
    </dgm:fillClrLst>
    <dgm:linClrLst meth="repeat">
      <a:schemeClr val="accent2">
        <a:tint val="90000"/>
      </a:schemeClr>
    </dgm:linClrLst>
    <dgm:effectClrLst/>
    <dgm:txLinClrLst/>
    <dgm:txFillClrLst/>
    <dgm:txEffectClrLst/>
  </dgm:styleLbl>
  <dgm:styleLbl name="parChTrans2D3">
    <dgm:fillClrLst meth="repeat">
      <a:schemeClr val="accent2">
        <a:tint val="70000"/>
      </a:schemeClr>
    </dgm:fillClrLst>
    <dgm:linClrLst meth="repeat">
      <a:schemeClr val="accent2">
        <a:tint val="70000"/>
      </a:schemeClr>
    </dgm:linClrLst>
    <dgm:effectClrLst/>
    <dgm:txLinClrLst/>
    <dgm:txFillClrLst/>
    <dgm:txEffectClrLst/>
  </dgm:styleLbl>
  <dgm:styleLbl name="parChTrans2D4">
    <dgm:fillClrLst meth="repeat">
      <a:schemeClr val="accent2">
        <a:tint val="50000"/>
      </a:schemeClr>
    </dgm:fillClrLst>
    <dgm:linClrLst meth="repeat">
      <a:schemeClr val="accent2">
        <a:tint val="50000"/>
      </a:schemeClr>
    </dgm:linClrLst>
    <dgm:effectClrLst/>
    <dgm:txLinClrLst/>
    <dgm:txFillClrLst meth="repeat">
      <a:schemeClr val="dk1"/>
    </dgm:txFillClrLst>
    <dgm:txEffectClrLst/>
  </dgm:styleLbl>
  <dgm:styleLbl name="parChTrans1D1">
    <dgm:fillClrLst meth="repeat">
      <a:schemeClr val="accent2">
        <a:shade val="80000"/>
      </a:schemeClr>
    </dgm:fillClrLst>
    <dgm:linClrLst meth="repeat">
      <a:schemeClr val="accent2">
        <a:shade val="80000"/>
      </a:schemeClr>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2">
        <a:tint val="90000"/>
      </a:schemeClr>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2">
        <a:tint val="70000"/>
      </a:schemeClr>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2">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trAlignAcc1">
    <dgm:fillClrLst meth="repeat">
      <a:schemeClr val="lt1">
        <a:alpha val="4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b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FgAcc1">
    <dgm:fillClrLst meth="repeat">
      <a:schemeClr val="lt1"/>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a:schemeClr val="accent2">
        <a:alpha val="90000"/>
        <a:tint val="40000"/>
      </a:schemeClr>
      <a:schemeClr val="accent2">
        <a:alpha val="5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align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bgAccFollowNode1">
    <dgm:fillClrLst meth="repeat">
      <a:schemeClr val="accent2">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a:tint val="50000"/>
      </a:schemeClr>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852AA29C-74EE-4972-BFEC-9B304AA71072}" type="doc">
      <dgm:prSet loTypeId="urn:microsoft.com/office/officeart/2011/layout/RadialPictureList" loCatId="officeonline" qsTypeId="urn:microsoft.com/office/officeart/2005/8/quickstyle/simple1" qsCatId="simple" csTypeId="urn:microsoft.com/office/officeart/2005/8/colors/accent1_2" csCatId="accent1" phldr="1"/>
      <dgm:spPr/>
      <dgm:t>
        <a:bodyPr/>
        <a:lstStyle/>
        <a:p>
          <a:endParaRPr lang="en-US"/>
        </a:p>
      </dgm:t>
    </dgm:pt>
    <dgm:pt modelId="{073AD901-0C10-4AA4-96FE-CCEF59E36933}">
      <dgm:prSet phldrT="[Text]" custT="1"/>
      <dgm:spPr>
        <a:solidFill>
          <a:srgbClr val="990099"/>
        </a:solidFill>
      </dgm:spPr>
      <dgm:t>
        <a:bodyPr/>
        <a:lstStyle/>
        <a:p>
          <a:r>
            <a:rPr lang="en-US" sz="2800" b="0" dirty="0" err="1">
              <a:solidFill>
                <a:srgbClr val="F8F8F8"/>
              </a:solidFill>
              <a:latin typeface="+mj-lt"/>
            </a:rPr>
            <a:t>Triết</a:t>
          </a:r>
          <a:r>
            <a:rPr lang="en-US" sz="2800" b="0" dirty="0">
              <a:solidFill>
                <a:srgbClr val="F8F8F8"/>
              </a:solidFill>
              <a:latin typeface="+mj-lt"/>
            </a:rPr>
            <a:t> </a:t>
          </a:r>
          <a:r>
            <a:rPr lang="en-US" sz="2800" b="0" dirty="0" err="1">
              <a:solidFill>
                <a:srgbClr val="F8F8F8"/>
              </a:solidFill>
              <a:latin typeface="+mj-lt"/>
            </a:rPr>
            <a:t>học</a:t>
          </a:r>
          <a:endParaRPr lang="en-US" sz="2800" b="0" dirty="0">
            <a:solidFill>
              <a:srgbClr val="F8F8F8"/>
            </a:solidFill>
            <a:latin typeface="+mj-lt"/>
          </a:endParaRPr>
        </a:p>
        <a:p>
          <a:r>
            <a:rPr lang="en-US" sz="2800" b="0" dirty="0" err="1">
              <a:solidFill>
                <a:srgbClr val="F8F8F8"/>
              </a:solidFill>
              <a:latin typeface="+mj-lt"/>
            </a:rPr>
            <a:t>Mác</a:t>
          </a:r>
          <a:r>
            <a:rPr lang="en-US" sz="2800" b="0" dirty="0">
              <a:solidFill>
                <a:srgbClr val="F8F8F8"/>
              </a:solidFill>
              <a:latin typeface="+mj-lt"/>
            </a:rPr>
            <a:t> - </a:t>
          </a:r>
          <a:r>
            <a:rPr lang="en-US" sz="2800" b="0" dirty="0" err="1">
              <a:solidFill>
                <a:srgbClr val="F8F8F8"/>
              </a:solidFill>
              <a:latin typeface="+mj-lt"/>
            </a:rPr>
            <a:t>Lênin</a:t>
          </a:r>
          <a:endParaRPr lang="en-US" sz="2800" b="0" dirty="0">
            <a:latin typeface="+mj-lt"/>
          </a:endParaRPr>
        </a:p>
      </dgm:t>
    </dgm:pt>
    <dgm:pt modelId="{98CB0ABD-BF7B-4568-9D48-545E5B6E045C}" type="parTrans" cxnId="{F1C265E6-039A-49A4-B305-419EB2A2ED7D}">
      <dgm:prSet/>
      <dgm:spPr/>
      <dgm:t>
        <a:bodyPr/>
        <a:lstStyle/>
        <a:p>
          <a:endParaRPr lang="en-US"/>
        </a:p>
      </dgm:t>
    </dgm:pt>
    <dgm:pt modelId="{B08A839C-18AE-4B38-B30B-D3E013700ED8}" type="sibTrans" cxnId="{F1C265E6-039A-49A4-B305-419EB2A2ED7D}">
      <dgm:prSet/>
      <dgm:spPr/>
      <dgm:t>
        <a:bodyPr/>
        <a:lstStyle/>
        <a:p>
          <a:endParaRPr lang="en-US"/>
        </a:p>
      </dgm:t>
    </dgm:pt>
    <dgm:pt modelId="{D075839E-A957-4782-922D-B213D89D9744}">
      <dgm:prSet phldrT="[Text]" custT="1"/>
      <dgm:spPr/>
      <dgm:t>
        <a:bodyPr/>
        <a:lstStyle/>
        <a:p>
          <a:pPr algn="just"/>
          <a:r>
            <a:rPr lang="en-US" sz="2400" dirty="0">
              <a:solidFill>
                <a:srgbClr val="0000CC"/>
              </a:solidFill>
            </a:rPr>
            <a:t>B</a:t>
          </a:r>
          <a:r>
            <a:rPr lang="vi-VN" sz="2400" dirty="0">
              <a:solidFill>
                <a:srgbClr val="0000CC"/>
              </a:solidFill>
            </a:rPr>
            <a:t>ao gồm </a:t>
          </a:r>
          <a:r>
            <a:rPr lang="vi-VN" sz="2400" b="1" u="sng" dirty="0">
              <a:solidFill>
                <a:srgbClr val="D60093"/>
              </a:solidFill>
            </a:rPr>
            <a:t>chủ nghĩa duy vật biện chứng</a:t>
          </a:r>
          <a:r>
            <a:rPr lang="vi-VN" sz="2400" dirty="0">
              <a:solidFill>
                <a:srgbClr val="D60093"/>
              </a:solidFill>
            </a:rPr>
            <a:t> </a:t>
          </a:r>
          <a:r>
            <a:rPr lang="vi-VN" sz="2400" dirty="0">
              <a:solidFill>
                <a:srgbClr val="0000CC"/>
              </a:solidFill>
            </a:rPr>
            <a:t>và </a:t>
          </a:r>
          <a:r>
            <a:rPr lang="vi-VN" sz="2400" b="1" u="sng" dirty="0">
              <a:solidFill>
                <a:srgbClr val="D60093"/>
              </a:solidFill>
            </a:rPr>
            <a:t>chủ nghĩa duy vật lịch sử</a:t>
          </a:r>
          <a:endParaRPr lang="en-US" sz="2400" b="1" u="sng" dirty="0">
            <a:solidFill>
              <a:srgbClr val="D60093"/>
            </a:solidFill>
          </a:endParaRPr>
        </a:p>
      </dgm:t>
    </dgm:pt>
    <dgm:pt modelId="{5959F9EE-5DC8-4A46-B2C9-0FCFAAB8F5B3}" type="parTrans" cxnId="{71827EEA-5040-4903-922D-DE94F7A32557}">
      <dgm:prSet/>
      <dgm:spPr/>
      <dgm:t>
        <a:bodyPr/>
        <a:lstStyle/>
        <a:p>
          <a:endParaRPr lang="en-US"/>
        </a:p>
      </dgm:t>
    </dgm:pt>
    <dgm:pt modelId="{E7B1BCFA-4A78-415A-8C83-26118597AC86}" type="sibTrans" cxnId="{71827EEA-5040-4903-922D-DE94F7A32557}">
      <dgm:prSet/>
      <dgm:spPr/>
      <dgm:t>
        <a:bodyPr/>
        <a:lstStyle/>
        <a:p>
          <a:endParaRPr lang="en-US"/>
        </a:p>
      </dgm:t>
    </dgm:pt>
    <dgm:pt modelId="{7F620D08-2CE6-4593-9810-2EE9CE5C2020}">
      <dgm:prSet phldrT="[Text]" custT="1"/>
      <dgm:spPr/>
      <dgm:t>
        <a:bodyPr/>
        <a:lstStyle/>
        <a:p>
          <a:pPr algn="just"/>
          <a:r>
            <a:rPr lang="en-US" sz="2400" dirty="0">
              <a:solidFill>
                <a:srgbClr val="0000CC"/>
              </a:solidFill>
            </a:rPr>
            <a:t>L</a:t>
          </a:r>
          <a:r>
            <a:rPr lang="vi-VN" sz="2400" dirty="0">
              <a:solidFill>
                <a:srgbClr val="0000CC"/>
              </a:solidFill>
            </a:rPr>
            <a:t>à khoa học về những </a:t>
          </a:r>
          <a:r>
            <a:rPr lang="vi-VN" sz="2400" b="1" dirty="0">
              <a:solidFill>
                <a:srgbClr val="FF0000"/>
              </a:solidFill>
            </a:rPr>
            <a:t>quy luật</a:t>
          </a:r>
          <a:r>
            <a:rPr lang="vi-VN" sz="2400" dirty="0">
              <a:solidFill>
                <a:srgbClr val="0000CC"/>
              </a:solidFill>
            </a:rPr>
            <a:t> chung nhất của </a:t>
          </a:r>
          <a:r>
            <a:rPr lang="vi-VN" sz="2400" b="1" u="sng" dirty="0">
              <a:solidFill>
                <a:srgbClr val="660066"/>
              </a:solidFill>
            </a:rPr>
            <a:t>tự nhiên</a:t>
          </a:r>
          <a:r>
            <a:rPr lang="vi-VN" sz="2400" dirty="0">
              <a:solidFill>
                <a:srgbClr val="0000CC"/>
              </a:solidFill>
            </a:rPr>
            <a:t>, </a:t>
          </a:r>
          <a:r>
            <a:rPr lang="vi-VN" sz="2400" b="1" u="sng" dirty="0">
              <a:solidFill>
                <a:srgbClr val="660066"/>
              </a:solidFill>
            </a:rPr>
            <a:t>xã hội</a:t>
          </a:r>
          <a:r>
            <a:rPr lang="vi-VN" sz="2400" b="1" dirty="0">
              <a:solidFill>
                <a:srgbClr val="660066"/>
              </a:solidFill>
            </a:rPr>
            <a:t> </a:t>
          </a:r>
          <a:r>
            <a:rPr lang="vi-VN" sz="2400" dirty="0">
              <a:solidFill>
                <a:srgbClr val="0000CC"/>
              </a:solidFill>
            </a:rPr>
            <a:t>và </a:t>
          </a:r>
          <a:r>
            <a:rPr lang="vi-VN" sz="2400" b="1" u="sng" dirty="0">
              <a:solidFill>
                <a:srgbClr val="660066"/>
              </a:solidFill>
            </a:rPr>
            <a:t>tư duy</a:t>
          </a:r>
          <a:endParaRPr lang="en-US" sz="2400" b="1" u="sng" dirty="0">
            <a:solidFill>
              <a:srgbClr val="660066"/>
            </a:solidFill>
          </a:endParaRPr>
        </a:p>
      </dgm:t>
    </dgm:pt>
    <dgm:pt modelId="{1DE000F7-EE94-4389-A432-34ACCF6D28AA}" type="parTrans" cxnId="{AEA9DBD9-D328-4CC3-BFF6-EFEAA406DA28}">
      <dgm:prSet/>
      <dgm:spPr/>
      <dgm:t>
        <a:bodyPr/>
        <a:lstStyle/>
        <a:p>
          <a:endParaRPr lang="en-US"/>
        </a:p>
      </dgm:t>
    </dgm:pt>
    <dgm:pt modelId="{01DD5B0D-671D-4E4A-882F-1C02F74A04CF}" type="sibTrans" cxnId="{AEA9DBD9-D328-4CC3-BFF6-EFEAA406DA28}">
      <dgm:prSet/>
      <dgm:spPr/>
      <dgm:t>
        <a:bodyPr/>
        <a:lstStyle/>
        <a:p>
          <a:endParaRPr lang="en-US"/>
        </a:p>
      </dgm:t>
    </dgm:pt>
    <dgm:pt modelId="{441AF097-C8E6-480C-B110-4104D8D9F72E}">
      <dgm:prSet phldrT="[Text]" custT="1"/>
      <dgm:spPr/>
      <dgm:t>
        <a:bodyPr/>
        <a:lstStyle/>
        <a:p>
          <a:pPr algn="just"/>
          <a:r>
            <a:rPr lang="en-US" sz="2400" dirty="0">
              <a:solidFill>
                <a:srgbClr val="0000CC"/>
              </a:solidFill>
            </a:rPr>
            <a:t>Đ</a:t>
          </a:r>
          <a:r>
            <a:rPr lang="vi-VN" sz="2400" dirty="0">
              <a:solidFill>
                <a:srgbClr val="0000CC"/>
              </a:solidFill>
            </a:rPr>
            <a:t>em lại cho con người </a:t>
          </a:r>
          <a:r>
            <a:rPr lang="vi-VN" sz="2400" b="1" dirty="0">
              <a:solidFill>
                <a:srgbClr val="C00000"/>
              </a:solidFill>
            </a:rPr>
            <a:t>thế giới quan khoa học</a:t>
          </a:r>
          <a:r>
            <a:rPr lang="vi-VN" sz="2400" dirty="0">
              <a:solidFill>
                <a:srgbClr val="0000CC"/>
              </a:solidFill>
            </a:rPr>
            <a:t> và </a:t>
          </a:r>
          <a:r>
            <a:rPr lang="vi-VN" sz="2400" b="1" dirty="0">
              <a:solidFill>
                <a:srgbClr val="C00000"/>
              </a:solidFill>
            </a:rPr>
            <a:t>phương pháp luận </a:t>
          </a:r>
          <a:r>
            <a:rPr lang="vi-VN" sz="2400" dirty="0">
              <a:solidFill>
                <a:srgbClr val="0000CC"/>
              </a:solidFill>
            </a:rPr>
            <a:t>đúng đắn để </a:t>
          </a:r>
          <a:r>
            <a:rPr lang="vi-VN" sz="2400" b="1" u="sng" dirty="0">
              <a:solidFill>
                <a:srgbClr val="D60093"/>
              </a:solidFill>
            </a:rPr>
            <a:t>nhận thức</a:t>
          </a:r>
          <a:r>
            <a:rPr lang="vi-VN" sz="2400" dirty="0">
              <a:solidFill>
                <a:srgbClr val="D60093"/>
              </a:solidFill>
            </a:rPr>
            <a:t> </a:t>
          </a:r>
          <a:r>
            <a:rPr lang="vi-VN" sz="2400" dirty="0">
              <a:solidFill>
                <a:srgbClr val="0000CC"/>
              </a:solidFill>
            </a:rPr>
            <a:t>và </a:t>
          </a:r>
          <a:r>
            <a:rPr lang="vi-VN" sz="2400" b="1" u="sng" dirty="0">
              <a:solidFill>
                <a:srgbClr val="D60093"/>
              </a:solidFill>
            </a:rPr>
            <a:t>cải tạo</a:t>
          </a:r>
          <a:r>
            <a:rPr lang="vi-VN" sz="2400" dirty="0">
              <a:solidFill>
                <a:srgbClr val="0000CC"/>
              </a:solidFill>
            </a:rPr>
            <a:t> thế giới</a:t>
          </a:r>
          <a:endParaRPr lang="en-US" sz="2400" dirty="0">
            <a:solidFill>
              <a:srgbClr val="0000CC"/>
            </a:solidFill>
          </a:endParaRPr>
        </a:p>
      </dgm:t>
    </dgm:pt>
    <dgm:pt modelId="{05833B39-50AD-44EE-B613-94617D374B43}" type="parTrans" cxnId="{FE16CAD3-3BB2-4E02-82F9-28C146A7F3B2}">
      <dgm:prSet/>
      <dgm:spPr/>
      <dgm:t>
        <a:bodyPr/>
        <a:lstStyle/>
        <a:p>
          <a:endParaRPr lang="en-US"/>
        </a:p>
      </dgm:t>
    </dgm:pt>
    <dgm:pt modelId="{5181645E-08D5-41CD-AE13-A0B33AAA728B}" type="sibTrans" cxnId="{FE16CAD3-3BB2-4E02-82F9-28C146A7F3B2}">
      <dgm:prSet/>
      <dgm:spPr/>
      <dgm:t>
        <a:bodyPr/>
        <a:lstStyle/>
        <a:p>
          <a:endParaRPr lang="en-US"/>
        </a:p>
      </dgm:t>
    </dgm:pt>
    <dgm:pt modelId="{60E9E51D-C5B9-44D3-B2F6-8B489BCA30D0}" type="pres">
      <dgm:prSet presAssocID="{852AA29C-74EE-4972-BFEC-9B304AA71072}" presName="Name0" presStyleCnt="0">
        <dgm:presLayoutVars>
          <dgm:chMax val="1"/>
          <dgm:chPref val="1"/>
          <dgm:dir/>
          <dgm:resizeHandles/>
        </dgm:presLayoutVars>
      </dgm:prSet>
      <dgm:spPr/>
    </dgm:pt>
    <dgm:pt modelId="{FE8330A4-7BB3-487D-80B8-88CFB8F7EDDA}" type="pres">
      <dgm:prSet presAssocID="{073AD901-0C10-4AA4-96FE-CCEF59E36933}" presName="Parent" presStyleLbl="node1" presStyleIdx="0" presStyleCnt="2" custScaleX="95317" custLinFactNeighborX="-18330" custLinFactNeighborY="4384">
        <dgm:presLayoutVars>
          <dgm:chMax val="4"/>
          <dgm:chPref val="3"/>
        </dgm:presLayoutVars>
      </dgm:prSet>
      <dgm:spPr/>
    </dgm:pt>
    <dgm:pt modelId="{C4903F81-46F5-442A-A2AA-E1A2B022C7DF}" type="pres">
      <dgm:prSet presAssocID="{D075839E-A957-4782-922D-B213D89D9744}" presName="Accent" presStyleLbl="node1" presStyleIdx="1" presStyleCnt="2" custScaleX="68576" custLinFactNeighborX="-8229" custLinFactNeighborY="6810"/>
      <dgm:spPr>
        <a:solidFill>
          <a:srgbClr val="FF3300"/>
        </a:solidFill>
      </dgm:spPr>
    </dgm:pt>
    <dgm:pt modelId="{066DA549-CD24-4A94-9BA0-DB0C9E2FBB87}" type="pres">
      <dgm:prSet presAssocID="{D075839E-A957-4782-922D-B213D89D9744}" presName="Image1" presStyleLbl="fgImgPlace1" presStyleIdx="0" presStyleCnt="3" custScaleX="38173" custScaleY="42718" custLinFactNeighborX="-87497" custLinFactNeighborY="2280"/>
      <dgm:spPr>
        <a:solidFill>
          <a:srgbClr val="33CC33"/>
        </a:solidFill>
      </dgm:spPr>
    </dgm:pt>
    <dgm:pt modelId="{2C27B982-9D80-4C0A-BA83-7D46D1697D0E}" type="pres">
      <dgm:prSet presAssocID="{D075839E-A957-4782-922D-B213D89D9744}" presName="Child1" presStyleLbl="revTx" presStyleIdx="0" presStyleCnt="3" custScaleX="257253" custLinFactNeighborX="-2215" custLinFactNeighborY="11332">
        <dgm:presLayoutVars>
          <dgm:chMax val="0"/>
          <dgm:chPref val="0"/>
          <dgm:bulletEnabled val="1"/>
        </dgm:presLayoutVars>
      </dgm:prSet>
      <dgm:spPr/>
    </dgm:pt>
    <dgm:pt modelId="{30B4BE2A-1177-4E4D-B0BC-140DF60FFBD4}" type="pres">
      <dgm:prSet presAssocID="{7F620D08-2CE6-4593-9810-2EE9CE5C2020}" presName="Image2" presStyleCnt="0"/>
      <dgm:spPr/>
    </dgm:pt>
    <dgm:pt modelId="{0590E5DE-65AC-41A9-A140-011D5A1FA11F}" type="pres">
      <dgm:prSet presAssocID="{7F620D08-2CE6-4593-9810-2EE9CE5C2020}" presName="Image" presStyleLbl="fgImgPlace1" presStyleIdx="1" presStyleCnt="3" custScaleX="39150" custScaleY="42719" custLinFactNeighborX="-86581" custLinFactNeighborY="-4542"/>
      <dgm:spPr>
        <a:solidFill>
          <a:srgbClr val="D60093"/>
        </a:solidFill>
      </dgm:spPr>
    </dgm:pt>
    <dgm:pt modelId="{C58F067C-BDB8-470D-B392-484740C3C44A}" type="pres">
      <dgm:prSet presAssocID="{7F620D08-2CE6-4593-9810-2EE9CE5C2020}" presName="Child2" presStyleLbl="revTx" presStyleIdx="1" presStyleCnt="3" custScaleX="227118" custLinFactNeighborX="-16352" custLinFactNeighborY="-265">
        <dgm:presLayoutVars>
          <dgm:chMax val="0"/>
          <dgm:chPref val="0"/>
          <dgm:bulletEnabled val="1"/>
        </dgm:presLayoutVars>
      </dgm:prSet>
      <dgm:spPr/>
    </dgm:pt>
    <dgm:pt modelId="{F908D13C-3FBE-4B66-A3D5-A224760AFA0F}" type="pres">
      <dgm:prSet presAssocID="{441AF097-C8E6-480C-B110-4104D8D9F72E}" presName="Image3" presStyleCnt="0"/>
      <dgm:spPr/>
    </dgm:pt>
    <dgm:pt modelId="{68F8DACF-3B50-4085-964B-B496557E9CAA}" type="pres">
      <dgm:prSet presAssocID="{441AF097-C8E6-480C-B110-4104D8D9F72E}" presName="Image" presStyleLbl="fgImgPlace1" presStyleIdx="2" presStyleCnt="3" custFlipHor="1" custScaleX="48416" custScaleY="43205" custLinFactNeighborX="-70095" custLinFactNeighborY="6474"/>
      <dgm:spPr>
        <a:solidFill>
          <a:srgbClr val="FF9900"/>
        </a:solidFill>
      </dgm:spPr>
    </dgm:pt>
    <dgm:pt modelId="{12E49E7C-C578-41FA-9D93-1E89E4BE1C37}" type="pres">
      <dgm:prSet presAssocID="{441AF097-C8E6-480C-B110-4104D8D9F72E}" presName="Child3" presStyleLbl="revTx" presStyleIdx="2" presStyleCnt="3" custScaleX="252857" custLinFactNeighborX="4878" custLinFactNeighborY="8115">
        <dgm:presLayoutVars>
          <dgm:chMax val="0"/>
          <dgm:chPref val="0"/>
          <dgm:bulletEnabled val="1"/>
        </dgm:presLayoutVars>
      </dgm:prSet>
      <dgm:spPr/>
    </dgm:pt>
  </dgm:ptLst>
  <dgm:cxnLst>
    <dgm:cxn modelId="{2408DA13-7932-4C05-B75B-49BC142C302E}" type="presOf" srcId="{441AF097-C8E6-480C-B110-4104D8D9F72E}" destId="{12E49E7C-C578-41FA-9D93-1E89E4BE1C37}" srcOrd="0" destOrd="0" presId="urn:microsoft.com/office/officeart/2011/layout/RadialPictureList"/>
    <dgm:cxn modelId="{B7626B98-105C-4DF2-9490-F27D8AEB5469}" type="presOf" srcId="{852AA29C-74EE-4972-BFEC-9B304AA71072}" destId="{60E9E51D-C5B9-44D3-B2F6-8B489BCA30D0}" srcOrd="0" destOrd="0" presId="urn:microsoft.com/office/officeart/2011/layout/RadialPictureList"/>
    <dgm:cxn modelId="{CE4966A4-FDE6-4FEB-8DC3-7DB0E2D5EECA}" type="presOf" srcId="{7F620D08-2CE6-4593-9810-2EE9CE5C2020}" destId="{C58F067C-BDB8-470D-B392-484740C3C44A}" srcOrd="0" destOrd="0" presId="urn:microsoft.com/office/officeart/2011/layout/RadialPictureList"/>
    <dgm:cxn modelId="{7D48BEC8-0033-4F8B-93F5-0A043B138865}" type="presOf" srcId="{073AD901-0C10-4AA4-96FE-CCEF59E36933}" destId="{FE8330A4-7BB3-487D-80B8-88CFB8F7EDDA}" srcOrd="0" destOrd="0" presId="urn:microsoft.com/office/officeart/2011/layout/RadialPictureList"/>
    <dgm:cxn modelId="{FE16CAD3-3BB2-4E02-82F9-28C146A7F3B2}" srcId="{073AD901-0C10-4AA4-96FE-CCEF59E36933}" destId="{441AF097-C8E6-480C-B110-4104D8D9F72E}" srcOrd="2" destOrd="0" parTransId="{05833B39-50AD-44EE-B613-94617D374B43}" sibTransId="{5181645E-08D5-41CD-AE13-A0B33AAA728B}"/>
    <dgm:cxn modelId="{AEA9DBD9-D328-4CC3-BFF6-EFEAA406DA28}" srcId="{073AD901-0C10-4AA4-96FE-CCEF59E36933}" destId="{7F620D08-2CE6-4593-9810-2EE9CE5C2020}" srcOrd="1" destOrd="0" parTransId="{1DE000F7-EE94-4389-A432-34ACCF6D28AA}" sibTransId="{01DD5B0D-671D-4E4A-882F-1C02F74A04CF}"/>
    <dgm:cxn modelId="{F1C265E6-039A-49A4-B305-419EB2A2ED7D}" srcId="{852AA29C-74EE-4972-BFEC-9B304AA71072}" destId="{073AD901-0C10-4AA4-96FE-CCEF59E36933}" srcOrd="0" destOrd="0" parTransId="{98CB0ABD-BF7B-4568-9D48-545E5B6E045C}" sibTransId="{B08A839C-18AE-4B38-B30B-D3E013700ED8}"/>
    <dgm:cxn modelId="{71827EEA-5040-4903-922D-DE94F7A32557}" srcId="{073AD901-0C10-4AA4-96FE-CCEF59E36933}" destId="{D075839E-A957-4782-922D-B213D89D9744}" srcOrd="0" destOrd="0" parTransId="{5959F9EE-5DC8-4A46-B2C9-0FCFAAB8F5B3}" sibTransId="{E7B1BCFA-4A78-415A-8C83-26118597AC86}"/>
    <dgm:cxn modelId="{E2AEF1EC-B073-4CEA-BA01-3A1698937525}" type="presOf" srcId="{D075839E-A957-4782-922D-B213D89D9744}" destId="{2C27B982-9D80-4C0A-BA83-7D46D1697D0E}" srcOrd="0" destOrd="0" presId="urn:microsoft.com/office/officeart/2011/layout/RadialPictureList"/>
    <dgm:cxn modelId="{20039538-4ECB-4BA0-8FB9-3E5699E2194D}" type="presParOf" srcId="{60E9E51D-C5B9-44D3-B2F6-8B489BCA30D0}" destId="{FE8330A4-7BB3-487D-80B8-88CFB8F7EDDA}" srcOrd="0" destOrd="0" presId="urn:microsoft.com/office/officeart/2011/layout/RadialPictureList"/>
    <dgm:cxn modelId="{4C3DB614-E8EC-4165-85F7-2767A9FD4C6E}" type="presParOf" srcId="{60E9E51D-C5B9-44D3-B2F6-8B489BCA30D0}" destId="{C4903F81-46F5-442A-A2AA-E1A2B022C7DF}" srcOrd="1" destOrd="0" presId="urn:microsoft.com/office/officeart/2011/layout/RadialPictureList"/>
    <dgm:cxn modelId="{AD147A79-6D6B-4AB9-B0EA-6AECA0949D24}" type="presParOf" srcId="{60E9E51D-C5B9-44D3-B2F6-8B489BCA30D0}" destId="{066DA549-CD24-4A94-9BA0-DB0C9E2FBB87}" srcOrd="2" destOrd="0" presId="urn:microsoft.com/office/officeart/2011/layout/RadialPictureList"/>
    <dgm:cxn modelId="{B6A1C45D-1C49-4FB9-B21A-6601AD7BA0B7}" type="presParOf" srcId="{60E9E51D-C5B9-44D3-B2F6-8B489BCA30D0}" destId="{2C27B982-9D80-4C0A-BA83-7D46D1697D0E}" srcOrd="3" destOrd="0" presId="urn:microsoft.com/office/officeart/2011/layout/RadialPictureList"/>
    <dgm:cxn modelId="{25354537-A038-48CC-81D3-DF7ADE971DD6}" type="presParOf" srcId="{60E9E51D-C5B9-44D3-B2F6-8B489BCA30D0}" destId="{30B4BE2A-1177-4E4D-B0BC-140DF60FFBD4}" srcOrd="4" destOrd="0" presId="urn:microsoft.com/office/officeart/2011/layout/RadialPictureList"/>
    <dgm:cxn modelId="{5D184316-4A29-4B80-A7B0-03770515AE87}" type="presParOf" srcId="{30B4BE2A-1177-4E4D-B0BC-140DF60FFBD4}" destId="{0590E5DE-65AC-41A9-A140-011D5A1FA11F}" srcOrd="0" destOrd="0" presId="urn:microsoft.com/office/officeart/2011/layout/RadialPictureList"/>
    <dgm:cxn modelId="{B1300F03-8344-4699-B587-10A20B2B1378}" type="presParOf" srcId="{60E9E51D-C5B9-44D3-B2F6-8B489BCA30D0}" destId="{C58F067C-BDB8-470D-B392-484740C3C44A}" srcOrd="5" destOrd="0" presId="urn:microsoft.com/office/officeart/2011/layout/RadialPictureList"/>
    <dgm:cxn modelId="{EC696D94-C221-4D42-8093-1115C440CECC}" type="presParOf" srcId="{60E9E51D-C5B9-44D3-B2F6-8B489BCA30D0}" destId="{F908D13C-3FBE-4B66-A3D5-A224760AFA0F}" srcOrd="6" destOrd="0" presId="urn:microsoft.com/office/officeart/2011/layout/RadialPictureList"/>
    <dgm:cxn modelId="{35312E84-E779-48A1-BD99-36A1022146FA}" type="presParOf" srcId="{F908D13C-3FBE-4B66-A3D5-A224760AFA0F}" destId="{68F8DACF-3B50-4085-964B-B496557E9CAA}" srcOrd="0" destOrd="0" presId="urn:microsoft.com/office/officeart/2011/layout/RadialPictureList"/>
    <dgm:cxn modelId="{A635B9CE-CD6F-43CA-95F9-F28A93C8D936}" type="presParOf" srcId="{60E9E51D-C5B9-44D3-B2F6-8B489BCA30D0}" destId="{12E49E7C-C578-41FA-9D93-1E89E4BE1C37}" srcOrd="7" destOrd="0" presId="urn:microsoft.com/office/officeart/2011/layout/RadialPicture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7B7B7C78-168A-448C-8E2A-03F6F50AE391}" type="doc">
      <dgm:prSet loTypeId="urn:microsoft.com/office/officeart/2008/layout/LinedList" loCatId="list" qsTypeId="urn:microsoft.com/office/officeart/2005/8/quickstyle/simple1" qsCatId="simple" csTypeId="urn:microsoft.com/office/officeart/2005/8/colors/accent1_2" csCatId="accent1" phldr="1"/>
      <dgm:spPr/>
      <dgm:t>
        <a:bodyPr/>
        <a:lstStyle/>
        <a:p>
          <a:endParaRPr lang="en-US"/>
        </a:p>
      </dgm:t>
    </dgm:pt>
    <dgm:pt modelId="{A404ED01-5B49-4749-9CE7-44259A74FC0F}">
      <dgm:prSet phldrT="[Text]"/>
      <dgm:spPr>
        <a:solidFill>
          <a:srgbClr val="FF9900"/>
        </a:solidFill>
      </dgm:spPr>
      <dgm:t>
        <a:bodyPr/>
        <a:lstStyle/>
        <a:p>
          <a:pPr algn="ctr"/>
          <a:endParaRPr lang="en-US" b="1" dirty="0">
            <a:solidFill>
              <a:srgbClr val="D60093"/>
            </a:solidFill>
            <a:latin typeface="Tahoma" pitchFamily="34" charset="0"/>
          </a:endParaRPr>
        </a:p>
        <a:p>
          <a:pPr algn="ctr"/>
          <a:r>
            <a:rPr lang="en-US" b="1" dirty="0" err="1">
              <a:solidFill>
                <a:schemeClr val="bg1"/>
              </a:solidFill>
              <a:latin typeface="Tahoma" pitchFamily="34" charset="0"/>
            </a:rPr>
            <a:t>Kinh</a:t>
          </a:r>
          <a:r>
            <a:rPr lang="en-US" b="1" dirty="0">
              <a:solidFill>
                <a:schemeClr val="bg1"/>
              </a:solidFill>
              <a:latin typeface="Tahoma" pitchFamily="34" charset="0"/>
            </a:rPr>
            <a:t> </a:t>
          </a:r>
          <a:r>
            <a:rPr lang="en-US" b="1" dirty="0" err="1">
              <a:solidFill>
                <a:schemeClr val="bg1"/>
              </a:solidFill>
              <a:latin typeface="Tahoma" pitchFamily="34" charset="0"/>
            </a:rPr>
            <a:t>tế</a:t>
          </a:r>
          <a:r>
            <a:rPr lang="en-US" b="1" dirty="0">
              <a:solidFill>
                <a:schemeClr val="bg1"/>
              </a:solidFill>
              <a:latin typeface="Tahoma" pitchFamily="34" charset="0"/>
            </a:rPr>
            <a:t> </a:t>
          </a:r>
        </a:p>
        <a:p>
          <a:pPr algn="ctr"/>
          <a:r>
            <a:rPr lang="en-US" b="1" dirty="0" err="1">
              <a:solidFill>
                <a:schemeClr val="bg1"/>
              </a:solidFill>
              <a:latin typeface="Tahoma" pitchFamily="34" charset="0"/>
            </a:rPr>
            <a:t>chính</a:t>
          </a:r>
          <a:r>
            <a:rPr lang="en-US" b="1" dirty="0">
              <a:solidFill>
                <a:schemeClr val="bg1"/>
              </a:solidFill>
              <a:latin typeface="Tahoma" pitchFamily="34" charset="0"/>
            </a:rPr>
            <a:t> </a:t>
          </a:r>
          <a:r>
            <a:rPr lang="en-US" b="1" dirty="0" err="1">
              <a:solidFill>
                <a:schemeClr val="bg1"/>
              </a:solidFill>
              <a:latin typeface="Tahoma" pitchFamily="34" charset="0"/>
            </a:rPr>
            <a:t>trị</a:t>
          </a:r>
          <a:r>
            <a:rPr lang="en-US" b="1" dirty="0">
              <a:solidFill>
                <a:schemeClr val="bg1"/>
              </a:solidFill>
              <a:latin typeface="Tahoma" pitchFamily="34" charset="0"/>
            </a:rPr>
            <a:t> </a:t>
          </a:r>
          <a:r>
            <a:rPr lang="en-US" b="1" dirty="0" err="1">
              <a:solidFill>
                <a:schemeClr val="bg1"/>
              </a:solidFill>
              <a:latin typeface="Tahoma" pitchFamily="34" charset="0"/>
            </a:rPr>
            <a:t>Mác</a:t>
          </a:r>
          <a:r>
            <a:rPr lang="en-US" b="1" dirty="0">
              <a:solidFill>
                <a:schemeClr val="bg1"/>
              </a:solidFill>
              <a:latin typeface="Tahoma" pitchFamily="34" charset="0"/>
            </a:rPr>
            <a:t> - </a:t>
          </a:r>
          <a:r>
            <a:rPr lang="en-US" b="1" dirty="0" err="1">
              <a:solidFill>
                <a:schemeClr val="bg1"/>
              </a:solidFill>
              <a:latin typeface="Tahoma" pitchFamily="34" charset="0"/>
            </a:rPr>
            <a:t>Lênin</a:t>
          </a:r>
          <a:endParaRPr lang="en-US" dirty="0">
            <a:solidFill>
              <a:schemeClr val="bg1"/>
            </a:solidFill>
          </a:endParaRPr>
        </a:p>
      </dgm:t>
    </dgm:pt>
    <dgm:pt modelId="{A1F09A48-CB16-4386-AA39-9E542F4A4298}" type="parTrans" cxnId="{60905FC2-C610-4A86-8068-6A2B1566B839}">
      <dgm:prSet/>
      <dgm:spPr/>
      <dgm:t>
        <a:bodyPr/>
        <a:lstStyle/>
        <a:p>
          <a:endParaRPr lang="en-US"/>
        </a:p>
      </dgm:t>
    </dgm:pt>
    <dgm:pt modelId="{7C5E0CBF-CAFB-46D6-A552-2B418BF7C1C4}" type="sibTrans" cxnId="{60905FC2-C610-4A86-8068-6A2B1566B839}">
      <dgm:prSet/>
      <dgm:spPr/>
      <dgm:t>
        <a:bodyPr/>
        <a:lstStyle/>
        <a:p>
          <a:endParaRPr lang="en-US"/>
        </a:p>
      </dgm:t>
    </dgm:pt>
    <dgm:pt modelId="{02B3A7DC-7358-4F0A-BACE-A45A6EC1D938}">
      <dgm:prSet phldrT="[Text]" custT="1"/>
      <dgm:spPr/>
      <dgm:t>
        <a:bodyPr/>
        <a:lstStyle/>
        <a:p>
          <a:pPr algn="just"/>
          <a:r>
            <a:rPr lang="en-US" sz="2400" dirty="0">
              <a:solidFill>
                <a:srgbClr val="000099"/>
              </a:solidFill>
            </a:rPr>
            <a:t>-</a:t>
          </a:r>
          <a:r>
            <a:rPr lang="en-US" sz="2400" dirty="0"/>
            <a:t> </a:t>
          </a:r>
          <a:r>
            <a:rPr lang="en-US" sz="2400" dirty="0">
              <a:solidFill>
                <a:srgbClr val="000099"/>
              </a:solidFill>
            </a:rPr>
            <a:t>L</a:t>
          </a:r>
          <a:r>
            <a:rPr lang="vi-VN" sz="2400" dirty="0">
              <a:solidFill>
                <a:srgbClr val="000099"/>
              </a:solidFill>
            </a:rPr>
            <a:t>à khoa học nghiên cứu </a:t>
          </a:r>
          <a:r>
            <a:rPr lang="vi-VN" sz="2400" b="1" u="sng" dirty="0">
              <a:solidFill>
                <a:srgbClr val="D60093"/>
              </a:solidFill>
            </a:rPr>
            <a:t>phương thức sản xuất </a:t>
          </a:r>
          <a:r>
            <a:rPr lang="en-US" sz="2400" b="1" u="sng" dirty="0">
              <a:solidFill>
                <a:srgbClr val="D60093"/>
              </a:solidFill>
            </a:rPr>
            <a:t>TBCN</a:t>
          </a:r>
          <a:r>
            <a:rPr lang="vi-VN" sz="2400" dirty="0">
              <a:solidFill>
                <a:srgbClr val="000099"/>
              </a:solidFill>
            </a:rPr>
            <a:t>, chỉ rõ </a:t>
          </a:r>
          <a:r>
            <a:rPr lang="vi-VN" sz="2400" b="1" u="sng" dirty="0">
              <a:solidFill>
                <a:srgbClr val="FF3300"/>
              </a:solidFill>
            </a:rPr>
            <a:t>bản chất bóc lột</a:t>
          </a:r>
          <a:r>
            <a:rPr lang="vi-VN" sz="2400" dirty="0">
              <a:solidFill>
                <a:srgbClr val="000099"/>
              </a:solidFill>
            </a:rPr>
            <a:t> của quan hệ sản xuất</a:t>
          </a:r>
          <a:r>
            <a:rPr lang="en-US" sz="2400" dirty="0">
              <a:solidFill>
                <a:srgbClr val="000099"/>
              </a:solidFill>
            </a:rPr>
            <a:t> TBCN</a:t>
          </a:r>
        </a:p>
      </dgm:t>
    </dgm:pt>
    <dgm:pt modelId="{83D70E44-55C6-41A8-9D5C-C61A48528591}" type="parTrans" cxnId="{5856DCB3-40D5-4D19-B8DA-F3E65DD711B3}">
      <dgm:prSet/>
      <dgm:spPr/>
      <dgm:t>
        <a:bodyPr/>
        <a:lstStyle/>
        <a:p>
          <a:endParaRPr lang="en-US"/>
        </a:p>
      </dgm:t>
    </dgm:pt>
    <dgm:pt modelId="{6946AEF8-06F5-40CD-874F-D82D324B2EDA}" type="sibTrans" cxnId="{5856DCB3-40D5-4D19-B8DA-F3E65DD711B3}">
      <dgm:prSet/>
      <dgm:spPr/>
      <dgm:t>
        <a:bodyPr/>
        <a:lstStyle/>
        <a:p>
          <a:endParaRPr lang="en-US"/>
        </a:p>
      </dgm:t>
    </dgm:pt>
    <dgm:pt modelId="{8DCAA57F-A9BF-4DE7-B243-40C3404649FD}">
      <dgm:prSet phldrT="[Text]" custT="1"/>
      <dgm:spPr/>
      <dgm:t>
        <a:bodyPr/>
        <a:lstStyle/>
        <a:p>
          <a:pPr algn="just"/>
          <a:r>
            <a:rPr lang="en-US" sz="2400" dirty="0">
              <a:solidFill>
                <a:srgbClr val="000099"/>
              </a:solidFill>
            </a:rPr>
            <a:t>- N</a:t>
          </a:r>
          <a:r>
            <a:rPr lang="vi-VN" sz="2400" dirty="0">
              <a:solidFill>
                <a:srgbClr val="000099"/>
              </a:solidFill>
            </a:rPr>
            <a:t>hững </a:t>
          </a:r>
          <a:r>
            <a:rPr lang="vi-VN" sz="2400" b="1" dirty="0">
              <a:solidFill>
                <a:srgbClr val="C00000"/>
              </a:solidFill>
            </a:rPr>
            <a:t>quy luật kinh tế</a:t>
          </a:r>
          <a:r>
            <a:rPr lang="vi-VN" sz="2400" dirty="0">
              <a:solidFill>
                <a:srgbClr val="000099"/>
              </a:solidFill>
            </a:rPr>
            <a:t> chủ yếu hình thành, phát triển và đưa </a:t>
          </a:r>
          <a:r>
            <a:rPr lang="en-US" sz="2400" dirty="0">
              <a:solidFill>
                <a:srgbClr val="000099"/>
              </a:solidFill>
            </a:rPr>
            <a:t>CNTB </a:t>
          </a:r>
          <a:r>
            <a:rPr lang="vi-VN" sz="2400" dirty="0">
              <a:solidFill>
                <a:srgbClr val="000099"/>
              </a:solidFill>
            </a:rPr>
            <a:t>tới chỗ </a:t>
          </a:r>
          <a:r>
            <a:rPr lang="vi-VN" sz="2400" b="1" u="sng" dirty="0">
              <a:solidFill>
                <a:srgbClr val="CC6600"/>
              </a:solidFill>
            </a:rPr>
            <a:t>diệt vong</a:t>
          </a:r>
          <a:endParaRPr lang="en-US" sz="2400" b="1" u="sng" dirty="0">
            <a:solidFill>
              <a:srgbClr val="CC6600"/>
            </a:solidFill>
          </a:endParaRPr>
        </a:p>
      </dgm:t>
    </dgm:pt>
    <dgm:pt modelId="{02BBB6AB-5DFD-486B-900E-A8D9233367CA}" type="parTrans" cxnId="{992B52F6-CB57-46FD-A811-3584F17BA612}">
      <dgm:prSet/>
      <dgm:spPr/>
      <dgm:t>
        <a:bodyPr/>
        <a:lstStyle/>
        <a:p>
          <a:endParaRPr lang="en-US"/>
        </a:p>
      </dgm:t>
    </dgm:pt>
    <dgm:pt modelId="{A12DA53C-46FB-4AC8-A184-238E87479D12}" type="sibTrans" cxnId="{992B52F6-CB57-46FD-A811-3584F17BA612}">
      <dgm:prSet/>
      <dgm:spPr/>
      <dgm:t>
        <a:bodyPr/>
        <a:lstStyle/>
        <a:p>
          <a:endParaRPr lang="en-US"/>
        </a:p>
      </dgm:t>
    </dgm:pt>
    <dgm:pt modelId="{E21CDF12-71A4-4296-855E-98DB789D5E48}">
      <dgm:prSet phldrT="[Text]" custT="1"/>
      <dgm:spPr/>
      <dgm:t>
        <a:bodyPr/>
        <a:lstStyle/>
        <a:p>
          <a:pPr algn="just"/>
          <a:r>
            <a:rPr lang="en-US" sz="2400" dirty="0">
              <a:solidFill>
                <a:srgbClr val="000099"/>
              </a:solidFill>
            </a:rPr>
            <a:t>- N</a:t>
          </a:r>
          <a:r>
            <a:rPr lang="vi-VN" sz="2400" dirty="0">
              <a:solidFill>
                <a:srgbClr val="000099"/>
              </a:solidFill>
            </a:rPr>
            <a:t>hững quy luật phát triển của </a:t>
          </a:r>
          <a:r>
            <a:rPr lang="vi-VN" sz="2400" b="1" u="sng" dirty="0">
              <a:solidFill>
                <a:srgbClr val="008000"/>
              </a:solidFill>
            </a:rPr>
            <a:t>quan hệ sản xuất</a:t>
          </a:r>
          <a:r>
            <a:rPr lang="en-US" sz="2400" b="1" u="sng" dirty="0">
              <a:solidFill>
                <a:srgbClr val="008000"/>
              </a:solidFill>
            </a:rPr>
            <a:t> XHCN</a:t>
          </a:r>
          <a:r>
            <a:rPr lang="vi-VN" sz="2400" dirty="0">
              <a:solidFill>
                <a:srgbClr val="000099"/>
              </a:solidFill>
            </a:rPr>
            <a:t>. </a:t>
          </a:r>
          <a:endParaRPr lang="en-US" sz="2400" dirty="0">
            <a:solidFill>
              <a:srgbClr val="000099"/>
            </a:solidFill>
          </a:endParaRPr>
        </a:p>
      </dgm:t>
    </dgm:pt>
    <dgm:pt modelId="{F8E5D9E8-B6C9-431B-81EB-9E0086A62E7C}" type="parTrans" cxnId="{855FF767-8702-4398-95CA-B37C96924A08}">
      <dgm:prSet/>
      <dgm:spPr/>
      <dgm:t>
        <a:bodyPr/>
        <a:lstStyle/>
        <a:p>
          <a:endParaRPr lang="en-US"/>
        </a:p>
      </dgm:t>
    </dgm:pt>
    <dgm:pt modelId="{361AF3E6-2DEE-420A-AD90-129ECC237C26}" type="sibTrans" cxnId="{855FF767-8702-4398-95CA-B37C96924A08}">
      <dgm:prSet/>
      <dgm:spPr/>
      <dgm:t>
        <a:bodyPr/>
        <a:lstStyle/>
        <a:p>
          <a:endParaRPr lang="en-US"/>
        </a:p>
      </dgm:t>
    </dgm:pt>
    <dgm:pt modelId="{AFB6821B-D0CB-440A-94B6-4C2CE22BC996}" type="pres">
      <dgm:prSet presAssocID="{7B7B7C78-168A-448C-8E2A-03F6F50AE391}" presName="vert0" presStyleCnt="0">
        <dgm:presLayoutVars>
          <dgm:dir/>
          <dgm:animOne val="branch"/>
          <dgm:animLvl val="lvl"/>
        </dgm:presLayoutVars>
      </dgm:prSet>
      <dgm:spPr/>
    </dgm:pt>
    <dgm:pt modelId="{5D9D962E-901D-4A98-B628-BEB9A0C5CA49}" type="pres">
      <dgm:prSet presAssocID="{A404ED01-5B49-4749-9CE7-44259A74FC0F}" presName="thickLine" presStyleLbl="alignNode1" presStyleIdx="0" presStyleCnt="1"/>
      <dgm:spPr/>
    </dgm:pt>
    <dgm:pt modelId="{5C58FCD9-9A29-44B2-90E8-44A30DF77DEB}" type="pres">
      <dgm:prSet presAssocID="{A404ED01-5B49-4749-9CE7-44259A74FC0F}" presName="horz1" presStyleCnt="0"/>
      <dgm:spPr/>
    </dgm:pt>
    <dgm:pt modelId="{B0B30C30-BD8C-4E53-9165-0519B482DEC7}" type="pres">
      <dgm:prSet presAssocID="{A404ED01-5B49-4749-9CE7-44259A74FC0F}" presName="tx1" presStyleLbl="revTx" presStyleIdx="0" presStyleCnt="4" custLinFactNeighborX="-521" custLinFactNeighborY="9705"/>
      <dgm:spPr/>
    </dgm:pt>
    <dgm:pt modelId="{ADBABD2F-4CDF-4ECB-82DE-797A4CB0CA4A}" type="pres">
      <dgm:prSet presAssocID="{A404ED01-5B49-4749-9CE7-44259A74FC0F}" presName="vert1" presStyleCnt="0"/>
      <dgm:spPr/>
    </dgm:pt>
    <dgm:pt modelId="{D1E2E584-DC86-4637-B789-D1F6A342591C}" type="pres">
      <dgm:prSet presAssocID="{02B3A7DC-7358-4F0A-BACE-A45A6EC1D938}" presName="vertSpace2a" presStyleCnt="0"/>
      <dgm:spPr/>
    </dgm:pt>
    <dgm:pt modelId="{DDE2A7B5-24EC-420F-BFFB-BBE99AA08AD4}" type="pres">
      <dgm:prSet presAssocID="{02B3A7DC-7358-4F0A-BACE-A45A6EC1D938}" presName="horz2" presStyleCnt="0"/>
      <dgm:spPr/>
    </dgm:pt>
    <dgm:pt modelId="{6832CECA-F56D-4E9E-B262-F516D89FAFCE}" type="pres">
      <dgm:prSet presAssocID="{02B3A7DC-7358-4F0A-BACE-A45A6EC1D938}" presName="horzSpace2" presStyleCnt="0"/>
      <dgm:spPr/>
    </dgm:pt>
    <dgm:pt modelId="{E31149F0-54AB-49E5-8426-62970BA096AE}" type="pres">
      <dgm:prSet presAssocID="{02B3A7DC-7358-4F0A-BACE-A45A6EC1D938}" presName="tx2" presStyleLbl="revTx" presStyleIdx="1" presStyleCnt="4" custScaleY="59463" custLinFactNeighborX="-1416" custLinFactNeighborY="24893"/>
      <dgm:spPr/>
    </dgm:pt>
    <dgm:pt modelId="{9B7BF963-41A6-4068-881A-159417BD09EF}" type="pres">
      <dgm:prSet presAssocID="{02B3A7DC-7358-4F0A-BACE-A45A6EC1D938}" presName="vert2" presStyleCnt="0"/>
      <dgm:spPr/>
    </dgm:pt>
    <dgm:pt modelId="{C0C2CE3E-9D21-4226-9B03-A6F372CEC701}" type="pres">
      <dgm:prSet presAssocID="{02B3A7DC-7358-4F0A-BACE-A45A6EC1D938}" presName="thinLine2b" presStyleLbl="callout" presStyleIdx="0" presStyleCnt="3"/>
      <dgm:spPr/>
    </dgm:pt>
    <dgm:pt modelId="{460029DD-2E00-4BAD-95A6-EFF4730CE5DD}" type="pres">
      <dgm:prSet presAssocID="{02B3A7DC-7358-4F0A-BACE-A45A6EC1D938}" presName="vertSpace2b" presStyleCnt="0"/>
      <dgm:spPr/>
    </dgm:pt>
    <dgm:pt modelId="{D384DD9D-E228-46F3-B778-EC522CAF3CDA}" type="pres">
      <dgm:prSet presAssocID="{8DCAA57F-A9BF-4DE7-B243-40C3404649FD}" presName="horz2" presStyleCnt="0"/>
      <dgm:spPr/>
    </dgm:pt>
    <dgm:pt modelId="{AFF32A06-5A76-4772-8B2D-881AF14EC0CE}" type="pres">
      <dgm:prSet presAssocID="{8DCAA57F-A9BF-4DE7-B243-40C3404649FD}" presName="horzSpace2" presStyleCnt="0"/>
      <dgm:spPr/>
    </dgm:pt>
    <dgm:pt modelId="{339ED7F1-CEF0-41CE-B3ED-A95615683B29}" type="pres">
      <dgm:prSet presAssocID="{8DCAA57F-A9BF-4DE7-B243-40C3404649FD}" presName="tx2" presStyleLbl="revTx" presStyleIdx="2" presStyleCnt="4" custScaleY="66939" custLinFactNeighborX="-885" custLinFactNeighborY="21108"/>
      <dgm:spPr/>
    </dgm:pt>
    <dgm:pt modelId="{4B5E4BFB-0BEC-4D68-B095-A1D07B9E8C69}" type="pres">
      <dgm:prSet presAssocID="{8DCAA57F-A9BF-4DE7-B243-40C3404649FD}" presName="vert2" presStyleCnt="0"/>
      <dgm:spPr/>
    </dgm:pt>
    <dgm:pt modelId="{C1EEB32A-0372-4C33-BEEF-E614ECB97AF4}" type="pres">
      <dgm:prSet presAssocID="{8DCAA57F-A9BF-4DE7-B243-40C3404649FD}" presName="thinLine2b" presStyleLbl="callout" presStyleIdx="1" presStyleCnt="3"/>
      <dgm:spPr/>
    </dgm:pt>
    <dgm:pt modelId="{A2DB6355-58BD-45B6-B5BD-B48EADD217E5}" type="pres">
      <dgm:prSet presAssocID="{8DCAA57F-A9BF-4DE7-B243-40C3404649FD}" presName="vertSpace2b" presStyleCnt="0"/>
      <dgm:spPr/>
    </dgm:pt>
    <dgm:pt modelId="{C2097E24-A336-4FAC-B615-56C0B148FDF2}" type="pres">
      <dgm:prSet presAssocID="{E21CDF12-71A4-4296-855E-98DB789D5E48}" presName="horz2" presStyleCnt="0"/>
      <dgm:spPr/>
    </dgm:pt>
    <dgm:pt modelId="{7CE7E324-C7AC-40D2-BA71-A6E474D85139}" type="pres">
      <dgm:prSet presAssocID="{E21CDF12-71A4-4296-855E-98DB789D5E48}" presName="horzSpace2" presStyleCnt="0"/>
      <dgm:spPr/>
    </dgm:pt>
    <dgm:pt modelId="{3206CC91-6C14-4711-976C-7F8E9F1D54C7}" type="pres">
      <dgm:prSet presAssocID="{E21CDF12-71A4-4296-855E-98DB789D5E48}" presName="tx2" presStyleLbl="revTx" presStyleIdx="3" presStyleCnt="4" custScaleY="46790" custLinFactNeighborX="354" custLinFactNeighborY="10151"/>
      <dgm:spPr/>
    </dgm:pt>
    <dgm:pt modelId="{60C68F5B-2E03-407D-99B0-5EE48975C07B}" type="pres">
      <dgm:prSet presAssocID="{E21CDF12-71A4-4296-855E-98DB789D5E48}" presName="vert2" presStyleCnt="0"/>
      <dgm:spPr/>
    </dgm:pt>
    <dgm:pt modelId="{561B2B28-2C7C-4156-9E15-05182751822A}" type="pres">
      <dgm:prSet presAssocID="{E21CDF12-71A4-4296-855E-98DB789D5E48}" presName="thinLine2b" presStyleLbl="callout" presStyleIdx="2" presStyleCnt="3"/>
      <dgm:spPr/>
    </dgm:pt>
    <dgm:pt modelId="{9C325175-C094-44F2-9C37-68297D533BC3}" type="pres">
      <dgm:prSet presAssocID="{E21CDF12-71A4-4296-855E-98DB789D5E48}" presName="vertSpace2b" presStyleCnt="0"/>
      <dgm:spPr/>
    </dgm:pt>
  </dgm:ptLst>
  <dgm:cxnLst>
    <dgm:cxn modelId="{B784661E-72C1-4240-A33E-72B565C4EA4E}" type="presOf" srcId="{8DCAA57F-A9BF-4DE7-B243-40C3404649FD}" destId="{339ED7F1-CEF0-41CE-B3ED-A95615683B29}" srcOrd="0" destOrd="0" presId="urn:microsoft.com/office/officeart/2008/layout/LinedList"/>
    <dgm:cxn modelId="{9AB1A61E-EADB-4E11-A993-F9CB82169186}" type="presOf" srcId="{02B3A7DC-7358-4F0A-BACE-A45A6EC1D938}" destId="{E31149F0-54AB-49E5-8426-62970BA096AE}" srcOrd="0" destOrd="0" presId="urn:microsoft.com/office/officeart/2008/layout/LinedList"/>
    <dgm:cxn modelId="{855FF767-8702-4398-95CA-B37C96924A08}" srcId="{A404ED01-5B49-4749-9CE7-44259A74FC0F}" destId="{E21CDF12-71A4-4296-855E-98DB789D5E48}" srcOrd="2" destOrd="0" parTransId="{F8E5D9E8-B6C9-431B-81EB-9E0086A62E7C}" sibTransId="{361AF3E6-2DEE-420A-AD90-129ECC237C26}"/>
    <dgm:cxn modelId="{5856DCB3-40D5-4D19-B8DA-F3E65DD711B3}" srcId="{A404ED01-5B49-4749-9CE7-44259A74FC0F}" destId="{02B3A7DC-7358-4F0A-BACE-A45A6EC1D938}" srcOrd="0" destOrd="0" parTransId="{83D70E44-55C6-41A8-9D5C-C61A48528591}" sibTransId="{6946AEF8-06F5-40CD-874F-D82D324B2EDA}"/>
    <dgm:cxn modelId="{60905FC2-C610-4A86-8068-6A2B1566B839}" srcId="{7B7B7C78-168A-448C-8E2A-03F6F50AE391}" destId="{A404ED01-5B49-4749-9CE7-44259A74FC0F}" srcOrd="0" destOrd="0" parTransId="{A1F09A48-CB16-4386-AA39-9E542F4A4298}" sibTransId="{7C5E0CBF-CAFB-46D6-A552-2B418BF7C1C4}"/>
    <dgm:cxn modelId="{26F6D0DA-63B1-48A3-8603-70C97C4FC73F}" type="presOf" srcId="{A404ED01-5B49-4749-9CE7-44259A74FC0F}" destId="{B0B30C30-BD8C-4E53-9165-0519B482DEC7}" srcOrd="0" destOrd="0" presId="urn:microsoft.com/office/officeart/2008/layout/LinedList"/>
    <dgm:cxn modelId="{61439BE7-D43C-488A-9819-223169086617}" type="presOf" srcId="{E21CDF12-71A4-4296-855E-98DB789D5E48}" destId="{3206CC91-6C14-4711-976C-7F8E9F1D54C7}" srcOrd="0" destOrd="0" presId="urn:microsoft.com/office/officeart/2008/layout/LinedList"/>
    <dgm:cxn modelId="{083CD3E7-DBB3-43C9-A09A-827A82478917}" type="presOf" srcId="{7B7B7C78-168A-448C-8E2A-03F6F50AE391}" destId="{AFB6821B-D0CB-440A-94B6-4C2CE22BC996}" srcOrd="0" destOrd="0" presId="urn:microsoft.com/office/officeart/2008/layout/LinedList"/>
    <dgm:cxn modelId="{992B52F6-CB57-46FD-A811-3584F17BA612}" srcId="{A404ED01-5B49-4749-9CE7-44259A74FC0F}" destId="{8DCAA57F-A9BF-4DE7-B243-40C3404649FD}" srcOrd="1" destOrd="0" parTransId="{02BBB6AB-5DFD-486B-900E-A8D9233367CA}" sibTransId="{A12DA53C-46FB-4AC8-A184-238E87479D12}"/>
    <dgm:cxn modelId="{043FABA4-B020-4106-84EE-C190CC4CAA4D}" type="presParOf" srcId="{AFB6821B-D0CB-440A-94B6-4C2CE22BC996}" destId="{5D9D962E-901D-4A98-B628-BEB9A0C5CA49}" srcOrd="0" destOrd="0" presId="urn:microsoft.com/office/officeart/2008/layout/LinedList"/>
    <dgm:cxn modelId="{3D19820C-1A0E-444B-AA17-3FC068128D3F}" type="presParOf" srcId="{AFB6821B-D0CB-440A-94B6-4C2CE22BC996}" destId="{5C58FCD9-9A29-44B2-90E8-44A30DF77DEB}" srcOrd="1" destOrd="0" presId="urn:microsoft.com/office/officeart/2008/layout/LinedList"/>
    <dgm:cxn modelId="{93774284-AE4C-41F2-90F6-B9C7FBA511F8}" type="presParOf" srcId="{5C58FCD9-9A29-44B2-90E8-44A30DF77DEB}" destId="{B0B30C30-BD8C-4E53-9165-0519B482DEC7}" srcOrd="0" destOrd="0" presId="urn:microsoft.com/office/officeart/2008/layout/LinedList"/>
    <dgm:cxn modelId="{07FCA772-B63D-42CA-A617-D59A27C27887}" type="presParOf" srcId="{5C58FCD9-9A29-44B2-90E8-44A30DF77DEB}" destId="{ADBABD2F-4CDF-4ECB-82DE-797A4CB0CA4A}" srcOrd="1" destOrd="0" presId="urn:microsoft.com/office/officeart/2008/layout/LinedList"/>
    <dgm:cxn modelId="{151302B9-49E6-406D-BE63-CF0B63E26045}" type="presParOf" srcId="{ADBABD2F-4CDF-4ECB-82DE-797A4CB0CA4A}" destId="{D1E2E584-DC86-4637-B789-D1F6A342591C}" srcOrd="0" destOrd="0" presId="urn:microsoft.com/office/officeart/2008/layout/LinedList"/>
    <dgm:cxn modelId="{696EB078-7972-4559-B10C-299510426EE3}" type="presParOf" srcId="{ADBABD2F-4CDF-4ECB-82DE-797A4CB0CA4A}" destId="{DDE2A7B5-24EC-420F-BFFB-BBE99AA08AD4}" srcOrd="1" destOrd="0" presId="urn:microsoft.com/office/officeart/2008/layout/LinedList"/>
    <dgm:cxn modelId="{99E6151B-A40A-4951-A0D2-76C6C6E6DC3B}" type="presParOf" srcId="{DDE2A7B5-24EC-420F-BFFB-BBE99AA08AD4}" destId="{6832CECA-F56D-4E9E-B262-F516D89FAFCE}" srcOrd="0" destOrd="0" presId="urn:microsoft.com/office/officeart/2008/layout/LinedList"/>
    <dgm:cxn modelId="{82270BCF-BFBD-49E2-BCB3-076CCC41395C}" type="presParOf" srcId="{DDE2A7B5-24EC-420F-BFFB-BBE99AA08AD4}" destId="{E31149F0-54AB-49E5-8426-62970BA096AE}" srcOrd="1" destOrd="0" presId="urn:microsoft.com/office/officeart/2008/layout/LinedList"/>
    <dgm:cxn modelId="{110CFF55-DF17-42A9-B869-8C1779B8D851}" type="presParOf" srcId="{DDE2A7B5-24EC-420F-BFFB-BBE99AA08AD4}" destId="{9B7BF963-41A6-4068-881A-159417BD09EF}" srcOrd="2" destOrd="0" presId="urn:microsoft.com/office/officeart/2008/layout/LinedList"/>
    <dgm:cxn modelId="{BCC3B222-7EFB-4F2F-A1FC-428D27EDE190}" type="presParOf" srcId="{ADBABD2F-4CDF-4ECB-82DE-797A4CB0CA4A}" destId="{C0C2CE3E-9D21-4226-9B03-A6F372CEC701}" srcOrd="2" destOrd="0" presId="urn:microsoft.com/office/officeart/2008/layout/LinedList"/>
    <dgm:cxn modelId="{4D3F94EE-06D7-4B36-9E07-4F58457BBD9F}" type="presParOf" srcId="{ADBABD2F-4CDF-4ECB-82DE-797A4CB0CA4A}" destId="{460029DD-2E00-4BAD-95A6-EFF4730CE5DD}" srcOrd="3" destOrd="0" presId="urn:microsoft.com/office/officeart/2008/layout/LinedList"/>
    <dgm:cxn modelId="{3EAED85D-1487-4489-8FE1-E30EE39672D0}" type="presParOf" srcId="{ADBABD2F-4CDF-4ECB-82DE-797A4CB0CA4A}" destId="{D384DD9D-E228-46F3-B778-EC522CAF3CDA}" srcOrd="4" destOrd="0" presId="urn:microsoft.com/office/officeart/2008/layout/LinedList"/>
    <dgm:cxn modelId="{54AD1C23-40C6-4808-83BA-1A48EC38982E}" type="presParOf" srcId="{D384DD9D-E228-46F3-B778-EC522CAF3CDA}" destId="{AFF32A06-5A76-4772-8B2D-881AF14EC0CE}" srcOrd="0" destOrd="0" presId="urn:microsoft.com/office/officeart/2008/layout/LinedList"/>
    <dgm:cxn modelId="{8EABCDD5-6793-484D-A98B-8625066B731F}" type="presParOf" srcId="{D384DD9D-E228-46F3-B778-EC522CAF3CDA}" destId="{339ED7F1-CEF0-41CE-B3ED-A95615683B29}" srcOrd="1" destOrd="0" presId="urn:microsoft.com/office/officeart/2008/layout/LinedList"/>
    <dgm:cxn modelId="{AFBC11FF-37EB-4B14-B7F1-DD7BB6FAA4B6}" type="presParOf" srcId="{D384DD9D-E228-46F3-B778-EC522CAF3CDA}" destId="{4B5E4BFB-0BEC-4D68-B095-A1D07B9E8C69}" srcOrd="2" destOrd="0" presId="urn:microsoft.com/office/officeart/2008/layout/LinedList"/>
    <dgm:cxn modelId="{6BF56318-3C57-4F46-8A01-538D8C482486}" type="presParOf" srcId="{ADBABD2F-4CDF-4ECB-82DE-797A4CB0CA4A}" destId="{C1EEB32A-0372-4C33-BEEF-E614ECB97AF4}" srcOrd="5" destOrd="0" presId="urn:microsoft.com/office/officeart/2008/layout/LinedList"/>
    <dgm:cxn modelId="{B60FA741-54B1-425E-84F4-E0828A8BC32C}" type="presParOf" srcId="{ADBABD2F-4CDF-4ECB-82DE-797A4CB0CA4A}" destId="{A2DB6355-58BD-45B6-B5BD-B48EADD217E5}" srcOrd="6" destOrd="0" presId="urn:microsoft.com/office/officeart/2008/layout/LinedList"/>
    <dgm:cxn modelId="{1E5F4EEB-771F-4AA9-A4C3-4E2C27AC4641}" type="presParOf" srcId="{ADBABD2F-4CDF-4ECB-82DE-797A4CB0CA4A}" destId="{C2097E24-A336-4FAC-B615-56C0B148FDF2}" srcOrd="7" destOrd="0" presId="urn:microsoft.com/office/officeart/2008/layout/LinedList"/>
    <dgm:cxn modelId="{0FB23B37-FBB8-4141-ACAD-9BFC614B8F7F}" type="presParOf" srcId="{C2097E24-A336-4FAC-B615-56C0B148FDF2}" destId="{7CE7E324-C7AC-40D2-BA71-A6E474D85139}" srcOrd="0" destOrd="0" presId="urn:microsoft.com/office/officeart/2008/layout/LinedList"/>
    <dgm:cxn modelId="{0783E196-87C7-4908-9719-00E07D341F5A}" type="presParOf" srcId="{C2097E24-A336-4FAC-B615-56C0B148FDF2}" destId="{3206CC91-6C14-4711-976C-7F8E9F1D54C7}" srcOrd="1" destOrd="0" presId="urn:microsoft.com/office/officeart/2008/layout/LinedList"/>
    <dgm:cxn modelId="{5B69A476-0DBC-4ECB-9827-85E2352A2FE8}" type="presParOf" srcId="{C2097E24-A336-4FAC-B615-56C0B148FDF2}" destId="{60C68F5B-2E03-407D-99B0-5EE48975C07B}" srcOrd="2" destOrd="0" presId="urn:microsoft.com/office/officeart/2008/layout/LinedList"/>
    <dgm:cxn modelId="{B6E090D5-7C00-47D3-926A-73DA4B0940BD}" type="presParOf" srcId="{ADBABD2F-4CDF-4ECB-82DE-797A4CB0CA4A}" destId="{561B2B28-2C7C-4156-9E15-05182751822A}" srcOrd="8" destOrd="0" presId="urn:microsoft.com/office/officeart/2008/layout/LinedList"/>
    <dgm:cxn modelId="{1AC81120-D903-48D5-B7A0-70A19F50AC64}" type="presParOf" srcId="{ADBABD2F-4CDF-4ECB-82DE-797A4CB0CA4A}" destId="{9C325175-C094-44F2-9C37-68297D533BC3}" srcOrd="9" destOrd="0" presId="urn:microsoft.com/office/officeart/2008/layout/Lined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88351CA5-A753-4CD9-88EB-1D03171B4FB2}" type="doc">
      <dgm:prSet loTypeId="urn:microsoft.com/office/officeart/2011/layout/TabList" loCatId="list" qsTypeId="urn:microsoft.com/office/officeart/2005/8/quickstyle/simple1" qsCatId="simple" csTypeId="urn:microsoft.com/office/officeart/2005/8/colors/accent1_2" csCatId="accent1" phldr="1"/>
      <dgm:spPr/>
      <dgm:t>
        <a:bodyPr/>
        <a:lstStyle/>
        <a:p>
          <a:endParaRPr lang="en-US"/>
        </a:p>
      </dgm:t>
    </dgm:pt>
    <dgm:pt modelId="{D55B0F3D-64DA-41FC-9E99-97EF3A7F488D}">
      <dgm:prSet phldrT="[Text]" custT="1"/>
      <dgm:spPr>
        <a:solidFill>
          <a:srgbClr val="FF0066"/>
        </a:solidFill>
      </dgm:spPr>
      <dgm:t>
        <a:bodyPr/>
        <a:lstStyle/>
        <a:p>
          <a:r>
            <a:rPr lang="en-US" sz="2400" b="1" dirty="0"/>
            <a:t>CHƯƠNG 1</a:t>
          </a:r>
        </a:p>
      </dgm:t>
    </dgm:pt>
    <dgm:pt modelId="{1DE27A2F-E1AB-4257-AB4C-90374BB4BEFA}" type="parTrans" cxnId="{614E80E5-65FB-4CCA-A2F4-BC8AE15DBF82}">
      <dgm:prSet/>
      <dgm:spPr/>
      <dgm:t>
        <a:bodyPr/>
        <a:lstStyle/>
        <a:p>
          <a:endParaRPr lang="en-US"/>
        </a:p>
      </dgm:t>
    </dgm:pt>
    <dgm:pt modelId="{CBEB54C9-F217-4BBF-B669-9297FF283FDD}" type="sibTrans" cxnId="{614E80E5-65FB-4CCA-A2F4-BC8AE15DBF82}">
      <dgm:prSet/>
      <dgm:spPr/>
      <dgm:t>
        <a:bodyPr/>
        <a:lstStyle/>
        <a:p>
          <a:endParaRPr lang="en-US"/>
        </a:p>
      </dgm:t>
    </dgm:pt>
    <dgm:pt modelId="{5B2CCEA1-F946-420D-9344-90BA71E4027F}">
      <dgm:prSet phldrT="[Text]" custT="1"/>
      <dgm:spPr/>
      <dgm:t>
        <a:bodyPr/>
        <a:lstStyle/>
        <a:p>
          <a:pPr algn="just">
            <a:lnSpc>
              <a:spcPct val="100000"/>
            </a:lnSpc>
          </a:pPr>
          <a:r>
            <a:rPr lang="en-US" sz="2400" b="1" dirty="0" err="1">
              <a:solidFill>
                <a:srgbClr val="FF0066"/>
              </a:solidFill>
            </a:rPr>
            <a:t>Khái</a:t>
          </a:r>
          <a:r>
            <a:rPr lang="en-US" sz="2400" b="1" dirty="0">
              <a:solidFill>
                <a:srgbClr val="FF0066"/>
              </a:solidFill>
            </a:rPr>
            <a:t> </a:t>
          </a:r>
          <a:r>
            <a:rPr lang="en-US" sz="2400" b="1" dirty="0" err="1">
              <a:solidFill>
                <a:srgbClr val="FF0066"/>
              </a:solidFill>
            </a:rPr>
            <a:t>luận</a:t>
          </a:r>
          <a:r>
            <a:rPr lang="en-US" sz="2400" b="1" dirty="0">
              <a:solidFill>
                <a:srgbClr val="FF0066"/>
              </a:solidFill>
            </a:rPr>
            <a:t> </a:t>
          </a:r>
          <a:r>
            <a:rPr lang="en-US" sz="2400" b="1" dirty="0" err="1">
              <a:solidFill>
                <a:srgbClr val="FF0066"/>
              </a:solidFill>
            </a:rPr>
            <a:t>về</a:t>
          </a:r>
          <a:r>
            <a:rPr lang="en-US" sz="2400" b="1" dirty="0">
              <a:solidFill>
                <a:srgbClr val="FF0066"/>
              </a:solidFill>
            </a:rPr>
            <a:t> t</a:t>
          </a:r>
          <a:r>
            <a:rPr lang="vi-VN" sz="2400" b="1" dirty="0">
              <a:solidFill>
                <a:srgbClr val="FF0066"/>
              </a:solidFill>
            </a:rPr>
            <a:t>riết học </a:t>
          </a:r>
          <a:r>
            <a:rPr lang="en-US" sz="2400" b="1" dirty="0" err="1">
              <a:solidFill>
                <a:srgbClr val="FF0066"/>
              </a:solidFill>
            </a:rPr>
            <a:t>và</a:t>
          </a:r>
          <a:r>
            <a:rPr lang="en-US" sz="2400" b="1" dirty="0">
              <a:solidFill>
                <a:srgbClr val="FF0066"/>
              </a:solidFill>
            </a:rPr>
            <a:t> </a:t>
          </a:r>
          <a:r>
            <a:rPr lang="en-US" sz="2400" b="1" dirty="0" err="1">
              <a:solidFill>
                <a:srgbClr val="FF0066"/>
              </a:solidFill>
            </a:rPr>
            <a:t>triết</a:t>
          </a:r>
          <a:r>
            <a:rPr lang="en-US" sz="2400" b="1" dirty="0">
              <a:solidFill>
                <a:srgbClr val="FF0066"/>
              </a:solidFill>
            </a:rPr>
            <a:t> </a:t>
          </a:r>
          <a:r>
            <a:rPr lang="en-US" sz="2400" b="1" dirty="0" err="1">
              <a:solidFill>
                <a:srgbClr val="FF0066"/>
              </a:solidFill>
            </a:rPr>
            <a:t>học</a:t>
          </a:r>
          <a:r>
            <a:rPr lang="en-US" sz="2400" b="1" dirty="0">
              <a:solidFill>
                <a:srgbClr val="FF0066"/>
              </a:solidFill>
            </a:rPr>
            <a:t> </a:t>
          </a:r>
          <a:r>
            <a:rPr lang="en-US" sz="2400" b="1" dirty="0" err="1">
              <a:solidFill>
                <a:srgbClr val="FF0066"/>
              </a:solidFill>
            </a:rPr>
            <a:t>Mác</a:t>
          </a:r>
          <a:r>
            <a:rPr lang="en-US" sz="2400" b="1" dirty="0">
              <a:solidFill>
                <a:srgbClr val="FF0066"/>
              </a:solidFill>
            </a:rPr>
            <a:t> - </a:t>
          </a:r>
          <a:r>
            <a:rPr lang="en-US" sz="2400" b="1" dirty="0" err="1">
              <a:solidFill>
                <a:srgbClr val="FF0066"/>
              </a:solidFill>
            </a:rPr>
            <a:t>Lênin</a:t>
          </a:r>
          <a:endParaRPr lang="en-US" sz="2400" dirty="0">
            <a:solidFill>
              <a:srgbClr val="FF0066"/>
            </a:solidFill>
          </a:endParaRPr>
        </a:p>
      </dgm:t>
    </dgm:pt>
    <dgm:pt modelId="{468A6ACD-C447-4C6F-AE7D-55382DF04005}" type="parTrans" cxnId="{BFA43260-240E-40EE-A325-FE616462CF53}">
      <dgm:prSet/>
      <dgm:spPr/>
      <dgm:t>
        <a:bodyPr/>
        <a:lstStyle/>
        <a:p>
          <a:endParaRPr lang="en-US"/>
        </a:p>
      </dgm:t>
    </dgm:pt>
    <dgm:pt modelId="{B69E8B38-AAAE-4A36-BD2E-AE73B479D91F}" type="sibTrans" cxnId="{BFA43260-240E-40EE-A325-FE616462CF53}">
      <dgm:prSet/>
      <dgm:spPr/>
      <dgm:t>
        <a:bodyPr/>
        <a:lstStyle/>
        <a:p>
          <a:endParaRPr lang="en-US"/>
        </a:p>
      </dgm:t>
    </dgm:pt>
    <dgm:pt modelId="{E2CEBB83-D824-45BE-8B74-290D554B6CE4}">
      <dgm:prSet phldrT="[Text]" custT="1"/>
      <dgm:spPr>
        <a:solidFill>
          <a:srgbClr val="660066"/>
        </a:solidFill>
      </dgm:spPr>
      <dgm:t>
        <a:bodyPr/>
        <a:lstStyle/>
        <a:p>
          <a:r>
            <a:rPr lang="en-US" sz="2400" b="1" dirty="0"/>
            <a:t>CHƯƠNG 2</a:t>
          </a:r>
        </a:p>
      </dgm:t>
    </dgm:pt>
    <dgm:pt modelId="{17AA943A-50D0-49D7-9A6E-9761A19BB76A}" type="parTrans" cxnId="{74A3C665-A0DA-4103-A69A-2F38DD456B14}">
      <dgm:prSet/>
      <dgm:spPr/>
      <dgm:t>
        <a:bodyPr/>
        <a:lstStyle/>
        <a:p>
          <a:endParaRPr lang="en-US"/>
        </a:p>
      </dgm:t>
    </dgm:pt>
    <dgm:pt modelId="{CDED6E21-5AC8-4F90-B116-BE1B9758E4FD}" type="sibTrans" cxnId="{74A3C665-A0DA-4103-A69A-2F38DD456B14}">
      <dgm:prSet/>
      <dgm:spPr/>
      <dgm:t>
        <a:bodyPr/>
        <a:lstStyle/>
        <a:p>
          <a:endParaRPr lang="en-US"/>
        </a:p>
      </dgm:t>
    </dgm:pt>
    <dgm:pt modelId="{8EDF5088-41D6-4A05-9BBE-DEB1A7FAADD5}">
      <dgm:prSet phldrT="[Text]" custT="1"/>
      <dgm:spPr/>
      <dgm:t>
        <a:bodyPr/>
        <a:lstStyle/>
        <a:p>
          <a:pPr>
            <a:lnSpc>
              <a:spcPct val="100000"/>
            </a:lnSpc>
          </a:pPr>
          <a:r>
            <a:rPr lang="en-US" sz="2400" b="1" dirty="0" err="1">
              <a:solidFill>
                <a:srgbClr val="660066"/>
              </a:solidFill>
            </a:rPr>
            <a:t>Chủ</a:t>
          </a:r>
          <a:r>
            <a:rPr lang="en-US" sz="2400" b="1" dirty="0">
              <a:solidFill>
                <a:srgbClr val="660066"/>
              </a:solidFill>
            </a:rPr>
            <a:t> </a:t>
          </a:r>
          <a:r>
            <a:rPr lang="en-US" sz="2400" b="1" dirty="0" err="1">
              <a:solidFill>
                <a:srgbClr val="660066"/>
              </a:solidFill>
            </a:rPr>
            <a:t>nghĩa</a:t>
          </a:r>
          <a:r>
            <a:rPr lang="en-US" sz="2400" b="1" dirty="0">
              <a:solidFill>
                <a:srgbClr val="660066"/>
              </a:solidFill>
            </a:rPr>
            <a:t> </a:t>
          </a:r>
          <a:r>
            <a:rPr lang="en-US" sz="2400" b="1" dirty="0" err="1">
              <a:solidFill>
                <a:srgbClr val="660066"/>
              </a:solidFill>
            </a:rPr>
            <a:t>duy</a:t>
          </a:r>
          <a:r>
            <a:rPr lang="en-US" sz="2400" b="1" dirty="0">
              <a:solidFill>
                <a:srgbClr val="660066"/>
              </a:solidFill>
            </a:rPr>
            <a:t> </a:t>
          </a:r>
          <a:r>
            <a:rPr lang="en-US" sz="2400" b="1" dirty="0" err="1">
              <a:solidFill>
                <a:srgbClr val="660066"/>
              </a:solidFill>
            </a:rPr>
            <a:t>vật</a:t>
          </a:r>
          <a:r>
            <a:rPr lang="en-US" sz="2400" b="1" dirty="0">
              <a:solidFill>
                <a:srgbClr val="660066"/>
              </a:solidFill>
            </a:rPr>
            <a:t> </a:t>
          </a:r>
          <a:r>
            <a:rPr lang="en-US" sz="2400" b="1" dirty="0" err="1">
              <a:solidFill>
                <a:srgbClr val="660066"/>
              </a:solidFill>
            </a:rPr>
            <a:t>biện</a:t>
          </a:r>
          <a:r>
            <a:rPr lang="en-US" sz="2400" b="1" dirty="0">
              <a:solidFill>
                <a:srgbClr val="660066"/>
              </a:solidFill>
            </a:rPr>
            <a:t> </a:t>
          </a:r>
          <a:r>
            <a:rPr lang="en-US" sz="2400" b="1" dirty="0" err="1">
              <a:solidFill>
                <a:srgbClr val="660066"/>
              </a:solidFill>
            </a:rPr>
            <a:t>chứng</a:t>
          </a:r>
          <a:endParaRPr lang="en-US" sz="2400" b="1" dirty="0">
            <a:solidFill>
              <a:srgbClr val="660066"/>
            </a:solidFill>
          </a:endParaRPr>
        </a:p>
      </dgm:t>
    </dgm:pt>
    <dgm:pt modelId="{2AA576E3-D7D8-40DE-A824-3CE5DC8413A4}" type="parTrans" cxnId="{2A041B9D-93B0-4A89-B5C0-651FEA4F6583}">
      <dgm:prSet/>
      <dgm:spPr/>
      <dgm:t>
        <a:bodyPr/>
        <a:lstStyle/>
        <a:p>
          <a:endParaRPr lang="en-US"/>
        </a:p>
      </dgm:t>
    </dgm:pt>
    <dgm:pt modelId="{7567F6CB-2454-4E2B-8DD8-CDFE1BBC5C76}" type="sibTrans" cxnId="{2A041B9D-93B0-4A89-B5C0-651FEA4F6583}">
      <dgm:prSet/>
      <dgm:spPr/>
      <dgm:t>
        <a:bodyPr/>
        <a:lstStyle/>
        <a:p>
          <a:endParaRPr lang="en-US"/>
        </a:p>
      </dgm:t>
    </dgm:pt>
    <dgm:pt modelId="{07109330-FEB9-4498-9374-3829A1F25140}">
      <dgm:prSet phldrT="[Text]" custT="1"/>
      <dgm:spPr>
        <a:solidFill>
          <a:srgbClr val="008000"/>
        </a:solidFill>
      </dgm:spPr>
      <dgm:t>
        <a:bodyPr/>
        <a:lstStyle/>
        <a:p>
          <a:r>
            <a:rPr lang="vi-VN" sz="2400" b="1" dirty="0"/>
            <a:t>C</a:t>
          </a:r>
          <a:r>
            <a:rPr lang="en-US" sz="2400" b="1" dirty="0"/>
            <a:t>HƯƠNG 3</a:t>
          </a:r>
        </a:p>
      </dgm:t>
    </dgm:pt>
    <dgm:pt modelId="{B6828938-376B-4FE8-BC47-BD57467D1835}" type="parTrans" cxnId="{17B05D1A-499F-41AF-AFBC-252C31127446}">
      <dgm:prSet/>
      <dgm:spPr/>
      <dgm:t>
        <a:bodyPr/>
        <a:lstStyle/>
        <a:p>
          <a:endParaRPr lang="en-US"/>
        </a:p>
      </dgm:t>
    </dgm:pt>
    <dgm:pt modelId="{D3B25C22-8235-4295-8147-F4C7976FAFB8}" type="sibTrans" cxnId="{17B05D1A-499F-41AF-AFBC-252C31127446}">
      <dgm:prSet/>
      <dgm:spPr/>
      <dgm:t>
        <a:bodyPr/>
        <a:lstStyle/>
        <a:p>
          <a:endParaRPr lang="en-US"/>
        </a:p>
      </dgm:t>
    </dgm:pt>
    <dgm:pt modelId="{ED8C9797-55E7-4533-94B5-74C3BB982D63}">
      <dgm:prSet phldrT="[Text]" custT="1"/>
      <dgm:spPr/>
      <dgm:t>
        <a:bodyPr/>
        <a:lstStyle/>
        <a:p>
          <a:pPr>
            <a:lnSpc>
              <a:spcPct val="100000"/>
            </a:lnSpc>
          </a:pPr>
          <a:r>
            <a:rPr lang="pt-BR" sz="2400" b="1" dirty="0">
              <a:solidFill>
                <a:srgbClr val="008000"/>
              </a:solidFill>
            </a:rPr>
            <a:t>Chủ nghĩa duy vật lịch sử</a:t>
          </a:r>
          <a:endParaRPr lang="en-US" sz="2400" b="1" dirty="0">
            <a:solidFill>
              <a:srgbClr val="008000"/>
            </a:solidFill>
          </a:endParaRPr>
        </a:p>
      </dgm:t>
    </dgm:pt>
    <dgm:pt modelId="{47DF6AC3-0138-4307-A56A-44CC0373F14D}" type="parTrans" cxnId="{ACE27CFD-B376-408B-A1CC-AE797936D2A0}">
      <dgm:prSet/>
      <dgm:spPr/>
      <dgm:t>
        <a:bodyPr/>
        <a:lstStyle/>
        <a:p>
          <a:endParaRPr lang="en-US"/>
        </a:p>
      </dgm:t>
    </dgm:pt>
    <dgm:pt modelId="{3D43D9D2-F55E-4227-9AFE-265E0D0CAAC8}" type="sibTrans" cxnId="{ACE27CFD-B376-408B-A1CC-AE797936D2A0}">
      <dgm:prSet/>
      <dgm:spPr/>
      <dgm:t>
        <a:bodyPr/>
        <a:lstStyle/>
        <a:p>
          <a:endParaRPr lang="en-US"/>
        </a:p>
      </dgm:t>
    </dgm:pt>
    <dgm:pt modelId="{AAC7C810-D191-4119-9DB7-61C3F70E6F01}">
      <dgm:prSet phldrT="[Text]"/>
      <dgm:spPr/>
      <dgm:t>
        <a:bodyPr/>
        <a:lstStyle/>
        <a:p>
          <a:r>
            <a:rPr lang="en-US" dirty="0"/>
            <a:t>.</a:t>
          </a:r>
        </a:p>
      </dgm:t>
    </dgm:pt>
    <dgm:pt modelId="{55418D05-4A2A-4F65-BAF8-9BEE6CB8E5DA}" type="parTrans" cxnId="{796F2F36-8F4A-4DF7-9D9A-6E5A422E6A16}">
      <dgm:prSet/>
      <dgm:spPr/>
      <dgm:t>
        <a:bodyPr/>
        <a:lstStyle/>
        <a:p>
          <a:endParaRPr lang="en-US"/>
        </a:p>
      </dgm:t>
    </dgm:pt>
    <dgm:pt modelId="{F8B71976-9123-47AD-A4DB-9C78C7E2BB1B}" type="sibTrans" cxnId="{796F2F36-8F4A-4DF7-9D9A-6E5A422E6A16}">
      <dgm:prSet/>
      <dgm:spPr/>
      <dgm:t>
        <a:bodyPr/>
        <a:lstStyle/>
        <a:p>
          <a:endParaRPr lang="en-US"/>
        </a:p>
      </dgm:t>
    </dgm:pt>
    <dgm:pt modelId="{0FC4F2F8-9F2A-4379-8BB8-0C2168454860}">
      <dgm:prSet phldrT="[Text]"/>
      <dgm:spPr/>
      <dgm:t>
        <a:bodyPr/>
        <a:lstStyle/>
        <a:p>
          <a:r>
            <a:rPr lang="en-US" dirty="0"/>
            <a:t>.</a:t>
          </a:r>
        </a:p>
      </dgm:t>
    </dgm:pt>
    <dgm:pt modelId="{00D6F6D8-E3A3-4C2D-B436-37A2F7B36856}" type="sibTrans" cxnId="{D862E52C-ADB9-4244-AC8A-55769DA75492}">
      <dgm:prSet/>
      <dgm:spPr/>
      <dgm:t>
        <a:bodyPr/>
        <a:lstStyle/>
        <a:p>
          <a:endParaRPr lang="en-US"/>
        </a:p>
      </dgm:t>
    </dgm:pt>
    <dgm:pt modelId="{B597D5DB-DD3D-4133-BA3D-790DE7C02B62}" type="parTrans" cxnId="{D862E52C-ADB9-4244-AC8A-55769DA75492}">
      <dgm:prSet/>
      <dgm:spPr/>
      <dgm:t>
        <a:bodyPr/>
        <a:lstStyle/>
        <a:p>
          <a:endParaRPr lang="en-US"/>
        </a:p>
      </dgm:t>
    </dgm:pt>
    <dgm:pt modelId="{13E155EB-D10E-4627-BFCA-47516BDAFA1C}">
      <dgm:prSet phldrT="[Text]"/>
      <dgm:spPr/>
      <dgm:t>
        <a:bodyPr/>
        <a:lstStyle/>
        <a:p>
          <a:endParaRPr lang="en-US" dirty="0"/>
        </a:p>
      </dgm:t>
    </dgm:pt>
    <dgm:pt modelId="{D0316186-33C1-44E2-8084-5A7FA6679964}" type="parTrans" cxnId="{A9043E4D-8282-4C0F-91A3-68910CAB5901}">
      <dgm:prSet/>
      <dgm:spPr/>
      <dgm:t>
        <a:bodyPr/>
        <a:lstStyle/>
        <a:p>
          <a:endParaRPr lang="en-US"/>
        </a:p>
      </dgm:t>
    </dgm:pt>
    <dgm:pt modelId="{9BCAAA0D-D45C-4995-853E-7FD128B08E2C}" type="sibTrans" cxnId="{A9043E4D-8282-4C0F-91A3-68910CAB5901}">
      <dgm:prSet/>
      <dgm:spPr/>
      <dgm:t>
        <a:bodyPr/>
        <a:lstStyle/>
        <a:p>
          <a:endParaRPr lang="en-US"/>
        </a:p>
      </dgm:t>
    </dgm:pt>
    <dgm:pt modelId="{1DCC2887-DD06-407C-8CE6-D858ACCFED89}">
      <dgm:prSet phldrT="[Text]"/>
      <dgm:spPr/>
      <dgm:t>
        <a:bodyPr/>
        <a:lstStyle/>
        <a:p>
          <a:endParaRPr lang="en-US" dirty="0"/>
        </a:p>
      </dgm:t>
    </dgm:pt>
    <dgm:pt modelId="{B2261BB4-EAEE-4E02-A697-93A38B00195F}" type="parTrans" cxnId="{6AE5BC08-62A9-4448-9AEB-16297C54E3B8}">
      <dgm:prSet/>
      <dgm:spPr/>
      <dgm:t>
        <a:bodyPr/>
        <a:lstStyle/>
        <a:p>
          <a:endParaRPr lang="en-US"/>
        </a:p>
      </dgm:t>
    </dgm:pt>
    <dgm:pt modelId="{171A7652-686F-4859-A005-00DC1000A145}" type="sibTrans" cxnId="{6AE5BC08-62A9-4448-9AEB-16297C54E3B8}">
      <dgm:prSet/>
      <dgm:spPr/>
      <dgm:t>
        <a:bodyPr/>
        <a:lstStyle/>
        <a:p>
          <a:endParaRPr lang="en-US"/>
        </a:p>
      </dgm:t>
    </dgm:pt>
    <dgm:pt modelId="{9E812708-296D-4322-ABF2-7001F193B45D}" type="pres">
      <dgm:prSet presAssocID="{88351CA5-A753-4CD9-88EB-1D03171B4FB2}" presName="Name0" presStyleCnt="0">
        <dgm:presLayoutVars>
          <dgm:chMax/>
          <dgm:chPref val="3"/>
          <dgm:dir/>
          <dgm:animOne val="branch"/>
          <dgm:animLvl val="lvl"/>
        </dgm:presLayoutVars>
      </dgm:prSet>
      <dgm:spPr/>
    </dgm:pt>
    <dgm:pt modelId="{2EEE1FAB-50BE-4FE0-9E9B-CB4291BB7E0E}" type="pres">
      <dgm:prSet presAssocID="{D55B0F3D-64DA-41FC-9E99-97EF3A7F488D}" presName="composite" presStyleCnt="0"/>
      <dgm:spPr/>
    </dgm:pt>
    <dgm:pt modelId="{6353BB9B-09FE-4E20-847B-2FB26D2CFFC7}" type="pres">
      <dgm:prSet presAssocID="{D55B0F3D-64DA-41FC-9E99-97EF3A7F488D}" presName="FirstChild" presStyleLbl="revTx" presStyleIdx="0" presStyleCnt="5" custScaleX="104881" custScaleY="189164" custLinFactNeighborX="-918" custLinFactNeighborY="33188">
        <dgm:presLayoutVars>
          <dgm:chMax val="0"/>
          <dgm:chPref val="0"/>
          <dgm:bulletEnabled val="1"/>
        </dgm:presLayoutVars>
      </dgm:prSet>
      <dgm:spPr/>
    </dgm:pt>
    <dgm:pt modelId="{16C9C471-A3BA-4DA9-B817-64B09E06A877}" type="pres">
      <dgm:prSet presAssocID="{D55B0F3D-64DA-41FC-9E99-97EF3A7F488D}" presName="Parent" presStyleLbl="alignNode1" presStyleIdx="0" presStyleCnt="3" custScaleX="72149" custScaleY="241357" custLinFactNeighborX="-6752" custLinFactNeighborY="18677">
        <dgm:presLayoutVars>
          <dgm:chMax val="3"/>
          <dgm:chPref val="3"/>
          <dgm:bulletEnabled val="1"/>
        </dgm:presLayoutVars>
      </dgm:prSet>
      <dgm:spPr/>
    </dgm:pt>
    <dgm:pt modelId="{296FFD1B-E1A3-496D-B8D1-63B6D4B79197}" type="pres">
      <dgm:prSet presAssocID="{D55B0F3D-64DA-41FC-9E99-97EF3A7F488D}" presName="Accent" presStyleLbl="parChTrans1D1" presStyleIdx="0" presStyleCnt="3" custFlipVert="1" custSzY="65452" custScaleX="98906" custLinFactY="444225" custLinFactNeighborX="872" custLinFactNeighborY="500000"/>
      <dgm:spPr/>
    </dgm:pt>
    <dgm:pt modelId="{5ACBB765-5B4F-48F4-BC44-857CBC1FA3C5}" type="pres">
      <dgm:prSet presAssocID="{CBEB54C9-F217-4BBF-B669-9297FF283FDD}" presName="sibTrans" presStyleCnt="0"/>
      <dgm:spPr/>
    </dgm:pt>
    <dgm:pt modelId="{FBB1223B-76A9-4710-8592-67D00F4EFB64}" type="pres">
      <dgm:prSet presAssocID="{E2CEBB83-D824-45BE-8B74-290D554B6CE4}" presName="composite" presStyleCnt="0"/>
      <dgm:spPr/>
    </dgm:pt>
    <dgm:pt modelId="{ABA4D377-9DD5-4D3E-B1FF-67644535EF36}" type="pres">
      <dgm:prSet presAssocID="{E2CEBB83-D824-45BE-8B74-290D554B6CE4}" presName="FirstChild" presStyleLbl="revTx" presStyleIdx="1" presStyleCnt="5" custScaleX="98600" custLinFactNeighborX="-5681" custLinFactNeighborY="92994">
        <dgm:presLayoutVars>
          <dgm:chMax val="0"/>
          <dgm:chPref val="0"/>
          <dgm:bulletEnabled val="1"/>
        </dgm:presLayoutVars>
      </dgm:prSet>
      <dgm:spPr/>
    </dgm:pt>
    <dgm:pt modelId="{55CBB550-5D1E-4E3B-ABEC-78A09C2B0D1F}" type="pres">
      <dgm:prSet presAssocID="{E2CEBB83-D824-45BE-8B74-290D554B6CE4}" presName="Parent" presStyleLbl="alignNode1" presStyleIdx="1" presStyleCnt="3" custScaleX="71839" custScaleY="245485" custLinFactNeighborX="-13043" custLinFactNeighborY="69407">
        <dgm:presLayoutVars>
          <dgm:chMax val="3"/>
          <dgm:chPref val="3"/>
          <dgm:bulletEnabled val="1"/>
        </dgm:presLayoutVars>
      </dgm:prSet>
      <dgm:spPr/>
    </dgm:pt>
    <dgm:pt modelId="{BCBC01D7-3313-461F-BA0B-62A238F8FDF6}" type="pres">
      <dgm:prSet presAssocID="{E2CEBB83-D824-45BE-8B74-290D554B6CE4}" presName="Accent" presStyleLbl="parChTrans1D1" presStyleIdx="1" presStyleCnt="3" custLinFactY="743860" custLinFactNeighborX="-128" custLinFactNeighborY="800000"/>
      <dgm:spPr/>
    </dgm:pt>
    <dgm:pt modelId="{98987930-DFB1-4A31-8ADE-A6D4518B1A5D}" type="pres">
      <dgm:prSet presAssocID="{E2CEBB83-D824-45BE-8B74-290D554B6CE4}" presName="Child" presStyleLbl="revTx" presStyleIdx="2" presStyleCnt="5">
        <dgm:presLayoutVars>
          <dgm:chMax val="0"/>
          <dgm:chPref val="0"/>
          <dgm:bulletEnabled val="1"/>
        </dgm:presLayoutVars>
      </dgm:prSet>
      <dgm:spPr/>
    </dgm:pt>
    <dgm:pt modelId="{DC566318-DB3D-4803-9D6B-0FD0F831C973}" type="pres">
      <dgm:prSet presAssocID="{CDED6E21-5AC8-4F90-B116-BE1B9758E4FD}" presName="sibTrans" presStyleCnt="0"/>
      <dgm:spPr/>
    </dgm:pt>
    <dgm:pt modelId="{B8C16736-5EAB-49DD-B2AE-2819F65E5625}" type="pres">
      <dgm:prSet presAssocID="{07109330-FEB9-4498-9374-3829A1F25140}" presName="composite" presStyleCnt="0"/>
      <dgm:spPr/>
    </dgm:pt>
    <dgm:pt modelId="{6F302CEE-B15F-490A-AA04-A4F1A1EFC446}" type="pres">
      <dgm:prSet presAssocID="{07109330-FEB9-4498-9374-3829A1F25140}" presName="FirstChild" presStyleLbl="revTx" presStyleIdx="3" presStyleCnt="5" custScaleX="97521" custLinFactNeighborX="-6122" custLinFactNeighborY="-693">
        <dgm:presLayoutVars>
          <dgm:chMax val="0"/>
          <dgm:chPref val="0"/>
          <dgm:bulletEnabled val="1"/>
        </dgm:presLayoutVars>
      </dgm:prSet>
      <dgm:spPr/>
    </dgm:pt>
    <dgm:pt modelId="{EF71AF84-6A73-48B3-A193-7C22E839CCBB}" type="pres">
      <dgm:prSet presAssocID="{07109330-FEB9-4498-9374-3829A1F25140}" presName="Parent" presStyleLbl="alignNode1" presStyleIdx="2" presStyleCnt="3" custScaleX="72477" custScaleY="287945" custLinFactNeighborX="-12646" custLinFactNeighborY="1313">
        <dgm:presLayoutVars>
          <dgm:chMax val="3"/>
          <dgm:chPref val="3"/>
          <dgm:bulletEnabled val="1"/>
        </dgm:presLayoutVars>
      </dgm:prSet>
      <dgm:spPr/>
    </dgm:pt>
    <dgm:pt modelId="{6A3D810E-C06F-47B6-81AF-E58DAAD84F16}" type="pres">
      <dgm:prSet presAssocID="{07109330-FEB9-4498-9374-3829A1F25140}" presName="Accent" presStyleLbl="parChTrans1D1" presStyleIdx="2" presStyleCnt="3" custLinFactY="400000" custLinFactNeighborX="290" custLinFactNeighborY="446572"/>
      <dgm:spPr/>
    </dgm:pt>
    <dgm:pt modelId="{B3E9A708-4CB4-4353-AD47-44DF0507B705}" type="pres">
      <dgm:prSet presAssocID="{07109330-FEB9-4498-9374-3829A1F25140}" presName="Child" presStyleLbl="revTx" presStyleIdx="4" presStyleCnt="5">
        <dgm:presLayoutVars>
          <dgm:chMax val="0"/>
          <dgm:chPref val="0"/>
          <dgm:bulletEnabled val="1"/>
        </dgm:presLayoutVars>
      </dgm:prSet>
      <dgm:spPr/>
    </dgm:pt>
  </dgm:ptLst>
  <dgm:cxnLst>
    <dgm:cxn modelId="{F5738103-E426-494A-BE4C-9FFA24B41191}" type="presOf" srcId="{07109330-FEB9-4498-9374-3829A1F25140}" destId="{EF71AF84-6A73-48B3-A193-7C22E839CCBB}" srcOrd="0" destOrd="0" presId="urn:microsoft.com/office/officeart/2011/layout/TabList"/>
    <dgm:cxn modelId="{6AE5BC08-62A9-4448-9AEB-16297C54E3B8}" srcId="{07109330-FEB9-4498-9374-3829A1F25140}" destId="{1DCC2887-DD06-407C-8CE6-D858ACCFED89}" srcOrd="2" destOrd="0" parTransId="{B2261BB4-EAEE-4E02-A697-93A38B00195F}" sibTransId="{171A7652-686F-4859-A005-00DC1000A145}"/>
    <dgm:cxn modelId="{47D5EE0E-63C8-4ACA-8A9A-4EDA4D88A936}" type="presOf" srcId="{88351CA5-A753-4CD9-88EB-1D03171B4FB2}" destId="{9E812708-296D-4322-ABF2-7001F193B45D}" srcOrd="0" destOrd="0" presId="urn:microsoft.com/office/officeart/2011/layout/TabList"/>
    <dgm:cxn modelId="{86C45610-A54E-4229-BB8C-475F804566BE}" type="presOf" srcId="{13E155EB-D10E-4627-BFCA-47516BDAFA1C}" destId="{98987930-DFB1-4A31-8ADE-A6D4518B1A5D}" srcOrd="0" destOrd="1" presId="urn:microsoft.com/office/officeart/2011/layout/TabList"/>
    <dgm:cxn modelId="{17B05D1A-499F-41AF-AFBC-252C31127446}" srcId="{88351CA5-A753-4CD9-88EB-1D03171B4FB2}" destId="{07109330-FEB9-4498-9374-3829A1F25140}" srcOrd="2" destOrd="0" parTransId="{B6828938-376B-4FE8-BC47-BD57467D1835}" sibTransId="{D3B25C22-8235-4295-8147-F4C7976FAFB8}"/>
    <dgm:cxn modelId="{D862E52C-ADB9-4244-AC8A-55769DA75492}" srcId="{E2CEBB83-D824-45BE-8B74-290D554B6CE4}" destId="{0FC4F2F8-9F2A-4379-8BB8-0C2168454860}" srcOrd="1" destOrd="0" parTransId="{B597D5DB-DD3D-4133-BA3D-790DE7C02B62}" sibTransId="{00D6F6D8-E3A3-4C2D-B436-37A2F7B36856}"/>
    <dgm:cxn modelId="{796F2F36-8F4A-4DF7-9D9A-6E5A422E6A16}" srcId="{07109330-FEB9-4498-9374-3829A1F25140}" destId="{AAC7C810-D191-4119-9DB7-61C3F70E6F01}" srcOrd="1" destOrd="0" parTransId="{55418D05-4A2A-4F65-BAF8-9BEE6CB8E5DA}" sibTransId="{F8B71976-9123-47AD-A4DB-9C78C7E2BB1B}"/>
    <dgm:cxn modelId="{BFA43260-240E-40EE-A325-FE616462CF53}" srcId="{D55B0F3D-64DA-41FC-9E99-97EF3A7F488D}" destId="{5B2CCEA1-F946-420D-9344-90BA71E4027F}" srcOrd="0" destOrd="0" parTransId="{468A6ACD-C447-4C6F-AE7D-55382DF04005}" sibTransId="{B69E8B38-AAAE-4A36-BD2E-AE73B479D91F}"/>
    <dgm:cxn modelId="{34679141-B783-4DF6-9CBC-164F43201D7E}" type="presOf" srcId="{1DCC2887-DD06-407C-8CE6-D858ACCFED89}" destId="{B3E9A708-4CB4-4353-AD47-44DF0507B705}" srcOrd="0" destOrd="1" presId="urn:microsoft.com/office/officeart/2011/layout/TabList"/>
    <dgm:cxn modelId="{E27CEC43-8699-432E-8936-4C946D86A7CD}" type="presOf" srcId="{8EDF5088-41D6-4A05-9BBE-DEB1A7FAADD5}" destId="{ABA4D377-9DD5-4D3E-B1FF-67644535EF36}" srcOrd="0" destOrd="0" presId="urn:microsoft.com/office/officeart/2011/layout/TabList"/>
    <dgm:cxn modelId="{74A3C665-A0DA-4103-A69A-2F38DD456B14}" srcId="{88351CA5-A753-4CD9-88EB-1D03171B4FB2}" destId="{E2CEBB83-D824-45BE-8B74-290D554B6CE4}" srcOrd="1" destOrd="0" parTransId="{17AA943A-50D0-49D7-9A6E-9761A19BB76A}" sibTransId="{CDED6E21-5AC8-4F90-B116-BE1B9758E4FD}"/>
    <dgm:cxn modelId="{A9043E4D-8282-4C0F-91A3-68910CAB5901}" srcId="{E2CEBB83-D824-45BE-8B74-290D554B6CE4}" destId="{13E155EB-D10E-4627-BFCA-47516BDAFA1C}" srcOrd="2" destOrd="0" parTransId="{D0316186-33C1-44E2-8084-5A7FA6679964}" sibTransId="{9BCAAA0D-D45C-4995-853E-7FD128B08E2C}"/>
    <dgm:cxn modelId="{798C7B53-9BC3-41FA-AFE3-155DD8FDB442}" type="presOf" srcId="{D55B0F3D-64DA-41FC-9E99-97EF3A7F488D}" destId="{16C9C471-A3BA-4DA9-B817-64B09E06A877}" srcOrd="0" destOrd="0" presId="urn:microsoft.com/office/officeart/2011/layout/TabList"/>
    <dgm:cxn modelId="{42406A76-1437-4030-B31A-06181A1DA5A8}" type="presOf" srcId="{5B2CCEA1-F946-420D-9344-90BA71E4027F}" destId="{6353BB9B-09FE-4E20-847B-2FB26D2CFFC7}" srcOrd="0" destOrd="0" presId="urn:microsoft.com/office/officeart/2011/layout/TabList"/>
    <dgm:cxn modelId="{2A041B9D-93B0-4A89-B5C0-651FEA4F6583}" srcId="{E2CEBB83-D824-45BE-8B74-290D554B6CE4}" destId="{8EDF5088-41D6-4A05-9BBE-DEB1A7FAADD5}" srcOrd="0" destOrd="0" parTransId="{2AA576E3-D7D8-40DE-A824-3CE5DC8413A4}" sibTransId="{7567F6CB-2454-4E2B-8DD8-CDFE1BBC5C76}"/>
    <dgm:cxn modelId="{0CDCB0BE-155C-46B5-B328-D7E78B09A2E4}" type="presOf" srcId="{E2CEBB83-D824-45BE-8B74-290D554B6CE4}" destId="{55CBB550-5D1E-4E3B-ABEC-78A09C2B0D1F}" srcOrd="0" destOrd="0" presId="urn:microsoft.com/office/officeart/2011/layout/TabList"/>
    <dgm:cxn modelId="{2FA0B5CB-22ED-4183-B113-AD2FA52D79EE}" type="presOf" srcId="{ED8C9797-55E7-4533-94B5-74C3BB982D63}" destId="{6F302CEE-B15F-490A-AA04-A4F1A1EFC446}" srcOrd="0" destOrd="0" presId="urn:microsoft.com/office/officeart/2011/layout/TabList"/>
    <dgm:cxn modelId="{347842E4-4913-4021-926B-EA1507573D7D}" type="presOf" srcId="{0FC4F2F8-9F2A-4379-8BB8-0C2168454860}" destId="{98987930-DFB1-4A31-8ADE-A6D4518B1A5D}" srcOrd="0" destOrd="0" presId="urn:microsoft.com/office/officeart/2011/layout/TabList"/>
    <dgm:cxn modelId="{614E80E5-65FB-4CCA-A2F4-BC8AE15DBF82}" srcId="{88351CA5-A753-4CD9-88EB-1D03171B4FB2}" destId="{D55B0F3D-64DA-41FC-9E99-97EF3A7F488D}" srcOrd="0" destOrd="0" parTransId="{1DE27A2F-E1AB-4257-AB4C-90374BB4BEFA}" sibTransId="{CBEB54C9-F217-4BBF-B669-9297FF283FDD}"/>
    <dgm:cxn modelId="{40FA4DF5-C8DF-4EA1-8D27-010B6B83CF5D}" type="presOf" srcId="{AAC7C810-D191-4119-9DB7-61C3F70E6F01}" destId="{B3E9A708-4CB4-4353-AD47-44DF0507B705}" srcOrd="0" destOrd="0" presId="urn:microsoft.com/office/officeart/2011/layout/TabList"/>
    <dgm:cxn modelId="{ACE27CFD-B376-408B-A1CC-AE797936D2A0}" srcId="{07109330-FEB9-4498-9374-3829A1F25140}" destId="{ED8C9797-55E7-4533-94B5-74C3BB982D63}" srcOrd="0" destOrd="0" parTransId="{47DF6AC3-0138-4307-A56A-44CC0373F14D}" sibTransId="{3D43D9D2-F55E-4227-9AFE-265E0D0CAAC8}"/>
    <dgm:cxn modelId="{E825F780-B2DE-4CDB-949E-B74EBE2AEBCF}" type="presParOf" srcId="{9E812708-296D-4322-ABF2-7001F193B45D}" destId="{2EEE1FAB-50BE-4FE0-9E9B-CB4291BB7E0E}" srcOrd="0" destOrd="0" presId="urn:microsoft.com/office/officeart/2011/layout/TabList"/>
    <dgm:cxn modelId="{7A36F1EA-62B4-459A-AA71-A67EF38309EE}" type="presParOf" srcId="{2EEE1FAB-50BE-4FE0-9E9B-CB4291BB7E0E}" destId="{6353BB9B-09FE-4E20-847B-2FB26D2CFFC7}" srcOrd="0" destOrd="0" presId="urn:microsoft.com/office/officeart/2011/layout/TabList"/>
    <dgm:cxn modelId="{9489F997-BEED-48D8-93A3-854796682BEF}" type="presParOf" srcId="{2EEE1FAB-50BE-4FE0-9E9B-CB4291BB7E0E}" destId="{16C9C471-A3BA-4DA9-B817-64B09E06A877}" srcOrd="1" destOrd="0" presId="urn:microsoft.com/office/officeart/2011/layout/TabList"/>
    <dgm:cxn modelId="{22146095-7E4C-443B-94C0-A4D5373E73BE}" type="presParOf" srcId="{2EEE1FAB-50BE-4FE0-9E9B-CB4291BB7E0E}" destId="{296FFD1B-E1A3-496D-B8D1-63B6D4B79197}" srcOrd="2" destOrd="0" presId="urn:microsoft.com/office/officeart/2011/layout/TabList"/>
    <dgm:cxn modelId="{FC240223-ECB2-49DD-B3B3-E1461F22EFEF}" type="presParOf" srcId="{9E812708-296D-4322-ABF2-7001F193B45D}" destId="{5ACBB765-5B4F-48F4-BC44-857CBC1FA3C5}" srcOrd="1" destOrd="0" presId="urn:microsoft.com/office/officeart/2011/layout/TabList"/>
    <dgm:cxn modelId="{5CA04F65-E4F1-4AA4-8DDF-B0FFDDBD7125}" type="presParOf" srcId="{9E812708-296D-4322-ABF2-7001F193B45D}" destId="{FBB1223B-76A9-4710-8592-67D00F4EFB64}" srcOrd="2" destOrd="0" presId="urn:microsoft.com/office/officeart/2011/layout/TabList"/>
    <dgm:cxn modelId="{D9C3D593-5B66-4A32-95D9-8B3E861F79E2}" type="presParOf" srcId="{FBB1223B-76A9-4710-8592-67D00F4EFB64}" destId="{ABA4D377-9DD5-4D3E-B1FF-67644535EF36}" srcOrd="0" destOrd="0" presId="urn:microsoft.com/office/officeart/2011/layout/TabList"/>
    <dgm:cxn modelId="{AD46C319-641A-412E-AA35-25B837C58689}" type="presParOf" srcId="{FBB1223B-76A9-4710-8592-67D00F4EFB64}" destId="{55CBB550-5D1E-4E3B-ABEC-78A09C2B0D1F}" srcOrd="1" destOrd="0" presId="urn:microsoft.com/office/officeart/2011/layout/TabList"/>
    <dgm:cxn modelId="{E860B7E0-A26E-4ED2-8693-D4C9F07CDD7B}" type="presParOf" srcId="{FBB1223B-76A9-4710-8592-67D00F4EFB64}" destId="{BCBC01D7-3313-461F-BA0B-62A238F8FDF6}" srcOrd="2" destOrd="0" presId="urn:microsoft.com/office/officeart/2011/layout/TabList"/>
    <dgm:cxn modelId="{8E81ECF0-F2E1-40BB-BEC5-04D3CAF7D093}" type="presParOf" srcId="{9E812708-296D-4322-ABF2-7001F193B45D}" destId="{98987930-DFB1-4A31-8ADE-A6D4518B1A5D}" srcOrd="3" destOrd="0" presId="urn:microsoft.com/office/officeart/2011/layout/TabList"/>
    <dgm:cxn modelId="{8C9C41C2-440E-4EC1-B803-D00D8F6E616D}" type="presParOf" srcId="{9E812708-296D-4322-ABF2-7001F193B45D}" destId="{DC566318-DB3D-4803-9D6B-0FD0F831C973}" srcOrd="4" destOrd="0" presId="urn:microsoft.com/office/officeart/2011/layout/TabList"/>
    <dgm:cxn modelId="{89D30747-E9AB-42E5-90D9-1663B39EEF92}" type="presParOf" srcId="{9E812708-296D-4322-ABF2-7001F193B45D}" destId="{B8C16736-5EAB-49DD-B2AE-2819F65E5625}" srcOrd="5" destOrd="0" presId="urn:microsoft.com/office/officeart/2011/layout/TabList"/>
    <dgm:cxn modelId="{4EE0DB30-A4B0-41E0-8CD3-C343D078DECA}" type="presParOf" srcId="{B8C16736-5EAB-49DD-B2AE-2819F65E5625}" destId="{6F302CEE-B15F-490A-AA04-A4F1A1EFC446}" srcOrd="0" destOrd="0" presId="urn:microsoft.com/office/officeart/2011/layout/TabList"/>
    <dgm:cxn modelId="{8DFBD105-562A-4731-AD5F-8BD1F254BCC7}" type="presParOf" srcId="{B8C16736-5EAB-49DD-B2AE-2819F65E5625}" destId="{EF71AF84-6A73-48B3-A193-7C22E839CCBB}" srcOrd="1" destOrd="0" presId="urn:microsoft.com/office/officeart/2011/layout/TabList"/>
    <dgm:cxn modelId="{F9ED8BBC-C08B-4F10-9C31-B5F1B8A1B0CF}" type="presParOf" srcId="{B8C16736-5EAB-49DD-B2AE-2819F65E5625}" destId="{6A3D810E-C06F-47B6-81AF-E58DAAD84F16}" srcOrd="2" destOrd="0" presId="urn:microsoft.com/office/officeart/2011/layout/TabList"/>
    <dgm:cxn modelId="{B672EF6A-BB21-4132-A93E-E3D4E27F1018}" type="presParOf" srcId="{9E812708-296D-4322-ABF2-7001F193B45D}" destId="{B3E9A708-4CB4-4353-AD47-44DF0507B705}" srcOrd="6" destOrd="0" presId="urn:microsoft.com/office/officeart/2011/layout/Tab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9C2443E5-F515-4501-B201-3A434B26FCF1}" type="doc">
      <dgm:prSet loTypeId="urn:microsoft.com/office/officeart/2008/layout/VerticalCurvedList" loCatId="list" qsTypeId="urn:microsoft.com/office/officeart/2005/8/quickstyle/simple1" qsCatId="simple" csTypeId="urn:microsoft.com/office/officeart/2005/8/colors/accent1_2" csCatId="accent1" phldr="1"/>
      <dgm:spPr/>
      <dgm:t>
        <a:bodyPr/>
        <a:lstStyle/>
        <a:p>
          <a:endParaRPr lang="en-US"/>
        </a:p>
      </dgm:t>
    </dgm:pt>
    <dgm:pt modelId="{27968FC7-6CAE-4084-8D5A-9513D4D7D848}">
      <dgm:prSet phldrT="[Text]" custT="1">
        <dgm:style>
          <a:lnRef idx="2">
            <a:schemeClr val="accent2"/>
          </a:lnRef>
          <a:fillRef idx="1">
            <a:schemeClr val="lt1"/>
          </a:fillRef>
          <a:effectRef idx="0">
            <a:schemeClr val="accent2"/>
          </a:effectRef>
          <a:fontRef idx="minor">
            <a:schemeClr val="dk1"/>
          </a:fontRef>
        </dgm:style>
      </dgm:prSet>
      <dgm:spPr/>
      <dgm:t>
        <a:bodyPr/>
        <a:lstStyle/>
        <a:p>
          <a:pPr algn="just"/>
          <a:r>
            <a:rPr lang="en-US" sz="2800" b="1" dirty="0">
              <a:solidFill>
                <a:srgbClr val="990099"/>
              </a:solidFill>
              <a:latin typeface="+mn-lt"/>
              <a:cs typeface="Times New Roman" panose="02020603050405020304" pitchFamily="18" charset="0"/>
            </a:rPr>
            <a:t>TRIẾT HỌC VÀ VẤN ĐỀ CƠ BẢN CỦA </a:t>
          </a:r>
        </a:p>
        <a:p>
          <a:pPr algn="ctr"/>
          <a:r>
            <a:rPr lang="en-US" sz="2800" b="1" dirty="0">
              <a:solidFill>
                <a:srgbClr val="990099"/>
              </a:solidFill>
              <a:latin typeface="+mn-lt"/>
              <a:cs typeface="Times New Roman" panose="02020603050405020304" pitchFamily="18" charset="0"/>
            </a:rPr>
            <a:t>TRIẾT HỌC</a:t>
          </a:r>
        </a:p>
      </dgm:t>
    </dgm:pt>
    <dgm:pt modelId="{E8762775-0A93-4E03-9CBC-7A8C7842CAE0}" type="parTrans" cxnId="{5CE7B879-DFBD-4EFD-80B6-452C13AC7EB6}">
      <dgm:prSet/>
      <dgm:spPr/>
      <dgm:t>
        <a:bodyPr/>
        <a:lstStyle/>
        <a:p>
          <a:endParaRPr lang="en-US"/>
        </a:p>
      </dgm:t>
    </dgm:pt>
    <dgm:pt modelId="{0F360431-8F7D-4257-85DA-79E09AAE1898}" type="sibTrans" cxnId="{5CE7B879-DFBD-4EFD-80B6-452C13AC7EB6}">
      <dgm:prSet/>
      <dgm:spPr/>
      <dgm:t>
        <a:bodyPr/>
        <a:lstStyle/>
        <a:p>
          <a:endParaRPr lang="en-US"/>
        </a:p>
      </dgm:t>
    </dgm:pt>
    <dgm:pt modelId="{43EF27E7-3554-44C9-904F-FC29F9329E0A}">
      <dgm:prSet phldrT="[Text]" custT="1">
        <dgm:style>
          <a:lnRef idx="2">
            <a:schemeClr val="accent2"/>
          </a:lnRef>
          <a:fillRef idx="1">
            <a:schemeClr val="lt1"/>
          </a:fillRef>
          <a:effectRef idx="0">
            <a:schemeClr val="accent2"/>
          </a:effectRef>
          <a:fontRef idx="minor">
            <a:schemeClr val="dk1"/>
          </a:fontRef>
        </dgm:style>
      </dgm:prSet>
      <dgm:spPr/>
      <dgm:t>
        <a:bodyPr/>
        <a:lstStyle/>
        <a:p>
          <a:pPr algn="ctr">
            <a:lnSpc>
              <a:spcPct val="100000"/>
            </a:lnSpc>
            <a:spcAft>
              <a:spcPts val="0"/>
            </a:spcAft>
          </a:pPr>
          <a:r>
            <a:rPr lang="en-US" sz="2800" b="1" dirty="0">
              <a:solidFill>
                <a:srgbClr val="0033CC"/>
              </a:solidFill>
              <a:latin typeface="+mn-lt"/>
              <a:cs typeface="Times New Roman" panose="02020603050405020304" pitchFamily="18" charset="0"/>
            </a:rPr>
            <a:t>TRIẾT HỌC MÁC - LÊNIN VÀ VAI TRÒ CỦA TRIẾT HỌC MÁC - LÊNIN TRONG ĐỜI SỐNG </a:t>
          </a:r>
        </a:p>
        <a:p>
          <a:pPr algn="ctr">
            <a:lnSpc>
              <a:spcPct val="100000"/>
            </a:lnSpc>
            <a:spcAft>
              <a:spcPts val="0"/>
            </a:spcAft>
          </a:pPr>
          <a:r>
            <a:rPr lang="en-US" sz="2800" b="1" dirty="0">
              <a:solidFill>
                <a:srgbClr val="0033CC"/>
              </a:solidFill>
              <a:latin typeface="+mn-lt"/>
              <a:cs typeface="Times New Roman" panose="02020603050405020304" pitchFamily="18" charset="0"/>
            </a:rPr>
            <a:t>XÃ HỘI</a:t>
          </a:r>
        </a:p>
      </dgm:t>
    </dgm:pt>
    <dgm:pt modelId="{8AA01F3B-0EE5-45EF-A2E1-35004A9C5C54}" type="parTrans" cxnId="{271E4DC0-8CE4-49CF-907C-185013C64345}">
      <dgm:prSet/>
      <dgm:spPr/>
      <dgm:t>
        <a:bodyPr/>
        <a:lstStyle/>
        <a:p>
          <a:endParaRPr lang="en-US"/>
        </a:p>
      </dgm:t>
    </dgm:pt>
    <dgm:pt modelId="{7B2C1246-D560-4997-9EE6-32A618F20961}" type="sibTrans" cxnId="{271E4DC0-8CE4-49CF-907C-185013C64345}">
      <dgm:prSet/>
      <dgm:spPr/>
      <dgm:t>
        <a:bodyPr/>
        <a:lstStyle/>
        <a:p>
          <a:endParaRPr lang="en-US"/>
        </a:p>
      </dgm:t>
    </dgm:pt>
    <dgm:pt modelId="{E58B3043-4CAE-4803-AC3B-64E8BA6D427B}" type="pres">
      <dgm:prSet presAssocID="{9C2443E5-F515-4501-B201-3A434B26FCF1}" presName="Name0" presStyleCnt="0">
        <dgm:presLayoutVars>
          <dgm:chMax val="7"/>
          <dgm:chPref val="7"/>
          <dgm:dir/>
        </dgm:presLayoutVars>
      </dgm:prSet>
      <dgm:spPr/>
    </dgm:pt>
    <dgm:pt modelId="{2B586D0E-C993-4F97-AEAB-40027A2B6B57}" type="pres">
      <dgm:prSet presAssocID="{9C2443E5-F515-4501-B201-3A434B26FCF1}" presName="Name1" presStyleCnt="0"/>
      <dgm:spPr/>
    </dgm:pt>
    <dgm:pt modelId="{2087BD71-B953-46EB-8440-3EACAB4E8BE1}" type="pres">
      <dgm:prSet presAssocID="{9C2443E5-F515-4501-B201-3A434B26FCF1}" presName="cycle" presStyleCnt="0"/>
      <dgm:spPr/>
    </dgm:pt>
    <dgm:pt modelId="{47E3CCCD-3D0D-4205-8996-8FB4F0B625A3}" type="pres">
      <dgm:prSet presAssocID="{9C2443E5-F515-4501-B201-3A434B26FCF1}" presName="srcNode" presStyleLbl="node1" presStyleIdx="0" presStyleCnt="2"/>
      <dgm:spPr/>
    </dgm:pt>
    <dgm:pt modelId="{347BFC91-1736-4F27-B261-EC74F6A8C976}" type="pres">
      <dgm:prSet presAssocID="{9C2443E5-F515-4501-B201-3A434B26FCF1}" presName="conn" presStyleLbl="parChTrans1D2" presStyleIdx="0" presStyleCnt="1"/>
      <dgm:spPr/>
    </dgm:pt>
    <dgm:pt modelId="{C214DE82-8876-4BD9-BDC7-B734B36DF906}" type="pres">
      <dgm:prSet presAssocID="{9C2443E5-F515-4501-B201-3A434B26FCF1}" presName="extraNode" presStyleLbl="node1" presStyleIdx="0" presStyleCnt="2"/>
      <dgm:spPr/>
    </dgm:pt>
    <dgm:pt modelId="{DCD02F95-7C6E-4484-8782-C37D932915F2}" type="pres">
      <dgm:prSet presAssocID="{9C2443E5-F515-4501-B201-3A434B26FCF1}" presName="dstNode" presStyleLbl="node1" presStyleIdx="0" presStyleCnt="2"/>
      <dgm:spPr/>
    </dgm:pt>
    <dgm:pt modelId="{68B1C590-FA4C-4521-BA21-CDBA602483C1}" type="pres">
      <dgm:prSet presAssocID="{27968FC7-6CAE-4084-8D5A-9513D4D7D848}" presName="text_1" presStyleLbl="node1" presStyleIdx="0" presStyleCnt="2">
        <dgm:presLayoutVars>
          <dgm:bulletEnabled val="1"/>
        </dgm:presLayoutVars>
      </dgm:prSet>
      <dgm:spPr/>
    </dgm:pt>
    <dgm:pt modelId="{E92C7AA3-FD03-48AE-A429-C87CB62EA195}" type="pres">
      <dgm:prSet presAssocID="{27968FC7-6CAE-4084-8D5A-9513D4D7D848}" presName="accent_1" presStyleCnt="0"/>
      <dgm:spPr/>
    </dgm:pt>
    <dgm:pt modelId="{7BCC4E72-2343-4576-9F52-53C9BDC6C950}" type="pres">
      <dgm:prSet presAssocID="{27968FC7-6CAE-4084-8D5A-9513D4D7D848}" presName="accentRepeatNode" presStyleLbl="solidFgAcc1" presStyleIdx="0" presStyleCnt="2" custLinFactNeighborX="-3570" custLinFactNeighborY="2455"/>
      <dgm:spPr>
        <a:solidFill>
          <a:srgbClr val="00B050"/>
        </a:solidFill>
        <a:ln>
          <a:solidFill>
            <a:srgbClr val="00B050"/>
          </a:solidFill>
        </a:ln>
      </dgm:spPr>
    </dgm:pt>
    <dgm:pt modelId="{BEA5D8E4-C348-4056-86BD-D367D7260C0D}" type="pres">
      <dgm:prSet presAssocID="{43EF27E7-3554-44C9-904F-FC29F9329E0A}" presName="text_2" presStyleLbl="node1" presStyleIdx="1" presStyleCnt="2" custScaleY="146977">
        <dgm:presLayoutVars>
          <dgm:bulletEnabled val="1"/>
        </dgm:presLayoutVars>
      </dgm:prSet>
      <dgm:spPr/>
    </dgm:pt>
    <dgm:pt modelId="{B8792A63-59FA-44F6-BD9F-16E50993FB4F}" type="pres">
      <dgm:prSet presAssocID="{43EF27E7-3554-44C9-904F-FC29F9329E0A}" presName="accent_2" presStyleCnt="0"/>
      <dgm:spPr/>
    </dgm:pt>
    <dgm:pt modelId="{65E977BA-81D1-4B94-A176-DF1D02B96AAB}" type="pres">
      <dgm:prSet presAssocID="{43EF27E7-3554-44C9-904F-FC29F9329E0A}" presName="accentRepeatNode" presStyleLbl="solidFgAcc1" presStyleIdx="1" presStyleCnt="2"/>
      <dgm:spPr>
        <a:solidFill>
          <a:srgbClr val="FF0066"/>
        </a:solidFill>
        <a:ln>
          <a:solidFill>
            <a:srgbClr val="FF0066"/>
          </a:solidFill>
        </a:ln>
      </dgm:spPr>
    </dgm:pt>
  </dgm:ptLst>
  <dgm:cxnLst>
    <dgm:cxn modelId="{DBD9DF77-71D2-4BD4-9889-A367BF8389CC}" type="presOf" srcId="{9C2443E5-F515-4501-B201-3A434B26FCF1}" destId="{E58B3043-4CAE-4803-AC3B-64E8BA6D427B}" srcOrd="0" destOrd="0" presId="urn:microsoft.com/office/officeart/2008/layout/VerticalCurvedList"/>
    <dgm:cxn modelId="{5CE7B879-DFBD-4EFD-80B6-452C13AC7EB6}" srcId="{9C2443E5-F515-4501-B201-3A434B26FCF1}" destId="{27968FC7-6CAE-4084-8D5A-9513D4D7D848}" srcOrd="0" destOrd="0" parTransId="{E8762775-0A93-4E03-9CBC-7A8C7842CAE0}" sibTransId="{0F360431-8F7D-4257-85DA-79E09AAE1898}"/>
    <dgm:cxn modelId="{437EE1BD-3233-443A-9643-056F770F0D5A}" type="presOf" srcId="{43EF27E7-3554-44C9-904F-FC29F9329E0A}" destId="{BEA5D8E4-C348-4056-86BD-D367D7260C0D}" srcOrd="0" destOrd="0" presId="urn:microsoft.com/office/officeart/2008/layout/VerticalCurvedList"/>
    <dgm:cxn modelId="{DBE1D2BF-53E5-497A-B5DD-650AA11D766E}" type="presOf" srcId="{0F360431-8F7D-4257-85DA-79E09AAE1898}" destId="{347BFC91-1736-4F27-B261-EC74F6A8C976}" srcOrd="0" destOrd="0" presId="urn:microsoft.com/office/officeart/2008/layout/VerticalCurvedList"/>
    <dgm:cxn modelId="{271E4DC0-8CE4-49CF-907C-185013C64345}" srcId="{9C2443E5-F515-4501-B201-3A434B26FCF1}" destId="{43EF27E7-3554-44C9-904F-FC29F9329E0A}" srcOrd="1" destOrd="0" parTransId="{8AA01F3B-0EE5-45EF-A2E1-35004A9C5C54}" sibTransId="{7B2C1246-D560-4997-9EE6-32A618F20961}"/>
    <dgm:cxn modelId="{F58AEAEA-6CAD-47EB-82D9-D9A4BFA7D257}" type="presOf" srcId="{27968FC7-6CAE-4084-8D5A-9513D4D7D848}" destId="{68B1C590-FA4C-4521-BA21-CDBA602483C1}" srcOrd="0" destOrd="0" presId="urn:microsoft.com/office/officeart/2008/layout/VerticalCurvedList"/>
    <dgm:cxn modelId="{ABA378AB-D530-42D8-948E-4AAEEA797755}" type="presParOf" srcId="{E58B3043-4CAE-4803-AC3B-64E8BA6D427B}" destId="{2B586D0E-C993-4F97-AEAB-40027A2B6B57}" srcOrd="0" destOrd="0" presId="urn:microsoft.com/office/officeart/2008/layout/VerticalCurvedList"/>
    <dgm:cxn modelId="{D1AC3471-F5DC-4414-ADA4-9C69C1CFD484}" type="presParOf" srcId="{2B586D0E-C993-4F97-AEAB-40027A2B6B57}" destId="{2087BD71-B953-46EB-8440-3EACAB4E8BE1}" srcOrd="0" destOrd="0" presId="urn:microsoft.com/office/officeart/2008/layout/VerticalCurvedList"/>
    <dgm:cxn modelId="{62FB00DE-0C39-4FD6-A7F9-E5BE47476F2D}" type="presParOf" srcId="{2087BD71-B953-46EB-8440-3EACAB4E8BE1}" destId="{47E3CCCD-3D0D-4205-8996-8FB4F0B625A3}" srcOrd="0" destOrd="0" presId="urn:microsoft.com/office/officeart/2008/layout/VerticalCurvedList"/>
    <dgm:cxn modelId="{4BCAD416-D874-4157-84A7-2EC13C0AD386}" type="presParOf" srcId="{2087BD71-B953-46EB-8440-3EACAB4E8BE1}" destId="{347BFC91-1736-4F27-B261-EC74F6A8C976}" srcOrd="1" destOrd="0" presId="urn:microsoft.com/office/officeart/2008/layout/VerticalCurvedList"/>
    <dgm:cxn modelId="{8445A3E4-4531-49F5-B9C8-1C246A09E312}" type="presParOf" srcId="{2087BD71-B953-46EB-8440-3EACAB4E8BE1}" destId="{C214DE82-8876-4BD9-BDC7-B734B36DF906}" srcOrd="2" destOrd="0" presId="urn:microsoft.com/office/officeart/2008/layout/VerticalCurvedList"/>
    <dgm:cxn modelId="{24C46C69-A6A3-47CD-8510-14BB93749679}" type="presParOf" srcId="{2087BD71-B953-46EB-8440-3EACAB4E8BE1}" destId="{DCD02F95-7C6E-4484-8782-C37D932915F2}" srcOrd="3" destOrd="0" presId="urn:microsoft.com/office/officeart/2008/layout/VerticalCurvedList"/>
    <dgm:cxn modelId="{39D82F90-58EB-4DCA-B736-C5DD60B0BA00}" type="presParOf" srcId="{2B586D0E-C993-4F97-AEAB-40027A2B6B57}" destId="{68B1C590-FA4C-4521-BA21-CDBA602483C1}" srcOrd="1" destOrd="0" presId="urn:microsoft.com/office/officeart/2008/layout/VerticalCurvedList"/>
    <dgm:cxn modelId="{A380EFCF-96F1-45EA-9E18-DC79CCCA6CD1}" type="presParOf" srcId="{2B586D0E-C993-4F97-AEAB-40027A2B6B57}" destId="{E92C7AA3-FD03-48AE-A429-C87CB62EA195}" srcOrd="2" destOrd="0" presId="urn:microsoft.com/office/officeart/2008/layout/VerticalCurvedList"/>
    <dgm:cxn modelId="{F63E45F2-8F69-4535-919E-636C58F14BA4}" type="presParOf" srcId="{E92C7AA3-FD03-48AE-A429-C87CB62EA195}" destId="{7BCC4E72-2343-4576-9F52-53C9BDC6C950}" srcOrd="0" destOrd="0" presId="urn:microsoft.com/office/officeart/2008/layout/VerticalCurvedList"/>
    <dgm:cxn modelId="{00A9C91F-84D5-407A-8F4A-731B8B169E16}" type="presParOf" srcId="{2B586D0E-C993-4F97-AEAB-40027A2B6B57}" destId="{BEA5D8E4-C348-4056-86BD-D367D7260C0D}" srcOrd="3" destOrd="0" presId="urn:microsoft.com/office/officeart/2008/layout/VerticalCurvedList"/>
    <dgm:cxn modelId="{1AD63B75-D057-4B3B-B057-04F32E3ECBA0}" type="presParOf" srcId="{2B586D0E-C993-4F97-AEAB-40027A2B6B57}" destId="{B8792A63-59FA-44F6-BD9F-16E50993FB4F}" srcOrd="4" destOrd="0" presId="urn:microsoft.com/office/officeart/2008/layout/VerticalCurvedList"/>
    <dgm:cxn modelId="{A8C6B22D-217D-4D73-BD35-5598F1DB8823}" type="presParOf" srcId="{B8792A63-59FA-44F6-BD9F-16E50993FB4F}" destId="{65E977BA-81D1-4B94-A176-DF1D02B96AAB}" srcOrd="0" destOrd="0" presId="urn:microsoft.com/office/officeart/2008/layout/VerticalCurved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852AA29C-74EE-4972-BFEC-9B304AA71072}" type="doc">
      <dgm:prSet loTypeId="urn:microsoft.com/office/officeart/2011/layout/RadialPictureList" loCatId="officeonline" qsTypeId="urn:microsoft.com/office/officeart/2005/8/quickstyle/simple1" qsCatId="simple" csTypeId="urn:microsoft.com/office/officeart/2005/8/colors/accent1_2" csCatId="accent1" phldr="1"/>
      <dgm:spPr/>
      <dgm:t>
        <a:bodyPr/>
        <a:lstStyle/>
        <a:p>
          <a:endParaRPr lang="en-US"/>
        </a:p>
      </dgm:t>
    </dgm:pt>
    <dgm:pt modelId="{073AD901-0C10-4AA4-96FE-CCEF59E36933}">
      <dgm:prSet phldrT="[Text]" custT="1"/>
      <dgm:spPr>
        <a:solidFill>
          <a:srgbClr val="000099"/>
        </a:solidFill>
      </dgm:spPr>
      <dgm:t>
        <a:bodyPr/>
        <a:lstStyle/>
        <a:p>
          <a:r>
            <a:rPr lang="en-US" sz="2400" b="1" dirty="0" err="1"/>
            <a:t>Mục</a:t>
          </a:r>
          <a:r>
            <a:rPr lang="en-US" sz="2400" b="1" dirty="0"/>
            <a:t> </a:t>
          </a:r>
          <a:r>
            <a:rPr lang="en-US" sz="2400" b="1" dirty="0" err="1"/>
            <a:t>tiêu</a:t>
          </a:r>
          <a:r>
            <a:rPr lang="en-US" sz="2400" b="1" dirty="0"/>
            <a:t> </a:t>
          </a:r>
          <a:r>
            <a:rPr lang="en-US" sz="2400" b="1" dirty="0" err="1"/>
            <a:t>chương</a:t>
          </a:r>
          <a:r>
            <a:rPr lang="en-US" sz="2400" b="1" dirty="0"/>
            <a:t> 1</a:t>
          </a:r>
        </a:p>
      </dgm:t>
    </dgm:pt>
    <dgm:pt modelId="{98CB0ABD-BF7B-4568-9D48-545E5B6E045C}" type="parTrans" cxnId="{F1C265E6-039A-49A4-B305-419EB2A2ED7D}">
      <dgm:prSet/>
      <dgm:spPr/>
      <dgm:t>
        <a:bodyPr/>
        <a:lstStyle/>
        <a:p>
          <a:endParaRPr lang="en-US" sz="2400"/>
        </a:p>
      </dgm:t>
    </dgm:pt>
    <dgm:pt modelId="{B08A839C-18AE-4B38-B30B-D3E013700ED8}" type="sibTrans" cxnId="{F1C265E6-039A-49A4-B305-419EB2A2ED7D}">
      <dgm:prSet/>
      <dgm:spPr/>
      <dgm:t>
        <a:bodyPr/>
        <a:lstStyle/>
        <a:p>
          <a:endParaRPr lang="en-US" sz="2400"/>
        </a:p>
      </dgm:t>
    </dgm:pt>
    <dgm:pt modelId="{D075839E-A957-4782-922D-B213D89D9744}">
      <dgm:prSet phldrT="[Text]" custT="1"/>
      <dgm:spPr/>
      <dgm:t>
        <a:bodyPr/>
        <a:lstStyle/>
        <a:p>
          <a:pPr algn="ctr"/>
          <a:r>
            <a:rPr lang="en-US" sz="2400" b="1" u="sng" dirty="0" err="1">
              <a:solidFill>
                <a:srgbClr val="0033CC"/>
              </a:solidFill>
            </a:rPr>
            <a:t>Nắm</a:t>
          </a:r>
          <a:r>
            <a:rPr lang="en-US" sz="2400" b="1" u="sng" dirty="0">
              <a:solidFill>
                <a:srgbClr val="0033CC"/>
              </a:solidFill>
            </a:rPr>
            <a:t> </a:t>
          </a:r>
          <a:r>
            <a:rPr lang="en-US" sz="2400" b="1" u="sng" dirty="0" err="1">
              <a:solidFill>
                <a:srgbClr val="0033CC"/>
              </a:solidFill>
            </a:rPr>
            <a:t>bắt</a:t>
          </a:r>
          <a:r>
            <a:rPr lang="en-US" sz="2400" b="0" u="none" dirty="0">
              <a:solidFill>
                <a:srgbClr val="0033CC"/>
              </a:solidFill>
            </a:rPr>
            <a:t> </a:t>
          </a:r>
          <a:r>
            <a:rPr lang="en-US" sz="2400" b="0" u="none" dirty="0" err="1">
              <a:solidFill>
                <a:srgbClr val="0033CC"/>
              </a:solidFill>
            </a:rPr>
            <a:t>được</a:t>
          </a:r>
          <a:r>
            <a:rPr lang="en-US" sz="2400" b="0" u="none" dirty="0">
              <a:solidFill>
                <a:srgbClr val="0033CC"/>
              </a:solidFill>
            </a:rPr>
            <a:t> </a:t>
          </a:r>
          <a:r>
            <a:rPr lang="en-US" sz="2400" b="1" u="sng" dirty="0" err="1">
              <a:solidFill>
                <a:srgbClr val="0033CC"/>
              </a:solidFill>
            </a:rPr>
            <a:t>khái</a:t>
          </a:r>
          <a:r>
            <a:rPr lang="en-US" sz="2400" b="1" u="sng" dirty="0">
              <a:solidFill>
                <a:srgbClr val="0033CC"/>
              </a:solidFill>
            </a:rPr>
            <a:t> </a:t>
          </a:r>
          <a:r>
            <a:rPr lang="en-US" sz="2400" b="1" u="sng" dirty="0" err="1">
              <a:solidFill>
                <a:srgbClr val="0033CC"/>
              </a:solidFill>
            </a:rPr>
            <a:t>lược</a:t>
          </a:r>
          <a:r>
            <a:rPr lang="en-US" sz="2400" b="0" u="none" dirty="0">
              <a:solidFill>
                <a:srgbClr val="0033CC"/>
              </a:solidFill>
            </a:rPr>
            <a:t> </a:t>
          </a:r>
          <a:r>
            <a:rPr lang="en-US" sz="2400" b="0" u="none" dirty="0" err="1">
              <a:solidFill>
                <a:srgbClr val="0033CC"/>
              </a:solidFill>
            </a:rPr>
            <a:t>về</a:t>
          </a:r>
          <a:r>
            <a:rPr lang="en-US" sz="2400" b="0" u="none" dirty="0">
              <a:solidFill>
                <a:srgbClr val="0033CC"/>
              </a:solidFill>
            </a:rPr>
            <a:t> </a:t>
          </a:r>
          <a:r>
            <a:rPr lang="en-US" sz="2400" b="0" u="none" dirty="0" err="1">
              <a:solidFill>
                <a:srgbClr val="0033CC"/>
              </a:solidFill>
            </a:rPr>
            <a:t>triết</a:t>
          </a:r>
          <a:r>
            <a:rPr lang="en-US" sz="2400" b="0" u="none" dirty="0">
              <a:solidFill>
                <a:srgbClr val="0033CC"/>
              </a:solidFill>
            </a:rPr>
            <a:t> </a:t>
          </a:r>
          <a:r>
            <a:rPr lang="en-US" sz="2400" b="0" u="none" dirty="0" err="1">
              <a:solidFill>
                <a:srgbClr val="0033CC"/>
              </a:solidFill>
            </a:rPr>
            <a:t>học</a:t>
          </a:r>
          <a:r>
            <a:rPr lang="en-US" sz="2400" b="0" u="none" dirty="0">
              <a:solidFill>
                <a:srgbClr val="0033CC"/>
              </a:solidFill>
            </a:rPr>
            <a:t> </a:t>
          </a:r>
          <a:r>
            <a:rPr lang="en-US" sz="2400" b="0" u="none" dirty="0" err="1">
              <a:solidFill>
                <a:srgbClr val="0033CC"/>
              </a:solidFill>
            </a:rPr>
            <a:t>và</a:t>
          </a:r>
          <a:r>
            <a:rPr lang="en-US" sz="2400" b="0" u="none" dirty="0">
              <a:solidFill>
                <a:srgbClr val="0033CC"/>
              </a:solidFill>
            </a:rPr>
            <a:t> </a:t>
          </a:r>
          <a:r>
            <a:rPr lang="en-US" sz="2400" b="0" u="none" dirty="0" err="1">
              <a:solidFill>
                <a:srgbClr val="0033CC"/>
              </a:solidFill>
            </a:rPr>
            <a:t>triết</a:t>
          </a:r>
          <a:r>
            <a:rPr lang="en-US" sz="2400" b="0" u="none" dirty="0">
              <a:solidFill>
                <a:srgbClr val="0033CC"/>
              </a:solidFill>
            </a:rPr>
            <a:t> </a:t>
          </a:r>
          <a:r>
            <a:rPr lang="en-US" sz="2400" b="0" u="none" dirty="0" err="1">
              <a:solidFill>
                <a:srgbClr val="0033CC"/>
              </a:solidFill>
            </a:rPr>
            <a:t>học</a:t>
          </a:r>
          <a:r>
            <a:rPr lang="en-US" sz="2400" b="0" u="none" dirty="0">
              <a:solidFill>
                <a:srgbClr val="0033CC"/>
              </a:solidFill>
            </a:rPr>
            <a:t> </a:t>
          </a:r>
          <a:r>
            <a:rPr lang="en-US" sz="2400" b="0" u="none" dirty="0" err="1">
              <a:solidFill>
                <a:srgbClr val="0033CC"/>
              </a:solidFill>
            </a:rPr>
            <a:t>Mác</a:t>
          </a:r>
          <a:r>
            <a:rPr lang="en-US" sz="2400" b="0" u="none" dirty="0">
              <a:solidFill>
                <a:srgbClr val="0033CC"/>
              </a:solidFill>
            </a:rPr>
            <a:t> -  </a:t>
          </a:r>
          <a:r>
            <a:rPr lang="en-US" sz="2400" b="0" u="none" dirty="0" err="1">
              <a:solidFill>
                <a:srgbClr val="0033CC"/>
              </a:solidFill>
            </a:rPr>
            <a:t>Lênin</a:t>
          </a:r>
          <a:r>
            <a:rPr lang="en-US" sz="2400" b="0" u="none" dirty="0">
              <a:solidFill>
                <a:schemeClr val="bg1"/>
              </a:solidFill>
            </a:rPr>
            <a:t>.</a:t>
          </a:r>
        </a:p>
      </dgm:t>
    </dgm:pt>
    <dgm:pt modelId="{5959F9EE-5DC8-4A46-B2C9-0FCFAAB8F5B3}" type="parTrans" cxnId="{71827EEA-5040-4903-922D-DE94F7A32557}">
      <dgm:prSet/>
      <dgm:spPr/>
      <dgm:t>
        <a:bodyPr/>
        <a:lstStyle/>
        <a:p>
          <a:endParaRPr lang="en-US" sz="2400"/>
        </a:p>
      </dgm:t>
    </dgm:pt>
    <dgm:pt modelId="{E7B1BCFA-4A78-415A-8C83-26118597AC86}" type="sibTrans" cxnId="{71827EEA-5040-4903-922D-DE94F7A32557}">
      <dgm:prSet/>
      <dgm:spPr/>
      <dgm:t>
        <a:bodyPr/>
        <a:lstStyle/>
        <a:p>
          <a:endParaRPr lang="en-US" sz="2400"/>
        </a:p>
      </dgm:t>
    </dgm:pt>
    <dgm:pt modelId="{7F620D08-2CE6-4593-9810-2EE9CE5C2020}">
      <dgm:prSet phldrT="[Text]" custT="1"/>
      <dgm:spPr/>
      <dgm:t>
        <a:bodyPr/>
        <a:lstStyle/>
        <a:p>
          <a:pPr algn="ctr"/>
          <a:r>
            <a:rPr lang="en-US" sz="2400" b="1" u="sng" dirty="0" err="1">
              <a:solidFill>
                <a:srgbClr val="800000"/>
              </a:solidFill>
            </a:rPr>
            <a:t>Xác</a:t>
          </a:r>
          <a:r>
            <a:rPr lang="en-US" sz="2400" b="1" u="sng" dirty="0">
              <a:solidFill>
                <a:srgbClr val="800000"/>
              </a:solidFill>
            </a:rPr>
            <a:t> </a:t>
          </a:r>
          <a:r>
            <a:rPr lang="en-US" sz="2400" b="1" u="sng" dirty="0" err="1">
              <a:solidFill>
                <a:srgbClr val="800000"/>
              </a:solidFill>
            </a:rPr>
            <a:t>định</a:t>
          </a:r>
          <a:r>
            <a:rPr lang="en-US" sz="2400" b="0" u="none" dirty="0">
              <a:solidFill>
                <a:srgbClr val="800000"/>
              </a:solidFill>
            </a:rPr>
            <a:t> </a:t>
          </a:r>
          <a:r>
            <a:rPr lang="en-US" sz="2400" b="0" u="none" dirty="0" err="1">
              <a:solidFill>
                <a:srgbClr val="800000"/>
              </a:solidFill>
            </a:rPr>
            <a:t>được</a:t>
          </a:r>
          <a:r>
            <a:rPr lang="en-US" sz="2400" b="0" u="none" dirty="0">
              <a:solidFill>
                <a:srgbClr val="800000"/>
              </a:solidFill>
            </a:rPr>
            <a:t> </a:t>
          </a:r>
          <a:r>
            <a:rPr lang="en-US" sz="2400" b="0" u="none" dirty="0" err="1">
              <a:solidFill>
                <a:srgbClr val="800000"/>
              </a:solidFill>
            </a:rPr>
            <a:t>đối</a:t>
          </a:r>
          <a:r>
            <a:rPr lang="en-US" sz="2400" b="0" u="none" dirty="0">
              <a:solidFill>
                <a:srgbClr val="800000"/>
              </a:solidFill>
            </a:rPr>
            <a:t> </a:t>
          </a:r>
          <a:r>
            <a:rPr lang="en-US" sz="2400" b="0" u="none" dirty="0" err="1">
              <a:solidFill>
                <a:srgbClr val="800000"/>
              </a:solidFill>
            </a:rPr>
            <a:t>tượng</a:t>
          </a:r>
          <a:r>
            <a:rPr lang="en-US" sz="2400" b="0" u="none" dirty="0">
              <a:solidFill>
                <a:srgbClr val="800000"/>
              </a:solidFill>
            </a:rPr>
            <a:t>, </a:t>
          </a:r>
          <a:r>
            <a:rPr lang="en-US" sz="2400" b="0" u="none" dirty="0" err="1">
              <a:solidFill>
                <a:srgbClr val="800000"/>
              </a:solidFill>
            </a:rPr>
            <a:t>mục</a:t>
          </a:r>
          <a:r>
            <a:rPr lang="en-US" sz="2400" b="0" u="none" dirty="0">
              <a:solidFill>
                <a:srgbClr val="800000"/>
              </a:solidFill>
            </a:rPr>
            <a:t> </a:t>
          </a:r>
          <a:r>
            <a:rPr lang="en-US" sz="2400" b="0" u="none" dirty="0" err="1">
              <a:solidFill>
                <a:srgbClr val="800000"/>
              </a:solidFill>
            </a:rPr>
            <a:t>đích</a:t>
          </a:r>
          <a:r>
            <a:rPr lang="en-US" sz="2400" b="0" u="none" dirty="0">
              <a:solidFill>
                <a:srgbClr val="800000"/>
              </a:solidFill>
            </a:rPr>
            <a:t>, </a:t>
          </a:r>
          <a:r>
            <a:rPr lang="en-US" sz="2400" b="0" u="none" dirty="0" err="1">
              <a:solidFill>
                <a:srgbClr val="800000"/>
              </a:solidFill>
            </a:rPr>
            <a:t>phương</a:t>
          </a:r>
          <a:r>
            <a:rPr lang="en-US" sz="2400" b="0" u="none" dirty="0">
              <a:solidFill>
                <a:srgbClr val="800000"/>
              </a:solidFill>
            </a:rPr>
            <a:t> </a:t>
          </a:r>
          <a:r>
            <a:rPr lang="en-US" sz="2400" b="0" u="none" dirty="0" err="1">
              <a:solidFill>
                <a:srgbClr val="800000"/>
              </a:solidFill>
            </a:rPr>
            <a:t>pháp</a:t>
          </a:r>
          <a:r>
            <a:rPr lang="en-US" sz="2400" b="0" u="none" dirty="0">
              <a:solidFill>
                <a:srgbClr val="800000"/>
              </a:solidFill>
            </a:rPr>
            <a:t> </a:t>
          </a:r>
          <a:r>
            <a:rPr lang="en-US" sz="2400" b="0" u="none" dirty="0" err="1">
              <a:solidFill>
                <a:srgbClr val="800000"/>
              </a:solidFill>
            </a:rPr>
            <a:t>học</a:t>
          </a:r>
          <a:r>
            <a:rPr lang="en-US" sz="2400" b="0" u="none" dirty="0">
              <a:solidFill>
                <a:srgbClr val="800000"/>
              </a:solidFill>
            </a:rPr>
            <a:t> </a:t>
          </a:r>
          <a:r>
            <a:rPr lang="en-US" sz="2400" b="0" u="none" dirty="0" err="1">
              <a:solidFill>
                <a:srgbClr val="800000"/>
              </a:solidFill>
            </a:rPr>
            <a:t>tập</a:t>
          </a:r>
          <a:r>
            <a:rPr lang="en-US" sz="2400" b="0" u="none" dirty="0">
              <a:solidFill>
                <a:srgbClr val="800000"/>
              </a:solidFill>
            </a:rPr>
            <a:t>.</a:t>
          </a:r>
        </a:p>
      </dgm:t>
    </dgm:pt>
    <dgm:pt modelId="{1DE000F7-EE94-4389-A432-34ACCF6D28AA}" type="parTrans" cxnId="{AEA9DBD9-D328-4CC3-BFF6-EFEAA406DA28}">
      <dgm:prSet/>
      <dgm:spPr/>
      <dgm:t>
        <a:bodyPr/>
        <a:lstStyle/>
        <a:p>
          <a:endParaRPr lang="en-US" sz="2400"/>
        </a:p>
      </dgm:t>
    </dgm:pt>
    <dgm:pt modelId="{01DD5B0D-671D-4E4A-882F-1C02F74A04CF}" type="sibTrans" cxnId="{AEA9DBD9-D328-4CC3-BFF6-EFEAA406DA28}">
      <dgm:prSet/>
      <dgm:spPr/>
      <dgm:t>
        <a:bodyPr/>
        <a:lstStyle/>
        <a:p>
          <a:endParaRPr lang="en-US" sz="2400"/>
        </a:p>
      </dgm:t>
    </dgm:pt>
    <dgm:pt modelId="{441AF097-C8E6-480C-B110-4104D8D9F72E}">
      <dgm:prSet phldrT="[Text]" custT="1"/>
      <dgm:spPr/>
      <dgm:t>
        <a:bodyPr/>
        <a:lstStyle/>
        <a:p>
          <a:pPr algn="ctr">
            <a:lnSpc>
              <a:spcPct val="100000"/>
            </a:lnSpc>
            <a:spcAft>
              <a:spcPts val="0"/>
            </a:spcAft>
          </a:pPr>
          <a:r>
            <a:rPr lang="en-US" sz="2400" b="1" u="sng" dirty="0" err="1">
              <a:solidFill>
                <a:srgbClr val="00B050"/>
              </a:solidFill>
            </a:rPr>
            <a:t>Vận</a:t>
          </a:r>
          <a:r>
            <a:rPr lang="en-US" sz="2400" b="1" u="sng" dirty="0">
              <a:solidFill>
                <a:srgbClr val="00B050"/>
              </a:solidFill>
            </a:rPr>
            <a:t> </a:t>
          </a:r>
          <a:r>
            <a:rPr lang="en-US" sz="2400" b="1" u="sng" dirty="0" err="1">
              <a:solidFill>
                <a:srgbClr val="00B050"/>
              </a:solidFill>
            </a:rPr>
            <a:t>dụng</a:t>
          </a:r>
          <a:r>
            <a:rPr lang="en-US" sz="2400" dirty="0">
              <a:solidFill>
                <a:srgbClr val="00B050"/>
              </a:solidFill>
            </a:rPr>
            <a:t> </a:t>
          </a:r>
          <a:r>
            <a:rPr lang="en-US" sz="2400" dirty="0" err="1">
              <a:solidFill>
                <a:srgbClr val="00B050"/>
              </a:solidFill>
            </a:rPr>
            <a:t>vào</a:t>
          </a:r>
          <a:r>
            <a:rPr lang="en-US" sz="2400" dirty="0">
              <a:solidFill>
                <a:srgbClr val="00B050"/>
              </a:solidFill>
            </a:rPr>
            <a:t> </a:t>
          </a:r>
          <a:r>
            <a:rPr lang="en-US" sz="2400" dirty="0" err="1">
              <a:solidFill>
                <a:srgbClr val="00B050"/>
              </a:solidFill>
            </a:rPr>
            <a:t>trong</a:t>
          </a:r>
          <a:r>
            <a:rPr lang="en-US" sz="2400" dirty="0">
              <a:solidFill>
                <a:srgbClr val="00B050"/>
              </a:solidFill>
            </a:rPr>
            <a:t> </a:t>
          </a:r>
          <a:r>
            <a:rPr lang="en-US" sz="2400" dirty="0" err="1">
              <a:solidFill>
                <a:srgbClr val="00B050"/>
              </a:solidFill>
            </a:rPr>
            <a:t>hoạt</a:t>
          </a:r>
          <a:r>
            <a:rPr lang="en-US" sz="2400" dirty="0">
              <a:solidFill>
                <a:srgbClr val="00B050"/>
              </a:solidFill>
            </a:rPr>
            <a:t> </a:t>
          </a:r>
          <a:r>
            <a:rPr lang="en-US" sz="2400" dirty="0" err="1">
              <a:solidFill>
                <a:srgbClr val="00B050"/>
              </a:solidFill>
            </a:rPr>
            <a:t>động</a:t>
          </a:r>
          <a:r>
            <a:rPr lang="en-US" sz="2400" dirty="0">
              <a:solidFill>
                <a:srgbClr val="00B050"/>
              </a:solidFill>
            </a:rPr>
            <a:t> </a:t>
          </a:r>
          <a:r>
            <a:rPr lang="en-US" sz="2400" b="1" u="sng" dirty="0" err="1">
              <a:solidFill>
                <a:srgbClr val="00B050"/>
              </a:solidFill>
            </a:rPr>
            <a:t>nhận</a:t>
          </a:r>
          <a:r>
            <a:rPr lang="en-US" sz="2400" b="1" u="sng" dirty="0">
              <a:solidFill>
                <a:srgbClr val="00B050"/>
              </a:solidFill>
            </a:rPr>
            <a:t> </a:t>
          </a:r>
          <a:r>
            <a:rPr lang="en-US" sz="2400" b="1" u="sng" dirty="0" err="1">
              <a:solidFill>
                <a:srgbClr val="00B050"/>
              </a:solidFill>
            </a:rPr>
            <a:t>thức</a:t>
          </a:r>
          <a:r>
            <a:rPr lang="en-US" sz="2400" dirty="0">
              <a:solidFill>
                <a:srgbClr val="00B050"/>
              </a:solidFill>
            </a:rPr>
            <a:t> </a:t>
          </a:r>
          <a:r>
            <a:rPr lang="en-US" sz="2400" dirty="0" err="1">
              <a:solidFill>
                <a:srgbClr val="00B050"/>
              </a:solidFill>
            </a:rPr>
            <a:t>và</a:t>
          </a:r>
          <a:r>
            <a:rPr lang="en-US" sz="2400" dirty="0">
              <a:solidFill>
                <a:srgbClr val="00B050"/>
              </a:solidFill>
            </a:rPr>
            <a:t> </a:t>
          </a:r>
          <a:r>
            <a:rPr lang="en-US" sz="2400" b="1" u="sng" dirty="0" err="1">
              <a:solidFill>
                <a:srgbClr val="00B050"/>
              </a:solidFill>
            </a:rPr>
            <a:t>thực</a:t>
          </a:r>
          <a:r>
            <a:rPr lang="en-US" sz="2400" b="1" u="sng" dirty="0">
              <a:solidFill>
                <a:srgbClr val="00B050"/>
              </a:solidFill>
            </a:rPr>
            <a:t> </a:t>
          </a:r>
          <a:r>
            <a:rPr lang="en-US" sz="2400" b="1" u="sng" dirty="0" err="1">
              <a:solidFill>
                <a:srgbClr val="00B050"/>
              </a:solidFill>
            </a:rPr>
            <a:t>tiễn</a:t>
          </a:r>
          <a:r>
            <a:rPr lang="en-US" sz="2400" dirty="0">
              <a:solidFill>
                <a:srgbClr val="00B050"/>
              </a:solidFill>
            </a:rPr>
            <a:t>.</a:t>
          </a:r>
        </a:p>
      </dgm:t>
    </dgm:pt>
    <dgm:pt modelId="{05833B39-50AD-44EE-B613-94617D374B43}" type="parTrans" cxnId="{FE16CAD3-3BB2-4E02-82F9-28C146A7F3B2}">
      <dgm:prSet/>
      <dgm:spPr/>
      <dgm:t>
        <a:bodyPr/>
        <a:lstStyle/>
        <a:p>
          <a:endParaRPr lang="en-US" sz="2400"/>
        </a:p>
      </dgm:t>
    </dgm:pt>
    <dgm:pt modelId="{5181645E-08D5-41CD-AE13-A0B33AAA728B}" type="sibTrans" cxnId="{FE16CAD3-3BB2-4E02-82F9-28C146A7F3B2}">
      <dgm:prSet/>
      <dgm:spPr/>
      <dgm:t>
        <a:bodyPr/>
        <a:lstStyle/>
        <a:p>
          <a:endParaRPr lang="en-US" sz="2400"/>
        </a:p>
      </dgm:t>
    </dgm:pt>
    <dgm:pt modelId="{4098672E-903E-46F3-8252-9BEE668BEC81}">
      <dgm:prSet/>
      <dgm:spPr/>
      <dgm:t>
        <a:bodyPr/>
        <a:lstStyle/>
        <a:p>
          <a:endParaRPr lang="en-US"/>
        </a:p>
      </dgm:t>
    </dgm:pt>
    <dgm:pt modelId="{4DAA5B8A-E494-4D09-962B-B1880B38536A}" type="parTrans" cxnId="{06F7BC22-25AB-41BD-BA88-E363466C68CF}">
      <dgm:prSet/>
      <dgm:spPr/>
      <dgm:t>
        <a:bodyPr/>
        <a:lstStyle/>
        <a:p>
          <a:endParaRPr lang="en-US"/>
        </a:p>
      </dgm:t>
    </dgm:pt>
    <dgm:pt modelId="{F4117FDF-E1F9-44D3-A3B1-1A70E55AF6D5}" type="sibTrans" cxnId="{06F7BC22-25AB-41BD-BA88-E363466C68CF}">
      <dgm:prSet/>
      <dgm:spPr/>
      <dgm:t>
        <a:bodyPr/>
        <a:lstStyle/>
        <a:p>
          <a:endParaRPr lang="en-US"/>
        </a:p>
      </dgm:t>
    </dgm:pt>
    <dgm:pt modelId="{B6C21048-E994-4BC9-84B4-50A37101EA72}">
      <dgm:prSet/>
      <dgm:spPr/>
      <dgm:t>
        <a:bodyPr/>
        <a:lstStyle/>
        <a:p>
          <a:endParaRPr lang="en-US"/>
        </a:p>
      </dgm:t>
    </dgm:pt>
    <dgm:pt modelId="{7C2F319A-D47E-49C6-912D-8B4A6B9FB654}" type="parTrans" cxnId="{5E1218DC-FFEA-4C02-BB94-6FF0177BC62C}">
      <dgm:prSet/>
      <dgm:spPr/>
      <dgm:t>
        <a:bodyPr/>
        <a:lstStyle/>
        <a:p>
          <a:endParaRPr lang="en-US"/>
        </a:p>
      </dgm:t>
    </dgm:pt>
    <dgm:pt modelId="{F42036CB-8527-4776-B0E0-33B314FA1975}" type="sibTrans" cxnId="{5E1218DC-FFEA-4C02-BB94-6FF0177BC62C}">
      <dgm:prSet/>
      <dgm:spPr/>
      <dgm:t>
        <a:bodyPr/>
        <a:lstStyle/>
        <a:p>
          <a:endParaRPr lang="en-US"/>
        </a:p>
      </dgm:t>
    </dgm:pt>
    <dgm:pt modelId="{9C5CB4BE-4696-4DB2-8E5C-BF2036B462E3}">
      <dgm:prSet/>
      <dgm:spPr/>
      <dgm:t>
        <a:bodyPr/>
        <a:lstStyle/>
        <a:p>
          <a:endParaRPr lang="en-US"/>
        </a:p>
      </dgm:t>
    </dgm:pt>
    <dgm:pt modelId="{A1B1D330-C701-4669-BE88-AD3310C52B44}" type="parTrans" cxnId="{EE076F44-5514-4D60-B49B-13C1D5347ED2}">
      <dgm:prSet/>
      <dgm:spPr/>
      <dgm:t>
        <a:bodyPr/>
        <a:lstStyle/>
        <a:p>
          <a:endParaRPr lang="en-US"/>
        </a:p>
      </dgm:t>
    </dgm:pt>
    <dgm:pt modelId="{0E2D907E-A344-4DD2-B07C-57987A7F735A}" type="sibTrans" cxnId="{EE076F44-5514-4D60-B49B-13C1D5347ED2}">
      <dgm:prSet/>
      <dgm:spPr/>
      <dgm:t>
        <a:bodyPr/>
        <a:lstStyle/>
        <a:p>
          <a:endParaRPr lang="en-US"/>
        </a:p>
      </dgm:t>
    </dgm:pt>
    <dgm:pt modelId="{60E9E51D-C5B9-44D3-B2F6-8B489BCA30D0}" type="pres">
      <dgm:prSet presAssocID="{852AA29C-74EE-4972-BFEC-9B304AA71072}" presName="Name0" presStyleCnt="0">
        <dgm:presLayoutVars>
          <dgm:chMax val="1"/>
          <dgm:chPref val="1"/>
          <dgm:dir/>
          <dgm:resizeHandles/>
        </dgm:presLayoutVars>
      </dgm:prSet>
      <dgm:spPr/>
    </dgm:pt>
    <dgm:pt modelId="{FE8330A4-7BB3-487D-80B8-88CFB8F7EDDA}" type="pres">
      <dgm:prSet presAssocID="{073AD901-0C10-4AA4-96FE-CCEF59E36933}" presName="Parent" presStyleLbl="node1" presStyleIdx="0" presStyleCnt="2" custScaleX="109521" custLinFactNeighborX="-46032" custLinFactNeighborY="5287">
        <dgm:presLayoutVars>
          <dgm:chMax val="4"/>
          <dgm:chPref val="3"/>
        </dgm:presLayoutVars>
      </dgm:prSet>
      <dgm:spPr/>
    </dgm:pt>
    <dgm:pt modelId="{C4903F81-46F5-442A-A2AA-E1A2B022C7DF}" type="pres">
      <dgm:prSet presAssocID="{D075839E-A957-4782-922D-B213D89D9744}" presName="Accent" presStyleLbl="node1" presStyleIdx="1" presStyleCnt="2" custScaleX="84998" custLinFactNeighborX="-27634" custLinFactNeighborY="1464"/>
      <dgm:spPr>
        <a:solidFill>
          <a:srgbClr val="FF3300"/>
        </a:solidFill>
      </dgm:spPr>
    </dgm:pt>
    <dgm:pt modelId="{066DA549-CD24-4A94-9BA0-DB0C9E2FBB87}" type="pres">
      <dgm:prSet presAssocID="{D075839E-A957-4782-922D-B213D89D9744}" presName="Image1" presStyleLbl="fgImgPlace1" presStyleIdx="0" presStyleCnt="3" custScaleX="48377" custScaleY="42718" custLinFactX="-30285" custLinFactNeighborX="-100000" custLinFactNeighborY="-6517"/>
      <dgm:spPr>
        <a:solidFill>
          <a:srgbClr val="33CC33"/>
        </a:solidFill>
      </dgm:spPr>
    </dgm:pt>
    <dgm:pt modelId="{2C27B982-9D80-4C0A-BA83-7D46D1697D0E}" type="pres">
      <dgm:prSet presAssocID="{D075839E-A957-4782-922D-B213D89D9744}" presName="Child1" presStyleLbl="revTx" presStyleIdx="0" presStyleCnt="3" custScaleX="351757" custLinFactNeighborX="2542" custLinFactNeighborY="668">
        <dgm:presLayoutVars>
          <dgm:chMax val="0"/>
          <dgm:chPref val="0"/>
          <dgm:bulletEnabled val="1"/>
        </dgm:presLayoutVars>
      </dgm:prSet>
      <dgm:spPr/>
    </dgm:pt>
    <dgm:pt modelId="{30B4BE2A-1177-4E4D-B0BC-140DF60FFBD4}" type="pres">
      <dgm:prSet presAssocID="{7F620D08-2CE6-4593-9810-2EE9CE5C2020}" presName="Image2" presStyleCnt="0"/>
      <dgm:spPr/>
    </dgm:pt>
    <dgm:pt modelId="{0590E5DE-65AC-41A9-A140-011D5A1FA11F}" type="pres">
      <dgm:prSet presAssocID="{7F620D08-2CE6-4593-9810-2EE9CE5C2020}" presName="Image" presStyleLbl="fgImgPlace1" presStyleIdx="1" presStyleCnt="3" custScaleX="44800" custScaleY="42719" custLinFactX="-25978" custLinFactNeighborX="-100000" custLinFactNeighborY="-28421"/>
      <dgm:spPr>
        <a:solidFill>
          <a:srgbClr val="D60093"/>
        </a:solidFill>
      </dgm:spPr>
    </dgm:pt>
    <dgm:pt modelId="{C58F067C-BDB8-470D-B392-484740C3C44A}" type="pres">
      <dgm:prSet presAssocID="{7F620D08-2CE6-4593-9810-2EE9CE5C2020}" presName="Child2" presStyleLbl="revTx" presStyleIdx="1" presStyleCnt="3" custScaleX="459960" custLinFactNeighborX="57250" custLinFactNeighborY="-19898">
        <dgm:presLayoutVars>
          <dgm:chMax val="0"/>
          <dgm:chPref val="0"/>
          <dgm:bulletEnabled val="1"/>
        </dgm:presLayoutVars>
      </dgm:prSet>
      <dgm:spPr/>
    </dgm:pt>
    <dgm:pt modelId="{F908D13C-3FBE-4B66-A3D5-A224760AFA0F}" type="pres">
      <dgm:prSet presAssocID="{441AF097-C8E6-480C-B110-4104D8D9F72E}" presName="Image3" presStyleCnt="0"/>
      <dgm:spPr/>
    </dgm:pt>
    <dgm:pt modelId="{68F8DACF-3B50-4085-964B-B496557E9CAA}" type="pres">
      <dgm:prSet presAssocID="{441AF097-C8E6-480C-B110-4104D8D9F72E}" presName="Image" presStyleLbl="fgImgPlace1" presStyleIdx="2" presStyleCnt="3" custFlipHor="1" custScaleX="45258" custScaleY="43205" custLinFactNeighborX="-94370" custLinFactNeighborY="-57773"/>
      <dgm:spPr>
        <a:solidFill>
          <a:srgbClr val="FF9900"/>
        </a:solidFill>
      </dgm:spPr>
    </dgm:pt>
    <dgm:pt modelId="{12E49E7C-C578-41FA-9D93-1E89E4BE1C37}" type="pres">
      <dgm:prSet presAssocID="{441AF097-C8E6-480C-B110-4104D8D9F72E}" presName="Child3" presStyleLbl="revTx" presStyleIdx="2" presStyleCnt="3" custScaleX="395809" custLinFactNeighborX="58494" custLinFactNeighborY="-48143">
        <dgm:presLayoutVars>
          <dgm:chMax val="0"/>
          <dgm:chPref val="0"/>
          <dgm:bulletEnabled val="1"/>
        </dgm:presLayoutVars>
      </dgm:prSet>
      <dgm:spPr/>
    </dgm:pt>
  </dgm:ptLst>
  <dgm:cxnLst>
    <dgm:cxn modelId="{06F7BC22-25AB-41BD-BA88-E363466C68CF}" srcId="{852AA29C-74EE-4972-BFEC-9B304AA71072}" destId="{4098672E-903E-46F3-8252-9BEE668BEC81}" srcOrd="1" destOrd="0" parTransId="{4DAA5B8A-E494-4D09-962B-B1880B38536A}" sibTransId="{F4117FDF-E1F9-44D3-A3B1-1A70E55AF6D5}"/>
    <dgm:cxn modelId="{3788BD25-E978-498A-8988-AE6D05A0E196}" type="presOf" srcId="{441AF097-C8E6-480C-B110-4104D8D9F72E}" destId="{12E49E7C-C578-41FA-9D93-1E89E4BE1C37}" srcOrd="0" destOrd="0" presId="urn:microsoft.com/office/officeart/2011/layout/RadialPictureList"/>
    <dgm:cxn modelId="{9BC28E3D-CB40-41C4-9E94-9B6D912363E8}" type="presOf" srcId="{7F620D08-2CE6-4593-9810-2EE9CE5C2020}" destId="{C58F067C-BDB8-470D-B392-484740C3C44A}" srcOrd="0" destOrd="0" presId="urn:microsoft.com/office/officeart/2011/layout/RadialPictureList"/>
    <dgm:cxn modelId="{D598283F-58E9-413D-BBAA-40162465EAA0}" type="presOf" srcId="{852AA29C-74EE-4972-BFEC-9B304AA71072}" destId="{60E9E51D-C5B9-44D3-B2F6-8B489BCA30D0}" srcOrd="0" destOrd="0" presId="urn:microsoft.com/office/officeart/2011/layout/RadialPictureList"/>
    <dgm:cxn modelId="{EE076F44-5514-4D60-B49B-13C1D5347ED2}" srcId="{852AA29C-74EE-4972-BFEC-9B304AA71072}" destId="{9C5CB4BE-4696-4DB2-8E5C-BF2036B462E3}" srcOrd="3" destOrd="0" parTransId="{A1B1D330-C701-4669-BE88-AD3310C52B44}" sibTransId="{0E2D907E-A344-4DD2-B07C-57987A7F735A}"/>
    <dgm:cxn modelId="{02026196-4F59-4667-B17D-F3EFF40A1571}" type="presOf" srcId="{D075839E-A957-4782-922D-B213D89D9744}" destId="{2C27B982-9D80-4C0A-BA83-7D46D1697D0E}" srcOrd="0" destOrd="0" presId="urn:microsoft.com/office/officeart/2011/layout/RadialPictureList"/>
    <dgm:cxn modelId="{30CAFCA0-26F0-4A3A-9883-80F125F0A751}" type="presOf" srcId="{073AD901-0C10-4AA4-96FE-CCEF59E36933}" destId="{FE8330A4-7BB3-487D-80B8-88CFB8F7EDDA}" srcOrd="0" destOrd="0" presId="urn:microsoft.com/office/officeart/2011/layout/RadialPictureList"/>
    <dgm:cxn modelId="{FE16CAD3-3BB2-4E02-82F9-28C146A7F3B2}" srcId="{073AD901-0C10-4AA4-96FE-CCEF59E36933}" destId="{441AF097-C8E6-480C-B110-4104D8D9F72E}" srcOrd="2" destOrd="0" parTransId="{05833B39-50AD-44EE-B613-94617D374B43}" sibTransId="{5181645E-08D5-41CD-AE13-A0B33AAA728B}"/>
    <dgm:cxn modelId="{AEA9DBD9-D328-4CC3-BFF6-EFEAA406DA28}" srcId="{073AD901-0C10-4AA4-96FE-CCEF59E36933}" destId="{7F620D08-2CE6-4593-9810-2EE9CE5C2020}" srcOrd="1" destOrd="0" parTransId="{1DE000F7-EE94-4389-A432-34ACCF6D28AA}" sibTransId="{01DD5B0D-671D-4E4A-882F-1C02F74A04CF}"/>
    <dgm:cxn modelId="{5E1218DC-FFEA-4C02-BB94-6FF0177BC62C}" srcId="{852AA29C-74EE-4972-BFEC-9B304AA71072}" destId="{B6C21048-E994-4BC9-84B4-50A37101EA72}" srcOrd="2" destOrd="0" parTransId="{7C2F319A-D47E-49C6-912D-8B4A6B9FB654}" sibTransId="{F42036CB-8527-4776-B0E0-33B314FA1975}"/>
    <dgm:cxn modelId="{F1C265E6-039A-49A4-B305-419EB2A2ED7D}" srcId="{852AA29C-74EE-4972-BFEC-9B304AA71072}" destId="{073AD901-0C10-4AA4-96FE-CCEF59E36933}" srcOrd="0" destOrd="0" parTransId="{98CB0ABD-BF7B-4568-9D48-545E5B6E045C}" sibTransId="{B08A839C-18AE-4B38-B30B-D3E013700ED8}"/>
    <dgm:cxn modelId="{71827EEA-5040-4903-922D-DE94F7A32557}" srcId="{073AD901-0C10-4AA4-96FE-CCEF59E36933}" destId="{D075839E-A957-4782-922D-B213D89D9744}" srcOrd="0" destOrd="0" parTransId="{5959F9EE-5DC8-4A46-B2C9-0FCFAAB8F5B3}" sibTransId="{E7B1BCFA-4A78-415A-8C83-26118597AC86}"/>
    <dgm:cxn modelId="{C33551A4-05C5-481B-97B4-F0488B624519}" type="presParOf" srcId="{60E9E51D-C5B9-44D3-B2F6-8B489BCA30D0}" destId="{FE8330A4-7BB3-487D-80B8-88CFB8F7EDDA}" srcOrd="0" destOrd="0" presId="urn:microsoft.com/office/officeart/2011/layout/RadialPictureList"/>
    <dgm:cxn modelId="{89BC0DB7-1138-4EB6-8D64-38FAB060CCA6}" type="presParOf" srcId="{60E9E51D-C5B9-44D3-B2F6-8B489BCA30D0}" destId="{C4903F81-46F5-442A-A2AA-E1A2B022C7DF}" srcOrd="1" destOrd="0" presId="urn:microsoft.com/office/officeart/2011/layout/RadialPictureList"/>
    <dgm:cxn modelId="{F5C8ED27-2BCD-4E83-8CA0-DBD41C442DE8}" type="presParOf" srcId="{60E9E51D-C5B9-44D3-B2F6-8B489BCA30D0}" destId="{066DA549-CD24-4A94-9BA0-DB0C9E2FBB87}" srcOrd="2" destOrd="0" presId="urn:microsoft.com/office/officeart/2011/layout/RadialPictureList"/>
    <dgm:cxn modelId="{90E688CD-BB93-4EB8-B61C-E65DD985BD40}" type="presParOf" srcId="{60E9E51D-C5B9-44D3-B2F6-8B489BCA30D0}" destId="{2C27B982-9D80-4C0A-BA83-7D46D1697D0E}" srcOrd="3" destOrd="0" presId="urn:microsoft.com/office/officeart/2011/layout/RadialPictureList"/>
    <dgm:cxn modelId="{FD0EC784-3256-42A9-A7B0-F9EEB07CAABC}" type="presParOf" srcId="{60E9E51D-C5B9-44D3-B2F6-8B489BCA30D0}" destId="{30B4BE2A-1177-4E4D-B0BC-140DF60FFBD4}" srcOrd="4" destOrd="0" presId="urn:microsoft.com/office/officeart/2011/layout/RadialPictureList"/>
    <dgm:cxn modelId="{5A9C9B01-4203-4721-BE61-CE1E28093C8D}" type="presParOf" srcId="{30B4BE2A-1177-4E4D-B0BC-140DF60FFBD4}" destId="{0590E5DE-65AC-41A9-A140-011D5A1FA11F}" srcOrd="0" destOrd="0" presId="urn:microsoft.com/office/officeart/2011/layout/RadialPictureList"/>
    <dgm:cxn modelId="{17461A5A-2E4F-418E-BC99-AA63CD62F72D}" type="presParOf" srcId="{60E9E51D-C5B9-44D3-B2F6-8B489BCA30D0}" destId="{C58F067C-BDB8-470D-B392-484740C3C44A}" srcOrd="5" destOrd="0" presId="urn:microsoft.com/office/officeart/2011/layout/RadialPictureList"/>
    <dgm:cxn modelId="{827273E4-A06F-4DB9-A175-7620F0BC23A9}" type="presParOf" srcId="{60E9E51D-C5B9-44D3-B2F6-8B489BCA30D0}" destId="{F908D13C-3FBE-4B66-A3D5-A224760AFA0F}" srcOrd="6" destOrd="0" presId="urn:microsoft.com/office/officeart/2011/layout/RadialPictureList"/>
    <dgm:cxn modelId="{2DD04763-52A5-4B2A-9FB5-5DE9C1F0E50F}" type="presParOf" srcId="{F908D13C-3FBE-4B66-A3D5-A224760AFA0F}" destId="{68F8DACF-3B50-4085-964B-B496557E9CAA}" srcOrd="0" destOrd="0" presId="urn:microsoft.com/office/officeart/2011/layout/RadialPictureList"/>
    <dgm:cxn modelId="{0C49D6FC-844C-43AB-8397-E027B2A2F2D3}" type="presParOf" srcId="{60E9E51D-C5B9-44D3-B2F6-8B489BCA30D0}" destId="{12E49E7C-C578-41FA-9D93-1E89E4BE1C37}" srcOrd="7" destOrd="0" presId="urn:microsoft.com/office/officeart/2011/layout/RadialPictureList"/>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06499D92-1B58-4ABB-B177-83C497903464}" type="doc">
      <dgm:prSet loTypeId="urn:microsoft.com/office/officeart/2005/8/layout/chevron2" loCatId="process" qsTypeId="urn:microsoft.com/office/officeart/2005/8/quickstyle/simple1" qsCatId="simple" csTypeId="urn:microsoft.com/office/officeart/2005/8/colors/accent2_5" csCatId="accent2" phldr="1"/>
      <dgm:spPr/>
      <dgm:t>
        <a:bodyPr/>
        <a:lstStyle/>
        <a:p>
          <a:endParaRPr lang="en-US"/>
        </a:p>
      </dgm:t>
    </dgm:pt>
    <dgm:pt modelId="{6D78E838-C40B-4A2D-96AB-3C36A2D0DC16}">
      <dgm:prSet phldrT="[Text]" custT="1"/>
      <dgm:spPr>
        <a:solidFill>
          <a:srgbClr val="C00000"/>
        </a:solidFill>
      </dgm:spPr>
      <dgm:t>
        <a:bodyPr/>
        <a:lstStyle/>
        <a:p>
          <a:r>
            <a:rPr lang="en-US" sz="3200" b="1">
              <a:solidFill>
                <a:schemeClr val="bg1"/>
              </a:solidFill>
              <a:latin typeface="Times New Roman" pitchFamily="18" charset="0"/>
              <a:cs typeface="Times New Roman" pitchFamily="18" charset="0"/>
            </a:rPr>
            <a:t>a.</a:t>
          </a:r>
          <a:endParaRPr lang="en-US" sz="3200" b="1" dirty="0">
            <a:solidFill>
              <a:schemeClr val="bg1"/>
            </a:solidFill>
            <a:latin typeface="Times New Roman" pitchFamily="18" charset="0"/>
            <a:cs typeface="Times New Roman" pitchFamily="18" charset="0"/>
          </a:endParaRPr>
        </a:p>
      </dgm:t>
    </dgm:pt>
    <dgm:pt modelId="{81DF2ED5-9575-42AD-9EB5-4110B8498BE5}" type="parTrans" cxnId="{9AB38DAF-B29F-4F19-994F-3826BB11E119}">
      <dgm:prSet/>
      <dgm:spPr/>
      <dgm:t>
        <a:bodyPr/>
        <a:lstStyle/>
        <a:p>
          <a:endParaRPr lang="en-US" sz="2800">
            <a:latin typeface="Times New Roman" pitchFamily="18" charset="0"/>
            <a:cs typeface="Times New Roman" pitchFamily="18" charset="0"/>
          </a:endParaRPr>
        </a:p>
      </dgm:t>
    </dgm:pt>
    <dgm:pt modelId="{4CC4098A-8FBF-41BF-B760-909AFAE0B4B5}" type="sibTrans" cxnId="{9AB38DAF-B29F-4F19-994F-3826BB11E119}">
      <dgm:prSet/>
      <dgm:spPr/>
      <dgm:t>
        <a:bodyPr/>
        <a:lstStyle/>
        <a:p>
          <a:endParaRPr lang="en-US" sz="2800">
            <a:latin typeface="Times New Roman" pitchFamily="18" charset="0"/>
            <a:cs typeface="Times New Roman" pitchFamily="18" charset="0"/>
          </a:endParaRPr>
        </a:p>
      </dgm:t>
    </dgm:pt>
    <dgm:pt modelId="{9FF8373A-6519-49BB-9B1C-267FE05AD0D1}">
      <dgm:prSet phldrT="[Text]" custT="1"/>
      <dgm:spPr>
        <a:solidFill>
          <a:srgbClr val="660066"/>
        </a:solidFill>
      </dgm:spPr>
      <dgm:t>
        <a:bodyPr/>
        <a:lstStyle/>
        <a:p>
          <a:pPr algn="ctr"/>
          <a:r>
            <a:rPr lang="en-US" sz="3200" b="1">
              <a:solidFill>
                <a:schemeClr val="bg1"/>
              </a:solidFill>
              <a:latin typeface="Times New Roman" pitchFamily="18" charset="0"/>
              <a:cs typeface="Times New Roman" pitchFamily="18" charset="0"/>
            </a:rPr>
            <a:t>b.</a:t>
          </a:r>
          <a:endParaRPr lang="en-US" sz="3200" b="1" dirty="0">
            <a:solidFill>
              <a:schemeClr val="bg1"/>
            </a:solidFill>
            <a:latin typeface="Times New Roman" pitchFamily="18" charset="0"/>
            <a:cs typeface="Times New Roman" pitchFamily="18" charset="0"/>
          </a:endParaRPr>
        </a:p>
      </dgm:t>
    </dgm:pt>
    <dgm:pt modelId="{612F8D83-B44F-4931-95F9-3204CC9E1198}" type="parTrans" cxnId="{94A8D32D-9245-4598-BFC4-41535380054B}">
      <dgm:prSet/>
      <dgm:spPr/>
      <dgm:t>
        <a:bodyPr/>
        <a:lstStyle/>
        <a:p>
          <a:endParaRPr lang="en-US" sz="2800">
            <a:latin typeface="Times New Roman" pitchFamily="18" charset="0"/>
            <a:cs typeface="Times New Roman" pitchFamily="18" charset="0"/>
          </a:endParaRPr>
        </a:p>
      </dgm:t>
    </dgm:pt>
    <dgm:pt modelId="{B3DA407D-0D72-4CE5-B3EF-8307CA7052B0}" type="sibTrans" cxnId="{94A8D32D-9245-4598-BFC4-41535380054B}">
      <dgm:prSet/>
      <dgm:spPr/>
      <dgm:t>
        <a:bodyPr/>
        <a:lstStyle/>
        <a:p>
          <a:endParaRPr lang="en-US" sz="2800">
            <a:latin typeface="Times New Roman" pitchFamily="18" charset="0"/>
            <a:cs typeface="Times New Roman" pitchFamily="18" charset="0"/>
          </a:endParaRPr>
        </a:p>
      </dgm:t>
    </dgm:pt>
    <dgm:pt modelId="{EE87098A-61D7-40D5-AB9C-74ADF2D7BC2A}">
      <dgm:prSet phldrT="[Text]" custT="1"/>
      <dgm:spPr>
        <a:ln>
          <a:solidFill>
            <a:srgbClr val="660066">
              <a:alpha val="76667"/>
            </a:srgbClr>
          </a:solidFill>
        </a:ln>
      </dgm:spPr>
      <dgm:t>
        <a:bodyPr/>
        <a:lstStyle/>
        <a:p>
          <a:pPr algn="just"/>
          <a:r>
            <a:rPr lang="en-US" sz="2800" b="1" dirty="0" err="1">
              <a:solidFill>
                <a:srgbClr val="660066"/>
              </a:solidFill>
              <a:latin typeface="+mn-lt"/>
              <a:cs typeface="Times New Roman" pitchFamily="18" charset="0"/>
            </a:rPr>
            <a:t>Khái</a:t>
          </a:r>
          <a:r>
            <a:rPr lang="en-US" sz="2800" b="1" dirty="0">
              <a:solidFill>
                <a:srgbClr val="660066"/>
              </a:solidFill>
              <a:latin typeface="+mn-lt"/>
              <a:cs typeface="Times New Roman" pitchFamily="18" charset="0"/>
            </a:rPr>
            <a:t> </a:t>
          </a:r>
          <a:r>
            <a:rPr lang="en-US" sz="2800" b="1" dirty="0" err="1">
              <a:solidFill>
                <a:srgbClr val="660066"/>
              </a:solidFill>
              <a:latin typeface="+mn-lt"/>
              <a:cs typeface="Times New Roman" pitchFamily="18" charset="0"/>
            </a:rPr>
            <a:t>niệm</a:t>
          </a:r>
          <a:r>
            <a:rPr lang="en-US" sz="2800" b="1" dirty="0">
              <a:solidFill>
                <a:srgbClr val="660066"/>
              </a:solidFill>
              <a:latin typeface="+mn-lt"/>
              <a:cs typeface="Times New Roman" pitchFamily="18" charset="0"/>
            </a:rPr>
            <a:t> </a:t>
          </a:r>
          <a:r>
            <a:rPr lang="en-US" sz="2800" b="1" dirty="0" err="1">
              <a:solidFill>
                <a:srgbClr val="660066"/>
              </a:solidFill>
              <a:latin typeface="+mn-lt"/>
              <a:cs typeface="Times New Roman" pitchFamily="18" charset="0"/>
            </a:rPr>
            <a:t>triết</a:t>
          </a:r>
          <a:r>
            <a:rPr lang="en-US" sz="2800" b="1" dirty="0">
              <a:solidFill>
                <a:srgbClr val="660066"/>
              </a:solidFill>
              <a:latin typeface="+mn-lt"/>
              <a:cs typeface="Times New Roman" pitchFamily="18" charset="0"/>
            </a:rPr>
            <a:t> học</a:t>
          </a:r>
        </a:p>
      </dgm:t>
    </dgm:pt>
    <dgm:pt modelId="{2805ECA1-21A3-4F8F-AA97-A9F008951F86}" type="parTrans" cxnId="{BE7ACB66-DCD4-47DF-992F-D151188EC994}">
      <dgm:prSet/>
      <dgm:spPr/>
      <dgm:t>
        <a:bodyPr/>
        <a:lstStyle/>
        <a:p>
          <a:endParaRPr lang="en-US" sz="2800">
            <a:latin typeface="Times New Roman" pitchFamily="18" charset="0"/>
            <a:cs typeface="Times New Roman" pitchFamily="18" charset="0"/>
          </a:endParaRPr>
        </a:p>
      </dgm:t>
    </dgm:pt>
    <dgm:pt modelId="{185FB2E3-4F8B-4609-ACC4-0782EEF88E18}" type="sibTrans" cxnId="{BE7ACB66-DCD4-47DF-992F-D151188EC994}">
      <dgm:prSet/>
      <dgm:spPr/>
      <dgm:t>
        <a:bodyPr/>
        <a:lstStyle/>
        <a:p>
          <a:endParaRPr lang="en-US" sz="2800">
            <a:latin typeface="Times New Roman" pitchFamily="18" charset="0"/>
            <a:cs typeface="Times New Roman" pitchFamily="18" charset="0"/>
          </a:endParaRPr>
        </a:p>
      </dgm:t>
    </dgm:pt>
    <dgm:pt modelId="{74AA2FE8-A2BD-419C-85C9-E1E6865917A0}">
      <dgm:prSet custT="1"/>
      <dgm:spPr>
        <a:solidFill>
          <a:srgbClr val="008000"/>
        </a:solidFill>
      </dgm:spPr>
      <dgm:t>
        <a:bodyPr/>
        <a:lstStyle/>
        <a:p>
          <a:r>
            <a:rPr lang="en-US" sz="3200" b="1">
              <a:solidFill>
                <a:schemeClr val="bg1"/>
              </a:solidFill>
              <a:latin typeface="Times New Roman" panose="02020603050405020304" pitchFamily="18" charset="0"/>
              <a:cs typeface="Times New Roman" panose="02020603050405020304" pitchFamily="18" charset="0"/>
            </a:rPr>
            <a:t>c.</a:t>
          </a:r>
          <a:endParaRPr lang="en-US" sz="3200" b="1" dirty="0">
            <a:solidFill>
              <a:schemeClr val="bg1"/>
            </a:solidFill>
            <a:latin typeface="Times New Roman" panose="02020603050405020304" pitchFamily="18" charset="0"/>
            <a:cs typeface="Times New Roman" panose="02020603050405020304" pitchFamily="18" charset="0"/>
          </a:endParaRPr>
        </a:p>
      </dgm:t>
    </dgm:pt>
    <dgm:pt modelId="{60E0169B-68F1-40D9-B806-7BB15780C9D9}" type="parTrans" cxnId="{0F93F87A-0C18-48EB-8B77-C1B2C7986B5B}">
      <dgm:prSet/>
      <dgm:spPr/>
      <dgm:t>
        <a:bodyPr/>
        <a:lstStyle/>
        <a:p>
          <a:endParaRPr lang="en-US"/>
        </a:p>
      </dgm:t>
    </dgm:pt>
    <dgm:pt modelId="{03DB28A5-185A-48CB-AFF6-29B22EBB5368}" type="sibTrans" cxnId="{0F93F87A-0C18-48EB-8B77-C1B2C7986B5B}">
      <dgm:prSet/>
      <dgm:spPr/>
      <dgm:t>
        <a:bodyPr/>
        <a:lstStyle/>
        <a:p>
          <a:endParaRPr lang="en-US"/>
        </a:p>
      </dgm:t>
    </dgm:pt>
    <dgm:pt modelId="{B96620C5-B12C-4B2A-B9AF-51F546A095D7}">
      <dgm:prSet custT="1"/>
      <dgm:spPr/>
      <dgm:t>
        <a:bodyPr/>
        <a:lstStyle/>
        <a:p>
          <a:pPr algn="just"/>
          <a:r>
            <a:rPr lang="en-US" sz="2800" b="1" dirty="0" err="1">
              <a:solidFill>
                <a:srgbClr val="008000"/>
              </a:solidFill>
              <a:latin typeface="+mn-lt"/>
              <a:cs typeface="Times New Roman" panose="02020603050405020304" pitchFamily="18" charset="0"/>
            </a:rPr>
            <a:t>Đối</a:t>
          </a:r>
          <a:r>
            <a:rPr lang="en-US" sz="2800" b="1" dirty="0">
              <a:solidFill>
                <a:srgbClr val="008000"/>
              </a:solidFill>
              <a:latin typeface="+mn-lt"/>
              <a:cs typeface="Times New Roman" panose="02020603050405020304" pitchFamily="18" charset="0"/>
            </a:rPr>
            <a:t> </a:t>
          </a:r>
          <a:r>
            <a:rPr lang="en-US" sz="2800" b="1" dirty="0" err="1">
              <a:solidFill>
                <a:srgbClr val="008000"/>
              </a:solidFill>
              <a:latin typeface="+mn-lt"/>
              <a:cs typeface="Times New Roman" panose="02020603050405020304" pitchFamily="18" charset="0"/>
            </a:rPr>
            <a:t>tượng</a:t>
          </a:r>
          <a:r>
            <a:rPr lang="en-US" sz="2800" b="1" dirty="0">
              <a:solidFill>
                <a:srgbClr val="008000"/>
              </a:solidFill>
              <a:latin typeface="+mn-lt"/>
              <a:cs typeface="Times New Roman" panose="02020603050405020304" pitchFamily="18" charset="0"/>
            </a:rPr>
            <a:t> của </a:t>
          </a:r>
          <a:r>
            <a:rPr lang="en-US" sz="2800" b="1" dirty="0" err="1">
              <a:solidFill>
                <a:srgbClr val="008000"/>
              </a:solidFill>
              <a:latin typeface="+mn-lt"/>
              <a:cs typeface="Times New Roman" panose="02020603050405020304" pitchFamily="18" charset="0"/>
            </a:rPr>
            <a:t>triết</a:t>
          </a:r>
          <a:r>
            <a:rPr lang="en-US" sz="2800" b="1" dirty="0">
              <a:solidFill>
                <a:srgbClr val="008000"/>
              </a:solidFill>
              <a:latin typeface="+mn-lt"/>
              <a:cs typeface="Times New Roman" panose="02020603050405020304" pitchFamily="18" charset="0"/>
            </a:rPr>
            <a:t> học </a:t>
          </a:r>
          <a:r>
            <a:rPr lang="en-US" sz="2800" b="1" dirty="0" err="1">
              <a:solidFill>
                <a:srgbClr val="008000"/>
              </a:solidFill>
              <a:latin typeface="+mn-lt"/>
              <a:cs typeface="Times New Roman" panose="02020603050405020304" pitchFamily="18" charset="0"/>
            </a:rPr>
            <a:t>trong</a:t>
          </a:r>
          <a:r>
            <a:rPr lang="en-US" sz="2800" b="1" dirty="0">
              <a:solidFill>
                <a:srgbClr val="008000"/>
              </a:solidFill>
              <a:latin typeface="+mn-lt"/>
              <a:cs typeface="Times New Roman" panose="02020603050405020304" pitchFamily="18" charset="0"/>
            </a:rPr>
            <a:t> </a:t>
          </a:r>
          <a:r>
            <a:rPr lang="en-US" sz="2800" b="1" dirty="0" err="1">
              <a:solidFill>
                <a:srgbClr val="008000"/>
              </a:solidFill>
              <a:latin typeface="+mn-lt"/>
              <a:cs typeface="Times New Roman" panose="02020603050405020304" pitchFamily="18" charset="0"/>
            </a:rPr>
            <a:t>lịch</a:t>
          </a:r>
          <a:r>
            <a:rPr lang="en-US" sz="2800" b="1" dirty="0">
              <a:solidFill>
                <a:srgbClr val="008000"/>
              </a:solidFill>
              <a:latin typeface="+mn-lt"/>
              <a:cs typeface="Times New Roman" panose="02020603050405020304" pitchFamily="18" charset="0"/>
            </a:rPr>
            <a:t> </a:t>
          </a:r>
          <a:r>
            <a:rPr lang="en-US" sz="2800" b="1" dirty="0" err="1">
              <a:solidFill>
                <a:srgbClr val="008000"/>
              </a:solidFill>
              <a:latin typeface="+mn-lt"/>
              <a:cs typeface="Times New Roman" panose="02020603050405020304" pitchFamily="18" charset="0"/>
            </a:rPr>
            <a:t>sử</a:t>
          </a:r>
          <a:endParaRPr lang="en-US" sz="2800" b="1" dirty="0">
            <a:solidFill>
              <a:srgbClr val="008000"/>
            </a:solidFill>
            <a:latin typeface="+mn-lt"/>
            <a:cs typeface="Times New Roman" panose="02020603050405020304" pitchFamily="18" charset="0"/>
          </a:endParaRPr>
        </a:p>
      </dgm:t>
    </dgm:pt>
    <dgm:pt modelId="{83EB246F-1A94-4B48-8FE8-B81A895F3EC6}" type="parTrans" cxnId="{D9EE0E9C-4E2F-429E-8DA0-89DAD150B0FD}">
      <dgm:prSet/>
      <dgm:spPr/>
      <dgm:t>
        <a:bodyPr/>
        <a:lstStyle/>
        <a:p>
          <a:endParaRPr lang="en-US"/>
        </a:p>
      </dgm:t>
    </dgm:pt>
    <dgm:pt modelId="{7C9C7B83-0F4D-4CFC-B457-0B318D2EFEF1}" type="sibTrans" cxnId="{D9EE0E9C-4E2F-429E-8DA0-89DAD150B0FD}">
      <dgm:prSet/>
      <dgm:spPr/>
      <dgm:t>
        <a:bodyPr/>
        <a:lstStyle/>
        <a:p>
          <a:endParaRPr lang="en-US"/>
        </a:p>
      </dgm:t>
    </dgm:pt>
    <dgm:pt modelId="{0B17514B-3180-475C-83D3-B2468EF164FC}">
      <dgm:prSet custT="1"/>
      <dgm:spPr>
        <a:solidFill>
          <a:srgbClr val="3333FF"/>
        </a:solidFill>
        <a:ln>
          <a:solidFill>
            <a:schemeClr val="bg1">
              <a:alpha val="50000"/>
            </a:schemeClr>
          </a:solidFill>
        </a:ln>
      </dgm:spPr>
      <dgm:t>
        <a:bodyPr/>
        <a:lstStyle/>
        <a:p>
          <a:r>
            <a:rPr lang="en-US" sz="3200" b="1">
              <a:solidFill>
                <a:schemeClr val="bg1"/>
              </a:solidFill>
              <a:latin typeface="Times New Roman" panose="02020603050405020304" pitchFamily="18" charset="0"/>
              <a:cs typeface="Times New Roman" panose="02020603050405020304" pitchFamily="18" charset="0"/>
            </a:rPr>
            <a:t>d.</a:t>
          </a:r>
          <a:endParaRPr lang="en-US" sz="3200" b="1" dirty="0">
            <a:solidFill>
              <a:schemeClr val="bg1"/>
            </a:solidFill>
            <a:latin typeface="Times New Roman" panose="02020603050405020304" pitchFamily="18" charset="0"/>
            <a:cs typeface="Times New Roman" panose="02020603050405020304" pitchFamily="18" charset="0"/>
          </a:endParaRPr>
        </a:p>
      </dgm:t>
    </dgm:pt>
    <dgm:pt modelId="{E9EB2691-AF8C-4458-922D-CE2FB7B71734}" type="parTrans" cxnId="{81FD0EAE-1A5A-45B7-93D6-7E709EE969F6}">
      <dgm:prSet/>
      <dgm:spPr/>
      <dgm:t>
        <a:bodyPr/>
        <a:lstStyle/>
        <a:p>
          <a:endParaRPr lang="en-US"/>
        </a:p>
      </dgm:t>
    </dgm:pt>
    <dgm:pt modelId="{5F2A61D8-7A56-44FE-8DB8-8272676935E9}" type="sibTrans" cxnId="{81FD0EAE-1A5A-45B7-93D6-7E709EE969F6}">
      <dgm:prSet/>
      <dgm:spPr/>
      <dgm:t>
        <a:bodyPr/>
        <a:lstStyle/>
        <a:p>
          <a:endParaRPr lang="en-US"/>
        </a:p>
      </dgm:t>
    </dgm:pt>
    <dgm:pt modelId="{B1636257-93F7-4D60-9BF4-3D5D2A915953}">
      <dgm:prSet custT="1"/>
      <dgm:spPr/>
      <dgm:t>
        <a:bodyPr/>
        <a:lstStyle/>
        <a:p>
          <a:pPr algn="just">
            <a:lnSpc>
              <a:spcPct val="100000"/>
            </a:lnSpc>
          </a:pPr>
          <a:r>
            <a:rPr lang="en-US" sz="2800" b="1" dirty="0" err="1">
              <a:solidFill>
                <a:srgbClr val="0000FF"/>
              </a:solidFill>
              <a:latin typeface="+mn-lt"/>
              <a:cs typeface="Times New Roman" panose="02020603050405020304" pitchFamily="18" charset="0"/>
            </a:rPr>
            <a:t>Triết</a:t>
          </a:r>
          <a:r>
            <a:rPr lang="en-US" sz="2800" b="1" dirty="0">
              <a:solidFill>
                <a:srgbClr val="0000FF"/>
              </a:solidFill>
              <a:latin typeface="+mn-lt"/>
              <a:cs typeface="Times New Roman" panose="02020603050405020304" pitchFamily="18" charset="0"/>
            </a:rPr>
            <a:t> </a:t>
          </a:r>
          <a:r>
            <a:rPr lang="en-US" sz="2800" b="1" dirty="0" err="1">
              <a:solidFill>
                <a:srgbClr val="0000FF"/>
              </a:solidFill>
              <a:latin typeface="+mn-lt"/>
              <a:cs typeface="Times New Roman" panose="02020603050405020304" pitchFamily="18" charset="0"/>
            </a:rPr>
            <a:t>học</a:t>
          </a:r>
          <a:r>
            <a:rPr lang="en-US" sz="2800" b="1" dirty="0">
              <a:solidFill>
                <a:srgbClr val="0000FF"/>
              </a:solidFill>
              <a:latin typeface="+mn-lt"/>
              <a:cs typeface="Times New Roman" panose="02020603050405020304" pitchFamily="18" charset="0"/>
            </a:rPr>
            <a:t> - </a:t>
          </a:r>
          <a:r>
            <a:rPr lang="en-US" sz="2800" b="1" dirty="0" err="1">
              <a:solidFill>
                <a:srgbClr val="0000FF"/>
              </a:solidFill>
              <a:latin typeface="+mn-lt"/>
              <a:cs typeface="Times New Roman" panose="02020603050405020304" pitchFamily="18" charset="0"/>
            </a:rPr>
            <a:t>hạt</a:t>
          </a:r>
          <a:r>
            <a:rPr lang="en-US" sz="2800" b="1" dirty="0">
              <a:solidFill>
                <a:srgbClr val="0000FF"/>
              </a:solidFill>
              <a:latin typeface="+mn-lt"/>
              <a:cs typeface="Times New Roman" panose="02020603050405020304" pitchFamily="18" charset="0"/>
            </a:rPr>
            <a:t> </a:t>
          </a:r>
          <a:r>
            <a:rPr lang="en-US" sz="2800" b="1" dirty="0" err="1">
              <a:solidFill>
                <a:srgbClr val="0000FF"/>
              </a:solidFill>
              <a:latin typeface="+mn-lt"/>
              <a:cs typeface="Times New Roman" panose="02020603050405020304" pitchFamily="18" charset="0"/>
            </a:rPr>
            <a:t>nhân</a:t>
          </a:r>
          <a:r>
            <a:rPr lang="en-US" sz="2800" b="1" dirty="0">
              <a:solidFill>
                <a:srgbClr val="0000FF"/>
              </a:solidFill>
              <a:latin typeface="+mn-lt"/>
              <a:cs typeface="Times New Roman" panose="02020603050405020304" pitchFamily="18" charset="0"/>
            </a:rPr>
            <a:t> </a:t>
          </a:r>
          <a:r>
            <a:rPr lang="en-US" sz="2800" b="1" dirty="0" err="1">
              <a:solidFill>
                <a:srgbClr val="0000FF"/>
              </a:solidFill>
              <a:latin typeface="+mn-lt"/>
              <a:cs typeface="Times New Roman" panose="02020603050405020304" pitchFamily="18" charset="0"/>
            </a:rPr>
            <a:t>lý</a:t>
          </a:r>
          <a:r>
            <a:rPr lang="en-US" sz="2800" b="1" dirty="0">
              <a:solidFill>
                <a:srgbClr val="0000FF"/>
              </a:solidFill>
              <a:latin typeface="+mn-lt"/>
              <a:cs typeface="Times New Roman" panose="02020603050405020304" pitchFamily="18" charset="0"/>
            </a:rPr>
            <a:t> </a:t>
          </a:r>
          <a:r>
            <a:rPr lang="en-US" sz="2800" b="1" dirty="0" err="1">
              <a:solidFill>
                <a:srgbClr val="0000FF"/>
              </a:solidFill>
              <a:latin typeface="+mn-lt"/>
              <a:cs typeface="Times New Roman" panose="02020603050405020304" pitchFamily="18" charset="0"/>
            </a:rPr>
            <a:t>luận</a:t>
          </a:r>
          <a:r>
            <a:rPr lang="en-US" sz="2800" b="1" dirty="0">
              <a:solidFill>
                <a:srgbClr val="0000FF"/>
              </a:solidFill>
              <a:latin typeface="+mn-lt"/>
              <a:cs typeface="Times New Roman" panose="02020603050405020304" pitchFamily="18" charset="0"/>
            </a:rPr>
            <a:t> của </a:t>
          </a:r>
          <a:r>
            <a:rPr lang="en-US" sz="2800" b="1" dirty="0" err="1">
              <a:solidFill>
                <a:srgbClr val="0000FF"/>
              </a:solidFill>
              <a:latin typeface="+mn-lt"/>
              <a:cs typeface="Times New Roman" panose="02020603050405020304" pitchFamily="18" charset="0"/>
            </a:rPr>
            <a:t>thế</a:t>
          </a:r>
          <a:r>
            <a:rPr lang="en-US" sz="2800" b="1" dirty="0">
              <a:solidFill>
                <a:srgbClr val="0000FF"/>
              </a:solidFill>
              <a:latin typeface="+mn-lt"/>
              <a:cs typeface="Times New Roman" panose="02020603050405020304" pitchFamily="18" charset="0"/>
            </a:rPr>
            <a:t> </a:t>
          </a:r>
          <a:r>
            <a:rPr lang="en-US" sz="2800" b="1" dirty="0" err="1">
              <a:solidFill>
                <a:srgbClr val="0000FF"/>
              </a:solidFill>
              <a:latin typeface="+mn-lt"/>
              <a:cs typeface="Times New Roman" panose="02020603050405020304" pitchFamily="18" charset="0"/>
            </a:rPr>
            <a:t>giới</a:t>
          </a:r>
          <a:r>
            <a:rPr lang="en-US" sz="2800" b="1" dirty="0">
              <a:solidFill>
                <a:srgbClr val="0000FF"/>
              </a:solidFill>
              <a:latin typeface="+mn-lt"/>
              <a:cs typeface="Times New Roman" panose="02020603050405020304" pitchFamily="18" charset="0"/>
            </a:rPr>
            <a:t> </a:t>
          </a:r>
          <a:r>
            <a:rPr lang="en-US" sz="2800" b="1" dirty="0" err="1">
              <a:solidFill>
                <a:srgbClr val="0000FF"/>
              </a:solidFill>
              <a:latin typeface="+mn-lt"/>
              <a:cs typeface="Times New Roman" panose="02020603050405020304" pitchFamily="18" charset="0"/>
            </a:rPr>
            <a:t>quan</a:t>
          </a:r>
          <a:endParaRPr lang="en-US" sz="2800" b="1" dirty="0">
            <a:solidFill>
              <a:srgbClr val="0000FF"/>
            </a:solidFill>
            <a:latin typeface="+mn-lt"/>
            <a:cs typeface="Times New Roman" panose="02020603050405020304" pitchFamily="18" charset="0"/>
          </a:endParaRPr>
        </a:p>
      </dgm:t>
    </dgm:pt>
    <dgm:pt modelId="{C6BAD127-594A-4C01-9CCA-FA1D44015454}" type="sibTrans" cxnId="{C4C9C7F4-DB75-49C6-A8B0-4146110468E2}">
      <dgm:prSet/>
      <dgm:spPr/>
      <dgm:t>
        <a:bodyPr/>
        <a:lstStyle/>
        <a:p>
          <a:endParaRPr lang="en-US"/>
        </a:p>
      </dgm:t>
    </dgm:pt>
    <dgm:pt modelId="{0257564D-65E5-4944-BE63-B0BC15E7FDE4}" type="parTrans" cxnId="{C4C9C7F4-DB75-49C6-A8B0-4146110468E2}">
      <dgm:prSet/>
      <dgm:spPr/>
      <dgm:t>
        <a:bodyPr/>
        <a:lstStyle/>
        <a:p>
          <a:endParaRPr lang="en-US"/>
        </a:p>
      </dgm:t>
    </dgm:pt>
    <dgm:pt modelId="{1D3F762B-C24B-4AED-81EC-C5404096EB3B}">
      <dgm:prSet phldrT="[Text]" custT="1"/>
      <dgm:spPr/>
      <dgm:t>
        <a:bodyPr/>
        <a:lstStyle/>
        <a:p>
          <a:pPr algn="just"/>
          <a:r>
            <a:rPr lang="en-US" sz="2800" b="1" dirty="0" err="1">
              <a:solidFill>
                <a:srgbClr val="C00000"/>
              </a:solidFill>
              <a:latin typeface="+mn-lt"/>
              <a:cs typeface="Times New Roman" pitchFamily="18" charset="0"/>
            </a:rPr>
            <a:t>Nguồn</a:t>
          </a:r>
          <a:r>
            <a:rPr lang="en-US" sz="2800" b="1" dirty="0">
              <a:solidFill>
                <a:srgbClr val="C00000"/>
              </a:solidFill>
              <a:latin typeface="+mn-lt"/>
              <a:cs typeface="Times New Roman" pitchFamily="18" charset="0"/>
            </a:rPr>
            <a:t> </a:t>
          </a:r>
          <a:r>
            <a:rPr lang="en-US" sz="2800" b="1" dirty="0" err="1">
              <a:solidFill>
                <a:srgbClr val="C00000"/>
              </a:solidFill>
              <a:latin typeface="+mn-lt"/>
              <a:cs typeface="Times New Roman" pitchFamily="18" charset="0"/>
            </a:rPr>
            <a:t>gốc</a:t>
          </a:r>
          <a:r>
            <a:rPr lang="en-US" sz="2800" b="1" dirty="0">
              <a:solidFill>
                <a:srgbClr val="C00000"/>
              </a:solidFill>
              <a:latin typeface="+mn-lt"/>
              <a:cs typeface="Times New Roman" pitchFamily="18" charset="0"/>
            </a:rPr>
            <a:t> của </a:t>
          </a:r>
          <a:r>
            <a:rPr lang="en-US" sz="2800" b="1" dirty="0" err="1">
              <a:solidFill>
                <a:srgbClr val="C00000"/>
              </a:solidFill>
              <a:latin typeface="+mn-lt"/>
              <a:cs typeface="Times New Roman" pitchFamily="18" charset="0"/>
            </a:rPr>
            <a:t>triết</a:t>
          </a:r>
          <a:r>
            <a:rPr lang="en-US" sz="2800" b="1" dirty="0">
              <a:solidFill>
                <a:srgbClr val="C00000"/>
              </a:solidFill>
              <a:latin typeface="+mn-lt"/>
              <a:cs typeface="Times New Roman" pitchFamily="18" charset="0"/>
            </a:rPr>
            <a:t> học</a:t>
          </a:r>
        </a:p>
      </dgm:t>
    </dgm:pt>
    <dgm:pt modelId="{111959EF-A31F-4484-878B-BF0B08273C13}" type="sibTrans" cxnId="{55561BE6-CC2E-40E9-AEBE-1D8FB12620F1}">
      <dgm:prSet/>
      <dgm:spPr/>
      <dgm:t>
        <a:bodyPr/>
        <a:lstStyle/>
        <a:p>
          <a:endParaRPr lang="en-US" sz="2800">
            <a:latin typeface="Times New Roman" pitchFamily="18" charset="0"/>
            <a:cs typeface="Times New Roman" pitchFamily="18" charset="0"/>
          </a:endParaRPr>
        </a:p>
      </dgm:t>
    </dgm:pt>
    <dgm:pt modelId="{6F0FD763-3F2C-43E6-AD4D-3C962D1AB9CC}" type="parTrans" cxnId="{55561BE6-CC2E-40E9-AEBE-1D8FB12620F1}">
      <dgm:prSet/>
      <dgm:spPr/>
      <dgm:t>
        <a:bodyPr/>
        <a:lstStyle/>
        <a:p>
          <a:endParaRPr lang="en-US" sz="2800">
            <a:latin typeface="Times New Roman" pitchFamily="18" charset="0"/>
            <a:cs typeface="Times New Roman" pitchFamily="18" charset="0"/>
          </a:endParaRPr>
        </a:p>
      </dgm:t>
    </dgm:pt>
    <dgm:pt modelId="{A8385CC5-9E3D-4630-8A14-80529E56AA25}" type="pres">
      <dgm:prSet presAssocID="{06499D92-1B58-4ABB-B177-83C497903464}" presName="linearFlow" presStyleCnt="0">
        <dgm:presLayoutVars>
          <dgm:dir/>
          <dgm:animLvl val="lvl"/>
          <dgm:resizeHandles val="exact"/>
        </dgm:presLayoutVars>
      </dgm:prSet>
      <dgm:spPr/>
    </dgm:pt>
    <dgm:pt modelId="{983C9849-91B6-45B4-BBE3-096EDDB9258B}" type="pres">
      <dgm:prSet presAssocID="{6D78E838-C40B-4A2D-96AB-3C36A2D0DC16}" presName="composite" presStyleCnt="0"/>
      <dgm:spPr/>
    </dgm:pt>
    <dgm:pt modelId="{A7A3CE45-31EC-4F1E-B460-AE5C11441564}" type="pres">
      <dgm:prSet presAssocID="{6D78E838-C40B-4A2D-96AB-3C36A2D0DC16}" presName="parentText" presStyleLbl="alignNode1" presStyleIdx="0" presStyleCnt="4">
        <dgm:presLayoutVars>
          <dgm:chMax val="1"/>
          <dgm:bulletEnabled val="1"/>
        </dgm:presLayoutVars>
      </dgm:prSet>
      <dgm:spPr/>
    </dgm:pt>
    <dgm:pt modelId="{0DAB1469-03E9-4D9F-BEEA-7BAD8D0AC49F}" type="pres">
      <dgm:prSet presAssocID="{6D78E838-C40B-4A2D-96AB-3C36A2D0DC16}" presName="descendantText" presStyleLbl="alignAcc1" presStyleIdx="0" presStyleCnt="4">
        <dgm:presLayoutVars>
          <dgm:bulletEnabled val="1"/>
        </dgm:presLayoutVars>
      </dgm:prSet>
      <dgm:spPr/>
    </dgm:pt>
    <dgm:pt modelId="{263644C0-3AEF-472C-BC5B-C2E99FB885CD}" type="pres">
      <dgm:prSet presAssocID="{4CC4098A-8FBF-41BF-B760-909AFAE0B4B5}" presName="sp" presStyleCnt="0"/>
      <dgm:spPr/>
    </dgm:pt>
    <dgm:pt modelId="{0EC25FD6-90FD-4D80-8465-5C87A0822180}" type="pres">
      <dgm:prSet presAssocID="{9FF8373A-6519-49BB-9B1C-267FE05AD0D1}" presName="composite" presStyleCnt="0"/>
      <dgm:spPr/>
    </dgm:pt>
    <dgm:pt modelId="{D2E498E5-5D32-477C-AD89-F3DFDEA2421E}" type="pres">
      <dgm:prSet presAssocID="{9FF8373A-6519-49BB-9B1C-267FE05AD0D1}" presName="parentText" presStyleLbl="alignNode1" presStyleIdx="1" presStyleCnt="4">
        <dgm:presLayoutVars>
          <dgm:chMax val="1"/>
          <dgm:bulletEnabled val="1"/>
        </dgm:presLayoutVars>
      </dgm:prSet>
      <dgm:spPr/>
    </dgm:pt>
    <dgm:pt modelId="{66EE8A80-F4D4-4B0E-81C4-C67A772FA914}" type="pres">
      <dgm:prSet presAssocID="{9FF8373A-6519-49BB-9B1C-267FE05AD0D1}" presName="descendantText" presStyleLbl="alignAcc1" presStyleIdx="1" presStyleCnt="4">
        <dgm:presLayoutVars>
          <dgm:bulletEnabled val="1"/>
        </dgm:presLayoutVars>
      </dgm:prSet>
      <dgm:spPr/>
    </dgm:pt>
    <dgm:pt modelId="{86339035-AE5D-401C-9561-EFA785165AA0}" type="pres">
      <dgm:prSet presAssocID="{B3DA407D-0D72-4CE5-B3EF-8307CA7052B0}" presName="sp" presStyleCnt="0"/>
      <dgm:spPr/>
    </dgm:pt>
    <dgm:pt modelId="{DD3FC643-C26B-4E01-8A18-AE496E9C57D8}" type="pres">
      <dgm:prSet presAssocID="{74AA2FE8-A2BD-419C-85C9-E1E6865917A0}" presName="composite" presStyleCnt="0"/>
      <dgm:spPr/>
    </dgm:pt>
    <dgm:pt modelId="{D0A976F6-7E08-4F35-87C1-B13E36AF9C4D}" type="pres">
      <dgm:prSet presAssocID="{74AA2FE8-A2BD-419C-85C9-E1E6865917A0}" presName="parentText" presStyleLbl="alignNode1" presStyleIdx="2" presStyleCnt="4">
        <dgm:presLayoutVars>
          <dgm:chMax val="1"/>
          <dgm:bulletEnabled val="1"/>
        </dgm:presLayoutVars>
      </dgm:prSet>
      <dgm:spPr/>
    </dgm:pt>
    <dgm:pt modelId="{4B2AED02-D5BC-40AD-B501-D2D53907E6A6}" type="pres">
      <dgm:prSet presAssocID="{74AA2FE8-A2BD-419C-85C9-E1E6865917A0}" presName="descendantText" presStyleLbl="alignAcc1" presStyleIdx="2" presStyleCnt="4">
        <dgm:presLayoutVars>
          <dgm:bulletEnabled val="1"/>
        </dgm:presLayoutVars>
      </dgm:prSet>
      <dgm:spPr/>
    </dgm:pt>
    <dgm:pt modelId="{F6F46C16-4F0E-433C-A7DE-5BD074717274}" type="pres">
      <dgm:prSet presAssocID="{03DB28A5-185A-48CB-AFF6-29B22EBB5368}" presName="sp" presStyleCnt="0"/>
      <dgm:spPr/>
    </dgm:pt>
    <dgm:pt modelId="{FC2F1364-4ECC-4671-AF7B-A7FBF5628F00}" type="pres">
      <dgm:prSet presAssocID="{0B17514B-3180-475C-83D3-B2468EF164FC}" presName="composite" presStyleCnt="0"/>
      <dgm:spPr/>
    </dgm:pt>
    <dgm:pt modelId="{AFC4631B-6313-4AB7-8A2F-0D66BA62D014}" type="pres">
      <dgm:prSet presAssocID="{0B17514B-3180-475C-83D3-B2468EF164FC}" presName="parentText" presStyleLbl="alignNode1" presStyleIdx="3" presStyleCnt="4">
        <dgm:presLayoutVars>
          <dgm:chMax val="1"/>
          <dgm:bulletEnabled val="1"/>
        </dgm:presLayoutVars>
      </dgm:prSet>
      <dgm:spPr/>
    </dgm:pt>
    <dgm:pt modelId="{794ED453-5941-44C1-8F8A-5BB5B6875D3A}" type="pres">
      <dgm:prSet presAssocID="{0B17514B-3180-475C-83D3-B2468EF164FC}" presName="descendantText" presStyleLbl="alignAcc1" presStyleIdx="3" presStyleCnt="4">
        <dgm:presLayoutVars>
          <dgm:bulletEnabled val="1"/>
        </dgm:presLayoutVars>
      </dgm:prSet>
      <dgm:spPr/>
    </dgm:pt>
  </dgm:ptLst>
  <dgm:cxnLst>
    <dgm:cxn modelId="{94A8D32D-9245-4598-BFC4-41535380054B}" srcId="{06499D92-1B58-4ABB-B177-83C497903464}" destId="{9FF8373A-6519-49BB-9B1C-267FE05AD0D1}" srcOrd="1" destOrd="0" parTransId="{612F8D83-B44F-4931-95F9-3204CC9E1198}" sibTransId="{B3DA407D-0D72-4CE5-B3EF-8307CA7052B0}"/>
    <dgm:cxn modelId="{15634460-D2D1-4A29-B2CF-646D79BE6C0E}" type="presOf" srcId="{B96620C5-B12C-4B2A-B9AF-51F546A095D7}" destId="{4B2AED02-D5BC-40AD-B501-D2D53907E6A6}" srcOrd="0" destOrd="0" presId="urn:microsoft.com/office/officeart/2005/8/layout/chevron2"/>
    <dgm:cxn modelId="{BE7ACB66-DCD4-47DF-992F-D151188EC994}" srcId="{9FF8373A-6519-49BB-9B1C-267FE05AD0D1}" destId="{EE87098A-61D7-40D5-AB9C-74ADF2D7BC2A}" srcOrd="0" destOrd="0" parTransId="{2805ECA1-21A3-4F8F-AA97-A9F008951F86}" sibTransId="{185FB2E3-4F8B-4609-ACC4-0782EEF88E18}"/>
    <dgm:cxn modelId="{5B08E476-C6E6-4611-B7DE-69B04CE8188B}" type="presOf" srcId="{9FF8373A-6519-49BB-9B1C-267FE05AD0D1}" destId="{D2E498E5-5D32-477C-AD89-F3DFDEA2421E}" srcOrd="0" destOrd="0" presId="urn:microsoft.com/office/officeart/2005/8/layout/chevron2"/>
    <dgm:cxn modelId="{0F93F87A-0C18-48EB-8B77-C1B2C7986B5B}" srcId="{06499D92-1B58-4ABB-B177-83C497903464}" destId="{74AA2FE8-A2BD-419C-85C9-E1E6865917A0}" srcOrd="2" destOrd="0" parTransId="{60E0169B-68F1-40D9-B806-7BB15780C9D9}" sibTransId="{03DB28A5-185A-48CB-AFF6-29B22EBB5368}"/>
    <dgm:cxn modelId="{DC56AC7F-5038-450A-90CE-5979421A0B84}" type="presOf" srcId="{06499D92-1B58-4ABB-B177-83C497903464}" destId="{A8385CC5-9E3D-4630-8A14-80529E56AA25}" srcOrd="0" destOrd="0" presId="urn:microsoft.com/office/officeart/2005/8/layout/chevron2"/>
    <dgm:cxn modelId="{38DA5282-7657-458C-A8A8-A09B4A388309}" type="presOf" srcId="{1D3F762B-C24B-4AED-81EC-C5404096EB3B}" destId="{0DAB1469-03E9-4D9F-BEEA-7BAD8D0AC49F}" srcOrd="0" destOrd="0" presId="urn:microsoft.com/office/officeart/2005/8/layout/chevron2"/>
    <dgm:cxn modelId="{6E3D6C84-ADB5-4A17-9DC2-8361D8ACE3EB}" type="presOf" srcId="{74AA2FE8-A2BD-419C-85C9-E1E6865917A0}" destId="{D0A976F6-7E08-4F35-87C1-B13E36AF9C4D}" srcOrd="0" destOrd="0" presId="urn:microsoft.com/office/officeart/2005/8/layout/chevron2"/>
    <dgm:cxn modelId="{8B4DF386-8A2B-4879-8417-754FB74566D3}" type="presOf" srcId="{EE87098A-61D7-40D5-AB9C-74ADF2D7BC2A}" destId="{66EE8A80-F4D4-4B0E-81C4-C67A772FA914}" srcOrd="0" destOrd="0" presId="urn:microsoft.com/office/officeart/2005/8/layout/chevron2"/>
    <dgm:cxn modelId="{D9EE0E9C-4E2F-429E-8DA0-89DAD150B0FD}" srcId="{74AA2FE8-A2BD-419C-85C9-E1E6865917A0}" destId="{B96620C5-B12C-4B2A-B9AF-51F546A095D7}" srcOrd="0" destOrd="0" parTransId="{83EB246F-1A94-4B48-8FE8-B81A895F3EC6}" sibTransId="{7C9C7B83-0F4D-4CFC-B457-0B318D2EFEF1}"/>
    <dgm:cxn modelId="{81FD0EAE-1A5A-45B7-93D6-7E709EE969F6}" srcId="{06499D92-1B58-4ABB-B177-83C497903464}" destId="{0B17514B-3180-475C-83D3-B2468EF164FC}" srcOrd="3" destOrd="0" parTransId="{E9EB2691-AF8C-4458-922D-CE2FB7B71734}" sibTransId="{5F2A61D8-7A56-44FE-8DB8-8272676935E9}"/>
    <dgm:cxn modelId="{0827C7AE-1CB9-4065-A60A-D38A5BBC74C7}" type="presOf" srcId="{B1636257-93F7-4D60-9BF4-3D5D2A915953}" destId="{794ED453-5941-44C1-8F8A-5BB5B6875D3A}" srcOrd="0" destOrd="0" presId="urn:microsoft.com/office/officeart/2005/8/layout/chevron2"/>
    <dgm:cxn modelId="{9AB38DAF-B29F-4F19-994F-3826BB11E119}" srcId="{06499D92-1B58-4ABB-B177-83C497903464}" destId="{6D78E838-C40B-4A2D-96AB-3C36A2D0DC16}" srcOrd="0" destOrd="0" parTransId="{81DF2ED5-9575-42AD-9EB5-4110B8498BE5}" sibTransId="{4CC4098A-8FBF-41BF-B760-909AFAE0B4B5}"/>
    <dgm:cxn modelId="{9D3ACADB-B8DB-4883-A75A-D01CC50D2A15}" type="presOf" srcId="{0B17514B-3180-475C-83D3-B2468EF164FC}" destId="{AFC4631B-6313-4AB7-8A2F-0D66BA62D014}" srcOrd="0" destOrd="0" presId="urn:microsoft.com/office/officeart/2005/8/layout/chevron2"/>
    <dgm:cxn modelId="{55561BE6-CC2E-40E9-AEBE-1D8FB12620F1}" srcId="{6D78E838-C40B-4A2D-96AB-3C36A2D0DC16}" destId="{1D3F762B-C24B-4AED-81EC-C5404096EB3B}" srcOrd="0" destOrd="0" parTransId="{6F0FD763-3F2C-43E6-AD4D-3C962D1AB9CC}" sibTransId="{111959EF-A31F-4484-878B-BF0B08273C13}"/>
    <dgm:cxn modelId="{C4C9C7F4-DB75-49C6-A8B0-4146110468E2}" srcId="{0B17514B-3180-475C-83D3-B2468EF164FC}" destId="{B1636257-93F7-4D60-9BF4-3D5D2A915953}" srcOrd="0" destOrd="0" parTransId="{0257564D-65E5-4944-BE63-B0BC15E7FDE4}" sibTransId="{C6BAD127-594A-4C01-9CCA-FA1D44015454}"/>
    <dgm:cxn modelId="{5B7A30FF-3490-4386-9B8D-4BA0E325865F}" type="presOf" srcId="{6D78E838-C40B-4A2D-96AB-3C36A2D0DC16}" destId="{A7A3CE45-31EC-4F1E-B460-AE5C11441564}" srcOrd="0" destOrd="0" presId="urn:microsoft.com/office/officeart/2005/8/layout/chevron2"/>
    <dgm:cxn modelId="{07CB02DA-ADA8-4B4C-956B-649A8CAA648F}" type="presParOf" srcId="{A8385CC5-9E3D-4630-8A14-80529E56AA25}" destId="{983C9849-91B6-45B4-BBE3-096EDDB9258B}" srcOrd="0" destOrd="0" presId="urn:microsoft.com/office/officeart/2005/8/layout/chevron2"/>
    <dgm:cxn modelId="{889E7C8D-B159-4121-8A8A-257A142F5101}" type="presParOf" srcId="{983C9849-91B6-45B4-BBE3-096EDDB9258B}" destId="{A7A3CE45-31EC-4F1E-B460-AE5C11441564}" srcOrd="0" destOrd="0" presId="urn:microsoft.com/office/officeart/2005/8/layout/chevron2"/>
    <dgm:cxn modelId="{68C94FCD-8F19-40E9-8968-908D4FB28F82}" type="presParOf" srcId="{983C9849-91B6-45B4-BBE3-096EDDB9258B}" destId="{0DAB1469-03E9-4D9F-BEEA-7BAD8D0AC49F}" srcOrd="1" destOrd="0" presId="urn:microsoft.com/office/officeart/2005/8/layout/chevron2"/>
    <dgm:cxn modelId="{751FC737-44AF-491E-99DB-1830A945B8E9}" type="presParOf" srcId="{A8385CC5-9E3D-4630-8A14-80529E56AA25}" destId="{263644C0-3AEF-472C-BC5B-C2E99FB885CD}" srcOrd="1" destOrd="0" presId="urn:microsoft.com/office/officeart/2005/8/layout/chevron2"/>
    <dgm:cxn modelId="{C1329FAC-E0BC-4639-824C-8714A32B4487}" type="presParOf" srcId="{A8385CC5-9E3D-4630-8A14-80529E56AA25}" destId="{0EC25FD6-90FD-4D80-8465-5C87A0822180}" srcOrd="2" destOrd="0" presId="urn:microsoft.com/office/officeart/2005/8/layout/chevron2"/>
    <dgm:cxn modelId="{6CEEA72C-B7DF-4947-871B-520A34B99A37}" type="presParOf" srcId="{0EC25FD6-90FD-4D80-8465-5C87A0822180}" destId="{D2E498E5-5D32-477C-AD89-F3DFDEA2421E}" srcOrd="0" destOrd="0" presId="urn:microsoft.com/office/officeart/2005/8/layout/chevron2"/>
    <dgm:cxn modelId="{D8188CFF-5664-4A1F-93B3-090C8165B1C3}" type="presParOf" srcId="{0EC25FD6-90FD-4D80-8465-5C87A0822180}" destId="{66EE8A80-F4D4-4B0E-81C4-C67A772FA914}" srcOrd="1" destOrd="0" presId="urn:microsoft.com/office/officeart/2005/8/layout/chevron2"/>
    <dgm:cxn modelId="{D47F341D-E0BF-43D1-8BF7-73C9A47F8045}" type="presParOf" srcId="{A8385CC5-9E3D-4630-8A14-80529E56AA25}" destId="{86339035-AE5D-401C-9561-EFA785165AA0}" srcOrd="3" destOrd="0" presId="urn:microsoft.com/office/officeart/2005/8/layout/chevron2"/>
    <dgm:cxn modelId="{EA762496-20B7-4EC9-BE5B-B45595B1CC26}" type="presParOf" srcId="{A8385CC5-9E3D-4630-8A14-80529E56AA25}" destId="{DD3FC643-C26B-4E01-8A18-AE496E9C57D8}" srcOrd="4" destOrd="0" presId="urn:microsoft.com/office/officeart/2005/8/layout/chevron2"/>
    <dgm:cxn modelId="{01ABAA6F-D9DE-459E-BF15-26B1D9A343A7}" type="presParOf" srcId="{DD3FC643-C26B-4E01-8A18-AE496E9C57D8}" destId="{D0A976F6-7E08-4F35-87C1-B13E36AF9C4D}" srcOrd="0" destOrd="0" presId="urn:microsoft.com/office/officeart/2005/8/layout/chevron2"/>
    <dgm:cxn modelId="{552568FF-A57F-45B7-8E22-487C9B4F6BCA}" type="presParOf" srcId="{DD3FC643-C26B-4E01-8A18-AE496E9C57D8}" destId="{4B2AED02-D5BC-40AD-B501-D2D53907E6A6}" srcOrd="1" destOrd="0" presId="urn:microsoft.com/office/officeart/2005/8/layout/chevron2"/>
    <dgm:cxn modelId="{9288098A-D0A1-4C5C-8C61-CA9970ADFD09}" type="presParOf" srcId="{A8385CC5-9E3D-4630-8A14-80529E56AA25}" destId="{F6F46C16-4F0E-433C-A7DE-5BD074717274}" srcOrd="5" destOrd="0" presId="urn:microsoft.com/office/officeart/2005/8/layout/chevron2"/>
    <dgm:cxn modelId="{69BDB881-BA65-46E7-91F1-08F932F9821B}" type="presParOf" srcId="{A8385CC5-9E3D-4630-8A14-80529E56AA25}" destId="{FC2F1364-4ECC-4671-AF7B-A7FBF5628F00}" srcOrd="6" destOrd="0" presId="urn:microsoft.com/office/officeart/2005/8/layout/chevron2"/>
    <dgm:cxn modelId="{AFB6ED17-1424-42B1-BFEB-CBEF046882D9}" type="presParOf" srcId="{FC2F1364-4ECC-4671-AF7B-A7FBF5628F00}" destId="{AFC4631B-6313-4AB7-8A2F-0D66BA62D014}" srcOrd="0" destOrd="0" presId="urn:microsoft.com/office/officeart/2005/8/layout/chevron2"/>
    <dgm:cxn modelId="{1CE29E8D-1068-4795-B06D-BCD01751B191}" type="presParOf" srcId="{FC2F1364-4ECC-4671-AF7B-A7FBF5628F00}" destId="{794ED453-5941-44C1-8F8A-5BB5B6875D3A}" srcOrd="1" destOrd="0" presId="urn:microsoft.com/office/officeart/2005/8/layout/chevron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7.xml><?xml version="1.0" encoding="utf-8"?>
<dgm:dataModel xmlns:dgm="http://schemas.openxmlformats.org/drawingml/2006/diagram" xmlns:a="http://schemas.openxmlformats.org/drawingml/2006/main">
  <dgm:ptLst>
    <dgm:pt modelId="{06499D92-1B58-4ABB-B177-83C497903464}" type="doc">
      <dgm:prSet loTypeId="urn:microsoft.com/office/officeart/2005/8/layout/chevron2" loCatId="process" qsTypeId="urn:microsoft.com/office/officeart/2005/8/quickstyle/simple1" qsCatId="simple" csTypeId="urn:microsoft.com/office/officeart/2005/8/colors/accent2_5" csCatId="accent2" phldr="1"/>
      <dgm:spPr/>
      <dgm:t>
        <a:bodyPr/>
        <a:lstStyle/>
        <a:p>
          <a:endParaRPr lang="en-US"/>
        </a:p>
      </dgm:t>
    </dgm:pt>
    <dgm:pt modelId="{6D78E838-C40B-4A2D-96AB-3C36A2D0DC16}">
      <dgm:prSet phldrT="[Text]" custT="1"/>
      <dgm:spPr>
        <a:solidFill>
          <a:srgbClr val="0033CC"/>
        </a:solidFill>
        <a:ln>
          <a:solidFill>
            <a:schemeClr val="bg1">
              <a:alpha val="90000"/>
            </a:schemeClr>
          </a:solidFill>
        </a:ln>
      </dgm:spPr>
      <dgm:t>
        <a:bodyPr/>
        <a:lstStyle/>
        <a:p>
          <a:r>
            <a:rPr lang="en-US" sz="2400" b="1" dirty="0">
              <a:solidFill>
                <a:schemeClr val="bg1"/>
              </a:solidFill>
              <a:latin typeface="+mn-lt"/>
              <a:cs typeface="Times New Roman" pitchFamily="18" charset="0"/>
            </a:rPr>
            <a:t>a.</a:t>
          </a:r>
        </a:p>
      </dgm:t>
    </dgm:pt>
    <dgm:pt modelId="{81DF2ED5-9575-42AD-9EB5-4110B8498BE5}" type="parTrans" cxnId="{9AB38DAF-B29F-4F19-994F-3826BB11E119}">
      <dgm:prSet/>
      <dgm:spPr/>
      <dgm:t>
        <a:bodyPr/>
        <a:lstStyle/>
        <a:p>
          <a:endParaRPr lang="en-US" sz="2400">
            <a:latin typeface="+mn-lt"/>
            <a:cs typeface="Times New Roman" pitchFamily="18" charset="0"/>
          </a:endParaRPr>
        </a:p>
      </dgm:t>
    </dgm:pt>
    <dgm:pt modelId="{4CC4098A-8FBF-41BF-B760-909AFAE0B4B5}" type="sibTrans" cxnId="{9AB38DAF-B29F-4F19-994F-3826BB11E119}">
      <dgm:prSet/>
      <dgm:spPr/>
      <dgm:t>
        <a:bodyPr/>
        <a:lstStyle/>
        <a:p>
          <a:endParaRPr lang="en-US" sz="2400">
            <a:latin typeface="+mn-lt"/>
            <a:cs typeface="Times New Roman" pitchFamily="18" charset="0"/>
          </a:endParaRPr>
        </a:p>
      </dgm:t>
    </dgm:pt>
    <dgm:pt modelId="{1D3F762B-C24B-4AED-81EC-C5404096EB3B}">
      <dgm:prSet phldrT="[Text]" custT="1"/>
      <dgm:spPr>
        <a:ln>
          <a:solidFill>
            <a:srgbClr val="000000">
              <a:alpha val="90000"/>
            </a:srgbClr>
          </a:solidFill>
        </a:ln>
      </dgm:spPr>
      <dgm:t>
        <a:bodyPr/>
        <a:lstStyle/>
        <a:p>
          <a:pPr algn="just"/>
          <a:r>
            <a:rPr lang="en-US" sz="2400" b="1" dirty="0" err="1">
              <a:solidFill>
                <a:srgbClr val="3333CC"/>
              </a:solidFill>
              <a:latin typeface="+mn-lt"/>
              <a:cs typeface="Times New Roman" pitchFamily="18" charset="0"/>
            </a:rPr>
            <a:t>Nội</a:t>
          </a:r>
          <a:r>
            <a:rPr lang="en-US" sz="2400" b="1" dirty="0">
              <a:solidFill>
                <a:srgbClr val="3333CC"/>
              </a:solidFill>
              <a:latin typeface="+mn-lt"/>
              <a:cs typeface="Times New Roman" pitchFamily="18" charset="0"/>
            </a:rPr>
            <a:t> dung </a:t>
          </a:r>
          <a:r>
            <a:rPr lang="en-US" sz="2400" b="1" dirty="0" err="1">
              <a:solidFill>
                <a:srgbClr val="3333CC"/>
              </a:solidFill>
              <a:latin typeface="+mn-lt"/>
              <a:cs typeface="Times New Roman" pitchFamily="18" charset="0"/>
            </a:rPr>
            <a:t>vấn</a:t>
          </a:r>
          <a:r>
            <a:rPr lang="en-US" sz="2400" b="1" dirty="0">
              <a:solidFill>
                <a:srgbClr val="3333CC"/>
              </a:solidFill>
              <a:latin typeface="+mn-lt"/>
              <a:cs typeface="Times New Roman" pitchFamily="18" charset="0"/>
            </a:rPr>
            <a:t> </a:t>
          </a:r>
          <a:r>
            <a:rPr lang="en-US" sz="2400" b="1" dirty="0" err="1">
              <a:solidFill>
                <a:srgbClr val="3333CC"/>
              </a:solidFill>
              <a:latin typeface="+mn-lt"/>
              <a:cs typeface="Times New Roman" pitchFamily="18" charset="0"/>
            </a:rPr>
            <a:t>đề</a:t>
          </a:r>
          <a:r>
            <a:rPr lang="en-US" sz="2400" b="1" dirty="0">
              <a:solidFill>
                <a:srgbClr val="3333CC"/>
              </a:solidFill>
              <a:latin typeface="+mn-lt"/>
              <a:cs typeface="Times New Roman" pitchFamily="18" charset="0"/>
            </a:rPr>
            <a:t> </a:t>
          </a:r>
          <a:r>
            <a:rPr lang="en-US" sz="2400" b="1" dirty="0" err="1">
              <a:solidFill>
                <a:srgbClr val="3333CC"/>
              </a:solidFill>
              <a:latin typeface="+mn-lt"/>
              <a:cs typeface="Times New Roman" pitchFamily="18" charset="0"/>
            </a:rPr>
            <a:t>cơ</a:t>
          </a:r>
          <a:r>
            <a:rPr lang="en-US" sz="2400" b="1" dirty="0">
              <a:solidFill>
                <a:srgbClr val="3333CC"/>
              </a:solidFill>
              <a:latin typeface="+mn-lt"/>
              <a:cs typeface="Times New Roman" pitchFamily="18" charset="0"/>
            </a:rPr>
            <a:t> </a:t>
          </a:r>
          <a:r>
            <a:rPr lang="en-US" sz="2400" b="1" dirty="0" err="1">
              <a:solidFill>
                <a:srgbClr val="3333CC"/>
              </a:solidFill>
              <a:latin typeface="+mn-lt"/>
              <a:cs typeface="Times New Roman" pitchFamily="18" charset="0"/>
            </a:rPr>
            <a:t>bản</a:t>
          </a:r>
          <a:r>
            <a:rPr lang="en-US" sz="2400" b="1" dirty="0">
              <a:solidFill>
                <a:srgbClr val="3333CC"/>
              </a:solidFill>
              <a:latin typeface="+mn-lt"/>
              <a:cs typeface="Times New Roman" pitchFamily="18" charset="0"/>
            </a:rPr>
            <a:t> của </a:t>
          </a:r>
          <a:r>
            <a:rPr lang="en-US" sz="2400" b="1" dirty="0" err="1">
              <a:solidFill>
                <a:srgbClr val="3333CC"/>
              </a:solidFill>
              <a:latin typeface="+mn-lt"/>
              <a:cs typeface="Times New Roman" pitchFamily="18" charset="0"/>
            </a:rPr>
            <a:t>triết</a:t>
          </a:r>
          <a:r>
            <a:rPr lang="en-US" sz="2400" b="1" dirty="0">
              <a:solidFill>
                <a:srgbClr val="3333CC"/>
              </a:solidFill>
              <a:latin typeface="+mn-lt"/>
              <a:cs typeface="Times New Roman" pitchFamily="18" charset="0"/>
            </a:rPr>
            <a:t> học</a:t>
          </a:r>
        </a:p>
      </dgm:t>
    </dgm:pt>
    <dgm:pt modelId="{6F0FD763-3F2C-43E6-AD4D-3C962D1AB9CC}" type="parTrans" cxnId="{55561BE6-CC2E-40E9-AEBE-1D8FB12620F1}">
      <dgm:prSet/>
      <dgm:spPr/>
      <dgm:t>
        <a:bodyPr/>
        <a:lstStyle/>
        <a:p>
          <a:endParaRPr lang="en-US" sz="2400">
            <a:latin typeface="+mn-lt"/>
            <a:cs typeface="Times New Roman" pitchFamily="18" charset="0"/>
          </a:endParaRPr>
        </a:p>
      </dgm:t>
    </dgm:pt>
    <dgm:pt modelId="{111959EF-A31F-4484-878B-BF0B08273C13}" type="sibTrans" cxnId="{55561BE6-CC2E-40E9-AEBE-1D8FB12620F1}">
      <dgm:prSet/>
      <dgm:spPr/>
      <dgm:t>
        <a:bodyPr/>
        <a:lstStyle/>
        <a:p>
          <a:endParaRPr lang="en-US" sz="2400">
            <a:latin typeface="+mn-lt"/>
            <a:cs typeface="Times New Roman" pitchFamily="18" charset="0"/>
          </a:endParaRPr>
        </a:p>
      </dgm:t>
    </dgm:pt>
    <dgm:pt modelId="{9FF8373A-6519-49BB-9B1C-267FE05AD0D1}">
      <dgm:prSet phldrT="[Text]" custT="1"/>
      <dgm:spPr>
        <a:solidFill>
          <a:srgbClr val="D60093"/>
        </a:solidFill>
        <a:ln>
          <a:solidFill>
            <a:schemeClr val="bg1">
              <a:alpha val="70000"/>
            </a:schemeClr>
          </a:solidFill>
        </a:ln>
      </dgm:spPr>
      <dgm:t>
        <a:bodyPr/>
        <a:lstStyle/>
        <a:p>
          <a:pPr algn="ctr"/>
          <a:r>
            <a:rPr lang="en-US" sz="2400" b="1" dirty="0">
              <a:solidFill>
                <a:schemeClr val="bg1"/>
              </a:solidFill>
              <a:latin typeface="+mn-lt"/>
              <a:cs typeface="Times New Roman" pitchFamily="18" charset="0"/>
            </a:rPr>
            <a:t>b.</a:t>
          </a:r>
        </a:p>
      </dgm:t>
    </dgm:pt>
    <dgm:pt modelId="{612F8D83-B44F-4931-95F9-3204CC9E1198}" type="parTrans" cxnId="{94A8D32D-9245-4598-BFC4-41535380054B}">
      <dgm:prSet/>
      <dgm:spPr/>
      <dgm:t>
        <a:bodyPr/>
        <a:lstStyle/>
        <a:p>
          <a:endParaRPr lang="en-US" sz="2400">
            <a:latin typeface="+mn-lt"/>
            <a:cs typeface="Times New Roman" pitchFamily="18" charset="0"/>
          </a:endParaRPr>
        </a:p>
      </dgm:t>
    </dgm:pt>
    <dgm:pt modelId="{B3DA407D-0D72-4CE5-B3EF-8307CA7052B0}" type="sibTrans" cxnId="{94A8D32D-9245-4598-BFC4-41535380054B}">
      <dgm:prSet/>
      <dgm:spPr/>
      <dgm:t>
        <a:bodyPr/>
        <a:lstStyle/>
        <a:p>
          <a:endParaRPr lang="en-US" sz="2400">
            <a:latin typeface="+mn-lt"/>
            <a:cs typeface="Times New Roman" pitchFamily="18" charset="0"/>
          </a:endParaRPr>
        </a:p>
      </dgm:t>
    </dgm:pt>
    <dgm:pt modelId="{EE87098A-61D7-40D5-AB9C-74ADF2D7BC2A}">
      <dgm:prSet phldrT="[Text]" custT="1"/>
      <dgm:spPr>
        <a:ln>
          <a:solidFill>
            <a:srgbClr val="000000">
              <a:alpha val="70000"/>
            </a:srgbClr>
          </a:solidFill>
        </a:ln>
      </dgm:spPr>
      <dgm:t>
        <a:bodyPr/>
        <a:lstStyle/>
        <a:p>
          <a:pPr algn="just"/>
          <a:r>
            <a:rPr lang="en-US" sz="2400" b="1" dirty="0" err="1">
              <a:solidFill>
                <a:srgbClr val="CC0066"/>
              </a:solidFill>
              <a:latin typeface="+mn-lt"/>
              <a:cs typeface="Times New Roman" pitchFamily="18" charset="0"/>
            </a:rPr>
            <a:t>Chủ</a:t>
          </a:r>
          <a:r>
            <a:rPr lang="en-US" sz="2400" b="1" dirty="0">
              <a:solidFill>
                <a:srgbClr val="CC0066"/>
              </a:solidFill>
              <a:latin typeface="+mn-lt"/>
              <a:cs typeface="Times New Roman" pitchFamily="18" charset="0"/>
            </a:rPr>
            <a:t> </a:t>
          </a:r>
          <a:r>
            <a:rPr lang="en-US" sz="2400" b="1" dirty="0" err="1">
              <a:solidFill>
                <a:srgbClr val="CC0066"/>
              </a:solidFill>
              <a:latin typeface="+mn-lt"/>
              <a:cs typeface="Times New Roman" pitchFamily="18" charset="0"/>
            </a:rPr>
            <a:t>nghĩa</a:t>
          </a:r>
          <a:r>
            <a:rPr lang="en-US" sz="2400" b="1" dirty="0">
              <a:solidFill>
                <a:srgbClr val="CC0066"/>
              </a:solidFill>
              <a:latin typeface="+mn-lt"/>
              <a:cs typeface="Times New Roman" pitchFamily="18" charset="0"/>
            </a:rPr>
            <a:t> </a:t>
          </a:r>
          <a:r>
            <a:rPr lang="en-US" sz="2400" b="1" dirty="0" err="1">
              <a:solidFill>
                <a:srgbClr val="CC0066"/>
              </a:solidFill>
              <a:latin typeface="+mn-lt"/>
              <a:cs typeface="Times New Roman" pitchFamily="18" charset="0"/>
            </a:rPr>
            <a:t>duy</a:t>
          </a:r>
          <a:r>
            <a:rPr lang="en-US" sz="2400" b="1" dirty="0">
              <a:solidFill>
                <a:srgbClr val="CC0066"/>
              </a:solidFill>
              <a:latin typeface="+mn-lt"/>
              <a:cs typeface="Times New Roman" pitchFamily="18" charset="0"/>
            </a:rPr>
            <a:t> </a:t>
          </a:r>
          <a:r>
            <a:rPr lang="en-US" sz="2400" b="1" dirty="0" err="1">
              <a:solidFill>
                <a:srgbClr val="CC0066"/>
              </a:solidFill>
              <a:latin typeface="+mn-lt"/>
              <a:cs typeface="Times New Roman" pitchFamily="18" charset="0"/>
            </a:rPr>
            <a:t>vật</a:t>
          </a:r>
          <a:r>
            <a:rPr lang="en-US" sz="2400" b="1" dirty="0">
              <a:solidFill>
                <a:srgbClr val="CC0066"/>
              </a:solidFill>
              <a:latin typeface="+mn-lt"/>
              <a:cs typeface="Times New Roman" pitchFamily="18" charset="0"/>
            </a:rPr>
            <a:t> </a:t>
          </a:r>
          <a:r>
            <a:rPr lang="en-US" sz="2400" b="1" dirty="0" err="1">
              <a:solidFill>
                <a:srgbClr val="CC0066"/>
              </a:solidFill>
              <a:latin typeface="+mn-lt"/>
              <a:cs typeface="Times New Roman" pitchFamily="18" charset="0"/>
            </a:rPr>
            <a:t>và</a:t>
          </a:r>
          <a:r>
            <a:rPr lang="en-US" sz="2400" b="1" dirty="0">
              <a:solidFill>
                <a:srgbClr val="CC0066"/>
              </a:solidFill>
              <a:latin typeface="+mn-lt"/>
              <a:cs typeface="Times New Roman" pitchFamily="18" charset="0"/>
            </a:rPr>
            <a:t> </a:t>
          </a:r>
          <a:r>
            <a:rPr lang="en-US" sz="2400" b="1" dirty="0" err="1">
              <a:solidFill>
                <a:srgbClr val="CC0066"/>
              </a:solidFill>
              <a:latin typeface="+mn-lt"/>
              <a:cs typeface="Times New Roman" pitchFamily="18" charset="0"/>
            </a:rPr>
            <a:t>chủ</a:t>
          </a:r>
          <a:r>
            <a:rPr lang="en-US" sz="2400" b="1" dirty="0">
              <a:solidFill>
                <a:srgbClr val="CC0066"/>
              </a:solidFill>
              <a:latin typeface="+mn-lt"/>
              <a:cs typeface="Times New Roman" pitchFamily="18" charset="0"/>
            </a:rPr>
            <a:t> </a:t>
          </a:r>
          <a:r>
            <a:rPr lang="en-US" sz="2400" b="1" dirty="0" err="1">
              <a:solidFill>
                <a:srgbClr val="CC0066"/>
              </a:solidFill>
              <a:latin typeface="+mn-lt"/>
              <a:cs typeface="Times New Roman" pitchFamily="18" charset="0"/>
            </a:rPr>
            <a:t>nghĩa</a:t>
          </a:r>
          <a:r>
            <a:rPr lang="en-US" sz="2400" b="1" dirty="0">
              <a:solidFill>
                <a:srgbClr val="CC0066"/>
              </a:solidFill>
              <a:latin typeface="+mn-lt"/>
              <a:cs typeface="Times New Roman" pitchFamily="18" charset="0"/>
            </a:rPr>
            <a:t> </a:t>
          </a:r>
          <a:r>
            <a:rPr lang="en-US" sz="2400" b="1" dirty="0" err="1">
              <a:solidFill>
                <a:srgbClr val="CC0066"/>
              </a:solidFill>
              <a:latin typeface="+mn-lt"/>
              <a:cs typeface="Times New Roman" pitchFamily="18" charset="0"/>
            </a:rPr>
            <a:t>duy</a:t>
          </a:r>
          <a:r>
            <a:rPr lang="en-US" sz="2400" b="1" dirty="0">
              <a:solidFill>
                <a:srgbClr val="CC0066"/>
              </a:solidFill>
              <a:latin typeface="+mn-lt"/>
              <a:cs typeface="Times New Roman" pitchFamily="18" charset="0"/>
            </a:rPr>
            <a:t> </a:t>
          </a:r>
          <a:r>
            <a:rPr lang="en-US" sz="2400" b="1" dirty="0" err="1">
              <a:solidFill>
                <a:srgbClr val="CC0066"/>
              </a:solidFill>
              <a:latin typeface="+mn-lt"/>
              <a:cs typeface="Times New Roman" pitchFamily="18" charset="0"/>
            </a:rPr>
            <a:t>tâm</a:t>
          </a:r>
          <a:endParaRPr lang="en-US" sz="2400" b="1" dirty="0">
            <a:solidFill>
              <a:srgbClr val="CC0066"/>
            </a:solidFill>
            <a:latin typeface="+mn-lt"/>
            <a:cs typeface="Times New Roman" pitchFamily="18" charset="0"/>
          </a:endParaRPr>
        </a:p>
      </dgm:t>
    </dgm:pt>
    <dgm:pt modelId="{2805ECA1-21A3-4F8F-AA97-A9F008951F86}" type="parTrans" cxnId="{BE7ACB66-DCD4-47DF-992F-D151188EC994}">
      <dgm:prSet/>
      <dgm:spPr/>
      <dgm:t>
        <a:bodyPr/>
        <a:lstStyle/>
        <a:p>
          <a:endParaRPr lang="en-US" sz="2400">
            <a:latin typeface="+mn-lt"/>
            <a:cs typeface="Times New Roman" pitchFamily="18" charset="0"/>
          </a:endParaRPr>
        </a:p>
      </dgm:t>
    </dgm:pt>
    <dgm:pt modelId="{185FB2E3-4F8B-4609-ACC4-0782EEF88E18}" type="sibTrans" cxnId="{BE7ACB66-DCD4-47DF-992F-D151188EC994}">
      <dgm:prSet/>
      <dgm:spPr/>
      <dgm:t>
        <a:bodyPr/>
        <a:lstStyle/>
        <a:p>
          <a:endParaRPr lang="en-US" sz="2400">
            <a:latin typeface="+mn-lt"/>
            <a:cs typeface="Times New Roman" pitchFamily="18" charset="0"/>
          </a:endParaRPr>
        </a:p>
      </dgm:t>
    </dgm:pt>
    <dgm:pt modelId="{74AA2FE8-A2BD-419C-85C9-E1E6865917A0}">
      <dgm:prSet custT="1"/>
      <dgm:spPr>
        <a:solidFill>
          <a:srgbClr val="008000"/>
        </a:solidFill>
      </dgm:spPr>
      <dgm:t>
        <a:bodyPr/>
        <a:lstStyle/>
        <a:p>
          <a:r>
            <a:rPr lang="en-US" sz="2400" b="1" dirty="0">
              <a:solidFill>
                <a:schemeClr val="bg1"/>
              </a:solidFill>
              <a:latin typeface="+mn-lt"/>
              <a:cs typeface="Times New Roman" panose="02020603050405020304" pitchFamily="18" charset="0"/>
            </a:rPr>
            <a:t>c.</a:t>
          </a:r>
        </a:p>
      </dgm:t>
    </dgm:pt>
    <dgm:pt modelId="{60E0169B-68F1-40D9-B806-7BB15780C9D9}" type="parTrans" cxnId="{0F93F87A-0C18-48EB-8B77-C1B2C7986B5B}">
      <dgm:prSet/>
      <dgm:spPr/>
      <dgm:t>
        <a:bodyPr/>
        <a:lstStyle/>
        <a:p>
          <a:endParaRPr lang="en-US" sz="2400">
            <a:latin typeface="+mn-lt"/>
          </a:endParaRPr>
        </a:p>
      </dgm:t>
    </dgm:pt>
    <dgm:pt modelId="{03DB28A5-185A-48CB-AFF6-29B22EBB5368}" type="sibTrans" cxnId="{0F93F87A-0C18-48EB-8B77-C1B2C7986B5B}">
      <dgm:prSet/>
      <dgm:spPr/>
      <dgm:t>
        <a:bodyPr/>
        <a:lstStyle/>
        <a:p>
          <a:endParaRPr lang="en-US" sz="2400">
            <a:latin typeface="+mn-lt"/>
          </a:endParaRPr>
        </a:p>
      </dgm:t>
    </dgm:pt>
    <dgm:pt modelId="{B96620C5-B12C-4B2A-B9AF-51F546A095D7}">
      <dgm:prSet custT="1"/>
      <dgm:spPr>
        <a:ln>
          <a:solidFill>
            <a:srgbClr val="000000">
              <a:alpha val="50000"/>
            </a:srgbClr>
          </a:solidFill>
        </a:ln>
      </dgm:spPr>
      <dgm:t>
        <a:bodyPr/>
        <a:lstStyle/>
        <a:p>
          <a:pPr algn="just"/>
          <a:r>
            <a:rPr lang="en-US" sz="2400" b="1" dirty="0" err="1">
              <a:solidFill>
                <a:srgbClr val="006600"/>
              </a:solidFill>
              <a:latin typeface="+mn-lt"/>
              <a:cs typeface="Times New Roman" panose="02020603050405020304" pitchFamily="18" charset="0"/>
            </a:rPr>
            <a:t>Thuyết</a:t>
          </a:r>
          <a:r>
            <a:rPr lang="en-US" sz="2400" b="1" dirty="0">
              <a:solidFill>
                <a:srgbClr val="006600"/>
              </a:solidFill>
              <a:latin typeface="+mn-lt"/>
              <a:cs typeface="Times New Roman" panose="02020603050405020304" pitchFamily="18" charset="0"/>
            </a:rPr>
            <a:t> </a:t>
          </a:r>
          <a:r>
            <a:rPr lang="en-US" sz="2400" b="1" dirty="0" err="1">
              <a:solidFill>
                <a:srgbClr val="006600"/>
              </a:solidFill>
              <a:latin typeface="+mn-lt"/>
              <a:cs typeface="Times New Roman" panose="02020603050405020304" pitchFamily="18" charset="0"/>
            </a:rPr>
            <a:t>có</a:t>
          </a:r>
          <a:r>
            <a:rPr lang="en-US" sz="2400" b="1" dirty="0">
              <a:solidFill>
                <a:srgbClr val="006600"/>
              </a:solidFill>
              <a:latin typeface="+mn-lt"/>
              <a:cs typeface="Times New Roman" panose="02020603050405020304" pitchFamily="18" charset="0"/>
            </a:rPr>
            <a:t> </a:t>
          </a:r>
          <a:r>
            <a:rPr lang="en-US" sz="2400" b="1" dirty="0" err="1">
              <a:solidFill>
                <a:srgbClr val="006600"/>
              </a:solidFill>
              <a:latin typeface="+mn-lt"/>
              <a:cs typeface="Times New Roman" panose="02020603050405020304" pitchFamily="18" charset="0"/>
            </a:rPr>
            <a:t>thể</a:t>
          </a:r>
          <a:r>
            <a:rPr lang="en-US" sz="2400" b="1" dirty="0">
              <a:solidFill>
                <a:srgbClr val="006600"/>
              </a:solidFill>
              <a:latin typeface="+mn-lt"/>
              <a:cs typeface="Times New Roman" panose="02020603050405020304" pitchFamily="18" charset="0"/>
            </a:rPr>
            <a:t> </a:t>
          </a:r>
          <a:r>
            <a:rPr lang="en-US" sz="2400" b="1" dirty="0" err="1">
              <a:solidFill>
                <a:srgbClr val="006600"/>
              </a:solidFill>
              <a:latin typeface="+mn-lt"/>
              <a:cs typeface="Times New Roman" panose="02020603050405020304" pitchFamily="18" charset="0"/>
            </a:rPr>
            <a:t>biết</a:t>
          </a:r>
          <a:r>
            <a:rPr lang="en-US" sz="2400" b="1" dirty="0">
              <a:solidFill>
                <a:srgbClr val="006600"/>
              </a:solidFill>
              <a:latin typeface="+mn-lt"/>
              <a:cs typeface="Times New Roman" panose="02020603050405020304" pitchFamily="18" charset="0"/>
            </a:rPr>
            <a:t> (</a:t>
          </a:r>
          <a:r>
            <a:rPr lang="en-US" sz="2400" b="1" dirty="0" err="1">
              <a:solidFill>
                <a:srgbClr val="006600"/>
              </a:solidFill>
              <a:latin typeface="+mn-lt"/>
              <a:cs typeface="Times New Roman" panose="02020603050405020304" pitchFamily="18" charset="0"/>
            </a:rPr>
            <a:t>Khả</a:t>
          </a:r>
          <a:r>
            <a:rPr lang="en-US" sz="2400" b="1" dirty="0">
              <a:solidFill>
                <a:srgbClr val="006600"/>
              </a:solidFill>
              <a:latin typeface="+mn-lt"/>
              <a:cs typeface="Times New Roman" panose="02020603050405020304" pitchFamily="18" charset="0"/>
            </a:rPr>
            <a:t> tri </a:t>
          </a:r>
          <a:r>
            <a:rPr lang="en-US" sz="2400" b="1" dirty="0" err="1">
              <a:solidFill>
                <a:srgbClr val="006600"/>
              </a:solidFill>
              <a:latin typeface="+mn-lt"/>
              <a:cs typeface="Times New Roman" panose="02020603050405020304" pitchFamily="18" charset="0"/>
            </a:rPr>
            <a:t>luận</a:t>
          </a:r>
          <a:r>
            <a:rPr lang="en-US" sz="2400" b="1" dirty="0">
              <a:solidFill>
                <a:srgbClr val="006600"/>
              </a:solidFill>
              <a:latin typeface="+mn-lt"/>
              <a:cs typeface="Times New Roman" panose="02020603050405020304" pitchFamily="18" charset="0"/>
            </a:rPr>
            <a:t>) </a:t>
          </a:r>
          <a:r>
            <a:rPr lang="en-US" sz="2400" b="1" dirty="0" err="1">
              <a:solidFill>
                <a:srgbClr val="006600"/>
              </a:solidFill>
              <a:latin typeface="+mn-lt"/>
              <a:cs typeface="Times New Roman" panose="02020603050405020304" pitchFamily="18" charset="0"/>
            </a:rPr>
            <a:t>và</a:t>
          </a:r>
          <a:r>
            <a:rPr lang="en-US" sz="2400" b="1" dirty="0">
              <a:solidFill>
                <a:srgbClr val="006600"/>
              </a:solidFill>
              <a:latin typeface="+mn-lt"/>
              <a:cs typeface="Times New Roman" panose="02020603050405020304" pitchFamily="18" charset="0"/>
            </a:rPr>
            <a:t> </a:t>
          </a:r>
          <a:r>
            <a:rPr lang="en-US" sz="2400" b="1" dirty="0" err="1">
              <a:solidFill>
                <a:srgbClr val="006600"/>
              </a:solidFill>
              <a:latin typeface="+mn-lt"/>
              <a:cs typeface="Times New Roman" panose="02020603050405020304" pitchFamily="18" charset="0"/>
            </a:rPr>
            <a:t>thuyết</a:t>
          </a:r>
          <a:r>
            <a:rPr lang="en-US" sz="2400" b="1" dirty="0">
              <a:solidFill>
                <a:srgbClr val="006600"/>
              </a:solidFill>
              <a:latin typeface="+mn-lt"/>
              <a:cs typeface="Times New Roman" panose="02020603050405020304" pitchFamily="18" charset="0"/>
            </a:rPr>
            <a:t> </a:t>
          </a:r>
          <a:r>
            <a:rPr lang="en-US" sz="2400" b="1" dirty="0" err="1">
              <a:solidFill>
                <a:srgbClr val="006600"/>
              </a:solidFill>
              <a:latin typeface="+mn-lt"/>
              <a:cs typeface="Times New Roman" panose="02020603050405020304" pitchFamily="18" charset="0"/>
            </a:rPr>
            <a:t>không</a:t>
          </a:r>
          <a:r>
            <a:rPr lang="en-US" sz="2400" b="1" dirty="0">
              <a:solidFill>
                <a:srgbClr val="006600"/>
              </a:solidFill>
              <a:latin typeface="+mn-lt"/>
              <a:cs typeface="Times New Roman" panose="02020603050405020304" pitchFamily="18" charset="0"/>
            </a:rPr>
            <a:t> </a:t>
          </a:r>
          <a:r>
            <a:rPr lang="en-US" sz="2400" b="1" dirty="0" err="1">
              <a:solidFill>
                <a:srgbClr val="006600"/>
              </a:solidFill>
              <a:latin typeface="+mn-lt"/>
              <a:cs typeface="Times New Roman" panose="02020603050405020304" pitchFamily="18" charset="0"/>
            </a:rPr>
            <a:t>thể</a:t>
          </a:r>
          <a:r>
            <a:rPr lang="en-US" sz="2400" b="1" dirty="0">
              <a:solidFill>
                <a:srgbClr val="006600"/>
              </a:solidFill>
              <a:latin typeface="+mn-lt"/>
              <a:cs typeface="Times New Roman" panose="02020603050405020304" pitchFamily="18" charset="0"/>
            </a:rPr>
            <a:t> </a:t>
          </a:r>
          <a:r>
            <a:rPr lang="en-US" sz="2400" b="1" dirty="0" err="1">
              <a:solidFill>
                <a:srgbClr val="006600"/>
              </a:solidFill>
              <a:latin typeface="+mn-lt"/>
              <a:cs typeface="Times New Roman" panose="02020603050405020304" pitchFamily="18" charset="0"/>
            </a:rPr>
            <a:t>biết</a:t>
          </a:r>
          <a:r>
            <a:rPr lang="en-US" sz="2400" b="1" dirty="0">
              <a:solidFill>
                <a:srgbClr val="006600"/>
              </a:solidFill>
              <a:latin typeface="+mn-lt"/>
              <a:cs typeface="Times New Roman" panose="02020603050405020304" pitchFamily="18" charset="0"/>
            </a:rPr>
            <a:t> (</a:t>
          </a:r>
          <a:r>
            <a:rPr lang="en-US" sz="2400" b="1" dirty="0" err="1">
              <a:solidFill>
                <a:srgbClr val="006600"/>
              </a:solidFill>
              <a:latin typeface="+mn-lt"/>
              <a:cs typeface="Times New Roman" panose="02020603050405020304" pitchFamily="18" charset="0"/>
            </a:rPr>
            <a:t>Bất</a:t>
          </a:r>
          <a:r>
            <a:rPr lang="en-US" sz="2400" b="1" dirty="0">
              <a:solidFill>
                <a:srgbClr val="006600"/>
              </a:solidFill>
              <a:latin typeface="+mn-lt"/>
              <a:cs typeface="Times New Roman" panose="02020603050405020304" pitchFamily="18" charset="0"/>
            </a:rPr>
            <a:t> </a:t>
          </a:r>
          <a:r>
            <a:rPr lang="en-US" sz="2400" b="1" dirty="0" err="1">
              <a:solidFill>
                <a:srgbClr val="006600"/>
              </a:solidFill>
              <a:latin typeface="+mn-lt"/>
              <a:cs typeface="Times New Roman" panose="02020603050405020304" pitchFamily="18" charset="0"/>
            </a:rPr>
            <a:t>khả</a:t>
          </a:r>
          <a:r>
            <a:rPr lang="en-US" sz="2400" b="1" dirty="0">
              <a:solidFill>
                <a:srgbClr val="006600"/>
              </a:solidFill>
              <a:latin typeface="+mn-lt"/>
              <a:cs typeface="Times New Roman" panose="02020603050405020304" pitchFamily="18" charset="0"/>
            </a:rPr>
            <a:t> tri) </a:t>
          </a:r>
        </a:p>
      </dgm:t>
    </dgm:pt>
    <dgm:pt modelId="{83EB246F-1A94-4B48-8FE8-B81A895F3EC6}" type="parTrans" cxnId="{D9EE0E9C-4E2F-429E-8DA0-89DAD150B0FD}">
      <dgm:prSet/>
      <dgm:spPr/>
      <dgm:t>
        <a:bodyPr/>
        <a:lstStyle/>
        <a:p>
          <a:endParaRPr lang="en-US" sz="2400">
            <a:latin typeface="+mn-lt"/>
          </a:endParaRPr>
        </a:p>
      </dgm:t>
    </dgm:pt>
    <dgm:pt modelId="{7C9C7B83-0F4D-4CFC-B457-0B318D2EFEF1}" type="sibTrans" cxnId="{D9EE0E9C-4E2F-429E-8DA0-89DAD150B0FD}">
      <dgm:prSet/>
      <dgm:spPr/>
      <dgm:t>
        <a:bodyPr/>
        <a:lstStyle/>
        <a:p>
          <a:endParaRPr lang="en-US" sz="2400">
            <a:latin typeface="+mn-lt"/>
          </a:endParaRPr>
        </a:p>
      </dgm:t>
    </dgm:pt>
    <dgm:pt modelId="{A8385CC5-9E3D-4630-8A14-80529E56AA25}" type="pres">
      <dgm:prSet presAssocID="{06499D92-1B58-4ABB-B177-83C497903464}" presName="linearFlow" presStyleCnt="0">
        <dgm:presLayoutVars>
          <dgm:dir/>
          <dgm:animLvl val="lvl"/>
          <dgm:resizeHandles val="exact"/>
        </dgm:presLayoutVars>
      </dgm:prSet>
      <dgm:spPr/>
    </dgm:pt>
    <dgm:pt modelId="{983C9849-91B6-45B4-BBE3-096EDDB9258B}" type="pres">
      <dgm:prSet presAssocID="{6D78E838-C40B-4A2D-96AB-3C36A2D0DC16}" presName="composite" presStyleCnt="0"/>
      <dgm:spPr/>
    </dgm:pt>
    <dgm:pt modelId="{A7A3CE45-31EC-4F1E-B460-AE5C11441564}" type="pres">
      <dgm:prSet presAssocID="{6D78E838-C40B-4A2D-96AB-3C36A2D0DC16}" presName="parentText" presStyleLbl="alignNode1" presStyleIdx="0" presStyleCnt="3">
        <dgm:presLayoutVars>
          <dgm:chMax val="1"/>
          <dgm:bulletEnabled val="1"/>
        </dgm:presLayoutVars>
      </dgm:prSet>
      <dgm:spPr/>
    </dgm:pt>
    <dgm:pt modelId="{0DAB1469-03E9-4D9F-BEEA-7BAD8D0AC49F}" type="pres">
      <dgm:prSet presAssocID="{6D78E838-C40B-4A2D-96AB-3C36A2D0DC16}" presName="descendantText" presStyleLbl="alignAcc1" presStyleIdx="0" presStyleCnt="3">
        <dgm:presLayoutVars>
          <dgm:bulletEnabled val="1"/>
        </dgm:presLayoutVars>
      </dgm:prSet>
      <dgm:spPr/>
    </dgm:pt>
    <dgm:pt modelId="{263644C0-3AEF-472C-BC5B-C2E99FB885CD}" type="pres">
      <dgm:prSet presAssocID="{4CC4098A-8FBF-41BF-B760-909AFAE0B4B5}" presName="sp" presStyleCnt="0"/>
      <dgm:spPr/>
    </dgm:pt>
    <dgm:pt modelId="{0EC25FD6-90FD-4D80-8465-5C87A0822180}" type="pres">
      <dgm:prSet presAssocID="{9FF8373A-6519-49BB-9B1C-267FE05AD0D1}" presName="composite" presStyleCnt="0"/>
      <dgm:spPr/>
    </dgm:pt>
    <dgm:pt modelId="{D2E498E5-5D32-477C-AD89-F3DFDEA2421E}" type="pres">
      <dgm:prSet presAssocID="{9FF8373A-6519-49BB-9B1C-267FE05AD0D1}" presName="parentText" presStyleLbl="alignNode1" presStyleIdx="1" presStyleCnt="3">
        <dgm:presLayoutVars>
          <dgm:chMax val="1"/>
          <dgm:bulletEnabled val="1"/>
        </dgm:presLayoutVars>
      </dgm:prSet>
      <dgm:spPr/>
    </dgm:pt>
    <dgm:pt modelId="{66EE8A80-F4D4-4B0E-81C4-C67A772FA914}" type="pres">
      <dgm:prSet presAssocID="{9FF8373A-6519-49BB-9B1C-267FE05AD0D1}" presName="descendantText" presStyleLbl="alignAcc1" presStyleIdx="1" presStyleCnt="3">
        <dgm:presLayoutVars>
          <dgm:bulletEnabled val="1"/>
        </dgm:presLayoutVars>
      </dgm:prSet>
      <dgm:spPr/>
    </dgm:pt>
    <dgm:pt modelId="{86339035-AE5D-401C-9561-EFA785165AA0}" type="pres">
      <dgm:prSet presAssocID="{B3DA407D-0D72-4CE5-B3EF-8307CA7052B0}" presName="sp" presStyleCnt="0"/>
      <dgm:spPr/>
    </dgm:pt>
    <dgm:pt modelId="{DD3FC643-C26B-4E01-8A18-AE496E9C57D8}" type="pres">
      <dgm:prSet presAssocID="{74AA2FE8-A2BD-419C-85C9-E1E6865917A0}" presName="composite" presStyleCnt="0"/>
      <dgm:spPr/>
    </dgm:pt>
    <dgm:pt modelId="{D0A976F6-7E08-4F35-87C1-B13E36AF9C4D}" type="pres">
      <dgm:prSet presAssocID="{74AA2FE8-A2BD-419C-85C9-E1E6865917A0}" presName="parentText" presStyleLbl="alignNode1" presStyleIdx="2" presStyleCnt="3" custScaleX="106733" custLinFactNeighborY="0">
        <dgm:presLayoutVars>
          <dgm:chMax val="1"/>
          <dgm:bulletEnabled val="1"/>
        </dgm:presLayoutVars>
      </dgm:prSet>
      <dgm:spPr/>
    </dgm:pt>
    <dgm:pt modelId="{4B2AED02-D5BC-40AD-B501-D2D53907E6A6}" type="pres">
      <dgm:prSet presAssocID="{74AA2FE8-A2BD-419C-85C9-E1E6865917A0}" presName="descendantText" presStyleLbl="alignAcc1" presStyleIdx="2" presStyleCnt="3" custScaleX="98853" custLinFactNeighborX="1086" custLinFactNeighborY="10005">
        <dgm:presLayoutVars>
          <dgm:bulletEnabled val="1"/>
        </dgm:presLayoutVars>
      </dgm:prSet>
      <dgm:spPr/>
    </dgm:pt>
  </dgm:ptLst>
  <dgm:cxnLst>
    <dgm:cxn modelId="{B2FDBC2D-730D-4D2C-9542-C0749E79E589}" type="presOf" srcId="{B96620C5-B12C-4B2A-B9AF-51F546A095D7}" destId="{4B2AED02-D5BC-40AD-B501-D2D53907E6A6}" srcOrd="0" destOrd="0" presId="urn:microsoft.com/office/officeart/2005/8/layout/chevron2"/>
    <dgm:cxn modelId="{94A8D32D-9245-4598-BFC4-41535380054B}" srcId="{06499D92-1B58-4ABB-B177-83C497903464}" destId="{9FF8373A-6519-49BB-9B1C-267FE05AD0D1}" srcOrd="1" destOrd="0" parTransId="{612F8D83-B44F-4931-95F9-3204CC9E1198}" sibTransId="{B3DA407D-0D72-4CE5-B3EF-8307CA7052B0}"/>
    <dgm:cxn modelId="{9B427136-1A77-4A1E-A914-AF33DFD6D8C9}" type="presOf" srcId="{9FF8373A-6519-49BB-9B1C-267FE05AD0D1}" destId="{D2E498E5-5D32-477C-AD89-F3DFDEA2421E}" srcOrd="0" destOrd="0" presId="urn:microsoft.com/office/officeart/2005/8/layout/chevron2"/>
    <dgm:cxn modelId="{BE7ACB66-DCD4-47DF-992F-D151188EC994}" srcId="{9FF8373A-6519-49BB-9B1C-267FE05AD0D1}" destId="{EE87098A-61D7-40D5-AB9C-74ADF2D7BC2A}" srcOrd="0" destOrd="0" parTransId="{2805ECA1-21A3-4F8F-AA97-A9F008951F86}" sibTransId="{185FB2E3-4F8B-4609-ACC4-0782EEF88E18}"/>
    <dgm:cxn modelId="{37397452-E728-49EE-808A-BA1FB09AC7B9}" type="presOf" srcId="{74AA2FE8-A2BD-419C-85C9-E1E6865917A0}" destId="{D0A976F6-7E08-4F35-87C1-B13E36AF9C4D}" srcOrd="0" destOrd="0" presId="urn:microsoft.com/office/officeart/2005/8/layout/chevron2"/>
    <dgm:cxn modelId="{0F93F87A-0C18-48EB-8B77-C1B2C7986B5B}" srcId="{06499D92-1B58-4ABB-B177-83C497903464}" destId="{74AA2FE8-A2BD-419C-85C9-E1E6865917A0}" srcOrd="2" destOrd="0" parTransId="{60E0169B-68F1-40D9-B806-7BB15780C9D9}" sibTransId="{03DB28A5-185A-48CB-AFF6-29B22EBB5368}"/>
    <dgm:cxn modelId="{D9EE0E9C-4E2F-429E-8DA0-89DAD150B0FD}" srcId="{74AA2FE8-A2BD-419C-85C9-E1E6865917A0}" destId="{B96620C5-B12C-4B2A-B9AF-51F546A095D7}" srcOrd="0" destOrd="0" parTransId="{83EB246F-1A94-4B48-8FE8-B81A895F3EC6}" sibTransId="{7C9C7B83-0F4D-4CFC-B457-0B318D2EFEF1}"/>
    <dgm:cxn modelId="{66889BAB-EDAC-4DF9-AA51-780BB63B0841}" type="presOf" srcId="{6D78E838-C40B-4A2D-96AB-3C36A2D0DC16}" destId="{A7A3CE45-31EC-4F1E-B460-AE5C11441564}" srcOrd="0" destOrd="0" presId="urn:microsoft.com/office/officeart/2005/8/layout/chevron2"/>
    <dgm:cxn modelId="{9AB38DAF-B29F-4F19-994F-3826BB11E119}" srcId="{06499D92-1B58-4ABB-B177-83C497903464}" destId="{6D78E838-C40B-4A2D-96AB-3C36A2D0DC16}" srcOrd="0" destOrd="0" parTransId="{81DF2ED5-9575-42AD-9EB5-4110B8498BE5}" sibTransId="{4CC4098A-8FBF-41BF-B760-909AFAE0B4B5}"/>
    <dgm:cxn modelId="{9A059DB4-BF1B-4A30-9519-0C7D50B8F757}" type="presOf" srcId="{06499D92-1B58-4ABB-B177-83C497903464}" destId="{A8385CC5-9E3D-4630-8A14-80529E56AA25}" srcOrd="0" destOrd="0" presId="urn:microsoft.com/office/officeart/2005/8/layout/chevron2"/>
    <dgm:cxn modelId="{ACB800BE-ADED-451D-8AD2-D16748324D1E}" type="presOf" srcId="{EE87098A-61D7-40D5-AB9C-74ADF2D7BC2A}" destId="{66EE8A80-F4D4-4B0E-81C4-C67A772FA914}" srcOrd="0" destOrd="0" presId="urn:microsoft.com/office/officeart/2005/8/layout/chevron2"/>
    <dgm:cxn modelId="{55561BE6-CC2E-40E9-AEBE-1D8FB12620F1}" srcId="{6D78E838-C40B-4A2D-96AB-3C36A2D0DC16}" destId="{1D3F762B-C24B-4AED-81EC-C5404096EB3B}" srcOrd="0" destOrd="0" parTransId="{6F0FD763-3F2C-43E6-AD4D-3C962D1AB9CC}" sibTransId="{111959EF-A31F-4484-878B-BF0B08273C13}"/>
    <dgm:cxn modelId="{5A5029FB-18AE-42A0-8F63-BDE891BACC86}" type="presOf" srcId="{1D3F762B-C24B-4AED-81EC-C5404096EB3B}" destId="{0DAB1469-03E9-4D9F-BEEA-7BAD8D0AC49F}" srcOrd="0" destOrd="0" presId="urn:microsoft.com/office/officeart/2005/8/layout/chevron2"/>
    <dgm:cxn modelId="{FD3D943D-5643-4308-B974-F0DB333AF4DD}" type="presParOf" srcId="{A8385CC5-9E3D-4630-8A14-80529E56AA25}" destId="{983C9849-91B6-45B4-BBE3-096EDDB9258B}" srcOrd="0" destOrd="0" presId="urn:microsoft.com/office/officeart/2005/8/layout/chevron2"/>
    <dgm:cxn modelId="{99098838-41DF-4A5A-91D0-9A14FC8E4F3D}" type="presParOf" srcId="{983C9849-91B6-45B4-BBE3-096EDDB9258B}" destId="{A7A3CE45-31EC-4F1E-B460-AE5C11441564}" srcOrd="0" destOrd="0" presId="urn:microsoft.com/office/officeart/2005/8/layout/chevron2"/>
    <dgm:cxn modelId="{9A108B90-D59C-4C62-9BE4-4FABFB2C96F3}" type="presParOf" srcId="{983C9849-91B6-45B4-BBE3-096EDDB9258B}" destId="{0DAB1469-03E9-4D9F-BEEA-7BAD8D0AC49F}" srcOrd="1" destOrd="0" presId="urn:microsoft.com/office/officeart/2005/8/layout/chevron2"/>
    <dgm:cxn modelId="{E134B4B5-D054-4909-96FD-78998C92809E}" type="presParOf" srcId="{A8385CC5-9E3D-4630-8A14-80529E56AA25}" destId="{263644C0-3AEF-472C-BC5B-C2E99FB885CD}" srcOrd="1" destOrd="0" presId="urn:microsoft.com/office/officeart/2005/8/layout/chevron2"/>
    <dgm:cxn modelId="{1BD555A9-111F-44F3-AF3F-76B14FF5F1E9}" type="presParOf" srcId="{A8385CC5-9E3D-4630-8A14-80529E56AA25}" destId="{0EC25FD6-90FD-4D80-8465-5C87A0822180}" srcOrd="2" destOrd="0" presId="urn:microsoft.com/office/officeart/2005/8/layout/chevron2"/>
    <dgm:cxn modelId="{9FEEDD2B-9741-4B36-8ADE-0BBB8A5F4B04}" type="presParOf" srcId="{0EC25FD6-90FD-4D80-8465-5C87A0822180}" destId="{D2E498E5-5D32-477C-AD89-F3DFDEA2421E}" srcOrd="0" destOrd="0" presId="urn:microsoft.com/office/officeart/2005/8/layout/chevron2"/>
    <dgm:cxn modelId="{F33473E4-9DFE-47B9-8A48-FC16BF5E7CBB}" type="presParOf" srcId="{0EC25FD6-90FD-4D80-8465-5C87A0822180}" destId="{66EE8A80-F4D4-4B0E-81C4-C67A772FA914}" srcOrd="1" destOrd="0" presId="urn:microsoft.com/office/officeart/2005/8/layout/chevron2"/>
    <dgm:cxn modelId="{6AA16516-AB44-4293-A887-E7E802451EE3}" type="presParOf" srcId="{A8385CC5-9E3D-4630-8A14-80529E56AA25}" destId="{86339035-AE5D-401C-9561-EFA785165AA0}" srcOrd="3" destOrd="0" presId="urn:microsoft.com/office/officeart/2005/8/layout/chevron2"/>
    <dgm:cxn modelId="{EAD6F54D-969B-4CBB-8D29-2B5A2FF9496B}" type="presParOf" srcId="{A8385CC5-9E3D-4630-8A14-80529E56AA25}" destId="{DD3FC643-C26B-4E01-8A18-AE496E9C57D8}" srcOrd="4" destOrd="0" presId="urn:microsoft.com/office/officeart/2005/8/layout/chevron2"/>
    <dgm:cxn modelId="{D955F12A-7065-4F78-962C-59E1A9D20ABC}" type="presParOf" srcId="{DD3FC643-C26B-4E01-8A18-AE496E9C57D8}" destId="{D0A976F6-7E08-4F35-87C1-B13E36AF9C4D}" srcOrd="0" destOrd="0" presId="urn:microsoft.com/office/officeart/2005/8/layout/chevron2"/>
    <dgm:cxn modelId="{EB6618A1-B590-4F44-830F-22AA096C3AFB}" type="presParOf" srcId="{DD3FC643-C26B-4E01-8A18-AE496E9C57D8}" destId="{4B2AED02-D5BC-40AD-B501-D2D53907E6A6}" srcOrd="1" destOrd="0" presId="urn:microsoft.com/office/officeart/2005/8/layout/chevron2"/>
  </dgm:cxnLst>
  <dgm:bg/>
  <dgm:whole>
    <a:ln>
      <a:noFill/>
    </a:ln>
  </dgm:whole>
  <dgm:extLst>
    <a:ext uri="http://schemas.microsoft.com/office/drawing/2008/diagram">
      <dsp:dataModelExt xmlns:dsp="http://schemas.microsoft.com/office/drawing/2008/diagram" relId="rId7" minVer="http://schemas.openxmlformats.org/drawingml/2006/diagram"/>
    </a:ext>
  </dgm:extLst>
</dgm:dataModel>
</file>

<file path=ppt/diagrams/data8.xml><?xml version="1.0" encoding="utf-8"?>
<dgm:dataModel xmlns:dgm="http://schemas.openxmlformats.org/drawingml/2006/diagram" xmlns:a="http://schemas.openxmlformats.org/drawingml/2006/main">
  <dgm:ptLst>
    <dgm:pt modelId="{9E48D358-C3D7-4DBB-83A7-BBF53D1E5A8E}" type="doc">
      <dgm:prSet loTypeId="urn:microsoft.com/office/officeart/2005/8/layout/arrow3" loCatId="relationship" qsTypeId="urn:microsoft.com/office/officeart/2005/8/quickstyle/simple1" qsCatId="simple" csTypeId="urn:microsoft.com/office/officeart/2005/8/colors/accent1_2" csCatId="accent1" phldr="1"/>
      <dgm:spPr/>
      <dgm:t>
        <a:bodyPr/>
        <a:lstStyle/>
        <a:p>
          <a:endParaRPr lang="en-US"/>
        </a:p>
      </dgm:t>
    </dgm:pt>
    <dgm:pt modelId="{919B781A-9A10-46D1-94B4-5C2E4F6286A0}">
      <dgm:prSet phldrT="[Text]" custT="1"/>
      <dgm:spPr/>
      <dgm:t>
        <a:bodyPr/>
        <a:lstStyle/>
        <a:p>
          <a:pPr algn="l"/>
          <a:r>
            <a:rPr lang="en-US" sz="2400" b="1" dirty="0" err="1">
              <a:solidFill>
                <a:srgbClr val="FF0000"/>
              </a:solidFill>
              <a:latin typeface="+mn-lt"/>
              <a:cs typeface="Times New Roman" panose="02020603050405020304" pitchFamily="18" charset="0"/>
            </a:rPr>
            <a:t>Thuyết</a:t>
          </a:r>
          <a:r>
            <a:rPr lang="en-US" sz="2400" b="1" dirty="0">
              <a:solidFill>
                <a:srgbClr val="FF0000"/>
              </a:solidFill>
              <a:latin typeface="+mn-lt"/>
              <a:cs typeface="Times New Roman" panose="02020603050405020304" pitchFamily="18" charset="0"/>
            </a:rPr>
            <a:t> </a:t>
          </a:r>
          <a:r>
            <a:rPr lang="en-US" sz="2400" b="1" dirty="0" err="1">
              <a:solidFill>
                <a:srgbClr val="FF0000"/>
              </a:solidFill>
              <a:latin typeface="+mn-lt"/>
              <a:cs typeface="Times New Roman" panose="02020603050405020304" pitchFamily="18" charset="0"/>
            </a:rPr>
            <a:t>khả</a:t>
          </a:r>
          <a:r>
            <a:rPr lang="en-US" sz="2400" b="1" dirty="0">
              <a:solidFill>
                <a:srgbClr val="FF0000"/>
              </a:solidFill>
              <a:latin typeface="+mn-lt"/>
              <a:cs typeface="Times New Roman" panose="02020603050405020304" pitchFamily="18" charset="0"/>
            </a:rPr>
            <a:t> tri</a:t>
          </a:r>
          <a:endParaRPr lang="en-US" sz="2400" b="0" dirty="0">
            <a:solidFill>
              <a:srgbClr val="3333CC"/>
            </a:solidFill>
            <a:latin typeface="+mn-lt"/>
            <a:cs typeface="Times New Roman" panose="02020603050405020304" pitchFamily="18" charset="0"/>
          </a:endParaRPr>
        </a:p>
      </dgm:t>
    </dgm:pt>
    <dgm:pt modelId="{94E5D122-2B24-423B-B31E-C9742F6DEF98}" type="parTrans" cxnId="{DD6B279B-F026-40D6-AC7F-17FA5A6C3F1B}">
      <dgm:prSet/>
      <dgm:spPr/>
      <dgm:t>
        <a:bodyPr/>
        <a:lstStyle/>
        <a:p>
          <a:endParaRPr lang="en-US"/>
        </a:p>
      </dgm:t>
    </dgm:pt>
    <dgm:pt modelId="{2EE1E4D3-316D-41D6-A994-3F495B5C805A}" type="sibTrans" cxnId="{DD6B279B-F026-40D6-AC7F-17FA5A6C3F1B}">
      <dgm:prSet/>
      <dgm:spPr/>
      <dgm:t>
        <a:bodyPr/>
        <a:lstStyle/>
        <a:p>
          <a:endParaRPr lang="en-US"/>
        </a:p>
      </dgm:t>
    </dgm:pt>
    <dgm:pt modelId="{9E87464E-6011-46FC-B683-221CE05FB984}">
      <dgm:prSet phldrT="[Text]" custT="1"/>
      <dgm:spPr/>
      <dgm:t>
        <a:bodyPr/>
        <a:lstStyle/>
        <a:p>
          <a:pPr algn="l"/>
          <a:r>
            <a:rPr lang="en-US" sz="2400" b="1" dirty="0" err="1">
              <a:solidFill>
                <a:srgbClr val="FF0000"/>
              </a:solidFill>
              <a:latin typeface="+mn-lt"/>
              <a:cs typeface="Times New Roman" panose="02020603050405020304" pitchFamily="18" charset="0"/>
            </a:rPr>
            <a:t>Thuyết</a:t>
          </a:r>
          <a:r>
            <a:rPr lang="en-US" sz="2400" b="1" dirty="0">
              <a:solidFill>
                <a:srgbClr val="FF0000"/>
              </a:solidFill>
              <a:latin typeface="+mn-lt"/>
              <a:cs typeface="Times New Roman" panose="02020603050405020304" pitchFamily="18" charset="0"/>
            </a:rPr>
            <a:t> </a:t>
          </a:r>
          <a:r>
            <a:rPr lang="en-US" sz="2400" b="1" dirty="0" err="1">
              <a:solidFill>
                <a:srgbClr val="FF0000"/>
              </a:solidFill>
              <a:latin typeface="+mn-lt"/>
              <a:cs typeface="Times New Roman" panose="02020603050405020304" pitchFamily="18" charset="0"/>
            </a:rPr>
            <a:t>bất</a:t>
          </a:r>
          <a:r>
            <a:rPr lang="en-US" sz="2400" b="1" dirty="0">
              <a:solidFill>
                <a:srgbClr val="FF0000"/>
              </a:solidFill>
              <a:latin typeface="+mn-lt"/>
              <a:cs typeface="Times New Roman" panose="02020603050405020304" pitchFamily="18" charset="0"/>
            </a:rPr>
            <a:t> </a:t>
          </a:r>
          <a:r>
            <a:rPr lang="en-US" sz="2400" b="1" dirty="0" err="1">
              <a:solidFill>
                <a:srgbClr val="FF0000"/>
              </a:solidFill>
              <a:latin typeface="+mn-lt"/>
              <a:cs typeface="Times New Roman" panose="02020603050405020304" pitchFamily="18" charset="0"/>
            </a:rPr>
            <a:t>khả</a:t>
          </a:r>
          <a:r>
            <a:rPr lang="en-US" sz="2400" b="1" dirty="0">
              <a:solidFill>
                <a:srgbClr val="FF0000"/>
              </a:solidFill>
              <a:latin typeface="+mn-lt"/>
              <a:cs typeface="Times New Roman" panose="02020603050405020304" pitchFamily="18" charset="0"/>
            </a:rPr>
            <a:t> tri</a:t>
          </a:r>
          <a:endParaRPr lang="en-US" sz="2400" b="0" dirty="0">
            <a:solidFill>
              <a:srgbClr val="3333CC"/>
            </a:solidFill>
            <a:latin typeface="+mn-lt"/>
            <a:cs typeface="Times New Roman" panose="02020603050405020304" pitchFamily="18" charset="0"/>
          </a:endParaRPr>
        </a:p>
      </dgm:t>
    </dgm:pt>
    <dgm:pt modelId="{15431AC3-8D3E-47D8-B626-316B7126D0F0}" type="parTrans" cxnId="{6CEC70DA-93D6-40EF-AE8E-147572DCCD33}">
      <dgm:prSet/>
      <dgm:spPr/>
      <dgm:t>
        <a:bodyPr/>
        <a:lstStyle/>
        <a:p>
          <a:endParaRPr lang="en-US"/>
        </a:p>
      </dgm:t>
    </dgm:pt>
    <dgm:pt modelId="{1127443B-E171-460D-B081-5BB6CF20BD54}" type="sibTrans" cxnId="{6CEC70DA-93D6-40EF-AE8E-147572DCCD33}">
      <dgm:prSet/>
      <dgm:spPr/>
      <dgm:t>
        <a:bodyPr/>
        <a:lstStyle/>
        <a:p>
          <a:endParaRPr lang="en-US"/>
        </a:p>
      </dgm:t>
    </dgm:pt>
    <dgm:pt modelId="{0A324CC9-2508-428E-9329-9E1C496FF995}" type="pres">
      <dgm:prSet presAssocID="{9E48D358-C3D7-4DBB-83A7-BBF53D1E5A8E}" presName="compositeShape" presStyleCnt="0">
        <dgm:presLayoutVars>
          <dgm:chMax val="2"/>
          <dgm:dir/>
          <dgm:resizeHandles val="exact"/>
        </dgm:presLayoutVars>
      </dgm:prSet>
      <dgm:spPr/>
    </dgm:pt>
    <dgm:pt modelId="{84B20533-4E64-42D8-9F9E-18C99626DF76}" type="pres">
      <dgm:prSet presAssocID="{9E48D358-C3D7-4DBB-83A7-BBF53D1E5A8E}" presName="divider" presStyleLbl="fgShp" presStyleIdx="0" presStyleCnt="1"/>
      <dgm:spPr>
        <a:solidFill>
          <a:schemeClr val="tx1"/>
        </a:solidFill>
      </dgm:spPr>
    </dgm:pt>
    <dgm:pt modelId="{4F779E6A-8809-44D8-AC0E-11322D5BFD46}" type="pres">
      <dgm:prSet presAssocID="{919B781A-9A10-46D1-94B4-5C2E4F6286A0}" presName="downArrow" presStyleLbl="node1" presStyleIdx="0" presStyleCnt="2"/>
      <dgm:spPr>
        <a:solidFill>
          <a:srgbClr val="FF0066"/>
        </a:solidFill>
      </dgm:spPr>
    </dgm:pt>
    <dgm:pt modelId="{E3E282B0-89DE-4903-A8AC-56660491AF71}" type="pres">
      <dgm:prSet presAssocID="{919B781A-9A10-46D1-94B4-5C2E4F6286A0}" presName="downArrowText" presStyleLbl="revTx" presStyleIdx="0" presStyleCnt="2" custScaleX="146131" custScaleY="59712">
        <dgm:presLayoutVars>
          <dgm:bulletEnabled val="1"/>
        </dgm:presLayoutVars>
      </dgm:prSet>
      <dgm:spPr/>
    </dgm:pt>
    <dgm:pt modelId="{3D32EFEA-8E86-49C9-AF26-65DD9EC5DDEC}" type="pres">
      <dgm:prSet presAssocID="{9E87464E-6011-46FC-B683-221CE05FB984}" presName="upArrow" presStyleLbl="node1" presStyleIdx="1" presStyleCnt="2" custLinFactNeighborX="9126"/>
      <dgm:spPr>
        <a:solidFill>
          <a:srgbClr val="0033CC"/>
        </a:solidFill>
      </dgm:spPr>
    </dgm:pt>
    <dgm:pt modelId="{603F74D3-90DD-45AA-8B56-770CDE1A3BDF}" type="pres">
      <dgm:prSet presAssocID="{9E87464E-6011-46FC-B683-221CE05FB984}" presName="upArrowText" presStyleLbl="revTx" presStyleIdx="1" presStyleCnt="2" custScaleX="119743" custScaleY="61620" custLinFactNeighborX="417" custLinFactNeighborY="-17204">
        <dgm:presLayoutVars>
          <dgm:bulletEnabled val="1"/>
        </dgm:presLayoutVars>
      </dgm:prSet>
      <dgm:spPr/>
    </dgm:pt>
  </dgm:ptLst>
  <dgm:cxnLst>
    <dgm:cxn modelId="{DD6B279B-F026-40D6-AC7F-17FA5A6C3F1B}" srcId="{9E48D358-C3D7-4DBB-83A7-BBF53D1E5A8E}" destId="{919B781A-9A10-46D1-94B4-5C2E4F6286A0}" srcOrd="0" destOrd="0" parTransId="{94E5D122-2B24-423B-B31E-C9742F6DEF98}" sibTransId="{2EE1E4D3-316D-41D6-A994-3F495B5C805A}"/>
    <dgm:cxn modelId="{34E48EA9-1825-4032-94F0-073C6626A481}" type="presOf" srcId="{919B781A-9A10-46D1-94B4-5C2E4F6286A0}" destId="{E3E282B0-89DE-4903-A8AC-56660491AF71}" srcOrd="0" destOrd="0" presId="urn:microsoft.com/office/officeart/2005/8/layout/arrow3"/>
    <dgm:cxn modelId="{109F8EB5-8FE4-43E7-BBA6-44006B769EDB}" type="presOf" srcId="{9E87464E-6011-46FC-B683-221CE05FB984}" destId="{603F74D3-90DD-45AA-8B56-770CDE1A3BDF}" srcOrd="0" destOrd="0" presId="urn:microsoft.com/office/officeart/2005/8/layout/arrow3"/>
    <dgm:cxn modelId="{4AED67D3-D10B-4CA5-96B3-F837C1ED7C9D}" type="presOf" srcId="{9E48D358-C3D7-4DBB-83A7-BBF53D1E5A8E}" destId="{0A324CC9-2508-428E-9329-9E1C496FF995}" srcOrd="0" destOrd="0" presId="urn:microsoft.com/office/officeart/2005/8/layout/arrow3"/>
    <dgm:cxn modelId="{6CEC70DA-93D6-40EF-AE8E-147572DCCD33}" srcId="{9E48D358-C3D7-4DBB-83A7-BBF53D1E5A8E}" destId="{9E87464E-6011-46FC-B683-221CE05FB984}" srcOrd="1" destOrd="0" parTransId="{15431AC3-8D3E-47D8-B626-316B7126D0F0}" sibTransId="{1127443B-E171-460D-B081-5BB6CF20BD54}"/>
    <dgm:cxn modelId="{8DF90028-B2A9-40D1-8194-DB0735813323}" type="presParOf" srcId="{0A324CC9-2508-428E-9329-9E1C496FF995}" destId="{84B20533-4E64-42D8-9F9E-18C99626DF76}" srcOrd="0" destOrd="0" presId="urn:microsoft.com/office/officeart/2005/8/layout/arrow3"/>
    <dgm:cxn modelId="{EC80747D-C877-41C0-B07D-EAA7544E7884}" type="presParOf" srcId="{0A324CC9-2508-428E-9329-9E1C496FF995}" destId="{4F779E6A-8809-44D8-AC0E-11322D5BFD46}" srcOrd="1" destOrd="0" presId="urn:microsoft.com/office/officeart/2005/8/layout/arrow3"/>
    <dgm:cxn modelId="{7413A0CB-AF90-4016-94C3-E83FB986758D}" type="presParOf" srcId="{0A324CC9-2508-428E-9329-9E1C496FF995}" destId="{E3E282B0-89DE-4903-A8AC-56660491AF71}" srcOrd="2" destOrd="0" presId="urn:microsoft.com/office/officeart/2005/8/layout/arrow3"/>
    <dgm:cxn modelId="{39B0182B-24AD-4E8B-BCDA-ECE2FBCB9B46}" type="presParOf" srcId="{0A324CC9-2508-428E-9329-9E1C496FF995}" destId="{3D32EFEA-8E86-49C9-AF26-65DD9EC5DDEC}" srcOrd="3" destOrd="0" presId="urn:microsoft.com/office/officeart/2005/8/layout/arrow3"/>
    <dgm:cxn modelId="{7485F8FC-A32C-466A-A0C3-7721032BC7F8}" type="presParOf" srcId="{0A324CC9-2508-428E-9329-9E1C496FF995}" destId="{603F74D3-90DD-45AA-8B56-770CDE1A3BDF}" srcOrd="4" destOrd="0" presId="urn:microsoft.com/office/officeart/2005/8/layout/arrow3"/>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9.xml><?xml version="1.0" encoding="utf-8"?>
<dgm:dataModel xmlns:dgm="http://schemas.openxmlformats.org/drawingml/2006/diagram" xmlns:a="http://schemas.openxmlformats.org/drawingml/2006/main">
  <dgm:ptLst>
    <dgm:pt modelId="{04518774-DFD9-467A-8BC9-E7DE0E8BA9AF}" type="doc">
      <dgm:prSet loTypeId="urn:microsoft.com/office/officeart/2009/3/layout/OpposingIdeas" loCatId="relationship" qsTypeId="urn:microsoft.com/office/officeart/2005/8/quickstyle/simple1" qsCatId="simple" csTypeId="urn:microsoft.com/office/officeart/2005/8/colors/accent1_2" csCatId="accent1" phldr="1"/>
      <dgm:spPr/>
      <dgm:t>
        <a:bodyPr/>
        <a:lstStyle/>
        <a:p>
          <a:endParaRPr lang="en-US"/>
        </a:p>
      </dgm:t>
    </dgm:pt>
    <dgm:pt modelId="{11D45D4B-441A-4F63-B7DE-BAC6A6B53CF9}">
      <dgm:prSet phldrT="[Text]" custT="1"/>
      <dgm:spPr>
        <a:solidFill>
          <a:srgbClr val="008000"/>
        </a:solidFill>
      </dgm:spPr>
      <dgm:t>
        <a:bodyPr/>
        <a:lstStyle/>
        <a:p>
          <a:pPr algn="ctr"/>
          <a:r>
            <a:rPr lang="en-US" sz="2000" b="1" dirty="0" err="1">
              <a:solidFill>
                <a:schemeClr val="bg1"/>
              </a:solidFill>
              <a:latin typeface="Times New Roman" panose="02020603050405020304" pitchFamily="18" charset="0"/>
              <a:cs typeface="Times New Roman" panose="02020603050405020304" pitchFamily="18" charset="0"/>
            </a:rPr>
            <a:t>Biện</a:t>
          </a:r>
          <a:r>
            <a:rPr lang="en-US" sz="2000" b="1" dirty="0">
              <a:solidFill>
                <a:schemeClr val="bg1"/>
              </a:solidFill>
              <a:latin typeface="Times New Roman" panose="02020603050405020304" pitchFamily="18" charset="0"/>
              <a:cs typeface="Times New Roman" panose="02020603050405020304" pitchFamily="18" charset="0"/>
            </a:rPr>
            <a:t> </a:t>
          </a:r>
          <a:r>
            <a:rPr lang="en-US" sz="2000" b="1" dirty="0" err="1">
              <a:solidFill>
                <a:schemeClr val="bg1"/>
              </a:solidFill>
              <a:latin typeface="Times New Roman" panose="02020603050405020304" pitchFamily="18" charset="0"/>
              <a:cs typeface="Times New Roman" panose="02020603050405020304" pitchFamily="18" charset="0"/>
            </a:rPr>
            <a:t>chứng</a:t>
          </a:r>
          <a:endParaRPr lang="en-US" sz="2000" b="1" dirty="0">
            <a:solidFill>
              <a:schemeClr val="bg1"/>
            </a:solidFill>
            <a:latin typeface="Times New Roman" panose="02020603050405020304" pitchFamily="18" charset="0"/>
            <a:cs typeface="Times New Roman" panose="02020603050405020304" pitchFamily="18" charset="0"/>
          </a:endParaRPr>
        </a:p>
      </dgm:t>
    </dgm:pt>
    <dgm:pt modelId="{17BECB55-A962-422A-911A-03A9083C2D7E}" type="parTrans" cxnId="{D7AEFE38-36A2-4A12-ABCC-5C40A43A02EC}">
      <dgm:prSet/>
      <dgm:spPr/>
      <dgm:t>
        <a:bodyPr/>
        <a:lstStyle/>
        <a:p>
          <a:endParaRPr lang="en-US"/>
        </a:p>
      </dgm:t>
    </dgm:pt>
    <dgm:pt modelId="{8ABF39C2-0EA8-4F57-BD69-D0BE6021D0B8}" type="sibTrans" cxnId="{D7AEFE38-36A2-4A12-ABCC-5C40A43A02EC}">
      <dgm:prSet/>
      <dgm:spPr/>
      <dgm:t>
        <a:bodyPr/>
        <a:lstStyle/>
        <a:p>
          <a:endParaRPr lang="en-US"/>
        </a:p>
      </dgm:t>
    </dgm:pt>
    <dgm:pt modelId="{18CC0DB2-FCD5-4427-A927-26B4CEC91B18}">
      <dgm:prSet phldrT="[Text]" custT="1"/>
      <dgm:spPr/>
      <dgm:t>
        <a:bodyPr/>
        <a:lstStyle/>
        <a:p>
          <a:pPr algn="ctr"/>
          <a:r>
            <a:rPr lang="en-US" sz="1800" b="0" i="0" dirty="0" err="1">
              <a:solidFill>
                <a:schemeClr val="bg1"/>
              </a:solidFill>
              <a:latin typeface="+mj-lt"/>
              <a:cs typeface="Times New Roman"/>
            </a:rPr>
            <a:t>Là</a:t>
          </a:r>
          <a:r>
            <a:rPr lang="en-US" sz="1800" b="0" i="0" dirty="0">
              <a:solidFill>
                <a:schemeClr val="bg1"/>
              </a:solidFill>
              <a:latin typeface="+mj-lt"/>
              <a:cs typeface="Times New Roman"/>
            </a:rPr>
            <a:t> </a:t>
          </a:r>
          <a:r>
            <a:rPr lang="en-US" sz="1800" b="0" i="0" dirty="0" err="1">
              <a:solidFill>
                <a:schemeClr val="bg1"/>
              </a:solidFill>
              <a:latin typeface="+mj-lt"/>
              <a:cs typeface="Times New Roman"/>
            </a:rPr>
            <a:t>nghệ</a:t>
          </a:r>
          <a:r>
            <a:rPr lang="en-US" sz="1800" b="0" i="0" dirty="0">
              <a:solidFill>
                <a:schemeClr val="bg1"/>
              </a:solidFill>
              <a:latin typeface="+mj-lt"/>
              <a:cs typeface="Times New Roman"/>
            </a:rPr>
            <a:t> </a:t>
          </a:r>
          <a:r>
            <a:rPr lang="en-US" sz="1800" b="0" i="0" dirty="0" err="1">
              <a:solidFill>
                <a:schemeClr val="bg1"/>
              </a:solidFill>
              <a:latin typeface="+mj-lt"/>
              <a:cs typeface="Times New Roman"/>
            </a:rPr>
            <a:t>thuật</a:t>
          </a:r>
          <a:r>
            <a:rPr lang="en-US" sz="1800" b="0" i="0" dirty="0">
              <a:solidFill>
                <a:schemeClr val="bg1"/>
              </a:solidFill>
              <a:latin typeface="+mj-lt"/>
              <a:cs typeface="Times New Roman"/>
            </a:rPr>
            <a:t> </a:t>
          </a:r>
          <a:r>
            <a:rPr lang="en-US" sz="1800" b="0" i="0" dirty="0" err="1">
              <a:solidFill>
                <a:schemeClr val="bg1"/>
              </a:solidFill>
              <a:latin typeface="+mj-lt"/>
              <a:cs typeface="Times New Roman"/>
            </a:rPr>
            <a:t>tranh</a:t>
          </a:r>
          <a:r>
            <a:rPr lang="en-US" sz="1800" b="0" i="0" dirty="0">
              <a:solidFill>
                <a:schemeClr val="bg1"/>
              </a:solidFill>
              <a:latin typeface="+mj-lt"/>
              <a:cs typeface="Times New Roman"/>
            </a:rPr>
            <a:t> </a:t>
          </a:r>
          <a:r>
            <a:rPr lang="en-US" sz="1800" b="0" i="0" dirty="0" err="1">
              <a:solidFill>
                <a:schemeClr val="bg1"/>
              </a:solidFill>
              <a:latin typeface="+mj-lt"/>
              <a:cs typeface="Times New Roman"/>
            </a:rPr>
            <a:t>luận</a:t>
          </a:r>
          <a:r>
            <a:rPr lang="en-US" sz="1800" b="0" i="0" dirty="0">
              <a:solidFill>
                <a:schemeClr val="bg1"/>
              </a:solidFill>
              <a:latin typeface="+mj-lt"/>
              <a:cs typeface="Times New Roman"/>
            </a:rPr>
            <a:t> </a:t>
          </a:r>
          <a:r>
            <a:rPr lang="en-US" sz="1800" b="0" i="0" dirty="0" err="1">
              <a:solidFill>
                <a:schemeClr val="bg1"/>
              </a:solidFill>
              <a:latin typeface="+mj-lt"/>
              <a:cs typeface="Times New Roman"/>
            </a:rPr>
            <a:t>để</a:t>
          </a:r>
          <a:r>
            <a:rPr lang="en-US" sz="1800" b="0" i="0" dirty="0">
              <a:solidFill>
                <a:schemeClr val="bg1"/>
              </a:solidFill>
              <a:latin typeface="+mj-lt"/>
              <a:cs typeface="Times New Roman"/>
            </a:rPr>
            <a:t> </a:t>
          </a:r>
          <a:r>
            <a:rPr lang="en-US" sz="1800" b="0" i="0" dirty="0" err="1">
              <a:solidFill>
                <a:schemeClr val="bg1"/>
              </a:solidFill>
              <a:latin typeface="+mj-lt"/>
              <a:cs typeface="Times New Roman"/>
            </a:rPr>
            <a:t>tìm</a:t>
          </a:r>
          <a:r>
            <a:rPr lang="en-US" sz="1800" b="0" i="0" dirty="0">
              <a:solidFill>
                <a:schemeClr val="bg1"/>
              </a:solidFill>
              <a:latin typeface="+mj-lt"/>
              <a:cs typeface="Times New Roman"/>
            </a:rPr>
            <a:t> </a:t>
          </a:r>
          <a:r>
            <a:rPr lang="en-US" sz="1800" b="0" i="0" dirty="0" err="1">
              <a:solidFill>
                <a:schemeClr val="bg1"/>
              </a:solidFill>
              <a:latin typeface="+mj-lt"/>
              <a:cs typeface="Times New Roman"/>
            </a:rPr>
            <a:t>chân</a:t>
          </a:r>
          <a:r>
            <a:rPr lang="en-US" sz="1800" b="0" i="0" dirty="0">
              <a:solidFill>
                <a:schemeClr val="bg1"/>
              </a:solidFill>
              <a:latin typeface="+mj-lt"/>
              <a:cs typeface="Times New Roman"/>
            </a:rPr>
            <a:t> </a:t>
          </a:r>
          <a:r>
            <a:rPr lang="en-US" sz="1800" b="0" i="0" dirty="0" err="1">
              <a:solidFill>
                <a:schemeClr val="bg1"/>
              </a:solidFill>
              <a:latin typeface="+mj-lt"/>
              <a:cs typeface="Times New Roman"/>
            </a:rPr>
            <a:t>lý</a:t>
          </a:r>
          <a:r>
            <a:rPr lang="en-US" sz="1800" b="0" i="0" dirty="0">
              <a:solidFill>
                <a:schemeClr val="bg1"/>
              </a:solidFill>
              <a:latin typeface="+mj-lt"/>
              <a:cs typeface="Times New Roman"/>
            </a:rPr>
            <a:t> </a:t>
          </a:r>
          <a:r>
            <a:rPr lang="en-US" sz="1800" b="0" i="0" dirty="0" err="1">
              <a:solidFill>
                <a:schemeClr val="bg1"/>
              </a:solidFill>
              <a:latin typeface="+mj-lt"/>
              <a:cs typeface="Times New Roman"/>
            </a:rPr>
            <a:t>bằng</a:t>
          </a:r>
          <a:r>
            <a:rPr lang="en-US" sz="1800" b="0" i="0" dirty="0">
              <a:solidFill>
                <a:schemeClr val="bg1"/>
              </a:solidFill>
              <a:latin typeface="+mj-lt"/>
              <a:cs typeface="Times New Roman"/>
            </a:rPr>
            <a:t> </a:t>
          </a:r>
          <a:r>
            <a:rPr lang="en-US" sz="1800" b="0" i="0" dirty="0" err="1">
              <a:solidFill>
                <a:schemeClr val="bg1"/>
              </a:solidFill>
              <a:latin typeface="+mj-lt"/>
              <a:cs typeface="Times New Roman"/>
            </a:rPr>
            <a:t>cách</a:t>
          </a:r>
          <a:r>
            <a:rPr lang="en-US" sz="1800" b="0" i="0" dirty="0">
              <a:solidFill>
                <a:schemeClr val="bg1"/>
              </a:solidFill>
              <a:latin typeface="+mj-lt"/>
              <a:cs typeface="Times New Roman"/>
            </a:rPr>
            <a:t> </a:t>
          </a:r>
          <a:r>
            <a:rPr lang="en-US" sz="1800" b="0" i="0" dirty="0" err="1">
              <a:solidFill>
                <a:schemeClr val="bg1"/>
              </a:solidFill>
              <a:latin typeface="+mj-lt"/>
              <a:cs typeface="Times New Roman"/>
            </a:rPr>
            <a:t>phát</a:t>
          </a:r>
          <a:r>
            <a:rPr lang="en-US" sz="1800" b="0" i="0" dirty="0">
              <a:solidFill>
                <a:schemeClr val="bg1"/>
              </a:solidFill>
              <a:latin typeface="+mj-lt"/>
              <a:cs typeface="Times New Roman"/>
            </a:rPr>
            <a:t> </a:t>
          </a:r>
          <a:r>
            <a:rPr lang="en-US" sz="1800" b="0" i="0" dirty="0" err="1">
              <a:solidFill>
                <a:schemeClr val="bg1"/>
              </a:solidFill>
              <a:latin typeface="+mj-lt"/>
              <a:cs typeface="Times New Roman"/>
            </a:rPr>
            <a:t>hiện</a:t>
          </a:r>
          <a:r>
            <a:rPr lang="en-US" sz="1800" b="0" i="0" dirty="0">
              <a:solidFill>
                <a:schemeClr val="bg1"/>
              </a:solidFill>
              <a:latin typeface="+mj-lt"/>
              <a:cs typeface="Times New Roman"/>
            </a:rPr>
            <a:t> </a:t>
          </a:r>
          <a:r>
            <a:rPr lang="en-US" sz="1800" b="0" i="0" dirty="0" err="1">
              <a:solidFill>
                <a:schemeClr val="bg1"/>
              </a:solidFill>
              <a:latin typeface="+mj-lt"/>
              <a:cs typeface="Times New Roman"/>
            </a:rPr>
            <a:t>mâu</a:t>
          </a:r>
          <a:r>
            <a:rPr lang="en-US" sz="1800" b="0" i="0" dirty="0">
              <a:solidFill>
                <a:schemeClr val="bg1"/>
              </a:solidFill>
              <a:latin typeface="+mj-lt"/>
              <a:cs typeface="Times New Roman"/>
            </a:rPr>
            <a:t> </a:t>
          </a:r>
          <a:r>
            <a:rPr lang="en-US" sz="1800" b="0" i="0" dirty="0" err="1">
              <a:solidFill>
                <a:schemeClr val="bg1"/>
              </a:solidFill>
              <a:latin typeface="+mj-lt"/>
              <a:cs typeface="Times New Roman"/>
            </a:rPr>
            <a:t>thuẫn</a:t>
          </a:r>
          <a:r>
            <a:rPr lang="en-US" sz="1800" b="0" i="0" dirty="0">
              <a:solidFill>
                <a:schemeClr val="bg1"/>
              </a:solidFill>
              <a:latin typeface="+mj-lt"/>
              <a:cs typeface="Times New Roman"/>
            </a:rPr>
            <a:t> </a:t>
          </a:r>
          <a:r>
            <a:rPr lang="en-US" sz="1800" b="0" i="0" dirty="0" err="1">
              <a:solidFill>
                <a:schemeClr val="bg1"/>
              </a:solidFill>
              <a:latin typeface="+mj-lt"/>
              <a:cs typeface="Times New Roman"/>
            </a:rPr>
            <a:t>trong</a:t>
          </a:r>
          <a:r>
            <a:rPr lang="en-US" sz="1800" b="0" i="0" dirty="0">
              <a:solidFill>
                <a:schemeClr val="bg1"/>
              </a:solidFill>
              <a:latin typeface="+mj-lt"/>
              <a:cs typeface="Times New Roman"/>
            </a:rPr>
            <a:t> </a:t>
          </a:r>
          <a:r>
            <a:rPr lang="en-US" sz="1800" b="0" i="0" dirty="0" err="1">
              <a:solidFill>
                <a:schemeClr val="bg1"/>
              </a:solidFill>
              <a:latin typeface="+mj-lt"/>
              <a:cs typeface="Times New Roman"/>
            </a:rPr>
            <a:t>cách</a:t>
          </a:r>
          <a:r>
            <a:rPr lang="en-US" sz="1800" b="0" i="0" dirty="0">
              <a:solidFill>
                <a:schemeClr val="bg1"/>
              </a:solidFill>
              <a:latin typeface="+mj-lt"/>
              <a:cs typeface="Times New Roman"/>
            </a:rPr>
            <a:t> </a:t>
          </a:r>
          <a:r>
            <a:rPr lang="en-US" sz="1800" b="0" i="0" dirty="0" err="1">
              <a:solidFill>
                <a:schemeClr val="bg1"/>
              </a:solidFill>
              <a:latin typeface="+mj-lt"/>
              <a:cs typeface="Times New Roman"/>
            </a:rPr>
            <a:t>lập</a:t>
          </a:r>
          <a:r>
            <a:rPr lang="en-US" sz="1800" b="0" i="0" dirty="0">
              <a:solidFill>
                <a:schemeClr val="bg1"/>
              </a:solidFill>
              <a:latin typeface="+mj-lt"/>
              <a:cs typeface="Times New Roman"/>
            </a:rPr>
            <a:t> </a:t>
          </a:r>
          <a:r>
            <a:rPr lang="en-US" sz="1800" b="0" i="0" dirty="0" err="1">
              <a:solidFill>
                <a:schemeClr val="bg1"/>
              </a:solidFill>
              <a:latin typeface="+mj-lt"/>
              <a:cs typeface="Times New Roman"/>
            </a:rPr>
            <a:t>luận</a:t>
          </a:r>
          <a:endParaRPr lang="en-US" sz="1800" b="0" i="0" dirty="0">
            <a:solidFill>
              <a:schemeClr val="bg1"/>
            </a:solidFill>
            <a:latin typeface="+mj-lt"/>
            <a:cs typeface="Times New Roman"/>
          </a:endParaRPr>
        </a:p>
        <a:p>
          <a:pPr algn="ctr"/>
          <a:r>
            <a:rPr lang="en-US" sz="1800" b="0" i="0" dirty="0">
              <a:solidFill>
                <a:schemeClr val="bg1"/>
              </a:solidFill>
              <a:latin typeface="+mj-lt"/>
              <a:cs typeface="Times New Roman"/>
            </a:rPr>
            <a:t>( </a:t>
          </a:r>
          <a:r>
            <a:rPr lang="en-US" sz="1800" b="0" i="0" dirty="0" err="1">
              <a:solidFill>
                <a:schemeClr val="bg1"/>
              </a:solidFill>
              <a:latin typeface="+mj-lt"/>
              <a:cs typeface="Times New Roman"/>
            </a:rPr>
            <a:t>Xôcrát</a:t>
          </a:r>
          <a:r>
            <a:rPr lang="en-US" sz="1800" b="0" i="0" dirty="0">
              <a:solidFill>
                <a:schemeClr val="bg1"/>
              </a:solidFill>
              <a:latin typeface="+mj-lt"/>
              <a:cs typeface="Times New Roman"/>
            </a:rPr>
            <a:t>)</a:t>
          </a:r>
          <a:endParaRPr lang="en-US" sz="1800" b="0" i="0" dirty="0">
            <a:solidFill>
              <a:schemeClr val="bg1"/>
            </a:solidFill>
            <a:latin typeface="+mj-lt"/>
          </a:endParaRPr>
        </a:p>
      </dgm:t>
    </dgm:pt>
    <dgm:pt modelId="{F059D2C2-01FE-4525-B190-D24D8BBAC64D}" type="parTrans" cxnId="{3073A374-ECD7-4894-8465-296B2547DFAA}">
      <dgm:prSet/>
      <dgm:spPr/>
      <dgm:t>
        <a:bodyPr/>
        <a:lstStyle/>
        <a:p>
          <a:endParaRPr lang="en-US"/>
        </a:p>
      </dgm:t>
    </dgm:pt>
    <dgm:pt modelId="{ABFB3CFC-6F6A-461F-B7DB-1C090B4E6F46}" type="sibTrans" cxnId="{3073A374-ECD7-4894-8465-296B2547DFAA}">
      <dgm:prSet/>
      <dgm:spPr/>
      <dgm:t>
        <a:bodyPr/>
        <a:lstStyle/>
        <a:p>
          <a:endParaRPr lang="en-US"/>
        </a:p>
      </dgm:t>
    </dgm:pt>
    <dgm:pt modelId="{FECB5484-EA97-43E8-ACE1-7F3647FA87FD}" type="pres">
      <dgm:prSet presAssocID="{04518774-DFD9-467A-8BC9-E7DE0E8BA9AF}" presName="Name0" presStyleCnt="0">
        <dgm:presLayoutVars>
          <dgm:chMax val="2"/>
          <dgm:dir/>
          <dgm:animOne val="branch"/>
          <dgm:animLvl val="lvl"/>
          <dgm:resizeHandles val="exact"/>
        </dgm:presLayoutVars>
      </dgm:prSet>
      <dgm:spPr/>
    </dgm:pt>
    <dgm:pt modelId="{48A816BA-8B02-4A07-BED9-4112D4715111}" type="pres">
      <dgm:prSet presAssocID="{04518774-DFD9-467A-8BC9-E7DE0E8BA9AF}" presName="Background" presStyleLbl="node1" presStyleIdx="0" presStyleCnt="1" custScaleX="178402" custScaleY="116489" custLinFactNeighborX="11312" custLinFactNeighborY="-9672"/>
      <dgm:spPr>
        <a:solidFill>
          <a:srgbClr val="990099"/>
        </a:solidFill>
      </dgm:spPr>
    </dgm:pt>
    <dgm:pt modelId="{857A2237-99FC-422F-87D0-6E5CDC1F0521}" type="pres">
      <dgm:prSet presAssocID="{04518774-DFD9-467A-8BC9-E7DE0E8BA9AF}" presName="ChildText1" presStyleLbl="revTx" presStyleIdx="0" presStyleCnt="0" custScaleX="189478" custScaleY="68360" custLinFactNeighborX="9621" custLinFactNeighborY="-19031">
        <dgm:presLayoutVars>
          <dgm:chMax val="0"/>
          <dgm:chPref val="0"/>
          <dgm:bulletEnabled val="1"/>
        </dgm:presLayoutVars>
      </dgm:prSet>
      <dgm:spPr/>
    </dgm:pt>
    <dgm:pt modelId="{A4FEB271-7EA1-49C0-8F6E-F8A967471D31}" type="pres">
      <dgm:prSet presAssocID="{04518774-DFD9-467A-8BC9-E7DE0E8BA9AF}" presName="ParentText1" presStyleLbl="revTx" presStyleIdx="0" presStyleCnt="0">
        <dgm:presLayoutVars>
          <dgm:chMax val="1"/>
          <dgm:chPref val="1"/>
        </dgm:presLayoutVars>
      </dgm:prSet>
      <dgm:spPr/>
    </dgm:pt>
    <dgm:pt modelId="{FA663BE5-4461-417C-9BF4-05E0D14CA6C9}" type="pres">
      <dgm:prSet presAssocID="{04518774-DFD9-467A-8BC9-E7DE0E8BA9AF}" presName="ParentShape1" presStyleLbl="alignImgPlace1" presStyleIdx="0" presStyleCnt="1" custScaleX="134791" custScaleY="114771" custLinFactX="-3445" custLinFactNeighborX="-100000" custLinFactNeighborY="5396">
        <dgm:presLayoutVars/>
      </dgm:prSet>
      <dgm:spPr/>
    </dgm:pt>
  </dgm:ptLst>
  <dgm:cxnLst>
    <dgm:cxn modelId="{D7AEFE38-36A2-4A12-ABCC-5C40A43A02EC}" srcId="{04518774-DFD9-467A-8BC9-E7DE0E8BA9AF}" destId="{11D45D4B-441A-4F63-B7DE-BAC6A6B53CF9}" srcOrd="0" destOrd="0" parTransId="{17BECB55-A962-422A-911A-03A9083C2D7E}" sibTransId="{8ABF39C2-0EA8-4F57-BD69-D0BE6021D0B8}"/>
    <dgm:cxn modelId="{65278E3B-9F1A-4370-A8E9-87A37967786E}" type="presOf" srcId="{04518774-DFD9-467A-8BC9-E7DE0E8BA9AF}" destId="{FECB5484-EA97-43E8-ACE1-7F3647FA87FD}" srcOrd="0" destOrd="0" presId="urn:microsoft.com/office/officeart/2009/3/layout/OpposingIdeas"/>
    <dgm:cxn modelId="{3073A374-ECD7-4894-8465-296B2547DFAA}" srcId="{11D45D4B-441A-4F63-B7DE-BAC6A6B53CF9}" destId="{18CC0DB2-FCD5-4427-A927-26B4CEC91B18}" srcOrd="0" destOrd="0" parTransId="{F059D2C2-01FE-4525-B190-D24D8BBAC64D}" sibTransId="{ABFB3CFC-6F6A-461F-B7DB-1C090B4E6F46}"/>
    <dgm:cxn modelId="{1C396E56-E976-49A8-B415-5EC390BB7EDE}" type="presOf" srcId="{11D45D4B-441A-4F63-B7DE-BAC6A6B53CF9}" destId="{A4FEB271-7EA1-49C0-8F6E-F8A967471D31}" srcOrd="0" destOrd="0" presId="urn:microsoft.com/office/officeart/2009/3/layout/OpposingIdeas"/>
    <dgm:cxn modelId="{BD9B029B-025A-4DA7-92FA-383DE6B5A4B1}" type="presOf" srcId="{11D45D4B-441A-4F63-B7DE-BAC6A6B53CF9}" destId="{FA663BE5-4461-417C-9BF4-05E0D14CA6C9}" srcOrd="1" destOrd="0" presId="urn:microsoft.com/office/officeart/2009/3/layout/OpposingIdeas"/>
    <dgm:cxn modelId="{D7F861C5-E641-4112-B7D6-95E3EE3F1EE2}" type="presOf" srcId="{18CC0DB2-FCD5-4427-A927-26B4CEC91B18}" destId="{857A2237-99FC-422F-87D0-6E5CDC1F0521}" srcOrd="0" destOrd="0" presId="urn:microsoft.com/office/officeart/2009/3/layout/OpposingIdeas"/>
    <dgm:cxn modelId="{5882D4B3-4E73-4331-8D51-163F529F6C40}" type="presParOf" srcId="{FECB5484-EA97-43E8-ACE1-7F3647FA87FD}" destId="{48A816BA-8B02-4A07-BED9-4112D4715111}" srcOrd="0" destOrd="0" presId="urn:microsoft.com/office/officeart/2009/3/layout/OpposingIdeas"/>
    <dgm:cxn modelId="{FDEC7378-8BF8-4207-99B7-33CF587F6D10}" type="presParOf" srcId="{FECB5484-EA97-43E8-ACE1-7F3647FA87FD}" destId="{857A2237-99FC-422F-87D0-6E5CDC1F0521}" srcOrd="1" destOrd="0" presId="urn:microsoft.com/office/officeart/2009/3/layout/OpposingIdeas"/>
    <dgm:cxn modelId="{01FCBA07-FE60-4A6E-AC42-DB6F57CE6A4D}" type="presParOf" srcId="{FECB5484-EA97-43E8-ACE1-7F3647FA87FD}" destId="{A4FEB271-7EA1-49C0-8F6E-F8A967471D31}" srcOrd="2" destOrd="0" presId="urn:microsoft.com/office/officeart/2009/3/layout/OpposingIdeas"/>
    <dgm:cxn modelId="{CED238A0-B858-462E-B4D0-C245F6CEA680}" type="presParOf" srcId="{FECB5484-EA97-43E8-ACE1-7F3647FA87FD}" destId="{FA663BE5-4461-417C-9BF4-05E0D14CA6C9}" srcOrd="3" destOrd="0" presId="urn:microsoft.com/office/officeart/2009/3/layout/OpposingIdeas"/>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0.xml><?xml version="1.0" encoding="utf-8"?>
<dgm:dataModel xmlns:dgm="http://schemas.openxmlformats.org/drawingml/2006/diagram" xmlns:a="http://schemas.openxmlformats.org/drawingml/2006/main">
  <dgm:ptLst>
    <dgm:pt modelId="{06499D92-1B58-4ABB-B177-83C497903464}" type="doc">
      <dgm:prSet loTypeId="urn:microsoft.com/office/officeart/2005/8/layout/chevron2" loCatId="process" qsTypeId="urn:microsoft.com/office/officeart/2005/8/quickstyle/simple1" qsCatId="simple" csTypeId="urn:microsoft.com/office/officeart/2005/8/colors/accent2_5" csCatId="accent2" phldr="1"/>
      <dgm:spPr/>
      <dgm:t>
        <a:bodyPr/>
        <a:lstStyle/>
        <a:p>
          <a:endParaRPr lang="en-US"/>
        </a:p>
      </dgm:t>
    </dgm:pt>
    <dgm:pt modelId="{6D78E838-C40B-4A2D-96AB-3C36A2D0DC16}">
      <dgm:prSet phldrT="[Text]" custT="1"/>
      <dgm:spPr>
        <a:solidFill>
          <a:srgbClr val="0033CC"/>
        </a:solidFill>
        <a:ln>
          <a:solidFill>
            <a:schemeClr val="bg1">
              <a:alpha val="90000"/>
            </a:schemeClr>
          </a:solidFill>
        </a:ln>
      </dgm:spPr>
      <dgm:t>
        <a:bodyPr/>
        <a:lstStyle/>
        <a:p>
          <a:pPr>
            <a:lnSpc>
              <a:spcPct val="100000"/>
            </a:lnSpc>
          </a:pPr>
          <a:r>
            <a:rPr lang="en-US" sz="2400" b="0" dirty="0">
              <a:solidFill>
                <a:schemeClr val="bg1"/>
              </a:solidFill>
              <a:latin typeface="Arial" panose="020B0604020202020204" pitchFamily="34" charset="0"/>
              <a:cs typeface="Arial" panose="020B0604020202020204" pitchFamily="34" charset="0"/>
            </a:rPr>
            <a:t>a.</a:t>
          </a:r>
        </a:p>
      </dgm:t>
    </dgm:pt>
    <dgm:pt modelId="{81DF2ED5-9575-42AD-9EB5-4110B8498BE5}" type="parTrans" cxnId="{9AB38DAF-B29F-4F19-994F-3826BB11E119}">
      <dgm:prSet/>
      <dgm:spPr/>
      <dgm:t>
        <a:bodyPr/>
        <a:lstStyle/>
        <a:p>
          <a:pPr>
            <a:lnSpc>
              <a:spcPct val="100000"/>
            </a:lnSpc>
          </a:pPr>
          <a:endParaRPr lang="en-US" sz="2400" b="0">
            <a:latin typeface="Arial" panose="020B0604020202020204" pitchFamily="34" charset="0"/>
            <a:cs typeface="Arial" panose="020B0604020202020204" pitchFamily="34" charset="0"/>
          </a:endParaRPr>
        </a:p>
      </dgm:t>
    </dgm:pt>
    <dgm:pt modelId="{4CC4098A-8FBF-41BF-B760-909AFAE0B4B5}" type="sibTrans" cxnId="{9AB38DAF-B29F-4F19-994F-3826BB11E119}">
      <dgm:prSet/>
      <dgm:spPr/>
      <dgm:t>
        <a:bodyPr/>
        <a:lstStyle/>
        <a:p>
          <a:pPr>
            <a:lnSpc>
              <a:spcPct val="100000"/>
            </a:lnSpc>
          </a:pPr>
          <a:endParaRPr lang="en-US" sz="2400" b="0">
            <a:latin typeface="Arial" panose="020B0604020202020204" pitchFamily="34" charset="0"/>
            <a:cs typeface="Arial" panose="020B0604020202020204" pitchFamily="34" charset="0"/>
          </a:endParaRPr>
        </a:p>
      </dgm:t>
    </dgm:pt>
    <dgm:pt modelId="{9FF8373A-6519-49BB-9B1C-267FE05AD0D1}">
      <dgm:prSet phldrT="[Text]" custT="1"/>
      <dgm:spPr>
        <a:solidFill>
          <a:srgbClr val="800000"/>
        </a:solidFill>
        <a:ln>
          <a:solidFill>
            <a:schemeClr val="bg1">
              <a:alpha val="76667"/>
            </a:schemeClr>
          </a:solidFill>
        </a:ln>
      </dgm:spPr>
      <dgm:t>
        <a:bodyPr/>
        <a:lstStyle/>
        <a:p>
          <a:pPr algn="ctr">
            <a:lnSpc>
              <a:spcPct val="100000"/>
            </a:lnSpc>
          </a:pPr>
          <a:r>
            <a:rPr lang="en-US" sz="2400" b="0" dirty="0">
              <a:solidFill>
                <a:schemeClr val="bg1"/>
              </a:solidFill>
              <a:latin typeface="Arial" panose="020B0604020202020204" pitchFamily="34" charset="0"/>
              <a:cs typeface="Arial" panose="020B0604020202020204" pitchFamily="34" charset="0"/>
            </a:rPr>
            <a:t>b.</a:t>
          </a:r>
        </a:p>
      </dgm:t>
    </dgm:pt>
    <dgm:pt modelId="{612F8D83-B44F-4931-95F9-3204CC9E1198}" type="parTrans" cxnId="{94A8D32D-9245-4598-BFC4-41535380054B}">
      <dgm:prSet/>
      <dgm:spPr/>
      <dgm:t>
        <a:bodyPr/>
        <a:lstStyle/>
        <a:p>
          <a:pPr>
            <a:lnSpc>
              <a:spcPct val="100000"/>
            </a:lnSpc>
          </a:pPr>
          <a:endParaRPr lang="en-US" sz="2400" b="0">
            <a:latin typeface="Arial" panose="020B0604020202020204" pitchFamily="34" charset="0"/>
            <a:cs typeface="Arial" panose="020B0604020202020204" pitchFamily="34" charset="0"/>
          </a:endParaRPr>
        </a:p>
      </dgm:t>
    </dgm:pt>
    <dgm:pt modelId="{B3DA407D-0D72-4CE5-B3EF-8307CA7052B0}" type="sibTrans" cxnId="{94A8D32D-9245-4598-BFC4-41535380054B}">
      <dgm:prSet/>
      <dgm:spPr/>
      <dgm:t>
        <a:bodyPr/>
        <a:lstStyle/>
        <a:p>
          <a:pPr>
            <a:lnSpc>
              <a:spcPct val="100000"/>
            </a:lnSpc>
          </a:pPr>
          <a:endParaRPr lang="en-US" sz="2400" b="0">
            <a:latin typeface="Arial" panose="020B0604020202020204" pitchFamily="34" charset="0"/>
            <a:cs typeface="Arial" panose="020B0604020202020204" pitchFamily="34" charset="0"/>
          </a:endParaRPr>
        </a:p>
      </dgm:t>
    </dgm:pt>
    <dgm:pt modelId="{EE87098A-61D7-40D5-AB9C-74ADF2D7BC2A}">
      <dgm:prSet phldrT="[Text]" custT="1"/>
      <dgm:spPr/>
      <dgm:t>
        <a:bodyPr/>
        <a:lstStyle/>
        <a:p>
          <a:pPr algn="just">
            <a:lnSpc>
              <a:spcPct val="100000"/>
            </a:lnSpc>
          </a:pPr>
          <a:r>
            <a:rPr lang="en-US" sz="2400" b="0" dirty="0">
              <a:solidFill>
                <a:srgbClr val="C00000"/>
              </a:solidFill>
              <a:latin typeface="Arial" panose="020B0604020202020204" pitchFamily="34" charset="0"/>
              <a:cs typeface="Arial" panose="020B0604020202020204" pitchFamily="34" charset="0"/>
            </a:rPr>
            <a:t>Những </a:t>
          </a:r>
          <a:r>
            <a:rPr lang="en-US" sz="2400" b="0" dirty="0" err="1">
              <a:solidFill>
                <a:srgbClr val="C00000"/>
              </a:solidFill>
              <a:latin typeface="Arial" panose="020B0604020202020204" pitchFamily="34" charset="0"/>
              <a:cs typeface="Arial" panose="020B0604020202020204" pitchFamily="34" charset="0"/>
            </a:rPr>
            <a:t>thời</a:t>
          </a:r>
          <a:r>
            <a:rPr lang="en-US" sz="2400" b="0" dirty="0">
              <a:solidFill>
                <a:srgbClr val="C00000"/>
              </a:solidFill>
              <a:latin typeface="Arial" panose="020B0604020202020204" pitchFamily="34" charset="0"/>
              <a:cs typeface="Arial" panose="020B0604020202020204" pitchFamily="34" charset="0"/>
            </a:rPr>
            <a:t> </a:t>
          </a:r>
          <a:r>
            <a:rPr lang="en-US" sz="2400" b="0" dirty="0" err="1">
              <a:solidFill>
                <a:srgbClr val="C00000"/>
              </a:solidFill>
              <a:latin typeface="Arial" panose="020B0604020202020204" pitchFamily="34" charset="0"/>
              <a:cs typeface="Arial" panose="020B0604020202020204" pitchFamily="34" charset="0"/>
            </a:rPr>
            <a:t>kỳ</a:t>
          </a:r>
          <a:r>
            <a:rPr lang="en-US" sz="2400" b="0" dirty="0">
              <a:solidFill>
                <a:srgbClr val="C00000"/>
              </a:solidFill>
              <a:latin typeface="Arial" panose="020B0604020202020204" pitchFamily="34" charset="0"/>
              <a:cs typeface="Arial" panose="020B0604020202020204" pitchFamily="34" charset="0"/>
            </a:rPr>
            <a:t> </a:t>
          </a:r>
          <a:r>
            <a:rPr lang="en-US" sz="2400" b="0" dirty="0" err="1">
              <a:solidFill>
                <a:srgbClr val="C00000"/>
              </a:solidFill>
              <a:latin typeface="Arial" panose="020B0604020202020204" pitchFamily="34" charset="0"/>
              <a:cs typeface="Arial" panose="020B0604020202020204" pitchFamily="34" charset="0"/>
            </a:rPr>
            <a:t>chủ</a:t>
          </a:r>
          <a:r>
            <a:rPr lang="en-US" sz="2400" b="0" dirty="0">
              <a:solidFill>
                <a:srgbClr val="C00000"/>
              </a:solidFill>
              <a:latin typeface="Arial" panose="020B0604020202020204" pitchFamily="34" charset="0"/>
              <a:cs typeface="Arial" panose="020B0604020202020204" pitchFamily="34" charset="0"/>
            </a:rPr>
            <a:t> </a:t>
          </a:r>
          <a:r>
            <a:rPr lang="en-US" sz="2400" b="0" dirty="0" err="1">
              <a:solidFill>
                <a:srgbClr val="C00000"/>
              </a:solidFill>
              <a:latin typeface="Arial" panose="020B0604020202020204" pitchFamily="34" charset="0"/>
              <a:cs typeface="Arial" panose="020B0604020202020204" pitchFamily="34" charset="0"/>
            </a:rPr>
            <a:t>yếu</a:t>
          </a:r>
          <a:r>
            <a:rPr lang="en-US" sz="2400" b="0" dirty="0">
              <a:solidFill>
                <a:srgbClr val="C00000"/>
              </a:solidFill>
              <a:latin typeface="Arial" panose="020B0604020202020204" pitchFamily="34" charset="0"/>
              <a:cs typeface="Arial" panose="020B0604020202020204" pitchFamily="34" charset="0"/>
            </a:rPr>
            <a:t> </a:t>
          </a:r>
          <a:r>
            <a:rPr lang="en-US" sz="2400" b="0" dirty="0" err="1">
              <a:solidFill>
                <a:srgbClr val="C00000"/>
              </a:solidFill>
              <a:latin typeface="Arial" panose="020B0604020202020204" pitchFamily="34" charset="0"/>
              <a:cs typeface="Arial" panose="020B0604020202020204" pitchFamily="34" charset="0"/>
            </a:rPr>
            <a:t>trong</a:t>
          </a:r>
          <a:r>
            <a:rPr lang="en-US" sz="2400" b="0" dirty="0">
              <a:solidFill>
                <a:srgbClr val="C00000"/>
              </a:solidFill>
              <a:latin typeface="Arial" panose="020B0604020202020204" pitchFamily="34" charset="0"/>
              <a:cs typeface="Arial" panose="020B0604020202020204" pitchFamily="34" charset="0"/>
            </a:rPr>
            <a:t> </a:t>
          </a:r>
          <a:r>
            <a:rPr lang="en-US" sz="2400" b="0" dirty="0" err="1">
              <a:solidFill>
                <a:srgbClr val="C00000"/>
              </a:solidFill>
              <a:latin typeface="Arial" panose="020B0604020202020204" pitchFamily="34" charset="0"/>
              <a:cs typeface="Arial" panose="020B0604020202020204" pitchFamily="34" charset="0"/>
            </a:rPr>
            <a:t>sự</a:t>
          </a:r>
          <a:r>
            <a:rPr lang="en-US" sz="2400" b="0" dirty="0">
              <a:solidFill>
                <a:srgbClr val="C00000"/>
              </a:solidFill>
              <a:latin typeface="Arial" panose="020B0604020202020204" pitchFamily="34" charset="0"/>
              <a:cs typeface="Arial" panose="020B0604020202020204" pitchFamily="34" charset="0"/>
            </a:rPr>
            <a:t> </a:t>
          </a:r>
          <a:r>
            <a:rPr lang="en-US" sz="2400" b="0" dirty="0" err="1">
              <a:solidFill>
                <a:srgbClr val="C00000"/>
              </a:solidFill>
              <a:latin typeface="Arial" panose="020B0604020202020204" pitchFamily="34" charset="0"/>
              <a:cs typeface="Arial" panose="020B0604020202020204" pitchFamily="34" charset="0"/>
            </a:rPr>
            <a:t>hình</a:t>
          </a:r>
          <a:r>
            <a:rPr lang="en-US" sz="2400" b="0" dirty="0">
              <a:solidFill>
                <a:srgbClr val="C00000"/>
              </a:solidFill>
              <a:latin typeface="Arial" panose="020B0604020202020204" pitchFamily="34" charset="0"/>
              <a:cs typeface="Arial" panose="020B0604020202020204" pitchFamily="34" charset="0"/>
            </a:rPr>
            <a:t> </a:t>
          </a:r>
          <a:r>
            <a:rPr lang="en-US" sz="2400" b="0" dirty="0" err="1">
              <a:solidFill>
                <a:srgbClr val="C00000"/>
              </a:solidFill>
              <a:latin typeface="Arial" panose="020B0604020202020204" pitchFamily="34" charset="0"/>
              <a:cs typeface="Arial" panose="020B0604020202020204" pitchFamily="34" charset="0"/>
            </a:rPr>
            <a:t>thành</a:t>
          </a:r>
          <a:r>
            <a:rPr lang="en-US" sz="2400" b="0" dirty="0">
              <a:solidFill>
                <a:srgbClr val="C00000"/>
              </a:solidFill>
              <a:latin typeface="Arial" panose="020B0604020202020204" pitchFamily="34" charset="0"/>
              <a:cs typeface="Arial" panose="020B0604020202020204" pitchFamily="34" charset="0"/>
            </a:rPr>
            <a:t> </a:t>
          </a:r>
          <a:r>
            <a:rPr lang="en-US" sz="2400" b="0" dirty="0" err="1">
              <a:solidFill>
                <a:srgbClr val="C00000"/>
              </a:solidFill>
              <a:latin typeface="Arial" panose="020B0604020202020204" pitchFamily="34" charset="0"/>
              <a:cs typeface="Arial" panose="020B0604020202020204" pitchFamily="34" charset="0"/>
            </a:rPr>
            <a:t>và</a:t>
          </a:r>
          <a:r>
            <a:rPr lang="en-US" sz="2400" b="0" dirty="0">
              <a:solidFill>
                <a:srgbClr val="C00000"/>
              </a:solidFill>
              <a:latin typeface="Arial" panose="020B0604020202020204" pitchFamily="34" charset="0"/>
              <a:cs typeface="Arial" panose="020B0604020202020204" pitchFamily="34" charset="0"/>
            </a:rPr>
            <a:t> </a:t>
          </a:r>
          <a:r>
            <a:rPr lang="en-US" sz="2400" b="0" dirty="0" err="1">
              <a:solidFill>
                <a:srgbClr val="C00000"/>
              </a:solidFill>
              <a:latin typeface="Arial" panose="020B0604020202020204" pitchFamily="34" charset="0"/>
              <a:cs typeface="Arial" panose="020B0604020202020204" pitchFamily="34" charset="0"/>
            </a:rPr>
            <a:t>phát</a:t>
          </a:r>
          <a:r>
            <a:rPr lang="en-US" sz="2400" b="0" dirty="0">
              <a:solidFill>
                <a:srgbClr val="C00000"/>
              </a:solidFill>
              <a:latin typeface="Arial" panose="020B0604020202020204" pitchFamily="34" charset="0"/>
              <a:cs typeface="Arial" panose="020B0604020202020204" pitchFamily="34" charset="0"/>
            </a:rPr>
            <a:t> </a:t>
          </a:r>
          <a:r>
            <a:rPr lang="en-US" sz="2400" b="0" dirty="0" err="1">
              <a:solidFill>
                <a:srgbClr val="C00000"/>
              </a:solidFill>
              <a:latin typeface="Arial" panose="020B0604020202020204" pitchFamily="34" charset="0"/>
              <a:cs typeface="Arial" panose="020B0604020202020204" pitchFamily="34" charset="0"/>
            </a:rPr>
            <a:t>triển</a:t>
          </a:r>
          <a:r>
            <a:rPr lang="en-US" sz="2400" b="0" dirty="0">
              <a:solidFill>
                <a:srgbClr val="C00000"/>
              </a:solidFill>
              <a:latin typeface="Arial" panose="020B0604020202020204" pitchFamily="34" charset="0"/>
              <a:cs typeface="Arial" panose="020B0604020202020204" pitchFamily="34" charset="0"/>
            </a:rPr>
            <a:t> của </a:t>
          </a:r>
          <a:r>
            <a:rPr lang="en-US" sz="2400" b="0" dirty="0" err="1">
              <a:solidFill>
                <a:srgbClr val="C00000"/>
              </a:solidFill>
              <a:latin typeface="Arial" panose="020B0604020202020204" pitchFamily="34" charset="0"/>
              <a:cs typeface="Arial" panose="020B0604020202020204" pitchFamily="34" charset="0"/>
            </a:rPr>
            <a:t>triết</a:t>
          </a:r>
          <a:r>
            <a:rPr lang="en-US" sz="2400" b="0" dirty="0">
              <a:solidFill>
                <a:srgbClr val="C00000"/>
              </a:solidFill>
              <a:latin typeface="Arial" panose="020B0604020202020204" pitchFamily="34" charset="0"/>
              <a:cs typeface="Arial" panose="020B0604020202020204" pitchFamily="34" charset="0"/>
            </a:rPr>
            <a:t> học </a:t>
          </a:r>
          <a:r>
            <a:rPr lang="en-US" sz="2400" b="0" dirty="0" err="1">
              <a:solidFill>
                <a:srgbClr val="C00000"/>
              </a:solidFill>
              <a:latin typeface="Arial" panose="020B0604020202020204" pitchFamily="34" charset="0"/>
              <a:cs typeface="Arial" panose="020B0604020202020204" pitchFamily="34" charset="0"/>
            </a:rPr>
            <a:t>Mác</a:t>
          </a:r>
          <a:endParaRPr lang="en-US" sz="2400" b="0" dirty="0">
            <a:solidFill>
              <a:srgbClr val="C00000"/>
            </a:solidFill>
            <a:latin typeface="Arial" panose="020B0604020202020204" pitchFamily="34" charset="0"/>
            <a:cs typeface="Arial" panose="020B0604020202020204" pitchFamily="34" charset="0"/>
          </a:endParaRPr>
        </a:p>
      </dgm:t>
    </dgm:pt>
    <dgm:pt modelId="{2805ECA1-21A3-4F8F-AA97-A9F008951F86}" type="parTrans" cxnId="{BE7ACB66-DCD4-47DF-992F-D151188EC994}">
      <dgm:prSet/>
      <dgm:spPr/>
      <dgm:t>
        <a:bodyPr/>
        <a:lstStyle/>
        <a:p>
          <a:pPr>
            <a:lnSpc>
              <a:spcPct val="100000"/>
            </a:lnSpc>
          </a:pPr>
          <a:endParaRPr lang="en-US" sz="2400" b="0">
            <a:latin typeface="Arial" panose="020B0604020202020204" pitchFamily="34" charset="0"/>
            <a:cs typeface="Arial" panose="020B0604020202020204" pitchFamily="34" charset="0"/>
          </a:endParaRPr>
        </a:p>
      </dgm:t>
    </dgm:pt>
    <dgm:pt modelId="{185FB2E3-4F8B-4609-ACC4-0782EEF88E18}" type="sibTrans" cxnId="{BE7ACB66-DCD4-47DF-992F-D151188EC994}">
      <dgm:prSet/>
      <dgm:spPr/>
      <dgm:t>
        <a:bodyPr/>
        <a:lstStyle/>
        <a:p>
          <a:pPr>
            <a:lnSpc>
              <a:spcPct val="100000"/>
            </a:lnSpc>
          </a:pPr>
          <a:endParaRPr lang="en-US" sz="2400" b="0">
            <a:latin typeface="Arial" panose="020B0604020202020204" pitchFamily="34" charset="0"/>
            <a:cs typeface="Arial" panose="020B0604020202020204" pitchFamily="34" charset="0"/>
          </a:endParaRPr>
        </a:p>
      </dgm:t>
    </dgm:pt>
    <dgm:pt modelId="{74AA2FE8-A2BD-419C-85C9-E1E6865917A0}">
      <dgm:prSet custT="1"/>
      <dgm:spPr>
        <a:solidFill>
          <a:srgbClr val="008000"/>
        </a:solidFill>
        <a:ln>
          <a:solidFill>
            <a:schemeClr val="bg1">
              <a:alpha val="63333"/>
            </a:schemeClr>
          </a:solidFill>
        </a:ln>
      </dgm:spPr>
      <dgm:t>
        <a:bodyPr/>
        <a:lstStyle/>
        <a:p>
          <a:pPr>
            <a:lnSpc>
              <a:spcPct val="100000"/>
            </a:lnSpc>
          </a:pPr>
          <a:r>
            <a:rPr lang="en-US" sz="2400" b="0" dirty="0">
              <a:solidFill>
                <a:schemeClr val="bg1"/>
              </a:solidFill>
              <a:latin typeface="Arial" panose="020B0604020202020204" pitchFamily="34" charset="0"/>
              <a:cs typeface="Arial" panose="020B0604020202020204" pitchFamily="34" charset="0"/>
            </a:rPr>
            <a:t>c.</a:t>
          </a:r>
        </a:p>
      </dgm:t>
    </dgm:pt>
    <dgm:pt modelId="{60E0169B-68F1-40D9-B806-7BB15780C9D9}" type="parTrans" cxnId="{0F93F87A-0C18-48EB-8B77-C1B2C7986B5B}">
      <dgm:prSet/>
      <dgm:spPr/>
      <dgm:t>
        <a:bodyPr/>
        <a:lstStyle/>
        <a:p>
          <a:pPr>
            <a:lnSpc>
              <a:spcPct val="100000"/>
            </a:lnSpc>
          </a:pPr>
          <a:endParaRPr lang="en-US" sz="2400" b="0">
            <a:latin typeface="Arial" panose="020B0604020202020204" pitchFamily="34" charset="0"/>
            <a:cs typeface="Arial" panose="020B0604020202020204" pitchFamily="34" charset="0"/>
          </a:endParaRPr>
        </a:p>
      </dgm:t>
    </dgm:pt>
    <dgm:pt modelId="{03DB28A5-185A-48CB-AFF6-29B22EBB5368}" type="sibTrans" cxnId="{0F93F87A-0C18-48EB-8B77-C1B2C7986B5B}">
      <dgm:prSet/>
      <dgm:spPr/>
      <dgm:t>
        <a:bodyPr/>
        <a:lstStyle/>
        <a:p>
          <a:pPr>
            <a:lnSpc>
              <a:spcPct val="100000"/>
            </a:lnSpc>
          </a:pPr>
          <a:endParaRPr lang="en-US" sz="2400" b="0">
            <a:latin typeface="Arial" panose="020B0604020202020204" pitchFamily="34" charset="0"/>
            <a:cs typeface="Arial" panose="020B0604020202020204" pitchFamily="34" charset="0"/>
          </a:endParaRPr>
        </a:p>
      </dgm:t>
    </dgm:pt>
    <dgm:pt modelId="{B96620C5-B12C-4B2A-B9AF-51F546A095D7}">
      <dgm:prSet custT="1"/>
      <dgm:spPr/>
      <dgm:t>
        <a:bodyPr/>
        <a:lstStyle/>
        <a:p>
          <a:pPr algn="just">
            <a:lnSpc>
              <a:spcPct val="100000"/>
            </a:lnSpc>
          </a:pPr>
          <a:r>
            <a:rPr lang="en-US" sz="2400" b="0" dirty="0" err="1">
              <a:solidFill>
                <a:srgbClr val="006600"/>
              </a:solidFill>
              <a:latin typeface="Arial" panose="020B0604020202020204" pitchFamily="34" charset="0"/>
              <a:cs typeface="Arial" panose="020B0604020202020204" pitchFamily="34" charset="0"/>
            </a:rPr>
            <a:t>Thực</a:t>
          </a:r>
          <a:r>
            <a:rPr lang="en-US" sz="2400" b="0" dirty="0">
              <a:solidFill>
                <a:srgbClr val="006600"/>
              </a:solidFill>
              <a:latin typeface="Arial" panose="020B0604020202020204" pitchFamily="34" charset="0"/>
              <a:cs typeface="Arial" panose="020B0604020202020204" pitchFamily="34" charset="0"/>
            </a:rPr>
            <a:t> </a:t>
          </a:r>
          <a:r>
            <a:rPr lang="en-US" sz="2400" b="0" dirty="0" err="1">
              <a:solidFill>
                <a:srgbClr val="006600"/>
              </a:solidFill>
              <a:latin typeface="Arial" panose="020B0604020202020204" pitchFamily="34" charset="0"/>
              <a:cs typeface="Arial" panose="020B0604020202020204" pitchFamily="34" charset="0"/>
            </a:rPr>
            <a:t>chất</a:t>
          </a:r>
          <a:r>
            <a:rPr lang="en-US" sz="2400" b="0" dirty="0">
              <a:solidFill>
                <a:srgbClr val="006600"/>
              </a:solidFill>
              <a:latin typeface="Arial" panose="020B0604020202020204" pitchFamily="34" charset="0"/>
              <a:cs typeface="Arial" panose="020B0604020202020204" pitchFamily="34" charset="0"/>
            </a:rPr>
            <a:t> </a:t>
          </a:r>
          <a:r>
            <a:rPr lang="en-US" sz="2400" b="0" dirty="0" err="1">
              <a:solidFill>
                <a:srgbClr val="006600"/>
              </a:solidFill>
              <a:latin typeface="Arial" panose="020B0604020202020204" pitchFamily="34" charset="0"/>
              <a:cs typeface="Arial" panose="020B0604020202020204" pitchFamily="34" charset="0"/>
            </a:rPr>
            <a:t>và</a:t>
          </a:r>
          <a:r>
            <a:rPr lang="en-US" sz="2400" b="0" dirty="0">
              <a:solidFill>
                <a:srgbClr val="006600"/>
              </a:solidFill>
              <a:latin typeface="Arial" panose="020B0604020202020204" pitchFamily="34" charset="0"/>
              <a:cs typeface="Arial" panose="020B0604020202020204" pitchFamily="34" charset="0"/>
            </a:rPr>
            <a:t> ý </a:t>
          </a:r>
          <a:r>
            <a:rPr lang="en-US" sz="2400" b="0" dirty="0" err="1">
              <a:solidFill>
                <a:srgbClr val="006600"/>
              </a:solidFill>
              <a:latin typeface="Arial" panose="020B0604020202020204" pitchFamily="34" charset="0"/>
              <a:cs typeface="Arial" panose="020B0604020202020204" pitchFamily="34" charset="0"/>
            </a:rPr>
            <a:t>nghĩa</a:t>
          </a:r>
          <a:r>
            <a:rPr lang="en-US" sz="2400" b="0" dirty="0">
              <a:solidFill>
                <a:srgbClr val="006600"/>
              </a:solidFill>
              <a:latin typeface="Arial" panose="020B0604020202020204" pitchFamily="34" charset="0"/>
              <a:cs typeface="Arial" panose="020B0604020202020204" pitchFamily="34" charset="0"/>
            </a:rPr>
            <a:t> của </a:t>
          </a:r>
          <a:r>
            <a:rPr lang="en-US" sz="2400" b="0" dirty="0" err="1">
              <a:solidFill>
                <a:srgbClr val="006600"/>
              </a:solidFill>
              <a:latin typeface="Arial" panose="020B0604020202020204" pitchFamily="34" charset="0"/>
              <a:cs typeface="Arial" panose="020B0604020202020204" pitchFamily="34" charset="0"/>
            </a:rPr>
            <a:t>cuộc</a:t>
          </a:r>
          <a:r>
            <a:rPr lang="en-US" sz="2400" b="0" dirty="0">
              <a:solidFill>
                <a:srgbClr val="006600"/>
              </a:solidFill>
              <a:latin typeface="Arial" panose="020B0604020202020204" pitchFamily="34" charset="0"/>
              <a:cs typeface="Arial" panose="020B0604020202020204" pitchFamily="34" charset="0"/>
            </a:rPr>
            <a:t> CM </a:t>
          </a:r>
          <a:r>
            <a:rPr lang="en-US" sz="2400" b="0" err="1">
              <a:solidFill>
                <a:srgbClr val="006600"/>
              </a:solidFill>
              <a:latin typeface="Arial" panose="020B0604020202020204" pitchFamily="34" charset="0"/>
              <a:cs typeface="Arial" panose="020B0604020202020204" pitchFamily="34" charset="0"/>
            </a:rPr>
            <a:t>trong</a:t>
          </a:r>
          <a:r>
            <a:rPr lang="en-US" sz="2400" b="0">
              <a:solidFill>
                <a:srgbClr val="006600"/>
              </a:solidFill>
              <a:latin typeface="Arial" panose="020B0604020202020204" pitchFamily="34" charset="0"/>
              <a:cs typeface="Arial" panose="020B0604020202020204" pitchFamily="34" charset="0"/>
            </a:rPr>
            <a:t> triết học </a:t>
          </a:r>
          <a:r>
            <a:rPr lang="en-US" sz="2400" b="0" dirty="0">
              <a:solidFill>
                <a:srgbClr val="006600"/>
              </a:solidFill>
              <a:latin typeface="Arial" panose="020B0604020202020204" pitchFamily="34" charset="0"/>
              <a:cs typeface="Arial" panose="020B0604020202020204" pitchFamily="34" charset="0"/>
            </a:rPr>
            <a:t>do </a:t>
          </a:r>
          <a:r>
            <a:rPr lang="en-US" sz="2400" b="0" dirty="0" err="1">
              <a:solidFill>
                <a:srgbClr val="006600"/>
              </a:solidFill>
              <a:latin typeface="Arial" panose="020B0604020202020204" pitchFamily="34" charset="0"/>
              <a:cs typeface="Arial" panose="020B0604020202020204" pitchFamily="34" charset="0"/>
            </a:rPr>
            <a:t>C.Mác</a:t>
          </a:r>
          <a:r>
            <a:rPr lang="en-US" sz="2400" b="0" dirty="0">
              <a:solidFill>
                <a:srgbClr val="006600"/>
              </a:solidFill>
              <a:latin typeface="Arial" panose="020B0604020202020204" pitchFamily="34" charset="0"/>
              <a:cs typeface="Arial" panose="020B0604020202020204" pitchFamily="34" charset="0"/>
            </a:rPr>
            <a:t> </a:t>
          </a:r>
          <a:r>
            <a:rPr lang="en-US" sz="2400" b="0" dirty="0" err="1">
              <a:solidFill>
                <a:srgbClr val="006600"/>
              </a:solidFill>
              <a:latin typeface="Arial" panose="020B0604020202020204" pitchFamily="34" charset="0"/>
              <a:cs typeface="Arial" panose="020B0604020202020204" pitchFamily="34" charset="0"/>
            </a:rPr>
            <a:t>và</a:t>
          </a:r>
          <a:r>
            <a:rPr lang="en-US" sz="2400" b="0" dirty="0">
              <a:solidFill>
                <a:srgbClr val="006600"/>
              </a:solidFill>
              <a:latin typeface="Arial" panose="020B0604020202020204" pitchFamily="34" charset="0"/>
              <a:cs typeface="Arial" panose="020B0604020202020204" pitchFamily="34" charset="0"/>
            </a:rPr>
            <a:t> </a:t>
          </a:r>
          <a:r>
            <a:rPr lang="en-US" sz="2400" b="0" dirty="0" err="1">
              <a:solidFill>
                <a:srgbClr val="006600"/>
              </a:solidFill>
              <a:latin typeface="Arial" panose="020B0604020202020204" pitchFamily="34" charset="0"/>
              <a:cs typeface="Arial" panose="020B0604020202020204" pitchFamily="34" charset="0"/>
            </a:rPr>
            <a:t>Ph.Ăngghen</a:t>
          </a:r>
          <a:r>
            <a:rPr lang="en-US" sz="2400" b="0" dirty="0">
              <a:solidFill>
                <a:srgbClr val="006600"/>
              </a:solidFill>
              <a:latin typeface="Arial" panose="020B0604020202020204" pitchFamily="34" charset="0"/>
              <a:cs typeface="Arial" panose="020B0604020202020204" pitchFamily="34" charset="0"/>
            </a:rPr>
            <a:t> </a:t>
          </a:r>
          <a:r>
            <a:rPr lang="en-US" sz="2400" b="0" dirty="0" err="1">
              <a:solidFill>
                <a:srgbClr val="006600"/>
              </a:solidFill>
              <a:latin typeface="Arial" panose="020B0604020202020204" pitchFamily="34" charset="0"/>
              <a:cs typeface="Arial" panose="020B0604020202020204" pitchFamily="34" charset="0"/>
            </a:rPr>
            <a:t>thực</a:t>
          </a:r>
          <a:r>
            <a:rPr lang="en-US" sz="2400" b="0" dirty="0">
              <a:solidFill>
                <a:srgbClr val="006600"/>
              </a:solidFill>
              <a:latin typeface="Arial" panose="020B0604020202020204" pitchFamily="34" charset="0"/>
              <a:cs typeface="Arial" panose="020B0604020202020204" pitchFamily="34" charset="0"/>
            </a:rPr>
            <a:t> </a:t>
          </a:r>
          <a:r>
            <a:rPr lang="en-US" sz="2400" b="0" dirty="0" err="1">
              <a:solidFill>
                <a:srgbClr val="006600"/>
              </a:solidFill>
              <a:latin typeface="Arial" panose="020B0604020202020204" pitchFamily="34" charset="0"/>
              <a:cs typeface="Arial" panose="020B0604020202020204" pitchFamily="34" charset="0"/>
            </a:rPr>
            <a:t>hiện</a:t>
          </a:r>
          <a:endParaRPr lang="en-US" sz="2400" b="0" dirty="0">
            <a:solidFill>
              <a:srgbClr val="006600"/>
            </a:solidFill>
            <a:latin typeface="Arial" panose="020B0604020202020204" pitchFamily="34" charset="0"/>
            <a:cs typeface="Arial" panose="020B0604020202020204" pitchFamily="34" charset="0"/>
          </a:endParaRPr>
        </a:p>
      </dgm:t>
    </dgm:pt>
    <dgm:pt modelId="{83EB246F-1A94-4B48-8FE8-B81A895F3EC6}" type="parTrans" cxnId="{D9EE0E9C-4E2F-429E-8DA0-89DAD150B0FD}">
      <dgm:prSet/>
      <dgm:spPr/>
      <dgm:t>
        <a:bodyPr/>
        <a:lstStyle/>
        <a:p>
          <a:pPr>
            <a:lnSpc>
              <a:spcPct val="100000"/>
            </a:lnSpc>
          </a:pPr>
          <a:endParaRPr lang="en-US" sz="2400" b="0">
            <a:latin typeface="Arial" panose="020B0604020202020204" pitchFamily="34" charset="0"/>
            <a:cs typeface="Arial" panose="020B0604020202020204" pitchFamily="34" charset="0"/>
          </a:endParaRPr>
        </a:p>
      </dgm:t>
    </dgm:pt>
    <dgm:pt modelId="{7C9C7B83-0F4D-4CFC-B457-0B318D2EFEF1}" type="sibTrans" cxnId="{D9EE0E9C-4E2F-429E-8DA0-89DAD150B0FD}">
      <dgm:prSet/>
      <dgm:spPr/>
      <dgm:t>
        <a:bodyPr/>
        <a:lstStyle/>
        <a:p>
          <a:pPr>
            <a:lnSpc>
              <a:spcPct val="100000"/>
            </a:lnSpc>
          </a:pPr>
          <a:endParaRPr lang="en-US" sz="2400" b="0">
            <a:latin typeface="Arial" panose="020B0604020202020204" pitchFamily="34" charset="0"/>
            <a:cs typeface="Arial" panose="020B0604020202020204" pitchFamily="34" charset="0"/>
          </a:endParaRPr>
        </a:p>
      </dgm:t>
    </dgm:pt>
    <dgm:pt modelId="{0B17514B-3180-475C-83D3-B2468EF164FC}">
      <dgm:prSet custT="1"/>
      <dgm:spPr>
        <a:solidFill>
          <a:srgbClr val="FF0066"/>
        </a:solidFill>
        <a:ln>
          <a:solidFill>
            <a:srgbClr val="FF0066">
              <a:alpha val="50000"/>
            </a:srgbClr>
          </a:solidFill>
        </a:ln>
      </dgm:spPr>
      <dgm:t>
        <a:bodyPr/>
        <a:lstStyle/>
        <a:p>
          <a:pPr>
            <a:lnSpc>
              <a:spcPct val="100000"/>
            </a:lnSpc>
          </a:pPr>
          <a:r>
            <a:rPr lang="en-US" sz="2400" b="0" dirty="0">
              <a:solidFill>
                <a:schemeClr val="bg1"/>
              </a:solidFill>
              <a:latin typeface="Arial" panose="020B0604020202020204" pitchFamily="34" charset="0"/>
              <a:cs typeface="Arial" panose="020B0604020202020204" pitchFamily="34" charset="0"/>
            </a:rPr>
            <a:t>d.</a:t>
          </a:r>
        </a:p>
      </dgm:t>
    </dgm:pt>
    <dgm:pt modelId="{E9EB2691-AF8C-4458-922D-CE2FB7B71734}" type="parTrans" cxnId="{81FD0EAE-1A5A-45B7-93D6-7E709EE969F6}">
      <dgm:prSet/>
      <dgm:spPr/>
      <dgm:t>
        <a:bodyPr/>
        <a:lstStyle/>
        <a:p>
          <a:pPr>
            <a:lnSpc>
              <a:spcPct val="100000"/>
            </a:lnSpc>
          </a:pPr>
          <a:endParaRPr lang="en-US" sz="2400" b="0">
            <a:latin typeface="Arial" panose="020B0604020202020204" pitchFamily="34" charset="0"/>
            <a:cs typeface="Arial" panose="020B0604020202020204" pitchFamily="34" charset="0"/>
          </a:endParaRPr>
        </a:p>
      </dgm:t>
    </dgm:pt>
    <dgm:pt modelId="{5F2A61D8-7A56-44FE-8DB8-8272676935E9}" type="sibTrans" cxnId="{81FD0EAE-1A5A-45B7-93D6-7E709EE969F6}">
      <dgm:prSet/>
      <dgm:spPr/>
      <dgm:t>
        <a:bodyPr/>
        <a:lstStyle/>
        <a:p>
          <a:pPr>
            <a:lnSpc>
              <a:spcPct val="100000"/>
            </a:lnSpc>
          </a:pPr>
          <a:endParaRPr lang="en-US" sz="2400" b="0">
            <a:latin typeface="Arial" panose="020B0604020202020204" pitchFamily="34" charset="0"/>
            <a:cs typeface="Arial" panose="020B0604020202020204" pitchFamily="34" charset="0"/>
          </a:endParaRPr>
        </a:p>
      </dgm:t>
    </dgm:pt>
    <dgm:pt modelId="{B1636257-93F7-4D60-9BF4-3D5D2A915953}">
      <dgm:prSet custT="1"/>
      <dgm:spPr/>
      <dgm:t>
        <a:bodyPr/>
        <a:lstStyle/>
        <a:p>
          <a:pPr algn="just">
            <a:lnSpc>
              <a:spcPct val="100000"/>
            </a:lnSpc>
          </a:pPr>
          <a:r>
            <a:rPr lang="en-US" sz="2400" b="0" dirty="0" err="1">
              <a:solidFill>
                <a:srgbClr val="FF0066"/>
              </a:solidFill>
              <a:latin typeface="Arial" panose="020B0604020202020204" pitchFamily="34" charset="0"/>
              <a:cs typeface="Arial" panose="020B0604020202020204" pitchFamily="34" charset="0"/>
            </a:rPr>
            <a:t>Giai</a:t>
          </a:r>
          <a:r>
            <a:rPr lang="en-US" sz="2400" b="0" dirty="0">
              <a:solidFill>
                <a:srgbClr val="FF0066"/>
              </a:solidFill>
              <a:latin typeface="Arial" panose="020B0604020202020204" pitchFamily="34" charset="0"/>
              <a:cs typeface="Arial" panose="020B0604020202020204" pitchFamily="34" charset="0"/>
            </a:rPr>
            <a:t> </a:t>
          </a:r>
          <a:r>
            <a:rPr lang="en-US" sz="2400" b="0" dirty="0" err="1">
              <a:solidFill>
                <a:srgbClr val="FF0066"/>
              </a:solidFill>
              <a:latin typeface="Arial" panose="020B0604020202020204" pitchFamily="34" charset="0"/>
              <a:cs typeface="Arial" panose="020B0604020202020204" pitchFamily="34" charset="0"/>
            </a:rPr>
            <a:t>đoạn</a:t>
          </a:r>
          <a:r>
            <a:rPr lang="en-US" sz="2400" b="0" dirty="0">
              <a:solidFill>
                <a:srgbClr val="FF0066"/>
              </a:solidFill>
              <a:latin typeface="Arial" panose="020B0604020202020204" pitchFamily="34" charset="0"/>
              <a:cs typeface="Arial" panose="020B0604020202020204" pitchFamily="34" charset="0"/>
            </a:rPr>
            <a:t> </a:t>
          </a:r>
          <a:r>
            <a:rPr lang="en-US" sz="2400" b="0" dirty="0" err="1">
              <a:solidFill>
                <a:srgbClr val="FF0066"/>
              </a:solidFill>
              <a:latin typeface="Arial" panose="020B0604020202020204" pitchFamily="34" charset="0"/>
              <a:cs typeface="Arial" panose="020B0604020202020204" pitchFamily="34" charset="0"/>
            </a:rPr>
            <a:t>Lênin</a:t>
          </a:r>
          <a:r>
            <a:rPr lang="en-US" sz="2400" b="0" dirty="0">
              <a:solidFill>
                <a:srgbClr val="FF0066"/>
              </a:solidFill>
              <a:latin typeface="Arial" panose="020B0604020202020204" pitchFamily="34" charset="0"/>
              <a:cs typeface="Arial" panose="020B0604020202020204" pitchFamily="34" charset="0"/>
            </a:rPr>
            <a:t> </a:t>
          </a:r>
          <a:r>
            <a:rPr lang="en-US" sz="2400" b="0" dirty="0" err="1">
              <a:solidFill>
                <a:srgbClr val="FF0066"/>
              </a:solidFill>
              <a:latin typeface="Arial" panose="020B0604020202020204" pitchFamily="34" charset="0"/>
              <a:cs typeface="Arial" panose="020B0604020202020204" pitchFamily="34" charset="0"/>
            </a:rPr>
            <a:t>trong</a:t>
          </a:r>
          <a:r>
            <a:rPr lang="en-US" sz="2400" b="0" dirty="0">
              <a:solidFill>
                <a:srgbClr val="FF0066"/>
              </a:solidFill>
              <a:latin typeface="Arial" panose="020B0604020202020204" pitchFamily="34" charset="0"/>
              <a:cs typeface="Arial" panose="020B0604020202020204" pitchFamily="34" charset="0"/>
            </a:rPr>
            <a:t> </a:t>
          </a:r>
          <a:r>
            <a:rPr lang="en-US" sz="2400" b="0" dirty="0" err="1">
              <a:solidFill>
                <a:srgbClr val="FF0066"/>
              </a:solidFill>
              <a:latin typeface="Arial" panose="020B0604020202020204" pitchFamily="34" charset="0"/>
              <a:cs typeface="Arial" panose="020B0604020202020204" pitchFamily="34" charset="0"/>
            </a:rPr>
            <a:t>sự</a:t>
          </a:r>
          <a:r>
            <a:rPr lang="en-US" sz="2400" b="0" dirty="0">
              <a:solidFill>
                <a:srgbClr val="FF0066"/>
              </a:solidFill>
              <a:latin typeface="Arial" panose="020B0604020202020204" pitchFamily="34" charset="0"/>
              <a:cs typeface="Arial" panose="020B0604020202020204" pitchFamily="34" charset="0"/>
            </a:rPr>
            <a:t> </a:t>
          </a:r>
          <a:r>
            <a:rPr lang="en-US" sz="2400" b="0" dirty="0" err="1">
              <a:solidFill>
                <a:srgbClr val="FF0066"/>
              </a:solidFill>
              <a:latin typeface="Arial" panose="020B0604020202020204" pitchFamily="34" charset="0"/>
              <a:cs typeface="Arial" panose="020B0604020202020204" pitchFamily="34" charset="0"/>
            </a:rPr>
            <a:t>phát</a:t>
          </a:r>
          <a:r>
            <a:rPr lang="en-US" sz="2400" b="0" dirty="0">
              <a:solidFill>
                <a:srgbClr val="FF0066"/>
              </a:solidFill>
              <a:latin typeface="Arial" panose="020B0604020202020204" pitchFamily="34" charset="0"/>
              <a:cs typeface="Arial" panose="020B0604020202020204" pitchFamily="34" charset="0"/>
            </a:rPr>
            <a:t> </a:t>
          </a:r>
          <a:r>
            <a:rPr lang="en-US" sz="2400" b="0" dirty="0" err="1">
              <a:solidFill>
                <a:srgbClr val="FF0066"/>
              </a:solidFill>
              <a:latin typeface="Arial" panose="020B0604020202020204" pitchFamily="34" charset="0"/>
              <a:cs typeface="Arial" panose="020B0604020202020204" pitchFamily="34" charset="0"/>
            </a:rPr>
            <a:t>triển</a:t>
          </a:r>
          <a:r>
            <a:rPr lang="en-US" sz="2400" b="0" dirty="0">
              <a:solidFill>
                <a:srgbClr val="FF0066"/>
              </a:solidFill>
              <a:latin typeface="Arial" panose="020B0604020202020204" pitchFamily="34" charset="0"/>
              <a:cs typeface="Arial" panose="020B0604020202020204" pitchFamily="34" charset="0"/>
            </a:rPr>
            <a:t> </a:t>
          </a:r>
          <a:r>
            <a:rPr lang="en-US" sz="2400" b="0" dirty="0" err="1">
              <a:solidFill>
                <a:srgbClr val="FF0066"/>
              </a:solidFill>
              <a:latin typeface="Arial" panose="020B0604020202020204" pitchFamily="34" charset="0"/>
              <a:cs typeface="Arial" panose="020B0604020202020204" pitchFamily="34" charset="0"/>
            </a:rPr>
            <a:t>triết</a:t>
          </a:r>
          <a:r>
            <a:rPr lang="en-US" sz="2400" b="0" dirty="0">
              <a:solidFill>
                <a:srgbClr val="FF0066"/>
              </a:solidFill>
              <a:latin typeface="Arial" panose="020B0604020202020204" pitchFamily="34" charset="0"/>
              <a:cs typeface="Arial" panose="020B0604020202020204" pitchFamily="34" charset="0"/>
            </a:rPr>
            <a:t> học </a:t>
          </a:r>
          <a:r>
            <a:rPr lang="en-US" sz="2400" b="0" dirty="0" err="1">
              <a:solidFill>
                <a:srgbClr val="FF0066"/>
              </a:solidFill>
              <a:latin typeface="Arial" panose="020B0604020202020204" pitchFamily="34" charset="0"/>
              <a:cs typeface="Arial" panose="020B0604020202020204" pitchFamily="34" charset="0"/>
            </a:rPr>
            <a:t>Mác</a:t>
          </a:r>
          <a:endParaRPr lang="en-US" sz="2400" b="0" dirty="0">
            <a:solidFill>
              <a:srgbClr val="FF0066"/>
            </a:solidFill>
            <a:latin typeface="Arial" panose="020B0604020202020204" pitchFamily="34" charset="0"/>
            <a:cs typeface="Arial" panose="020B0604020202020204" pitchFamily="34" charset="0"/>
          </a:endParaRPr>
        </a:p>
      </dgm:t>
    </dgm:pt>
    <dgm:pt modelId="{C6BAD127-594A-4C01-9CCA-FA1D44015454}" type="sibTrans" cxnId="{C4C9C7F4-DB75-49C6-A8B0-4146110468E2}">
      <dgm:prSet/>
      <dgm:spPr/>
      <dgm:t>
        <a:bodyPr/>
        <a:lstStyle/>
        <a:p>
          <a:pPr>
            <a:lnSpc>
              <a:spcPct val="100000"/>
            </a:lnSpc>
          </a:pPr>
          <a:endParaRPr lang="en-US" sz="2400" b="0">
            <a:latin typeface="Arial" panose="020B0604020202020204" pitchFamily="34" charset="0"/>
            <a:cs typeface="Arial" panose="020B0604020202020204" pitchFamily="34" charset="0"/>
          </a:endParaRPr>
        </a:p>
      </dgm:t>
    </dgm:pt>
    <dgm:pt modelId="{0257564D-65E5-4944-BE63-B0BC15E7FDE4}" type="parTrans" cxnId="{C4C9C7F4-DB75-49C6-A8B0-4146110468E2}">
      <dgm:prSet/>
      <dgm:spPr/>
      <dgm:t>
        <a:bodyPr/>
        <a:lstStyle/>
        <a:p>
          <a:pPr>
            <a:lnSpc>
              <a:spcPct val="100000"/>
            </a:lnSpc>
          </a:pPr>
          <a:endParaRPr lang="en-US" sz="2400" b="0">
            <a:latin typeface="Arial" panose="020B0604020202020204" pitchFamily="34" charset="0"/>
            <a:cs typeface="Arial" panose="020B0604020202020204" pitchFamily="34" charset="0"/>
          </a:endParaRPr>
        </a:p>
      </dgm:t>
    </dgm:pt>
    <dgm:pt modelId="{1D3F762B-C24B-4AED-81EC-C5404096EB3B}">
      <dgm:prSet phldrT="[Text]" custT="1"/>
      <dgm:spPr/>
      <dgm:t>
        <a:bodyPr/>
        <a:lstStyle/>
        <a:p>
          <a:pPr algn="just">
            <a:lnSpc>
              <a:spcPct val="100000"/>
            </a:lnSpc>
          </a:pPr>
          <a:r>
            <a:rPr lang="en-US" sz="2400" b="0" dirty="0">
              <a:solidFill>
                <a:srgbClr val="3333CC"/>
              </a:solidFill>
              <a:latin typeface="Arial" panose="020B0604020202020204" pitchFamily="34" charset="0"/>
              <a:cs typeface="Arial" panose="020B0604020202020204" pitchFamily="34" charset="0"/>
            </a:rPr>
            <a:t>Những </a:t>
          </a:r>
          <a:r>
            <a:rPr lang="en-US" sz="2400" b="0" dirty="0" err="1">
              <a:solidFill>
                <a:srgbClr val="3333CC"/>
              </a:solidFill>
              <a:latin typeface="Arial" panose="020B0604020202020204" pitchFamily="34" charset="0"/>
              <a:cs typeface="Arial" panose="020B0604020202020204" pitchFamily="34" charset="0"/>
            </a:rPr>
            <a:t>điều</a:t>
          </a:r>
          <a:r>
            <a:rPr lang="en-US" sz="2400" b="0" dirty="0">
              <a:solidFill>
                <a:srgbClr val="3333CC"/>
              </a:solidFill>
              <a:latin typeface="Arial" panose="020B0604020202020204" pitchFamily="34" charset="0"/>
              <a:cs typeface="Arial" panose="020B0604020202020204" pitchFamily="34" charset="0"/>
            </a:rPr>
            <a:t> </a:t>
          </a:r>
          <a:r>
            <a:rPr lang="en-US" sz="2400" b="0" dirty="0" err="1">
              <a:solidFill>
                <a:srgbClr val="3333CC"/>
              </a:solidFill>
              <a:latin typeface="Arial" panose="020B0604020202020204" pitchFamily="34" charset="0"/>
              <a:cs typeface="Arial" panose="020B0604020202020204" pitchFamily="34" charset="0"/>
            </a:rPr>
            <a:t>kiện</a:t>
          </a:r>
          <a:r>
            <a:rPr lang="en-US" sz="2400" b="0" dirty="0">
              <a:solidFill>
                <a:srgbClr val="3333CC"/>
              </a:solidFill>
              <a:latin typeface="Arial" panose="020B0604020202020204" pitchFamily="34" charset="0"/>
              <a:cs typeface="Arial" panose="020B0604020202020204" pitchFamily="34" charset="0"/>
            </a:rPr>
            <a:t> </a:t>
          </a:r>
          <a:r>
            <a:rPr lang="en-US" sz="2400" b="0" dirty="0" err="1">
              <a:solidFill>
                <a:srgbClr val="3333CC"/>
              </a:solidFill>
              <a:latin typeface="Arial" panose="020B0604020202020204" pitchFamily="34" charset="0"/>
              <a:cs typeface="Arial" panose="020B0604020202020204" pitchFamily="34" charset="0"/>
            </a:rPr>
            <a:t>lịch</a:t>
          </a:r>
          <a:r>
            <a:rPr lang="en-US" sz="2400" b="0" dirty="0">
              <a:solidFill>
                <a:srgbClr val="3333CC"/>
              </a:solidFill>
              <a:latin typeface="Arial" panose="020B0604020202020204" pitchFamily="34" charset="0"/>
              <a:cs typeface="Arial" panose="020B0604020202020204" pitchFamily="34" charset="0"/>
            </a:rPr>
            <a:t> </a:t>
          </a:r>
          <a:r>
            <a:rPr lang="en-US" sz="2400" b="0" dirty="0" err="1">
              <a:solidFill>
                <a:srgbClr val="3333CC"/>
              </a:solidFill>
              <a:latin typeface="Arial" panose="020B0604020202020204" pitchFamily="34" charset="0"/>
              <a:cs typeface="Arial" panose="020B0604020202020204" pitchFamily="34" charset="0"/>
            </a:rPr>
            <a:t>sử</a:t>
          </a:r>
          <a:r>
            <a:rPr lang="en-US" sz="2400" b="0" dirty="0">
              <a:solidFill>
                <a:srgbClr val="3333CC"/>
              </a:solidFill>
              <a:latin typeface="Arial" panose="020B0604020202020204" pitchFamily="34" charset="0"/>
              <a:cs typeface="Arial" panose="020B0604020202020204" pitchFamily="34" charset="0"/>
            </a:rPr>
            <a:t> </a:t>
          </a:r>
          <a:r>
            <a:rPr lang="en-US" sz="2400" b="0" dirty="0" err="1">
              <a:solidFill>
                <a:srgbClr val="3333CC"/>
              </a:solidFill>
              <a:latin typeface="Arial" panose="020B0604020202020204" pitchFamily="34" charset="0"/>
              <a:cs typeface="Arial" panose="020B0604020202020204" pitchFamily="34" charset="0"/>
            </a:rPr>
            <a:t>cho</a:t>
          </a:r>
          <a:r>
            <a:rPr lang="en-US" sz="2400" b="0" dirty="0">
              <a:solidFill>
                <a:srgbClr val="3333CC"/>
              </a:solidFill>
              <a:latin typeface="Arial" panose="020B0604020202020204" pitchFamily="34" charset="0"/>
              <a:cs typeface="Arial" panose="020B0604020202020204" pitchFamily="34" charset="0"/>
            </a:rPr>
            <a:t> </a:t>
          </a:r>
          <a:r>
            <a:rPr lang="en-US" sz="2400" b="0" dirty="0" err="1">
              <a:solidFill>
                <a:srgbClr val="3333CC"/>
              </a:solidFill>
              <a:latin typeface="Arial" panose="020B0604020202020204" pitchFamily="34" charset="0"/>
              <a:cs typeface="Arial" panose="020B0604020202020204" pitchFamily="34" charset="0"/>
            </a:rPr>
            <a:t>sự</a:t>
          </a:r>
          <a:r>
            <a:rPr lang="en-US" sz="2400" b="0" dirty="0">
              <a:solidFill>
                <a:srgbClr val="3333CC"/>
              </a:solidFill>
              <a:latin typeface="Arial" panose="020B0604020202020204" pitchFamily="34" charset="0"/>
              <a:cs typeface="Arial" panose="020B0604020202020204" pitchFamily="34" charset="0"/>
            </a:rPr>
            <a:t> ra </a:t>
          </a:r>
          <a:r>
            <a:rPr lang="en-US" sz="2400" b="0" dirty="0" err="1">
              <a:solidFill>
                <a:srgbClr val="3333CC"/>
              </a:solidFill>
              <a:latin typeface="Arial" panose="020B0604020202020204" pitchFamily="34" charset="0"/>
              <a:cs typeface="Arial" panose="020B0604020202020204" pitchFamily="34" charset="0"/>
            </a:rPr>
            <a:t>đời</a:t>
          </a:r>
          <a:r>
            <a:rPr lang="en-US" sz="2400" b="0" dirty="0">
              <a:solidFill>
                <a:srgbClr val="3333CC"/>
              </a:solidFill>
              <a:latin typeface="Arial" panose="020B0604020202020204" pitchFamily="34" charset="0"/>
              <a:cs typeface="Arial" panose="020B0604020202020204" pitchFamily="34" charset="0"/>
            </a:rPr>
            <a:t> </a:t>
          </a:r>
          <a:r>
            <a:rPr lang="en-US" sz="2400" b="0" dirty="0" err="1">
              <a:solidFill>
                <a:srgbClr val="3333CC"/>
              </a:solidFill>
              <a:latin typeface="Arial" panose="020B0604020202020204" pitchFamily="34" charset="0"/>
              <a:cs typeface="Arial" panose="020B0604020202020204" pitchFamily="34" charset="0"/>
            </a:rPr>
            <a:t>triết</a:t>
          </a:r>
          <a:r>
            <a:rPr lang="en-US" sz="2400" b="0" dirty="0">
              <a:solidFill>
                <a:srgbClr val="3333CC"/>
              </a:solidFill>
              <a:latin typeface="Arial" panose="020B0604020202020204" pitchFamily="34" charset="0"/>
              <a:cs typeface="Arial" panose="020B0604020202020204" pitchFamily="34" charset="0"/>
            </a:rPr>
            <a:t> học </a:t>
          </a:r>
          <a:r>
            <a:rPr lang="en-US" sz="2400" b="0" dirty="0" err="1">
              <a:solidFill>
                <a:srgbClr val="3333CC"/>
              </a:solidFill>
              <a:latin typeface="Arial" panose="020B0604020202020204" pitchFamily="34" charset="0"/>
              <a:cs typeface="Arial" panose="020B0604020202020204" pitchFamily="34" charset="0"/>
            </a:rPr>
            <a:t>Mác</a:t>
          </a:r>
          <a:r>
            <a:rPr lang="en-US" sz="2400" b="0">
              <a:solidFill>
                <a:srgbClr val="3333CC"/>
              </a:solidFill>
              <a:latin typeface="Arial" panose="020B0604020202020204" pitchFamily="34" charset="0"/>
              <a:cs typeface="Arial" panose="020B0604020202020204" pitchFamily="34" charset="0"/>
            </a:rPr>
            <a:t> </a:t>
          </a:r>
          <a:endParaRPr lang="en-US" sz="2400" b="0" dirty="0">
            <a:solidFill>
              <a:srgbClr val="3333CC"/>
            </a:solidFill>
            <a:latin typeface="Arial" panose="020B0604020202020204" pitchFamily="34" charset="0"/>
            <a:cs typeface="Arial" panose="020B0604020202020204" pitchFamily="34" charset="0"/>
          </a:endParaRPr>
        </a:p>
      </dgm:t>
    </dgm:pt>
    <dgm:pt modelId="{111959EF-A31F-4484-878B-BF0B08273C13}" type="sibTrans" cxnId="{55561BE6-CC2E-40E9-AEBE-1D8FB12620F1}">
      <dgm:prSet/>
      <dgm:spPr/>
      <dgm:t>
        <a:bodyPr/>
        <a:lstStyle/>
        <a:p>
          <a:pPr>
            <a:lnSpc>
              <a:spcPct val="100000"/>
            </a:lnSpc>
          </a:pPr>
          <a:endParaRPr lang="en-US" sz="2400" b="0">
            <a:latin typeface="Arial" panose="020B0604020202020204" pitchFamily="34" charset="0"/>
            <a:cs typeface="Arial" panose="020B0604020202020204" pitchFamily="34" charset="0"/>
          </a:endParaRPr>
        </a:p>
      </dgm:t>
    </dgm:pt>
    <dgm:pt modelId="{6F0FD763-3F2C-43E6-AD4D-3C962D1AB9CC}" type="parTrans" cxnId="{55561BE6-CC2E-40E9-AEBE-1D8FB12620F1}">
      <dgm:prSet/>
      <dgm:spPr/>
      <dgm:t>
        <a:bodyPr/>
        <a:lstStyle/>
        <a:p>
          <a:pPr>
            <a:lnSpc>
              <a:spcPct val="100000"/>
            </a:lnSpc>
          </a:pPr>
          <a:endParaRPr lang="en-US" sz="2400" b="0">
            <a:latin typeface="Arial" panose="020B0604020202020204" pitchFamily="34" charset="0"/>
            <a:cs typeface="Arial" panose="020B0604020202020204" pitchFamily="34" charset="0"/>
          </a:endParaRPr>
        </a:p>
      </dgm:t>
    </dgm:pt>
    <dgm:pt modelId="{A8385CC5-9E3D-4630-8A14-80529E56AA25}" type="pres">
      <dgm:prSet presAssocID="{06499D92-1B58-4ABB-B177-83C497903464}" presName="linearFlow" presStyleCnt="0">
        <dgm:presLayoutVars>
          <dgm:dir/>
          <dgm:animLvl val="lvl"/>
          <dgm:resizeHandles val="exact"/>
        </dgm:presLayoutVars>
      </dgm:prSet>
      <dgm:spPr/>
    </dgm:pt>
    <dgm:pt modelId="{983C9849-91B6-45B4-BBE3-096EDDB9258B}" type="pres">
      <dgm:prSet presAssocID="{6D78E838-C40B-4A2D-96AB-3C36A2D0DC16}" presName="composite" presStyleCnt="0"/>
      <dgm:spPr/>
    </dgm:pt>
    <dgm:pt modelId="{A7A3CE45-31EC-4F1E-B460-AE5C11441564}" type="pres">
      <dgm:prSet presAssocID="{6D78E838-C40B-4A2D-96AB-3C36A2D0DC16}" presName="parentText" presStyleLbl="alignNode1" presStyleIdx="0" presStyleCnt="4">
        <dgm:presLayoutVars>
          <dgm:chMax val="1"/>
          <dgm:bulletEnabled val="1"/>
        </dgm:presLayoutVars>
      </dgm:prSet>
      <dgm:spPr/>
    </dgm:pt>
    <dgm:pt modelId="{0DAB1469-03E9-4D9F-BEEA-7BAD8D0AC49F}" type="pres">
      <dgm:prSet presAssocID="{6D78E838-C40B-4A2D-96AB-3C36A2D0DC16}" presName="descendantText" presStyleLbl="alignAcc1" presStyleIdx="0" presStyleCnt="4">
        <dgm:presLayoutVars>
          <dgm:bulletEnabled val="1"/>
        </dgm:presLayoutVars>
      </dgm:prSet>
      <dgm:spPr/>
    </dgm:pt>
    <dgm:pt modelId="{263644C0-3AEF-472C-BC5B-C2E99FB885CD}" type="pres">
      <dgm:prSet presAssocID="{4CC4098A-8FBF-41BF-B760-909AFAE0B4B5}" presName="sp" presStyleCnt="0"/>
      <dgm:spPr/>
    </dgm:pt>
    <dgm:pt modelId="{0EC25FD6-90FD-4D80-8465-5C87A0822180}" type="pres">
      <dgm:prSet presAssocID="{9FF8373A-6519-49BB-9B1C-267FE05AD0D1}" presName="composite" presStyleCnt="0"/>
      <dgm:spPr/>
    </dgm:pt>
    <dgm:pt modelId="{D2E498E5-5D32-477C-AD89-F3DFDEA2421E}" type="pres">
      <dgm:prSet presAssocID="{9FF8373A-6519-49BB-9B1C-267FE05AD0D1}" presName="parentText" presStyleLbl="alignNode1" presStyleIdx="1" presStyleCnt="4">
        <dgm:presLayoutVars>
          <dgm:chMax val="1"/>
          <dgm:bulletEnabled val="1"/>
        </dgm:presLayoutVars>
      </dgm:prSet>
      <dgm:spPr/>
    </dgm:pt>
    <dgm:pt modelId="{66EE8A80-F4D4-4B0E-81C4-C67A772FA914}" type="pres">
      <dgm:prSet presAssocID="{9FF8373A-6519-49BB-9B1C-267FE05AD0D1}" presName="descendantText" presStyleLbl="alignAcc1" presStyleIdx="1" presStyleCnt="4">
        <dgm:presLayoutVars>
          <dgm:bulletEnabled val="1"/>
        </dgm:presLayoutVars>
      </dgm:prSet>
      <dgm:spPr/>
    </dgm:pt>
    <dgm:pt modelId="{86339035-AE5D-401C-9561-EFA785165AA0}" type="pres">
      <dgm:prSet presAssocID="{B3DA407D-0D72-4CE5-B3EF-8307CA7052B0}" presName="sp" presStyleCnt="0"/>
      <dgm:spPr/>
    </dgm:pt>
    <dgm:pt modelId="{DD3FC643-C26B-4E01-8A18-AE496E9C57D8}" type="pres">
      <dgm:prSet presAssocID="{74AA2FE8-A2BD-419C-85C9-E1E6865917A0}" presName="composite" presStyleCnt="0"/>
      <dgm:spPr/>
    </dgm:pt>
    <dgm:pt modelId="{D0A976F6-7E08-4F35-87C1-B13E36AF9C4D}" type="pres">
      <dgm:prSet presAssocID="{74AA2FE8-A2BD-419C-85C9-E1E6865917A0}" presName="parentText" presStyleLbl="alignNode1" presStyleIdx="2" presStyleCnt="4">
        <dgm:presLayoutVars>
          <dgm:chMax val="1"/>
          <dgm:bulletEnabled val="1"/>
        </dgm:presLayoutVars>
      </dgm:prSet>
      <dgm:spPr/>
    </dgm:pt>
    <dgm:pt modelId="{4B2AED02-D5BC-40AD-B501-D2D53907E6A6}" type="pres">
      <dgm:prSet presAssocID="{74AA2FE8-A2BD-419C-85C9-E1E6865917A0}" presName="descendantText" presStyleLbl="alignAcc1" presStyleIdx="2" presStyleCnt="4" custScaleY="163053">
        <dgm:presLayoutVars>
          <dgm:bulletEnabled val="1"/>
        </dgm:presLayoutVars>
      </dgm:prSet>
      <dgm:spPr/>
    </dgm:pt>
    <dgm:pt modelId="{F6F46C16-4F0E-433C-A7DE-5BD074717274}" type="pres">
      <dgm:prSet presAssocID="{03DB28A5-185A-48CB-AFF6-29B22EBB5368}" presName="sp" presStyleCnt="0"/>
      <dgm:spPr/>
    </dgm:pt>
    <dgm:pt modelId="{FC2F1364-4ECC-4671-AF7B-A7FBF5628F00}" type="pres">
      <dgm:prSet presAssocID="{0B17514B-3180-475C-83D3-B2468EF164FC}" presName="composite" presStyleCnt="0"/>
      <dgm:spPr/>
    </dgm:pt>
    <dgm:pt modelId="{AFC4631B-6313-4AB7-8A2F-0D66BA62D014}" type="pres">
      <dgm:prSet presAssocID="{0B17514B-3180-475C-83D3-B2468EF164FC}" presName="parentText" presStyleLbl="alignNode1" presStyleIdx="3" presStyleCnt="4">
        <dgm:presLayoutVars>
          <dgm:chMax val="1"/>
          <dgm:bulletEnabled val="1"/>
        </dgm:presLayoutVars>
      </dgm:prSet>
      <dgm:spPr/>
    </dgm:pt>
    <dgm:pt modelId="{794ED453-5941-44C1-8F8A-5BB5B6875D3A}" type="pres">
      <dgm:prSet presAssocID="{0B17514B-3180-475C-83D3-B2468EF164FC}" presName="descendantText" presStyleLbl="alignAcc1" presStyleIdx="3" presStyleCnt="4">
        <dgm:presLayoutVars>
          <dgm:bulletEnabled val="1"/>
        </dgm:presLayoutVars>
      </dgm:prSet>
      <dgm:spPr/>
    </dgm:pt>
  </dgm:ptLst>
  <dgm:cxnLst>
    <dgm:cxn modelId="{31867902-F38C-4A15-BE92-647D88FCDB81}" type="presOf" srcId="{B1636257-93F7-4D60-9BF4-3D5D2A915953}" destId="{794ED453-5941-44C1-8F8A-5BB5B6875D3A}" srcOrd="0" destOrd="0" presId="urn:microsoft.com/office/officeart/2005/8/layout/chevron2"/>
    <dgm:cxn modelId="{D983D81F-7837-4DE4-9BE9-B57268DD9260}" type="presOf" srcId="{0B17514B-3180-475C-83D3-B2468EF164FC}" destId="{AFC4631B-6313-4AB7-8A2F-0D66BA62D014}" srcOrd="0" destOrd="0" presId="urn:microsoft.com/office/officeart/2005/8/layout/chevron2"/>
    <dgm:cxn modelId="{18CFE721-24C5-4A1A-B755-E8A52B6B89B4}" type="presOf" srcId="{9FF8373A-6519-49BB-9B1C-267FE05AD0D1}" destId="{D2E498E5-5D32-477C-AD89-F3DFDEA2421E}" srcOrd="0" destOrd="0" presId="urn:microsoft.com/office/officeart/2005/8/layout/chevron2"/>
    <dgm:cxn modelId="{94A8D32D-9245-4598-BFC4-41535380054B}" srcId="{06499D92-1B58-4ABB-B177-83C497903464}" destId="{9FF8373A-6519-49BB-9B1C-267FE05AD0D1}" srcOrd="1" destOrd="0" parTransId="{612F8D83-B44F-4931-95F9-3204CC9E1198}" sibTransId="{B3DA407D-0D72-4CE5-B3EF-8307CA7052B0}"/>
    <dgm:cxn modelId="{5F0F7236-3564-47C6-9F51-676DF40559CB}" type="presOf" srcId="{EE87098A-61D7-40D5-AB9C-74ADF2D7BC2A}" destId="{66EE8A80-F4D4-4B0E-81C4-C67A772FA914}" srcOrd="0" destOrd="0" presId="urn:microsoft.com/office/officeart/2005/8/layout/chevron2"/>
    <dgm:cxn modelId="{88A92A3D-0E3A-419C-B985-122A368F1571}" type="presOf" srcId="{1D3F762B-C24B-4AED-81EC-C5404096EB3B}" destId="{0DAB1469-03E9-4D9F-BEEA-7BAD8D0AC49F}" srcOrd="0" destOrd="0" presId="urn:microsoft.com/office/officeart/2005/8/layout/chevron2"/>
    <dgm:cxn modelId="{BE7ACB66-DCD4-47DF-992F-D151188EC994}" srcId="{9FF8373A-6519-49BB-9B1C-267FE05AD0D1}" destId="{EE87098A-61D7-40D5-AB9C-74ADF2D7BC2A}" srcOrd="0" destOrd="0" parTransId="{2805ECA1-21A3-4F8F-AA97-A9F008951F86}" sibTransId="{185FB2E3-4F8B-4609-ACC4-0782EEF88E18}"/>
    <dgm:cxn modelId="{2254DB75-0CA1-4B29-AEDA-1E59D73005B5}" type="presOf" srcId="{74AA2FE8-A2BD-419C-85C9-E1E6865917A0}" destId="{D0A976F6-7E08-4F35-87C1-B13E36AF9C4D}" srcOrd="0" destOrd="0" presId="urn:microsoft.com/office/officeart/2005/8/layout/chevron2"/>
    <dgm:cxn modelId="{0F93F87A-0C18-48EB-8B77-C1B2C7986B5B}" srcId="{06499D92-1B58-4ABB-B177-83C497903464}" destId="{74AA2FE8-A2BD-419C-85C9-E1E6865917A0}" srcOrd="2" destOrd="0" parTransId="{60E0169B-68F1-40D9-B806-7BB15780C9D9}" sibTransId="{03DB28A5-185A-48CB-AFF6-29B22EBB5368}"/>
    <dgm:cxn modelId="{D9EE0E9C-4E2F-429E-8DA0-89DAD150B0FD}" srcId="{74AA2FE8-A2BD-419C-85C9-E1E6865917A0}" destId="{B96620C5-B12C-4B2A-B9AF-51F546A095D7}" srcOrd="0" destOrd="0" parTransId="{83EB246F-1A94-4B48-8FE8-B81A895F3EC6}" sibTransId="{7C9C7B83-0F4D-4CFC-B457-0B318D2EFEF1}"/>
    <dgm:cxn modelId="{81FD0EAE-1A5A-45B7-93D6-7E709EE969F6}" srcId="{06499D92-1B58-4ABB-B177-83C497903464}" destId="{0B17514B-3180-475C-83D3-B2468EF164FC}" srcOrd="3" destOrd="0" parTransId="{E9EB2691-AF8C-4458-922D-CE2FB7B71734}" sibTransId="{5F2A61D8-7A56-44FE-8DB8-8272676935E9}"/>
    <dgm:cxn modelId="{9AB38DAF-B29F-4F19-994F-3826BB11E119}" srcId="{06499D92-1B58-4ABB-B177-83C497903464}" destId="{6D78E838-C40B-4A2D-96AB-3C36A2D0DC16}" srcOrd="0" destOrd="0" parTransId="{81DF2ED5-9575-42AD-9EB5-4110B8498BE5}" sibTransId="{4CC4098A-8FBF-41BF-B760-909AFAE0B4B5}"/>
    <dgm:cxn modelId="{4C3E47DE-EE1B-404E-A524-09B43DEA73C2}" type="presOf" srcId="{6D78E838-C40B-4A2D-96AB-3C36A2D0DC16}" destId="{A7A3CE45-31EC-4F1E-B460-AE5C11441564}" srcOrd="0" destOrd="0" presId="urn:microsoft.com/office/officeart/2005/8/layout/chevron2"/>
    <dgm:cxn modelId="{55561BE6-CC2E-40E9-AEBE-1D8FB12620F1}" srcId="{6D78E838-C40B-4A2D-96AB-3C36A2D0DC16}" destId="{1D3F762B-C24B-4AED-81EC-C5404096EB3B}" srcOrd="0" destOrd="0" parTransId="{6F0FD763-3F2C-43E6-AD4D-3C962D1AB9CC}" sibTransId="{111959EF-A31F-4484-878B-BF0B08273C13}"/>
    <dgm:cxn modelId="{6B4EDCEA-DAA1-42F2-8750-94E82C4234B4}" type="presOf" srcId="{B96620C5-B12C-4B2A-B9AF-51F546A095D7}" destId="{4B2AED02-D5BC-40AD-B501-D2D53907E6A6}" srcOrd="0" destOrd="0" presId="urn:microsoft.com/office/officeart/2005/8/layout/chevron2"/>
    <dgm:cxn modelId="{4CCCE0ED-814A-4376-91B4-7D3A09E10DEB}" type="presOf" srcId="{06499D92-1B58-4ABB-B177-83C497903464}" destId="{A8385CC5-9E3D-4630-8A14-80529E56AA25}" srcOrd="0" destOrd="0" presId="urn:microsoft.com/office/officeart/2005/8/layout/chevron2"/>
    <dgm:cxn modelId="{C4C9C7F4-DB75-49C6-A8B0-4146110468E2}" srcId="{0B17514B-3180-475C-83D3-B2468EF164FC}" destId="{B1636257-93F7-4D60-9BF4-3D5D2A915953}" srcOrd="0" destOrd="0" parTransId="{0257564D-65E5-4944-BE63-B0BC15E7FDE4}" sibTransId="{C6BAD127-594A-4C01-9CCA-FA1D44015454}"/>
    <dgm:cxn modelId="{D5871476-6E0E-418D-9D0D-7DC7DBB0B43D}" type="presParOf" srcId="{A8385CC5-9E3D-4630-8A14-80529E56AA25}" destId="{983C9849-91B6-45B4-BBE3-096EDDB9258B}" srcOrd="0" destOrd="0" presId="urn:microsoft.com/office/officeart/2005/8/layout/chevron2"/>
    <dgm:cxn modelId="{5B8A2B85-0D39-4FE5-9F8C-8CC16D59F638}" type="presParOf" srcId="{983C9849-91B6-45B4-BBE3-096EDDB9258B}" destId="{A7A3CE45-31EC-4F1E-B460-AE5C11441564}" srcOrd="0" destOrd="0" presId="urn:microsoft.com/office/officeart/2005/8/layout/chevron2"/>
    <dgm:cxn modelId="{53E4DD98-2E7C-4099-8AE0-F3116DFE24BD}" type="presParOf" srcId="{983C9849-91B6-45B4-BBE3-096EDDB9258B}" destId="{0DAB1469-03E9-4D9F-BEEA-7BAD8D0AC49F}" srcOrd="1" destOrd="0" presId="urn:microsoft.com/office/officeart/2005/8/layout/chevron2"/>
    <dgm:cxn modelId="{468BD18D-B533-4749-AD54-7EFBEB77F591}" type="presParOf" srcId="{A8385CC5-9E3D-4630-8A14-80529E56AA25}" destId="{263644C0-3AEF-472C-BC5B-C2E99FB885CD}" srcOrd="1" destOrd="0" presId="urn:microsoft.com/office/officeart/2005/8/layout/chevron2"/>
    <dgm:cxn modelId="{9761BE4A-B20F-4C3F-BDCD-BF20B8D7F122}" type="presParOf" srcId="{A8385CC5-9E3D-4630-8A14-80529E56AA25}" destId="{0EC25FD6-90FD-4D80-8465-5C87A0822180}" srcOrd="2" destOrd="0" presId="urn:microsoft.com/office/officeart/2005/8/layout/chevron2"/>
    <dgm:cxn modelId="{6D978FD5-10E3-4339-9947-8505CE10804A}" type="presParOf" srcId="{0EC25FD6-90FD-4D80-8465-5C87A0822180}" destId="{D2E498E5-5D32-477C-AD89-F3DFDEA2421E}" srcOrd="0" destOrd="0" presId="urn:microsoft.com/office/officeart/2005/8/layout/chevron2"/>
    <dgm:cxn modelId="{256AF95B-D930-4D53-8B26-07AE64DED961}" type="presParOf" srcId="{0EC25FD6-90FD-4D80-8465-5C87A0822180}" destId="{66EE8A80-F4D4-4B0E-81C4-C67A772FA914}" srcOrd="1" destOrd="0" presId="urn:microsoft.com/office/officeart/2005/8/layout/chevron2"/>
    <dgm:cxn modelId="{C944E2F2-F60B-4180-9F7E-846101568CB8}" type="presParOf" srcId="{A8385CC5-9E3D-4630-8A14-80529E56AA25}" destId="{86339035-AE5D-401C-9561-EFA785165AA0}" srcOrd="3" destOrd="0" presId="urn:microsoft.com/office/officeart/2005/8/layout/chevron2"/>
    <dgm:cxn modelId="{ADB3EA16-6688-46F7-BDC6-5B39988EBDF6}" type="presParOf" srcId="{A8385CC5-9E3D-4630-8A14-80529E56AA25}" destId="{DD3FC643-C26B-4E01-8A18-AE496E9C57D8}" srcOrd="4" destOrd="0" presId="urn:microsoft.com/office/officeart/2005/8/layout/chevron2"/>
    <dgm:cxn modelId="{39499C6E-46DE-47C4-A9C3-82714B989FE4}" type="presParOf" srcId="{DD3FC643-C26B-4E01-8A18-AE496E9C57D8}" destId="{D0A976F6-7E08-4F35-87C1-B13E36AF9C4D}" srcOrd="0" destOrd="0" presId="urn:microsoft.com/office/officeart/2005/8/layout/chevron2"/>
    <dgm:cxn modelId="{C1E7AD4F-4004-4F1E-9F42-B19F8AC4B078}" type="presParOf" srcId="{DD3FC643-C26B-4E01-8A18-AE496E9C57D8}" destId="{4B2AED02-D5BC-40AD-B501-D2D53907E6A6}" srcOrd="1" destOrd="0" presId="urn:microsoft.com/office/officeart/2005/8/layout/chevron2"/>
    <dgm:cxn modelId="{98F3A80E-01C6-46A5-BE59-A061846C12B8}" type="presParOf" srcId="{A8385CC5-9E3D-4630-8A14-80529E56AA25}" destId="{F6F46C16-4F0E-433C-A7DE-5BD074717274}" srcOrd="5" destOrd="0" presId="urn:microsoft.com/office/officeart/2005/8/layout/chevron2"/>
    <dgm:cxn modelId="{6E48E4BE-CC3F-4FA4-B15C-50CA4087DEAD}" type="presParOf" srcId="{A8385CC5-9E3D-4630-8A14-80529E56AA25}" destId="{FC2F1364-4ECC-4671-AF7B-A7FBF5628F00}" srcOrd="6" destOrd="0" presId="urn:microsoft.com/office/officeart/2005/8/layout/chevron2"/>
    <dgm:cxn modelId="{EC93C9EF-4D52-4785-A786-BE2684ADA8BF}" type="presParOf" srcId="{FC2F1364-4ECC-4671-AF7B-A7FBF5628F00}" destId="{AFC4631B-6313-4AB7-8A2F-0D66BA62D014}" srcOrd="0" destOrd="0" presId="urn:microsoft.com/office/officeart/2005/8/layout/chevron2"/>
    <dgm:cxn modelId="{F29C8239-CB57-428C-87C4-4F849428A072}" type="presParOf" srcId="{FC2F1364-4ECC-4671-AF7B-A7FBF5628F00}" destId="{794ED453-5941-44C1-8F8A-5BB5B6875D3A}" srcOrd="1" destOrd="0" presId="urn:microsoft.com/office/officeart/2005/8/layout/chevron2"/>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11.xml><?xml version="1.0" encoding="utf-8"?>
<dgm:dataModel xmlns:dgm="http://schemas.openxmlformats.org/drawingml/2006/diagram" xmlns:a="http://schemas.openxmlformats.org/drawingml/2006/main">
  <dgm:ptLst>
    <dgm:pt modelId="{06499D92-1B58-4ABB-B177-83C497903464}" type="doc">
      <dgm:prSet loTypeId="urn:microsoft.com/office/officeart/2005/8/layout/chevron2" loCatId="process" qsTypeId="urn:microsoft.com/office/officeart/2005/8/quickstyle/simple1" qsCatId="simple" csTypeId="urn:microsoft.com/office/officeart/2005/8/colors/accent2_5" csCatId="accent2" phldr="1"/>
      <dgm:spPr/>
      <dgm:t>
        <a:bodyPr/>
        <a:lstStyle/>
        <a:p>
          <a:endParaRPr lang="en-US"/>
        </a:p>
      </dgm:t>
    </dgm:pt>
    <dgm:pt modelId="{6D78E838-C40B-4A2D-96AB-3C36A2D0DC16}">
      <dgm:prSet phldrT="[Text]" custT="1"/>
      <dgm:spPr>
        <a:solidFill>
          <a:srgbClr val="0033CC"/>
        </a:solidFill>
        <a:ln>
          <a:solidFill>
            <a:schemeClr val="bg1">
              <a:alpha val="90000"/>
            </a:schemeClr>
          </a:solidFill>
        </a:ln>
      </dgm:spPr>
      <dgm:t>
        <a:bodyPr/>
        <a:lstStyle/>
        <a:p>
          <a:r>
            <a:rPr lang="en-US" sz="3200" b="1" dirty="0">
              <a:solidFill>
                <a:schemeClr val="bg1"/>
              </a:solidFill>
              <a:latin typeface="Times New Roman" pitchFamily="18" charset="0"/>
              <a:cs typeface="Times New Roman" pitchFamily="18" charset="0"/>
            </a:rPr>
            <a:t>a.</a:t>
          </a:r>
        </a:p>
      </dgm:t>
    </dgm:pt>
    <dgm:pt modelId="{81DF2ED5-9575-42AD-9EB5-4110B8498BE5}" type="parTrans" cxnId="{9AB38DAF-B29F-4F19-994F-3826BB11E119}">
      <dgm:prSet/>
      <dgm:spPr/>
      <dgm:t>
        <a:bodyPr/>
        <a:lstStyle/>
        <a:p>
          <a:endParaRPr lang="en-US" sz="2800">
            <a:latin typeface="Times New Roman" pitchFamily="18" charset="0"/>
            <a:cs typeface="Times New Roman" pitchFamily="18" charset="0"/>
          </a:endParaRPr>
        </a:p>
      </dgm:t>
    </dgm:pt>
    <dgm:pt modelId="{4CC4098A-8FBF-41BF-B760-909AFAE0B4B5}" type="sibTrans" cxnId="{9AB38DAF-B29F-4F19-994F-3826BB11E119}">
      <dgm:prSet/>
      <dgm:spPr/>
      <dgm:t>
        <a:bodyPr/>
        <a:lstStyle/>
        <a:p>
          <a:endParaRPr lang="en-US" sz="2800">
            <a:latin typeface="Times New Roman" pitchFamily="18" charset="0"/>
            <a:cs typeface="Times New Roman" pitchFamily="18" charset="0"/>
          </a:endParaRPr>
        </a:p>
      </dgm:t>
    </dgm:pt>
    <dgm:pt modelId="{1D3F762B-C24B-4AED-81EC-C5404096EB3B}">
      <dgm:prSet phldrT="[Text]" custT="1"/>
      <dgm:spPr/>
      <dgm:t>
        <a:bodyPr/>
        <a:lstStyle/>
        <a:p>
          <a:pPr algn="just"/>
          <a:r>
            <a:rPr lang="en-US" sz="2400" b="1" dirty="0" err="1">
              <a:solidFill>
                <a:srgbClr val="FF0000"/>
              </a:solidFill>
              <a:latin typeface="+mj-lt"/>
              <a:cs typeface="Times New Roman" pitchFamily="18" charset="0"/>
            </a:rPr>
            <a:t>Khái</a:t>
          </a:r>
          <a:r>
            <a:rPr lang="en-US" sz="2400" b="1" dirty="0">
              <a:solidFill>
                <a:srgbClr val="FF0000"/>
              </a:solidFill>
              <a:latin typeface="+mj-lt"/>
              <a:cs typeface="Times New Roman" pitchFamily="18" charset="0"/>
            </a:rPr>
            <a:t> </a:t>
          </a:r>
          <a:r>
            <a:rPr lang="en-US" sz="2400" b="1" dirty="0" err="1">
              <a:solidFill>
                <a:srgbClr val="FF0000"/>
              </a:solidFill>
              <a:latin typeface="+mj-lt"/>
              <a:cs typeface="Times New Roman" pitchFamily="18" charset="0"/>
            </a:rPr>
            <a:t>niệm</a:t>
          </a:r>
          <a:r>
            <a:rPr lang="en-US" sz="2400" b="0" dirty="0">
              <a:solidFill>
                <a:srgbClr val="FF0000"/>
              </a:solidFill>
              <a:latin typeface="+mj-lt"/>
              <a:cs typeface="Times New Roman" pitchFamily="18" charset="0"/>
            </a:rPr>
            <a:t> </a:t>
          </a:r>
          <a:r>
            <a:rPr lang="en-US" sz="2400" b="0" dirty="0" err="1">
              <a:solidFill>
                <a:srgbClr val="000099"/>
              </a:solidFill>
              <a:latin typeface="+mj-lt"/>
              <a:cs typeface="Times New Roman" pitchFamily="18" charset="0"/>
            </a:rPr>
            <a:t>triết</a:t>
          </a:r>
          <a:r>
            <a:rPr lang="en-US" sz="2400" b="0" dirty="0">
              <a:solidFill>
                <a:srgbClr val="000099"/>
              </a:solidFill>
              <a:latin typeface="+mj-lt"/>
              <a:cs typeface="Times New Roman" pitchFamily="18" charset="0"/>
            </a:rPr>
            <a:t> học </a:t>
          </a:r>
          <a:r>
            <a:rPr lang="en-US" sz="2400" b="0" dirty="0" err="1">
              <a:solidFill>
                <a:srgbClr val="000099"/>
              </a:solidFill>
              <a:latin typeface="+mj-lt"/>
              <a:cs typeface="Times New Roman" pitchFamily="18" charset="0"/>
            </a:rPr>
            <a:t>Mác</a:t>
          </a:r>
          <a:r>
            <a:rPr lang="en-US" sz="2400" b="0" dirty="0">
              <a:solidFill>
                <a:srgbClr val="000099"/>
              </a:solidFill>
              <a:latin typeface="+mj-lt"/>
              <a:cs typeface="Times New Roman" pitchFamily="18" charset="0"/>
            </a:rPr>
            <a:t> - </a:t>
          </a:r>
          <a:r>
            <a:rPr lang="en-US" sz="2400" b="0" dirty="0" err="1">
              <a:solidFill>
                <a:srgbClr val="000099"/>
              </a:solidFill>
              <a:latin typeface="+mj-lt"/>
              <a:cs typeface="Times New Roman" pitchFamily="18" charset="0"/>
            </a:rPr>
            <a:t>Lênin</a:t>
          </a:r>
          <a:endParaRPr lang="en-US" sz="2400" b="0" dirty="0">
            <a:solidFill>
              <a:srgbClr val="000099"/>
            </a:solidFill>
            <a:latin typeface="+mj-lt"/>
            <a:cs typeface="Times New Roman" pitchFamily="18" charset="0"/>
          </a:endParaRPr>
        </a:p>
      </dgm:t>
    </dgm:pt>
    <dgm:pt modelId="{6F0FD763-3F2C-43E6-AD4D-3C962D1AB9CC}" type="parTrans" cxnId="{55561BE6-CC2E-40E9-AEBE-1D8FB12620F1}">
      <dgm:prSet/>
      <dgm:spPr/>
      <dgm:t>
        <a:bodyPr/>
        <a:lstStyle/>
        <a:p>
          <a:endParaRPr lang="en-US" sz="2800">
            <a:latin typeface="Times New Roman" pitchFamily="18" charset="0"/>
            <a:cs typeface="Times New Roman" pitchFamily="18" charset="0"/>
          </a:endParaRPr>
        </a:p>
      </dgm:t>
    </dgm:pt>
    <dgm:pt modelId="{111959EF-A31F-4484-878B-BF0B08273C13}" type="sibTrans" cxnId="{55561BE6-CC2E-40E9-AEBE-1D8FB12620F1}">
      <dgm:prSet/>
      <dgm:spPr/>
      <dgm:t>
        <a:bodyPr/>
        <a:lstStyle/>
        <a:p>
          <a:endParaRPr lang="en-US" sz="2800">
            <a:latin typeface="Times New Roman" pitchFamily="18" charset="0"/>
            <a:cs typeface="Times New Roman" pitchFamily="18" charset="0"/>
          </a:endParaRPr>
        </a:p>
      </dgm:t>
    </dgm:pt>
    <dgm:pt modelId="{9FF8373A-6519-49BB-9B1C-267FE05AD0D1}">
      <dgm:prSet phldrT="[Text]" custT="1"/>
      <dgm:spPr>
        <a:solidFill>
          <a:srgbClr val="D60093"/>
        </a:solidFill>
        <a:ln>
          <a:solidFill>
            <a:schemeClr val="bg1">
              <a:alpha val="70000"/>
            </a:schemeClr>
          </a:solidFill>
        </a:ln>
      </dgm:spPr>
      <dgm:t>
        <a:bodyPr/>
        <a:lstStyle/>
        <a:p>
          <a:pPr algn="ctr"/>
          <a:r>
            <a:rPr lang="en-US" sz="3200" b="1" dirty="0">
              <a:solidFill>
                <a:schemeClr val="bg1"/>
              </a:solidFill>
              <a:latin typeface="Times New Roman" pitchFamily="18" charset="0"/>
              <a:cs typeface="Times New Roman" pitchFamily="18" charset="0"/>
            </a:rPr>
            <a:t>b.</a:t>
          </a:r>
        </a:p>
      </dgm:t>
    </dgm:pt>
    <dgm:pt modelId="{612F8D83-B44F-4931-95F9-3204CC9E1198}" type="parTrans" cxnId="{94A8D32D-9245-4598-BFC4-41535380054B}">
      <dgm:prSet/>
      <dgm:spPr/>
      <dgm:t>
        <a:bodyPr/>
        <a:lstStyle/>
        <a:p>
          <a:endParaRPr lang="en-US" sz="2800">
            <a:latin typeface="Times New Roman" pitchFamily="18" charset="0"/>
            <a:cs typeface="Times New Roman" pitchFamily="18" charset="0"/>
          </a:endParaRPr>
        </a:p>
      </dgm:t>
    </dgm:pt>
    <dgm:pt modelId="{B3DA407D-0D72-4CE5-B3EF-8307CA7052B0}" type="sibTrans" cxnId="{94A8D32D-9245-4598-BFC4-41535380054B}">
      <dgm:prSet/>
      <dgm:spPr/>
      <dgm:t>
        <a:bodyPr/>
        <a:lstStyle/>
        <a:p>
          <a:endParaRPr lang="en-US" sz="2800">
            <a:latin typeface="Times New Roman" pitchFamily="18" charset="0"/>
            <a:cs typeface="Times New Roman" pitchFamily="18" charset="0"/>
          </a:endParaRPr>
        </a:p>
      </dgm:t>
    </dgm:pt>
    <dgm:pt modelId="{EE87098A-61D7-40D5-AB9C-74ADF2D7BC2A}">
      <dgm:prSet phldrT="[Text]" custT="1"/>
      <dgm:spPr/>
      <dgm:t>
        <a:bodyPr/>
        <a:lstStyle/>
        <a:p>
          <a:pPr algn="just"/>
          <a:r>
            <a:rPr lang="en-US" sz="2400" b="1" dirty="0" err="1">
              <a:solidFill>
                <a:srgbClr val="0033CC"/>
              </a:solidFill>
              <a:latin typeface="+mj-lt"/>
              <a:cs typeface="Times New Roman" pitchFamily="18" charset="0"/>
            </a:rPr>
            <a:t>Đối</a:t>
          </a:r>
          <a:r>
            <a:rPr lang="en-US" sz="2400" b="1" dirty="0">
              <a:solidFill>
                <a:srgbClr val="0033CC"/>
              </a:solidFill>
              <a:latin typeface="+mj-lt"/>
              <a:cs typeface="Times New Roman" pitchFamily="18" charset="0"/>
            </a:rPr>
            <a:t> </a:t>
          </a:r>
          <a:r>
            <a:rPr lang="en-US" sz="2400" b="1" dirty="0" err="1">
              <a:solidFill>
                <a:srgbClr val="0033CC"/>
              </a:solidFill>
              <a:latin typeface="+mj-lt"/>
              <a:cs typeface="Times New Roman" pitchFamily="18" charset="0"/>
            </a:rPr>
            <a:t>tượng</a:t>
          </a:r>
          <a:r>
            <a:rPr lang="en-US" sz="2400" b="1" dirty="0">
              <a:solidFill>
                <a:srgbClr val="0033CC"/>
              </a:solidFill>
              <a:latin typeface="+mj-lt"/>
              <a:cs typeface="Times New Roman" pitchFamily="18" charset="0"/>
            </a:rPr>
            <a:t> </a:t>
          </a:r>
          <a:r>
            <a:rPr lang="en-US" sz="2400" b="0" dirty="0" err="1">
              <a:solidFill>
                <a:srgbClr val="CC0066"/>
              </a:solidFill>
              <a:latin typeface="+mj-lt"/>
              <a:cs typeface="Times New Roman" pitchFamily="18" charset="0"/>
            </a:rPr>
            <a:t>của</a:t>
          </a:r>
          <a:r>
            <a:rPr lang="en-US" sz="2400" b="0" dirty="0">
              <a:solidFill>
                <a:srgbClr val="CC0066"/>
              </a:solidFill>
              <a:latin typeface="+mj-lt"/>
              <a:cs typeface="Times New Roman" pitchFamily="18" charset="0"/>
            </a:rPr>
            <a:t> </a:t>
          </a:r>
          <a:r>
            <a:rPr lang="en-US" sz="2400" b="0" dirty="0" err="1">
              <a:solidFill>
                <a:srgbClr val="CC0066"/>
              </a:solidFill>
              <a:latin typeface="+mj-lt"/>
              <a:cs typeface="Times New Roman" pitchFamily="18" charset="0"/>
            </a:rPr>
            <a:t>triết</a:t>
          </a:r>
          <a:r>
            <a:rPr lang="en-US" sz="2400" b="0" dirty="0">
              <a:solidFill>
                <a:srgbClr val="CC0066"/>
              </a:solidFill>
              <a:latin typeface="+mj-lt"/>
              <a:cs typeface="Times New Roman" pitchFamily="18" charset="0"/>
            </a:rPr>
            <a:t> học </a:t>
          </a:r>
          <a:r>
            <a:rPr lang="en-US" sz="2400" b="0" dirty="0" err="1">
              <a:solidFill>
                <a:srgbClr val="CC0066"/>
              </a:solidFill>
              <a:latin typeface="+mj-lt"/>
              <a:cs typeface="Times New Roman" pitchFamily="18" charset="0"/>
            </a:rPr>
            <a:t>Mác</a:t>
          </a:r>
          <a:r>
            <a:rPr lang="en-US" sz="2400" b="0" dirty="0">
              <a:solidFill>
                <a:srgbClr val="CC0066"/>
              </a:solidFill>
              <a:latin typeface="+mj-lt"/>
              <a:cs typeface="Times New Roman" pitchFamily="18" charset="0"/>
            </a:rPr>
            <a:t> – </a:t>
          </a:r>
          <a:r>
            <a:rPr lang="en-US" sz="2400" b="0" dirty="0" err="1">
              <a:solidFill>
                <a:srgbClr val="CC0066"/>
              </a:solidFill>
              <a:latin typeface="+mj-lt"/>
              <a:cs typeface="Times New Roman" pitchFamily="18" charset="0"/>
            </a:rPr>
            <a:t>Lênin</a:t>
          </a:r>
          <a:endParaRPr lang="en-US" sz="2400" b="0" dirty="0">
            <a:solidFill>
              <a:srgbClr val="CC0066"/>
            </a:solidFill>
            <a:latin typeface="+mj-lt"/>
            <a:cs typeface="Times New Roman" pitchFamily="18" charset="0"/>
          </a:endParaRPr>
        </a:p>
      </dgm:t>
    </dgm:pt>
    <dgm:pt modelId="{2805ECA1-21A3-4F8F-AA97-A9F008951F86}" type="parTrans" cxnId="{BE7ACB66-DCD4-47DF-992F-D151188EC994}">
      <dgm:prSet/>
      <dgm:spPr/>
      <dgm:t>
        <a:bodyPr/>
        <a:lstStyle/>
        <a:p>
          <a:endParaRPr lang="en-US" sz="2800">
            <a:latin typeface="Times New Roman" pitchFamily="18" charset="0"/>
            <a:cs typeface="Times New Roman" pitchFamily="18" charset="0"/>
          </a:endParaRPr>
        </a:p>
      </dgm:t>
    </dgm:pt>
    <dgm:pt modelId="{185FB2E3-4F8B-4609-ACC4-0782EEF88E18}" type="sibTrans" cxnId="{BE7ACB66-DCD4-47DF-992F-D151188EC994}">
      <dgm:prSet/>
      <dgm:spPr/>
      <dgm:t>
        <a:bodyPr/>
        <a:lstStyle/>
        <a:p>
          <a:endParaRPr lang="en-US" sz="2800">
            <a:latin typeface="Times New Roman" pitchFamily="18" charset="0"/>
            <a:cs typeface="Times New Roman" pitchFamily="18" charset="0"/>
          </a:endParaRPr>
        </a:p>
      </dgm:t>
    </dgm:pt>
    <dgm:pt modelId="{74AA2FE8-A2BD-419C-85C9-E1E6865917A0}">
      <dgm:prSet custT="1"/>
      <dgm:spPr>
        <a:solidFill>
          <a:srgbClr val="996633"/>
        </a:solidFill>
        <a:ln>
          <a:solidFill>
            <a:schemeClr val="bg1">
              <a:alpha val="50000"/>
            </a:schemeClr>
          </a:solidFill>
        </a:ln>
      </dgm:spPr>
      <dgm:t>
        <a:bodyPr/>
        <a:lstStyle/>
        <a:p>
          <a:r>
            <a:rPr lang="en-US" sz="3200" b="1" dirty="0">
              <a:solidFill>
                <a:schemeClr val="bg1"/>
              </a:solidFill>
              <a:latin typeface="Times New Roman" panose="02020603050405020304" pitchFamily="18" charset="0"/>
              <a:cs typeface="Times New Roman" panose="02020603050405020304" pitchFamily="18" charset="0"/>
            </a:rPr>
            <a:t>c.</a:t>
          </a:r>
        </a:p>
      </dgm:t>
    </dgm:pt>
    <dgm:pt modelId="{60E0169B-68F1-40D9-B806-7BB15780C9D9}" type="parTrans" cxnId="{0F93F87A-0C18-48EB-8B77-C1B2C7986B5B}">
      <dgm:prSet/>
      <dgm:spPr/>
      <dgm:t>
        <a:bodyPr/>
        <a:lstStyle/>
        <a:p>
          <a:endParaRPr lang="en-US"/>
        </a:p>
      </dgm:t>
    </dgm:pt>
    <dgm:pt modelId="{03DB28A5-185A-48CB-AFF6-29B22EBB5368}" type="sibTrans" cxnId="{0F93F87A-0C18-48EB-8B77-C1B2C7986B5B}">
      <dgm:prSet/>
      <dgm:spPr/>
      <dgm:t>
        <a:bodyPr/>
        <a:lstStyle/>
        <a:p>
          <a:endParaRPr lang="en-US"/>
        </a:p>
      </dgm:t>
    </dgm:pt>
    <dgm:pt modelId="{B96620C5-B12C-4B2A-B9AF-51F546A095D7}">
      <dgm:prSet custT="1"/>
      <dgm:spPr/>
      <dgm:t>
        <a:bodyPr/>
        <a:lstStyle/>
        <a:p>
          <a:pPr algn="just"/>
          <a:r>
            <a:rPr lang="en-US" sz="2400" b="1" dirty="0" err="1">
              <a:solidFill>
                <a:srgbClr val="800000"/>
              </a:solidFill>
              <a:latin typeface="+mj-lt"/>
              <a:cs typeface="Times New Roman" panose="02020603050405020304" pitchFamily="18" charset="0"/>
            </a:rPr>
            <a:t>Chức</a:t>
          </a:r>
          <a:r>
            <a:rPr lang="en-US" sz="2400" b="1" dirty="0">
              <a:solidFill>
                <a:srgbClr val="800000"/>
              </a:solidFill>
              <a:latin typeface="+mj-lt"/>
              <a:cs typeface="Times New Roman" panose="02020603050405020304" pitchFamily="18" charset="0"/>
            </a:rPr>
            <a:t> </a:t>
          </a:r>
          <a:r>
            <a:rPr lang="en-US" sz="2400" b="1" dirty="0" err="1">
              <a:solidFill>
                <a:srgbClr val="800000"/>
              </a:solidFill>
              <a:latin typeface="+mj-lt"/>
              <a:cs typeface="Times New Roman" panose="02020603050405020304" pitchFamily="18" charset="0"/>
            </a:rPr>
            <a:t>năng</a:t>
          </a:r>
          <a:r>
            <a:rPr lang="en-US" sz="2400" b="1" dirty="0">
              <a:solidFill>
                <a:srgbClr val="800000"/>
              </a:solidFill>
              <a:latin typeface="+mj-lt"/>
              <a:cs typeface="Times New Roman" panose="02020603050405020304" pitchFamily="18" charset="0"/>
            </a:rPr>
            <a:t> </a:t>
          </a:r>
          <a:r>
            <a:rPr lang="en-US" sz="2400" b="0" dirty="0">
              <a:solidFill>
                <a:srgbClr val="996600"/>
              </a:solidFill>
              <a:latin typeface="+mj-lt"/>
              <a:cs typeface="Times New Roman" panose="02020603050405020304" pitchFamily="18" charset="0"/>
            </a:rPr>
            <a:t>của </a:t>
          </a:r>
          <a:r>
            <a:rPr lang="en-US" sz="2400" b="0" dirty="0" err="1">
              <a:solidFill>
                <a:srgbClr val="996600"/>
              </a:solidFill>
              <a:latin typeface="+mj-lt"/>
              <a:cs typeface="Times New Roman" panose="02020603050405020304" pitchFamily="18" charset="0"/>
            </a:rPr>
            <a:t>triết</a:t>
          </a:r>
          <a:r>
            <a:rPr lang="en-US" sz="2400" b="0" dirty="0">
              <a:solidFill>
                <a:srgbClr val="996600"/>
              </a:solidFill>
              <a:latin typeface="+mj-lt"/>
              <a:cs typeface="Times New Roman" panose="02020603050405020304" pitchFamily="18" charset="0"/>
            </a:rPr>
            <a:t> học </a:t>
          </a:r>
          <a:r>
            <a:rPr lang="en-US" sz="2400" b="0" dirty="0" err="1">
              <a:solidFill>
                <a:srgbClr val="996600"/>
              </a:solidFill>
              <a:latin typeface="+mj-lt"/>
              <a:cs typeface="Times New Roman" panose="02020603050405020304" pitchFamily="18" charset="0"/>
            </a:rPr>
            <a:t>Mác</a:t>
          </a:r>
          <a:r>
            <a:rPr lang="en-US" sz="2400" b="0" dirty="0">
              <a:solidFill>
                <a:srgbClr val="996600"/>
              </a:solidFill>
              <a:latin typeface="+mj-lt"/>
              <a:cs typeface="Times New Roman" panose="02020603050405020304" pitchFamily="18" charset="0"/>
            </a:rPr>
            <a:t> - </a:t>
          </a:r>
          <a:r>
            <a:rPr lang="en-US" sz="2400" b="0" dirty="0" err="1">
              <a:solidFill>
                <a:srgbClr val="996600"/>
              </a:solidFill>
              <a:latin typeface="+mj-lt"/>
              <a:cs typeface="Times New Roman" panose="02020603050405020304" pitchFamily="18" charset="0"/>
            </a:rPr>
            <a:t>Lênin</a:t>
          </a:r>
          <a:endParaRPr lang="en-US" sz="2400" b="0" dirty="0">
            <a:solidFill>
              <a:srgbClr val="996600"/>
            </a:solidFill>
            <a:latin typeface="+mj-lt"/>
            <a:cs typeface="Times New Roman" panose="02020603050405020304" pitchFamily="18" charset="0"/>
          </a:endParaRPr>
        </a:p>
      </dgm:t>
    </dgm:pt>
    <dgm:pt modelId="{83EB246F-1A94-4B48-8FE8-B81A895F3EC6}" type="parTrans" cxnId="{D9EE0E9C-4E2F-429E-8DA0-89DAD150B0FD}">
      <dgm:prSet/>
      <dgm:spPr/>
      <dgm:t>
        <a:bodyPr/>
        <a:lstStyle/>
        <a:p>
          <a:endParaRPr lang="en-US"/>
        </a:p>
      </dgm:t>
    </dgm:pt>
    <dgm:pt modelId="{7C9C7B83-0F4D-4CFC-B457-0B318D2EFEF1}" type="sibTrans" cxnId="{D9EE0E9C-4E2F-429E-8DA0-89DAD150B0FD}">
      <dgm:prSet/>
      <dgm:spPr/>
      <dgm:t>
        <a:bodyPr/>
        <a:lstStyle/>
        <a:p>
          <a:endParaRPr lang="en-US"/>
        </a:p>
      </dgm:t>
    </dgm:pt>
    <dgm:pt modelId="{A8385CC5-9E3D-4630-8A14-80529E56AA25}" type="pres">
      <dgm:prSet presAssocID="{06499D92-1B58-4ABB-B177-83C497903464}" presName="linearFlow" presStyleCnt="0">
        <dgm:presLayoutVars>
          <dgm:dir/>
          <dgm:animLvl val="lvl"/>
          <dgm:resizeHandles val="exact"/>
        </dgm:presLayoutVars>
      </dgm:prSet>
      <dgm:spPr/>
    </dgm:pt>
    <dgm:pt modelId="{983C9849-91B6-45B4-BBE3-096EDDB9258B}" type="pres">
      <dgm:prSet presAssocID="{6D78E838-C40B-4A2D-96AB-3C36A2D0DC16}" presName="composite" presStyleCnt="0"/>
      <dgm:spPr/>
    </dgm:pt>
    <dgm:pt modelId="{A7A3CE45-31EC-4F1E-B460-AE5C11441564}" type="pres">
      <dgm:prSet presAssocID="{6D78E838-C40B-4A2D-96AB-3C36A2D0DC16}" presName="parentText" presStyleLbl="alignNode1" presStyleIdx="0" presStyleCnt="3">
        <dgm:presLayoutVars>
          <dgm:chMax val="1"/>
          <dgm:bulletEnabled val="1"/>
        </dgm:presLayoutVars>
      </dgm:prSet>
      <dgm:spPr/>
    </dgm:pt>
    <dgm:pt modelId="{0DAB1469-03E9-4D9F-BEEA-7BAD8D0AC49F}" type="pres">
      <dgm:prSet presAssocID="{6D78E838-C40B-4A2D-96AB-3C36A2D0DC16}" presName="descendantText" presStyleLbl="alignAcc1" presStyleIdx="0" presStyleCnt="3" custLinFactNeighborX="1512" custLinFactNeighborY="956">
        <dgm:presLayoutVars>
          <dgm:bulletEnabled val="1"/>
        </dgm:presLayoutVars>
      </dgm:prSet>
      <dgm:spPr/>
    </dgm:pt>
    <dgm:pt modelId="{263644C0-3AEF-472C-BC5B-C2E99FB885CD}" type="pres">
      <dgm:prSet presAssocID="{4CC4098A-8FBF-41BF-B760-909AFAE0B4B5}" presName="sp" presStyleCnt="0"/>
      <dgm:spPr/>
    </dgm:pt>
    <dgm:pt modelId="{0EC25FD6-90FD-4D80-8465-5C87A0822180}" type="pres">
      <dgm:prSet presAssocID="{9FF8373A-6519-49BB-9B1C-267FE05AD0D1}" presName="composite" presStyleCnt="0"/>
      <dgm:spPr/>
    </dgm:pt>
    <dgm:pt modelId="{D2E498E5-5D32-477C-AD89-F3DFDEA2421E}" type="pres">
      <dgm:prSet presAssocID="{9FF8373A-6519-49BB-9B1C-267FE05AD0D1}" presName="parentText" presStyleLbl="alignNode1" presStyleIdx="1" presStyleCnt="3">
        <dgm:presLayoutVars>
          <dgm:chMax val="1"/>
          <dgm:bulletEnabled val="1"/>
        </dgm:presLayoutVars>
      </dgm:prSet>
      <dgm:spPr/>
    </dgm:pt>
    <dgm:pt modelId="{66EE8A80-F4D4-4B0E-81C4-C67A772FA914}" type="pres">
      <dgm:prSet presAssocID="{9FF8373A-6519-49BB-9B1C-267FE05AD0D1}" presName="descendantText" presStyleLbl="alignAcc1" presStyleIdx="1" presStyleCnt="3">
        <dgm:presLayoutVars>
          <dgm:bulletEnabled val="1"/>
        </dgm:presLayoutVars>
      </dgm:prSet>
      <dgm:spPr/>
    </dgm:pt>
    <dgm:pt modelId="{86339035-AE5D-401C-9561-EFA785165AA0}" type="pres">
      <dgm:prSet presAssocID="{B3DA407D-0D72-4CE5-B3EF-8307CA7052B0}" presName="sp" presStyleCnt="0"/>
      <dgm:spPr/>
    </dgm:pt>
    <dgm:pt modelId="{DD3FC643-C26B-4E01-8A18-AE496E9C57D8}" type="pres">
      <dgm:prSet presAssocID="{74AA2FE8-A2BD-419C-85C9-E1E6865917A0}" presName="composite" presStyleCnt="0"/>
      <dgm:spPr/>
    </dgm:pt>
    <dgm:pt modelId="{D0A976F6-7E08-4F35-87C1-B13E36AF9C4D}" type="pres">
      <dgm:prSet presAssocID="{74AA2FE8-A2BD-419C-85C9-E1E6865917A0}" presName="parentText" presStyleLbl="alignNode1" presStyleIdx="2" presStyleCnt="3">
        <dgm:presLayoutVars>
          <dgm:chMax val="1"/>
          <dgm:bulletEnabled val="1"/>
        </dgm:presLayoutVars>
      </dgm:prSet>
      <dgm:spPr/>
    </dgm:pt>
    <dgm:pt modelId="{4B2AED02-D5BC-40AD-B501-D2D53907E6A6}" type="pres">
      <dgm:prSet presAssocID="{74AA2FE8-A2BD-419C-85C9-E1E6865917A0}" presName="descendantText" presStyleLbl="alignAcc1" presStyleIdx="2" presStyleCnt="3">
        <dgm:presLayoutVars>
          <dgm:bulletEnabled val="1"/>
        </dgm:presLayoutVars>
      </dgm:prSet>
      <dgm:spPr/>
    </dgm:pt>
  </dgm:ptLst>
  <dgm:cxnLst>
    <dgm:cxn modelId="{94A8D32D-9245-4598-BFC4-41535380054B}" srcId="{06499D92-1B58-4ABB-B177-83C497903464}" destId="{9FF8373A-6519-49BB-9B1C-267FE05AD0D1}" srcOrd="1" destOrd="0" parTransId="{612F8D83-B44F-4931-95F9-3204CC9E1198}" sibTransId="{B3DA407D-0D72-4CE5-B3EF-8307CA7052B0}"/>
    <dgm:cxn modelId="{0AEB045D-5E76-45A0-8360-6892209571E5}" type="presOf" srcId="{74AA2FE8-A2BD-419C-85C9-E1E6865917A0}" destId="{D0A976F6-7E08-4F35-87C1-B13E36AF9C4D}" srcOrd="0" destOrd="0" presId="urn:microsoft.com/office/officeart/2005/8/layout/chevron2"/>
    <dgm:cxn modelId="{0D85E143-961A-4DB6-95C2-6B27712F77D6}" type="presOf" srcId="{EE87098A-61D7-40D5-AB9C-74ADF2D7BC2A}" destId="{66EE8A80-F4D4-4B0E-81C4-C67A772FA914}" srcOrd="0" destOrd="0" presId="urn:microsoft.com/office/officeart/2005/8/layout/chevron2"/>
    <dgm:cxn modelId="{BE7ACB66-DCD4-47DF-992F-D151188EC994}" srcId="{9FF8373A-6519-49BB-9B1C-267FE05AD0D1}" destId="{EE87098A-61D7-40D5-AB9C-74ADF2D7BC2A}" srcOrd="0" destOrd="0" parTransId="{2805ECA1-21A3-4F8F-AA97-A9F008951F86}" sibTransId="{185FB2E3-4F8B-4609-ACC4-0782EEF88E18}"/>
    <dgm:cxn modelId="{924A8547-9975-44BE-89F9-847032F7E4F3}" type="presOf" srcId="{6D78E838-C40B-4A2D-96AB-3C36A2D0DC16}" destId="{A7A3CE45-31EC-4F1E-B460-AE5C11441564}" srcOrd="0" destOrd="0" presId="urn:microsoft.com/office/officeart/2005/8/layout/chevron2"/>
    <dgm:cxn modelId="{0CCAB248-4785-434D-BE11-4177A76DB46F}" type="presOf" srcId="{06499D92-1B58-4ABB-B177-83C497903464}" destId="{A8385CC5-9E3D-4630-8A14-80529E56AA25}" srcOrd="0" destOrd="0" presId="urn:microsoft.com/office/officeart/2005/8/layout/chevron2"/>
    <dgm:cxn modelId="{CAAF3371-0F9C-43CC-8FE0-904B7A1B4A4A}" type="presOf" srcId="{1D3F762B-C24B-4AED-81EC-C5404096EB3B}" destId="{0DAB1469-03E9-4D9F-BEEA-7BAD8D0AC49F}" srcOrd="0" destOrd="0" presId="urn:microsoft.com/office/officeart/2005/8/layout/chevron2"/>
    <dgm:cxn modelId="{0F93F87A-0C18-48EB-8B77-C1B2C7986B5B}" srcId="{06499D92-1B58-4ABB-B177-83C497903464}" destId="{74AA2FE8-A2BD-419C-85C9-E1E6865917A0}" srcOrd="2" destOrd="0" parTransId="{60E0169B-68F1-40D9-B806-7BB15780C9D9}" sibTransId="{03DB28A5-185A-48CB-AFF6-29B22EBB5368}"/>
    <dgm:cxn modelId="{D9EE0E9C-4E2F-429E-8DA0-89DAD150B0FD}" srcId="{74AA2FE8-A2BD-419C-85C9-E1E6865917A0}" destId="{B96620C5-B12C-4B2A-B9AF-51F546A095D7}" srcOrd="0" destOrd="0" parTransId="{83EB246F-1A94-4B48-8FE8-B81A895F3EC6}" sibTransId="{7C9C7B83-0F4D-4CFC-B457-0B318D2EFEF1}"/>
    <dgm:cxn modelId="{9AB38DAF-B29F-4F19-994F-3826BB11E119}" srcId="{06499D92-1B58-4ABB-B177-83C497903464}" destId="{6D78E838-C40B-4A2D-96AB-3C36A2D0DC16}" srcOrd="0" destOrd="0" parTransId="{81DF2ED5-9575-42AD-9EB5-4110B8498BE5}" sibTransId="{4CC4098A-8FBF-41BF-B760-909AFAE0B4B5}"/>
    <dgm:cxn modelId="{6EDFC3D9-B7D3-482E-A731-6BA6E828E957}" type="presOf" srcId="{B96620C5-B12C-4B2A-B9AF-51F546A095D7}" destId="{4B2AED02-D5BC-40AD-B501-D2D53907E6A6}" srcOrd="0" destOrd="0" presId="urn:microsoft.com/office/officeart/2005/8/layout/chevron2"/>
    <dgm:cxn modelId="{55561BE6-CC2E-40E9-AEBE-1D8FB12620F1}" srcId="{6D78E838-C40B-4A2D-96AB-3C36A2D0DC16}" destId="{1D3F762B-C24B-4AED-81EC-C5404096EB3B}" srcOrd="0" destOrd="0" parTransId="{6F0FD763-3F2C-43E6-AD4D-3C962D1AB9CC}" sibTransId="{111959EF-A31F-4484-878B-BF0B08273C13}"/>
    <dgm:cxn modelId="{970360F0-B97E-4D81-9694-E629D0DADF41}" type="presOf" srcId="{9FF8373A-6519-49BB-9B1C-267FE05AD0D1}" destId="{D2E498E5-5D32-477C-AD89-F3DFDEA2421E}" srcOrd="0" destOrd="0" presId="urn:microsoft.com/office/officeart/2005/8/layout/chevron2"/>
    <dgm:cxn modelId="{04FF784D-B9D1-4A99-8248-7D25C8E4863C}" type="presParOf" srcId="{A8385CC5-9E3D-4630-8A14-80529E56AA25}" destId="{983C9849-91B6-45B4-BBE3-096EDDB9258B}" srcOrd="0" destOrd="0" presId="urn:microsoft.com/office/officeart/2005/8/layout/chevron2"/>
    <dgm:cxn modelId="{47563339-AA8D-4A49-AC9A-F261D69D005C}" type="presParOf" srcId="{983C9849-91B6-45B4-BBE3-096EDDB9258B}" destId="{A7A3CE45-31EC-4F1E-B460-AE5C11441564}" srcOrd="0" destOrd="0" presId="urn:microsoft.com/office/officeart/2005/8/layout/chevron2"/>
    <dgm:cxn modelId="{53268F8C-9C06-49F9-8F3E-C229BAE855AF}" type="presParOf" srcId="{983C9849-91B6-45B4-BBE3-096EDDB9258B}" destId="{0DAB1469-03E9-4D9F-BEEA-7BAD8D0AC49F}" srcOrd="1" destOrd="0" presId="urn:microsoft.com/office/officeart/2005/8/layout/chevron2"/>
    <dgm:cxn modelId="{1E90292A-2EB8-499C-8873-9A4785522638}" type="presParOf" srcId="{A8385CC5-9E3D-4630-8A14-80529E56AA25}" destId="{263644C0-3AEF-472C-BC5B-C2E99FB885CD}" srcOrd="1" destOrd="0" presId="urn:microsoft.com/office/officeart/2005/8/layout/chevron2"/>
    <dgm:cxn modelId="{A5923C66-7313-4186-BBAA-8F4EFF1E019B}" type="presParOf" srcId="{A8385CC5-9E3D-4630-8A14-80529E56AA25}" destId="{0EC25FD6-90FD-4D80-8465-5C87A0822180}" srcOrd="2" destOrd="0" presId="urn:microsoft.com/office/officeart/2005/8/layout/chevron2"/>
    <dgm:cxn modelId="{4ECA37A3-836F-4114-A420-697D49E02B7A}" type="presParOf" srcId="{0EC25FD6-90FD-4D80-8465-5C87A0822180}" destId="{D2E498E5-5D32-477C-AD89-F3DFDEA2421E}" srcOrd="0" destOrd="0" presId="urn:microsoft.com/office/officeart/2005/8/layout/chevron2"/>
    <dgm:cxn modelId="{B2983B3E-99B1-4AFA-AC18-15D4987A1C01}" type="presParOf" srcId="{0EC25FD6-90FD-4D80-8465-5C87A0822180}" destId="{66EE8A80-F4D4-4B0E-81C4-C67A772FA914}" srcOrd="1" destOrd="0" presId="urn:microsoft.com/office/officeart/2005/8/layout/chevron2"/>
    <dgm:cxn modelId="{46BA7128-28ED-4001-9457-8048A3E7D77F}" type="presParOf" srcId="{A8385CC5-9E3D-4630-8A14-80529E56AA25}" destId="{86339035-AE5D-401C-9561-EFA785165AA0}" srcOrd="3" destOrd="0" presId="urn:microsoft.com/office/officeart/2005/8/layout/chevron2"/>
    <dgm:cxn modelId="{D15BC422-3910-47F1-9B6B-66C87BAD8E6D}" type="presParOf" srcId="{A8385CC5-9E3D-4630-8A14-80529E56AA25}" destId="{DD3FC643-C26B-4E01-8A18-AE496E9C57D8}" srcOrd="4" destOrd="0" presId="urn:microsoft.com/office/officeart/2005/8/layout/chevron2"/>
    <dgm:cxn modelId="{1445EF15-F377-4117-9F4D-940EB9453547}" type="presParOf" srcId="{DD3FC643-C26B-4E01-8A18-AE496E9C57D8}" destId="{D0A976F6-7E08-4F35-87C1-B13E36AF9C4D}" srcOrd="0" destOrd="0" presId="urn:microsoft.com/office/officeart/2005/8/layout/chevron2"/>
    <dgm:cxn modelId="{19E30229-0512-4DE5-B8AC-33447ABC6905}" type="presParOf" srcId="{DD3FC643-C26B-4E01-8A18-AE496E9C57D8}" destId="{4B2AED02-D5BC-40AD-B501-D2D53907E6A6}" srcOrd="1" destOrd="0" presId="urn:microsoft.com/office/officeart/2005/8/layout/chevron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E8330A4-7BB3-487D-80B8-88CFB8F7EDDA}">
      <dsp:nvSpPr>
        <dsp:cNvPr id="0" name=""/>
        <dsp:cNvSpPr/>
      </dsp:nvSpPr>
      <dsp:spPr>
        <a:xfrm>
          <a:off x="0" y="1688753"/>
          <a:ext cx="2683368" cy="2815343"/>
        </a:xfrm>
        <a:prstGeom prst="ellipse">
          <a:avLst/>
        </a:prstGeom>
        <a:solidFill>
          <a:srgbClr val="990099"/>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b="0" kern="1200" dirty="0" err="1">
              <a:solidFill>
                <a:srgbClr val="F8F8F8"/>
              </a:solidFill>
              <a:latin typeface="+mj-lt"/>
            </a:rPr>
            <a:t>Triết</a:t>
          </a:r>
          <a:r>
            <a:rPr lang="en-US" sz="2800" b="0" kern="1200" dirty="0">
              <a:solidFill>
                <a:srgbClr val="F8F8F8"/>
              </a:solidFill>
              <a:latin typeface="+mj-lt"/>
            </a:rPr>
            <a:t> </a:t>
          </a:r>
          <a:r>
            <a:rPr lang="en-US" sz="2800" b="0" kern="1200" dirty="0" err="1">
              <a:solidFill>
                <a:srgbClr val="F8F8F8"/>
              </a:solidFill>
              <a:latin typeface="+mj-lt"/>
            </a:rPr>
            <a:t>học</a:t>
          </a:r>
          <a:endParaRPr lang="en-US" sz="2800" b="0" kern="1200" dirty="0">
            <a:solidFill>
              <a:srgbClr val="F8F8F8"/>
            </a:solidFill>
            <a:latin typeface="+mj-lt"/>
          </a:endParaRPr>
        </a:p>
        <a:p>
          <a:pPr marL="0" lvl="0" indent="0" algn="ctr" defTabSz="1244600">
            <a:lnSpc>
              <a:spcPct val="90000"/>
            </a:lnSpc>
            <a:spcBef>
              <a:spcPct val="0"/>
            </a:spcBef>
            <a:spcAft>
              <a:spcPct val="35000"/>
            </a:spcAft>
            <a:buNone/>
          </a:pPr>
          <a:r>
            <a:rPr lang="en-US" sz="2800" b="0" kern="1200" dirty="0" err="1">
              <a:solidFill>
                <a:srgbClr val="F8F8F8"/>
              </a:solidFill>
              <a:latin typeface="+mj-lt"/>
            </a:rPr>
            <a:t>Mác</a:t>
          </a:r>
          <a:r>
            <a:rPr lang="en-US" sz="2800" b="0" kern="1200" dirty="0">
              <a:solidFill>
                <a:srgbClr val="F8F8F8"/>
              </a:solidFill>
              <a:latin typeface="+mj-lt"/>
            </a:rPr>
            <a:t> - </a:t>
          </a:r>
          <a:r>
            <a:rPr lang="en-US" sz="2800" b="0" kern="1200" dirty="0" err="1">
              <a:solidFill>
                <a:srgbClr val="F8F8F8"/>
              </a:solidFill>
              <a:latin typeface="+mj-lt"/>
            </a:rPr>
            <a:t>Lênin</a:t>
          </a:r>
          <a:endParaRPr lang="en-US" sz="2800" b="0" kern="1200" dirty="0">
            <a:latin typeface="+mj-lt"/>
          </a:endParaRPr>
        </a:p>
      </dsp:txBody>
      <dsp:txXfrm>
        <a:off x="392970" y="2101050"/>
        <a:ext cx="1897428" cy="1990749"/>
      </dsp:txXfrm>
    </dsp:sp>
    <dsp:sp modelId="{C4903F81-46F5-442A-A2AA-E1A2B022C7DF}">
      <dsp:nvSpPr>
        <dsp:cNvPr id="0" name=""/>
        <dsp:cNvSpPr/>
      </dsp:nvSpPr>
      <dsp:spPr>
        <a:xfrm>
          <a:off x="-660451" y="402868"/>
          <a:ext cx="3891679" cy="5915830"/>
        </a:xfrm>
        <a:prstGeom prst="blockArc">
          <a:avLst>
            <a:gd name="adj1" fmla="val 17527788"/>
            <a:gd name="adj2" fmla="val 4119114"/>
            <a:gd name="adj3" fmla="val 5750"/>
          </a:avLst>
        </a:prstGeom>
        <a:solidFill>
          <a:srgbClr val="FF3300"/>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066DA549-CD24-4A94-9BA0-DB0C9E2FBB87}">
      <dsp:nvSpPr>
        <dsp:cNvPr id="0" name=""/>
        <dsp:cNvSpPr/>
      </dsp:nvSpPr>
      <dsp:spPr>
        <a:xfrm>
          <a:off x="2240193" y="965159"/>
          <a:ext cx="575692" cy="644416"/>
        </a:xfrm>
        <a:prstGeom prst="ellipse">
          <a:avLst/>
        </a:prstGeom>
        <a:solidFill>
          <a:srgbClr val="33CC33"/>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2C27B982-9D80-4C0A-BA83-7D46D1697D0E}">
      <dsp:nvSpPr>
        <dsp:cNvPr id="0" name=""/>
        <dsp:cNvSpPr/>
      </dsp:nvSpPr>
      <dsp:spPr>
        <a:xfrm>
          <a:off x="3084120" y="688409"/>
          <a:ext cx="5193090" cy="146002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480" tIns="30480" rIns="30480" bIns="30480" numCol="1" spcCol="1270" anchor="ctr" anchorCtr="0">
          <a:noAutofit/>
        </a:bodyPr>
        <a:lstStyle/>
        <a:p>
          <a:pPr marL="0" lvl="0" indent="0" algn="just" defTabSz="1066800">
            <a:lnSpc>
              <a:spcPct val="90000"/>
            </a:lnSpc>
            <a:spcBef>
              <a:spcPct val="0"/>
            </a:spcBef>
            <a:spcAft>
              <a:spcPct val="10000"/>
            </a:spcAft>
            <a:buNone/>
          </a:pPr>
          <a:r>
            <a:rPr lang="en-US" sz="2400" kern="1200" dirty="0">
              <a:solidFill>
                <a:srgbClr val="0000CC"/>
              </a:solidFill>
            </a:rPr>
            <a:t>B</a:t>
          </a:r>
          <a:r>
            <a:rPr lang="vi-VN" sz="2400" kern="1200" dirty="0">
              <a:solidFill>
                <a:srgbClr val="0000CC"/>
              </a:solidFill>
            </a:rPr>
            <a:t>ao gồm </a:t>
          </a:r>
          <a:r>
            <a:rPr lang="vi-VN" sz="2400" b="1" u="sng" kern="1200" dirty="0">
              <a:solidFill>
                <a:srgbClr val="D60093"/>
              </a:solidFill>
            </a:rPr>
            <a:t>chủ nghĩa duy vật biện chứng</a:t>
          </a:r>
          <a:r>
            <a:rPr lang="vi-VN" sz="2400" kern="1200" dirty="0">
              <a:solidFill>
                <a:srgbClr val="D60093"/>
              </a:solidFill>
            </a:rPr>
            <a:t> </a:t>
          </a:r>
          <a:r>
            <a:rPr lang="vi-VN" sz="2400" kern="1200" dirty="0">
              <a:solidFill>
                <a:srgbClr val="0000CC"/>
              </a:solidFill>
            </a:rPr>
            <a:t>và </a:t>
          </a:r>
          <a:r>
            <a:rPr lang="vi-VN" sz="2400" b="1" u="sng" kern="1200" dirty="0">
              <a:solidFill>
                <a:srgbClr val="D60093"/>
              </a:solidFill>
            </a:rPr>
            <a:t>chủ nghĩa duy vật lịch sử</a:t>
          </a:r>
          <a:endParaRPr lang="en-US" sz="2400" b="1" u="sng" kern="1200" dirty="0">
            <a:solidFill>
              <a:srgbClr val="D60093"/>
            </a:solidFill>
          </a:endParaRPr>
        </a:p>
      </dsp:txBody>
      <dsp:txXfrm>
        <a:off x="3084120" y="688409"/>
        <a:ext cx="5193090" cy="1460026"/>
      </dsp:txXfrm>
    </dsp:sp>
    <dsp:sp modelId="{0590E5DE-65AC-41A9-A140-011D5A1FA11F}">
      <dsp:nvSpPr>
        <dsp:cNvPr id="0" name=""/>
        <dsp:cNvSpPr/>
      </dsp:nvSpPr>
      <dsp:spPr>
        <a:xfrm>
          <a:off x="2829531" y="2578421"/>
          <a:ext cx="590427" cy="644431"/>
        </a:xfrm>
        <a:prstGeom prst="ellipse">
          <a:avLst/>
        </a:prstGeom>
        <a:solidFill>
          <a:srgbClr val="D60093"/>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C58F067C-BDB8-470D-B392-484740C3C44A}">
      <dsp:nvSpPr>
        <dsp:cNvPr id="0" name=""/>
        <dsp:cNvSpPr/>
      </dsp:nvSpPr>
      <dsp:spPr>
        <a:xfrm>
          <a:off x="3694206" y="2232314"/>
          <a:ext cx="4584764" cy="146002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480" tIns="30480" rIns="30480" bIns="30480" numCol="1" spcCol="1270" anchor="ctr" anchorCtr="0">
          <a:noAutofit/>
        </a:bodyPr>
        <a:lstStyle/>
        <a:p>
          <a:pPr marL="0" lvl="0" indent="0" algn="just" defTabSz="1066800">
            <a:lnSpc>
              <a:spcPct val="90000"/>
            </a:lnSpc>
            <a:spcBef>
              <a:spcPct val="0"/>
            </a:spcBef>
            <a:spcAft>
              <a:spcPct val="10000"/>
            </a:spcAft>
            <a:buNone/>
          </a:pPr>
          <a:r>
            <a:rPr lang="en-US" sz="2400" kern="1200" dirty="0">
              <a:solidFill>
                <a:srgbClr val="0000CC"/>
              </a:solidFill>
            </a:rPr>
            <a:t>L</a:t>
          </a:r>
          <a:r>
            <a:rPr lang="vi-VN" sz="2400" kern="1200" dirty="0">
              <a:solidFill>
                <a:srgbClr val="0000CC"/>
              </a:solidFill>
            </a:rPr>
            <a:t>à khoa học về những </a:t>
          </a:r>
          <a:r>
            <a:rPr lang="vi-VN" sz="2400" b="1" kern="1200" dirty="0">
              <a:solidFill>
                <a:srgbClr val="FF0000"/>
              </a:solidFill>
            </a:rPr>
            <a:t>quy luật</a:t>
          </a:r>
          <a:r>
            <a:rPr lang="vi-VN" sz="2400" kern="1200" dirty="0">
              <a:solidFill>
                <a:srgbClr val="0000CC"/>
              </a:solidFill>
            </a:rPr>
            <a:t> chung nhất của </a:t>
          </a:r>
          <a:r>
            <a:rPr lang="vi-VN" sz="2400" b="1" u="sng" kern="1200" dirty="0">
              <a:solidFill>
                <a:srgbClr val="660066"/>
              </a:solidFill>
            </a:rPr>
            <a:t>tự nhiên</a:t>
          </a:r>
          <a:r>
            <a:rPr lang="vi-VN" sz="2400" kern="1200" dirty="0">
              <a:solidFill>
                <a:srgbClr val="0000CC"/>
              </a:solidFill>
            </a:rPr>
            <a:t>, </a:t>
          </a:r>
          <a:r>
            <a:rPr lang="vi-VN" sz="2400" b="1" u="sng" kern="1200" dirty="0">
              <a:solidFill>
                <a:srgbClr val="660066"/>
              </a:solidFill>
            </a:rPr>
            <a:t>xã hội</a:t>
          </a:r>
          <a:r>
            <a:rPr lang="vi-VN" sz="2400" b="1" kern="1200" dirty="0">
              <a:solidFill>
                <a:srgbClr val="660066"/>
              </a:solidFill>
            </a:rPr>
            <a:t> </a:t>
          </a:r>
          <a:r>
            <a:rPr lang="vi-VN" sz="2400" kern="1200" dirty="0">
              <a:solidFill>
                <a:srgbClr val="0000CC"/>
              </a:solidFill>
            </a:rPr>
            <a:t>và </a:t>
          </a:r>
          <a:r>
            <a:rPr lang="vi-VN" sz="2400" b="1" u="sng" kern="1200" dirty="0">
              <a:solidFill>
                <a:srgbClr val="660066"/>
              </a:solidFill>
            </a:rPr>
            <a:t>tư duy</a:t>
          </a:r>
          <a:endParaRPr lang="en-US" sz="2400" b="1" u="sng" kern="1200" dirty="0">
            <a:solidFill>
              <a:srgbClr val="660066"/>
            </a:solidFill>
          </a:endParaRPr>
        </a:p>
      </dsp:txBody>
      <dsp:txXfrm>
        <a:off x="3694206" y="2232314"/>
        <a:ext cx="4584764" cy="1460026"/>
      </dsp:txXfrm>
    </dsp:sp>
    <dsp:sp modelId="{68F8DACF-3B50-4085-964B-B496557E9CAA}">
      <dsp:nvSpPr>
        <dsp:cNvPr id="0" name=""/>
        <dsp:cNvSpPr/>
      </dsp:nvSpPr>
      <dsp:spPr>
        <a:xfrm flipH="1">
          <a:off x="2425397" y="4481373"/>
          <a:ext cx="730169" cy="651763"/>
        </a:xfrm>
        <a:prstGeom prst="ellipse">
          <a:avLst/>
        </a:prstGeom>
        <a:solidFill>
          <a:srgbClr val="FF9900"/>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12E49E7C-C578-41FA-9D93-1E89E4BE1C37}">
      <dsp:nvSpPr>
        <dsp:cNvPr id="0" name=""/>
        <dsp:cNvSpPr/>
      </dsp:nvSpPr>
      <dsp:spPr>
        <a:xfrm>
          <a:off x="3271675" y="4104567"/>
          <a:ext cx="5104349" cy="146002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480" tIns="30480" rIns="30480" bIns="30480" numCol="1" spcCol="1270" anchor="ctr" anchorCtr="0">
          <a:noAutofit/>
        </a:bodyPr>
        <a:lstStyle/>
        <a:p>
          <a:pPr marL="0" lvl="0" indent="0" algn="just" defTabSz="1066800">
            <a:lnSpc>
              <a:spcPct val="90000"/>
            </a:lnSpc>
            <a:spcBef>
              <a:spcPct val="0"/>
            </a:spcBef>
            <a:spcAft>
              <a:spcPct val="10000"/>
            </a:spcAft>
            <a:buNone/>
          </a:pPr>
          <a:r>
            <a:rPr lang="en-US" sz="2400" kern="1200" dirty="0">
              <a:solidFill>
                <a:srgbClr val="0000CC"/>
              </a:solidFill>
            </a:rPr>
            <a:t>Đ</a:t>
          </a:r>
          <a:r>
            <a:rPr lang="vi-VN" sz="2400" kern="1200" dirty="0">
              <a:solidFill>
                <a:srgbClr val="0000CC"/>
              </a:solidFill>
            </a:rPr>
            <a:t>em lại cho con người </a:t>
          </a:r>
          <a:r>
            <a:rPr lang="vi-VN" sz="2400" b="1" kern="1200" dirty="0">
              <a:solidFill>
                <a:srgbClr val="C00000"/>
              </a:solidFill>
            </a:rPr>
            <a:t>thế giới quan khoa học</a:t>
          </a:r>
          <a:r>
            <a:rPr lang="vi-VN" sz="2400" kern="1200" dirty="0">
              <a:solidFill>
                <a:srgbClr val="0000CC"/>
              </a:solidFill>
            </a:rPr>
            <a:t> và </a:t>
          </a:r>
          <a:r>
            <a:rPr lang="vi-VN" sz="2400" b="1" kern="1200" dirty="0">
              <a:solidFill>
                <a:srgbClr val="C00000"/>
              </a:solidFill>
            </a:rPr>
            <a:t>phương pháp luận </a:t>
          </a:r>
          <a:r>
            <a:rPr lang="vi-VN" sz="2400" kern="1200" dirty="0">
              <a:solidFill>
                <a:srgbClr val="0000CC"/>
              </a:solidFill>
            </a:rPr>
            <a:t>đúng đắn để </a:t>
          </a:r>
          <a:r>
            <a:rPr lang="vi-VN" sz="2400" b="1" u="sng" kern="1200" dirty="0">
              <a:solidFill>
                <a:srgbClr val="D60093"/>
              </a:solidFill>
            </a:rPr>
            <a:t>nhận thức</a:t>
          </a:r>
          <a:r>
            <a:rPr lang="vi-VN" sz="2400" kern="1200" dirty="0">
              <a:solidFill>
                <a:srgbClr val="D60093"/>
              </a:solidFill>
            </a:rPr>
            <a:t> </a:t>
          </a:r>
          <a:r>
            <a:rPr lang="vi-VN" sz="2400" kern="1200" dirty="0">
              <a:solidFill>
                <a:srgbClr val="0000CC"/>
              </a:solidFill>
            </a:rPr>
            <a:t>và </a:t>
          </a:r>
          <a:r>
            <a:rPr lang="vi-VN" sz="2400" b="1" u="sng" kern="1200" dirty="0">
              <a:solidFill>
                <a:srgbClr val="D60093"/>
              </a:solidFill>
            </a:rPr>
            <a:t>cải tạo</a:t>
          </a:r>
          <a:r>
            <a:rPr lang="vi-VN" sz="2400" kern="1200" dirty="0">
              <a:solidFill>
                <a:srgbClr val="0000CC"/>
              </a:solidFill>
            </a:rPr>
            <a:t> thế giới</a:t>
          </a:r>
          <a:endParaRPr lang="en-US" sz="2400" kern="1200" dirty="0">
            <a:solidFill>
              <a:srgbClr val="0000CC"/>
            </a:solidFill>
          </a:endParaRPr>
        </a:p>
      </dsp:txBody>
      <dsp:txXfrm>
        <a:off x="3271675" y="4104567"/>
        <a:ext cx="5104349" cy="1460026"/>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D9D962E-901D-4A98-B628-BEB9A0C5CA49}">
      <dsp:nvSpPr>
        <dsp:cNvPr id="0" name=""/>
        <dsp:cNvSpPr/>
      </dsp:nvSpPr>
      <dsp:spPr>
        <a:xfrm>
          <a:off x="0" y="0"/>
          <a:ext cx="10444766" cy="0"/>
        </a:xfrm>
        <a:prstGeom prst="line">
          <a:avLst/>
        </a:prstGeom>
        <a:solidFill>
          <a:schemeClr val="accent1">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B0B30C30-BD8C-4E53-9165-0519B482DEC7}">
      <dsp:nvSpPr>
        <dsp:cNvPr id="0" name=""/>
        <dsp:cNvSpPr/>
      </dsp:nvSpPr>
      <dsp:spPr>
        <a:xfrm>
          <a:off x="0" y="0"/>
          <a:ext cx="2088953" cy="5832810"/>
        </a:xfrm>
        <a:prstGeom prst="rect">
          <a:avLst/>
        </a:prstGeom>
        <a:solidFill>
          <a:srgbClr val="FF9900"/>
        </a:solidFill>
        <a:ln>
          <a:noFill/>
        </a:ln>
        <a:effectLst/>
      </dsp:spPr>
      <dsp:style>
        <a:lnRef idx="0">
          <a:scrgbClr r="0" g="0" b="0"/>
        </a:lnRef>
        <a:fillRef idx="0">
          <a:scrgbClr r="0" g="0" b="0"/>
        </a:fillRef>
        <a:effectRef idx="0">
          <a:scrgbClr r="0" g="0" b="0"/>
        </a:effectRef>
        <a:fontRef idx="minor"/>
      </dsp:style>
      <dsp:txBody>
        <a:bodyPr spcFirstLastPara="0" vert="horz" wrap="square" lIns="186690" tIns="186690" rIns="186690" bIns="186690" numCol="1" spcCol="1270" anchor="t" anchorCtr="0">
          <a:noAutofit/>
        </a:bodyPr>
        <a:lstStyle/>
        <a:p>
          <a:pPr marL="0" lvl="0" indent="0" algn="ctr" defTabSz="2178050">
            <a:lnSpc>
              <a:spcPct val="90000"/>
            </a:lnSpc>
            <a:spcBef>
              <a:spcPct val="0"/>
            </a:spcBef>
            <a:spcAft>
              <a:spcPct val="35000"/>
            </a:spcAft>
            <a:buNone/>
          </a:pPr>
          <a:endParaRPr lang="en-US" sz="4900" b="1" kern="1200" dirty="0">
            <a:solidFill>
              <a:srgbClr val="D60093"/>
            </a:solidFill>
            <a:latin typeface="Tahoma" pitchFamily="34" charset="0"/>
          </a:endParaRPr>
        </a:p>
        <a:p>
          <a:pPr marL="0" lvl="0" indent="0" algn="ctr" defTabSz="2178050">
            <a:lnSpc>
              <a:spcPct val="90000"/>
            </a:lnSpc>
            <a:spcBef>
              <a:spcPct val="0"/>
            </a:spcBef>
            <a:spcAft>
              <a:spcPct val="35000"/>
            </a:spcAft>
            <a:buNone/>
          </a:pPr>
          <a:r>
            <a:rPr lang="en-US" sz="4900" b="1" kern="1200" dirty="0" err="1">
              <a:solidFill>
                <a:schemeClr val="bg1"/>
              </a:solidFill>
              <a:latin typeface="Tahoma" pitchFamily="34" charset="0"/>
            </a:rPr>
            <a:t>Kinh</a:t>
          </a:r>
          <a:r>
            <a:rPr lang="en-US" sz="4900" b="1" kern="1200" dirty="0">
              <a:solidFill>
                <a:schemeClr val="bg1"/>
              </a:solidFill>
              <a:latin typeface="Tahoma" pitchFamily="34" charset="0"/>
            </a:rPr>
            <a:t> </a:t>
          </a:r>
          <a:r>
            <a:rPr lang="en-US" sz="4900" b="1" kern="1200" dirty="0" err="1">
              <a:solidFill>
                <a:schemeClr val="bg1"/>
              </a:solidFill>
              <a:latin typeface="Tahoma" pitchFamily="34" charset="0"/>
            </a:rPr>
            <a:t>tế</a:t>
          </a:r>
          <a:r>
            <a:rPr lang="en-US" sz="4900" b="1" kern="1200" dirty="0">
              <a:solidFill>
                <a:schemeClr val="bg1"/>
              </a:solidFill>
              <a:latin typeface="Tahoma" pitchFamily="34" charset="0"/>
            </a:rPr>
            <a:t> </a:t>
          </a:r>
        </a:p>
        <a:p>
          <a:pPr marL="0" lvl="0" indent="0" algn="ctr" defTabSz="2178050">
            <a:lnSpc>
              <a:spcPct val="90000"/>
            </a:lnSpc>
            <a:spcBef>
              <a:spcPct val="0"/>
            </a:spcBef>
            <a:spcAft>
              <a:spcPct val="35000"/>
            </a:spcAft>
            <a:buNone/>
          </a:pPr>
          <a:r>
            <a:rPr lang="en-US" sz="4900" b="1" kern="1200" dirty="0" err="1">
              <a:solidFill>
                <a:schemeClr val="bg1"/>
              </a:solidFill>
              <a:latin typeface="Tahoma" pitchFamily="34" charset="0"/>
            </a:rPr>
            <a:t>chính</a:t>
          </a:r>
          <a:r>
            <a:rPr lang="en-US" sz="4900" b="1" kern="1200" dirty="0">
              <a:solidFill>
                <a:schemeClr val="bg1"/>
              </a:solidFill>
              <a:latin typeface="Tahoma" pitchFamily="34" charset="0"/>
            </a:rPr>
            <a:t> </a:t>
          </a:r>
          <a:r>
            <a:rPr lang="en-US" sz="4900" b="1" kern="1200" dirty="0" err="1">
              <a:solidFill>
                <a:schemeClr val="bg1"/>
              </a:solidFill>
              <a:latin typeface="Tahoma" pitchFamily="34" charset="0"/>
            </a:rPr>
            <a:t>trị</a:t>
          </a:r>
          <a:r>
            <a:rPr lang="en-US" sz="4900" b="1" kern="1200" dirty="0">
              <a:solidFill>
                <a:schemeClr val="bg1"/>
              </a:solidFill>
              <a:latin typeface="Tahoma" pitchFamily="34" charset="0"/>
            </a:rPr>
            <a:t> </a:t>
          </a:r>
          <a:r>
            <a:rPr lang="en-US" sz="4900" b="1" kern="1200" dirty="0" err="1">
              <a:solidFill>
                <a:schemeClr val="bg1"/>
              </a:solidFill>
              <a:latin typeface="Tahoma" pitchFamily="34" charset="0"/>
            </a:rPr>
            <a:t>Mác</a:t>
          </a:r>
          <a:r>
            <a:rPr lang="en-US" sz="4900" b="1" kern="1200" dirty="0">
              <a:solidFill>
                <a:schemeClr val="bg1"/>
              </a:solidFill>
              <a:latin typeface="Tahoma" pitchFamily="34" charset="0"/>
            </a:rPr>
            <a:t> - </a:t>
          </a:r>
          <a:r>
            <a:rPr lang="en-US" sz="4900" b="1" kern="1200" dirty="0" err="1">
              <a:solidFill>
                <a:schemeClr val="bg1"/>
              </a:solidFill>
              <a:latin typeface="Tahoma" pitchFamily="34" charset="0"/>
            </a:rPr>
            <a:t>Lênin</a:t>
          </a:r>
          <a:endParaRPr lang="en-US" sz="4900" kern="1200" dirty="0">
            <a:solidFill>
              <a:schemeClr val="bg1"/>
            </a:solidFill>
          </a:endParaRPr>
        </a:p>
      </dsp:txBody>
      <dsp:txXfrm>
        <a:off x="0" y="0"/>
        <a:ext cx="2088953" cy="5832810"/>
      </dsp:txXfrm>
    </dsp:sp>
    <dsp:sp modelId="{E31149F0-54AB-49E5-8426-62970BA096AE}">
      <dsp:nvSpPr>
        <dsp:cNvPr id="0" name=""/>
        <dsp:cNvSpPr/>
      </dsp:nvSpPr>
      <dsp:spPr>
        <a:xfrm>
          <a:off x="2129524" y="902450"/>
          <a:ext cx="8199141" cy="17951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marL="0" lvl="0" indent="0" algn="just" defTabSz="1066800">
            <a:lnSpc>
              <a:spcPct val="90000"/>
            </a:lnSpc>
            <a:spcBef>
              <a:spcPct val="0"/>
            </a:spcBef>
            <a:spcAft>
              <a:spcPct val="35000"/>
            </a:spcAft>
            <a:buNone/>
          </a:pPr>
          <a:r>
            <a:rPr lang="en-US" sz="2400" kern="1200" dirty="0">
              <a:solidFill>
                <a:srgbClr val="000099"/>
              </a:solidFill>
            </a:rPr>
            <a:t>-</a:t>
          </a:r>
          <a:r>
            <a:rPr lang="en-US" sz="2400" kern="1200" dirty="0"/>
            <a:t> </a:t>
          </a:r>
          <a:r>
            <a:rPr lang="en-US" sz="2400" kern="1200" dirty="0">
              <a:solidFill>
                <a:srgbClr val="000099"/>
              </a:solidFill>
            </a:rPr>
            <a:t>L</a:t>
          </a:r>
          <a:r>
            <a:rPr lang="vi-VN" sz="2400" kern="1200" dirty="0">
              <a:solidFill>
                <a:srgbClr val="000099"/>
              </a:solidFill>
            </a:rPr>
            <a:t>à khoa học nghiên cứu </a:t>
          </a:r>
          <a:r>
            <a:rPr lang="vi-VN" sz="2400" b="1" u="sng" kern="1200" dirty="0">
              <a:solidFill>
                <a:srgbClr val="D60093"/>
              </a:solidFill>
            </a:rPr>
            <a:t>phương thức sản xuất </a:t>
          </a:r>
          <a:r>
            <a:rPr lang="en-US" sz="2400" b="1" u="sng" kern="1200" dirty="0">
              <a:solidFill>
                <a:srgbClr val="D60093"/>
              </a:solidFill>
            </a:rPr>
            <a:t>TBCN</a:t>
          </a:r>
          <a:r>
            <a:rPr lang="vi-VN" sz="2400" kern="1200" dirty="0">
              <a:solidFill>
                <a:srgbClr val="000099"/>
              </a:solidFill>
            </a:rPr>
            <a:t>, chỉ rõ </a:t>
          </a:r>
          <a:r>
            <a:rPr lang="vi-VN" sz="2400" b="1" u="sng" kern="1200" dirty="0">
              <a:solidFill>
                <a:srgbClr val="FF3300"/>
              </a:solidFill>
            </a:rPr>
            <a:t>bản chất bóc lột</a:t>
          </a:r>
          <a:r>
            <a:rPr lang="vi-VN" sz="2400" kern="1200" dirty="0">
              <a:solidFill>
                <a:srgbClr val="000099"/>
              </a:solidFill>
            </a:rPr>
            <a:t> của quan hệ sản xuất</a:t>
          </a:r>
          <a:r>
            <a:rPr lang="en-US" sz="2400" kern="1200" dirty="0">
              <a:solidFill>
                <a:srgbClr val="000099"/>
              </a:solidFill>
            </a:rPr>
            <a:t> TBCN</a:t>
          </a:r>
        </a:p>
      </dsp:txBody>
      <dsp:txXfrm>
        <a:off x="2129524" y="902450"/>
        <a:ext cx="8199141" cy="1795149"/>
      </dsp:txXfrm>
    </dsp:sp>
    <dsp:sp modelId="{C0C2CE3E-9D21-4226-9B03-A6F372CEC701}">
      <dsp:nvSpPr>
        <dsp:cNvPr id="0" name=""/>
        <dsp:cNvSpPr/>
      </dsp:nvSpPr>
      <dsp:spPr>
        <a:xfrm>
          <a:off x="2088953" y="1946095"/>
          <a:ext cx="8355812" cy="0"/>
        </a:xfrm>
        <a:prstGeom prst="line">
          <a:avLst/>
        </a:prstGeom>
        <a:solidFill>
          <a:schemeClr val="accent1">
            <a:hueOff val="0"/>
            <a:satOff val="0"/>
            <a:lumOff val="0"/>
            <a:alphaOff val="0"/>
          </a:schemeClr>
        </a:solidFill>
        <a:ln w="12700" cap="flat" cmpd="sng" algn="ctr">
          <a:solidFill>
            <a:schemeClr val="accent1">
              <a:tint val="5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339ED7F1-CEF0-41CE-B3ED-A95615683B29}">
      <dsp:nvSpPr>
        <dsp:cNvPr id="0" name=""/>
        <dsp:cNvSpPr/>
      </dsp:nvSpPr>
      <dsp:spPr>
        <a:xfrm>
          <a:off x="2173062" y="2734279"/>
          <a:ext cx="8199141" cy="202084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marL="0" lvl="0" indent="0" algn="just" defTabSz="1066800">
            <a:lnSpc>
              <a:spcPct val="90000"/>
            </a:lnSpc>
            <a:spcBef>
              <a:spcPct val="0"/>
            </a:spcBef>
            <a:spcAft>
              <a:spcPct val="35000"/>
            </a:spcAft>
            <a:buNone/>
          </a:pPr>
          <a:r>
            <a:rPr lang="en-US" sz="2400" kern="1200" dirty="0">
              <a:solidFill>
                <a:srgbClr val="000099"/>
              </a:solidFill>
            </a:rPr>
            <a:t>- N</a:t>
          </a:r>
          <a:r>
            <a:rPr lang="vi-VN" sz="2400" kern="1200" dirty="0">
              <a:solidFill>
                <a:srgbClr val="000099"/>
              </a:solidFill>
            </a:rPr>
            <a:t>hững </a:t>
          </a:r>
          <a:r>
            <a:rPr lang="vi-VN" sz="2400" b="1" kern="1200" dirty="0">
              <a:solidFill>
                <a:srgbClr val="C00000"/>
              </a:solidFill>
            </a:rPr>
            <a:t>quy luật kinh tế</a:t>
          </a:r>
          <a:r>
            <a:rPr lang="vi-VN" sz="2400" kern="1200" dirty="0">
              <a:solidFill>
                <a:srgbClr val="000099"/>
              </a:solidFill>
            </a:rPr>
            <a:t> chủ yếu hình thành, phát triển và đưa </a:t>
          </a:r>
          <a:r>
            <a:rPr lang="en-US" sz="2400" kern="1200" dirty="0">
              <a:solidFill>
                <a:srgbClr val="000099"/>
              </a:solidFill>
            </a:rPr>
            <a:t>CNTB </a:t>
          </a:r>
          <a:r>
            <a:rPr lang="vi-VN" sz="2400" kern="1200" dirty="0">
              <a:solidFill>
                <a:srgbClr val="000099"/>
              </a:solidFill>
            </a:rPr>
            <a:t>tới chỗ </a:t>
          </a:r>
          <a:r>
            <a:rPr lang="vi-VN" sz="2400" b="1" u="sng" kern="1200" dirty="0">
              <a:solidFill>
                <a:srgbClr val="CC6600"/>
              </a:solidFill>
            </a:rPr>
            <a:t>diệt vong</a:t>
          </a:r>
          <a:endParaRPr lang="en-US" sz="2400" b="1" u="sng" kern="1200" dirty="0">
            <a:solidFill>
              <a:srgbClr val="CC6600"/>
            </a:solidFill>
          </a:endParaRPr>
        </a:p>
      </dsp:txBody>
      <dsp:txXfrm>
        <a:off x="2173062" y="2734279"/>
        <a:ext cx="8199141" cy="2020844"/>
      </dsp:txXfrm>
    </dsp:sp>
    <dsp:sp modelId="{C1EEB32A-0372-4C33-BEEF-E614ECB97AF4}">
      <dsp:nvSpPr>
        <dsp:cNvPr id="0" name=""/>
        <dsp:cNvSpPr/>
      </dsp:nvSpPr>
      <dsp:spPr>
        <a:xfrm>
          <a:off x="2088953" y="4117887"/>
          <a:ext cx="8355812" cy="0"/>
        </a:xfrm>
        <a:prstGeom prst="line">
          <a:avLst/>
        </a:prstGeom>
        <a:solidFill>
          <a:schemeClr val="accent1">
            <a:hueOff val="0"/>
            <a:satOff val="0"/>
            <a:lumOff val="0"/>
            <a:alphaOff val="0"/>
          </a:schemeClr>
        </a:solidFill>
        <a:ln w="12700" cap="flat" cmpd="sng" algn="ctr">
          <a:solidFill>
            <a:schemeClr val="accent1">
              <a:tint val="5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3206CC91-6C14-4711-976C-7F8E9F1D54C7}">
      <dsp:nvSpPr>
        <dsp:cNvPr id="0" name=""/>
        <dsp:cNvSpPr/>
      </dsp:nvSpPr>
      <dsp:spPr>
        <a:xfrm>
          <a:off x="2245624" y="4420250"/>
          <a:ext cx="8199141" cy="141255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marL="0" lvl="0" indent="0" algn="just" defTabSz="1066800">
            <a:lnSpc>
              <a:spcPct val="90000"/>
            </a:lnSpc>
            <a:spcBef>
              <a:spcPct val="0"/>
            </a:spcBef>
            <a:spcAft>
              <a:spcPct val="35000"/>
            </a:spcAft>
            <a:buNone/>
          </a:pPr>
          <a:r>
            <a:rPr lang="en-US" sz="2400" kern="1200" dirty="0">
              <a:solidFill>
                <a:srgbClr val="000099"/>
              </a:solidFill>
            </a:rPr>
            <a:t>- N</a:t>
          </a:r>
          <a:r>
            <a:rPr lang="vi-VN" sz="2400" kern="1200" dirty="0">
              <a:solidFill>
                <a:srgbClr val="000099"/>
              </a:solidFill>
            </a:rPr>
            <a:t>hững quy luật phát triển của </a:t>
          </a:r>
          <a:r>
            <a:rPr lang="vi-VN" sz="2400" b="1" u="sng" kern="1200" dirty="0">
              <a:solidFill>
                <a:srgbClr val="008000"/>
              </a:solidFill>
            </a:rPr>
            <a:t>quan hệ sản xuất</a:t>
          </a:r>
          <a:r>
            <a:rPr lang="en-US" sz="2400" b="1" u="sng" kern="1200" dirty="0">
              <a:solidFill>
                <a:srgbClr val="008000"/>
              </a:solidFill>
            </a:rPr>
            <a:t> XHCN</a:t>
          </a:r>
          <a:r>
            <a:rPr lang="vi-VN" sz="2400" kern="1200" dirty="0">
              <a:solidFill>
                <a:srgbClr val="000099"/>
              </a:solidFill>
            </a:rPr>
            <a:t>. </a:t>
          </a:r>
          <a:endParaRPr lang="en-US" sz="2400" kern="1200" dirty="0">
            <a:solidFill>
              <a:srgbClr val="000099"/>
            </a:solidFill>
          </a:endParaRPr>
        </a:p>
      </dsp:txBody>
      <dsp:txXfrm>
        <a:off x="2245624" y="4420250"/>
        <a:ext cx="8199141" cy="1412559"/>
      </dsp:txXfrm>
    </dsp:sp>
    <dsp:sp modelId="{561B2B28-2C7C-4156-9E15-05182751822A}">
      <dsp:nvSpPr>
        <dsp:cNvPr id="0" name=""/>
        <dsp:cNvSpPr/>
      </dsp:nvSpPr>
      <dsp:spPr>
        <a:xfrm>
          <a:off x="2088953" y="5681393"/>
          <a:ext cx="8355812" cy="0"/>
        </a:xfrm>
        <a:prstGeom prst="line">
          <a:avLst/>
        </a:prstGeom>
        <a:solidFill>
          <a:schemeClr val="accent1">
            <a:hueOff val="0"/>
            <a:satOff val="0"/>
            <a:lumOff val="0"/>
            <a:alphaOff val="0"/>
          </a:schemeClr>
        </a:solidFill>
        <a:ln w="12700" cap="flat" cmpd="sng" algn="ctr">
          <a:solidFill>
            <a:schemeClr val="accent1">
              <a:tint val="5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A3D810E-C06F-47B6-81AF-E58DAAD84F16}">
      <dsp:nvSpPr>
        <dsp:cNvPr id="0" name=""/>
        <dsp:cNvSpPr/>
      </dsp:nvSpPr>
      <dsp:spPr>
        <a:xfrm>
          <a:off x="0" y="4093116"/>
          <a:ext cx="9220200" cy="0"/>
        </a:xfrm>
        <a:prstGeom prst="line">
          <a:avLst/>
        </a:pr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BCBC01D7-3313-461F-BA0B-62A238F8FDF6}">
      <dsp:nvSpPr>
        <dsp:cNvPr id="0" name=""/>
        <dsp:cNvSpPr/>
      </dsp:nvSpPr>
      <dsp:spPr>
        <a:xfrm>
          <a:off x="0" y="2339569"/>
          <a:ext cx="9220200" cy="0"/>
        </a:xfrm>
        <a:prstGeom prst="line">
          <a:avLst/>
        </a:pr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296FFD1B-E1A3-496D-B8D1-63B6D4B79197}">
      <dsp:nvSpPr>
        <dsp:cNvPr id="0" name=""/>
        <dsp:cNvSpPr/>
      </dsp:nvSpPr>
      <dsp:spPr>
        <a:xfrm flipV="1">
          <a:off x="22360" y="1035368"/>
          <a:ext cx="9119331" cy="65452"/>
        </a:xfrm>
        <a:prstGeom prst="line">
          <a:avLst/>
        </a:pr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6353BB9B-09FE-4E20-847B-2FB26D2CFFC7}">
      <dsp:nvSpPr>
        <dsp:cNvPr id="0" name=""/>
        <dsp:cNvSpPr/>
      </dsp:nvSpPr>
      <dsp:spPr>
        <a:xfrm>
          <a:off x="2059629" y="254830"/>
          <a:ext cx="7155976" cy="80380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45720" tIns="45720" rIns="45720" bIns="45720" numCol="1" spcCol="1270" anchor="b" anchorCtr="0">
          <a:noAutofit/>
        </a:bodyPr>
        <a:lstStyle/>
        <a:p>
          <a:pPr marL="0" lvl="0" indent="0" algn="just" defTabSz="1066800">
            <a:lnSpc>
              <a:spcPct val="100000"/>
            </a:lnSpc>
            <a:spcBef>
              <a:spcPct val="0"/>
            </a:spcBef>
            <a:spcAft>
              <a:spcPct val="35000"/>
            </a:spcAft>
            <a:buNone/>
          </a:pPr>
          <a:r>
            <a:rPr lang="en-US" sz="2400" b="1" kern="1200" dirty="0" err="1">
              <a:solidFill>
                <a:srgbClr val="FF0066"/>
              </a:solidFill>
            </a:rPr>
            <a:t>Khái</a:t>
          </a:r>
          <a:r>
            <a:rPr lang="en-US" sz="2400" b="1" kern="1200" dirty="0">
              <a:solidFill>
                <a:srgbClr val="FF0066"/>
              </a:solidFill>
            </a:rPr>
            <a:t> </a:t>
          </a:r>
          <a:r>
            <a:rPr lang="en-US" sz="2400" b="1" kern="1200" dirty="0" err="1">
              <a:solidFill>
                <a:srgbClr val="FF0066"/>
              </a:solidFill>
            </a:rPr>
            <a:t>luận</a:t>
          </a:r>
          <a:r>
            <a:rPr lang="en-US" sz="2400" b="1" kern="1200" dirty="0">
              <a:solidFill>
                <a:srgbClr val="FF0066"/>
              </a:solidFill>
            </a:rPr>
            <a:t> </a:t>
          </a:r>
          <a:r>
            <a:rPr lang="en-US" sz="2400" b="1" kern="1200" dirty="0" err="1">
              <a:solidFill>
                <a:srgbClr val="FF0066"/>
              </a:solidFill>
            </a:rPr>
            <a:t>về</a:t>
          </a:r>
          <a:r>
            <a:rPr lang="en-US" sz="2400" b="1" kern="1200" dirty="0">
              <a:solidFill>
                <a:srgbClr val="FF0066"/>
              </a:solidFill>
            </a:rPr>
            <a:t> t</a:t>
          </a:r>
          <a:r>
            <a:rPr lang="vi-VN" sz="2400" b="1" kern="1200" dirty="0">
              <a:solidFill>
                <a:srgbClr val="FF0066"/>
              </a:solidFill>
            </a:rPr>
            <a:t>riết học </a:t>
          </a:r>
          <a:r>
            <a:rPr lang="en-US" sz="2400" b="1" kern="1200" dirty="0" err="1">
              <a:solidFill>
                <a:srgbClr val="FF0066"/>
              </a:solidFill>
            </a:rPr>
            <a:t>và</a:t>
          </a:r>
          <a:r>
            <a:rPr lang="en-US" sz="2400" b="1" kern="1200" dirty="0">
              <a:solidFill>
                <a:srgbClr val="FF0066"/>
              </a:solidFill>
            </a:rPr>
            <a:t> </a:t>
          </a:r>
          <a:r>
            <a:rPr lang="en-US" sz="2400" b="1" kern="1200" dirty="0" err="1">
              <a:solidFill>
                <a:srgbClr val="FF0066"/>
              </a:solidFill>
            </a:rPr>
            <a:t>triết</a:t>
          </a:r>
          <a:r>
            <a:rPr lang="en-US" sz="2400" b="1" kern="1200" dirty="0">
              <a:solidFill>
                <a:srgbClr val="FF0066"/>
              </a:solidFill>
            </a:rPr>
            <a:t> </a:t>
          </a:r>
          <a:r>
            <a:rPr lang="en-US" sz="2400" b="1" kern="1200" dirty="0" err="1">
              <a:solidFill>
                <a:srgbClr val="FF0066"/>
              </a:solidFill>
            </a:rPr>
            <a:t>học</a:t>
          </a:r>
          <a:r>
            <a:rPr lang="en-US" sz="2400" b="1" kern="1200" dirty="0">
              <a:solidFill>
                <a:srgbClr val="FF0066"/>
              </a:solidFill>
            </a:rPr>
            <a:t> </a:t>
          </a:r>
          <a:r>
            <a:rPr lang="en-US" sz="2400" b="1" kern="1200" dirty="0" err="1">
              <a:solidFill>
                <a:srgbClr val="FF0066"/>
              </a:solidFill>
            </a:rPr>
            <a:t>Mác</a:t>
          </a:r>
          <a:r>
            <a:rPr lang="en-US" sz="2400" b="1" kern="1200" dirty="0">
              <a:solidFill>
                <a:srgbClr val="FF0066"/>
              </a:solidFill>
            </a:rPr>
            <a:t> - </a:t>
          </a:r>
          <a:r>
            <a:rPr lang="en-US" sz="2400" b="1" kern="1200" dirty="0" err="1">
              <a:solidFill>
                <a:srgbClr val="FF0066"/>
              </a:solidFill>
            </a:rPr>
            <a:t>Lênin</a:t>
          </a:r>
          <a:endParaRPr lang="en-US" sz="2400" kern="1200" dirty="0">
            <a:solidFill>
              <a:srgbClr val="FF0066"/>
            </a:solidFill>
          </a:endParaRPr>
        </a:p>
      </dsp:txBody>
      <dsp:txXfrm>
        <a:off x="2059629" y="254830"/>
        <a:ext cx="7155976" cy="803808"/>
      </dsp:txXfrm>
    </dsp:sp>
    <dsp:sp modelId="{16C9C471-A3BA-4DA9-B817-64B09E06A877}">
      <dsp:nvSpPr>
        <dsp:cNvPr id="0" name=""/>
        <dsp:cNvSpPr/>
      </dsp:nvSpPr>
      <dsp:spPr>
        <a:xfrm>
          <a:off x="63492" y="82278"/>
          <a:ext cx="1729593" cy="1025590"/>
        </a:xfrm>
        <a:prstGeom prst="round2SameRect">
          <a:avLst>
            <a:gd name="adj1" fmla="val 16670"/>
            <a:gd name="adj2" fmla="val 0"/>
          </a:avLst>
        </a:prstGeom>
        <a:solidFill>
          <a:srgbClr val="FF0066"/>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45720" rIns="45720" bIns="45720" numCol="1" spcCol="1270" anchor="ctr" anchorCtr="0">
          <a:noAutofit/>
        </a:bodyPr>
        <a:lstStyle/>
        <a:p>
          <a:pPr marL="0" lvl="0" indent="0" algn="ctr" defTabSz="1066800">
            <a:lnSpc>
              <a:spcPct val="90000"/>
            </a:lnSpc>
            <a:spcBef>
              <a:spcPct val="0"/>
            </a:spcBef>
            <a:spcAft>
              <a:spcPct val="35000"/>
            </a:spcAft>
            <a:buNone/>
          </a:pPr>
          <a:r>
            <a:rPr lang="en-US" sz="2400" b="1" kern="1200" dirty="0"/>
            <a:t>CHƯƠNG 1</a:t>
          </a:r>
        </a:p>
      </dsp:txBody>
      <dsp:txXfrm>
        <a:off x="113566" y="132352"/>
        <a:ext cx="1629445" cy="975516"/>
      </dsp:txXfrm>
    </dsp:sp>
    <dsp:sp modelId="{ABA4D377-9DD5-4D3E-B1FF-67644535EF36}">
      <dsp:nvSpPr>
        <dsp:cNvPr id="0" name=""/>
        <dsp:cNvSpPr/>
      </dsp:nvSpPr>
      <dsp:spPr>
        <a:xfrm>
          <a:off x="2057400" y="1754009"/>
          <a:ext cx="6727426" cy="42492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45720" tIns="45720" rIns="45720" bIns="45720" numCol="1" spcCol="1270" anchor="b" anchorCtr="0">
          <a:noAutofit/>
        </a:bodyPr>
        <a:lstStyle/>
        <a:p>
          <a:pPr marL="0" lvl="0" indent="0" algn="l" defTabSz="1066800">
            <a:lnSpc>
              <a:spcPct val="100000"/>
            </a:lnSpc>
            <a:spcBef>
              <a:spcPct val="0"/>
            </a:spcBef>
            <a:spcAft>
              <a:spcPct val="35000"/>
            </a:spcAft>
            <a:buNone/>
          </a:pPr>
          <a:r>
            <a:rPr lang="en-US" sz="2400" b="1" kern="1200" dirty="0" err="1">
              <a:solidFill>
                <a:srgbClr val="660066"/>
              </a:solidFill>
            </a:rPr>
            <a:t>Chủ</a:t>
          </a:r>
          <a:r>
            <a:rPr lang="en-US" sz="2400" b="1" kern="1200" dirty="0">
              <a:solidFill>
                <a:srgbClr val="660066"/>
              </a:solidFill>
            </a:rPr>
            <a:t> </a:t>
          </a:r>
          <a:r>
            <a:rPr lang="en-US" sz="2400" b="1" kern="1200" dirty="0" err="1">
              <a:solidFill>
                <a:srgbClr val="660066"/>
              </a:solidFill>
            </a:rPr>
            <a:t>nghĩa</a:t>
          </a:r>
          <a:r>
            <a:rPr lang="en-US" sz="2400" b="1" kern="1200" dirty="0">
              <a:solidFill>
                <a:srgbClr val="660066"/>
              </a:solidFill>
            </a:rPr>
            <a:t> </a:t>
          </a:r>
          <a:r>
            <a:rPr lang="en-US" sz="2400" b="1" kern="1200" dirty="0" err="1">
              <a:solidFill>
                <a:srgbClr val="660066"/>
              </a:solidFill>
            </a:rPr>
            <a:t>duy</a:t>
          </a:r>
          <a:r>
            <a:rPr lang="en-US" sz="2400" b="1" kern="1200" dirty="0">
              <a:solidFill>
                <a:srgbClr val="660066"/>
              </a:solidFill>
            </a:rPr>
            <a:t> </a:t>
          </a:r>
          <a:r>
            <a:rPr lang="en-US" sz="2400" b="1" kern="1200" dirty="0" err="1">
              <a:solidFill>
                <a:srgbClr val="660066"/>
              </a:solidFill>
            </a:rPr>
            <a:t>vật</a:t>
          </a:r>
          <a:r>
            <a:rPr lang="en-US" sz="2400" b="1" kern="1200" dirty="0">
              <a:solidFill>
                <a:srgbClr val="660066"/>
              </a:solidFill>
            </a:rPr>
            <a:t> </a:t>
          </a:r>
          <a:r>
            <a:rPr lang="en-US" sz="2400" b="1" kern="1200" dirty="0" err="1">
              <a:solidFill>
                <a:srgbClr val="660066"/>
              </a:solidFill>
            </a:rPr>
            <a:t>biện</a:t>
          </a:r>
          <a:r>
            <a:rPr lang="en-US" sz="2400" b="1" kern="1200" dirty="0">
              <a:solidFill>
                <a:srgbClr val="660066"/>
              </a:solidFill>
            </a:rPr>
            <a:t> </a:t>
          </a:r>
          <a:r>
            <a:rPr lang="en-US" sz="2400" b="1" kern="1200" dirty="0" err="1">
              <a:solidFill>
                <a:srgbClr val="660066"/>
              </a:solidFill>
            </a:rPr>
            <a:t>chứng</a:t>
          </a:r>
          <a:endParaRPr lang="en-US" sz="2400" b="1" kern="1200" dirty="0">
            <a:solidFill>
              <a:srgbClr val="660066"/>
            </a:solidFill>
          </a:endParaRPr>
        </a:p>
      </dsp:txBody>
      <dsp:txXfrm>
        <a:off x="2057400" y="1754009"/>
        <a:ext cx="6727426" cy="424926"/>
      </dsp:txXfrm>
    </dsp:sp>
    <dsp:sp modelId="{55CBB550-5D1E-4E3B-ABEC-78A09C2B0D1F}">
      <dsp:nvSpPr>
        <dsp:cNvPr id="0" name=""/>
        <dsp:cNvSpPr/>
      </dsp:nvSpPr>
      <dsp:spPr>
        <a:xfrm>
          <a:off x="24871" y="1344680"/>
          <a:ext cx="1722161" cy="1043131"/>
        </a:xfrm>
        <a:prstGeom prst="round2SameRect">
          <a:avLst>
            <a:gd name="adj1" fmla="val 16670"/>
            <a:gd name="adj2" fmla="val 0"/>
          </a:avLst>
        </a:prstGeom>
        <a:solidFill>
          <a:srgbClr val="660066"/>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45720" rIns="45720" bIns="45720" numCol="1" spcCol="1270" anchor="ctr" anchorCtr="0">
          <a:noAutofit/>
        </a:bodyPr>
        <a:lstStyle/>
        <a:p>
          <a:pPr marL="0" lvl="0" indent="0" algn="ctr" defTabSz="1066800">
            <a:lnSpc>
              <a:spcPct val="90000"/>
            </a:lnSpc>
            <a:spcBef>
              <a:spcPct val="0"/>
            </a:spcBef>
            <a:spcAft>
              <a:spcPct val="35000"/>
            </a:spcAft>
            <a:buNone/>
          </a:pPr>
          <a:r>
            <a:rPr lang="en-US" sz="2400" b="1" kern="1200" dirty="0"/>
            <a:t>CHƯƠNG 2</a:t>
          </a:r>
        </a:p>
      </dsp:txBody>
      <dsp:txXfrm>
        <a:off x="75802" y="1395611"/>
        <a:ext cx="1620299" cy="992200"/>
      </dsp:txXfrm>
    </dsp:sp>
    <dsp:sp modelId="{98987930-DFB1-4A31-8ADE-A6D4518B1A5D}">
      <dsp:nvSpPr>
        <dsp:cNvPr id="0" name=""/>
        <dsp:cNvSpPr/>
      </dsp:nvSpPr>
      <dsp:spPr>
        <a:xfrm>
          <a:off x="0" y="2092882"/>
          <a:ext cx="9220200" cy="84998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228600" lvl="1" indent="-228600" algn="l" defTabSz="1111250">
            <a:lnSpc>
              <a:spcPct val="90000"/>
            </a:lnSpc>
            <a:spcBef>
              <a:spcPct val="0"/>
            </a:spcBef>
            <a:spcAft>
              <a:spcPct val="15000"/>
            </a:spcAft>
            <a:buChar char="•"/>
          </a:pPr>
          <a:r>
            <a:rPr lang="en-US" sz="2500" kern="1200" dirty="0"/>
            <a:t>.</a:t>
          </a:r>
        </a:p>
        <a:p>
          <a:pPr marL="228600" lvl="1" indent="-228600" algn="l" defTabSz="1111250">
            <a:lnSpc>
              <a:spcPct val="90000"/>
            </a:lnSpc>
            <a:spcBef>
              <a:spcPct val="0"/>
            </a:spcBef>
            <a:spcAft>
              <a:spcPct val="15000"/>
            </a:spcAft>
            <a:buChar char="•"/>
          </a:pPr>
          <a:endParaRPr lang="en-US" sz="2500" kern="1200" dirty="0"/>
        </a:p>
      </dsp:txBody>
      <dsp:txXfrm>
        <a:off x="0" y="2092882"/>
        <a:ext cx="9220200" cy="849980"/>
      </dsp:txXfrm>
    </dsp:sp>
    <dsp:sp modelId="{6F302CEE-B15F-490A-AA04-A4F1A1EFC446}">
      <dsp:nvSpPr>
        <dsp:cNvPr id="0" name=""/>
        <dsp:cNvSpPr/>
      </dsp:nvSpPr>
      <dsp:spPr>
        <a:xfrm>
          <a:off x="2064121" y="3360478"/>
          <a:ext cx="6653807" cy="42492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45720" tIns="45720" rIns="45720" bIns="45720" numCol="1" spcCol="1270" anchor="b" anchorCtr="0">
          <a:noAutofit/>
        </a:bodyPr>
        <a:lstStyle/>
        <a:p>
          <a:pPr marL="0" lvl="0" indent="0" algn="l" defTabSz="1066800">
            <a:lnSpc>
              <a:spcPct val="100000"/>
            </a:lnSpc>
            <a:spcBef>
              <a:spcPct val="0"/>
            </a:spcBef>
            <a:spcAft>
              <a:spcPct val="35000"/>
            </a:spcAft>
            <a:buNone/>
          </a:pPr>
          <a:r>
            <a:rPr lang="pt-BR" sz="2400" b="1" kern="1200" dirty="0">
              <a:solidFill>
                <a:srgbClr val="008000"/>
              </a:solidFill>
            </a:rPr>
            <a:t>Chủ nghĩa duy vật lịch sử</a:t>
          </a:r>
          <a:endParaRPr lang="en-US" sz="2400" b="1" kern="1200" dirty="0">
            <a:solidFill>
              <a:srgbClr val="008000"/>
            </a:solidFill>
          </a:endParaRPr>
        </a:p>
      </dsp:txBody>
      <dsp:txXfrm>
        <a:off x="2064121" y="3360478"/>
        <a:ext cx="6653807" cy="424926"/>
      </dsp:txXfrm>
    </dsp:sp>
    <dsp:sp modelId="{EF71AF84-6A73-48B3-A193-7C22E839CCBB}">
      <dsp:nvSpPr>
        <dsp:cNvPr id="0" name=""/>
        <dsp:cNvSpPr/>
      </dsp:nvSpPr>
      <dsp:spPr>
        <a:xfrm>
          <a:off x="26741" y="2969688"/>
          <a:ext cx="1737456" cy="1223554"/>
        </a:xfrm>
        <a:prstGeom prst="round2SameRect">
          <a:avLst>
            <a:gd name="adj1" fmla="val 16670"/>
            <a:gd name="adj2" fmla="val 0"/>
          </a:avLst>
        </a:prstGeom>
        <a:solidFill>
          <a:srgbClr val="008000"/>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45720" rIns="45720" bIns="45720" numCol="1" spcCol="1270" anchor="ctr" anchorCtr="0">
          <a:noAutofit/>
        </a:bodyPr>
        <a:lstStyle/>
        <a:p>
          <a:pPr marL="0" lvl="0" indent="0" algn="ctr" defTabSz="1066800">
            <a:lnSpc>
              <a:spcPct val="90000"/>
            </a:lnSpc>
            <a:spcBef>
              <a:spcPct val="0"/>
            </a:spcBef>
            <a:spcAft>
              <a:spcPct val="35000"/>
            </a:spcAft>
            <a:buNone/>
          </a:pPr>
          <a:r>
            <a:rPr lang="vi-VN" sz="2400" b="1" kern="1200" dirty="0"/>
            <a:t>C</a:t>
          </a:r>
          <a:r>
            <a:rPr lang="en-US" sz="2400" b="1" kern="1200" dirty="0"/>
            <a:t>HƯƠNG 3</a:t>
          </a:r>
        </a:p>
      </dsp:txBody>
      <dsp:txXfrm>
        <a:off x="86481" y="3029428"/>
        <a:ext cx="1617976" cy="1163814"/>
      </dsp:txXfrm>
    </dsp:sp>
    <dsp:sp modelId="{B3E9A708-4CB4-4353-AD47-44DF0507B705}">
      <dsp:nvSpPr>
        <dsp:cNvPr id="0" name=""/>
        <dsp:cNvSpPr/>
      </dsp:nvSpPr>
      <dsp:spPr>
        <a:xfrm>
          <a:off x="0" y="4187664"/>
          <a:ext cx="9220200" cy="84998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228600" lvl="1" indent="-228600" algn="l" defTabSz="1111250">
            <a:lnSpc>
              <a:spcPct val="90000"/>
            </a:lnSpc>
            <a:spcBef>
              <a:spcPct val="0"/>
            </a:spcBef>
            <a:spcAft>
              <a:spcPct val="15000"/>
            </a:spcAft>
            <a:buChar char="•"/>
          </a:pPr>
          <a:r>
            <a:rPr lang="en-US" sz="2500" kern="1200" dirty="0"/>
            <a:t>.</a:t>
          </a:r>
        </a:p>
        <a:p>
          <a:pPr marL="228600" lvl="1" indent="-228600" algn="l" defTabSz="1111250">
            <a:lnSpc>
              <a:spcPct val="90000"/>
            </a:lnSpc>
            <a:spcBef>
              <a:spcPct val="0"/>
            </a:spcBef>
            <a:spcAft>
              <a:spcPct val="15000"/>
            </a:spcAft>
            <a:buChar char="•"/>
          </a:pPr>
          <a:endParaRPr lang="en-US" sz="2500" kern="1200" dirty="0"/>
        </a:p>
      </dsp:txBody>
      <dsp:txXfrm>
        <a:off x="0" y="4187664"/>
        <a:ext cx="9220200" cy="849980"/>
      </dsp:txXfrm>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47BFC91-1736-4F27-B261-EC74F6A8C976}">
      <dsp:nvSpPr>
        <dsp:cNvPr id="0" name=""/>
        <dsp:cNvSpPr/>
      </dsp:nvSpPr>
      <dsp:spPr>
        <a:xfrm>
          <a:off x="-4481265" y="-692235"/>
          <a:ext cx="5377703" cy="5377703"/>
        </a:xfrm>
        <a:prstGeom prst="blockArc">
          <a:avLst>
            <a:gd name="adj1" fmla="val 18900000"/>
            <a:gd name="adj2" fmla="val 2700000"/>
            <a:gd name="adj3" fmla="val 402"/>
          </a:avLst>
        </a:pr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68B1C590-FA4C-4521-BA21-CDBA602483C1}">
      <dsp:nvSpPr>
        <dsp:cNvPr id="0" name=""/>
        <dsp:cNvSpPr/>
      </dsp:nvSpPr>
      <dsp:spPr>
        <a:xfrm>
          <a:off x="734055" y="570473"/>
          <a:ext cx="8500495" cy="1140786"/>
        </a:xfrm>
        <a:prstGeom prst="rect">
          <a:avLst/>
        </a:prstGeom>
        <a:solidFill>
          <a:schemeClr val="lt1"/>
        </a:solidFill>
        <a:ln w="25400" cap="flat" cmpd="sng" algn="ctr">
          <a:solidFill>
            <a:schemeClr val="accent2"/>
          </a:solidFill>
          <a:prstDash val="solid"/>
        </a:ln>
        <a:effectLst/>
      </dsp:spPr>
      <dsp:style>
        <a:lnRef idx="2">
          <a:schemeClr val="accent2"/>
        </a:lnRef>
        <a:fillRef idx="1">
          <a:schemeClr val="lt1"/>
        </a:fillRef>
        <a:effectRef idx="0">
          <a:schemeClr val="accent2"/>
        </a:effectRef>
        <a:fontRef idx="minor">
          <a:schemeClr val="dk1"/>
        </a:fontRef>
      </dsp:style>
      <dsp:txBody>
        <a:bodyPr spcFirstLastPara="0" vert="horz" wrap="square" lIns="905499" tIns="71120" rIns="71120" bIns="71120" numCol="1" spcCol="1270" anchor="ctr" anchorCtr="0">
          <a:noAutofit/>
        </a:bodyPr>
        <a:lstStyle/>
        <a:p>
          <a:pPr marL="0" lvl="0" indent="0" algn="just" defTabSz="1244600">
            <a:lnSpc>
              <a:spcPct val="90000"/>
            </a:lnSpc>
            <a:spcBef>
              <a:spcPct val="0"/>
            </a:spcBef>
            <a:spcAft>
              <a:spcPct val="35000"/>
            </a:spcAft>
            <a:buNone/>
          </a:pPr>
          <a:r>
            <a:rPr lang="en-US" sz="2800" b="1" kern="1200" dirty="0">
              <a:solidFill>
                <a:srgbClr val="990099"/>
              </a:solidFill>
              <a:latin typeface="+mn-lt"/>
              <a:cs typeface="Times New Roman" panose="02020603050405020304" pitchFamily="18" charset="0"/>
            </a:rPr>
            <a:t>TRIẾT HỌC VÀ VẤN ĐỀ CƠ BẢN CỦA </a:t>
          </a:r>
        </a:p>
        <a:p>
          <a:pPr marL="0" lvl="0" indent="0" algn="ctr" defTabSz="1244600">
            <a:lnSpc>
              <a:spcPct val="90000"/>
            </a:lnSpc>
            <a:spcBef>
              <a:spcPct val="0"/>
            </a:spcBef>
            <a:spcAft>
              <a:spcPct val="35000"/>
            </a:spcAft>
            <a:buNone/>
          </a:pPr>
          <a:r>
            <a:rPr lang="en-US" sz="2800" b="1" kern="1200" dirty="0">
              <a:solidFill>
                <a:srgbClr val="990099"/>
              </a:solidFill>
              <a:latin typeface="+mn-lt"/>
              <a:cs typeface="Times New Roman" panose="02020603050405020304" pitchFamily="18" charset="0"/>
            </a:rPr>
            <a:t>TRIẾT HỌC</a:t>
          </a:r>
        </a:p>
      </dsp:txBody>
      <dsp:txXfrm>
        <a:off x="734055" y="570473"/>
        <a:ext cx="8500495" cy="1140786"/>
      </dsp:txXfrm>
    </dsp:sp>
    <dsp:sp modelId="{7BCC4E72-2343-4576-9F52-53C9BDC6C950}">
      <dsp:nvSpPr>
        <dsp:cNvPr id="0" name=""/>
        <dsp:cNvSpPr/>
      </dsp:nvSpPr>
      <dsp:spPr>
        <a:xfrm>
          <a:off x="0" y="462882"/>
          <a:ext cx="1425983" cy="1425983"/>
        </a:xfrm>
        <a:prstGeom prst="ellipse">
          <a:avLst/>
        </a:prstGeom>
        <a:solidFill>
          <a:srgbClr val="00B050"/>
        </a:solidFill>
        <a:ln w="25400" cap="flat" cmpd="sng" algn="ctr">
          <a:solidFill>
            <a:srgbClr val="00B050"/>
          </a:solidFill>
          <a:prstDash val="solid"/>
        </a:ln>
        <a:effectLst/>
      </dsp:spPr>
      <dsp:style>
        <a:lnRef idx="2">
          <a:scrgbClr r="0" g="0" b="0"/>
        </a:lnRef>
        <a:fillRef idx="1">
          <a:scrgbClr r="0" g="0" b="0"/>
        </a:fillRef>
        <a:effectRef idx="0">
          <a:scrgbClr r="0" g="0" b="0"/>
        </a:effectRef>
        <a:fontRef idx="minor"/>
      </dsp:style>
    </dsp:sp>
    <dsp:sp modelId="{BEA5D8E4-C348-4056-86BD-D367D7260C0D}">
      <dsp:nvSpPr>
        <dsp:cNvPr id="0" name=""/>
        <dsp:cNvSpPr/>
      </dsp:nvSpPr>
      <dsp:spPr>
        <a:xfrm>
          <a:off x="734055" y="2014018"/>
          <a:ext cx="8500495" cy="1676693"/>
        </a:xfrm>
        <a:prstGeom prst="rect">
          <a:avLst/>
        </a:prstGeom>
        <a:solidFill>
          <a:schemeClr val="lt1"/>
        </a:solidFill>
        <a:ln w="25400" cap="flat" cmpd="sng" algn="ctr">
          <a:solidFill>
            <a:schemeClr val="accent2"/>
          </a:solidFill>
          <a:prstDash val="solid"/>
        </a:ln>
        <a:effectLst/>
      </dsp:spPr>
      <dsp:style>
        <a:lnRef idx="2">
          <a:schemeClr val="accent2"/>
        </a:lnRef>
        <a:fillRef idx="1">
          <a:schemeClr val="lt1"/>
        </a:fillRef>
        <a:effectRef idx="0">
          <a:schemeClr val="accent2"/>
        </a:effectRef>
        <a:fontRef idx="minor">
          <a:schemeClr val="dk1"/>
        </a:fontRef>
      </dsp:style>
      <dsp:txBody>
        <a:bodyPr spcFirstLastPara="0" vert="horz" wrap="square" lIns="905499" tIns="71120" rIns="71120" bIns="71120" numCol="1" spcCol="1270" anchor="ctr" anchorCtr="0">
          <a:noAutofit/>
        </a:bodyPr>
        <a:lstStyle/>
        <a:p>
          <a:pPr marL="0" lvl="0" indent="0" algn="ctr" defTabSz="1244600">
            <a:lnSpc>
              <a:spcPct val="100000"/>
            </a:lnSpc>
            <a:spcBef>
              <a:spcPct val="0"/>
            </a:spcBef>
            <a:spcAft>
              <a:spcPts val="0"/>
            </a:spcAft>
            <a:buNone/>
          </a:pPr>
          <a:r>
            <a:rPr lang="en-US" sz="2800" b="1" kern="1200" dirty="0">
              <a:solidFill>
                <a:srgbClr val="0033CC"/>
              </a:solidFill>
              <a:latin typeface="+mn-lt"/>
              <a:cs typeface="Times New Roman" panose="02020603050405020304" pitchFamily="18" charset="0"/>
            </a:rPr>
            <a:t>TRIẾT HỌC MÁC - LÊNIN VÀ VAI TRÒ CỦA TRIẾT HỌC MÁC - LÊNIN TRONG ĐỜI SỐNG </a:t>
          </a:r>
        </a:p>
        <a:p>
          <a:pPr marL="0" lvl="0" indent="0" algn="ctr" defTabSz="1244600">
            <a:lnSpc>
              <a:spcPct val="100000"/>
            </a:lnSpc>
            <a:spcBef>
              <a:spcPct val="0"/>
            </a:spcBef>
            <a:spcAft>
              <a:spcPts val="0"/>
            </a:spcAft>
            <a:buNone/>
          </a:pPr>
          <a:r>
            <a:rPr lang="en-US" sz="2800" b="1" kern="1200" dirty="0">
              <a:solidFill>
                <a:srgbClr val="0033CC"/>
              </a:solidFill>
              <a:latin typeface="+mn-lt"/>
              <a:cs typeface="Times New Roman" panose="02020603050405020304" pitchFamily="18" charset="0"/>
            </a:rPr>
            <a:t>XÃ HỘI</a:t>
          </a:r>
        </a:p>
      </dsp:txBody>
      <dsp:txXfrm>
        <a:off x="734055" y="2014018"/>
        <a:ext cx="8500495" cy="1676693"/>
      </dsp:txXfrm>
    </dsp:sp>
    <dsp:sp modelId="{65E977BA-81D1-4B94-A176-DF1D02B96AAB}">
      <dsp:nvSpPr>
        <dsp:cNvPr id="0" name=""/>
        <dsp:cNvSpPr/>
      </dsp:nvSpPr>
      <dsp:spPr>
        <a:xfrm>
          <a:off x="21064" y="2139374"/>
          <a:ext cx="1425983" cy="1425983"/>
        </a:xfrm>
        <a:prstGeom prst="ellipse">
          <a:avLst/>
        </a:prstGeom>
        <a:solidFill>
          <a:srgbClr val="FF0066"/>
        </a:solidFill>
        <a:ln w="25400" cap="flat" cmpd="sng" algn="ctr">
          <a:solidFill>
            <a:srgbClr val="FF0066"/>
          </a:solidFill>
          <a:prstDash val="solid"/>
        </a:ln>
        <a:effectLst/>
      </dsp:spPr>
      <dsp:style>
        <a:lnRef idx="2">
          <a:scrgbClr r="0" g="0" b="0"/>
        </a:lnRef>
        <a:fillRef idx="1">
          <a:scrgbClr r="0" g="0" b="0"/>
        </a:fillRef>
        <a:effectRef idx="0">
          <a:scrgbClr r="0" g="0" b="0"/>
        </a:effectRef>
        <a:fontRef idx="minor"/>
      </dsp:style>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E8330A4-7BB3-487D-80B8-88CFB8F7EDDA}">
      <dsp:nvSpPr>
        <dsp:cNvPr id="0" name=""/>
        <dsp:cNvSpPr/>
      </dsp:nvSpPr>
      <dsp:spPr>
        <a:xfrm>
          <a:off x="562263" y="1324786"/>
          <a:ext cx="2382856" cy="2175814"/>
        </a:xfrm>
        <a:prstGeom prst="ellipse">
          <a:avLst/>
        </a:prstGeom>
        <a:solidFill>
          <a:srgbClr val="000099"/>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1066800">
            <a:lnSpc>
              <a:spcPct val="90000"/>
            </a:lnSpc>
            <a:spcBef>
              <a:spcPct val="0"/>
            </a:spcBef>
            <a:spcAft>
              <a:spcPct val="35000"/>
            </a:spcAft>
            <a:buNone/>
          </a:pPr>
          <a:r>
            <a:rPr lang="en-US" sz="2400" b="1" kern="1200" dirty="0" err="1"/>
            <a:t>Mục</a:t>
          </a:r>
          <a:r>
            <a:rPr lang="en-US" sz="2400" b="1" kern="1200" dirty="0"/>
            <a:t> </a:t>
          </a:r>
          <a:r>
            <a:rPr lang="en-US" sz="2400" b="1" kern="1200" dirty="0" err="1"/>
            <a:t>tiêu</a:t>
          </a:r>
          <a:r>
            <a:rPr lang="en-US" sz="2400" b="1" kern="1200" dirty="0"/>
            <a:t> </a:t>
          </a:r>
          <a:r>
            <a:rPr lang="en-US" sz="2400" b="1" kern="1200" dirty="0" err="1"/>
            <a:t>chương</a:t>
          </a:r>
          <a:r>
            <a:rPr lang="en-US" sz="2400" b="1" kern="1200" dirty="0"/>
            <a:t> 1</a:t>
          </a:r>
        </a:p>
      </dsp:txBody>
      <dsp:txXfrm>
        <a:off x="911224" y="1643427"/>
        <a:ext cx="1684934" cy="1538532"/>
      </dsp:txXfrm>
    </dsp:sp>
    <dsp:sp modelId="{C4903F81-46F5-442A-A2AA-E1A2B022C7DF}">
      <dsp:nvSpPr>
        <dsp:cNvPr id="0" name=""/>
        <dsp:cNvSpPr/>
      </dsp:nvSpPr>
      <dsp:spPr>
        <a:xfrm>
          <a:off x="-337627" y="66934"/>
          <a:ext cx="3727899" cy="4572000"/>
        </a:xfrm>
        <a:prstGeom prst="blockArc">
          <a:avLst>
            <a:gd name="adj1" fmla="val 17527788"/>
            <a:gd name="adj2" fmla="val 4119114"/>
            <a:gd name="adj3" fmla="val 5750"/>
          </a:avLst>
        </a:prstGeom>
        <a:solidFill>
          <a:srgbClr val="FF3300"/>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066DA549-CD24-4A94-9BA0-DB0C9E2FBB87}">
      <dsp:nvSpPr>
        <dsp:cNvPr id="0" name=""/>
        <dsp:cNvSpPr/>
      </dsp:nvSpPr>
      <dsp:spPr>
        <a:xfrm>
          <a:off x="2557137" y="643354"/>
          <a:ext cx="563850" cy="498032"/>
        </a:xfrm>
        <a:prstGeom prst="ellipse">
          <a:avLst/>
        </a:prstGeom>
        <a:solidFill>
          <a:srgbClr val="33CC33"/>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2C27B982-9D80-4C0A-BA83-7D46D1697D0E}">
      <dsp:nvSpPr>
        <dsp:cNvPr id="0" name=""/>
        <dsp:cNvSpPr/>
      </dsp:nvSpPr>
      <dsp:spPr>
        <a:xfrm>
          <a:off x="3104564" y="411702"/>
          <a:ext cx="5487805" cy="112836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480" tIns="30480" rIns="30480" bIns="30480" numCol="1" spcCol="1270" anchor="ctr" anchorCtr="0">
          <a:noAutofit/>
        </a:bodyPr>
        <a:lstStyle/>
        <a:p>
          <a:pPr marL="0" lvl="0" indent="0" algn="ctr" defTabSz="1066800">
            <a:lnSpc>
              <a:spcPct val="90000"/>
            </a:lnSpc>
            <a:spcBef>
              <a:spcPct val="0"/>
            </a:spcBef>
            <a:spcAft>
              <a:spcPct val="10000"/>
            </a:spcAft>
            <a:buNone/>
          </a:pPr>
          <a:r>
            <a:rPr lang="en-US" sz="2400" b="1" u="sng" kern="1200" dirty="0" err="1">
              <a:solidFill>
                <a:srgbClr val="0033CC"/>
              </a:solidFill>
            </a:rPr>
            <a:t>Nắm</a:t>
          </a:r>
          <a:r>
            <a:rPr lang="en-US" sz="2400" b="1" u="sng" kern="1200" dirty="0">
              <a:solidFill>
                <a:srgbClr val="0033CC"/>
              </a:solidFill>
            </a:rPr>
            <a:t> </a:t>
          </a:r>
          <a:r>
            <a:rPr lang="en-US" sz="2400" b="1" u="sng" kern="1200" dirty="0" err="1">
              <a:solidFill>
                <a:srgbClr val="0033CC"/>
              </a:solidFill>
            </a:rPr>
            <a:t>bắt</a:t>
          </a:r>
          <a:r>
            <a:rPr lang="en-US" sz="2400" b="0" u="none" kern="1200" dirty="0">
              <a:solidFill>
                <a:srgbClr val="0033CC"/>
              </a:solidFill>
            </a:rPr>
            <a:t> </a:t>
          </a:r>
          <a:r>
            <a:rPr lang="en-US" sz="2400" b="0" u="none" kern="1200" dirty="0" err="1">
              <a:solidFill>
                <a:srgbClr val="0033CC"/>
              </a:solidFill>
            </a:rPr>
            <a:t>được</a:t>
          </a:r>
          <a:r>
            <a:rPr lang="en-US" sz="2400" b="0" u="none" kern="1200" dirty="0">
              <a:solidFill>
                <a:srgbClr val="0033CC"/>
              </a:solidFill>
            </a:rPr>
            <a:t> </a:t>
          </a:r>
          <a:r>
            <a:rPr lang="en-US" sz="2400" b="1" u="sng" kern="1200" dirty="0" err="1">
              <a:solidFill>
                <a:srgbClr val="0033CC"/>
              </a:solidFill>
            </a:rPr>
            <a:t>khái</a:t>
          </a:r>
          <a:r>
            <a:rPr lang="en-US" sz="2400" b="1" u="sng" kern="1200" dirty="0">
              <a:solidFill>
                <a:srgbClr val="0033CC"/>
              </a:solidFill>
            </a:rPr>
            <a:t> </a:t>
          </a:r>
          <a:r>
            <a:rPr lang="en-US" sz="2400" b="1" u="sng" kern="1200" dirty="0" err="1">
              <a:solidFill>
                <a:srgbClr val="0033CC"/>
              </a:solidFill>
            </a:rPr>
            <a:t>lược</a:t>
          </a:r>
          <a:r>
            <a:rPr lang="en-US" sz="2400" b="0" u="none" kern="1200" dirty="0">
              <a:solidFill>
                <a:srgbClr val="0033CC"/>
              </a:solidFill>
            </a:rPr>
            <a:t> </a:t>
          </a:r>
          <a:r>
            <a:rPr lang="en-US" sz="2400" b="0" u="none" kern="1200" dirty="0" err="1">
              <a:solidFill>
                <a:srgbClr val="0033CC"/>
              </a:solidFill>
            </a:rPr>
            <a:t>về</a:t>
          </a:r>
          <a:r>
            <a:rPr lang="en-US" sz="2400" b="0" u="none" kern="1200" dirty="0">
              <a:solidFill>
                <a:srgbClr val="0033CC"/>
              </a:solidFill>
            </a:rPr>
            <a:t> </a:t>
          </a:r>
          <a:r>
            <a:rPr lang="en-US" sz="2400" b="0" u="none" kern="1200" dirty="0" err="1">
              <a:solidFill>
                <a:srgbClr val="0033CC"/>
              </a:solidFill>
            </a:rPr>
            <a:t>triết</a:t>
          </a:r>
          <a:r>
            <a:rPr lang="en-US" sz="2400" b="0" u="none" kern="1200" dirty="0">
              <a:solidFill>
                <a:srgbClr val="0033CC"/>
              </a:solidFill>
            </a:rPr>
            <a:t> </a:t>
          </a:r>
          <a:r>
            <a:rPr lang="en-US" sz="2400" b="0" u="none" kern="1200" dirty="0" err="1">
              <a:solidFill>
                <a:srgbClr val="0033CC"/>
              </a:solidFill>
            </a:rPr>
            <a:t>học</a:t>
          </a:r>
          <a:r>
            <a:rPr lang="en-US" sz="2400" b="0" u="none" kern="1200" dirty="0">
              <a:solidFill>
                <a:srgbClr val="0033CC"/>
              </a:solidFill>
            </a:rPr>
            <a:t> </a:t>
          </a:r>
          <a:r>
            <a:rPr lang="en-US" sz="2400" b="0" u="none" kern="1200" dirty="0" err="1">
              <a:solidFill>
                <a:srgbClr val="0033CC"/>
              </a:solidFill>
            </a:rPr>
            <a:t>và</a:t>
          </a:r>
          <a:r>
            <a:rPr lang="en-US" sz="2400" b="0" u="none" kern="1200" dirty="0">
              <a:solidFill>
                <a:srgbClr val="0033CC"/>
              </a:solidFill>
            </a:rPr>
            <a:t> </a:t>
          </a:r>
          <a:r>
            <a:rPr lang="en-US" sz="2400" b="0" u="none" kern="1200" dirty="0" err="1">
              <a:solidFill>
                <a:srgbClr val="0033CC"/>
              </a:solidFill>
            </a:rPr>
            <a:t>triết</a:t>
          </a:r>
          <a:r>
            <a:rPr lang="en-US" sz="2400" b="0" u="none" kern="1200" dirty="0">
              <a:solidFill>
                <a:srgbClr val="0033CC"/>
              </a:solidFill>
            </a:rPr>
            <a:t> </a:t>
          </a:r>
          <a:r>
            <a:rPr lang="en-US" sz="2400" b="0" u="none" kern="1200" dirty="0" err="1">
              <a:solidFill>
                <a:srgbClr val="0033CC"/>
              </a:solidFill>
            </a:rPr>
            <a:t>học</a:t>
          </a:r>
          <a:r>
            <a:rPr lang="en-US" sz="2400" b="0" u="none" kern="1200" dirty="0">
              <a:solidFill>
                <a:srgbClr val="0033CC"/>
              </a:solidFill>
            </a:rPr>
            <a:t> </a:t>
          </a:r>
          <a:r>
            <a:rPr lang="en-US" sz="2400" b="0" u="none" kern="1200" dirty="0" err="1">
              <a:solidFill>
                <a:srgbClr val="0033CC"/>
              </a:solidFill>
            </a:rPr>
            <a:t>Mác</a:t>
          </a:r>
          <a:r>
            <a:rPr lang="en-US" sz="2400" b="0" u="none" kern="1200" dirty="0">
              <a:solidFill>
                <a:srgbClr val="0033CC"/>
              </a:solidFill>
            </a:rPr>
            <a:t> -  </a:t>
          </a:r>
          <a:r>
            <a:rPr lang="en-US" sz="2400" b="0" u="none" kern="1200" dirty="0" err="1">
              <a:solidFill>
                <a:srgbClr val="0033CC"/>
              </a:solidFill>
            </a:rPr>
            <a:t>Lênin</a:t>
          </a:r>
          <a:r>
            <a:rPr lang="en-US" sz="2400" b="0" u="none" kern="1200" dirty="0">
              <a:solidFill>
                <a:schemeClr val="bg1"/>
              </a:solidFill>
            </a:rPr>
            <a:t>.</a:t>
          </a:r>
        </a:p>
      </dsp:txBody>
      <dsp:txXfrm>
        <a:off x="3104564" y="411702"/>
        <a:ext cx="5487805" cy="1128369"/>
      </dsp:txXfrm>
    </dsp:sp>
    <dsp:sp modelId="{0590E5DE-65AC-41A9-A140-011D5A1FA11F}">
      <dsp:nvSpPr>
        <dsp:cNvPr id="0" name=""/>
        <dsp:cNvSpPr/>
      </dsp:nvSpPr>
      <dsp:spPr>
        <a:xfrm>
          <a:off x="3078665" y="1714315"/>
          <a:ext cx="522159" cy="498043"/>
        </a:xfrm>
        <a:prstGeom prst="ellipse">
          <a:avLst/>
        </a:prstGeom>
        <a:solidFill>
          <a:srgbClr val="D60093"/>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C58F067C-BDB8-470D-B392-484740C3C44A}">
      <dsp:nvSpPr>
        <dsp:cNvPr id="0" name=""/>
        <dsp:cNvSpPr/>
      </dsp:nvSpPr>
      <dsp:spPr>
        <a:xfrm>
          <a:off x="3552207" y="1503693"/>
          <a:ext cx="7175894" cy="112836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480" tIns="30480" rIns="30480" bIns="30480" numCol="1" spcCol="1270" anchor="ctr" anchorCtr="0">
          <a:noAutofit/>
        </a:bodyPr>
        <a:lstStyle/>
        <a:p>
          <a:pPr marL="0" lvl="0" indent="0" algn="ctr" defTabSz="1066800">
            <a:lnSpc>
              <a:spcPct val="90000"/>
            </a:lnSpc>
            <a:spcBef>
              <a:spcPct val="0"/>
            </a:spcBef>
            <a:spcAft>
              <a:spcPct val="10000"/>
            </a:spcAft>
            <a:buNone/>
          </a:pPr>
          <a:r>
            <a:rPr lang="en-US" sz="2400" b="1" u="sng" kern="1200" dirty="0" err="1">
              <a:solidFill>
                <a:srgbClr val="800000"/>
              </a:solidFill>
            </a:rPr>
            <a:t>Xác</a:t>
          </a:r>
          <a:r>
            <a:rPr lang="en-US" sz="2400" b="1" u="sng" kern="1200" dirty="0">
              <a:solidFill>
                <a:srgbClr val="800000"/>
              </a:solidFill>
            </a:rPr>
            <a:t> </a:t>
          </a:r>
          <a:r>
            <a:rPr lang="en-US" sz="2400" b="1" u="sng" kern="1200" dirty="0" err="1">
              <a:solidFill>
                <a:srgbClr val="800000"/>
              </a:solidFill>
            </a:rPr>
            <a:t>định</a:t>
          </a:r>
          <a:r>
            <a:rPr lang="en-US" sz="2400" b="0" u="none" kern="1200" dirty="0">
              <a:solidFill>
                <a:srgbClr val="800000"/>
              </a:solidFill>
            </a:rPr>
            <a:t> </a:t>
          </a:r>
          <a:r>
            <a:rPr lang="en-US" sz="2400" b="0" u="none" kern="1200" dirty="0" err="1">
              <a:solidFill>
                <a:srgbClr val="800000"/>
              </a:solidFill>
            </a:rPr>
            <a:t>được</a:t>
          </a:r>
          <a:r>
            <a:rPr lang="en-US" sz="2400" b="0" u="none" kern="1200" dirty="0">
              <a:solidFill>
                <a:srgbClr val="800000"/>
              </a:solidFill>
            </a:rPr>
            <a:t> </a:t>
          </a:r>
          <a:r>
            <a:rPr lang="en-US" sz="2400" b="0" u="none" kern="1200" dirty="0" err="1">
              <a:solidFill>
                <a:srgbClr val="800000"/>
              </a:solidFill>
            </a:rPr>
            <a:t>đối</a:t>
          </a:r>
          <a:r>
            <a:rPr lang="en-US" sz="2400" b="0" u="none" kern="1200" dirty="0">
              <a:solidFill>
                <a:srgbClr val="800000"/>
              </a:solidFill>
            </a:rPr>
            <a:t> </a:t>
          </a:r>
          <a:r>
            <a:rPr lang="en-US" sz="2400" b="0" u="none" kern="1200" dirty="0" err="1">
              <a:solidFill>
                <a:srgbClr val="800000"/>
              </a:solidFill>
            </a:rPr>
            <a:t>tượng</a:t>
          </a:r>
          <a:r>
            <a:rPr lang="en-US" sz="2400" b="0" u="none" kern="1200" dirty="0">
              <a:solidFill>
                <a:srgbClr val="800000"/>
              </a:solidFill>
            </a:rPr>
            <a:t>, </a:t>
          </a:r>
          <a:r>
            <a:rPr lang="en-US" sz="2400" b="0" u="none" kern="1200" dirty="0" err="1">
              <a:solidFill>
                <a:srgbClr val="800000"/>
              </a:solidFill>
            </a:rPr>
            <a:t>mục</a:t>
          </a:r>
          <a:r>
            <a:rPr lang="en-US" sz="2400" b="0" u="none" kern="1200" dirty="0">
              <a:solidFill>
                <a:srgbClr val="800000"/>
              </a:solidFill>
            </a:rPr>
            <a:t> </a:t>
          </a:r>
          <a:r>
            <a:rPr lang="en-US" sz="2400" b="0" u="none" kern="1200" dirty="0" err="1">
              <a:solidFill>
                <a:srgbClr val="800000"/>
              </a:solidFill>
            </a:rPr>
            <a:t>đích</a:t>
          </a:r>
          <a:r>
            <a:rPr lang="en-US" sz="2400" b="0" u="none" kern="1200" dirty="0">
              <a:solidFill>
                <a:srgbClr val="800000"/>
              </a:solidFill>
            </a:rPr>
            <a:t>, </a:t>
          </a:r>
          <a:r>
            <a:rPr lang="en-US" sz="2400" b="0" u="none" kern="1200" dirty="0" err="1">
              <a:solidFill>
                <a:srgbClr val="800000"/>
              </a:solidFill>
            </a:rPr>
            <a:t>phương</a:t>
          </a:r>
          <a:r>
            <a:rPr lang="en-US" sz="2400" b="0" u="none" kern="1200" dirty="0">
              <a:solidFill>
                <a:srgbClr val="800000"/>
              </a:solidFill>
            </a:rPr>
            <a:t> </a:t>
          </a:r>
          <a:r>
            <a:rPr lang="en-US" sz="2400" b="0" u="none" kern="1200" dirty="0" err="1">
              <a:solidFill>
                <a:srgbClr val="800000"/>
              </a:solidFill>
            </a:rPr>
            <a:t>pháp</a:t>
          </a:r>
          <a:r>
            <a:rPr lang="en-US" sz="2400" b="0" u="none" kern="1200" dirty="0">
              <a:solidFill>
                <a:srgbClr val="800000"/>
              </a:solidFill>
            </a:rPr>
            <a:t> </a:t>
          </a:r>
          <a:r>
            <a:rPr lang="en-US" sz="2400" b="0" u="none" kern="1200" dirty="0" err="1">
              <a:solidFill>
                <a:srgbClr val="800000"/>
              </a:solidFill>
            </a:rPr>
            <a:t>học</a:t>
          </a:r>
          <a:r>
            <a:rPr lang="en-US" sz="2400" b="0" u="none" kern="1200" dirty="0">
              <a:solidFill>
                <a:srgbClr val="800000"/>
              </a:solidFill>
            </a:rPr>
            <a:t> </a:t>
          </a:r>
          <a:r>
            <a:rPr lang="en-US" sz="2400" b="0" u="none" kern="1200" dirty="0" err="1">
              <a:solidFill>
                <a:srgbClr val="800000"/>
              </a:solidFill>
            </a:rPr>
            <a:t>tập</a:t>
          </a:r>
          <a:r>
            <a:rPr lang="en-US" sz="2400" b="0" u="none" kern="1200" dirty="0">
              <a:solidFill>
                <a:srgbClr val="800000"/>
              </a:solidFill>
            </a:rPr>
            <a:t>.</a:t>
          </a:r>
        </a:p>
      </dsp:txBody>
      <dsp:txXfrm>
        <a:off x="3552207" y="1503693"/>
        <a:ext cx="7175894" cy="1128369"/>
      </dsp:txXfrm>
    </dsp:sp>
    <dsp:sp modelId="{68F8DACF-3B50-4085-964B-B496557E9CAA}">
      <dsp:nvSpPr>
        <dsp:cNvPr id="0" name=""/>
        <dsp:cNvSpPr/>
      </dsp:nvSpPr>
      <dsp:spPr>
        <a:xfrm flipH="1">
          <a:off x="2993915" y="2714361"/>
          <a:ext cx="527497" cy="503709"/>
        </a:xfrm>
        <a:prstGeom prst="ellipse">
          <a:avLst/>
        </a:prstGeom>
        <a:solidFill>
          <a:srgbClr val="FF9900"/>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12E49E7C-C578-41FA-9D93-1E89E4BE1C37}">
      <dsp:nvSpPr>
        <dsp:cNvPr id="0" name=""/>
        <dsp:cNvSpPr/>
      </dsp:nvSpPr>
      <dsp:spPr>
        <a:xfrm>
          <a:off x="3633848" y="2537382"/>
          <a:ext cx="6175066" cy="112836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480" tIns="30480" rIns="30480" bIns="30480" numCol="1" spcCol="1270" anchor="ctr" anchorCtr="0">
          <a:noAutofit/>
        </a:bodyPr>
        <a:lstStyle/>
        <a:p>
          <a:pPr marL="0" lvl="0" indent="0" algn="ctr" defTabSz="1066800">
            <a:lnSpc>
              <a:spcPct val="100000"/>
            </a:lnSpc>
            <a:spcBef>
              <a:spcPct val="0"/>
            </a:spcBef>
            <a:spcAft>
              <a:spcPts val="0"/>
            </a:spcAft>
            <a:buNone/>
          </a:pPr>
          <a:r>
            <a:rPr lang="en-US" sz="2400" b="1" u="sng" kern="1200" dirty="0" err="1">
              <a:solidFill>
                <a:srgbClr val="00B050"/>
              </a:solidFill>
            </a:rPr>
            <a:t>Vận</a:t>
          </a:r>
          <a:r>
            <a:rPr lang="en-US" sz="2400" b="1" u="sng" kern="1200" dirty="0">
              <a:solidFill>
                <a:srgbClr val="00B050"/>
              </a:solidFill>
            </a:rPr>
            <a:t> </a:t>
          </a:r>
          <a:r>
            <a:rPr lang="en-US" sz="2400" b="1" u="sng" kern="1200" dirty="0" err="1">
              <a:solidFill>
                <a:srgbClr val="00B050"/>
              </a:solidFill>
            </a:rPr>
            <a:t>dụng</a:t>
          </a:r>
          <a:r>
            <a:rPr lang="en-US" sz="2400" kern="1200" dirty="0">
              <a:solidFill>
                <a:srgbClr val="00B050"/>
              </a:solidFill>
            </a:rPr>
            <a:t> </a:t>
          </a:r>
          <a:r>
            <a:rPr lang="en-US" sz="2400" kern="1200" dirty="0" err="1">
              <a:solidFill>
                <a:srgbClr val="00B050"/>
              </a:solidFill>
            </a:rPr>
            <a:t>vào</a:t>
          </a:r>
          <a:r>
            <a:rPr lang="en-US" sz="2400" kern="1200" dirty="0">
              <a:solidFill>
                <a:srgbClr val="00B050"/>
              </a:solidFill>
            </a:rPr>
            <a:t> </a:t>
          </a:r>
          <a:r>
            <a:rPr lang="en-US" sz="2400" kern="1200" dirty="0" err="1">
              <a:solidFill>
                <a:srgbClr val="00B050"/>
              </a:solidFill>
            </a:rPr>
            <a:t>trong</a:t>
          </a:r>
          <a:r>
            <a:rPr lang="en-US" sz="2400" kern="1200" dirty="0">
              <a:solidFill>
                <a:srgbClr val="00B050"/>
              </a:solidFill>
            </a:rPr>
            <a:t> </a:t>
          </a:r>
          <a:r>
            <a:rPr lang="en-US" sz="2400" kern="1200" dirty="0" err="1">
              <a:solidFill>
                <a:srgbClr val="00B050"/>
              </a:solidFill>
            </a:rPr>
            <a:t>hoạt</a:t>
          </a:r>
          <a:r>
            <a:rPr lang="en-US" sz="2400" kern="1200" dirty="0">
              <a:solidFill>
                <a:srgbClr val="00B050"/>
              </a:solidFill>
            </a:rPr>
            <a:t> </a:t>
          </a:r>
          <a:r>
            <a:rPr lang="en-US" sz="2400" kern="1200" dirty="0" err="1">
              <a:solidFill>
                <a:srgbClr val="00B050"/>
              </a:solidFill>
            </a:rPr>
            <a:t>động</a:t>
          </a:r>
          <a:r>
            <a:rPr lang="en-US" sz="2400" kern="1200" dirty="0">
              <a:solidFill>
                <a:srgbClr val="00B050"/>
              </a:solidFill>
            </a:rPr>
            <a:t> </a:t>
          </a:r>
          <a:r>
            <a:rPr lang="en-US" sz="2400" b="1" u="sng" kern="1200" dirty="0" err="1">
              <a:solidFill>
                <a:srgbClr val="00B050"/>
              </a:solidFill>
            </a:rPr>
            <a:t>nhận</a:t>
          </a:r>
          <a:r>
            <a:rPr lang="en-US" sz="2400" b="1" u="sng" kern="1200" dirty="0">
              <a:solidFill>
                <a:srgbClr val="00B050"/>
              </a:solidFill>
            </a:rPr>
            <a:t> </a:t>
          </a:r>
          <a:r>
            <a:rPr lang="en-US" sz="2400" b="1" u="sng" kern="1200" dirty="0" err="1">
              <a:solidFill>
                <a:srgbClr val="00B050"/>
              </a:solidFill>
            </a:rPr>
            <a:t>thức</a:t>
          </a:r>
          <a:r>
            <a:rPr lang="en-US" sz="2400" kern="1200" dirty="0">
              <a:solidFill>
                <a:srgbClr val="00B050"/>
              </a:solidFill>
            </a:rPr>
            <a:t> </a:t>
          </a:r>
          <a:r>
            <a:rPr lang="en-US" sz="2400" kern="1200" dirty="0" err="1">
              <a:solidFill>
                <a:srgbClr val="00B050"/>
              </a:solidFill>
            </a:rPr>
            <a:t>và</a:t>
          </a:r>
          <a:r>
            <a:rPr lang="en-US" sz="2400" kern="1200" dirty="0">
              <a:solidFill>
                <a:srgbClr val="00B050"/>
              </a:solidFill>
            </a:rPr>
            <a:t> </a:t>
          </a:r>
          <a:r>
            <a:rPr lang="en-US" sz="2400" b="1" u="sng" kern="1200" dirty="0" err="1">
              <a:solidFill>
                <a:srgbClr val="00B050"/>
              </a:solidFill>
            </a:rPr>
            <a:t>thực</a:t>
          </a:r>
          <a:r>
            <a:rPr lang="en-US" sz="2400" b="1" u="sng" kern="1200" dirty="0">
              <a:solidFill>
                <a:srgbClr val="00B050"/>
              </a:solidFill>
            </a:rPr>
            <a:t> </a:t>
          </a:r>
          <a:r>
            <a:rPr lang="en-US" sz="2400" b="1" u="sng" kern="1200" dirty="0" err="1">
              <a:solidFill>
                <a:srgbClr val="00B050"/>
              </a:solidFill>
            </a:rPr>
            <a:t>tiễn</a:t>
          </a:r>
          <a:r>
            <a:rPr lang="en-US" sz="2400" kern="1200" dirty="0">
              <a:solidFill>
                <a:srgbClr val="00B050"/>
              </a:solidFill>
            </a:rPr>
            <a:t>.</a:t>
          </a:r>
        </a:p>
      </dsp:txBody>
      <dsp:txXfrm>
        <a:off x="3633848" y="2537382"/>
        <a:ext cx="6175066" cy="1128369"/>
      </dsp:txXfrm>
    </dsp:sp>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7A3CE45-31EC-4F1E-B460-AE5C11441564}">
      <dsp:nvSpPr>
        <dsp:cNvPr id="0" name=""/>
        <dsp:cNvSpPr/>
      </dsp:nvSpPr>
      <dsp:spPr>
        <a:xfrm rot="5400000">
          <a:off x="-182708" y="188423"/>
          <a:ext cx="1218059" cy="852641"/>
        </a:xfrm>
        <a:prstGeom prst="chevron">
          <a:avLst/>
        </a:prstGeom>
        <a:solidFill>
          <a:srgbClr val="C00000"/>
        </a:solidFill>
        <a:ln w="25400" cap="flat" cmpd="sng" algn="ctr">
          <a:solidFill>
            <a:schemeClr val="accent2">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marL="0" lvl="0" indent="0" algn="ctr" defTabSz="1422400">
            <a:lnSpc>
              <a:spcPct val="90000"/>
            </a:lnSpc>
            <a:spcBef>
              <a:spcPct val="0"/>
            </a:spcBef>
            <a:spcAft>
              <a:spcPct val="35000"/>
            </a:spcAft>
            <a:buNone/>
          </a:pPr>
          <a:r>
            <a:rPr lang="en-US" sz="3200" b="1" kern="1200">
              <a:solidFill>
                <a:schemeClr val="bg1"/>
              </a:solidFill>
              <a:latin typeface="Times New Roman" pitchFamily="18" charset="0"/>
              <a:cs typeface="Times New Roman" pitchFamily="18" charset="0"/>
            </a:rPr>
            <a:t>a.</a:t>
          </a:r>
          <a:endParaRPr lang="en-US" sz="3200" b="1" kern="1200" dirty="0">
            <a:solidFill>
              <a:schemeClr val="bg1"/>
            </a:solidFill>
            <a:latin typeface="Times New Roman" pitchFamily="18" charset="0"/>
            <a:cs typeface="Times New Roman" pitchFamily="18" charset="0"/>
          </a:endParaRPr>
        </a:p>
      </dsp:txBody>
      <dsp:txXfrm rot="-5400000">
        <a:off x="2" y="432035"/>
        <a:ext cx="852641" cy="365418"/>
      </dsp:txXfrm>
    </dsp:sp>
    <dsp:sp modelId="{0DAB1469-03E9-4D9F-BEEA-7BAD8D0AC49F}">
      <dsp:nvSpPr>
        <dsp:cNvPr id="0" name=""/>
        <dsp:cNvSpPr/>
      </dsp:nvSpPr>
      <dsp:spPr>
        <a:xfrm rot="5400000">
          <a:off x="3640008" y="-2781651"/>
          <a:ext cx="792155" cy="6366888"/>
        </a:xfrm>
        <a:prstGeom prst="round2SameRect">
          <a:avLst/>
        </a:prstGeom>
        <a:solidFill>
          <a:schemeClr val="lt1">
            <a:alpha val="90000"/>
            <a:hueOff val="0"/>
            <a:satOff val="0"/>
            <a:lumOff val="0"/>
            <a:alphaOff val="0"/>
          </a:schemeClr>
        </a:solidFill>
        <a:ln w="25400" cap="flat" cmpd="sng" algn="ctr">
          <a:solidFill>
            <a:schemeClr val="accent2">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99136" tIns="17780" rIns="17780" bIns="17780" numCol="1" spcCol="1270" anchor="ctr" anchorCtr="0">
          <a:noAutofit/>
        </a:bodyPr>
        <a:lstStyle/>
        <a:p>
          <a:pPr marL="285750" lvl="1" indent="-285750" algn="just" defTabSz="1244600">
            <a:lnSpc>
              <a:spcPct val="90000"/>
            </a:lnSpc>
            <a:spcBef>
              <a:spcPct val="0"/>
            </a:spcBef>
            <a:spcAft>
              <a:spcPct val="15000"/>
            </a:spcAft>
            <a:buChar char="•"/>
          </a:pPr>
          <a:r>
            <a:rPr lang="en-US" sz="2800" b="1" kern="1200" dirty="0" err="1">
              <a:solidFill>
                <a:srgbClr val="C00000"/>
              </a:solidFill>
              <a:latin typeface="+mn-lt"/>
              <a:cs typeface="Times New Roman" pitchFamily="18" charset="0"/>
            </a:rPr>
            <a:t>Nguồn</a:t>
          </a:r>
          <a:r>
            <a:rPr lang="en-US" sz="2800" b="1" kern="1200" dirty="0">
              <a:solidFill>
                <a:srgbClr val="C00000"/>
              </a:solidFill>
              <a:latin typeface="+mn-lt"/>
              <a:cs typeface="Times New Roman" pitchFamily="18" charset="0"/>
            </a:rPr>
            <a:t> </a:t>
          </a:r>
          <a:r>
            <a:rPr lang="en-US" sz="2800" b="1" kern="1200" dirty="0" err="1">
              <a:solidFill>
                <a:srgbClr val="C00000"/>
              </a:solidFill>
              <a:latin typeface="+mn-lt"/>
              <a:cs typeface="Times New Roman" pitchFamily="18" charset="0"/>
            </a:rPr>
            <a:t>gốc</a:t>
          </a:r>
          <a:r>
            <a:rPr lang="en-US" sz="2800" b="1" kern="1200" dirty="0">
              <a:solidFill>
                <a:srgbClr val="C00000"/>
              </a:solidFill>
              <a:latin typeface="+mn-lt"/>
              <a:cs typeface="Times New Roman" pitchFamily="18" charset="0"/>
            </a:rPr>
            <a:t> của </a:t>
          </a:r>
          <a:r>
            <a:rPr lang="en-US" sz="2800" b="1" kern="1200" dirty="0" err="1">
              <a:solidFill>
                <a:srgbClr val="C00000"/>
              </a:solidFill>
              <a:latin typeface="+mn-lt"/>
              <a:cs typeface="Times New Roman" pitchFamily="18" charset="0"/>
            </a:rPr>
            <a:t>triết</a:t>
          </a:r>
          <a:r>
            <a:rPr lang="en-US" sz="2800" b="1" kern="1200" dirty="0">
              <a:solidFill>
                <a:srgbClr val="C00000"/>
              </a:solidFill>
              <a:latin typeface="+mn-lt"/>
              <a:cs typeface="Times New Roman" pitchFamily="18" charset="0"/>
            </a:rPr>
            <a:t> học</a:t>
          </a:r>
        </a:p>
      </dsp:txBody>
      <dsp:txXfrm rot="-5400000">
        <a:off x="852642" y="44385"/>
        <a:ext cx="6328218" cy="714815"/>
      </dsp:txXfrm>
    </dsp:sp>
    <dsp:sp modelId="{D2E498E5-5D32-477C-AD89-F3DFDEA2421E}">
      <dsp:nvSpPr>
        <dsp:cNvPr id="0" name=""/>
        <dsp:cNvSpPr/>
      </dsp:nvSpPr>
      <dsp:spPr>
        <a:xfrm rot="5400000">
          <a:off x="-182708" y="1259628"/>
          <a:ext cx="1218059" cy="852641"/>
        </a:xfrm>
        <a:prstGeom prst="chevron">
          <a:avLst/>
        </a:prstGeom>
        <a:solidFill>
          <a:srgbClr val="660066"/>
        </a:solidFill>
        <a:ln w="25400" cap="flat" cmpd="sng" algn="ctr">
          <a:solidFill>
            <a:schemeClr val="accent2">
              <a:alpha val="90000"/>
              <a:hueOff val="0"/>
              <a:satOff val="0"/>
              <a:lumOff val="0"/>
              <a:alphaOff val="-13333"/>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marL="0" lvl="0" indent="0" algn="ctr" defTabSz="1422400">
            <a:lnSpc>
              <a:spcPct val="90000"/>
            </a:lnSpc>
            <a:spcBef>
              <a:spcPct val="0"/>
            </a:spcBef>
            <a:spcAft>
              <a:spcPct val="35000"/>
            </a:spcAft>
            <a:buNone/>
          </a:pPr>
          <a:r>
            <a:rPr lang="en-US" sz="3200" b="1" kern="1200">
              <a:solidFill>
                <a:schemeClr val="bg1"/>
              </a:solidFill>
              <a:latin typeface="Times New Roman" pitchFamily="18" charset="0"/>
              <a:cs typeface="Times New Roman" pitchFamily="18" charset="0"/>
            </a:rPr>
            <a:t>b.</a:t>
          </a:r>
          <a:endParaRPr lang="en-US" sz="3200" b="1" kern="1200" dirty="0">
            <a:solidFill>
              <a:schemeClr val="bg1"/>
            </a:solidFill>
            <a:latin typeface="Times New Roman" pitchFamily="18" charset="0"/>
            <a:cs typeface="Times New Roman" pitchFamily="18" charset="0"/>
          </a:endParaRPr>
        </a:p>
      </dsp:txBody>
      <dsp:txXfrm rot="-5400000">
        <a:off x="2" y="1503240"/>
        <a:ext cx="852641" cy="365418"/>
      </dsp:txXfrm>
    </dsp:sp>
    <dsp:sp modelId="{66EE8A80-F4D4-4B0E-81C4-C67A772FA914}">
      <dsp:nvSpPr>
        <dsp:cNvPr id="0" name=""/>
        <dsp:cNvSpPr/>
      </dsp:nvSpPr>
      <dsp:spPr>
        <a:xfrm rot="5400000">
          <a:off x="3640216" y="-1710654"/>
          <a:ext cx="791738" cy="6366888"/>
        </a:xfrm>
        <a:prstGeom prst="round2SameRect">
          <a:avLst/>
        </a:prstGeom>
        <a:solidFill>
          <a:schemeClr val="lt1">
            <a:alpha val="90000"/>
            <a:hueOff val="0"/>
            <a:satOff val="0"/>
            <a:lumOff val="0"/>
            <a:alphaOff val="0"/>
          </a:schemeClr>
        </a:solidFill>
        <a:ln w="25400" cap="flat" cmpd="sng" algn="ctr">
          <a:solidFill>
            <a:srgbClr val="660066">
              <a:alpha val="76667"/>
            </a:srgb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99136" tIns="17780" rIns="17780" bIns="17780" numCol="1" spcCol="1270" anchor="ctr" anchorCtr="0">
          <a:noAutofit/>
        </a:bodyPr>
        <a:lstStyle/>
        <a:p>
          <a:pPr marL="285750" lvl="1" indent="-285750" algn="just" defTabSz="1244600">
            <a:lnSpc>
              <a:spcPct val="90000"/>
            </a:lnSpc>
            <a:spcBef>
              <a:spcPct val="0"/>
            </a:spcBef>
            <a:spcAft>
              <a:spcPct val="15000"/>
            </a:spcAft>
            <a:buChar char="•"/>
          </a:pPr>
          <a:r>
            <a:rPr lang="en-US" sz="2800" b="1" kern="1200" dirty="0" err="1">
              <a:solidFill>
                <a:srgbClr val="660066"/>
              </a:solidFill>
              <a:latin typeface="+mn-lt"/>
              <a:cs typeface="Times New Roman" pitchFamily="18" charset="0"/>
            </a:rPr>
            <a:t>Khái</a:t>
          </a:r>
          <a:r>
            <a:rPr lang="en-US" sz="2800" b="1" kern="1200" dirty="0">
              <a:solidFill>
                <a:srgbClr val="660066"/>
              </a:solidFill>
              <a:latin typeface="+mn-lt"/>
              <a:cs typeface="Times New Roman" pitchFamily="18" charset="0"/>
            </a:rPr>
            <a:t> </a:t>
          </a:r>
          <a:r>
            <a:rPr lang="en-US" sz="2800" b="1" kern="1200" dirty="0" err="1">
              <a:solidFill>
                <a:srgbClr val="660066"/>
              </a:solidFill>
              <a:latin typeface="+mn-lt"/>
              <a:cs typeface="Times New Roman" pitchFamily="18" charset="0"/>
            </a:rPr>
            <a:t>niệm</a:t>
          </a:r>
          <a:r>
            <a:rPr lang="en-US" sz="2800" b="1" kern="1200" dirty="0">
              <a:solidFill>
                <a:srgbClr val="660066"/>
              </a:solidFill>
              <a:latin typeface="+mn-lt"/>
              <a:cs typeface="Times New Roman" pitchFamily="18" charset="0"/>
            </a:rPr>
            <a:t> </a:t>
          </a:r>
          <a:r>
            <a:rPr lang="en-US" sz="2800" b="1" kern="1200" dirty="0" err="1">
              <a:solidFill>
                <a:srgbClr val="660066"/>
              </a:solidFill>
              <a:latin typeface="+mn-lt"/>
              <a:cs typeface="Times New Roman" pitchFamily="18" charset="0"/>
            </a:rPr>
            <a:t>triết</a:t>
          </a:r>
          <a:r>
            <a:rPr lang="en-US" sz="2800" b="1" kern="1200" dirty="0">
              <a:solidFill>
                <a:srgbClr val="660066"/>
              </a:solidFill>
              <a:latin typeface="+mn-lt"/>
              <a:cs typeface="Times New Roman" pitchFamily="18" charset="0"/>
            </a:rPr>
            <a:t> học</a:t>
          </a:r>
        </a:p>
      </dsp:txBody>
      <dsp:txXfrm rot="-5400000">
        <a:off x="852642" y="1115569"/>
        <a:ext cx="6328239" cy="714440"/>
      </dsp:txXfrm>
    </dsp:sp>
    <dsp:sp modelId="{D0A976F6-7E08-4F35-87C1-B13E36AF9C4D}">
      <dsp:nvSpPr>
        <dsp:cNvPr id="0" name=""/>
        <dsp:cNvSpPr/>
      </dsp:nvSpPr>
      <dsp:spPr>
        <a:xfrm rot="5400000">
          <a:off x="-182708" y="2330834"/>
          <a:ext cx="1218059" cy="852641"/>
        </a:xfrm>
        <a:prstGeom prst="chevron">
          <a:avLst/>
        </a:prstGeom>
        <a:solidFill>
          <a:srgbClr val="008000"/>
        </a:solidFill>
        <a:ln w="25400" cap="flat" cmpd="sng" algn="ctr">
          <a:solidFill>
            <a:schemeClr val="accent2">
              <a:alpha val="90000"/>
              <a:hueOff val="0"/>
              <a:satOff val="0"/>
              <a:lumOff val="0"/>
              <a:alphaOff val="-26667"/>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marL="0" lvl="0" indent="0" algn="ctr" defTabSz="1422400">
            <a:lnSpc>
              <a:spcPct val="90000"/>
            </a:lnSpc>
            <a:spcBef>
              <a:spcPct val="0"/>
            </a:spcBef>
            <a:spcAft>
              <a:spcPct val="35000"/>
            </a:spcAft>
            <a:buNone/>
          </a:pPr>
          <a:r>
            <a:rPr lang="en-US" sz="3200" b="1" kern="1200">
              <a:solidFill>
                <a:schemeClr val="bg1"/>
              </a:solidFill>
              <a:latin typeface="Times New Roman" panose="02020603050405020304" pitchFamily="18" charset="0"/>
              <a:cs typeface="Times New Roman" panose="02020603050405020304" pitchFamily="18" charset="0"/>
            </a:rPr>
            <a:t>c.</a:t>
          </a:r>
          <a:endParaRPr lang="en-US" sz="3200" b="1" kern="1200" dirty="0">
            <a:solidFill>
              <a:schemeClr val="bg1"/>
            </a:solidFill>
            <a:latin typeface="Times New Roman" panose="02020603050405020304" pitchFamily="18" charset="0"/>
            <a:cs typeface="Times New Roman" panose="02020603050405020304" pitchFamily="18" charset="0"/>
          </a:endParaRPr>
        </a:p>
      </dsp:txBody>
      <dsp:txXfrm rot="-5400000">
        <a:off x="2" y="2574446"/>
        <a:ext cx="852641" cy="365418"/>
      </dsp:txXfrm>
    </dsp:sp>
    <dsp:sp modelId="{4B2AED02-D5BC-40AD-B501-D2D53907E6A6}">
      <dsp:nvSpPr>
        <dsp:cNvPr id="0" name=""/>
        <dsp:cNvSpPr/>
      </dsp:nvSpPr>
      <dsp:spPr>
        <a:xfrm rot="5400000">
          <a:off x="3640216" y="-639449"/>
          <a:ext cx="791738" cy="6366888"/>
        </a:xfrm>
        <a:prstGeom prst="round2SameRect">
          <a:avLst/>
        </a:prstGeom>
        <a:solidFill>
          <a:schemeClr val="lt1">
            <a:alpha val="90000"/>
            <a:hueOff val="0"/>
            <a:satOff val="0"/>
            <a:lumOff val="0"/>
            <a:alphaOff val="0"/>
          </a:schemeClr>
        </a:solidFill>
        <a:ln w="25400" cap="flat" cmpd="sng" algn="ctr">
          <a:solidFill>
            <a:schemeClr val="accent2">
              <a:alpha val="90000"/>
              <a:hueOff val="0"/>
              <a:satOff val="0"/>
              <a:lumOff val="0"/>
              <a:alphaOff val="-26667"/>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99136" tIns="17780" rIns="17780" bIns="17780" numCol="1" spcCol="1270" anchor="ctr" anchorCtr="0">
          <a:noAutofit/>
        </a:bodyPr>
        <a:lstStyle/>
        <a:p>
          <a:pPr marL="285750" lvl="1" indent="-285750" algn="just" defTabSz="1244600">
            <a:lnSpc>
              <a:spcPct val="90000"/>
            </a:lnSpc>
            <a:spcBef>
              <a:spcPct val="0"/>
            </a:spcBef>
            <a:spcAft>
              <a:spcPct val="15000"/>
            </a:spcAft>
            <a:buChar char="•"/>
          </a:pPr>
          <a:r>
            <a:rPr lang="en-US" sz="2800" b="1" kern="1200" dirty="0" err="1">
              <a:solidFill>
                <a:srgbClr val="008000"/>
              </a:solidFill>
              <a:latin typeface="+mn-lt"/>
              <a:cs typeface="Times New Roman" panose="02020603050405020304" pitchFamily="18" charset="0"/>
            </a:rPr>
            <a:t>Đối</a:t>
          </a:r>
          <a:r>
            <a:rPr lang="en-US" sz="2800" b="1" kern="1200" dirty="0">
              <a:solidFill>
                <a:srgbClr val="008000"/>
              </a:solidFill>
              <a:latin typeface="+mn-lt"/>
              <a:cs typeface="Times New Roman" panose="02020603050405020304" pitchFamily="18" charset="0"/>
            </a:rPr>
            <a:t> </a:t>
          </a:r>
          <a:r>
            <a:rPr lang="en-US" sz="2800" b="1" kern="1200" dirty="0" err="1">
              <a:solidFill>
                <a:srgbClr val="008000"/>
              </a:solidFill>
              <a:latin typeface="+mn-lt"/>
              <a:cs typeface="Times New Roman" panose="02020603050405020304" pitchFamily="18" charset="0"/>
            </a:rPr>
            <a:t>tượng</a:t>
          </a:r>
          <a:r>
            <a:rPr lang="en-US" sz="2800" b="1" kern="1200" dirty="0">
              <a:solidFill>
                <a:srgbClr val="008000"/>
              </a:solidFill>
              <a:latin typeface="+mn-lt"/>
              <a:cs typeface="Times New Roman" panose="02020603050405020304" pitchFamily="18" charset="0"/>
            </a:rPr>
            <a:t> của </a:t>
          </a:r>
          <a:r>
            <a:rPr lang="en-US" sz="2800" b="1" kern="1200" dirty="0" err="1">
              <a:solidFill>
                <a:srgbClr val="008000"/>
              </a:solidFill>
              <a:latin typeface="+mn-lt"/>
              <a:cs typeface="Times New Roman" panose="02020603050405020304" pitchFamily="18" charset="0"/>
            </a:rPr>
            <a:t>triết</a:t>
          </a:r>
          <a:r>
            <a:rPr lang="en-US" sz="2800" b="1" kern="1200" dirty="0">
              <a:solidFill>
                <a:srgbClr val="008000"/>
              </a:solidFill>
              <a:latin typeface="+mn-lt"/>
              <a:cs typeface="Times New Roman" panose="02020603050405020304" pitchFamily="18" charset="0"/>
            </a:rPr>
            <a:t> học </a:t>
          </a:r>
          <a:r>
            <a:rPr lang="en-US" sz="2800" b="1" kern="1200" dirty="0" err="1">
              <a:solidFill>
                <a:srgbClr val="008000"/>
              </a:solidFill>
              <a:latin typeface="+mn-lt"/>
              <a:cs typeface="Times New Roman" panose="02020603050405020304" pitchFamily="18" charset="0"/>
            </a:rPr>
            <a:t>trong</a:t>
          </a:r>
          <a:r>
            <a:rPr lang="en-US" sz="2800" b="1" kern="1200" dirty="0">
              <a:solidFill>
                <a:srgbClr val="008000"/>
              </a:solidFill>
              <a:latin typeface="+mn-lt"/>
              <a:cs typeface="Times New Roman" panose="02020603050405020304" pitchFamily="18" charset="0"/>
            </a:rPr>
            <a:t> </a:t>
          </a:r>
          <a:r>
            <a:rPr lang="en-US" sz="2800" b="1" kern="1200" dirty="0" err="1">
              <a:solidFill>
                <a:srgbClr val="008000"/>
              </a:solidFill>
              <a:latin typeface="+mn-lt"/>
              <a:cs typeface="Times New Roman" panose="02020603050405020304" pitchFamily="18" charset="0"/>
            </a:rPr>
            <a:t>lịch</a:t>
          </a:r>
          <a:r>
            <a:rPr lang="en-US" sz="2800" b="1" kern="1200" dirty="0">
              <a:solidFill>
                <a:srgbClr val="008000"/>
              </a:solidFill>
              <a:latin typeface="+mn-lt"/>
              <a:cs typeface="Times New Roman" panose="02020603050405020304" pitchFamily="18" charset="0"/>
            </a:rPr>
            <a:t> </a:t>
          </a:r>
          <a:r>
            <a:rPr lang="en-US" sz="2800" b="1" kern="1200" dirty="0" err="1">
              <a:solidFill>
                <a:srgbClr val="008000"/>
              </a:solidFill>
              <a:latin typeface="+mn-lt"/>
              <a:cs typeface="Times New Roman" panose="02020603050405020304" pitchFamily="18" charset="0"/>
            </a:rPr>
            <a:t>sử</a:t>
          </a:r>
          <a:endParaRPr lang="en-US" sz="2800" b="1" kern="1200" dirty="0">
            <a:solidFill>
              <a:srgbClr val="008000"/>
            </a:solidFill>
            <a:latin typeface="+mn-lt"/>
            <a:cs typeface="Times New Roman" panose="02020603050405020304" pitchFamily="18" charset="0"/>
          </a:endParaRPr>
        </a:p>
      </dsp:txBody>
      <dsp:txXfrm rot="-5400000">
        <a:off x="852642" y="2186774"/>
        <a:ext cx="6328239" cy="714440"/>
      </dsp:txXfrm>
    </dsp:sp>
    <dsp:sp modelId="{AFC4631B-6313-4AB7-8A2F-0D66BA62D014}">
      <dsp:nvSpPr>
        <dsp:cNvPr id="0" name=""/>
        <dsp:cNvSpPr/>
      </dsp:nvSpPr>
      <dsp:spPr>
        <a:xfrm rot="5400000">
          <a:off x="-182708" y="3402039"/>
          <a:ext cx="1218059" cy="852641"/>
        </a:xfrm>
        <a:prstGeom prst="chevron">
          <a:avLst/>
        </a:prstGeom>
        <a:solidFill>
          <a:srgbClr val="3333FF"/>
        </a:solidFill>
        <a:ln w="25400" cap="flat" cmpd="sng" algn="ctr">
          <a:solidFill>
            <a:schemeClr val="bg1">
              <a:alpha val="5000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marL="0" lvl="0" indent="0" algn="ctr" defTabSz="1422400">
            <a:lnSpc>
              <a:spcPct val="90000"/>
            </a:lnSpc>
            <a:spcBef>
              <a:spcPct val="0"/>
            </a:spcBef>
            <a:spcAft>
              <a:spcPct val="35000"/>
            </a:spcAft>
            <a:buNone/>
          </a:pPr>
          <a:r>
            <a:rPr lang="en-US" sz="3200" b="1" kern="1200">
              <a:solidFill>
                <a:schemeClr val="bg1"/>
              </a:solidFill>
              <a:latin typeface="Times New Roman" panose="02020603050405020304" pitchFamily="18" charset="0"/>
              <a:cs typeface="Times New Roman" panose="02020603050405020304" pitchFamily="18" charset="0"/>
            </a:rPr>
            <a:t>d.</a:t>
          </a:r>
          <a:endParaRPr lang="en-US" sz="3200" b="1" kern="1200" dirty="0">
            <a:solidFill>
              <a:schemeClr val="bg1"/>
            </a:solidFill>
            <a:latin typeface="Times New Roman" panose="02020603050405020304" pitchFamily="18" charset="0"/>
            <a:cs typeface="Times New Roman" panose="02020603050405020304" pitchFamily="18" charset="0"/>
          </a:endParaRPr>
        </a:p>
      </dsp:txBody>
      <dsp:txXfrm rot="-5400000">
        <a:off x="2" y="3645651"/>
        <a:ext cx="852641" cy="365418"/>
      </dsp:txXfrm>
    </dsp:sp>
    <dsp:sp modelId="{794ED453-5941-44C1-8F8A-5BB5B6875D3A}">
      <dsp:nvSpPr>
        <dsp:cNvPr id="0" name=""/>
        <dsp:cNvSpPr/>
      </dsp:nvSpPr>
      <dsp:spPr>
        <a:xfrm rot="5400000">
          <a:off x="3640216" y="431755"/>
          <a:ext cx="791738" cy="6366888"/>
        </a:xfrm>
        <a:prstGeom prst="round2SameRect">
          <a:avLst/>
        </a:prstGeom>
        <a:solidFill>
          <a:schemeClr val="lt1">
            <a:alpha val="90000"/>
            <a:hueOff val="0"/>
            <a:satOff val="0"/>
            <a:lumOff val="0"/>
            <a:alphaOff val="0"/>
          </a:schemeClr>
        </a:solidFill>
        <a:ln w="25400" cap="flat" cmpd="sng" algn="ctr">
          <a:solidFill>
            <a:schemeClr val="accent2">
              <a:alpha val="90000"/>
              <a:hueOff val="0"/>
              <a:satOff val="0"/>
              <a:lumOff val="0"/>
              <a:alphaOff val="-4000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99136" tIns="17780" rIns="17780" bIns="17780" numCol="1" spcCol="1270" anchor="ctr" anchorCtr="0">
          <a:noAutofit/>
        </a:bodyPr>
        <a:lstStyle/>
        <a:p>
          <a:pPr marL="285750" lvl="1" indent="-285750" algn="just" defTabSz="1244600">
            <a:lnSpc>
              <a:spcPct val="100000"/>
            </a:lnSpc>
            <a:spcBef>
              <a:spcPct val="0"/>
            </a:spcBef>
            <a:spcAft>
              <a:spcPct val="15000"/>
            </a:spcAft>
            <a:buChar char="•"/>
          </a:pPr>
          <a:r>
            <a:rPr lang="en-US" sz="2800" b="1" kern="1200" dirty="0" err="1">
              <a:solidFill>
                <a:srgbClr val="0000FF"/>
              </a:solidFill>
              <a:latin typeface="+mn-lt"/>
              <a:cs typeface="Times New Roman" panose="02020603050405020304" pitchFamily="18" charset="0"/>
            </a:rPr>
            <a:t>Triết</a:t>
          </a:r>
          <a:r>
            <a:rPr lang="en-US" sz="2800" b="1" kern="1200" dirty="0">
              <a:solidFill>
                <a:srgbClr val="0000FF"/>
              </a:solidFill>
              <a:latin typeface="+mn-lt"/>
              <a:cs typeface="Times New Roman" panose="02020603050405020304" pitchFamily="18" charset="0"/>
            </a:rPr>
            <a:t> </a:t>
          </a:r>
          <a:r>
            <a:rPr lang="en-US" sz="2800" b="1" kern="1200" dirty="0" err="1">
              <a:solidFill>
                <a:srgbClr val="0000FF"/>
              </a:solidFill>
              <a:latin typeface="+mn-lt"/>
              <a:cs typeface="Times New Roman" panose="02020603050405020304" pitchFamily="18" charset="0"/>
            </a:rPr>
            <a:t>học</a:t>
          </a:r>
          <a:r>
            <a:rPr lang="en-US" sz="2800" b="1" kern="1200" dirty="0">
              <a:solidFill>
                <a:srgbClr val="0000FF"/>
              </a:solidFill>
              <a:latin typeface="+mn-lt"/>
              <a:cs typeface="Times New Roman" panose="02020603050405020304" pitchFamily="18" charset="0"/>
            </a:rPr>
            <a:t> - </a:t>
          </a:r>
          <a:r>
            <a:rPr lang="en-US" sz="2800" b="1" kern="1200" dirty="0" err="1">
              <a:solidFill>
                <a:srgbClr val="0000FF"/>
              </a:solidFill>
              <a:latin typeface="+mn-lt"/>
              <a:cs typeface="Times New Roman" panose="02020603050405020304" pitchFamily="18" charset="0"/>
            </a:rPr>
            <a:t>hạt</a:t>
          </a:r>
          <a:r>
            <a:rPr lang="en-US" sz="2800" b="1" kern="1200" dirty="0">
              <a:solidFill>
                <a:srgbClr val="0000FF"/>
              </a:solidFill>
              <a:latin typeface="+mn-lt"/>
              <a:cs typeface="Times New Roman" panose="02020603050405020304" pitchFamily="18" charset="0"/>
            </a:rPr>
            <a:t> </a:t>
          </a:r>
          <a:r>
            <a:rPr lang="en-US" sz="2800" b="1" kern="1200" dirty="0" err="1">
              <a:solidFill>
                <a:srgbClr val="0000FF"/>
              </a:solidFill>
              <a:latin typeface="+mn-lt"/>
              <a:cs typeface="Times New Roman" panose="02020603050405020304" pitchFamily="18" charset="0"/>
            </a:rPr>
            <a:t>nhân</a:t>
          </a:r>
          <a:r>
            <a:rPr lang="en-US" sz="2800" b="1" kern="1200" dirty="0">
              <a:solidFill>
                <a:srgbClr val="0000FF"/>
              </a:solidFill>
              <a:latin typeface="+mn-lt"/>
              <a:cs typeface="Times New Roman" panose="02020603050405020304" pitchFamily="18" charset="0"/>
            </a:rPr>
            <a:t> </a:t>
          </a:r>
          <a:r>
            <a:rPr lang="en-US" sz="2800" b="1" kern="1200" dirty="0" err="1">
              <a:solidFill>
                <a:srgbClr val="0000FF"/>
              </a:solidFill>
              <a:latin typeface="+mn-lt"/>
              <a:cs typeface="Times New Roman" panose="02020603050405020304" pitchFamily="18" charset="0"/>
            </a:rPr>
            <a:t>lý</a:t>
          </a:r>
          <a:r>
            <a:rPr lang="en-US" sz="2800" b="1" kern="1200" dirty="0">
              <a:solidFill>
                <a:srgbClr val="0000FF"/>
              </a:solidFill>
              <a:latin typeface="+mn-lt"/>
              <a:cs typeface="Times New Roman" panose="02020603050405020304" pitchFamily="18" charset="0"/>
            </a:rPr>
            <a:t> </a:t>
          </a:r>
          <a:r>
            <a:rPr lang="en-US" sz="2800" b="1" kern="1200" dirty="0" err="1">
              <a:solidFill>
                <a:srgbClr val="0000FF"/>
              </a:solidFill>
              <a:latin typeface="+mn-lt"/>
              <a:cs typeface="Times New Roman" panose="02020603050405020304" pitchFamily="18" charset="0"/>
            </a:rPr>
            <a:t>luận</a:t>
          </a:r>
          <a:r>
            <a:rPr lang="en-US" sz="2800" b="1" kern="1200" dirty="0">
              <a:solidFill>
                <a:srgbClr val="0000FF"/>
              </a:solidFill>
              <a:latin typeface="+mn-lt"/>
              <a:cs typeface="Times New Roman" panose="02020603050405020304" pitchFamily="18" charset="0"/>
            </a:rPr>
            <a:t> của </a:t>
          </a:r>
          <a:r>
            <a:rPr lang="en-US" sz="2800" b="1" kern="1200" dirty="0" err="1">
              <a:solidFill>
                <a:srgbClr val="0000FF"/>
              </a:solidFill>
              <a:latin typeface="+mn-lt"/>
              <a:cs typeface="Times New Roman" panose="02020603050405020304" pitchFamily="18" charset="0"/>
            </a:rPr>
            <a:t>thế</a:t>
          </a:r>
          <a:r>
            <a:rPr lang="en-US" sz="2800" b="1" kern="1200" dirty="0">
              <a:solidFill>
                <a:srgbClr val="0000FF"/>
              </a:solidFill>
              <a:latin typeface="+mn-lt"/>
              <a:cs typeface="Times New Roman" panose="02020603050405020304" pitchFamily="18" charset="0"/>
            </a:rPr>
            <a:t> </a:t>
          </a:r>
          <a:r>
            <a:rPr lang="en-US" sz="2800" b="1" kern="1200" dirty="0" err="1">
              <a:solidFill>
                <a:srgbClr val="0000FF"/>
              </a:solidFill>
              <a:latin typeface="+mn-lt"/>
              <a:cs typeface="Times New Roman" panose="02020603050405020304" pitchFamily="18" charset="0"/>
            </a:rPr>
            <a:t>giới</a:t>
          </a:r>
          <a:r>
            <a:rPr lang="en-US" sz="2800" b="1" kern="1200" dirty="0">
              <a:solidFill>
                <a:srgbClr val="0000FF"/>
              </a:solidFill>
              <a:latin typeface="+mn-lt"/>
              <a:cs typeface="Times New Roman" panose="02020603050405020304" pitchFamily="18" charset="0"/>
            </a:rPr>
            <a:t> </a:t>
          </a:r>
          <a:r>
            <a:rPr lang="en-US" sz="2800" b="1" kern="1200" dirty="0" err="1">
              <a:solidFill>
                <a:srgbClr val="0000FF"/>
              </a:solidFill>
              <a:latin typeface="+mn-lt"/>
              <a:cs typeface="Times New Roman" panose="02020603050405020304" pitchFamily="18" charset="0"/>
            </a:rPr>
            <a:t>quan</a:t>
          </a:r>
          <a:endParaRPr lang="en-US" sz="2800" b="1" kern="1200" dirty="0">
            <a:solidFill>
              <a:srgbClr val="0000FF"/>
            </a:solidFill>
            <a:latin typeface="+mn-lt"/>
            <a:cs typeface="Times New Roman" panose="02020603050405020304" pitchFamily="18" charset="0"/>
          </a:endParaRPr>
        </a:p>
      </dsp:txBody>
      <dsp:txXfrm rot="-5400000">
        <a:off x="852642" y="3257979"/>
        <a:ext cx="6328239" cy="714440"/>
      </dsp:txXfrm>
    </dsp:sp>
  </dsp:spTree>
</dsp:drawing>
</file>

<file path=ppt/diagrams/drawing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7A3CE45-31EC-4F1E-B460-AE5C11441564}">
      <dsp:nvSpPr>
        <dsp:cNvPr id="0" name=""/>
        <dsp:cNvSpPr/>
      </dsp:nvSpPr>
      <dsp:spPr>
        <a:xfrm rot="5400000">
          <a:off x="-226349" y="226799"/>
          <a:ext cx="1508999" cy="1056299"/>
        </a:xfrm>
        <a:prstGeom prst="chevron">
          <a:avLst/>
        </a:prstGeom>
        <a:solidFill>
          <a:srgbClr val="0033CC"/>
        </a:solidFill>
        <a:ln w="25400" cap="flat" cmpd="sng" algn="ctr">
          <a:solidFill>
            <a:schemeClr val="bg1">
              <a:alpha val="9000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15240" rIns="15240" bIns="15240" numCol="1" spcCol="1270" anchor="ctr" anchorCtr="0">
          <a:noAutofit/>
        </a:bodyPr>
        <a:lstStyle/>
        <a:p>
          <a:pPr marL="0" lvl="0" indent="0" algn="ctr" defTabSz="1066800">
            <a:lnSpc>
              <a:spcPct val="90000"/>
            </a:lnSpc>
            <a:spcBef>
              <a:spcPct val="0"/>
            </a:spcBef>
            <a:spcAft>
              <a:spcPct val="35000"/>
            </a:spcAft>
            <a:buNone/>
          </a:pPr>
          <a:r>
            <a:rPr lang="en-US" sz="2400" b="1" kern="1200" dirty="0">
              <a:solidFill>
                <a:schemeClr val="bg1"/>
              </a:solidFill>
              <a:latin typeface="+mn-lt"/>
              <a:cs typeface="Times New Roman" pitchFamily="18" charset="0"/>
            </a:rPr>
            <a:t>a.</a:t>
          </a:r>
        </a:p>
      </dsp:txBody>
      <dsp:txXfrm rot="-5400000">
        <a:off x="2" y="528599"/>
        <a:ext cx="1056299" cy="452700"/>
      </dsp:txXfrm>
    </dsp:sp>
    <dsp:sp modelId="{0DAB1469-03E9-4D9F-BEEA-7BAD8D0AC49F}">
      <dsp:nvSpPr>
        <dsp:cNvPr id="0" name=""/>
        <dsp:cNvSpPr/>
      </dsp:nvSpPr>
      <dsp:spPr>
        <a:xfrm rot="5400000">
          <a:off x="4317624" y="-3260875"/>
          <a:ext cx="980849" cy="7503500"/>
        </a:xfrm>
        <a:prstGeom prst="round2SameRect">
          <a:avLst/>
        </a:prstGeom>
        <a:solidFill>
          <a:schemeClr val="lt1">
            <a:alpha val="90000"/>
            <a:hueOff val="0"/>
            <a:satOff val="0"/>
            <a:lumOff val="0"/>
            <a:alphaOff val="0"/>
          </a:schemeClr>
        </a:solidFill>
        <a:ln w="25400" cap="flat" cmpd="sng" algn="ctr">
          <a:solidFill>
            <a:srgbClr val="000000">
              <a:alpha val="90000"/>
            </a:srgb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just" defTabSz="1066800">
            <a:lnSpc>
              <a:spcPct val="90000"/>
            </a:lnSpc>
            <a:spcBef>
              <a:spcPct val="0"/>
            </a:spcBef>
            <a:spcAft>
              <a:spcPct val="15000"/>
            </a:spcAft>
            <a:buChar char="•"/>
          </a:pPr>
          <a:r>
            <a:rPr lang="en-US" sz="2400" b="1" kern="1200" dirty="0" err="1">
              <a:solidFill>
                <a:srgbClr val="3333CC"/>
              </a:solidFill>
              <a:latin typeface="+mn-lt"/>
              <a:cs typeface="Times New Roman" pitchFamily="18" charset="0"/>
            </a:rPr>
            <a:t>Nội</a:t>
          </a:r>
          <a:r>
            <a:rPr lang="en-US" sz="2400" b="1" kern="1200" dirty="0">
              <a:solidFill>
                <a:srgbClr val="3333CC"/>
              </a:solidFill>
              <a:latin typeface="+mn-lt"/>
              <a:cs typeface="Times New Roman" pitchFamily="18" charset="0"/>
            </a:rPr>
            <a:t> dung </a:t>
          </a:r>
          <a:r>
            <a:rPr lang="en-US" sz="2400" b="1" kern="1200" dirty="0" err="1">
              <a:solidFill>
                <a:srgbClr val="3333CC"/>
              </a:solidFill>
              <a:latin typeface="+mn-lt"/>
              <a:cs typeface="Times New Roman" pitchFamily="18" charset="0"/>
            </a:rPr>
            <a:t>vấn</a:t>
          </a:r>
          <a:r>
            <a:rPr lang="en-US" sz="2400" b="1" kern="1200" dirty="0">
              <a:solidFill>
                <a:srgbClr val="3333CC"/>
              </a:solidFill>
              <a:latin typeface="+mn-lt"/>
              <a:cs typeface="Times New Roman" pitchFamily="18" charset="0"/>
            </a:rPr>
            <a:t> </a:t>
          </a:r>
          <a:r>
            <a:rPr lang="en-US" sz="2400" b="1" kern="1200" dirty="0" err="1">
              <a:solidFill>
                <a:srgbClr val="3333CC"/>
              </a:solidFill>
              <a:latin typeface="+mn-lt"/>
              <a:cs typeface="Times New Roman" pitchFamily="18" charset="0"/>
            </a:rPr>
            <a:t>đề</a:t>
          </a:r>
          <a:r>
            <a:rPr lang="en-US" sz="2400" b="1" kern="1200" dirty="0">
              <a:solidFill>
                <a:srgbClr val="3333CC"/>
              </a:solidFill>
              <a:latin typeface="+mn-lt"/>
              <a:cs typeface="Times New Roman" pitchFamily="18" charset="0"/>
            </a:rPr>
            <a:t> </a:t>
          </a:r>
          <a:r>
            <a:rPr lang="en-US" sz="2400" b="1" kern="1200" dirty="0" err="1">
              <a:solidFill>
                <a:srgbClr val="3333CC"/>
              </a:solidFill>
              <a:latin typeface="+mn-lt"/>
              <a:cs typeface="Times New Roman" pitchFamily="18" charset="0"/>
            </a:rPr>
            <a:t>cơ</a:t>
          </a:r>
          <a:r>
            <a:rPr lang="en-US" sz="2400" b="1" kern="1200" dirty="0">
              <a:solidFill>
                <a:srgbClr val="3333CC"/>
              </a:solidFill>
              <a:latin typeface="+mn-lt"/>
              <a:cs typeface="Times New Roman" pitchFamily="18" charset="0"/>
            </a:rPr>
            <a:t> </a:t>
          </a:r>
          <a:r>
            <a:rPr lang="en-US" sz="2400" b="1" kern="1200" dirty="0" err="1">
              <a:solidFill>
                <a:srgbClr val="3333CC"/>
              </a:solidFill>
              <a:latin typeface="+mn-lt"/>
              <a:cs typeface="Times New Roman" pitchFamily="18" charset="0"/>
            </a:rPr>
            <a:t>bản</a:t>
          </a:r>
          <a:r>
            <a:rPr lang="en-US" sz="2400" b="1" kern="1200" dirty="0">
              <a:solidFill>
                <a:srgbClr val="3333CC"/>
              </a:solidFill>
              <a:latin typeface="+mn-lt"/>
              <a:cs typeface="Times New Roman" pitchFamily="18" charset="0"/>
            </a:rPr>
            <a:t> của </a:t>
          </a:r>
          <a:r>
            <a:rPr lang="en-US" sz="2400" b="1" kern="1200" dirty="0" err="1">
              <a:solidFill>
                <a:srgbClr val="3333CC"/>
              </a:solidFill>
              <a:latin typeface="+mn-lt"/>
              <a:cs typeface="Times New Roman" pitchFamily="18" charset="0"/>
            </a:rPr>
            <a:t>triết</a:t>
          </a:r>
          <a:r>
            <a:rPr lang="en-US" sz="2400" b="1" kern="1200" dirty="0">
              <a:solidFill>
                <a:srgbClr val="3333CC"/>
              </a:solidFill>
              <a:latin typeface="+mn-lt"/>
              <a:cs typeface="Times New Roman" pitchFamily="18" charset="0"/>
            </a:rPr>
            <a:t> học</a:t>
          </a:r>
        </a:p>
      </dsp:txBody>
      <dsp:txXfrm rot="-5400000">
        <a:off x="1056299" y="48331"/>
        <a:ext cx="7455619" cy="885087"/>
      </dsp:txXfrm>
    </dsp:sp>
    <dsp:sp modelId="{D2E498E5-5D32-477C-AD89-F3DFDEA2421E}">
      <dsp:nvSpPr>
        <dsp:cNvPr id="0" name=""/>
        <dsp:cNvSpPr/>
      </dsp:nvSpPr>
      <dsp:spPr>
        <a:xfrm rot="5400000">
          <a:off x="-226349" y="1540412"/>
          <a:ext cx="1508999" cy="1056299"/>
        </a:xfrm>
        <a:prstGeom prst="chevron">
          <a:avLst/>
        </a:prstGeom>
        <a:solidFill>
          <a:srgbClr val="D60093"/>
        </a:solidFill>
        <a:ln w="25400" cap="flat" cmpd="sng" algn="ctr">
          <a:solidFill>
            <a:schemeClr val="bg1">
              <a:alpha val="7000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15240" rIns="15240" bIns="15240" numCol="1" spcCol="1270" anchor="ctr" anchorCtr="0">
          <a:noAutofit/>
        </a:bodyPr>
        <a:lstStyle/>
        <a:p>
          <a:pPr marL="0" lvl="0" indent="0" algn="ctr" defTabSz="1066800">
            <a:lnSpc>
              <a:spcPct val="90000"/>
            </a:lnSpc>
            <a:spcBef>
              <a:spcPct val="0"/>
            </a:spcBef>
            <a:spcAft>
              <a:spcPct val="35000"/>
            </a:spcAft>
            <a:buNone/>
          </a:pPr>
          <a:r>
            <a:rPr lang="en-US" sz="2400" b="1" kern="1200" dirty="0">
              <a:solidFill>
                <a:schemeClr val="bg1"/>
              </a:solidFill>
              <a:latin typeface="+mn-lt"/>
              <a:cs typeface="Times New Roman" pitchFamily="18" charset="0"/>
            </a:rPr>
            <a:t>b.</a:t>
          </a:r>
        </a:p>
      </dsp:txBody>
      <dsp:txXfrm rot="-5400000">
        <a:off x="2" y="1842212"/>
        <a:ext cx="1056299" cy="452700"/>
      </dsp:txXfrm>
    </dsp:sp>
    <dsp:sp modelId="{66EE8A80-F4D4-4B0E-81C4-C67A772FA914}">
      <dsp:nvSpPr>
        <dsp:cNvPr id="0" name=""/>
        <dsp:cNvSpPr/>
      </dsp:nvSpPr>
      <dsp:spPr>
        <a:xfrm rot="5400000">
          <a:off x="4317624" y="-1947263"/>
          <a:ext cx="980849" cy="7503500"/>
        </a:xfrm>
        <a:prstGeom prst="round2SameRect">
          <a:avLst/>
        </a:prstGeom>
        <a:solidFill>
          <a:schemeClr val="lt1">
            <a:alpha val="90000"/>
            <a:hueOff val="0"/>
            <a:satOff val="0"/>
            <a:lumOff val="0"/>
            <a:alphaOff val="0"/>
          </a:schemeClr>
        </a:solidFill>
        <a:ln w="25400" cap="flat" cmpd="sng" algn="ctr">
          <a:solidFill>
            <a:srgbClr val="000000">
              <a:alpha val="70000"/>
            </a:srgb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just" defTabSz="1066800">
            <a:lnSpc>
              <a:spcPct val="90000"/>
            </a:lnSpc>
            <a:spcBef>
              <a:spcPct val="0"/>
            </a:spcBef>
            <a:spcAft>
              <a:spcPct val="15000"/>
            </a:spcAft>
            <a:buChar char="•"/>
          </a:pPr>
          <a:r>
            <a:rPr lang="en-US" sz="2400" b="1" kern="1200" dirty="0" err="1">
              <a:solidFill>
                <a:srgbClr val="CC0066"/>
              </a:solidFill>
              <a:latin typeface="+mn-lt"/>
              <a:cs typeface="Times New Roman" pitchFamily="18" charset="0"/>
            </a:rPr>
            <a:t>Chủ</a:t>
          </a:r>
          <a:r>
            <a:rPr lang="en-US" sz="2400" b="1" kern="1200" dirty="0">
              <a:solidFill>
                <a:srgbClr val="CC0066"/>
              </a:solidFill>
              <a:latin typeface="+mn-lt"/>
              <a:cs typeface="Times New Roman" pitchFamily="18" charset="0"/>
            </a:rPr>
            <a:t> </a:t>
          </a:r>
          <a:r>
            <a:rPr lang="en-US" sz="2400" b="1" kern="1200" dirty="0" err="1">
              <a:solidFill>
                <a:srgbClr val="CC0066"/>
              </a:solidFill>
              <a:latin typeface="+mn-lt"/>
              <a:cs typeface="Times New Roman" pitchFamily="18" charset="0"/>
            </a:rPr>
            <a:t>nghĩa</a:t>
          </a:r>
          <a:r>
            <a:rPr lang="en-US" sz="2400" b="1" kern="1200" dirty="0">
              <a:solidFill>
                <a:srgbClr val="CC0066"/>
              </a:solidFill>
              <a:latin typeface="+mn-lt"/>
              <a:cs typeface="Times New Roman" pitchFamily="18" charset="0"/>
            </a:rPr>
            <a:t> </a:t>
          </a:r>
          <a:r>
            <a:rPr lang="en-US" sz="2400" b="1" kern="1200" dirty="0" err="1">
              <a:solidFill>
                <a:srgbClr val="CC0066"/>
              </a:solidFill>
              <a:latin typeface="+mn-lt"/>
              <a:cs typeface="Times New Roman" pitchFamily="18" charset="0"/>
            </a:rPr>
            <a:t>duy</a:t>
          </a:r>
          <a:r>
            <a:rPr lang="en-US" sz="2400" b="1" kern="1200" dirty="0">
              <a:solidFill>
                <a:srgbClr val="CC0066"/>
              </a:solidFill>
              <a:latin typeface="+mn-lt"/>
              <a:cs typeface="Times New Roman" pitchFamily="18" charset="0"/>
            </a:rPr>
            <a:t> </a:t>
          </a:r>
          <a:r>
            <a:rPr lang="en-US" sz="2400" b="1" kern="1200" dirty="0" err="1">
              <a:solidFill>
                <a:srgbClr val="CC0066"/>
              </a:solidFill>
              <a:latin typeface="+mn-lt"/>
              <a:cs typeface="Times New Roman" pitchFamily="18" charset="0"/>
            </a:rPr>
            <a:t>vật</a:t>
          </a:r>
          <a:r>
            <a:rPr lang="en-US" sz="2400" b="1" kern="1200" dirty="0">
              <a:solidFill>
                <a:srgbClr val="CC0066"/>
              </a:solidFill>
              <a:latin typeface="+mn-lt"/>
              <a:cs typeface="Times New Roman" pitchFamily="18" charset="0"/>
            </a:rPr>
            <a:t> </a:t>
          </a:r>
          <a:r>
            <a:rPr lang="en-US" sz="2400" b="1" kern="1200" dirty="0" err="1">
              <a:solidFill>
                <a:srgbClr val="CC0066"/>
              </a:solidFill>
              <a:latin typeface="+mn-lt"/>
              <a:cs typeface="Times New Roman" pitchFamily="18" charset="0"/>
            </a:rPr>
            <a:t>và</a:t>
          </a:r>
          <a:r>
            <a:rPr lang="en-US" sz="2400" b="1" kern="1200" dirty="0">
              <a:solidFill>
                <a:srgbClr val="CC0066"/>
              </a:solidFill>
              <a:latin typeface="+mn-lt"/>
              <a:cs typeface="Times New Roman" pitchFamily="18" charset="0"/>
            </a:rPr>
            <a:t> </a:t>
          </a:r>
          <a:r>
            <a:rPr lang="en-US" sz="2400" b="1" kern="1200" dirty="0" err="1">
              <a:solidFill>
                <a:srgbClr val="CC0066"/>
              </a:solidFill>
              <a:latin typeface="+mn-lt"/>
              <a:cs typeface="Times New Roman" pitchFamily="18" charset="0"/>
            </a:rPr>
            <a:t>chủ</a:t>
          </a:r>
          <a:r>
            <a:rPr lang="en-US" sz="2400" b="1" kern="1200" dirty="0">
              <a:solidFill>
                <a:srgbClr val="CC0066"/>
              </a:solidFill>
              <a:latin typeface="+mn-lt"/>
              <a:cs typeface="Times New Roman" pitchFamily="18" charset="0"/>
            </a:rPr>
            <a:t> </a:t>
          </a:r>
          <a:r>
            <a:rPr lang="en-US" sz="2400" b="1" kern="1200" dirty="0" err="1">
              <a:solidFill>
                <a:srgbClr val="CC0066"/>
              </a:solidFill>
              <a:latin typeface="+mn-lt"/>
              <a:cs typeface="Times New Roman" pitchFamily="18" charset="0"/>
            </a:rPr>
            <a:t>nghĩa</a:t>
          </a:r>
          <a:r>
            <a:rPr lang="en-US" sz="2400" b="1" kern="1200" dirty="0">
              <a:solidFill>
                <a:srgbClr val="CC0066"/>
              </a:solidFill>
              <a:latin typeface="+mn-lt"/>
              <a:cs typeface="Times New Roman" pitchFamily="18" charset="0"/>
            </a:rPr>
            <a:t> </a:t>
          </a:r>
          <a:r>
            <a:rPr lang="en-US" sz="2400" b="1" kern="1200" dirty="0" err="1">
              <a:solidFill>
                <a:srgbClr val="CC0066"/>
              </a:solidFill>
              <a:latin typeface="+mn-lt"/>
              <a:cs typeface="Times New Roman" pitchFamily="18" charset="0"/>
            </a:rPr>
            <a:t>duy</a:t>
          </a:r>
          <a:r>
            <a:rPr lang="en-US" sz="2400" b="1" kern="1200" dirty="0">
              <a:solidFill>
                <a:srgbClr val="CC0066"/>
              </a:solidFill>
              <a:latin typeface="+mn-lt"/>
              <a:cs typeface="Times New Roman" pitchFamily="18" charset="0"/>
            </a:rPr>
            <a:t> </a:t>
          </a:r>
          <a:r>
            <a:rPr lang="en-US" sz="2400" b="1" kern="1200" dirty="0" err="1">
              <a:solidFill>
                <a:srgbClr val="CC0066"/>
              </a:solidFill>
              <a:latin typeface="+mn-lt"/>
              <a:cs typeface="Times New Roman" pitchFamily="18" charset="0"/>
            </a:rPr>
            <a:t>tâm</a:t>
          </a:r>
          <a:endParaRPr lang="en-US" sz="2400" b="1" kern="1200" dirty="0">
            <a:solidFill>
              <a:srgbClr val="CC0066"/>
            </a:solidFill>
            <a:latin typeface="+mn-lt"/>
            <a:cs typeface="Times New Roman" pitchFamily="18" charset="0"/>
          </a:endParaRPr>
        </a:p>
      </dsp:txBody>
      <dsp:txXfrm rot="-5400000">
        <a:off x="1056299" y="1361943"/>
        <a:ext cx="7455619" cy="885087"/>
      </dsp:txXfrm>
    </dsp:sp>
    <dsp:sp modelId="{D0A976F6-7E08-4F35-87C1-B13E36AF9C4D}">
      <dsp:nvSpPr>
        <dsp:cNvPr id="0" name=""/>
        <dsp:cNvSpPr/>
      </dsp:nvSpPr>
      <dsp:spPr>
        <a:xfrm rot="5400000">
          <a:off x="-190789" y="2818464"/>
          <a:ext cx="1508999" cy="1127420"/>
        </a:xfrm>
        <a:prstGeom prst="chevron">
          <a:avLst/>
        </a:prstGeom>
        <a:solidFill>
          <a:srgbClr val="008000"/>
        </a:solidFill>
        <a:ln w="25400" cap="flat" cmpd="sng" algn="ctr">
          <a:solidFill>
            <a:schemeClr val="accent2">
              <a:alpha val="90000"/>
              <a:hueOff val="0"/>
              <a:satOff val="0"/>
              <a:lumOff val="0"/>
              <a:alphaOff val="-4000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15240" rIns="15240" bIns="15240" numCol="1" spcCol="1270" anchor="ctr" anchorCtr="0">
          <a:noAutofit/>
        </a:bodyPr>
        <a:lstStyle/>
        <a:p>
          <a:pPr marL="0" lvl="0" indent="0" algn="ctr" defTabSz="1066800">
            <a:lnSpc>
              <a:spcPct val="90000"/>
            </a:lnSpc>
            <a:spcBef>
              <a:spcPct val="0"/>
            </a:spcBef>
            <a:spcAft>
              <a:spcPct val="35000"/>
            </a:spcAft>
            <a:buNone/>
          </a:pPr>
          <a:r>
            <a:rPr lang="en-US" sz="2400" b="1" kern="1200" dirty="0">
              <a:solidFill>
                <a:schemeClr val="bg1"/>
              </a:solidFill>
              <a:latin typeface="+mn-lt"/>
              <a:cs typeface="Times New Roman" panose="02020603050405020304" pitchFamily="18" charset="0"/>
            </a:rPr>
            <a:t>c.</a:t>
          </a:r>
        </a:p>
      </dsp:txBody>
      <dsp:txXfrm rot="-5400000">
        <a:off x="1" y="3191384"/>
        <a:ext cx="1127420" cy="381579"/>
      </dsp:txXfrm>
    </dsp:sp>
    <dsp:sp modelId="{4B2AED02-D5BC-40AD-B501-D2D53907E6A6}">
      <dsp:nvSpPr>
        <dsp:cNvPr id="0" name=""/>
        <dsp:cNvSpPr/>
      </dsp:nvSpPr>
      <dsp:spPr>
        <a:xfrm rot="5400000">
          <a:off x="4360657" y="-492483"/>
          <a:ext cx="980849" cy="7417434"/>
        </a:xfrm>
        <a:prstGeom prst="round2SameRect">
          <a:avLst/>
        </a:prstGeom>
        <a:solidFill>
          <a:schemeClr val="lt1">
            <a:alpha val="90000"/>
            <a:hueOff val="0"/>
            <a:satOff val="0"/>
            <a:lumOff val="0"/>
            <a:alphaOff val="0"/>
          </a:schemeClr>
        </a:solidFill>
        <a:ln w="25400" cap="flat" cmpd="sng" algn="ctr">
          <a:solidFill>
            <a:srgbClr val="000000">
              <a:alpha val="50000"/>
            </a:srgb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just" defTabSz="1066800">
            <a:lnSpc>
              <a:spcPct val="90000"/>
            </a:lnSpc>
            <a:spcBef>
              <a:spcPct val="0"/>
            </a:spcBef>
            <a:spcAft>
              <a:spcPct val="15000"/>
            </a:spcAft>
            <a:buChar char="•"/>
          </a:pPr>
          <a:r>
            <a:rPr lang="en-US" sz="2400" b="1" kern="1200" dirty="0" err="1">
              <a:solidFill>
                <a:srgbClr val="006600"/>
              </a:solidFill>
              <a:latin typeface="+mn-lt"/>
              <a:cs typeface="Times New Roman" panose="02020603050405020304" pitchFamily="18" charset="0"/>
            </a:rPr>
            <a:t>Thuyết</a:t>
          </a:r>
          <a:r>
            <a:rPr lang="en-US" sz="2400" b="1" kern="1200" dirty="0">
              <a:solidFill>
                <a:srgbClr val="006600"/>
              </a:solidFill>
              <a:latin typeface="+mn-lt"/>
              <a:cs typeface="Times New Roman" panose="02020603050405020304" pitchFamily="18" charset="0"/>
            </a:rPr>
            <a:t> </a:t>
          </a:r>
          <a:r>
            <a:rPr lang="en-US" sz="2400" b="1" kern="1200" dirty="0" err="1">
              <a:solidFill>
                <a:srgbClr val="006600"/>
              </a:solidFill>
              <a:latin typeface="+mn-lt"/>
              <a:cs typeface="Times New Roman" panose="02020603050405020304" pitchFamily="18" charset="0"/>
            </a:rPr>
            <a:t>có</a:t>
          </a:r>
          <a:r>
            <a:rPr lang="en-US" sz="2400" b="1" kern="1200" dirty="0">
              <a:solidFill>
                <a:srgbClr val="006600"/>
              </a:solidFill>
              <a:latin typeface="+mn-lt"/>
              <a:cs typeface="Times New Roman" panose="02020603050405020304" pitchFamily="18" charset="0"/>
            </a:rPr>
            <a:t> </a:t>
          </a:r>
          <a:r>
            <a:rPr lang="en-US" sz="2400" b="1" kern="1200" dirty="0" err="1">
              <a:solidFill>
                <a:srgbClr val="006600"/>
              </a:solidFill>
              <a:latin typeface="+mn-lt"/>
              <a:cs typeface="Times New Roman" panose="02020603050405020304" pitchFamily="18" charset="0"/>
            </a:rPr>
            <a:t>thể</a:t>
          </a:r>
          <a:r>
            <a:rPr lang="en-US" sz="2400" b="1" kern="1200" dirty="0">
              <a:solidFill>
                <a:srgbClr val="006600"/>
              </a:solidFill>
              <a:latin typeface="+mn-lt"/>
              <a:cs typeface="Times New Roman" panose="02020603050405020304" pitchFamily="18" charset="0"/>
            </a:rPr>
            <a:t> </a:t>
          </a:r>
          <a:r>
            <a:rPr lang="en-US" sz="2400" b="1" kern="1200" dirty="0" err="1">
              <a:solidFill>
                <a:srgbClr val="006600"/>
              </a:solidFill>
              <a:latin typeface="+mn-lt"/>
              <a:cs typeface="Times New Roman" panose="02020603050405020304" pitchFamily="18" charset="0"/>
            </a:rPr>
            <a:t>biết</a:t>
          </a:r>
          <a:r>
            <a:rPr lang="en-US" sz="2400" b="1" kern="1200" dirty="0">
              <a:solidFill>
                <a:srgbClr val="006600"/>
              </a:solidFill>
              <a:latin typeface="+mn-lt"/>
              <a:cs typeface="Times New Roman" panose="02020603050405020304" pitchFamily="18" charset="0"/>
            </a:rPr>
            <a:t> (</a:t>
          </a:r>
          <a:r>
            <a:rPr lang="en-US" sz="2400" b="1" kern="1200" dirty="0" err="1">
              <a:solidFill>
                <a:srgbClr val="006600"/>
              </a:solidFill>
              <a:latin typeface="+mn-lt"/>
              <a:cs typeface="Times New Roman" panose="02020603050405020304" pitchFamily="18" charset="0"/>
            </a:rPr>
            <a:t>Khả</a:t>
          </a:r>
          <a:r>
            <a:rPr lang="en-US" sz="2400" b="1" kern="1200" dirty="0">
              <a:solidFill>
                <a:srgbClr val="006600"/>
              </a:solidFill>
              <a:latin typeface="+mn-lt"/>
              <a:cs typeface="Times New Roman" panose="02020603050405020304" pitchFamily="18" charset="0"/>
            </a:rPr>
            <a:t> tri </a:t>
          </a:r>
          <a:r>
            <a:rPr lang="en-US" sz="2400" b="1" kern="1200" dirty="0" err="1">
              <a:solidFill>
                <a:srgbClr val="006600"/>
              </a:solidFill>
              <a:latin typeface="+mn-lt"/>
              <a:cs typeface="Times New Roman" panose="02020603050405020304" pitchFamily="18" charset="0"/>
            </a:rPr>
            <a:t>luận</a:t>
          </a:r>
          <a:r>
            <a:rPr lang="en-US" sz="2400" b="1" kern="1200" dirty="0">
              <a:solidFill>
                <a:srgbClr val="006600"/>
              </a:solidFill>
              <a:latin typeface="+mn-lt"/>
              <a:cs typeface="Times New Roman" panose="02020603050405020304" pitchFamily="18" charset="0"/>
            </a:rPr>
            <a:t>) </a:t>
          </a:r>
          <a:r>
            <a:rPr lang="en-US" sz="2400" b="1" kern="1200" dirty="0" err="1">
              <a:solidFill>
                <a:srgbClr val="006600"/>
              </a:solidFill>
              <a:latin typeface="+mn-lt"/>
              <a:cs typeface="Times New Roman" panose="02020603050405020304" pitchFamily="18" charset="0"/>
            </a:rPr>
            <a:t>và</a:t>
          </a:r>
          <a:r>
            <a:rPr lang="en-US" sz="2400" b="1" kern="1200" dirty="0">
              <a:solidFill>
                <a:srgbClr val="006600"/>
              </a:solidFill>
              <a:latin typeface="+mn-lt"/>
              <a:cs typeface="Times New Roman" panose="02020603050405020304" pitchFamily="18" charset="0"/>
            </a:rPr>
            <a:t> </a:t>
          </a:r>
          <a:r>
            <a:rPr lang="en-US" sz="2400" b="1" kern="1200" dirty="0" err="1">
              <a:solidFill>
                <a:srgbClr val="006600"/>
              </a:solidFill>
              <a:latin typeface="+mn-lt"/>
              <a:cs typeface="Times New Roman" panose="02020603050405020304" pitchFamily="18" charset="0"/>
            </a:rPr>
            <a:t>thuyết</a:t>
          </a:r>
          <a:r>
            <a:rPr lang="en-US" sz="2400" b="1" kern="1200" dirty="0">
              <a:solidFill>
                <a:srgbClr val="006600"/>
              </a:solidFill>
              <a:latin typeface="+mn-lt"/>
              <a:cs typeface="Times New Roman" panose="02020603050405020304" pitchFamily="18" charset="0"/>
            </a:rPr>
            <a:t> </a:t>
          </a:r>
          <a:r>
            <a:rPr lang="en-US" sz="2400" b="1" kern="1200" dirty="0" err="1">
              <a:solidFill>
                <a:srgbClr val="006600"/>
              </a:solidFill>
              <a:latin typeface="+mn-lt"/>
              <a:cs typeface="Times New Roman" panose="02020603050405020304" pitchFamily="18" charset="0"/>
            </a:rPr>
            <a:t>không</a:t>
          </a:r>
          <a:r>
            <a:rPr lang="en-US" sz="2400" b="1" kern="1200" dirty="0">
              <a:solidFill>
                <a:srgbClr val="006600"/>
              </a:solidFill>
              <a:latin typeface="+mn-lt"/>
              <a:cs typeface="Times New Roman" panose="02020603050405020304" pitchFamily="18" charset="0"/>
            </a:rPr>
            <a:t> </a:t>
          </a:r>
          <a:r>
            <a:rPr lang="en-US" sz="2400" b="1" kern="1200" dirty="0" err="1">
              <a:solidFill>
                <a:srgbClr val="006600"/>
              </a:solidFill>
              <a:latin typeface="+mn-lt"/>
              <a:cs typeface="Times New Roman" panose="02020603050405020304" pitchFamily="18" charset="0"/>
            </a:rPr>
            <a:t>thể</a:t>
          </a:r>
          <a:r>
            <a:rPr lang="en-US" sz="2400" b="1" kern="1200" dirty="0">
              <a:solidFill>
                <a:srgbClr val="006600"/>
              </a:solidFill>
              <a:latin typeface="+mn-lt"/>
              <a:cs typeface="Times New Roman" panose="02020603050405020304" pitchFamily="18" charset="0"/>
            </a:rPr>
            <a:t> </a:t>
          </a:r>
          <a:r>
            <a:rPr lang="en-US" sz="2400" b="1" kern="1200" dirty="0" err="1">
              <a:solidFill>
                <a:srgbClr val="006600"/>
              </a:solidFill>
              <a:latin typeface="+mn-lt"/>
              <a:cs typeface="Times New Roman" panose="02020603050405020304" pitchFamily="18" charset="0"/>
            </a:rPr>
            <a:t>biết</a:t>
          </a:r>
          <a:r>
            <a:rPr lang="en-US" sz="2400" b="1" kern="1200" dirty="0">
              <a:solidFill>
                <a:srgbClr val="006600"/>
              </a:solidFill>
              <a:latin typeface="+mn-lt"/>
              <a:cs typeface="Times New Roman" panose="02020603050405020304" pitchFamily="18" charset="0"/>
            </a:rPr>
            <a:t> (</a:t>
          </a:r>
          <a:r>
            <a:rPr lang="en-US" sz="2400" b="1" kern="1200" dirty="0" err="1">
              <a:solidFill>
                <a:srgbClr val="006600"/>
              </a:solidFill>
              <a:latin typeface="+mn-lt"/>
              <a:cs typeface="Times New Roman" panose="02020603050405020304" pitchFamily="18" charset="0"/>
            </a:rPr>
            <a:t>Bất</a:t>
          </a:r>
          <a:r>
            <a:rPr lang="en-US" sz="2400" b="1" kern="1200" dirty="0">
              <a:solidFill>
                <a:srgbClr val="006600"/>
              </a:solidFill>
              <a:latin typeface="+mn-lt"/>
              <a:cs typeface="Times New Roman" panose="02020603050405020304" pitchFamily="18" charset="0"/>
            </a:rPr>
            <a:t> </a:t>
          </a:r>
          <a:r>
            <a:rPr lang="en-US" sz="2400" b="1" kern="1200" dirty="0" err="1">
              <a:solidFill>
                <a:srgbClr val="006600"/>
              </a:solidFill>
              <a:latin typeface="+mn-lt"/>
              <a:cs typeface="Times New Roman" panose="02020603050405020304" pitchFamily="18" charset="0"/>
            </a:rPr>
            <a:t>khả</a:t>
          </a:r>
          <a:r>
            <a:rPr lang="en-US" sz="2400" b="1" kern="1200" dirty="0">
              <a:solidFill>
                <a:srgbClr val="006600"/>
              </a:solidFill>
              <a:latin typeface="+mn-lt"/>
              <a:cs typeface="Times New Roman" panose="02020603050405020304" pitchFamily="18" charset="0"/>
            </a:rPr>
            <a:t> tri) </a:t>
          </a:r>
        </a:p>
      </dsp:txBody>
      <dsp:txXfrm rot="-5400000">
        <a:off x="1142365" y="2773690"/>
        <a:ext cx="7369553" cy="885087"/>
      </dsp:txXfrm>
    </dsp:sp>
  </dsp:spTree>
</dsp:drawing>
</file>

<file path=ppt/diagrams/drawing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4B20533-4E64-42D8-9F9E-18C99626DF76}">
      <dsp:nvSpPr>
        <dsp:cNvPr id="0" name=""/>
        <dsp:cNvSpPr/>
      </dsp:nvSpPr>
      <dsp:spPr>
        <a:xfrm rot="21300000">
          <a:off x="25620" y="1850803"/>
          <a:ext cx="8297652" cy="950206"/>
        </a:xfrm>
        <a:prstGeom prst="mathMinus">
          <a:avLst/>
        </a:prstGeom>
        <a:solidFill>
          <a:schemeClr val="tx1"/>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4F779E6A-8809-44D8-AC0E-11322D5BFD46}">
      <dsp:nvSpPr>
        <dsp:cNvPr id="0" name=""/>
        <dsp:cNvSpPr/>
      </dsp:nvSpPr>
      <dsp:spPr>
        <a:xfrm>
          <a:off x="1001867" y="232590"/>
          <a:ext cx="2504667" cy="1860725"/>
        </a:xfrm>
        <a:prstGeom prst="downArrow">
          <a:avLst/>
        </a:prstGeom>
        <a:solidFill>
          <a:srgbClr val="FF0066"/>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E3E282B0-89DE-4903-A8AC-56660491AF71}">
      <dsp:nvSpPr>
        <dsp:cNvPr id="0" name=""/>
        <dsp:cNvSpPr/>
      </dsp:nvSpPr>
      <dsp:spPr>
        <a:xfrm>
          <a:off x="3808684" y="393565"/>
          <a:ext cx="3904102" cy="116663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70688" tIns="170688" rIns="170688" bIns="170688" numCol="1" spcCol="1270" anchor="ctr" anchorCtr="0">
          <a:noAutofit/>
        </a:bodyPr>
        <a:lstStyle/>
        <a:p>
          <a:pPr marL="0" lvl="0" indent="0" algn="l" defTabSz="1066800">
            <a:lnSpc>
              <a:spcPct val="90000"/>
            </a:lnSpc>
            <a:spcBef>
              <a:spcPct val="0"/>
            </a:spcBef>
            <a:spcAft>
              <a:spcPct val="35000"/>
            </a:spcAft>
            <a:buNone/>
          </a:pPr>
          <a:r>
            <a:rPr lang="en-US" sz="2400" b="1" kern="1200" dirty="0" err="1">
              <a:solidFill>
                <a:srgbClr val="FF0000"/>
              </a:solidFill>
              <a:latin typeface="+mn-lt"/>
              <a:cs typeface="Times New Roman" panose="02020603050405020304" pitchFamily="18" charset="0"/>
            </a:rPr>
            <a:t>Thuyết</a:t>
          </a:r>
          <a:r>
            <a:rPr lang="en-US" sz="2400" b="1" kern="1200" dirty="0">
              <a:solidFill>
                <a:srgbClr val="FF0000"/>
              </a:solidFill>
              <a:latin typeface="+mn-lt"/>
              <a:cs typeface="Times New Roman" panose="02020603050405020304" pitchFamily="18" charset="0"/>
            </a:rPr>
            <a:t> </a:t>
          </a:r>
          <a:r>
            <a:rPr lang="en-US" sz="2400" b="1" kern="1200" dirty="0" err="1">
              <a:solidFill>
                <a:srgbClr val="FF0000"/>
              </a:solidFill>
              <a:latin typeface="+mn-lt"/>
              <a:cs typeface="Times New Roman" panose="02020603050405020304" pitchFamily="18" charset="0"/>
            </a:rPr>
            <a:t>khả</a:t>
          </a:r>
          <a:r>
            <a:rPr lang="en-US" sz="2400" b="1" kern="1200" dirty="0">
              <a:solidFill>
                <a:srgbClr val="FF0000"/>
              </a:solidFill>
              <a:latin typeface="+mn-lt"/>
              <a:cs typeface="Times New Roman" panose="02020603050405020304" pitchFamily="18" charset="0"/>
            </a:rPr>
            <a:t> tri</a:t>
          </a:r>
          <a:endParaRPr lang="en-US" sz="2400" b="0" kern="1200" dirty="0">
            <a:solidFill>
              <a:srgbClr val="3333CC"/>
            </a:solidFill>
            <a:latin typeface="+mn-lt"/>
            <a:cs typeface="Times New Roman" panose="02020603050405020304" pitchFamily="18" charset="0"/>
          </a:endParaRPr>
        </a:p>
      </dsp:txBody>
      <dsp:txXfrm>
        <a:off x="3808684" y="393565"/>
        <a:ext cx="3904102" cy="1166630"/>
      </dsp:txXfrm>
    </dsp:sp>
    <dsp:sp modelId="{3D32EFEA-8E86-49C9-AF26-65DD9EC5DDEC}">
      <dsp:nvSpPr>
        <dsp:cNvPr id="0" name=""/>
        <dsp:cNvSpPr/>
      </dsp:nvSpPr>
      <dsp:spPr>
        <a:xfrm>
          <a:off x="5070933" y="2558497"/>
          <a:ext cx="2504667" cy="1860725"/>
        </a:xfrm>
        <a:prstGeom prst="upArrow">
          <a:avLst/>
        </a:prstGeom>
        <a:solidFill>
          <a:srgbClr val="0033CC"/>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603F74D3-90DD-45AA-8B56-770CDE1A3BDF}">
      <dsp:nvSpPr>
        <dsp:cNvPr id="0" name=""/>
        <dsp:cNvSpPr/>
      </dsp:nvSpPr>
      <dsp:spPr>
        <a:xfrm>
          <a:off x="999743" y="2736853"/>
          <a:ext cx="3199108" cy="120390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70688" tIns="170688" rIns="170688" bIns="170688" numCol="1" spcCol="1270" anchor="ctr" anchorCtr="0">
          <a:noAutofit/>
        </a:bodyPr>
        <a:lstStyle/>
        <a:p>
          <a:pPr marL="0" lvl="0" indent="0" algn="l" defTabSz="1066800">
            <a:lnSpc>
              <a:spcPct val="90000"/>
            </a:lnSpc>
            <a:spcBef>
              <a:spcPct val="0"/>
            </a:spcBef>
            <a:spcAft>
              <a:spcPct val="35000"/>
            </a:spcAft>
            <a:buNone/>
          </a:pPr>
          <a:r>
            <a:rPr lang="en-US" sz="2400" b="1" kern="1200" dirty="0" err="1">
              <a:solidFill>
                <a:srgbClr val="FF0000"/>
              </a:solidFill>
              <a:latin typeface="+mn-lt"/>
              <a:cs typeface="Times New Roman" panose="02020603050405020304" pitchFamily="18" charset="0"/>
            </a:rPr>
            <a:t>Thuyết</a:t>
          </a:r>
          <a:r>
            <a:rPr lang="en-US" sz="2400" b="1" kern="1200" dirty="0">
              <a:solidFill>
                <a:srgbClr val="FF0000"/>
              </a:solidFill>
              <a:latin typeface="+mn-lt"/>
              <a:cs typeface="Times New Roman" panose="02020603050405020304" pitchFamily="18" charset="0"/>
            </a:rPr>
            <a:t> </a:t>
          </a:r>
          <a:r>
            <a:rPr lang="en-US" sz="2400" b="1" kern="1200" dirty="0" err="1">
              <a:solidFill>
                <a:srgbClr val="FF0000"/>
              </a:solidFill>
              <a:latin typeface="+mn-lt"/>
              <a:cs typeface="Times New Roman" panose="02020603050405020304" pitchFamily="18" charset="0"/>
            </a:rPr>
            <a:t>bất</a:t>
          </a:r>
          <a:r>
            <a:rPr lang="en-US" sz="2400" b="1" kern="1200" dirty="0">
              <a:solidFill>
                <a:srgbClr val="FF0000"/>
              </a:solidFill>
              <a:latin typeface="+mn-lt"/>
              <a:cs typeface="Times New Roman" panose="02020603050405020304" pitchFamily="18" charset="0"/>
            </a:rPr>
            <a:t> </a:t>
          </a:r>
          <a:r>
            <a:rPr lang="en-US" sz="2400" b="1" kern="1200" dirty="0" err="1">
              <a:solidFill>
                <a:srgbClr val="FF0000"/>
              </a:solidFill>
              <a:latin typeface="+mn-lt"/>
              <a:cs typeface="Times New Roman" panose="02020603050405020304" pitchFamily="18" charset="0"/>
            </a:rPr>
            <a:t>khả</a:t>
          </a:r>
          <a:r>
            <a:rPr lang="en-US" sz="2400" b="1" kern="1200" dirty="0">
              <a:solidFill>
                <a:srgbClr val="FF0000"/>
              </a:solidFill>
              <a:latin typeface="+mn-lt"/>
              <a:cs typeface="Times New Roman" panose="02020603050405020304" pitchFamily="18" charset="0"/>
            </a:rPr>
            <a:t> tri</a:t>
          </a:r>
          <a:endParaRPr lang="en-US" sz="2400" b="0" kern="1200" dirty="0">
            <a:solidFill>
              <a:srgbClr val="3333CC"/>
            </a:solidFill>
            <a:latin typeface="+mn-lt"/>
            <a:cs typeface="Times New Roman" panose="02020603050405020304" pitchFamily="18" charset="0"/>
          </a:endParaRPr>
        </a:p>
      </dsp:txBody>
      <dsp:txXfrm>
        <a:off x="999743" y="2736853"/>
        <a:ext cx="3199108" cy="1203907"/>
      </dsp:txXfrm>
    </dsp:sp>
  </dsp:spTree>
</dsp:drawing>
</file>

<file path=ppt/diagrams/drawing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8A816BA-8B02-4A07-BED9-4112D4715111}">
      <dsp:nvSpPr>
        <dsp:cNvPr id="0" name=""/>
        <dsp:cNvSpPr/>
      </dsp:nvSpPr>
      <dsp:spPr>
        <a:xfrm>
          <a:off x="647764" y="168999"/>
          <a:ext cx="3173419" cy="2179867"/>
        </a:xfrm>
        <a:prstGeom prst="round2DiagRect">
          <a:avLst>
            <a:gd name="adj1" fmla="val 0"/>
            <a:gd name="adj2" fmla="val 16670"/>
          </a:avLst>
        </a:prstGeom>
        <a:solidFill>
          <a:srgbClr val="990099"/>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857A2237-99FC-422F-87D0-6E5CDC1F0521}">
      <dsp:nvSpPr>
        <dsp:cNvPr id="0" name=""/>
        <dsp:cNvSpPr/>
      </dsp:nvSpPr>
      <dsp:spPr>
        <a:xfrm>
          <a:off x="721186" y="595150"/>
          <a:ext cx="2920749" cy="1085433"/>
        </a:xfrm>
        <a:prstGeom prst="rect">
          <a:avLst/>
        </a:prstGeom>
        <a:noFill/>
        <a:ln>
          <a:noFill/>
        </a:ln>
        <a:effectLst/>
        <a:sp3d/>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ctr" defTabSz="800100">
            <a:lnSpc>
              <a:spcPct val="90000"/>
            </a:lnSpc>
            <a:spcBef>
              <a:spcPct val="0"/>
            </a:spcBef>
            <a:spcAft>
              <a:spcPct val="35000"/>
            </a:spcAft>
            <a:buNone/>
          </a:pPr>
          <a:r>
            <a:rPr lang="en-US" sz="1800" b="0" i="0" kern="1200" dirty="0" err="1">
              <a:solidFill>
                <a:schemeClr val="bg1"/>
              </a:solidFill>
              <a:latin typeface="+mj-lt"/>
              <a:cs typeface="Times New Roman"/>
            </a:rPr>
            <a:t>Là</a:t>
          </a:r>
          <a:r>
            <a:rPr lang="en-US" sz="1800" b="0" i="0" kern="1200" dirty="0">
              <a:solidFill>
                <a:schemeClr val="bg1"/>
              </a:solidFill>
              <a:latin typeface="+mj-lt"/>
              <a:cs typeface="Times New Roman"/>
            </a:rPr>
            <a:t> </a:t>
          </a:r>
          <a:r>
            <a:rPr lang="en-US" sz="1800" b="0" i="0" kern="1200" dirty="0" err="1">
              <a:solidFill>
                <a:schemeClr val="bg1"/>
              </a:solidFill>
              <a:latin typeface="+mj-lt"/>
              <a:cs typeface="Times New Roman"/>
            </a:rPr>
            <a:t>nghệ</a:t>
          </a:r>
          <a:r>
            <a:rPr lang="en-US" sz="1800" b="0" i="0" kern="1200" dirty="0">
              <a:solidFill>
                <a:schemeClr val="bg1"/>
              </a:solidFill>
              <a:latin typeface="+mj-lt"/>
              <a:cs typeface="Times New Roman"/>
            </a:rPr>
            <a:t> </a:t>
          </a:r>
          <a:r>
            <a:rPr lang="en-US" sz="1800" b="0" i="0" kern="1200" dirty="0" err="1">
              <a:solidFill>
                <a:schemeClr val="bg1"/>
              </a:solidFill>
              <a:latin typeface="+mj-lt"/>
              <a:cs typeface="Times New Roman"/>
            </a:rPr>
            <a:t>thuật</a:t>
          </a:r>
          <a:r>
            <a:rPr lang="en-US" sz="1800" b="0" i="0" kern="1200" dirty="0">
              <a:solidFill>
                <a:schemeClr val="bg1"/>
              </a:solidFill>
              <a:latin typeface="+mj-lt"/>
              <a:cs typeface="Times New Roman"/>
            </a:rPr>
            <a:t> </a:t>
          </a:r>
          <a:r>
            <a:rPr lang="en-US" sz="1800" b="0" i="0" kern="1200" dirty="0" err="1">
              <a:solidFill>
                <a:schemeClr val="bg1"/>
              </a:solidFill>
              <a:latin typeface="+mj-lt"/>
              <a:cs typeface="Times New Roman"/>
            </a:rPr>
            <a:t>tranh</a:t>
          </a:r>
          <a:r>
            <a:rPr lang="en-US" sz="1800" b="0" i="0" kern="1200" dirty="0">
              <a:solidFill>
                <a:schemeClr val="bg1"/>
              </a:solidFill>
              <a:latin typeface="+mj-lt"/>
              <a:cs typeface="Times New Roman"/>
            </a:rPr>
            <a:t> </a:t>
          </a:r>
          <a:r>
            <a:rPr lang="en-US" sz="1800" b="0" i="0" kern="1200" dirty="0" err="1">
              <a:solidFill>
                <a:schemeClr val="bg1"/>
              </a:solidFill>
              <a:latin typeface="+mj-lt"/>
              <a:cs typeface="Times New Roman"/>
            </a:rPr>
            <a:t>luận</a:t>
          </a:r>
          <a:r>
            <a:rPr lang="en-US" sz="1800" b="0" i="0" kern="1200" dirty="0">
              <a:solidFill>
                <a:schemeClr val="bg1"/>
              </a:solidFill>
              <a:latin typeface="+mj-lt"/>
              <a:cs typeface="Times New Roman"/>
            </a:rPr>
            <a:t> </a:t>
          </a:r>
          <a:r>
            <a:rPr lang="en-US" sz="1800" b="0" i="0" kern="1200" dirty="0" err="1">
              <a:solidFill>
                <a:schemeClr val="bg1"/>
              </a:solidFill>
              <a:latin typeface="+mj-lt"/>
              <a:cs typeface="Times New Roman"/>
            </a:rPr>
            <a:t>để</a:t>
          </a:r>
          <a:r>
            <a:rPr lang="en-US" sz="1800" b="0" i="0" kern="1200" dirty="0">
              <a:solidFill>
                <a:schemeClr val="bg1"/>
              </a:solidFill>
              <a:latin typeface="+mj-lt"/>
              <a:cs typeface="Times New Roman"/>
            </a:rPr>
            <a:t> </a:t>
          </a:r>
          <a:r>
            <a:rPr lang="en-US" sz="1800" b="0" i="0" kern="1200" dirty="0" err="1">
              <a:solidFill>
                <a:schemeClr val="bg1"/>
              </a:solidFill>
              <a:latin typeface="+mj-lt"/>
              <a:cs typeface="Times New Roman"/>
            </a:rPr>
            <a:t>tìm</a:t>
          </a:r>
          <a:r>
            <a:rPr lang="en-US" sz="1800" b="0" i="0" kern="1200" dirty="0">
              <a:solidFill>
                <a:schemeClr val="bg1"/>
              </a:solidFill>
              <a:latin typeface="+mj-lt"/>
              <a:cs typeface="Times New Roman"/>
            </a:rPr>
            <a:t> </a:t>
          </a:r>
          <a:r>
            <a:rPr lang="en-US" sz="1800" b="0" i="0" kern="1200" dirty="0" err="1">
              <a:solidFill>
                <a:schemeClr val="bg1"/>
              </a:solidFill>
              <a:latin typeface="+mj-lt"/>
              <a:cs typeface="Times New Roman"/>
            </a:rPr>
            <a:t>chân</a:t>
          </a:r>
          <a:r>
            <a:rPr lang="en-US" sz="1800" b="0" i="0" kern="1200" dirty="0">
              <a:solidFill>
                <a:schemeClr val="bg1"/>
              </a:solidFill>
              <a:latin typeface="+mj-lt"/>
              <a:cs typeface="Times New Roman"/>
            </a:rPr>
            <a:t> </a:t>
          </a:r>
          <a:r>
            <a:rPr lang="en-US" sz="1800" b="0" i="0" kern="1200" dirty="0" err="1">
              <a:solidFill>
                <a:schemeClr val="bg1"/>
              </a:solidFill>
              <a:latin typeface="+mj-lt"/>
              <a:cs typeface="Times New Roman"/>
            </a:rPr>
            <a:t>lý</a:t>
          </a:r>
          <a:r>
            <a:rPr lang="en-US" sz="1800" b="0" i="0" kern="1200" dirty="0">
              <a:solidFill>
                <a:schemeClr val="bg1"/>
              </a:solidFill>
              <a:latin typeface="+mj-lt"/>
              <a:cs typeface="Times New Roman"/>
            </a:rPr>
            <a:t> </a:t>
          </a:r>
          <a:r>
            <a:rPr lang="en-US" sz="1800" b="0" i="0" kern="1200" dirty="0" err="1">
              <a:solidFill>
                <a:schemeClr val="bg1"/>
              </a:solidFill>
              <a:latin typeface="+mj-lt"/>
              <a:cs typeface="Times New Roman"/>
            </a:rPr>
            <a:t>bằng</a:t>
          </a:r>
          <a:r>
            <a:rPr lang="en-US" sz="1800" b="0" i="0" kern="1200" dirty="0">
              <a:solidFill>
                <a:schemeClr val="bg1"/>
              </a:solidFill>
              <a:latin typeface="+mj-lt"/>
              <a:cs typeface="Times New Roman"/>
            </a:rPr>
            <a:t> </a:t>
          </a:r>
          <a:r>
            <a:rPr lang="en-US" sz="1800" b="0" i="0" kern="1200" dirty="0" err="1">
              <a:solidFill>
                <a:schemeClr val="bg1"/>
              </a:solidFill>
              <a:latin typeface="+mj-lt"/>
              <a:cs typeface="Times New Roman"/>
            </a:rPr>
            <a:t>cách</a:t>
          </a:r>
          <a:r>
            <a:rPr lang="en-US" sz="1800" b="0" i="0" kern="1200" dirty="0">
              <a:solidFill>
                <a:schemeClr val="bg1"/>
              </a:solidFill>
              <a:latin typeface="+mj-lt"/>
              <a:cs typeface="Times New Roman"/>
            </a:rPr>
            <a:t> </a:t>
          </a:r>
          <a:r>
            <a:rPr lang="en-US" sz="1800" b="0" i="0" kern="1200" dirty="0" err="1">
              <a:solidFill>
                <a:schemeClr val="bg1"/>
              </a:solidFill>
              <a:latin typeface="+mj-lt"/>
              <a:cs typeface="Times New Roman"/>
            </a:rPr>
            <a:t>phát</a:t>
          </a:r>
          <a:r>
            <a:rPr lang="en-US" sz="1800" b="0" i="0" kern="1200" dirty="0">
              <a:solidFill>
                <a:schemeClr val="bg1"/>
              </a:solidFill>
              <a:latin typeface="+mj-lt"/>
              <a:cs typeface="Times New Roman"/>
            </a:rPr>
            <a:t> </a:t>
          </a:r>
          <a:r>
            <a:rPr lang="en-US" sz="1800" b="0" i="0" kern="1200" dirty="0" err="1">
              <a:solidFill>
                <a:schemeClr val="bg1"/>
              </a:solidFill>
              <a:latin typeface="+mj-lt"/>
              <a:cs typeface="Times New Roman"/>
            </a:rPr>
            <a:t>hiện</a:t>
          </a:r>
          <a:r>
            <a:rPr lang="en-US" sz="1800" b="0" i="0" kern="1200" dirty="0">
              <a:solidFill>
                <a:schemeClr val="bg1"/>
              </a:solidFill>
              <a:latin typeface="+mj-lt"/>
              <a:cs typeface="Times New Roman"/>
            </a:rPr>
            <a:t> </a:t>
          </a:r>
          <a:r>
            <a:rPr lang="en-US" sz="1800" b="0" i="0" kern="1200" dirty="0" err="1">
              <a:solidFill>
                <a:schemeClr val="bg1"/>
              </a:solidFill>
              <a:latin typeface="+mj-lt"/>
              <a:cs typeface="Times New Roman"/>
            </a:rPr>
            <a:t>mâu</a:t>
          </a:r>
          <a:r>
            <a:rPr lang="en-US" sz="1800" b="0" i="0" kern="1200" dirty="0">
              <a:solidFill>
                <a:schemeClr val="bg1"/>
              </a:solidFill>
              <a:latin typeface="+mj-lt"/>
              <a:cs typeface="Times New Roman"/>
            </a:rPr>
            <a:t> </a:t>
          </a:r>
          <a:r>
            <a:rPr lang="en-US" sz="1800" b="0" i="0" kern="1200" dirty="0" err="1">
              <a:solidFill>
                <a:schemeClr val="bg1"/>
              </a:solidFill>
              <a:latin typeface="+mj-lt"/>
              <a:cs typeface="Times New Roman"/>
            </a:rPr>
            <a:t>thuẫn</a:t>
          </a:r>
          <a:r>
            <a:rPr lang="en-US" sz="1800" b="0" i="0" kern="1200" dirty="0">
              <a:solidFill>
                <a:schemeClr val="bg1"/>
              </a:solidFill>
              <a:latin typeface="+mj-lt"/>
              <a:cs typeface="Times New Roman"/>
            </a:rPr>
            <a:t> </a:t>
          </a:r>
          <a:r>
            <a:rPr lang="en-US" sz="1800" b="0" i="0" kern="1200" dirty="0" err="1">
              <a:solidFill>
                <a:schemeClr val="bg1"/>
              </a:solidFill>
              <a:latin typeface="+mj-lt"/>
              <a:cs typeface="Times New Roman"/>
            </a:rPr>
            <a:t>trong</a:t>
          </a:r>
          <a:r>
            <a:rPr lang="en-US" sz="1800" b="0" i="0" kern="1200" dirty="0">
              <a:solidFill>
                <a:schemeClr val="bg1"/>
              </a:solidFill>
              <a:latin typeface="+mj-lt"/>
              <a:cs typeface="Times New Roman"/>
            </a:rPr>
            <a:t> </a:t>
          </a:r>
          <a:r>
            <a:rPr lang="en-US" sz="1800" b="0" i="0" kern="1200" dirty="0" err="1">
              <a:solidFill>
                <a:schemeClr val="bg1"/>
              </a:solidFill>
              <a:latin typeface="+mj-lt"/>
              <a:cs typeface="Times New Roman"/>
            </a:rPr>
            <a:t>cách</a:t>
          </a:r>
          <a:r>
            <a:rPr lang="en-US" sz="1800" b="0" i="0" kern="1200" dirty="0">
              <a:solidFill>
                <a:schemeClr val="bg1"/>
              </a:solidFill>
              <a:latin typeface="+mj-lt"/>
              <a:cs typeface="Times New Roman"/>
            </a:rPr>
            <a:t> </a:t>
          </a:r>
          <a:r>
            <a:rPr lang="en-US" sz="1800" b="0" i="0" kern="1200" dirty="0" err="1">
              <a:solidFill>
                <a:schemeClr val="bg1"/>
              </a:solidFill>
              <a:latin typeface="+mj-lt"/>
              <a:cs typeface="Times New Roman"/>
            </a:rPr>
            <a:t>lập</a:t>
          </a:r>
          <a:r>
            <a:rPr lang="en-US" sz="1800" b="0" i="0" kern="1200" dirty="0">
              <a:solidFill>
                <a:schemeClr val="bg1"/>
              </a:solidFill>
              <a:latin typeface="+mj-lt"/>
              <a:cs typeface="Times New Roman"/>
            </a:rPr>
            <a:t> </a:t>
          </a:r>
          <a:r>
            <a:rPr lang="en-US" sz="1800" b="0" i="0" kern="1200" dirty="0" err="1">
              <a:solidFill>
                <a:schemeClr val="bg1"/>
              </a:solidFill>
              <a:latin typeface="+mj-lt"/>
              <a:cs typeface="Times New Roman"/>
            </a:rPr>
            <a:t>luận</a:t>
          </a:r>
          <a:endParaRPr lang="en-US" sz="1800" b="0" i="0" kern="1200" dirty="0">
            <a:solidFill>
              <a:schemeClr val="bg1"/>
            </a:solidFill>
            <a:latin typeface="+mj-lt"/>
            <a:cs typeface="Times New Roman"/>
          </a:endParaRPr>
        </a:p>
        <a:p>
          <a:pPr marL="0" lvl="0" indent="0" algn="ctr" defTabSz="800100">
            <a:lnSpc>
              <a:spcPct val="90000"/>
            </a:lnSpc>
            <a:spcBef>
              <a:spcPct val="0"/>
            </a:spcBef>
            <a:spcAft>
              <a:spcPct val="35000"/>
            </a:spcAft>
            <a:buNone/>
          </a:pPr>
          <a:r>
            <a:rPr lang="en-US" sz="1800" b="0" i="0" kern="1200" dirty="0">
              <a:solidFill>
                <a:schemeClr val="bg1"/>
              </a:solidFill>
              <a:latin typeface="+mj-lt"/>
              <a:cs typeface="Times New Roman"/>
            </a:rPr>
            <a:t>( </a:t>
          </a:r>
          <a:r>
            <a:rPr lang="en-US" sz="1800" b="0" i="0" kern="1200" dirty="0" err="1">
              <a:solidFill>
                <a:schemeClr val="bg1"/>
              </a:solidFill>
              <a:latin typeface="+mj-lt"/>
              <a:cs typeface="Times New Roman"/>
            </a:rPr>
            <a:t>Xôcrát</a:t>
          </a:r>
          <a:r>
            <a:rPr lang="en-US" sz="1800" b="0" i="0" kern="1200" dirty="0">
              <a:solidFill>
                <a:schemeClr val="bg1"/>
              </a:solidFill>
              <a:latin typeface="+mj-lt"/>
              <a:cs typeface="Times New Roman"/>
            </a:rPr>
            <a:t>)</a:t>
          </a:r>
          <a:endParaRPr lang="en-US" sz="1800" b="0" i="0" kern="1200" dirty="0">
            <a:solidFill>
              <a:schemeClr val="bg1"/>
            </a:solidFill>
            <a:latin typeface="+mj-lt"/>
          </a:endParaRPr>
        </a:p>
      </dsp:txBody>
      <dsp:txXfrm>
        <a:off x="721186" y="595150"/>
        <a:ext cx="2920749" cy="1085433"/>
      </dsp:txXfrm>
    </dsp:sp>
    <dsp:sp modelId="{FA663BE5-4461-417C-9BF4-05E0D14CA6C9}">
      <dsp:nvSpPr>
        <dsp:cNvPr id="0" name=""/>
        <dsp:cNvSpPr/>
      </dsp:nvSpPr>
      <dsp:spPr>
        <a:xfrm rot="16200000">
          <a:off x="-816080" y="774204"/>
          <a:ext cx="2376263" cy="744103"/>
        </a:xfrm>
        <a:prstGeom prst="rightArrow">
          <a:avLst>
            <a:gd name="adj1" fmla="val 49830"/>
            <a:gd name="adj2" fmla="val 60660"/>
          </a:avLst>
        </a:prstGeom>
        <a:solidFill>
          <a:srgbClr val="008000"/>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76200" tIns="76200" rIns="76200" bIns="76200" numCol="1" spcCol="1270" anchor="ctr" anchorCtr="0">
          <a:noAutofit/>
        </a:bodyPr>
        <a:lstStyle/>
        <a:p>
          <a:pPr marL="0" lvl="0" indent="0" algn="ctr" defTabSz="889000">
            <a:lnSpc>
              <a:spcPct val="90000"/>
            </a:lnSpc>
            <a:spcBef>
              <a:spcPct val="0"/>
            </a:spcBef>
            <a:spcAft>
              <a:spcPct val="35000"/>
            </a:spcAft>
            <a:buNone/>
          </a:pPr>
          <a:r>
            <a:rPr lang="en-US" sz="2000" b="1" kern="1200" dirty="0" err="1">
              <a:solidFill>
                <a:schemeClr val="bg1"/>
              </a:solidFill>
              <a:latin typeface="Times New Roman" panose="02020603050405020304" pitchFamily="18" charset="0"/>
              <a:cs typeface="Times New Roman" panose="02020603050405020304" pitchFamily="18" charset="0"/>
            </a:rPr>
            <a:t>Biện</a:t>
          </a:r>
          <a:r>
            <a:rPr lang="en-US" sz="2000" b="1" kern="1200" dirty="0">
              <a:solidFill>
                <a:schemeClr val="bg1"/>
              </a:solidFill>
              <a:latin typeface="Times New Roman" panose="02020603050405020304" pitchFamily="18" charset="0"/>
              <a:cs typeface="Times New Roman" panose="02020603050405020304" pitchFamily="18" charset="0"/>
            </a:rPr>
            <a:t> </a:t>
          </a:r>
          <a:r>
            <a:rPr lang="en-US" sz="2000" b="1" kern="1200" dirty="0" err="1">
              <a:solidFill>
                <a:schemeClr val="bg1"/>
              </a:solidFill>
              <a:latin typeface="Times New Roman" panose="02020603050405020304" pitchFamily="18" charset="0"/>
              <a:cs typeface="Times New Roman" panose="02020603050405020304" pitchFamily="18" charset="0"/>
            </a:rPr>
            <a:t>chứng</a:t>
          </a:r>
          <a:endParaRPr lang="en-US" sz="2000" b="1" kern="1200" dirty="0">
            <a:solidFill>
              <a:schemeClr val="bg1"/>
            </a:solidFill>
            <a:latin typeface="Times New Roman" panose="02020603050405020304" pitchFamily="18" charset="0"/>
            <a:cs typeface="Times New Roman" panose="02020603050405020304" pitchFamily="18" charset="0"/>
          </a:endParaRPr>
        </a:p>
      </dsp:txBody>
      <dsp:txXfrm>
        <a:off x="-703621" y="1073322"/>
        <a:ext cx="2151344" cy="370787"/>
      </dsp:txXfrm>
    </dsp:sp>
  </dsp:spTree>
</dsp:drawing>
</file>

<file path=ppt/diagrams/drawing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7A3CE45-31EC-4F1E-B460-AE5C11441564}">
      <dsp:nvSpPr>
        <dsp:cNvPr id="0" name=""/>
        <dsp:cNvSpPr/>
      </dsp:nvSpPr>
      <dsp:spPr>
        <a:xfrm rot="5400000">
          <a:off x="-155920" y="158472"/>
          <a:ext cx="1039468" cy="727627"/>
        </a:xfrm>
        <a:prstGeom prst="chevron">
          <a:avLst/>
        </a:prstGeom>
        <a:solidFill>
          <a:srgbClr val="0033CC"/>
        </a:solidFill>
        <a:ln w="25400" cap="flat" cmpd="sng" algn="ctr">
          <a:solidFill>
            <a:schemeClr val="bg1">
              <a:alpha val="9000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15240" rIns="15240" bIns="15240" numCol="1" spcCol="1270" anchor="ctr" anchorCtr="0">
          <a:noAutofit/>
        </a:bodyPr>
        <a:lstStyle/>
        <a:p>
          <a:pPr marL="0" lvl="0" indent="0" algn="ctr" defTabSz="1066800">
            <a:lnSpc>
              <a:spcPct val="100000"/>
            </a:lnSpc>
            <a:spcBef>
              <a:spcPct val="0"/>
            </a:spcBef>
            <a:spcAft>
              <a:spcPct val="35000"/>
            </a:spcAft>
            <a:buNone/>
          </a:pPr>
          <a:r>
            <a:rPr lang="en-US" sz="2400" b="0" kern="1200" dirty="0">
              <a:solidFill>
                <a:schemeClr val="bg1"/>
              </a:solidFill>
              <a:latin typeface="Arial" panose="020B0604020202020204" pitchFamily="34" charset="0"/>
              <a:cs typeface="Arial" panose="020B0604020202020204" pitchFamily="34" charset="0"/>
            </a:rPr>
            <a:t>a.</a:t>
          </a:r>
        </a:p>
      </dsp:txBody>
      <dsp:txXfrm rot="-5400000">
        <a:off x="1" y="366366"/>
        <a:ext cx="727627" cy="311841"/>
      </dsp:txXfrm>
    </dsp:sp>
    <dsp:sp modelId="{0DAB1469-03E9-4D9F-BEEA-7BAD8D0AC49F}">
      <dsp:nvSpPr>
        <dsp:cNvPr id="0" name=""/>
        <dsp:cNvSpPr/>
      </dsp:nvSpPr>
      <dsp:spPr>
        <a:xfrm rot="5400000">
          <a:off x="3957956" y="-3227775"/>
          <a:ext cx="676009" cy="7136666"/>
        </a:xfrm>
        <a:prstGeom prst="round2SameRect">
          <a:avLst/>
        </a:prstGeom>
        <a:solidFill>
          <a:schemeClr val="lt1">
            <a:alpha val="90000"/>
            <a:hueOff val="0"/>
            <a:satOff val="0"/>
            <a:lumOff val="0"/>
            <a:alphaOff val="0"/>
          </a:schemeClr>
        </a:solidFill>
        <a:ln w="25400" cap="flat" cmpd="sng" algn="ctr">
          <a:solidFill>
            <a:schemeClr val="accent2">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just" defTabSz="1066800">
            <a:lnSpc>
              <a:spcPct val="100000"/>
            </a:lnSpc>
            <a:spcBef>
              <a:spcPct val="0"/>
            </a:spcBef>
            <a:spcAft>
              <a:spcPct val="15000"/>
            </a:spcAft>
            <a:buChar char="•"/>
          </a:pPr>
          <a:r>
            <a:rPr lang="en-US" sz="2400" b="0" kern="1200" dirty="0">
              <a:solidFill>
                <a:srgbClr val="3333CC"/>
              </a:solidFill>
              <a:latin typeface="Arial" panose="020B0604020202020204" pitchFamily="34" charset="0"/>
              <a:cs typeface="Arial" panose="020B0604020202020204" pitchFamily="34" charset="0"/>
            </a:rPr>
            <a:t>Những </a:t>
          </a:r>
          <a:r>
            <a:rPr lang="en-US" sz="2400" b="0" kern="1200" dirty="0" err="1">
              <a:solidFill>
                <a:srgbClr val="3333CC"/>
              </a:solidFill>
              <a:latin typeface="Arial" panose="020B0604020202020204" pitchFamily="34" charset="0"/>
              <a:cs typeface="Arial" panose="020B0604020202020204" pitchFamily="34" charset="0"/>
            </a:rPr>
            <a:t>điều</a:t>
          </a:r>
          <a:r>
            <a:rPr lang="en-US" sz="2400" b="0" kern="1200" dirty="0">
              <a:solidFill>
                <a:srgbClr val="3333CC"/>
              </a:solidFill>
              <a:latin typeface="Arial" panose="020B0604020202020204" pitchFamily="34" charset="0"/>
              <a:cs typeface="Arial" panose="020B0604020202020204" pitchFamily="34" charset="0"/>
            </a:rPr>
            <a:t> </a:t>
          </a:r>
          <a:r>
            <a:rPr lang="en-US" sz="2400" b="0" kern="1200" dirty="0" err="1">
              <a:solidFill>
                <a:srgbClr val="3333CC"/>
              </a:solidFill>
              <a:latin typeface="Arial" panose="020B0604020202020204" pitchFamily="34" charset="0"/>
              <a:cs typeface="Arial" panose="020B0604020202020204" pitchFamily="34" charset="0"/>
            </a:rPr>
            <a:t>kiện</a:t>
          </a:r>
          <a:r>
            <a:rPr lang="en-US" sz="2400" b="0" kern="1200" dirty="0">
              <a:solidFill>
                <a:srgbClr val="3333CC"/>
              </a:solidFill>
              <a:latin typeface="Arial" panose="020B0604020202020204" pitchFamily="34" charset="0"/>
              <a:cs typeface="Arial" panose="020B0604020202020204" pitchFamily="34" charset="0"/>
            </a:rPr>
            <a:t> </a:t>
          </a:r>
          <a:r>
            <a:rPr lang="en-US" sz="2400" b="0" kern="1200" dirty="0" err="1">
              <a:solidFill>
                <a:srgbClr val="3333CC"/>
              </a:solidFill>
              <a:latin typeface="Arial" panose="020B0604020202020204" pitchFamily="34" charset="0"/>
              <a:cs typeface="Arial" panose="020B0604020202020204" pitchFamily="34" charset="0"/>
            </a:rPr>
            <a:t>lịch</a:t>
          </a:r>
          <a:r>
            <a:rPr lang="en-US" sz="2400" b="0" kern="1200" dirty="0">
              <a:solidFill>
                <a:srgbClr val="3333CC"/>
              </a:solidFill>
              <a:latin typeface="Arial" panose="020B0604020202020204" pitchFamily="34" charset="0"/>
              <a:cs typeface="Arial" panose="020B0604020202020204" pitchFamily="34" charset="0"/>
            </a:rPr>
            <a:t> </a:t>
          </a:r>
          <a:r>
            <a:rPr lang="en-US" sz="2400" b="0" kern="1200" dirty="0" err="1">
              <a:solidFill>
                <a:srgbClr val="3333CC"/>
              </a:solidFill>
              <a:latin typeface="Arial" panose="020B0604020202020204" pitchFamily="34" charset="0"/>
              <a:cs typeface="Arial" panose="020B0604020202020204" pitchFamily="34" charset="0"/>
            </a:rPr>
            <a:t>sử</a:t>
          </a:r>
          <a:r>
            <a:rPr lang="en-US" sz="2400" b="0" kern="1200" dirty="0">
              <a:solidFill>
                <a:srgbClr val="3333CC"/>
              </a:solidFill>
              <a:latin typeface="Arial" panose="020B0604020202020204" pitchFamily="34" charset="0"/>
              <a:cs typeface="Arial" panose="020B0604020202020204" pitchFamily="34" charset="0"/>
            </a:rPr>
            <a:t> </a:t>
          </a:r>
          <a:r>
            <a:rPr lang="en-US" sz="2400" b="0" kern="1200" dirty="0" err="1">
              <a:solidFill>
                <a:srgbClr val="3333CC"/>
              </a:solidFill>
              <a:latin typeface="Arial" panose="020B0604020202020204" pitchFamily="34" charset="0"/>
              <a:cs typeface="Arial" panose="020B0604020202020204" pitchFamily="34" charset="0"/>
            </a:rPr>
            <a:t>cho</a:t>
          </a:r>
          <a:r>
            <a:rPr lang="en-US" sz="2400" b="0" kern="1200" dirty="0">
              <a:solidFill>
                <a:srgbClr val="3333CC"/>
              </a:solidFill>
              <a:latin typeface="Arial" panose="020B0604020202020204" pitchFamily="34" charset="0"/>
              <a:cs typeface="Arial" panose="020B0604020202020204" pitchFamily="34" charset="0"/>
            </a:rPr>
            <a:t> </a:t>
          </a:r>
          <a:r>
            <a:rPr lang="en-US" sz="2400" b="0" kern="1200" dirty="0" err="1">
              <a:solidFill>
                <a:srgbClr val="3333CC"/>
              </a:solidFill>
              <a:latin typeface="Arial" panose="020B0604020202020204" pitchFamily="34" charset="0"/>
              <a:cs typeface="Arial" panose="020B0604020202020204" pitchFamily="34" charset="0"/>
            </a:rPr>
            <a:t>sự</a:t>
          </a:r>
          <a:r>
            <a:rPr lang="en-US" sz="2400" b="0" kern="1200" dirty="0">
              <a:solidFill>
                <a:srgbClr val="3333CC"/>
              </a:solidFill>
              <a:latin typeface="Arial" panose="020B0604020202020204" pitchFamily="34" charset="0"/>
              <a:cs typeface="Arial" panose="020B0604020202020204" pitchFamily="34" charset="0"/>
            </a:rPr>
            <a:t> ra </a:t>
          </a:r>
          <a:r>
            <a:rPr lang="en-US" sz="2400" b="0" kern="1200" dirty="0" err="1">
              <a:solidFill>
                <a:srgbClr val="3333CC"/>
              </a:solidFill>
              <a:latin typeface="Arial" panose="020B0604020202020204" pitchFamily="34" charset="0"/>
              <a:cs typeface="Arial" panose="020B0604020202020204" pitchFamily="34" charset="0"/>
            </a:rPr>
            <a:t>đời</a:t>
          </a:r>
          <a:r>
            <a:rPr lang="en-US" sz="2400" b="0" kern="1200" dirty="0">
              <a:solidFill>
                <a:srgbClr val="3333CC"/>
              </a:solidFill>
              <a:latin typeface="Arial" panose="020B0604020202020204" pitchFamily="34" charset="0"/>
              <a:cs typeface="Arial" panose="020B0604020202020204" pitchFamily="34" charset="0"/>
            </a:rPr>
            <a:t> </a:t>
          </a:r>
          <a:r>
            <a:rPr lang="en-US" sz="2400" b="0" kern="1200" dirty="0" err="1">
              <a:solidFill>
                <a:srgbClr val="3333CC"/>
              </a:solidFill>
              <a:latin typeface="Arial" panose="020B0604020202020204" pitchFamily="34" charset="0"/>
              <a:cs typeface="Arial" panose="020B0604020202020204" pitchFamily="34" charset="0"/>
            </a:rPr>
            <a:t>triết</a:t>
          </a:r>
          <a:r>
            <a:rPr lang="en-US" sz="2400" b="0" kern="1200" dirty="0">
              <a:solidFill>
                <a:srgbClr val="3333CC"/>
              </a:solidFill>
              <a:latin typeface="Arial" panose="020B0604020202020204" pitchFamily="34" charset="0"/>
              <a:cs typeface="Arial" panose="020B0604020202020204" pitchFamily="34" charset="0"/>
            </a:rPr>
            <a:t> học </a:t>
          </a:r>
          <a:r>
            <a:rPr lang="en-US" sz="2400" b="0" kern="1200" dirty="0" err="1">
              <a:solidFill>
                <a:srgbClr val="3333CC"/>
              </a:solidFill>
              <a:latin typeface="Arial" panose="020B0604020202020204" pitchFamily="34" charset="0"/>
              <a:cs typeface="Arial" panose="020B0604020202020204" pitchFamily="34" charset="0"/>
            </a:rPr>
            <a:t>Mác</a:t>
          </a:r>
          <a:r>
            <a:rPr lang="en-US" sz="2400" b="0" kern="1200">
              <a:solidFill>
                <a:srgbClr val="3333CC"/>
              </a:solidFill>
              <a:latin typeface="Arial" panose="020B0604020202020204" pitchFamily="34" charset="0"/>
              <a:cs typeface="Arial" panose="020B0604020202020204" pitchFamily="34" charset="0"/>
            </a:rPr>
            <a:t> </a:t>
          </a:r>
          <a:endParaRPr lang="en-US" sz="2400" b="0" kern="1200" dirty="0">
            <a:solidFill>
              <a:srgbClr val="3333CC"/>
            </a:solidFill>
            <a:latin typeface="Arial" panose="020B0604020202020204" pitchFamily="34" charset="0"/>
            <a:cs typeface="Arial" panose="020B0604020202020204" pitchFamily="34" charset="0"/>
          </a:endParaRPr>
        </a:p>
      </dsp:txBody>
      <dsp:txXfrm rot="-5400000">
        <a:off x="727628" y="35553"/>
        <a:ext cx="7103666" cy="610009"/>
      </dsp:txXfrm>
    </dsp:sp>
    <dsp:sp modelId="{D2E498E5-5D32-477C-AD89-F3DFDEA2421E}">
      <dsp:nvSpPr>
        <dsp:cNvPr id="0" name=""/>
        <dsp:cNvSpPr/>
      </dsp:nvSpPr>
      <dsp:spPr>
        <a:xfrm rot="5400000">
          <a:off x="-155920" y="1057096"/>
          <a:ext cx="1039468" cy="727627"/>
        </a:xfrm>
        <a:prstGeom prst="chevron">
          <a:avLst/>
        </a:prstGeom>
        <a:solidFill>
          <a:srgbClr val="800000"/>
        </a:solidFill>
        <a:ln w="25400" cap="flat" cmpd="sng" algn="ctr">
          <a:solidFill>
            <a:schemeClr val="bg1">
              <a:alpha val="76667"/>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15240" rIns="15240" bIns="15240" numCol="1" spcCol="1270" anchor="ctr" anchorCtr="0">
          <a:noAutofit/>
        </a:bodyPr>
        <a:lstStyle/>
        <a:p>
          <a:pPr marL="0" lvl="0" indent="0" algn="ctr" defTabSz="1066800">
            <a:lnSpc>
              <a:spcPct val="100000"/>
            </a:lnSpc>
            <a:spcBef>
              <a:spcPct val="0"/>
            </a:spcBef>
            <a:spcAft>
              <a:spcPct val="35000"/>
            </a:spcAft>
            <a:buNone/>
          </a:pPr>
          <a:r>
            <a:rPr lang="en-US" sz="2400" b="0" kern="1200" dirty="0">
              <a:solidFill>
                <a:schemeClr val="bg1"/>
              </a:solidFill>
              <a:latin typeface="Arial" panose="020B0604020202020204" pitchFamily="34" charset="0"/>
              <a:cs typeface="Arial" panose="020B0604020202020204" pitchFamily="34" charset="0"/>
            </a:rPr>
            <a:t>b.</a:t>
          </a:r>
        </a:p>
      </dsp:txBody>
      <dsp:txXfrm rot="-5400000">
        <a:off x="1" y="1264990"/>
        <a:ext cx="727627" cy="311841"/>
      </dsp:txXfrm>
    </dsp:sp>
    <dsp:sp modelId="{66EE8A80-F4D4-4B0E-81C4-C67A772FA914}">
      <dsp:nvSpPr>
        <dsp:cNvPr id="0" name=""/>
        <dsp:cNvSpPr/>
      </dsp:nvSpPr>
      <dsp:spPr>
        <a:xfrm rot="5400000">
          <a:off x="3958133" y="-2329329"/>
          <a:ext cx="675654" cy="7136666"/>
        </a:xfrm>
        <a:prstGeom prst="round2SameRect">
          <a:avLst/>
        </a:prstGeom>
        <a:solidFill>
          <a:schemeClr val="lt1">
            <a:alpha val="90000"/>
            <a:hueOff val="0"/>
            <a:satOff val="0"/>
            <a:lumOff val="0"/>
            <a:alphaOff val="0"/>
          </a:schemeClr>
        </a:solidFill>
        <a:ln w="25400" cap="flat" cmpd="sng" algn="ctr">
          <a:solidFill>
            <a:schemeClr val="accent2">
              <a:alpha val="90000"/>
              <a:hueOff val="0"/>
              <a:satOff val="0"/>
              <a:lumOff val="0"/>
              <a:alphaOff val="-13333"/>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just" defTabSz="1066800">
            <a:lnSpc>
              <a:spcPct val="100000"/>
            </a:lnSpc>
            <a:spcBef>
              <a:spcPct val="0"/>
            </a:spcBef>
            <a:spcAft>
              <a:spcPct val="15000"/>
            </a:spcAft>
            <a:buChar char="•"/>
          </a:pPr>
          <a:r>
            <a:rPr lang="en-US" sz="2400" b="0" kern="1200" dirty="0">
              <a:solidFill>
                <a:srgbClr val="C00000"/>
              </a:solidFill>
              <a:latin typeface="Arial" panose="020B0604020202020204" pitchFamily="34" charset="0"/>
              <a:cs typeface="Arial" panose="020B0604020202020204" pitchFamily="34" charset="0"/>
            </a:rPr>
            <a:t>Những </a:t>
          </a:r>
          <a:r>
            <a:rPr lang="en-US" sz="2400" b="0" kern="1200" dirty="0" err="1">
              <a:solidFill>
                <a:srgbClr val="C00000"/>
              </a:solidFill>
              <a:latin typeface="Arial" panose="020B0604020202020204" pitchFamily="34" charset="0"/>
              <a:cs typeface="Arial" panose="020B0604020202020204" pitchFamily="34" charset="0"/>
            </a:rPr>
            <a:t>thời</a:t>
          </a:r>
          <a:r>
            <a:rPr lang="en-US" sz="2400" b="0" kern="1200" dirty="0">
              <a:solidFill>
                <a:srgbClr val="C00000"/>
              </a:solidFill>
              <a:latin typeface="Arial" panose="020B0604020202020204" pitchFamily="34" charset="0"/>
              <a:cs typeface="Arial" panose="020B0604020202020204" pitchFamily="34" charset="0"/>
            </a:rPr>
            <a:t> </a:t>
          </a:r>
          <a:r>
            <a:rPr lang="en-US" sz="2400" b="0" kern="1200" dirty="0" err="1">
              <a:solidFill>
                <a:srgbClr val="C00000"/>
              </a:solidFill>
              <a:latin typeface="Arial" panose="020B0604020202020204" pitchFamily="34" charset="0"/>
              <a:cs typeface="Arial" panose="020B0604020202020204" pitchFamily="34" charset="0"/>
            </a:rPr>
            <a:t>kỳ</a:t>
          </a:r>
          <a:r>
            <a:rPr lang="en-US" sz="2400" b="0" kern="1200" dirty="0">
              <a:solidFill>
                <a:srgbClr val="C00000"/>
              </a:solidFill>
              <a:latin typeface="Arial" panose="020B0604020202020204" pitchFamily="34" charset="0"/>
              <a:cs typeface="Arial" panose="020B0604020202020204" pitchFamily="34" charset="0"/>
            </a:rPr>
            <a:t> </a:t>
          </a:r>
          <a:r>
            <a:rPr lang="en-US" sz="2400" b="0" kern="1200" dirty="0" err="1">
              <a:solidFill>
                <a:srgbClr val="C00000"/>
              </a:solidFill>
              <a:latin typeface="Arial" panose="020B0604020202020204" pitchFamily="34" charset="0"/>
              <a:cs typeface="Arial" panose="020B0604020202020204" pitchFamily="34" charset="0"/>
            </a:rPr>
            <a:t>chủ</a:t>
          </a:r>
          <a:r>
            <a:rPr lang="en-US" sz="2400" b="0" kern="1200" dirty="0">
              <a:solidFill>
                <a:srgbClr val="C00000"/>
              </a:solidFill>
              <a:latin typeface="Arial" panose="020B0604020202020204" pitchFamily="34" charset="0"/>
              <a:cs typeface="Arial" panose="020B0604020202020204" pitchFamily="34" charset="0"/>
            </a:rPr>
            <a:t> </a:t>
          </a:r>
          <a:r>
            <a:rPr lang="en-US" sz="2400" b="0" kern="1200" dirty="0" err="1">
              <a:solidFill>
                <a:srgbClr val="C00000"/>
              </a:solidFill>
              <a:latin typeface="Arial" panose="020B0604020202020204" pitchFamily="34" charset="0"/>
              <a:cs typeface="Arial" panose="020B0604020202020204" pitchFamily="34" charset="0"/>
            </a:rPr>
            <a:t>yếu</a:t>
          </a:r>
          <a:r>
            <a:rPr lang="en-US" sz="2400" b="0" kern="1200" dirty="0">
              <a:solidFill>
                <a:srgbClr val="C00000"/>
              </a:solidFill>
              <a:latin typeface="Arial" panose="020B0604020202020204" pitchFamily="34" charset="0"/>
              <a:cs typeface="Arial" panose="020B0604020202020204" pitchFamily="34" charset="0"/>
            </a:rPr>
            <a:t> </a:t>
          </a:r>
          <a:r>
            <a:rPr lang="en-US" sz="2400" b="0" kern="1200" dirty="0" err="1">
              <a:solidFill>
                <a:srgbClr val="C00000"/>
              </a:solidFill>
              <a:latin typeface="Arial" panose="020B0604020202020204" pitchFamily="34" charset="0"/>
              <a:cs typeface="Arial" panose="020B0604020202020204" pitchFamily="34" charset="0"/>
            </a:rPr>
            <a:t>trong</a:t>
          </a:r>
          <a:r>
            <a:rPr lang="en-US" sz="2400" b="0" kern="1200" dirty="0">
              <a:solidFill>
                <a:srgbClr val="C00000"/>
              </a:solidFill>
              <a:latin typeface="Arial" panose="020B0604020202020204" pitchFamily="34" charset="0"/>
              <a:cs typeface="Arial" panose="020B0604020202020204" pitchFamily="34" charset="0"/>
            </a:rPr>
            <a:t> </a:t>
          </a:r>
          <a:r>
            <a:rPr lang="en-US" sz="2400" b="0" kern="1200" dirty="0" err="1">
              <a:solidFill>
                <a:srgbClr val="C00000"/>
              </a:solidFill>
              <a:latin typeface="Arial" panose="020B0604020202020204" pitchFamily="34" charset="0"/>
              <a:cs typeface="Arial" panose="020B0604020202020204" pitchFamily="34" charset="0"/>
            </a:rPr>
            <a:t>sự</a:t>
          </a:r>
          <a:r>
            <a:rPr lang="en-US" sz="2400" b="0" kern="1200" dirty="0">
              <a:solidFill>
                <a:srgbClr val="C00000"/>
              </a:solidFill>
              <a:latin typeface="Arial" panose="020B0604020202020204" pitchFamily="34" charset="0"/>
              <a:cs typeface="Arial" panose="020B0604020202020204" pitchFamily="34" charset="0"/>
            </a:rPr>
            <a:t> </a:t>
          </a:r>
          <a:r>
            <a:rPr lang="en-US" sz="2400" b="0" kern="1200" dirty="0" err="1">
              <a:solidFill>
                <a:srgbClr val="C00000"/>
              </a:solidFill>
              <a:latin typeface="Arial" panose="020B0604020202020204" pitchFamily="34" charset="0"/>
              <a:cs typeface="Arial" panose="020B0604020202020204" pitchFamily="34" charset="0"/>
            </a:rPr>
            <a:t>hình</a:t>
          </a:r>
          <a:r>
            <a:rPr lang="en-US" sz="2400" b="0" kern="1200" dirty="0">
              <a:solidFill>
                <a:srgbClr val="C00000"/>
              </a:solidFill>
              <a:latin typeface="Arial" panose="020B0604020202020204" pitchFamily="34" charset="0"/>
              <a:cs typeface="Arial" panose="020B0604020202020204" pitchFamily="34" charset="0"/>
            </a:rPr>
            <a:t> </a:t>
          </a:r>
          <a:r>
            <a:rPr lang="en-US" sz="2400" b="0" kern="1200" dirty="0" err="1">
              <a:solidFill>
                <a:srgbClr val="C00000"/>
              </a:solidFill>
              <a:latin typeface="Arial" panose="020B0604020202020204" pitchFamily="34" charset="0"/>
              <a:cs typeface="Arial" panose="020B0604020202020204" pitchFamily="34" charset="0"/>
            </a:rPr>
            <a:t>thành</a:t>
          </a:r>
          <a:r>
            <a:rPr lang="en-US" sz="2400" b="0" kern="1200" dirty="0">
              <a:solidFill>
                <a:srgbClr val="C00000"/>
              </a:solidFill>
              <a:latin typeface="Arial" panose="020B0604020202020204" pitchFamily="34" charset="0"/>
              <a:cs typeface="Arial" panose="020B0604020202020204" pitchFamily="34" charset="0"/>
            </a:rPr>
            <a:t> </a:t>
          </a:r>
          <a:r>
            <a:rPr lang="en-US" sz="2400" b="0" kern="1200" dirty="0" err="1">
              <a:solidFill>
                <a:srgbClr val="C00000"/>
              </a:solidFill>
              <a:latin typeface="Arial" panose="020B0604020202020204" pitchFamily="34" charset="0"/>
              <a:cs typeface="Arial" panose="020B0604020202020204" pitchFamily="34" charset="0"/>
            </a:rPr>
            <a:t>và</a:t>
          </a:r>
          <a:r>
            <a:rPr lang="en-US" sz="2400" b="0" kern="1200" dirty="0">
              <a:solidFill>
                <a:srgbClr val="C00000"/>
              </a:solidFill>
              <a:latin typeface="Arial" panose="020B0604020202020204" pitchFamily="34" charset="0"/>
              <a:cs typeface="Arial" panose="020B0604020202020204" pitchFamily="34" charset="0"/>
            </a:rPr>
            <a:t> </a:t>
          </a:r>
          <a:r>
            <a:rPr lang="en-US" sz="2400" b="0" kern="1200" dirty="0" err="1">
              <a:solidFill>
                <a:srgbClr val="C00000"/>
              </a:solidFill>
              <a:latin typeface="Arial" panose="020B0604020202020204" pitchFamily="34" charset="0"/>
              <a:cs typeface="Arial" panose="020B0604020202020204" pitchFamily="34" charset="0"/>
            </a:rPr>
            <a:t>phát</a:t>
          </a:r>
          <a:r>
            <a:rPr lang="en-US" sz="2400" b="0" kern="1200" dirty="0">
              <a:solidFill>
                <a:srgbClr val="C00000"/>
              </a:solidFill>
              <a:latin typeface="Arial" panose="020B0604020202020204" pitchFamily="34" charset="0"/>
              <a:cs typeface="Arial" panose="020B0604020202020204" pitchFamily="34" charset="0"/>
            </a:rPr>
            <a:t> </a:t>
          </a:r>
          <a:r>
            <a:rPr lang="en-US" sz="2400" b="0" kern="1200" dirty="0" err="1">
              <a:solidFill>
                <a:srgbClr val="C00000"/>
              </a:solidFill>
              <a:latin typeface="Arial" panose="020B0604020202020204" pitchFamily="34" charset="0"/>
              <a:cs typeface="Arial" panose="020B0604020202020204" pitchFamily="34" charset="0"/>
            </a:rPr>
            <a:t>triển</a:t>
          </a:r>
          <a:r>
            <a:rPr lang="en-US" sz="2400" b="0" kern="1200" dirty="0">
              <a:solidFill>
                <a:srgbClr val="C00000"/>
              </a:solidFill>
              <a:latin typeface="Arial" panose="020B0604020202020204" pitchFamily="34" charset="0"/>
              <a:cs typeface="Arial" panose="020B0604020202020204" pitchFamily="34" charset="0"/>
            </a:rPr>
            <a:t> của </a:t>
          </a:r>
          <a:r>
            <a:rPr lang="en-US" sz="2400" b="0" kern="1200" dirty="0" err="1">
              <a:solidFill>
                <a:srgbClr val="C00000"/>
              </a:solidFill>
              <a:latin typeface="Arial" panose="020B0604020202020204" pitchFamily="34" charset="0"/>
              <a:cs typeface="Arial" panose="020B0604020202020204" pitchFamily="34" charset="0"/>
            </a:rPr>
            <a:t>triết</a:t>
          </a:r>
          <a:r>
            <a:rPr lang="en-US" sz="2400" b="0" kern="1200" dirty="0">
              <a:solidFill>
                <a:srgbClr val="C00000"/>
              </a:solidFill>
              <a:latin typeface="Arial" panose="020B0604020202020204" pitchFamily="34" charset="0"/>
              <a:cs typeface="Arial" panose="020B0604020202020204" pitchFamily="34" charset="0"/>
            </a:rPr>
            <a:t> học </a:t>
          </a:r>
          <a:r>
            <a:rPr lang="en-US" sz="2400" b="0" kern="1200" dirty="0" err="1">
              <a:solidFill>
                <a:srgbClr val="C00000"/>
              </a:solidFill>
              <a:latin typeface="Arial" panose="020B0604020202020204" pitchFamily="34" charset="0"/>
              <a:cs typeface="Arial" panose="020B0604020202020204" pitchFamily="34" charset="0"/>
            </a:rPr>
            <a:t>Mác</a:t>
          </a:r>
          <a:endParaRPr lang="en-US" sz="2400" b="0" kern="1200" dirty="0">
            <a:solidFill>
              <a:srgbClr val="C00000"/>
            </a:solidFill>
            <a:latin typeface="Arial" panose="020B0604020202020204" pitchFamily="34" charset="0"/>
            <a:cs typeface="Arial" panose="020B0604020202020204" pitchFamily="34" charset="0"/>
          </a:endParaRPr>
        </a:p>
      </dsp:txBody>
      <dsp:txXfrm rot="-5400000">
        <a:off x="727628" y="934159"/>
        <a:ext cx="7103683" cy="609688"/>
      </dsp:txXfrm>
    </dsp:sp>
    <dsp:sp modelId="{D0A976F6-7E08-4F35-87C1-B13E36AF9C4D}">
      <dsp:nvSpPr>
        <dsp:cNvPr id="0" name=""/>
        <dsp:cNvSpPr/>
      </dsp:nvSpPr>
      <dsp:spPr>
        <a:xfrm rot="5400000">
          <a:off x="-155920" y="2168730"/>
          <a:ext cx="1039468" cy="727627"/>
        </a:xfrm>
        <a:prstGeom prst="chevron">
          <a:avLst/>
        </a:prstGeom>
        <a:solidFill>
          <a:srgbClr val="008000"/>
        </a:solidFill>
        <a:ln w="25400" cap="flat" cmpd="sng" algn="ctr">
          <a:solidFill>
            <a:schemeClr val="bg1">
              <a:alpha val="63333"/>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15240" rIns="15240" bIns="15240" numCol="1" spcCol="1270" anchor="ctr" anchorCtr="0">
          <a:noAutofit/>
        </a:bodyPr>
        <a:lstStyle/>
        <a:p>
          <a:pPr marL="0" lvl="0" indent="0" algn="ctr" defTabSz="1066800">
            <a:lnSpc>
              <a:spcPct val="100000"/>
            </a:lnSpc>
            <a:spcBef>
              <a:spcPct val="0"/>
            </a:spcBef>
            <a:spcAft>
              <a:spcPct val="35000"/>
            </a:spcAft>
            <a:buNone/>
          </a:pPr>
          <a:r>
            <a:rPr lang="en-US" sz="2400" b="0" kern="1200" dirty="0">
              <a:solidFill>
                <a:schemeClr val="bg1"/>
              </a:solidFill>
              <a:latin typeface="Arial" panose="020B0604020202020204" pitchFamily="34" charset="0"/>
              <a:cs typeface="Arial" panose="020B0604020202020204" pitchFamily="34" charset="0"/>
            </a:rPr>
            <a:t>c.</a:t>
          </a:r>
        </a:p>
      </dsp:txBody>
      <dsp:txXfrm rot="-5400000">
        <a:off x="1" y="2376624"/>
        <a:ext cx="727627" cy="311841"/>
      </dsp:txXfrm>
    </dsp:sp>
    <dsp:sp modelId="{4B2AED02-D5BC-40AD-B501-D2D53907E6A6}">
      <dsp:nvSpPr>
        <dsp:cNvPr id="0" name=""/>
        <dsp:cNvSpPr/>
      </dsp:nvSpPr>
      <dsp:spPr>
        <a:xfrm rot="5400000">
          <a:off x="3745123" y="-1217696"/>
          <a:ext cx="1101674" cy="7136666"/>
        </a:xfrm>
        <a:prstGeom prst="round2SameRect">
          <a:avLst/>
        </a:prstGeom>
        <a:solidFill>
          <a:schemeClr val="lt1">
            <a:alpha val="90000"/>
            <a:hueOff val="0"/>
            <a:satOff val="0"/>
            <a:lumOff val="0"/>
            <a:alphaOff val="0"/>
          </a:schemeClr>
        </a:solidFill>
        <a:ln w="25400" cap="flat" cmpd="sng" algn="ctr">
          <a:solidFill>
            <a:schemeClr val="accent2">
              <a:alpha val="90000"/>
              <a:hueOff val="0"/>
              <a:satOff val="0"/>
              <a:lumOff val="0"/>
              <a:alphaOff val="-26667"/>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just" defTabSz="1066800">
            <a:lnSpc>
              <a:spcPct val="100000"/>
            </a:lnSpc>
            <a:spcBef>
              <a:spcPct val="0"/>
            </a:spcBef>
            <a:spcAft>
              <a:spcPct val="15000"/>
            </a:spcAft>
            <a:buChar char="•"/>
          </a:pPr>
          <a:r>
            <a:rPr lang="en-US" sz="2400" b="0" kern="1200" dirty="0" err="1">
              <a:solidFill>
                <a:srgbClr val="006600"/>
              </a:solidFill>
              <a:latin typeface="Arial" panose="020B0604020202020204" pitchFamily="34" charset="0"/>
              <a:cs typeface="Arial" panose="020B0604020202020204" pitchFamily="34" charset="0"/>
            </a:rPr>
            <a:t>Thực</a:t>
          </a:r>
          <a:r>
            <a:rPr lang="en-US" sz="2400" b="0" kern="1200" dirty="0">
              <a:solidFill>
                <a:srgbClr val="006600"/>
              </a:solidFill>
              <a:latin typeface="Arial" panose="020B0604020202020204" pitchFamily="34" charset="0"/>
              <a:cs typeface="Arial" panose="020B0604020202020204" pitchFamily="34" charset="0"/>
            </a:rPr>
            <a:t> </a:t>
          </a:r>
          <a:r>
            <a:rPr lang="en-US" sz="2400" b="0" kern="1200" dirty="0" err="1">
              <a:solidFill>
                <a:srgbClr val="006600"/>
              </a:solidFill>
              <a:latin typeface="Arial" panose="020B0604020202020204" pitchFamily="34" charset="0"/>
              <a:cs typeface="Arial" panose="020B0604020202020204" pitchFamily="34" charset="0"/>
            </a:rPr>
            <a:t>chất</a:t>
          </a:r>
          <a:r>
            <a:rPr lang="en-US" sz="2400" b="0" kern="1200" dirty="0">
              <a:solidFill>
                <a:srgbClr val="006600"/>
              </a:solidFill>
              <a:latin typeface="Arial" panose="020B0604020202020204" pitchFamily="34" charset="0"/>
              <a:cs typeface="Arial" panose="020B0604020202020204" pitchFamily="34" charset="0"/>
            </a:rPr>
            <a:t> </a:t>
          </a:r>
          <a:r>
            <a:rPr lang="en-US" sz="2400" b="0" kern="1200" dirty="0" err="1">
              <a:solidFill>
                <a:srgbClr val="006600"/>
              </a:solidFill>
              <a:latin typeface="Arial" panose="020B0604020202020204" pitchFamily="34" charset="0"/>
              <a:cs typeface="Arial" panose="020B0604020202020204" pitchFamily="34" charset="0"/>
            </a:rPr>
            <a:t>và</a:t>
          </a:r>
          <a:r>
            <a:rPr lang="en-US" sz="2400" b="0" kern="1200" dirty="0">
              <a:solidFill>
                <a:srgbClr val="006600"/>
              </a:solidFill>
              <a:latin typeface="Arial" panose="020B0604020202020204" pitchFamily="34" charset="0"/>
              <a:cs typeface="Arial" panose="020B0604020202020204" pitchFamily="34" charset="0"/>
            </a:rPr>
            <a:t> ý </a:t>
          </a:r>
          <a:r>
            <a:rPr lang="en-US" sz="2400" b="0" kern="1200" dirty="0" err="1">
              <a:solidFill>
                <a:srgbClr val="006600"/>
              </a:solidFill>
              <a:latin typeface="Arial" panose="020B0604020202020204" pitchFamily="34" charset="0"/>
              <a:cs typeface="Arial" panose="020B0604020202020204" pitchFamily="34" charset="0"/>
            </a:rPr>
            <a:t>nghĩa</a:t>
          </a:r>
          <a:r>
            <a:rPr lang="en-US" sz="2400" b="0" kern="1200" dirty="0">
              <a:solidFill>
                <a:srgbClr val="006600"/>
              </a:solidFill>
              <a:latin typeface="Arial" panose="020B0604020202020204" pitchFamily="34" charset="0"/>
              <a:cs typeface="Arial" panose="020B0604020202020204" pitchFamily="34" charset="0"/>
            </a:rPr>
            <a:t> của </a:t>
          </a:r>
          <a:r>
            <a:rPr lang="en-US" sz="2400" b="0" kern="1200" dirty="0" err="1">
              <a:solidFill>
                <a:srgbClr val="006600"/>
              </a:solidFill>
              <a:latin typeface="Arial" panose="020B0604020202020204" pitchFamily="34" charset="0"/>
              <a:cs typeface="Arial" panose="020B0604020202020204" pitchFamily="34" charset="0"/>
            </a:rPr>
            <a:t>cuộc</a:t>
          </a:r>
          <a:r>
            <a:rPr lang="en-US" sz="2400" b="0" kern="1200" dirty="0">
              <a:solidFill>
                <a:srgbClr val="006600"/>
              </a:solidFill>
              <a:latin typeface="Arial" panose="020B0604020202020204" pitchFamily="34" charset="0"/>
              <a:cs typeface="Arial" panose="020B0604020202020204" pitchFamily="34" charset="0"/>
            </a:rPr>
            <a:t> CM </a:t>
          </a:r>
          <a:r>
            <a:rPr lang="en-US" sz="2400" b="0" kern="1200" err="1">
              <a:solidFill>
                <a:srgbClr val="006600"/>
              </a:solidFill>
              <a:latin typeface="Arial" panose="020B0604020202020204" pitchFamily="34" charset="0"/>
              <a:cs typeface="Arial" panose="020B0604020202020204" pitchFamily="34" charset="0"/>
            </a:rPr>
            <a:t>trong</a:t>
          </a:r>
          <a:r>
            <a:rPr lang="en-US" sz="2400" b="0" kern="1200">
              <a:solidFill>
                <a:srgbClr val="006600"/>
              </a:solidFill>
              <a:latin typeface="Arial" panose="020B0604020202020204" pitchFamily="34" charset="0"/>
              <a:cs typeface="Arial" panose="020B0604020202020204" pitchFamily="34" charset="0"/>
            </a:rPr>
            <a:t> triết học </a:t>
          </a:r>
          <a:r>
            <a:rPr lang="en-US" sz="2400" b="0" kern="1200" dirty="0">
              <a:solidFill>
                <a:srgbClr val="006600"/>
              </a:solidFill>
              <a:latin typeface="Arial" panose="020B0604020202020204" pitchFamily="34" charset="0"/>
              <a:cs typeface="Arial" panose="020B0604020202020204" pitchFamily="34" charset="0"/>
            </a:rPr>
            <a:t>do </a:t>
          </a:r>
          <a:r>
            <a:rPr lang="en-US" sz="2400" b="0" kern="1200" dirty="0" err="1">
              <a:solidFill>
                <a:srgbClr val="006600"/>
              </a:solidFill>
              <a:latin typeface="Arial" panose="020B0604020202020204" pitchFamily="34" charset="0"/>
              <a:cs typeface="Arial" panose="020B0604020202020204" pitchFamily="34" charset="0"/>
            </a:rPr>
            <a:t>C.Mác</a:t>
          </a:r>
          <a:r>
            <a:rPr lang="en-US" sz="2400" b="0" kern="1200" dirty="0">
              <a:solidFill>
                <a:srgbClr val="006600"/>
              </a:solidFill>
              <a:latin typeface="Arial" panose="020B0604020202020204" pitchFamily="34" charset="0"/>
              <a:cs typeface="Arial" panose="020B0604020202020204" pitchFamily="34" charset="0"/>
            </a:rPr>
            <a:t> </a:t>
          </a:r>
          <a:r>
            <a:rPr lang="en-US" sz="2400" b="0" kern="1200" dirty="0" err="1">
              <a:solidFill>
                <a:srgbClr val="006600"/>
              </a:solidFill>
              <a:latin typeface="Arial" panose="020B0604020202020204" pitchFamily="34" charset="0"/>
              <a:cs typeface="Arial" panose="020B0604020202020204" pitchFamily="34" charset="0"/>
            </a:rPr>
            <a:t>và</a:t>
          </a:r>
          <a:r>
            <a:rPr lang="en-US" sz="2400" b="0" kern="1200" dirty="0">
              <a:solidFill>
                <a:srgbClr val="006600"/>
              </a:solidFill>
              <a:latin typeface="Arial" panose="020B0604020202020204" pitchFamily="34" charset="0"/>
              <a:cs typeface="Arial" panose="020B0604020202020204" pitchFamily="34" charset="0"/>
            </a:rPr>
            <a:t> </a:t>
          </a:r>
          <a:r>
            <a:rPr lang="en-US" sz="2400" b="0" kern="1200" dirty="0" err="1">
              <a:solidFill>
                <a:srgbClr val="006600"/>
              </a:solidFill>
              <a:latin typeface="Arial" panose="020B0604020202020204" pitchFamily="34" charset="0"/>
              <a:cs typeface="Arial" panose="020B0604020202020204" pitchFamily="34" charset="0"/>
            </a:rPr>
            <a:t>Ph.Ăngghen</a:t>
          </a:r>
          <a:r>
            <a:rPr lang="en-US" sz="2400" b="0" kern="1200" dirty="0">
              <a:solidFill>
                <a:srgbClr val="006600"/>
              </a:solidFill>
              <a:latin typeface="Arial" panose="020B0604020202020204" pitchFamily="34" charset="0"/>
              <a:cs typeface="Arial" panose="020B0604020202020204" pitchFamily="34" charset="0"/>
            </a:rPr>
            <a:t> </a:t>
          </a:r>
          <a:r>
            <a:rPr lang="en-US" sz="2400" b="0" kern="1200" dirty="0" err="1">
              <a:solidFill>
                <a:srgbClr val="006600"/>
              </a:solidFill>
              <a:latin typeface="Arial" panose="020B0604020202020204" pitchFamily="34" charset="0"/>
              <a:cs typeface="Arial" panose="020B0604020202020204" pitchFamily="34" charset="0"/>
            </a:rPr>
            <a:t>thực</a:t>
          </a:r>
          <a:r>
            <a:rPr lang="en-US" sz="2400" b="0" kern="1200" dirty="0">
              <a:solidFill>
                <a:srgbClr val="006600"/>
              </a:solidFill>
              <a:latin typeface="Arial" panose="020B0604020202020204" pitchFamily="34" charset="0"/>
              <a:cs typeface="Arial" panose="020B0604020202020204" pitchFamily="34" charset="0"/>
            </a:rPr>
            <a:t> </a:t>
          </a:r>
          <a:r>
            <a:rPr lang="en-US" sz="2400" b="0" kern="1200" dirty="0" err="1">
              <a:solidFill>
                <a:srgbClr val="006600"/>
              </a:solidFill>
              <a:latin typeface="Arial" panose="020B0604020202020204" pitchFamily="34" charset="0"/>
              <a:cs typeface="Arial" panose="020B0604020202020204" pitchFamily="34" charset="0"/>
            </a:rPr>
            <a:t>hiện</a:t>
          </a:r>
          <a:endParaRPr lang="en-US" sz="2400" b="0" kern="1200" dirty="0">
            <a:solidFill>
              <a:srgbClr val="006600"/>
            </a:solidFill>
            <a:latin typeface="Arial" panose="020B0604020202020204" pitchFamily="34" charset="0"/>
            <a:cs typeface="Arial" panose="020B0604020202020204" pitchFamily="34" charset="0"/>
          </a:endParaRPr>
        </a:p>
      </dsp:txBody>
      <dsp:txXfrm rot="-5400000">
        <a:off x="727628" y="1853578"/>
        <a:ext cx="7082887" cy="994116"/>
      </dsp:txXfrm>
    </dsp:sp>
    <dsp:sp modelId="{AFC4631B-6313-4AB7-8A2F-0D66BA62D014}">
      <dsp:nvSpPr>
        <dsp:cNvPr id="0" name=""/>
        <dsp:cNvSpPr/>
      </dsp:nvSpPr>
      <dsp:spPr>
        <a:xfrm rot="5400000">
          <a:off x="-155920" y="3067353"/>
          <a:ext cx="1039468" cy="727627"/>
        </a:xfrm>
        <a:prstGeom prst="chevron">
          <a:avLst/>
        </a:prstGeom>
        <a:solidFill>
          <a:srgbClr val="FF0066"/>
        </a:solidFill>
        <a:ln w="25400" cap="flat" cmpd="sng" algn="ctr">
          <a:solidFill>
            <a:srgbClr val="FF0066">
              <a:alpha val="50000"/>
            </a:srgb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15240" rIns="15240" bIns="15240" numCol="1" spcCol="1270" anchor="ctr" anchorCtr="0">
          <a:noAutofit/>
        </a:bodyPr>
        <a:lstStyle/>
        <a:p>
          <a:pPr marL="0" lvl="0" indent="0" algn="ctr" defTabSz="1066800">
            <a:lnSpc>
              <a:spcPct val="100000"/>
            </a:lnSpc>
            <a:spcBef>
              <a:spcPct val="0"/>
            </a:spcBef>
            <a:spcAft>
              <a:spcPct val="35000"/>
            </a:spcAft>
            <a:buNone/>
          </a:pPr>
          <a:r>
            <a:rPr lang="en-US" sz="2400" b="0" kern="1200" dirty="0">
              <a:solidFill>
                <a:schemeClr val="bg1"/>
              </a:solidFill>
              <a:latin typeface="Arial" panose="020B0604020202020204" pitchFamily="34" charset="0"/>
              <a:cs typeface="Arial" panose="020B0604020202020204" pitchFamily="34" charset="0"/>
            </a:rPr>
            <a:t>d.</a:t>
          </a:r>
        </a:p>
      </dsp:txBody>
      <dsp:txXfrm rot="-5400000">
        <a:off x="1" y="3275247"/>
        <a:ext cx="727627" cy="311841"/>
      </dsp:txXfrm>
    </dsp:sp>
    <dsp:sp modelId="{794ED453-5941-44C1-8F8A-5BB5B6875D3A}">
      <dsp:nvSpPr>
        <dsp:cNvPr id="0" name=""/>
        <dsp:cNvSpPr/>
      </dsp:nvSpPr>
      <dsp:spPr>
        <a:xfrm rot="5400000">
          <a:off x="3958133" y="-319072"/>
          <a:ext cx="675654" cy="7136666"/>
        </a:xfrm>
        <a:prstGeom prst="round2SameRect">
          <a:avLst/>
        </a:prstGeom>
        <a:solidFill>
          <a:schemeClr val="lt1">
            <a:alpha val="90000"/>
            <a:hueOff val="0"/>
            <a:satOff val="0"/>
            <a:lumOff val="0"/>
            <a:alphaOff val="0"/>
          </a:schemeClr>
        </a:solidFill>
        <a:ln w="25400" cap="flat" cmpd="sng" algn="ctr">
          <a:solidFill>
            <a:schemeClr val="accent2">
              <a:alpha val="90000"/>
              <a:hueOff val="0"/>
              <a:satOff val="0"/>
              <a:lumOff val="0"/>
              <a:alphaOff val="-4000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just" defTabSz="1066800">
            <a:lnSpc>
              <a:spcPct val="100000"/>
            </a:lnSpc>
            <a:spcBef>
              <a:spcPct val="0"/>
            </a:spcBef>
            <a:spcAft>
              <a:spcPct val="15000"/>
            </a:spcAft>
            <a:buChar char="•"/>
          </a:pPr>
          <a:r>
            <a:rPr lang="en-US" sz="2400" b="0" kern="1200" dirty="0" err="1">
              <a:solidFill>
                <a:srgbClr val="FF0066"/>
              </a:solidFill>
              <a:latin typeface="Arial" panose="020B0604020202020204" pitchFamily="34" charset="0"/>
              <a:cs typeface="Arial" panose="020B0604020202020204" pitchFamily="34" charset="0"/>
            </a:rPr>
            <a:t>Giai</a:t>
          </a:r>
          <a:r>
            <a:rPr lang="en-US" sz="2400" b="0" kern="1200" dirty="0">
              <a:solidFill>
                <a:srgbClr val="FF0066"/>
              </a:solidFill>
              <a:latin typeface="Arial" panose="020B0604020202020204" pitchFamily="34" charset="0"/>
              <a:cs typeface="Arial" panose="020B0604020202020204" pitchFamily="34" charset="0"/>
            </a:rPr>
            <a:t> </a:t>
          </a:r>
          <a:r>
            <a:rPr lang="en-US" sz="2400" b="0" kern="1200" dirty="0" err="1">
              <a:solidFill>
                <a:srgbClr val="FF0066"/>
              </a:solidFill>
              <a:latin typeface="Arial" panose="020B0604020202020204" pitchFamily="34" charset="0"/>
              <a:cs typeface="Arial" panose="020B0604020202020204" pitchFamily="34" charset="0"/>
            </a:rPr>
            <a:t>đoạn</a:t>
          </a:r>
          <a:r>
            <a:rPr lang="en-US" sz="2400" b="0" kern="1200" dirty="0">
              <a:solidFill>
                <a:srgbClr val="FF0066"/>
              </a:solidFill>
              <a:latin typeface="Arial" panose="020B0604020202020204" pitchFamily="34" charset="0"/>
              <a:cs typeface="Arial" panose="020B0604020202020204" pitchFamily="34" charset="0"/>
            </a:rPr>
            <a:t> </a:t>
          </a:r>
          <a:r>
            <a:rPr lang="en-US" sz="2400" b="0" kern="1200" dirty="0" err="1">
              <a:solidFill>
                <a:srgbClr val="FF0066"/>
              </a:solidFill>
              <a:latin typeface="Arial" panose="020B0604020202020204" pitchFamily="34" charset="0"/>
              <a:cs typeface="Arial" panose="020B0604020202020204" pitchFamily="34" charset="0"/>
            </a:rPr>
            <a:t>Lênin</a:t>
          </a:r>
          <a:r>
            <a:rPr lang="en-US" sz="2400" b="0" kern="1200" dirty="0">
              <a:solidFill>
                <a:srgbClr val="FF0066"/>
              </a:solidFill>
              <a:latin typeface="Arial" panose="020B0604020202020204" pitchFamily="34" charset="0"/>
              <a:cs typeface="Arial" panose="020B0604020202020204" pitchFamily="34" charset="0"/>
            </a:rPr>
            <a:t> </a:t>
          </a:r>
          <a:r>
            <a:rPr lang="en-US" sz="2400" b="0" kern="1200" dirty="0" err="1">
              <a:solidFill>
                <a:srgbClr val="FF0066"/>
              </a:solidFill>
              <a:latin typeface="Arial" panose="020B0604020202020204" pitchFamily="34" charset="0"/>
              <a:cs typeface="Arial" panose="020B0604020202020204" pitchFamily="34" charset="0"/>
            </a:rPr>
            <a:t>trong</a:t>
          </a:r>
          <a:r>
            <a:rPr lang="en-US" sz="2400" b="0" kern="1200" dirty="0">
              <a:solidFill>
                <a:srgbClr val="FF0066"/>
              </a:solidFill>
              <a:latin typeface="Arial" panose="020B0604020202020204" pitchFamily="34" charset="0"/>
              <a:cs typeface="Arial" panose="020B0604020202020204" pitchFamily="34" charset="0"/>
            </a:rPr>
            <a:t> </a:t>
          </a:r>
          <a:r>
            <a:rPr lang="en-US" sz="2400" b="0" kern="1200" dirty="0" err="1">
              <a:solidFill>
                <a:srgbClr val="FF0066"/>
              </a:solidFill>
              <a:latin typeface="Arial" panose="020B0604020202020204" pitchFamily="34" charset="0"/>
              <a:cs typeface="Arial" panose="020B0604020202020204" pitchFamily="34" charset="0"/>
            </a:rPr>
            <a:t>sự</a:t>
          </a:r>
          <a:r>
            <a:rPr lang="en-US" sz="2400" b="0" kern="1200" dirty="0">
              <a:solidFill>
                <a:srgbClr val="FF0066"/>
              </a:solidFill>
              <a:latin typeface="Arial" panose="020B0604020202020204" pitchFamily="34" charset="0"/>
              <a:cs typeface="Arial" panose="020B0604020202020204" pitchFamily="34" charset="0"/>
            </a:rPr>
            <a:t> </a:t>
          </a:r>
          <a:r>
            <a:rPr lang="en-US" sz="2400" b="0" kern="1200" dirty="0" err="1">
              <a:solidFill>
                <a:srgbClr val="FF0066"/>
              </a:solidFill>
              <a:latin typeface="Arial" panose="020B0604020202020204" pitchFamily="34" charset="0"/>
              <a:cs typeface="Arial" panose="020B0604020202020204" pitchFamily="34" charset="0"/>
            </a:rPr>
            <a:t>phát</a:t>
          </a:r>
          <a:r>
            <a:rPr lang="en-US" sz="2400" b="0" kern="1200" dirty="0">
              <a:solidFill>
                <a:srgbClr val="FF0066"/>
              </a:solidFill>
              <a:latin typeface="Arial" panose="020B0604020202020204" pitchFamily="34" charset="0"/>
              <a:cs typeface="Arial" panose="020B0604020202020204" pitchFamily="34" charset="0"/>
            </a:rPr>
            <a:t> </a:t>
          </a:r>
          <a:r>
            <a:rPr lang="en-US" sz="2400" b="0" kern="1200" dirty="0" err="1">
              <a:solidFill>
                <a:srgbClr val="FF0066"/>
              </a:solidFill>
              <a:latin typeface="Arial" panose="020B0604020202020204" pitchFamily="34" charset="0"/>
              <a:cs typeface="Arial" panose="020B0604020202020204" pitchFamily="34" charset="0"/>
            </a:rPr>
            <a:t>triển</a:t>
          </a:r>
          <a:r>
            <a:rPr lang="en-US" sz="2400" b="0" kern="1200" dirty="0">
              <a:solidFill>
                <a:srgbClr val="FF0066"/>
              </a:solidFill>
              <a:latin typeface="Arial" panose="020B0604020202020204" pitchFamily="34" charset="0"/>
              <a:cs typeface="Arial" panose="020B0604020202020204" pitchFamily="34" charset="0"/>
            </a:rPr>
            <a:t> </a:t>
          </a:r>
          <a:r>
            <a:rPr lang="en-US" sz="2400" b="0" kern="1200" dirty="0" err="1">
              <a:solidFill>
                <a:srgbClr val="FF0066"/>
              </a:solidFill>
              <a:latin typeface="Arial" panose="020B0604020202020204" pitchFamily="34" charset="0"/>
              <a:cs typeface="Arial" panose="020B0604020202020204" pitchFamily="34" charset="0"/>
            </a:rPr>
            <a:t>triết</a:t>
          </a:r>
          <a:r>
            <a:rPr lang="en-US" sz="2400" b="0" kern="1200" dirty="0">
              <a:solidFill>
                <a:srgbClr val="FF0066"/>
              </a:solidFill>
              <a:latin typeface="Arial" panose="020B0604020202020204" pitchFamily="34" charset="0"/>
              <a:cs typeface="Arial" panose="020B0604020202020204" pitchFamily="34" charset="0"/>
            </a:rPr>
            <a:t> học </a:t>
          </a:r>
          <a:r>
            <a:rPr lang="en-US" sz="2400" b="0" kern="1200" dirty="0" err="1">
              <a:solidFill>
                <a:srgbClr val="FF0066"/>
              </a:solidFill>
              <a:latin typeface="Arial" panose="020B0604020202020204" pitchFamily="34" charset="0"/>
              <a:cs typeface="Arial" panose="020B0604020202020204" pitchFamily="34" charset="0"/>
            </a:rPr>
            <a:t>Mác</a:t>
          </a:r>
          <a:endParaRPr lang="en-US" sz="2400" b="0" kern="1200" dirty="0">
            <a:solidFill>
              <a:srgbClr val="FF0066"/>
            </a:solidFill>
            <a:latin typeface="Arial" panose="020B0604020202020204" pitchFamily="34" charset="0"/>
            <a:cs typeface="Arial" panose="020B0604020202020204" pitchFamily="34" charset="0"/>
          </a:endParaRPr>
        </a:p>
      </dsp:txBody>
      <dsp:txXfrm rot="-5400000">
        <a:off x="727628" y="2944416"/>
        <a:ext cx="7103683" cy="609688"/>
      </dsp:txXfrm>
    </dsp:sp>
  </dsp:spTree>
</dsp:drawing>
</file>

<file path=ppt/diagrams/drawing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7A3CE45-31EC-4F1E-B460-AE5C11441564}">
      <dsp:nvSpPr>
        <dsp:cNvPr id="0" name=""/>
        <dsp:cNvSpPr/>
      </dsp:nvSpPr>
      <dsp:spPr>
        <a:xfrm rot="5400000">
          <a:off x="-267472" y="269275"/>
          <a:ext cx="1783147" cy="1248203"/>
        </a:xfrm>
        <a:prstGeom prst="chevron">
          <a:avLst/>
        </a:prstGeom>
        <a:solidFill>
          <a:srgbClr val="0033CC"/>
        </a:solidFill>
        <a:ln w="25400" cap="flat" cmpd="sng" algn="ctr">
          <a:solidFill>
            <a:schemeClr val="bg1">
              <a:alpha val="9000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marL="0" lvl="0" indent="0" algn="ctr" defTabSz="1422400">
            <a:lnSpc>
              <a:spcPct val="90000"/>
            </a:lnSpc>
            <a:spcBef>
              <a:spcPct val="0"/>
            </a:spcBef>
            <a:spcAft>
              <a:spcPct val="35000"/>
            </a:spcAft>
            <a:buNone/>
          </a:pPr>
          <a:r>
            <a:rPr lang="en-US" sz="3200" b="1" kern="1200" dirty="0">
              <a:solidFill>
                <a:schemeClr val="bg1"/>
              </a:solidFill>
              <a:latin typeface="Times New Roman" pitchFamily="18" charset="0"/>
              <a:cs typeface="Times New Roman" pitchFamily="18" charset="0"/>
            </a:rPr>
            <a:t>a.</a:t>
          </a:r>
        </a:p>
      </dsp:txBody>
      <dsp:txXfrm rot="-5400000">
        <a:off x="1" y="625905"/>
        <a:ext cx="1248203" cy="534944"/>
      </dsp:txXfrm>
    </dsp:sp>
    <dsp:sp modelId="{0DAB1469-03E9-4D9F-BEEA-7BAD8D0AC49F}">
      <dsp:nvSpPr>
        <dsp:cNvPr id="0" name=""/>
        <dsp:cNvSpPr/>
      </dsp:nvSpPr>
      <dsp:spPr>
        <a:xfrm rot="5400000">
          <a:off x="3991400" y="-2730313"/>
          <a:ext cx="1159045" cy="6645440"/>
        </a:xfrm>
        <a:prstGeom prst="round2SameRect">
          <a:avLst/>
        </a:prstGeom>
        <a:solidFill>
          <a:schemeClr val="lt1">
            <a:alpha val="90000"/>
            <a:hueOff val="0"/>
            <a:satOff val="0"/>
            <a:lumOff val="0"/>
            <a:alphaOff val="0"/>
          </a:schemeClr>
        </a:solidFill>
        <a:ln w="25400" cap="flat" cmpd="sng" algn="ctr">
          <a:solidFill>
            <a:schemeClr val="accent2">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just" defTabSz="1066800">
            <a:lnSpc>
              <a:spcPct val="90000"/>
            </a:lnSpc>
            <a:spcBef>
              <a:spcPct val="0"/>
            </a:spcBef>
            <a:spcAft>
              <a:spcPct val="15000"/>
            </a:spcAft>
            <a:buChar char="•"/>
          </a:pPr>
          <a:r>
            <a:rPr lang="en-US" sz="2400" b="1" kern="1200" dirty="0" err="1">
              <a:solidFill>
                <a:srgbClr val="FF0000"/>
              </a:solidFill>
              <a:latin typeface="+mj-lt"/>
              <a:cs typeface="Times New Roman" pitchFamily="18" charset="0"/>
            </a:rPr>
            <a:t>Khái</a:t>
          </a:r>
          <a:r>
            <a:rPr lang="en-US" sz="2400" b="1" kern="1200" dirty="0">
              <a:solidFill>
                <a:srgbClr val="FF0000"/>
              </a:solidFill>
              <a:latin typeface="+mj-lt"/>
              <a:cs typeface="Times New Roman" pitchFamily="18" charset="0"/>
            </a:rPr>
            <a:t> </a:t>
          </a:r>
          <a:r>
            <a:rPr lang="en-US" sz="2400" b="1" kern="1200" dirty="0" err="1">
              <a:solidFill>
                <a:srgbClr val="FF0000"/>
              </a:solidFill>
              <a:latin typeface="+mj-lt"/>
              <a:cs typeface="Times New Roman" pitchFamily="18" charset="0"/>
            </a:rPr>
            <a:t>niệm</a:t>
          </a:r>
          <a:r>
            <a:rPr lang="en-US" sz="2400" b="0" kern="1200" dirty="0">
              <a:solidFill>
                <a:srgbClr val="FF0000"/>
              </a:solidFill>
              <a:latin typeface="+mj-lt"/>
              <a:cs typeface="Times New Roman" pitchFamily="18" charset="0"/>
            </a:rPr>
            <a:t> </a:t>
          </a:r>
          <a:r>
            <a:rPr lang="en-US" sz="2400" b="0" kern="1200" dirty="0" err="1">
              <a:solidFill>
                <a:srgbClr val="000099"/>
              </a:solidFill>
              <a:latin typeface="+mj-lt"/>
              <a:cs typeface="Times New Roman" pitchFamily="18" charset="0"/>
            </a:rPr>
            <a:t>triết</a:t>
          </a:r>
          <a:r>
            <a:rPr lang="en-US" sz="2400" b="0" kern="1200" dirty="0">
              <a:solidFill>
                <a:srgbClr val="000099"/>
              </a:solidFill>
              <a:latin typeface="+mj-lt"/>
              <a:cs typeface="Times New Roman" pitchFamily="18" charset="0"/>
            </a:rPr>
            <a:t> học </a:t>
          </a:r>
          <a:r>
            <a:rPr lang="en-US" sz="2400" b="0" kern="1200" dirty="0" err="1">
              <a:solidFill>
                <a:srgbClr val="000099"/>
              </a:solidFill>
              <a:latin typeface="+mj-lt"/>
              <a:cs typeface="Times New Roman" pitchFamily="18" charset="0"/>
            </a:rPr>
            <a:t>Mác</a:t>
          </a:r>
          <a:r>
            <a:rPr lang="en-US" sz="2400" b="0" kern="1200" dirty="0">
              <a:solidFill>
                <a:srgbClr val="000099"/>
              </a:solidFill>
              <a:latin typeface="+mj-lt"/>
              <a:cs typeface="Times New Roman" pitchFamily="18" charset="0"/>
            </a:rPr>
            <a:t> - </a:t>
          </a:r>
          <a:r>
            <a:rPr lang="en-US" sz="2400" b="0" kern="1200" dirty="0" err="1">
              <a:solidFill>
                <a:srgbClr val="000099"/>
              </a:solidFill>
              <a:latin typeface="+mj-lt"/>
              <a:cs typeface="Times New Roman" pitchFamily="18" charset="0"/>
            </a:rPr>
            <a:t>Lênin</a:t>
          </a:r>
          <a:endParaRPr lang="en-US" sz="2400" b="0" kern="1200" dirty="0">
            <a:solidFill>
              <a:srgbClr val="000099"/>
            </a:solidFill>
            <a:latin typeface="+mj-lt"/>
            <a:cs typeface="Times New Roman" pitchFamily="18" charset="0"/>
          </a:endParaRPr>
        </a:p>
      </dsp:txBody>
      <dsp:txXfrm rot="-5400000">
        <a:off x="1248203" y="69464"/>
        <a:ext cx="6588860" cy="1045885"/>
      </dsp:txXfrm>
    </dsp:sp>
    <dsp:sp modelId="{D2E498E5-5D32-477C-AD89-F3DFDEA2421E}">
      <dsp:nvSpPr>
        <dsp:cNvPr id="0" name=""/>
        <dsp:cNvSpPr/>
      </dsp:nvSpPr>
      <dsp:spPr>
        <a:xfrm rot="5400000">
          <a:off x="-267472" y="1860174"/>
          <a:ext cx="1783147" cy="1248203"/>
        </a:xfrm>
        <a:prstGeom prst="chevron">
          <a:avLst/>
        </a:prstGeom>
        <a:solidFill>
          <a:srgbClr val="D60093"/>
        </a:solidFill>
        <a:ln w="25400" cap="flat" cmpd="sng" algn="ctr">
          <a:solidFill>
            <a:schemeClr val="bg1">
              <a:alpha val="7000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marL="0" lvl="0" indent="0" algn="ctr" defTabSz="1422400">
            <a:lnSpc>
              <a:spcPct val="90000"/>
            </a:lnSpc>
            <a:spcBef>
              <a:spcPct val="0"/>
            </a:spcBef>
            <a:spcAft>
              <a:spcPct val="35000"/>
            </a:spcAft>
            <a:buNone/>
          </a:pPr>
          <a:r>
            <a:rPr lang="en-US" sz="3200" b="1" kern="1200" dirty="0">
              <a:solidFill>
                <a:schemeClr val="bg1"/>
              </a:solidFill>
              <a:latin typeface="Times New Roman" pitchFamily="18" charset="0"/>
              <a:cs typeface="Times New Roman" pitchFamily="18" charset="0"/>
            </a:rPr>
            <a:t>b.</a:t>
          </a:r>
        </a:p>
      </dsp:txBody>
      <dsp:txXfrm rot="-5400000">
        <a:off x="1" y="2216804"/>
        <a:ext cx="1248203" cy="534944"/>
      </dsp:txXfrm>
    </dsp:sp>
    <dsp:sp modelId="{66EE8A80-F4D4-4B0E-81C4-C67A772FA914}">
      <dsp:nvSpPr>
        <dsp:cNvPr id="0" name=""/>
        <dsp:cNvSpPr/>
      </dsp:nvSpPr>
      <dsp:spPr>
        <a:xfrm rot="5400000">
          <a:off x="3991400" y="-1150495"/>
          <a:ext cx="1159045" cy="6645440"/>
        </a:xfrm>
        <a:prstGeom prst="round2SameRect">
          <a:avLst/>
        </a:prstGeom>
        <a:solidFill>
          <a:schemeClr val="lt1">
            <a:alpha val="90000"/>
            <a:hueOff val="0"/>
            <a:satOff val="0"/>
            <a:lumOff val="0"/>
            <a:alphaOff val="0"/>
          </a:schemeClr>
        </a:solidFill>
        <a:ln w="25400" cap="flat" cmpd="sng" algn="ctr">
          <a:solidFill>
            <a:schemeClr val="accent2">
              <a:alpha val="90000"/>
              <a:hueOff val="0"/>
              <a:satOff val="0"/>
              <a:lumOff val="0"/>
              <a:alphaOff val="-2000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just" defTabSz="1066800">
            <a:lnSpc>
              <a:spcPct val="90000"/>
            </a:lnSpc>
            <a:spcBef>
              <a:spcPct val="0"/>
            </a:spcBef>
            <a:spcAft>
              <a:spcPct val="15000"/>
            </a:spcAft>
            <a:buChar char="•"/>
          </a:pPr>
          <a:r>
            <a:rPr lang="en-US" sz="2400" b="1" kern="1200" dirty="0" err="1">
              <a:solidFill>
                <a:srgbClr val="0033CC"/>
              </a:solidFill>
              <a:latin typeface="+mj-lt"/>
              <a:cs typeface="Times New Roman" pitchFamily="18" charset="0"/>
            </a:rPr>
            <a:t>Đối</a:t>
          </a:r>
          <a:r>
            <a:rPr lang="en-US" sz="2400" b="1" kern="1200" dirty="0">
              <a:solidFill>
                <a:srgbClr val="0033CC"/>
              </a:solidFill>
              <a:latin typeface="+mj-lt"/>
              <a:cs typeface="Times New Roman" pitchFamily="18" charset="0"/>
            </a:rPr>
            <a:t> </a:t>
          </a:r>
          <a:r>
            <a:rPr lang="en-US" sz="2400" b="1" kern="1200" dirty="0" err="1">
              <a:solidFill>
                <a:srgbClr val="0033CC"/>
              </a:solidFill>
              <a:latin typeface="+mj-lt"/>
              <a:cs typeface="Times New Roman" pitchFamily="18" charset="0"/>
            </a:rPr>
            <a:t>tượng</a:t>
          </a:r>
          <a:r>
            <a:rPr lang="en-US" sz="2400" b="1" kern="1200" dirty="0">
              <a:solidFill>
                <a:srgbClr val="0033CC"/>
              </a:solidFill>
              <a:latin typeface="+mj-lt"/>
              <a:cs typeface="Times New Roman" pitchFamily="18" charset="0"/>
            </a:rPr>
            <a:t> </a:t>
          </a:r>
          <a:r>
            <a:rPr lang="en-US" sz="2400" b="0" kern="1200" dirty="0" err="1">
              <a:solidFill>
                <a:srgbClr val="CC0066"/>
              </a:solidFill>
              <a:latin typeface="+mj-lt"/>
              <a:cs typeface="Times New Roman" pitchFamily="18" charset="0"/>
            </a:rPr>
            <a:t>của</a:t>
          </a:r>
          <a:r>
            <a:rPr lang="en-US" sz="2400" b="0" kern="1200" dirty="0">
              <a:solidFill>
                <a:srgbClr val="CC0066"/>
              </a:solidFill>
              <a:latin typeface="+mj-lt"/>
              <a:cs typeface="Times New Roman" pitchFamily="18" charset="0"/>
            </a:rPr>
            <a:t> </a:t>
          </a:r>
          <a:r>
            <a:rPr lang="en-US" sz="2400" b="0" kern="1200" dirty="0" err="1">
              <a:solidFill>
                <a:srgbClr val="CC0066"/>
              </a:solidFill>
              <a:latin typeface="+mj-lt"/>
              <a:cs typeface="Times New Roman" pitchFamily="18" charset="0"/>
            </a:rPr>
            <a:t>triết</a:t>
          </a:r>
          <a:r>
            <a:rPr lang="en-US" sz="2400" b="0" kern="1200" dirty="0">
              <a:solidFill>
                <a:srgbClr val="CC0066"/>
              </a:solidFill>
              <a:latin typeface="+mj-lt"/>
              <a:cs typeface="Times New Roman" pitchFamily="18" charset="0"/>
            </a:rPr>
            <a:t> học </a:t>
          </a:r>
          <a:r>
            <a:rPr lang="en-US" sz="2400" b="0" kern="1200" dirty="0" err="1">
              <a:solidFill>
                <a:srgbClr val="CC0066"/>
              </a:solidFill>
              <a:latin typeface="+mj-lt"/>
              <a:cs typeface="Times New Roman" pitchFamily="18" charset="0"/>
            </a:rPr>
            <a:t>Mác</a:t>
          </a:r>
          <a:r>
            <a:rPr lang="en-US" sz="2400" b="0" kern="1200" dirty="0">
              <a:solidFill>
                <a:srgbClr val="CC0066"/>
              </a:solidFill>
              <a:latin typeface="+mj-lt"/>
              <a:cs typeface="Times New Roman" pitchFamily="18" charset="0"/>
            </a:rPr>
            <a:t> – </a:t>
          </a:r>
          <a:r>
            <a:rPr lang="en-US" sz="2400" b="0" kern="1200" dirty="0" err="1">
              <a:solidFill>
                <a:srgbClr val="CC0066"/>
              </a:solidFill>
              <a:latin typeface="+mj-lt"/>
              <a:cs typeface="Times New Roman" pitchFamily="18" charset="0"/>
            </a:rPr>
            <a:t>Lênin</a:t>
          </a:r>
          <a:endParaRPr lang="en-US" sz="2400" b="0" kern="1200" dirty="0">
            <a:solidFill>
              <a:srgbClr val="CC0066"/>
            </a:solidFill>
            <a:latin typeface="+mj-lt"/>
            <a:cs typeface="Times New Roman" pitchFamily="18" charset="0"/>
          </a:endParaRPr>
        </a:p>
      </dsp:txBody>
      <dsp:txXfrm rot="-5400000">
        <a:off x="1248203" y="1649282"/>
        <a:ext cx="6588860" cy="1045885"/>
      </dsp:txXfrm>
    </dsp:sp>
    <dsp:sp modelId="{D0A976F6-7E08-4F35-87C1-B13E36AF9C4D}">
      <dsp:nvSpPr>
        <dsp:cNvPr id="0" name=""/>
        <dsp:cNvSpPr/>
      </dsp:nvSpPr>
      <dsp:spPr>
        <a:xfrm rot="5400000">
          <a:off x="-267472" y="3451073"/>
          <a:ext cx="1783147" cy="1248203"/>
        </a:xfrm>
        <a:prstGeom prst="chevron">
          <a:avLst/>
        </a:prstGeom>
        <a:solidFill>
          <a:srgbClr val="996633"/>
        </a:solidFill>
        <a:ln w="25400" cap="flat" cmpd="sng" algn="ctr">
          <a:solidFill>
            <a:schemeClr val="bg1">
              <a:alpha val="5000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marL="0" lvl="0" indent="0" algn="ctr" defTabSz="1422400">
            <a:lnSpc>
              <a:spcPct val="90000"/>
            </a:lnSpc>
            <a:spcBef>
              <a:spcPct val="0"/>
            </a:spcBef>
            <a:spcAft>
              <a:spcPct val="35000"/>
            </a:spcAft>
            <a:buNone/>
          </a:pPr>
          <a:r>
            <a:rPr lang="en-US" sz="3200" b="1" kern="1200" dirty="0">
              <a:solidFill>
                <a:schemeClr val="bg1"/>
              </a:solidFill>
              <a:latin typeface="Times New Roman" panose="02020603050405020304" pitchFamily="18" charset="0"/>
              <a:cs typeface="Times New Roman" panose="02020603050405020304" pitchFamily="18" charset="0"/>
            </a:rPr>
            <a:t>c.</a:t>
          </a:r>
        </a:p>
      </dsp:txBody>
      <dsp:txXfrm rot="-5400000">
        <a:off x="1" y="3807703"/>
        <a:ext cx="1248203" cy="534944"/>
      </dsp:txXfrm>
    </dsp:sp>
    <dsp:sp modelId="{4B2AED02-D5BC-40AD-B501-D2D53907E6A6}">
      <dsp:nvSpPr>
        <dsp:cNvPr id="0" name=""/>
        <dsp:cNvSpPr/>
      </dsp:nvSpPr>
      <dsp:spPr>
        <a:xfrm rot="5400000">
          <a:off x="3991400" y="440403"/>
          <a:ext cx="1159045" cy="6645440"/>
        </a:xfrm>
        <a:prstGeom prst="round2SameRect">
          <a:avLst/>
        </a:prstGeom>
        <a:solidFill>
          <a:schemeClr val="lt1">
            <a:alpha val="90000"/>
            <a:hueOff val="0"/>
            <a:satOff val="0"/>
            <a:lumOff val="0"/>
            <a:alphaOff val="0"/>
          </a:schemeClr>
        </a:solidFill>
        <a:ln w="25400" cap="flat" cmpd="sng" algn="ctr">
          <a:solidFill>
            <a:schemeClr val="accent2">
              <a:alpha val="90000"/>
              <a:hueOff val="0"/>
              <a:satOff val="0"/>
              <a:lumOff val="0"/>
              <a:alphaOff val="-4000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just" defTabSz="1066800">
            <a:lnSpc>
              <a:spcPct val="90000"/>
            </a:lnSpc>
            <a:spcBef>
              <a:spcPct val="0"/>
            </a:spcBef>
            <a:spcAft>
              <a:spcPct val="15000"/>
            </a:spcAft>
            <a:buChar char="•"/>
          </a:pPr>
          <a:r>
            <a:rPr lang="en-US" sz="2400" b="1" kern="1200" dirty="0" err="1">
              <a:solidFill>
                <a:srgbClr val="800000"/>
              </a:solidFill>
              <a:latin typeface="+mj-lt"/>
              <a:cs typeface="Times New Roman" panose="02020603050405020304" pitchFamily="18" charset="0"/>
            </a:rPr>
            <a:t>Chức</a:t>
          </a:r>
          <a:r>
            <a:rPr lang="en-US" sz="2400" b="1" kern="1200" dirty="0">
              <a:solidFill>
                <a:srgbClr val="800000"/>
              </a:solidFill>
              <a:latin typeface="+mj-lt"/>
              <a:cs typeface="Times New Roman" panose="02020603050405020304" pitchFamily="18" charset="0"/>
            </a:rPr>
            <a:t> </a:t>
          </a:r>
          <a:r>
            <a:rPr lang="en-US" sz="2400" b="1" kern="1200" dirty="0" err="1">
              <a:solidFill>
                <a:srgbClr val="800000"/>
              </a:solidFill>
              <a:latin typeface="+mj-lt"/>
              <a:cs typeface="Times New Roman" panose="02020603050405020304" pitchFamily="18" charset="0"/>
            </a:rPr>
            <a:t>năng</a:t>
          </a:r>
          <a:r>
            <a:rPr lang="en-US" sz="2400" b="1" kern="1200" dirty="0">
              <a:solidFill>
                <a:srgbClr val="800000"/>
              </a:solidFill>
              <a:latin typeface="+mj-lt"/>
              <a:cs typeface="Times New Roman" panose="02020603050405020304" pitchFamily="18" charset="0"/>
            </a:rPr>
            <a:t> </a:t>
          </a:r>
          <a:r>
            <a:rPr lang="en-US" sz="2400" b="0" kern="1200" dirty="0">
              <a:solidFill>
                <a:srgbClr val="996600"/>
              </a:solidFill>
              <a:latin typeface="+mj-lt"/>
              <a:cs typeface="Times New Roman" panose="02020603050405020304" pitchFamily="18" charset="0"/>
            </a:rPr>
            <a:t>của </a:t>
          </a:r>
          <a:r>
            <a:rPr lang="en-US" sz="2400" b="0" kern="1200" dirty="0" err="1">
              <a:solidFill>
                <a:srgbClr val="996600"/>
              </a:solidFill>
              <a:latin typeface="+mj-lt"/>
              <a:cs typeface="Times New Roman" panose="02020603050405020304" pitchFamily="18" charset="0"/>
            </a:rPr>
            <a:t>triết</a:t>
          </a:r>
          <a:r>
            <a:rPr lang="en-US" sz="2400" b="0" kern="1200" dirty="0">
              <a:solidFill>
                <a:srgbClr val="996600"/>
              </a:solidFill>
              <a:latin typeface="+mj-lt"/>
              <a:cs typeface="Times New Roman" panose="02020603050405020304" pitchFamily="18" charset="0"/>
            </a:rPr>
            <a:t> học </a:t>
          </a:r>
          <a:r>
            <a:rPr lang="en-US" sz="2400" b="0" kern="1200" dirty="0" err="1">
              <a:solidFill>
                <a:srgbClr val="996600"/>
              </a:solidFill>
              <a:latin typeface="+mj-lt"/>
              <a:cs typeface="Times New Roman" panose="02020603050405020304" pitchFamily="18" charset="0"/>
            </a:rPr>
            <a:t>Mác</a:t>
          </a:r>
          <a:r>
            <a:rPr lang="en-US" sz="2400" b="0" kern="1200" dirty="0">
              <a:solidFill>
                <a:srgbClr val="996600"/>
              </a:solidFill>
              <a:latin typeface="+mj-lt"/>
              <a:cs typeface="Times New Roman" panose="02020603050405020304" pitchFamily="18" charset="0"/>
            </a:rPr>
            <a:t> - </a:t>
          </a:r>
          <a:r>
            <a:rPr lang="en-US" sz="2400" b="0" kern="1200" dirty="0" err="1">
              <a:solidFill>
                <a:srgbClr val="996600"/>
              </a:solidFill>
              <a:latin typeface="+mj-lt"/>
              <a:cs typeface="Times New Roman" panose="02020603050405020304" pitchFamily="18" charset="0"/>
            </a:rPr>
            <a:t>Lênin</a:t>
          </a:r>
          <a:endParaRPr lang="en-US" sz="2400" b="0" kern="1200" dirty="0">
            <a:solidFill>
              <a:srgbClr val="996600"/>
            </a:solidFill>
            <a:latin typeface="+mj-lt"/>
            <a:cs typeface="Times New Roman" panose="02020603050405020304" pitchFamily="18" charset="0"/>
          </a:endParaRPr>
        </a:p>
      </dsp:txBody>
      <dsp:txXfrm rot="-5400000">
        <a:off x="1248203" y="3240180"/>
        <a:ext cx="6588860" cy="1045885"/>
      </dsp:txXfrm>
    </dsp:sp>
  </dsp:spTree>
</dsp:drawing>
</file>

<file path=ppt/diagrams/layout1.xml><?xml version="1.0" encoding="utf-8"?>
<dgm:layoutDef xmlns:dgm="http://schemas.openxmlformats.org/drawingml/2006/diagram" xmlns:a="http://schemas.openxmlformats.org/drawingml/2006/main" uniqueId="urn:microsoft.com/office/officeart/2011/layout/RadialPictureList">
  <dgm:title val="Radial Picture List"/>
  <dgm:desc val="Use to show relationships to a central idea. The Level 1 shape contains text and all Level 2 shapes contain a picture with corresponding text. Limited to four Level 2 pictures.  Unused pictures do not appear, but remain available if you switch layouts. Works best with a small amount of Level 2 text."/>
  <dgm:catLst>
    <dgm:cat type="picture" pri="2500"/>
    <dgm:cat type="officeonline" pri="2500"/>
  </dgm:catLst>
  <dgm:sampData>
    <dgm:dataModel>
      <dgm:ptLst>
        <dgm:pt modelId="0" type="doc"/>
        <dgm:pt modelId="10">
          <dgm:prSet phldr="1"/>
        </dgm:pt>
        <dgm:pt modelId="11">
          <dgm:prSet phldr="1"/>
        </dgm:pt>
        <dgm:pt modelId="12">
          <dgm:prSet phldr="1"/>
        </dgm:pt>
        <dgm:pt modelId="13">
          <dgm:prSet phldr="1"/>
        </dgm:pt>
      </dgm:ptLst>
      <dgm:cxnLst>
        <dgm:cxn modelId="1" srcId="0" destId="10" srcOrd="0" destOrd="0"/>
        <dgm:cxn modelId="2" srcId="10" destId="11" srcOrd="0" destOrd="0"/>
        <dgm:cxn modelId="3" srcId="10" destId="12" srcOrd="1" destOrd="0"/>
        <dgm:cxn modelId="4" srcId="10" destId="13" srcOrd="2" destOrd="0"/>
      </dgm:cxnLst>
      <dgm:bg/>
      <dgm:whole/>
    </dgm:dataModel>
  </dgm:sampData>
  <dgm:styleData>
    <dgm:dataModel>
      <dgm:ptLst>
        <dgm:pt modelId="0" type="doc"/>
        <dgm:pt modelId="10">
          <dgm:prSet phldr="1"/>
        </dgm:pt>
        <dgm:pt modelId="11">
          <dgm:prSet phldr="1"/>
        </dgm:pt>
        <dgm:pt modelId="12">
          <dgm:prSet phldr="1"/>
        </dgm:pt>
      </dgm:ptLst>
      <dgm:cxnLst>
        <dgm:cxn modelId="1" srcId="0" destId="10" srcOrd="0" destOrd="0"/>
        <dgm:cxn modelId="2" srcId="10" destId="11" srcOrd="0" destOrd="0"/>
        <dgm:cxn modelId="3" srcId="10" destId="12" srcOrd="1" destOrd="0"/>
      </dgm:cxnLst>
      <dgm:bg/>
      <dgm:whole/>
    </dgm:dataModel>
  </dgm:styleData>
  <dgm:clrData>
    <dgm:dataModel>
      <dgm:ptLst>
        <dgm:pt modelId="0" type="doc"/>
        <dgm:pt modelId="10">
          <dgm:prSet phldr="1"/>
        </dgm:pt>
        <dgm:pt modelId="11">
          <dgm:prSet phldr="1"/>
        </dgm:pt>
        <dgm:pt modelId="12">
          <dgm:prSet phldr="1"/>
        </dgm:pt>
        <dgm:pt modelId="13">
          <dgm:prSet phldr="1"/>
        </dgm:pt>
        <dgm:pt modelId="14">
          <dgm:prSet phldr="1"/>
        </dgm:pt>
      </dgm:ptLst>
      <dgm:cxnLst>
        <dgm:cxn modelId="1" srcId="0" destId="10" srcOrd="0" destOrd="0"/>
        <dgm:cxn modelId="2" srcId="10" destId="11" srcOrd="0" destOrd="0"/>
        <dgm:cxn modelId="3" srcId="10" destId="12" srcOrd="1" destOrd="0"/>
        <dgm:cxn modelId="4" srcId="10" destId="13" srcOrd="2" destOrd="0"/>
        <dgm:cxn modelId="5" srcId="10" destId="14" srcOrd="3" destOrd="0"/>
      </dgm:cxnLst>
      <dgm:bg/>
      <dgm:whole/>
    </dgm:dataModel>
  </dgm:clrData>
  <dgm:layoutNode name="Name0">
    <dgm:varLst>
      <dgm:chMax val="1"/>
      <dgm:chPref val="1"/>
      <dgm:dir/>
      <dgm:resizeHandles/>
    </dgm:varLst>
    <dgm:shape xmlns:r="http://schemas.openxmlformats.org/officeDocument/2006/relationships" r:blip="">
      <dgm:adjLst/>
    </dgm:shape>
    <dgm:choose name="Name1">
      <dgm:if name="Name2" func="var" arg="dir" op="equ" val="norm">
        <dgm:choose name="Name3">
          <dgm:if name="Name4" axis="ch ch" ptType="node node" st="1 1" cnt="1 0" func="cnt" op="equ" val="0">
            <dgm:alg type="composite">
              <dgm:param type="ar" val="1"/>
            </dgm:alg>
            <dgm:constrLst>
              <dgm:constr type="primFontSz" for="des" forName="Parent" val="65"/>
              <dgm:constr type="l" for="ch" forName="Parent" refType="w" fact="0"/>
              <dgm:constr type="t" for="ch" forName="Parent" refType="h" fact="0"/>
              <dgm:constr type="w" for="ch" forName="Parent" refType="w"/>
              <dgm:constr type="h" for="ch" forName="Parent" refType="h"/>
            </dgm:constrLst>
          </dgm:if>
          <dgm:if name="Name5" axis="ch ch" ptType="node node" st="1 1" cnt="1 0" func="cnt" op="equ" val="1">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l" for="ch" forName="Accent" refType="w" fact="0"/>
              <dgm:constr type="t" for="ch" forName="Accent" refType="h" fact="0"/>
              <dgm:constr type="w" for="ch" forName="Accent" refType="w" fact="0.6747"/>
              <dgm:constr type="h" for="ch" forName="Accent" refType="h"/>
              <dgm:constr type="l" for="ch" forName="Child1" refType="w" fact="0.76"/>
              <dgm:constr type="t" for="ch" forName="Child1" refType="h" fact="0.3739"/>
              <dgm:constr type="w" for="ch" forName="Child1" refType="w" fact="0.24"/>
              <dgm:constr type="h" for="ch" forName="Child1" refType="h" fact="0.255"/>
              <dgm:constr type="l" for="ch" forName="Parent" refType="w" fact="0.1726"/>
              <dgm:constr type="t" for="ch" forName="Parent" refType="h" fact="0.2646"/>
              <dgm:constr type="w" for="ch" forName="Parent" refType="w" fact="0.3347"/>
              <dgm:constr type="h" for="ch" forName="Parent" refType="h" fact="0.4759"/>
              <dgm:constr type="l" for="ch" forName="Image1" refType="w" fact="0.5661"/>
              <dgm:constr type="t" for="ch" forName="Image1" refType="h" fact="0.3744"/>
              <dgm:constr type="w" for="ch" forName="Image1" refType="w" fact="0.1793"/>
              <dgm:constr type="h" for="ch" forName="Image1" refType="h" fact="0.255"/>
            </dgm:constrLst>
          </dgm:if>
          <dgm:if name="Name6" axis="ch ch" ptType="node node" st="1 1" cnt="1 0" func="cnt" op="equ" val="2">
            <dgm:alg type="composite">
              <dgm:param type="ar" val="1.381"/>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2" refType="primFontSz" refFor="des" refForName="Child1" op="equ"/>
              <dgm:constr type="l" for="ch" forName="Accent" refType="w" fact="0"/>
              <dgm:constr type="t" for="ch" forName="Accent" refType="h" fact="0"/>
              <dgm:constr type="w" for="ch" forName="Accent" refType="w" fact="0.6946"/>
              <dgm:constr type="h" for="ch" forName="Accent" refType="h"/>
              <dgm:constr type="l" for="ch" forName="Parent" refType="w" fact="0.1777"/>
              <dgm:constr type="t" for="ch" forName="Parent" refType="h" fact="0.2646"/>
              <dgm:constr type="w" for="ch" forName="Parent" refType="w" fact="0.3446"/>
              <dgm:constr type="h" for="ch" forName="Parent" refType="h" fact="0.4759"/>
              <dgm:constr type="l" for="ch" forName="Image1" refType="w" fact="0.5531"/>
              <dgm:constr type="t" for="ch" forName="Image1" refType="h" fact="0.1585"/>
              <dgm:constr type="w" for="ch" forName="Image1" refType="w" fact="0.1846"/>
              <dgm:constr type="h" for="ch" forName="Image1" refType="h" fact="0.255"/>
              <dgm:constr type="l" for="ch" forName="Image2" refType="w" fact="0.5531"/>
              <dgm:constr type="t" for="ch" forName="Image2" refType="h" fact="0.5624"/>
              <dgm:constr type="w" for="ch" forName="Image2" refType="w" fact="0.1846"/>
              <dgm:constr type="h" for="ch" forName="Image2" refType="h" fact="0.255"/>
              <dgm:constr type="l" for="ch" forName="Child1" refType="w" fact="0.7529"/>
              <dgm:constr type="t" for="ch" forName="Child1" refType="h" fact="0.1618"/>
              <dgm:constr type="w" for="ch" forName="Child1" refType="w" fact="0.2471"/>
              <dgm:constr type="h" for="ch" forName="Child1" refType="h" fact="0.2468"/>
              <dgm:constr type="l" for="ch" forName="Child2" refType="w" fact="0.7529"/>
              <dgm:constr type="t" for="ch" forName="Child2" refType="h" fact="0.5657"/>
              <dgm:constr type="w" for="ch" forName="Child2" refType="w" fact="0.2471"/>
              <dgm:constr type="h" for="ch" forName="Child2" refType="h" fact="0.2468"/>
            </dgm:constrLst>
          </dgm:if>
          <dgm:if name="Name7" axis="ch ch" ptType="node node" st="1 1" cnt="1 0" func="cnt" op="equ" val="3">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2" refType="primFontSz" refFor="des" refForName="Child1" op="equ"/>
              <dgm:constr type="primFontSz" for="des" forName="Child3" refType="primFontSz" refFor="des" refForName="Child1" op="equ"/>
              <dgm:constr type="l" for="ch" forName="Accent" refType="w" fact="0"/>
              <dgm:constr type="t" for="ch" forName="Accent" refType="h" fact="0"/>
              <dgm:constr type="w" for="ch" forName="Accent" refType="w" fact="0.6747"/>
              <dgm:constr type="h" for="ch" forName="Accent" refType="h"/>
              <dgm:constr type="l" for="ch" forName="Parent" refType="w" fact="0.1726"/>
              <dgm:constr type="t" for="ch" forName="Parent" refType="h" fact="0.2646"/>
              <dgm:constr type="w" for="ch" forName="Parent" refType="w" fact="0.3347"/>
              <dgm:constr type="h" for="ch" forName="Parent" refType="h" fact="0.4759"/>
              <dgm:constr type="l" for="ch" forName="Image1" refType="w" fact="0.4968"/>
              <dgm:constr type="t" for="ch" forName="Image1" refType="h" fact="0.0843"/>
              <dgm:constr type="w" for="ch" forName="Image1" refType="w" fact="0.1793"/>
              <dgm:constr type="h" for="ch" forName="Image1" refType="h" fact="0.255"/>
              <dgm:constr type="l" for="ch" forName="Image2" refType="w" fact="0.5661"/>
              <dgm:constr type="t" for="ch" forName="Image2" refType="h" fact="0.3744"/>
              <dgm:constr type="w" for="ch" forName="Image2" refType="w" fact="0.1793"/>
              <dgm:constr type="h" for="ch" forName="Image2" refType="h" fact="0.255"/>
              <dgm:constr type="l" for="ch" forName="Image3" refType="w" fact="0.4968"/>
              <dgm:constr type="t" for="ch" forName="Image3" refType="h" fact="0.6686"/>
              <dgm:constr type="w" for="ch" forName="Image3" refType="w" fact="0.1793"/>
              <dgm:constr type="h" for="ch" forName="Image3" refType="h" fact="0.255"/>
              <dgm:constr type="l" for="ch" forName="Child1" refType="w" fact="0.6897"/>
              <dgm:constr type="t" for="ch" forName="Child1" refType="h" fact="0.0884"/>
              <dgm:constr type="w" for="ch" forName="Child1" refType="w" fact="0.24"/>
              <dgm:constr type="h" for="ch" forName="Child1" refType="h" fact="0.2468"/>
              <dgm:constr type="l" for="ch" forName="Child2" refType="w" fact="0.76"/>
              <dgm:constr type="t" for="ch" forName="Child2" refType="h" fact="0.378"/>
              <dgm:constr type="w" for="ch" forName="Child2" refType="w" fact="0.24"/>
              <dgm:constr type="h" for="ch" forName="Child2" refType="h" fact="0.2468"/>
              <dgm:constr type="l" for="ch" forName="Child3" refType="w" fact="0.6897"/>
              <dgm:constr type="t" for="ch" forName="Child3" refType="h" fact="0.6738"/>
              <dgm:constr type="w" for="ch" forName="Child3" refType="w" fact="0.24"/>
              <dgm:constr type="h" for="ch" forName="Child3" refType="h" fact="0.2468"/>
            </dgm:constrLst>
          </dgm:if>
          <dgm:else name="Name8">
            <dgm:alg type="composite">
              <dgm:param type="ar" val="1.2852"/>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Accent" refType="w" fact="0"/>
              <dgm:constr type="t" for="ch" forName="Accent" refType="h" fact="0.0361"/>
              <dgm:constr type="w" for="ch" forName="Accent" refType="w" fact="0.6865"/>
              <dgm:constr type="h" for="ch" forName="Accent" refType="h" fact="0.9197"/>
              <dgm:constr type="l" for="ch" forName="Parent" refType="w" fact="0.1756"/>
              <dgm:constr type="t" for="ch" forName="Parent" refType="h" fact="0.2795"/>
              <dgm:constr type="w" for="ch" forName="Parent" refType="w" fact="0.3406"/>
              <dgm:constr type="h" for="ch" forName="Parent" refType="h" fact="0.4377"/>
              <dgm:constr type="l" for="ch" forName="Image1" refType="w" fact="0.425"/>
              <dgm:constr type="t" for="ch" forName="Image1" refType="h" fact="0"/>
              <dgm:constr type="w" for="ch" forName="Image1" refType="w" fact="0.1825"/>
              <dgm:constr type="h" for="ch" forName="Image1" refType="h" fact="0.2345"/>
              <dgm:constr type="l" for="ch" forName="Image2" refType="w" fact="0.5598"/>
              <dgm:constr type="t" for="ch" forName="Image2" refType="h" fact="0.2184"/>
              <dgm:constr type="w" for="ch" forName="Image2" refType="w" fact="0.1825"/>
              <dgm:constr type="h" for="ch" forName="Image2" refType="h" fact="0.2345"/>
              <dgm:constr type="l" for="ch" forName="Image3" refType="w" fact="0.5591"/>
              <dgm:constr type="t" for="ch" forName="Image3" refType="h" fact="0.5395"/>
              <dgm:constr type="w" for="ch" forName="Image3" refType="w" fact="0.1825"/>
              <dgm:constr type="h" for="ch" forName="Image3" refType="h" fact="0.2345"/>
              <dgm:constr type="l" for="ch" forName="Image4" refType="w" fact="0.425"/>
              <dgm:constr type="t" for="ch" forName="Image4" refType="h" fact="0.7655"/>
              <dgm:constr type="w" for="ch" forName="Image4" refType="w" fact="0.1825"/>
              <dgm:constr type="h" for="ch" forName="Image4" refType="h" fact="0.2345"/>
              <dgm:constr type="l" for="ch" forName="Child1" refType="w" fact="0.6214"/>
              <dgm:constr type="t" for="ch" forName="Child1" refType="h" fact="0.003"/>
              <dgm:constr type="w" for="ch" forName="Child1" refType="w" fact="0.2443"/>
              <dgm:constr type="h" for="ch" forName="Child1" refType="h" fact="0.227"/>
              <dgm:constr type="l" for="ch" forName="Child2" refType="w" fact="0.7557"/>
              <dgm:constr type="t" for="ch" forName="Child2" refType="h" fact="0.2225"/>
              <dgm:constr type="w" for="ch" forName="Child2" refType="w" fact="0.2443"/>
              <dgm:constr type="h" for="ch" forName="Child2" refType="h" fact="0.227"/>
              <dgm:constr type="l" for="ch" forName="Child3" refType="w" fact="0.7557"/>
              <dgm:constr type="t" for="ch" forName="Child3" refType="h" fact="0.5433"/>
              <dgm:constr type="w" for="ch" forName="Child3" refType="w" fact="0.2443"/>
              <dgm:constr type="h" for="ch" forName="Child3" refType="h" fact="0.227"/>
              <dgm:constr type="l" for="ch" forName="Child4" refType="w" fact="0.6214"/>
              <dgm:constr type="t" for="ch" forName="Child4" refType="h" fact="0.7703"/>
              <dgm:constr type="w" for="ch" forName="Child4" refType="w" fact="0.2443"/>
              <dgm:constr type="h" for="ch" forName="Child4" refType="h" fact="0.227"/>
            </dgm:constrLst>
          </dgm:else>
        </dgm:choose>
      </dgm:if>
      <dgm:else name="Name9">
        <dgm:choose name="Name10">
          <dgm:if name="Name11" axis="ch ch" ptType="node node" st="1 1" cnt="1 0" func="cnt" op="equ" val="0">
            <dgm:alg type="composite">
              <dgm:param type="ar" val="1"/>
            </dgm:alg>
            <dgm:constrLst>
              <dgm:constr type="primFontSz" for="des" forName="Parent" val="65"/>
              <dgm:constr type="l" for="ch" forName="Parent" refType="w" fact="0"/>
              <dgm:constr type="t" for="ch" forName="Parent" refType="h" fact="0"/>
              <dgm:constr type="w" for="ch" forName="Parent" refType="w"/>
              <dgm:constr type="h" for="ch" forName="Parent" refType="h"/>
            </dgm:constrLst>
          </dgm:if>
          <dgm:if name="Name12" axis="ch ch" ptType="node node" st="1 1" cnt="1 0" func="cnt" op="equ" val="1">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r" for="ch" forName="Accent" refType="w"/>
              <dgm:constr type="t" for="ch" forName="Accent" refType="h" fact="0"/>
              <dgm:constr type="w" for="ch" forName="Accent" refType="w" fact="0.6747"/>
              <dgm:constr type="h" for="ch" forName="Accent" refType="h"/>
              <dgm:constr type="r" for="ch" forName="Child1" refType="w" fact="0.24"/>
              <dgm:constr type="t" for="ch" forName="Child1" refType="h" fact="0.3739"/>
              <dgm:constr type="w" for="ch" forName="Child1" refType="w" fact="0.24"/>
              <dgm:constr type="h" for="ch" forName="Child1" refType="h" fact="0.255"/>
              <dgm:constr type="r" for="ch" forName="Parent" refType="w" fact="0.8274"/>
              <dgm:constr type="t" for="ch" forName="Parent" refType="h" fact="0.2646"/>
              <dgm:constr type="w" for="ch" forName="Parent" refType="w" fact="0.3347"/>
              <dgm:constr type="h" for="ch" forName="Parent" refType="h" fact="0.4759"/>
              <dgm:constr type="r" for="ch" forName="Image1" refType="w" fact="0.4339"/>
              <dgm:constr type="t" for="ch" forName="Image1" refType="h" fact="0.3744"/>
              <dgm:constr type="w" for="ch" forName="Image1" refType="w" fact="0.1793"/>
              <dgm:constr type="h" for="ch" forName="Image1" refType="h" fact="0.255"/>
            </dgm:constrLst>
          </dgm:if>
          <dgm:if name="Name13" axis="ch ch" ptType="node node" st="1 1" cnt="1 0" func="cnt" op="equ" val="2">
            <dgm:alg type="composite">
              <dgm:param type="ar" val="1.381"/>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2" refType="primFontSz" refFor="des" refForName="Child1" op="equ"/>
              <dgm:constr type="r" for="ch" forName="Accent" refType="w"/>
              <dgm:constr type="t" for="ch" forName="Accent" refType="h" fact="0"/>
              <dgm:constr type="w" for="ch" forName="Accent" refType="w" fact="0.6946"/>
              <dgm:constr type="h" for="ch" forName="Accent" refType="h"/>
              <dgm:constr type="r" for="ch" forName="Parent" refType="w" fact="0.8223"/>
              <dgm:constr type="t" for="ch" forName="Parent" refType="h" fact="0.2646"/>
              <dgm:constr type="w" for="ch" forName="Parent" refType="w" fact="0.3446"/>
              <dgm:constr type="h" for="ch" forName="Parent" refType="h" fact="0.4759"/>
              <dgm:constr type="r" for="ch" forName="Image1" refType="w" fact="0.4469"/>
              <dgm:constr type="t" for="ch" forName="Image1" refType="h" fact="0.1585"/>
              <dgm:constr type="w" for="ch" forName="Image1" refType="w" fact="0.1846"/>
              <dgm:constr type="h" for="ch" forName="Image1" refType="h" fact="0.255"/>
              <dgm:constr type="r" for="ch" forName="Image2" refType="w" fact="0.4469"/>
              <dgm:constr type="t" for="ch" forName="Image2" refType="h" fact="0.5624"/>
              <dgm:constr type="w" for="ch" forName="Image2" refType="w" fact="0.1846"/>
              <dgm:constr type="h" for="ch" forName="Image2" refType="h" fact="0.255"/>
              <dgm:constr type="r" for="ch" forName="Child1" refType="w" fact="0.2471"/>
              <dgm:constr type="t" for="ch" forName="Child1" refType="h" fact="0.1618"/>
              <dgm:constr type="w" for="ch" forName="Child1" refType="w" fact="0.2471"/>
              <dgm:constr type="h" for="ch" forName="Child1" refType="h" fact="0.2468"/>
              <dgm:constr type="r" for="ch" forName="Child2" refType="w" fact="0.2471"/>
              <dgm:constr type="t" for="ch" forName="Child2" refType="h" fact="0.5657"/>
              <dgm:constr type="w" for="ch" forName="Child2" refType="w" fact="0.2471"/>
              <dgm:constr type="h" for="ch" forName="Child2" refType="h" fact="0.2468"/>
            </dgm:constrLst>
          </dgm:if>
          <dgm:if name="Name14" axis="ch ch" ptType="node node" st="1 1" cnt="1 0" func="cnt" op="equ" val="3">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2" refType="primFontSz" refFor="des" refForName="Child1" op="equ"/>
              <dgm:constr type="primFontSz" for="des" forName="Child3" refType="primFontSz" refFor="des" refForName="Child1" op="equ"/>
              <dgm:constr type="r" for="ch" forName="Accent" refType="w"/>
              <dgm:constr type="t" for="ch" forName="Accent" refType="h" fact="0"/>
              <dgm:constr type="w" for="ch" forName="Accent" refType="w" fact="0.6747"/>
              <dgm:constr type="h" for="ch" forName="Accent" refType="h"/>
              <dgm:constr type="r" for="ch" forName="Parent" refType="w" fact="0.8274"/>
              <dgm:constr type="t" for="ch" forName="Parent" refType="h" fact="0.2646"/>
              <dgm:constr type="w" for="ch" forName="Parent" refType="w" fact="0.3347"/>
              <dgm:constr type="h" for="ch" forName="Parent" refType="h" fact="0.4759"/>
              <dgm:constr type="r" for="ch" forName="Image1" refType="w" fact="0.5032"/>
              <dgm:constr type="t" for="ch" forName="Image1" refType="h" fact="0.0843"/>
              <dgm:constr type="w" for="ch" forName="Image1" refType="w" fact="0.1793"/>
              <dgm:constr type="h" for="ch" forName="Image1" refType="h" fact="0.255"/>
              <dgm:constr type="r" for="ch" forName="Image2" refType="w" fact="0.4339"/>
              <dgm:constr type="t" for="ch" forName="Image2" refType="h" fact="0.3744"/>
              <dgm:constr type="w" for="ch" forName="Image2" refType="w" fact="0.1793"/>
              <dgm:constr type="h" for="ch" forName="Image2" refType="h" fact="0.255"/>
              <dgm:constr type="r" for="ch" forName="Image3" refType="w" fact="0.5032"/>
              <dgm:constr type="t" for="ch" forName="Image3" refType="h" fact="0.6686"/>
              <dgm:constr type="w" for="ch" forName="Image3" refType="w" fact="0.1793"/>
              <dgm:constr type="h" for="ch" forName="Image3" refType="h" fact="0.255"/>
              <dgm:constr type="r" for="ch" forName="Child1" refType="w" fact="0.3103"/>
              <dgm:constr type="t" for="ch" forName="Child1" refType="h" fact="0.0884"/>
              <dgm:constr type="w" for="ch" forName="Child1" refType="w" fact="0.24"/>
              <dgm:constr type="h" for="ch" forName="Child1" refType="h" fact="0.2468"/>
              <dgm:constr type="r" for="ch" forName="Child2" refType="w" fact="0.24"/>
              <dgm:constr type="t" for="ch" forName="Child2" refType="h" fact="0.378"/>
              <dgm:constr type="w" for="ch" forName="Child2" refType="w" fact="0.24"/>
              <dgm:constr type="h" for="ch" forName="Child2" refType="h" fact="0.2468"/>
              <dgm:constr type="r" for="ch" forName="Child3" refType="w" fact="0.3103"/>
              <dgm:constr type="t" for="ch" forName="Child3" refType="h" fact="0.6738"/>
              <dgm:constr type="w" for="ch" forName="Child3" refType="w" fact="0.24"/>
              <dgm:constr type="h" for="ch" forName="Child3" refType="h" fact="0.2468"/>
            </dgm:constrLst>
          </dgm:if>
          <dgm:else name="Name15">
            <dgm:alg type="composite">
              <dgm:param type="ar" val="1.2852"/>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r" for="ch" forName="Accent" refType="w"/>
              <dgm:constr type="t" for="ch" forName="Accent" refType="h" fact="0.0361"/>
              <dgm:constr type="w" for="ch" forName="Accent" refType="w" fact="0.6865"/>
              <dgm:constr type="h" for="ch" forName="Accent" refType="h" fact="0.9197"/>
              <dgm:constr type="r" for="ch" forName="Parent" refType="w" fact="0.8244"/>
              <dgm:constr type="t" for="ch" forName="Parent" refType="h" fact="0.2795"/>
              <dgm:constr type="w" for="ch" forName="Parent" refType="w" fact="0.3406"/>
              <dgm:constr type="h" for="ch" forName="Parent" refType="h" fact="0.4377"/>
              <dgm:constr type="r" for="ch" forName="Image1" refType="w" fact="0.575"/>
              <dgm:constr type="t" for="ch" forName="Image1" refType="h" fact="0"/>
              <dgm:constr type="w" for="ch" forName="Image1" refType="w" fact="0.1825"/>
              <dgm:constr type="h" for="ch" forName="Image1" refType="h" fact="0.2345"/>
              <dgm:constr type="r" for="ch" forName="Image2" refType="w" fact="0.4402"/>
              <dgm:constr type="t" for="ch" forName="Image2" refType="h" fact="0.2184"/>
              <dgm:constr type="w" for="ch" forName="Image2" refType="w" fact="0.1825"/>
              <dgm:constr type="h" for="ch" forName="Image2" refType="h" fact="0.2345"/>
              <dgm:constr type="r" for="ch" forName="Image3" refType="w" fact="0.4409"/>
              <dgm:constr type="t" for="ch" forName="Image3" refType="h" fact="0.5395"/>
              <dgm:constr type="w" for="ch" forName="Image3" refType="w" fact="0.1825"/>
              <dgm:constr type="h" for="ch" forName="Image3" refType="h" fact="0.2345"/>
              <dgm:constr type="r" for="ch" forName="Image4" refType="w" fact="0.575"/>
              <dgm:constr type="t" for="ch" forName="Image4" refType="h" fact="0.7655"/>
              <dgm:constr type="w" for="ch" forName="Image4" refType="w" fact="0.1825"/>
              <dgm:constr type="h" for="ch" forName="Image4" refType="h" fact="0.2345"/>
              <dgm:constr type="r" for="ch" forName="Child1" refType="w" fact="0.3786"/>
              <dgm:constr type="t" for="ch" forName="Child1" refType="h" fact="0.003"/>
              <dgm:constr type="w" for="ch" forName="Child1" refType="w" fact="0.2443"/>
              <dgm:constr type="h" for="ch" forName="Child1" refType="h" fact="0.227"/>
              <dgm:constr type="r" for="ch" forName="Child2" refType="w" fact="0.2443"/>
              <dgm:constr type="t" for="ch" forName="Child2" refType="h" fact="0.2225"/>
              <dgm:constr type="w" for="ch" forName="Child2" refType="w" fact="0.2443"/>
              <dgm:constr type="h" for="ch" forName="Child2" refType="h" fact="0.227"/>
              <dgm:constr type="r" for="ch" forName="Child3" refType="w" fact="0.2443"/>
              <dgm:constr type="t" for="ch" forName="Child3" refType="h" fact="0.5433"/>
              <dgm:constr type="w" for="ch" forName="Child3" refType="w" fact="0.2443"/>
              <dgm:constr type="h" for="ch" forName="Child3" refType="h" fact="0.227"/>
              <dgm:constr type="r" for="ch" forName="Child4" refType="w" fact="0.3786"/>
              <dgm:constr type="t" for="ch" forName="Child4" refType="h" fact="0.7703"/>
              <dgm:constr type="w" for="ch" forName="Child4" refType="w" fact="0.2443"/>
              <dgm:constr type="h" for="ch" forName="Child4" refType="h" fact="0.227"/>
            </dgm:constrLst>
          </dgm:else>
        </dgm:choose>
      </dgm:else>
    </dgm:choose>
    <dgm:forEach name="wrapper" axis="self" ptType="parTrans">
      <dgm:forEach name="ImageRepeat" axis="self">
        <dgm:layoutNode name="Image" styleLbl="fgImgPlace1">
          <dgm:alg type="sp"/>
          <dgm:shape xmlns:r="http://schemas.openxmlformats.org/officeDocument/2006/relationships" type="ellipse" r:blip="" blipPhldr="1">
            <dgm:adjLst/>
          </dgm:shape>
          <dgm:presOf/>
        </dgm:layoutNode>
      </dgm:forEach>
    </dgm:forEach>
    <dgm:forEach name="Name16" axis="ch" ptType="node" cnt="1">
      <dgm:layoutNode name="Parent" styleLbl="node1">
        <dgm:varLst>
          <dgm:chMax val="4"/>
          <dgm:chPref val="3"/>
        </dgm:varLst>
        <dgm:alg type="tx"/>
        <dgm:shape xmlns:r="http://schemas.openxmlformats.org/officeDocument/2006/relationships" type="ellipse" r:blip="">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17" axis="ch ch" ptType="node node" st="1 1" cnt="1 1">
      <dgm:layoutNode name="Accent" styleLbl="node1">
        <dgm:alg type="sp"/>
        <dgm:choose name="Name18">
          <dgm:if name="Name19" func="var" arg="dir" op="equ" val="norm">
            <dgm:choose name="Name20">
              <dgm:if name="Name21" axis="followSib" ptType="node" func="cnt" op="equ" val="0">
                <dgm:shape xmlns:r="http://schemas.openxmlformats.org/officeDocument/2006/relationships" type="blockArc" r:blip="">
                  <dgm:adjLst>
                    <dgm:adj idx="1" val="-49.0368"/>
                    <dgm:adj idx="2" val="49.4265"/>
                    <dgm:adj idx="3" val="0.0564"/>
                  </dgm:adjLst>
                </dgm:shape>
              </dgm:if>
              <dgm:if name="Name22" axis="followSib" ptType="node" func="cnt" op="equ" val="1">
                <dgm:shape xmlns:r="http://schemas.openxmlformats.org/officeDocument/2006/relationships" type="blockArc" r:blip="">
                  <dgm:adjLst>
                    <dgm:adj idx="1" val="-64.2028"/>
                    <dgm:adj idx="2" val="64.5456"/>
                    <dgm:adj idx="3" val="0.0558"/>
                  </dgm:adjLst>
                </dgm:shape>
              </dgm:if>
              <dgm:if name="Name23" axis="followSib" ptType="node" func="cnt" op="equ" val="2">
                <dgm:shape xmlns:r="http://schemas.openxmlformats.org/officeDocument/2006/relationships" type="blockArc" r:blip="">
                  <dgm:adjLst>
                    <dgm:adj idx="1" val="-67.8702"/>
                    <dgm:adj idx="2" val="68.6519"/>
                    <dgm:adj idx="3" val="0.0575"/>
                  </dgm:adjLst>
                </dgm:shape>
              </dgm:if>
              <dgm:else name="Name24">
                <dgm:shape xmlns:r="http://schemas.openxmlformats.org/officeDocument/2006/relationships" type="blockArc" r:blip="">
                  <dgm:adjLst>
                    <dgm:adj idx="1" val="-84.8426"/>
                    <dgm:adj idx="2" val="84.8009"/>
                    <dgm:adj idx="3" val="0.0524"/>
                  </dgm:adjLst>
                </dgm:shape>
              </dgm:else>
            </dgm:choose>
          </dgm:if>
          <dgm:else name="Name25">
            <dgm:choose name="Name26">
              <dgm:if name="Name27" axis="followSib" ptType="node" func="cnt" op="equ" val="0">
                <dgm:shape xmlns:r="http://schemas.openxmlformats.org/officeDocument/2006/relationships" rot="180" type="blockArc" r:blip="">
                  <dgm:adjLst>
                    <dgm:adj idx="1" val="-49.0368"/>
                    <dgm:adj idx="2" val="49.4265"/>
                    <dgm:adj idx="3" val="0.0564"/>
                  </dgm:adjLst>
                </dgm:shape>
              </dgm:if>
              <dgm:if name="Name28" axis="followSib" ptType="node" func="cnt" op="equ" val="1">
                <dgm:shape xmlns:r="http://schemas.openxmlformats.org/officeDocument/2006/relationships" rot="180" type="blockArc" r:blip="">
                  <dgm:adjLst>
                    <dgm:adj idx="1" val="-64.2028"/>
                    <dgm:adj idx="2" val="64.5456"/>
                    <dgm:adj idx="3" val="0.0558"/>
                  </dgm:adjLst>
                </dgm:shape>
              </dgm:if>
              <dgm:if name="Name29" axis="followSib" ptType="node" func="cnt" op="equ" val="2">
                <dgm:shape xmlns:r="http://schemas.openxmlformats.org/officeDocument/2006/relationships" rot="180" type="blockArc" r:blip="">
                  <dgm:adjLst>
                    <dgm:adj idx="1" val="-67.8702"/>
                    <dgm:adj idx="2" val="68.6519"/>
                    <dgm:adj idx="3" val="0.0575"/>
                  </dgm:adjLst>
                </dgm:shape>
              </dgm:if>
              <dgm:else name="Name30">
                <dgm:shape xmlns:r="http://schemas.openxmlformats.org/officeDocument/2006/relationships" rot="180" type="blockArc" r:blip="">
                  <dgm:adjLst>
                    <dgm:adj idx="1" val="-84.8426"/>
                    <dgm:adj idx="2" val="84.8009"/>
                    <dgm:adj idx="3" val="0.0524"/>
                  </dgm:adjLst>
                </dgm:shape>
              </dgm:else>
            </dgm:choose>
          </dgm:else>
        </dgm:choose>
        <dgm:presOf/>
      </dgm:layoutNode>
      <dgm:layoutNode name="Image1" styleLbl="fgImgPlace1">
        <dgm:alg type="sp"/>
        <dgm:shape xmlns:r="http://schemas.openxmlformats.org/officeDocument/2006/relationships" type="ellipse" r:blip="" blipPhldr="1">
          <dgm:adjLst/>
        </dgm:shape>
        <dgm:presOf/>
      </dgm:layoutNode>
      <dgm:layoutNode name="Child1" styleLbl="revTx">
        <dgm:varLst>
          <dgm:chMax val="0"/>
          <dgm:chPref val="0"/>
          <dgm:bulletEnabled val="1"/>
        </dgm:varLst>
        <dgm:choose name="Name31">
          <dgm:if name="Name32" func="var" arg="dir" op="equ" val="norm">
            <dgm:alg type="tx">
              <dgm:param type="parTxLTRAlign" val="l"/>
              <dgm:param type="shpTxLTRAlignCh" val="l"/>
              <dgm:param type="parTxRTLAlign" val="l"/>
              <dgm:param type="shpTxRTLAlignCh" val="l"/>
              <dgm:param type="lnSpAfParP" val="10"/>
            </dgm:alg>
          </dgm:if>
          <dgm:else name="Name33">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34" axis="ch ch" ptType="node node" st="1 2" cnt="1 1">
      <dgm:layoutNode name="Image2">
        <dgm:alg type="sp"/>
        <dgm:shape xmlns:r="http://schemas.openxmlformats.org/officeDocument/2006/relationships" r:blip="">
          <dgm:adjLst/>
        </dgm:shape>
        <dgm:presOf/>
        <dgm:constrLst/>
        <dgm:forEach name="Name35" ref="ImageRepeat"/>
      </dgm:layoutNode>
      <dgm:layoutNode name="Child2" styleLbl="revTx">
        <dgm:varLst>
          <dgm:chMax val="0"/>
          <dgm:chPref val="0"/>
          <dgm:bulletEnabled val="1"/>
        </dgm:varLst>
        <dgm:choose name="Name36">
          <dgm:if name="Name37" func="var" arg="dir" op="equ" val="norm">
            <dgm:alg type="tx">
              <dgm:param type="parTxLTRAlign" val="l"/>
              <dgm:param type="shpTxLTRAlignCh" val="l"/>
              <dgm:param type="parTxRTLAlign" val="l"/>
              <dgm:param type="shpTxRTLAlignCh" val="l"/>
              <dgm:param type="lnSpAfParP" val="10"/>
            </dgm:alg>
          </dgm:if>
          <dgm:else name="Name38">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39" axis="ch ch" ptType="node node" st="1 3" cnt="1 1">
      <dgm:layoutNode name="Image3">
        <dgm:alg type="sp"/>
        <dgm:shape xmlns:r="http://schemas.openxmlformats.org/officeDocument/2006/relationships" r:blip="">
          <dgm:adjLst/>
        </dgm:shape>
        <dgm:presOf/>
        <dgm:constrLst/>
        <dgm:forEach name="Name40" ref="ImageRepeat"/>
      </dgm:layoutNode>
      <dgm:layoutNode name="Child3" styleLbl="revTx">
        <dgm:varLst>
          <dgm:chMax val="0"/>
          <dgm:chPref val="0"/>
          <dgm:bulletEnabled val="1"/>
        </dgm:varLst>
        <dgm:choose name="Name41">
          <dgm:if name="Name42" func="var" arg="dir" op="equ" val="norm">
            <dgm:alg type="tx">
              <dgm:param type="parTxLTRAlign" val="l"/>
              <dgm:param type="shpTxLTRAlignCh" val="l"/>
              <dgm:param type="parTxRTLAlign" val="l"/>
              <dgm:param type="shpTxRTLAlignCh" val="l"/>
              <dgm:param type="lnSpAfParP" val="10"/>
            </dgm:alg>
          </dgm:if>
          <dgm:else name="Name43">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4" axis="ch ch" ptType="node node" st="1 4" cnt="1 1">
      <dgm:layoutNode name="Image4">
        <dgm:alg type="sp"/>
        <dgm:shape xmlns:r="http://schemas.openxmlformats.org/officeDocument/2006/relationships" r:blip="">
          <dgm:adjLst/>
        </dgm:shape>
        <dgm:presOf/>
        <dgm:constrLst/>
        <dgm:forEach name="Name45" ref="ImageRepeat"/>
      </dgm:layoutNode>
      <dgm:layoutNode name="Child4" styleLbl="revTx">
        <dgm:varLst>
          <dgm:chMax val="0"/>
          <dgm:chPref val="0"/>
          <dgm:bulletEnabled val="1"/>
        </dgm:varLst>
        <dgm:choose name="Name46">
          <dgm:if name="Name47" func="var" arg="dir" op="equ" val="norm">
            <dgm:alg type="tx">
              <dgm:param type="parTxLTRAlign" val="l"/>
              <dgm:param type="shpTxLTRAlignCh" val="l"/>
              <dgm:param type="parTxRTLAlign" val="l"/>
              <dgm:param type="shpTxRTLAlignCh" val="l"/>
              <dgm:param type="lnSpAfParP" val="10"/>
            </dgm:alg>
          </dgm:if>
          <dgm:else name="Name48">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layoutNode>
</dgm:layoutDef>
</file>

<file path=ppt/diagrams/layout2.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layout3.xml><?xml version="1.0" encoding="utf-8"?>
<dgm:layoutDef xmlns:dgm="http://schemas.openxmlformats.org/drawingml/2006/diagram" xmlns:a="http://schemas.openxmlformats.org/drawingml/2006/main" uniqueId="urn:microsoft.com/office/officeart/2011/layout/TabList">
  <dgm:title val="Tab List"/>
  <dgm:desc val="Use to show non-sequential or grouped blocks of information. Works well for lists with a small amount of Level 1 text. The first Level 2 displays next to the Level 1 text  and the remaining Level 2 text appears beneath the Level 1 text."/>
  <dgm:catLst>
    <dgm:cat type="list" pri="4500"/>
    <dgm:cat type="officeonline" pri="11000"/>
  </dgm:catLst>
  <dgm:sampData>
    <dgm:dataModel>
      <dgm:ptLst>
        <dgm:pt modelId="0" type="doc"/>
        <dgm:pt modelId="10">
          <dgm:prSet phldr="1"/>
        </dgm:pt>
        <dgm:pt modelId="11">
          <dgm:prSet phldr="1"/>
        </dgm:pt>
        <dgm:pt modelId="12">
          <dgm:prSet phldr="1"/>
        </dgm:pt>
        <dgm:pt modelId="20">
          <dgm:prSet phldr="1"/>
        </dgm:pt>
        <dgm:pt modelId="21">
          <dgm:prSet phldr="1"/>
        </dgm:pt>
        <dgm:pt modelId="22">
          <dgm:prSet phldr="1"/>
        </dgm:pt>
        <dgm:pt modelId="30">
          <dgm:prSet phldr="1"/>
        </dgm:pt>
        <dgm:pt modelId="31">
          <dgm:prSet phldr="1"/>
        </dgm:pt>
        <dgm:pt modelId="32">
          <dgm:prSet phldr="1"/>
        </dgm:pt>
      </dgm:ptLst>
      <dgm:cxnLst>
        <dgm:cxn modelId="40" srcId="0" destId="10" srcOrd="0" destOrd="0"/>
        <dgm:cxn modelId="41" srcId="10" destId="11" srcOrd="0" destOrd="0"/>
        <dgm:cxn modelId="42" srcId="10" destId="12" srcOrd="0" destOrd="0"/>
        <dgm:cxn modelId="50" srcId="0" destId="20" srcOrd="1" destOrd="0"/>
        <dgm:cxn modelId="51" srcId="20" destId="21" srcOrd="1" destOrd="0"/>
        <dgm:cxn modelId="52" srcId="20" destId="22" srcOrd="1" destOrd="0"/>
        <dgm:cxn modelId="60" srcId="0" destId="30" srcOrd="2" destOrd="0"/>
        <dgm:cxn modelId="61" srcId="30" destId="31" srcOrd="2" destOrd="0"/>
        <dgm:cxn modelId="62" srcId="30" destId="32"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dgm:chPref val="3"/>
      <dgm:dir/>
      <dgm:animOne val="branch"/>
      <dgm:animLvl val="lvl"/>
    </dgm:varLst>
    <dgm:alg type="lin">
      <dgm:param type="linDir" val="fromT"/>
    </dgm:alg>
    <dgm:shape xmlns:r="http://schemas.openxmlformats.org/officeDocument/2006/relationships" r:blip="">
      <dgm:adjLst/>
    </dgm:shape>
    <dgm:constrLst>
      <dgm:constr type="w" for="ch" forName="Child" refType="w"/>
      <dgm:constr type="h" for="ch" forName="Child" refType="h" fact="0.6667"/>
      <dgm:constr type="primFontSz" for="des" forName="Parent" op="equ" val="65"/>
      <dgm:constr type="primFontSz" for="des" forName="Child" op="equ" val="65"/>
      <dgm:constr type="primFontSz" for="des" forName="FirstChild" op="equ" val="65"/>
      <dgm:constr type="primFontSz" for="des" forName="Child" refType="primFontSz" refFor="des" refForName="Parent" op="lte"/>
      <dgm:constr type="primFontSz" for="des" forName="FirstChild" refType="primFontSz" refFor="des" refForName="Parent" op="lte"/>
      <dgm:constr type="primFontSz" for="des" forName="Child" refType="primFontSz" refFor="des" refForName="FirstChild" op="lte"/>
      <dgm:constr type="w" for="ch" forName="composite" refType="w"/>
      <dgm:constr type="h" for="ch" forName="composite" refType="h" fact="0.3333"/>
      <dgm:constr type="sp" refType="h" refFor="ch" refForName="composite" op="equ" fact="0.05"/>
      <dgm:constr type="h" for="ch" forName="sibTrans" refType="h" refFor="ch" refForName="composite" op="equ" fact="0.05"/>
      <dgm:constr type="w" for="ch" forName="sibTrans" refType="h" refFor="ch" refForName="sibTrans" op="equ"/>
    </dgm:constrLst>
    <dgm:forEach name="nodesForEach" axis="ch" ptType="node">
      <dgm:layoutNode name="composite">
        <dgm:alg type="composite"/>
        <dgm:shape xmlns:r="http://schemas.openxmlformats.org/officeDocument/2006/relationships" r:blip="">
          <dgm:adjLst/>
        </dgm:shape>
        <dgm:choose name="Name1">
          <dgm:if name="Name2" func="var" arg="dir" op="equ" val="norm">
            <dgm:constrLst>
              <dgm:constr type="l" for="ch" forName="Accent" refType="w" fact="0"/>
              <dgm:constr type="b" for="ch" forName="Accent" refType="h"/>
              <dgm:constr type="w" for="ch" forName="Accent" refType="w"/>
              <dgm:constr type="h" for="ch" forName="Accent" refType="h" fact="0"/>
              <dgm:constr type="l" for="ch" forName="FirstChild" refType="w" fact="0.26"/>
              <dgm:constr type="t" for="ch" forName="FirstChild" refType="h" fact="0"/>
              <dgm:constr type="w" for="ch" forName="FirstChild" refType="w" fact="0.74"/>
              <dgm:constr type="h" for="ch" forName="FirstChild" refType="h"/>
              <dgm:constr type="l" for="ch" forName="Parent" refType="w" fact="0"/>
              <dgm:constr type="t" for="ch" forName="Parent" refType="h" fact="0"/>
              <dgm:constr type="w" for="ch" forName="Parent" refType="w" fact="0.26"/>
              <dgm:constr type="h" for="ch" forName="Parent" refType="h"/>
            </dgm:constrLst>
          </dgm:if>
          <dgm:else name="Name3">
            <dgm:constrLst>
              <dgm:constr type="l" for="ch" forName="Accent" refType="w" fact="0"/>
              <dgm:constr type="b" for="ch" forName="Accent" refType="h"/>
              <dgm:constr type="w" for="ch" forName="Accent" refType="w"/>
              <dgm:constr type="h" for="ch" forName="Accent" refType="h" fact="0"/>
              <dgm:constr type="r" for="ch" forName="FirstChild" refType="w" fact="0.74"/>
              <dgm:constr type="t" for="ch" forName="FirstChild" refType="h" fact="0"/>
              <dgm:constr type="w" for="ch" forName="FirstChild" refType="w" fact="0.74"/>
              <dgm:constr type="h" for="ch" forName="FirstChild" refType="h"/>
              <dgm:constr type="r" for="ch" forName="Parent" refType="w"/>
              <dgm:constr type="t" for="ch" forName="Parent" refType="h" fact="0"/>
              <dgm:constr type="w" for="ch" forName="Parent" refType="w" fact="0.26"/>
              <dgm:constr type="h" for="ch" forName="Parent" refType="h"/>
            </dgm:constrLst>
          </dgm:else>
        </dgm:choose>
        <dgm:layoutNode name="FirstChild" styleLbl="revTx">
          <dgm:varLst>
            <dgm:chMax val="0"/>
            <dgm:chPref val="0"/>
            <dgm:bulletEnabled val="1"/>
          </dgm:varLst>
          <dgm:choose name="Name4">
            <dgm:if name="Name5" func="var" arg="dir" op="equ" val="norm">
              <dgm:alg type="tx">
                <dgm:param type="parTxLTRAlign" val="l"/>
                <dgm:param type="txAnchorVert" val="b"/>
                <dgm:param type="txAnchorVertCh" val="b"/>
                <dgm:param type="parTxRTLAlign" val="l"/>
              </dgm:alg>
            </dgm:if>
            <dgm:else name="Name6">
              <dgm:alg type="tx">
                <dgm:param type="parTxLTRAlign" val="r"/>
                <dgm:param type="shpTxLTRAlignCh" val="r"/>
                <dgm:param type="txAnchorVert" val="b"/>
                <dgm:param type="txAnchorVertCh" val="b"/>
                <dgm:param type="parTxRTLAlign" val="r"/>
              </dgm:alg>
            </dgm:else>
          </dgm:choose>
          <dgm:shape xmlns:r="http://schemas.openxmlformats.org/officeDocument/2006/relationships" type="rect" r:blip="">
            <dgm:adjLst/>
          </dgm:shape>
          <dgm:choose name="Name7">
            <dgm:if name="Name8" axis="ch" ptType="node" func="cnt" op="gte" val="1">
              <dgm:presOf axis="ch desOrSelf" ptType="node node" st="1 1" cnt="1 0"/>
            </dgm:if>
            <dgm:else name="Name9">
              <dgm:presOf/>
            </dgm:else>
          </dgm:choose>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Parent" styleLbl="alignNode1">
          <dgm:varLst>
            <dgm:chMax val="3"/>
            <dgm:chPref val="3"/>
            <dgm:bulletEnabled val="1"/>
          </dgm:varLst>
          <dgm:alg type="tx">
            <dgm:param type="shpTxLTRAlignCh" val="ctr"/>
            <dgm:param type="txAnchorVertCh" val="mid"/>
          </dgm:alg>
          <dgm:shape xmlns:r="http://schemas.openxmlformats.org/officeDocument/2006/relationships" type="round2SameRect" r:blip="">
            <dgm:adjLst>
              <dgm:adj idx="1" val="0.1667"/>
              <dgm:adj idx="2" val="0"/>
            </dgm:adjLst>
          </dgm:shape>
          <dgm:presOf axis="self" ptType="node"/>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Accent" styleLbl="parChTrans1D1">
          <dgm:alg type="sp"/>
          <dgm:shape xmlns:r="http://schemas.openxmlformats.org/officeDocument/2006/relationships" type="line" r:blip="" zOrderOff="-99999">
            <dgm:adjLst/>
          </dgm:shape>
          <dgm:presOf/>
        </dgm:layoutNode>
      </dgm:layoutNode>
      <dgm:choose name="Name10">
        <dgm:if name="Name11" axis="ch" ptType="node" st="2" cnt="1" func="cnt" op="gte" val="1">
          <dgm:layoutNode name="Child" styleLbl="revTx">
            <dgm:varLst>
              <dgm:chMax val="0"/>
              <dgm:chPref val="0"/>
              <dgm:bulletEnabled val="1"/>
            </dgm:varLst>
            <dgm:choose name="Name12">
              <dgm:if name="Name13" func="var" arg="dir" op="equ" val="norm">
                <dgm:alg type="tx">
                  <dgm:param type="stBulletLvl" val="1"/>
                  <dgm:param type="parTxLTRAlign" val="l"/>
                  <dgm:param type="parTxRTLAlign" val="l"/>
                  <dgm:param type="txAnchorVert" val="t"/>
                </dgm:alg>
              </dgm:if>
              <dgm:else name="Name14">
                <dgm:alg type="tx">
                  <dgm:param type="stBulletLvl" val="1"/>
                  <dgm:param type="parTxLTRAlign" val="r"/>
                  <dgm:param type="shpTxLTRAlignCh" val="r"/>
                  <dgm:param type="txAnchorVert" val="t"/>
                  <dgm:param type="parTxRTLAlign" val="r"/>
                </dgm:alg>
              </dgm:else>
            </dgm:choose>
            <dgm:shape xmlns:r="http://schemas.openxmlformats.org/officeDocument/2006/relationships" type="rect" r:blip="">
              <dgm:adjLst/>
            </dgm:shape>
            <dgm:presOf axis="ch desOrSelf" ptType="node node" st="2 1" cnt="0 0"/>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if>
        <dgm:else name="Name15"/>
      </dgm:choos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4.xml><?xml version="1.0" encoding="utf-8"?>
<dgm:layoutDef xmlns:dgm="http://schemas.openxmlformats.org/drawingml/2006/diagram" xmlns:a="http://schemas.openxmlformats.org/drawingml/2006/main" uniqueId="urn:microsoft.com/office/officeart/2008/layout/VerticalCurvedList">
  <dgm:title val=""/>
  <dgm:desc val=""/>
  <dgm:catLst>
    <dgm:cat type="list" pri="20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chPref val="7"/>
      <dgm:dir/>
    </dgm:varLst>
    <dgm:alg type="composite"/>
    <dgm:shape xmlns:r="http://schemas.openxmlformats.org/officeDocument/2006/relationships" r:blip="">
      <dgm:adjLst/>
    </dgm:shape>
    <dgm:constrLst>
      <dgm:constr type="w" for="ch" refType="h" refFor="ch" op="gte" fact="0.8"/>
    </dgm:constrLst>
    <dgm:layoutNode name="Name1">
      <dgm:alg type="composite"/>
      <dgm:shape xmlns:r="http://schemas.openxmlformats.org/officeDocument/2006/relationships" r:blip="">
        <dgm:adjLst/>
      </dgm:shape>
      <dgm:choose name="Name2">
        <dgm:if name="Name3" func="var" arg="dir" op="equ" val="norm">
          <dgm:choose name="Name4">
            <dgm:if name="Name5" axis="ch" ptType="node" func="cnt" op="equ" val="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h" fact="0.225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primFontSz" for="ch" ptType="node" op="equ" val="65"/>
              </dgm:constrLst>
            </dgm:if>
            <dgm:if name="Name6" axis="ch" ptType="node" func="cnt" op="equ" val="2">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h" fact="0.1891"/>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h" fact="0.1891"/>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primFontSz" for="ch" ptType="node" op="equ" val="65"/>
              </dgm:constrLst>
            </dgm:if>
            <dgm:if name="Name7" axis="ch" ptType="node" func="cnt" op="equ" val="3">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h" fact="0.1526"/>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h" fact="0.2253"/>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h" fact="0.1526"/>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primFontSz" for="ch" ptType="node" op="equ" val="65"/>
              </dgm:constrLst>
            </dgm:if>
            <dgm:if name="Name8" axis="ch" ptType="node" func="cnt" op="equ" val="4">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h" fact="0.1268"/>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h" fact="0.215"/>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h" fact="0.21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h" fact="0.126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primFontSz" for="ch" ptType="node" op="equ" val="65"/>
              </dgm:constrLst>
            </dgm:if>
            <dgm:if name="Name9" axis="ch" ptType="node" func="cnt" op="equ" val="5">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h" fact="0.1082"/>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h" fact="0.197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h" fact="0.2253"/>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h" fact="0.197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h" fact="0.1082"/>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primFontSz" for="ch" ptType="node" op="equ" val="65"/>
              </dgm:constrLst>
            </dgm:if>
            <dgm:if name="Name10" axis="ch" ptType="node" func="cnt" op="equ" val="6">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h" fact="0.094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h" fact="0.1809"/>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h" fact="0.220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h" fact="0.2205"/>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h" fact="0.18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h" fact="0.0943"/>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primFontSz" for="ch" ptType="node" op="equ" val="65"/>
              </dgm:constrLst>
            </dgm:if>
            <dgm:else name="Name1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h" fact="0.0835"/>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h" fact="0.165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h" fact="0.2109"/>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h" fact="0.2253"/>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h" fact="0.21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h" fact="0.1658"/>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h" fact="0.0835"/>
                <dgm:constr type="l" for="ch" forName="text_7" refType="ctrX" refFor="ch" refForName="accent_7"/>
                <dgm:constr type="r" for="ch" forName="text_7" refType="w"/>
                <dgm:constr type="w" for="ch" forName="text_7" refType="h" refFor="ch" refForName="text_7" op="gte"/>
                <dgm:constr type="h" for="ch" forName="text_7" refType="h" refFor="ch" refForName="accent_7" fact="0.8"/>
                <dgm:constr type="ctrY" for="ch" forName="text_7" refType="ctrY" refFor="ch" refForName="accent_7"/>
                <dgm:constr type="lMarg" for="ch" forName="text_7" refType="w" refFor="ch" refForName="accent_7" fact="1.8"/>
                <dgm:constr type="primFontSz" for="ch" ptType="node" op="equ" val="65"/>
              </dgm:constrLst>
            </dgm:else>
          </dgm:choose>
        </dgm:if>
        <dgm:else name="Name12">
          <dgm:choose name="Name13">
            <dgm:if name="Name14" axis="ch" ptType="node" func="cnt" op="equ" val="1">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w"/>
                <dgm:constr type="ctrXOff" for="ch" forName="accent_1" refType="h" fact="-0.225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primFontSz" for="ch" ptType="node" op="equ" val="65"/>
              </dgm:constrLst>
            </dgm:if>
            <dgm:if name="Name15" axis="ch" ptType="node" func="cnt" op="equ" val="2">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w"/>
                <dgm:constr type="ctrXOff" for="ch" forName="accent_1" refType="h" fact="-0.1891"/>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w"/>
                <dgm:constr type="ctrXOff" for="ch" forName="accent_2" refType="h" fact="-0.1891"/>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primFontSz" for="ch" ptType="node" op="equ" val="65"/>
              </dgm:constrLst>
            </dgm:if>
            <dgm:if name="Name16" axis="ch" ptType="node" func="cnt" op="equ" val="3">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w"/>
                <dgm:constr type="ctrXOff" for="ch" forName="accent_1" refType="h" fact="-0.1526"/>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w"/>
                <dgm:constr type="ctrXOff" for="ch" forName="accent_2" refType="h" fact="-0.2253"/>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w"/>
                <dgm:constr type="ctrXOff" for="ch" forName="accent_3" refType="h" fact="-0.1526"/>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primFontSz" for="ch" ptType="node" op="equ" val="65"/>
              </dgm:constrLst>
            </dgm:if>
            <dgm:if name="Name17" axis="ch" ptType="node" func="cnt" op="equ" val="4">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w"/>
                <dgm:constr type="ctrXOff" for="ch" forName="accent_1" refType="h" fact="-0.1268"/>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w"/>
                <dgm:constr type="ctrXOff" for="ch" forName="accent_2" refType="h" fact="-0.215"/>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w"/>
                <dgm:constr type="ctrXOff" for="ch" forName="accent_3" refType="h" fact="-0.21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w"/>
                <dgm:constr type="ctrXOff" for="ch" forName="accent_4" refType="h" fact="-0.126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primFontSz" for="ch" ptType="node" op="equ" val="65"/>
              </dgm:constrLst>
            </dgm:if>
            <dgm:if name="Name18" axis="ch" ptType="node" func="cnt" op="equ" val="5">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w"/>
                <dgm:constr type="ctrXOff" for="ch" forName="accent_1" refType="h" fact="-0.1082"/>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w"/>
                <dgm:constr type="ctrXOff" for="ch" forName="accent_2" refType="h" fact="-0.197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w"/>
                <dgm:constr type="ctrXOff" for="ch" forName="accent_3" refType="h" fact="-0.2253"/>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w"/>
                <dgm:constr type="ctrXOff" for="ch" forName="accent_4" refType="h" fact="-0.197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w"/>
                <dgm:constr type="ctrXOff" for="ch" forName="accent_5" refType="h" fact="-0.1082"/>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primFontSz" for="ch" ptType="node" op="equ" val="65"/>
              </dgm:constrLst>
            </dgm:if>
            <dgm:if name="Name19" axis="ch" ptType="node" func="cnt" op="equ" val="6">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w"/>
                <dgm:constr type="ctrXOff" for="ch" forName="accent_1" refType="h" fact="-0.094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w"/>
                <dgm:constr type="ctrXOff" for="ch" forName="accent_2" refType="h" fact="-0.1809"/>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w"/>
                <dgm:constr type="ctrXOff" for="ch" forName="accent_3" refType="h" fact="-0.220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w"/>
                <dgm:constr type="ctrXOff" for="ch" forName="accent_4" refType="h" fact="-0.2205"/>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w"/>
                <dgm:constr type="ctrXOff" for="ch" forName="accent_5" refType="h" fact="-0.18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w"/>
                <dgm:constr type="ctrXOff" for="ch" forName="accent_6" refType="h" fact="-0.0943"/>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primFontSz" for="ch" ptType="node" op="equ" val="65"/>
              </dgm:constrLst>
            </dgm:if>
            <dgm:else name="Name20">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w"/>
                <dgm:constr type="ctrXOff" for="ch" forName="accent_1" refType="h" fact="-0.0835"/>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w"/>
                <dgm:constr type="ctrXOff" for="ch" forName="accent_2" refType="h" fact="-0.165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w"/>
                <dgm:constr type="ctrXOff" for="ch" forName="accent_3" refType="h" fact="-0.2109"/>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w"/>
                <dgm:constr type="ctrXOff" for="ch" forName="accent_4" refType="h" fact="-0.2253"/>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w"/>
                <dgm:constr type="ctrXOff" for="ch" forName="accent_5" refType="h" fact="-0.21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w"/>
                <dgm:constr type="ctrXOff" for="ch" forName="accent_6" refType="h" fact="-0.1658"/>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w"/>
                <dgm:constr type="ctrXOff" for="ch" forName="accent_7" refType="h" fact="-0.0835"/>
                <dgm:constr type="r" for="ch" forName="text_7" refType="ctrX" refFor="ch" refForName="accent_7"/>
                <dgm:constr type="rOff" for="ch" forName="text_7" refType="ctrXOff" refFor="ch" refForName="accent_7"/>
                <dgm:constr type="l" for="ch" forName="text_7"/>
                <dgm:constr type="w" for="ch" forName="text_7" refType="h" refFor="ch" refForName="text_7" op="gte"/>
                <dgm:constr type="h" for="ch" forName="text_7" refType="h" refFor="ch" refForName="accent_7" fact="0.8"/>
                <dgm:constr type="ctrY" for="ch" forName="text_7" refType="ctrY" refFor="ch" refForName="accent_7"/>
                <dgm:constr type="rMarg" for="ch" forName="text_7" refType="w" refFor="ch" refForName="accent_7" fact="1.8"/>
                <dgm:constr type="primFontSz" for="ch" ptType="node" op="equ" val="65"/>
              </dgm:constrLst>
            </dgm:else>
          </dgm:choose>
        </dgm:else>
      </dgm:choose>
      <dgm:layoutNode name="cycle">
        <dgm:choose name="Name21">
          <dgm:if name="Name22" func="var" arg="dir" op="equ" val="norm">
            <dgm:alg type="cycle">
              <dgm:param type="stAng" val="45"/>
              <dgm:param type="spanAng" val="90"/>
            </dgm:alg>
          </dgm:if>
          <dgm:else name="Name23">
            <dgm:alg type="cycle">
              <dgm:param type="stAng" val="225"/>
              <dgm:param type="spanAng" val="90"/>
            </dgm:alg>
          </dgm:else>
        </dgm:choose>
        <dgm:shape xmlns:r="http://schemas.openxmlformats.org/officeDocument/2006/relationships" r:blip="">
          <dgm:adjLst/>
        </dgm:shape>
        <dgm:presOf/>
        <dgm:constrLst>
          <dgm:constr type="w" for="ch" val="1"/>
          <dgm:constr type="h" for="ch" val="1"/>
          <dgm:constr type="diam" for="ch" forName="conn" refType="diam"/>
        </dgm:constrLst>
        <dgm:layoutNode name="srcNode">
          <dgm:alg type="sp"/>
          <dgm:shape xmlns:r="http://schemas.openxmlformats.org/officeDocument/2006/relationships" type="rect" r:blip="" hideGeom="1">
            <dgm:adjLst/>
          </dgm:shape>
          <dgm:presOf/>
        </dgm:layoutNode>
        <dgm:layoutNode name="conn" styleLbl="parChTrans1D2">
          <dgm:alg type="conn">
            <dgm:param type="connRout" val="curve"/>
            <dgm:param type="srcNode" val="srcNode"/>
            <dgm:param type="dstNode" val="dstNode"/>
            <dgm:param type="begPts" val="ctr"/>
            <dgm:param type="endPts" val="ctr"/>
            <dgm:param type="endSty" val="noArr"/>
          </dgm:alg>
          <dgm:shape xmlns:r="http://schemas.openxmlformats.org/officeDocument/2006/relationships" type="conn" r:blip="">
            <dgm:adjLst/>
          </dgm:shape>
          <dgm:presOf axis="desOrSelf" ptType="sibTrans" hideLastTrans="0" st="0" cnt="1"/>
          <dgm:constrLst>
            <dgm:constr type="begPad"/>
            <dgm:constr type="endPad"/>
          </dgm:constrLst>
        </dgm:layoutNode>
        <dgm:layoutNode name="extraNode">
          <dgm:alg type="sp"/>
          <dgm:shape xmlns:r="http://schemas.openxmlformats.org/officeDocument/2006/relationships" type="rect" r:blip="" hideGeom="1">
            <dgm:adjLst/>
          </dgm:shape>
          <dgm:presOf/>
        </dgm:layoutNode>
        <dgm:layoutNode name="dstNode">
          <dgm:alg type="sp"/>
          <dgm:shape xmlns:r="http://schemas.openxmlformats.org/officeDocument/2006/relationships" type="rect" r:blip="" hideGeom="1">
            <dgm:adjLst/>
          </dgm:shape>
          <dgm:presOf/>
        </dgm:layoutNode>
      </dgm:layoutNode>
      <dgm:forEach name="wrapper" axis="self" ptType="parTrans">
        <dgm:forEach name="wrapper2" axis="self" ptType="sibTrans" st="2">
          <dgm:forEach name="accentRepeat" axis="self">
            <dgm:layoutNode name="accentRepeatNode" styleLbl="solidFgAcc1">
              <dgm:alg type="sp"/>
              <dgm:shape xmlns:r="http://schemas.openxmlformats.org/officeDocument/2006/relationships" type="ellipse" r:blip="">
                <dgm:adjLst/>
              </dgm:shape>
              <dgm:presOf/>
            </dgm:layoutNode>
          </dgm:forEach>
        </dgm:forEach>
      </dgm:forEach>
      <dgm:forEach name="Name24" axis="ch" ptType="node" cnt="1">
        <dgm:layoutNode name="text_1" styleLbl="node1">
          <dgm:varLst>
            <dgm:bulletEnabled val="1"/>
          </dgm:varLst>
          <dgm:choose name="Name25">
            <dgm:if name="Name26" func="var" arg="dir" op="equ" val="norm">
              <dgm:alg type="tx">
                <dgm:param type="parTxLTRAlign" val="l"/>
                <dgm:param type="shpTxLTRAlignCh" val="l"/>
                <dgm:param type="parTxRTLAlign" val="l"/>
                <dgm:param type="shpTxRTLAlignCh" val="l"/>
              </dgm:alg>
            </dgm:if>
            <dgm:else name="Name2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1">
          <dgm:alg type="sp"/>
          <dgm:shape xmlns:r="http://schemas.openxmlformats.org/officeDocument/2006/relationships" r:blip="">
            <dgm:adjLst/>
          </dgm:shape>
          <dgm:presOf/>
          <dgm:constrLst/>
          <dgm:forEach name="Name28" ref="accentRepeat"/>
        </dgm:layoutNode>
      </dgm:forEach>
      <dgm:forEach name="Name29" axis="ch" ptType="node" st="2" cnt="1">
        <dgm:layoutNode name="text_2" styleLbl="node1">
          <dgm:varLst>
            <dgm:bulletEnabled val="1"/>
          </dgm:varLst>
          <dgm:choose name="Name30">
            <dgm:if name="Name31" func="var" arg="dir" op="equ" val="norm">
              <dgm:alg type="tx">
                <dgm:param type="parTxLTRAlign" val="l"/>
                <dgm:param type="shpTxLTRAlignCh" val="l"/>
                <dgm:param type="parTxRTLAlign" val="l"/>
                <dgm:param type="shpTxRTLAlignCh" val="l"/>
              </dgm:alg>
            </dgm:if>
            <dgm:else name="Name3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2">
          <dgm:alg type="sp"/>
          <dgm:shape xmlns:r="http://schemas.openxmlformats.org/officeDocument/2006/relationships" r:blip="">
            <dgm:adjLst/>
          </dgm:shape>
          <dgm:presOf/>
          <dgm:constrLst/>
          <dgm:forEach name="Name33" ref="accentRepeat"/>
        </dgm:layoutNode>
      </dgm:forEach>
      <dgm:forEach name="Name34" axis="ch" ptType="node" st="3" cnt="1">
        <dgm:layoutNode name="text_3" styleLbl="node1">
          <dgm:varLst>
            <dgm:bulletEnabled val="1"/>
          </dgm:varLst>
          <dgm:choose name="Name35">
            <dgm:if name="Name36" func="var" arg="dir" op="equ" val="norm">
              <dgm:alg type="tx">
                <dgm:param type="parTxLTRAlign" val="l"/>
                <dgm:param type="shpTxLTRAlignCh" val="l"/>
                <dgm:param type="parTxRTLAlign" val="l"/>
                <dgm:param type="shpTxRTLAlignCh" val="l"/>
              </dgm:alg>
            </dgm:if>
            <dgm:else name="Name3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3">
          <dgm:alg type="sp"/>
          <dgm:shape xmlns:r="http://schemas.openxmlformats.org/officeDocument/2006/relationships" r:blip="">
            <dgm:adjLst/>
          </dgm:shape>
          <dgm:presOf/>
          <dgm:constrLst/>
          <dgm:forEach name="Name38" ref="accentRepeat"/>
        </dgm:layoutNode>
      </dgm:forEach>
      <dgm:forEach name="Name39" axis="ch" ptType="node" st="4" cnt="1">
        <dgm:layoutNode name="text_4" styleLbl="node1">
          <dgm:varLst>
            <dgm:bulletEnabled val="1"/>
          </dgm:varLst>
          <dgm:choose name="Name40">
            <dgm:if name="Name41" func="var" arg="dir" op="equ" val="norm">
              <dgm:alg type="tx">
                <dgm:param type="parTxLTRAlign" val="l"/>
                <dgm:param type="shpTxLTRAlignCh" val="l"/>
                <dgm:param type="parTxRTLAlign" val="l"/>
                <dgm:param type="shpTxRTLAlignCh" val="l"/>
              </dgm:alg>
            </dgm:if>
            <dgm:else name="Name4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4">
          <dgm:alg type="sp"/>
          <dgm:shape xmlns:r="http://schemas.openxmlformats.org/officeDocument/2006/relationships" r:blip="">
            <dgm:adjLst/>
          </dgm:shape>
          <dgm:presOf/>
          <dgm:constrLst/>
          <dgm:forEach name="Name43" ref="accentRepeat"/>
        </dgm:layoutNode>
      </dgm:forEach>
      <dgm:forEach name="Name44" axis="ch" ptType="node" st="5" cnt="1">
        <dgm:layoutNode name="text_5" styleLbl="node1">
          <dgm:varLst>
            <dgm:bulletEnabled val="1"/>
          </dgm:varLst>
          <dgm:choose name="Name45">
            <dgm:if name="Name46" func="var" arg="dir" op="equ" val="norm">
              <dgm:alg type="tx">
                <dgm:param type="parTxLTRAlign" val="l"/>
                <dgm:param type="shpTxLTRAlignCh" val="l"/>
                <dgm:param type="parTxRTLAlign" val="l"/>
                <dgm:param type="shpTxRTLAlignCh" val="l"/>
              </dgm:alg>
            </dgm:if>
            <dgm:else name="Name4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5">
          <dgm:alg type="sp"/>
          <dgm:shape xmlns:r="http://schemas.openxmlformats.org/officeDocument/2006/relationships" r:blip="">
            <dgm:adjLst/>
          </dgm:shape>
          <dgm:presOf/>
          <dgm:constrLst/>
          <dgm:forEach name="Name48" ref="accentRepeat"/>
        </dgm:layoutNode>
      </dgm:forEach>
      <dgm:forEach name="Name49" axis="ch" ptType="node" st="6" cnt="1">
        <dgm:layoutNode name="text_6" styleLbl="node1">
          <dgm:varLst>
            <dgm:bulletEnabled val="1"/>
          </dgm:varLst>
          <dgm:choose name="Name50">
            <dgm:if name="Name51" func="var" arg="dir" op="equ" val="norm">
              <dgm:alg type="tx">
                <dgm:param type="parTxLTRAlign" val="l"/>
                <dgm:param type="shpTxLTRAlignCh" val="l"/>
                <dgm:param type="parTxRTLAlign" val="l"/>
                <dgm:param type="shpTxRTLAlignCh" val="l"/>
              </dgm:alg>
            </dgm:if>
            <dgm:else name="Name5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6">
          <dgm:alg type="sp"/>
          <dgm:shape xmlns:r="http://schemas.openxmlformats.org/officeDocument/2006/relationships" r:blip="">
            <dgm:adjLst/>
          </dgm:shape>
          <dgm:presOf/>
          <dgm:constrLst/>
          <dgm:forEach name="Name53" ref="accentRepeat"/>
        </dgm:layoutNode>
      </dgm:forEach>
      <dgm:forEach name="Name54" axis="ch" ptType="node" st="7" cnt="1">
        <dgm:layoutNode name="text_7" styleLbl="node1">
          <dgm:varLst>
            <dgm:bulletEnabled val="1"/>
          </dgm:varLst>
          <dgm:choose name="Name55">
            <dgm:if name="Name56" func="var" arg="dir" op="equ" val="norm">
              <dgm:alg type="tx">
                <dgm:param type="parTxLTRAlign" val="l"/>
                <dgm:param type="shpTxLTRAlignCh" val="l"/>
                <dgm:param type="parTxRTLAlign" val="l"/>
                <dgm:param type="shpTxRTLAlignCh" val="l"/>
              </dgm:alg>
            </dgm:if>
            <dgm:else name="Name5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7">
          <dgm:alg type="sp"/>
          <dgm:shape xmlns:r="http://schemas.openxmlformats.org/officeDocument/2006/relationships" r:blip="">
            <dgm:adjLst/>
          </dgm:shape>
          <dgm:presOf/>
          <dgm:constrLst/>
          <dgm:forEach name="Name58" ref="accentRepeat"/>
        </dgm:layoutNode>
      </dgm:forEach>
    </dgm:layoutNode>
  </dgm:layoutNode>
</dgm:layoutDef>
</file>

<file path=ppt/diagrams/layout5.xml><?xml version="1.0" encoding="utf-8"?>
<dgm:layoutDef xmlns:dgm="http://schemas.openxmlformats.org/drawingml/2006/diagram" xmlns:a="http://schemas.openxmlformats.org/drawingml/2006/main" uniqueId="urn:microsoft.com/office/officeart/2011/layout/RadialPictureList">
  <dgm:title val="Radial Picture List"/>
  <dgm:desc val="Use to show relationships to a central idea. The Level 1 shape contains text and all Level 2 shapes contain a picture with corresponding text. Limited to four Level 2 pictures.  Unused pictures do not appear, but remain available if you switch layouts. Works best with a small amount of Level 2 text."/>
  <dgm:catLst>
    <dgm:cat type="picture" pri="2500"/>
    <dgm:cat type="officeonline" pri="2500"/>
  </dgm:catLst>
  <dgm:sampData>
    <dgm:dataModel>
      <dgm:ptLst>
        <dgm:pt modelId="0" type="doc"/>
        <dgm:pt modelId="10">
          <dgm:prSet phldr="1"/>
        </dgm:pt>
        <dgm:pt modelId="11">
          <dgm:prSet phldr="1"/>
        </dgm:pt>
        <dgm:pt modelId="12">
          <dgm:prSet phldr="1"/>
        </dgm:pt>
        <dgm:pt modelId="13">
          <dgm:prSet phldr="1"/>
        </dgm:pt>
      </dgm:ptLst>
      <dgm:cxnLst>
        <dgm:cxn modelId="1" srcId="0" destId="10" srcOrd="0" destOrd="0"/>
        <dgm:cxn modelId="2" srcId="10" destId="11" srcOrd="0" destOrd="0"/>
        <dgm:cxn modelId="3" srcId="10" destId="12" srcOrd="1" destOrd="0"/>
        <dgm:cxn modelId="4" srcId="10" destId="13" srcOrd="2" destOrd="0"/>
      </dgm:cxnLst>
      <dgm:bg/>
      <dgm:whole/>
    </dgm:dataModel>
  </dgm:sampData>
  <dgm:styleData>
    <dgm:dataModel>
      <dgm:ptLst>
        <dgm:pt modelId="0" type="doc"/>
        <dgm:pt modelId="10">
          <dgm:prSet phldr="1"/>
        </dgm:pt>
        <dgm:pt modelId="11">
          <dgm:prSet phldr="1"/>
        </dgm:pt>
        <dgm:pt modelId="12">
          <dgm:prSet phldr="1"/>
        </dgm:pt>
      </dgm:ptLst>
      <dgm:cxnLst>
        <dgm:cxn modelId="1" srcId="0" destId="10" srcOrd="0" destOrd="0"/>
        <dgm:cxn modelId="2" srcId="10" destId="11" srcOrd="0" destOrd="0"/>
        <dgm:cxn modelId="3" srcId="10" destId="12" srcOrd="1" destOrd="0"/>
      </dgm:cxnLst>
      <dgm:bg/>
      <dgm:whole/>
    </dgm:dataModel>
  </dgm:styleData>
  <dgm:clrData>
    <dgm:dataModel>
      <dgm:ptLst>
        <dgm:pt modelId="0" type="doc"/>
        <dgm:pt modelId="10">
          <dgm:prSet phldr="1"/>
        </dgm:pt>
        <dgm:pt modelId="11">
          <dgm:prSet phldr="1"/>
        </dgm:pt>
        <dgm:pt modelId="12">
          <dgm:prSet phldr="1"/>
        </dgm:pt>
        <dgm:pt modelId="13">
          <dgm:prSet phldr="1"/>
        </dgm:pt>
        <dgm:pt modelId="14">
          <dgm:prSet phldr="1"/>
        </dgm:pt>
      </dgm:ptLst>
      <dgm:cxnLst>
        <dgm:cxn modelId="1" srcId="0" destId="10" srcOrd="0" destOrd="0"/>
        <dgm:cxn modelId="2" srcId="10" destId="11" srcOrd="0" destOrd="0"/>
        <dgm:cxn modelId="3" srcId="10" destId="12" srcOrd="1" destOrd="0"/>
        <dgm:cxn modelId="4" srcId="10" destId="13" srcOrd="2" destOrd="0"/>
        <dgm:cxn modelId="5" srcId="10" destId="14" srcOrd="3" destOrd="0"/>
      </dgm:cxnLst>
      <dgm:bg/>
      <dgm:whole/>
    </dgm:dataModel>
  </dgm:clrData>
  <dgm:layoutNode name="Name0">
    <dgm:varLst>
      <dgm:chMax val="1"/>
      <dgm:chPref val="1"/>
      <dgm:dir/>
      <dgm:resizeHandles/>
    </dgm:varLst>
    <dgm:shape xmlns:r="http://schemas.openxmlformats.org/officeDocument/2006/relationships" r:blip="">
      <dgm:adjLst/>
    </dgm:shape>
    <dgm:choose name="Name1">
      <dgm:if name="Name2" func="var" arg="dir" op="equ" val="norm">
        <dgm:choose name="Name3">
          <dgm:if name="Name4" axis="ch ch" ptType="node node" st="1 1" cnt="1 0" func="cnt" op="equ" val="0">
            <dgm:alg type="composite">
              <dgm:param type="ar" val="1"/>
            </dgm:alg>
            <dgm:constrLst>
              <dgm:constr type="primFontSz" for="des" forName="Parent" val="65"/>
              <dgm:constr type="l" for="ch" forName="Parent" refType="w" fact="0"/>
              <dgm:constr type="t" for="ch" forName="Parent" refType="h" fact="0"/>
              <dgm:constr type="w" for="ch" forName="Parent" refType="w"/>
              <dgm:constr type="h" for="ch" forName="Parent" refType="h"/>
            </dgm:constrLst>
          </dgm:if>
          <dgm:if name="Name5" axis="ch ch" ptType="node node" st="1 1" cnt="1 0" func="cnt" op="equ" val="1">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l" for="ch" forName="Accent" refType="w" fact="0"/>
              <dgm:constr type="t" for="ch" forName="Accent" refType="h" fact="0"/>
              <dgm:constr type="w" for="ch" forName="Accent" refType="w" fact="0.6747"/>
              <dgm:constr type="h" for="ch" forName="Accent" refType="h"/>
              <dgm:constr type="l" for="ch" forName="Child1" refType="w" fact="0.76"/>
              <dgm:constr type="t" for="ch" forName="Child1" refType="h" fact="0.3739"/>
              <dgm:constr type="w" for="ch" forName="Child1" refType="w" fact="0.24"/>
              <dgm:constr type="h" for="ch" forName="Child1" refType="h" fact="0.255"/>
              <dgm:constr type="l" for="ch" forName="Parent" refType="w" fact="0.1726"/>
              <dgm:constr type="t" for="ch" forName="Parent" refType="h" fact="0.2646"/>
              <dgm:constr type="w" for="ch" forName="Parent" refType="w" fact="0.3347"/>
              <dgm:constr type="h" for="ch" forName="Parent" refType="h" fact="0.4759"/>
              <dgm:constr type="l" for="ch" forName="Image1" refType="w" fact="0.5661"/>
              <dgm:constr type="t" for="ch" forName="Image1" refType="h" fact="0.3744"/>
              <dgm:constr type="w" for="ch" forName="Image1" refType="w" fact="0.1793"/>
              <dgm:constr type="h" for="ch" forName="Image1" refType="h" fact="0.255"/>
            </dgm:constrLst>
          </dgm:if>
          <dgm:if name="Name6" axis="ch ch" ptType="node node" st="1 1" cnt="1 0" func="cnt" op="equ" val="2">
            <dgm:alg type="composite">
              <dgm:param type="ar" val="1.381"/>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2" refType="primFontSz" refFor="des" refForName="Child1" op="equ"/>
              <dgm:constr type="l" for="ch" forName="Accent" refType="w" fact="0"/>
              <dgm:constr type="t" for="ch" forName="Accent" refType="h" fact="0"/>
              <dgm:constr type="w" for="ch" forName="Accent" refType="w" fact="0.6946"/>
              <dgm:constr type="h" for="ch" forName="Accent" refType="h"/>
              <dgm:constr type="l" for="ch" forName="Parent" refType="w" fact="0.1777"/>
              <dgm:constr type="t" for="ch" forName="Parent" refType="h" fact="0.2646"/>
              <dgm:constr type="w" for="ch" forName="Parent" refType="w" fact="0.3446"/>
              <dgm:constr type="h" for="ch" forName="Parent" refType="h" fact="0.4759"/>
              <dgm:constr type="l" for="ch" forName="Image1" refType="w" fact="0.5531"/>
              <dgm:constr type="t" for="ch" forName="Image1" refType="h" fact="0.1585"/>
              <dgm:constr type="w" for="ch" forName="Image1" refType="w" fact="0.1846"/>
              <dgm:constr type="h" for="ch" forName="Image1" refType="h" fact="0.255"/>
              <dgm:constr type="l" for="ch" forName="Image2" refType="w" fact="0.5531"/>
              <dgm:constr type="t" for="ch" forName="Image2" refType="h" fact="0.5624"/>
              <dgm:constr type="w" for="ch" forName="Image2" refType="w" fact="0.1846"/>
              <dgm:constr type="h" for="ch" forName="Image2" refType="h" fact="0.255"/>
              <dgm:constr type="l" for="ch" forName="Child1" refType="w" fact="0.7529"/>
              <dgm:constr type="t" for="ch" forName="Child1" refType="h" fact="0.1618"/>
              <dgm:constr type="w" for="ch" forName="Child1" refType="w" fact="0.2471"/>
              <dgm:constr type="h" for="ch" forName="Child1" refType="h" fact="0.2468"/>
              <dgm:constr type="l" for="ch" forName="Child2" refType="w" fact="0.7529"/>
              <dgm:constr type="t" for="ch" forName="Child2" refType="h" fact="0.5657"/>
              <dgm:constr type="w" for="ch" forName="Child2" refType="w" fact="0.2471"/>
              <dgm:constr type="h" for="ch" forName="Child2" refType="h" fact="0.2468"/>
            </dgm:constrLst>
          </dgm:if>
          <dgm:if name="Name7" axis="ch ch" ptType="node node" st="1 1" cnt="1 0" func="cnt" op="equ" val="3">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2" refType="primFontSz" refFor="des" refForName="Child1" op="equ"/>
              <dgm:constr type="primFontSz" for="des" forName="Child3" refType="primFontSz" refFor="des" refForName="Child1" op="equ"/>
              <dgm:constr type="l" for="ch" forName="Accent" refType="w" fact="0"/>
              <dgm:constr type="t" for="ch" forName="Accent" refType="h" fact="0"/>
              <dgm:constr type="w" for="ch" forName="Accent" refType="w" fact="0.6747"/>
              <dgm:constr type="h" for="ch" forName="Accent" refType="h"/>
              <dgm:constr type="l" for="ch" forName="Parent" refType="w" fact="0.1726"/>
              <dgm:constr type="t" for="ch" forName="Parent" refType="h" fact="0.2646"/>
              <dgm:constr type="w" for="ch" forName="Parent" refType="w" fact="0.3347"/>
              <dgm:constr type="h" for="ch" forName="Parent" refType="h" fact="0.4759"/>
              <dgm:constr type="l" for="ch" forName="Image1" refType="w" fact="0.4968"/>
              <dgm:constr type="t" for="ch" forName="Image1" refType="h" fact="0.0843"/>
              <dgm:constr type="w" for="ch" forName="Image1" refType="w" fact="0.1793"/>
              <dgm:constr type="h" for="ch" forName="Image1" refType="h" fact="0.255"/>
              <dgm:constr type="l" for="ch" forName="Image2" refType="w" fact="0.5661"/>
              <dgm:constr type="t" for="ch" forName="Image2" refType="h" fact="0.3744"/>
              <dgm:constr type="w" for="ch" forName="Image2" refType="w" fact="0.1793"/>
              <dgm:constr type="h" for="ch" forName="Image2" refType="h" fact="0.255"/>
              <dgm:constr type="l" for="ch" forName="Image3" refType="w" fact="0.4968"/>
              <dgm:constr type="t" for="ch" forName="Image3" refType="h" fact="0.6686"/>
              <dgm:constr type="w" for="ch" forName="Image3" refType="w" fact="0.1793"/>
              <dgm:constr type="h" for="ch" forName="Image3" refType="h" fact="0.255"/>
              <dgm:constr type="l" for="ch" forName="Child1" refType="w" fact="0.6897"/>
              <dgm:constr type="t" for="ch" forName="Child1" refType="h" fact="0.0884"/>
              <dgm:constr type="w" for="ch" forName="Child1" refType="w" fact="0.24"/>
              <dgm:constr type="h" for="ch" forName="Child1" refType="h" fact="0.2468"/>
              <dgm:constr type="l" for="ch" forName="Child2" refType="w" fact="0.76"/>
              <dgm:constr type="t" for="ch" forName="Child2" refType="h" fact="0.378"/>
              <dgm:constr type="w" for="ch" forName="Child2" refType="w" fact="0.24"/>
              <dgm:constr type="h" for="ch" forName="Child2" refType="h" fact="0.2468"/>
              <dgm:constr type="l" for="ch" forName="Child3" refType="w" fact="0.6897"/>
              <dgm:constr type="t" for="ch" forName="Child3" refType="h" fact="0.6738"/>
              <dgm:constr type="w" for="ch" forName="Child3" refType="w" fact="0.24"/>
              <dgm:constr type="h" for="ch" forName="Child3" refType="h" fact="0.2468"/>
            </dgm:constrLst>
          </dgm:if>
          <dgm:else name="Name8">
            <dgm:alg type="composite">
              <dgm:param type="ar" val="1.2852"/>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Accent" refType="w" fact="0"/>
              <dgm:constr type="t" for="ch" forName="Accent" refType="h" fact="0.0361"/>
              <dgm:constr type="w" for="ch" forName="Accent" refType="w" fact="0.6865"/>
              <dgm:constr type="h" for="ch" forName="Accent" refType="h" fact="0.9197"/>
              <dgm:constr type="l" for="ch" forName="Parent" refType="w" fact="0.1756"/>
              <dgm:constr type="t" for="ch" forName="Parent" refType="h" fact="0.2795"/>
              <dgm:constr type="w" for="ch" forName="Parent" refType="w" fact="0.3406"/>
              <dgm:constr type="h" for="ch" forName="Parent" refType="h" fact="0.4377"/>
              <dgm:constr type="l" for="ch" forName="Image1" refType="w" fact="0.425"/>
              <dgm:constr type="t" for="ch" forName="Image1" refType="h" fact="0"/>
              <dgm:constr type="w" for="ch" forName="Image1" refType="w" fact="0.1825"/>
              <dgm:constr type="h" for="ch" forName="Image1" refType="h" fact="0.2345"/>
              <dgm:constr type="l" for="ch" forName="Image2" refType="w" fact="0.5598"/>
              <dgm:constr type="t" for="ch" forName="Image2" refType="h" fact="0.2184"/>
              <dgm:constr type="w" for="ch" forName="Image2" refType="w" fact="0.1825"/>
              <dgm:constr type="h" for="ch" forName="Image2" refType="h" fact="0.2345"/>
              <dgm:constr type="l" for="ch" forName="Image3" refType="w" fact="0.5591"/>
              <dgm:constr type="t" for="ch" forName="Image3" refType="h" fact="0.5395"/>
              <dgm:constr type="w" for="ch" forName="Image3" refType="w" fact="0.1825"/>
              <dgm:constr type="h" for="ch" forName="Image3" refType="h" fact="0.2345"/>
              <dgm:constr type="l" for="ch" forName="Image4" refType="w" fact="0.425"/>
              <dgm:constr type="t" for="ch" forName="Image4" refType="h" fact="0.7655"/>
              <dgm:constr type="w" for="ch" forName="Image4" refType="w" fact="0.1825"/>
              <dgm:constr type="h" for="ch" forName="Image4" refType="h" fact="0.2345"/>
              <dgm:constr type="l" for="ch" forName="Child1" refType="w" fact="0.6214"/>
              <dgm:constr type="t" for="ch" forName="Child1" refType="h" fact="0.003"/>
              <dgm:constr type="w" for="ch" forName="Child1" refType="w" fact="0.2443"/>
              <dgm:constr type="h" for="ch" forName="Child1" refType="h" fact="0.227"/>
              <dgm:constr type="l" for="ch" forName="Child2" refType="w" fact="0.7557"/>
              <dgm:constr type="t" for="ch" forName="Child2" refType="h" fact="0.2225"/>
              <dgm:constr type="w" for="ch" forName="Child2" refType="w" fact="0.2443"/>
              <dgm:constr type="h" for="ch" forName="Child2" refType="h" fact="0.227"/>
              <dgm:constr type="l" for="ch" forName="Child3" refType="w" fact="0.7557"/>
              <dgm:constr type="t" for="ch" forName="Child3" refType="h" fact="0.5433"/>
              <dgm:constr type="w" for="ch" forName="Child3" refType="w" fact="0.2443"/>
              <dgm:constr type="h" for="ch" forName="Child3" refType="h" fact="0.227"/>
              <dgm:constr type="l" for="ch" forName="Child4" refType="w" fact="0.6214"/>
              <dgm:constr type="t" for="ch" forName="Child4" refType="h" fact="0.7703"/>
              <dgm:constr type="w" for="ch" forName="Child4" refType="w" fact="0.2443"/>
              <dgm:constr type="h" for="ch" forName="Child4" refType="h" fact="0.227"/>
            </dgm:constrLst>
          </dgm:else>
        </dgm:choose>
      </dgm:if>
      <dgm:else name="Name9">
        <dgm:choose name="Name10">
          <dgm:if name="Name11" axis="ch ch" ptType="node node" st="1 1" cnt="1 0" func="cnt" op="equ" val="0">
            <dgm:alg type="composite">
              <dgm:param type="ar" val="1"/>
            </dgm:alg>
            <dgm:constrLst>
              <dgm:constr type="primFontSz" for="des" forName="Parent" val="65"/>
              <dgm:constr type="l" for="ch" forName="Parent" refType="w" fact="0"/>
              <dgm:constr type="t" for="ch" forName="Parent" refType="h" fact="0"/>
              <dgm:constr type="w" for="ch" forName="Parent" refType="w"/>
              <dgm:constr type="h" for="ch" forName="Parent" refType="h"/>
            </dgm:constrLst>
          </dgm:if>
          <dgm:if name="Name12" axis="ch ch" ptType="node node" st="1 1" cnt="1 0" func="cnt" op="equ" val="1">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r" for="ch" forName="Accent" refType="w"/>
              <dgm:constr type="t" for="ch" forName="Accent" refType="h" fact="0"/>
              <dgm:constr type="w" for="ch" forName="Accent" refType="w" fact="0.6747"/>
              <dgm:constr type="h" for="ch" forName="Accent" refType="h"/>
              <dgm:constr type="r" for="ch" forName="Child1" refType="w" fact="0.24"/>
              <dgm:constr type="t" for="ch" forName="Child1" refType="h" fact="0.3739"/>
              <dgm:constr type="w" for="ch" forName="Child1" refType="w" fact="0.24"/>
              <dgm:constr type="h" for="ch" forName="Child1" refType="h" fact="0.255"/>
              <dgm:constr type="r" for="ch" forName="Parent" refType="w" fact="0.8274"/>
              <dgm:constr type="t" for="ch" forName="Parent" refType="h" fact="0.2646"/>
              <dgm:constr type="w" for="ch" forName="Parent" refType="w" fact="0.3347"/>
              <dgm:constr type="h" for="ch" forName="Parent" refType="h" fact="0.4759"/>
              <dgm:constr type="r" for="ch" forName="Image1" refType="w" fact="0.4339"/>
              <dgm:constr type="t" for="ch" forName="Image1" refType="h" fact="0.3744"/>
              <dgm:constr type="w" for="ch" forName="Image1" refType="w" fact="0.1793"/>
              <dgm:constr type="h" for="ch" forName="Image1" refType="h" fact="0.255"/>
            </dgm:constrLst>
          </dgm:if>
          <dgm:if name="Name13" axis="ch ch" ptType="node node" st="1 1" cnt="1 0" func="cnt" op="equ" val="2">
            <dgm:alg type="composite">
              <dgm:param type="ar" val="1.381"/>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2" refType="primFontSz" refFor="des" refForName="Child1" op="equ"/>
              <dgm:constr type="r" for="ch" forName="Accent" refType="w"/>
              <dgm:constr type="t" for="ch" forName="Accent" refType="h" fact="0"/>
              <dgm:constr type="w" for="ch" forName="Accent" refType="w" fact="0.6946"/>
              <dgm:constr type="h" for="ch" forName="Accent" refType="h"/>
              <dgm:constr type="r" for="ch" forName="Parent" refType="w" fact="0.8223"/>
              <dgm:constr type="t" for="ch" forName="Parent" refType="h" fact="0.2646"/>
              <dgm:constr type="w" for="ch" forName="Parent" refType="w" fact="0.3446"/>
              <dgm:constr type="h" for="ch" forName="Parent" refType="h" fact="0.4759"/>
              <dgm:constr type="r" for="ch" forName="Image1" refType="w" fact="0.4469"/>
              <dgm:constr type="t" for="ch" forName="Image1" refType="h" fact="0.1585"/>
              <dgm:constr type="w" for="ch" forName="Image1" refType="w" fact="0.1846"/>
              <dgm:constr type="h" for="ch" forName="Image1" refType="h" fact="0.255"/>
              <dgm:constr type="r" for="ch" forName="Image2" refType="w" fact="0.4469"/>
              <dgm:constr type="t" for="ch" forName="Image2" refType="h" fact="0.5624"/>
              <dgm:constr type="w" for="ch" forName="Image2" refType="w" fact="0.1846"/>
              <dgm:constr type="h" for="ch" forName="Image2" refType="h" fact="0.255"/>
              <dgm:constr type="r" for="ch" forName="Child1" refType="w" fact="0.2471"/>
              <dgm:constr type="t" for="ch" forName="Child1" refType="h" fact="0.1618"/>
              <dgm:constr type="w" for="ch" forName="Child1" refType="w" fact="0.2471"/>
              <dgm:constr type="h" for="ch" forName="Child1" refType="h" fact="0.2468"/>
              <dgm:constr type="r" for="ch" forName="Child2" refType="w" fact="0.2471"/>
              <dgm:constr type="t" for="ch" forName="Child2" refType="h" fact="0.5657"/>
              <dgm:constr type="w" for="ch" forName="Child2" refType="w" fact="0.2471"/>
              <dgm:constr type="h" for="ch" forName="Child2" refType="h" fact="0.2468"/>
            </dgm:constrLst>
          </dgm:if>
          <dgm:if name="Name14" axis="ch ch" ptType="node node" st="1 1" cnt="1 0" func="cnt" op="equ" val="3">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2" refType="primFontSz" refFor="des" refForName="Child1" op="equ"/>
              <dgm:constr type="primFontSz" for="des" forName="Child3" refType="primFontSz" refFor="des" refForName="Child1" op="equ"/>
              <dgm:constr type="r" for="ch" forName="Accent" refType="w"/>
              <dgm:constr type="t" for="ch" forName="Accent" refType="h" fact="0"/>
              <dgm:constr type="w" for="ch" forName="Accent" refType="w" fact="0.6747"/>
              <dgm:constr type="h" for="ch" forName="Accent" refType="h"/>
              <dgm:constr type="r" for="ch" forName="Parent" refType="w" fact="0.8274"/>
              <dgm:constr type="t" for="ch" forName="Parent" refType="h" fact="0.2646"/>
              <dgm:constr type="w" for="ch" forName="Parent" refType="w" fact="0.3347"/>
              <dgm:constr type="h" for="ch" forName="Parent" refType="h" fact="0.4759"/>
              <dgm:constr type="r" for="ch" forName="Image1" refType="w" fact="0.5032"/>
              <dgm:constr type="t" for="ch" forName="Image1" refType="h" fact="0.0843"/>
              <dgm:constr type="w" for="ch" forName="Image1" refType="w" fact="0.1793"/>
              <dgm:constr type="h" for="ch" forName="Image1" refType="h" fact="0.255"/>
              <dgm:constr type="r" for="ch" forName="Image2" refType="w" fact="0.4339"/>
              <dgm:constr type="t" for="ch" forName="Image2" refType="h" fact="0.3744"/>
              <dgm:constr type="w" for="ch" forName="Image2" refType="w" fact="0.1793"/>
              <dgm:constr type="h" for="ch" forName="Image2" refType="h" fact="0.255"/>
              <dgm:constr type="r" for="ch" forName="Image3" refType="w" fact="0.5032"/>
              <dgm:constr type="t" for="ch" forName="Image3" refType="h" fact="0.6686"/>
              <dgm:constr type="w" for="ch" forName="Image3" refType="w" fact="0.1793"/>
              <dgm:constr type="h" for="ch" forName="Image3" refType="h" fact="0.255"/>
              <dgm:constr type="r" for="ch" forName="Child1" refType="w" fact="0.3103"/>
              <dgm:constr type="t" for="ch" forName="Child1" refType="h" fact="0.0884"/>
              <dgm:constr type="w" for="ch" forName="Child1" refType="w" fact="0.24"/>
              <dgm:constr type="h" for="ch" forName="Child1" refType="h" fact="0.2468"/>
              <dgm:constr type="r" for="ch" forName="Child2" refType="w" fact="0.24"/>
              <dgm:constr type="t" for="ch" forName="Child2" refType="h" fact="0.378"/>
              <dgm:constr type="w" for="ch" forName="Child2" refType="w" fact="0.24"/>
              <dgm:constr type="h" for="ch" forName="Child2" refType="h" fact="0.2468"/>
              <dgm:constr type="r" for="ch" forName="Child3" refType="w" fact="0.3103"/>
              <dgm:constr type="t" for="ch" forName="Child3" refType="h" fact="0.6738"/>
              <dgm:constr type="w" for="ch" forName="Child3" refType="w" fact="0.24"/>
              <dgm:constr type="h" for="ch" forName="Child3" refType="h" fact="0.2468"/>
            </dgm:constrLst>
          </dgm:if>
          <dgm:else name="Name15">
            <dgm:alg type="composite">
              <dgm:param type="ar" val="1.2852"/>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r" for="ch" forName="Accent" refType="w"/>
              <dgm:constr type="t" for="ch" forName="Accent" refType="h" fact="0.0361"/>
              <dgm:constr type="w" for="ch" forName="Accent" refType="w" fact="0.6865"/>
              <dgm:constr type="h" for="ch" forName="Accent" refType="h" fact="0.9197"/>
              <dgm:constr type="r" for="ch" forName="Parent" refType="w" fact="0.8244"/>
              <dgm:constr type="t" for="ch" forName="Parent" refType="h" fact="0.2795"/>
              <dgm:constr type="w" for="ch" forName="Parent" refType="w" fact="0.3406"/>
              <dgm:constr type="h" for="ch" forName="Parent" refType="h" fact="0.4377"/>
              <dgm:constr type="r" for="ch" forName="Image1" refType="w" fact="0.575"/>
              <dgm:constr type="t" for="ch" forName="Image1" refType="h" fact="0"/>
              <dgm:constr type="w" for="ch" forName="Image1" refType="w" fact="0.1825"/>
              <dgm:constr type="h" for="ch" forName="Image1" refType="h" fact="0.2345"/>
              <dgm:constr type="r" for="ch" forName="Image2" refType="w" fact="0.4402"/>
              <dgm:constr type="t" for="ch" forName="Image2" refType="h" fact="0.2184"/>
              <dgm:constr type="w" for="ch" forName="Image2" refType="w" fact="0.1825"/>
              <dgm:constr type="h" for="ch" forName="Image2" refType="h" fact="0.2345"/>
              <dgm:constr type="r" for="ch" forName="Image3" refType="w" fact="0.4409"/>
              <dgm:constr type="t" for="ch" forName="Image3" refType="h" fact="0.5395"/>
              <dgm:constr type="w" for="ch" forName="Image3" refType="w" fact="0.1825"/>
              <dgm:constr type="h" for="ch" forName="Image3" refType="h" fact="0.2345"/>
              <dgm:constr type="r" for="ch" forName="Image4" refType="w" fact="0.575"/>
              <dgm:constr type="t" for="ch" forName="Image4" refType="h" fact="0.7655"/>
              <dgm:constr type="w" for="ch" forName="Image4" refType="w" fact="0.1825"/>
              <dgm:constr type="h" for="ch" forName="Image4" refType="h" fact="0.2345"/>
              <dgm:constr type="r" for="ch" forName="Child1" refType="w" fact="0.3786"/>
              <dgm:constr type="t" for="ch" forName="Child1" refType="h" fact="0.003"/>
              <dgm:constr type="w" for="ch" forName="Child1" refType="w" fact="0.2443"/>
              <dgm:constr type="h" for="ch" forName="Child1" refType="h" fact="0.227"/>
              <dgm:constr type="r" for="ch" forName="Child2" refType="w" fact="0.2443"/>
              <dgm:constr type="t" for="ch" forName="Child2" refType="h" fact="0.2225"/>
              <dgm:constr type="w" for="ch" forName="Child2" refType="w" fact="0.2443"/>
              <dgm:constr type="h" for="ch" forName="Child2" refType="h" fact="0.227"/>
              <dgm:constr type="r" for="ch" forName="Child3" refType="w" fact="0.2443"/>
              <dgm:constr type="t" for="ch" forName="Child3" refType="h" fact="0.5433"/>
              <dgm:constr type="w" for="ch" forName="Child3" refType="w" fact="0.2443"/>
              <dgm:constr type="h" for="ch" forName="Child3" refType="h" fact="0.227"/>
              <dgm:constr type="r" for="ch" forName="Child4" refType="w" fact="0.3786"/>
              <dgm:constr type="t" for="ch" forName="Child4" refType="h" fact="0.7703"/>
              <dgm:constr type="w" for="ch" forName="Child4" refType="w" fact="0.2443"/>
              <dgm:constr type="h" for="ch" forName="Child4" refType="h" fact="0.227"/>
            </dgm:constrLst>
          </dgm:else>
        </dgm:choose>
      </dgm:else>
    </dgm:choose>
    <dgm:forEach name="wrapper" axis="self" ptType="parTrans">
      <dgm:forEach name="ImageRepeat" axis="self">
        <dgm:layoutNode name="Image" styleLbl="fgImgPlace1">
          <dgm:alg type="sp"/>
          <dgm:shape xmlns:r="http://schemas.openxmlformats.org/officeDocument/2006/relationships" type="ellipse" r:blip="" blipPhldr="1">
            <dgm:adjLst/>
          </dgm:shape>
          <dgm:presOf/>
        </dgm:layoutNode>
      </dgm:forEach>
    </dgm:forEach>
    <dgm:forEach name="Name16" axis="ch" ptType="node" cnt="1">
      <dgm:layoutNode name="Parent" styleLbl="node1">
        <dgm:varLst>
          <dgm:chMax val="4"/>
          <dgm:chPref val="3"/>
        </dgm:varLst>
        <dgm:alg type="tx"/>
        <dgm:shape xmlns:r="http://schemas.openxmlformats.org/officeDocument/2006/relationships" type="ellipse" r:blip="">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17" axis="ch ch" ptType="node node" st="1 1" cnt="1 1">
      <dgm:layoutNode name="Accent" styleLbl="node1">
        <dgm:alg type="sp"/>
        <dgm:choose name="Name18">
          <dgm:if name="Name19" func="var" arg="dir" op="equ" val="norm">
            <dgm:choose name="Name20">
              <dgm:if name="Name21" axis="followSib" ptType="node" func="cnt" op="equ" val="0">
                <dgm:shape xmlns:r="http://schemas.openxmlformats.org/officeDocument/2006/relationships" type="blockArc" r:blip="">
                  <dgm:adjLst>
                    <dgm:adj idx="1" val="-49.0368"/>
                    <dgm:adj idx="2" val="49.4265"/>
                    <dgm:adj idx="3" val="0.0564"/>
                  </dgm:adjLst>
                </dgm:shape>
              </dgm:if>
              <dgm:if name="Name22" axis="followSib" ptType="node" func="cnt" op="equ" val="1">
                <dgm:shape xmlns:r="http://schemas.openxmlformats.org/officeDocument/2006/relationships" type="blockArc" r:blip="">
                  <dgm:adjLst>
                    <dgm:adj idx="1" val="-64.2028"/>
                    <dgm:adj idx="2" val="64.5456"/>
                    <dgm:adj idx="3" val="0.0558"/>
                  </dgm:adjLst>
                </dgm:shape>
              </dgm:if>
              <dgm:if name="Name23" axis="followSib" ptType="node" func="cnt" op="equ" val="2">
                <dgm:shape xmlns:r="http://schemas.openxmlformats.org/officeDocument/2006/relationships" type="blockArc" r:blip="">
                  <dgm:adjLst>
                    <dgm:adj idx="1" val="-67.8702"/>
                    <dgm:adj idx="2" val="68.6519"/>
                    <dgm:adj idx="3" val="0.0575"/>
                  </dgm:adjLst>
                </dgm:shape>
              </dgm:if>
              <dgm:else name="Name24">
                <dgm:shape xmlns:r="http://schemas.openxmlformats.org/officeDocument/2006/relationships" type="blockArc" r:blip="">
                  <dgm:adjLst>
                    <dgm:adj idx="1" val="-84.8426"/>
                    <dgm:adj idx="2" val="84.8009"/>
                    <dgm:adj idx="3" val="0.0524"/>
                  </dgm:adjLst>
                </dgm:shape>
              </dgm:else>
            </dgm:choose>
          </dgm:if>
          <dgm:else name="Name25">
            <dgm:choose name="Name26">
              <dgm:if name="Name27" axis="followSib" ptType="node" func="cnt" op="equ" val="0">
                <dgm:shape xmlns:r="http://schemas.openxmlformats.org/officeDocument/2006/relationships" rot="180" type="blockArc" r:blip="">
                  <dgm:adjLst>
                    <dgm:adj idx="1" val="-49.0368"/>
                    <dgm:adj idx="2" val="49.4265"/>
                    <dgm:adj idx="3" val="0.0564"/>
                  </dgm:adjLst>
                </dgm:shape>
              </dgm:if>
              <dgm:if name="Name28" axis="followSib" ptType="node" func="cnt" op="equ" val="1">
                <dgm:shape xmlns:r="http://schemas.openxmlformats.org/officeDocument/2006/relationships" rot="180" type="blockArc" r:blip="">
                  <dgm:adjLst>
                    <dgm:adj idx="1" val="-64.2028"/>
                    <dgm:adj idx="2" val="64.5456"/>
                    <dgm:adj idx="3" val="0.0558"/>
                  </dgm:adjLst>
                </dgm:shape>
              </dgm:if>
              <dgm:if name="Name29" axis="followSib" ptType="node" func="cnt" op="equ" val="2">
                <dgm:shape xmlns:r="http://schemas.openxmlformats.org/officeDocument/2006/relationships" rot="180" type="blockArc" r:blip="">
                  <dgm:adjLst>
                    <dgm:adj idx="1" val="-67.8702"/>
                    <dgm:adj idx="2" val="68.6519"/>
                    <dgm:adj idx="3" val="0.0575"/>
                  </dgm:adjLst>
                </dgm:shape>
              </dgm:if>
              <dgm:else name="Name30">
                <dgm:shape xmlns:r="http://schemas.openxmlformats.org/officeDocument/2006/relationships" rot="180" type="blockArc" r:blip="">
                  <dgm:adjLst>
                    <dgm:adj idx="1" val="-84.8426"/>
                    <dgm:adj idx="2" val="84.8009"/>
                    <dgm:adj idx="3" val="0.0524"/>
                  </dgm:adjLst>
                </dgm:shape>
              </dgm:else>
            </dgm:choose>
          </dgm:else>
        </dgm:choose>
        <dgm:presOf/>
      </dgm:layoutNode>
      <dgm:layoutNode name="Image1" styleLbl="fgImgPlace1">
        <dgm:alg type="sp"/>
        <dgm:shape xmlns:r="http://schemas.openxmlformats.org/officeDocument/2006/relationships" type="ellipse" r:blip="" blipPhldr="1">
          <dgm:adjLst/>
        </dgm:shape>
        <dgm:presOf/>
      </dgm:layoutNode>
      <dgm:layoutNode name="Child1" styleLbl="revTx">
        <dgm:varLst>
          <dgm:chMax val="0"/>
          <dgm:chPref val="0"/>
          <dgm:bulletEnabled val="1"/>
        </dgm:varLst>
        <dgm:choose name="Name31">
          <dgm:if name="Name32" func="var" arg="dir" op="equ" val="norm">
            <dgm:alg type="tx">
              <dgm:param type="parTxLTRAlign" val="l"/>
              <dgm:param type="shpTxLTRAlignCh" val="l"/>
              <dgm:param type="parTxRTLAlign" val="l"/>
              <dgm:param type="shpTxRTLAlignCh" val="l"/>
              <dgm:param type="lnSpAfParP" val="10"/>
            </dgm:alg>
          </dgm:if>
          <dgm:else name="Name33">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34" axis="ch ch" ptType="node node" st="1 2" cnt="1 1">
      <dgm:layoutNode name="Image2">
        <dgm:alg type="sp"/>
        <dgm:shape xmlns:r="http://schemas.openxmlformats.org/officeDocument/2006/relationships" r:blip="">
          <dgm:adjLst/>
        </dgm:shape>
        <dgm:presOf/>
        <dgm:constrLst/>
        <dgm:forEach name="Name35" ref="ImageRepeat"/>
      </dgm:layoutNode>
      <dgm:layoutNode name="Child2" styleLbl="revTx">
        <dgm:varLst>
          <dgm:chMax val="0"/>
          <dgm:chPref val="0"/>
          <dgm:bulletEnabled val="1"/>
        </dgm:varLst>
        <dgm:choose name="Name36">
          <dgm:if name="Name37" func="var" arg="dir" op="equ" val="norm">
            <dgm:alg type="tx">
              <dgm:param type="parTxLTRAlign" val="l"/>
              <dgm:param type="shpTxLTRAlignCh" val="l"/>
              <dgm:param type="parTxRTLAlign" val="l"/>
              <dgm:param type="shpTxRTLAlignCh" val="l"/>
              <dgm:param type="lnSpAfParP" val="10"/>
            </dgm:alg>
          </dgm:if>
          <dgm:else name="Name38">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39" axis="ch ch" ptType="node node" st="1 3" cnt="1 1">
      <dgm:layoutNode name="Image3">
        <dgm:alg type="sp"/>
        <dgm:shape xmlns:r="http://schemas.openxmlformats.org/officeDocument/2006/relationships" r:blip="">
          <dgm:adjLst/>
        </dgm:shape>
        <dgm:presOf/>
        <dgm:constrLst/>
        <dgm:forEach name="Name40" ref="ImageRepeat"/>
      </dgm:layoutNode>
      <dgm:layoutNode name="Child3" styleLbl="revTx">
        <dgm:varLst>
          <dgm:chMax val="0"/>
          <dgm:chPref val="0"/>
          <dgm:bulletEnabled val="1"/>
        </dgm:varLst>
        <dgm:choose name="Name41">
          <dgm:if name="Name42" func="var" arg="dir" op="equ" val="norm">
            <dgm:alg type="tx">
              <dgm:param type="parTxLTRAlign" val="l"/>
              <dgm:param type="shpTxLTRAlignCh" val="l"/>
              <dgm:param type="parTxRTLAlign" val="l"/>
              <dgm:param type="shpTxRTLAlignCh" val="l"/>
              <dgm:param type="lnSpAfParP" val="10"/>
            </dgm:alg>
          </dgm:if>
          <dgm:else name="Name43">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4" axis="ch ch" ptType="node node" st="1 4" cnt="1 1">
      <dgm:layoutNode name="Image4">
        <dgm:alg type="sp"/>
        <dgm:shape xmlns:r="http://schemas.openxmlformats.org/officeDocument/2006/relationships" r:blip="">
          <dgm:adjLst/>
        </dgm:shape>
        <dgm:presOf/>
        <dgm:constrLst/>
        <dgm:forEach name="Name45" ref="ImageRepeat"/>
      </dgm:layoutNode>
      <dgm:layoutNode name="Child4" styleLbl="revTx">
        <dgm:varLst>
          <dgm:chMax val="0"/>
          <dgm:chPref val="0"/>
          <dgm:bulletEnabled val="1"/>
        </dgm:varLst>
        <dgm:choose name="Name46">
          <dgm:if name="Name47" func="var" arg="dir" op="equ" val="norm">
            <dgm:alg type="tx">
              <dgm:param type="parTxLTRAlign" val="l"/>
              <dgm:param type="shpTxLTRAlignCh" val="l"/>
              <dgm:param type="parTxRTLAlign" val="l"/>
              <dgm:param type="shpTxRTLAlignCh" val="l"/>
              <dgm:param type="lnSpAfParP" val="10"/>
            </dgm:alg>
          </dgm:if>
          <dgm:else name="Name48">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layoutNode>
</dgm:layoutDef>
</file>

<file path=ppt/diagrams/layout6.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7.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8.xml><?xml version="1.0" encoding="utf-8"?>
<dgm:layoutDef xmlns:dgm="http://schemas.openxmlformats.org/drawingml/2006/diagram" xmlns:a="http://schemas.openxmlformats.org/drawingml/2006/main" uniqueId="urn:microsoft.com/office/officeart/2005/8/layout/arrow3">
  <dgm:title val=""/>
  <dgm:desc val=""/>
  <dgm:catLst>
    <dgm:cat type="relationship" pri="5000"/>
  </dgm:catLst>
  <dgm:sampData>
    <dgm:dataModel>
      <dgm:ptLst>
        <dgm:pt modelId="0" type="doc"/>
        <dgm:pt modelId="1">
          <dgm:prSet phldr="1"/>
        </dgm:pt>
        <dgm:pt modelId="2">
          <dgm:prSet phldr="1"/>
        </dgm:pt>
      </dgm:ptLst>
      <dgm:cxnLst>
        <dgm:cxn modelId="4" srcId="0" destId="1" srcOrd="0" destOrd="0"/>
        <dgm:cxn modelId="5" srcId="0" destId="2" srcOrd="1"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Lst>
      <dgm:cxnLst>
        <dgm:cxn modelId="3" srcId="0" destId="1" srcOrd="0" destOrd="0"/>
        <dgm:cxn modelId="4" srcId="0" destId="2" srcOrd="1" destOrd="0"/>
      </dgm:cxnLst>
      <dgm:bg/>
      <dgm:whole/>
    </dgm:dataModel>
  </dgm:clrData>
  <dgm:layoutNode name="compositeShape">
    <dgm:varLst>
      <dgm:chMax val="2"/>
      <dgm:dir/>
      <dgm:resizeHandles val="exact"/>
    </dgm:varLst>
    <dgm:alg type="composite">
      <dgm:param type="horzAlign" val="none"/>
      <dgm:param type="vertAlign" val="none"/>
    </dgm:alg>
    <dgm:shape xmlns:r="http://schemas.openxmlformats.org/officeDocument/2006/relationships" r:blip="">
      <dgm:adjLst/>
    </dgm:shape>
    <dgm:presOf/>
    <dgm:choose name="Name0">
      <dgm:if name="Name1" func="var" arg="dir" op="equ" val="norm">
        <dgm:choose name="Name2">
          <dgm:if name="Name3" axis="ch" ptType="node" func="cnt" op="gte" val="2">
            <dgm:constrLst>
              <dgm:constr type="w" for="ch" forName="divider" refType="w"/>
              <dgm:constr type="h" for="ch" forName="divider" refType="w" fact="0.2"/>
              <dgm:constr type="h" for="ch" forName="divider" refType="h" op="gte" fact="0.2"/>
              <dgm:constr type="h" for="ch" forName="divider" refType="h" op="lte" fact="0.4"/>
              <dgm:constr type="ctrX" for="ch" forName="divider" refType="w" fact="0.5"/>
              <dgm:constr type="ctrY" for="ch" forName="divider" refType="h" fact="0.5"/>
              <dgm:constr type="w" for="ch" forName="downArrow" refType="w" fact="0.3"/>
              <dgm:constr type="h" for="ch" forName="downArrow" refType="h" fact="0.4"/>
              <dgm:constr type="l" for="ch" forName="downArrow" refType="w" fact="0.1"/>
              <dgm:constr type="t" for="ch" forName="downArrow" refType="h" fact="0.05"/>
              <dgm:constr type="lOff" for="ch" forName="downArrow" refType="w" fact="0.02"/>
              <dgm:constr type="w" for="ch" forName="downArrowText" refType="w" fact="0.32"/>
              <dgm:constr type="h" for="ch" forName="downArrowText" refType="h" fact="0.42"/>
              <dgm:constr type="t" for="ch" forName="downArrowText"/>
              <dgm:constr type="r" for="ch" forName="downArrowText" refType="w" fact="0.85"/>
              <dgm:constr type="w" for="ch" forName="upArrow" refType="w" fact="0.3"/>
              <dgm:constr type="h" for="ch" forName="upArrow" refType="h" fact="0.4"/>
              <dgm:constr type="b" for="ch" forName="upArrow" refType="h" fact="0.95"/>
              <dgm:constr type="r" for="ch" forName="upArrow" refType="w" fact="0.9"/>
              <dgm:constr type="rOff" for="ch" forName="upArrow" refType="w" fact="-0.02"/>
              <dgm:constr type="w" for="ch" forName="upArrowText" refType="w" fact="0.32"/>
              <dgm:constr type="h" for="ch" forName="upArrowText" refType="h" fact="0.42"/>
              <dgm:constr type="b" for="ch" forName="upArrowText" refType="h"/>
              <dgm:constr type="l" for="ch" forName="upArrowText" refType="w" fact="0.15"/>
              <dgm:constr type="primFontSz" for="ch" ptType="node" op="equ" val="65"/>
            </dgm:constrLst>
          </dgm:if>
          <dgm:else name="Name4">
            <dgm:constrLst>
              <dgm:constr type="w" for="ch" forName="downArrow" refType="w" fact="0.4"/>
              <dgm:constr type="h" for="ch" forName="downArrow" refType="h" fact="0.8"/>
              <dgm:constr type="l" for="ch" forName="downArrow" refType="w" fact="0.02"/>
              <dgm:constr type="t" for="ch" forName="downArrow" refType="h" fact="0.05"/>
              <dgm:constr type="lOff" for="ch" forName="downArrow" refType="w" fact="0.02"/>
              <dgm:constr type="w" for="ch" forName="downArrowText" refType="w" fact="0.5"/>
              <dgm:constr type="h" for="ch" forName="downArrowText" refType="h"/>
              <dgm:constr type="t" for="ch" forName="downArrowText"/>
              <dgm:constr type="r" for="ch" forName="downArrowText" refType="w"/>
              <dgm:constr type="primFontSz" for="ch" ptType="node" op="equ" val="65"/>
            </dgm:constrLst>
          </dgm:else>
        </dgm:choose>
      </dgm:if>
      <dgm:else name="Name5">
        <dgm:choose name="Name6">
          <dgm:if name="Name7" axis="ch" ptType="node" func="cnt" op="gte" val="2">
            <dgm:constrLst>
              <dgm:constr type="w" for="ch" forName="divider" refType="w"/>
              <dgm:constr type="h" for="ch" forName="divider" refType="w" fact="0.2"/>
              <dgm:constr type="h" for="ch" forName="divider" refType="h" op="gte" fact="0.2"/>
              <dgm:constr type="h" for="ch" forName="divider" refType="h" op="lte" fact="0.4"/>
              <dgm:constr type="ctrX" for="ch" forName="divider" refType="w" fact="0.5"/>
              <dgm:constr type="ctrY" for="ch" forName="divider" refType="h" fact="0.5"/>
              <dgm:constr type="w" for="ch" forName="downArrow" refType="w" fact="0.3"/>
              <dgm:constr type="h" for="ch" forName="downArrow" refType="h" fact="0.4"/>
              <dgm:constr type="r" for="ch" forName="downArrow" refType="w" fact="0.9"/>
              <dgm:constr type="t" for="ch" forName="downArrow" refType="h" fact="0.05"/>
              <dgm:constr type="rOff" for="ch" forName="downArrow" refType="w" fact="-0.02"/>
              <dgm:constr type="w" for="ch" forName="downArrowText" refType="w" fact="0.32"/>
              <dgm:constr type="h" for="ch" forName="downArrowText" refType="h" fact="0.42"/>
              <dgm:constr type="t" for="ch" forName="downArrowText"/>
              <dgm:constr type="l" for="ch" forName="downArrowText" refType="w" fact="0.15"/>
              <dgm:constr type="w" for="ch" forName="upArrow" refType="w" fact="0.3"/>
              <dgm:constr type="h" for="ch" forName="upArrow" refType="h" fact="0.4"/>
              <dgm:constr type="b" for="ch" forName="upArrow" refType="h" fact="0.95"/>
              <dgm:constr type="l" for="ch" forName="upArrow" refType="w" fact="0.1"/>
              <dgm:constr type="lOff" for="ch" forName="upArrow" refType="w" fact="0.02"/>
              <dgm:constr type="w" for="ch" forName="upArrowText" refType="w" fact="0.32"/>
              <dgm:constr type="h" for="ch" forName="upArrowText" refType="h" fact="0.42"/>
              <dgm:constr type="b" for="ch" forName="upArrowText" refType="h"/>
              <dgm:constr type="r" for="ch" forName="upArrowText" refType="w" fact="0.85"/>
              <dgm:constr type="primFontSz" for="ch" ptType="node" op="equ" val="65"/>
            </dgm:constrLst>
          </dgm:if>
          <dgm:else name="Name8">
            <dgm:constrLst>
              <dgm:constr type="w" for="ch" forName="downArrow" refType="w" fact="0.4"/>
              <dgm:constr type="h" for="ch" forName="downArrow" refType="h" fact="0.8"/>
              <dgm:constr type="r" for="ch" forName="downArrow" refType="w" fact="0.98"/>
              <dgm:constr type="t" for="ch" forName="downArrow" refType="h" fact="0.05"/>
              <dgm:constr type="rOff" for="ch" forName="downArrow" refType="w" fact="-0.02"/>
              <dgm:constr type="w" for="ch" forName="downArrowText" refType="w" fact="0.5"/>
              <dgm:constr type="h" for="ch" forName="downArrowText" refType="h"/>
              <dgm:constr type="t" for="ch" forName="downArrowText"/>
              <dgm:constr type="l" for="ch" forName="downArrowText"/>
              <dgm:constr type="primFontSz" for="ch" ptType="node" op="equ" val="65"/>
            </dgm:constrLst>
          </dgm:else>
        </dgm:choose>
      </dgm:else>
    </dgm:choose>
    <dgm:ruleLst/>
    <dgm:choose name="Name9">
      <dgm:if name="Name10" axis="ch" ptType="node" func="cnt" op="gte" val="2">
        <dgm:layoutNode name="divider" styleLbl="fgShp">
          <dgm:alg type="sp"/>
          <dgm:choose name="Name11">
            <dgm:if name="Name12" func="var" arg="dir" op="equ" val="norm">
              <dgm:shape xmlns:r="http://schemas.openxmlformats.org/officeDocument/2006/relationships" rot="-5" type="mathMinus" r:blip="">
                <dgm:adjLst/>
              </dgm:shape>
            </dgm:if>
            <dgm:else name="Name13">
              <dgm:shape xmlns:r="http://schemas.openxmlformats.org/officeDocument/2006/relationships" rot="5" type="mathMinus" r:blip="">
                <dgm:adjLst/>
              </dgm:shape>
            </dgm:else>
          </dgm:choose>
          <dgm:presOf/>
          <dgm:constrLst/>
          <dgm:ruleLst/>
        </dgm:layoutNode>
      </dgm:if>
      <dgm:else name="Name14"/>
    </dgm:choose>
    <dgm:forEach name="Name15" axis="ch" ptType="node" cnt="1">
      <dgm:layoutNode name="downArrow" styleLbl="node1">
        <dgm:alg type="sp"/>
        <dgm:shape xmlns:r="http://schemas.openxmlformats.org/officeDocument/2006/relationships" type="downArrow" r:blip="">
          <dgm:adjLst/>
        </dgm:shape>
        <dgm:presOf/>
        <dgm:constrLst/>
        <dgm:ruleLst/>
      </dgm:layoutNode>
      <dgm:layoutNode name="downArrowText" styleLbl="revTx">
        <dgm:varLst>
          <dgm:bulletEnabled val="1"/>
        </dgm:varLst>
        <dgm:alg type="tx">
          <dgm:param type="txAnchorVertCh" val="mid"/>
        </dgm:alg>
        <dgm:shape xmlns:r="http://schemas.openxmlformats.org/officeDocument/2006/relationships" type="rect" r:blip="">
          <dgm:adjLst/>
        </dgm:shape>
        <dgm:presOf axis="desOrSelf" ptType="node"/>
        <dgm:constrLst/>
        <dgm:ruleLst>
          <dgm:rule type="primFontSz" val="5" fact="NaN" max="NaN"/>
        </dgm:ruleLst>
      </dgm:layoutNode>
    </dgm:forEach>
    <dgm:forEach name="Name16" axis="ch" ptType="node" st="2" cnt="1">
      <dgm:layoutNode name="upArrow" styleLbl="node1">
        <dgm:alg type="sp"/>
        <dgm:shape xmlns:r="http://schemas.openxmlformats.org/officeDocument/2006/relationships" type="upArrow" r:blip="">
          <dgm:adjLst/>
        </dgm:shape>
        <dgm:presOf/>
        <dgm:constrLst/>
        <dgm:ruleLst/>
      </dgm:layoutNode>
      <dgm:layoutNode name="upArrowText" styleLbl="revTx">
        <dgm:varLst>
          <dgm:bulletEnabled val="1"/>
        </dgm:varLst>
        <dgm:alg type="tx">
          <dgm:param type="txAnchorVertCh" val="mid"/>
        </dgm:alg>
        <dgm:shape xmlns:r="http://schemas.openxmlformats.org/officeDocument/2006/relationships" type="rect" r:blip="">
          <dgm:adjLst/>
        </dgm:shape>
        <dgm:presOf axis="desOrSelf" ptType="node"/>
        <dgm:constrLst/>
        <dgm:ruleLst>
          <dgm:rule type="primFontSz" val="5" fact="NaN" max="NaN"/>
        </dgm:ruleLst>
      </dgm:layoutNode>
    </dgm:forEach>
  </dgm:layoutNode>
</dgm:layoutDef>
</file>

<file path=ppt/diagrams/layout9.xml><?xml version="1.0" encoding="utf-8"?>
<dgm:layoutDef xmlns:dgm="http://schemas.openxmlformats.org/drawingml/2006/diagram" xmlns:a="http://schemas.openxmlformats.org/drawingml/2006/main" uniqueId="urn:microsoft.com/office/officeart/2009/3/layout/OpposingIdeas">
  <dgm:title val=""/>
  <dgm:desc val=""/>
  <dgm:catLst>
    <dgm:cat type="relationship" pri="3400"/>
  </dgm:catLst>
  <dgm:sampData>
    <dgm:dataModel>
      <dgm:ptLst>
        <dgm:pt modelId="0" type="doc"/>
        <dgm:pt modelId="10">
          <dgm:prSet phldr="1"/>
        </dgm:pt>
        <dgm:pt modelId="11">
          <dgm:prSet phldr="1"/>
        </dgm:pt>
        <dgm:pt modelId="20">
          <dgm:prSet phldr="1"/>
        </dgm:pt>
        <dgm:pt modelId="21">
          <dgm:prSet phldr="1"/>
        </dgm:pt>
      </dgm:ptLst>
      <dgm:cxnLst>
        <dgm:cxn modelId="30" srcId="0" destId="10" srcOrd="0" destOrd="0"/>
        <dgm:cxn modelId="12" srcId="10" destId="11" srcOrd="0" destOrd="0"/>
        <dgm:cxn modelId="40" srcId="0" destId="20" srcOrd="1" destOrd="0"/>
        <dgm:cxn modelId="22" srcId="20" destId="21" srcOrd="0" destOrd="0"/>
      </dgm:cxnLst>
      <dgm:bg/>
      <dgm:whole/>
    </dgm:dataModel>
  </dgm:sampData>
  <dgm:styleData>
    <dgm:dataModel>
      <dgm:ptLst>
        <dgm:pt modelId="0" type="doc"/>
        <dgm:pt modelId="10">
          <dgm:prSet phldr="1"/>
        </dgm:pt>
        <dgm:pt modelId="11">
          <dgm:prSet phldr="1"/>
        </dgm:pt>
        <dgm:pt modelId="20">
          <dgm:prSet phldr="1"/>
        </dgm:pt>
        <dgm:pt modelId="21">
          <dgm:prSet phldr="1"/>
        </dgm:pt>
      </dgm:ptLst>
      <dgm:cxnLst>
        <dgm:cxn modelId="30" srcId="0" destId="10" srcOrd="0" destOrd="0"/>
        <dgm:cxn modelId="12" srcId="10" destId="11" srcOrd="0" destOrd="0"/>
        <dgm:cxn modelId="40" srcId="0" destId="20" srcOrd="1" destOrd="0"/>
        <dgm:cxn modelId="22" srcId="20" destId="21" srcOrd="0" destOrd="0"/>
      </dgm:cxnLst>
      <dgm:bg/>
      <dgm:whole/>
    </dgm:dataModel>
  </dgm:styleData>
  <dgm:clrData>
    <dgm:dataModel>
      <dgm:ptLst>
        <dgm:pt modelId="0" type="doc"/>
        <dgm:pt modelId="10">
          <dgm:prSet phldr="1"/>
        </dgm:pt>
        <dgm:pt modelId="11">
          <dgm:prSet phldr="1"/>
        </dgm:pt>
        <dgm:pt modelId="20">
          <dgm:prSet phldr="1"/>
        </dgm:pt>
        <dgm:pt modelId="21">
          <dgm:prSet phldr="1"/>
        </dgm:pt>
      </dgm:ptLst>
      <dgm:cxnLst>
        <dgm:cxn modelId="30" srcId="0" destId="10" srcOrd="0" destOrd="0"/>
        <dgm:cxn modelId="12" srcId="10" destId="11" srcOrd="0" destOrd="0"/>
        <dgm:cxn modelId="40" srcId="0" destId="20" srcOrd="1" destOrd="0"/>
        <dgm:cxn modelId="22" srcId="20" destId="21" srcOrd="0" destOrd="0"/>
      </dgm:cxnLst>
      <dgm:bg/>
      <dgm:whole/>
    </dgm:dataModel>
  </dgm:clrData>
  <dgm:layoutNode name="Name0">
    <dgm:varLst>
      <dgm:chMax val="2"/>
      <dgm:dir/>
      <dgm:animOne val="branch"/>
      <dgm:animLvl val="lvl"/>
      <dgm:resizeHandles val="exact"/>
    </dgm:varLst>
    <dgm:choose name="Name1">
      <dgm:if name="Name2" axis="ch" ptType="node" func="cnt" op="lte" val="1">
        <dgm:alg type="composite">
          <dgm:param type="ar" val="0.9928"/>
        </dgm:alg>
      </dgm:if>
      <dgm:else name="Name3">
        <dgm:alg type="composite">
          <dgm:param type="ar" val="1.6364"/>
        </dgm:alg>
      </dgm:else>
    </dgm:choose>
    <dgm:shape xmlns:r="http://schemas.openxmlformats.org/officeDocument/2006/relationships" r:blip="">
      <dgm:adjLst/>
    </dgm:shape>
    <dgm:choose name="Name4">
      <dgm:if name="Name5" func="var" arg="dir" op="equ" val="norm">
        <dgm:choose name="Name6">
          <dgm:if name="Name7" axis="ch" ptType="node" func="cnt" op="lte" val="1">
            <dgm:constrLst>
              <dgm:constr type="primFontSz" for="des" forName="ParentText1" op="equ" val="65"/>
              <dgm:constr type="primFontSz" for="des" forName="ParentText2" refType="primFontSz" refFor="des" refForName="ParentText1" op="equ"/>
              <dgm:constr type="primFontSz" for="des" forName="ChildText1" op="equ" val="65"/>
              <dgm:constr type="primFontSz" for="des" forName="ChildText2" refType="primFontSz" refFor="des" refForName="ChildText1" op="equ"/>
              <dgm:constr type="l" for="ch" forName="ChildText1" refType="w" fact="0.2963"/>
              <dgm:constr type="t" for="ch" forName="ChildText1" refType="h" fact="0.2722"/>
              <dgm:constr type="w" for="ch" forName="ChildText1" refType="w" fact="0.6534"/>
              <dgm:constr type="h" for="ch" forName="ChildText1" refType="h" fact="0.6682"/>
              <dgm:constr type="l" for="ch" forName="Background" refType="w" fact="0.246"/>
              <dgm:constr type="t" for="ch" forName="Background" refType="h" fact="0.2125"/>
              <dgm:constr type="w" for="ch" forName="Background" refType="w" fact="0.754"/>
              <dgm:constr type="h" for="ch" forName="Background" refType="h" fact="0.7875"/>
              <dgm:constr type="l" for="ch" forName="ParentText1" refType="w" fact="0"/>
              <dgm:constr type="t" for="ch" forName="ParentText1" refType="h" fact="0"/>
              <dgm:constr type="w" for="ch" forName="ParentText1" refType="w" fact="0.234"/>
              <dgm:constr type="h" for="ch" forName="ParentText1" refType="h" fact="0.8713"/>
              <dgm:constr type="l" for="ch" forName="ParentShape1" refType="w" fact="0"/>
              <dgm:constr type="t" for="ch" forName="ParentShape1" refType="h" fact="0"/>
              <dgm:constr type="w" for="ch" forName="ParentShape1" refType="w" fact="0.234"/>
              <dgm:constr type="h" for="ch" forName="ParentShape1" refType="h" fact="0.8713"/>
            </dgm:constrLst>
          </dgm:if>
          <dgm:else name="Name8">
            <dgm:constrLst>
              <dgm:constr type="primFontSz" for="des" forName="ParentText1" op="equ" val="65"/>
              <dgm:constr type="primFontSz" for="des" forName="ParentText2" refType="primFontSz" refFor="des" refForName="ParentText1" op="equ"/>
              <dgm:constr type="primFontSz" for="des" forName="ChildText1" op="equ" val="65"/>
              <dgm:constr type="primFontSz" for="des" forName="ChildText2" refType="primFontSz" refFor="des" refForName="ChildText1" op="equ"/>
              <dgm:constr type="l" for="ch" forName="ChildText1" refType="w" fact="0.15"/>
              <dgm:constr type="t" for="ch" forName="ChildText1" refType="h" fact="0.22"/>
              <dgm:constr type="w" for="ch" forName="ChildText1" refType="w" fact="0.325"/>
              <dgm:constr type="h" for="ch" forName="ChildText1" refType="h" fact="0.56"/>
              <dgm:constr type="l" for="ch" forName="ChildText2" refType="w" fact="0.525"/>
              <dgm:constr type="t" for="ch" forName="ChildText2" refType="h" fact="0.22"/>
              <dgm:constr type="w" for="ch" forName="ChildText2" refType="w" fact="0.325"/>
              <dgm:constr type="h" for="ch" forName="ChildText2" refType="h" fact="0.56"/>
              <dgm:constr type="l" for="ch" forName="Background" refType="w" fact="0.125"/>
              <dgm:constr type="t" for="ch" forName="Background" refType="h" fact="0.17"/>
              <dgm:constr type="w" for="ch" forName="Background" refType="w" fact="0.75"/>
              <dgm:constr type="h" for="ch" forName="Background" refType="h" fact="0.66"/>
              <dgm:constr type="l" for="ch" forName="ParentText1" refType="w" fact="0"/>
              <dgm:constr type="t" for="ch" forName="ParentText1" refType="h" fact="0"/>
              <dgm:constr type="w" for="ch" forName="ParentText1" refType="w" fact="0.125"/>
              <dgm:constr type="h" for="ch" forName="ParentText1" refType="h" fact="0.72"/>
              <dgm:constr type="l" for="ch" forName="ParentShape1" refType="w" fact="0"/>
              <dgm:constr type="t" for="ch" forName="ParentShape1" refType="h" fact="0"/>
              <dgm:constr type="w" for="ch" forName="ParentShape1" refType="w" fact="0.125"/>
              <dgm:constr type="h" for="ch" forName="ParentShape1" refType="h" fact="0.72"/>
              <dgm:constr type="l" for="ch" forName="ParentText2" refType="w" fact="0.875"/>
              <dgm:constr type="t" for="ch" forName="ParentText2" refType="h" fact="0.28"/>
              <dgm:constr type="w" for="ch" forName="ParentText2" refType="w" fact="0.125"/>
              <dgm:constr type="h" for="ch" forName="ParentText2" refType="h" fact="0.72"/>
              <dgm:constr type="l" for="ch" forName="ParentShape2" refType="w" fact="0.875"/>
              <dgm:constr type="t" for="ch" forName="ParentShape2" refType="h" fact="0.28"/>
              <dgm:constr type="w" for="ch" forName="ParentShape2" refType="w" fact="0.125"/>
              <dgm:constr type="h" for="ch" forName="ParentShape2" refType="h" fact="0.72"/>
              <dgm:constr type="l" for="ch" forName="Divider" refType="w" fact="0.5"/>
              <dgm:constr type="t" for="ch" forName="Divider" refType="h" fact="0.24"/>
              <dgm:constr type="w" for="ch" forName="Divider" refType="w" fact="0.0001"/>
              <dgm:constr type="h" for="ch" forName="Divider" refType="h" fact="0.52"/>
            </dgm:constrLst>
          </dgm:else>
        </dgm:choose>
      </dgm:if>
      <dgm:else name="Name9">
        <dgm:choose name="Name10">
          <dgm:if name="Name11" axis="ch" ptType="node" func="cnt" op="lte" val="1">
            <dgm:constrLst>
              <dgm:constr type="primFontSz" for="des" forName="ParentText1" op="equ" val="65"/>
              <dgm:constr type="primFontSz" for="des" forName="ParentText2" refType="primFontSz" refFor="des" refForName="ParentText1" op="equ"/>
              <dgm:constr type="primFontSz" for="des" forName="ChildText1" op="equ" val="65"/>
              <dgm:constr type="primFontSz" for="des" forName="ChildText2" refType="primFontSz" refFor="des" refForName="ChildText1" op="equ"/>
              <dgm:constr type="r" for="ch" forName="ChildText1" refType="w" fact="-0.2455"/>
              <dgm:constr type="t" for="ch" forName="ChildText1" refType="h" fact="0.2651"/>
              <dgm:constr type="w" for="ch" forName="ChildText1" refType="w" fact="0.5351"/>
              <dgm:constr type="h" for="ch" forName="ChildText1" refType="h" fact="0.56"/>
              <dgm:constr type="r" for="ch" forName="Background" refType="w" fact="-0.246"/>
              <dgm:constr type="t" for="ch" forName="Background" refType="h" fact="0.2125"/>
              <dgm:constr type="w" for="ch" forName="Background" refType="w" fact="0.754"/>
              <dgm:constr type="h" for="ch" forName="Background" refType="h" fact="0.7875"/>
              <dgm:constr type="r" for="ch" forName="ParentText1" refType="w" fact="0"/>
              <dgm:constr type="t" for="ch" forName="ParentText1" refType="h" fact="0"/>
              <dgm:constr type="w" for="ch" forName="ParentText1" refType="w" fact="0.234"/>
              <dgm:constr type="h" for="ch" forName="ParentText1" refType="h" fact="0.8713"/>
              <dgm:constr type="r" for="ch" forName="ParentShape1" refType="w" fact="0"/>
              <dgm:constr type="t" for="ch" forName="ParentShape1" refType="h" fact="0"/>
              <dgm:constr type="w" for="ch" forName="ParentShape1" refType="w" fact="0.234"/>
              <dgm:constr type="h" for="ch" forName="ParentShape1" refType="h" fact="0.8713"/>
            </dgm:constrLst>
          </dgm:if>
          <dgm:else name="Name12">
            <dgm:constrLst>
              <dgm:constr type="primFontSz" for="des" forName="ParentText1" op="equ" val="65"/>
              <dgm:constr type="primFontSz" for="des" forName="ParentText2" refType="primFontSz" refFor="des" refForName="ParentText1" op="equ"/>
              <dgm:constr type="primFontSz" for="des" forName="ChildText1" op="equ" val="65"/>
              <dgm:constr type="primFontSz" for="des" forName="ChildText2" refType="primFontSz" refFor="des" refForName="ChildText1" op="equ"/>
              <dgm:constr type="r" for="ch" forName="ChildText1" refType="w" fact="-0.15"/>
              <dgm:constr type="t" for="ch" forName="ChildText1" refType="h" fact="0.22"/>
              <dgm:constr type="w" for="ch" forName="ChildText1" refType="w" fact="0.325"/>
              <dgm:constr type="h" for="ch" forName="ChildText1" refType="h" fact="0.56"/>
              <dgm:constr type="r" for="ch" forName="ChildText2" refType="w" fact="-0.525"/>
              <dgm:constr type="t" for="ch" forName="ChildText2" refType="h" fact="0.22"/>
              <dgm:constr type="w" for="ch" forName="ChildText2" refType="w" fact="0.325"/>
              <dgm:constr type="h" for="ch" forName="ChildText2" refType="h" fact="0.56"/>
              <dgm:constr type="r" for="ch" forName="Background" refType="w" fact="-0.125"/>
              <dgm:constr type="t" for="ch" forName="Background" refType="h" fact="0.17"/>
              <dgm:constr type="w" for="ch" forName="Background" refType="w" fact="0.75"/>
              <dgm:constr type="h" for="ch" forName="Background" refType="h" fact="0.66"/>
              <dgm:constr type="r" for="ch" forName="ParentText1" refType="w" fact="0"/>
              <dgm:constr type="t" for="ch" forName="ParentText1" refType="h" fact="0"/>
              <dgm:constr type="w" for="ch" forName="ParentText1" refType="w" fact="0.125"/>
              <dgm:constr type="h" for="ch" forName="ParentText1" refType="h" fact="0.72"/>
              <dgm:constr type="r" for="ch" forName="ParentShape1" refType="w" fact="0"/>
              <dgm:constr type="t" for="ch" forName="ParentShape1" refType="h" fact="0"/>
              <dgm:constr type="w" for="ch" forName="ParentShape1" refType="w" fact="0.125"/>
              <dgm:constr type="h" for="ch" forName="ParentShape1" refType="h" fact="0.72"/>
              <dgm:constr type="r" for="ch" forName="ParentText2" refType="w" fact="-0.875"/>
              <dgm:constr type="t" for="ch" forName="ParentText2" refType="h" fact="0.28"/>
              <dgm:constr type="w" for="ch" forName="ParentText2" refType="w" fact="0.125"/>
              <dgm:constr type="h" for="ch" forName="ParentText2" refType="h" fact="0.72"/>
              <dgm:constr type="r" for="ch" forName="ParentShape2" refType="w" fact="-0.875"/>
              <dgm:constr type="t" for="ch" forName="ParentShape2" refType="h" fact="0.28"/>
              <dgm:constr type="w" for="ch" forName="ParentShape2" refType="w" fact="0.125"/>
              <dgm:constr type="h" for="ch" forName="ParentShape2" refType="h" fact="0.72"/>
              <dgm:constr type="r" for="ch" forName="Divider" refType="w" fact="-0.5"/>
              <dgm:constr type="t" for="ch" forName="Divider" refType="h" fact="0.24"/>
              <dgm:constr type="w" for="ch" forName="Divider" refType="w" fact="0.0001"/>
              <dgm:constr type="h" for="ch" forName="Divider" refType="h" fact="0.52"/>
            </dgm:constrLst>
          </dgm:else>
        </dgm:choose>
      </dgm:else>
    </dgm:choose>
    <dgm:choose name="Name13">
      <dgm:if name="Name14" axis="ch" ptType="node" func="cnt" op="gte" val="1">
        <dgm:layoutNode name="Background" styleLbl="node1">
          <dgm:alg type="sp"/>
          <dgm:choose name="Name15">
            <dgm:if name="Name16" func="var" arg="dir" op="equ" val="norm">
              <dgm:shape xmlns:r="http://schemas.openxmlformats.org/officeDocument/2006/relationships" type="round2DiagRect" r:blip="">
                <dgm:adjLst>
                  <dgm:adj idx="1" val="0"/>
                  <dgm:adj idx="2" val="0.1667"/>
                </dgm:adjLst>
              </dgm:shape>
            </dgm:if>
            <dgm:else name="Name17">
              <dgm:shape xmlns:r="http://schemas.openxmlformats.org/officeDocument/2006/relationships" type="round2DiagRect" r:blip="">
                <dgm:adjLst>
                  <dgm:adj idx="1" val="0.1667"/>
                  <dgm:adj idx="2" val="0"/>
                </dgm:adjLst>
              </dgm:shape>
            </dgm:else>
          </dgm:choose>
          <dgm:presOf/>
        </dgm:layoutNode>
        <dgm:choose name="Name18">
          <dgm:if name="Name19" axis="ch" ptType="node" func="cnt" op="gte" val="2">
            <dgm:layoutNode name="Divider" styleLbl="callout">
              <dgm:alg type="sp"/>
              <dgm:shape xmlns:r="http://schemas.openxmlformats.org/officeDocument/2006/relationships" type="line" r:blip="">
                <dgm:adjLst/>
              </dgm:shape>
              <dgm:presOf/>
            </dgm:layoutNode>
          </dgm:if>
          <dgm:else name="Name20"/>
        </dgm:choose>
        <dgm:layoutNode name="ChildText1" styleLbl="revTx">
          <dgm:varLst>
            <dgm:chMax val="0"/>
            <dgm:chPref val="0"/>
            <dgm:bulletEnabled val="1"/>
          </dgm:varLst>
          <dgm:alg type="tx">
            <dgm:param type="parTxLTRAlign" val="l"/>
            <dgm:param type="txAnchorVert" val="t"/>
          </dgm:alg>
          <dgm:shape xmlns:r="http://schemas.openxmlformats.org/officeDocument/2006/relationships" type="rect" r:blip="" hideGeom="1">
            <dgm:adjLst/>
          </dgm:shape>
          <dgm:presOf axis="ch des"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choose name="Name21">
          <dgm:if name="Name22" axis="ch" ptType="node" func="cnt" op="gte" val="2">
            <dgm:layoutNode name="ChildText2" styleLbl="revTx">
              <dgm:varLst>
                <dgm:chMax val="0"/>
                <dgm:chPref val="0"/>
                <dgm:bulletEnabled val="1"/>
              </dgm:varLst>
              <dgm:alg type="tx">
                <dgm:param type="parTxLTRAlign" val="l"/>
                <dgm:param type="txAnchorVert" val="t"/>
              </dgm:alg>
              <dgm:shape xmlns:r="http://schemas.openxmlformats.org/officeDocument/2006/relationships" type="rect" r:blip="" hideGeom="1">
                <dgm:adjLst/>
              </dgm:shape>
              <dgm:presOf axis="ch des"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23"/>
        </dgm:choose>
        <dgm:layoutNode name="ParentText1" styleLbl="revTx">
          <dgm:varLst>
            <dgm:chMax val="1"/>
            <dgm:chPref val="1"/>
          </dgm:varLst>
          <dgm:choose name="Name24">
            <dgm:if name="Name25" func="var" arg="dir" op="equ" val="norm">
              <dgm:alg type="tx">
                <dgm:param type="parTxLTRAlign" val="r"/>
                <dgm:param type="shpTxLTRAlignCh" val="r"/>
                <dgm:param type="txAnchorVertCh" val="mid"/>
                <dgm:param type="autoTxRot" val="grav"/>
              </dgm:alg>
            </dgm:if>
            <dgm:else name="Name26">
              <dgm:alg type="tx">
                <dgm:param type="parTxLTRAlign" val="l"/>
                <dgm:param type="shpTxLTRAlignCh" val="r"/>
                <dgm:param type="txAnchorVertCh" val="mid"/>
                <dgm:param type="autoTxRot" val="grav"/>
              </dgm:alg>
            </dgm:else>
          </dgm:choose>
          <dgm:choose name="Name27">
            <dgm:if name="Name28" func="var" arg="dir" op="equ" val="norm">
              <dgm:shape xmlns:r="http://schemas.openxmlformats.org/officeDocument/2006/relationships" rot="-90" type="rightArrow" r:blip="" hideGeom="1">
                <dgm:adjLst>
                  <dgm:adj idx="1" val="0.4983"/>
                  <dgm:adj idx="2" val="0.6066"/>
                </dgm:adjLst>
              </dgm:shape>
            </dgm:if>
            <dgm:else name="Name29">
              <dgm:shape xmlns:r="http://schemas.openxmlformats.org/officeDocument/2006/relationships" rot="90" type="leftArrow" r:blip="" hideGeom="1">
                <dgm:adjLst>
                  <dgm:adj idx="1" val="0.4983"/>
                  <dgm:adj idx="2" val="0.6066"/>
                </dgm:adjLst>
              </dgm:shape>
            </dgm:else>
          </dgm:choose>
          <dgm:presOf axis="ch 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ParentShape1" styleLbl="alignImgPlace1">
          <dgm:varLst/>
          <dgm:alg type="sp"/>
          <dgm:presOf axis="ch self" ptType="node node" st="1 1" cnt="1 0"/>
          <dgm:choose name="Name30">
            <dgm:if name="Name31" func="var" arg="dir" op="equ" val="norm">
              <dgm:shape xmlns:r="http://schemas.openxmlformats.org/officeDocument/2006/relationships" rot="-90" type="rightArrow" r:blip="">
                <dgm:adjLst>
                  <dgm:adj idx="1" val="0.4983"/>
                  <dgm:adj idx="2" val="0.6066"/>
                </dgm:adjLst>
              </dgm:shape>
            </dgm:if>
            <dgm:else name="Name32">
              <dgm:shape xmlns:r="http://schemas.openxmlformats.org/officeDocument/2006/relationships" rot="90" type="leftArrow" r:blip="">
                <dgm:adjLst>
                  <dgm:adj idx="1" val="0.4983"/>
                  <dgm:adj idx="2" val="0.6066"/>
                </dgm:adjLst>
              </dgm:shape>
            </dgm:else>
          </dgm:choose>
        </dgm:layoutNode>
        <dgm:choose name="Name33">
          <dgm:if name="Name34" axis="ch" ptType="node" func="cnt" op="gte" val="2">
            <dgm:layoutNode name="ParentText2" styleLbl="revTx">
              <dgm:varLst>
                <dgm:chMax val="1"/>
                <dgm:chPref val="1"/>
              </dgm:varLst>
              <dgm:choose name="Name35">
                <dgm:if name="Name36" func="var" arg="dir" op="equ" val="norm">
                  <dgm:alg type="tx">
                    <dgm:param type="parTxLTRAlign" val="r"/>
                    <dgm:param type="shpTxLTRAlignCh" val="r"/>
                    <dgm:param type="txAnchorVertCh" val="mid"/>
                    <dgm:param type="autoTxRot" val="grav"/>
                  </dgm:alg>
                </dgm:if>
                <dgm:else name="Name37">
                  <dgm:alg type="tx">
                    <dgm:param type="parTxLTRAlign" val="l"/>
                    <dgm:param type="shpTxLTRAlignCh" val="r"/>
                    <dgm:param type="txAnchorVertCh" val="mid"/>
                    <dgm:param type="autoTxRot" val="grav"/>
                  </dgm:alg>
                </dgm:else>
              </dgm:choose>
              <dgm:choose name="Name38">
                <dgm:if name="Name39" func="var" arg="dir" op="equ" val="norm">
                  <dgm:shape xmlns:r="http://schemas.openxmlformats.org/officeDocument/2006/relationships" rot="90" type="rightArrow" r:blip="" hideGeom="1">
                    <dgm:adjLst>
                      <dgm:adj idx="1" val="0.4983"/>
                      <dgm:adj idx="2" val="0.6066"/>
                    </dgm:adjLst>
                  </dgm:shape>
                </dgm:if>
                <dgm:else name="Name40">
                  <dgm:shape xmlns:r="http://schemas.openxmlformats.org/officeDocument/2006/relationships" rot="-90" type="leftArrow" r:blip="" hideGeom="1">
                    <dgm:adjLst>
                      <dgm:adj idx="1" val="0.4983"/>
                      <dgm:adj idx="2" val="0.6066"/>
                    </dgm:adjLst>
                  </dgm:shape>
                </dgm:else>
              </dgm:choose>
              <dgm:presOf axis="ch 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ParentShape2" styleLbl="alignImgPlace1">
              <dgm:varLst/>
              <dgm:alg type="sp"/>
              <dgm:choose name="Name41">
                <dgm:if name="Name42" func="var" arg="dir" op="equ" val="norm">
                  <dgm:shape xmlns:r="http://schemas.openxmlformats.org/officeDocument/2006/relationships" rot="90" type="rightArrow" r:blip="">
                    <dgm:adjLst>
                      <dgm:adj idx="1" val="0.4983"/>
                      <dgm:adj idx="2" val="0.6066"/>
                    </dgm:adjLst>
                  </dgm:shape>
                </dgm:if>
                <dgm:else name="Name43">
                  <dgm:shape xmlns:r="http://schemas.openxmlformats.org/officeDocument/2006/relationships" rot="-90" type="leftArrow" r:blip="">
                    <dgm:adjLst>
                      <dgm:adj idx="1" val="0.4983"/>
                      <dgm:adj idx="2" val="0.6066"/>
                    </dgm:adjLst>
                  </dgm:shape>
                </dgm:else>
              </dgm:choose>
              <dgm:presOf axis="ch self" ptType="node node" st="2 1" cnt="1 0"/>
            </dgm:layoutNode>
          </dgm:if>
          <dgm:else name="Name44"/>
        </dgm:choose>
      </dgm:if>
      <dgm:else name="Name45"/>
    </dgm:choose>
  </dgm:layoutNode>
</dgm:layoutDef>
</file>

<file path=ppt/diagrams/layout10.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11.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18.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0530DB4A-D8B6-444A-97FC-B379347A49B4}" type="datetimeFigureOut">
              <a:rPr lang="en-US" smtClean="0"/>
              <a:t>10/09/24</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88100DC-7169-4755-83CA-EBF300ECEEC8}" type="slidenum">
              <a:rPr lang="en-US" smtClean="0"/>
              <a:t>‹#›</a:t>
            </a:fld>
            <a:endParaRPr lang="en-US"/>
          </a:p>
        </p:txBody>
      </p:sp>
    </p:spTree>
    <p:extLst>
      <p:ext uri="{BB962C8B-B14F-4D97-AF65-F5344CB8AC3E}">
        <p14:creationId xmlns:p14="http://schemas.microsoft.com/office/powerpoint/2010/main" val="23335765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6"/>
        <p:cNvGrpSpPr/>
        <p:nvPr/>
      </p:nvGrpSpPr>
      <p:grpSpPr>
        <a:xfrm>
          <a:off x="0" y="0"/>
          <a:ext cx="0" cy="0"/>
          <a:chOff x="0" y="0"/>
          <a:chExt cx="0" cy="0"/>
        </a:xfrm>
      </p:grpSpPr>
      <p:sp>
        <p:nvSpPr>
          <p:cNvPr id="337" name="Google Shape;337;g57473f0d57_0_15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8" name="Google Shape;338;g57473f0d57_0_1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99853186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28306475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2"/>
        <p:cNvGrpSpPr/>
        <p:nvPr/>
      </p:nvGrpSpPr>
      <p:grpSpPr>
        <a:xfrm>
          <a:off x="0" y="0"/>
          <a:ext cx="0" cy="0"/>
          <a:chOff x="0" y="0"/>
          <a:chExt cx="0" cy="0"/>
        </a:xfrm>
      </p:grpSpPr>
      <p:sp>
        <p:nvSpPr>
          <p:cNvPr id="463" name="Google Shape;463;g57473f0d57_0_4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4" name="Google Shape;464;g57473f0d57_0_4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87956905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7"/>
        <p:cNvGrpSpPr/>
        <p:nvPr/>
      </p:nvGrpSpPr>
      <p:grpSpPr>
        <a:xfrm>
          <a:off x="0" y="0"/>
          <a:ext cx="0" cy="0"/>
          <a:chOff x="0" y="0"/>
          <a:chExt cx="0" cy="0"/>
        </a:xfrm>
      </p:grpSpPr>
      <p:sp>
        <p:nvSpPr>
          <p:cNvPr id="338" name="Google Shape;338;g56c698b077_0_1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9" name="Google Shape;339;g56c698b077_0_1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0805268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BDAF89-6820-4ECC-9AC2-FF70BB5D94E7}"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26889698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7"/>
        <p:cNvGrpSpPr/>
        <p:nvPr/>
      </p:nvGrpSpPr>
      <p:grpSpPr>
        <a:xfrm>
          <a:off x="0" y="0"/>
          <a:ext cx="0" cy="0"/>
          <a:chOff x="0" y="0"/>
          <a:chExt cx="0" cy="0"/>
        </a:xfrm>
      </p:grpSpPr>
      <p:sp>
        <p:nvSpPr>
          <p:cNvPr id="338" name="Google Shape;338;g56c698b077_0_1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9" name="Google Shape;339;g56c698b077_0_1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63114504"/>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5.png"/><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5.png"/><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7.png"/><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17.png"/><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5.png"/><Relationship Id="rId1" Type="http://schemas.openxmlformats.org/officeDocument/2006/relationships/slideMaster" Target="../slideMasters/slideMaster3.xml"/></Relationships>
</file>

<file path=ppt/slideLayouts/_rels/slideLayout40.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5.png"/><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7.png"/><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9.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Master" Target="../slideMasters/slideMaster6.xml"/></Relationships>
</file>

<file path=ppt/slideLayouts/_rels/slideLayout90.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Master" Target="../slideMasters/slideMaster6.xml"/></Relationships>
</file>

<file path=ppt/slideLayouts/_rels/slideLayout91.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Master" Target="../slideMasters/slideMaster6.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9.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Master" Target="../slideMasters/slideMaster7.xml"/></Relationships>
</file>

<file path=ppt/slideLayouts/_rels/slideLayout110.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Master" Target="../slideMasters/slideMaster7.xml"/></Relationships>
</file>

<file path=ppt/slideLayouts/_rels/slideLayout111.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Master" Target="../slideMasters/slideMaster7.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4.xml.rels><?xml version="1.0" encoding="UTF-8" standalone="yes"?>
<Relationships xmlns="http://schemas.openxmlformats.org/package/2006/relationships"><Relationship Id="rId3" Type="http://schemas.openxmlformats.org/officeDocument/2006/relationships/image" Target="../media/image33.png"/><Relationship Id="rId7" Type="http://schemas.openxmlformats.org/officeDocument/2006/relationships/image" Target="../media/image37.png"/><Relationship Id="rId2" Type="http://schemas.openxmlformats.org/officeDocument/2006/relationships/image" Target="../media/image32.png"/><Relationship Id="rId1" Type="http://schemas.openxmlformats.org/officeDocument/2006/relationships/slideMaster" Target="../slideMasters/slideMaster10.xml"/><Relationship Id="rId6" Type="http://schemas.openxmlformats.org/officeDocument/2006/relationships/image" Target="../media/image36.png"/><Relationship Id="rId5" Type="http://schemas.openxmlformats.org/officeDocument/2006/relationships/image" Target="../media/image35.png"/><Relationship Id="rId4" Type="http://schemas.openxmlformats.org/officeDocument/2006/relationships/image" Target="../media/image34.png"/></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7.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Master" Target="../slideMasters/slideMaster11.xml"/></Relationships>
</file>

<file path=ppt/slideLayouts/_rels/slideLayout158.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Master" Target="../slideMasters/slideMaster11.xml"/></Relationships>
</file>

<file path=ppt/slideLayouts/_rels/slideLayout159.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Master" Target="../slideMasters/slideMaster11.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1.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2.xml"/></Relationships>
</file>

<file path=ppt/slideLayouts/_rels/slideLayout162.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2.xml"/></Relationships>
</file>

<file path=ppt/slideLayouts/_rels/slideLayout163.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12.xml"/></Relationships>
</file>

<file path=ppt/slideLayouts/_rels/slideLayout164.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12.xml"/></Relationships>
</file>

<file path=ppt/slideLayouts/_rels/slideLayout165.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2.xml"/></Relationships>
</file>

<file path=ppt/slideLayouts/_rels/slideLayout166.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2.xml"/></Relationships>
</file>

<file path=ppt/slideLayouts/_rels/slideLayout167.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5.png"/><Relationship Id="rId1" Type="http://schemas.openxmlformats.org/officeDocument/2006/relationships/slideMaster" Target="../slideMasters/slideMaster12.xml"/></Relationships>
</file>

<file path=ppt/slideLayouts/_rels/slideLayout168.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5.png"/><Relationship Id="rId1" Type="http://schemas.openxmlformats.org/officeDocument/2006/relationships/slideMaster" Target="../slideMasters/slideMaster12.xml"/></Relationships>
</file>

<file path=ppt/slideLayouts/_rels/slideLayout169.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7.png"/><Relationship Id="rId1" Type="http://schemas.openxmlformats.org/officeDocument/2006/relationships/slideMaster" Target="../slideMasters/slideMaster12.xml"/></Relationships>
</file>

<file path=ppt/slideLayouts/_rels/slideLayout170.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12.xml"/></Relationships>
</file>

<file path=ppt/slideLayouts/_rels/slideLayout171.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2.xml"/></Relationships>
</file>

<file path=ppt/slideLayouts/_rels/slideLayout172.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2.xml"/></Relationships>
</file>

<file path=ppt/slideLayouts/_rels/slideLayout173.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17.png"/><Relationship Id="rId1" Type="http://schemas.openxmlformats.org/officeDocument/2006/relationships/slideMaster" Target="../slideMasters/slideMaster12.xml"/></Relationships>
</file>

<file path=ppt/slideLayouts/_rels/slideLayout174.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5.png"/><Relationship Id="rId1" Type="http://schemas.openxmlformats.org/officeDocument/2006/relationships/slideMaster" Target="../slideMasters/slideMaster12.xml"/></Relationships>
</file>

<file path=ppt/slideLayouts/_rels/slideLayout175.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5.png"/><Relationship Id="rId1" Type="http://schemas.openxmlformats.org/officeDocument/2006/relationships/slideMaster" Target="../slideMasters/slideMaster12.xml"/></Relationships>
</file>

<file path=ppt/slideLayouts/_rels/slideLayout176.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7.png"/><Relationship Id="rId1" Type="http://schemas.openxmlformats.org/officeDocument/2006/relationships/slideMaster" Target="../slideMasters/slideMaster12.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79.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38.png"/><Relationship Id="rId1" Type="http://schemas.openxmlformats.org/officeDocument/2006/relationships/slideMaster" Target="../slideMasters/slideMaster13.xml"/></Relationships>
</file>

<file path=ppt/slideLayouts/_rels/slideLayout180.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Master" Target="../slideMasters/slideMaster13.xml"/></Relationships>
</file>

<file path=ppt/slideLayouts/_rels/slideLayout181.xml.rels><?xml version="1.0" encoding="UTF-8" standalone="yes"?>
<Relationships xmlns="http://schemas.openxmlformats.org/package/2006/relationships"><Relationship Id="rId2" Type="http://schemas.openxmlformats.org/officeDocument/2006/relationships/image" Target="../media/image41.png"/><Relationship Id="rId1" Type="http://schemas.openxmlformats.org/officeDocument/2006/relationships/slideMaster" Target="../slideMasters/slideMaster13.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5.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13.xml"/></Relationships>
</file>

<file path=ppt/slideLayouts/_rels/slideLayout186.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13.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3.xml.rels><?xml version="1.0" encoding="UTF-8" standalone="yes"?>
<Relationships xmlns="http://schemas.openxmlformats.org/package/2006/relationships"><Relationship Id="rId2" Type="http://schemas.openxmlformats.org/officeDocument/2006/relationships/image" Target="../media/image44.jpg"/><Relationship Id="rId1" Type="http://schemas.openxmlformats.org/officeDocument/2006/relationships/slideMaster" Target="../slideMasters/slideMaster13.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11.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4.xml"/><Relationship Id="rId4" Type="http://schemas.openxmlformats.org/officeDocument/2006/relationships/hyperlink" Target="http://bit.ly/2TtBDfr" TargetMode="Externa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slideLayout1.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Freeform: Shape 4">
            <a:extLst>
              <a:ext uri="{FF2B5EF4-FFF2-40B4-BE49-F238E27FC236}">
                <a16:creationId xmlns:a16="http://schemas.microsoft.com/office/drawing/2014/main" id="{468F6418-2F54-45D4-A57F-70F7C2212E90}"/>
              </a:ext>
            </a:extLst>
          </p:cNvPr>
          <p:cNvSpPr/>
          <p:nvPr userDrawn="1"/>
        </p:nvSpPr>
        <p:spPr>
          <a:xfrm>
            <a:off x="-20054" y="5839006"/>
            <a:ext cx="12212054" cy="794973"/>
          </a:xfrm>
          <a:custGeom>
            <a:avLst/>
            <a:gdLst>
              <a:gd name="connsiteX0" fmla="*/ 5579269 w 5600700"/>
              <a:gd name="connsiteY0" fmla="*/ 285274 h 409575"/>
              <a:gd name="connsiteX1" fmla="*/ 5285899 w 5600700"/>
              <a:gd name="connsiteY1" fmla="*/ 285274 h 409575"/>
              <a:gd name="connsiteX2" fmla="*/ 5258277 w 5600700"/>
              <a:gd name="connsiteY2" fmla="*/ 323374 h 409575"/>
              <a:gd name="connsiteX3" fmla="*/ 5218271 w 5600700"/>
              <a:gd name="connsiteY3" fmla="*/ 153829 h 409575"/>
              <a:gd name="connsiteX4" fmla="*/ 5182077 w 5600700"/>
              <a:gd name="connsiteY4" fmla="*/ 285274 h 409575"/>
              <a:gd name="connsiteX5" fmla="*/ 5094446 w 5600700"/>
              <a:gd name="connsiteY5" fmla="*/ 285274 h 409575"/>
              <a:gd name="connsiteX6" fmla="*/ 5081111 w 5600700"/>
              <a:gd name="connsiteY6" fmla="*/ 335756 h 409575"/>
              <a:gd name="connsiteX7" fmla="*/ 5057299 w 5600700"/>
              <a:gd name="connsiteY7" fmla="*/ 277654 h 409575"/>
              <a:gd name="connsiteX8" fmla="*/ 5033486 w 5600700"/>
              <a:gd name="connsiteY8" fmla="*/ 322421 h 409575"/>
              <a:gd name="connsiteX9" fmla="*/ 4988719 w 5600700"/>
              <a:gd name="connsiteY9" fmla="*/ 21431 h 409575"/>
              <a:gd name="connsiteX10" fmla="*/ 4933474 w 5600700"/>
              <a:gd name="connsiteY10" fmla="*/ 393859 h 409575"/>
              <a:gd name="connsiteX11" fmla="*/ 4912519 w 5600700"/>
              <a:gd name="connsiteY11" fmla="*/ 285274 h 409575"/>
              <a:gd name="connsiteX12" fmla="*/ 4686777 w 5600700"/>
              <a:gd name="connsiteY12" fmla="*/ 285274 h 409575"/>
              <a:gd name="connsiteX13" fmla="*/ 4657249 w 5600700"/>
              <a:gd name="connsiteY13" fmla="*/ 344329 h 409575"/>
              <a:gd name="connsiteX14" fmla="*/ 4622006 w 5600700"/>
              <a:gd name="connsiteY14" fmla="*/ 150971 h 409575"/>
              <a:gd name="connsiteX15" fmla="*/ 4579144 w 5600700"/>
              <a:gd name="connsiteY15" fmla="*/ 285274 h 409575"/>
              <a:gd name="connsiteX16" fmla="*/ 4492466 w 5600700"/>
              <a:gd name="connsiteY16" fmla="*/ 285274 h 409575"/>
              <a:gd name="connsiteX17" fmla="*/ 4467702 w 5600700"/>
              <a:gd name="connsiteY17" fmla="*/ 322421 h 409575"/>
              <a:gd name="connsiteX18" fmla="*/ 4441984 w 5600700"/>
              <a:gd name="connsiteY18" fmla="*/ 275749 h 409575"/>
              <a:gd name="connsiteX19" fmla="*/ 4408646 w 5600700"/>
              <a:gd name="connsiteY19" fmla="*/ 336709 h 409575"/>
              <a:gd name="connsiteX20" fmla="*/ 4377214 w 5600700"/>
              <a:gd name="connsiteY20" fmla="*/ 72866 h 409575"/>
              <a:gd name="connsiteX21" fmla="*/ 4336256 w 5600700"/>
              <a:gd name="connsiteY21" fmla="*/ 377666 h 409575"/>
              <a:gd name="connsiteX22" fmla="*/ 4308634 w 5600700"/>
              <a:gd name="connsiteY22" fmla="*/ 285274 h 409575"/>
              <a:gd name="connsiteX23" fmla="*/ 4239102 w 5600700"/>
              <a:gd name="connsiteY23" fmla="*/ 285274 h 409575"/>
              <a:gd name="connsiteX24" fmla="*/ 4210527 w 5600700"/>
              <a:gd name="connsiteY24" fmla="*/ 237649 h 409575"/>
              <a:gd name="connsiteX25" fmla="*/ 4178141 w 5600700"/>
              <a:gd name="connsiteY25" fmla="*/ 285274 h 409575"/>
              <a:gd name="connsiteX26" fmla="*/ 21431 w 5600700"/>
              <a:gd name="connsiteY26" fmla="*/ 285274 h 409575"/>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75874 h 372428"/>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63842 h 372428"/>
              <a:gd name="connsiteX0" fmla="*/ 5698543 w 5698543"/>
              <a:gd name="connsiteY0" fmla="*/ 252570 h 372428"/>
              <a:gd name="connsiteX1" fmla="*/ 4903521 w 5698543"/>
              <a:gd name="connsiteY1" fmla="*/ 263843 h 372428"/>
              <a:gd name="connsiteX2" fmla="*/ 4875899 w 5698543"/>
              <a:gd name="connsiteY2" fmla="*/ 301943 h 372428"/>
              <a:gd name="connsiteX3" fmla="*/ 4835893 w 5698543"/>
              <a:gd name="connsiteY3" fmla="*/ 132398 h 372428"/>
              <a:gd name="connsiteX4" fmla="*/ 4799699 w 5698543"/>
              <a:gd name="connsiteY4" fmla="*/ 263843 h 372428"/>
              <a:gd name="connsiteX5" fmla="*/ 4712068 w 5698543"/>
              <a:gd name="connsiteY5" fmla="*/ 263843 h 372428"/>
              <a:gd name="connsiteX6" fmla="*/ 4698733 w 5698543"/>
              <a:gd name="connsiteY6" fmla="*/ 314325 h 372428"/>
              <a:gd name="connsiteX7" fmla="*/ 4674921 w 5698543"/>
              <a:gd name="connsiteY7" fmla="*/ 256223 h 372428"/>
              <a:gd name="connsiteX8" fmla="*/ 4651108 w 5698543"/>
              <a:gd name="connsiteY8" fmla="*/ 300990 h 372428"/>
              <a:gd name="connsiteX9" fmla="*/ 4606341 w 5698543"/>
              <a:gd name="connsiteY9" fmla="*/ 0 h 372428"/>
              <a:gd name="connsiteX10" fmla="*/ 4551096 w 5698543"/>
              <a:gd name="connsiteY10" fmla="*/ 372428 h 372428"/>
              <a:gd name="connsiteX11" fmla="*/ 4530141 w 5698543"/>
              <a:gd name="connsiteY11" fmla="*/ 263843 h 372428"/>
              <a:gd name="connsiteX12" fmla="*/ 4304399 w 5698543"/>
              <a:gd name="connsiteY12" fmla="*/ 263843 h 372428"/>
              <a:gd name="connsiteX13" fmla="*/ 4274871 w 5698543"/>
              <a:gd name="connsiteY13" fmla="*/ 322898 h 372428"/>
              <a:gd name="connsiteX14" fmla="*/ 4239628 w 5698543"/>
              <a:gd name="connsiteY14" fmla="*/ 129540 h 372428"/>
              <a:gd name="connsiteX15" fmla="*/ 4196766 w 5698543"/>
              <a:gd name="connsiteY15" fmla="*/ 263843 h 372428"/>
              <a:gd name="connsiteX16" fmla="*/ 4110088 w 5698543"/>
              <a:gd name="connsiteY16" fmla="*/ 263843 h 372428"/>
              <a:gd name="connsiteX17" fmla="*/ 4085324 w 5698543"/>
              <a:gd name="connsiteY17" fmla="*/ 300990 h 372428"/>
              <a:gd name="connsiteX18" fmla="*/ 4059606 w 5698543"/>
              <a:gd name="connsiteY18" fmla="*/ 254318 h 372428"/>
              <a:gd name="connsiteX19" fmla="*/ 4026268 w 5698543"/>
              <a:gd name="connsiteY19" fmla="*/ 315278 h 372428"/>
              <a:gd name="connsiteX20" fmla="*/ 3994836 w 5698543"/>
              <a:gd name="connsiteY20" fmla="*/ 51435 h 372428"/>
              <a:gd name="connsiteX21" fmla="*/ 3953878 w 5698543"/>
              <a:gd name="connsiteY21" fmla="*/ 356235 h 372428"/>
              <a:gd name="connsiteX22" fmla="*/ 3926256 w 5698543"/>
              <a:gd name="connsiteY22" fmla="*/ 263843 h 372428"/>
              <a:gd name="connsiteX23" fmla="*/ 3856724 w 5698543"/>
              <a:gd name="connsiteY23" fmla="*/ 263843 h 372428"/>
              <a:gd name="connsiteX24" fmla="*/ 3828149 w 5698543"/>
              <a:gd name="connsiteY24" fmla="*/ 216218 h 372428"/>
              <a:gd name="connsiteX25" fmla="*/ 3795763 w 5698543"/>
              <a:gd name="connsiteY25" fmla="*/ 263843 h 372428"/>
              <a:gd name="connsiteX26" fmla="*/ 0 w 5698543"/>
              <a:gd name="connsiteY26" fmla="*/ 263842 h 372428"/>
              <a:gd name="connsiteX0" fmla="*/ 5506901 w 5506901"/>
              <a:gd name="connsiteY0" fmla="*/ 252570 h 372428"/>
              <a:gd name="connsiteX1" fmla="*/ 4903521 w 5506901"/>
              <a:gd name="connsiteY1" fmla="*/ 263843 h 372428"/>
              <a:gd name="connsiteX2" fmla="*/ 4875899 w 5506901"/>
              <a:gd name="connsiteY2" fmla="*/ 301943 h 372428"/>
              <a:gd name="connsiteX3" fmla="*/ 4835893 w 5506901"/>
              <a:gd name="connsiteY3" fmla="*/ 132398 h 372428"/>
              <a:gd name="connsiteX4" fmla="*/ 4799699 w 5506901"/>
              <a:gd name="connsiteY4" fmla="*/ 263843 h 372428"/>
              <a:gd name="connsiteX5" fmla="*/ 4712068 w 5506901"/>
              <a:gd name="connsiteY5" fmla="*/ 263843 h 372428"/>
              <a:gd name="connsiteX6" fmla="*/ 4698733 w 5506901"/>
              <a:gd name="connsiteY6" fmla="*/ 314325 h 372428"/>
              <a:gd name="connsiteX7" fmla="*/ 4674921 w 5506901"/>
              <a:gd name="connsiteY7" fmla="*/ 256223 h 372428"/>
              <a:gd name="connsiteX8" fmla="*/ 4651108 w 5506901"/>
              <a:gd name="connsiteY8" fmla="*/ 300990 h 372428"/>
              <a:gd name="connsiteX9" fmla="*/ 4606341 w 5506901"/>
              <a:gd name="connsiteY9" fmla="*/ 0 h 372428"/>
              <a:gd name="connsiteX10" fmla="*/ 4551096 w 5506901"/>
              <a:gd name="connsiteY10" fmla="*/ 372428 h 372428"/>
              <a:gd name="connsiteX11" fmla="*/ 4530141 w 5506901"/>
              <a:gd name="connsiteY11" fmla="*/ 263843 h 372428"/>
              <a:gd name="connsiteX12" fmla="*/ 4304399 w 5506901"/>
              <a:gd name="connsiteY12" fmla="*/ 263843 h 372428"/>
              <a:gd name="connsiteX13" fmla="*/ 4274871 w 5506901"/>
              <a:gd name="connsiteY13" fmla="*/ 322898 h 372428"/>
              <a:gd name="connsiteX14" fmla="*/ 4239628 w 5506901"/>
              <a:gd name="connsiteY14" fmla="*/ 129540 h 372428"/>
              <a:gd name="connsiteX15" fmla="*/ 4196766 w 5506901"/>
              <a:gd name="connsiteY15" fmla="*/ 263843 h 372428"/>
              <a:gd name="connsiteX16" fmla="*/ 4110088 w 5506901"/>
              <a:gd name="connsiteY16" fmla="*/ 263843 h 372428"/>
              <a:gd name="connsiteX17" fmla="*/ 4085324 w 5506901"/>
              <a:gd name="connsiteY17" fmla="*/ 300990 h 372428"/>
              <a:gd name="connsiteX18" fmla="*/ 4059606 w 5506901"/>
              <a:gd name="connsiteY18" fmla="*/ 254318 h 372428"/>
              <a:gd name="connsiteX19" fmla="*/ 4026268 w 5506901"/>
              <a:gd name="connsiteY19" fmla="*/ 315278 h 372428"/>
              <a:gd name="connsiteX20" fmla="*/ 3994836 w 5506901"/>
              <a:gd name="connsiteY20" fmla="*/ 51435 h 372428"/>
              <a:gd name="connsiteX21" fmla="*/ 3953878 w 5506901"/>
              <a:gd name="connsiteY21" fmla="*/ 356235 h 372428"/>
              <a:gd name="connsiteX22" fmla="*/ 3926256 w 5506901"/>
              <a:gd name="connsiteY22" fmla="*/ 263843 h 372428"/>
              <a:gd name="connsiteX23" fmla="*/ 3856724 w 5506901"/>
              <a:gd name="connsiteY23" fmla="*/ 263843 h 372428"/>
              <a:gd name="connsiteX24" fmla="*/ 3828149 w 5506901"/>
              <a:gd name="connsiteY24" fmla="*/ 216218 h 372428"/>
              <a:gd name="connsiteX25" fmla="*/ 3795763 w 5506901"/>
              <a:gd name="connsiteY25" fmla="*/ 263843 h 372428"/>
              <a:gd name="connsiteX26" fmla="*/ 0 w 5506901"/>
              <a:gd name="connsiteY26" fmla="*/ 263842 h 372428"/>
              <a:gd name="connsiteX0" fmla="*/ 5721090 w 5721090"/>
              <a:gd name="connsiteY0" fmla="*/ 252570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69478 h 37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1090" h="372428">
                <a:moveTo>
                  <a:pt x="5721090" y="258207"/>
                </a:moveTo>
                <a:lnTo>
                  <a:pt x="5117710" y="263843"/>
                </a:lnTo>
                <a:lnTo>
                  <a:pt x="5090088" y="301943"/>
                </a:lnTo>
                <a:lnTo>
                  <a:pt x="5050082" y="132398"/>
                </a:lnTo>
                <a:lnTo>
                  <a:pt x="5013888" y="263843"/>
                </a:lnTo>
                <a:lnTo>
                  <a:pt x="4926257" y="263843"/>
                </a:lnTo>
                <a:lnTo>
                  <a:pt x="4912922" y="314325"/>
                </a:lnTo>
                <a:lnTo>
                  <a:pt x="4889110" y="256223"/>
                </a:lnTo>
                <a:lnTo>
                  <a:pt x="4865297" y="300990"/>
                </a:lnTo>
                <a:lnTo>
                  <a:pt x="4820530" y="0"/>
                </a:lnTo>
                <a:lnTo>
                  <a:pt x="4765285" y="372428"/>
                </a:lnTo>
                <a:lnTo>
                  <a:pt x="4744330" y="263843"/>
                </a:lnTo>
                <a:lnTo>
                  <a:pt x="4518588" y="263843"/>
                </a:lnTo>
                <a:lnTo>
                  <a:pt x="4489060" y="322898"/>
                </a:lnTo>
                <a:lnTo>
                  <a:pt x="4453817" y="129540"/>
                </a:lnTo>
                <a:lnTo>
                  <a:pt x="4410955" y="263843"/>
                </a:lnTo>
                <a:lnTo>
                  <a:pt x="4324277" y="263843"/>
                </a:lnTo>
                <a:lnTo>
                  <a:pt x="4299513" y="300990"/>
                </a:lnTo>
                <a:lnTo>
                  <a:pt x="4273795" y="254318"/>
                </a:lnTo>
                <a:lnTo>
                  <a:pt x="4240457" y="315278"/>
                </a:lnTo>
                <a:lnTo>
                  <a:pt x="4209025" y="51435"/>
                </a:lnTo>
                <a:lnTo>
                  <a:pt x="4168067" y="356235"/>
                </a:lnTo>
                <a:lnTo>
                  <a:pt x="4140445" y="263843"/>
                </a:lnTo>
                <a:lnTo>
                  <a:pt x="4070913" y="263843"/>
                </a:lnTo>
                <a:lnTo>
                  <a:pt x="4042338" y="216218"/>
                </a:lnTo>
                <a:lnTo>
                  <a:pt x="4009952" y="263843"/>
                </a:lnTo>
                <a:lnTo>
                  <a:pt x="0" y="269478"/>
                </a:lnTo>
              </a:path>
            </a:pathLst>
          </a:custGeom>
          <a:noFill/>
          <a:ln w="28575" cap="rnd">
            <a:solidFill>
              <a:schemeClr val="accent1"/>
            </a:solidFill>
            <a:prstDash val="solid"/>
            <a:round/>
          </a:ln>
        </p:spPr>
        <p:txBody>
          <a:bodyPr rtlCol="0" anchor="ctr"/>
          <a:lstStyle/>
          <a:p>
            <a:endParaRPr lang="en-US"/>
          </a:p>
        </p:txBody>
      </p:sp>
    </p:spTree>
    <p:extLst>
      <p:ext uri="{BB962C8B-B14F-4D97-AF65-F5344CB8AC3E}">
        <p14:creationId xmlns:p14="http://schemas.microsoft.com/office/powerpoint/2010/main" val="213205775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a16="http://schemas.microsoft.com/office/drawing/2014/main" id="{6BA95570-ABCA-4EAA-A150-DE9A778788FF}"/>
              </a:ext>
            </a:extLst>
          </p:cNvPr>
          <p:cNvGrpSpPr/>
          <p:nvPr userDrawn="1"/>
        </p:nvGrpSpPr>
        <p:grpSpPr>
          <a:xfrm rot="10800000" flipH="1" flipV="1">
            <a:off x="6286500" y="5899288"/>
            <a:ext cx="5572126" cy="862288"/>
            <a:chOff x="477110" y="4905446"/>
            <a:chExt cx="11078677" cy="1714429"/>
          </a:xfrm>
        </p:grpSpPr>
        <p:sp>
          <p:nvSpPr>
            <p:cNvPr id="6" name="Freeform: Shape 5">
              <a:extLst>
                <a:ext uri="{FF2B5EF4-FFF2-40B4-BE49-F238E27FC236}">
                  <a16:creationId xmlns:a16="http://schemas.microsoft.com/office/drawing/2014/main" id="{46A78A61-879F-457D-9A77-D666DFE521FF}"/>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7" name="Group 6">
              <a:extLst>
                <a:ext uri="{FF2B5EF4-FFF2-40B4-BE49-F238E27FC236}">
                  <a16:creationId xmlns:a16="http://schemas.microsoft.com/office/drawing/2014/main" id="{C36593EB-5869-4A8C-80A1-C05AA0B24BF0}"/>
                </a:ext>
              </a:extLst>
            </p:cNvPr>
            <p:cNvGrpSpPr/>
            <p:nvPr/>
          </p:nvGrpSpPr>
          <p:grpSpPr>
            <a:xfrm>
              <a:off x="477110" y="5658084"/>
              <a:ext cx="655351" cy="517912"/>
              <a:chOff x="6456816" y="5667609"/>
              <a:chExt cx="655351" cy="517912"/>
            </a:xfrm>
          </p:grpSpPr>
          <p:sp>
            <p:nvSpPr>
              <p:cNvPr id="9" name="Freeform: Shape 8">
                <a:extLst>
                  <a:ext uri="{FF2B5EF4-FFF2-40B4-BE49-F238E27FC236}">
                    <a16:creationId xmlns:a16="http://schemas.microsoft.com/office/drawing/2014/main" id="{063A0A4C-2BF4-47D2-AFFF-A22E96B3C12D}"/>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0" name="Rectangle: Rounded Corners 9">
                <a:extLst>
                  <a:ext uri="{FF2B5EF4-FFF2-40B4-BE49-F238E27FC236}">
                    <a16:creationId xmlns:a16="http://schemas.microsoft.com/office/drawing/2014/main" id="{C3DAC375-EEBC-4131-8F69-CD653EE61E82}"/>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 name="Rectangle 7">
              <a:extLst>
                <a:ext uri="{FF2B5EF4-FFF2-40B4-BE49-F238E27FC236}">
                  <a16:creationId xmlns:a16="http://schemas.microsoft.com/office/drawing/2014/main" id="{C9A4658B-18D9-47F9-8999-4B217D15FD5B}"/>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Group 10">
            <a:extLst>
              <a:ext uri="{FF2B5EF4-FFF2-40B4-BE49-F238E27FC236}">
                <a16:creationId xmlns:a16="http://schemas.microsoft.com/office/drawing/2014/main" id="{0959607F-C050-4355-908E-D24DD45D9D08}"/>
              </a:ext>
            </a:extLst>
          </p:cNvPr>
          <p:cNvGrpSpPr/>
          <p:nvPr userDrawn="1"/>
        </p:nvGrpSpPr>
        <p:grpSpPr>
          <a:xfrm rot="10800000" flipV="1">
            <a:off x="347501" y="5899288"/>
            <a:ext cx="5572126" cy="862288"/>
            <a:chOff x="477110" y="4905446"/>
            <a:chExt cx="11078677" cy="1714429"/>
          </a:xfrm>
        </p:grpSpPr>
        <p:sp>
          <p:nvSpPr>
            <p:cNvPr id="12" name="Freeform: Shape 11">
              <a:extLst>
                <a:ext uri="{FF2B5EF4-FFF2-40B4-BE49-F238E27FC236}">
                  <a16:creationId xmlns:a16="http://schemas.microsoft.com/office/drawing/2014/main" id="{0EA74116-9898-4A6A-84F3-F61BBB7993C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13" name="Group 12">
              <a:extLst>
                <a:ext uri="{FF2B5EF4-FFF2-40B4-BE49-F238E27FC236}">
                  <a16:creationId xmlns:a16="http://schemas.microsoft.com/office/drawing/2014/main" id="{954DC28B-DA5D-40A5-BF5E-A8C07B13D6FD}"/>
                </a:ext>
              </a:extLst>
            </p:cNvPr>
            <p:cNvGrpSpPr/>
            <p:nvPr/>
          </p:nvGrpSpPr>
          <p:grpSpPr>
            <a:xfrm>
              <a:off x="477110" y="5658084"/>
              <a:ext cx="655351" cy="517912"/>
              <a:chOff x="6456816" y="5667609"/>
              <a:chExt cx="655351" cy="517912"/>
            </a:xfrm>
          </p:grpSpPr>
          <p:sp>
            <p:nvSpPr>
              <p:cNvPr id="15" name="Freeform: Shape 14">
                <a:extLst>
                  <a:ext uri="{FF2B5EF4-FFF2-40B4-BE49-F238E27FC236}">
                    <a16:creationId xmlns:a16="http://schemas.microsoft.com/office/drawing/2014/main" id="{EC1A92E0-BAD3-4804-8CFB-2F36973DF453}"/>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6" name="Rectangle: Rounded Corners 15">
                <a:extLst>
                  <a:ext uri="{FF2B5EF4-FFF2-40B4-BE49-F238E27FC236}">
                    <a16:creationId xmlns:a16="http://schemas.microsoft.com/office/drawing/2014/main" id="{4F7FFD43-6FA1-417C-AF01-3A54B1EB3288}"/>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 name="Rectangle 13">
              <a:extLst>
                <a:ext uri="{FF2B5EF4-FFF2-40B4-BE49-F238E27FC236}">
                  <a16:creationId xmlns:a16="http://schemas.microsoft.com/office/drawing/2014/main" id="{96DB8CE4-378A-4F7B-8401-E84CD0360554}"/>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31028761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pic>
        <p:nvPicPr>
          <p:cNvPr id="2" name="Picture 1"/>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12192000" cy="1076248"/>
          </a:xfrm>
          <a:prstGeom prst="rect">
            <a:avLst/>
          </a:prstGeom>
        </p:spPr>
      </p:pic>
    </p:spTree>
    <p:extLst>
      <p:ext uri="{BB962C8B-B14F-4D97-AF65-F5344CB8AC3E}">
        <p14:creationId xmlns:p14="http://schemas.microsoft.com/office/powerpoint/2010/main" val="179009210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8231052"/>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 name="Freeform: Shape 7">
            <a:extLst>
              <a:ext uri="{FF2B5EF4-FFF2-40B4-BE49-F238E27FC236}">
                <a16:creationId xmlns:a16="http://schemas.microsoft.com/office/drawing/2014/main" id="{5A62946D-F2ED-4A3A-AFF2-114E504B5745}"/>
              </a:ext>
            </a:extLst>
          </p:cNvPr>
          <p:cNvSpPr/>
          <p:nvPr userDrawn="1"/>
        </p:nvSpPr>
        <p:spPr>
          <a:xfrm>
            <a:off x="2893325"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bg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Shape 6">
            <a:extLst>
              <a:ext uri="{FF2B5EF4-FFF2-40B4-BE49-F238E27FC236}">
                <a16:creationId xmlns:a16="http://schemas.microsoft.com/office/drawing/2014/main" id="{2B98542A-477C-4DE9-BE76-734F0C55D2E2}"/>
              </a:ext>
            </a:extLst>
          </p:cNvPr>
          <p:cNvSpPr/>
          <p:nvPr userDrawn="1"/>
        </p:nvSpPr>
        <p:spPr>
          <a:xfrm>
            <a:off x="3218596"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99227326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20974174"/>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865738576"/>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5744832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13">
            <a:extLst>
              <a:ext uri="{FF2B5EF4-FFF2-40B4-BE49-F238E27FC236}">
                <a16:creationId xmlns:a16="http://schemas.microsoft.com/office/drawing/2014/main" id="{9724905C-0466-437C-B401-0D9138D8404B}"/>
              </a:ext>
            </a:extLst>
          </p:cNvPr>
          <p:cNvSpPr>
            <a:spLocks noGrp="1"/>
          </p:cNvSpPr>
          <p:nvPr>
            <p:ph type="pic" sz="quarter" idx="11" hasCustomPrompt="1"/>
          </p:nvPr>
        </p:nvSpPr>
        <p:spPr>
          <a:xfrm>
            <a:off x="540701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 name="Picture Placeholder 13">
            <a:extLst>
              <a:ext uri="{FF2B5EF4-FFF2-40B4-BE49-F238E27FC236}">
                <a16:creationId xmlns:a16="http://schemas.microsoft.com/office/drawing/2014/main" id="{07F0600E-0EC8-4BFF-B37B-C982DE03E9B0}"/>
              </a:ext>
            </a:extLst>
          </p:cNvPr>
          <p:cNvSpPr>
            <a:spLocks noGrp="1"/>
          </p:cNvSpPr>
          <p:nvPr>
            <p:ph type="pic" sz="quarter" idx="12" hasCustomPrompt="1"/>
          </p:nvPr>
        </p:nvSpPr>
        <p:spPr>
          <a:xfrm>
            <a:off x="758466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4" name="Picture Placeholder 13">
            <a:extLst>
              <a:ext uri="{FF2B5EF4-FFF2-40B4-BE49-F238E27FC236}">
                <a16:creationId xmlns:a16="http://schemas.microsoft.com/office/drawing/2014/main" id="{D49170B7-DADE-4D0A-8BF8-230A982B746F}"/>
              </a:ext>
            </a:extLst>
          </p:cNvPr>
          <p:cNvSpPr>
            <a:spLocks noGrp="1"/>
          </p:cNvSpPr>
          <p:nvPr>
            <p:ph type="pic" sz="quarter" idx="13" hasCustomPrompt="1"/>
          </p:nvPr>
        </p:nvSpPr>
        <p:spPr>
          <a:xfrm>
            <a:off x="9762309"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139276488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8612B6C6-12D5-49A1-B688-91C869139E0E}"/>
              </a:ext>
            </a:extLst>
          </p:cNvPr>
          <p:cNvSpPr/>
          <p:nvPr userDrawn="1"/>
        </p:nvSpPr>
        <p:spPr>
          <a:xfrm>
            <a:off x="0" y="0"/>
            <a:ext cx="12192000" cy="3886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Picture 3" descr="D:\KBM-정애\014-Fullppt\PNG이미지\탭.png">
            <a:extLst>
              <a:ext uri="{FF2B5EF4-FFF2-40B4-BE49-F238E27FC236}">
                <a16:creationId xmlns:a16="http://schemas.microsoft.com/office/drawing/2014/main" id="{71CF212A-1782-49B4-8B17-581DC5D7B36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86552" y="1709312"/>
            <a:ext cx="3530683" cy="4348525"/>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D:\KBM-정애\014-Fullppt\PNG이미지\핸드폰.png">
            <a:extLst>
              <a:ext uri="{FF2B5EF4-FFF2-40B4-BE49-F238E27FC236}">
                <a16:creationId xmlns:a16="http://schemas.microsoft.com/office/drawing/2014/main" id="{F6F9CC28-F54D-4BAA-BF10-18180D05E3D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10310" y="3259539"/>
            <a:ext cx="2660906" cy="3223724"/>
          </a:xfrm>
          <a:prstGeom prst="rect">
            <a:avLst/>
          </a:prstGeom>
          <a:noFill/>
          <a:extLst>
            <a:ext uri="{909E8E84-426E-40DD-AFC4-6F175D3DCCD1}">
              <a14:hiddenFill xmlns:a14="http://schemas.microsoft.com/office/drawing/2010/main">
                <a:solidFill>
                  <a:srgbClr val="FFFFFF"/>
                </a:solidFill>
              </a14:hiddenFill>
            </a:ext>
          </a:extLst>
        </p:spPr>
      </p:pic>
      <p:sp>
        <p:nvSpPr>
          <p:cNvPr id="5" name="Picture Placeholder 2">
            <a:extLst>
              <a:ext uri="{FF2B5EF4-FFF2-40B4-BE49-F238E27FC236}">
                <a16:creationId xmlns:a16="http://schemas.microsoft.com/office/drawing/2014/main" id="{510637AE-6F5C-4D3F-9611-7DA2098A8029}"/>
              </a:ext>
            </a:extLst>
          </p:cNvPr>
          <p:cNvSpPr>
            <a:spLocks noGrp="1"/>
          </p:cNvSpPr>
          <p:nvPr>
            <p:ph type="pic" idx="12" hasCustomPrompt="1"/>
          </p:nvPr>
        </p:nvSpPr>
        <p:spPr>
          <a:xfrm>
            <a:off x="8660866" y="2158177"/>
            <a:ext cx="2449154" cy="3125523"/>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
        <p:nvSpPr>
          <p:cNvPr id="6" name="Picture Placeholder 2">
            <a:extLst>
              <a:ext uri="{FF2B5EF4-FFF2-40B4-BE49-F238E27FC236}">
                <a16:creationId xmlns:a16="http://schemas.microsoft.com/office/drawing/2014/main" id="{296F8098-C31E-4554-BACD-2C26FE4D24E9}"/>
              </a:ext>
            </a:extLst>
          </p:cNvPr>
          <p:cNvSpPr>
            <a:spLocks noGrp="1"/>
          </p:cNvSpPr>
          <p:nvPr>
            <p:ph type="pic" idx="13" hasCustomPrompt="1"/>
          </p:nvPr>
        </p:nvSpPr>
        <p:spPr>
          <a:xfrm>
            <a:off x="6886576" y="3403405"/>
            <a:ext cx="1484457" cy="2330645"/>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Tree>
    <p:extLst>
      <p:ext uri="{BB962C8B-B14F-4D97-AF65-F5344CB8AC3E}">
        <p14:creationId xmlns:p14="http://schemas.microsoft.com/office/powerpoint/2010/main" val="3751056585"/>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vi-VN"/>
          </a:p>
        </p:txBody>
      </p:sp>
      <p:sp>
        <p:nvSpPr>
          <p:cNvPr id="3"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vi-VN"/>
          </a:p>
        </p:txBody>
      </p:sp>
      <p:sp>
        <p:nvSpPr>
          <p:cNvPr id="4"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5FCE6B18-65B2-4B6C-8723-E410D3B66419}" type="slidenum">
              <a:rPr lang="vi-VN"/>
              <a:pPr/>
              <a:t>‹#›</a:t>
            </a:fld>
            <a:endParaRPr lang="vi-VN"/>
          </a:p>
        </p:txBody>
      </p:sp>
    </p:spTree>
    <p:extLst>
      <p:ext uri="{BB962C8B-B14F-4D97-AF65-F5344CB8AC3E}">
        <p14:creationId xmlns:p14="http://schemas.microsoft.com/office/powerpoint/2010/main" val="4267803791"/>
      </p:ext>
    </p:extLst>
  </p:cSld>
  <p:clrMapOvr>
    <a:masterClrMapping/>
  </p:clrMapOvr>
  <p:transition>
    <p:wedge/>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368968342"/>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119310592"/>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 design">
  <p:cSld name="Title + design">
    <p:spTree>
      <p:nvGrpSpPr>
        <p:cNvPr id="1" name="Shape 52"/>
        <p:cNvGrpSpPr/>
        <p:nvPr/>
      </p:nvGrpSpPr>
      <p:grpSpPr>
        <a:xfrm>
          <a:off x="0" y="0"/>
          <a:ext cx="0" cy="0"/>
          <a:chOff x="0" y="0"/>
          <a:chExt cx="0" cy="0"/>
        </a:xfrm>
      </p:grpSpPr>
      <p:sp>
        <p:nvSpPr>
          <p:cNvPr id="53" name="Google Shape;53;p8"/>
          <p:cNvSpPr txBox="1">
            <a:spLocks noGrp="1"/>
          </p:cNvSpPr>
          <p:nvPr>
            <p:ph type="ctrTitle"/>
          </p:nvPr>
        </p:nvSpPr>
        <p:spPr>
          <a:xfrm>
            <a:off x="826533" y="220305"/>
            <a:ext cx="105388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3"/>
              </a:buClr>
              <a:buSzPts val="3000"/>
              <a:buNone/>
              <a:defRPr sz="4000">
                <a:solidFill>
                  <a:schemeClr val="accent3"/>
                </a:solidFill>
              </a:defRPr>
            </a:lvl1pPr>
            <a:lvl2pPr lvl="1" algn="ctr" rtl="0">
              <a:spcBef>
                <a:spcPts val="0"/>
              </a:spcBef>
              <a:spcAft>
                <a:spcPts val="0"/>
              </a:spcAft>
              <a:buClr>
                <a:schemeClr val="accent3"/>
              </a:buClr>
              <a:buSzPts val="1100"/>
              <a:buNone/>
              <a:defRPr sz="1467">
                <a:solidFill>
                  <a:schemeClr val="accent3"/>
                </a:solidFill>
              </a:defRPr>
            </a:lvl2pPr>
            <a:lvl3pPr lvl="2" algn="ctr" rtl="0">
              <a:spcBef>
                <a:spcPts val="0"/>
              </a:spcBef>
              <a:spcAft>
                <a:spcPts val="0"/>
              </a:spcAft>
              <a:buClr>
                <a:schemeClr val="accent3"/>
              </a:buClr>
              <a:buSzPts val="1100"/>
              <a:buNone/>
              <a:defRPr sz="1467">
                <a:solidFill>
                  <a:schemeClr val="accent3"/>
                </a:solidFill>
              </a:defRPr>
            </a:lvl3pPr>
            <a:lvl4pPr lvl="3" algn="ctr" rtl="0">
              <a:spcBef>
                <a:spcPts val="0"/>
              </a:spcBef>
              <a:spcAft>
                <a:spcPts val="0"/>
              </a:spcAft>
              <a:buClr>
                <a:schemeClr val="accent3"/>
              </a:buClr>
              <a:buSzPts val="1100"/>
              <a:buNone/>
              <a:defRPr sz="1467">
                <a:solidFill>
                  <a:schemeClr val="accent3"/>
                </a:solidFill>
              </a:defRPr>
            </a:lvl4pPr>
            <a:lvl5pPr lvl="4" algn="ctr" rtl="0">
              <a:spcBef>
                <a:spcPts val="0"/>
              </a:spcBef>
              <a:spcAft>
                <a:spcPts val="0"/>
              </a:spcAft>
              <a:buClr>
                <a:schemeClr val="accent3"/>
              </a:buClr>
              <a:buSzPts val="1100"/>
              <a:buNone/>
              <a:defRPr sz="1467">
                <a:solidFill>
                  <a:schemeClr val="accent3"/>
                </a:solidFill>
              </a:defRPr>
            </a:lvl5pPr>
            <a:lvl6pPr lvl="5" algn="ctr" rtl="0">
              <a:spcBef>
                <a:spcPts val="0"/>
              </a:spcBef>
              <a:spcAft>
                <a:spcPts val="0"/>
              </a:spcAft>
              <a:buClr>
                <a:schemeClr val="accent3"/>
              </a:buClr>
              <a:buSzPts val="1100"/>
              <a:buNone/>
              <a:defRPr sz="1467">
                <a:solidFill>
                  <a:schemeClr val="accent3"/>
                </a:solidFill>
              </a:defRPr>
            </a:lvl6pPr>
            <a:lvl7pPr lvl="6" algn="ctr" rtl="0">
              <a:spcBef>
                <a:spcPts val="0"/>
              </a:spcBef>
              <a:spcAft>
                <a:spcPts val="0"/>
              </a:spcAft>
              <a:buClr>
                <a:schemeClr val="accent3"/>
              </a:buClr>
              <a:buSzPts val="1100"/>
              <a:buNone/>
              <a:defRPr sz="1467">
                <a:solidFill>
                  <a:schemeClr val="accent3"/>
                </a:solidFill>
              </a:defRPr>
            </a:lvl7pPr>
            <a:lvl8pPr lvl="7" algn="ctr" rtl="0">
              <a:spcBef>
                <a:spcPts val="0"/>
              </a:spcBef>
              <a:spcAft>
                <a:spcPts val="0"/>
              </a:spcAft>
              <a:buClr>
                <a:schemeClr val="accent3"/>
              </a:buClr>
              <a:buSzPts val="1100"/>
              <a:buNone/>
              <a:defRPr sz="1467">
                <a:solidFill>
                  <a:schemeClr val="accent3"/>
                </a:solidFill>
              </a:defRPr>
            </a:lvl8pPr>
            <a:lvl9pPr lvl="8" algn="ctr" rtl="0">
              <a:spcBef>
                <a:spcPts val="0"/>
              </a:spcBef>
              <a:spcAft>
                <a:spcPts val="0"/>
              </a:spcAft>
              <a:buClr>
                <a:schemeClr val="accent3"/>
              </a:buClr>
              <a:buSzPts val="1100"/>
              <a:buNone/>
              <a:defRPr sz="1467">
                <a:solidFill>
                  <a:schemeClr val="accent3"/>
                </a:solidFill>
              </a:defRPr>
            </a:lvl9pPr>
          </a:lstStyle>
          <a:p>
            <a:endParaRPr/>
          </a:p>
        </p:txBody>
      </p:sp>
    </p:spTree>
    <p:extLst>
      <p:ext uri="{BB962C8B-B14F-4D97-AF65-F5344CB8AC3E}">
        <p14:creationId xmlns:p14="http://schemas.microsoft.com/office/powerpoint/2010/main" val="3109468979"/>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type="title">
  <p:cSld name="Title">
    <p:bg>
      <p:bgPr>
        <a:solidFill>
          <a:schemeClr val="accent1"/>
        </a:solidFill>
        <a:effectLst/>
      </p:bgPr>
    </p:bg>
    <p:spTree>
      <p:nvGrpSpPr>
        <p:cNvPr id="1" name="Shape 9"/>
        <p:cNvGrpSpPr/>
        <p:nvPr/>
      </p:nvGrpSpPr>
      <p:grpSpPr>
        <a:xfrm>
          <a:off x="0" y="0"/>
          <a:ext cx="0" cy="0"/>
          <a:chOff x="0" y="0"/>
          <a:chExt cx="0" cy="0"/>
        </a:xfrm>
      </p:grpSpPr>
      <p:sp>
        <p:nvSpPr>
          <p:cNvPr id="10" name="Google Shape;10;p2"/>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11" name="Google Shape;11;p2"/>
          <p:cNvSpPr txBox="1">
            <a:spLocks noGrp="1"/>
          </p:cNvSpPr>
          <p:nvPr>
            <p:ph type="ctrTitle"/>
          </p:nvPr>
        </p:nvSpPr>
        <p:spPr>
          <a:xfrm>
            <a:off x="3519333" y="2655767"/>
            <a:ext cx="5153200" cy="1546400"/>
          </a:xfrm>
          <a:prstGeom prst="rect">
            <a:avLst/>
          </a:prstGeom>
        </p:spPr>
        <p:txBody>
          <a:bodyPr spcFirstLastPara="1" wrap="square" lIns="91425" tIns="91425" rIns="91425" bIns="91425" anchor="b" anchorCtr="0">
            <a:noAutofit/>
          </a:bodyPr>
          <a:lstStyle>
            <a:lvl1pPr lvl="0" algn="ctr">
              <a:spcBef>
                <a:spcPts val="0"/>
              </a:spcBef>
              <a:spcAft>
                <a:spcPts val="0"/>
              </a:spcAft>
              <a:buSzPts val="4800"/>
              <a:buNone/>
              <a:defRPr sz="6400"/>
            </a:lvl1pPr>
            <a:lvl2pPr lvl="1" algn="ctr">
              <a:spcBef>
                <a:spcPts val="0"/>
              </a:spcBef>
              <a:spcAft>
                <a:spcPts val="0"/>
              </a:spcAft>
              <a:buSzPts val="4800"/>
              <a:buNone/>
              <a:defRPr sz="6400"/>
            </a:lvl2pPr>
            <a:lvl3pPr lvl="2" algn="ctr">
              <a:spcBef>
                <a:spcPts val="0"/>
              </a:spcBef>
              <a:spcAft>
                <a:spcPts val="0"/>
              </a:spcAft>
              <a:buSzPts val="4800"/>
              <a:buNone/>
              <a:defRPr sz="6400"/>
            </a:lvl3pPr>
            <a:lvl4pPr lvl="3" algn="ctr">
              <a:spcBef>
                <a:spcPts val="0"/>
              </a:spcBef>
              <a:spcAft>
                <a:spcPts val="0"/>
              </a:spcAft>
              <a:buSzPts val="4800"/>
              <a:buNone/>
              <a:defRPr sz="6400"/>
            </a:lvl4pPr>
            <a:lvl5pPr lvl="4" algn="ctr">
              <a:spcBef>
                <a:spcPts val="0"/>
              </a:spcBef>
              <a:spcAft>
                <a:spcPts val="0"/>
              </a:spcAft>
              <a:buSzPts val="4800"/>
              <a:buNone/>
              <a:defRPr sz="6400"/>
            </a:lvl5pPr>
            <a:lvl6pPr lvl="5" algn="ctr">
              <a:spcBef>
                <a:spcPts val="0"/>
              </a:spcBef>
              <a:spcAft>
                <a:spcPts val="0"/>
              </a:spcAft>
              <a:buSzPts val="4800"/>
              <a:buNone/>
              <a:defRPr sz="6400"/>
            </a:lvl6pPr>
            <a:lvl7pPr lvl="6" algn="ctr">
              <a:spcBef>
                <a:spcPts val="0"/>
              </a:spcBef>
              <a:spcAft>
                <a:spcPts val="0"/>
              </a:spcAft>
              <a:buSzPts val="4800"/>
              <a:buNone/>
              <a:defRPr sz="6400"/>
            </a:lvl7pPr>
            <a:lvl8pPr lvl="7" algn="ctr">
              <a:spcBef>
                <a:spcPts val="0"/>
              </a:spcBef>
              <a:spcAft>
                <a:spcPts val="0"/>
              </a:spcAft>
              <a:buSzPts val="4800"/>
              <a:buNone/>
              <a:defRPr sz="6400"/>
            </a:lvl8pPr>
            <a:lvl9pPr lvl="8" algn="ctr">
              <a:spcBef>
                <a:spcPts val="0"/>
              </a:spcBef>
              <a:spcAft>
                <a:spcPts val="0"/>
              </a:spcAft>
              <a:buSzPts val="4800"/>
              <a:buNone/>
              <a:defRPr sz="6400"/>
            </a:lvl9pPr>
          </a:lstStyle>
          <a:p>
            <a:endParaRPr/>
          </a:p>
        </p:txBody>
      </p:sp>
      <p:sp>
        <p:nvSpPr>
          <p:cNvPr id="12" name="Google Shape;12;p2"/>
          <p:cNvSpPr/>
          <p:nvPr/>
        </p:nvSpPr>
        <p:spPr>
          <a:xfrm>
            <a:off x="4828467" y="4418134"/>
            <a:ext cx="2378392" cy="227165"/>
          </a:xfrm>
          <a:custGeom>
            <a:avLst/>
            <a:gdLst/>
            <a:ahLst/>
            <a:cxnLst/>
            <a:rect l="l" t="t" r="r" b="b"/>
            <a:pathLst>
              <a:path w="16385" h="1565" extrusionOk="0">
                <a:moveTo>
                  <a:pt x="112" y="652"/>
                </a:moveTo>
                <a:lnTo>
                  <a:pt x="75" y="671"/>
                </a:lnTo>
                <a:lnTo>
                  <a:pt x="19" y="708"/>
                </a:lnTo>
                <a:lnTo>
                  <a:pt x="1" y="745"/>
                </a:lnTo>
                <a:lnTo>
                  <a:pt x="1" y="801"/>
                </a:lnTo>
                <a:lnTo>
                  <a:pt x="1" y="876"/>
                </a:lnTo>
                <a:lnTo>
                  <a:pt x="19" y="913"/>
                </a:lnTo>
                <a:lnTo>
                  <a:pt x="57" y="950"/>
                </a:lnTo>
                <a:lnTo>
                  <a:pt x="131" y="987"/>
                </a:lnTo>
                <a:lnTo>
                  <a:pt x="187" y="987"/>
                </a:lnTo>
                <a:lnTo>
                  <a:pt x="261" y="950"/>
                </a:lnTo>
                <a:lnTo>
                  <a:pt x="317" y="894"/>
                </a:lnTo>
                <a:lnTo>
                  <a:pt x="336" y="838"/>
                </a:lnTo>
                <a:lnTo>
                  <a:pt x="336" y="764"/>
                </a:lnTo>
                <a:lnTo>
                  <a:pt x="317" y="727"/>
                </a:lnTo>
                <a:lnTo>
                  <a:pt x="280" y="689"/>
                </a:lnTo>
                <a:lnTo>
                  <a:pt x="224" y="671"/>
                </a:lnTo>
                <a:lnTo>
                  <a:pt x="168" y="652"/>
                </a:lnTo>
                <a:close/>
                <a:moveTo>
                  <a:pt x="16236" y="689"/>
                </a:moveTo>
                <a:lnTo>
                  <a:pt x="16161" y="708"/>
                </a:lnTo>
                <a:lnTo>
                  <a:pt x="16087" y="745"/>
                </a:lnTo>
                <a:lnTo>
                  <a:pt x="16031" y="801"/>
                </a:lnTo>
                <a:lnTo>
                  <a:pt x="15994" y="857"/>
                </a:lnTo>
                <a:lnTo>
                  <a:pt x="15975" y="931"/>
                </a:lnTo>
                <a:lnTo>
                  <a:pt x="15994" y="987"/>
                </a:lnTo>
                <a:lnTo>
                  <a:pt x="16049" y="1043"/>
                </a:lnTo>
                <a:lnTo>
                  <a:pt x="16124" y="1080"/>
                </a:lnTo>
                <a:lnTo>
                  <a:pt x="16180" y="1099"/>
                </a:lnTo>
                <a:lnTo>
                  <a:pt x="16217" y="1080"/>
                </a:lnTo>
                <a:lnTo>
                  <a:pt x="16291" y="1062"/>
                </a:lnTo>
                <a:lnTo>
                  <a:pt x="16347" y="987"/>
                </a:lnTo>
                <a:lnTo>
                  <a:pt x="16385" y="913"/>
                </a:lnTo>
                <a:lnTo>
                  <a:pt x="16385" y="838"/>
                </a:lnTo>
                <a:lnTo>
                  <a:pt x="16366" y="764"/>
                </a:lnTo>
                <a:lnTo>
                  <a:pt x="16310" y="708"/>
                </a:lnTo>
                <a:lnTo>
                  <a:pt x="16273" y="689"/>
                </a:lnTo>
                <a:close/>
                <a:moveTo>
                  <a:pt x="4655" y="1"/>
                </a:moveTo>
                <a:lnTo>
                  <a:pt x="4506" y="19"/>
                </a:lnTo>
                <a:lnTo>
                  <a:pt x="4357" y="56"/>
                </a:lnTo>
                <a:lnTo>
                  <a:pt x="4246" y="94"/>
                </a:lnTo>
                <a:lnTo>
                  <a:pt x="4134" y="168"/>
                </a:lnTo>
                <a:lnTo>
                  <a:pt x="4022" y="243"/>
                </a:lnTo>
                <a:lnTo>
                  <a:pt x="3929" y="336"/>
                </a:lnTo>
                <a:lnTo>
                  <a:pt x="3575" y="727"/>
                </a:lnTo>
                <a:lnTo>
                  <a:pt x="3408" y="876"/>
                </a:lnTo>
                <a:lnTo>
                  <a:pt x="3315" y="931"/>
                </a:lnTo>
                <a:lnTo>
                  <a:pt x="3203" y="987"/>
                </a:lnTo>
                <a:lnTo>
                  <a:pt x="3110" y="1025"/>
                </a:lnTo>
                <a:lnTo>
                  <a:pt x="2998" y="1025"/>
                </a:lnTo>
                <a:lnTo>
                  <a:pt x="2886" y="1006"/>
                </a:lnTo>
                <a:lnTo>
                  <a:pt x="2775" y="969"/>
                </a:lnTo>
                <a:lnTo>
                  <a:pt x="2682" y="894"/>
                </a:lnTo>
                <a:lnTo>
                  <a:pt x="2607" y="820"/>
                </a:lnTo>
                <a:lnTo>
                  <a:pt x="2458" y="652"/>
                </a:lnTo>
                <a:lnTo>
                  <a:pt x="2309" y="485"/>
                </a:lnTo>
                <a:lnTo>
                  <a:pt x="2235" y="410"/>
                </a:lnTo>
                <a:lnTo>
                  <a:pt x="2142" y="354"/>
                </a:lnTo>
                <a:lnTo>
                  <a:pt x="2011" y="298"/>
                </a:lnTo>
                <a:lnTo>
                  <a:pt x="1900" y="261"/>
                </a:lnTo>
                <a:lnTo>
                  <a:pt x="1658" y="261"/>
                </a:lnTo>
                <a:lnTo>
                  <a:pt x="1546" y="280"/>
                </a:lnTo>
                <a:lnTo>
                  <a:pt x="1434" y="317"/>
                </a:lnTo>
                <a:lnTo>
                  <a:pt x="1323" y="373"/>
                </a:lnTo>
                <a:lnTo>
                  <a:pt x="1211" y="429"/>
                </a:lnTo>
                <a:lnTo>
                  <a:pt x="1099" y="578"/>
                </a:lnTo>
                <a:lnTo>
                  <a:pt x="1006" y="689"/>
                </a:lnTo>
                <a:lnTo>
                  <a:pt x="932" y="820"/>
                </a:lnTo>
                <a:lnTo>
                  <a:pt x="876" y="950"/>
                </a:lnTo>
                <a:lnTo>
                  <a:pt x="857" y="1062"/>
                </a:lnTo>
                <a:lnTo>
                  <a:pt x="857" y="1099"/>
                </a:lnTo>
                <a:lnTo>
                  <a:pt x="857" y="1136"/>
                </a:lnTo>
                <a:lnTo>
                  <a:pt x="894" y="1174"/>
                </a:lnTo>
                <a:lnTo>
                  <a:pt x="969" y="1174"/>
                </a:lnTo>
                <a:lnTo>
                  <a:pt x="1006" y="1155"/>
                </a:lnTo>
                <a:lnTo>
                  <a:pt x="1062" y="1043"/>
                </a:lnTo>
                <a:lnTo>
                  <a:pt x="1118" y="931"/>
                </a:lnTo>
                <a:lnTo>
                  <a:pt x="1155" y="838"/>
                </a:lnTo>
                <a:lnTo>
                  <a:pt x="1211" y="764"/>
                </a:lnTo>
                <a:lnTo>
                  <a:pt x="1285" y="671"/>
                </a:lnTo>
                <a:lnTo>
                  <a:pt x="1378" y="615"/>
                </a:lnTo>
                <a:lnTo>
                  <a:pt x="1471" y="559"/>
                </a:lnTo>
                <a:lnTo>
                  <a:pt x="1602" y="522"/>
                </a:lnTo>
                <a:lnTo>
                  <a:pt x="1825" y="522"/>
                </a:lnTo>
                <a:lnTo>
                  <a:pt x="1937" y="559"/>
                </a:lnTo>
                <a:lnTo>
                  <a:pt x="2030" y="615"/>
                </a:lnTo>
                <a:lnTo>
                  <a:pt x="2142" y="671"/>
                </a:lnTo>
                <a:lnTo>
                  <a:pt x="2216" y="764"/>
                </a:lnTo>
                <a:lnTo>
                  <a:pt x="2309" y="838"/>
                </a:lnTo>
                <a:lnTo>
                  <a:pt x="2458" y="1043"/>
                </a:lnTo>
                <a:lnTo>
                  <a:pt x="2533" y="1118"/>
                </a:lnTo>
                <a:lnTo>
                  <a:pt x="2607" y="1211"/>
                </a:lnTo>
                <a:lnTo>
                  <a:pt x="2700" y="1267"/>
                </a:lnTo>
                <a:lnTo>
                  <a:pt x="2812" y="1322"/>
                </a:lnTo>
                <a:lnTo>
                  <a:pt x="2924" y="1341"/>
                </a:lnTo>
                <a:lnTo>
                  <a:pt x="3054" y="1341"/>
                </a:lnTo>
                <a:lnTo>
                  <a:pt x="3166" y="1322"/>
                </a:lnTo>
                <a:lnTo>
                  <a:pt x="3277" y="1285"/>
                </a:lnTo>
                <a:lnTo>
                  <a:pt x="3371" y="1248"/>
                </a:lnTo>
                <a:lnTo>
                  <a:pt x="3464" y="1174"/>
                </a:lnTo>
                <a:lnTo>
                  <a:pt x="3631" y="1043"/>
                </a:lnTo>
                <a:lnTo>
                  <a:pt x="3799" y="876"/>
                </a:lnTo>
                <a:lnTo>
                  <a:pt x="4078" y="578"/>
                </a:lnTo>
                <a:lnTo>
                  <a:pt x="4227" y="447"/>
                </a:lnTo>
                <a:lnTo>
                  <a:pt x="4376" y="336"/>
                </a:lnTo>
                <a:lnTo>
                  <a:pt x="4450" y="298"/>
                </a:lnTo>
                <a:lnTo>
                  <a:pt x="4543" y="261"/>
                </a:lnTo>
                <a:lnTo>
                  <a:pt x="4711" y="261"/>
                </a:lnTo>
                <a:lnTo>
                  <a:pt x="4786" y="280"/>
                </a:lnTo>
                <a:lnTo>
                  <a:pt x="4879" y="317"/>
                </a:lnTo>
                <a:lnTo>
                  <a:pt x="4953" y="392"/>
                </a:lnTo>
                <a:lnTo>
                  <a:pt x="5046" y="485"/>
                </a:lnTo>
                <a:lnTo>
                  <a:pt x="5195" y="671"/>
                </a:lnTo>
                <a:lnTo>
                  <a:pt x="5344" y="857"/>
                </a:lnTo>
                <a:lnTo>
                  <a:pt x="5474" y="1043"/>
                </a:lnTo>
                <a:lnTo>
                  <a:pt x="5623" y="1211"/>
                </a:lnTo>
                <a:lnTo>
                  <a:pt x="5716" y="1267"/>
                </a:lnTo>
                <a:lnTo>
                  <a:pt x="5810" y="1322"/>
                </a:lnTo>
                <a:lnTo>
                  <a:pt x="5903" y="1378"/>
                </a:lnTo>
                <a:lnTo>
                  <a:pt x="5996" y="1397"/>
                </a:lnTo>
                <a:lnTo>
                  <a:pt x="6107" y="1416"/>
                </a:lnTo>
                <a:lnTo>
                  <a:pt x="6219" y="1397"/>
                </a:lnTo>
                <a:lnTo>
                  <a:pt x="6349" y="1378"/>
                </a:lnTo>
                <a:lnTo>
                  <a:pt x="6498" y="1322"/>
                </a:lnTo>
                <a:lnTo>
                  <a:pt x="6591" y="1267"/>
                </a:lnTo>
                <a:lnTo>
                  <a:pt x="6703" y="1211"/>
                </a:lnTo>
                <a:lnTo>
                  <a:pt x="6908" y="1043"/>
                </a:lnTo>
                <a:lnTo>
                  <a:pt x="7131" y="894"/>
                </a:lnTo>
                <a:lnTo>
                  <a:pt x="7336" y="727"/>
                </a:lnTo>
                <a:lnTo>
                  <a:pt x="7448" y="671"/>
                </a:lnTo>
                <a:lnTo>
                  <a:pt x="7560" y="615"/>
                </a:lnTo>
                <a:lnTo>
                  <a:pt x="7671" y="578"/>
                </a:lnTo>
                <a:lnTo>
                  <a:pt x="7895" y="578"/>
                </a:lnTo>
                <a:lnTo>
                  <a:pt x="8006" y="615"/>
                </a:lnTo>
                <a:lnTo>
                  <a:pt x="8137" y="671"/>
                </a:lnTo>
                <a:lnTo>
                  <a:pt x="8248" y="764"/>
                </a:lnTo>
                <a:lnTo>
                  <a:pt x="8397" y="931"/>
                </a:lnTo>
                <a:lnTo>
                  <a:pt x="8528" y="1099"/>
                </a:lnTo>
                <a:lnTo>
                  <a:pt x="8677" y="1248"/>
                </a:lnTo>
                <a:lnTo>
                  <a:pt x="8826" y="1397"/>
                </a:lnTo>
                <a:lnTo>
                  <a:pt x="8900" y="1453"/>
                </a:lnTo>
                <a:lnTo>
                  <a:pt x="8993" y="1509"/>
                </a:lnTo>
                <a:lnTo>
                  <a:pt x="9068" y="1546"/>
                </a:lnTo>
                <a:lnTo>
                  <a:pt x="9161" y="1564"/>
                </a:lnTo>
                <a:lnTo>
                  <a:pt x="9272" y="1564"/>
                </a:lnTo>
                <a:lnTo>
                  <a:pt x="9366" y="1546"/>
                </a:lnTo>
                <a:lnTo>
                  <a:pt x="9477" y="1527"/>
                </a:lnTo>
                <a:lnTo>
                  <a:pt x="9608" y="1471"/>
                </a:lnTo>
                <a:lnTo>
                  <a:pt x="9757" y="1360"/>
                </a:lnTo>
                <a:lnTo>
                  <a:pt x="9924" y="1211"/>
                </a:lnTo>
                <a:lnTo>
                  <a:pt x="10110" y="1043"/>
                </a:lnTo>
                <a:lnTo>
                  <a:pt x="10296" y="876"/>
                </a:lnTo>
                <a:lnTo>
                  <a:pt x="10483" y="745"/>
                </a:lnTo>
                <a:lnTo>
                  <a:pt x="10576" y="708"/>
                </a:lnTo>
                <a:lnTo>
                  <a:pt x="10687" y="671"/>
                </a:lnTo>
                <a:lnTo>
                  <a:pt x="10781" y="652"/>
                </a:lnTo>
                <a:lnTo>
                  <a:pt x="10874" y="652"/>
                </a:lnTo>
                <a:lnTo>
                  <a:pt x="10967" y="689"/>
                </a:lnTo>
                <a:lnTo>
                  <a:pt x="11078" y="727"/>
                </a:lnTo>
                <a:lnTo>
                  <a:pt x="11172" y="801"/>
                </a:lnTo>
                <a:lnTo>
                  <a:pt x="11246" y="894"/>
                </a:lnTo>
                <a:lnTo>
                  <a:pt x="11395" y="1099"/>
                </a:lnTo>
                <a:lnTo>
                  <a:pt x="11544" y="1304"/>
                </a:lnTo>
                <a:lnTo>
                  <a:pt x="11637" y="1378"/>
                </a:lnTo>
                <a:lnTo>
                  <a:pt x="11730" y="1453"/>
                </a:lnTo>
                <a:lnTo>
                  <a:pt x="11879" y="1509"/>
                </a:lnTo>
                <a:lnTo>
                  <a:pt x="12028" y="1527"/>
                </a:lnTo>
                <a:lnTo>
                  <a:pt x="12177" y="1509"/>
                </a:lnTo>
                <a:lnTo>
                  <a:pt x="12326" y="1471"/>
                </a:lnTo>
                <a:lnTo>
                  <a:pt x="12456" y="1397"/>
                </a:lnTo>
                <a:lnTo>
                  <a:pt x="12586" y="1304"/>
                </a:lnTo>
                <a:lnTo>
                  <a:pt x="12810" y="1099"/>
                </a:lnTo>
                <a:lnTo>
                  <a:pt x="13015" y="894"/>
                </a:lnTo>
                <a:lnTo>
                  <a:pt x="13126" y="801"/>
                </a:lnTo>
                <a:lnTo>
                  <a:pt x="13238" y="708"/>
                </a:lnTo>
                <a:lnTo>
                  <a:pt x="13368" y="615"/>
                </a:lnTo>
                <a:lnTo>
                  <a:pt x="13517" y="578"/>
                </a:lnTo>
                <a:lnTo>
                  <a:pt x="13573" y="559"/>
                </a:lnTo>
                <a:lnTo>
                  <a:pt x="13648" y="559"/>
                </a:lnTo>
                <a:lnTo>
                  <a:pt x="13722" y="578"/>
                </a:lnTo>
                <a:lnTo>
                  <a:pt x="13778" y="615"/>
                </a:lnTo>
                <a:lnTo>
                  <a:pt x="13890" y="671"/>
                </a:lnTo>
                <a:lnTo>
                  <a:pt x="13964" y="764"/>
                </a:lnTo>
                <a:lnTo>
                  <a:pt x="14095" y="969"/>
                </a:lnTo>
                <a:lnTo>
                  <a:pt x="14169" y="1062"/>
                </a:lnTo>
                <a:lnTo>
                  <a:pt x="14243" y="1155"/>
                </a:lnTo>
                <a:lnTo>
                  <a:pt x="14337" y="1248"/>
                </a:lnTo>
                <a:lnTo>
                  <a:pt x="14448" y="1304"/>
                </a:lnTo>
                <a:lnTo>
                  <a:pt x="14597" y="1341"/>
                </a:lnTo>
                <a:lnTo>
                  <a:pt x="14746" y="1360"/>
                </a:lnTo>
                <a:lnTo>
                  <a:pt x="14895" y="1341"/>
                </a:lnTo>
                <a:lnTo>
                  <a:pt x="15025" y="1304"/>
                </a:lnTo>
                <a:lnTo>
                  <a:pt x="15156" y="1229"/>
                </a:lnTo>
                <a:lnTo>
                  <a:pt x="15286" y="1155"/>
                </a:lnTo>
                <a:lnTo>
                  <a:pt x="15398" y="1062"/>
                </a:lnTo>
                <a:lnTo>
                  <a:pt x="15510" y="950"/>
                </a:lnTo>
                <a:lnTo>
                  <a:pt x="15677" y="745"/>
                </a:lnTo>
                <a:lnTo>
                  <a:pt x="15770" y="634"/>
                </a:lnTo>
                <a:lnTo>
                  <a:pt x="15826" y="503"/>
                </a:lnTo>
                <a:lnTo>
                  <a:pt x="15882" y="410"/>
                </a:lnTo>
                <a:lnTo>
                  <a:pt x="15900" y="354"/>
                </a:lnTo>
                <a:lnTo>
                  <a:pt x="15882" y="298"/>
                </a:lnTo>
                <a:lnTo>
                  <a:pt x="15845" y="243"/>
                </a:lnTo>
                <a:lnTo>
                  <a:pt x="15770" y="205"/>
                </a:lnTo>
                <a:lnTo>
                  <a:pt x="15714" y="224"/>
                </a:lnTo>
                <a:lnTo>
                  <a:pt x="15677" y="243"/>
                </a:lnTo>
                <a:lnTo>
                  <a:pt x="15658" y="280"/>
                </a:lnTo>
                <a:lnTo>
                  <a:pt x="15528" y="466"/>
                </a:lnTo>
                <a:lnTo>
                  <a:pt x="15379" y="652"/>
                </a:lnTo>
                <a:lnTo>
                  <a:pt x="15212" y="820"/>
                </a:lnTo>
                <a:lnTo>
                  <a:pt x="15044" y="969"/>
                </a:lnTo>
                <a:lnTo>
                  <a:pt x="14951" y="1025"/>
                </a:lnTo>
                <a:lnTo>
                  <a:pt x="14858" y="1043"/>
                </a:lnTo>
                <a:lnTo>
                  <a:pt x="14765" y="1062"/>
                </a:lnTo>
                <a:lnTo>
                  <a:pt x="14653" y="1062"/>
                </a:lnTo>
                <a:lnTo>
                  <a:pt x="14560" y="1043"/>
                </a:lnTo>
                <a:lnTo>
                  <a:pt x="14467" y="987"/>
                </a:lnTo>
                <a:lnTo>
                  <a:pt x="14355" y="913"/>
                </a:lnTo>
                <a:lnTo>
                  <a:pt x="14262" y="801"/>
                </a:lnTo>
                <a:lnTo>
                  <a:pt x="14113" y="634"/>
                </a:lnTo>
                <a:lnTo>
                  <a:pt x="14039" y="540"/>
                </a:lnTo>
                <a:lnTo>
                  <a:pt x="13964" y="466"/>
                </a:lnTo>
                <a:lnTo>
                  <a:pt x="13871" y="410"/>
                </a:lnTo>
                <a:lnTo>
                  <a:pt x="13778" y="373"/>
                </a:lnTo>
                <a:lnTo>
                  <a:pt x="13666" y="336"/>
                </a:lnTo>
                <a:lnTo>
                  <a:pt x="13536" y="336"/>
                </a:lnTo>
                <a:lnTo>
                  <a:pt x="13424" y="354"/>
                </a:lnTo>
                <a:lnTo>
                  <a:pt x="13331" y="392"/>
                </a:lnTo>
                <a:lnTo>
                  <a:pt x="13238" y="429"/>
                </a:lnTo>
                <a:lnTo>
                  <a:pt x="13145" y="485"/>
                </a:lnTo>
                <a:lnTo>
                  <a:pt x="12977" y="615"/>
                </a:lnTo>
                <a:lnTo>
                  <a:pt x="12810" y="764"/>
                </a:lnTo>
                <a:lnTo>
                  <a:pt x="12661" y="913"/>
                </a:lnTo>
                <a:lnTo>
                  <a:pt x="12493" y="1043"/>
                </a:lnTo>
                <a:lnTo>
                  <a:pt x="12400" y="1118"/>
                </a:lnTo>
                <a:lnTo>
                  <a:pt x="12307" y="1174"/>
                </a:lnTo>
                <a:lnTo>
                  <a:pt x="12214" y="1211"/>
                </a:lnTo>
                <a:lnTo>
                  <a:pt x="12102" y="1248"/>
                </a:lnTo>
                <a:lnTo>
                  <a:pt x="11991" y="1248"/>
                </a:lnTo>
                <a:lnTo>
                  <a:pt x="11898" y="1229"/>
                </a:lnTo>
                <a:lnTo>
                  <a:pt x="11805" y="1192"/>
                </a:lnTo>
                <a:lnTo>
                  <a:pt x="11730" y="1118"/>
                </a:lnTo>
                <a:lnTo>
                  <a:pt x="11656" y="1043"/>
                </a:lnTo>
                <a:lnTo>
                  <a:pt x="11600" y="969"/>
                </a:lnTo>
                <a:lnTo>
                  <a:pt x="11469" y="783"/>
                </a:lnTo>
                <a:lnTo>
                  <a:pt x="11376" y="671"/>
                </a:lnTo>
                <a:lnTo>
                  <a:pt x="11283" y="578"/>
                </a:lnTo>
                <a:lnTo>
                  <a:pt x="11190" y="503"/>
                </a:lnTo>
                <a:lnTo>
                  <a:pt x="11097" y="447"/>
                </a:lnTo>
                <a:lnTo>
                  <a:pt x="10985" y="429"/>
                </a:lnTo>
                <a:lnTo>
                  <a:pt x="10892" y="410"/>
                </a:lnTo>
                <a:lnTo>
                  <a:pt x="10706" y="410"/>
                </a:lnTo>
                <a:lnTo>
                  <a:pt x="10613" y="447"/>
                </a:lnTo>
                <a:lnTo>
                  <a:pt x="10501" y="485"/>
                </a:lnTo>
                <a:lnTo>
                  <a:pt x="10315" y="596"/>
                </a:lnTo>
                <a:lnTo>
                  <a:pt x="10110" y="727"/>
                </a:lnTo>
                <a:lnTo>
                  <a:pt x="9924" y="894"/>
                </a:lnTo>
                <a:lnTo>
                  <a:pt x="9775" y="1006"/>
                </a:lnTo>
                <a:lnTo>
                  <a:pt x="9608" y="1136"/>
                </a:lnTo>
                <a:lnTo>
                  <a:pt x="9533" y="1192"/>
                </a:lnTo>
                <a:lnTo>
                  <a:pt x="9440" y="1229"/>
                </a:lnTo>
                <a:lnTo>
                  <a:pt x="9347" y="1248"/>
                </a:lnTo>
                <a:lnTo>
                  <a:pt x="9254" y="1267"/>
                </a:lnTo>
                <a:lnTo>
                  <a:pt x="9142" y="1267"/>
                </a:lnTo>
                <a:lnTo>
                  <a:pt x="9049" y="1229"/>
                </a:lnTo>
                <a:lnTo>
                  <a:pt x="8956" y="1174"/>
                </a:lnTo>
                <a:lnTo>
                  <a:pt x="8863" y="1118"/>
                </a:lnTo>
                <a:lnTo>
                  <a:pt x="8714" y="950"/>
                </a:lnTo>
                <a:lnTo>
                  <a:pt x="8584" y="801"/>
                </a:lnTo>
                <a:lnTo>
                  <a:pt x="8435" y="615"/>
                </a:lnTo>
                <a:lnTo>
                  <a:pt x="8267" y="466"/>
                </a:lnTo>
                <a:lnTo>
                  <a:pt x="8155" y="392"/>
                </a:lnTo>
                <a:lnTo>
                  <a:pt x="8062" y="354"/>
                </a:lnTo>
                <a:lnTo>
                  <a:pt x="7951" y="317"/>
                </a:lnTo>
                <a:lnTo>
                  <a:pt x="7820" y="298"/>
                </a:lnTo>
                <a:lnTo>
                  <a:pt x="7690" y="317"/>
                </a:lnTo>
                <a:lnTo>
                  <a:pt x="7541" y="336"/>
                </a:lnTo>
                <a:lnTo>
                  <a:pt x="7411" y="392"/>
                </a:lnTo>
                <a:lnTo>
                  <a:pt x="7280" y="466"/>
                </a:lnTo>
                <a:lnTo>
                  <a:pt x="7057" y="615"/>
                </a:lnTo>
                <a:lnTo>
                  <a:pt x="6833" y="783"/>
                </a:lnTo>
                <a:lnTo>
                  <a:pt x="6629" y="931"/>
                </a:lnTo>
                <a:lnTo>
                  <a:pt x="6517" y="1006"/>
                </a:lnTo>
                <a:lnTo>
                  <a:pt x="6405" y="1062"/>
                </a:lnTo>
                <a:lnTo>
                  <a:pt x="6294" y="1099"/>
                </a:lnTo>
                <a:lnTo>
                  <a:pt x="6182" y="1118"/>
                </a:lnTo>
                <a:lnTo>
                  <a:pt x="6052" y="1118"/>
                </a:lnTo>
                <a:lnTo>
                  <a:pt x="5921" y="1080"/>
                </a:lnTo>
                <a:lnTo>
                  <a:pt x="5828" y="1025"/>
                </a:lnTo>
                <a:lnTo>
                  <a:pt x="5754" y="950"/>
                </a:lnTo>
                <a:lnTo>
                  <a:pt x="5661" y="876"/>
                </a:lnTo>
                <a:lnTo>
                  <a:pt x="5586" y="783"/>
                </a:lnTo>
                <a:lnTo>
                  <a:pt x="5325" y="410"/>
                </a:lnTo>
                <a:lnTo>
                  <a:pt x="5232" y="298"/>
                </a:lnTo>
                <a:lnTo>
                  <a:pt x="5139" y="205"/>
                </a:lnTo>
                <a:lnTo>
                  <a:pt x="5028" y="131"/>
                </a:lnTo>
                <a:lnTo>
                  <a:pt x="4897" y="56"/>
                </a:lnTo>
                <a:lnTo>
                  <a:pt x="4786" y="19"/>
                </a:lnTo>
                <a:lnTo>
                  <a:pt x="4655" y="1"/>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3753031280"/>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3"/>
        <p:cNvGrpSpPr/>
        <p:nvPr/>
      </p:nvGrpSpPr>
      <p:grpSpPr>
        <a:xfrm>
          <a:off x="0" y="0"/>
          <a:ext cx="0" cy="0"/>
          <a:chOff x="0" y="0"/>
          <a:chExt cx="0" cy="0"/>
        </a:xfrm>
      </p:grpSpPr>
      <p:sp>
        <p:nvSpPr>
          <p:cNvPr id="14" name="Google Shape;14;p3"/>
          <p:cNvSpPr/>
          <p:nvPr/>
        </p:nvSpPr>
        <p:spPr>
          <a:xfrm>
            <a:off x="279301" y="178834"/>
            <a:ext cx="11633236" cy="6500244"/>
          </a:xfrm>
          <a:custGeom>
            <a:avLst/>
            <a:gdLst/>
            <a:ahLst/>
            <a:cxnLst/>
            <a:rect l="l" t="t" r="r" b="b"/>
            <a:pathLst>
              <a:path w="92198" h="51517" extrusionOk="0">
                <a:moveTo>
                  <a:pt x="16254" y="186"/>
                </a:moveTo>
                <a:lnTo>
                  <a:pt x="16198" y="205"/>
                </a:lnTo>
                <a:lnTo>
                  <a:pt x="16161" y="242"/>
                </a:lnTo>
                <a:lnTo>
                  <a:pt x="16142" y="279"/>
                </a:lnTo>
                <a:lnTo>
                  <a:pt x="16124" y="354"/>
                </a:lnTo>
                <a:lnTo>
                  <a:pt x="16124" y="391"/>
                </a:lnTo>
                <a:lnTo>
                  <a:pt x="16161" y="447"/>
                </a:lnTo>
                <a:lnTo>
                  <a:pt x="16198" y="484"/>
                </a:lnTo>
                <a:lnTo>
                  <a:pt x="16291" y="559"/>
                </a:lnTo>
                <a:lnTo>
                  <a:pt x="16384" y="614"/>
                </a:lnTo>
                <a:lnTo>
                  <a:pt x="16254" y="726"/>
                </a:lnTo>
                <a:lnTo>
                  <a:pt x="16124" y="856"/>
                </a:lnTo>
                <a:lnTo>
                  <a:pt x="16105" y="912"/>
                </a:lnTo>
                <a:lnTo>
                  <a:pt x="16105" y="950"/>
                </a:lnTo>
                <a:lnTo>
                  <a:pt x="16105" y="968"/>
                </a:lnTo>
                <a:lnTo>
                  <a:pt x="16142" y="987"/>
                </a:lnTo>
                <a:lnTo>
                  <a:pt x="16291" y="987"/>
                </a:lnTo>
                <a:lnTo>
                  <a:pt x="16347" y="950"/>
                </a:lnTo>
                <a:lnTo>
                  <a:pt x="16403" y="912"/>
                </a:lnTo>
                <a:lnTo>
                  <a:pt x="16477" y="875"/>
                </a:lnTo>
                <a:lnTo>
                  <a:pt x="16533" y="856"/>
                </a:lnTo>
                <a:lnTo>
                  <a:pt x="16626" y="801"/>
                </a:lnTo>
                <a:lnTo>
                  <a:pt x="16719" y="875"/>
                </a:lnTo>
                <a:lnTo>
                  <a:pt x="16794" y="894"/>
                </a:lnTo>
                <a:lnTo>
                  <a:pt x="16868" y="875"/>
                </a:lnTo>
                <a:lnTo>
                  <a:pt x="16924" y="856"/>
                </a:lnTo>
                <a:lnTo>
                  <a:pt x="16980" y="819"/>
                </a:lnTo>
                <a:lnTo>
                  <a:pt x="16999" y="763"/>
                </a:lnTo>
                <a:lnTo>
                  <a:pt x="16999" y="707"/>
                </a:lnTo>
                <a:lnTo>
                  <a:pt x="16980" y="633"/>
                </a:lnTo>
                <a:lnTo>
                  <a:pt x="16924" y="577"/>
                </a:lnTo>
                <a:lnTo>
                  <a:pt x="16999" y="503"/>
                </a:lnTo>
                <a:lnTo>
                  <a:pt x="17036" y="428"/>
                </a:lnTo>
                <a:lnTo>
                  <a:pt x="17055" y="391"/>
                </a:lnTo>
                <a:lnTo>
                  <a:pt x="17036" y="335"/>
                </a:lnTo>
                <a:lnTo>
                  <a:pt x="17017" y="298"/>
                </a:lnTo>
                <a:lnTo>
                  <a:pt x="16980" y="261"/>
                </a:lnTo>
                <a:lnTo>
                  <a:pt x="16924" y="242"/>
                </a:lnTo>
                <a:lnTo>
                  <a:pt x="16868" y="261"/>
                </a:lnTo>
                <a:lnTo>
                  <a:pt x="16757" y="317"/>
                </a:lnTo>
                <a:lnTo>
                  <a:pt x="16682" y="335"/>
                </a:lnTo>
                <a:lnTo>
                  <a:pt x="16626" y="335"/>
                </a:lnTo>
                <a:lnTo>
                  <a:pt x="16496" y="279"/>
                </a:lnTo>
                <a:lnTo>
                  <a:pt x="16403" y="223"/>
                </a:lnTo>
                <a:lnTo>
                  <a:pt x="16310" y="205"/>
                </a:lnTo>
                <a:lnTo>
                  <a:pt x="16254" y="186"/>
                </a:lnTo>
                <a:close/>
                <a:moveTo>
                  <a:pt x="22324" y="186"/>
                </a:moveTo>
                <a:lnTo>
                  <a:pt x="22249" y="205"/>
                </a:lnTo>
                <a:lnTo>
                  <a:pt x="22175" y="242"/>
                </a:lnTo>
                <a:lnTo>
                  <a:pt x="22044" y="335"/>
                </a:lnTo>
                <a:lnTo>
                  <a:pt x="21933" y="391"/>
                </a:lnTo>
                <a:lnTo>
                  <a:pt x="21877" y="391"/>
                </a:lnTo>
                <a:lnTo>
                  <a:pt x="21821" y="354"/>
                </a:lnTo>
                <a:lnTo>
                  <a:pt x="21691" y="279"/>
                </a:lnTo>
                <a:lnTo>
                  <a:pt x="21560" y="223"/>
                </a:lnTo>
                <a:lnTo>
                  <a:pt x="21504" y="205"/>
                </a:lnTo>
                <a:lnTo>
                  <a:pt x="21448" y="205"/>
                </a:lnTo>
                <a:lnTo>
                  <a:pt x="21393" y="242"/>
                </a:lnTo>
                <a:lnTo>
                  <a:pt x="21374" y="298"/>
                </a:lnTo>
                <a:lnTo>
                  <a:pt x="21393" y="354"/>
                </a:lnTo>
                <a:lnTo>
                  <a:pt x="21430" y="410"/>
                </a:lnTo>
                <a:lnTo>
                  <a:pt x="21542" y="521"/>
                </a:lnTo>
                <a:lnTo>
                  <a:pt x="21616" y="596"/>
                </a:lnTo>
                <a:lnTo>
                  <a:pt x="21542" y="652"/>
                </a:lnTo>
                <a:lnTo>
                  <a:pt x="21486" y="726"/>
                </a:lnTo>
                <a:lnTo>
                  <a:pt x="21467" y="763"/>
                </a:lnTo>
                <a:lnTo>
                  <a:pt x="21467" y="801"/>
                </a:lnTo>
                <a:lnTo>
                  <a:pt x="21486" y="838"/>
                </a:lnTo>
                <a:lnTo>
                  <a:pt x="21523" y="875"/>
                </a:lnTo>
                <a:lnTo>
                  <a:pt x="21560" y="912"/>
                </a:lnTo>
                <a:lnTo>
                  <a:pt x="21691" y="912"/>
                </a:lnTo>
                <a:lnTo>
                  <a:pt x="21877" y="782"/>
                </a:lnTo>
                <a:lnTo>
                  <a:pt x="21951" y="838"/>
                </a:lnTo>
                <a:lnTo>
                  <a:pt x="21988" y="856"/>
                </a:lnTo>
                <a:lnTo>
                  <a:pt x="22044" y="894"/>
                </a:lnTo>
                <a:lnTo>
                  <a:pt x="22193" y="968"/>
                </a:lnTo>
                <a:lnTo>
                  <a:pt x="22249" y="1005"/>
                </a:lnTo>
                <a:lnTo>
                  <a:pt x="22324" y="1024"/>
                </a:lnTo>
                <a:lnTo>
                  <a:pt x="22398" y="1024"/>
                </a:lnTo>
                <a:lnTo>
                  <a:pt x="22454" y="987"/>
                </a:lnTo>
                <a:lnTo>
                  <a:pt x="22491" y="931"/>
                </a:lnTo>
                <a:lnTo>
                  <a:pt x="22491" y="856"/>
                </a:lnTo>
                <a:lnTo>
                  <a:pt x="22454" y="801"/>
                </a:lnTo>
                <a:lnTo>
                  <a:pt x="22417" y="745"/>
                </a:lnTo>
                <a:lnTo>
                  <a:pt x="22286" y="633"/>
                </a:lnTo>
                <a:lnTo>
                  <a:pt x="22175" y="577"/>
                </a:lnTo>
                <a:lnTo>
                  <a:pt x="22230" y="521"/>
                </a:lnTo>
                <a:lnTo>
                  <a:pt x="22342" y="410"/>
                </a:lnTo>
                <a:lnTo>
                  <a:pt x="22417" y="317"/>
                </a:lnTo>
                <a:lnTo>
                  <a:pt x="22435" y="261"/>
                </a:lnTo>
                <a:lnTo>
                  <a:pt x="22435" y="223"/>
                </a:lnTo>
                <a:lnTo>
                  <a:pt x="22379" y="186"/>
                </a:lnTo>
                <a:close/>
                <a:moveTo>
                  <a:pt x="77731" y="186"/>
                </a:moveTo>
                <a:lnTo>
                  <a:pt x="77675" y="205"/>
                </a:lnTo>
                <a:lnTo>
                  <a:pt x="77638" y="223"/>
                </a:lnTo>
                <a:lnTo>
                  <a:pt x="77619" y="261"/>
                </a:lnTo>
                <a:lnTo>
                  <a:pt x="77619" y="298"/>
                </a:lnTo>
                <a:lnTo>
                  <a:pt x="77619" y="372"/>
                </a:lnTo>
                <a:lnTo>
                  <a:pt x="77638" y="447"/>
                </a:lnTo>
                <a:lnTo>
                  <a:pt x="77731" y="577"/>
                </a:lnTo>
                <a:lnTo>
                  <a:pt x="77805" y="707"/>
                </a:lnTo>
                <a:lnTo>
                  <a:pt x="77768" y="745"/>
                </a:lnTo>
                <a:lnTo>
                  <a:pt x="77712" y="801"/>
                </a:lnTo>
                <a:lnTo>
                  <a:pt x="77638" y="856"/>
                </a:lnTo>
                <a:lnTo>
                  <a:pt x="77601" y="894"/>
                </a:lnTo>
                <a:lnTo>
                  <a:pt x="77582" y="950"/>
                </a:lnTo>
                <a:lnTo>
                  <a:pt x="77601" y="987"/>
                </a:lnTo>
                <a:lnTo>
                  <a:pt x="77638" y="987"/>
                </a:lnTo>
                <a:lnTo>
                  <a:pt x="77824" y="912"/>
                </a:lnTo>
                <a:lnTo>
                  <a:pt x="77936" y="875"/>
                </a:lnTo>
                <a:lnTo>
                  <a:pt x="77992" y="894"/>
                </a:lnTo>
                <a:lnTo>
                  <a:pt x="78159" y="968"/>
                </a:lnTo>
                <a:lnTo>
                  <a:pt x="78252" y="1005"/>
                </a:lnTo>
                <a:lnTo>
                  <a:pt x="78364" y="1024"/>
                </a:lnTo>
                <a:lnTo>
                  <a:pt x="78476" y="1024"/>
                </a:lnTo>
                <a:lnTo>
                  <a:pt x="78513" y="1005"/>
                </a:lnTo>
                <a:lnTo>
                  <a:pt x="78550" y="968"/>
                </a:lnTo>
                <a:lnTo>
                  <a:pt x="78569" y="912"/>
                </a:lnTo>
                <a:lnTo>
                  <a:pt x="78569" y="875"/>
                </a:lnTo>
                <a:lnTo>
                  <a:pt x="78531" y="819"/>
                </a:lnTo>
                <a:lnTo>
                  <a:pt x="78494" y="782"/>
                </a:lnTo>
                <a:lnTo>
                  <a:pt x="78420" y="689"/>
                </a:lnTo>
                <a:lnTo>
                  <a:pt x="78327" y="633"/>
                </a:lnTo>
                <a:lnTo>
                  <a:pt x="78569" y="521"/>
                </a:lnTo>
                <a:lnTo>
                  <a:pt x="78680" y="465"/>
                </a:lnTo>
                <a:lnTo>
                  <a:pt x="78718" y="428"/>
                </a:lnTo>
                <a:lnTo>
                  <a:pt x="78755" y="372"/>
                </a:lnTo>
                <a:lnTo>
                  <a:pt x="78755" y="317"/>
                </a:lnTo>
                <a:lnTo>
                  <a:pt x="78736" y="242"/>
                </a:lnTo>
                <a:lnTo>
                  <a:pt x="78699" y="205"/>
                </a:lnTo>
                <a:lnTo>
                  <a:pt x="78662" y="186"/>
                </a:lnTo>
                <a:lnTo>
                  <a:pt x="78625" y="205"/>
                </a:lnTo>
                <a:lnTo>
                  <a:pt x="78513" y="261"/>
                </a:lnTo>
                <a:lnTo>
                  <a:pt x="78345" y="354"/>
                </a:lnTo>
                <a:lnTo>
                  <a:pt x="78215" y="428"/>
                </a:lnTo>
                <a:lnTo>
                  <a:pt x="78140" y="447"/>
                </a:lnTo>
                <a:lnTo>
                  <a:pt x="78103" y="447"/>
                </a:lnTo>
                <a:lnTo>
                  <a:pt x="78066" y="428"/>
                </a:lnTo>
                <a:lnTo>
                  <a:pt x="78010" y="391"/>
                </a:lnTo>
                <a:lnTo>
                  <a:pt x="77936" y="298"/>
                </a:lnTo>
                <a:lnTo>
                  <a:pt x="77880" y="261"/>
                </a:lnTo>
                <a:lnTo>
                  <a:pt x="77843" y="205"/>
                </a:lnTo>
                <a:lnTo>
                  <a:pt x="77787" y="186"/>
                </a:lnTo>
                <a:close/>
                <a:moveTo>
                  <a:pt x="5418" y="168"/>
                </a:moveTo>
                <a:lnTo>
                  <a:pt x="5362" y="186"/>
                </a:lnTo>
                <a:lnTo>
                  <a:pt x="5307" y="223"/>
                </a:lnTo>
                <a:lnTo>
                  <a:pt x="5269" y="261"/>
                </a:lnTo>
                <a:lnTo>
                  <a:pt x="5269" y="317"/>
                </a:lnTo>
                <a:lnTo>
                  <a:pt x="5307" y="372"/>
                </a:lnTo>
                <a:lnTo>
                  <a:pt x="5400" y="465"/>
                </a:lnTo>
                <a:lnTo>
                  <a:pt x="5474" y="540"/>
                </a:lnTo>
                <a:lnTo>
                  <a:pt x="5567" y="596"/>
                </a:lnTo>
                <a:lnTo>
                  <a:pt x="5642" y="633"/>
                </a:lnTo>
                <a:lnTo>
                  <a:pt x="5660" y="670"/>
                </a:lnTo>
                <a:lnTo>
                  <a:pt x="5660" y="707"/>
                </a:lnTo>
                <a:lnTo>
                  <a:pt x="5605" y="763"/>
                </a:lnTo>
                <a:lnTo>
                  <a:pt x="5605" y="819"/>
                </a:lnTo>
                <a:lnTo>
                  <a:pt x="5586" y="856"/>
                </a:lnTo>
                <a:lnTo>
                  <a:pt x="5567" y="912"/>
                </a:lnTo>
                <a:lnTo>
                  <a:pt x="5586" y="968"/>
                </a:lnTo>
                <a:lnTo>
                  <a:pt x="5642" y="1024"/>
                </a:lnTo>
                <a:lnTo>
                  <a:pt x="5679" y="1043"/>
                </a:lnTo>
                <a:lnTo>
                  <a:pt x="5735" y="1024"/>
                </a:lnTo>
                <a:lnTo>
                  <a:pt x="5772" y="987"/>
                </a:lnTo>
                <a:lnTo>
                  <a:pt x="5865" y="894"/>
                </a:lnTo>
                <a:lnTo>
                  <a:pt x="5902" y="856"/>
                </a:lnTo>
                <a:lnTo>
                  <a:pt x="5940" y="838"/>
                </a:lnTo>
                <a:lnTo>
                  <a:pt x="5995" y="856"/>
                </a:lnTo>
                <a:lnTo>
                  <a:pt x="6051" y="894"/>
                </a:lnTo>
                <a:lnTo>
                  <a:pt x="6200" y="968"/>
                </a:lnTo>
                <a:lnTo>
                  <a:pt x="6275" y="1005"/>
                </a:lnTo>
                <a:lnTo>
                  <a:pt x="6331" y="1005"/>
                </a:lnTo>
                <a:lnTo>
                  <a:pt x="6405" y="987"/>
                </a:lnTo>
                <a:lnTo>
                  <a:pt x="6442" y="931"/>
                </a:lnTo>
                <a:lnTo>
                  <a:pt x="6461" y="875"/>
                </a:lnTo>
                <a:lnTo>
                  <a:pt x="6461" y="819"/>
                </a:lnTo>
                <a:lnTo>
                  <a:pt x="6442" y="763"/>
                </a:lnTo>
                <a:lnTo>
                  <a:pt x="6405" y="707"/>
                </a:lnTo>
                <a:lnTo>
                  <a:pt x="6293" y="633"/>
                </a:lnTo>
                <a:lnTo>
                  <a:pt x="6200" y="577"/>
                </a:lnTo>
                <a:lnTo>
                  <a:pt x="6293" y="484"/>
                </a:lnTo>
                <a:lnTo>
                  <a:pt x="6349" y="372"/>
                </a:lnTo>
                <a:lnTo>
                  <a:pt x="6368" y="317"/>
                </a:lnTo>
                <a:lnTo>
                  <a:pt x="6349" y="261"/>
                </a:lnTo>
                <a:lnTo>
                  <a:pt x="6312" y="223"/>
                </a:lnTo>
                <a:lnTo>
                  <a:pt x="6238" y="186"/>
                </a:lnTo>
                <a:lnTo>
                  <a:pt x="6182" y="186"/>
                </a:lnTo>
                <a:lnTo>
                  <a:pt x="6126" y="205"/>
                </a:lnTo>
                <a:lnTo>
                  <a:pt x="6033" y="279"/>
                </a:lnTo>
                <a:lnTo>
                  <a:pt x="5940" y="354"/>
                </a:lnTo>
                <a:lnTo>
                  <a:pt x="5884" y="372"/>
                </a:lnTo>
                <a:lnTo>
                  <a:pt x="5847" y="372"/>
                </a:lnTo>
                <a:lnTo>
                  <a:pt x="5791" y="354"/>
                </a:lnTo>
                <a:lnTo>
                  <a:pt x="5735" y="335"/>
                </a:lnTo>
                <a:lnTo>
                  <a:pt x="5605" y="242"/>
                </a:lnTo>
                <a:lnTo>
                  <a:pt x="5474" y="186"/>
                </a:lnTo>
                <a:lnTo>
                  <a:pt x="5418" y="168"/>
                </a:lnTo>
                <a:close/>
                <a:moveTo>
                  <a:pt x="11600" y="149"/>
                </a:moveTo>
                <a:lnTo>
                  <a:pt x="11544" y="168"/>
                </a:lnTo>
                <a:lnTo>
                  <a:pt x="11506" y="205"/>
                </a:lnTo>
                <a:lnTo>
                  <a:pt x="11413" y="279"/>
                </a:lnTo>
                <a:lnTo>
                  <a:pt x="11339" y="354"/>
                </a:lnTo>
                <a:lnTo>
                  <a:pt x="11264" y="391"/>
                </a:lnTo>
                <a:lnTo>
                  <a:pt x="11227" y="410"/>
                </a:lnTo>
                <a:lnTo>
                  <a:pt x="11190" y="410"/>
                </a:lnTo>
                <a:lnTo>
                  <a:pt x="11115" y="372"/>
                </a:lnTo>
                <a:lnTo>
                  <a:pt x="11004" y="317"/>
                </a:lnTo>
                <a:lnTo>
                  <a:pt x="10873" y="279"/>
                </a:lnTo>
                <a:lnTo>
                  <a:pt x="10780" y="279"/>
                </a:lnTo>
                <a:lnTo>
                  <a:pt x="10687" y="317"/>
                </a:lnTo>
                <a:lnTo>
                  <a:pt x="10650" y="335"/>
                </a:lnTo>
                <a:lnTo>
                  <a:pt x="10631" y="372"/>
                </a:lnTo>
                <a:lnTo>
                  <a:pt x="10650" y="410"/>
                </a:lnTo>
                <a:lnTo>
                  <a:pt x="10706" y="447"/>
                </a:lnTo>
                <a:lnTo>
                  <a:pt x="11060" y="689"/>
                </a:lnTo>
                <a:lnTo>
                  <a:pt x="11004" y="782"/>
                </a:lnTo>
                <a:lnTo>
                  <a:pt x="10948" y="894"/>
                </a:lnTo>
                <a:lnTo>
                  <a:pt x="10948" y="950"/>
                </a:lnTo>
                <a:lnTo>
                  <a:pt x="10967" y="1005"/>
                </a:lnTo>
                <a:lnTo>
                  <a:pt x="11004" y="1024"/>
                </a:lnTo>
                <a:lnTo>
                  <a:pt x="11078" y="1043"/>
                </a:lnTo>
                <a:lnTo>
                  <a:pt x="11115" y="1024"/>
                </a:lnTo>
                <a:lnTo>
                  <a:pt x="11171" y="1005"/>
                </a:lnTo>
                <a:lnTo>
                  <a:pt x="11209" y="968"/>
                </a:lnTo>
                <a:lnTo>
                  <a:pt x="11264" y="931"/>
                </a:lnTo>
                <a:lnTo>
                  <a:pt x="11339" y="894"/>
                </a:lnTo>
                <a:lnTo>
                  <a:pt x="11357" y="894"/>
                </a:lnTo>
                <a:lnTo>
                  <a:pt x="11395" y="931"/>
                </a:lnTo>
                <a:lnTo>
                  <a:pt x="11469" y="968"/>
                </a:lnTo>
                <a:lnTo>
                  <a:pt x="11581" y="987"/>
                </a:lnTo>
                <a:lnTo>
                  <a:pt x="11655" y="968"/>
                </a:lnTo>
                <a:lnTo>
                  <a:pt x="11693" y="950"/>
                </a:lnTo>
                <a:lnTo>
                  <a:pt x="11711" y="931"/>
                </a:lnTo>
                <a:lnTo>
                  <a:pt x="11711" y="875"/>
                </a:lnTo>
                <a:lnTo>
                  <a:pt x="11711" y="819"/>
                </a:lnTo>
                <a:lnTo>
                  <a:pt x="11674" y="782"/>
                </a:lnTo>
                <a:lnTo>
                  <a:pt x="11637" y="726"/>
                </a:lnTo>
                <a:lnTo>
                  <a:pt x="11600" y="670"/>
                </a:lnTo>
                <a:lnTo>
                  <a:pt x="11581" y="652"/>
                </a:lnTo>
                <a:lnTo>
                  <a:pt x="11600" y="596"/>
                </a:lnTo>
                <a:lnTo>
                  <a:pt x="11655" y="540"/>
                </a:lnTo>
                <a:lnTo>
                  <a:pt x="11730" y="447"/>
                </a:lnTo>
                <a:lnTo>
                  <a:pt x="11767" y="372"/>
                </a:lnTo>
                <a:lnTo>
                  <a:pt x="11786" y="298"/>
                </a:lnTo>
                <a:lnTo>
                  <a:pt x="11767" y="242"/>
                </a:lnTo>
                <a:lnTo>
                  <a:pt x="11711" y="186"/>
                </a:lnTo>
                <a:lnTo>
                  <a:pt x="11637" y="149"/>
                </a:lnTo>
                <a:close/>
                <a:moveTo>
                  <a:pt x="59001" y="130"/>
                </a:moveTo>
                <a:lnTo>
                  <a:pt x="58945" y="149"/>
                </a:lnTo>
                <a:lnTo>
                  <a:pt x="58889" y="168"/>
                </a:lnTo>
                <a:lnTo>
                  <a:pt x="58852" y="205"/>
                </a:lnTo>
                <a:lnTo>
                  <a:pt x="58852" y="261"/>
                </a:lnTo>
                <a:lnTo>
                  <a:pt x="58889" y="317"/>
                </a:lnTo>
                <a:lnTo>
                  <a:pt x="59001" y="428"/>
                </a:lnTo>
                <a:lnTo>
                  <a:pt x="59131" y="521"/>
                </a:lnTo>
                <a:lnTo>
                  <a:pt x="59225" y="577"/>
                </a:lnTo>
                <a:lnTo>
                  <a:pt x="59131" y="670"/>
                </a:lnTo>
                <a:lnTo>
                  <a:pt x="59020" y="782"/>
                </a:lnTo>
                <a:lnTo>
                  <a:pt x="58982" y="856"/>
                </a:lnTo>
                <a:lnTo>
                  <a:pt x="58945" y="912"/>
                </a:lnTo>
                <a:lnTo>
                  <a:pt x="58945" y="968"/>
                </a:lnTo>
                <a:lnTo>
                  <a:pt x="58982" y="1024"/>
                </a:lnTo>
                <a:lnTo>
                  <a:pt x="59038" y="1043"/>
                </a:lnTo>
                <a:lnTo>
                  <a:pt x="59113" y="1043"/>
                </a:lnTo>
                <a:lnTo>
                  <a:pt x="59169" y="1005"/>
                </a:lnTo>
                <a:lnTo>
                  <a:pt x="59225" y="950"/>
                </a:lnTo>
                <a:lnTo>
                  <a:pt x="59336" y="838"/>
                </a:lnTo>
                <a:lnTo>
                  <a:pt x="59411" y="726"/>
                </a:lnTo>
                <a:lnTo>
                  <a:pt x="59522" y="838"/>
                </a:lnTo>
                <a:lnTo>
                  <a:pt x="59671" y="950"/>
                </a:lnTo>
                <a:lnTo>
                  <a:pt x="59746" y="1005"/>
                </a:lnTo>
                <a:lnTo>
                  <a:pt x="59820" y="1024"/>
                </a:lnTo>
                <a:lnTo>
                  <a:pt x="59895" y="1024"/>
                </a:lnTo>
                <a:lnTo>
                  <a:pt x="59951" y="987"/>
                </a:lnTo>
                <a:lnTo>
                  <a:pt x="59988" y="931"/>
                </a:lnTo>
                <a:lnTo>
                  <a:pt x="59988" y="856"/>
                </a:lnTo>
                <a:lnTo>
                  <a:pt x="59951" y="782"/>
                </a:lnTo>
                <a:lnTo>
                  <a:pt x="59913" y="707"/>
                </a:lnTo>
                <a:lnTo>
                  <a:pt x="59764" y="577"/>
                </a:lnTo>
                <a:lnTo>
                  <a:pt x="59653" y="484"/>
                </a:lnTo>
                <a:lnTo>
                  <a:pt x="59727" y="428"/>
                </a:lnTo>
                <a:lnTo>
                  <a:pt x="59820" y="335"/>
                </a:lnTo>
                <a:lnTo>
                  <a:pt x="59858" y="279"/>
                </a:lnTo>
                <a:lnTo>
                  <a:pt x="59876" y="242"/>
                </a:lnTo>
                <a:lnTo>
                  <a:pt x="59858" y="205"/>
                </a:lnTo>
                <a:lnTo>
                  <a:pt x="59820" y="186"/>
                </a:lnTo>
                <a:lnTo>
                  <a:pt x="59764" y="186"/>
                </a:lnTo>
                <a:lnTo>
                  <a:pt x="59690" y="242"/>
                </a:lnTo>
                <a:lnTo>
                  <a:pt x="59560" y="317"/>
                </a:lnTo>
                <a:lnTo>
                  <a:pt x="59485" y="335"/>
                </a:lnTo>
                <a:lnTo>
                  <a:pt x="59429" y="335"/>
                </a:lnTo>
                <a:lnTo>
                  <a:pt x="59318" y="261"/>
                </a:lnTo>
                <a:lnTo>
                  <a:pt x="59206" y="205"/>
                </a:lnTo>
                <a:lnTo>
                  <a:pt x="59076" y="149"/>
                </a:lnTo>
                <a:lnTo>
                  <a:pt x="59001" y="130"/>
                </a:lnTo>
                <a:close/>
                <a:moveTo>
                  <a:pt x="73188" y="149"/>
                </a:moveTo>
                <a:lnTo>
                  <a:pt x="73114" y="186"/>
                </a:lnTo>
                <a:lnTo>
                  <a:pt x="72983" y="261"/>
                </a:lnTo>
                <a:lnTo>
                  <a:pt x="72890" y="317"/>
                </a:lnTo>
                <a:lnTo>
                  <a:pt x="72816" y="335"/>
                </a:lnTo>
                <a:lnTo>
                  <a:pt x="72760" y="354"/>
                </a:lnTo>
                <a:lnTo>
                  <a:pt x="72723" y="335"/>
                </a:lnTo>
                <a:lnTo>
                  <a:pt x="72630" y="298"/>
                </a:lnTo>
                <a:lnTo>
                  <a:pt x="72518" y="223"/>
                </a:lnTo>
                <a:lnTo>
                  <a:pt x="72443" y="205"/>
                </a:lnTo>
                <a:lnTo>
                  <a:pt x="72388" y="205"/>
                </a:lnTo>
                <a:lnTo>
                  <a:pt x="72332" y="223"/>
                </a:lnTo>
                <a:lnTo>
                  <a:pt x="72313" y="279"/>
                </a:lnTo>
                <a:lnTo>
                  <a:pt x="72313" y="317"/>
                </a:lnTo>
                <a:lnTo>
                  <a:pt x="72350" y="372"/>
                </a:lnTo>
                <a:lnTo>
                  <a:pt x="72462" y="484"/>
                </a:lnTo>
                <a:lnTo>
                  <a:pt x="72555" y="559"/>
                </a:lnTo>
                <a:lnTo>
                  <a:pt x="72388" y="689"/>
                </a:lnTo>
                <a:lnTo>
                  <a:pt x="72313" y="763"/>
                </a:lnTo>
                <a:lnTo>
                  <a:pt x="72276" y="801"/>
                </a:lnTo>
                <a:lnTo>
                  <a:pt x="72257" y="838"/>
                </a:lnTo>
                <a:lnTo>
                  <a:pt x="72257" y="894"/>
                </a:lnTo>
                <a:lnTo>
                  <a:pt x="72276" y="968"/>
                </a:lnTo>
                <a:lnTo>
                  <a:pt x="72313" y="1005"/>
                </a:lnTo>
                <a:lnTo>
                  <a:pt x="72388" y="1005"/>
                </a:lnTo>
                <a:lnTo>
                  <a:pt x="72481" y="968"/>
                </a:lnTo>
                <a:lnTo>
                  <a:pt x="72555" y="912"/>
                </a:lnTo>
                <a:lnTo>
                  <a:pt x="72648" y="875"/>
                </a:lnTo>
                <a:lnTo>
                  <a:pt x="72741" y="838"/>
                </a:lnTo>
                <a:lnTo>
                  <a:pt x="72816" y="819"/>
                </a:lnTo>
                <a:lnTo>
                  <a:pt x="72872" y="875"/>
                </a:lnTo>
                <a:lnTo>
                  <a:pt x="72927" y="894"/>
                </a:lnTo>
                <a:lnTo>
                  <a:pt x="72965" y="950"/>
                </a:lnTo>
                <a:lnTo>
                  <a:pt x="73002" y="987"/>
                </a:lnTo>
                <a:lnTo>
                  <a:pt x="73058" y="1024"/>
                </a:lnTo>
                <a:lnTo>
                  <a:pt x="73169" y="1043"/>
                </a:lnTo>
                <a:lnTo>
                  <a:pt x="73244" y="1043"/>
                </a:lnTo>
                <a:lnTo>
                  <a:pt x="73263" y="1005"/>
                </a:lnTo>
                <a:lnTo>
                  <a:pt x="73263" y="987"/>
                </a:lnTo>
                <a:lnTo>
                  <a:pt x="73263" y="912"/>
                </a:lnTo>
                <a:lnTo>
                  <a:pt x="73244" y="838"/>
                </a:lnTo>
                <a:lnTo>
                  <a:pt x="73207" y="745"/>
                </a:lnTo>
                <a:lnTo>
                  <a:pt x="73151" y="670"/>
                </a:lnTo>
                <a:lnTo>
                  <a:pt x="73095" y="614"/>
                </a:lnTo>
                <a:lnTo>
                  <a:pt x="73188" y="540"/>
                </a:lnTo>
                <a:lnTo>
                  <a:pt x="73300" y="447"/>
                </a:lnTo>
                <a:lnTo>
                  <a:pt x="73356" y="391"/>
                </a:lnTo>
                <a:lnTo>
                  <a:pt x="73374" y="335"/>
                </a:lnTo>
                <a:lnTo>
                  <a:pt x="73374" y="261"/>
                </a:lnTo>
                <a:lnTo>
                  <a:pt x="73356" y="205"/>
                </a:lnTo>
                <a:lnTo>
                  <a:pt x="73300" y="168"/>
                </a:lnTo>
                <a:lnTo>
                  <a:pt x="73244" y="149"/>
                </a:lnTo>
                <a:close/>
                <a:moveTo>
                  <a:pt x="2719" y="130"/>
                </a:moveTo>
                <a:lnTo>
                  <a:pt x="2663" y="168"/>
                </a:lnTo>
                <a:lnTo>
                  <a:pt x="2644" y="186"/>
                </a:lnTo>
                <a:lnTo>
                  <a:pt x="2626" y="223"/>
                </a:lnTo>
                <a:lnTo>
                  <a:pt x="2626" y="298"/>
                </a:lnTo>
                <a:lnTo>
                  <a:pt x="2663" y="372"/>
                </a:lnTo>
                <a:lnTo>
                  <a:pt x="2719" y="447"/>
                </a:lnTo>
                <a:lnTo>
                  <a:pt x="2868" y="577"/>
                </a:lnTo>
                <a:lnTo>
                  <a:pt x="2979" y="652"/>
                </a:lnTo>
                <a:lnTo>
                  <a:pt x="2905" y="726"/>
                </a:lnTo>
                <a:lnTo>
                  <a:pt x="2830" y="838"/>
                </a:lnTo>
                <a:lnTo>
                  <a:pt x="2812" y="875"/>
                </a:lnTo>
                <a:lnTo>
                  <a:pt x="2812" y="931"/>
                </a:lnTo>
                <a:lnTo>
                  <a:pt x="2830" y="968"/>
                </a:lnTo>
                <a:lnTo>
                  <a:pt x="2868" y="987"/>
                </a:lnTo>
                <a:lnTo>
                  <a:pt x="2924" y="987"/>
                </a:lnTo>
                <a:lnTo>
                  <a:pt x="2998" y="950"/>
                </a:lnTo>
                <a:lnTo>
                  <a:pt x="3054" y="912"/>
                </a:lnTo>
                <a:lnTo>
                  <a:pt x="3110" y="875"/>
                </a:lnTo>
                <a:lnTo>
                  <a:pt x="3166" y="838"/>
                </a:lnTo>
                <a:lnTo>
                  <a:pt x="3203" y="838"/>
                </a:lnTo>
                <a:lnTo>
                  <a:pt x="3240" y="856"/>
                </a:lnTo>
                <a:lnTo>
                  <a:pt x="3296" y="912"/>
                </a:lnTo>
                <a:lnTo>
                  <a:pt x="3445" y="1005"/>
                </a:lnTo>
                <a:lnTo>
                  <a:pt x="3519" y="1043"/>
                </a:lnTo>
                <a:lnTo>
                  <a:pt x="3612" y="1061"/>
                </a:lnTo>
                <a:lnTo>
                  <a:pt x="3650" y="1043"/>
                </a:lnTo>
                <a:lnTo>
                  <a:pt x="3687" y="1024"/>
                </a:lnTo>
                <a:lnTo>
                  <a:pt x="3724" y="987"/>
                </a:lnTo>
                <a:lnTo>
                  <a:pt x="3743" y="950"/>
                </a:lnTo>
                <a:lnTo>
                  <a:pt x="3761" y="875"/>
                </a:lnTo>
                <a:lnTo>
                  <a:pt x="3761" y="838"/>
                </a:lnTo>
                <a:lnTo>
                  <a:pt x="3724" y="782"/>
                </a:lnTo>
                <a:lnTo>
                  <a:pt x="3705" y="745"/>
                </a:lnTo>
                <a:lnTo>
                  <a:pt x="3612" y="670"/>
                </a:lnTo>
                <a:lnTo>
                  <a:pt x="3519" y="596"/>
                </a:lnTo>
                <a:lnTo>
                  <a:pt x="3612" y="521"/>
                </a:lnTo>
                <a:lnTo>
                  <a:pt x="3705" y="410"/>
                </a:lnTo>
                <a:lnTo>
                  <a:pt x="3743" y="335"/>
                </a:lnTo>
                <a:lnTo>
                  <a:pt x="3743" y="279"/>
                </a:lnTo>
                <a:lnTo>
                  <a:pt x="3724" y="242"/>
                </a:lnTo>
                <a:lnTo>
                  <a:pt x="3668" y="186"/>
                </a:lnTo>
                <a:lnTo>
                  <a:pt x="3594" y="186"/>
                </a:lnTo>
                <a:lnTo>
                  <a:pt x="3519" y="205"/>
                </a:lnTo>
                <a:lnTo>
                  <a:pt x="3389" y="279"/>
                </a:lnTo>
                <a:lnTo>
                  <a:pt x="3277" y="372"/>
                </a:lnTo>
                <a:lnTo>
                  <a:pt x="3240" y="372"/>
                </a:lnTo>
                <a:lnTo>
                  <a:pt x="3166" y="354"/>
                </a:lnTo>
                <a:lnTo>
                  <a:pt x="3054" y="279"/>
                </a:lnTo>
                <a:lnTo>
                  <a:pt x="2905" y="205"/>
                </a:lnTo>
                <a:lnTo>
                  <a:pt x="2849" y="168"/>
                </a:lnTo>
                <a:lnTo>
                  <a:pt x="2775" y="130"/>
                </a:lnTo>
                <a:close/>
                <a:moveTo>
                  <a:pt x="37367" y="149"/>
                </a:moveTo>
                <a:lnTo>
                  <a:pt x="37311" y="168"/>
                </a:lnTo>
                <a:lnTo>
                  <a:pt x="37292" y="186"/>
                </a:lnTo>
                <a:lnTo>
                  <a:pt x="37274" y="223"/>
                </a:lnTo>
                <a:lnTo>
                  <a:pt x="37274" y="279"/>
                </a:lnTo>
                <a:lnTo>
                  <a:pt x="37311" y="354"/>
                </a:lnTo>
                <a:lnTo>
                  <a:pt x="37367" y="410"/>
                </a:lnTo>
                <a:lnTo>
                  <a:pt x="37441" y="465"/>
                </a:lnTo>
                <a:lnTo>
                  <a:pt x="37609" y="577"/>
                </a:lnTo>
                <a:lnTo>
                  <a:pt x="37739" y="652"/>
                </a:lnTo>
                <a:lnTo>
                  <a:pt x="37628" y="801"/>
                </a:lnTo>
                <a:lnTo>
                  <a:pt x="37572" y="875"/>
                </a:lnTo>
                <a:lnTo>
                  <a:pt x="37534" y="950"/>
                </a:lnTo>
                <a:lnTo>
                  <a:pt x="37534" y="987"/>
                </a:lnTo>
                <a:lnTo>
                  <a:pt x="37590" y="1005"/>
                </a:lnTo>
                <a:lnTo>
                  <a:pt x="37721" y="931"/>
                </a:lnTo>
                <a:lnTo>
                  <a:pt x="37963" y="782"/>
                </a:lnTo>
                <a:lnTo>
                  <a:pt x="38019" y="801"/>
                </a:lnTo>
                <a:lnTo>
                  <a:pt x="38074" y="819"/>
                </a:lnTo>
                <a:lnTo>
                  <a:pt x="38205" y="894"/>
                </a:lnTo>
                <a:lnTo>
                  <a:pt x="38354" y="987"/>
                </a:lnTo>
                <a:lnTo>
                  <a:pt x="38465" y="1043"/>
                </a:lnTo>
                <a:lnTo>
                  <a:pt x="38558" y="1061"/>
                </a:lnTo>
                <a:lnTo>
                  <a:pt x="38652" y="1043"/>
                </a:lnTo>
                <a:lnTo>
                  <a:pt x="38689" y="1043"/>
                </a:lnTo>
                <a:lnTo>
                  <a:pt x="38726" y="1005"/>
                </a:lnTo>
                <a:lnTo>
                  <a:pt x="38726" y="968"/>
                </a:lnTo>
                <a:lnTo>
                  <a:pt x="38726" y="912"/>
                </a:lnTo>
                <a:lnTo>
                  <a:pt x="38707" y="856"/>
                </a:lnTo>
                <a:lnTo>
                  <a:pt x="38652" y="801"/>
                </a:lnTo>
                <a:lnTo>
                  <a:pt x="38521" y="707"/>
                </a:lnTo>
                <a:lnTo>
                  <a:pt x="38372" y="633"/>
                </a:lnTo>
                <a:lnTo>
                  <a:pt x="38242" y="577"/>
                </a:lnTo>
                <a:lnTo>
                  <a:pt x="38354" y="503"/>
                </a:lnTo>
                <a:lnTo>
                  <a:pt x="38465" y="372"/>
                </a:lnTo>
                <a:lnTo>
                  <a:pt x="38503" y="298"/>
                </a:lnTo>
                <a:lnTo>
                  <a:pt x="38503" y="242"/>
                </a:lnTo>
                <a:lnTo>
                  <a:pt x="38503" y="223"/>
                </a:lnTo>
                <a:lnTo>
                  <a:pt x="38465" y="205"/>
                </a:lnTo>
                <a:lnTo>
                  <a:pt x="38391" y="168"/>
                </a:lnTo>
                <a:lnTo>
                  <a:pt x="38316" y="168"/>
                </a:lnTo>
                <a:lnTo>
                  <a:pt x="38223" y="205"/>
                </a:lnTo>
                <a:lnTo>
                  <a:pt x="38093" y="317"/>
                </a:lnTo>
                <a:lnTo>
                  <a:pt x="38019" y="391"/>
                </a:lnTo>
                <a:lnTo>
                  <a:pt x="37963" y="410"/>
                </a:lnTo>
                <a:lnTo>
                  <a:pt x="37907" y="410"/>
                </a:lnTo>
                <a:lnTo>
                  <a:pt x="37814" y="354"/>
                </a:lnTo>
                <a:lnTo>
                  <a:pt x="37702" y="279"/>
                </a:lnTo>
                <a:lnTo>
                  <a:pt x="37534" y="186"/>
                </a:lnTo>
                <a:lnTo>
                  <a:pt x="37441" y="168"/>
                </a:lnTo>
                <a:lnTo>
                  <a:pt x="37367" y="149"/>
                </a:lnTo>
                <a:close/>
                <a:moveTo>
                  <a:pt x="40327" y="149"/>
                </a:moveTo>
                <a:lnTo>
                  <a:pt x="40290" y="186"/>
                </a:lnTo>
                <a:lnTo>
                  <a:pt x="40290" y="223"/>
                </a:lnTo>
                <a:lnTo>
                  <a:pt x="40290" y="242"/>
                </a:lnTo>
                <a:lnTo>
                  <a:pt x="40327" y="317"/>
                </a:lnTo>
                <a:lnTo>
                  <a:pt x="40364" y="372"/>
                </a:lnTo>
                <a:lnTo>
                  <a:pt x="40383" y="410"/>
                </a:lnTo>
                <a:lnTo>
                  <a:pt x="40402" y="503"/>
                </a:lnTo>
                <a:lnTo>
                  <a:pt x="40364" y="559"/>
                </a:lnTo>
                <a:lnTo>
                  <a:pt x="40290" y="652"/>
                </a:lnTo>
                <a:lnTo>
                  <a:pt x="40197" y="726"/>
                </a:lnTo>
                <a:lnTo>
                  <a:pt x="40104" y="819"/>
                </a:lnTo>
                <a:lnTo>
                  <a:pt x="40085" y="875"/>
                </a:lnTo>
                <a:lnTo>
                  <a:pt x="40104" y="931"/>
                </a:lnTo>
                <a:lnTo>
                  <a:pt x="40122" y="987"/>
                </a:lnTo>
                <a:lnTo>
                  <a:pt x="40160" y="1005"/>
                </a:lnTo>
                <a:lnTo>
                  <a:pt x="40234" y="1005"/>
                </a:lnTo>
                <a:lnTo>
                  <a:pt x="40327" y="968"/>
                </a:lnTo>
                <a:lnTo>
                  <a:pt x="40402" y="912"/>
                </a:lnTo>
                <a:lnTo>
                  <a:pt x="40513" y="819"/>
                </a:lnTo>
                <a:lnTo>
                  <a:pt x="40588" y="782"/>
                </a:lnTo>
                <a:lnTo>
                  <a:pt x="40625" y="763"/>
                </a:lnTo>
                <a:lnTo>
                  <a:pt x="40662" y="801"/>
                </a:lnTo>
                <a:lnTo>
                  <a:pt x="40718" y="856"/>
                </a:lnTo>
                <a:lnTo>
                  <a:pt x="40793" y="987"/>
                </a:lnTo>
                <a:lnTo>
                  <a:pt x="40849" y="1024"/>
                </a:lnTo>
                <a:lnTo>
                  <a:pt x="40923" y="1061"/>
                </a:lnTo>
                <a:lnTo>
                  <a:pt x="40960" y="1061"/>
                </a:lnTo>
                <a:lnTo>
                  <a:pt x="40997" y="1043"/>
                </a:lnTo>
                <a:lnTo>
                  <a:pt x="41035" y="1024"/>
                </a:lnTo>
                <a:lnTo>
                  <a:pt x="41053" y="987"/>
                </a:lnTo>
                <a:lnTo>
                  <a:pt x="41072" y="931"/>
                </a:lnTo>
                <a:lnTo>
                  <a:pt x="41072" y="894"/>
                </a:lnTo>
                <a:lnTo>
                  <a:pt x="41016" y="782"/>
                </a:lnTo>
                <a:lnTo>
                  <a:pt x="40942" y="689"/>
                </a:lnTo>
                <a:lnTo>
                  <a:pt x="40886" y="614"/>
                </a:lnTo>
                <a:lnTo>
                  <a:pt x="41109" y="521"/>
                </a:lnTo>
                <a:lnTo>
                  <a:pt x="41202" y="447"/>
                </a:lnTo>
                <a:lnTo>
                  <a:pt x="41239" y="410"/>
                </a:lnTo>
                <a:lnTo>
                  <a:pt x="41258" y="354"/>
                </a:lnTo>
                <a:lnTo>
                  <a:pt x="41258" y="279"/>
                </a:lnTo>
                <a:lnTo>
                  <a:pt x="41221" y="205"/>
                </a:lnTo>
                <a:lnTo>
                  <a:pt x="41146" y="149"/>
                </a:lnTo>
                <a:lnTo>
                  <a:pt x="41053" y="149"/>
                </a:lnTo>
                <a:lnTo>
                  <a:pt x="40960" y="205"/>
                </a:lnTo>
                <a:lnTo>
                  <a:pt x="40849" y="261"/>
                </a:lnTo>
                <a:lnTo>
                  <a:pt x="40718" y="335"/>
                </a:lnTo>
                <a:lnTo>
                  <a:pt x="40644" y="354"/>
                </a:lnTo>
                <a:lnTo>
                  <a:pt x="40606" y="335"/>
                </a:lnTo>
                <a:lnTo>
                  <a:pt x="40569" y="298"/>
                </a:lnTo>
                <a:lnTo>
                  <a:pt x="40476" y="205"/>
                </a:lnTo>
                <a:lnTo>
                  <a:pt x="40420" y="168"/>
                </a:lnTo>
                <a:lnTo>
                  <a:pt x="40383" y="149"/>
                </a:lnTo>
                <a:close/>
                <a:moveTo>
                  <a:pt x="49022" y="130"/>
                </a:moveTo>
                <a:lnTo>
                  <a:pt x="48966" y="168"/>
                </a:lnTo>
                <a:lnTo>
                  <a:pt x="48910" y="205"/>
                </a:lnTo>
                <a:lnTo>
                  <a:pt x="48817" y="317"/>
                </a:lnTo>
                <a:lnTo>
                  <a:pt x="48761" y="372"/>
                </a:lnTo>
                <a:lnTo>
                  <a:pt x="48724" y="391"/>
                </a:lnTo>
                <a:lnTo>
                  <a:pt x="48668" y="372"/>
                </a:lnTo>
                <a:lnTo>
                  <a:pt x="48612" y="335"/>
                </a:lnTo>
                <a:lnTo>
                  <a:pt x="48463" y="242"/>
                </a:lnTo>
                <a:lnTo>
                  <a:pt x="48370" y="205"/>
                </a:lnTo>
                <a:lnTo>
                  <a:pt x="48296" y="186"/>
                </a:lnTo>
                <a:lnTo>
                  <a:pt x="48240" y="205"/>
                </a:lnTo>
                <a:lnTo>
                  <a:pt x="48221" y="223"/>
                </a:lnTo>
                <a:lnTo>
                  <a:pt x="48203" y="242"/>
                </a:lnTo>
                <a:lnTo>
                  <a:pt x="48203" y="298"/>
                </a:lnTo>
                <a:lnTo>
                  <a:pt x="48240" y="354"/>
                </a:lnTo>
                <a:lnTo>
                  <a:pt x="48333" y="465"/>
                </a:lnTo>
                <a:lnTo>
                  <a:pt x="48463" y="559"/>
                </a:lnTo>
                <a:lnTo>
                  <a:pt x="48538" y="614"/>
                </a:lnTo>
                <a:lnTo>
                  <a:pt x="48426" y="838"/>
                </a:lnTo>
                <a:lnTo>
                  <a:pt x="48370" y="968"/>
                </a:lnTo>
                <a:lnTo>
                  <a:pt x="48370" y="1005"/>
                </a:lnTo>
                <a:lnTo>
                  <a:pt x="48389" y="1043"/>
                </a:lnTo>
                <a:lnTo>
                  <a:pt x="48426" y="1061"/>
                </a:lnTo>
                <a:lnTo>
                  <a:pt x="48482" y="1043"/>
                </a:lnTo>
                <a:lnTo>
                  <a:pt x="48519" y="1005"/>
                </a:lnTo>
                <a:lnTo>
                  <a:pt x="48556" y="968"/>
                </a:lnTo>
                <a:lnTo>
                  <a:pt x="48631" y="875"/>
                </a:lnTo>
                <a:lnTo>
                  <a:pt x="48668" y="838"/>
                </a:lnTo>
                <a:lnTo>
                  <a:pt x="48705" y="801"/>
                </a:lnTo>
                <a:lnTo>
                  <a:pt x="48761" y="801"/>
                </a:lnTo>
                <a:lnTo>
                  <a:pt x="48798" y="819"/>
                </a:lnTo>
                <a:lnTo>
                  <a:pt x="48910" y="875"/>
                </a:lnTo>
                <a:lnTo>
                  <a:pt x="48966" y="912"/>
                </a:lnTo>
                <a:lnTo>
                  <a:pt x="49078" y="912"/>
                </a:lnTo>
                <a:lnTo>
                  <a:pt x="49134" y="894"/>
                </a:lnTo>
                <a:lnTo>
                  <a:pt x="49171" y="838"/>
                </a:lnTo>
                <a:lnTo>
                  <a:pt x="49171" y="801"/>
                </a:lnTo>
                <a:lnTo>
                  <a:pt x="49171" y="745"/>
                </a:lnTo>
                <a:lnTo>
                  <a:pt x="49134" y="707"/>
                </a:lnTo>
                <a:lnTo>
                  <a:pt x="49059" y="614"/>
                </a:lnTo>
                <a:lnTo>
                  <a:pt x="48985" y="559"/>
                </a:lnTo>
                <a:lnTo>
                  <a:pt x="49078" y="484"/>
                </a:lnTo>
                <a:lnTo>
                  <a:pt x="49171" y="391"/>
                </a:lnTo>
                <a:lnTo>
                  <a:pt x="49208" y="335"/>
                </a:lnTo>
                <a:lnTo>
                  <a:pt x="49227" y="279"/>
                </a:lnTo>
                <a:lnTo>
                  <a:pt x="49208" y="223"/>
                </a:lnTo>
                <a:lnTo>
                  <a:pt x="49171" y="168"/>
                </a:lnTo>
                <a:lnTo>
                  <a:pt x="49096" y="130"/>
                </a:lnTo>
                <a:close/>
                <a:moveTo>
                  <a:pt x="53490" y="130"/>
                </a:moveTo>
                <a:lnTo>
                  <a:pt x="53416" y="149"/>
                </a:lnTo>
                <a:lnTo>
                  <a:pt x="53378" y="205"/>
                </a:lnTo>
                <a:lnTo>
                  <a:pt x="53378" y="261"/>
                </a:lnTo>
                <a:lnTo>
                  <a:pt x="53397" y="317"/>
                </a:lnTo>
                <a:lnTo>
                  <a:pt x="53434" y="372"/>
                </a:lnTo>
                <a:lnTo>
                  <a:pt x="53509" y="447"/>
                </a:lnTo>
                <a:lnTo>
                  <a:pt x="53639" y="540"/>
                </a:lnTo>
                <a:lnTo>
                  <a:pt x="53751" y="614"/>
                </a:lnTo>
                <a:lnTo>
                  <a:pt x="53676" y="726"/>
                </a:lnTo>
                <a:lnTo>
                  <a:pt x="53583" y="856"/>
                </a:lnTo>
                <a:lnTo>
                  <a:pt x="53583" y="912"/>
                </a:lnTo>
                <a:lnTo>
                  <a:pt x="53602" y="950"/>
                </a:lnTo>
                <a:lnTo>
                  <a:pt x="53639" y="950"/>
                </a:lnTo>
                <a:lnTo>
                  <a:pt x="53732" y="931"/>
                </a:lnTo>
                <a:lnTo>
                  <a:pt x="53807" y="894"/>
                </a:lnTo>
                <a:lnTo>
                  <a:pt x="53881" y="856"/>
                </a:lnTo>
                <a:lnTo>
                  <a:pt x="53956" y="801"/>
                </a:lnTo>
                <a:lnTo>
                  <a:pt x="54011" y="782"/>
                </a:lnTo>
                <a:lnTo>
                  <a:pt x="54086" y="801"/>
                </a:lnTo>
                <a:lnTo>
                  <a:pt x="54160" y="856"/>
                </a:lnTo>
                <a:lnTo>
                  <a:pt x="54309" y="968"/>
                </a:lnTo>
                <a:lnTo>
                  <a:pt x="54421" y="1024"/>
                </a:lnTo>
                <a:lnTo>
                  <a:pt x="54570" y="1061"/>
                </a:lnTo>
                <a:lnTo>
                  <a:pt x="54644" y="1061"/>
                </a:lnTo>
                <a:lnTo>
                  <a:pt x="54700" y="1043"/>
                </a:lnTo>
                <a:lnTo>
                  <a:pt x="54738" y="1005"/>
                </a:lnTo>
                <a:lnTo>
                  <a:pt x="54756" y="931"/>
                </a:lnTo>
                <a:lnTo>
                  <a:pt x="54756" y="875"/>
                </a:lnTo>
                <a:lnTo>
                  <a:pt x="54719" y="801"/>
                </a:lnTo>
                <a:lnTo>
                  <a:pt x="54663" y="745"/>
                </a:lnTo>
                <a:lnTo>
                  <a:pt x="54607" y="689"/>
                </a:lnTo>
                <a:lnTo>
                  <a:pt x="54458" y="596"/>
                </a:lnTo>
                <a:lnTo>
                  <a:pt x="54347" y="540"/>
                </a:lnTo>
                <a:lnTo>
                  <a:pt x="54421" y="465"/>
                </a:lnTo>
                <a:lnTo>
                  <a:pt x="54496" y="372"/>
                </a:lnTo>
                <a:lnTo>
                  <a:pt x="54514" y="317"/>
                </a:lnTo>
                <a:lnTo>
                  <a:pt x="54514" y="261"/>
                </a:lnTo>
                <a:lnTo>
                  <a:pt x="54496" y="223"/>
                </a:lnTo>
                <a:lnTo>
                  <a:pt x="54440" y="168"/>
                </a:lnTo>
                <a:lnTo>
                  <a:pt x="54365" y="149"/>
                </a:lnTo>
                <a:lnTo>
                  <a:pt x="54309" y="168"/>
                </a:lnTo>
                <a:lnTo>
                  <a:pt x="54198" y="223"/>
                </a:lnTo>
                <a:lnTo>
                  <a:pt x="54067" y="317"/>
                </a:lnTo>
                <a:lnTo>
                  <a:pt x="54011" y="335"/>
                </a:lnTo>
                <a:lnTo>
                  <a:pt x="53918" y="317"/>
                </a:lnTo>
                <a:lnTo>
                  <a:pt x="53788" y="261"/>
                </a:lnTo>
                <a:lnTo>
                  <a:pt x="53639" y="186"/>
                </a:lnTo>
                <a:lnTo>
                  <a:pt x="53546" y="149"/>
                </a:lnTo>
                <a:lnTo>
                  <a:pt x="53490" y="130"/>
                </a:lnTo>
                <a:close/>
                <a:moveTo>
                  <a:pt x="57270" y="130"/>
                </a:moveTo>
                <a:lnTo>
                  <a:pt x="57158" y="168"/>
                </a:lnTo>
                <a:lnTo>
                  <a:pt x="57028" y="223"/>
                </a:lnTo>
                <a:lnTo>
                  <a:pt x="56953" y="261"/>
                </a:lnTo>
                <a:lnTo>
                  <a:pt x="56860" y="317"/>
                </a:lnTo>
                <a:lnTo>
                  <a:pt x="56804" y="391"/>
                </a:lnTo>
                <a:lnTo>
                  <a:pt x="56730" y="428"/>
                </a:lnTo>
                <a:lnTo>
                  <a:pt x="56655" y="428"/>
                </a:lnTo>
                <a:lnTo>
                  <a:pt x="56599" y="391"/>
                </a:lnTo>
                <a:lnTo>
                  <a:pt x="56525" y="335"/>
                </a:lnTo>
                <a:lnTo>
                  <a:pt x="56376" y="223"/>
                </a:lnTo>
                <a:lnTo>
                  <a:pt x="56301" y="168"/>
                </a:lnTo>
                <a:lnTo>
                  <a:pt x="56227" y="149"/>
                </a:lnTo>
                <a:lnTo>
                  <a:pt x="56171" y="168"/>
                </a:lnTo>
                <a:lnTo>
                  <a:pt x="56134" y="186"/>
                </a:lnTo>
                <a:lnTo>
                  <a:pt x="56115" y="223"/>
                </a:lnTo>
                <a:lnTo>
                  <a:pt x="56097" y="298"/>
                </a:lnTo>
                <a:lnTo>
                  <a:pt x="56115" y="354"/>
                </a:lnTo>
                <a:lnTo>
                  <a:pt x="56171" y="428"/>
                </a:lnTo>
                <a:lnTo>
                  <a:pt x="56227" y="484"/>
                </a:lnTo>
                <a:lnTo>
                  <a:pt x="56395" y="596"/>
                </a:lnTo>
                <a:lnTo>
                  <a:pt x="56506" y="670"/>
                </a:lnTo>
                <a:lnTo>
                  <a:pt x="56506" y="689"/>
                </a:lnTo>
                <a:lnTo>
                  <a:pt x="56488" y="707"/>
                </a:lnTo>
                <a:lnTo>
                  <a:pt x="56432" y="801"/>
                </a:lnTo>
                <a:lnTo>
                  <a:pt x="56413" y="838"/>
                </a:lnTo>
                <a:lnTo>
                  <a:pt x="56395" y="875"/>
                </a:lnTo>
                <a:lnTo>
                  <a:pt x="56413" y="912"/>
                </a:lnTo>
                <a:lnTo>
                  <a:pt x="56450" y="931"/>
                </a:lnTo>
                <a:lnTo>
                  <a:pt x="56506" y="931"/>
                </a:lnTo>
                <a:lnTo>
                  <a:pt x="56544" y="894"/>
                </a:lnTo>
                <a:lnTo>
                  <a:pt x="56581" y="856"/>
                </a:lnTo>
                <a:lnTo>
                  <a:pt x="56618" y="838"/>
                </a:lnTo>
                <a:lnTo>
                  <a:pt x="56748" y="838"/>
                </a:lnTo>
                <a:lnTo>
                  <a:pt x="56860" y="931"/>
                </a:lnTo>
                <a:lnTo>
                  <a:pt x="56953" y="987"/>
                </a:lnTo>
                <a:lnTo>
                  <a:pt x="57065" y="1043"/>
                </a:lnTo>
                <a:lnTo>
                  <a:pt x="57139" y="1061"/>
                </a:lnTo>
                <a:lnTo>
                  <a:pt x="57195" y="1061"/>
                </a:lnTo>
                <a:lnTo>
                  <a:pt x="57232" y="1043"/>
                </a:lnTo>
                <a:lnTo>
                  <a:pt x="57251" y="1005"/>
                </a:lnTo>
                <a:lnTo>
                  <a:pt x="57251" y="950"/>
                </a:lnTo>
                <a:lnTo>
                  <a:pt x="57232" y="894"/>
                </a:lnTo>
                <a:lnTo>
                  <a:pt x="57139" y="782"/>
                </a:lnTo>
                <a:lnTo>
                  <a:pt x="57009" y="689"/>
                </a:lnTo>
                <a:lnTo>
                  <a:pt x="56935" y="614"/>
                </a:lnTo>
                <a:lnTo>
                  <a:pt x="57046" y="540"/>
                </a:lnTo>
                <a:lnTo>
                  <a:pt x="57214" y="410"/>
                </a:lnTo>
                <a:lnTo>
                  <a:pt x="57307" y="335"/>
                </a:lnTo>
                <a:lnTo>
                  <a:pt x="57363" y="279"/>
                </a:lnTo>
                <a:lnTo>
                  <a:pt x="57381" y="205"/>
                </a:lnTo>
                <a:lnTo>
                  <a:pt x="57381" y="186"/>
                </a:lnTo>
                <a:lnTo>
                  <a:pt x="57363" y="149"/>
                </a:lnTo>
                <a:lnTo>
                  <a:pt x="57325" y="130"/>
                </a:lnTo>
                <a:close/>
                <a:moveTo>
                  <a:pt x="70544" y="168"/>
                </a:moveTo>
                <a:lnTo>
                  <a:pt x="70451" y="186"/>
                </a:lnTo>
                <a:lnTo>
                  <a:pt x="70302" y="261"/>
                </a:lnTo>
                <a:lnTo>
                  <a:pt x="70153" y="335"/>
                </a:lnTo>
                <a:lnTo>
                  <a:pt x="70079" y="354"/>
                </a:lnTo>
                <a:lnTo>
                  <a:pt x="70004" y="354"/>
                </a:lnTo>
                <a:lnTo>
                  <a:pt x="69911" y="317"/>
                </a:lnTo>
                <a:lnTo>
                  <a:pt x="69800" y="261"/>
                </a:lnTo>
                <a:lnTo>
                  <a:pt x="69744" y="242"/>
                </a:lnTo>
                <a:lnTo>
                  <a:pt x="69725" y="261"/>
                </a:lnTo>
                <a:lnTo>
                  <a:pt x="69725" y="298"/>
                </a:lnTo>
                <a:lnTo>
                  <a:pt x="69762" y="372"/>
                </a:lnTo>
                <a:lnTo>
                  <a:pt x="69818" y="465"/>
                </a:lnTo>
                <a:lnTo>
                  <a:pt x="69855" y="484"/>
                </a:lnTo>
                <a:lnTo>
                  <a:pt x="69837" y="503"/>
                </a:lnTo>
                <a:lnTo>
                  <a:pt x="69800" y="596"/>
                </a:lnTo>
                <a:lnTo>
                  <a:pt x="69762" y="652"/>
                </a:lnTo>
                <a:lnTo>
                  <a:pt x="69688" y="707"/>
                </a:lnTo>
                <a:lnTo>
                  <a:pt x="69632" y="763"/>
                </a:lnTo>
                <a:lnTo>
                  <a:pt x="69595" y="819"/>
                </a:lnTo>
                <a:lnTo>
                  <a:pt x="69595" y="875"/>
                </a:lnTo>
                <a:lnTo>
                  <a:pt x="69595" y="931"/>
                </a:lnTo>
                <a:lnTo>
                  <a:pt x="69613" y="987"/>
                </a:lnTo>
                <a:lnTo>
                  <a:pt x="69651" y="1024"/>
                </a:lnTo>
                <a:lnTo>
                  <a:pt x="69688" y="1043"/>
                </a:lnTo>
                <a:lnTo>
                  <a:pt x="69744" y="1061"/>
                </a:lnTo>
                <a:lnTo>
                  <a:pt x="69781" y="1043"/>
                </a:lnTo>
                <a:lnTo>
                  <a:pt x="69837" y="1005"/>
                </a:lnTo>
                <a:lnTo>
                  <a:pt x="69986" y="856"/>
                </a:lnTo>
                <a:lnTo>
                  <a:pt x="70060" y="782"/>
                </a:lnTo>
                <a:lnTo>
                  <a:pt x="70097" y="745"/>
                </a:lnTo>
                <a:lnTo>
                  <a:pt x="70116" y="745"/>
                </a:lnTo>
                <a:lnTo>
                  <a:pt x="70172" y="763"/>
                </a:lnTo>
                <a:lnTo>
                  <a:pt x="70228" y="782"/>
                </a:lnTo>
                <a:lnTo>
                  <a:pt x="70321" y="875"/>
                </a:lnTo>
                <a:lnTo>
                  <a:pt x="70433" y="968"/>
                </a:lnTo>
                <a:lnTo>
                  <a:pt x="70488" y="1005"/>
                </a:lnTo>
                <a:lnTo>
                  <a:pt x="70619" y="1005"/>
                </a:lnTo>
                <a:lnTo>
                  <a:pt x="70656" y="987"/>
                </a:lnTo>
                <a:lnTo>
                  <a:pt x="70675" y="968"/>
                </a:lnTo>
                <a:lnTo>
                  <a:pt x="70693" y="950"/>
                </a:lnTo>
                <a:lnTo>
                  <a:pt x="70656" y="875"/>
                </a:lnTo>
                <a:lnTo>
                  <a:pt x="70600" y="801"/>
                </a:lnTo>
                <a:lnTo>
                  <a:pt x="70414" y="652"/>
                </a:lnTo>
                <a:lnTo>
                  <a:pt x="70284" y="540"/>
                </a:lnTo>
                <a:lnTo>
                  <a:pt x="70470" y="372"/>
                </a:lnTo>
                <a:lnTo>
                  <a:pt x="70563" y="242"/>
                </a:lnTo>
                <a:lnTo>
                  <a:pt x="70600" y="205"/>
                </a:lnTo>
                <a:lnTo>
                  <a:pt x="70600" y="168"/>
                </a:lnTo>
                <a:close/>
                <a:moveTo>
                  <a:pt x="76074" y="130"/>
                </a:moveTo>
                <a:lnTo>
                  <a:pt x="75944" y="149"/>
                </a:lnTo>
                <a:lnTo>
                  <a:pt x="75813" y="186"/>
                </a:lnTo>
                <a:lnTo>
                  <a:pt x="75683" y="242"/>
                </a:lnTo>
                <a:lnTo>
                  <a:pt x="75571" y="298"/>
                </a:lnTo>
                <a:lnTo>
                  <a:pt x="75459" y="372"/>
                </a:lnTo>
                <a:lnTo>
                  <a:pt x="75404" y="410"/>
                </a:lnTo>
                <a:lnTo>
                  <a:pt x="75348" y="428"/>
                </a:lnTo>
                <a:lnTo>
                  <a:pt x="75255" y="428"/>
                </a:lnTo>
                <a:lnTo>
                  <a:pt x="75143" y="335"/>
                </a:lnTo>
                <a:lnTo>
                  <a:pt x="74975" y="223"/>
                </a:lnTo>
                <a:lnTo>
                  <a:pt x="74864" y="168"/>
                </a:lnTo>
                <a:lnTo>
                  <a:pt x="74826" y="149"/>
                </a:lnTo>
                <a:lnTo>
                  <a:pt x="74789" y="168"/>
                </a:lnTo>
                <a:lnTo>
                  <a:pt x="74771" y="186"/>
                </a:lnTo>
                <a:lnTo>
                  <a:pt x="74771" y="205"/>
                </a:lnTo>
                <a:lnTo>
                  <a:pt x="74771" y="279"/>
                </a:lnTo>
                <a:lnTo>
                  <a:pt x="74808" y="335"/>
                </a:lnTo>
                <a:lnTo>
                  <a:pt x="74864" y="428"/>
                </a:lnTo>
                <a:lnTo>
                  <a:pt x="74975" y="559"/>
                </a:lnTo>
                <a:lnTo>
                  <a:pt x="75050" y="633"/>
                </a:lnTo>
                <a:lnTo>
                  <a:pt x="74882" y="782"/>
                </a:lnTo>
                <a:lnTo>
                  <a:pt x="74808" y="894"/>
                </a:lnTo>
                <a:lnTo>
                  <a:pt x="74789" y="931"/>
                </a:lnTo>
                <a:lnTo>
                  <a:pt x="74808" y="950"/>
                </a:lnTo>
                <a:lnTo>
                  <a:pt x="74826" y="968"/>
                </a:lnTo>
                <a:lnTo>
                  <a:pt x="74882" y="968"/>
                </a:lnTo>
                <a:lnTo>
                  <a:pt x="74994" y="931"/>
                </a:lnTo>
                <a:lnTo>
                  <a:pt x="75106" y="875"/>
                </a:lnTo>
                <a:lnTo>
                  <a:pt x="75180" y="838"/>
                </a:lnTo>
                <a:lnTo>
                  <a:pt x="75236" y="838"/>
                </a:lnTo>
                <a:lnTo>
                  <a:pt x="75273" y="856"/>
                </a:lnTo>
                <a:lnTo>
                  <a:pt x="75366" y="931"/>
                </a:lnTo>
                <a:lnTo>
                  <a:pt x="75459" y="987"/>
                </a:lnTo>
                <a:lnTo>
                  <a:pt x="75553" y="1043"/>
                </a:lnTo>
                <a:lnTo>
                  <a:pt x="75646" y="1061"/>
                </a:lnTo>
                <a:lnTo>
                  <a:pt x="75739" y="1061"/>
                </a:lnTo>
                <a:lnTo>
                  <a:pt x="75776" y="1043"/>
                </a:lnTo>
                <a:lnTo>
                  <a:pt x="75795" y="1024"/>
                </a:lnTo>
                <a:lnTo>
                  <a:pt x="75832" y="987"/>
                </a:lnTo>
                <a:lnTo>
                  <a:pt x="75832" y="950"/>
                </a:lnTo>
                <a:lnTo>
                  <a:pt x="75832" y="894"/>
                </a:lnTo>
                <a:lnTo>
                  <a:pt x="75813" y="856"/>
                </a:lnTo>
                <a:lnTo>
                  <a:pt x="75739" y="763"/>
                </a:lnTo>
                <a:lnTo>
                  <a:pt x="75664" y="689"/>
                </a:lnTo>
                <a:lnTo>
                  <a:pt x="75571" y="652"/>
                </a:lnTo>
                <a:lnTo>
                  <a:pt x="75832" y="540"/>
                </a:lnTo>
                <a:lnTo>
                  <a:pt x="75944" y="484"/>
                </a:lnTo>
                <a:lnTo>
                  <a:pt x="76055" y="428"/>
                </a:lnTo>
                <a:lnTo>
                  <a:pt x="76130" y="354"/>
                </a:lnTo>
                <a:lnTo>
                  <a:pt x="76186" y="261"/>
                </a:lnTo>
                <a:lnTo>
                  <a:pt x="76204" y="205"/>
                </a:lnTo>
                <a:lnTo>
                  <a:pt x="76186" y="168"/>
                </a:lnTo>
                <a:lnTo>
                  <a:pt x="76148" y="149"/>
                </a:lnTo>
                <a:lnTo>
                  <a:pt x="76074" y="130"/>
                </a:lnTo>
                <a:close/>
                <a:moveTo>
                  <a:pt x="18767" y="168"/>
                </a:moveTo>
                <a:lnTo>
                  <a:pt x="18749" y="242"/>
                </a:lnTo>
                <a:lnTo>
                  <a:pt x="18749" y="317"/>
                </a:lnTo>
                <a:lnTo>
                  <a:pt x="18786" y="372"/>
                </a:lnTo>
                <a:lnTo>
                  <a:pt x="18823" y="428"/>
                </a:lnTo>
                <a:lnTo>
                  <a:pt x="18842" y="484"/>
                </a:lnTo>
                <a:lnTo>
                  <a:pt x="18879" y="521"/>
                </a:lnTo>
                <a:lnTo>
                  <a:pt x="18879" y="540"/>
                </a:lnTo>
                <a:lnTo>
                  <a:pt x="18861" y="577"/>
                </a:lnTo>
                <a:lnTo>
                  <a:pt x="18823" y="596"/>
                </a:lnTo>
                <a:lnTo>
                  <a:pt x="18730" y="726"/>
                </a:lnTo>
                <a:lnTo>
                  <a:pt x="18712" y="782"/>
                </a:lnTo>
                <a:lnTo>
                  <a:pt x="18712" y="838"/>
                </a:lnTo>
                <a:lnTo>
                  <a:pt x="18712" y="875"/>
                </a:lnTo>
                <a:lnTo>
                  <a:pt x="18730" y="894"/>
                </a:lnTo>
                <a:lnTo>
                  <a:pt x="18805" y="894"/>
                </a:lnTo>
                <a:lnTo>
                  <a:pt x="18879" y="875"/>
                </a:lnTo>
                <a:lnTo>
                  <a:pt x="18935" y="838"/>
                </a:lnTo>
                <a:lnTo>
                  <a:pt x="18991" y="819"/>
                </a:lnTo>
                <a:lnTo>
                  <a:pt x="19065" y="801"/>
                </a:lnTo>
                <a:lnTo>
                  <a:pt x="19121" y="801"/>
                </a:lnTo>
                <a:lnTo>
                  <a:pt x="19158" y="819"/>
                </a:lnTo>
                <a:lnTo>
                  <a:pt x="19252" y="894"/>
                </a:lnTo>
                <a:lnTo>
                  <a:pt x="19345" y="968"/>
                </a:lnTo>
                <a:lnTo>
                  <a:pt x="19475" y="1024"/>
                </a:lnTo>
                <a:lnTo>
                  <a:pt x="19605" y="1061"/>
                </a:lnTo>
                <a:lnTo>
                  <a:pt x="19661" y="1080"/>
                </a:lnTo>
                <a:lnTo>
                  <a:pt x="19717" y="1061"/>
                </a:lnTo>
                <a:lnTo>
                  <a:pt x="19773" y="1024"/>
                </a:lnTo>
                <a:lnTo>
                  <a:pt x="19810" y="1005"/>
                </a:lnTo>
                <a:lnTo>
                  <a:pt x="19829" y="968"/>
                </a:lnTo>
                <a:lnTo>
                  <a:pt x="19829" y="931"/>
                </a:lnTo>
                <a:lnTo>
                  <a:pt x="19791" y="856"/>
                </a:lnTo>
                <a:lnTo>
                  <a:pt x="19736" y="801"/>
                </a:lnTo>
                <a:lnTo>
                  <a:pt x="19549" y="670"/>
                </a:lnTo>
                <a:lnTo>
                  <a:pt x="19401" y="596"/>
                </a:lnTo>
                <a:lnTo>
                  <a:pt x="19531" y="484"/>
                </a:lnTo>
                <a:lnTo>
                  <a:pt x="19605" y="410"/>
                </a:lnTo>
                <a:lnTo>
                  <a:pt x="19643" y="354"/>
                </a:lnTo>
                <a:lnTo>
                  <a:pt x="19661" y="279"/>
                </a:lnTo>
                <a:lnTo>
                  <a:pt x="19643" y="223"/>
                </a:lnTo>
                <a:lnTo>
                  <a:pt x="19624" y="205"/>
                </a:lnTo>
                <a:lnTo>
                  <a:pt x="19587" y="186"/>
                </a:lnTo>
                <a:lnTo>
                  <a:pt x="19438" y="186"/>
                </a:lnTo>
                <a:lnTo>
                  <a:pt x="19382" y="205"/>
                </a:lnTo>
                <a:lnTo>
                  <a:pt x="19289" y="279"/>
                </a:lnTo>
                <a:lnTo>
                  <a:pt x="19196" y="335"/>
                </a:lnTo>
                <a:lnTo>
                  <a:pt x="19158" y="354"/>
                </a:lnTo>
                <a:lnTo>
                  <a:pt x="19121" y="372"/>
                </a:lnTo>
                <a:lnTo>
                  <a:pt x="19084" y="354"/>
                </a:lnTo>
                <a:lnTo>
                  <a:pt x="19047" y="335"/>
                </a:lnTo>
                <a:lnTo>
                  <a:pt x="18991" y="279"/>
                </a:lnTo>
                <a:lnTo>
                  <a:pt x="18935" y="223"/>
                </a:lnTo>
                <a:lnTo>
                  <a:pt x="18898" y="186"/>
                </a:lnTo>
                <a:lnTo>
                  <a:pt x="18861" y="186"/>
                </a:lnTo>
                <a:lnTo>
                  <a:pt x="18786" y="168"/>
                </a:lnTo>
                <a:close/>
                <a:moveTo>
                  <a:pt x="30367" y="112"/>
                </a:moveTo>
                <a:lnTo>
                  <a:pt x="30311" y="130"/>
                </a:lnTo>
                <a:lnTo>
                  <a:pt x="30199" y="168"/>
                </a:lnTo>
                <a:lnTo>
                  <a:pt x="30106" y="223"/>
                </a:lnTo>
                <a:lnTo>
                  <a:pt x="29994" y="317"/>
                </a:lnTo>
                <a:lnTo>
                  <a:pt x="29920" y="372"/>
                </a:lnTo>
                <a:lnTo>
                  <a:pt x="29882" y="391"/>
                </a:lnTo>
                <a:lnTo>
                  <a:pt x="29845" y="391"/>
                </a:lnTo>
                <a:lnTo>
                  <a:pt x="29827" y="372"/>
                </a:lnTo>
                <a:lnTo>
                  <a:pt x="29771" y="298"/>
                </a:lnTo>
                <a:lnTo>
                  <a:pt x="29715" y="242"/>
                </a:lnTo>
                <a:lnTo>
                  <a:pt x="29678" y="223"/>
                </a:lnTo>
                <a:lnTo>
                  <a:pt x="29547" y="223"/>
                </a:lnTo>
                <a:lnTo>
                  <a:pt x="29491" y="261"/>
                </a:lnTo>
                <a:lnTo>
                  <a:pt x="29473" y="317"/>
                </a:lnTo>
                <a:lnTo>
                  <a:pt x="29473" y="391"/>
                </a:lnTo>
                <a:lnTo>
                  <a:pt x="29491" y="447"/>
                </a:lnTo>
                <a:lnTo>
                  <a:pt x="29529" y="521"/>
                </a:lnTo>
                <a:lnTo>
                  <a:pt x="29603" y="633"/>
                </a:lnTo>
                <a:lnTo>
                  <a:pt x="29547" y="707"/>
                </a:lnTo>
                <a:lnTo>
                  <a:pt x="29510" y="782"/>
                </a:lnTo>
                <a:lnTo>
                  <a:pt x="29510" y="819"/>
                </a:lnTo>
                <a:lnTo>
                  <a:pt x="29510" y="856"/>
                </a:lnTo>
                <a:lnTo>
                  <a:pt x="29547" y="875"/>
                </a:lnTo>
                <a:lnTo>
                  <a:pt x="29603" y="875"/>
                </a:lnTo>
                <a:lnTo>
                  <a:pt x="29659" y="894"/>
                </a:lnTo>
                <a:lnTo>
                  <a:pt x="29696" y="875"/>
                </a:lnTo>
                <a:lnTo>
                  <a:pt x="29715" y="838"/>
                </a:lnTo>
                <a:lnTo>
                  <a:pt x="29752" y="838"/>
                </a:lnTo>
                <a:lnTo>
                  <a:pt x="29845" y="875"/>
                </a:lnTo>
                <a:lnTo>
                  <a:pt x="29976" y="968"/>
                </a:lnTo>
                <a:lnTo>
                  <a:pt x="30106" y="1043"/>
                </a:lnTo>
                <a:lnTo>
                  <a:pt x="30218" y="1080"/>
                </a:lnTo>
                <a:lnTo>
                  <a:pt x="30367" y="1080"/>
                </a:lnTo>
                <a:lnTo>
                  <a:pt x="30404" y="1043"/>
                </a:lnTo>
                <a:lnTo>
                  <a:pt x="30422" y="1005"/>
                </a:lnTo>
                <a:lnTo>
                  <a:pt x="30441" y="931"/>
                </a:lnTo>
                <a:lnTo>
                  <a:pt x="30422" y="875"/>
                </a:lnTo>
                <a:lnTo>
                  <a:pt x="30404" y="819"/>
                </a:lnTo>
                <a:lnTo>
                  <a:pt x="30311" y="745"/>
                </a:lnTo>
                <a:lnTo>
                  <a:pt x="30106" y="596"/>
                </a:lnTo>
                <a:lnTo>
                  <a:pt x="30218" y="540"/>
                </a:lnTo>
                <a:lnTo>
                  <a:pt x="30348" y="447"/>
                </a:lnTo>
                <a:lnTo>
                  <a:pt x="30404" y="391"/>
                </a:lnTo>
                <a:lnTo>
                  <a:pt x="30441" y="335"/>
                </a:lnTo>
                <a:lnTo>
                  <a:pt x="30478" y="279"/>
                </a:lnTo>
                <a:lnTo>
                  <a:pt x="30478" y="223"/>
                </a:lnTo>
                <a:lnTo>
                  <a:pt x="30460" y="168"/>
                </a:lnTo>
                <a:lnTo>
                  <a:pt x="30422" y="130"/>
                </a:lnTo>
                <a:lnTo>
                  <a:pt x="30367" y="112"/>
                </a:lnTo>
                <a:close/>
                <a:moveTo>
                  <a:pt x="62520" y="130"/>
                </a:moveTo>
                <a:lnTo>
                  <a:pt x="62390" y="168"/>
                </a:lnTo>
                <a:lnTo>
                  <a:pt x="62278" y="223"/>
                </a:lnTo>
                <a:lnTo>
                  <a:pt x="62166" y="279"/>
                </a:lnTo>
                <a:lnTo>
                  <a:pt x="62092" y="354"/>
                </a:lnTo>
                <a:lnTo>
                  <a:pt x="62054" y="391"/>
                </a:lnTo>
                <a:lnTo>
                  <a:pt x="62017" y="410"/>
                </a:lnTo>
                <a:lnTo>
                  <a:pt x="61961" y="410"/>
                </a:lnTo>
                <a:lnTo>
                  <a:pt x="61924" y="372"/>
                </a:lnTo>
                <a:lnTo>
                  <a:pt x="61831" y="298"/>
                </a:lnTo>
                <a:lnTo>
                  <a:pt x="61719" y="242"/>
                </a:lnTo>
                <a:lnTo>
                  <a:pt x="61664" y="223"/>
                </a:lnTo>
                <a:lnTo>
                  <a:pt x="61626" y="205"/>
                </a:lnTo>
                <a:lnTo>
                  <a:pt x="61589" y="223"/>
                </a:lnTo>
                <a:lnTo>
                  <a:pt x="61589" y="242"/>
                </a:lnTo>
                <a:lnTo>
                  <a:pt x="61570" y="298"/>
                </a:lnTo>
                <a:lnTo>
                  <a:pt x="61589" y="372"/>
                </a:lnTo>
                <a:lnTo>
                  <a:pt x="61626" y="428"/>
                </a:lnTo>
                <a:lnTo>
                  <a:pt x="61664" y="465"/>
                </a:lnTo>
                <a:lnTo>
                  <a:pt x="61701" y="521"/>
                </a:lnTo>
                <a:lnTo>
                  <a:pt x="61719" y="577"/>
                </a:lnTo>
                <a:lnTo>
                  <a:pt x="61719" y="633"/>
                </a:lnTo>
                <a:lnTo>
                  <a:pt x="61701" y="670"/>
                </a:lnTo>
                <a:lnTo>
                  <a:pt x="61608" y="782"/>
                </a:lnTo>
                <a:lnTo>
                  <a:pt x="61552" y="856"/>
                </a:lnTo>
                <a:lnTo>
                  <a:pt x="61515" y="931"/>
                </a:lnTo>
                <a:lnTo>
                  <a:pt x="61496" y="968"/>
                </a:lnTo>
                <a:lnTo>
                  <a:pt x="61515" y="1005"/>
                </a:lnTo>
                <a:lnTo>
                  <a:pt x="61533" y="1024"/>
                </a:lnTo>
                <a:lnTo>
                  <a:pt x="61589" y="1043"/>
                </a:lnTo>
                <a:lnTo>
                  <a:pt x="61608" y="1043"/>
                </a:lnTo>
                <a:lnTo>
                  <a:pt x="61645" y="1024"/>
                </a:lnTo>
                <a:lnTo>
                  <a:pt x="61719" y="987"/>
                </a:lnTo>
                <a:lnTo>
                  <a:pt x="61812" y="912"/>
                </a:lnTo>
                <a:lnTo>
                  <a:pt x="61868" y="875"/>
                </a:lnTo>
                <a:lnTo>
                  <a:pt x="61961" y="856"/>
                </a:lnTo>
                <a:lnTo>
                  <a:pt x="62054" y="912"/>
                </a:lnTo>
                <a:lnTo>
                  <a:pt x="62129" y="968"/>
                </a:lnTo>
                <a:lnTo>
                  <a:pt x="62241" y="1043"/>
                </a:lnTo>
                <a:lnTo>
                  <a:pt x="62297" y="1061"/>
                </a:lnTo>
                <a:lnTo>
                  <a:pt x="62352" y="1080"/>
                </a:lnTo>
                <a:lnTo>
                  <a:pt x="62408" y="1080"/>
                </a:lnTo>
                <a:lnTo>
                  <a:pt x="62464" y="1043"/>
                </a:lnTo>
                <a:lnTo>
                  <a:pt x="62483" y="987"/>
                </a:lnTo>
                <a:lnTo>
                  <a:pt x="62464" y="931"/>
                </a:lnTo>
                <a:lnTo>
                  <a:pt x="62445" y="875"/>
                </a:lnTo>
                <a:lnTo>
                  <a:pt x="62408" y="801"/>
                </a:lnTo>
                <a:lnTo>
                  <a:pt x="62297" y="707"/>
                </a:lnTo>
                <a:lnTo>
                  <a:pt x="62222" y="633"/>
                </a:lnTo>
                <a:lnTo>
                  <a:pt x="62352" y="559"/>
                </a:lnTo>
                <a:lnTo>
                  <a:pt x="62557" y="428"/>
                </a:lnTo>
                <a:lnTo>
                  <a:pt x="62650" y="354"/>
                </a:lnTo>
                <a:lnTo>
                  <a:pt x="62706" y="279"/>
                </a:lnTo>
                <a:lnTo>
                  <a:pt x="62706" y="242"/>
                </a:lnTo>
                <a:lnTo>
                  <a:pt x="62706" y="205"/>
                </a:lnTo>
                <a:lnTo>
                  <a:pt x="62687" y="186"/>
                </a:lnTo>
                <a:lnTo>
                  <a:pt x="62632" y="149"/>
                </a:lnTo>
                <a:lnTo>
                  <a:pt x="62576" y="149"/>
                </a:lnTo>
                <a:lnTo>
                  <a:pt x="62520" y="130"/>
                </a:lnTo>
                <a:close/>
                <a:moveTo>
                  <a:pt x="67007" y="149"/>
                </a:moveTo>
                <a:lnTo>
                  <a:pt x="66988" y="168"/>
                </a:lnTo>
                <a:lnTo>
                  <a:pt x="66951" y="205"/>
                </a:lnTo>
                <a:lnTo>
                  <a:pt x="66932" y="242"/>
                </a:lnTo>
                <a:lnTo>
                  <a:pt x="66932" y="279"/>
                </a:lnTo>
                <a:lnTo>
                  <a:pt x="66932" y="335"/>
                </a:lnTo>
                <a:lnTo>
                  <a:pt x="66970" y="391"/>
                </a:lnTo>
                <a:lnTo>
                  <a:pt x="67063" y="465"/>
                </a:lnTo>
                <a:lnTo>
                  <a:pt x="67268" y="577"/>
                </a:lnTo>
                <a:lnTo>
                  <a:pt x="67137" y="707"/>
                </a:lnTo>
                <a:lnTo>
                  <a:pt x="67007" y="856"/>
                </a:lnTo>
                <a:lnTo>
                  <a:pt x="66951" y="987"/>
                </a:lnTo>
                <a:lnTo>
                  <a:pt x="66914" y="1061"/>
                </a:lnTo>
                <a:lnTo>
                  <a:pt x="66932" y="1080"/>
                </a:lnTo>
                <a:lnTo>
                  <a:pt x="66951" y="1061"/>
                </a:lnTo>
                <a:lnTo>
                  <a:pt x="67063" y="987"/>
                </a:lnTo>
                <a:lnTo>
                  <a:pt x="67193" y="894"/>
                </a:lnTo>
                <a:lnTo>
                  <a:pt x="67323" y="801"/>
                </a:lnTo>
                <a:lnTo>
                  <a:pt x="67454" y="745"/>
                </a:lnTo>
                <a:lnTo>
                  <a:pt x="67491" y="763"/>
                </a:lnTo>
                <a:lnTo>
                  <a:pt x="67547" y="782"/>
                </a:lnTo>
                <a:lnTo>
                  <a:pt x="67640" y="875"/>
                </a:lnTo>
                <a:lnTo>
                  <a:pt x="67733" y="950"/>
                </a:lnTo>
                <a:lnTo>
                  <a:pt x="67789" y="968"/>
                </a:lnTo>
                <a:lnTo>
                  <a:pt x="67826" y="968"/>
                </a:lnTo>
                <a:lnTo>
                  <a:pt x="67863" y="950"/>
                </a:lnTo>
                <a:lnTo>
                  <a:pt x="67882" y="912"/>
                </a:lnTo>
                <a:lnTo>
                  <a:pt x="67882" y="856"/>
                </a:lnTo>
                <a:lnTo>
                  <a:pt x="67863" y="819"/>
                </a:lnTo>
                <a:lnTo>
                  <a:pt x="67807" y="726"/>
                </a:lnTo>
                <a:lnTo>
                  <a:pt x="67770" y="633"/>
                </a:lnTo>
                <a:lnTo>
                  <a:pt x="67770" y="559"/>
                </a:lnTo>
                <a:lnTo>
                  <a:pt x="67770" y="521"/>
                </a:lnTo>
                <a:lnTo>
                  <a:pt x="67807" y="503"/>
                </a:lnTo>
                <a:lnTo>
                  <a:pt x="67882" y="447"/>
                </a:lnTo>
                <a:lnTo>
                  <a:pt x="67956" y="354"/>
                </a:lnTo>
                <a:lnTo>
                  <a:pt x="67994" y="317"/>
                </a:lnTo>
                <a:lnTo>
                  <a:pt x="67994" y="261"/>
                </a:lnTo>
                <a:lnTo>
                  <a:pt x="67975" y="223"/>
                </a:lnTo>
                <a:lnTo>
                  <a:pt x="67938" y="205"/>
                </a:lnTo>
                <a:lnTo>
                  <a:pt x="67845" y="205"/>
                </a:lnTo>
                <a:lnTo>
                  <a:pt x="67733" y="242"/>
                </a:lnTo>
                <a:lnTo>
                  <a:pt x="67640" y="279"/>
                </a:lnTo>
                <a:lnTo>
                  <a:pt x="67547" y="317"/>
                </a:lnTo>
                <a:lnTo>
                  <a:pt x="67510" y="317"/>
                </a:lnTo>
                <a:lnTo>
                  <a:pt x="67454" y="298"/>
                </a:lnTo>
                <a:lnTo>
                  <a:pt x="67323" y="223"/>
                </a:lnTo>
                <a:lnTo>
                  <a:pt x="67249" y="186"/>
                </a:lnTo>
                <a:lnTo>
                  <a:pt x="67174" y="149"/>
                </a:lnTo>
                <a:close/>
                <a:moveTo>
                  <a:pt x="27648" y="112"/>
                </a:moveTo>
                <a:lnTo>
                  <a:pt x="27574" y="130"/>
                </a:lnTo>
                <a:lnTo>
                  <a:pt x="27499" y="186"/>
                </a:lnTo>
                <a:lnTo>
                  <a:pt x="27444" y="261"/>
                </a:lnTo>
                <a:lnTo>
                  <a:pt x="27406" y="317"/>
                </a:lnTo>
                <a:lnTo>
                  <a:pt x="27350" y="372"/>
                </a:lnTo>
                <a:lnTo>
                  <a:pt x="27276" y="391"/>
                </a:lnTo>
                <a:lnTo>
                  <a:pt x="27201" y="372"/>
                </a:lnTo>
                <a:lnTo>
                  <a:pt x="27127" y="335"/>
                </a:lnTo>
                <a:lnTo>
                  <a:pt x="26978" y="279"/>
                </a:lnTo>
                <a:lnTo>
                  <a:pt x="26848" y="261"/>
                </a:lnTo>
                <a:lnTo>
                  <a:pt x="26792" y="261"/>
                </a:lnTo>
                <a:lnTo>
                  <a:pt x="26755" y="298"/>
                </a:lnTo>
                <a:lnTo>
                  <a:pt x="26717" y="335"/>
                </a:lnTo>
                <a:lnTo>
                  <a:pt x="26717" y="391"/>
                </a:lnTo>
                <a:lnTo>
                  <a:pt x="26736" y="428"/>
                </a:lnTo>
                <a:lnTo>
                  <a:pt x="26773" y="465"/>
                </a:lnTo>
                <a:lnTo>
                  <a:pt x="26941" y="559"/>
                </a:lnTo>
                <a:lnTo>
                  <a:pt x="27108" y="633"/>
                </a:lnTo>
                <a:lnTo>
                  <a:pt x="26904" y="801"/>
                </a:lnTo>
                <a:lnTo>
                  <a:pt x="26866" y="856"/>
                </a:lnTo>
                <a:lnTo>
                  <a:pt x="26829" y="894"/>
                </a:lnTo>
                <a:lnTo>
                  <a:pt x="26829" y="950"/>
                </a:lnTo>
                <a:lnTo>
                  <a:pt x="26829" y="1005"/>
                </a:lnTo>
                <a:lnTo>
                  <a:pt x="26866" y="1061"/>
                </a:lnTo>
                <a:lnTo>
                  <a:pt x="26904" y="1098"/>
                </a:lnTo>
                <a:lnTo>
                  <a:pt x="26997" y="1098"/>
                </a:lnTo>
                <a:lnTo>
                  <a:pt x="27090" y="1061"/>
                </a:lnTo>
                <a:lnTo>
                  <a:pt x="27164" y="1005"/>
                </a:lnTo>
                <a:lnTo>
                  <a:pt x="27276" y="894"/>
                </a:lnTo>
                <a:lnTo>
                  <a:pt x="27332" y="819"/>
                </a:lnTo>
                <a:lnTo>
                  <a:pt x="27388" y="782"/>
                </a:lnTo>
                <a:lnTo>
                  <a:pt x="27444" y="801"/>
                </a:lnTo>
                <a:lnTo>
                  <a:pt x="27518" y="838"/>
                </a:lnTo>
                <a:lnTo>
                  <a:pt x="27611" y="875"/>
                </a:lnTo>
                <a:lnTo>
                  <a:pt x="27667" y="912"/>
                </a:lnTo>
                <a:lnTo>
                  <a:pt x="27760" y="931"/>
                </a:lnTo>
                <a:lnTo>
                  <a:pt x="27816" y="931"/>
                </a:lnTo>
                <a:lnTo>
                  <a:pt x="27834" y="912"/>
                </a:lnTo>
                <a:lnTo>
                  <a:pt x="27853" y="875"/>
                </a:lnTo>
                <a:lnTo>
                  <a:pt x="27834" y="838"/>
                </a:lnTo>
                <a:lnTo>
                  <a:pt x="27816" y="782"/>
                </a:lnTo>
                <a:lnTo>
                  <a:pt x="27723" y="670"/>
                </a:lnTo>
                <a:lnTo>
                  <a:pt x="27630" y="577"/>
                </a:lnTo>
                <a:lnTo>
                  <a:pt x="27611" y="540"/>
                </a:lnTo>
                <a:lnTo>
                  <a:pt x="27611" y="484"/>
                </a:lnTo>
                <a:lnTo>
                  <a:pt x="27630" y="428"/>
                </a:lnTo>
                <a:lnTo>
                  <a:pt x="27686" y="372"/>
                </a:lnTo>
                <a:lnTo>
                  <a:pt x="27723" y="298"/>
                </a:lnTo>
                <a:lnTo>
                  <a:pt x="27723" y="261"/>
                </a:lnTo>
                <a:lnTo>
                  <a:pt x="27741" y="223"/>
                </a:lnTo>
                <a:lnTo>
                  <a:pt x="27723" y="168"/>
                </a:lnTo>
                <a:lnTo>
                  <a:pt x="27704" y="130"/>
                </a:lnTo>
                <a:lnTo>
                  <a:pt x="27686" y="112"/>
                </a:lnTo>
                <a:close/>
                <a:moveTo>
                  <a:pt x="80244" y="112"/>
                </a:moveTo>
                <a:lnTo>
                  <a:pt x="80188" y="130"/>
                </a:lnTo>
                <a:lnTo>
                  <a:pt x="80170" y="168"/>
                </a:lnTo>
                <a:lnTo>
                  <a:pt x="80133" y="205"/>
                </a:lnTo>
                <a:lnTo>
                  <a:pt x="80133" y="261"/>
                </a:lnTo>
                <a:lnTo>
                  <a:pt x="80133" y="317"/>
                </a:lnTo>
                <a:lnTo>
                  <a:pt x="80151" y="372"/>
                </a:lnTo>
                <a:lnTo>
                  <a:pt x="80226" y="465"/>
                </a:lnTo>
                <a:lnTo>
                  <a:pt x="80337" y="540"/>
                </a:lnTo>
                <a:lnTo>
                  <a:pt x="80431" y="596"/>
                </a:lnTo>
                <a:lnTo>
                  <a:pt x="80337" y="670"/>
                </a:lnTo>
                <a:lnTo>
                  <a:pt x="80226" y="763"/>
                </a:lnTo>
                <a:lnTo>
                  <a:pt x="80170" y="819"/>
                </a:lnTo>
                <a:lnTo>
                  <a:pt x="80133" y="875"/>
                </a:lnTo>
                <a:lnTo>
                  <a:pt x="80114" y="950"/>
                </a:lnTo>
                <a:lnTo>
                  <a:pt x="80133" y="1005"/>
                </a:lnTo>
                <a:lnTo>
                  <a:pt x="80170" y="1061"/>
                </a:lnTo>
                <a:lnTo>
                  <a:pt x="80207" y="1098"/>
                </a:lnTo>
                <a:lnTo>
                  <a:pt x="80263" y="1098"/>
                </a:lnTo>
                <a:lnTo>
                  <a:pt x="80319" y="1080"/>
                </a:lnTo>
                <a:lnTo>
                  <a:pt x="80449" y="1024"/>
                </a:lnTo>
                <a:lnTo>
                  <a:pt x="80542" y="968"/>
                </a:lnTo>
                <a:lnTo>
                  <a:pt x="80673" y="894"/>
                </a:lnTo>
                <a:lnTo>
                  <a:pt x="80728" y="838"/>
                </a:lnTo>
                <a:lnTo>
                  <a:pt x="80784" y="819"/>
                </a:lnTo>
                <a:lnTo>
                  <a:pt x="80840" y="838"/>
                </a:lnTo>
                <a:lnTo>
                  <a:pt x="80896" y="894"/>
                </a:lnTo>
                <a:lnTo>
                  <a:pt x="81008" y="968"/>
                </a:lnTo>
                <a:lnTo>
                  <a:pt x="81101" y="1005"/>
                </a:lnTo>
                <a:lnTo>
                  <a:pt x="81157" y="1024"/>
                </a:lnTo>
                <a:lnTo>
                  <a:pt x="81194" y="987"/>
                </a:lnTo>
                <a:lnTo>
                  <a:pt x="81194" y="950"/>
                </a:lnTo>
                <a:lnTo>
                  <a:pt x="81175" y="875"/>
                </a:lnTo>
                <a:lnTo>
                  <a:pt x="81157" y="801"/>
                </a:lnTo>
                <a:lnTo>
                  <a:pt x="81082" y="670"/>
                </a:lnTo>
                <a:lnTo>
                  <a:pt x="81343" y="540"/>
                </a:lnTo>
                <a:lnTo>
                  <a:pt x="81473" y="465"/>
                </a:lnTo>
                <a:lnTo>
                  <a:pt x="81529" y="410"/>
                </a:lnTo>
                <a:lnTo>
                  <a:pt x="81548" y="354"/>
                </a:lnTo>
                <a:lnTo>
                  <a:pt x="81566" y="317"/>
                </a:lnTo>
                <a:lnTo>
                  <a:pt x="81548" y="261"/>
                </a:lnTo>
                <a:lnTo>
                  <a:pt x="81529" y="223"/>
                </a:lnTo>
                <a:lnTo>
                  <a:pt x="81510" y="168"/>
                </a:lnTo>
                <a:lnTo>
                  <a:pt x="81473" y="149"/>
                </a:lnTo>
                <a:lnTo>
                  <a:pt x="81417" y="130"/>
                </a:lnTo>
                <a:lnTo>
                  <a:pt x="81380" y="112"/>
                </a:lnTo>
                <a:lnTo>
                  <a:pt x="81324" y="112"/>
                </a:lnTo>
                <a:lnTo>
                  <a:pt x="81212" y="149"/>
                </a:lnTo>
                <a:lnTo>
                  <a:pt x="81101" y="205"/>
                </a:lnTo>
                <a:lnTo>
                  <a:pt x="80989" y="261"/>
                </a:lnTo>
                <a:lnTo>
                  <a:pt x="80877" y="317"/>
                </a:lnTo>
                <a:lnTo>
                  <a:pt x="80784" y="335"/>
                </a:lnTo>
                <a:lnTo>
                  <a:pt x="80747" y="335"/>
                </a:lnTo>
                <a:lnTo>
                  <a:pt x="80654" y="242"/>
                </a:lnTo>
                <a:lnTo>
                  <a:pt x="80542" y="186"/>
                </a:lnTo>
                <a:lnTo>
                  <a:pt x="80449" y="130"/>
                </a:lnTo>
                <a:lnTo>
                  <a:pt x="80337" y="112"/>
                </a:lnTo>
                <a:close/>
                <a:moveTo>
                  <a:pt x="14318" y="93"/>
                </a:moveTo>
                <a:lnTo>
                  <a:pt x="14243" y="112"/>
                </a:lnTo>
                <a:lnTo>
                  <a:pt x="14113" y="149"/>
                </a:lnTo>
                <a:lnTo>
                  <a:pt x="14001" y="223"/>
                </a:lnTo>
                <a:lnTo>
                  <a:pt x="13908" y="298"/>
                </a:lnTo>
                <a:lnTo>
                  <a:pt x="13852" y="354"/>
                </a:lnTo>
                <a:lnTo>
                  <a:pt x="13796" y="372"/>
                </a:lnTo>
                <a:lnTo>
                  <a:pt x="13741" y="372"/>
                </a:lnTo>
                <a:lnTo>
                  <a:pt x="13685" y="354"/>
                </a:lnTo>
                <a:lnTo>
                  <a:pt x="13629" y="317"/>
                </a:lnTo>
                <a:lnTo>
                  <a:pt x="13554" y="298"/>
                </a:lnTo>
                <a:lnTo>
                  <a:pt x="13461" y="279"/>
                </a:lnTo>
                <a:lnTo>
                  <a:pt x="13405" y="298"/>
                </a:lnTo>
                <a:lnTo>
                  <a:pt x="13387" y="335"/>
                </a:lnTo>
                <a:lnTo>
                  <a:pt x="13387" y="391"/>
                </a:lnTo>
                <a:lnTo>
                  <a:pt x="13405" y="447"/>
                </a:lnTo>
                <a:lnTo>
                  <a:pt x="13443" y="521"/>
                </a:lnTo>
                <a:lnTo>
                  <a:pt x="13554" y="633"/>
                </a:lnTo>
                <a:lnTo>
                  <a:pt x="13480" y="745"/>
                </a:lnTo>
                <a:lnTo>
                  <a:pt x="13424" y="875"/>
                </a:lnTo>
                <a:lnTo>
                  <a:pt x="13424" y="931"/>
                </a:lnTo>
                <a:lnTo>
                  <a:pt x="13424" y="968"/>
                </a:lnTo>
                <a:lnTo>
                  <a:pt x="13480" y="987"/>
                </a:lnTo>
                <a:lnTo>
                  <a:pt x="13554" y="987"/>
                </a:lnTo>
                <a:lnTo>
                  <a:pt x="13610" y="950"/>
                </a:lnTo>
                <a:lnTo>
                  <a:pt x="13666" y="894"/>
                </a:lnTo>
                <a:lnTo>
                  <a:pt x="13722" y="838"/>
                </a:lnTo>
                <a:lnTo>
                  <a:pt x="13759" y="819"/>
                </a:lnTo>
                <a:lnTo>
                  <a:pt x="13778" y="801"/>
                </a:lnTo>
                <a:lnTo>
                  <a:pt x="13834" y="838"/>
                </a:lnTo>
                <a:lnTo>
                  <a:pt x="13908" y="894"/>
                </a:lnTo>
                <a:lnTo>
                  <a:pt x="14020" y="1005"/>
                </a:lnTo>
                <a:lnTo>
                  <a:pt x="14113" y="1061"/>
                </a:lnTo>
                <a:lnTo>
                  <a:pt x="14262" y="1098"/>
                </a:lnTo>
                <a:lnTo>
                  <a:pt x="14318" y="1117"/>
                </a:lnTo>
                <a:lnTo>
                  <a:pt x="14374" y="1098"/>
                </a:lnTo>
                <a:lnTo>
                  <a:pt x="14411" y="1061"/>
                </a:lnTo>
                <a:lnTo>
                  <a:pt x="14448" y="987"/>
                </a:lnTo>
                <a:lnTo>
                  <a:pt x="14448" y="912"/>
                </a:lnTo>
                <a:lnTo>
                  <a:pt x="14411" y="856"/>
                </a:lnTo>
                <a:lnTo>
                  <a:pt x="14355" y="801"/>
                </a:lnTo>
                <a:lnTo>
                  <a:pt x="14299" y="745"/>
                </a:lnTo>
                <a:lnTo>
                  <a:pt x="14150" y="652"/>
                </a:lnTo>
                <a:lnTo>
                  <a:pt x="14038" y="577"/>
                </a:lnTo>
                <a:lnTo>
                  <a:pt x="14262" y="428"/>
                </a:lnTo>
                <a:lnTo>
                  <a:pt x="14355" y="335"/>
                </a:lnTo>
                <a:lnTo>
                  <a:pt x="14392" y="279"/>
                </a:lnTo>
                <a:lnTo>
                  <a:pt x="14411" y="223"/>
                </a:lnTo>
                <a:lnTo>
                  <a:pt x="14392" y="149"/>
                </a:lnTo>
                <a:lnTo>
                  <a:pt x="14374" y="112"/>
                </a:lnTo>
                <a:lnTo>
                  <a:pt x="14318" y="93"/>
                </a:lnTo>
                <a:close/>
                <a:moveTo>
                  <a:pt x="25042" y="74"/>
                </a:moveTo>
                <a:lnTo>
                  <a:pt x="24986" y="93"/>
                </a:lnTo>
                <a:lnTo>
                  <a:pt x="24874" y="168"/>
                </a:lnTo>
                <a:lnTo>
                  <a:pt x="24763" y="242"/>
                </a:lnTo>
                <a:lnTo>
                  <a:pt x="24669" y="335"/>
                </a:lnTo>
                <a:lnTo>
                  <a:pt x="24558" y="410"/>
                </a:lnTo>
                <a:lnTo>
                  <a:pt x="24483" y="447"/>
                </a:lnTo>
                <a:lnTo>
                  <a:pt x="24446" y="465"/>
                </a:lnTo>
                <a:lnTo>
                  <a:pt x="24316" y="372"/>
                </a:lnTo>
                <a:lnTo>
                  <a:pt x="24223" y="317"/>
                </a:lnTo>
                <a:lnTo>
                  <a:pt x="24167" y="298"/>
                </a:lnTo>
                <a:lnTo>
                  <a:pt x="24055" y="298"/>
                </a:lnTo>
                <a:lnTo>
                  <a:pt x="24036" y="317"/>
                </a:lnTo>
                <a:lnTo>
                  <a:pt x="24018" y="335"/>
                </a:lnTo>
                <a:lnTo>
                  <a:pt x="24018" y="372"/>
                </a:lnTo>
                <a:lnTo>
                  <a:pt x="24036" y="447"/>
                </a:lnTo>
                <a:lnTo>
                  <a:pt x="24092" y="521"/>
                </a:lnTo>
                <a:lnTo>
                  <a:pt x="24204" y="614"/>
                </a:lnTo>
                <a:lnTo>
                  <a:pt x="24278" y="670"/>
                </a:lnTo>
                <a:lnTo>
                  <a:pt x="24316" y="726"/>
                </a:lnTo>
                <a:lnTo>
                  <a:pt x="24297" y="763"/>
                </a:lnTo>
                <a:lnTo>
                  <a:pt x="24260" y="819"/>
                </a:lnTo>
                <a:lnTo>
                  <a:pt x="24223" y="856"/>
                </a:lnTo>
                <a:lnTo>
                  <a:pt x="24204" y="912"/>
                </a:lnTo>
                <a:lnTo>
                  <a:pt x="24204" y="968"/>
                </a:lnTo>
                <a:lnTo>
                  <a:pt x="24223" y="987"/>
                </a:lnTo>
                <a:lnTo>
                  <a:pt x="24241" y="987"/>
                </a:lnTo>
                <a:lnTo>
                  <a:pt x="24278" y="968"/>
                </a:lnTo>
                <a:lnTo>
                  <a:pt x="24353" y="894"/>
                </a:lnTo>
                <a:lnTo>
                  <a:pt x="24390" y="875"/>
                </a:lnTo>
                <a:lnTo>
                  <a:pt x="24427" y="856"/>
                </a:lnTo>
                <a:lnTo>
                  <a:pt x="24465" y="856"/>
                </a:lnTo>
                <a:lnTo>
                  <a:pt x="24502" y="875"/>
                </a:lnTo>
                <a:lnTo>
                  <a:pt x="24595" y="950"/>
                </a:lnTo>
                <a:lnTo>
                  <a:pt x="24707" y="1024"/>
                </a:lnTo>
                <a:lnTo>
                  <a:pt x="24800" y="1080"/>
                </a:lnTo>
                <a:lnTo>
                  <a:pt x="24893" y="1117"/>
                </a:lnTo>
                <a:lnTo>
                  <a:pt x="24986" y="1117"/>
                </a:lnTo>
                <a:lnTo>
                  <a:pt x="25023" y="1098"/>
                </a:lnTo>
                <a:lnTo>
                  <a:pt x="25060" y="1080"/>
                </a:lnTo>
                <a:lnTo>
                  <a:pt x="25079" y="1043"/>
                </a:lnTo>
                <a:lnTo>
                  <a:pt x="25079" y="987"/>
                </a:lnTo>
                <a:lnTo>
                  <a:pt x="25060" y="931"/>
                </a:lnTo>
                <a:lnTo>
                  <a:pt x="25023" y="875"/>
                </a:lnTo>
                <a:lnTo>
                  <a:pt x="24930" y="782"/>
                </a:lnTo>
                <a:lnTo>
                  <a:pt x="24818" y="689"/>
                </a:lnTo>
                <a:lnTo>
                  <a:pt x="24707" y="633"/>
                </a:lnTo>
                <a:lnTo>
                  <a:pt x="24986" y="484"/>
                </a:lnTo>
                <a:lnTo>
                  <a:pt x="25135" y="391"/>
                </a:lnTo>
                <a:lnTo>
                  <a:pt x="25172" y="335"/>
                </a:lnTo>
                <a:lnTo>
                  <a:pt x="25209" y="298"/>
                </a:lnTo>
                <a:lnTo>
                  <a:pt x="25209" y="242"/>
                </a:lnTo>
                <a:lnTo>
                  <a:pt x="25209" y="205"/>
                </a:lnTo>
                <a:lnTo>
                  <a:pt x="25191" y="149"/>
                </a:lnTo>
                <a:lnTo>
                  <a:pt x="25172" y="112"/>
                </a:lnTo>
                <a:lnTo>
                  <a:pt x="25135" y="93"/>
                </a:lnTo>
                <a:lnTo>
                  <a:pt x="25079" y="74"/>
                </a:lnTo>
                <a:close/>
                <a:moveTo>
                  <a:pt x="46266" y="112"/>
                </a:moveTo>
                <a:lnTo>
                  <a:pt x="46192" y="149"/>
                </a:lnTo>
                <a:lnTo>
                  <a:pt x="46043" y="242"/>
                </a:lnTo>
                <a:lnTo>
                  <a:pt x="45950" y="317"/>
                </a:lnTo>
                <a:lnTo>
                  <a:pt x="45894" y="242"/>
                </a:lnTo>
                <a:lnTo>
                  <a:pt x="45820" y="168"/>
                </a:lnTo>
                <a:lnTo>
                  <a:pt x="45782" y="149"/>
                </a:lnTo>
                <a:lnTo>
                  <a:pt x="45745" y="130"/>
                </a:lnTo>
                <a:lnTo>
                  <a:pt x="45708" y="130"/>
                </a:lnTo>
                <a:lnTo>
                  <a:pt x="45652" y="149"/>
                </a:lnTo>
                <a:lnTo>
                  <a:pt x="45615" y="168"/>
                </a:lnTo>
                <a:lnTo>
                  <a:pt x="45577" y="205"/>
                </a:lnTo>
                <a:lnTo>
                  <a:pt x="45577" y="261"/>
                </a:lnTo>
                <a:lnTo>
                  <a:pt x="45577" y="298"/>
                </a:lnTo>
                <a:lnTo>
                  <a:pt x="45615" y="391"/>
                </a:lnTo>
                <a:lnTo>
                  <a:pt x="45652" y="465"/>
                </a:lnTo>
                <a:lnTo>
                  <a:pt x="45671" y="540"/>
                </a:lnTo>
                <a:lnTo>
                  <a:pt x="45689" y="559"/>
                </a:lnTo>
                <a:lnTo>
                  <a:pt x="45671" y="670"/>
                </a:lnTo>
                <a:lnTo>
                  <a:pt x="45652" y="726"/>
                </a:lnTo>
                <a:lnTo>
                  <a:pt x="45615" y="782"/>
                </a:lnTo>
                <a:lnTo>
                  <a:pt x="45596" y="838"/>
                </a:lnTo>
                <a:lnTo>
                  <a:pt x="45577" y="894"/>
                </a:lnTo>
                <a:lnTo>
                  <a:pt x="45596" y="950"/>
                </a:lnTo>
                <a:lnTo>
                  <a:pt x="45633" y="968"/>
                </a:lnTo>
                <a:lnTo>
                  <a:pt x="45671" y="950"/>
                </a:lnTo>
                <a:lnTo>
                  <a:pt x="45708" y="931"/>
                </a:lnTo>
                <a:lnTo>
                  <a:pt x="45875" y="745"/>
                </a:lnTo>
                <a:lnTo>
                  <a:pt x="45968" y="856"/>
                </a:lnTo>
                <a:lnTo>
                  <a:pt x="46099" y="987"/>
                </a:lnTo>
                <a:lnTo>
                  <a:pt x="46173" y="1061"/>
                </a:lnTo>
                <a:lnTo>
                  <a:pt x="46248" y="1098"/>
                </a:lnTo>
                <a:lnTo>
                  <a:pt x="46322" y="1117"/>
                </a:lnTo>
                <a:lnTo>
                  <a:pt x="46359" y="1098"/>
                </a:lnTo>
                <a:lnTo>
                  <a:pt x="46378" y="1098"/>
                </a:lnTo>
                <a:lnTo>
                  <a:pt x="46397" y="1061"/>
                </a:lnTo>
                <a:lnTo>
                  <a:pt x="46415" y="1043"/>
                </a:lnTo>
                <a:lnTo>
                  <a:pt x="46397" y="968"/>
                </a:lnTo>
                <a:lnTo>
                  <a:pt x="46359" y="894"/>
                </a:lnTo>
                <a:lnTo>
                  <a:pt x="46304" y="819"/>
                </a:lnTo>
                <a:lnTo>
                  <a:pt x="46192" y="652"/>
                </a:lnTo>
                <a:lnTo>
                  <a:pt x="46099" y="559"/>
                </a:lnTo>
                <a:lnTo>
                  <a:pt x="46229" y="484"/>
                </a:lnTo>
                <a:lnTo>
                  <a:pt x="46378" y="391"/>
                </a:lnTo>
                <a:lnTo>
                  <a:pt x="46434" y="335"/>
                </a:lnTo>
                <a:lnTo>
                  <a:pt x="46490" y="279"/>
                </a:lnTo>
                <a:lnTo>
                  <a:pt x="46490" y="205"/>
                </a:lnTo>
                <a:lnTo>
                  <a:pt x="46453" y="149"/>
                </a:lnTo>
                <a:lnTo>
                  <a:pt x="46397" y="112"/>
                </a:lnTo>
                <a:close/>
                <a:moveTo>
                  <a:pt x="51833" y="93"/>
                </a:moveTo>
                <a:lnTo>
                  <a:pt x="51721" y="130"/>
                </a:lnTo>
                <a:lnTo>
                  <a:pt x="51573" y="242"/>
                </a:lnTo>
                <a:lnTo>
                  <a:pt x="51479" y="317"/>
                </a:lnTo>
                <a:lnTo>
                  <a:pt x="51424" y="372"/>
                </a:lnTo>
                <a:lnTo>
                  <a:pt x="51386" y="391"/>
                </a:lnTo>
                <a:lnTo>
                  <a:pt x="51330" y="372"/>
                </a:lnTo>
                <a:lnTo>
                  <a:pt x="51275" y="335"/>
                </a:lnTo>
                <a:lnTo>
                  <a:pt x="51163" y="242"/>
                </a:lnTo>
                <a:lnTo>
                  <a:pt x="51088" y="205"/>
                </a:lnTo>
                <a:lnTo>
                  <a:pt x="50995" y="168"/>
                </a:lnTo>
                <a:lnTo>
                  <a:pt x="50921" y="168"/>
                </a:lnTo>
                <a:lnTo>
                  <a:pt x="50884" y="186"/>
                </a:lnTo>
                <a:lnTo>
                  <a:pt x="50865" y="242"/>
                </a:lnTo>
                <a:lnTo>
                  <a:pt x="50865" y="279"/>
                </a:lnTo>
                <a:lnTo>
                  <a:pt x="50884" y="335"/>
                </a:lnTo>
                <a:lnTo>
                  <a:pt x="50977" y="447"/>
                </a:lnTo>
                <a:lnTo>
                  <a:pt x="51144" y="614"/>
                </a:lnTo>
                <a:lnTo>
                  <a:pt x="51051" y="707"/>
                </a:lnTo>
                <a:lnTo>
                  <a:pt x="50939" y="819"/>
                </a:lnTo>
                <a:lnTo>
                  <a:pt x="50902" y="875"/>
                </a:lnTo>
                <a:lnTo>
                  <a:pt x="50884" y="950"/>
                </a:lnTo>
                <a:lnTo>
                  <a:pt x="50884" y="1005"/>
                </a:lnTo>
                <a:lnTo>
                  <a:pt x="50902" y="1061"/>
                </a:lnTo>
                <a:lnTo>
                  <a:pt x="50977" y="1117"/>
                </a:lnTo>
                <a:lnTo>
                  <a:pt x="51033" y="1117"/>
                </a:lnTo>
                <a:lnTo>
                  <a:pt x="51107" y="1098"/>
                </a:lnTo>
                <a:lnTo>
                  <a:pt x="51163" y="1043"/>
                </a:lnTo>
                <a:lnTo>
                  <a:pt x="51275" y="912"/>
                </a:lnTo>
                <a:lnTo>
                  <a:pt x="51368" y="819"/>
                </a:lnTo>
                <a:lnTo>
                  <a:pt x="51461" y="912"/>
                </a:lnTo>
                <a:lnTo>
                  <a:pt x="51591" y="1024"/>
                </a:lnTo>
                <a:lnTo>
                  <a:pt x="51666" y="1061"/>
                </a:lnTo>
                <a:lnTo>
                  <a:pt x="51740" y="1080"/>
                </a:lnTo>
                <a:lnTo>
                  <a:pt x="51815" y="1080"/>
                </a:lnTo>
                <a:lnTo>
                  <a:pt x="51870" y="1043"/>
                </a:lnTo>
                <a:lnTo>
                  <a:pt x="51908" y="968"/>
                </a:lnTo>
                <a:lnTo>
                  <a:pt x="51908" y="912"/>
                </a:lnTo>
                <a:lnTo>
                  <a:pt x="51889" y="838"/>
                </a:lnTo>
                <a:lnTo>
                  <a:pt x="51833" y="763"/>
                </a:lnTo>
                <a:lnTo>
                  <a:pt x="51703" y="652"/>
                </a:lnTo>
                <a:lnTo>
                  <a:pt x="51573" y="559"/>
                </a:lnTo>
                <a:lnTo>
                  <a:pt x="51777" y="335"/>
                </a:lnTo>
                <a:lnTo>
                  <a:pt x="51870" y="205"/>
                </a:lnTo>
                <a:lnTo>
                  <a:pt x="51908" y="149"/>
                </a:lnTo>
                <a:lnTo>
                  <a:pt x="51889" y="112"/>
                </a:lnTo>
                <a:lnTo>
                  <a:pt x="51870" y="93"/>
                </a:lnTo>
                <a:close/>
                <a:moveTo>
                  <a:pt x="32191" y="93"/>
                </a:moveTo>
                <a:lnTo>
                  <a:pt x="32117" y="112"/>
                </a:lnTo>
                <a:lnTo>
                  <a:pt x="32098" y="149"/>
                </a:lnTo>
                <a:lnTo>
                  <a:pt x="32079" y="205"/>
                </a:lnTo>
                <a:lnTo>
                  <a:pt x="32117" y="279"/>
                </a:lnTo>
                <a:lnTo>
                  <a:pt x="32191" y="410"/>
                </a:lnTo>
                <a:lnTo>
                  <a:pt x="32266" y="521"/>
                </a:lnTo>
                <a:lnTo>
                  <a:pt x="32191" y="577"/>
                </a:lnTo>
                <a:lnTo>
                  <a:pt x="32117" y="652"/>
                </a:lnTo>
                <a:lnTo>
                  <a:pt x="32042" y="726"/>
                </a:lnTo>
                <a:lnTo>
                  <a:pt x="32042" y="763"/>
                </a:lnTo>
                <a:lnTo>
                  <a:pt x="32042" y="819"/>
                </a:lnTo>
                <a:lnTo>
                  <a:pt x="32061" y="856"/>
                </a:lnTo>
                <a:lnTo>
                  <a:pt x="32117" y="894"/>
                </a:lnTo>
                <a:lnTo>
                  <a:pt x="32154" y="912"/>
                </a:lnTo>
                <a:lnTo>
                  <a:pt x="32210" y="912"/>
                </a:lnTo>
                <a:lnTo>
                  <a:pt x="32340" y="856"/>
                </a:lnTo>
                <a:lnTo>
                  <a:pt x="32415" y="838"/>
                </a:lnTo>
                <a:lnTo>
                  <a:pt x="32470" y="819"/>
                </a:lnTo>
                <a:lnTo>
                  <a:pt x="32526" y="819"/>
                </a:lnTo>
                <a:lnTo>
                  <a:pt x="32563" y="838"/>
                </a:lnTo>
                <a:lnTo>
                  <a:pt x="32638" y="912"/>
                </a:lnTo>
                <a:lnTo>
                  <a:pt x="32806" y="1043"/>
                </a:lnTo>
                <a:lnTo>
                  <a:pt x="32917" y="1098"/>
                </a:lnTo>
                <a:lnTo>
                  <a:pt x="33010" y="1136"/>
                </a:lnTo>
                <a:lnTo>
                  <a:pt x="33085" y="1136"/>
                </a:lnTo>
                <a:lnTo>
                  <a:pt x="33141" y="1117"/>
                </a:lnTo>
                <a:lnTo>
                  <a:pt x="33178" y="1098"/>
                </a:lnTo>
                <a:lnTo>
                  <a:pt x="33196" y="1080"/>
                </a:lnTo>
                <a:lnTo>
                  <a:pt x="33215" y="1043"/>
                </a:lnTo>
                <a:lnTo>
                  <a:pt x="33196" y="1005"/>
                </a:lnTo>
                <a:lnTo>
                  <a:pt x="33159" y="931"/>
                </a:lnTo>
                <a:lnTo>
                  <a:pt x="33085" y="838"/>
                </a:lnTo>
                <a:lnTo>
                  <a:pt x="33010" y="745"/>
                </a:lnTo>
                <a:lnTo>
                  <a:pt x="32861" y="633"/>
                </a:lnTo>
                <a:lnTo>
                  <a:pt x="32992" y="559"/>
                </a:lnTo>
                <a:lnTo>
                  <a:pt x="33141" y="484"/>
                </a:lnTo>
                <a:lnTo>
                  <a:pt x="33196" y="428"/>
                </a:lnTo>
                <a:lnTo>
                  <a:pt x="33234" y="372"/>
                </a:lnTo>
                <a:lnTo>
                  <a:pt x="33252" y="298"/>
                </a:lnTo>
                <a:lnTo>
                  <a:pt x="33252" y="223"/>
                </a:lnTo>
                <a:lnTo>
                  <a:pt x="33196" y="168"/>
                </a:lnTo>
                <a:lnTo>
                  <a:pt x="33159" y="130"/>
                </a:lnTo>
                <a:lnTo>
                  <a:pt x="33085" y="112"/>
                </a:lnTo>
                <a:lnTo>
                  <a:pt x="33029" y="112"/>
                </a:lnTo>
                <a:lnTo>
                  <a:pt x="32880" y="149"/>
                </a:lnTo>
                <a:lnTo>
                  <a:pt x="32768" y="205"/>
                </a:lnTo>
                <a:lnTo>
                  <a:pt x="32657" y="298"/>
                </a:lnTo>
                <a:lnTo>
                  <a:pt x="32582" y="335"/>
                </a:lnTo>
                <a:lnTo>
                  <a:pt x="32526" y="354"/>
                </a:lnTo>
                <a:lnTo>
                  <a:pt x="32489" y="354"/>
                </a:lnTo>
                <a:lnTo>
                  <a:pt x="32452" y="317"/>
                </a:lnTo>
                <a:lnTo>
                  <a:pt x="32377" y="223"/>
                </a:lnTo>
                <a:lnTo>
                  <a:pt x="32284" y="130"/>
                </a:lnTo>
                <a:lnTo>
                  <a:pt x="32247" y="93"/>
                </a:lnTo>
                <a:close/>
                <a:moveTo>
                  <a:pt x="83949" y="93"/>
                </a:moveTo>
                <a:lnTo>
                  <a:pt x="83856" y="112"/>
                </a:lnTo>
                <a:lnTo>
                  <a:pt x="83745" y="186"/>
                </a:lnTo>
                <a:lnTo>
                  <a:pt x="83633" y="261"/>
                </a:lnTo>
                <a:lnTo>
                  <a:pt x="83558" y="298"/>
                </a:lnTo>
                <a:lnTo>
                  <a:pt x="83521" y="335"/>
                </a:lnTo>
                <a:lnTo>
                  <a:pt x="83484" y="317"/>
                </a:lnTo>
                <a:lnTo>
                  <a:pt x="83428" y="298"/>
                </a:lnTo>
                <a:lnTo>
                  <a:pt x="83354" y="242"/>
                </a:lnTo>
                <a:lnTo>
                  <a:pt x="83279" y="186"/>
                </a:lnTo>
                <a:lnTo>
                  <a:pt x="83186" y="130"/>
                </a:lnTo>
                <a:lnTo>
                  <a:pt x="83093" y="130"/>
                </a:lnTo>
                <a:lnTo>
                  <a:pt x="83074" y="168"/>
                </a:lnTo>
                <a:lnTo>
                  <a:pt x="83056" y="186"/>
                </a:lnTo>
                <a:lnTo>
                  <a:pt x="83056" y="223"/>
                </a:lnTo>
                <a:lnTo>
                  <a:pt x="83056" y="261"/>
                </a:lnTo>
                <a:lnTo>
                  <a:pt x="83093" y="335"/>
                </a:lnTo>
                <a:lnTo>
                  <a:pt x="83130" y="410"/>
                </a:lnTo>
                <a:lnTo>
                  <a:pt x="83205" y="484"/>
                </a:lnTo>
                <a:lnTo>
                  <a:pt x="83242" y="521"/>
                </a:lnTo>
                <a:lnTo>
                  <a:pt x="83260" y="559"/>
                </a:lnTo>
                <a:lnTo>
                  <a:pt x="83242" y="596"/>
                </a:lnTo>
                <a:lnTo>
                  <a:pt x="83186" y="652"/>
                </a:lnTo>
                <a:lnTo>
                  <a:pt x="83112" y="745"/>
                </a:lnTo>
                <a:lnTo>
                  <a:pt x="83000" y="894"/>
                </a:lnTo>
                <a:lnTo>
                  <a:pt x="82963" y="968"/>
                </a:lnTo>
                <a:lnTo>
                  <a:pt x="82944" y="1024"/>
                </a:lnTo>
                <a:lnTo>
                  <a:pt x="82963" y="1061"/>
                </a:lnTo>
                <a:lnTo>
                  <a:pt x="82981" y="1098"/>
                </a:lnTo>
                <a:lnTo>
                  <a:pt x="83000" y="1117"/>
                </a:lnTo>
                <a:lnTo>
                  <a:pt x="83074" y="1136"/>
                </a:lnTo>
                <a:lnTo>
                  <a:pt x="83149" y="1117"/>
                </a:lnTo>
                <a:lnTo>
                  <a:pt x="83186" y="1098"/>
                </a:lnTo>
                <a:lnTo>
                  <a:pt x="83205" y="1080"/>
                </a:lnTo>
                <a:lnTo>
                  <a:pt x="83447" y="745"/>
                </a:lnTo>
                <a:lnTo>
                  <a:pt x="83577" y="838"/>
                </a:lnTo>
                <a:lnTo>
                  <a:pt x="83726" y="950"/>
                </a:lnTo>
                <a:lnTo>
                  <a:pt x="83800" y="1005"/>
                </a:lnTo>
                <a:lnTo>
                  <a:pt x="83875" y="1024"/>
                </a:lnTo>
                <a:lnTo>
                  <a:pt x="83949" y="1005"/>
                </a:lnTo>
                <a:lnTo>
                  <a:pt x="84024" y="968"/>
                </a:lnTo>
                <a:lnTo>
                  <a:pt x="84061" y="931"/>
                </a:lnTo>
                <a:lnTo>
                  <a:pt x="84080" y="894"/>
                </a:lnTo>
                <a:lnTo>
                  <a:pt x="84080" y="856"/>
                </a:lnTo>
                <a:lnTo>
                  <a:pt x="84080" y="819"/>
                </a:lnTo>
                <a:lnTo>
                  <a:pt x="84042" y="745"/>
                </a:lnTo>
                <a:lnTo>
                  <a:pt x="83987" y="689"/>
                </a:lnTo>
                <a:lnTo>
                  <a:pt x="83800" y="559"/>
                </a:lnTo>
                <a:lnTo>
                  <a:pt x="83670" y="484"/>
                </a:lnTo>
                <a:lnTo>
                  <a:pt x="83782" y="372"/>
                </a:lnTo>
                <a:lnTo>
                  <a:pt x="83931" y="205"/>
                </a:lnTo>
                <a:lnTo>
                  <a:pt x="83968" y="149"/>
                </a:lnTo>
                <a:lnTo>
                  <a:pt x="83987" y="93"/>
                </a:lnTo>
                <a:close/>
                <a:moveTo>
                  <a:pt x="86668" y="74"/>
                </a:moveTo>
                <a:lnTo>
                  <a:pt x="86593" y="93"/>
                </a:lnTo>
                <a:lnTo>
                  <a:pt x="86500" y="130"/>
                </a:lnTo>
                <a:lnTo>
                  <a:pt x="86426" y="168"/>
                </a:lnTo>
                <a:lnTo>
                  <a:pt x="86351" y="223"/>
                </a:lnTo>
                <a:lnTo>
                  <a:pt x="86258" y="279"/>
                </a:lnTo>
                <a:lnTo>
                  <a:pt x="86183" y="335"/>
                </a:lnTo>
                <a:lnTo>
                  <a:pt x="86090" y="335"/>
                </a:lnTo>
                <a:lnTo>
                  <a:pt x="86016" y="298"/>
                </a:lnTo>
                <a:lnTo>
                  <a:pt x="85904" y="186"/>
                </a:lnTo>
                <a:lnTo>
                  <a:pt x="85774" y="112"/>
                </a:lnTo>
                <a:lnTo>
                  <a:pt x="85718" y="93"/>
                </a:lnTo>
                <a:lnTo>
                  <a:pt x="85699" y="112"/>
                </a:lnTo>
                <a:lnTo>
                  <a:pt x="85681" y="130"/>
                </a:lnTo>
                <a:lnTo>
                  <a:pt x="85699" y="168"/>
                </a:lnTo>
                <a:lnTo>
                  <a:pt x="85737" y="261"/>
                </a:lnTo>
                <a:lnTo>
                  <a:pt x="85848" y="391"/>
                </a:lnTo>
                <a:lnTo>
                  <a:pt x="85904" y="447"/>
                </a:lnTo>
                <a:lnTo>
                  <a:pt x="85960" y="503"/>
                </a:lnTo>
                <a:lnTo>
                  <a:pt x="85960" y="521"/>
                </a:lnTo>
                <a:lnTo>
                  <a:pt x="85941" y="577"/>
                </a:lnTo>
                <a:lnTo>
                  <a:pt x="85886" y="633"/>
                </a:lnTo>
                <a:lnTo>
                  <a:pt x="85793" y="726"/>
                </a:lnTo>
                <a:lnTo>
                  <a:pt x="85737" y="801"/>
                </a:lnTo>
                <a:lnTo>
                  <a:pt x="85699" y="894"/>
                </a:lnTo>
                <a:lnTo>
                  <a:pt x="85681" y="987"/>
                </a:lnTo>
                <a:lnTo>
                  <a:pt x="85681" y="1024"/>
                </a:lnTo>
                <a:lnTo>
                  <a:pt x="85681" y="1061"/>
                </a:lnTo>
                <a:lnTo>
                  <a:pt x="85737" y="1117"/>
                </a:lnTo>
                <a:lnTo>
                  <a:pt x="85793" y="1136"/>
                </a:lnTo>
                <a:lnTo>
                  <a:pt x="85848" y="1136"/>
                </a:lnTo>
                <a:lnTo>
                  <a:pt x="85923" y="1098"/>
                </a:lnTo>
                <a:lnTo>
                  <a:pt x="85997" y="1024"/>
                </a:lnTo>
                <a:lnTo>
                  <a:pt x="86053" y="950"/>
                </a:lnTo>
                <a:lnTo>
                  <a:pt x="86183" y="763"/>
                </a:lnTo>
                <a:lnTo>
                  <a:pt x="86258" y="856"/>
                </a:lnTo>
                <a:lnTo>
                  <a:pt x="86370" y="968"/>
                </a:lnTo>
                <a:lnTo>
                  <a:pt x="86444" y="1005"/>
                </a:lnTo>
                <a:lnTo>
                  <a:pt x="86500" y="1043"/>
                </a:lnTo>
                <a:lnTo>
                  <a:pt x="86556" y="1024"/>
                </a:lnTo>
                <a:lnTo>
                  <a:pt x="86612" y="1005"/>
                </a:lnTo>
                <a:lnTo>
                  <a:pt x="86649" y="950"/>
                </a:lnTo>
                <a:lnTo>
                  <a:pt x="86649" y="875"/>
                </a:lnTo>
                <a:lnTo>
                  <a:pt x="86612" y="819"/>
                </a:lnTo>
                <a:lnTo>
                  <a:pt x="86574" y="745"/>
                </a:lnTo>
                <a:lnTo>
                  <a:pt x="86444" y="633"/>
                </a:lnTo>
                <a:lnTo>
                  <a:pt x="86351" y="540"/>
                </a:lnTo>
                <a:lnTo>
                  <a:pt x="86556" y="335"/>
                </a:lnTo>
                <a:lnTo>
                  <a:pt x="86668" y="205"/>
                </a:lnTo>
                <a:lnTo>
                  <a:pt x="86705" y="149"/>
                </a:lnTo>
                <a:lnTo>
                  <a:pt x="86723" y="112"/>
                </a:lnTo>
                <a:lnTo>
                  <a:pt x="86705" y="93"/>
                </a:lnTo>
                <a:lnTo>
                  <a:pt x="86668" y="74"/>
                </a:lnTo>
                <a:close/>
                <a:moveTo>
                  <a:pt x="91936" y="74"/>
                </a:moveTo>
                <a:lnTo>
                  <a:pt x="91881" y="93"/>
                </a:lnTo>
                <a:lnTo>
                  <a:pt x="91843" y="130"/>
                </a:lnTo>
                <a:lnTo>
                  <a:pt x="91750" y="242"/>
                </a:lnTo>
                <a:lnTo>
                  <a:pt x="91657" y="317"/>
                </a:lnTo>
                <a:lnTo>
                  <a:pt x="91601" y="391"/>
                </a:lnTo>
                <a:lnTo>
                  <a:pt x="91434" y="279"/>
                </a:lnTo>
                <a:lnTo>
                  <a:pt x="91322" y="223"/>
                </a:lnTo>
                <a:lnTo>
                  <a:pt x="91266" y="205"/>
                </a:lnTo>
                <a:lnTo>
                  <a:pt x="91210" y="205"/>
                </a:lnTo>
                <a:lnTo>
                  <a:pt x="91173" y="242"/>
                </a:lnTo>
                <a:lnTo>
                  <a:pt x="91155" y="298"/>
                </a:lnTo>
                <a:lnTo>
                  <a:pt x="91192" y="354"/>
                </a:lnTo>
                <a:lnTo>
                  <a:pt x="91229" y="410"/>
                </a:lnTo>
                <a:lnTo>
                  <a:pt x="91322" y="521"/>
                </a:lnTo>
                <a:lnTo>
                  <a:pt x="91359" y="577"/>
                </a:lnTo>
                <a:lnTo>
                  <a:pt x="91378" y="614"/>
                </a:lnTo>
                <a:lnTo>
                  <a:pt x="91359" y="670"/>
                </a:lnTo>
                <a:lnTo>
                  <a:pt x="91322" y="707"/>
                </a:lnTo>
                <a:lnTo>
                  <a:pt x="91210" y="801"/>
                </a:lnTo>
                <a:lnTo>
                  <a:pt x="91080" y="875"/>
                </a:lnTo>
                <a:lnTo>
                  <a:pt x="91061" y="931"/>
                </a:lnTo>
                <a:lnTo>
                  <a:pt x="91043" y="987"/>
                </a:lnTo>
                <a:lnTo>
                  <a:pt x="91061" y="1024"/>
                </a:lnTo>
                <a:lnTo>
                  <a:pt x="91080" y="1061"/>
                </a:lnTo>
                <a:lnTo>
                  <a:pt x="91136" y="1117"/>
                </a:lnTo>
                <a:lnTo>
                  <a:pt x="91229" y="1136"/>
                </a:lnTo>
                <a:lnTo>
                  <a:pt x="91266" y="1117"/>
                </a:lnTo>
                <a:lnTo>
                  <a:pt x="91303" y="1098"/>
                </a:lnTo>
                <a:lnTo>
                  <a:pt x="91583" y="856"/>
                </a:lnTo>
                <a:lnTo>
                  <a:pt x="91657" y="931"/>
                </a:lnTo>
                <a:lnTo>
                  <a:pt x="91788" y="1005"/>
                </a:lnTo>
                <a:lnTo>
                  <a:pt x="91843" y="1024"/>
                </a:lnTo>
                <a:lnTo>
                  <a:pt x="91899" y="1024"/>
                </a:lnTo>
                <a:lnTo>
                  <a:pt x="91955" y="987"/>
                </a:lnTo>
                <a:lnTo>
                  <a:pt x="91992" y="950"/>
                </a:lnTo>
                <a:lnTo>
                  <a:pt x="92011" y="875"/>
                </a:lnTo>
                <a:lnTo>
                  <a:pt x="92011" y="819"/>
                </a:lnTo>
                <a:lnTo>
                  <a:pt x="91992" y="763"/>
                </a:lnTo>
                <a:lnTo>
                  <a:pt x="91955" y="707"/>
                </a:lnTo>
                <a:lnTo>
                  <a:pt x="91881" y="614"/>
                </a:lnTo>
                <a:lnTo>
                  <a:pt x="91862" y="577"/>
                </a:lnTo>
                <a:lnTo>
                  <a:pt x="91862" y="540"/>
                </a:lnTo>
                <a:lnTo>
                  <a:pt x="91862" y="484"/>
                </a:lnTo>
                <a:lnTo>
                  <a:pt x="91899" y="428"/>
                </a:lnTo>
                <a:lnTo>
                  <a:pt x="91992" y="335"/>
                </a:lnTo>
                <a:lnTo>
                  <a:pt x="92030" y="279"/>
                </a:lnTo>
                <a:lnTo>
                  <a:pt x="92048" y="223"/>
                </a:lnTo>
                <a:lnTo>
                  <a:pt x="92067" y="168"/>
                </a:lnTo>
                <a:lnTo>
                  <a:pt x="92030" y="112"/>
                </a:lnTo>
                <a:lnTo>
                  <a:pt x="91992" y="74"/>
                </a:lnTo>
                <a:close/>
                <a:moveTo>
                  <a:pt x="8937" y="56"/>
                </a:moveTo>
                <a:lnTo>
                  <a:pt x="8900" y="74"/>
                </a:lnTo>
                <a:lnTo>
                  <a:pt x="8844" y="74"/>
                </a:lnTo>
                <a:lnTo>
                  <a:pt x="8751" y="130"/>
                </a:lnTo>
                <a:lnTo>
                  <a:pt x="8676" y="205"/>
                </a:lnTo>
                <a:lnTo>
                  <a:pt x="8509" y="372"/>
                </a:lnTo>
                <a:lnTo>
                  <a:pt x="8434" y="428"/>
                </a:lnTo>
                <a:lnTo>
                  <a:pt x="8397" y="428"/>
                </a:lnTo>
                <a:lnTo>
                  <a:pt x="8360" y="447"/>
                </a:lnTo>
                <a:lnTo>
                  <a:pt x="8304" y="428"/>
                </a:lnTo>
                <a:lnTo>
                  <a:pt x="8267" y="391"/>
                </a:lnTo>
                <a:lnTo>
                  <a:pt x="8192" y="317"/>
                </a:lnTo>
                <a:lnTo>
                  <a:pt x="8099" y="242"/>
                </a:lnTo>
                <a:lnTo>
                  <a:pt x="8062" y="223"/>
                </a:lnTo>
                <a:lnTo>
                  <a:pt x="8006" y="223"/>
                </a:lnTo>
                <a:lnTo>
                  <a:pt x="7969" y="261"/>
                </a:lnTo>
                <a:lnTo>
                  <a:pt x="7950" y="279"/>
                </a:lnTo>
                <a:lnTo>
                  <a:pt x="7950" y="317"/>
                </a:lnTo>
                <a:lnTo>
                  <a:pt x="7969" y="372"/>
                </a:lnTo>
                <a:lnTo>
                  <a:pt x="8025" y="447"/>
                </a:lnTo>
                <a:lnTo>
                  <a:pt x="8081" y="521"/>
                </a:lnTo>
                <a:lnTo>
                  <a:pt x="8155" y="614"/>
                </a:lnTo>
                <a:lnTo>
                  <a:pt x="8174" y="652"/>
                </a:lnTo>
                <a:lnTo>
                  <a:pt x="8174" y="707"/>
                </a:lnTo>
                <a:lnTo>
                  <a:pt x="8155" y="763"/>
                </a:lnTo>
                <a:lnTo>
                  <a:pt x="8118" y="819"/>
                </a:lnTo>
                <a:lnTo>
                  <a:pt x="8043" y="912"/>
                </a:lnTo>
                <a:lnTo>
                  <a:pt x="8025" y="1005"/>
                </a:lnTo>
                <a:lnTo>
                  <a:pt x="8025" y="1098"/>
                </a:lnTo>
                <a:lnTo>
                  <a:pt x="8043" y="1136"/>
                </a:lnTo>
                <a:lnTo>
                  <a:pt x="8062" y="1154"/>
                </a:lnTo>
                <a:lnTo>
                  <a:pt x="8099" y="1154"/>
                </a:lnTo>
                <a:lnTo>
                  <a:pt x="8155" y="1136"/>
                </a:lnTo>
                <a:lnTo>
                  <a:pt x="8230" y="1080"/>
                </a:lnTo>
                <a:lnTo>
                  <a:pt x="8323" y="1005"/>
                </a:lnTo>
                <a:lnTo>
                  <a:pt x="8416" y="931"/>
                </a:lnTo>
                <a:lnTo>
                  <a:pt x="8490" y="894"/>
                </a:lnTo>
                <a:lnTo>
                  <a:pt x="8528" y="894"/>
                </a:lnTo>
                <a:lnTo>
                  <a:pt x="8565" y="912"/>
                </a:lnTo>
                <a:lnTo>
                  <a:pt x="8658" y="987"/>
                </a:lnTo>
                <a:lnTo>
                  <a:pt x="8751" y="1043"/>
                </a:lnTo>
                <a:lnTo>
                  <a:pt x="8807" y="1061"/>
                </a:lnTo>
                <a:lnTo>
                  <a:pt x="8844" y="1061"/>
                </a:lnTo>
                <a:lnTo>
                  <a:pt x="8956" y="1043"/>
                </a:lnTo>
                <a:lnTo>
                  <a:pt x="8993" y="1043"/>
                </a:lnTo>
                <a:lnTo>
                  <a:pt x="9012" y="1005"/>
                </a:lnTo>
                <a:lnTo>
                  <a:pt x="9012" y="968"/>
                </a:lnTo>
                <a:lnTo>
                  <a:pt x="8993" y="894"/>
                </a:lnTo>
                <a:lnTo>
                  <a:pt x="8937" y="838"/>
                </a:lnTo>
                <a:lnTo>
                  <a:pt x="8881" y="763"/>
                </a:lnTo>
                <a:lnTo>
                  <a:pt x="8751" y="670"/>
                </a:lnTo>
                <a:lnTo>
                  <a:pt x="8900" y="559"/>
                </a:lnTo>
                <a:lnTo>
                  <a:pt x="8993" y="484"/>
                </a:lnTo>
                <a:lnTo>
                  <a:pt x="9067" y="410"/>
                </a:lnTo>
                <a:lnTo>
                  <a:pt x="9123" y="335"/>
                </a:lnTo>
                <a:lnTo>
                  <a:pt x="9142" y="242"/>
                </a:lnTo>
                <a:lnTo>
                  <a:pt x="9142" y="205"/>
                </a:lnTo>
                <a:lnTo>
                  <a:pt x="9123" y="168"/>
                </a:lnTo>
                <a:lnTo>
                  <a:pt x="9086" y="130"/>
                </a:lnTo>
                <a:lnTo>
                  <a:pt x="9049" y="93"/>
                </a:lnTo>
                <a:lnTo>
                  <a:pt x="8993" y="74"/>
                </a:lnTo>
                <a:lnTo>
                  <a:pt x="8937" y="56"/>
                </a:lnTo>
                <a:close/>
                <a:moveTo>
                  <a:pt x="35840" y="19"/>
                </a:moveTo>
                <a:lnTo>
                  <a:pt x="35766" y="37"/>
                </a:lnTo>
                <a:lnTo>
                  <a:pt x="35691" y="56"/>
                </a:lnTo>
                <a:lnTo>
                  <a:pt x="35542" y="168"/>
                </a:lnTo>
                <a:lnTo>
                  <a:pt x="35431" y="242"/>
                </a:lnTo>
                <a:lnTo>
                  <a:pt x="35338" y="354"/>
                </a:lnTo>
                <a:lnTo>
                  <a:pt x="35282" y="410"/>
                </a:lnTo>
                <a:lnTo>
                  <a:pt x="35244" y="428"/>
                </a:lnTo>
                <a:lnTo>
                  <a:pt x="35207" y="428"/>
                </a:lnTo>
                <a:lnTo>
                  <a:pt x="35151" y="391"/>
                </a:lnTo>
                <a:lnTo>
                  <a:pt x="35058" y="298"/>
                </a:lnTo>
                <a:lnTo>
                  <a:pt x="34965" y="205"/>
                </a:lnTo>
                <a:lnTo>
                  <a:pt x="34928" y="186"/>
                </a:lnTo>
                <a:lnTo>
                  <a:pt x="34872" y="168"/>
                </a:lnTo>
                <a:lnTo>
                  <a:pt x="34816" y="168"/>
                </a:lnTo>
                <a:lnTo>
                  <a:pt x="34760" y="186"/>
                </a:lnTo>
                <a:lnTo>
                  <a:pt x="34742" y="205"/>
                </a:lnTo>
                <a:lnTo>
                  <a:pt x="34723" y="223"/>
                </a:lnTo>
                <a:lnTo>
                  <a:pt x="34723" y="298"/>
                </a:lnTo>
                <a:lnTo>
                  <a:pt x="34779" y="391"/>
                </a:lnTo>
                <a:lnTo>
                  <a:pt x="34835" y="484"/>
                </a:lnTo>
                <a:lnTo>
                  <a:pt x="34909" y="577"/>
                </a:lnTo>
                <a:lnTo>
                  <a:pt x="35021" y="707"/>
                </a:lnTo>
                <a:lnTo>
                  <a:pt x="34947" y="819"/>
                </a:lnTo>
                <a:lnTo>
                  <a:pt x="34909" y="931"/>
                </a:lnTo>
                <a:lnTo>
                  <a:pt x="34909" y="968"/>
                </a:lnTo>
                <a:lnTo>
                  <a:pt x="34928" y="987"/>
                </a:lnTo>
                <a:lnTo>
                  <a:pt x="34965" y="987"/>
                </a:lnTo>
                <a:lnTo>
                  <a:pt x="35040" y="950"/>
                </a:lnTo>
                <a:lnTo>
                  <a:pt x="35170" y="838"/>
                </a:lnTo>
                <a:lnTo>
                  <a:pt x="35300" y="931"/>
                </a:lnTo>
                <a:lnTo>
                  <a:pt x="35375" y="968"/>
                </a:lnTo>
                <a:lnTo>
                  <a:pt x="35431" y="1005"/>
                </a:lnTo>
                <a:lnTo>
                  <a:pt x="35580" y="1117"/>
                </a:lnTo>
                <a:lnTo>
                  <a:pt x="35710" y="1154"/>
                </a:lnTo>
                <a:lnTo>
                  <a:pt x="35766" y="1154"/>
                </a:lnTo>
                <a:lnTo>
                  <a:pt x="35822" y="1136"/>
                </a:lnTo>
                <a:lnTo>
                  <a:pt x="35877" y="1117"/>
                </a:lnTo>
                <a:lnTo>
                  <a:pt x="35896" y="1080"/>
                </a:lnTo>
                <a:lnTo>
                  <a:pt x="35896" y="1024"/>
                </a:lnTo>
                <a:lnTo>
                  <a:pt x="35877" y="950"/>
                </a:lnTo>
                <a:lnTo>
                  <a:pt x="35859" y="894"/>
                </a:lnTo>
                <a:lnTo>
                  <a:pt x="35803" y="838"/>
                </a:lnTo>
                <a:lnTo>
                  <a:pt x="35673" y="745"/>
                </a:lnTo>
                <a:lnTo>
                  <a:pt x="35449" y="596"/>
                </a:lnTo>
                <a:lnTo>
                  <a:pt x="35747" y="391"/>
                </a:lnTo>
                <a:lnTo>
                  <a:pt x="35822" y="317"/>
                </a:lnTo>
                <a:lnTo>
                  <a:pt x="35896" y="242"/>
                </a:lnTo>
                <a:lnTo>
                  <a:pt x="35933" y="168"/>
                </a:lnTo>
                <a:lnTo>
                  <a:pt x="35933" y="112"/>
                </a:lnTo>
                <a:lnTo>
                  <a:pt x="35896" y="37"/>
                </a:lnTo>
                <a:lnTo>
                  <a:pt x="35840" y="19"/>
                </a:lnTo>
                <a:close/>
                <a:moveTo>
                  <a:pt x="88548" y="56"/>
                </a:moveTo>
                <a:lnTo>
                  <a:pt x="88474" y="74"/>
                </a:lnTo>
                <a:lnTo>
                  <a:pt x="88399" y="112"/>
                </a:lnTo>
                <a:lnTo>
                  <a:pt x="88362" y="186"/>
                </a:lnTo>
                <a:lnTo>
                  <a:pt x="88362" y="242"/>
                </a:lnTo>
                <a:lnTo>
                  <a:pt x="88380" y="298"/>
                </a:lnTo>
                <a:lnTo>
                  <a:pt x="88455" y="410"/>
                </a:lnTo>
                <a:lnTo>
                  <a:pt x="88622" y="614"/>
                </a:lnTo>
                <a:lnTo>
                  <a:pt x="88492" y="689"/>
                </a:lnTo>
                <a:lnTo>
                  <a:pt x="88325" y="838"/>
                </a:lnTo>
                <a:lnTo>
                  <a:pt x="88250" y="912"/>
                </a:lnTo>
                <a:lnTo>
                  <a:pt x="88213" y="987"/>
                </a:lnTo>
                <a:lnTo>
                  <a:pt x="88213" y="1024"/>
                </a:lnTo>
                <a:lnTo>
                  <a:pt x="88231" y="1061"/>
                </a:lnTo>
                <a:lnTo>
                  <a:pt x="88250" y="1080"/>
                </a:lnTo>
                <a:lnTo>
                  <a:pt x="88306" y="1117"/>
                </a:lnTo>
                <a:lnTo>
                  <a:pt x="88399" y="1117"/>
                </a:lnTo>
                <a:lnTo>
                  <a:pt x="88529" y="1061"/>
                </a:lnTo>
                <a:lnTo>
                  <a:pt x="88641" y="987"/>
                </a:lnTo>
                <a:lnTo>
                  <a:pt x="88753" y="931"/>
                </a:lnTo>
                <a:lnTo>
                  <a:pt x="88864" y="931"/>
                </a:lnTo>
                <a:lnTo>
                  <a:pt x="88864" y="950"/>
                </a:lnTo>
                <a:lnTo>
                  <a:pt x="88902" y="1005"/>
                </a:lnTo>
                <a:lnTo>
                  <a:pt x="88958" y="1080"/>
                </a:lnTo>
                <a:lnTo>
                  <a:pt x="89051" y="1154"/>
                </a:lnTo>
                <a:lnTo>
                  <a:pt x="89088" y="1154"/>
                </a:lnTo>
                <a:lnTo>
                  <a:pt x="89144" y="1136"/>
                </a:lnTo>
                <a:lnTo>
                  <a:pt x="89181" y="1098"/>
                </a:lnTo>
                <a:lnTo>
                  <a:pt x="89200" y="1061"/>
                </a:lnTo>
                <a:lnTo>
                  <a:pt x="89200" y="1024"/>
                </a:lnTo>
                <a:lnTo>
                  <a:pt x="89181" y="968"/>
                </a:lnTo>
                <a:lnTo>
                  <a:pt x="89162" y="875"/>
                </a:lnTo>
                <a:lnTo>
                  <a:pt x="89144" y="801"/>
                </a:lnTo>
                <a:lnTo>
                  <a:pt x="89162" y="763"/>
                </a:lnTo>
                <a:lnTo>
                  <a:pt x="89181" y="726"/>
                </a:lnTo>
                <a:lnTo>
                  <a:pt x="89255" y="689"/>
                </a:lnTo>
                <a:lnTo>
                  <a:pt x="89330" y="633"/>
                </a:lnTo>
                <a:lnTo>
                  <a:pt x="89404" y="577"/>
                </a:lnTo>
                <a:lnTo>
                  <a:pt x="89460" y="521"/>
                </a:lnTo>
                <a:lnTo>
                  <a:pt x="89516" y="447"/>
                </a:lnTo>
                <a:lnTo>
                  <a:pt x="89535" y="391"/>
                </a:lnTo>
                <a:lnTo>
                  <a:pt x="89535" y="354"/>
                </a:lnTo>
                <a:lnTo>
                  <a:pt x="89516" y="317"/>
                </a:lnTo>
                <a:lnTo>
                  <a:pt x="89498" y="298"/>
                </a:lnTo>
                <a:lnTo>
                  <a:pt x="89423" y="261"/>
                </a:lnTo>
                <a:lnTo>
                  <a:pt x="89293" y="261"/>
                </a:lnTo>
                <a:lnTo>
                  <a:pt x="89237" y="298"/>
                </a:lnTo>
                <a:lnTo>
                  <a:pt x="89107" y="354"/>
                </a:lnTo>
                <a:lnTo>
                  <a:pt x="89051" y="372"/>
                </a:lnTo>
                <a:lnTo>
                  <a:pt x="88995" y="391"/>
                </a:lnTo>
                <a:lnTo>
                  <a:pt x="88939" y="372"/>
                </a:lnTo>
                <a:lnTo>
                  <a:pt x="88902" y="354"/>
                </a:lnTo>
                <a:lnTo>
                  <a:pt x="88809" y="261"/>
                </a:lnTo>
                <a:lnTo>
                  <a:pt x="88716" y="149"/>
                </a:lnTo>
                <a:lnTo>
                  <a:pt x="88678" y="112"/>
                </a:lnTo>
                <a:lnTo>
                  <a:pt x="88622" y="74"/>
                </a:lnTo>
                <a:lnTo>
                  <a:pt x="88548" y="56"/>
                </a:lnTo>
                <a:close/>
                <a:moveTo>
                  <a:pt x="43045" y="19"/>
                </a:moveTo>
                <a:lnTo>
                  <a:pt x="42971" y="37"/>
                </a:lnTo>
                <a:lnTo>
                  <a:pt x="42952" y="37"/>
                </a:lnTo>
                <a:lnTo>
                  <a:pt x="42952" y="74"/>
                </a:lnTo>
                <a:lnTo>
                  <a:pt x="42952" y="130"/>
                </a:lnTo>
                <a:lnTo>
                  <a:pt x="42971" y="205"/>
                </a:lnTo>
                <a:lnTo>
                  <a:pt x="43027" y="298"/>
                </a:lnTo>
                <a:lnTo>
                  <a:pt x="43064" y="372"/>
                </a:lnTo>
                <a:lnTo>
                  <a:pt x="43101" y="447"/>
                </a:lnTo>
                <a:lnTo>
                  <a:pt x="43120" y="465"/>
                </a:lnTo>
                <a:lnTo>
                  <a:pt x="43120" y="484"/>
                </a:lnTo>
                <a:lnTo>
                  <a:pt x="43083" y="559"/>
                </a:lnTo>
                <a:lnTo>
                  <a:pt x="43045" y="614"/>
                </a:lnTo>
                <a:lnTo>
                  <a:pt x="42990" y="689"/>
                </a:lnTo>
                <a:lnTo>
                  <a:pt x="42841" y="856"/>
                </a:lnTo>
                <a:lnTo>
                  <a:pt x="42785" y="950"/>
                </a:lnTo>
                <a:lnTo>
                  <a:pt x="42748" y="1024"/>
                </a:lnTo>
                <a:lnTo>
                  <a:pt x="42729" y="1098"/>
                </a:lnTo>
                <a:lnTo>
                  <a:pt x="42748" y="1136"/>
                </a:lnTo>
                <a:lnTo>
                  <a:pt x="42766" y="1173"/>
                </a:lnTo>
                <a:lnTo>
                  <a:pt x="42803" y="1192"/>
                </a:lnTo>
                <a:lnTo>
                  <a:pt x="42841" y="1192"/>
                </a:lnTo>
                <a:lnTo>
                  <a:pt x="42896" y="1154"/>
                </a:lnTo>
                <a:lnTo>
                  <a:pt x="42971" y="1098"/>
                </a:lnTo>
                <a:lnTo>
                  <a:pt x="43045" y="987"/>
                </a:lnTo>
                <a:lnTo>
                  <a:pt x="43194" y="782"/>
                </a:lnTo>
                <a:lnTo>
                  <a:pt x="43269" y="633"/>
                </a:lnTo>
                <a:lnTo>
                  <a:pt x="43399" y="745"/>
                </a:lnTo>
                <a:lnTo>
                  <a:pt x="43511" y="819"/>
                </a:lnTo>
                <a:lnTo>
                  <a:pt x="43623" y="875"/>
                </a:lnTo>
                <a:lnTo>
                  <a:pt x="43734" y="931"/>
                </a:lnTo>
                <a:lnTo>
                  <a:pt x="43827" y="950"/>
                </a:lnTo>
                <a:lnTo>
                  <a:pt x="43883" y="950"/>
                </a:lnTo>
                <a:lnTo>
                  <a:pt x="43920" y="931"/>
                </a:lnTo>
                <a:lnTo>
                  <a:pt x="43939" y="894"/>
                </a:lnTo>
                <a:lnTo>
                  <a:pt x="43976" y="856"/>
                </a:lnTo>
                <a:lnTo>
                  <a:pt x="43976" y="801"/>
                </a:lnTo>
                <a:lnTo>
                  <a:pt x="43958" y="745"/>
                </a:lnTo>
                <a:lnTo>
                  <a:pt x="43920" y="689"/>
                </a:lnTo>
                <a:lnTo>
                  <a:pt x="43865" y="652"/>
                </a:lnTo>
                <a:lnTo>
                  <a:pt x="43753" y="596"/>
                </a:lnTo>
                <a:lnTo>
                  <a:pt x="43641" y="540"/>
                </a:lnTo>
                <a:lnTo>
                  <a:pt x="43511" y="447"/>
                </a:lnTo>
                <a:lnTo>
                  <a:pt x="43455" y="410"/>
                </a:lnTo>
                <a:lnTo>
                  <a:pt x="43436" y="391"/>
                </a:lnTo>
                <a:lnTo>
                  <a:pt x="43455" y="354"/>
                </a:lnTo>
                <a:lnTo>
                  <a:pt x="43511" y="317"/>
                </a:lnTo>
                <a:lnTo>
                  <a:pt x="43548" y="261"/>
                </a:lnTo>
                <a:lnTo>
                  <a:pt x="43623" y="186"/>
                </a:lnTo>
                <a:lnTo>
                  <a:pt x="43678" y="112"/>
                </a:lnTo>
                <a:lnTo>
                  <a:pt x="43697" y="74"/>
                </a:lnTo>
                <a:lnTo>
                  <a:pt x="43697" y="56"/>
                </a:lnTo>
                <a:lnTo>
                  <a:pt x="43678" y="56"/>
                </a:lnTo>
                <a:lnTo>
                  <a:pt x="43641" y="74"/>
                </a:lnTo>
                <a:lnTo>
                  <a:pt x="43548" y="149"/>
                </a:lnTo>
                <a:lnTo>
                  <a:pt x="43455" y="223"/>
                </a:lnTo>
                <a:lnTo>
                  <a:pt x="43381" y="279"/>
                </a:lnTo>
                <a:lnTo>
                  <a:pt x="43325" y="279"/>
                </a:lnTo>
                <a:lnTo>
                  <a:pt x="43287" y="261"/>
                </a:lnTo>
                <a:lnTo>
                  <a:pt x="43213" y="168"/>
                </a:lnTo>
                <a:lnTo>
                  <a:pt x="43139" y="74"/>
                </a:lnTo>
                <a:lnTo>
                  <a:pt x="43083" y="37"/>
                </a:lnTo>
                <a:lnTo>
                  <a:pt x="43045" y="19"/>
                </a:lnTo>
                <a:close/>
                <a:moveTo>
                  <a:pt x="65257" y="0"/>
                </a:moveTo>
                <a:lnTo>
                  <a:pt x="65182" y="19"/>
                </a:lnTo>
                <a:lnTo>
                  <a:pt x="65108" y="56"/>
                </a:lnTo>
                <a:lnTo>
                  <a:pt x="64978" y="149"/>
                </a:lnTo>
                <a:lnTo>
                  <a:pt x="64903" y="242"/>
                </a:lnTo>
                <a:lnTo>
                  <a:pt x="64810" y="354"/>
                </a:lnTo>
                <a:lnTo>
                  <a:pt x="64754" y="410"/>
                </a:lnTo>
                <a:lnTo>
                  <a:pt x="64717" y="428"/>
                </a:lnTo>
                <a:lnTo>
                  <a:pt x="64661" y="447"/>
                </a:lnTo>
                <a:lnTo>
                  <a:pt x="64624" y="428"/>
                </a:lnTo>
                <a:lnTo>
                  <a:pt x="64493" y="391"/>
                </a:lnTo>
                <a:lnTo>
                  <a:pt x="64382" y="335"/>
                </a:lnTo>
                <a:lnTo>
                  <a:pt x="64270" y="317"/>
                </a:lnTo>
                <a:lnTo>
                  <a:pt x="64158" y="317"/>
                </a:lnTo>
                <a:lnTo>
                  <a:pt x="64140" y="335"/>
                </a:lnTo>
                <a:lnTo>
                  <a:pt x="64121" y="354"/>
                </a:lnTo>
                <a:lnTo>
                  <a:pt x="64140" y="391"/>
                </a:lnTo>
                <a:lnTo>
                  <a:pt x="64196" y="447"/>
                </a:lnTo>
                <a:lnTo>
                  <a:pt x="64363" y="559"/>
                </a:lnTo>
                <a:lnTo>
                  <a:pt x="64512" y="652"/>
                </a:lnTo>
                <a:lnTo>
                  <a:pt x="64400" y="782"/>
                </a:lnTo>
                <a:lnTo>
                  <a:pt x="64270" y="950"/>
                </a:lnTo>
                <a:lnTo>
                  <a:pt x="64251" y="1024"/>
                </a:lnTo>
                <a:lnTo>
                  <a:pt x="64233" y="1080"/>
                </a:lnTo>
                <a:lnTo>
                  <a:pt x="64251" y="1098"/>
                </a:lnTo>
                <a:lnTo>
                  <a:pt x="64289" y="1117"/>
                </a:lnTo>
                <a:lnTo>
                  <a:pt x="64400" y="1080"/>
                </a:lnTo>
                <a:lnTo>
                  <a:pt x="64475" y="1024"/>
                </a:lnTo>
                <a:lnTo>
                  <a:pt x="64549" y="950"/>
                </a:lnTo>
                <a:lnTo>
                  <a:pt x="64624" y="875"/>
                </a:lnTo>
                <a:lnTo>
                  <a:pt x="64661" y="856"/>
                </a:lnTo>
                <a:lnTo>
                  <a:pt x="64698" y="838"/>
                </a:lnTo>
                <a:lnTo>
                  <a:pt x="64773" y="838"/>
                </a:lnTo>
                <a:lnTo>
                  <a:pt x="64829" y="875"/>
                </a:lnTo>
                <a:lnTo>
                  <a:pt x="64959" y="987"/>
                </a:lnTo>
                <a:lnTo>
                  <a:pt x="65071" y="1080"/>
                </a:lnTo>
                <a:lnTo>
                  <a:pt x="65220" y="1173"/>
                </a:lnTo>
                <a:lnTo>
                  <a:pt x="65294" y="1192"/>
                </a:lnTo>
                <a:lnTo>
                  <a:pt x="65369" y="1192"/>
                </a:lnTo>
                <a:lnTo>
                  <a:pt x="65424" y="1154"/>
                </a:lnTo>
                <a:lnTo>
                  <a:pt x="65443" y="1080"/>
                </a:lnTo>
                <a:lnTo>
                  <a:pt x="65443" y="987"/>
                </a:lnTo>
                <a:lnTo>
                  <a:pt x="65406" y="912"/>
                </a:lnTo>
                <a:lnTo>
                  <a:pt x="65350" y="838"/>
                </a:lnTo>
                <a:lnTo>
                  <a:pt x="65275" y="763"/>
                </a:lnTo>
                <a:lnTo>
                  <a:pt x="65108" y="652"/>
                </a:lnTo>
                <a:lnTo>
                  <a:pt x="64978" y="577"/>
                </a:lnTo>
                <a:lnTo>
                  <a:pt x="65089" y="484"/>
                </a:lnTo>
                <a:lnTo>
                  <a:pt x="65220" y="354"/>
                </a:lnTo>
                <a:lnTo>
                  <a:pt x="65275" y="279"/>
                </a:lnTo>
                <a:lnTo>
                  <a:pt x="65331" y="205"/>
                </a:lnTo>
                <a:lnTo>
                  <a:pt x="65350" y="149"/>
                </a:lnTo>
                <a:lnTo>
                  <a:pt x="65350" y="74"/>
                </a:lnTo>
                <a:lnTo>
                  <a:pt x="65294" y="19"/>
                </a:lnTo>
                <a:lnTo>
                  <a:pt x="65257" y="0"/>
                </a:lnTo>
                <a:close/>
                <a:moveTo>
                  <a:pt x="931" y="37"/>
                </a:moveTo>
                <a:lnTo>
                  <a:pt x="801" y="93"/>
                </a:lnTo>
                <a:lnTo>
                  <a:pt x="689" y="186"/>
                </a:lnTo>
                <a:lnTo>
                  <a:pt x="596" y="298"/>
                </a:lnTo>
                <a:lnTo>
                  <a:pt x="540" y="372"/>
                </a:lnTo>
                <a:lnTo>
                  <a:pt x="485" y="391"/>
                </a:lnTo>
                <a:lnTo>
                  <a:pt x="447" y="391"/>
                </a:lnTo>
                <a:lnTo>
                  <a:pt x="391" y="354"/>
                </a:lnTo>
                <a:lnTo>
                  <a:pt x="298" y="279"/>
                </a:lnTo>
                <a:lnTo>
                  <a:pt x="243" y="242"/>
                </a:lnTo>
                <a:lnTo>
                  <a:pt x="187" y="205"/>
                </a:lnTo>
                <a:lnTo>
                  <a:pt x="131" y="205"/>
                </a:lnTo>
                <a:lnTo>
                  <a:pt x="75" y="242"/>
                </a:lnTo>
                <a:lnTo>
                  <a:pt x="75" y="261"/>
                </a:lnTo>
                <a:lnTo>
                  <a:pt x="75" y="279"/>
                </a:lnTo>
                <a:lnTo>
                  <a:pt x="94" y="354"/>
                </a:lnTo>
                <a:lnTo>
                  <a:pt x="168" y="465"/>
                </a:lnTo>
                <a:lnTo>
                  <a:pt x="243" y="540"/>
                </a:lnTo>
                <a:lnTo>
                  <a:pt x="298" y="577"/>
                </a:lnTo>
                <a:lnTo>
                  <a:pt x="317" y="614"/>
                </a:lnTo>
                <a:lnTo>
                  <a:pt x="298" y="633"/>
                </a:lnTo>
                <a:lnTo>
                  <a:pt x="261" y="670"/>
                </a:lnTo>
                <a:lnTo>
                  <a:pt x="224" y="726"/>
                </a:lnTo>
                <a:lnTo>
                  <a:pt x="187" y="782"/>
                </a:lnTo>
                <a:lnTo>
                  <a:pt x="112" y="875"/>
                </a:lnTo>
                <a:lnTo>
                  <a:pt x="75" y="931"/>
                </a:lnTo>
                <a:lnTo>
                  <a:pt x="56" y="987"/>
                </a:lnTo>
                <a:lnTo>
                  <a:pt x="38" y="1043"/>
                </a:lnTo>
                <a:lnTo>
                  <a:pt x="56" y="1117"/>
                </a:lnTo>
                <a:lnTo>
                  <a:pt x="94" y="1173"/>
                </a:lnTo>
                <a:lnTo>
                  <a:pt x="112" y="1192"/>
                </a:lnTo>
                <a:lnTo>
                  <a:pt x="149" y="1210"/>
                </a:lnTo>
                <a:lnTo>
                  <a:pt x="187" y="1192"/>
                </a:lnTo>
                <a:lnTo>
                  <a:pt x="261" y="1154"/>
                </a:lnTo>
                <a:lnTo>
                  <a:pt x="336" y="1080"/>
                </a:lnTo>
                <a:lnTo>
                  <a:pt x="485" y="894"/>
                </a:lnTo>
                <a:lnTo>
                  <a:pt x="559" y="782"/>
                </a:lnTo>
                <a:lnTo>
                  <a:pt x="615" y="782"/>
                </a:lnTo>
                <a:lnTo>
                  <a:pt x="652" y="801"/>
                </a:lnTo>
                <a:lnTo>
                  <a:pt x="764" y="856"/>
                </a:lnTo>
                <a:lnTo>
                  <a:pt x="820" y="875"/>
                </a:lnTo>
                <a:lnTo>
                  <a:pt x="857" y="894"/>
                </a:lnTo>
                <a:lnTo>
                  <a:pt x="913" y="856"/>
                </a:lnTo>
                <a:lnTo>
                  <a:pt x="950" y="801"/>
                </a:lnTo>
                <a:lnTo>
                  <a:pt x="987" y="745"/>
                </a:lnTo>
                <a:lnTo>
                  <a:pt x="969" y="707"/>
                </a:lnTo>
                <a:lnTo>
                  <a:pt x="950" y="652"/>
                </a:lnTo>
                <a:lnTo>
                  <a:pt x="931" y="633"/>
                </a:lnTo>
                <a:lnTo>
                  <a:pt x="838" y="577"/>
                </a:lnTo>
                <a:lnTo>
                  <a:pt x="745" y="521"/>
                </a:lnTo>
                <a:lnTo>
                  <a:pt x="857" y="261"/>
                </a:lnTo>
                <a:lnTo>
                  <a:pt x="931" y="37"/>
                </a:lnTo>
                <a:close/>
                <a:moveTo>
                  <a:pt x="91862" y="2625"/>
                </a:moveTo>
                <a:lnTo>
                  <a:pt x="91825" y="2644"/>
                </a:lnTo>
                <a:lnTo>
                  <a:pt x="91750" y="2718"/>
                </a:lnTo>
                <a:lnTo>
                  <a:pt x="91639" y="2849"/>
                </a:lnTo>
                <a:lnTo>
                  <a:pt x="91545" y="2755"/>
                </a:lnTo>
                <a:lnTo>
                  <a:pt x="91490" y="2700"/>
                </a:lnTo>
                <a:lnTo>
                  <a:pt x="91434" y="2681"/>
                </a:lnTo>
                <a:lnTo>
                  <a:pt x="91378" y="2662"/>
                </a:lnTo>
                <a:lnTo>
                  <a:pt x="91322" y="2681"/>
                </a:lnTo>
                <a:lnTo>
                  <a:pt x="91303" y="2737"/>
                </a:lnTo>
                <a:lnTo>
                  <a:pt x="91285" y="2830"/>
                </a:lnTo>
                <a:lnTo>
                  <a:pt x="91303" y="2886"/>
                </a:lnTo>
                <a:lnTo>
                  <a:pt x="91359" y="2960"/>
                </a:lnTo>
                <a:lnTo>
                  <a:pt x="91415" y="3035"/>
                </a:lnTo>
                <a:lnTo>
                  <a:pt x="91434" y="3091"/>
                </a:lnTo>
                <a:lnTo>
                  <a:pt x="91397" y="3146"/>
                </a:lnTo>
                <a:lnTo>
                  <a:pt x="91303" y="3240"/>
                </a:lnTo>
                <a:lnTo>
                  <a:pt x="91155" y="3370"/>
                </a:lnTo>
                <a:lnTo>
                  <a:pt x="91117" y="3407"/>
                </a:lnTo>
                <a:lnTo>
                  <a:pt x="91117" y="3426"/>
                </a:lnTo>
                <a:lnTo>
                  <a:pt x="91155" y="3444"/>
                </a:lnTo>
                <a:lnTo>
                  <a:pt x="91192" y="3444"/>
                </a:lnTo>
                <a:lnTo>
                  <a:pt x="91303" y="3426"/>
                </a:lnTo>
                <a:lnTo>
                  <a:pt x="91490" y="3351"/>
                </a:lnTo>
                <a:lnTo>
                  <a:pt x="91545" y="3295"/>
                </a:lnTo>
                <a:lnTo>
                  <a:pt x="91583" y="3295"/>
                </a:lnTo>
                <a:lnTo>
                  <a:pt x="91601" y="3314"/>
                </a:lnTo>
                <a:lnTo>
                  <a:pt x="91639" y="3370"/>
                </a:lnTo>
                <a:lnTo>
                  <a:pt x="91732" y="3463"/>
                </a:lnTo>
                <a:lnTo>
                  <a:pt x="91862" y="3575"/>
                </a:lnTo>
                <a:lnTo>
                  <a:pt x="91918" y="3612"/>
                </a:lnTo>
                <a:lnTo>
                  <a:pt x="91974" y="3612"/>
                </a:lnTo>
                <a:lnTo>
                  <a:pt x="91992" y="3575"/>
                </a:lnTo>
                <a:lnTo>
                  <a:pt x="91992" y="3482"/>
                </a:lnTo>
                <a:lnTo>
                  <a:pt x="91955" y="3388"/>
                </a:lnTo>
                <a:lnTo>
                  <a:pt x="91899" y="3295"/>
                </a:lnTo>
                <a:lnTo>
                  <a:pt x="91825" y="3202"/>
                </a:lnTo>
                <a:lnTo>
                  <a:pt x="91806" y="3146"/>
                </a:lnTo>
                <a:lnTo>
                  <a:pt x="91806" y="3128"/>
                </a:lnTo>
                <a:lnTo>
                  <a:pt x="91825" y="3091"/>
                </a:lnTo>
                <a:lnTo>
                  <a:pt x="91843" y="3053"/>
                </a:lnTo>
                <a:lnTo>
                  <a:pt x="91918" y="2979"/>
                </a:lnTo>
                <a:lnTo>
                  <a:pt x="92011" y="2904"/>
                </a:lnTo>
                <a:lnTo>
                  <a:pt x="92030" y="2867"/>
                </a:lnTo>
                <a:lnTo>
                  <a:pt x="92048" y="2830"/>
                </a:lnTo>
                <a:lnTo>
                  <a:pt x="92048" y="2737"/>
                </a:lnTo>
                <a:lnTo>
                  <a:pt x="92030" y="2681"/>
                </a:lnTo>
                <a:lnTo>
                  <a:pt x="91974" y="2625"/>
                </a:lnTo>
                <a:close/>
                <a:moveTo>
                  <a:pt x="969" y="2607"/>
                </a:moveTo>
                <a:lnTo>
                  <a:pt x="913" y="2625"/>
                </a:lnTo>
                <a:lnTo>
                  <a:pt x="801" y="2700"/>
                </a:lnTo>
                <a:lnTo>
                  <a:pt x="615" y="2849"/>
                </a:lnTo>
                <a:lnTo>
                  <a:pt x="522" y="2737"/>
                </a:lnTo>
                <a:lnTo>
                  <a:pt x="410" y="2681"/>
                </a:lnTo>
                <a:lnTo>
                  <a:pt x="317" y="2681"/>
                </a:lnTo>
                <a:lnTo>
                  <a:pt x="243" y="2718"/>
                </a:lnTo>
                <a:lnTo>
                  <a:pt x="205" y="2774"/>
                </a:lnTo>
                <a:lnTo>
                  <a:pt x="205" y="2830"/>
                </a:lnTo>
                <a:lnTo>
                  <a:pt x="205" y="2867"/>
                </a:lnTo>
                <a:lnTo>
                  <a:pt x="224" y="2923"/>
                </a:lnTo>
                <a:lnTo>
                  <a:pt x="243" y="2979"/>
                </a:lnTo>
                <a:lnTo>
                  <a:pt x="280" y="3035"/>
                </a:lnTo>
                <a:lnTo>
                  <a:pt x="336" y="3091"/>
                </a:lnTo>
                <a:lnTo>
                  <a:pt x="243" y="3202"/>
                </a:lnTo>
                <a:lnTo>
                  <a:pt x="168" y="3295"/>
                </a:lnTo>
                <a:lnTo>
                  <a:pt x="112" y="3388"/>
                </a:lnTo>
                <a:lnTo>
                  <a:pt x="75" y="3463"/>
                </a:lnTo>
                <a:lnTo>
                  <a:pt x="56" y="3537"/>
                </a:lnTo>
                <a:lnTo>
                  <a:pt x="75" y="3575"/>
                </a:lnTo>
                <a:lnTo>
                  <a:pt x="112" y="3593"/>
                </a:lnTo>
                <a:lnTo>
                  <a:pt x="149" y="3612"/>
                </a:lnTo>
                <a:lnTo>
                  <a:pt x="205" y="3631"/>
                </a:lnTo>
                <a:lnTo>
                  <a:pt x="243" y="3612"/>
                </a:lnTo>
                <a:lnTo>
                  <a:pt x="280" y="3593"/>
                </a:lnTo>
                <a:lnTo>
                  <a:pt x="354" y="3537"/>
                </a:lnTo>
                <a:lnTo>
                  <a:pt x="410" y="3463"/>
                </a:lnTo>
                <a:lnTo>
                  <a:pt x="466" y="3388"/>
                </a:lnTo>
                <a:lnTo>
                  <a:pt x="559" y="3314"/>
                </a:lnTo>
                <a:lnTo>
                  <a:pt x="652" y="3351"/>
                </a:lnTo>
                <a:lnTo>
                  <a:pt x="708" y="3388"/>
                </a:lnTo>
                <a:lnTo>
                  <a:pt x="764" y="3426"/>
                </a:lnTo>
                <a:lnTo>
                  <a:pt x="820" y="3463"/>
                </a:lnTo>
                <a:lnTo>
                  <a:pt x="876" y="3482"/>
                </a:lnTo>
                <a:lnTo>
                  <a:pt x="969" y="3482"/>
                </a:lnTo>
                <a:lnTo>
                  <a:pt x="987" y="3444"/>
                </a:lnTo>
                <a:lnTo>
                  <a:pt x="987" y="3426"/>
                </a:lnTo>
                <a:lnTo>
                  <a:pt x="969" y="3333"/>
                </a:lnTo>
                <a:lnTo>
                  <a:pt x="913" y="3240"/>
                </a:lnTo>
                <a:lnTo>
                  <a:pt x="838" y="3128"/>
                </a:lnTo>
                <a:lnTo>
                  <a:pt x="820" y="3091"/>
                </a:lnTo>
                <a:lnTo>
                  <a:pt x="838" y="3035"/>
                </a:lnTo>
                <a:lnTo>
                  <a:pt x="857" y="2998"/>
                </a:lnTo>
                <a:lnTo>
                  <a:pt x="913" y="2942"/>
                </a:lnTo>
                <a:lnTo>
                  <a:pt x="1024" y="2867"/>
                </a:lnTo>
                <a:lnTo>
                  <a:pt x="1080" y="2793"/>
                </a:lnTo>
                <a:lnTo>
                  <a:pt x="1118" y="2718"/>
                </a:lnTo>
                <a:lnTo>
                  <a:pt x="1118" y="2681"/>
                </a:lnTo>
                <a:lnTo>
                  <a:pt x="1099" y="2644"/>
                </a:lnTo>
                <a:lnTo>
                  <a:pt x="1080" y="2625"/>
                </a:lnTo>
                <a:lnTo>
                  <a:pt x="1024" y="2607"/>
                </a:lnTo>
                <a:close/>
                <a:moveTo>
                  <a:pt x="91955" y="5176"/>
                </a:moveTo>
                <a:lnTo>
                  <a:pt x="91918" y="5194"/>
                </a:lnTo>
                <a:lnTo>
                  <a:pt x="91881" y="5232"/>
                </a:lnTo>
                <a:lnTo>
                  <a:pt x="91769" y="5399"/>
                </a:lnTo>
                <a:lnTo>
                  <a:pt x="91657" y="5585"/>
                </a:lnTo>
                <a:lnTo>
                  <a:pt x="91545" y="5492"/>
                </a:lnTo>
                <a:lnTo>
                  <a:pt x="91378" y="5362"/>
                </a:lnTo>
                <a:lnTo>
                  <a:pt x="91303" y="5325"/>
                </a:lnTo>
                <a:lnTo>
                  <a:pt x="91229" y="5288"/>
                </a:lnTo>
                <a:lnTo>
                  <a:pt x="91155" y="5269"/>
                </a:lnTo>
                <a:lnTo>
                  <a:pt x="91136" y="5288"/>
                </a:lnTo>
                <a:lnTo>
                  <a:pt x="91099" y="5306"/>
                </a:lnTo>
                <a:lnTo>
                  <a:pt x="91099" y="5325"/>
                </a:lnTo>
                <a:lnTo>
                  <a:pt x="91080" y="5362"/>
                </a:lnTo>
                <a:lnTo>
                  <a:pt x="91099" y="5436"/>
                </a:lnTo>
                <a:lnTo>
                  <a:pt x="91136" y="5511"/>
                </a:lnTo>
                <a:lnTo>
                  <a:pt x="91210" y="5585"/>
                </a:lnTo>
                <a:lnTo>
                  <a:pt x="91341" y="5716"/>
                </a:lnTo>
                <a:lnTo>
                  <a:pt x="91452" y="5809"/>
                </a:lnTo>
                <a:lnTo>
                  <a:pt x="91285" y="5958"/>
                </a:lnTo>
                <a:lnTo>
                  <a:pt x="91248" y="5995"/>
                </a:lnTo>
                <a:lnTo>
                  <a:pt x="91229" y="6051"/>
                </a:lnTo>
                <a:lnTo>
                  <a:pt x="91229" y="6088"/>
                </a:lnTo>
                <a:lnTo>
                  <a:pt x="91248" y="6107"/>
                </a:lnTo>
                <a:lnTo>
                  <a:pt x="91322" y="6107"/>
                </a:lnTo>
                <a:lnTo>
                  <a:pt x="91397" y="6069"/>
                </a:lnTo>
                <a:lnTo>
                  <a:pt x="91527" y="6014"/>
                </a:lnTo>
                <a:lnTo>
                  <a:pt x="91620" y="5995"/>
                </a:lnTo>
                <a:lnTo>
                  <a:pt x="91732" y="6032"/>
                </a:lnTo>
                <a:lnTo>
                  <a:pt x="91806" y="6069"/>
                </a:lnTo>
                <a:lnTo>
                  <a:pt x="91881" y="6107"/>
                </a:lnTo>
                <a:lnTo>
                  <a:pt x="91955" y="6107"/>
                </a:lnTo>
                <a:lnTo>
                  <a:pt x="91992" y="6088"/>
                </a:lnTo>
                <a:lnTo>
                  <a:pt x="92030" y="6051"/>
                </a:lnTo>
                <a:lnTo>
                  <a:pt x="92067" y="5995"/>
                </a:lnTo>
                <a:lnTo>
                  <a:pt x="92067" y="5958"/>
                </a:lnTo>
                <a:lnTo>
                  <a:pt x="92067" y="5902"/>
                </a:lnTo>
                <a:lnTo>
                  <a:pt x="92030" y="5865"/>
                </a:lnTo>
                <a:lnTo>
                  <a:pt x="91955" y="5790"/>
                </a:lnTo>
                <a:lnTo>
                  <a:pt x="91881" y="5734"/>
                </a:lnTo>
                <a:lnTo>
                  <a:pt x="91936" y="5660"/>
                </a:lnTo>
                <a:lnTo>
                  <a:pt x="92011" y="5548"/>
                </a:lnTo>
                <a:lnTo>
                  <a:pt x="92067" y="5436"/>
                </a:lnTo>
                <a:lnTo>
                  <a:pt x="92085" y="5399"/>
                </a:lnTo>
                <a:lnTo>
                  <a:pt x="92085" y="5343"/>
                </a:lnTo>
                <a:lnTo>
                  <a:pt x="92067" y="5269"/>
                </a:lnTo>
                <a:lnTo>
                  <a:pt x="92011" y="5194"/>
                </a:lnTo>
                <a:lnTo>
                  <a:pt x="91992" y="5176"/>
                </a:lnTo>
                <a:close/>
                <a:moveTo>
                  <a:pt x="782" y="4971"/>
                </a:moveTo>
                <a:lnTo>
                  <a:pt x="745" y="4990"/>
                </a:lnTo>
                <a:lnTo>
                  <a:pt x="671" y="5027"/>
                </a:lnTo>
                <a:lnTo>
                  <a:pt x="615" y="5083"/>
                </a:lnTo>
                <a:lnTo>
                  <a:pt x="578" y="5139"/>
                </a:lnTo>
                <a:lnTo>
                  <a:pt x="540" y="5194"/>
                </a:lnTo>
                <a:lnTo>
                  <a:pt x="522" y="5250"/>
                </a:lnTo>
                <a:lnTo>
                  <a:pt x="485" y="5306"/>
                </a:lnTo>
                <a:lnTo>
                  <a:pt x="429" y="5343"/>
                </a:lnTo>
                <a:lnTo>
                  <a:pt x="391" y="5343"/>
                </a:lnTo>
                <a:lnTo>
                  <a:pt x="336" y="5325"/>
                </a:lnTo>
                <a:lnTo>
                  <a:pt x="243" y="5306"/>
                </a:lnTo>
                <a:lnTo>
                  <a:pt x="131" y="5306"/>
                </a:lnTo>
                <a:lnTo>
                  <a:pt x="75" y="5343"/>
                </a:lnTo>
                <a:lnTo>
                  <a:pt x="56" y="5381"/>
                </a:lnTo>
                <a:lnTo>
                  <a:pt x="75" y="5436"/>
                </a:lnTo>
                <a:lnTo>
                  <a:pt x="112" y="5492"/>
                </a:lnTo>
                <a:lnTo>
                  <a:pt x="168" y="5567"/>
                </a:lnTo>
                <a:lnTo>
                  <a:pt x="298" y="5660"/>
                </a:lnTo>
                <a:lnTo>
                  <a:pt x="224" y="5790"/>
                </a:lnTo>
                <a:lnTo>
                  <a:pt x="131" y="5976"/>
                </a:lnTo>
                <a:lnTo>
                  <a:pt x="94" y="6069"/>
                </a:lnTo>
                <a:lnTo>
                  <a:pt x="94" y="6144"/>
                </a:lnTo>
                <a:lnTo>
                  <a:pt x="94" y="6218"/>
                </a:lnTo>
                <a:lnTo>
                  <a:pt x="112" y="6237"/>
                </a:lnTo>
                <a:lnTo>
                  <a:pt x="149" y="6256"/>
                </a:lnTo>
                <a:lnTo>
                  <a:pt x="205" y="6274"/>
                </a:lnTo>
                <a:lnTo>
                  <a:pt x="280" y="6256"/>
                </a:lnTo>
                <a:lnTo>
                  <a:pt x="336" y="6218"/>
                </a:lnTo>
                <a:lnTo>
                  <a:pt x="410" y="6144"/>
                </a:lnTo>
                <a:lnTo>
                  <a:pt x="503" y="5995"/>
                </a:lnTo>
                <a:lnTo>
                  <a:pt x="596" y="5883"/>
                </a:lnTo>
                <a:lnTo>
                  <a:pt x="764" y="6051"/>
                </a:lnTo>
                <a:lnTo>
                  <a:pt x="876" y="6107"/>
                </a:lnTo>
                <a:lnTo>
                  <a:pt x="931" y="6125"/>
                </a:lnTo>
                <a:lnTo>
                  <a:pt x="1024" y="6125"/>
                </a:lnTo>
                <a:lnTo>
                  <a:pt x="1062" y="6107"/>
                </a:lnTo>
                <a:lnTo>
                  <a:pt x="1118" y="6051"/>
                </a:lnTo>
                <a:lnTo>
                  <a:pt x="1136" y="5976"/>
                </a:lnTo>
                <a:lnTo>
                  <a:pt x="1118" y="5883"/>
                </a:lnTo>
                <a:lnTo>
                  <a:pt x="1099" y="5827"/>
                </a:lnTo>
                <a:lnTo>
                  <a:pt x="1043" y="5772"/>
                </a:lnTo>
                <a:lnTo>
                  <a:pt x="950" y="5679"/>
                </a:lnTo>
                <a:lnTo>
                  <a:pt x="838" y="5604"/>
                </a:lnTo>
                <a:lnTo>
                  <a:pt x="820" y="5548"/>
                </a:lnTo>
                <a:lnTo>
                  <a:pt x="801" y="5511"/>
                </a:lnTo>
                <a:lnTo>
                  <a:pt x="820" y="5455"/>
                </a:lnTo>
                <a:lnTo>
                  <a:pt x="857" y="5399"/>
                </a:lnTo>
                <a:lnTo>
                  <a:pt x="913" y="5269"/>
                </a:lnTo>
                <a:lnTo>
                  <a:pt x="950" y="5194"/>
                </a:lnTo>
                <a:lnTo>
                  <a:pt x="950" y="5139"/>
                </a:lnTo>
                <a:lnTo>
                  <a:pt x="950" y="5064"/>
                </a:lnTo>
                <a:lnTo>
                  <a:pt x="913" y="5008"/>
                </a:lnTo>
                <a:lnTo>
                  <a:pt x="876" y="4990"/>
                </a:lnTo>
                <a:lnTo>
                  <a:pt x="820" y="4971"/>
                </a:lnTo>
                <a:close/>
                <a:moveTo>
                  <a:pt x="1080" y="7615"/>
                </a:moveTo>
                <a:lnTo>
                  <a:pt x="857" y="7801"/>
                </a:lnTo>
                <a:lnTo>
                  <a:pt x="652" y="7987"/>
                </a:lnTo>
                <a:lnTo>
                  <a:pt x="559" y="7875"/>
                </a:lnTo>
                <a:lnTo>
                  <a:pt x="447" y="7764"/>
                </a:lnTo>
                <a:lnTo>
                  <a:pt x="373" y="7708"/>
                </a:lnTo>
                <a:lnTo>
                  <a:pt x="317" y="7689"/>
                </a:lnTo>
                <a:lnTo>
                  <a:pt x="243" y="7689"/>
                </a:lnTo>
                <a:lnTo>
                  <a:pt x="187" y="7708"/>
                </a:lnTo>
                <a:lnTo>
                  <a:pt x="168" y="7764"/>
                </a:lnTo>
                <a:lnTo>
                  <a:pt x="168" y="7838"/>
                </a:lnTo>
                <a:lnTo>
                  <a:pt x="187" y="7894"/>
                </a:lnTo>
                <a:lnTo>
                  <a:pt x="224" y="7950"/>
                </a:lnTo>
                <a:lnTo>
                  <a:pt x="336" y="8080"/>
                </a:lnTo>
                <a:lnTo>
                  <a:pt x="429" y="8155"/>
                </a:lnTo>
                <a:lnTo>
                  <a:pt x="205" y="8285"/>
                </a:lnTo>
                <a:lnTo>
                  <a:pt x="112" y="8378"/>
                </a:lnTo>
                <a:lnTo>
                  <a:pt x="75" y="8415"/>
                </a:lnTo>
                <a:lnTo>
                  <a:pt x="56" y="8471"/>
                </a:lnTo>
                <a:lnTo>
                  <a:pt x="56" y="8527"/>
                </a:lnTo>
                <a:lnTo>
                  <a:pt x="56" y="8564"/>
                </a:lnTo>
                <a:lnTo>
                  <a:pt x="75" y="8602"/>
                </a:lnTo>
                <a:lnTo>
                  <a:pt x="112" y="8620"/>
                </a:lnTo>
                <a:lnTo>
                  <a:pt x="187" y="8657"/>
                </a:lnTo>
                <a:lnTo>
                  <a:pt x="280" y="8639"/>
                </a:lnTo>
                <a:lnTo>
                  <a:pt x="336" y="8620"/>
                </a:lnTo>
                <a:lnTo>
                  <a:pt x="391" y="8583"/>
                </a:lnTo>
                <a:lnTo>
                  <a:pt x="503" y="8490"/>
                </a:lnTo>
                <a:lnTo>
                  <a:pt x="615" y="8415"/>
                </a:lnTo>
                <a:lnTo>
                  <a:pt x="652" y="8397"/>
                </a:lnTo>
                <a:lnTo>
                  <a:pt x="708" y="8397"/>
                </a:lnTo>
                <a:lnTo>
                  <a:pt x="745" y="8415"/>
                </a:lnTo>
                <a:lnTo>
                  <a:pt x="782" y="8453"/>
                </a:lnTo>
                <a:lnTo>
                  <a:pt x="894" y="8546"/>
                </a:lnTo>
                <a:lnTo>
                  <a:pt x="987" y="8639"/>
                </a:lnTo>
                <a:lnTo>
                  <a:pt x="1043" y="8657"/>
                </a:lnTo>
                <a:lnTo>
                  <a:pt x="1080" y="8639"/>
                </a:lnTo>
                <a:lnTo>
                  <a:pt x="1099" y="8620"/>
                </a:lnTo>
                <a:lnTo>
                  <a:pt x="1099" y="8583"/>
                </a:lnTo>
                <a:lnTo>
                  <a:pt x="1043" y="8490"/>
                </a:lnTo>
                <a:lnTo>
                  <a:pt x="950" y="8360"/>
                </a:lnTo>
                <a:lnTo>
                  <a:pt x="820" y="8192"/>
                </a:lnTo>
                <a:lnTo>
                  <a:pt x="913" y="8099"/>
                </a:lnTo>
                <a:lnTo>
                  <a:pt x="1043" y="7820"/>
                </a:lnTo>
                <a:lnTo>
                  <a:pt x="1099" y="7652"/>
                </a:lnTo>
                <a:lnTo>
                  <a:pt x="1099" y="7615"/>
                </a:lnTo>
                <a:close/>
                <a:moveTo>
                  <a:pt x="91341" y="7559"/>
                </a:moveTo>
                <a:lnTo>
                  <a:pt x="91303" y="7578"/>
                </a:lnTo>
                <a:lnTo>
                  <a:pt x="91285" y="7615"/>
                </a:lnTo>
                <a:lnTo>
                  <a:pt x="91266" y="7652"/>
                </a:lnTo>
                <a:lnTo>
                  <a:pt x="91248" y="7726"/>
                </a:lnTo>
                <a:lnTo>
                  <a:pt x="91266" y="7801"/>
                </a:lnTo>
                <a:lnTo>
                  <a:pt x="91303" y="7894"/>
                </a:lnTo>
                <a:lnTo>
                  <a:pt x="91359" y="7987"/>
                </a:lnTo>
                <a:lnTo>
                  <a:pt x="91471" y="8136"/>
                </a:lnTo>
                <a:lnTo>
                  <a:pt x="91564" y="8248"/>
                </a:lnTo>
                <a:lnTo>
                  <a:pt x="91266" y="8415"/>
                </a:lnTo>
                <a:lnTo>
                  <a:pt x="91099" y="8527"/>
                </a:lnTo>
                <a:lnTo>
                  <a:pt x="91043" y="8583"/>
                </a:lnTo>
                <a:lnTo>
                  <a:pt x="91006" y="8639"/>
                </a:lnTo>
                <a:lnTo>
                  <a:pt x="90987" y="8713"/>
                </a:lnTo>
                <a:lnTo>
                  <a:pt x="91006" y="8750"/>
                </a:lnTo>
                <a:lnTo>
                  <a:pt x="91043" y="8769"/>
                </a:lnTo>
                <a:lnTo>
                  <a:pt x="91080" y="8769"/>
                </a:lnTo>
                <a:lnTo>
                  <a:pt x="91192" y="8750"/>
                </a:lnTo>
                <a:lnTo>
                  <a:pt x="91285" y="8713"/>
                </a:lnTo>
                <a:lnTo>
                  <a:pt x="91434" y="8620"/>
                </a:lnTo>
                <a:lnTo>
                  <a:pt x="91564" y="8508"/>
                </a:lnTo>
                <a:lnTo>
                  <a:pt x="91639" y="8453"/>
                </a:lnTo>
                <a:lnTo>
                  <a:pt x="91676" y="8397"/>
                </a:lnTo>
                <a:lnTo>
                  <a:pt x="91713" y="8378"/>
                </a:lnTo>
                <a:lnTo>
                  <a:pt x="91750" y="8397"/>
                </a:lnTo>
                <a:lnTo>
                  <a:pt x="91788" y="8434"/>
                </a:lnTo>
                <a:lnTo>
                  <a:pt x="91862" y="8471"/>
                </a:lnTo>
                <a:lnTo>
                  <a:pt x="92030" y="8527"/>
                </a:lnTo>
                <a:lnTo>
                  <a:pt x="92123" y="8564"/>
                </a:lnTo>
                <a:lnTo>
                  <a:pt x="92179" y="8564"/>
                </a:lnTo>
                <a:lnTo>
                  <a:pt x="92197" y="8546"/>
                </a:lnTo>
                <a:lnTo>
                  <a:pt x="92179" y="8490"/>
                </a:lnTo>
                <a:lnTo>
                  <a:pt x="92011" y="8322"/>
                </a:lnTo>
                <a:lnTo>
                  <a:pt x="91936" y="8229"/>
                </a:lnTo>
                <a:lnTo>
                  <a:pt x="91918" y="8173"/>
                </a:lnTo>
                <a:lnTo>
                  <a:pt x="91918" y="8136"/>
                </a:lnTo>
                <a:lnTo>
                  <a:pt x="91974" y="8080"/>
                </a:lnTo>
                <a:lnTo>
                  <a:pt x="92048" y="7987"/>
                </a:lnTo>
                <a:lnTo>
                  <a:pt x="92123" y="7894"/>
                </a:lnTo>
                <a:lnTo>
                  <a:pt x="92141" y="7857"/>
                </a:lnTo>
                <a:lnTo>
                  <a:pt x="92141" y="7820"/>
                </a:lnTo>
                <a:lnTo>
                  <a:pt x="92123" y="7820"/>
                </a:lnTo>
                <a:lnTo>
                  <a:pt x="92085" y="7838"/>
                </a:lnTo>
                <a:lnTo>
                  <a:pt x="92030" y="7894"/>
                </a:lnTo>
                <a:lnTo>
                  <a:pt x="91918" y="7987"/>
                </a:lnTo>
                <a:lnTo>
                  <a:pt x="91825" y="8062"/>
                </a:lnTo>
                <a:lnTo>
                  <a:pt x="91788" y="8043"/>
                </a:lnTo>
                <a:lnTo>
                  <a:pt x="91732" y="7987"/>
                </a:lnTo>
                <a:lnTo>
                  <a:pt x="91657" y="7913"/>
                </a:lnTo>
                <a:lnTo>
                  <a:pt x="91620" y="7820"/>
                </a:lnTo>
                <a:lnTo>
                  <a:pt x="91583" y="7708"/>
                </a:lnTo>
                <a:lnTo>
                  <a:pt x="91527" y="7633"/>
                </a:lnTo>
                <a:lnTo>
                  <a:pt x="91452" y="7578"/>
                </a:lnTo>
                <a:lnTo>
                  <a:pt x="91378" y="7559"/>
                </a:lnTo>
                <a:close/>
                <a:moveTo>
                  <a:pt x="336" y="10072"/>
                </a:moveTo>
                <a:lnTo>
                  <a:pt x="298" y="10091"/>
                </a:lnTo>
                <a:lnTo>
                  <a:pt x="261" y="10110"/>
                </a:lnTo>
                <a:lnTo>
                  <a:pt x="224" y="10147"/>
                </a:lnTo>
                <a:lnTo>
                  <a:pt x="187" y="10203"/>
                </a:lnTo>
                <a:lnTo>
                  <a:pt x="168" y="10277"/>
                </a:lnTo>
                <a:lnTo>
                  <a:pt x="187" y="10370"/>
                </a:lnTo>
                <a:lnTo>
                  <a:pt x="243" y="10445"/>
                </a:lnTo>
                <a:lnTo>
                  <a:pt x="354" y="10594"/>
                </a:lnTo>
                <a:lnTo>
                  <a:pt x="466" y="10705"/>
                </a:lnTo>
                <a:lnTo>
                  <a:pt x="336" y="10798"/>
                </a:lnTo>
                <a:lnTo>
                  <a:pt x="149" y="10929"/>
                </a:lnTo>
                <a:lnTo>
                  <a:pt x="75" y="11003"/>
                </a:lnTo>
                <a:lnTo>
                  <a:pt x="56" y="11078"/>
                </a:lnTo>
                <a:lnTo>
                  <a:pt x="38" y="11115"/>
                </a:lnTo>
                <a:lnTo>
                  <a:pt x="56" y="11152"/>
                </a:lnTo>
                <a:lnTo>
                  <a:pt x="94" y="11189"/>
                </a:lnTo>
                <a:lnTo>
                  <a:pt x="131" y="11208"/>
                </a:lnTo>
                <a:lnTo>
                  <a:pt x="187" y="11227"/>
                </a:lnTo>
                <a:lnTo>
                  <a:pt x="224" y="11208"/>
                </a:lnTo>
                <a:lnTo>
                  <a:pt x="317" y="11171"/>
                </a:lnTo>
                <a:lnTo>
                  <a:pt x="466" y="11059"/>
                </a:lnTo>
                <a:lnTo>
                  <a:pt x="522" y="10985"/>
                </a:lnTo>
                <a:lnTo>
                  <a:pt x="559" y="10947"/>
                </a:lnTo>
                <a:lnTo>
                  <a:pt x="596" y="10929"/>
                </a:lnTo>
                <a:lnTo>
                  <a:pt x="652" y="10929"/>
                </a:lnTo>
                <a:lnTo>
                  <a:pt x="689" y="10947"/>
                </a:lnTo>
                <a:lnTo>
                  <a:pt x="782" y="11022"/>
                </a:lnTo>
                <a:lnTo>
                  <a:pt x="838" y="11078"/>
                </a:lnTo>
                <a:lnTo>
                  <a:pt x="913" y="11115"/>
                </a:lnTo>
                <a:lnTo>
                  <a:pt x="1024" y="11115"/>
                </a:lnTo>
                <a:lnTo>
                  <a:pt x="1043" y="11096"/>
                </a:lnTo>
                <a:lnTo>
                  <a:pt x="1062" y="11059"/>
                </a:lnTo>
                <a:lnTo>
                  <a:pt x="1062" y="11022"/>
                </a:lnTo>
                <a:lnTo>
                  <a:pt x="1043" y="10929"/>
                </a:lnTo>
                <a:lnTo>
                  <a:pt x="931" y="10780"/>
                </a:lnTo>
                <a:lnTo>
                  <a:pt x="876" y="10687"/>
                </a:lnTo>
                <a:lnTo>
                  <a:pt x="876" y="10650"/>
                </a:lnTo>
                <a:lnTo>
                  <a:pt x="913" y="10575"/>
                </a:lnTo>
                <a:lnTo>
                  <a:pt x="969" y="10482"/>
                </a:lnTo>
                <a:lnTo>
                  <a:pt x="1024" y="10407"/>
                </a:lnTo>
                <a:lnTo>
                  <a:pt x="1080" y="10296"/>
                </a:lnTo>
                <a:lnTo>
                  <a:pt x="1118" y="10240"/>
                </a:lnTo>
                <a:lnTo>
                  <a:pt x="1118" y="10203"/>
                </a:lnTo>
                <a:lnTo>
                  <a:pt x="1099" y="10147"/>
                </a:lnTo>
                <a:lnTo>
                  <a:pt x="1080" y="10147"/>
                </a:lnTo>
                <a:lnTo>
                  <a:pt x="1062" y="10165"/>
                </a:lnTo>
                <a:lnTo>
                  <a:pt x="894" y="10333"/>
                </a:lnTo>
                <a:lnTo>
                  <a:pt x="727" y="10501"/>
                </a:lnTo>
                <a:lnTo>
                  <a:pt x="633" y="10352"/>
                </a:lnTo>
                <a:lnTo>
                  <a:pt x="522" y="10184"/>
                </a:lnTo>
                <a:lnTo>
                  <a:pt x="447" y="10128"/>
                </a:lnTo>
                <a:lnTo>
                  <a:pt x="373" y="10091"/>
                </a:lnTo>
                <a:lnTo>
                  <a:pt x="336" y="10072"/>
                </a:lnTo>
                <a:close/>
                <a:moveTo>
                  <a:pt x="91899" y="10091"/>
                </a:moveTo>
                <a:lnTo>
                  <a:pt x="91843" y="10110"/>
                </a:lnTo>
                <a:lnTo>
                  <a:pt x="91769" y="10147"/>
                </a:lnTo>
                <a:lnTo>
                  <a:pt x="91713" y="10221"/>
                </a:lnTo>
                <a:lnTo>
                  <a:pt x="91639" y="10370"/>
                </a:lnTo>
                <a:lnTo>
                  <a:pt x="91583" y="10482"/>
                </a:lnTo>
                <a:lnTo>
                  <a:pt x="91508" y="10426"/>
                </a:lnTo>
                <a:lnTo>
                  <a:pt x="91415" y="10352"/>
                </a:lnTo>
                <a:lnTo>
                  <a:pt x="91303" y="10296"/>
                </a:lnTo>
                <a:lnTo>
                  <a:pt x="91266" y="10296"/>
                </a:lnTo>
                <a:lnTo>
                  <a:pt x="91210" y="10314"/>
                </a:lnTo>
                <a:lnTo>
                  <a:pt x="91173" y="10352"/>
                </a:lnTo>
                <a:lnTo>
                  <a:pt x="91155" y="10389"/>
                </a:lnTo>
                <a:lnTo>
                  <a:pt x="91136" y="10426"/>
                </a:lnTo>
                <a:lnTo>
                  <a:pt x="91155" y="10463"/>
                </a:lnTo>
                <a:lnTo>
                  <a:pt x="91192" y="10538"/>
                </a:lnTo>
                <a:lnTo>
                  <a:pt x="91266" y="10612"/>
                </a:lnTo>
                <a:lnTo>
                  <a:pt x="91341" y="10668"/>
                </a:lnTo>
                <a:lnTo>
                  <a:pt x="91378" y="10705"/>
                </a:lnTo>
                <a:lnTo>
                  <a:pt x="91397" y="10743"/>
                </a:lnTo>
                <a:lnTo>
                  <a:pt x="91378" y="10836"/>
                </a:lnTo>
                <a:lnTo>
                  <a:pt x="91341" y="10892"/>
                </a:lnTo>
                <a:lnTo>
                  <a:pt x="91303" y="10947"/>
                </a:lnTo>
                <a:lnTo>
                  <a:pt x="91266" y="11003"/>
                </a:lnTo>
                <a:lnTo>
                  <a:pt x="91229" y="11059"/>
                </a:lnTo>
                <a:lnTo>
                  <a:pt x="91210" y="11152"/>
                </a:lnTo>
                <a:lnTo>
                  <a:pt x="91210" y="11227"/>
                </a:lnTo>
                <a:lnTo>
                  <a:pt x="91229" y="11245"/>
                </a:lnTo>
                <a:lnTo>
                  <a:pt x="91248" y="11264"/>
                </a:lnTo>
                <a:lnTo>
                  <a:pt x="91359" y="11264"/>
                </a:lnTo>
                <a:lnTo>
                  <a:pt x="91397" y="11245"/>
                </a:lnTo>
                <a:lnTo>
                  <a:pt x="91452" y="11208"/>
                </a:lnTo>
                <a:lnTo>
                  <a:pt x="91527" y="11096"/>
                </a:lnTo>
                <a:lnTo>
                  <a:pt x="91620" y="10985"/>
                </a:lnTo>
                <a:lnTo>
                  <a:pt x="91657" y="10966"/>
                </a:lnTo>
                <a:lnTo>
                  <a:pt x="91694" y="10947"/>
                </a:lnTo>
                <a:lnTo>
                  <a:pt x="91732" y="10947"/>
                </a:lnTo>
                <a:lnTo>
                  <a:pt x="91788" y="10985"/>
                </a:lnTo>
                <a:lnTo>
                  <a:pt x="91899" y="11059"/>
                </a:lnTo>
                <a:lnTo>
                  <a:pt x="91955" y="11078"/>
                </a:lnTo>
                <a:lnTo>
                  <a:pt x="91992" y="11078"/>
                </a:lnTo>
                <a:lnTo>
                  <a:pt x="92030" y="11041"/>
                </a:lnTo>
                <a:lnTo>
                  <a:pt x="92030" y="10966"/>
                </a:lnTo>
                <a:lnTo>
                  <a:pt x="92011" y="10910"/>
                </a:lnTo>
                <a:lnTo>
                  <a:pt x="91974" y="10873"/>
                </a:lnTo>
                <a:lnTo>
                  <a:pt x="91918" y="10817"/>
                </a:lnTo>
                <a:lnTo>
                  <a:pt x="91881" y="10780"/>
                </a:lnTo>
                <a:lnTo>
                  <a:pt x="91881" y="10724"/>
                </a:lnTo>
                <a:lnTo>
                  <a:pt x="91881" y="10668"/>
                </a:lnTo>
                <a:lnTo>
                  <a:pt x="91936" y="10575"/>
                </a:lnTo>
                <a:lnTo>
                  <a:pt x="91992" y="10463"/>
                </a:lnTo>
                <a:lnTo>
                  <a:pt x="92030" y="10333"/>
                </a:lnTo>
                <a:lnTo>
                  <a:pt x="92048" y="10277"/>
                </a:lnTo>
                <a:lnTo>
                  <a:pt x="92030" y="10221"/>
                </a:lnTo>
                <a:lnTo>
                  <a:pt x="92011" y="10165"/>
                </a:lnTo>
                <a:lnTo>
                  <a:pt x="91974" y="10128"/>
                </a:lnTo>
                <a:lnTo>
                  <a:pt x="91899" y="10091"/>
                </a:lnTo>
                <a:close/>
                <a:moveTo>
                  <a:pt x="894" y="12437"/>
                </a:moveTo>
                <a:lnTo>
                  <a:pt x="857" y="12455"/>
                </a:lnTo>
                <a:lnTo>
                  <a:pt x="782" y="12493"/>
                </a:lnTo>
                <a:lnTo>
                  <a:pt x="708" y="12567"/>
                </a:lnTo>
                <a:lnTo>
                  <a:pt x="596" y="12772"/>
                </a:lnTo>
                <a:lnTo>
                  <a:pt x="522" y="12921"/>
                </a:lnTo>
                <a:lnTo>
                  <a:pt x="391" y="12846"/>
                </a:lnTo>
                <a:lnTo>
                  <a:pt x="317" y="12828"/>
                </a:lnTo>
                <a:lnTo>
                  <a:pt x="243" y="12809"/>
                </a:lnTo>
                <a:lnTo>
                  <a:pt x="205" y="12809"/>
                </a:lnTo>
                <a:lnTo>
                  <a:pt x="168" y="12846"/>
                </a:lnTo>
                <a:lnTo>
                  <a:pt x="187" y="12902"/>
                </a:lnTo>
                <a:lnTo>
                  <a:pt x="224" y="12995"/>
                </a:lnTo>
                <a:lnTo>
                  <a:pt x="298" y="13107"/>
                </a:lnTo>
                <a:lnTo>
                  <a:pt x="354" y="13163"/>
                </a:lnTo>
                <a:lnTo>
                  <a:pt x="373" y="13219"/>
                </a:lnTo>
                <a:lnTo>
                  <a:pt x="354" y="13275"/>
                </a:lnTo>
                <a:lnTo>
                  <a:pt x="317" y="13331"/>
                </a:lnTo>
                <a:lnTo>
                  <a:pt x="224" y="13461"/>
                </a:lnTo>
                <a:lnTo>
                  <a:pt x="168" y="13554"/>
                </a:lnTo>
                <a:lnTo>
                  <a:pt x="112" y="13684"/>
                </a:lnTo>
                <a:lnTo>
                  <a:pt x="94" y="13740"/>
                </a:lnTo>
                <a:lnTo>
                  <a:pt x="112" y="13796"/>
                </a:lnTo>
                <a:lnTo>
                  <a:pt x="131" y="13833"/>
                </a:lnTo>
                <a:lnTo>
                  <a:pt x="187" y="13870"/>
                </a:lnTo>
                <a:lnTo>
                  <a:pt x="317" y="13870"/>
                </a:lnTo>
                <a:lnTo>
                  <a:pt x="373" y="13833"/>
                </a:lnTo>
                <a:lnTo>
                  <a:pt x="429" y="13777"/>
                </a:lnTo>
                <a:lnTo>
                  <a:pt x="522" y="13666"/>
                </a:lnTo>
                <a:lnTo>
                  <a:pt x="596" y="13573"/>
                </a:lnTo>
                <a:lnTo>
                  <a:pt x="689" y="13703"/>
                </a:lnTo>
                <a:lnTo>
                  <a:pt x="745" y="13759"/>
                </a:lnTo>
                <a:lnTo>
                  <a:pt x="801" y="13815"/>
                </a:lnTo>
                <a:lnTo>
                  <a:pt x="857" y="13870"/>
                </a:lnTo>
                <a:lnTo>
                  <a:pt x="931" y="13889"/>
                </a:lnTo>
                <a:lnTo>
                  <a:pt x="987" y="13870"/>
                </a:lnTo>
                <a:lnTo>
                  <a:pt x="1062" y="13796"/>
                </a:lnTo>
                <a:lnTo>
                  <a:pt x="1099" y="13722"/>
                </a:lnTo>
                <a:lnTo>
                  <a:pt x="1099" y="13647"/>
                </a:lnTo>
                <a:lnTo>
                  <a:pt x="1080" y="13573"/>
                </a:lnTo>
                <a:lnTo>
                  <a:pt x="1043" y="13479"/>
                </a:lnTo>
                <a:lnTo>
                  <a:pt x="931" y="13331"/>
                </a:lnTo>
                <a:lnTo>
                  <a:pt x="838" y="13219"/>
                </a:lnTo>
                <a:lnTo>
                  <a:pt x="931" y="13070"/>
                </a:lnTo>
                <a:lnTo>
                  <a:pt x="1043" y="12865"/>
                </a:lnTo>
                <a:lnTo>
                  <a:pt x="1080" y="12753"/>
                </a:lnTo>
                <a:lnTo>
                  <a:pt x="1080" y="12660"/>
                </a:lnTo>
                <a:lnTo>
                  <a:pt x="1062" y="12567"/>
                </a:lnTo>
                <a:lnTo>
                  <a:pt x="1043" y="12530"/>
                </a:lnTo>
                <a:lnTo>
                  <a:pt x="1006" y="12493"/>
                </a:lnTo>
                <a:lnTo>
                  <a:pt x="969" y="12455"/>
                </a:lnTo>
                <a:lnTo>
                  <a:pt x="931" y="12437"/>
                </a:lnTo>
                <a:close/>
                <a:moveTo>
                  <a:pt x="91229" y="12474"/>
                </a:moveTo>
                <a:lnTo>
                  <a:pt x="91192" y="12493"/>
                </a:lnTo>
                <a:lnTo>
                  <a:pt x="91155" y="12530"/>
                </a:lnTo>
                <a:lnTo>
                  <a:pt x="91136" y="12549"/>
                </a:lnTo>
                <a:lnTo>
                  <a:pt x="91136" y="12586"/>
                </a:lnTo>
                <a:lnTo>
                  <a:pt x="91136" y="12679"/>
                </a:lnTo>
                <a:lnTo>
                  <a:pt x="91155" y="12791"/>
                </a:lnTo>
                <a:lnTo>
                  <a:pt x="91210" y="12902"/>
                </a:lnTo>
                <a:lnTo>
                  <a:pt x="91322" y="13107"/>
                </a:lnTo>
                <a:lnTo>
                  <a:pt x="91415" y="13256"/>
                </a:lnTo>
                <a:lnTo>
                  <a:pt x="91266" y="13442"/>
                </a:lnTo>
                <a:lnTo>
                  <a:pt x="91192" y="13573"/>
                </a:lnTo>
                <a:lnTo>
                  <a:pt x="91192" y="13628"/>
                </a:lnTo>
                <a:lnTo>
                  <a:pt x="91192" y="13666"/>
                </a:lnTo>
                <a:lnTo>
                  <a:pt x="91229" y="13684"/>
                </a:lnTo>
                <a:lnTo>
                  <a:pt x="91266" y="13666"/>
                </a:lnTo>
                <a:lnTo>
                  <a:pt x="91378" y="13610"/>
                </a:lnTo>
                <a:lnTo>
                  <a:pt x="91545" y="13479"/>
                </a:lnTo>
                <a:lnTo>
                  <a:pt x="91620" y="13591"/>
                </a:lnTo>
                <a:lnTo>
                  <a:pt x="91713" y="13759"/>
                </a:lnTo>
                <a:lnTo>
                  <a:pt x="91825" y="13889"/>
                </a:lnTo>
                <a:lnTo>
                  <a:pt x="91881" y="13926"/>
                </a:lnTo>
                <a:lnTo>
                  <a:pt x="91936" y="13945"/>
                </a:lnTo>
                <a:lnTo>
                  <a:pt x="91992" y="13945"/>
                </a:lnTo>
                <a:lnTo>
                  <a:pt x="92011" y="13926"/>
                </a:lnTo>
                <a:lnTo>
                  <a:pt x="92030" y="13908"/>
                </a:lnTo>
                <a:lnTo>
                  <a:pt x="92048" y="13870"/>
                </a:lnTo>
                <a:lnTo>
                  <a:pt x="92030" y="13796"/>
                </a:lnTo>
                <a:lnTo>
                  <a:pt x="92011" y="13703"/>
                </a:lnTo>
                <a:lnTo>
                  <a:pt x="91918" y="13517"/>
                </a:lnTo>
                <a:lnTo>
                  <a:pt x="91843" y="13405"/>
                </a:lnTo>
                <a:lnTo>
                  <a:pt x="91788" y="13312"/>
                </a:lnTo>
                <a:lnTo>
                  <a:pt x="91788" y="13256"/>
                </a:lnTo>
                <a:lnTo>
                  <a:pt x="91806" y="13200"/>
                </a:lnTo>
                <a:lnTo>
                  <a:pt x="91881" y="13126"/>
                </a:lnTo>
                <a:lnTo>
                  <a:pt x="91974" y="12995"/>
                </a:lnTo>
                <a:lnTo>
                  <a:pt x="92011" y="12940"/>
                </a:lnTo>
                <a:lnTo>
                  <a:pt x="92030" y="12865"/>
                </a:lnTo>
                <a:lnTo>
                  <a:pt x="92011" y="12772"/>
                </a:lnTo>
                <a:lnTo>
                  <a:pt x="91992" y="12735"/>
                </a:lnTo>
                <a:lnTo>
                  <a:pt x="91974" y="12716"/>
                </a:lnTo>
                <a:lnTo>
                  <a:pt x="91918" y="12716"/>
                </a:lnTo>
                <a:lnTo>
                  <a:pt x="91843" y="12735"/>
                </a:lnTo>
                <a:lnTo>
                  <a:pt x="91788" y="12791"/>
                </a:lnTo>
                <a:lnTo>
                  <a:pt x="91713" y="12846"/>
                </a:lnTo>
                <a:lnTo>
                  <a:pt x="91620" y="12977"/>
                </a:lnTo>
                <a:lnTo>
                  <a:pt x="91545" y="12828"/>
                </a:lnTo>
                <a:lnTo>
                  <a:pt x="91434" y="12623"/>
                </a:lnTo>
                <a:lnTo>
                  <a:pt x="91378" y="12549"/>
                </a:lnTo>
                <a:lnTo>
                  <a:pt x="91303" y="12493"/>
                </a:lnTo>
                <a:lnTo>
                  <a:pt x="91266" y="12474"/>
                </a:lnTo>
                <a:close/>
                <a:moveTo>
                  <a:pt x="838" y="15062"/>
                </a:moveTo>
                <a:lnTo>
                  <a:pt x="801" y="15081"/>
                </a:lnTo>
                <a:lnTo>
                  <a:pt x="764" y="15118"/>
                </a:lnTo>
                <a:lnTo>
                  <a:pt x="652" y="15304"/>
                </a:lnTo>
                <a:lnTo>
                  <a:pt x="559" y="15509"/>
                </a:lnTo>
                <a:lnTo>
                  <a:pt x="503" y="15416"/>
                </a:lnTo>
                <a:lnTo>
                  <a:pt x="410" y="15323"/>
                </a:lnTo>
                <a:lnTo>
                  <a:pt x="354" y="15285"/>
                </a:lnTo>
                <a:lnTo>
                  <a:pt x="298" y="15267"/>
                </a:lnTo>
                <a:lnTo>
                  <a:pt x="261" y="15267"/>
                </a:lnTo>
                <a:lnTo>
                  <a:pt x="205" y="15304"/>
                </a:lnTo>
                <a:lnTo>
                  <a:pt x="168" y="15341"/>
                </a:lnTo>
                <a:lnTo>
                  <a:pt x="168" y="15416"/>
                </a:lnTo>
                <a:lnTo>
                  <a:pt x="168" y="15472"/>
                </a:lnTo>
                <a:lnTo>
                  <a:pt x="187" y="15546"/>
                </a:lnTo>
                <a:lnTo>
                  <a:pt x="243" y="15676"/>
                </a:lnTo>
                <a:lnTo>
                  <a:pt x="280" y="15788"/>
                </a:lnTo>
                <a:lnTo>
                  <a:pt x="317" y="15844"/>
                </a:lnTo>
                <a:lnTo>
                  <a:pt x="336" y="15863"/>
                </a:lnTo>
                <a:lnTo>
                  <a:pt x="317" y="15974"/>
                </a:lnTo>
                <a:lnTo>
                  <a:pt x="280" y="16012"/>
                </a:lnTo>
                <a:lnTo>
                  <a:pt x="261" y="16067"/>
                </a:lnTo>
                <a:lnTo>
                  <a:pt x="224" y="16123"/>
                </a:lnTo>
                <a:lnTo>
                  <a:pt x="205" y="16179"/>
                </a:lnTo>
                <a:lnTo>
                  <a:pt x="224" y="16235"/>
                </a:lnTo>
                <a:lnTo>
                  <a:pt x="243" y="16254"/>
                </a:lnTo>
                <a:lnTo>
                  <a:pt x="298" y="16235"/>
                </a:lnTo>
                <a:lnTo>
                  <a:pt x="336" y="16198"/>
                </a:lnTo>
                <a:lnTo>
                  <a:pt x="447" y="16105"/>
                </a:lnTo>
                <a:lnTo>
                  <a:pt x="485" y="16086"/>
                </a:lnTo>
                <a:lnTo>
                  <a:pt x="540" y="16067"/>
                </a:lnTo>
                <a:lnTo>
                  <a:pt x="578" y="16086"/>
                </a:lnTo>
                <a:lnTo>
                  <a:pt x="633" y="16105"/>
                </a:lnTo>
                <a:lnTo>
                  <a:pt x="727" y="16198"/>
                </a:lnTo>
                <a:lnTo>
                  <a:pt x="782" y="16216"/>
                </a:lnTo>
                <a:lnTo>
                  <a:pt x="838" y="16235"/>
                </a:lnTo>
                <a:lnTo>
                  <a:pt x="894" y="16235"/>
                </a:lnTo>
                <a:lnTo>
                  <a:pt x="950" y="16198"/>
                </a:lnTo>
                <a:lnTo>
                  <a:pt x="1006" y="16160"/>
                </a:lnTo>
                <a:lnTo>
                  <a:pt x="1006" y="16105"/>
                </a:lnTo>
                <a:lnTo>
                  <a:pt x="1006" y="16049"/>
                </a:lnTo>
                <a:lnTo>
                  <a:pt x="969" y="15993"/>
                </a:lnTo>
                <a:lnTo>
                  <a:pt x="894" y="15900"/>
                </a:lnTo>
                <a:lnTo>
                  <a:pt x="820" y="15807"/>
                </a:lnTo>
                <a:lnTo>
                  <a:pt x="764" y="15732"/>
                </a:lnTo>
                <a:lnTo>
                  <a:pt x="764" y="15676"/>
                </a:lnTo>
                <a:lnTo>
                  <a:pt x="857" y="15527"/>
                </a:lnTo>
                <a:lnTo>
                  <a:pt x="950" y="15379"/>
                </a:lnTo>
                <a:lnTo>
                  <a:pt x="987" y="15285"/>
                </a:lnTo>
                <a:lnTo>
                  <a:pt x="987" y="15211"/>
                </a:lnTo>
                <a:lnTo>
                  <a:pt x="969" y="15136"/>
                </a:lnTo>
                <a:lnTo>
                  <a:pt x="913" y="15081"/>
                </a:lnTo>
                <a:lnTo>
                  <a:pt x="876" y="15062"/>
                </a:lnTo>
                <a:close/>
                <a:moveTo>
                  <a:pt x="92011" y="15136"/>
                </a:moveTo>
                <a:lnTo>
                  <a:pt x="91955" y="15174"/>
                </a:lnTo>
                <a:lnTo>
                  <a:pt x="91862" y="15267"/>
                </a:lnTo>
                <a:lnTo>
                  <a:pt x="91769" y="15379"/>
                </a:lnTo>
                <a:lnTo>
                  <a:pt x="91694" y="15509"/>
                </a:lnTo>
                <a:lnTo>
                  <a:pt x="91601" y="15621"/>
                </a:lnTo>
                <a:lnTo>
                  <a:pt x="91508" y="15472"/>
                </a:lnTo>
                <a:lnTo>
                  <a:pt x="91359" y="15267"/>
                </a:lnTo>
                <a:lnTo>
                  <a:pt x="91285" y="15192"/>
                </a:lnTo>
                <a:lnTo>
                  <a:pt x="91192" y="15155"/>
                </a:lnTo>
                <a:lnTo>
                  <a:pt x="91117" y="15155"/>
                </a:lnTo>
                <a:lnTo>
                  <a:pt x="91080" y="15192"/>
                </a:lnTo>
                <a:lnTo>
                  <a:pt x="91043" y="15230"/>
                </a:lnTo>
                <a:lnTo>
                  <a:pt x="91024" y="15304"/>
                </a:lnTo>
                <a:lnTo>
                  <a:pt x="91024" y="15379"/>
                </a:lnTo>
                <a:lnTo>
                  <a:pt x="91061" y="15453"/>
                </a:lnTo>
                <a:lnTo>
                  <a:pt x="91117" y="15527"/>
                </a:lnTo>
                <a:lnTo>
                  <a:pt x="91229" y="15676"/>
                </a:lnTo>
                <a:lnTo>
                  <a:pt x="91266" y="15751"/>
                </a:lnTo>
                <a:lnTo>
                  <a:pt x="91303" y="15807"/>
                </a:lnTo>
                <a:lnTo>
                  <a:pt x="91341" y="15881"/>
                </a:lnTo>
                <a:lnTo>
                  <a:pt x="91341" y="15918"/>
                </a:lnTo>
                <a:lnTo>
                  <a:pt x="91303" y="15937"/>
                </a:lnTo>
                <a:lnTo>
                  <a:pt x="91248" y="16012"/>
                </a:lnTo>
                <a:lnTo>
                  <a:pt x="91192" y="16086"/>
                </a:lnTo>
                <a:lnTo>
                  <a:pt x="91192" y="16123"/>
                </a:lnTo>
                <a:lnTo>
                  <a:pt x="91210" y="16160"/>
                </a:lnTo>
                <a:lnTo>
                  <a:pt x="91229" y="16179"/>
                </a:lnTo>
                <a:lnTo>
                  <a:pt x="91266" y="16179"/>
                </a:lnTo>
                <a:lnTo>
                  <a:pt x="91359" y="16123"/>
                </a:lnTo>
                <a:lnTo>
                  <a:pt x="91434" y="16067"/>
                </a:lnTo>
                <a:lnTo>
                  <a:pt x="91490" y="16030"/>
                </a:lnTo>
                <a:lnTo>
                  <a:pt x="91545" y="16067"/>
                </a:lnTo>
                <a:lnTo>
                  <a:pt x="91601" y="16123"/>
                </a:lnTo>
                <a:lnTo>
                  <a:pt x="91694" y="16235"/>
                </a:lnTo>
                <a:lnTo>
                  <a:pt x="91806" y="16291"/>
                </a:lnTo>
                <a:lnTo>
                  <a:pt x="91918" y="16328"/>
                </a:lnTo>
                <a:lnTo>
                  <a:pt x="91955" y="16328"/>
                </a:lnTo>
                <a:lnTo>
                  <a:pt x="91992" y="16309"/>
                </a:lnTo>
                <a:lnTo>
                  <a:pt x="92030" y="16272"/>
                </a:lnTo>
                <a:lnTo>
                  <a:pt x="92030" y="16198"/>
                </a:lnTo>
                <a:lnTo>
                  <a:pt x="92030" y="16142"/>
                </a:lnTo>
                <a:lnTo>
                  <a:pt x="92011" y="16105"/>
                </a:lnTo>
                <a:lnTo>
                  <a:pt x="91936" y="16030"/>
                </a:lnTo>
                <a:lnTo>
                  <a:pt x="91881" y="15974"/>
                </a:lnTo>
                <a:lnTo>
                  <a:pt x="91825" y="15900"/>
                </a:lnTo>
                <a:lnTo>
                  <a:pt x="91788" y="15807"/>
                </a:lnTo>
                <a:lnTo>
                  <a:pt x="91862" y="15714"/>
                </a:lnTo>
                <a:lnTo>
                  <a:pt x="91936" y="15621"/>
                </a:lnTo>
                <a:lnTo>
                  <a:pt x="92011" y="15546"/>
                </a:lnTo>
                <a:lnTo>
                  <a:pt x="92104" y="15453"/>
                </a:lnTo>
                <a:lnTo>
                  <a:pt x="92141" y="15341"/>
                </a:lnTo>
                <a:lnTo>
                  <a:pt x="92160" y="15230"/>
                </a:lnTo>
                <a:lnTo>
                  <a:pt x="92160" y="15174"/>
                </a:lnTo>
                <a:lnTo>
                  <a:pt x="92123" y="15155"/>
                </a:lnTo>
                <a:lnTo>
                  <a:pt x="92104" y="15136"/>
                </a:lnTo>
                <a:close/>
                <a:moveTo>
                  <a:pt x="91881" y="17650"/>
                </a:moveTo>
                <a:lnTo>
                  <a:pt x="91825" y="17669"/>
                </a:lnTo>
                <a:lnTo>
                  <a:pt x="91788" y="17706"/>
                </a:lnTo>
                <a:lnTo>
                  <a:pt x="91732" y="17780"/>
                </a:lnTo>
                <a:lnTo>
                  <a:pt x="91657" y="17855"/>
                </a:lnTo>
                <a:lnTo>
                  <a:pt x="91564" y="18041"/>
                </a:lnTo>
                <a:lnTo>
                  <a:pt x="91490" y="17911"/>
                </a:lnTo>
                <a:lnTo>
                  <a:pt x="91359" y="17762"/>
                </a:lnTo>
                <a:lnTo>
                  <a:pt x="91303" y="17724"/>
                </a:lnTo>
                <a:lnTo>
                  <a:pt x="91229" y="17687"/>
                </a:lnTo>
                <a:lnTo>
                  <a:pt x="91155" y="17706"/>
                </a:lnTo>
                <a:lnTo>
                  <a:pt x="91080" y="17743"/>
                </a:lnTo>
                <a:lnTo>
                  <a:pt x="91061" y="17817"/>
                </a:lnTo>
                <a:lnTo>
                  <a:pt x="91061" y="17873"/>
                </a:lnTo>
                <a:lnTo>
                  <a:pt x="91080" y="17948"/>
                </a:lnTo>
                <a:lnTo>
                  <a:pt x="91117" y="18022"/>
                </a:lnTo>
                <a:lnTo>
                  <a:pt x="91192" y="18153"/>
                </a:lnTo>
                <a:lnTo>
                  <a:pt x="91285" y="18264"/>
                </a:lnTo>
                <a:lnTo>
                  <a:pt x="91359" y="18357"/>
                </a:lnTo>
                <a:lnTo>
                  <a:pt x="91378" y="18413"/>
                </a:lnTo>
                <a:lnTo>
                  <a:pt x="91359" y="18469"/>
                </a:lnTo>
                <a:lnTo>
                  <a:pt x="91322" y="18581"/>
                </a:lnTo>
                <a:lnTo>
                  <a:pt x="91285" y="18693"/>
                </a:lnTo>
                <a:lnTo>
                  <a:pt x="91285" y="18748"/>
                </a:lnTo>
                <a:lnTo>
                  <a:pt x="91303" y="18804"/>
                </a:lnTo>
                <a:lnTo>
                  <a:pt x="91359" y="18860"/>
                </a:lnTo>
                <a:lnTo>
                  <a:pt x="91452" y="18860"/>
                </a:lnTo>
                <a:lnTo>
                  <a:pt x="91508" y="18823"/>
                </a:lnTo>
                <a:lnTo>
                  <a:pt x="91601" y="18730"/>
                </a:lnTo>
                <a:lnTo>
                  <a:pt x="91676" y="18637"/>
                </a:lnTo>
                <a:lnTo>
                  <a:pt x="91750" y="18693"/>
                </a:lnTo>
                <a:lnTo>
                  <a:pt x="91899" y="18786"/>
                </a:lnTo>
                <a:lnTo>
                  <a:pt x="91974" y="18804"/>
                </a:lnTo>
                <a:lnTo>
                  <a:pt x="92030" y="18823"/>
                </a:lnTo>
                <a:lnTo>
                  <a:pt x="92085" y="18823"/>
                </a:lnTo>
                <a:lnTo>
                  <a:pt x="92123" y="18767"/>
                </a:lnTo>
                <a:lnTo>
                  <a:pt x="92123" y="18748"/>
                </a:lnTo>
                <a:lnTo>
                  <a:pt x="92123" y="18711"/>
                </a:lnTo>
                <a:lnTo>
                  <a:pt x="92085" y="18637"/>
                </a:lnTo>
                <a:lnTo>
                  <a:pt x="91992" y="18544"/>
                </a:lnTo>
                <a:lnTo>
                  <a:pt x="91881" y="18413"/>
                </a:lnTo>
                <a:lnTo>
                  <a:pt x="91881" y="18376"/>
                </a:lnTo>
                <a:lnTo>
                  <a:pt x="91881" y="18302"/>
                </a:lnTo>
                <a:lnTo>
                  <a:pt x="91918" y="18246"/>
                </a:lnTo>
                <a:lnTo>
                  <a:pt x="91936" y="18171"/>
                </a:lnTo>
                <a:lnTo>
                  <a:pt x="92011" y="18060"/>
                </a:lnTo>
                <a:lnTo>
                  <a:pt x="92085" y="17948"/>
                </a:lnTo>
                <a:lnTo>
                  <a:pt x="92104" y="17873"/>
                </a:lnTo>
                <a:lnTo>
                  <a:pt x="92085" y="17799"/>
                </a:lnTo>
                <a:lnTo>
                  <a:pt x="92067" y="17762"/>
                </a:lnTo>
                <a:lnTo>
                  <a:pt x="92048" y="17724"/>
                </a:lnTo>
                <a:lnTo>
                  <a:pt x="92011" y="17687"/>
                </a:lnTo>
                <a:lnTo>
                  <a:pt x="91974" y="17669"/>
                </a:lnTo>
                <a:lnTo>
                  <a:pt x="91918" y="17650"/>
                </a:lnTo>
                <a:close/>
                <a:moveTo>
                  <a:pt x="931" y="17445"/>
                </a:moveTo>
                <a:lnTo>
                  <a:pt x="857" y="17501"/>
                </a:lnTo>
                <a:lnTo>
                  <a:pt x="745" y="17631"/>
                </a:lnTo>
                <a:lnTo>
                  <a:pt x="671" y="17780"/>
                </a:lnTo>
                <a:lnTo>
                  <a:pt x="559" y="18097"/>
                </a:lnTo>
                <a:lnTo>
                  <a:pt x="503" y="18022"/>
                </a:lnTo>
                <a:lnTo>
                  <a:pt x="447" y="17929"/>
                </a:lnTo>
                <a:lnTo>
                  <a:pt x="373" y="17873"/>
                </a:lnTo>
                <a:lnTo>
                  <a:pt x="298" y="17836"/>
                </a:lnTo>
                <a:lnTo>
                  <a:pt x="243" y="17836"/>
                </a:lnTo>
                <a:lnTo>
                  <a:pt x="187" y="17855"/>
                </a:lnTo>
                <a:lnTo>
                  <a:pt x="168" y="17892"/>
                </a:lnTo>
                <a:lnTo>
                  <a:pt x="131" y="17911"/>
                </a:lnTo>
                <a:lnTo>
                  <a:pt x="131" y="18004"/>
                </a:lnTo>
                <a:lnTo>
                  <a:pt x="149" y="18115"/>
                </a:lnTo>
                <a:lnTo>
                  <a:pt x="205" y="18190"/>
                </a:lnTo>
                <a:lnTo>
                  <a:pt x="280" y="18283"/>
                </a:lnTo>
                <a:lnTo>
                  <a:pt x="336" y="18357"/>
                </a:lnTo>
                <a:lnTo>
                  <a:pt x="373" y="18395"/>
                </a:lnTo>
                <a:lnTo>
                  <a:pt x="373" y="18432"/>
                </a:lnTo>
                <a:lnTo>
                  <a:pt x="373" y="18469"/>
                </a:lnTo>
                <a:lnTo>
                  <a:pt x="354" y="18525"/>
                </a:lnTo>
                <a:lnTo>
                  <a:pt x="280" y="18655"/>
                </a:lnTo>
                <a:lnTo>
                  <a:pt x="224" y="18786"/>
                </a:lnTo>
                <a:lnTo>
                  <a:pt x="224" y="18823"/>
                </a:lnTo>
                <a:lnTo>
                  <a:pt x="243" y="18860"/>
                </a:lnTo>
                <a:lnTo>
                  <a:pt x="261" y="18879"/>
                </a:lnTo>
                <a:lnTo>
                  <a:pt x="317" y="18860"/>
                </a:lnTo>
                <a:lnTo>
                  <a:pt x="410" y="18786"/>
                </a:lnTo>
                <a:lnTo>
                  <a:pt x="559" y="18618"/>
                </a:lnTo>
                <a:lnTo>
                  <a:pt x="652" y="18711"/>
                </a:lnTo>
                <a:lnTo>
                  <a:pt x="782" y="18823"/>
                </a:lnTo>
                <a:lnTo>
                  <a:pt x="857" y="18860"/>
                </a:lnTo>
                <a:lnTo>
                  <a:pt x="931" y="18897"/>
                </a:lnTo>
                <a:lnTo>
                  <a:pt x="987" y="18897"/>
                </a:lnTo>
                <a:lnTo>
                  <a:pt x="1024" y="18860"/>
                </a:lnTo>
                <a:lnTo>
                  <a:pt x="1043" y="18804"/>
                </a:lnTo>
                <a:lnTo>
                  <a:pt x="1024" y="18748"/>
                </a:lnTo>
                <a:lnTo>
                  <a:pt x="987" y="18674"/>
                </a:lnTo>
                <a:lnTo>
                  <a:pt x="913" y="18599"/>
                </a:lnTo>
                <a:lnTo>
                  <a:pt x="801" y="18469"/>
                </a:lnTo>
                <a:lnTo>
                  <a:pt x="745" y="18413"/>
                </a:lnTo>
                <a:lnTo>
                  <a:pt x="727" y="18376"/>
                </a:lnTo>
                <a:lnTo>
                  <a:pt x="745" y="18320"/>
                </a:lnTo>
                <a:lnTo>
                  <a:pt x="764" y="18246"/>
                </a:lnTo>
                <a:lnTo>
                  <a:pt x="857" y="18115"/>
                </a:lnTo>
                <a:lnTo>
                  <a:pt x="950" y="17985"/>
                </a:lnTo>
                <a:lnTo>
                  <a:pt x="1006" y="17873"/>
                </a:lnTo>
                <a:lnTo>
                  <a:pt x="1024" y="17743"/>
                </a:lnTo>
                <a:lnTo>
                  <a:pt x="1024" y="17575"/>
                </a:lnTo>
                <a:lnTo>
                  <a:pt x="1006" y="17501"/>
                </a:lnTo>
                <a:lnTo>
                  <a:pt x="987" y="17445"/>
                </a:lnTo>
                <a:close/>
                <a:moveTo>
                  <a:pt x="913" y="20108"/>
                </a:moveTo>
                <a:lnTo>
                  <a:pt x="857" y="20126"/>
                </a:lnTo>
                <a:lnTo>
                  <a:pt x="782" y="20182"/>
                </a:lnTo>
                <a:lnTo>
                  <a:pt x="671" y="20294"/>
                </a:lnTo>
                <a:lnTo>
                  <a:pt x="578" y="20405"/>
                </a:lnTo>
                <a:lnTo>
                  <a:pt x="503" y="20312"/>
                </a:lnTo>
                <a:lnTo>
                  <a:pt x="391" y="20238"/>
                </a:lnTo>
                <a:lnTo>
                  <a:pt x="336" y="20201"/>
                </a:lnTo>
                <a:lnTo>
                  <a:pt x="261" y="20201"/>
                </a:lnTo>
                <a:lnTo>
                  <a:pt x="205" y="20219"/>
                </a:lnTo>
                <a:lnTo>
                  <a:pt x="168" y="20256"/>
                </a:lnTo>
                <a:lnTo>
                  <a:pt x="131" y="20331"/>
                </a:lnTo>
                <a:lnTo>
                  <a:pt x="149" y="20387"/>
                </a:lnTo>
                <a:lnTo>
                  <a:pt x="187" y="20461"/>
                </a:lnTo>
                <a:lnTo>
                  <a:pt x="224" y="20517"/>
                </a:lnTo>
                <a:lnTo>
                  <a:pt x="317" y="20629"/>
                </a:lnTo>
                <a:lnTo>
                  <a:pt x="354" y="20685"/>
                </a:lnTo>
                <a:lnTo>
                  <a:pt x="373" y="20722"/>
                </a:lnTo>
                <a:lnTo>
                  <a:pt x="354" y="20778"/>
                </a:lnTo>
                <a:lnTo>
                  <a:pt x="336" y="20834"/>
                </a:lnTo>
                <a:lnTo>
                  <a:pt x="261" y="20964"/>
                </a:lnTo>
                <a:lnTo>
                  <a:pt x="224" y="21020"/>
                </a:lnTo>
                <a:lnTo>
                  <a:pt x="187" y="21094"/>
                </a:lnTo>
                <a:lnTo>
                  <a:pt x="187" y="21150"/>
                </a:lnTo>
                <a:lnTo>
                  <a:pt x="224" y="21206"/>
                </a:lnTo>
                <a:lnTo>
                  <a:pt x="280" y="21243"/>
                </a:lnTo>
                <a:lnTo>
                  <a:pt x="336" y="21243"/>
                </a:lnTo>
                <a:lnTo>
                  <a:pt x="391" y="21206"/>
                </a:lnTo>
                <a:lnTo>
                  <a:pt x="447" y="21169"/>
                </a:lnTo>
                <a:lnTo>
                  <a:pt x="559" y="21038"/>
                </a:lnTo>
                <a:lnTo>
                  <a:pt x="652" y="20945"/>
                </a:lnTo>
                <a:lnTo>
                  <a:pt x="764" y="21094"/>
                </a:lnTo>
                <a:lnTo>
                  <a:pt x="838" y="21169"/>
                </a:lnTo>
                <a:lnTo>
                  <a:pt x="876" y="21187"/>
                </a:lnTo>
                <a:lnTo>
                  <a:pt x="913" y="21206"/>
                </a:lnTo>
                <a:lnTo>
                  <a:pt x="950" y="21187"/>
                </a:lnTo>
                <a:lnTo>
                  <a:pt x="987" y="21150"/>
                </a:lnTo>
                <a:lnTo>
                  <a:pt x="987" y="21113"/>
                </a:lnTo>
                <a:lnTo>
                  <a:pt x="987" y="21076"/>
                </a:lnTo>
                <a:lnTo>
                  <a:pt x="950" y="20983"/>
                </a:lnTo>
                <a:lnTo>
                  <a:pt x="931" y="20908"/>
                </a:lnTo>
                <a:lnTo>
                  <a:pt x="876" y="20815"/>
                </a:lnTo>
                <a:lnTo>
                  <a:pt x="857" y="20741"/>
                </a:lnTo>
                <a:lnTo>
                  <a:pt x="857" y="20685"/>
                </a:lnTo>
                <a:lnTo>
                  <a:pt x="913" y="20573"/>
                </a:lnTo>
                <a:lnTo>
                  <a:pt x="969" y="20498"/>
                </a:lnTo>
                <a:lnTo>
                  <a:pt x="1006" y="20405"/>
                </a:lnTo>
                <a:lnTo>
                  <a:pt x="1043" y="20294"/>
                </a:lnTo>
                <a:lnTo>
                  <a:pt x="1043" y="20256"/>
                </a:lnTo>
                <a:lnTo>
                  <a:pt x="1024" y="20201"/>
                </a:lnTo>
                <a:lnTo>
                  <a:pt x="987" y="20126"/>
                </a:lnTo>
                <a:lnTo>
                  <a:pt x="913" y="20108"/>
                </a:lnTo>
                <a:close/>
                <a:moveTo>
                  <a:pt x="91899" y="20275"/>
                </a:moveTo>
                <a:lnTo>
                  <a:pt x="91825" y="20331"/>
                </a:lnTo>
                <a:lnTo>
                  <a:pt x="91769" y="20387"/>
                </a:lnTo>
                <a:lnTo>
                  <a:pt x="91676" y="20517"/>
                </a:lnTo>
                <a:lnTo>
                  <a:pt x="91601" y="20647"/>
                </a:lnTo>
                <a:lnTo>
                  <a:pt x="91452" y="20424"/>
                </a:lnTo>
                <a:lnTo>
                  <a:pt x="91415" y="20387"/>
                </a:lnTo>
                <a:lnTo>
                  <a:pt x="91378" y="20350"/>
                </a:lnTo>
                <a:lnTo>
                  <a:pt x="91322" y="20312"/>
                </a:lnTo>
                <a:lnTo>
                  <a:pt x="91192" y="20312"/>
                </a:lnTo>
                <a:lnTo>
                  <a:pt x="91155" y="20331"/>
                </a:lnTo>
                <a:lnTo>
                  <a:pt x="91136" y="20368"/>
                </a:lnTo>
                <a:lnTo>
                  <a:pt x="91117" y="20405"/>
                </a:lnTo>
                <a:lnTo>
                  <a:pt x="91117" y="20498"/>
                </a:lnTo>
                <a:lnTo>
                  <a:pt x="91136" y="20592"/>
                </a:lnTo>
                <a:lnTo>
                  <a:pt x="91210" y="20741"/>
                </a:lnTo>
                <a:lnTo>
                  <a:pt x="91285" y="20852"/>
                </a:lnTo>
                <a:lnTo>
                  <a:pt x="91359" y="20964"/>
                </a:lnTo>
                <a:lnTo>
                  <a:pt x="91359" y="21057"/>
                </a:lnTo>
                <a:lnTo>
                  <a:pt x="91341" y="21113"/>
                </a:lnTo>
                <a:lnTo>
                  <a:pt x="91322" y="21150"/>
                </a:lnTo>
                <a:lnTo>
                  <a:pt x="91322" y="21206"/>
                </a:lnTo>
                <a:lnTo>
                  <a:pt x="91359" y="21243"/>
                </a:lnTo>
                <a:lnTo>
                  <a:pt x="91397" y="21262"/>
                </a:lnTo>
                <a:lnTo>
                  <a:pt x="91434" y="21243"/>
                </a:lnTo>
                <a:lnTo>
                  <a:pt x="91471" y="21206"/>
                </a:lnTo>
                <a:lnTo>
                  <a:pt x="91508" y="21187"/>
                </a:lnTo>
                <a:lnTo>
                  <a:pt x="91564" y="21131"/>
                </a:lnTo>
                <a:lnTo>
                  <a:pt x="91732" y="21262"/>
                </a:lnTo>
                <a:lnTo>
                  <a:pt x="91806" y="21280"/>
                </a:lnTo>
                <a:lnTo>
                  <a:pt x="91881" y="21280"/>
                </a:lnTo>
                <a:lnTo>
                  <a:pt x="91918" y="21262"/>
                </a:lnTo>
                <a:lnTo>
                  <a:pt x="91936" y="21225"/>
                </a:lnTo>
                <a:lnTo>
                  <a:pt x="91974" y="21150"/>
                </a:lnTo>
                <a:lnTo>
                  <a:pt x="91955" y="21076"/>
                </a:lnTo>
                <a:lnTo>
                  <a:pt x="91936" y="21001"/>
                </a:lnTo>
                <a:lnTo>
                  <a:pt x="91881" y="20927"/>
                </a:lnTo>
                <a:lnTo>
                  <a:pt x="91843" y="20908"/>
                </a:lnTo>
                <a:lnTo>
                  <a:pt x="91825" y="20871"/>
                </a:lnTo>
                <a:lnTo>
                  <a:pt x="91843" y="20796"/>
                </a:lnTo>
                <a:lnTo>
                  <a:pt x="91881" y="20759"/>
                </a:lnTo>
                <a:lnTo>
                  <a:pt x="91918" y="20722"/>
                </a:lnTo>
                <a:lnTo>
                  <a:pt x="91992" y="20629"/>
                </a:lnTo>
                <a:lnTo>
                  <a:pt x="92030" y="20554"/>
                </a:lnTo>
                <a:lnTo>
                  <a:pt x="92067" y="20461"/>
                </a:lnTo>
                <a:lnTo>
                  <a:pt x="92085" y="20405"/>
                </a:lnTo>
                <a:lnTo>
                  <a:pt x="92085" y="20368"/>
                </a:lnTo>
                <a:lnTo>
                  <a:pt x="92067" y="20331"/>
                </a:lnTo>
                <a:lnTo>
                  <a:pt x="92030" y="20294"/>
                </a:lnTo>
                <a:lnTo>
                  <a:pt x="91955" y="20275"/>
                </a:lnTo>
                <a:close/>
                <a:moveTo>
                  <a:pt x="261" y="22658"/>
                </a:moveTo>
                <a:lnTo>
                  <a:pt x="224" y="22677"/>
                </a:lnTo>
                <a:lnTo>
                  <a:pt x="205" y="22714"/>
                </a:lnTo>
                <a:lnTo>
                  <a:pt x="187" y="22751"/>
                </a:lnTo>
                <a:lnTo>
                  <a:pt x="187" y="22789"/>
                </a:lnTo>
                <a:lnTo>
                  <a:pt x="224" y="22919"/>
                </a:lnTo>
                <a:lnTo>
                  <a:pt x="261" y="22975"/>
                </a:lnTo>
                <a:lnTo>
                  <a:pt x="317" y="23031"/>
                </a:lnTo>
                <a:lnTo>
                  <a:pt x="354" y="23086"/>
                </a:lnTo>
                <a:lnTo>
                  <a:pt x="391" y="23142"/>
                </a:lnTo>
                <a:lnTo>
                  <a:pt x="447" y="23217"/>
                </a:lnTo>
                <a:lnTo>
                  <a:pt x="391" y="23291"/>
                </a:lnTo>
                <a:lnTo>
                  <a:pt x="354" y="23328"/>
                </a:lnTo>
                <a:lnTo>
                  <a:pt x="317" y="23384"/>
                </a:lnTo>
                <a:lnTo>
                  <a:pt x="224" y="23459"/>
                </a:lnTo>
                <a:lnTo>
                  <a:pt x="187" y="23496"/>
                </a:lnTo>
                <a:lnTo>
                  <a:pt x="149" y="23552"/>
                </a:lnTo>
                <a:lnTo>
                  <a:pt x="149" y="23608"/>
                </a:lnTo>
                <a:lnTo>
                  <a:pt x="168" y="23664"/>
                </a:lnTo>
                <a:lnTo>
                  <a:pt x="205" y="23719"/>
                </a:lnTo>
                <a:lnTo>
                  <a:pt x="243" y="23757"/>
                </a:lnTo>
                <a:lnTo>
                  <a:pt x="298" y="23757"/>
                </a:lnTo>
                <a:lnTo>
                  <a:pt x="354" y="23738"/>
                </a:lnTo>
                <a:lnTo>
                  <a:pt x="447" y="23682"/>
                </a:lnTo>
                <a:lnTo>
                  <a:pt x="540" y="23608"/>
                </a:lnTo>
                <a:lnTo>
                  <a:pt x="615" y="23533"/>
                </a:lnTo>
                <a:lnTo>
                  <a:pt x="633" y="23477"/>
                </a:lnTo>
                <a:lnTo>
                  <a:pt x="671" y="23459"/>
                </a:lnTo>
                <a:lnTo>
                  <a:pt x="708" y="23477"/>
                </a:lnTo>
                <a:lnTo>
                  <a:pt x="745" y="23515"/>
                </a:lnTo>
                <a:lnTo>
                  <a:pt x="782" y="23552"/>
                </a:lnTo>
                <a:lnTo>
                  <a:pt x="838" y="23589"/>
                </a:lnTo>
                <a:lnTo>
                  <a:pt x="894" y="23626"/>
                </a:lnTo>
                <a:lnTo>
                  <a:pt x="931" y="23626"/>
                </a:lnTo>
                <a:lnTo>
                  <a:pt x="950" y="23608"/>
                </a:lnTo>
                <a:lnTo>
                  <a:pt x="969" y="23589"/>
                </a:lnTo>
                <a:lnTo>
                  <a:pt x="950" y="23533"/>
                </a:lnTo>
                <a:lnTo>
                  <a:pt x="913" y="23459"/>
                </a:lnTo>
                <a:lnTo>
                  <a:pt x="857" y="23347"/>
                </a:lnTo>
                <a:lnTo>
                  <a:pt x="838" y="23291"/>
                </a:lnTo>
                <a:lnTo>
                  <a:pt x="838" y="23235"/>
                </a:lnTo>
                <a:lnTo>
                  <a:pt x="931" y="22956"/>
                </a:lnTo>
                <a:lnTo>
                  <a:pt x="987" y="22789"/>
                </a:lnTo>
                <a:lnTo>
                  <a:pt x="1006" y="22751"/>
                </a:lnTo>
                <a:lnTo>
                  <a:pt x="1006" y="22733"/>
                </a:lnTo>
                <a:lnTo>
                  <a:pt x="987" y="22733"/>
                </a:lnTo>
                <a:lnTo>
                  <a:pt x="652" y="23049"/>
                </a:lnTo>
                <a:lnTo>
                  <a:pt x="522" y="22863"/>
                </a:lnTo>
                <a:lnTo>
                  <a:pt x="447" y="22751"/>
                </a:lnTo>
                <a:lnTo>
                  <a:pt x="373" y="22695"/>
                </a:lnTo>
                <a:lnTo>
                  <a:pt x="298" y="22658"/>
                </a:lnTo>
                <a:close/>
                <a:moveTo>
                  <a:pt x="91359" y="22733"/>
                </a:moveTo>
                <a:lnTo>
                  <a:pt x="91285" y="22751"/>
                </a:lnTo>
                <a:lnTo>
                  <a:pt x="91266" y="22770"/>
                </a:lnTo>
                <a:lnTo>
                  <a:pt x="91248" y="22826"/>
                </a:lnTo>
                <a:lnTo>
                  <a:pt x="91266" y="22882"/>
                </a:lnTo>
                <a:lnTo>
                  <a:pt x="91322" y="23012"/>
                </a:lnTo>
                <a:lnTo>
                  <a:pt x="91359" y="23124"/>
                </a:lnTo>
                <a:lnTo>
                  <a:pt x="91397" y="23161"/>
                </a:lnTo>
                <a:lnTo>
                  <a:pt x="91415" y="23217"/>
                </a:lnTo>
                <a:lnTo>
                  <a:pt x="91397" y="23254"/>
                </a:lnTo>
                <a:lnTo>
                  <a:pt x="91341" y="23273"/>
                </a:lnTo>
                <a:lnTo>
                  <a:pt x="91266" y="23347"/>
                </a:lnTo>
                <a:lnTo>
                  <a:pt x="91173" y="23459"/>
                </a:lnTo>
                <a:lnTo>
                  <a:pt x="91117" y="23515"/>
                </a:lnTo>
                <a:lnTo>
                  <a:pt x="91099" y="23570"/>
                </a:lnTo>
                <a:lnTo>
                  <a:pt x="91099" y="23626"/>
                </a:lnTo>
                <a:lnTo>
                  <a:pt x="91099" y="23664"/>
                </a:lnTo>
                <a:lnTo>
                  <a:pt x="91136" y="23719"/>
                </a:lnTo>
                <a:lnTo>
                  <a:pt x="91173" y="23757"/>
                </a:lnTo>
                <a:lnTo>
                  <a:pt x="91210" y="23775"/>
                </a:lnTo>
                <a:lnTo>
                  <a:pt x="91248" y="23775"/>
                </a:lnTo>
                <a:lnTo>
                  <a:pt x="91303" y="23757"/>
                </a:lnTo>
                <a:lnTo>
                  <a:pt x="91341" y="23719"/>
                </a:lnTo>
                <a:lnTo>
                  <a:pt x="91564" y="23496"/>
                </a:lnTo>
                <a:lnTo>
                  <a:pt x="91601" y="23589"/>
                </a:lnTo>
                <a:lnTo>
                  <a:pt x="91676" y="23738"/>
                </a:lnTo>
                <a:lnTo>
                  <a:pt x="91713" y="23794"/>
                </a:lnTo>
                <a:lnTo>
                  <a:pt x="91750" y="23850"/>
                </a:lnTo>
                <a:lnTo>
                  <a:pt x="91806" y="23868"/>
                </a:lnTo>
                <a:lnTo>
                  <a:pt x="91862" y="23868"/>
                </a:lnTo>
                <a:lnTo>
                  <a:pt x="91899" y="23831"/>
                </a:lnTo>
                <a:lnTo>
                  <a:pt x="91936" y="23794"/>
                </a:lnTo>
                <a:lnTo>
                  <a:pt x="91936" y="23738"/>
                </a:lnTo>
                <a:lnTo>
                  <a:pt x="91936" y="23664"/>
                </a:lnTo>
                <a:lnTo>
                  <a:pt x="91899" y="23515"/>
                </a:lnTo>
                <a:lnTo>
                  <a:pt x="91862" y="23422"/>
                </a:lnTo>
                <a:lnTo>
                  <a:pt x="91825" y="23310"/>
                </a:lnTo>
                <a:lnTo>
                  <a:pt x="91825" y="23254"/>
                </a:lnTo>
                <a:lnTo>
                  <a:pt x="91881" y="23198"/>
                </a:lnTo>
                <a:lnTo>
                  <a:pt x="91955" y="23124"/>
                </a:lnTo>
                <a:lnTo>
                  <a:pt x="92048" y="23049"/>
                </a:lnTo>
                <a:lnTo>
                  <a:pt x="92085" y="23012"/>
                </a:lnTo>
                <a:lnTo>
                  <a:pt x="92104" y="22956"/>
                </a:lnTo>
                <a:lnTo>
                  <a:pt x="92085" y="22900"/>
                </a:lnTo>
                <a:lnTo>
                  <a:pt x="92048" y="22863"/>
                </a:lnTo>
                <a:lnTo>
                  <a:pt x="91955" y="22863"/>
                </a:lnTo>
                <a:lnTo>
                  <a:pt x="91843" y="22919"/>
                </a:lnTo>
                <a:lnTo>
                  <a:pt x="91750" y="22956"/>
                </a:lnTo>
                <a:lnTo>
                  <a:pt x="91676" y="22993"/>
                </a:lnTo>
                <a:lnTo>
                  <a:pt x="91639" y="22993"/>
                </a:lnTo>
                <a:lnTo>
                  <a:pt x="91564" y="22900"/>
                </a:lnTo>
                <a:lnTo>
                  <a:pt x="91471" y="22807"/>
                </a:lnTo>
                <a:lnTo>
                  <a:pt x="91397" y="22751"/>
                </a:lnTo>
                <a:lnTo>
                  <a:pt x="91359" y="22733"/>
                </a:lnTo>
                <a:close/>
                <a:moveTo>
                  <a:pt x="913" y="25190"/>
                </a:moveTo>
                <a:lnTo>
                  <a:pt x="857" y="25209"/>
                </a:lnTo>
                <a:lnTo>
                  <a:pt x="801" y="25227"/>
                </a:lnTo>
                <a:lnTo>
                  <a:pt x="764" y="25283"/>
                </a:lnTo>
                <a:lnTo>
                  <a:pt x="727" y="25321"/>
                </a:lnTo>
                <a:lnTo>
                  <a:pt x="689" y="25358"/>
                </a:lnTo>
                <a:lnTo>
                  <a:pt x="633" y="25395"/>
                </a:lnTo>
                <a:lnTo>
                  <a:pt x="596" y="25414"/>
                </a:lnTo>
                <a:lnTo>
                  <a:pt x="485" y="25358"/>
                </a:lnTo>
                <a:lnTo>
                  <a:pt x="373" y="25302"/>
                </a:lnTo>
                <a:lnTo>
                  <a:pt x="261" y="25302"/>
                </a:lnTo>
                <a:lnTo>
                  <a:pt x="243" y="25339"/>
                </a:lnTo>
                <a:lnTo>
                  <a:pt x="243" y="25376"/>
                </a:lnTo>
                <a:lnTo>
                  <a:pt x="261" y="25432"/>
                </a:lnTo>
                <a:lnTo>
                  <a:pt x="298" y="25488"/>
                </a:lnTo>
                <a:lnTo>
                  <a:pt x="336" y="25525"/>
                </a:lnTo>
                <a:lnTo>
                  <a:pt x="391" y="25563"/>
                </a:lnTo>
                <a:lnTo>
                  <a:pt x="410" y="25600"/>
                </a:lnTo>
                <a:lnTo>
                  <a:pt x="447" y="25674"/>
                </a:lnTo>
                <a:lnTo>
                  <a:pt x="447" y="25730"/>
                </a:lnTo>
                <a:lnTo>
                  <a:pt x="354" y="25860"/>
                </a:lnTo>
                <a:lnTo>
                  <a:pt x="224" y="26084"/>
                </a:lnTo>
                <a:lnTo>
                  <a:pt x="168" y="26214"/>
                </a:lnTo>
                <a:lnTo>
                  <a:pt x="149" y="26251"/>
                </a:lnTo>
                <a:lnTo>
                  <a:pt x="168" y="26251"/>
                </a:lnTo>
                <a:lnTo>
                  <a:pt x="410" y="26103"/>
                </a:lnTo>
                <a:lnTo>
                  <a:pt x="522" y="26009"/>
                </a:lnTo>
                <a:lnTo>
                  <a:pt x="633" y="25898"/>
                </a:lnTo>
                <a:lnTo>
                  <a:pt x="727" y="26103"/>
                </a:lnTo>
                <a:lnTo>
                  <a:pt x="820" y="26196"/>
                </a:lnTo>
                <a:lnTo>
                  <a:pt x="857" y="26233"/>
                </a:lnTo>
                <a:lnTo>
                  <a:pt x="950" y="26233"/>
                </a:lnTo>
                <a:lnTo>
                  <a:pt x="987" y="26214"/>
                </a:lnTo>
                <a:lnTo>
                  <a:pt x="1024" y="26196"/>
                </a:lnTo>
                <a:lnTo>
                  <a:pt x="1043" y="26158"/>
                </a:lnTo>
                <a:lnTo>
                  <a:pt x="1043" y="26065"/>
                </a:lnTo>
                <a:lnTo>
                  <a:pt x="1043" y="25991"/>
                </a:lnTo>
                <a:lnTo>
                  <a:pt x="1006" y="25916"/>
                </a:lnTo>
                <a:lnTo>
                  <a:pt x="969" y="25842"/>
                </a:lnTo>
                <a:lnTo>
                  <a:pt x="931" y="25786"/>
                </a:lnTo>
                <a:lnTo>
                  <a:pt x="913" y="25712"/>
                </a:lnTo>
                <a:lnTo>
                  <a:pt x="876" y="25637"/>
                </a:lnTo>
                <a:lnTo>
                  <a:pt x="876" y="25600"/>
                </a:lnTo>
                <a:lnTo>
                  <a:pt x="931" y="25488"/>
                </a:lnTo>
                <a:lnTo>
                  <a:pt x="969" y="25376"/>
                </a:lnTo>
                <a:lnTo>
                  <a:pt x="987" y="25265"/>
                </a:lnTo>
                <a:lnTo>
                  <a:pt x="987" y="25227"/>
                </a:lnTo>
                <a:lnTo>
                  <a:pt x="969" y="25209"/>
                </a:lnTo>
                <a:lnTo>
                  <a:pt x="913" y="25190"/>
                </a:lnTo>
                <a:close/>
                <a:moveTo>
                  <a:pt x="91899" y="25227"/>
                </a:moveTo>
                <a:lnTo>
                  <a:pt x="91862" y="25246"/>
                </a:lnTo>
                <a:lnTo>
                  <a:pt x="91825" y="25302"/>
                </a:lnTo>
                <a:lnTo>
                  <a:pt x="91694" y="25507"/>
                </a:lnTo>
                <a:lnTo>
                  <a:pt x="91564" y="25730"/>
                </a:lnTo>
                <a:lnTo>
                  <a:pt x="91508" y="25618"/>
                </a:lnTo>
                <a:lnTo>
                  <a:pt x="91415" y="25488"/>
                </a:lnTo>
                <a:lnTo>
                  <a:pt x="91359" y="25432"/>
                </a:lnTo>
                <a:lnTo>
                  <a:pt x="91303" y="25395"/>
                </a:lnTo>
                <a:lnTo>
                  <a:pt x="91248" y="25358"/>
                </a:lnTo>
                <a:lnTo>
                  <a:pt x="91173" y="25358"/>
                </a:lnTo>
                <a:lnTo>
                  <a:pt x="91117" y="25376"/>
                </a:lnTo>
                <a:lnTo>
                  <a:pt x="91080" y="25414"/>
                </a:lnTo>
                <a:lnTo>
                  <a:pt x="91061" y="25470"/>
                </a:lnTo>
                <a:lnTo>
                  <a:pt x="91080" y="25544"/>
                </a:lnTo>
                <a:lnTo>
                  <a:pt x="91136" y="25656"/>
                </a:lnTo>
                <a:lnTo>
                  <a:pt x="91192" y="25767"/>
                </a:lnTo>
                <a:lnTo>
                  <a:pt x="91285" y="25860"/>
                </a:lnTo>
                <a:lnTo>
                  <a:pt x="91341" y="25935"/>
                </a:lnTo>
                <a:lnTo>
                  <a:pt x="91378" y="25991"/>
                </a:lnTo>
                <a:lnTo>
                  <a:pt x="91341" y="26028"/>
                </a:lnTo>
                <a:lnTo>
                  <a:pt x="91285" y="26084"/>
                </a:lnTo>
                <a:lnTo>
                  <a:pt x="91229" y="26140"/>
                </a:lnTo>
                <a:lnTo>
                  <a:pt x="91210" y="26177"/>
                </a:lnTo>
                <a:lnTo>
                  <a:pt x="91210" y="26196"/>
                </a:lnTo>
                <a:lnTo>
                  <a:pt x="91210" y="26233"/>
                </a:lnTo>
                <a:lnTo>
                  <a:pt x="91248" y="26251"/>
                </a:lnTo>
                <a:lnTo>
                  <a:pt x="91322" y="26214"/>
                </a:lnTo>
                <a:lnTo>
                  <a:pt x="91490" y="26121"/>
                </a:lnTo>
                <a:lnTo>
                  <a:pt x="91583" y="26233"/>
                </a:lnTo>
                <a:lnTo>
                  <a:pt x="91657" y="26307"/>
                </a:lnTo>
                <a:lnTo>
                  <a:pt x="91750" y="26400"/>
                </a:lnTo>
                <a:lnTo>
                  <a:pt x="91788" y="26419"/>
                </a:lnTo>
                <a:lnTo>
                  <a:pt x="91843" y="26438"/>
                </a:lnTo>
                <a:lnTo>
                  <a:pt x="91881" y="26419"/>
                </a:lnTo>
                <a:lnTo>
                  <a:pt x="91918" y="26345"/>
                </a:lnTo>
                <a:lnTo>
                  <a:pt x="91899" y="26289"/>
                </a:lnTo>
                <a:lnTo>
                  <a:pt x="91881" y="26214"/>
                </a:lnTo>
                <a:lnTo>
                  <a:pt x="91788" y="26084"/>
                </a:lnTo>
                <a:lnTo>
                  <a:pt x="91750" y="26009"/>
                </a:lnTo>
                <a:lnTo>
                  <a:pt x="91732" y="25954"/>
                </a:lnTo>
                <a:lnTo>
                  <a:pt x="91769" y="25898"/>
                </a:lnTo>
                <a:lnTo>
                  <a:pt x="91825" y="25842"/>
                </a:lnTo>
                <a:lnTo>
                  <a:pt x="91918" y="25749"/>
                </a:lnTo>
                <a:lnTo>
                  <a:pt x="92011" y="25618"/>
                </a:lnTo>
                <a:lnTo>
                  <a:pt x="92104" y="25488"/>
                </a:lnTo>
                <a:lnTo>
                  <a:pt x="92123" y="25414"/>
                </a:lnTo>
                <a:lnTo>
                  <a:pt x="92123" y="25358"/>
                </a:lnTo>
                <a:lnTo>
                  <a:pt x="92104" y="25302"/>
                </a:lnTo>
                <a:lnTo>
                  <a:pt x="92067" y="25265"/>
                </a:lnTo>
                <a:lnTo>
                  <a:pt x="92030" y="25246"/>
                </a:lnTo>
                <a:lnTo>
                  <a:pt x="91992" y="25227"/>
                </a:lnTo>
                <a:close/>
                <a:moveTo>
                  <a:pt x="112" y="27555"/>
                </a:moveTo>
                <a:lnTo>
                  <a:pt x="75" y="27573"/>
                </a:lnTo>
                <a:lnTo>
                  <a:pt x="38" y="27592"/>
                </a:lnTo>
                <a:lnTo>
                  <a:pt x="0" y="27629"/>
                </a:lnTo>
                <a:lnTo>
                  <a:pt x="0" y="27666"/>
                </a:lnTo>
                <a:lnTo>
                  <a:pt x="0" y="27760"/>
                </a:lnTo>
                <a:lnTo>
                  <a:pt x="38" y="27853"/>
                </a:lnTo>
                <a:lnTo>
                  <a:pt x="112" y="27946"/>
                </a:lnTo>
                <a:lnTo>
                  <a:pt x="280" y="28132"/>
                </a:lnTo>
                <a:lnTo>
                  <a:pt x="391" y="28262"/>
                </a:lnTo>
                <a:lnTo>
                  <a:pt x="298" y="28355"/>
                </a:lnTo>
                <a:lnTo>
                  <a:pt x="187" y="28486"/>
                </a:lnTo>
                <a:lnTo>
                  <a:pt x="94" y="28616"/>
                </a:lnTo>
                <a:lnTo>
                  <a:pt x="75" y="28690"/>
                </a:lnTo>
                <a:lnTo>
                  <a:pt x="94" y="28728"/>
                </a:lnTo>
                <a:lnTo>
                  <a:pt x="112" y="28765"/>
                </a:lnTo>
                <a:lnTo>
                  <a:pt x="131" y="28765"/>
                </a:lnTo>
                <a:lnTo>
                  <a:pt x="187" y="28784"/>
                </a:lnTo>
                <a:lnTo>
                  <a:pt x="261" y="28746"/>
                </a:lnTo>
                <a:lnTo>
                  <a:pt x="317" y="28709"/>
                </a:lnTo>
                <a:lnTo>
                  <a:pt x="466" y="28579"/>
                </a:lnTo>
                <a:lnTo>
                  <a:pt x="540" y="28504"/>
                </a:lnTo>
                <a:lnTo>
                  <a:pt x="633" y="28635"/>
                </a:lnTo>
                <a:lnTo>
                  <a:pt x="745" y="28802"/>
                </a:lnTo>
                <a:lnTo>
                  <a:pt x="801" y="28858"/>
                </a:lnTo>
                <a:lnTo>
                  <a:pt x="857" y="28877"/>
                </a:lnTo>
                <a:lnTo>
                  <a:pt x="876" y="28858"/>
                </a:lnTo>
                <a:lnTo>
                  <a:pt x="876" y="28839"/>
                </a:lnTo>
                <a:lnTo>
                  <a:pt x="894" y="28728"/>
                </a:lnTo>
                <a:lnTo>
                  <a:pt x="857" y="28616"/>
                </a:lnTo>
                <a:lnTo>
                  <a:pt x="820" y="28504"/>
                </a:lnTo>
                <a:lnTo>
                  <a:pt x="764" y="28374"/>
                </a:lnTo>
                <a:lnTo>
                  <a:pt x="764" y="28337"/>
                </a:lnTo>
                <a:lnTo>
                  <a:pt x="764" y="28299"/>
                </a:lnTo>
                <a:lnTo>
                  <a:pt x="782" y="28244"/>
                </a:lnTo>
                <a:lnTo>
                  <a:pt x="857" y="28188"/>
                </a:lnTo>
                <a:lnTo>
                  <a:pt x="969" y="28113"/>
                </a:lnTo>
                <a:lnTo>
                  <a:pt x="1043" y="28020"/>
                </a:lnTo>
                <a:lnTo>
                  <a:pt x="1136" y="27890"/>
                </a:lnTo>
                <a:lnTo>
                  <a:pt x="1173" y="27815"/>
                </a:lnTo>
                <a:lnTo>
                  <a:pt x="1192" y="27760"/>
                </a:lnTo>
                <a:lnTo>
                  <a:pt x="1173" y="27704"/>
                </a:lnTo>
                <a:lnTo>
                  <a:pt x="1118" y="27666"/>
                </a:lnTo>
                <a:lnTo>
                  <a:pt x="1062" y="27648"/>
                </a:lnTo>
                <a:lnTo>
                  <a:pt x="987" y="27666"/>
                </a:lnTo>
                <a:lnTo>
                  <a:pt x="913" y="27722"/>
                </a:lnTo>
                <a:lnTo>
                  <a:pt x="838" y="27778"/>
                </a:lnTo>
                <a:lnTo>
                  <a:pt x="708" y="27908"/>
                </a:lnTo>
                <a:lnTo>
                  <a:pt x="615" y="28020"/>
                </a:lnTo>
                <a:lnTo>
                  <a:pt x="522" y="27871"/>
                </a:lnTo>
                <a:lnTo>
                  <a:pt x="447" y="27778"/>
                </a:lnTo>
                <a:lnTo>
                  <a:pt x="373" y="27685"/>
                </a:lnTo>
                <a:lnTo>
                  <a:pt x="298" y="27611"/>
                </a:lnTo>
                <a:lnTo>
                  <a:pt x="205" y="27555"/>
                </a:lnTo>
                <a:close/>
                <a:moveTo>
                  <a:pt x="91303" y="27778"/>
                </a:moveTo>
                <a:lnTo>
                  <a:pt x="91248" y="27797"/>
                </a:lnTo>
                <a:lnTo>
                  <a:pt x="91192" y="27853"/>
                </a:lnTo>
                <a:lnTo>
                  <a:pt x="91173" y="27927"/>
                </a:lnTo>
                <a:lnTo>
                  <a:pt x="91173" y="28002"/>
                </a:lnTo>
                <a:lnTo>
                  <a:pt x="91210" y="28076"/>
                </a:lnTo>
                <a:lnTo>
                  <a:pt x="91303" y="28225"/>
                </a:lnTo>
                <a:lnTo>
                  <a:pt x="91359" y="28337"/>
                </a:lnTo>
                <a:lnTo>
                  <a:pt x="91378" y="28393"/>
                </a:lnTo>
                <a:lnTo>
                  <a:pt x="91378" y="28430"/>
                </a:lnTo>
                <a:lnTo>
                  <a:pt x="91322" y="28541"/>
                </a:lnTo>
                <a:lnTo>
                  <a:pt x="91285" y="28635"/>
                </a:lnTo>
                <a:lnTo>
                  <a:pt x="91285" y="28690"/>
                </a:lnTo>
                <a:lnTo>
                  <a:pt x="91303" y="28728"/>
                </a:lnTo>
                <a:lnTo>
                  <a:pt x="91341" y="28784"/>
                </a:lnTo>
                <a:lnTo>
                  <a:pt x="91378" y="28821"/>
                </a:lnTo>
                <a:lnTo>
                  <a:pt x="91415" y="28821"/>
                </a:lnTo>
                <a:lnTo>
                  <a:pt x="91452" y="28802"/>
                </a:lnTo>
                <a:lnTo>
                  <a:pt x="91545" y="28746"/>
                </a:lnTo>
                <a:lnTo>
                  <a:pt x="91601" y="28672"/>
                </a:lnTo>
                <a:lnTo>
                  <a:pt x="91694" y="28765"/>
                </a:lnTo>
                <a:lnTo>
                  <a:pt x="91806" y="28877"/>
                </a:lnTo>
                <a:lnTo>
                  <a:pt x="91862" y="28895"/>
                </a:lnTo>
                <a:lnTo>
                  <a:pt x="91918" y="28895"/>
                </a:lnTo>
                <a:lnTo>
                  <a:pt x="91955" y="28877"/>
                </a:lnTo>
                <a:lnTo>
                  <a:pt x="91992" y="28784"/>
                </a:lnTo>
                <a:lnTo>
                  <a:pt x="91974" y="28728"/>
                </a:lnTo>
                <a:lnTo>
                  <a:pt x="91955" y="28690"/>
                </a:lnTo>
                <a:lnTo>
                  <a:pt x="91899" y="28579"/>
                </a:lnTo>
                <a:lnTo>
                  <a:pt x="91825" y="28486"/>
                </a:lnTo>
                <a:lnTo>
                  <a:pt x="91788" y="28430"/>
                </a:lnTo>
                <a:lnTo>
                  <a:pt x="91788" y="28393"/>
                </a:lnTo>
                <a:lnTo>
                  <a:pt x="91806" y="28318"/>
                </a:lnTo>
                <a:lnTo>
                  <a:pt x="91862" y="28244"/>
                </a:lnTo>
                <a:lnTo>
                  <a:pt x="91955" y="28113"/>
                </a:lnTo>
                <a:lnTo>
                  <a:pt x="92011" y="27964"/>
                </a:lnTo>
                <a:lnTo>
                  <a:pt x="92011" y="27890"/>
                </a:lnTo>
                <a:lnTo>
                  <a:pt x="91992" y="27871"/>
                </a:lnTo>
                <a:lnTo>
                  <a:pt x="91974" y="27871"/>
                </a:lnTo>
                <a:lnTo>
                  <a:pt x="91918" y="27890"/>
                </a:lnTo>
                <a:lnTo>
                  <a:pt x="91843" y="27927"/>
                </a:lnTo>
                <a:lnTo>
                  <a:pt x="91750" y="27983"/>
                </a:lnTo>
                <a:lnTo>
                  <a:pt x="91620" y="28113"/>
                </a:lnTo>
                <a:lnTo>
                  <a:pt x="91564" y="28020"/>
                </a:lnTo>
                <a:lnTo>
                  <a:pt x="91471" y="27890"/>
                </a:lnTo>
                <a:lnTo>
                  <a:pt x="91415" y="27834"/>
                </a:lnTo>
                <a:lnTo>
                  <a:pt x="91359" y="27797"/>
                </a:lnTo>
                <a:lnTo>
                  <a:pt x="91303" y="27778"/>
                </a:lnTo>
                <a:close/>
                <a:moveTo>
                  <a:pt x="913" y="30124"/>
                </a:moveTo>
                <a:lnTo>
                  <a:pt x="838" y="30180"/>
                </a:lnTo>
                <a:lnTo>
                  <a:pt x="764" y="30273"/>
                </a:lnTo>
                <a:lnTo>
                  <a:pt x="633" y="30478"/>
                </a:lnTo>
                <a:lnTo>
                  <a:pt x="559" y="30627"/>
                </a:lnTo>
                <a:lnTo>
                  <a:pt x="485" y="30534"/>
                </a:lnTo>
                <a:lnTo>
                  <a:pt x="391" y="30422"/>
                </a:lnTo>
                <a:lnTo>
                  <a:pt x="317" y="30385"/>
                </a:lnTo>
                <a:lnTo>
                  <a:pt x="261" y="30366"/>
                </a:lnTo>
                <a:lnTo>
                  <a:pt x="205" y="30366"/>
                </a:lnTo>
                <a:lnTo>
                  <a:pt x="149" y="30385"/>
                </a:lnTo>
                <a:lnTo>
                  <a:pt x="131" y="30422"/>
                </a:lnTo>
                <a:lnTo>
                  <a:pt x="112" y="30459"/>
                </a:lnTo>
                <a:lnTo>
                  <a:pt x="131" y="30515"/>
                </a:lnTo>
                <a:lnTo>
                  <a:pt x="149" y="30571"/>
                </a:lnTo>
                <a:lnTo>
                  <a:pt x="205" y="30683"/>
                </a:lnTo>
                <a:lnTo>
                  <a:pt x="261" y="30757"/>
                </a:lnTo>
                <a:lnTo>
                  <a:pt x="336" y="30850"/>
                </a:lnTo>
                <a:lnTo>
                  <a:pt x="336" y="30887"/>
                </a:lnTo>
                <a:lnTo>
                  <a:pt x="317" y="30962"/>
                </a:lnTo>
                <a:lnTo>
                  <a:pt x="280" y="31036"/>
                </a:lnTo>
                <a:lnTo>
                  <a:pt x="224" y="31111"/>
                </a:lnTo>
                <a:lnTo>
                  <a:pt x="168" y="31185"/>
                </a:lnTo>
                <a:lnTo>
                  <a:pt x="149" y="31260"/>
                </a:lnTo>
                <a:lnTo>
                  <a:pt x="168" y="31297"/>
                </a:lnTo>
                <a:lnTo>
                  <a:pt x="187" y="31334"/>
                </a:lnTo>
                <a:lnTo>
                  <a:pt x="261" y="31334"/>
                </a:lnTo>
                <a:lnTo>
                  <a:pt x="354" y="31278"/>
                </a:lnTo>
                <a:lnTo>
                  <a:pt x="429" y="31222"/>
                </a:lnTo>
                <a:lnTo>
                  <a:pt x="503" y="31148"/>
                </a:lnTo>
                <a:lnTo>
                  <a:pt x="540" y="31092"/>
                </a:lnTo>
                <a:lnTo>
                  <a:pt x="578" y="31074"/>
                </a:lnTo>
                <a:lnTo>
                  <a:pt x="633" y="31092"/>
                </a:lnTo>
                <a:lnTo>
                  <a:pt x="708" y="31148"/>
                </a:lnTo>
                <a:lnTo>
                  <a:pt x="764" y="31204"/>
                </a:lnTo>
                <a:lnTo>
                  <a:pt x="820" y="31241"/>
                </a:lnTo>
                <a:lnTo>
                  <a:pt x="931" y="31260"/>
                </a:lnTo>
                <a:lnTo>
                  <a:pt x="969" y="31241"/>
                </a:lnTo>
                <a:lnTo>
                  <a:pt x="987" y="31222"/>
                </a:lnTo>
                <a:lnTo>
                  <a:pt x="987" y="31185"/>
                </a:lnTo>
                <a:lnTo>
                  <a:pt x="969" y="31148"/>
                </a:lnTo>
                <a:lnTo>
                  <a:pt x="913" y="31055"/>
                </a:lnTo>
                <a:lnTo>
                  <a:pt x="838" y="30943"/>
                </a:lnTo>
                <a:lnTo>
                  <a:pt x="782" y="30906"/>
                </a:lnTo>
                <a:lnTo>
                  <a:pt x="764" y="30850"/>
                </a:lnTo>
                <a:lnTo>
                  <a:pt x="782" y="30813"/>
                </a:lnTo>
                <a:lnTo>
                  <a:pt x="838" y="30757"/>
                </a:lnTo>
                <a:lnTo>
                  <a:pt x="913" y="30664"/>
                </a:lnTo>
                <a:lnTo>
                  <a:pt x="969" y="30552"/>
                </a:lnTo>
                <a:lnTo>
                  <a:pt x="1024" y="30441"/>
                </a:lnTo>
                <a:lnTo>
                  <a:pt x="1062" y="30310"/>
                </a:lnTo>
                <a:lnTo>
                  <a:pt x="1062" y="30254"/>
                </a:lnTo>
                <a:lnTo>
                  <a:pt x="1043" y="30198"/>
                </a:lnTo>
                <a:lnTo>
                  <a:pt x="1006" y="30161"/>
                </a:lnTo>
                <a:lnTo>
                  <a:pt x="987" y="30124"/>
                </a:lnTo>
                <a:close/>
                <a:moveTo>
                  <a:pt x="91192" y="30292"/>
                </a:moveTo>
                <a:lnTo>
                  <a:pt x="91173" y="30310"/>
                </a:lnTo>
                <a:lnTo>
                  <a:pt x="91155" y="30347"/>
                </a:lnTo>
                <a:lnTo>
                  <a:pt x="91136" y="30403"/>
                </a:lnTo>
                <a:lnTo>
                  <a:pt x="91136" y="30534"/>
                </a:lnTo>
                <a:lnTo>
                  <a:pt x="91173" y="30645"/>
                </a:lnTo>
                <a:lnTo>
                  <a:pt x="91229" y="30757"/>
                </a:lnTo>
                <a:lnTo>
                  <a:pt x="91303" y="30869"/>
                </a:lnTo>
                <a:lnTo>
                  <a:pt x="91397" y="30980"/>
                </a:lnTo>
                <a:lnTo>
                  <a:pt x="91397" y="31036"/>
                </a:lnTo>
                <a:lnTo>
                  <a:pt x="91378" y="31111"/>
                </a:lnTo>
                <a:lnTo>
                  <a:pt x="91322" y="31222"/>
                </a:lnTo>
                <a:lnTo>
                  <a:pt x="91303" y="31297"/>
                </a:lnTo>
                <a:lnTo>
                  <a:pt x="91303" y="31353"/>
                </a:lnTo>
                <a:lnTo>
                  <a:pt x="91322" y="31390"/>
                </a:lnTo>
                <a:lnTo>
                  <a:pt x="91359" y="31427"/>
                </a:lnTo>
                <a:lnTo>
                  <a:pt x="91397" y="31427"/>
                </a:lnTo>
                <a:lnTo>
                  <a:pt x="91434" y="31409"/>
                </a:lnTo>
                <a:lnTo>
                  <a:pt x="91508" y="31371"/>
                </a:lnTo>
                <a:lnTo>
                  <a:pt x="91583" y="31316"/>
                </a:lnTo>
                <a:lnTo>
                  <a:pt x="91639" y="31278"/>
                </a:lnTo>
                <a:lnTo>
                  <a:pt x="91713" y="31278"/>
                </a:lnTo>
                <a:lnTo>
                  <a:pt x="91769" y="31297"/>
                </a:lnTo>
                <a:lnTo>
                  <a:pt x="91806" y="31334"/>
                </a:lnTo>
                <a:lnTo>
                  <a:pt x="91843" y="31371"/>
                </a:lnTo>
                <a:lnTo>
                  <a:pt x="91899" y="31371"/>
                </a:lnTo>
                <a:lnTo>
                  <a:pt x="91992" y="31390"/>
                </a:lnTo>
                <a:lnTo>
                  <a:pt x="92030" y="31371"/>
                </a:lnTo>
                <a:lnTo>
                  <a:pt x="92030" y="31334"/>
                </a:lnTo>
                <a:lnTo>
                  <a:pt x="92011" y="31278"/>
                </a:lnTo>
                <a:lnTo>
                  <a:pt x="91992" y="31222"/>
                </a:lnTo>
                <a:lnTo>
                  <a:pt x="91974" y="31185"/>
                </a:lnTo>
                <a:lnTo>
                  <a:pt x="91918" y="31111"/>
                </a:lnTo>
                <a:lnTo>
                  <a:pt x="91862" y="31018"/>
                </a:lnTo>
                <a:lnTo>
                  <a:pt x="91862" y="30999"/>
                </a:lnTo>
                <a:lnTo>
                  <a:pt x="91899" y="30925"/>
                </a:lnTo>
                <a:lnTo>
                  <a:pt x="91955" y="30813"/>
                </a:lnTo>
                <a:lnTo>
                  <a:pt x="92011" y="30701"/>
                </a:lnTo>
                <a:lnTo>
                  <a:pt x="92030" y="30627"/>
                </a:lnTo>
                <a:lnTo>
                  <a:pt x="92030" y="30571"/>
                </a:lnTo>
                <a:lnTo>
                  <a:pt x="92011" y="30515"/>
                </a:lnTo>
                <a:lnTo>
                  <a:pt x="91955" y="30478"/>
                </a:lnTo>
                <a:lnTo>
                  <a:pt x="91899" y="30459"/>
                </a:lnTo>
                <a:lnTo>
                  <a:pt x="91843" y="30459"/>
                </a:lnTo>
                <a:lnTo>
                  <a:pt x="91788" y="30478"/>
                </a:lnTo>
                <a:lnTo>
                  <a:pt x="91750" y="30534"/>
                </a:lnTo>
                <a:lnTo>
                  <a:pt x="91657" y="30627"/>
                </a:lnTo>
                <a:lnTo>
                  <a:pt x="91601" y="30720"/>
                </a:lnTo>
                <a:lnTo>
                  <a:pt x="91527" y="30608"/>
                </a:lnTo>
                <a:lnTo>
                  <a:pt x="91378" y="30403"/>
                </a:lnTo>
                <a:lnTo>
                  <a:pt x="91303" y="30329"/>
                </a:lnTo>
                <a:lnTo>
                  <a:pt x="91229" y="30292"/>
                </a:lnTo>
                <a:close/>
                <a:moveTo>
                  <a:pt x="280" y="32675"/>
                </a:moveTo>
                <a:lnTo>
                  <a:pt x="205" y="32712"/>
                </a:lnTo>
                <a:lnTo>
                  <a:pt x="168" y="32768"/>
                </a:lnTo>
                <a:lnTo>
                  <a:pt x="168" y="32842"/>
                </a:lnTo>
                <a:lnTo>
                  <a:pt x="205" y="32917"/>
                </a:lnTo>
                <a:lnTo>
                  <a:pt x="243" y="32991"/>
                </a:lnTo>
                <a:lnTo>
                  <a:pt x="354" y="33140"/>
                </a:lnTo>
                <a:lnTo>
                  <a:pt x="466" y="33252"/>
                </a:lnTo>
                <a:lnTo>
                  <a:pt x="298" y="33401"/>
                </a:lnTo>
                <a:lnTo>
                  <a:pt x="149" y="33550"/>
                </a:lnTo>
                <a:lnTo>
                  <a:pt x="131" y="33587"/>
                </a:lnTo>
                <a:lnTo>
                  <a:pt x="131" y="33624"/>
                </a:lnTo>
                <a:lnTo>
                  <a:pt x="149" y="33661"/>
                </a:lnTo>
                <a:lnTo>
                  <a:pt x="205" y="33699"/>
                </a:lnTo>
                <a:lnTo>
                  <a:pt x="280" y="33717"/>
                </a:lnTo>
                <a:lnTo>
                  <a:pt x="317" y="33699"/>
                </a:lnTo>
                <a:lnTo>
                  <a:pt x="373" y="33680"/>
                </a:lnTo>
                <a:lnTo>
                  <a:pt x="466" y="33606"/>
                </a:lnTo>
                <a:lnTo>
                  <a:pt x="615" y="33457"/>
                </a:lnTo>
                <a:lnTo>
                  <a:pt x="671" y="33550"/>
                </a:lnTo>
                <a:lnTo>
                  <a:pt x="764" y="33680"/>
                </a:lnTo>
                <a:lnTo>
                  <a:pt x="876" y="33792"/>
                </a:lnTo>
                <a:lnTo>
                  <a:pt x="931" y="33810"/>
                </a:lnTo>
                <a:lnTo>
                  <a:pt x="987" y="33810"/>
                </a:lnTo>
                <a:lnTo>
                  <a:pt x="1024" y="33773"/>
                </a:lnTo>
                <a:lnTo>
                  <a:pt x="1062" y="33736"/>
                </a:lnTo>
                <a:lnTo>
                  <a:pt x="1062" y="33661"/>
                </a:lnTo>
                <a:lnTo>
                  <a:pt x="1043" y="33606"/>
                </a:lnTo>
                <a:lnTo>
                  <a:pt x="987" y="33457"/>
                </a:lnTo>
                <a:lnTo>
                  <a:pt x="931" y="33364"/>
                </a:lnTo>
                <a:lnTo>
                  <a:pt x="876" y="33233"/>
                </a:lnTo>
                <a:lnTo>
                  <a:pt x="876" y="33177"/>
                </a:lnTo>
                <a:lnTo>
                  <a:pt x="876" y="33103"/>
                </a:lnTo>
                <a:lnTo>
                  <a:pt x="913" y="33047"/>
                </a:lnTo>
                <a:lnTo>
                  <a:pt x="969" y="32973"/>
                </a:lnTo>
                <a:lnTo>
                  <a:pt x="1006" y="32917"/>
                </a:lnTo>
                <a:lnTo>
                  <a:pt x="1006" y="32842"/>
                </a:lnTo>
                <a:lnTo>
                  <a:pt x="987" y="32805"/>
                </a:lnTo>
                <a:lnTo>
                  <a:pt x="950" y="32786"/>
                </a:lnTo>
                <a:lnTo>
                  <a:pt x="913" y="32805"/>
                </a:lnTo>
                <a:lnTo>
                  <a:pt x="876" y="32842"/>
                </a:lnTo>
                <a:lnTo>
                  <a:pt x="764" y="32935"/>
                </a:lnTo>
                <a:lnTo>
                  <a:pt x="708" y="33010"/>
                </a:lnTo>
                <a:lnTo>
                  <a:pt x="615" y="32898"/>
                </a:lnTo>
                <a:lnTo>
                  <a:pt x="485" y="32768"/>
                </a:lnTo>
                <a:lnTo>
                  <a:pt x="410" y="32712"/>
                </a:lnTo>
                <a:lnTo>
                  <a:pt x="336" y="32675"/>
                </a:lnTo>
                <a:close/>
                <a:moveTo>
                  <a:pt x="91825" y="32917"/>
                </a:moveTo>
                <a:lnTo>
                  <a:pt x="91769" y="32935"/>
                </a:lnTo>
                <a:lnTo>
                  <a:pt x="91694" y="32991"/>
                </a:lnTo>
                <a:lnTo>
                  <a:pt x="91620" y="33047"/>
                </a:lnTo>
                <a:lnTo>
                  <a:pt x="91564" y="32991"/>
                </a:lnTo>
                <a:lnTo>
                  <a:pt x="91490" y="32973"/>
                </a:lnTo>
                <a:lnTo>
                  <a:pt x="91434" y="32973"/>
                </a:lnTo>
                <a:lnTo>
                  <a:pt x="91378" y="32991"/>
                </a:lnTo>
                <a:lnTo>
                  <a:pt x="91341" y="33047"/>
                </a:lnTo>
                <a:lnTo>
                  <a:pt x="91322" y="33103"/>
                </a:lnTo>
                <a:lnTo>
                  <a:pt x="91303" y="33177"/>
                </a:lnTo>
                <a:lnTo>
                  <a:pt x="91322" y="33252"/>
                </a:lnTo>
                <a:lnTo>
                  <a:pt x="91341" y="33289"/>
                </a:lnTo>
                <a:lnTo>
                  <a:pt x="91359" y="33326"/>
                </a:lnTo>
                <a:lnTo>
                  <a:pt x="91378" y="33345"/>
                </a:lnTo>
                <a:lnTo>
                  <a:pt x="91378" y="33401"/>
                </a:lnTo>
                <a:lnTo>
                  <a:pt x="91359" y="33457"/>
                </a:lnTo>
                <a:lnTo>
                  <a:pt x="91322" y="33513"/>
                </a:lnTo>
                <a:lnTo>
                  <a:pt x="91248" y="33624"/>
                </a:lnTo>
                <a:lnTo>
                  <a:pt x="91210" y="33717"/>
                </a:lnTo>
                <a:lnTo>
                  <a:pt x="91210" y="33810"/>
                </a:lnTo>
                <a:lnTo>
                  <a:pt x="91229" y="33848"/>
                </a:lnTo>
                <a:lnTo>
                  <a:pt x="91248" y="33885"/>
                </a:lnTo>
                <a:lnTo>
                  <a:pt x="91285" y="33866"/>
                </a:lnTo>
                <a:lnTo>
                  <a:pt x="91341" y="33848"/>
                </a:lnTo>
                <a:lnTo>
                  <a:pt x="91471" y="33717"/>
                </a:lnTo>
                <a:lnTo>
                  <a:pt x="91583" y="33587"/>
                </a:lnTo>
                <a:lnTo>
                  <a:pt x="91639" y="33680"/>
                </a:lnTo>
                <a:lnTo>
                  <a:pt x="91713" y="33773"/>
                </a:lnTo>
                <a:lnTo>
                  <a:pt x="91750" y="33810"/>
                </a:lnTo>
                <a:lnTo>
                  <a:pt x="91806" y="33848"/>
                </a:lnTo>
                <a:lnTo>
                  <a:pt x="91862" y="33848"/>
                </a:lnTo>
                <a:lnTo>
                  <a:pt x="91918" y="33829"/>
                </a:lnTo>
                <a:lnTo>
                  <a:pt x="91955" y="33810"/>
                </a:lnTo>
                <a:lnTo>
                  <a:pt x="91992" y="33773"/>
                </a:lnTo>
                <a:lnTo>
                  <a:pt x="92011" y="33717"/>
                </a:lnTo>
                <a:lnTo>
                  <a:pt x="91992" y="33680"/>
                </a:lnTo>
                <a:lnTo>
                  <a:pt x="91974" y="33568"/>
                </a:lnTo>
                <a:lnTo>
                  <a:pt x="91918" y="33475"/>
                </a:lnTo>
                <a:lnTo>
                  <a:pt x="91881" y="33382"/>
                </a:lnTo>
                <a:lnTo>
                  <a:pt x="91843" y="33345"/>
                </a:lnTo>
                <a:lnTo>
                  <a:pt x="91825" y="33289"/>
                </a:lnTo>
                <a:lnTo>
                  <a:pt x="91843" y="33252"/>
                </a:lnTo>
                <a:lnTo>
                  <a:pt x="91881" y="33215"/>
                </a:lnTo>
                <a:lnTo>
                  <a:pt x="91899" y="33159"/>
                </a:lnTo>
                <a:lnTo>
                  <a:pt x="91936" y="33103"/>
                </a:lnTo>
                <a:lnTo>
                  <a:pt x="91955" y="33047"/>
                </a:lnTo>
                <a:lnTo>
                  <a:pt x="91936" y="32991"/>
                </a:lnTo>
                <a:lnTo>
                  <a:pt x="91899" y="32954"/>
                </a:lnTo>
                <a:lnTo>
                  <a:pt x="91862" y="32935"/>
                </a:lnTo>
                <a:lnTo>
                  <a:pt x="91825" y="32917"/>
                </a:lnTo>
                <a:close/>
                <a:moveTo>
                  <a:pt x="1006" y="35114"/>
                </a:moveTo>
                <a:lnTo>
                  <a:pt x="969" y="35132"/>
                </a:lnTo>
                <a:lnTo>
                  <a:pt x="764" y="35337"/>
                </a:lnTo>
                <a:lnTo>
                  <a:pt x="578" y="35579"/>
                </a:lnTo>
                <a:lnTo>
                  <a:pt x="503" y="35486"/>
                </a:lnTo>
                <a:lnTo>
                  <a:pt x="373" y="35337"/>
                </a:lnTo>
                <a:lnTo>
                  <a:pt x="317" y="35281"/>
                </a:lnTo>
                <a:lnTo>
                  <a:pt x="243" y="35244"/>
                </a:lnTo>
                <a:lnTo>
                  <a:pt x="187" y="35244"/>
                </a:lnTo>
                <a:lnTo>
                  <a:pt x="168" y="35263"/>
                </a:lnTo>
                <a:lnTo>
                  <a:pt x="149" y="35281"/>
                </a:lnTo>
                <a:lnTo>
                  <a:pt x="112" y="35356"/>
                </a:lnTo>
                <a:lnTo>
                  <a:pt x="131" y="35430"/>
                </a:lnTo>
                <a:lnTo>
                  <a:pt x="168" y="35505"/>
                </a:lnTo>
                <a:lnTo>
                  <a:pt x="224" y="35560"/>
                </a:lnTo>
                <a:lnTo>
                  <a:pt x="336" y="35691"/>
                </a:lnTo>
                <a:lnTo>
                  <a:pt x="373" y="35747"/>
                </a:lnTo>
                <a:lnTo>
                  <a:pt x="391" y="35821"/>
                </a:lnTo>
                <a:lnTo>
                  <a:pt x="391" y="35858"/>
                </a:lnTo>
                <a:lnTo>
                  <a:pt x="354" y="35914"/>
                </a:lnTo>
                <a:lnTo>
                  <a:pt x="280" y="36007"/>
                </a:lnTo>
                <a:lnTo>
                  <a:pt x="261" y="36045"/>
                </a:lnTo>
                <a:lnTo>
                  <a:pt x="280" y="36063"/>
                </a:lnTo>
                <a:lnTo>
                  <a:pt x="317" y="36082"/>
                </a:lnTo>
                <a:lnTo>
                  <a:pt x="391" y="36063"/>
                </a:lnTo>
                <a:lnTo>
                  <a:pt x="466" y="36045"/>
                </a:lnTo>
                <a:lnTo>
                  <a:pt x="485" y="36026"/>
                </a:lnTo>
                <a:lnTo>
                  <a:pt x="522" y="36026"/>
                </a:lnTo>
                <a:lnTo>
                  <a:pt x="559" y="36045"/>
                </a:lnTo>
                <a:lnTo>
                  <a:pt x="596" y="36082"/>
                </a:lnTo>
                <a:lnTo>
                  <a:pt x="633" y="36138"/>
                </a:lnTo>
                <a:lnTo>
                  <a:pt x="689" y="36231"/>
                </a:lnTo>
                <a:lnTo>
                  <a:pt x="745" y="36287"/>
                </a:lnTo>
                <a:lnTo>
                  <a:pt x="820" y="36361"/>
                </a:lnTo>
                <a:lnTo>
                  <a:pt x="894" y="36398"/>
                </a:lnTo>
                <a:lnTo>
                  <a:pt x="931" y="36398"/>
                </a:lnTo>
                <a:lnTo>
                  <a:pt x="987" y="36380"/>
                </a:lnTo>
                <a:lnTo>
                  <a:pt x="1024" y="36342"/>
                </a:lnTo>
                <a:lnTo>
                  <a:pt x="1043" y="36287"/>
                </a:lnTo>
                <a:lnTo>
                  <a:pt x="1024" y="36231"/>
                </a:lnTo>
                <a:lnTo>
                  <a:pt x="1006" y="36156"/>
                </a:lnTo>
                <a:lnTo>
                  <a:pt x="913" y="36026"/>
                </a:lnTo>
                <a:lnTo>
                  <a:pt x="857" y="35951"/>
                </a:lnTo>
                <a:lnTo>
                  <a:pt x="782" y="35877"/>
                </a:lnTo>
                <a:lnTo>
                  <a:pt x="745" y="35840"/>
                </a:lnTo>
                <a:lnTo>
                  <a:pt x="727" y="35803"/>
                </a:lnTo>
                <a:lnTo>
                  <a:pt x="764" y="35747"/>
                </a:lnTo>
                <a:lnTo>
                  <a:pt x="820" y="35672"/>
                </a:lnTo>
                <a:lnTo>
                  <a:pt x="931" y="35560"/>
                </a:lnTo>
                <a:lnTo>
                  <a:pt x="969" y="35449"/>
                </a:lnTo>
                <a:lnTo>
                  <a:pt x="1006" y="35281"/>
                </a:lnTo>
                <a:lnTo>
                  <a:pt x="1024" y="35188"/>
                </a:lnTo>
                <a:lnTo>
                  <a:pt x="1024" y="35132"/>
                </a:lnTo>
                <a:lnTo>
                  <a:pt x="1006" y="35114"/>
                </a:lnTo>
                <a:close/>
                <a:moveTo>
                  <a:pt x="91248" y="35374"/>
                </a:moveTo>
                <a:lnTo>
                  <a:pt x="91173" y="35393"/>
                </a:lnTo>
                <a:lnTo>
                  <a:pt x="91136" y="35412"/>
                </a:lnTo>
                <a:lnTo>
                  <a:pt x="91099" y="35449"/>
                </a:lnTo>
                <a:lnTo>
                  <a:pt x="91099" y="35505"/>
                </a:lnTo>
                <a:lnTo>
                  <a:pt x="91099" y="35616"/>
                </a:lnTo>
                <a:lnTo>
                  <a:pt x="91155" y="35728"/>
                </a:lnTo>
                <a:lnTo>
                  <a:pt x="91192" y="35784"/>
                </a:lnTo>
                <a:lnTo>
                  <a:pt x="91248" y="35858"/>
                </a:lnTo>
                <a:lnTo>
                  <a:pt x="91303" y="35914"/>
                </a:lnTo>
                <a:lnTo>
                  <a:pt x="91341" y="35970"/>
                </a:lnTo>
                <a:lnTo>
                  <a:pt x="91359" y="36045"/>
                </a:lnTo>
                <a:lnTo>
                  <a:pt x="91359" y="36082"/>
                </a:lnTo>
                <a:lnTo>
                  <a:pt x="91266" y="36194"/>
                </a:lnTo>
                <a:lnTo>
                  <a:pt x="91229" y="36249"/>
                </a:lnTo>
                <a:lnTo>
                  <a:pt x="91210" y="36305"/>
                </a:lnTo>
                <a:lnTo>
                  <a:pt x="91210" y="36342"/>
                </a:lnTo>
                <a:lnTo>
                  <a:pt x="91229" y="36380"/>
                </a:lnTo>
                <a:lnTo>
                  <a:pt x="91248" y="36398"/>
                </a:lnTo>
                <a:lnTo>
                  <a:pt x="91303" y="36398"/>
                </a:lnTo>
                <a:lnTo>
                  <a:pt x="91359" y="36380"/>
                </a:lnTo>
                <a:lnTo>
                  <a:pt x="91415" y="36361"/>
                </a:lnTo>
                <a:lnTo>
                  <a:pt x="91508" y="36305"/>
                </a:lnTo>
                <a:lnTo>
                  <a:pt x="91527" y="36287"/>
                </a:lnTo>
                <a:lnTo>
                  <a:pt x="91564" y="36305"/>
                </a:lnTo>
                <a:lnTo>
                  <a:pt x="91639" y="36342"/>
                </a:lnTo>
                <a:lnTo>
                  <a:pt x="91676" y="36380"/>
                </a:lnTo>
                <a:lnTo>
                  <a:pt x="91732" y="36417"/>
                </a:lnTo>
                <a:lnTo>
                  <a:pt x="91788" y="36454"/>
                </a:lnTo>
                <a:lnTo>
                  <a:pt x="91862" y="36454"/>
                </a:lnTo>
                <a:lnTo>
                  <a:pt x="91899" y="36436"/>
                </a:lnTo>
                <a:lnTo>
                  <a:pt x="91918" y="36398"/>
                </a:lnTo>
                <a:lnTo>
                  <a:pt x="91936" y="36361"/>
                </a:lnTo>
                <a:lnTo>
                  <a:pt x="91918" y="36324"/>
                </a:lnTo>
                <a:lnTo>
                  <a:pt x="91899" y="36249"/>
                </a:lnTo>
                <a:lnTo>
                  <a:pt x="91862" y="36175"/>
                </a:lnTo>
                <a:lnTo>
                  <a:pt x="91825" y="36082"/>
                </a:lnTo>
                <a:lnTo>
                  <a:pt x="91825" y="36045"/>
                </a:lnTo>
                <a:lnTo>
                  <a:pt x="91843" y="35989"/>
                </a:lnTo>
                <a:lnTo>
                  <a:pt x="91899" y="35914"/>
                </a:lnTo>
                <a:lnTo>
                  <a:pt x="91955" y="35840"/>
                </a:lnTo>
                <a:lnTo>
                  <a:pt x="92011" y="35747"/>
                </a:lnTo>
                <a:lnTo>
                  <a:pt x="92085" y="35635"/>
                </a:lnTo>
                <a:lnTo>
                  <a:pt x="92104" y="35579"/>
                </a:lnTo>
                <a:lnTo>
                  <a:pt x="92104" y="35523"/>
                </a:lnTo>
                <a:lnTo>
                  <a:pt x="92104" y="35467"/>
                </a:lnTo>
                <a:lnTo>
                  <a:pt x="92067" y="35430"/>
                </a:lnTo>
                <a:lnTo>
                  <a:pt x="92011" y="35412"/>
                </a:lnTo>
                <a:lnTo>
                  <a:pt x="91936" y="35412"/>
                </a:lnTo>
                <a:lnTo>
                  <a:pt x="91881" y="35467"/>
                </a:lnTo>
                <a:lnTo>
                  <a:pt x="91806" y="35523"/>
                </a:lnTo>
                <a:lnTo>
                  <a:pt x="91694" y="35672"/>
                </a:lnTo>
                <a:lnTo>
                  <a:pt x="91620" y="35765"/>
                </a:lnTo>
                <a:lnTo>
                  <a:pt x="91471" y="35542"/>
                </a:lnTo>
                <a:lnTo>
                  <a:pt x="91359" y="35430"/>
                </a:lnTo>
                <a:lnTo>
                  <a:pt x="91303" y="35393"/>
                </a:lnTo>
                <a:lnTo>
                  <a:pt x="91248" y="35374"/>
                </a:lnTo>
                <a:close/>
                <a:moveTo>
                  <a:pt x="261" y="37571"/>
                </a:moveTo>
                <a:lnTo>
                  <a:pt x="205" y="37590"/>
                </a:lnTo>
                <a:lnTo>
                  <a:pt x="168" y="37608"/>
                </a:lnTo>
                <a:lnTo>
                  <a:pt x="149" y="37664"/>
                </a:lnTo>
                <a:lnTo>
                  <a:pt x="149" y="37776"/>
                </a:lnTo>
                <a:lnTo>
                  <a:pt x="168" y="37888"/>
                </a:lnTo>
                <a:lnTo>
                  <a:pt x="224" y="38018"/>
                </a:lnTo>
                <a:lnTo>
                  <a:pt x="298" y="38148"/>
                </a:lnTo>
                <a:lnTo>
                  <a:pt x="373" y="38241"/>
                </a:lnTo>
                <a:lnTo>
                  <a:pt x="410" y="38279"/>
                </a:lnTo>
                <a:lnTo>
                  <a:pt x="410" y="38316"/>
                </a:lnTo>
                <a:lnTo>
                  <a:pt x="410" y="38372"/>
                </a:lnTo>
                <a:lnTo>
                  <a:pt x="354" y="38409"/>
                </a:lnTo>
                <a:lnTo>
                  <a:pt x="261" y="38632"/>
                </a:lnTo>
                <a:lnTo>
                  <a:pt x="243" y="38688"/>
                </a:lnTo>
                <a:lnTo>
                  <a:pt x="243" y="38744"/>
                </a:lnTo>
                <a:lnTo>
                  <a:pt x="261" y="38781"/>
                </a:lnTo>
                <a:lnTo>
                  <a:pt x="298" y="38763"/>
                </a:lnTo>
                <a:lnTo>
                  <a:pt x="447" y="38670"/>
                </a:lnTo>
                <a:lnTo>
                  <a:pt x="578" y="38577"/>
                </a:lnTo>
                <a:lnTo>
                  <a:pt x="652" y="38670"/>
                </a:lnTo>
                <a:lnTo>
                  <a:pt x="745" y="38819"/>
                </a:lnTo>
                <a:lnTo>
                  <a:pt x="801" y="38875"/>
                </a:lnTo>
                <a:lnTo>
                  <a:pt x="857" y="38930"/>
                </a:lnTo>
                <a:lnTo>
                  <a:pt x="913" y="38968"/>
                </a:lnTo>
                <a:lnTo>
                  <a:pt x="969" y="38968"/>
                </a:lnTo>
                <a:lnTo>
                  <a:pt x="1024" y="38930"/>
                </a:lnTo>
                <a:lnTo>
                  <a:pt x="1043" y="38856"/>
                </a:lnTo>
                <a:lnTo>
                  <a:pt x="1043" y="38781"/>
                </a:lnTo>
                <a:lnTo>
                  <a:pt x="1024" y="38707"/>
                </a:lnTo>
                <a:lnTo>
                  <a:pt x="931" y="38539"/>
                </a:lnTo>
                <a:lnTo>
                  <a:pt x="876" y="38428"/>
                </a:lnTo>
                <a:lnTo>
                  <a:pt x="857" y="38335"/>
                </a:lnTo>
                <a:lnTo>
                  <a:pt x="876" y="38279"/>
                </a:lnTo>
                <a:lnTo>
                  <a:pt x="969" y="38148"/>
                </a:lnTo>
                <a:lnTo>
                  <a:pt x="1024" y="38037"/>
                </a:lnTo>
                <a:lnTo>
                  <a:pt x="1043" y="37981"/>
                </a:lnTo>
                <a:lnTo>
                  <a:pt x="1043" y="37925"/>
                </a:lnTo>
                <a:lnTo>
                  <a:pt x="987" y="37851"/>
                </a:lnTo>
                <a:lnTo>
                  <a:pt x="950" y="37832"/>
                </a:lnTo>
                <a:lnTo>
                  <a:pt x="894" y="37813"/>
                </a:lnTo>
                <a:lnTo>
                  <a:pt x="838" y="37832"/>
                </a:lnTo>
                <a:lnTo>
                  <a:pt x="745" y="37906"/>
                </a:lnTo>
                <a:lnTo>
                  <a:pt x="652" y="37999"/>
                </a:lnTo>
                <a:lnTo>
                  <a:pt x="596" y="37888"/>
                </a:lnTo>
                <a:lnTo>
                  <a:pt x="522" y="37757"/>
                </a:lnTo>
                <a:lnTo>
                  <a:pt x="429" y="37646"/>
                </a:lnTo>
                <a:lnTo>
                  <a:pt x="373" y="37608"/>
                </a:lnTo>
                <a:lnTo>
                  <a:pt x="317" y="37590"/>
                </a:lnTo>
                <a:lnTo>
                  <a:pt x="261" y="37571"/>
                </a:lnTo>
                <a:close/>
                <a:moveTo>
                  <a:pt x="91788" y="37888"/>
                </a:moveTo>
                <a:lnTo>
                  <a:pt x="91750" y="37925"/>
                </a:lnTo>
                <a:lnTo>
                  <a:pt x="91676" y="37999"/>
                </a:lnTo>
                <a:lnTo>
                  <a:pt x="91601" y="38055"/>
                </a:lnTo>
                <a:lnTo>
                  <a:pt x="91564" y="38093"/>
                </a:lnTo>
                <a:lnTo>
                  <a:pt x="91527" y="38074"/>
                </a:lnTo>
                <a:lnTo>
                  <a:pt x="91508" y="38055"/>
                </a:lnTo>
                <a:lnTo>
                  <a:pt x="91452" y="37999"/>
                </a:lnTo>
                <a:lnTo>
                  <a:pt x="91378" y="37944"/>
                </a:lnTo>
                <a:lnTo>
                  <a:pt x="91341" y="37925"/>
                </a:lnTo>
                <a:lnTo>
                  <a:pt x="91303" y="37944"/>
                </a:lnTo>
                <a:lnTo>
                  <a:pt x="91266" y="37944"/>
                </a:lnTo>
                <a:lnTo>
                  <a:pt x="91229" y="37981"/>
                </a:lnTo>
                <a:lnTo>
                  <a:pt x="91210" y="37999"/>
                </a:lnTo>
                <a:lnTo>
                  <a:pt x="91210" y="38037"/>
                </a:lnTo>
                <a:lnTo>
                  <a:pt x="91210" y="38111"/>
                </a:lnTo>
                <a:lnTo>
                  <a:pt x="91229" y="38186"/>
                </a:lnTo>
                <a:lnTo>
                  <a:pt x="91285" y="38297"/>
                </a:lnTo>
                <a:lnTo>
                  <a:pt x="91285" y="38335"/>
                </a:lnTo>
                <a:lnTo>
                  <a:pt x="91266" y="38409"/>
                </a:lnTo>
                <a:lnTo>
                  <a:pt x="91229" y="38465"/>
                </a:lnTo>
                <a:lnTo>
                  <a:pt x="91173" y="38539"/>
                </a:lnTo>
                <a:lnTo>
                  <a:pt x="91155" y="38577"/>
                </a:lnTo>
                <a:lnTo>
                  <a:pt x="91136" y="38614"/>
                </a:lnTo>
                <a:lnTo>
                  <a:pt x="91155" y="38651"/>
                </a:lnTo>
                <a:lnTo>
                  <a:pt x="91173" y="38688"/>
                </a:lnTo>
                <a:lnTo>
                  <a:pt x="91229" y="38707"/>
                </a:lnTo>
                <a:lnTo>
                  <a:pt x="91266" y="38726"/>
                </a:lnTo>
                <a:lnTo>
                  <a:pt x="91359" y="38707"/>
                </a:lnTo>
                <a:lnTo>
                  <a:pt x="91434" y="38651"/>
                </a:lnTo>
                <a:lnTo>
                  <a:pt x="91508" y="38595"/>
                </a:lnTo>
                <a:lnTo>
                  <a:pt x="91583" y="38726"/>
                </a:lnTo>
                <a:lnTo>
                  <a:pt x="91713" y="38912"/>
                </a:lnTo>
                <a:lnTo>
                  <a:pt x="91769" y="38968"/>
                </a:lnTo>
                <a:lnTo>
                  <a:pt x="91825" y="39005"/>
                </a:lnTo>
                <a:lnTo>
                  <a:pt x="91862" y="39005"/>
                </a:lnTo>
                <a:lnTo>
                  <a:pt x="91881" y="38986"/>
                </a:lnTo>
                <a:lnTo>
                  <a:pt x="91918" y="38968"/>
                </a:lnTo>
                <a:lnTo>
                  <a:pt x="91936" y="38912"/>
                </a:lnTo>
                <a:lnTo>
                  <a:pt x="91936" y="38837"/>
                </a:lnTo>
                <a:lnTo>
                  <a:pt x="91899" y="38726"/>
                </a:lnTo>
                <a:lnTo>
                  <a:pt x="91825" y="38539"/>
                </a:lnTo>
                <a:lnTo>
                  <a:pt x="91788" y="38446"/>
                </a:lnTo>
                <a:lnTo>
                  <a:pt x="91788" y="38428"/>
                </a:lnTo>
                <a:lnTo>
                  <a:pt x="91806" y="38372"/>
                </a:lnTo>
                <a:lnTo>
                  <a:pt x="91843" y="38316"/>
                </a:lnTo>
                <a:lnTo>
                  <a:pt x="91899" y="38260"/>
                </a:lnTo>
                <a:lnTo>
                  <a:pt x="92011" y="38167"/>
                </a:lnTo>
                <a:lnTo>
                  <a:pt x="92048" y="38111"/>
                </a:lnTo>
                <a:lnTo>
                  <a:pt x="92048" y="38037"/>
                </a:lnTo>
                <a:lnTo>
                  <a:pt x="92048" y="37981"/>
                </a:lnTo>
                <a:lnTo>
                  <a:pt x="92011" y="37944"/>
                </a:lnTo>
                <a:lnTo>
                  <a:pt x="91974" y="37906"/>
                </a:lnTo>
                <a:lnTo>
                  <a:pt x="91918" y="37888"/>
                </a:lnTo>
                <a:close/>
                <a:moveTo>
                  <a:pt x="224" y="40252"/>
                </a:moveTo>
                <a:lnTo>
                  <a:pt x="149" y="40289"/>
                </a:lnTo>
                <a:lnTo>
                  <a:pt x="112" y="40364"/>
                </a:lnTo>
                <a:lnTo>
                  <a:pt x="112" y="40420"/>
                </a:lnTo>
                <a:lnTo>
                  <a:pt x="131" y="40494"/>
                </a:lnTo>
                <a:lnTo>
                  <a:pt x="168" y="40569"/>
                </a:lnTo>
                <a:lnTo>
                  <a:pt x="280" y="40699"/>
                </a:lnTo>
                <a:lnTo>
                  <a:pt x="373" y="40811"/>
                </a:lnTo>
                <a:lnTo>
                  <a:pt x="261" y="40904"/>
                </a:lnTo>
                <a:lnTo>
                  <a:pt x="131" y="41053"/>
                </a:lnTo>
                <a:lnTo>
                  <a:pt x="94" y="41127"/>
                </a:lnTo>
                <a:lnTo>
                  <a:pt x="75" y="41202"/>
                </a:lnTo>
                <a:lnTo>
                  <a:pt x="94" y="41239"/>
                </a:lnTo>
                <a:lnTo>
                  <a:pt x="112" y="41258"/>
                </a:lnTo>
                <a:lnTo>
                  <a:pt x="149" y="41276"/>
                </a:lnTo>
                <a:lnTo>
                  <a:pt x="205" y="41295"/>
                </a:lnTo>
                <a:lnTo>
                  <a:pt x="243" y="41295"/>
                </a:lnTo>
                <a:lnTo>
                  <a:pt x="280" y="41276"/>
                </a:lnTo>
                <a:lnTo>
                  <a:pt x="354" y="41239"/>
                </a:lnTo>
                <a:lnTo>
                  <a:pt x="485" y="41127"/>
                </a:lnTo>
                <a:lnTo>
                  <a:pt x="559" y="41071"/>
                </a:lnTo>
                <a:lnTo>
                  <a:pt x="578" y="41053"/>
                </a:lnTo>
                <a:lnTo>
                  <a:pt x="615" y="41071"/>
                </a:lnTo>
                <a:lnTo>
                  <a:pt x="652" y="41090"/>
                </a:lnTo>
                <a:lnTo>
                  <a:pt x="708" y="41127"/>
                </a:lnTo>
                <a:lnTo>
                  <a:pt x="801" y="41220"/>
                </a:lnTo>
                <a:lnTo>
                  <a:pt x="913" y="41276"/>
                </a:lnTo>
                <a:lnTo>
                  <a:pt x="987" y="41295"/>
                </a:lnTo>
                <a:lnTo>
                  <a:pt x="1006" y="41276"/>
                </a:lnTo>
                <a:lnTo>
                  <a:pt x="1006" y="41258"/>
                </a:lnTo>
                <a:lnTo>
                  <a:pt x="1006" y="41202"/>
                </a:lnTo>
                <a:lnTo>
                  <a:pt x="931" y="41034"/>
                </a:lnTo>
                <a:lnTo>
                  <a:pt x="876" y="40867"/>
                </a:lnTo>
                <a:lnTo>
                  <a:pt x="838" y="40792"/>
                </a:lnTo>
                <a:lnTo>
                  <a:pt x="857" y="40718"/>
                </a:lnTo>
                <a:lnTo>
                  <a:pt x="894" y="40662"/>
                </a:lnTo>
                <a:lnTo>
                  <a:pt x="931" y="40625"/>
                </a:lnTo>
                <a:lnTo>
                  <a:pt x="1006" y="40532"/>
                </a:lnTo>
                <a:lnTo>
                  <a:pt x="1080" y="40364"/>
                </a:lnTo>
                <a:lnTo>
                  <a:pt x="1099" y="40289"/>
                </a:lnTo>
                <a:lnTo>
                  <a:pt x="1080" y="40271"/>
                </a:lnTo>
                <a:lnTo>
                  <a:pt x="1062" y="40271"/>
                </a:lnTo>
                <a:lnTo>
                  <a:pt x="950" y="40327"/>
                </a:lnTo>
                <a:lnTo>
                  <a:pt x="838" y="40420"/>
                </a:lnTo>
                <a:lnTo>
                  <a:pt x="633" y="40587"/>
                </a:lnTo>
                <a:lnTo>
                  <a:pt x="540" y="40476"/>
                </a:lnTo>
                <a:lnTo>
                  <a:pt x="429" y="40345"/>
                </a:lnTo>
                <a:lnTo>
                  <a:pt x="354" y="40289"/>
                </a:lnTo>
                <a:lnTo>
                  <a:pt x="298" y="40252"/>
                </a:lnTo>
                <a:close/>
                <a:moveTo>
                  <a:pt x="91899" y="40364"/>
                </a:moveTo>
                <a:lnTo>
                  <a:pt x="91843" y="40383"/>
                </a:lnTo>
                <a:lnTo>
                  <a:pt x="91806" y="40420"/>
                </a:lnTo>
                <a:lnTo>
                  <a:pt x="91527" y="40755"/>
                </a:lnTo>
                <a:lnTo>
                  <a:pt x="91471" y="40662"/>
                </a:lnTo>
                <a:lnTo>
                  <a:pt x="91378" y="40550"/>
                </a:lnTo>
                <a:lnTo>
                  <a:pt x="91322" y="40494"/>
                </a:lnTo>
                <a:lnTo>
                  <a:pt x="91266" y="40476"/>
                </a:lnTo>
                <a:lnTo>
                  <a:pt x="91210" y="40476"/>
                </a:lnTo>
                <a:lnTo>
                  <a:pt x="91155" y="40532"/>
                </a:lnTo>
                <a:lnTo>
                  <a:pt x="91117" y="40587"/>
                </a:lnTo>
                <a:lnTo>
                  <a:pt x="91117" y="40662"/>
                </a:lnTo>
                <a:lnTo>
                  <a:pt x="91136" y="40718"/>
                </a:lnTo>
                <a:lnTo>
                  <a:pt x="91173" y="40792"/>
                </a:lnTo>
                <a:lnTo>
                  <a:pt x="91266" y="40904"/>
                </a:lnTo>
                <a:lnTo>
                  <a:pt x="91285" y="40960"/>
                </a:lnTo>
                <a:lnTo>
                  <a:pt x="91303" y="41016"/>
                </a:lnTo>
                <a:lnTo>
                  <a:pt x="91285" y="41071"/>
                </a:lnTo>
                <a:lnTo>
                  <a:pt x="91248" y="41127"/>
                </a:lnTo>
                <a:lnTo>
                  <a:pt x="91136" y="41239"/>
                </a:lnTo>
                <a:lnTo>
                  <a:pt x="91080" y="41295"/>
                </a:lnTo>
                <a:lnTo>
                  <a:pt x="91043" y="41369"/>
                </a:lnTo>
                <a:lnTo>
                  <a:pt x="91043" y="41425"/>
                </a:lnTo>
                <a:lnTo>
                  <a:pt x="91099" y="41481"/>
                </a:lnTo>
                <a:lnTo>
                  <a:pt x="91136" y="41500"/>
                </a:lnTo>
                <a:lnTo>
                  <a:pt x="91155" y="41500"/>
                </a:lnTo>
                <a:lnTo>
                  <a:pt x="91229" y="41481"/>
                </a:lnTo>
                <a:lnTo>
                  <a:pt x="91359" y="41407"/>
                </a:lnTo>
                <a:lnTo>
                  <a:pt x="91490" y="41332"/>
                </a:lnTo>
                <a:lnTo>
                  <a:pt x="91527" y="41332"/>
                </a:lnTo>
                <a:lnTo>
                  <a:pt x="91601" y="41369"/>
                </a:lnTo>
                <a:lnTo>
                  <a:pt x="91676" y="41425"/>
                </a:lnTo>
                <a:lnTo>
                  <a:pt x="91788" y="41518"/>
                </a:lnTo>
                <a:lnTo>
                  <a:pt x="91843" y="41556"/>
                </a:lnTo>
                <a:lnTo>
                  <a:pt x="91936" y="41556"/>
                </a:lnTo>
                <a:lnTo>
                  <a:pt x="91974" y="41500"/>
                </a:lnTo>
                <a:lnTo>
                  <a:pt x="91974" y="41462"/>
                </a:lnTo>
                <a:lnTo>
                  <a:pt x="91955" y="41425"/>
                </a:lnTo>
                <a:lnTo>
                  <a:pt x="91918" y="41351"/>
                </a:lnTo>
                <a:lnTo>
                  <a:pt x="91862" y="41295"/>
                </a:lnTo>
                <a:lnTo>
                  <a:pt x="91806" y="41239"/>
                </a:lnTo>
                <a:lnTo>
                  <a:pt x="91732" y="41109"/>
                </a:lnTo>
                <a:lnTo>
                  <a:pt x="91881" y="40960"/>
                </a:lnTo>
                <a:lnTo>
                  <a:pt x="91974" y="40867"/>
                </a:lnTo>
                <a:lnTo>
                  <a:pt x="92067" y="40755"/>
                </a:lnTo>
                <a:lnTo>
                  <a:pt x="92104" y="40699"/>
                </a:lnTo>
                <a:lnTo>
                  <a:pt x="92123" y="40643"/>
                </a:lnTo>
                <a:lnTo>
                  <a:pt x="92141" y="40587"/>
                </a:lnTo>
                <a:lnTo>
                  <a:pt x="92123" y="40513"/>
                </a:lnTo>
                <a:lnTo>
                  <a:pt x="92104" y="40476"/>
                </a:lnTo>
                <a:lnTo>
                  <a:pt x="92067" y="40420"/>
                </a:lnTo>
                <a:lnTo>
                  <a:pt x="92030" y="40383"/>
                </a:lnTo>
                <a:lnTo>
                  <a:pt x="91992" y="40364"/>
                </a:lnTo>
                <a:close/>
                <a:moveTo>
                  <a:pt x="894" y="42784"/>
                </a:moveTo>
                <a:lnTo>
                  <a:pt x="857" y="42803"/>
                </a:lnTo>
                <a:lnTo>
                  <a:pt x="820" y="42822"/>
                </a:lnTo>
                <a:lnTo>
                  <a:pt x="745" y="42877"/>
                </a:lnTo>
                <a:lnTo>
                  <a:pt x="633" y="43026"/>
                </a:lnTo>
                <a:lnTo>
                  <a:pt x="540" y="42915"/>
                </a:lnTo>
                <a:lnTo>
                  <a:pt x="485" y="42877"/>
                </a:lnTo>
                <a:lnTo>
                  <a:pt x="429" y="42840"/>
                </a:lnTo>
                <a:lnTo>
                  <a:pt x="373" y="42822"/>
                </a:lnTo>
                <a:lnTo>
                  <a:pt x="317" y="42840"/>
                </a:lnTo>
                <a:lnTo>
                  <a:pt x="298" y="42896"/>
                </a:lnTo>
                <a:lnTo>
                  <a:pt x="280" y="42989"/>
                </a:lnTo>
                <a:lnTo>
                  <a:pt x="298" y="43064"/>
                </a:lnTo>
                <a:lnTo>
                  <a:pt x="354" y="43119"/>
                </a:lnTo>
                <a:lnTo>
                  <a:pt x="410" y="43194"/>
                </a:lnTo>
                <a:lnTo>
                  <a:pt x="429" y="43250"/>
                </a:lnTo>
                <a:lnTo>
                  <a:pt x="391" y="43306"/>
                </a:lnTo>
                <a:lnTo>
                  <a:pt x="298" y="43399"/>
                </a:lnTo>
                <a:lnTo>
                  <a:pt x="149" y="43529"/>
                </a:lnTo>
                <a:lnTo>
                  <a:pt x="112" y="43566"/>
                </a:lnTo>
                <a:lnTo>
                  <a:pt x="131" y="43603"/>
                </a:lnTo>
                <a:lnTo>
                  <a:pt x="298" y="43603"/>
                </a:lnTo>
                <a:lnTo>
                  <a:pt x="485" y="43510"/>
                </a:lnTo>
                <a:lnTo>
                  <a:pt x="540" y="43473"/>
                </a:lnTo>
                <a:lnTo>
                  <a:pt x="578" y="43455"/>
                </a:lnTo>
                <a:lnTo>
                  <a:pt x="615" y="43473"/>
                </a:lnTo>
                <a:lnTo>
                  <a:pt x="633" y="43529"/>
                </a:lnTo>
                <a:lnTo>
                  <a:pt x="727" y="43622"/>
                </a:lnTo>
                <a:lnTo>
                  <a:pt x="857" y="43734"/>
                </a:lnTo>
                <a:lnTo>
                  <a:pt x="913" y="43771"/>
                </a:lnTo>
                <a:lnTo>
                  <a:pt x="950" y="43790"/>
                </a:lnTo>
                <a:lnTo>
                  <a:pt x="969" y="43771"/>
                </a:lnTo>
                <a:lnTo>
                  <a:pt x="987" y="43734"/>
                </a:lnTo>
                <a:lnTo>
                  <a:pt x="987" y="43641"/>
                </a:lnTo>
                <a:lnTo>
                  <a:pt x="950" y="43548"/>
                </a:lnTo>
                <a:lnTo>
                  <a:pt x="894" y="43455"/>
                </a:lnTo>
                <a:lnTo>
                  <a:pt x="820" y="43361"/>
                </a:lnTo>
                <a:lnTo>
                  <a:pt x="801" y="43324"/>
                </a:lnTo>
                <a:lnTo>
                  <a:pt x="801" y="43287"/>
                </a:lnTo>
                <a:lnTo>
                  <a:pt x="820" y="43250"/>
                </a:lnTo>
                <a:lnTo>
                  <a:pt x="838" y="43213"/>
                </a:lnTo>
                <a:lnTo>
                  <a:pt x="931" y="43157"/>
                </a:lnTo>
                <a:lnTo>
                  <a:pt x="1006" y="43082"/>
                </a:lnTo>
                <a:lnTo>
                  <a:pt x="1024" y="43026"/>
                </a:lnTo>
                <a:lnTo>
                  <a:pt x="1043" y="42989"/>
                </a:lnTo>
                <a:lnTo>
                  <a:pt x="1043" y="42915"/>
                </a:lnTo>
                <a:lnTo>
                  <a:pt x="1024" y="42840"/>
                </a:lnTo>
                <a:lnTo>
                  <a:pt x="969" y="42803"/>
                </a:lnTo>
                <a:lnTo>
                  <a:pt x="894" y="42784"/>
                </a:lnTo>
                <a:close/>
                <a:moveTo>
                  <a:pt x="91341" y="42877"/>
                </a:moveTo>
                <a:lnTo>
                  <a:pt x="91266" y="42896"/>
                </a:lnTo>
                <a:lnTo>
                  <a:pt x="91210" y="42952"/>
                </a:lnTo>
                <a:lnTo>
                  <a:pt x="91192" y="43008"/>
                </a:lnTo>
                <a:lnTo>
                  <a:pt x="91210" y="43082"/>
                </a:lnTo>
                <a:lnTo>
                  <a:pt x="91248" y="43213"/>
                </a:lnTo>
                <a:lnTo>
                  <a:pt x="91359" y="43417"/>
                </a:lnTo>
                <a:lnTo>
                  <a:pt x="91210" y="43566"/>
                </a:lnTo>
                <a:lnTo>
                  <a:pt x="91173" y="43622"/>
                </a:lnTo>
                <a:lnTo>
                  <a:pt x="91173" y="43678"/>
                </a:lnTo>
                <a:lnTo>
                  <a:pt x="91210" y="43734"/>
                </a:lnTo>
                <a:lnTo>
                  <a:pt x="91248" y="43771"/>
                </a:lnTo>
                <a:lnTo>
                  <a:pt x="91341" y="43771"/>
                </a:lnTo>
                <a:lnTo>
                  <a:pt x="91434" y="43734"/>
                </a:lnTo>
                <a:lnTo>
                  <a:pt x="91490" y="43697"/>
                </a:lnTo>
                <a:lnTo>
                  <a:pt x="91527" y="43678"/>
                </a:lnTo>
                <a:lnTo>
                  <a:pt x="91564" y="43715"/>
                </a:lnTo>
                <a:lnTo>
                  <a:pt x="91601" y="43771"/>
                </a:lnTo>
                <a:lnTo>
                  <a:pt x="91694" y="43883"/>
                </a:lnTo>
                <a:lnTo>
                  <a:pt x="91825" y="44032"/>
                </a:lnTo>
                <a:lnTo>
                  <a:pt x="91899" y="44069"/>
                </a:lnTo>
                <a:lnTo>
                  <a:pt x="91974" y="44069"/>
                </a:lnTo>
                <a:lnTo>
                  <a:pt x="91992" y="44032"/>
                </a:lnTo>
                <a:lnTo>
                  <a:pt x="92011" y="43920"/>
                </a:lnTo>
                <a:lnTo>
                  <a:pt x="92011" y="43883"/>
                </a:lnTo>
                <a:lnTo>
                  <a:pt x="91992" y="43827"/>
                </a:lnTo>
                <a:lnTo>
                  <a:pt x="91936" y="43734"/>
                </a:lnTo>
                <a:lnTo>
                  <a:pt x="91881" y="43641"/>
                </a:lnTo>
                <a:lnTo>
                  <a:pt x="91843" y="43548"/>
                </a:lnTo>
                <a:lnTo>
                  <a:pt x="91806" y="43510"/>
                </a:lnTo>
                <a:lnTo>
                  <a:pt x="91806" y="43473"/>
                </a:lnTo>
                <a:lnTo>
                  <a:pt x="91825" y="43436"/>
                </a:lnTo>
                <a:lnTo>
                  <a:pt x="91862" y="43399"/>
                </a:lnTo>
                <a:lnTo>
                  <a:pt x="91955" y="43268"/>
                </a:lnTo>
                <a:lnTo>
                  <a:pt x="91992" y="43157"/>
                </a:lnTo>
                <a:lnTo>
                  <a:pt x="91992" y="43082"/>
                </a:lnTo>
                <a:lnTo>
                  <a:pt x="91974" y="43026"/>
                </a:lnTo>
                <a:lnTo>
                  <a:pt x="91918" y="43008"/>
                </a:lnTo>
                <a:lnTo>
                  <a:pt x="91843" y="43026"/>
                </a:lnTo>
                <a:lnTo>
                  <a:pt x="91769" y="43045"/>
                </a:lnTo>
                <a:lnTo>
                  <a:pt x="91694" y="43082"/>
                </a:lnTo>
                <a:lnTo>
                  <a:pt x="91620" y="43157"/>
                </a:lnTo>
                <a:lnTo>
                  <a:pt x="91564" y="43045"/>
                </a:lnTo>
                <a:lnTo>
                  <a:pt x="91452" y="42933"/>
                </a:lnTo>
                <a:lnTo>
                  <a:pt x="91397" y="42896"/>
                </a:lnTo>
                <a:lnTo>
                  <a:pt x="91341" y="42877"/>
                </a:lnTo>
                <a:close/>
                <a:moveTo>
                  <a:pt x="913" y="45335"/>
                </a:moveTo>
                <a:lnTo>
                  <a:pt x="876" y="45372"/>
                </a:lnTo>
                <a:lnTo>
                  <a:pt x="764" y="45558"/>
                </a:lnTo>
                <a:lnTo>
                  <a:pt x="652" y="45726"/>
                </a:lnTo>
                <a:lnTo>
                  <a:pt x="540" y="45651"/>
                </a:lnTo>
                <a:lnTo>
                  <a:pt x="391" y="45521"/>
                </a:lnTo>
                <a:lnTo>
                  <a:pt x="298" y="45465"/>
                </a:lnTo>
                <a:lnTo>
                  <a:pt x="224" y="45428"/>
                </a:lnTo>
                <a:lnTo>
                  <a:pt x="131" y="45428"/>
                </a:lnTo>
                <a:lnTo>
                  <a:pt x="112" y="45465"/>
                </a:lnTo>
                <a:lnTo>
                  <a:pt x="94" y="45484"/>
                </a:lnTo>
                <a:lnTo>
                  <a:pt x="75" y="45521"/>
                </a:lnTo>
                <a:lnTo>
                  <a:pt x="94" y="45577"/>
                </a:lnTo>
                <a:lnTo>
                  <a:pt x="149" y="45651"/>
                </a:lnTo>
                <a:lnTo>
                  <a:pt x="205" y="45726"/>
                </a:lnTo>
                <a:lnTo>
                  <a:pt x="336" y="45875"/>
                </a:lnTo>
                <a:lnTo>
                  <a:pt x="447" y="45968"/>
                </a:lnTo>
                <a:lnTo>
                  <a:pt x="280" y="46117"/>
                </a:lnTo>
                <a:lnTo>
                  <a:pt x="261" y="46154"/>
                </a:lnTo>
                <a:lnTo>
                  <a:pt x="224" y="46191"/>
                </a:lnTo>
                <a:lnTo>
                  <a:pt x="224" y="46229"/>
                </a:lnTo>
                <a:lnTo>
                  <a:pt x="261" y="46266"/>
                </a:lnTo>
                <a:lnTo>
                  <a:pt x="317" y="46266"/>
                </a:lnTo>
                <a:lnTo>
                  <a:pt x="391" y="46229"/>
                </a:lnTo>
                <a:lnTo>
                  <a:pt x="522" y="46173"/>
                </a:lnTo>
                <a:lnTo>
                  <a:pt x="615" y="46154"/>
                </a:lnTo>
                <a:lnTo>
                  <a:pt x="727" y="46191"/>
                </a:lnTo>
                <a:lnTo>
                  <a:pt x="801" y="46229"/>
                </a:lnTo>
                <a:lnTo>
                  <a:pt x="876" y="46266"/>
                </a:lnTo>
                <a:lnTo>
                  <a:pt x="950" y="46266"/>
                </a:lnTo>
                <a:lnTo>
                  <a:pt x="987" y="46247"/>
                </a:lnTo>
                <a:lnTo>
                  <a:pt x="1024" y="46210"/>
                </a:lnTo>
                <a:lnTo>
                  <a:pt x="1062" y="46154"/>
                </a:lnTo>
                <a:lnTo>
                  <a:pt x="1062" y="46098"/>
                </a:lnTo>
                <a:lnTo>
                  <a:pt x="1062" y="46061"/>
                </a:lnTo>
                <a:lnTo>
                  <a:pt x="1024" y="46024"/>
                </a:lnTo>
                <a:lnTo>
                  <a:pt x="950" y="45949"/>
                </a:lnTo>
                <a:lnTo>
                  <a:pt x="876" y="45894"/>
                </a:lnTo>
                <a:lnTo>
                  <a:pt x="931" y="45800"/>
                </a:lnTo>
                <a:lnTo>
                  <a:pt x="1006" y="45707"/>
                </a:lnTo>
                <a:lnTo>
                  <a:pt x="1062" y="45596"/>
                </a:lnTo>
                <a:lnTo>
                  <a:pt x="1080" y="45540"/>
                </a:lnTo>
                <a:lnTo>
                  <a:pt x="1080" y="45503"/>
                </a:lnTo>
                <a:lnTo>
                  <a:pt x="1062" y="45428"/>
                </a:lnTo>
                <a:lnTo>
                  <a:pt x="1024" y="45354"/>
                </a:lnTo>
                <a:lnTo>
                  <a:pt x="987" y="45335"/>
                </a:lnTo>
                <a:close/>
                <a:moveTo>
                  <a:pt x="91285" y="45428"/>
                </a:moveTo>
                <a:lnTo>
                  <a:pt x="91248" y="45447"/>
                </a:lnTo>
                <a:lnTo>
                  <a:pt x="91210" y="45465"/>
                </a:lnTo>
                <a:lnTo>
                  <a:pt x="91155" y="45540"/>
                </a:lnTo>
                <a:lnTo>
                  <a:pt x="91136" y="45633"/>
                </a:lnTo>
                <a:lnTo>
                  <a:pt x="91136" y="45670"/>
                </a:lnTo>
                <a:lnTo>
                  <a:pt x="91155" y="45707"/>
                </a:lnTo>
                <a:lnTo>
                  <a:pt x="91248" y="45819"/>
                </a:lnTo>
                <a:lnTo>
                  <a:pt x="91303" y="45894"/>
                </a:lnTo>
                <a:lnTo>
                  <a:pt x="91322" y="45949"/>
                </a:lnTo>
                <a:lnTo>
                  <a:pt x="91341" y="46005"/>
                </a:lnTo>
                <a:lnTo>
                  <a:pt x="91322" y="46061"/>
                </a:lnTo>
                <a:lnTo>
                  <a:pt x="91266" y="46154"/>
                </a:lnTo>
                <a:lnTo>
                  <a:pt x="91248" y="46229"/>
                </a:lnTo>
                <a:lnTo>
                  <a:pt x="91210" y="46303"/>
                </a:lnTo>
                <a:lnTo>
                  <a:pt x="91210" y="46340"/>
                </a:lnTo>
                <a:lnTo>
                  <a:pt x="91229" y="46359"/>
                </a:lnTo>
                <a:lnTo>
                  <a:pt x="91248" y="46378"/>
                </a:lnTo>
                <a:lnTo>
                  <a:pt x="91303" y="46396"/>
                </a:lnTo>
                <a:lnTo>
                  <a:pt x="91341" y="46378"/>
                </a:lnTo>
                <a:lnTo>
                  <a:pt x="91378" y="46340"/>
                </a:lnTo>
                <a:lnTo>
                  <a:pt x="91452" y="46284"/>
                </a:lnTo>
                <a:lnTo>
                  <a:pt x="91527" y="46247"/>
                </a:lnTo>
                <a:lnTo>
                  <a:pt x="91564" y="46247"/>
                </a:lnTo>
                <a:lnTo>
                  <a:pt x="91601" y="46284"/>
                </a:lnTo>
                <a:lnTo>
                  <a:pt x="91657" y="46340"/>
                </a:lnTo>
                <a:lnTo>
                  <a:pt x="91732" y="46415"/>
                </a:lnTo>
                <a:lnTo>
                  <a:pt x="91806" y="46508"/>
                </a:lnTo>
                <a:lnTo>
                  <a:pt x="91862" y="46545"/>
                </a:lnTo>
                <a:lnTo>
                  <a:pt x="91918" y="46564"/>
                </a:lnTo>
                <a:lnTo>
                  <a:pt x="91955" y="46564"/>
                </a:lnTo>
                <a:lnTo>
                  <a:pt x="92011" y="46545"/>
                </a:lnTo>
                <a:lnTo>
                  <a:pt x="92048" y="46508"/>
                </a:lnTo>
                <a:lnTo>
                  <a:pt x="92048" y="46471"/>
                </a:lnTo>
                <a:lnTo>
                  <a:pt x="92048" y="46433"/>
                </a:lnTo>
                <a:lnTo>
                  <a:pt x="92048" y="46378"/>
                </a:lnTo>
                <a:lnTo>
                  <a:pt x="91992" y="46303"/>
                </a:lnTo>
                <a:lnTo>
                  <a:pt x="91955" y="46210"/>
                </a:lnTo>
                <a:lnTo>
                  <a:pt x="91881" y="46117"/>
                </a:lnTo>
                <a:lnTo>
                  <a:pt x="91843" y="46042"/>
                </a:lnTo>
                <a:lnTo>
                  <a:pt x="91825" y="45987"/>
                </a:lnTo>
                <a:lnTo>
                  <a:pt x="91825" y="45931"/>
                </a:lnTo>
                <a:lnTo>
                  <a:pt x="91843" y="45894"/>
                </a:lnTo>
                <a:lnTo>
                  <a:pt x="91918" y="45800"/>
                </a:lnTo>
                <a:lnTo>
                  <a:pt x="91955" y="45726"/>
                </a:lnTo>
                <a:lnTo>
                  <a:pt x="92011" y="45614"/>
                </a:lnTo>
                <a:lnTo>
                  <a:pt x="92011" y="45577"/>
                </a:lnTo>
                <a:lnTo>
                  <a:pt x="92011" y="45521"/>
                </a:lnTo>
                <a:lnTo>
                  <a:pt x="91992" y="45484"/>
                </a:lnTo>
                <a:lnTo>
                  <a:pt x="91936" y="45447"/>
                </a:lnTo>
                <a:lnTo>
                  <a:pt x="91843" y="45447"/>
                </a:lnTo>
                <a:lnTo>
                  <a:pt x="91750" y="45521"/>
                </a:lnTo>
                <a:lnTo>
                  <a:pt x="91657" y="45596"/>
                </a:lnTo>
                <a:lnTo>
                  <a:pt x="91601" y="45670"/>
                </a:lnTo>
                <a:lnTo>
                  <a:pt x="91527" y="45596"/>
                </a:lnTo>
                <a:lnTo>
                  <a:pt x="91471" y="45503"/>
                </a:lnTo>
                <a:lnTo>
                  <a:pt x="91378" y="45447"/>
                </a:lnTo>
                <a:lnTo>
                  <a:pt x="91341" y="45428"/>
                </a:lnTo>
                <a:close/>
                <a:moveTo>
                  <a:pt x="336" y="47699"/>
                </a:moveTo>
                <a:lnTo>
                  <a:pt x="298" y="47718"/>
                </a:lnTo>
                <a:lnTo>
                  <a:pt x="280" y="47755"/>
                </a:lnTo>
                <a:lnTo>
                  <a:pt x="261" y="47793"/>
                </a:lnTo>
                <a:lnTo>
                  <a:pt x="243" y="47867"/>
                </a:lnTo>
                <a:lnTo>
                  <a:pt x="261" y="47960"/>
                </a:lnTo>
                <a:lnTo>
                  <a:pt x="298" y="48035"/>
                </a:lnTo>
                <a:lnTo>
                  <a:pt x="354" y="48128"/>
                </a:lnTo>
                <a:lnTo>
                  <a:pt x="466" y="48277"/>
                </a:lnTo>
                <a:lnTo>
                  <a:pt x="559" y="48388"/>
                </a:lnTo>
                <a:lnTo>
                  <a:pt x="243" y="48593"/>
                </a:lnTo>
                <a:lnTo>
                  <a:pt x="131" y="48649"/>
                </a:lnTo>
                <a:lnTo>
                  <a:pt x="56" y="48723"/>
                </a:lnTo>
                <a:lnTo>
                  <a:pt x="0" y="48779"/>
                </a:lnTo>
                <a:lnTo>
                  <a:pt x="0" y="48835"/>
                </a:lnTo>
                <a:lnTo>
                  <a:pt x="19" y="48910"/>
                </a:lnTo>
                <a:lnTo>
                  <a:pt x="75" y="48928"/>
                </a:lnTo>
                <a:lnTo>
                  <a:pt x="131" y="48928"/>
                </a:lnTo>
                <a:lnTo>
                  <a:pt x="205" y="48910"/>
                </a:lnTo>
                <a:lnTo>
                  <a:pt x="336" y="48817"/>
                </a:lnTo>
                <a:lnTo>
                  <a:pt x="447" y="48742"/>
                </a:lnTo>
                <a:lnTo>
                  <a:pt x="578" y="48612"/>
                </a:lnTo>
                <a:lnTo>
                  <a:pt x="652" y="48556"/>
                </a:lnTo>
                <a:lnTo>
                  <a:pt x="708" y="48519"/>
                </a:lnTo>
                <a:lnTo>
                  <a:pt x="727" y="48519"/>
                </a:lnTo>
                <a:lnTo>
                  <a:pt x="764" y="48537"/>
                </a:lnTo>
                <a:lnTo>
                  <a:pt x="857" y="48612"/>
                </a:lnTo>
                <a:lnTo>
                  <a:pt x="950" y="48668"/>
                </a:lnTo>
                <a:lnTo>
                  <a:pt x="1024" y="48705"/>
                </a:lnTo>
                <a:lnTo>
                  <a:pt x="1155" y="48705"/>
                </a:lnTo>
                <a:lnTo>
                  <a:pt x="1173" y="48686"/>
                </a:lnTo>
                <a:lnTo>
                  <a:pt x="1173" y="48630"/>
                </a:lnTo>
                <a:lnTo>
                  <a:pt x="1118" y="48575"/>
                </a:lnTo>
                <a:lnTo>
                  <a:pt x="1006" y="48426"/>
                </a:lnTo>
                <a:lnTo>
                  <a:pt x="894" y="48314"/>
                </a:lnTo>
                <a:lnTo>
                  <a:pt x="1043" y="48146"/>
                </a:lnTo>
                <a:lnTo>
                  <a:pt x="1118" y="48035"/>
                </a:lnTo>
                <a:lnTo>
                  <a:pt x="1136" y="47997"/>
                </a:lnTo>
                <a:lnTo>
                  <a:pt x="1136" y="47979"/>
                </a:lnTo>
                <a:lnTo>
                  <a:pt x="1118" y="47960"/>
                </a:lnTo>
                <a:lnTo>
                  <a:pt x="1080" y="47979"/>
                </a:lnTo>
                <a:lnTo>
                  <a:pt x="1024" y="48035"/>
                </a:lnTo>
                <a:lnTo>
                  <a:pt x="913" y="48128"/>
                </a:lnTo>
                <a:lnTo>
                  <a:pt x="820" y="48202"/>
                </a:lnTo>
                <a:lnTo>
                  <a:pt x="782" y="48184"/>
                </a:lnTo>
                <a:lnTo>
                  <a:pt x="727" y="48128"/>
                </a:lnTo>
                <a:lnTo>
                  <a:pt x="671" y="48053"/>
                </a:lnTo>
                <a:lnTo>
                  <a:pt x="615" y="47960"/>
                </a:lnTo>
                <a:lnTo>
                  <a:pt x="578" y="47867"/>
                </a:lnTo>
                <a:lnTo>
                  <a:pt x="522" y="47774"/>
                </a:lnTo>
                <a:lnTo>
                  <a:pt x="447" y="47718"/>
                </a:lnTo>
                <a:lnTo>
                  <a:pt x="373" y="47699"/>
                </a:lnTo>
                <a:close/>
                <a:moveTo>
                  <a:pt x="91173" y="47942"/>
                </a:moveTo>
                <a:lnTo>
                  <a:pt x="91192" y="48016"/>
                </a:lnTo>
                <a:lnTo>
                  <a:pt x="91248" y="48184"/>
                </a:lnTo>
                <a:lnTo>
                  <a:pt x="91378" y="48444"/>
                </a:lnTo>
                <a:lnTo>
                  <a:pt x="91229" y="48500"/>
                </a:lnTo>
                <a:lnTo>
                  <a:pt x="91173" y="48556"/>
                </a:lnTo>
                <a:lnTo>
                  <a:pt x="91136" y="48612"/>
                </a:lnTo>
                <a:lnTo>
                  <a:pt x="91136" y="48649"/>
                </a:lnTo>
                <a:lnTo>
                  <a:pt x="91136" y="48686"/>
                </a:lnTo>
                <a:lnTo>
                  <a:pt x="91173" y="48761"/>
                </a:lnTo>
                <a:lnTo>
                  <a:pt x="91248" y="48798"/>
                </a:lnTo>
                <a:lnTo>
                  <a:pt x="91285" y="48817"/>
                </a:lnTo>
                <a:lnTo>
                  <a:pt x="91322" y="48798"/>
                </a:lnTo>
                <a:lnTo>
                  <a:pt x="91434" y="48742"/>
                </a:lnTo>
                <a:lnTo>
                  <a:pt x="91508" y="48723"/>
                </a:lnTo>
                <a:lnTo>
                  <a:pt x="91545" y="48705"/>
                </a:lnTo>
                <a:lnTo>
                  <a:pt x="91564" y="48742"/>
                </a:lnTo>
                <a:lnTo>
                  <a:pt x="91601" y="48779"/>
                </a:lnTo>
                <a:lnTo>
                  <a:pt x="91657" y="48872"/>
                </a:lnTo>
                <a:lnTo>
                  <a:pt x="91750" y="49003"/>
                </a:lnTo>
                <a:lnTo>
                  <a:pt x="91825" y="49059"/>
                </a:lnTo>
                <a:lnTo>
                  <a:pt x="91899" y="49096"/>
                </a:lnTo>
                <a:lnTo>
                  <a:pt x="92011" y="49096"/>
                </a:lnTo>
                <a:lnTo>
                  <a:pt x="92030" y="49077"/>
                </a:lnTo>
                <a:lnTo>
                  <a:pt x="92048" y="49040"/>
                </a:lnTo>
                <a:lnTo>
                  <a:pt x="92067" y="48984"/>
                </a:lnTo>
                <a:lnTo>
                  <a:pt x="92030" y="48891"/>
                </a:lnTo>
                <a:lnTo>
                  <a:pt x="91936" y="48723"/>
                </a:lnTo>
                <a:lnTo>
                  <a:pt x="91862" y="48593"/>
                </a:lnTo>
                <a:lnTo>
                  <a:pt x="91825" y="48537"/>
                </a:lnTo>
                <a:lnTo>
                  <a:pt x="91881" y="48463"/>
                </a:lnTo>
                <a:lnTo>
                  <a:pt x="91936" y="48388"/>
                </a:lnTo>
                <a:lnTo>
                  <a:pt x="91992" y="48295"/>
                </a:lnTo>
                <a:lnTo>
                  <a:pt x="92030" y="48202"/>
                </a:lnTo>
                <a:lnTo>
                  <a:pt x="92011" y="48165"/>
                </a:lnTo>
                <a:lnTo>
                  <a:pt x="91974" y="48146"/>
                </a:lnTo>
                <a:lnTo>
                  <a:pt x="91899" y="48165"/>
                </a:lnTo>
                <a:lnTo>
                  <a:pt x="91843" y="48184"/>
                </a:lnTo>
                <a:lnTo>
                  <a:pt x="91806" y="48221"/>
                </a:lnTo>
                <a:lnTo>
                  <a:pt x="91750" y="48258"/>
                </a:lnTo>
                <a:lnTo>
                  <a:pt x="91694" y="48277"/>
                </a:lnTo>
                <a:lnTo>
                  <a:pt x="91620" y="48295"/>
                </a:lnTo>
                <a:lnTo>
                  <a:pt x="91545" y="48239"/>
                </a:lnTo>
                <a:lnTo>
                  <a:pt x="91452" y="48165"/>
                </a:lnTo>
                <a:lnTo>
                  <a:pt x="91378" y="48090"/>
                </a:lnTo>
                <a:lnTo>
                  <a:pt x="91285" y="48016"/>
                </a:lnTo>
                <a:lnTo>
                  <a:pt x="91173" y="47942"/>
                </a:lnTo>
                <a:close/>
                <a:moveTo>
                  <a:pt x="14374" y="50399"/>
                </a:moveTo>
                <a:lnTo>
                  <a:pt x="14318" y="50418"/>
                </a:lnTo>
                <a:lnTo>
                  <a:pt x="14225" y="50474"/>
                </a:lnTo>
                <a:lnTo>
                  <a:pt x="14094" y="50604"/>
                </a:lnTo>
                <a:lnTo>
                  <a:pt x="14057" y="50660"/>
                </a:lnTo>
                <a:lnTo>
                  <a:pt x="14001" y="50678"/>
                </a:lnTo>
                <a:lnTo>
                  <a:pt x="13964" y="50660"/>
                </a:lnTo>
                <a:lnTo>
                  <a:pt x="13908" y="50604"/>
                </a:lnTo>
                <a:lnTo>
                  <a:pt x="13778" y="50548"/>
                </a:lnTo>
                <a:lnTo>
                  <a:pt x="13629" y="50455"/>
                </a:lnTo>
                <a:lnTo>
                  <a:pt x="13536" y="50418"/>
                </a:lnTo>
                <a:lnTo>
                  <a:pt x="13461" y="50418"/>
                </a:lnTo>
                <a:lnTo>
                  <a:pt x="13405" y="50436"/>
                </a:lnTo>
                <a:lnTo>
                  <a:pt x="13368" y="50455"/>
                </a:lnTo>
                <a:lnTo>
                  <a:pt x="13350" y="50492"/>
                </a:lnTo>
                <a:lnTo>
                  <a:pt x="13350" y="50548"/>
                </a:lnTo>
                <a:lnTo>
                  <a:pt x="13368" y="50604"/>
                </a:lnTo>
                <a:lnTo>
                  <a:pt x="13424" y="50660"/>
                </a:lnTo>
                <a:lnTo>
                  <a:pt x="13499" y="50716"/>
                </a:lnTo>
                <a:lnTo>
                  <a:pt x="13648" y="50790"/>
                </a:lnTo>
                <a:lnTo>
                  <a:pt x="13778" y="50846"/>
                </a:lnTo>
                <a:lnTo>
                  <a:pt x="13685" y="50920"/>
                </a:lnTo>
                <a:lnTo>
                  <a:pt x="13592" y="51013"/>
                </a:lnTo>
                <a:lnTo>
                  <a:pt x="13554" y="51051"/>
                </a:lnTo>
                <a:lnTo>
                  <a:pt x="13536" y="51107"/>
                </a:lnTo>
                <a:lnTo>
                  <a:pt x="13554" y="51162"/>
                </a:lnTo>
                <a:lnTo>
                  <a:pt x="13573" y="51200"/>
                </a:lnTo>
                <a:lnTo>
                  <a:pt x="13610" y="51237"/>
                </a:lnTo>
                <a:lnTo>
                  <a:pt x="13796" y="51237"/>
                </a:lnTo>
                <a:lnTo>
                  <a:pt x="13927" y="51200"/>
                </a:lnTo>
                <a:lnTo>
                  <a:pt x="14020" y="51144"/>
                </a:lnTo>
                <a:lnTo>
                  <a:pt x="14094" y="51107"/>
                </a:lnTo>
                <a:lnTo>
                  <a:pt x="14132" y="51069"/>
                </a:lnTo>
                <a:lnTo>
                  <a:pt x="14150" y="51051"/>
                </a:lnTo>
                <a:lnTo>
                  <a:pt x="14225" y="51069"/>
                </a:lnTo>
                <a:lnTo>
                  <a:pt x="14281" y="51107"/>
                </a:lnTo>
                <a:lnTo>
                  <a:pt x="14355" y="51162"/>
                </a:lnTo>
                <a:lnTo>
                  <a:pt x="14411" y="51181"/>
                </a:lnTo>
                <a:lnTo>
                  <a:pt x="14504" y="51218"/>
                </a:lnTo>
                <a:lnTo>
                  <a:pt x="14523" y="51218"/>
                </a:lnTo>
                <a:lnTo>
                  <a:pt x="14541" y="51162"/>
                </a:lnTo>
                <a:lnTo>
                  <a:pt x="14541" y="51144"/>
                </a:lnTo>
                <a:lnTo>
                  <a:pt x="14504" y="51107"/>
                </a:lnTo>
                <a:lnTo>
                  <a:pt x="14448" y="51032"/>
                </a:lnTo>
                <a:lnTo>
                  <a:pt x="14318" y="50920"/>
                </a:lnTo>
                <a:lnTo>
                  <a:pt x="14392" y="50809"/>
                </a:lnTo>
                <a:lnTo>
                  <a:pt x="14485" y="50678"/>
                </a:lnTo>
                <a:lnTo>
                  <a:pt x="14504" y="50604"/>
                </a:lnTo>
                <a:lnTo>
                  <a:pt x="14504" y="50529"/>
                </a:lnTo>
                <a:lnTo>
                  <a:pt x="14485" y="50474"/>
                </a:lnTo>
                <a:lnTo>
                  <a:pt x="14448" y="50418"/>
                </a:lnTo>
                <a:lnTo>
                  <a:pt x="14374" y="50399"/>
                </a:lnTo>
                <a:close/>
                <a:moveTo>
                  <a:pt x="75813" y="50418"/>
                </a:moveTo>
                <a:lnTo>
                  <a:pt x="75702" y="50455"/>
                </a:lnTo>
                <a:lnTo>
                  <a:pt x="75608" y="50492"/>
                </a:lnTo>
                <a:lnTo>
                  <a:pt x="75515" y="50548"/>
                </a:lnTo>
                <a:lnTo>
                  <a:pt x="75478" y="50585"/>
                </a:lnTo>
                <a:lnTo>
                  <a:pt x="75385" y="50585"/>
                </a:lnTo>
                <a:lnTo>
                  <a:pt x="75348" y="50529"/>
                </a:lnTo>
                <a:lnTo>
                  <a:pt x="75292" y="50511"/>
                </a:lnTo>
                <a:lnTo>
                  <a:pt x="75255" y="50492"/>
                </a:lnTo>
                <a:lnTo>
                  <a:pt x="75199" y="50474"/>
                </a:lnTo>
                <a:lnTo>
                  <a:pt x="75124" y="50492"/>
                </a:lnTo>
                <a:lnTo>
                  <a:pt x="75087" y="50511"/>
                </a:lnTo>
                <a:lnTo>
                  <a:pt x="75069" y="50567"/>
                </a:lnTo>
                <a:lnTo>
                  <a:pt x="75069" y="50604"/>
                </a:lnTo>
                <a:lnTo>
                  <a:pt x="75069" y="50641"/>
                </a:lnTo>
                <a:lnTo>
                  <a:pt x="75124" y="50716"/>
                </a:lnTo>
                <a:lnTo>
                  <a:pt x="75180" y="50790"/>
                </a:lnTo>
                <a:lnTo>
                  <a:pt x="75124" y="50865"/>
                </a:lnTo>
                <a:lnTo>
                  <a:pt x="75106" y="50939"/>
                </a:lnTo>
                <a:lnTo>
                  <a:pt x="75106" y="50995"/>
                </a:lnTo>
                <a:lnTo>
                  <a:pt x="75124" y="51032"/>
                </a:lnTo>
                <a:lnTo>
                  <a:pt x="75143" y="51069"/>
                </a:lnTo>
                <a:lnTo>
                  <a:pt x="75180" y="51088"/>
                </a:lnTo>
                <a:lnTo>
                  <a:pt x="75236" y="51125"/>
                </a:lnTo>
                <a:lnTo>
                  <a:pt x="75329" y="51125"/>
                </a:lnTo>
                <a:lnTo>
                  <a:pt x="75366" y="51107"/>
                </a:lnTo>
                <a:lnTo>
                  <a:pt x="75459" y="51051"/>
                </a:lnTo>
                <a:lnTo>
                  <a:pt x="75571" y="51051"/>
                </a:lnTo>
                <a:lnTo>
                  <a:pt x="75627" y="51088"/>
                </a:lnTo>
                <a:lnTo>
                  <a:pt x="75757" y="51181"/>
                </a:lnTo>
                <a:lnTo>
                  <a:pt x="75832" y="51218"/>
                </a:lnTo>
                <a:lnTo>
                  <a:pt x="75888" y="51237"/>
                </a:lnTo>
                <a:lnTo>
                  <a:pt x="75944" y="51237"/>
                </a:lnTo>
                <a:lnTo>
                  <a:pt x="75981" y="51200"/>
                </a:lnTo>
                <a:lnTo>
                  <a:pt x="75999" y="51162"/>
                </a:lnTo>
                <a:lnTo>
                  <a:pt x="75981" y="51107"/>
                </a:lnTo>
                <a:lnTo>
                  <a:pt x="75962" y="51051"/>
                </a:lnTo>
                <a:lnTo>
                  <a:pt x="75906" y="50995"/>
                </a:lnTo>
                <a:lnTo>
                  <a:pt x="75813" y="50902"/>
                </a:lnTo>
                <a:lnTo>
                  <a:pt x="75720" y="50827"/>
                </a:lnTo>
                <a:lnTo>
                  <a:pt x="75813" y="50771"/>
                </a:lnTo>
                <a:lnTo>
                  <a:pt x="75925" y="50697"/>
                </a:lnTo>
                <a:lnTo>
                  <a:pt x="75962" y="50660"/>
                </a:lnTo>
                <a:lnTo>
                  <a:pt x="75981" y="50623"/>
                </a:lnTo>
                <a:lnTo>
                  <a:pt x="75999" y="50567"/>
                </a:lnTo>
                <a:lnTo>
                  <a:pt x="75981" y="50511"/>
                </a:lnTo>
                <a:lnTo>
                  <a:pt x="75944" y="50455"/>
                </a:lnTo>
                <a:lnTo>
                  <a:pt x="75906" y="50418"/>
                </a:lnTo>
                <a:close/>
                <a:moveTo>
                  <a:pt x="86686" y="50399"/>
                </a:moveTo>
                <a:lnTo>
                  <a:pt x="86500" y="50492"/>
                </a:lnTo>
                <a:lnTo>
                  <a:pt x="86407" y="50529"/>
                </a:lnTo>
                <a:lnTo>
                  <a:pt x="86314" y="50567"/>
                </a:lnTo>
                <a:lnTo>
                  <a:pt x="86277" y="50604"/>
                </a:lnTo>
                <a:lnTo>
                  <a:pt x="86239" y="50623"/>
                </a:lnTo>
                <a:lnTo>
                  <a:pt x="86202" y="50604"/>
                </a:lnTo>
                <a:lnTo>
                  <a:pt x="86165" y="50548"/>
                </a:lnTo>
                <a:lnTo>
                  <a:pt x="86016" y="50455"/>
                </a:lnTo>
                <a:lnTo>
                  <a:pt x="85923" y="50418"/>
                </a:lnTo>
                <a:lnTo>
                  <a:pt x="85848" y="50418"/>
                </a:lnTo>
                <a:lnTo>
                  <a:pt x="85793" y="50455"/>
                </a:lnTo>
                <a:lnTo>
                  <a:pt x="85774" y="50492"/>
                </a:lnTo>
                <a:lnTo>
                  <a:pt x="85774" y="50567"/>
                </a:lnTo>
                <a:lnTo>
                  <a:pt x="85811" y="50641"/>
                </a:lnTo>
                <a:lnTo>
                  <a:pt x="85848" y="50716"/>
                </a:lnTo>
                <a:lnTo>
                  <a:pt x="85904" y="50790"/>
                </a:lnTo>
                <a:lnTo>
                  <a:pt x="85793" y="50883"/>
                </a:lnTo>
                <a:lnTo>
                  <a:pt x="85737" y="50939"/>
                </a:lnTo>
                <a:lnTo>
                  <a:pt x="85681" y="51013"/>
                </a:lnTo>
                <a:lnTo>
                  <a:pt x="85644" y="51069"/>
                </a:lnTo>
                <a:lnTo>
                  <a:pt x="85644" y="51125"/>
                </a:lnTo>
                <a:lnTo>
                  <a:pt x="85681" y="51181"/>
                </a:lnTo>
                <a:lnTo>
                  <a:pt x="85774" y="51218"/>
                </a:lnTo>
                <a:lnTo>
                  <a:pt x="85848" y="51218"/>
                </a:lnTo>
                <a:lnTo>
                  <a:pt x="85923" y="51200"/>
                </a:lnTo>
                <a:lnTo>
                  <a:pt x="85997" y="51144"/>
                </a:lnTo>
                <a:lnTo>
                  <a:pt x="86072" y="51125"/>
                </a:lnTo>
                <a:lnTo>
                  <a:pt x="86128" y="51069"/>
                </a:lnTo>
                <a:lnTo>
                  <a:pt x="86165" y="51069"/>
                </a:lnTo>
                <a:lnTo>
                  <a:pt x="86202" y="51088"/>
                </a:lnTo>
                <a:lnTo>
                  <a:pt x="86239" y="51144"/>
                </a:lnTo>
                <a:lnTo>
                  <a:pt x="86314" y="51200"/>
                </a:lnTo>
                <a:lnTo>
                  <a:pt x="86388" y="51237"/>
                </a:lnTo>
                <a:lnTo>
                  <a:pt x="86463" y="51237"/>
                </a:lnTo>
                <a:lnTo>
                  <a:pt x="86500" y="51200"/>
                </a:lnTo>
                <a:lnTo>
                  <a:pt x="86537" y="51162"/>
                </a:lnTo>
                <a:lnTo>
                  <a:pt x="86537" y="51088"/>
                </a:lnTo>
                <a:lnTo>
                  <a:pt x="86500" y="50976"/>
                </a:lnTo>
                <a:lnTo>
                  <a:pt x="86463" y="50939"/>
                </a:lnTo>
                <a:lnTo>
                  <a:pt x="86444" y="50883"/>
                </a:lnTo>
                <a:lnTo>
                  <a:pt x="86481" y="50846"/>
                </a:lnTo>
                <a:lnTo>
                  <a:pt x="86537" y="50827"/>
                </a:lnTo>
                <a:lnTo>
                  <a:pt x="86612" y="50753"/>
                </a:lnTo>
                <a:lnTo>
                  <a:pt x="86705" y="50697"/>
                </a:lnTo>
                <a:lnTo>
                  <a:pt x="86798" y="50641"/>
                </a:lnTo>
                <a:lnTo>
                  <a:pt x="86817" y="50604"/>
                </a:lnTo>
                <a:lnTo>
                  <a:pt x="86835" y="50548"/>
                </a:lnTo>
                <a:lnTo>
                  <a:pt x="86835" y="50492"/>
                </a:lnTo>
                <a:lnTo>
                  <a:pt x="86798" y="50436"/>
                </a:lnTo>
                <a:lnTo>
                  <a:pt x="86742" y="50399"/>
                </a:lnTo>
                <a:close/>
                <a:moveTo>
                  <a:pt x="69707" y="50436"/>
                </a:moveTo>
                <a:lnTo>
                  <a:pt x="69688" y="50455"/>
                </a:lnTo>
                <a:lnTo>
                  <a:pt x="69688" y="50492"/>
                </a:lnTo>
                <a:lnTo>
                  <a:pt x="69725" y="50567"/>
                </a:lnTo>
                <a:lnTo>
                  <a:pt x="69837" y="50697"/>
                </a:lnTo>
                <a:lnTo>
                  <a:pt x="69949" y="50790"/>
                </a:lnTo>
                <a:lnTo>
                  <a:pt x="69837" y="50846"/>
                </a:lnTo>
                <a:lnTo>
                  <a:pt x="69707" y="50939"/>
                </a:lnTo>
                <a:lnTo>
                  <a:pt x="69669" y="50995"/>
                </a:lnTo>
                <a:lnTo>
                  <a:pt x="69632" y="51051"/>
                </a:lnTo>
                <a:lnTo>
                  <a:pt x="69613" y="51125"/>
                </a:lnTo>
                <a:lnTo>
                  <a:pt x="69632" y="51181"/>
                </a:lnTo>
                <a:lnTo>
                  <a:pt x="69688" y="51237"/>
                </a:lnTo>
                <a:lnTo>
                  <a:pt x="69744" y="51256"/>
                </a:lnTo>
                <a:lnTo>
                  <a:pt x="69818" y="51237"/>
                </a:lnTo>
                <a:lnTo>
                  <a:pt x="69911" y="51200"/>
                </a:lnTo>
                <a:lnTo>
                  <a:pt x="70060" y="51107"/>
                </a:lnTo>
                <a:lnTo>
                  <a:pt x="70172" y="51051"/>
                </a:lnTo>
                <a:lnTo>
                  <a:pt x="70228" y="51032"/>
                </a:lnTo>
                <a:lnTo>
                  <a:pt x="70265" y="51051"/>
                </a:lnTo>
                <a:lnTo>
                  <a:pt x="70377" y="51088"/>
                </a:lnTo>
                <a:lnTo>
                  <a:pt x="70470" y="51144"/>
                </a:lnTo>
                <a:lnTo>
                  <a:pt x="70507" y="51144"/>
                </a:lnTo>
                <a:lnTo>
                  <a:pt x="70563" y="51125"/>
                </a:lnTo>
                <a:lnTo>
                  <a:pt x="70619" y="51088"/>
                </a:lnTo>
                <a:lnTo>
                  <a:pt x="70637" y="51032"/>
                </a:lnTo>
                <a:lnTo>
                  <a:pt x="70637" y="50995"/>
                </a:lnTo>
                <a:lnTo>
                  <a:pt x="70637" y="50958"/>
                </a:lnTo>
                <a:lnTo>
                  <a:pt x="70563" y="50883"/>
                </a:lnTo>
                <a:lnTo>
                  <a:pt x="70488" y="50809"/>
                </a:lnTo>
                <a:lnTo>
                  <a:pt x="70637" y="50697"/>
                </a:lnTo>
                <a:lnTo>
                  <a:pt x="70693" y="50623"/>
                </a:lnTo>
                <a:lnTo>
                  <a:pt x="70731" y="50548"/>
                </a:lnTo>
                <a:lnTo>
                  <a:pt x="70731" y="50492"/>
                </a:lnTo>
                <a:lnTo>
                  <a:pt x="70712" y="50455"/>
                </a:lnTo>
                <a:lnTo>
                  <a:pt x="70675" y="50436"/>
                </a:lnTo>
                <a:lnTo>
                  <a:pt x="70619" y="50436"/>
                </a:lnTo>
                <a:lnTo>
                  <a:pt x="70507" y="50474"/>
                </a:lnTo>
                <a:lnTo>
                  <a:pt x="70395" y="50548"/>
                </a:lnTo>
                <a:lnTo>
                  <a:pt x="70284" y="50604"/>
                </a:lnTo>
                <a:lnTo>
                  <a:pt x="70246" y="50623"/>
                </a:lnTo>
                <a:lnTo>
                  <a:pt x="70191" y="50623"/>
                </a:lnTo>
                <a:lnTo>
                  <a:pt x="70116" y="50585"/>
                </a:lnTo>
                <a:lnTo>
                  <a:pt x="70023" y="50529"/>
                </a:lnTo>
                <a:lnTo>
                  <a:pt x="69930" y="50474"/>
                </a:lnTo>
                <a:lnTo>
                  <a:pt x="69837" y="50436"/>
                </a:lnTo>
                <a:close/>
                <a:moveTo>
                  <a:pt x="18861" y="50362"/>
                </a:moveTo>
                <a:lnTo>
                  <a:pt x="18805" y="50380"/>
                </a:lnTo>
                <a:lnTo>
                  <a:pt x="18749" y="50418"/>
                </a:lnTo>
                <a:lnTo>
                  <a:pt x="18730" y="50492"/>
                </a:lnTo>
                <a:lnTo>
                  <a:pt x="18730" y="50548"/>
                </a:lnTo>
                <a:lnTo>
                  <a:pt x="18767" y="50604"/>
                </a:lnTo>
                <a:lnTo>
                  <a:pt x="18805" y="50660"/>
                </a:lnTo>
                <a:lnTo>
                  <a:pt x="18916" y="50753"/>
                </a:lnTo>
                <a:lnTo>
                  <a:pt x="19010" y="50827"/>
                </a:lnTo>
                <a:lnTo>
                  <a:pt x="18935" y="50902"/>
                </a:lnTo>
                <a:lnTo>
                  <a:pt x="18842" y="51032"/>
                </a:lnTo>
                <a:lnTo>
                  <a:pt x="18823" y="51088"/>
                </a:lnTo>
                <a:lnTo>
                  <a:pt x="18805" y="51144"/>
                </a:lnTo>
                <a:lnTo>
                  <a:pt x="18823" y="51200"/>
                </a:lnTo>
                <a:lnTo>
                  <a:pt x="18879" y="51256"/>
                </a:lnTo>
                <a:lnTo>
                  <a:pt x="18935" y="51274"/>
                </a:lnTo>
                <a:lnTo>
                  <a:pt x="19010" y="51274"/>
                </a:lnTo>
                <a:lnTo>
                  <a:pt x="19065" y="51237"/>
                </a:lnTo>
                <a:lnTo>
                  <a:pt x="19121" y="51181"/>
                </a:lnTo>
                <a:lnTo>
                  <a:pt x="19233" y="51088"/>
                </a:lnTo>
                <a:lnTo>
                  <a:pt x="19289" y="51051"/>
                </a:lnTo>
                <a:lnTo>
                  <a:pt x="19345" y="51032"/>
                </a:lnTo>
                <a:lnTo>
                  <a:pt x="19382" y="51051"/>
                </a:lnTo>
                <a:lnTo>
                  <a:pt x="19438" y="51088"/>
                </a:lnTo>
                <a:lnTo>
                  <a:pt x="19568" y="51162"/>
                </a:lnTo>
                <a:lnTo>
                  <a:pt x="19643" y="51200"/>
                </a:lnTo>
                <a:lnTo>
                  <a:pt x="19698" y="51218"/>
                </a:lnTo>
                <a:lnTo>
                  <a:pt x="19754" y="51218"/>
                </a:lnTo>
                <a:lnTo>
                  <a:pt x="19810" y="51200"/>
                </a:lnTo>
                <a:lnTo>
                  <a:pt x="19847" y="51144"/>
                </a:lnTo>
                <a:lnTo>
                  <a:pt x="19847" y="51088"/>
                </a:lnTo>
                <a:lnTo>
                  <a:pt x="19829" y="51013"/>
                </a:lnTo>
                <a:lnTo>
                  <a:pt x="19773" y="50958"/>
                </a:lnTo>
                <a:lnTo>
                  <a:pt x="19661" y="50846"/>
                </a:lnTo>
                <a:lnTo>
                  <a:pt x="19549" y="50771"/>
                </a:lnTo>
                <a:lnTo>
                  <a:pt x="19643" y="50697"/>
                </a:lnTo>
                <a:lnTo>
                  <a:pt x="19754" y="50585"/>
                </a:lnTo>
                <a:lnTo>
                  <a:pt x="19791" y="50548"/>
                </a:lnTo>
                <a:lnTo>
                  <a:pt x="19810" y="50492"/>
                </a:lnTo>
                <a:lnTo>
                  <a:pt x="19791" y="50455"/>
                </a:lnTo>
                <a:lnTo>
                  <a:pt x="19717" y="50418"/>
                </a:lnTo>
                <a:lnTo>
                  <a:pt x="19661" y="50418"/>
                </a:lnTo>
                <a:lnTo>
                  <a:pt x="19605" y="50455"/>
                </a:lnTo>
                <a:lnTo>
                  <a:pt x="19475" y="50511"/>
                </a:lnTo>
                <a:lnTo>
                  <a:pt x="19401" y="50548"/>
                </a:lnTo>
                <a:lnTo>
                  <a:pt x="19345" y="50567"/>
                </a:lnTo>
                <a:lnTo>
                  <a:pt x="19307" y="50567"/>
                </a:lnTo>
                <a:lnTo>
                  <a:pt x="19233" y="50529"/>
                </a:lnTo>
                <a:lnTo>
                  <a:pt x="19121" y="50474"/>
                </a:lnTo>
                <a:lnTo>
                  <a:pt x="18991" y="50399"/>
                </a:lnTo>
                <a:lnTo>
                  <a:pt x="18935" y="50380"/>
                </a:lnTo>
                <a:lnTo>
                  <a:pt x="18861" y="50362"/>
                </a:lnTo>
                <a:close/>
                <a:moveTo>
                  <a:pt x="21542" y="50380"/>
                </a:moveTo>
                <a:lnTo>
                  <a:pt x="21523" y="50399"/>
                </a:lnTo>
                <a:lnTo>
                  <a:pt x="21523" y="50418"/>
                </a:lnTo>
                <a:lnTo>
                  <a:pt x="21542" y="50455"/>
                </a:lnTo>
                <a:lnTo>
                  <a:pt x="21653" y="50585"/>
                </a:lnTo>
                <a:lnTo>
                  <a:pt x="21839" y="50771"/>
                </a:lnTo>
                <a:lnTo>
                  <a:pt x="21728" y="50827"/>
                </a:lnTo>
                <a:lnTo>
                  <a:pt x="21560" y="50939"/>
                </a:lnTo>
                <a:lnTo>
                  <a:pt x="21504" y="50995"/>
                </a:lnTo>
                <a:lnTo>
                  <a:pt x="21448" y="51051"/>
                </a:lnTo>
                <a:lnTo>
                  <a:pt x="21411" y="51107"/>
                </a:lnTo>
                <a:lnTo>
                  <a:pt x="21430" y="51181"/>
                </a:lnTo>
                <a:lnTo>
                  <a:pt x="21448" y="51218"/>
                </a:lnTo>
                <a:lnTo>
                  <a:pt x="21486" y="51237"/>
                </a:lnTo>
                <a:lnTo>
                  <a:pt x="21523" y="51256"/>
                </a:lnTo>
                <a:lnTo>
                  <a:pt x="21560" y="51256"/>
                </a:lnTo>
                <a:lnTo>
                  <a:pt x="21635" y="51218"/>
                </a:lnTo>
                <a:lnTo>
                  <a:pt x="21709" y="51162"/>
                </a:lnTo>
                <a:lnTo>
                  <a:pt x="21877" y="51032"/>
                </a:lnTo>
                <a:lnTo>
                  <a:pt x="21933" y="50976"/>
                </a:lnTo>
                <a:lnTo>
                  <a:pt x="21988" y="50958"/>
                </a:lnTo>
                <a:lnTo>
                  <a:pt x="22044" y="50976"/>
                </a:lnTo>
                <a:lnTo>
                  <a:pt x="22100" y="51013"/>
                </a:lnTo>
                <a:lnTo>
                  <a:pt x="22193" y="51144"/>
                </a:lnTo>
                <a:lnTo>
                  <a:pt x="22249" y="51200"/>
                </a:lnTo>
                <a:lnTo>
                  <a:pt x="22305" y="51256"/>
                </a:lnTo>
                <a:lnTo>
                  <a:pt x="22361" y="51274"/>
                </a:lnTo>
                <a:lnTo>
                  <a:pt x="22454" y="51256"/>
                </a:lnTo>
                <a:lnTo>
                  <a:pt x="22491" y="51218"/>
                </a:lnTo>
                <a:lnTo>
                  <a:pt x="22510" y="51200"/>
                </a:lnTo>
                <a:lnTo>
                  <a:pt x="22528" y="51125"/>
                </a:lnTo>
                <a:lnTo>
                  <a:pt x="22510" y="51051"/>
                </a:lnTo>
                <a:lnTo>
                  <a:pt x="22472" y="50976"/>
                </a:lnTo>
                <a:lnTo>
                  <a:pt x="22342" y="50846"/>
                </a:lnTo>
                <a:lnTo>
                  <a:pt x="22230" y="50734"/>
                </a:lnTo>
                <a:lnTo>
                  <a:pt x="22324" y="50623"/>
                </a:lnTo>
                <a:lnTo>
                  <a:pt x="22361" y="50567"/>
                </a:lnTo>
                <a:lnTo>
                  <a:pt x="22379" y="50511"/>
                </a:lnTo>
                <a:lnTo>
                  <a:pt x="22379" y="50474"/>
                </a:lnTo>
                <a:lnTo>
                  <a:pt x="22342" y="50455"/>
                </a:lnTo>
                <a:lnTo>
                  <a:pt x="22286" y="50474"/>
                </a:lnTo>
                <a:lnTo>
                  <a:pt x="22193" y="50529"/>
                </a:lnTo>
                <a:lnTo>
                  <a:pt x="22082" y="50567"/>
                </a:lnTo>
                <a:lnTo>
                  <a:pt x="22026" y="50585"/>
                </a:lnTo>
                <a:lnTo>
                  <a:pt x="21951" y="50548"/>
                </a:lnTo>
                <a:lnTo>
                  <a:pt x="21858" y="50492"/>
                </a:lnTo>
                <a:lnTo>
                  <a:pt x="21691" y="50418"/>
                </a:lnTo>
                <a:lnTo>
                  <a:pt x="21579" y="50380"/>
                </a:lnTo>
                <a:close/>
                <a:moveTo>
                  <a:pt x="33085" y="50362"/>
                </a:moveTo>
                <a:lnTo>
                  <a:pt x="32973" y="50399"/>
                </a:lnTo>
                <a:lnTo>
                  <a:pt x="32806" y="50474"/>
                </a:lnTo>
                <a:lnTo>
                  <a:pt x="32694" y="50529"/>
                </a:lnTo>
                <a:lnTo>
                  <a:pt x="32638" y="50548"/>
                </a:lnTo>
                <a:lnTo>
                  <a:pt x="32563" y="50529"/>
                </a:lnTo>
                <a:lnTo>
                  <a:pt x="32470" y="50474"/>
                </a:lnTo>
                <a:lnTo>
                  <a:pt x="32359" y="50436"/>
                </a:lnTo>
                <a:lnTo>
                  <a:pt x="32284" y="50418"/>
                </a:lnTo>
                <a:lnTo>
                  <a:pt x="32266" y="50418"/>
                </a:lnTo>
                <a:lnTo>
                  <a:pt x="32266" y="50455"/>
                </a:lnTo>
                <a:lnTo>
                  <a:pt x="32340" y="50585"/>
                </a:lnTo>
                <a:lnTo>
                  <a:pt x="32452" y="50697"/>
                </a:lnTo>
                <a:lnTo>
                  <a:pt x="32340" y="50790"/>
                </a:lnTo>
                <a:lnTo>
                  <a:pt x="32210" y="50920"/>
                </a:lnTo>
                <a:lnTo>
                  <a:pt x="32154" y="50995"/>
                </a:lnTo>
                <a:lnTo>
                  <a:pt x="32117" y="51069"/>
                </a:lnTo>
                <a:lnTo>
                  <a:pt x="32117" y="51144"/>
                </a:lnTo>
                <a:lnTo>
                  <a:pt x="32154" y="51200"/>
                </a:lnTo>
                <a:lnTo>
                  <a:pt x="32228" y="51237"/>
                </a:lnTo>
                <a:lnTo>
                  <a:pt x="32284" y="51237"/>
                </a:lnTo>
                <a:lnTo>
                  <a:pt x="32359" y="51218"/>
                </a:lnTo>
                <a:lnTo>
                  <a:pt x="32452" y="51162"/>
                </a:lnTo>
                <a:lnTo>
                  <a:pt x="32582" y="51051"/>
                </a:lnTo>
                <a:lnTo>
                  <a:pt x="32694" y="50958"/>
                </a:lnTo>
                <a:lnTo>
                  <a:pt x="32768" y="51051"/>
                </a:lnTo>
                <a:lnTo>
                  <a:pt x="32880" y="51181"/>
                </a:lnTo>
                <a:lnTo>
                  <a:pt x="32954" y="51237"/>
                </a:lnTo>
                <a:lnTo>
                  <a:pt x="33010" y="51274"/>
                </a:lnTo>
                <a:lnTo>
                  <a:pt x="33066" y="51274"/>
                </a:lnTo>
                <a:lnTo>
                  <a:pt x="33122" y="51237"/>
                </a:lnTo>
                <a:lnTo>
                  <a:pt x="33159" y="51181"/>
                </a:lnTo>
                <a:lnTo>
                  <a:pt x="33159" y="51125"/>
                </a:lnTo>
                <a:lnTo>
                  <a:pt x="33122" y="51069"/>
                </a:lnTo>
                <a:lnTo>
                  <a:pt x="33085" y="50995"/>
                </a:lnTo>
                <a:lnTo>
                  <a:pt x="32992" y="50883"/>
                </a:lnTo>
                <a:lnTo>
                  <a:pt x="32899" y="50790"/>
                </a:lnTo>
                <a:lnTo>
                  <a:pt x="32992" y="50716"/>
                </a:lnTo>
                <a:lnTo>
                  <a:pt x="33159" y="50567"/>
                </a:lnTo>
                <a:lnTo>
                  <a:pt x="33215" y="50492"/>
                </a:lnTo>
                <a:lnTo>
                  <a:pt x="33252" y="50436"/>
                </a:lnTo>
                <a:lnTo>
                  <a:pt x="33252" y="50399"/>
                </a:lnTo>
                <a:lnTo>
                  <a:pt x="33252" y="50380"/>
                </a:lnTo>
                <a:lnTo>
                  <a:pt x="33215" y="50362"/>
                </a:lnTo>
                <a:close/>
                <a:moveTo>
                  <a:pt x="34779" y="50362"/>
                </a:moveTo>
                <a:lnTo>
                  <a:pt x="34742" y="50399"/>
                </a:lnTo>
                <a:lnTo>
                  <a:pt x="34742" y="50455"/>
                </a:lnTo>
                <a:lnTo>
                  <a:pt x="34760" y="50511"/>
                </a:lnTo>
                <a:lnTo>
                  <a:pt x="34798" y="50567"/>
                </a:lnTo>
                <a:lnTo>
                  <a:pt x="34928" y="50678"/>
                </a:lnTo>
                <a:lnTo>
                  <a:pt x="35189" y="50846"/>
                </a:lnTo>
                <a:lnTo>
                  <a:pt x="35077" y="50939"/>
                </a:lnTo>
                <a:lnTo>
                  <a:pt x="34928" y="51069"/>
                </a:lnTo>
                <a:lnTo>
                  <a:pt x="34872" y="51144"/>
                </a:lnTo>
                <a:lnTo>
                  <a:pt x="34853" y="51218"/>
                </a:lnTo>
                <a:lnTo>
                  <a:pt x="34872" y="51237"/>
                </a:lnTo>
                <a:lnTo>
                  <a:pt x="34891" y="51256"/>
                </a:lnTo>
                <a:lnTo>
                  <a:pt x="34928" y="51274"/>
                </a:lnTo>
                <a:lnTo>
                  <a:pt x="35021" y="51274"/>
                </a:lnTo>
                <a:lnTo>
                  <a:pt x="35058" y="51256"/>
                </a:lnTo>
                <a:lnTo>
                  <a:pt x="35170" y="51200"/>
                </a:lnTo>
                <a:lnTo>
                  <a:pt x="35244" y="51125"/>
                </a:lnTo>
                <a:lnTo>
                  <a:pt x="35338" y="51088"/>
                </a:lnTo>
                <a:lnTo>
                  <a:pt x="35412" y="51051"/>
                </a:lnTo>
                <a:lnTo>
                  <a:pt x="35487" y="51069"/>
                </a:lnTo>
                <a:lnTo>
                  <a:pt x="35524" y="51088"/>
                </a:lnTo>
                <a:lnTo>
                  <a:pt x="35580" y="51125"/>
                </a:lnTo>
                <a:lnTo>
                  <a:pt x="35617" y="51144"/>
                </a:lnTo>
                <a:lnTo>
                  <a:pt x="35654" y="51144"/>
                </a:lnTo>
                <a:lnTo>
                  <a:pt x="35691" y="51125"/>
                </a:lnTo>
                <a:lnTo>
                  <a:pt x="35710" y="51107"/>
                </a:lnTo>
                <a:lnTo>
                  <a:pt x="35710" y="51088"/>
                </a:lnTo>
                <a:lnTo>
                  <a:pt x="35691" y="51051"/>
                </a:lnTo>
                <a:lnTo>
                  <a:pt x="35654" y="50995"/>
                </a:lnTo>
                <a:lnTo>
                  <a:pt x="35617" y="50939"/>
                </a:lnTo>
                <a:lnTo>
                  <a:pt x="35635" y="50883"/>
                </a:lnTo>
                <a:lnTo>
                  <a:pt x="35654" y="50846"/>
                </a:lnTo>
                <a:lnTo>
                  <a:pt x="35747" y="50790"/>
                </a:lnTo>
                <a:lnTo>
                  <a:pt x="35822" y="50734"/>
                </a:lnTo>
                <a:lnTo>
                  <a:pt x="35952" y="50623"/>
                </a:lnTo>
                <a:lnTo>
                  <a:pt x="35989" y="50548"/>
                </a:lnTo>
                <a:lnTo>
                  <a:pt x="36026" y="50492"/>
                </a:lnTo>
                <a:lnTo>
                  <a:pt x="36026" y="50436"/>
                </a:lnTo>
                <a:lnTo>
                  <a:pt x="35971" y="50399"/>
                </a:lnTo>
                <a:lnTo>
                  <a:pt x="35915" y="50380"/>
                </a:lnTo>
                <a:lnTo>
                  <a:pt x="35840" y="50380"/>
                </a:lnTo>
                <a:lnTo>
                  <a:pt x="35784" y="50399"/>
                </a:lnTo>
                <a:lnTo>
                  <a:pt x="35729" y="50436"/>
                </a:lnTo>
                <a:lnTo>
                  <a:pt x="35635" y="50511"/>
                </a:lnTo>
                <a:lnTo>
                  <a:pt x="35524" y="50585"/>
                </a:lnTo>
                <a:lnTo>
                  <a:pt x="35449" y="50641"/>
                </a:lnTo>
                <a:lnTo>
                  <a:pt x="35431" y="50660"/>
                </a:lnTo>
                <a:lnTo>
                  <a:pt x="35319" y="50604"/>
                </a:lnTo>
                <a:lnTo>
                  <a:pt x="35263" y="50567"/>
                </a:lnTo>
                <a:lnTo>
                  <a:pt x="35207" y="50511"/>
                </a:lnTo>
                <a:lnTo>
                  <a:pt x="35133" y="50474"/>
                </a:lnTo>
                <a:lnTo>
                  <a:pt x="35077" y="50418"/>
                </a:lnTo>
                <a:lnTo>
                  <a:pt x="34984" y="50380"/>
                </a:lnTo>
                <a:lnTo>
                  <a:pt x="34872" y="50362"/>
                </a:lnTo>
                <a:close/>
                <a:moveTo>
                  <a:pt x="38614" y="50362"/>
                </a:moveTo>
                <a:lnTo>
                  <a:pt x="38503" y="50399"/>
                </a:lnTo>
                <a:lnTo>
                  <a:pt x="38410" y="50436"/>
                </a:lnTo>
                <a:lnTo>
                  <a:pt x="38205" y="50529"/>
                </a:lnTo>
                <a:lnTo>
                  <a:pt x="38093" y="50567"/>
                </a:lnTo>
                <a:lnTo>
                  <a:pt x="38019" y="50511"/>
                </a:lnTo>
                <a:lnTo>
                  <a:pt x="37963" y="50474"/>
                </a:lnTo>
                <a:lnTo>
                  <a:pt x="37907" y="50436"/>
                </a:lnTo>
                <a:lnTo>
                  <a:pt x="37851" y="50399"/>
                </a:lnTo>
                <a:lnTo>
                  <a:pt x="37795" y="50380"/>
                </a:lnTo>
                <a:lnTo>
                  <a:pt x="37739" y="50380"/>
                </a:lnTo>
                <a:lnTo>
                  <a:pt x="37683" y="50399"/>
                </a:lnTo>
                <a:lnTo>
                  <a:pt x="37628" y="50436"/>
                </a:lnTo>
                <a:lnTo>
                  <a:pt x="37590" y="50492"/>
                </a:lnTo>
                <a:lnTo>
                  <a:pt x="37590" y="50529"/>
                </a:lnTo>
                <a:lnTo>
                  <a:pt x="37609" y="50585"/>
                </a:lnTo>
                <a:lnTo>
                  <a:pt x="37646" y="50641"/>
                </a:lnTo>
                <a:lnTo>
                  <a:pt x="37702" y="50697"/>
                </a:lnTo>
                <a:lnTo>
                  <a:pt x="37777" y="50753"/>
                </a:lnTo>
                <a:lnTo>
                  <a:pt x="37646" y="50827"/>
                </a:lnTo>
                <a:lnTo>
                  <a:pt x="37516" y="50920"/>
                </a:lnTo>
                <a:lnTo>
                  <a:pt x="37441" y="50958"/>
                </a:lnTo>
                <a:lnTo>
                  <a:pt x="37386" y="51032"/>
                </a:lnTo>
                <a:lnTo>
                  <a:pt x="37348" y="51088"/>
                </a:lnTo>
                <a:lnTo>
                  <a:pt x="37348" y="51162"/>
                </a:lnTo>
                <a:lnTo>
                  <a:pt x="37367" y="51218"/>
                </a:lnTo>
                <a:lnTo>
                  <a:pt x="37404" y="51256"/>
                </a:lnTo>
                <a:lnTo>
                  <a:pt x="37460" y="51274"/>
                </a:lnTo>
                <a:lnTo>
                  <a:pt x="37534" y="51274"/>
                </a:lnTo>
                <a:lnTo>
                  <a:pt x="37683" y="51237"/>
                </a:lnTo>
                <a:lnTo>
                  <a:pt x="37795" y="51181"/>
                </a:lnTo>
                <a:lnTo>
                  <a:pt x="37944" y="51069"/>
                </a:lnTo>
                <a:lnTo>
                  <a:pt x="38019" y="51013"/>
                </a:lnTo>
                <a:lnTo>
                  <a:pt x="38093" y="50995"/>
                </a:lnTo>
                <a:lnTo>
                  <a:pt x="38168" y="51013"/>
                </a:lnTo>
                <a:lnTo>
                  <a:pt x="38242" y="51069"/>
                </a:lnTo>
                <a:lnTo>
                  <a:pt x="38316" y="51125"/>
                </a:lnTo>
                <a:lnTo>
                  <a:pt x="38372" y="51162"/>
                </a:lnTo>
                <a:lnTo>
                  <a:pt x="38521" y="51162"/>
                </a:lnTo>
                <a:lnTo>
                  <a:pt x="38540" y="51125"/>
                </a:lnTo>
                <a:lnTo>
                  <a:pt x="38521" y="51069"/>
                </a:lnTo>
                <a:lnTo>
                  <a:pt x="38447" y="50958"/>
                </a:lnTo>
                <a:lnTo>
                  <a:pt x="38354" y="50827"/>
                </a:lnTo>
                <a:lnTo>
                  <a:pt x="38540" y="50716"/>
                </a:lnTo>
                <a:lnTo>
                  <a:pt x="38614" y="50641"/>
                </a:lnTo>
                <a:lnTo>
                  <a:pt x="38689" y="50567"/>
                </a:lnTo>
                <a:lnTo>
                  <a:pt x="38707" y="50511"/>
                </a:lnTo>
                <a:lnTo>
                  <a:pt x="38726" y="50436"/>
                </a:lnTo>
                <a:lnTo>
                  <a:pt x="38726" y="50399"/>
                </a:lnTo>
                <a:lnTo>
                  <a:pt x="38707" y="50380"/>
                </a:lnTo>
                <a:lnTo>
                  <a:pt x="38670" y="50362"/>
                </a:lnTo>
                <a:close/>
                <a:moveTo>
                  <a:pt x="43027" y="50362"/>
                </a:moveTo>
                <a:lnTo>
                  <a:pt x="42952" y="50380"/>
                </a:lnTo>
                <a:lnTo>
                  <a:pt x="42915" y="50436"/>
                </a:lnTo>
                <a:lnTo>
                  <a:pt x="42896" y="50511"/>
                </a:lnTo>
                <a:lnTo>
                  <a:pt x="42915" y="50567"/>
                </a:lnTo>
                <a:lnTo>
                  <a:pt x="42934" y="50604"/>
                </a:lnTo>
                <a:lnTo>
                  <a:pt x="42990" y="50660"/>
                </a:lnTo>
                <a:lnTo>
                  <a:pt x="43120" y="50771"/>
                </a:lnTo>
                <a:lnTo>
                  <a:pt x="43027" y="50865"/>
                </a:lnTo>
                <a:lnTo>
                  <a:pt x="42990" y="50920"/>
                </a:lnTo>
                <a:lnTo>
                  <a:pt x="42952" y="50995"/>
                </a:lnTo>
                <a:lnTo>
                  <a:pt x="42934" y="51051"/>
                </a:lnTo>
                <a:lnTo>
                  <a:pt x="42952" y="51088"/>
                </a:lnTo>
                <a:lnTo>
                  <a:pt x="43008" y="51125"/>
                </a:lnTo>
                <a:lnTo>
                  <a:pt x="43101" y="51125"/>
                </a:lnTo>
                <a:lnTo>
                  <a:pt x="43194" y="51107"/>
                </a:lnTo>
                <a:lnTo>
                  <a:pt x="43269" y="51051"/>
                </a:lnTo>
                <a:lnTo>
                  <a:pt x="43325" y="51013"/>
                </a:lnTo>
                <a:lnTo>
                  <a:pt x="43362" y="50995"/>
                </a:lnTo>
                <a:lnTo>
                  <a:pt x="43399" y="51013"/>
                </a:lnTo>
                <a:lnTo>
                  <a:pt x="43436" y="51069"/>
                </a:lnTo>
                <a:lnTo>
                  <a:pt x="43492" y="51107"/>
                </a:lnTo>
                <a:lnTo>
                  <a:pt x="43548" y="51181"/>
                </a:lnTo>
                <a:lnTo>
                  <a:pt x="43604" y="51256"/>
                </a:lnTo>
                <a:lnTo>
                  <a:pt x="43641" y="51274"/>
                </a:lnTo>
                <a:lnTo>
                  <a:pt x="43678" y="51274"/>
                </a:lnTo>
                <a:lnTo>
                  <a:pt x="43716" y="51256"/>
                </a:lnTo>
                <a:lnTo>
                  <a:pt x="43734" y="51200"/>
                </a:lnTo>
                <a:lnTo>
                  <a:pt x="43716" y="51144"/>
                </a:lnTo>
                <a:lnTo>
                  <a:pt x="43697" y="51069"/>
                </a:lnTo>
                <a:lnTo>
                  <a:pt x="43623" y="50902"/>
                </a:lnTo>
                <a:lnTo>
                  <a:pt x="43604" y="50846"/>
                </a:lnTo>
                <a:lnTo>
                  <a:pt x="43604" y="50809"/>
                </a:lnTo>
                <a:lnTo>
                  <a:pt x="43678" y="50734"/>
                </a:lnTo>
                <a:lnTo>
                  <a:pt x="43809" y="50585"/>
                </a:lnTo>
                <a:lnTo>
                  <a:pt x="43865" y="50511"/>
                </a:lnTo>
                <a:lnTo>
                  <a:pt x="43902" y="50436"/>
                </a:lnTo>
                <a:lnTo>
                  <a:pt x="43902" y="50418"/>
                </a:lnTo>
                <a:lnTo>
                  <a:pt x="43883" y="50399"/>
                </a:lnTo>
                <a:lnTo>
                  <a:pt x="43846" y="50399"/>
                </a:lnTo>
                <a:lnTo>
                  <a:pt x="43809" y="50418"/>
                </a:lnTo>
                <a:lnTo>
                  <a:pt x="43716" y="50455"/>
                </a:lnTo>
                <a:lnTo>
                  <a:pt x="43585" y="50529"/>
                </a:lnTo>
                <a:lnTo>
                  <a:pt x="43474" y="50585"/>
                </a:lnTo>
                <a:lnTo>
                  <a:pt x="43436" y="50604"/>
                </a:lnTo>
                <a:lnTo>
                  <a:pt x="43399" y="50604"/>
                </a:lnTo>
                <a:lnTo>
                  <a:pt x="43362" y="50585"/>
                </a:lnTo>
                <a:lnTo>
                  <a:pt x="43325" y="50567"/>
                </a:lnTo>
                <a:lnTo>
                  <a:pt x="43250" y="50492"/>
                </a:lnTo>
                <a:lnTo>
                  <a:pt x="43176" y="50418"/>
                </a:lnTo>
                <a:lnTo>
                  <a:pt x="43139" y="50380"/>
                </a:lnTo>
                <a:lnTo>
                  <a:pt x="43101" y="50362"/>
                </a:lnTo>
                <a:close/>
                <a:moveTo>
                  <a:pt x="50958" y="50380"/>
                </a:moveTo>
                <a:lnTo>
                  <a:pt x="50902" y="50399"/>
                </a:lnTo>
                <a:lnTo>
                  <a:pt x="50865" y="50455"/>
                </a:lnTo>
                <a:lnTo>
                  <a:pt x="50846" y="50529"/>
                </a:lnTo>
                <a:lnTo>
                  <a:pt x="50846" y="50585"/>
                </a:lnTo>
                <a:lnTo>
                  <a:pt x="50902" y="50641"/>
                </a:lnTo>
                <a:lnTo>
                  <a:pt x="50958" y="50697"/>
                </a:lnTo>
                <a:lnTo>
                  <a:pt x="51107" y="50771"/>
                </a:lnTo>
                <a:lnTo>
                  <a:pt x="51219" y="50846"/>
                </a:lnTo>
                <a:lnTo>
                  <a:pt x="51144" y="50939"/>
                </a:lnTo>
                <a:lnTo>
                  <a:pt x="51070" y="51051"/>
                </a:lnTo>
                <a:lnTo>
                  <a:pt x="51051" y="51107"/>
                </a:lnTo>
                <a:lnTo>
                  <a:pt x="51033" y="51162"/>
                </a:lnTo>
                <a:lnTo>
                  <a:pt x="51070" y="51218"/>
                </a:lnTo>
                <a:lnTo>
                  <a:pt x="51126" y="51256"/>
                </a:lnTo>
                <a:lnTo>
                  <a:pt x="51182" y="51274"/>
                </a:lnTo>
                <a:lnTo>
                  <a:pt x="51237" y="51256"/>
                </a:lnTo>
                <a:lnTo>
                  <a:pt x="51293" y="51218"/>
                </a:lnTo>
                <a:lnTo>
                  <a:pt x="51349" y="51162"/>
                </a:lnTo>
                <a:lnTo>
                  <a:pt x="51442" y="51069"/>
                </a:lnTo>
                <a:lnTo>
                  <a:pt x="51479" y="51032"/>
                </a:lnTo>
                <a:lnTo>
                  <a:pt x="51535" y="51013"/>
                </a:lnTo>
                <a:lnTo>
                  <a:pt x="51573" y="51032"/>
                </a:lnTo>
                <a:lnTo>
                  <a:pt x="51647" y="51069"/>
                </a:lnTo>
                <a:lnTo>
                  <a:pt x="51777" y="51181"/>
                </a:lnTo>
                <a:lnTo>
                  <a:pt x="51833" y="51218"/>
                </a:lnTo>
                <a:lnTo>
                  <a:pt x="51908" y="51237"/>
                </a:lnTo>
                <a:lnTo>
                  <a:pt x="51963" y="51218"/>
                </a:lnTo>
                <a:lnTo>
                  <a:pt x="52001" y="51181"/>
                </a:lnTo>
                <a:lnTo>
                  <a:pt x="52019" y="51125"/>
                </a:lnTo>
                <a:lnTo>
                  <a:pt x="52001" y="51051"/>
                </a:lnTo>
                <a:lnTo>
                  <a:pt x="51963" y="50995"/>
                </a:lnTo>
                <a:lnTo>
                  <a:pt x="51908" y="50920"/>
                </a:lnTo>
                <a:lnTo>
                  <a:pt x="51777" y="50809"/>
                </a:lnTo>
                <a:lnTo>
                  <a:pt x="51684" y="50716"/>
                </a:lnTo>
                <a:lnTo>
                  <a:pt x="51740" y="50623"/>
                </a:lnTo>
                <a:lnTo>
                  <a:pt x="51796" y="50511"/>
                </a:lnTo>
                <a:lnTo>
                  <a:pt x="51815" y="50455"/>
                </a:lnTo>
                <a:lnTo>
                  <a:pt x="51815" y="50418"/>
                </a:lnTo>
                <a:lnTo>
                  <a:pt x="51777" y="50399"/>
                </a:lnTo>
                <a:lnTo>
                  <a:pt x="51703" y="50380"/>
                </a:lnTo>
                <a:lnTo>
                  <a:pt x="51666" y="50399"/>
                </a:lnTo>
                <a:lnTo>
                  <a:pt x="51610" y="50455"/>
                </a:lnTo>
                <a:lnTo>
                  <a:pt x="51554" y="50511"/>
                </a:lnTo>
                <a:lnTo>
                  <a:pt x="51517" y="50529"/>
                </a:lnTo>
                <a:lnTo>
                  <a:pt x="51442" y="50548"/>
                </a:lnTo>
                <a:lnTo>
                  <a:pt x="51386" y="50529"/>
                </a:lnTo>
                <a:lnTo>
                  <a:pt x="51275" y="50455"/>
                </a:lnTo>
                <a:lnTo>
                  <a:pt x="51163" y="50418"/>
                </a:lnTo>
                <a:lnTo>
                  <a:pt x="51051" y="50380"/>
                </a:lnTo>
                <a:close/>
                <a:moveTo>
                  <a:pt x="72574" y="50380"/>
                </a:moveTo>
                <a:lnTo>
                  <a:pt x="72499" y="50418"/>
                </a:lnTo>
                <a:lnTo>
                  <a:pt x="72462" y="50474"/>
                </a:lnTo>
                <a:lnTo>
                  <a:pt x="72443" y="50529"/>
                </a:lnTo>
                <a:lnTo>
                  <a:pt x="72443" y="50585"/>
                </a:lnTo>
                <a:lnTo>
                  <a:pt x="72481" y="50641"/>
                </a:lnTo>
                <a:lnTo>
                  <a:pt x="72592" y="50734"/>
                </a:lnTo>
                <a:lnTo>
                  <a:pt x="72704" y="50809"/>
                </a:lnTo>
                <a:lnTo>
                  <a:pt x="72462" y="50939"/>
                </a:lnTo>
                <a:lnTo>
                  <a:pt x="72350" y="51032"/>
                </a:lnTo>
                <a:lnTo>
                  <a:pt x="72313" y="51069"/>
                </a:lnTo>
                <a:lnTo>
                  <a:pt x="72294" y="51125"/>
                </a:lnTo>
                <a:lnTo>
                  <a:pt x="72294" y="51200"/>
                </a:lnTo>
                <a:lnTo>
                  <a:pt x="72332" y="51256"/>
                </a:lnTo>
                <a:lnTo>
                  <a:pt x="72388" y="51274"/>
                </a:lnTo>
                <a:lnTo>
                  <a:pt x="72462" y="51274"/>
                </a:lnTo>
                <a:lnTo>
                  <a:pt x="72611" y="51256"/>
                </a:lnTo>
                <a:lnTo>
                  <a:pt x="72723" y="51200"/>
                </a:lnTo>
                <a:lnTo>
                  <a:pt x="72778" y="51144"/>
                </a:lnTo>
                <a:lnTo>
                  <a:pt x="72872" y="51088"/>
                </a:lnTo>
                <a:lnTo>
                  <a:pt x="72946" y="51032"/>
                </a:lnTo>
                <a:lnTo>
                  <a:pt x="73002" y="50995"/>
                </a:lnTo>
                <a:lnTo>
                  <a:pt x="73039" y="50995"/>
                </a:lnTo>
                <a:lnTo>
                  <a:pt x="73076" y="51013"/>
                </a:lnTo>
                <a:lnTo>
                  <a:pt x="73151" y="51051"/>
                </a:lnTo>
                <a:lnTo>
                  <a:pt x="73225" y="51107"/>
                </a:lnTo>
                <a:lnTo>
                  <a:pt x="73263" y="51125"/>
                </a:lnTo>
                <a:lnTo>
                  <a:pt x="73300" y="51107"/>
                </a:lnTo>
                <a:lnTo>
                  <a:pt x="73374" y="51088"/>
                </a:lnTo>
                <a:lnTo>
                  <a:pt x="73393" y="51051"/>
                </a:lnTo>
                <a:lnTo>
                  <a:pt x="73412" y="51013"/>
                </a:lnTo>
                <a:lnTo>
                  <a:pt x="73393" y="50958"/>
                </a:lnTo>
                <a:lnTo>
                  <a:pt x="73318" y="50846"/>
                </a:lnTo>
                <a:lnTo>
                  <a:pt x="73225" y="50753"/>
                </a:lnTo>
                <a:lnTo>
                  <a:pt x="73281" y="50697"/>
                </a:lnTo>
                <a:lnTo>
                  <a:pt x="73337" y="50585"/>
                </a:lnTo>
                <a:lnTo>
                  <a:pt x="73374" y="50492"/>
                </a:lnTo>
                <a:lnTo>
                  <a:pt x="73374" y="50436"/>
                </a:lnTo>
                <a:lnTo>
                  <a:pt x="73356" y="50399"/>
                </a:lnTo>
                <a:lnTo>
                  <a:pt x="73318" y="50380"/>
                </a:lnTo>
                <a:lnTo>
                  <a:pt x="73281" y="50380"/>
                </a:lnTo>
                <a:lnTo>
                  <a:pt x="73188" y="50436"/>
                </a:lnTo>
                <a:lnTo>
                  <a:pt x="73114" y="50511"/>
                </a:lnTo>
                <a:lnTo>
                  <a:pt x="73039" y="50548"/>
                </a:lnTo>
                <a:lnTo>
                  <a:pt x="72983" y="50548"/>
                </a:lnTo>
                <a:lnTo>
                  <a:pt x="72909" y="50529"/>
                </a:lnTo>
                <a:lnTo>
                  <a:pt x="72778" y="50455"/>
                </a:lnTo>
                <a:lnTo>
                  <a:pt x="72704" y="50418"/>
                </a:lnTo>
                <a:lnTo>
                  <a:pt x="72648" y="50380"/>
                </a:lnTo>
                <a:close/>
                <a:moveTo>
                  <a:pt x="80468" y="50380"/>
                </a:moveTo>
                <a:lnTo>
                  <a:pt x="80393" y="50399"/>
                </a:lnTo>
                <a:lnTo>
                  <a:pt x="80337" y="50436"/>
                </a:lnTo>
                <a:lnTo>
                  <a:pt x="80319" y="50492"/>
                </a:lnTo>
                <a:lnTo>
                  <a:pt x="80319" y="50567"/>
                </a:lnTo>
                <a:lnTo>
                  <a:pt x="80337" y="50604"/>
                </a:lnTo>
                <a:lnTo>
                  <a:pt x="80412" y="50697"/>
                </a:lnTo>
                <a:lnTo>
                  <a:pt x="80505" y="50771"/>
                </a:lnTo>
                <a:lnTo>
                  <a:pt x="80524" y="50809"/>
                </a:lnTo>
                <a:lnTo>
                  <a:pt x="80542" y="50865"/>
                </a:lnTo>
                <a:lnTo>
                  <a:pt x="80524" y="50902"/>
                </a:lnTo>
                <a:lnTo>
                  <a:pt x="80505" y="50920"/>
                </a:lnTo>
                <a:lnTo>
                  <a:pt x="80449" y="50995"/>
                </a:lnTo>
                <a:lnTo>
                  <a:pt x="80393" y="51051"/>
                </a:lnTo>
                <a:lnTo>
                  <a:pt x="80393" y="51107"/>
                </a:lnTo>
                <a:lnTo>
                  <a:pt x="80393" y="51144"/>
                </a:lnTo>
                <a:lnTo>
                  <a:pt x="80431" y="51181"/>
                </a:lnTo>
                <a:lnTo>
                  <a:pt x="80468" y="51200"/>
                </a:lnTo>
                <a:lnTo>
                  <a:pt x="80505" y="51218"/>
                </a:lnTo>
                <a:lnTo>
                  <a:pt x="80542" y="51200"/>
                </a:lnTo>
                <a:lnTo>
                  <a:pt x="80635" y="51162"/>
                </a:lnTo>
                <a:lnTo>
                  <a:pt x="80710" y="51144"/>
                </a:lnTo>
                <a:lnTo>
                  <a:pt x="80784" y="51125"/>
                </a:lnTo>
                <a:lnTo>
                  <a:pt x="80803" y="51125"/>
                </a:lnTo>
                <a:lnTo>
                  <a:pt x="80821" y="51144"/>
                </a:lnTo>
                <a:lnTo>
                  <a:pt x="80896" y="51181"/>
                </a:lnTo>
                <a:lnTo>
                  <a:pt x="80933" y="51200"/>
                </a:lnTo>
                <a:lnTo>
                  <a:pt x="80970" y="51237"/>
                </a:lnTo>
                <a:lnTo>
                  <a:pt x="81026" y="51274"/>
                </a:lnTo>
                <a:lnTo>
                  <a:pt x="81082" y="51274"/>
                </a:lnTo>
                <a:lnTo>
                  <a:pt x="81138" y="51256"/>
                </a:lnTo>
                <a:lnTo>
                  <a:pt x="81157" y="51200"/>
                </a:lnTo>
                <a:lnTo>
                  <a:pt x="81175" y="51162"/>
                </a:lnTo>
                <a:lnTo>
                  <a:pt x="81157" y="51107"/>
                </a:lnTo>
                <a:lnTo>
                  <a:pt x="81101" y="50995"/>
                </a:lnTo>
                <a:lnTo>
                  <a:pt x="81045" y="50902"/>
                </a:lnTo>
                <a:lnTo>
                  <a:pt x="81250" y="50790"/>
                </a:lnTo>
                <a:lnTo>
                  <a:pt x="81361" y="50716"/>
                </a:lnTo>
                <a:lnTo>
                  <a:pt x="81399" y="50678"/>
                </a:lnTo>
                <a:lnTo>
                  <a:pt x="81436" y="50641"/>
                </a:lnTo>
                <a:lnTo>
                  <a:pt x="81455" y="50585"/>
                </a:lnTo>
                <a:lnTo>
                  <a:pt x="81436" y="50529"/>
                </a:lnTo>
                <a:lnTo>
                  <a:pt x="81399" y="50492"/>
                </a:lnTo>
                <a:lnTo>
                  <a:pt x="81380" y="50474"/>
                </a:lnTo>
                <a:lnTo>
                  <a:pt x="81324" y="50492"/>
                </a:lnTo>
                <a:lnTo>
                  <a:pt x="81231" y="50511"/>
                </a:lnTo>
                <a:lnTo>
                  <a:pt x="81082" y="50585"/>
                </a:lnTo>
                <a:lnTo>
                  <a:pt x="80952" y="50641"/>
                </a:lnTo>
                <a:lnTo>
                  <a:pt x="80896" y="50660"/>
                </a:lnTo>
                <a:lnTo>
                  <a:pt x="80859" y="50660"/>
                </a:lnTo>
                <a:lnTo>
                  <a:pt x="80821" y="50641"/>
                </a:lnTo>
                <a:lnTo>
                  <a:pt x="80784" y="50604"/>
                </a:lnTo>
                <a:lnTo>
                  <a:pt x="80710" y="50511"/>
                </a:lnTo>
                <a:lnTo>
                  <a:pt x="80617" y="50436"/>
                </a:lnTo>
                <a:lnTo>
                  <a:pt x="80579" y="50399"/>
                </a:lnTo>
                <a:lnTo>
                  <a:pt x="80524" y="50380"/>
                </a:lnTo>
                <a:close/>
                <a:moveTo>
                  <a:pt x="89311" y="50362"/>
                </a:moveTo>
                <a:lnTo>
                  <a:pt x="89144" y="50474"/>
                </a:lnTo>
                <a:lnTo>
                  <a:pt x="88958" y="50567"/>
                </a:lnTo>
                <a:lnTo>
                  <a:pt x="88864" y="50604"/>
                </a:lnTo>
                <a:lnTo>
                  <a:pt x="88790" y="50567"/>
                </a:lnTo>
                <a:lnTo>
                  <a:pt x="88753" y="50529"/>
                </a:lnTo>
                <a:lnTo>
                  <a:pt x="88697" y="50492"/>
                </a:lnTo>
                <a:lnTo>
                  <a:pt x="88660" y="50455"/>
                </a:lnTo>
                <a:lnTo>
                  <a:pt x="88604" y="50436"/>
                </a:lnTo>
                <a:lnTo>
                  <a:pt x="88492" y="50399"/>
                </a:lnTo>
                <a:lnTo>
                  <a:pt x="88455" y="50399"/>
                </a:lnTo>
                <a:lnTo>
                  <a:pt x="88418" y="50418"/>
                </a:lnTo>
                <a:lnTo>
                  <a:pt x="88399" y="50436"/>
                </a:lnTo>
                <a:lnTo>
                  <a:pt x="88399" y="50455"/>
                </a:lnTo>
                <a:lnTo>
                  <a:pt x="88399" y="50529"/>
                </a:lnTo>
                <a:lnTo>
                  <a:pt x="88418" y="50604"/>
                </a:lnTo>
                <a:lnTo>
                  <a:pt x="88474" y="50678"/>
                </a:lnTo>
                <a:lnTo>
                  <a:pt x="88529" y="50753"/>
                </a:lnTo>
                <a:lnTo>
                  <a:pt x="88585" y="50827"/>
                </a:lnTo>
                <a:lnTo>
                  <a:pt x="88492" y="50902"/>
                </a:lnTo>
                <a:lnTo>
                  <a:pt x="88380" y="51013"/>
                </a:lnTo>
                <a:lnTo>
                  <a:pt x="88343" y="51069"/>
                </a:lnTo>
                <a:lnTo>
                  <a:pt x="88343" y="51125"/>
                </a:lnTo>
                <a:lnTo>
                  <a:pt x="88362" y="51200"/>
                </a:lnTo>
                <a:lnTo>
                  <a:pt x="88436" y="51256"/>
                </a:lnTo>
                <a:lnTo>
                  <a:pt x="88492" y="51274"/>
                </a:lnTo>
                <a:lnTo>
                  <a:pt x="88548" y="51274"/>
                </a:lnTo>
                <a:lnTo>
                  <a:pt x="88604" y="51256"/>
                </a:lnTo>
                <a:lnTo>
                  <a:pt x="88678" y="51237"/>
                </a:lnTo>
                <a:lnTo>
                  <a:pt x="88771" y="51144"/>
                </a:lnTo>
                <a:lnTo>
                  <a:pt x="88827" y="51107"/>
                </a:lnTo>
                <a:lnTo>
                  <a:pt x="88864" y="51088"/>
                </a:lnTo>
                <a:lnTo>
                  <a:pt x="88920" y="51069"/>
                </a:lnTo>
                <a:lnTo>
                  <a:pt x="88976" y="51088"/>
                </a:lnTo>
                <a:lnTo>
                  <a:pt x="89069" y="51144"/>
                </a:lnTo>
                <a:lnTo>
                  <a:pt x="89200" y="51200"/>
                </a:lnTo>
                <a:lnTo>
                  <a:pt x="89293" y="51200"/>
                </a:lnTo>
                <a:lnTo>
                  <a:pt x="89311" y="51162"/>
                </a:lnTo>
                <a:lnTo>
                  <a:pt x="89311" y="51125"/>
                </a:lnTo>
                <a:lnTo>
                  <a:pt x="89311" y="51088"/>
                </a:lnTo>
                <a:lnTo>
                  <a:pt x="89237" y="51013"/>
                </a:lnTo>
                <a:lnTo>
                  <a:pt x="89162" y="50939"/>
                </a:lnTo>
                <a:lnTo>
                  <a:pt x="89144" y="50902"/>
                </a:lnTo>
                <a:lnTo>
                  <a:pt x="89125" y="50883"/>
                </a:lnTo>
                <a:lnTo>
                  <a:pt x="89144" y="50846"/>
                </a:lnTo>
                <a:lnTo>
                  <a:pt x="89181" y="50790"/>
                </a:lnTo>
                <a:lnTo>
                  <a:pt x="89293" y="50716"/>
                </a:lnTo>
                <a:lnTo>
                  <a:pt x="89404" y="50623"/>
                </a:lnTo>
                <a:lnTo>
                  <a:pt x="89442" y="50567"/>
                </a:lnTo>
                <a:lnTo>
                  <a:pt x="89479" y="50529"/>
                </a:lnTo>
                <a:lnTo>
                  <a:pt x="89479" y="50455"/>
                </a:lnTo>
                <a:lnTo>
                  <a:pt x="89442" y="50399"/>
                </a:lnTo>
                <a:lnTo>
                  <a:pt x="89423" y="50362"/>
                </a:lnTo>
                <a:close/>
                <a:moveTo>
                  <a:pt x="16031" y="50362"/>
                </a:moveTo>
                <a:lnTo>
                  <a:pt x="15993" y="50380"/>
                </a:lnTo>
                <a:lnTo>
                  <a:pt x="15938" y="50399"/>
                </a:lnTo>
                <a:lnTo>
                  <a:pt x="15919" y="50436"/>
                </a:lnTo>
                <a:lnTo>
                  <a:pt x="15919" y="50492"/>
                </a:lnTo>
                <a:lnTo>
                  <a:pt x="15938" y="50567"/>
                </a:lnTo>
                <a:lnTo>
                  <a:pt x="15993" y="50623"/>
                </a:lnTo>
                <a:lnTo>
                  <a:pt x="16049" y="50660"/>
                </a:lnTo>
                <a:lnTo>
                  <a:pt x="16217" y="50753"/>
                </a:lnTo>
                <a:lnTo>
                  <a:pt x="16533" y="50865"/>
                </a:lnTo>
                <a:lnTo>
                  <a:pt x="16459" y="50902"/>
                </a:lnTo>
                <a:lnTo>
                  <a:pt x="16384" y="50976"/>
                </a:lnTo>
                <a:lnTo>
                  <a:pt x="16310" y="51032"/>
                </a:lnTo>
                <a:lnTo>
                  <a:pt x="16291" y="51125"/>
                </a:lnTo>
                <a:lnTo>
                  <a:pt x="16291" y="51181"/>
                </a:lnTo>
                <a:lnTo>
                  <a:pt x="16291" y="51218"/>
                </a:lnTo>
                <a:lnTo>
                  <a:pt x="16329" y="51256"/>
                </a:lnTo>
                <a:lnTo>
                  <a:pt x="16366" y="51274"/>
                </a:lnTo>
                <a:lnTo>
                  <a:pt x="16459" y="51293"/>
                </a:lnTo>
                <a:lnTo>
                  <a:pt x="16552" y="51274"/>
                </a:lnTo>
                <a:lnTo>
                  <a:pt x="16645" y="51218"/>
                </a:lnTo>
                <a:lnTo>
                  <a:pt x="16719" y="51144"/>
                </a:lnTo>
                <a:lnTo>
                  <a:pt x="16794" y="51069"/>
                </a:lnTo>
                <a:lnTo>
                  <a:pt x="16850" y="51051"/>
                </a:lnTo>
                <a:lnTo>
                  <a:pt x="16868" y="51032"/>
                </a:lnTo>
                <a:lnTo>
                  <a:pt x="16924" y="51032"/>
                </a:lnTo>
                <a:lnTo>
                  <a:pt x="16980" y="51069"/>
                </a:lnTo>
                <a:lnTo>
                  <a:pt x="17092" y="51144"/>
                </a:lnTo>
                <a:lnTo>
                  <a:pt x="17222" y="51200"/>
                </a:lnTo>
                <a:lnTo>
                  <a:pt x="17278" y="51200"/>
                </a:lnTo>
                <a:lnTo>
                  <a:pt x="17315" y="51181"/>
                </a:lnTo>
                <a:lnTo>
                  <a:pt x="17315" y="51144"/>
                </a:lnTo>
                <a:lnTo>
                  <a:pt x="17297" y="51107"/>
                </a:lnTo>
                <a:lnTo>
                  <a:pt x="17222" y="51013"/>
                </a:lnTo>
                <a:lnTo>
                  <a:pt x="17073" y="50865"/>
                </a:lnTo>
                <a:lnTo>
                  <a:pt x="17129" y="50771"/>
                </a:lnTo>
                <a:lnTo>
                  <a:pt x="17241" y="50604"/>
                </a:lnTo>
                <a:lnTo>
                  <a:pt x="17297" y="50511"/>
                </a:lnTo>
                <a:lnTo>
                  <a:pt x="17315" y="50436"/>
                </a:lnTo>
                <a:lnTo>
                  <a:pt x="17315" y="50380"/>
                </a:lnTo>
                <a:lnTo>
                  <a:pt x="17278" y="50380"/>
                </a:lnTo>
                <a:lnTo>
                  <a:pt x="17222" y="50399"/>
                </a:lnTo>
                <a:lnTo>
                  <a:pt x="17148" y="50436"/>
                </a:lnTo>
                <a:lnTo>
                  <a:pt x="17017" y="50529"/>
                </a:lnTo>
                <a:lnTo>
                  <a:pt x="16887" y="50623"/>
                </a:lnTo>
                <a:lnTo>
                  <a:pt x="16831" y="50660"/>
                </a:lnTo>
                <a:lnTo>
                  <a:pt x="16719" y="50660"/>
                </a:lnTo>
                <a:lnTo>
                  <a:pt x="16664" y="50623"/>
                </a:lnTo>
                <a:lnTo>
                  <a:pt x="16515" y="50529"/>
                </a:lnTo>
                <a:lnTo>
                  <a:pt x="16366" y="50436"/>
                </a:lnTo>
                <a:lnTo>
                  <a:pt x="16291" y="50399"/>
                </a:lnTo>
                <a:lnTo>
                  <a:pt x="16217" y="50380"/>
                </a:lnTo>
                <a:lnTo>
                  <a:pt x="16105" y="50362"/>
                </a:lnTo>
                <a:close/>
                <a:moveTo>
                  <a:pt x="25023" y="50362"/>
                </a:moveTo>
                <a:lnTo>
                  <a:pt x="24930" y="50380"/>
                </a:lnTo>
                <a:lnTo>
                  <a:pt x="24856" y="50399"/>
                </a:lnTo>
                <a:lnTo>
                  <a:pt x="24800" y="50436"/>
                </a:lnTo>
                <a:lnTo>
                  <a:pt x="24669" y="50511"/>
                </a:lnTo>
                <a:lnTo>
                  <a:pt x="24595" y="50529"/>
                </a:lnTo>
                <a:lnTo>
                  <a:pt x="24576" y="50548"/>
                </a:lnTo>
                <a:lnTo>
                  <a:pt x="24465" y="50511"/>
                </a:lnTo>
                <a:lnTo>
                  <a:pt x="24372" y="50455"/>
                </a:lnTo>
                <a:lnTo>
                  <a:pt x="24260" y="50418"/>
                </a:lnTo>
                <a:lnTo>
                  <a:pt x="24204" y="50418"/>
                </a:lnTo>
                <a:lnTo>
                  <a:pt x="24148" y="50436"/>
                </a:lnTo>
                <a:lnTo>
                  <a:pt x="24129" y="50455"/>
                </a:lnTo>
                <a:lnTo>
                  <a:pt x="24111" y="50511"/>
                </a:lnTo>
                <a:lnTo>
                  <a:pt x="24129" y="50567"/>
                </a:lnTo>
                <a:lnTo>
                  <a:pt x="24185" y="50604"/>
                </a:lnTo>
                <a:lnTo>
                  <a:pt x="24278" y="50697"/>
                </a:lnTo>
                <a:lnTo>
                  <a:pt x="24353" y="50771"/>
                </a:lnTo>
                <a:lnTo>
                  <a:pt x="24353" y="50790"/>
                </a:lnTo>
                <a:lnTo>
                  <a:pt x="24334" y="50846"/>
                </a:lnTo>
                <a:lnTo>
                  <a:pt x="24297" y="50958"/>
                </a:lnTo>
                <a:lnTo>
                  <a:pt x="24241" y="51069"/>
                </a:lnTo>
                <a:lnTo>
                  <a:pt x="24241" y="51125"/>
                </a:lnTo>
                <a:lnTo>
                  <a:pt x="24241" y="51162"/>
                </a:lnTo>
                <a:lnTo>
                  <a:pt x="24278" y="51181"/>
                </a:lnTo>
                <a:lnTo>
                  <a:pt x="24353" y="51181"/>
                </a:lnTo>
                <a:lnTo>
                  <a:pt x="24390" y="51144"/>
                </a:lnTo>
                <a:lnTo>
                  <a:pt x="24427" y="51107"/>
                </a:lnTo>
                <a:lnTo>
                  <a:pt x="24520" y="51032"/>
                </a:lnTo>
                <a:lnTo>
                  <a:pt x="24614" y="50958"/>
                </a:lnTo>
                <a:lnTo>
                  <a:pt x="24651" y="50976"/>
                </a:lnTo>
                <a:lnTo>
                  <a:pt x="24707" y="50995"/>
                </a:lnTo>
                <a:lnTo>
                  <a:pt x="24800" y="51069"/>
                </a:lnTo>
                <a:lnTo>
                  <a:pt x="24967" y="51162"/>
                </a:lnTo>
                <a:lnTo>
                  <a:pt x="25098" y="51256"/>
                </a:lnTo>
                <a:lnTo>
                  <a:pt x="25153" y="51293"/>
                </a:lnTo>
                <a:lnTo>
                  <a:pt x="25191" y="51274"/>
                </a:lnTo>
                <a:lnTo>
                  <a:pt x="25209" y="51237"/>
                </a:lnTo>
                <a:lnTo>
                  <a:pt x="25172" y="51181"/>
                </a:lnTo>
                <a:lnTo>
                  <a:pt x="25060" y="51032"/>
                </a:lnTo>
                <a:lnTo>
                  <a:pt x="24930" y="50865"/>
                </a:lnTo>
                <a:lnTo>
                  <a:pt x="24856" y="50790"/>
                </a:lnTo>
                <a:lnTo>
                  <a:pt x="25042" y="50678"/>
                </a:lnTo>
                <a:lnTo>
                  <a:pt x="25135" y="50623"/>
                </a:lnTo>
                <a:lnTo>
                  <a:pt x="25153" y="50585"/>
                </a:lnTo>
                <a:lnTo>
                  <a:pt x="25172" y="50529"/>
                </a:lnTo>
                <a:lnTo>
                  <a:pt x="25172" y="50474"/>
                </a:lnTo>
                <a:lnTo>
                  <a:pt x="25172" y="50436"/>
                </a:lnTo>
                <a:lnTo>
                  <a:pt x="25135" y="50399"/>
                </a:lnTo>
                <a:lnTo>
                  <a:pt x="25116" y="50380"/>
                </a:lnTo>
                <a:lnTo>
                  <a:pt x="25023" y="50362"/>
                </a:lnTo>
                <a:close/>
                <a:moveTo>
                  <a:pt x="54719" y="50362"/>
                </a:moveTo>
                <a:lnTo>
                  <a:pt x="54496" y="50474"/>
                </a:lnTo>
                <a:lnTo>
                  <a:pt x="54291" y="50585"/>
                </a:lnTo>
                <a:lnTo>
                  <a:pt x="54216" y="50604"/>
                </a:lnTo>
                <a:lnTo>
                  <a:pt x="54179" y="50623"/>
                </a:lnTo>
                <a:lnTo>
                  <a:pt x="54123" y="50623"/>
                </a:lnTo>
                <a:lnTo>
                  <a:pt x="54086" y="50604"/>
                </a:lnTo>
                <a:lnTo>
                  <a:pt x="54011" y="50529"/>
                </a:lnTo>
                <a:lnTo>
                  <a:pt x="53918" y="50455"/>
                </a:lnTo>
                <a:lnTo>
                  <a:pt x="53844" y="50418"/>
                </a:lnTo>
                <a:lnTo>
                  <a:pt x="53751" y="50399"/>
                </a:lnTo>
                <a:lnTo>
                  <a:pt x="53714" y="50380"/>
                </a:lnTo>
                <a:lnTo>
                  <a:pt x="53658" y="50399"/>
                </a:lnTo>
                <a:lnTo>
                  <a:pt x="53639" y="50418"/>
                </a:lnTo>
                <a:lnTo>
                  <a:pt x="53602" y="50455"/>
                </a:lnTo>
                <a:lnTo>
                  <a:pt x="53602" y="50511"/>
                </a:lnTo>
                <a:lnTo>
                  <a:pt x="53620" y="50567"/>
                </a:lnTo>
                <a:lnTo>
                  <a:pt x="53639" y="50623"/>
                </a:lnTo>
                <a:lnTo>
                  <a:pt x="53676" y="50660"/>
                </a:lnTo>
                <a:lnTo>
                  <a:pt x="53788" y="50753"/>
                </a:lnTo>
                <a:lnTo>
                  <a:pt x="53863" y="50809"/>
                </a:lnTo>
                <a:lnTo>
                  <a:pt x="53732" y="50865"/>
                </a:lnTo>
                <a:lnTo>
                  <a:pt x="53565" y="50939"/>
                </a:lnTo>
                <a:lnTo>
                  <a:pt x="53490" y="50995"/>
                </a:lnTo>
                <a:lnTo>
                  <a:pt x="53434" y="51051"/>
                </a:lnTo>
                <a:lnTo>
                  <a:pt x="53378" y="51107"/>
                </a:lnTo>
                <a:lnTo>
                  <a:pt x="53378" y="51181"/>
                </a:lnTo>
                <a:lnTo>
                  <a:pt x="53397" y="51237"/>
                </a:lnTo>
                <a:lnTo>
                  <a:pt x="53453" y="51274"/>
                </a:lnTo>
                <a:lnTo>
                  <a:pt x="53509" y="51293"/>
                </a:lnTo>
                <a:lnTo>
                  <a:pt x="53583" y="51274"/>
                </a:lnTo>
                <a:lnTo>
                  <a:pt x="53732" y="51237"/>
                </a:lnTo>
                <a:lnTo>
                  <a:pt x="53825" y="51181"/>
                </a:lnTo>
                <a:lnTo>
                  <a:pt x="53993" y="51088"/>
                </a:lnTo>
                <a:lnTo>
                  <a:pt x="54086" y="51032"/>
                </a:lnTo>
                <a:lnTo>
                  <a:pt x="54142" y="51013"/>
                </a:lnTo>
                <a:lnTo>
                  <a:pt x="54216" y="51032"/>
                </a:lnTo>
                <a:lnTo>
                  <a:pt x="54291" y="51088"/>
                </a:lnTo>
                <a:lnTo>
                  <a:pt x="54347" y="51144"/>
                </a:lnTo>
                <a:lnTo>
                  <a:pt x="54421" y="51181"/>
                </a:lnTo>
                <a:lnTo>
                  <a:pt x="54514" y="51218"/>
                </a:lnTo>
                <a:lnTo>
                  <a:pt x="54551" y="51200"/>
                </a:lnTo>
                <a:lnTo>
                  <a:pt x="54570" y="51162"/>
                </a:lnTo>
                <a:lnTo>
                  <a:pt x="54551" y="51107"/>
                </a:lnTo>
                <a:lnTo>
                  <a:pt x="54458" y="50976"/>
                </a:lnTo>
                <a:lnTo>
                  <a:pt x="54365" y="50865"/>
                </a:lnTo>
                <a:lnTo>
                  <a:pt x="54570" y="50753"/>
                </a:lnTo>
                <a:lnTo>
                  <a:pt x="54663" y="50678"/>
                </a:lnTo>
                <a:lnTo>
                  <a:pt x="54756" y="50604"/>
                </a:lnTo>
                <a:lnTo>
                  <a:pt x="54793" y="50529"/>
                </a:lnTo>
                <a:lnTo>
                  <a:pt x="54831" y="50436"/>
                </a:lnTo>
                <a:lnTo>
                  <a:pt x="54831" y="50399"/>
                </a:lnTo>
                <a:lnTo>
                  <a:pt x="54812" y="50362"/>
                </a:lnTo>
                <a:close/>
                <a:moveTo>
                  <a:pt x="10706" y="50343"/>
                </a:moveTo>
                <a:lnTo>
                  <a:pt x="10650" y="50362"/>
                </a:lnTo>
                <a:lnTo>
                  <a:pt x="10594" y="50380"/>
                </a:lnTo>
                <a:lnTo>
                  <a:pt x="10557" y="50436"/>
                </a:lnTo>
                <a:lnTo>
                  <a:pt x="10538" y="50511"/>
                </a:lnTo>
                <a:lnTo>
                  <a:pt x="10557" y="50585"/>
                </a:lnTo>
                <a:lnTo>
                  <a:pt x="10594" y="50641"/>
                </a:lnTo>
                <a:lnTo>
                  <a:pt x="10669" y="50697"/>
                </a:lnTo>
                <a:lnTo>
                  <a:pt x="10743" y="50753"/>
                </a:lnTo>
                <a:lnTo>
                  <a:pt x="10911" y="50827"/>
                </a:lnTo>
                <a:lnTo>
                  <a:pt x="11041" y="50883"/>
                </a:lnTo>
                <a:lnTo>
                  <a:pt x="10967" y="51032"/>
                </a:lnTo>
                <a:lnTo>
                  <a:pt x="10929" y="51107"/>
                </a:lnTo>
                <a:lnTo>
                  <a:pt x="10911" y="51162"/>
                </a:lnTo>
                <a:lnTo>
                  <a:pt x="10929" y="51218"/>
                </a:lnTo>
                <a:lnTo>
                  <a:pt x="10948" y="51237"/>
                </a:lnTo>
                <a:lnTo>
                  <a:pt x="11004" y="51237"/>
                </a:lnTo>
                <a:lnTo>
                  <a:pt x="11097" y="51200"/>
                </a:lnTo>
                <a:lnTo>
                  <a:pt x="11209" y="51107"/>
                </a:lnTo>
                <a:lnTo>
                  <a:pt x="11283" y="51069"/>
                </a:lnTo>
                <a:lnTo>
                  <a:pt x="11320" y="51051"/>
                </a:lnTo>
                <a:lnTo>
                  <a:pt x="11376" y="51069"/>
                </a:lnTo>
                <a:lnTo>
                  <a:pt x="11451" y="51107"/>
                </a:lnTo>
                <a:lnTo>
                  <a:pt x="11562" y="51181"/>
                </a:lnTo>
                <a:lnTo>
                  <a:pt x="11674" y="51256"/>
                </a:lnTo>
                <a:lnTo>
                  <a:pt x="11786" y="51311"/>
                </a:lnTo>
                <a:lnTo>
                  <a:pt x="11897" y="51311"/>
                </a:lnTo>
                <a:lnTo>
                  <a:pt x="11953" y="51274"/>
                </a:lnTo>
                <a:lnTo>
                  <a:pt x="11972" y="51218"/>
                </a:lnTo>
                <a:lnTo>
                  <a:pt x="11991" y="51162"/>
                </a:lnTo>
                <a:lnTo>
                  <a:pt x="11972" y="51107"/>
                </a:lnTo>
                <a:lnTo>
                  <a:pt x="11935" y="51032"/>
                </a:lnTo>
                <a:lnTo>
                  <a:pt x="11897" y="50976"/>
                </a:lnTo>
                <a:lnTo>
                  <a:pt x="11786" y="50883"/>
                </a:lnTo>
                <a:lnTo>
                  <a:pt x="11674" y="50809"/>
                </a:lnTo>
                <a:lnTo>
                  <a:pt x="11767" y="50753"/>
                </a:lnTo>
                <a:lnTo>
                  <a:pt x="11860" y="50697"/>
                </a:lnTo>
                <a:lnTo>
                  <a:pt x="11935" y="50623"/>
                </a:lnTo>
                <a:lnTo>
                  <a:pt x="11991" y="50529"/>
                </a:lnTo>
                <a:lnTo>
                  <a:pt x="11991" y="50436"/>
                </a:lnTo>
                <a:lnTo>
                  <a:pt x="11972" y="50380"/>
                </a:lnTo>
                <a:lnTo>
                  <a:pt x="11916" y="50343"/>
                </a:lnTo>
                <a:lnTo>
                  <a:pt x="11767" y="50343"/>
                </a:lnTo>
                <a:lnTo>
                  <a:pt x="11674" y="50362"/>
                </a:lnTo>
                <a:lnTo>
                  <a:pt x="11544" y="50418"/>
                </a:lnTo>
                <a:lnTo>
                  <a:pt x="11413" y="50511"/>
                </a:lnTo>
                <a:lnTo>
                  <a:pt x="11357" y="50548"/>
                </a:lnTo>
                <a:lnTo>
                  <a:pt x="11283" y="50548"/>
                </a:lnTo>
                <a:lnTo>
                  <a:pt x="11209" y="50529"/>
                </a:lnTo>
                <a:lnTo>
                  <a:pt x="11134" y="50474"/>
                </a:lnTo>
                <a:lnTo>
                  <a:pt x="11041" y="50418"/>
                </a:lnTo>
                <a:lnTo>
                  <a:pt x="10967" y="50380"/>
                </a:lnTo>
                <a:lnTo>
                  <a:pt x="10855" y="50343"/>
                </a:lnTo>
                <a:close/>
                <a:moveTo>
                  <a:pt x="29529" y="50362"/>
                </a:moveTo>
                <a:lnTo>
                  <a:pt x="29473" y="50380"/>
                </a:lnTo>
                <a:lnTo>
                  <a:pt x="29436" y="50418"/>
                </a:lnTo>
                <a:lnTo>
                  <a:pt x="29417" y="50492"/>
                </a:lnTo>
                <a:lnTo>
                  <a:pt x="29417" y="50548"/>
                </a:lnTo>
                <a:lnTo>
                  <a:pt x="29473" y="50604"/>
                </a:lnTo>
                <a:lnTo>
                  <a:pt x="29529" y="50660"/>
                </a:lnTo>
                <a:lnTo>
                  <a:pt x="29603" y="50716"/>
                </a:lnTo>
                <a:lnTo>
                  <a:pt x="29901" y="50846"/>
                </a:lnTo>
                <a:lnTo>
                  <a:pt x="29808" y="50920"/>
                </a:lnTo>
                <a:lnTo>
                  <a:pt x="29715" y="51032"/>
                </a:lnTo>
                <a:lnTo>
                  <a:pt x="29659" y="51088"/>
                </a:lnTo>
                <a:lnTo>
                  <a:pt x="29640" y="51144"/>
                </a:lnTo>
                <a:lnTo>
                  <a:pt x="29640" y="51200"/>
                </a:lnTo>
                <a:lnTo>
                  <a:pt x="29659" y="51256"/>
                </a:lnTo>
                <a:lnTo>
                  <a:pt x="29715" y="51293"/>
                </a:lnTo>
                <a:lnTo>
                  <a:pt x="29771" y="51311"/>
                </a:lnTo>
                <a:lnTo>
                  <a:pt x="29845" y="51274"/>
                </a:lnTo>
                <a:lnTo>
                  <a:pt x="29901" y="51237"/>
                </a:lnTo>
                <a:lnTo>
                  <a:pt x="30031" y="51125"/>
                </a:lnTo>
                <a:lnTo>
                  <a:pt x="30087" y="51088"/>
                </a:lnTo>
                <a:lnTo>
                  <a:pt x="30125" y="51069"/>
                </a:lnTo>
                <a:lnTo>
                  <a:pt x="30162" y="51069"/>
                </a:lnTo>
                <a:lnTo>
                  <a:pt x="30218" y="51107"/>
                </a:lnTo>
                <a:lnTo>
                  <a:pt x="30348" y="51181"/>
                </a:lnTo>
                <a:lnTo>
                  <a:pt x="30497" y="51256"/>
                </a:lnTo>
                <a:lnTo>
                  <a:pt x="30553" y="51256"/>
                </a:lnTo>
                <a:lnTo>
                  <a:pt x="30590" y="51237"/>
                </a:lnTo>
                <a:lnTo>
                  <a:pt x="30609" y="51200"/>
                </a:lnTo>
                <a:lnTo>
                  <a:pt x="30609" y="51144"/>
                </a:lnTo>
                <a:lnTo>
                  <a:pt x="30571" y="51088"/>
                </a:lnTo>
                <a:lnTo>
                  <a:pt x="30534" y="51013"/>
                </a:lnTo>
                <a:lnTo>
                  <a:pt x="30441" y="50902"/>
                </a:lnTo>
                <a:lnTo>
                  <a:pt x="30348" y="50827"/>
                </a:lnTo>
                <a:lnTo>
                  <a:pt x="30441" y="50697"/>
                </a:lnTo>
                <a:lnTo>
                  <a:pt x="30515" y="50548"/>
                </a:lnTo>
                <a:lnTo>
                  <a:pt x="30534" y="50474"/>
                </a:lnTo>
                <a:lnTo>
                  <a:pt x="30515" y="50436"/>
                </a:lnTo>
                <a:lnTo>
                  <a:pt x="30460" y="50436"/>
                </a:lnTo>
                <a:lnTo>
                  <a:pt x="30367" y="50474"/>
                </a:lnTo>
                <a:lnTo>
                  <a:pt x="30255" y="50567"/>
                </a:lnTo>
                <a:lnTo>
                  <a:pt x="30180" y="50623"/>
                </a:lnTo>
                <a:lnTo>
                  <a:pt x="30125" y="50641"/>
                </a:lnTo>
                <a:lnTo>
                  <a:pt x="30069" y="50623"/>
                </a:lnTo>
                <a:lnTo>
                  <a:pt x="29994" y="50567"/>
                </a:lnTo>
                <a:lnTo>
                  <a:pt x="29864" y="50455"/>
                </a:lnTo>
                <a:lnTo>
                  <a:pt x="29752" y="50399"/>
                </a:lnTo>
                <a:lnTo>
                  <a:pt x="29603" y="50362"/>
                </a:lnTo>
                <a:close/>
                <a:moveTo>
                  <a:pt x="61757" y="50325"/>
                </a:moveTo>
                <a:lnTo>
                  <a:pt x="61719" y="50343"/>
                </a:lnTo>
                <a:lnTo>
                  <a:pt x="61682" y="50362"/>
                </a:lnTo>
                <a:lnTo>
                  <a:pt x="61645" y="50399"/>
                </a:lnTo>
                <a:lnTo>
                  <a:pt x="61626" y="50418"/>
                </a:lnTo>
                <a:lnTo>
                  <a:pt x="61626" y="50455"/>
                </a:lnTo>
                <a:lnTo>
                  <a:pt x="61645" y="50529"/>
                </a:lnTo>
                <a:lnTo>
                  <a:pt x="61719" y="50604"/>
                </a:lnTo>
                <a:lnTo>
                  <a:pt x="61868" y="50734"/>
                </a:lnTo>
                <a:lnTo>
                  <a:pt x="61999" y="50827"/>
                </a:lnTo>
                <a:lnTo>
                  <a:pt x="61887" y="50902"/>
                </a:lnTo>
                <a:lnTo>
                  <a:pt x="61738" y="51013"/>
                </a:lnTo>
                <a:lnTo>
                  <a:pt x="61682" y="51088"/>
                </a:lnTo>
                <a:lnTo>
                  <a:pt x="61664" y="51162"/>
                </a:lnTo>
                <a:lnTo>
                  <a:pt x="61664" y="51218"/>
                </a:lnTo>
                <a:lnTo>
                  <a:pt x="61738" y="51293"/>
                </a:lnTo>
                <a:lnTo>
                  <a:pt x="61757" y="51311"/>
                </a:lnTo>
                <a:lnTo>
                  <a:pt x="61812" y="51311"/>
                </a:lnTo>
                <a:lnTo>
                  <a:pt x="61887" y="51293"/>
                </a:lnTo>
                <a:lnTo>
                  <a:pt x="61980" y="51274"/>
                </a:lnTo>
                <a:lnTo>
                  <a:pt x="62054" y="51237"/>
                </a:lnTo>
                <a:lnTo>
                  <a:pt x="62129" y="51181"/>
                </a:lnTo>
                <a:lnTo>
                  <a:pt x="62222" y="51125"/>
                </a:lnTo>
                <a:lnTo>
                  <a:pt x="62315" y="51051"/>
                </a:lnTo>
                <a:lnTo>
                  <a:pt x="62427" y="51069"/>
                </a:lnTo>
                <a:lnTo>
                  <a:pt x="62539" y="51088"/>
                </a:lnTo>
                <a:lnTo>
                  <a:pt x="62594" y="51088"/>
                </a:lnTo>
                <a:lnTo>
                  <a:pt x="62613" y="51051"/>
                </a:lnTo>
                <a:lnTo>
                  <a:pt x="62613" y="51013"/>
                </a:lnTo>
                <a:lnTo>
                  <a:pt x="62613" y="50976"/>
                </a:lnTo>
                <a:lnTo>
                  <a:pt x="62576" y="50958"/>
                </a:lnTo>
                <a:lnTo>
                  <a:pt x="62557" y="50939"/>
                </a:lnTo>
                <a:lnTo>
                  <a:pt x="62539" y="50902"/>
                </a:lnTo>
                <a:lnTo>
                  <a:pt x="62539" y="50846"/>
                </a:lnTo>
                <a:lnTo>
                  <a:pt x="62557" y="50771"/>
                </a:lnTo>
                <a:lnTo>
                  <a:pt x="62632" y="50641"/>
                </a:lnTo>
                <a:lnTo>
                  <a:pt x="62650" y="50567"/>
                </a:lnTo>
                <a:lnTo>
                  <a:pt x="62632" y="50529"/>
                </a:lnTo>
                <a:lnTo>
                  <a:pt x="62613" y="50492"/>
                </a:lnTo>
                <a:lnTo>
                  <a:pt x="62557" y="50455"/>
                </a:lnTo>
                <a:lnTo>
                  <a:pt x="62483" y="50436"/>
                </a:lnTo>
                <a:lnTo>
                  <a:pt x="62427" y="50455"/>
                </a:lnTo>
                <a:lnTo>
                  <a:pt x="62371" y="50492"/>
                </a:lnTo>
                <a:lnTo>
                  <a:pt x="62297" y="50548"/>
                </a:lnTo>
                <a:lnTo>
                  <a:pt x="62278" y="50585"/>
                </a:lnTo>
                <a:lnTo>
                  <a:pt x="62222" y="50585"/>
                </a:lnTo>
                <a:lnTo>
                  <a:pt x="62166" y="50567"/>
                </a:lnTo>
                <a:lnTo>
                  <a:pt x="62092" y="50511"/>
                </a:lnTo>
                <a:lnTo>
                  <a:pt x="62036" y="50455"/>
                </a:lnTo>
                <a:lnTo>
                  <a:pt x="61887" y="50362"/>
                </a:lnTo>
                <a:lnTo>
                  <a:pt x="61812" y="50343"/>
                </a:lnTo>
                <a:lnTo>
                  <a:pt x="61757" y="50325"/>
                </a:lnTo>
                <a:close/>
                <a:moveTo>
                  <a:pt x="64475" y="50306"/>
                </a:moveTo>
                <a:lnTo>
                  <a:pt x="64419" y="50325"/>
                </a:lnTo>
                <a:lnTo>
                  <a:pt x="64382" y="50380"/>
                </a:lnTo>
                <a:lnTo>
                  <a:pt x="64363" y="50418"/>
                </a:lnTo>
                <a:lnTo>
                  <a:pt x="64382" y="50474"/>
                </a:lnTo>
                <a:lnTo>
                  <a:pt x="64400" y="50529"/>
                </a:lnTo>
                <a:lnTo>
                  <a:pt x="64475" y="50623"/>
                </a:lnTo>
                <a:lnTo>
                  <a:pt x="64493" y="50678"/>
                </a:lnTo>
                <a:lnTo>
                  <a:pt x="64512" y="50716"/>
                </a:lnTo>
                <a:lnTo>
                  <a:pt x="64493" y="50753"/>
                </a:lnTo>
                <a:lnTo>
                  <a:pt x="64475" y="50790"/>
                </a:lnTo>
                <a:lnTo>
                  <a:pt x="64382" y="50883"/>
                </a:lnTo>
                <a:lnTo>
                  <a:pt x="64307" y="50958"/>
                </a:lnTo>
                <a:lnTo>
                  <a:pt x="64270" y="51013"/>
                </a:lnTo>
                <a:lnTo>
                  <a:pt x="64251" y="51069"/>
                </a:lnTo>
                <a:lnTo>
                  <a:pt x="64270" y="51107"/>
                </a:lnTo>
                <a:lnTo>
                  <a:pt x="64289" y="51144"/>
                </a:lnTo>
                <a:lnTo>
                  <a:pt x="64307" y="51162"/>
                </a:lnTo>
                <a:lnTo>
                  <a:pt x="64363" y="51162"/>
                </a:lnTo>
                <a:lnTo>
                  <a:pt x="64456" y="51125"/>
                </a:lnTo>
                <a:lnTo>
                  <a:pt x="64531" y="51088"/>
                </a:lnTo>
                <a:lnTo>
                  <a:pt x="64680" y="51032"/>
                </a:lnTo>
                <a:lnTo>
                  <a:pt x="64717" y="51032"/>
                </a:lnTo>
                <a:lnTo>
                  <a:pt x="64791" y="51088"/>
                </a:lnTo>
                <a:lnTo>
                  <a:pt x="64847" y="51125"/>
                </a:lnTo>
                <a:lnTo>
                  <a:pt x="64903" y="51200"/>
                </a:lnTo>
                <a:lnTo>
                  <a:pt x="64959" y="51256"/>
                </a:lnTo>
                <a:lnTo>
                  <a:pt x="65015" y="51293"/>
                </a:lnTo>
                <a:lnTo>
                  <a:pt x="65089" y="51311"/>
                </a:lnTo>
                <a:lnTo>
                  <a:pt x="65164" y="51311"/>
                </a:lnTo>
                <a:lnTo>
                  <a:pt x="65238" y="51293"/>
                </a:lnTo>
                <a:lnTo>
                  <a:pt x="65257" y="51274"/>
                </a:lnTo>
                <a:lnTo>
                  <a:pt x="65275" y="51237"/>
                </a:lnTo>
                <a:lnTo>
                  <a:pt x="65294" y="51181"/>
                </a:lnTo>
                <a:lnTo>
                  <a:pt x="65275" y="51125"/>
                </a:lnTo>
                <a:lnTo>
                  <a:pt x="65238" y="51069"/>
                </a:lnTo>
                <a:lnTo>
                  <a:pt x="65201" y="51013"/>
                </a:lnTo>
                <a:lnTo>
                  <a:pt x="65015" y="50865"/>
                </a:lnTo>
                <a:lnTo>
                  <a:pt x="65201" y="50771"/>
                </a:lnTo>
                <a:lnTo>
                  <a:pt x="65294" y="50716"/>
                </a:lnTo>
                <a:lnTo>
                  <a:pt x="65369" y="50660"/>
                </a:lnTo>
                <a:lnTo>
                  <a:pt x="65387" y="50604"/>
                </a:lnTo>
                <a:lnTo>
                  <a:pt x="65387" y="50548"/>
                </a:lnTo>
                <a:lnTo>
                  <a:pt x="65350" y="50492"/>
                </a:lnTo>
                <a:lnTo>
                  <a:pt x="65331" y="50474"/>
                </a:lnTo>
                <a:lnTo>
                  <a:pt x="65294" y="50474"/>
                </a:lnTo>
                <a:lnTo>
                  <a:pt x="65145" y="50511"/>
                </a:lnTo>
                <a:lnTo>
                  <a:pt x="64996" y="50548"/>
                </a:lnTo>
                <a:lnTo>
                  <a:pt x="64866" y="50585"/>
                </a:lnTo>
                <a:lnTo>
                  <a:pt x="64754" y="50585"/>
                </a:lnTo>
                <a:lnTo>
                  <a:pt x="64717" y="50548"/>
                </a:lnTo>
                <a:lnTo>
                  <a:pt x="64680" y="50511"/>
                </a:lnTo>
                <a:lnTo>
                  <a:pt x="64605" y="50399"/>
                </a:lnTo>
                <a:lnTo>
                  <a:pt x="64568" y="50362"/>
                </a:lnTo>
                <a:lnTo>
                  <a:pt x="64531" y="50325"/>
                </a:lnTo>
                <a:lnTo>
                  <a:pt x="64475" y="50306"/>
                </a:lnTo>
                <a:close/>
                <a:moveTo>
                  <a:pt x="40253" y="50306"/>
                </a:moveTo>
                <a:lnTo>
                  <a:pt x="40215" y="50325"/>
                </a:lnTo>
                <a:lnTo>
                  <a:pt x="40215" y="50362"/>
                </a:lnTo>
                <a:lnTo>
                  <a:pt x="40234" y="50418"/>
                </a:lnTo>
                <a:lnTo>
                  <a:pt x="40327" y="50567"/>
                </a:lnTo>
                <a:lnTo>
                  <a:pt x="40532" y="50771"/>
                </a:lnTo>
                <a:lnTo>
                  <a:pt x="40420" y="50865"/>
                </a:lnTo>
                <a:lnTo>
                  <a:pt x="40290" y="50995"/>
                </a:lnTo>
                <a:lnTo>
                  <a:pt x="40234" y="51051"/>
                </a:lnTo>
                <a:lnTo>
                  <a:pt x="40197" y="51125"/>
                </a:lnTo>
                <a:lnTo>
                  <a:pt x="40197" y="51200"/>
                </a:lnTo>
                <a:lnTo>
                  <a:pt x="40234" y="51256"/>
                </a:lnTo>
                <a:lnTo>
                  <a:pt x="40309" y="51293"/>
                </a:lnTo>
                <a:lnTo>
                  <a:pt x="40364" y="51311"/>
                </a:lnTo>
                <a:lnTo>
                  <a:pt x="40439" y="51293"/>
                </a:lnTo>
                <a:lnTo>
                  <a:pt x="40513" y="51237"/>
                </a:lnTo>
                <a:lnTo>
                  <a:pt x="40644" y="51125"/>
                </a:lnTo>
                <a:lnTo>
                  <a:pt x="40755" y="51032"/>
                </a:lnTo>
                <a:lnTo>
                  <a:pt x="40904" y="51218"/>
                </a:lnTo>
                <a:lnTo>
                  <a:pt x="40997" y="51311"/>
                </a:lnTo>
                <a:lnTo>
                  <a:pt x="41053" y="51330"/>
                </a:lnTo>
                <a:lnTo>
                  <a:pt x="41146" y="51330"/>
                </a:lnTo>
                <a:lnTo>
                  <a:pt x="41184" y="51293"/>
                </a:lnTo>
                <a:lnTo>
                  <a:pt x="41221" y="51274"/>
                </a:lnTo>
                <a:lnTo>
                  <a:pt x="41221" y="51237"/>
                </a:lnTo>
                <a:lnTo>
                  <a:pt x="41221" y="51162"/>
                </a:lnTo>
                <a:lnTo>
                  <a:pt x="41184" y="51088"/>
                </a:lnTo>
                <a:lnTo>
                  <a:pt x="41146" y="51032"/>
                </a:lnTo>
                <a:lnTo>
                  <a:pt x="41109" y="50995"/>
                </a:lnTo>
                <a:lnTo>
                  <a:pt x="41072" y="50939"/>
                </a:lnTo>
                <a:lnTo>
                  <a:pt x="41035" y="50902"/>
                </a:lnTo>
                <a:lnTo>
                  <a:pt x="41016" y="50846"/>
                </a:lnTo>
                <a:lnTo>
                  <a:pt x="40997" y="50809"/>
                </a:lnTo>
                <a:lnTo>
                  <a:pt x="41072" y="50716"/>
                </a:lnTo>
                <a:lnTo>
                  <a:pt x="41128" y="50660"/>
                </a:lnTo>
                <a:lnTo>
                  <a:pt x="41202" y="50529"/>
                </a:lnTo>
                <a:lnTo>
                  <a:pt x="41239" y="50474"/>
                </a:lnTo>
                <a:lnTo>
                  <a:pt x="41239" y="50418"/>
                </a:lnTo>
                <a:lnTo>
                  <a:pt x="41221" y="50380"/>
                </a:lnTo>
                <a:lnTo>
                  <a:pt x="41165" y="50380"/>
                </a:lnTo>
                <a:lnTo>
                  <a:pt x="41035" y="50418"/>
                </a:lnTo>
                <a:lnTo>
                  <a:pt x="40904" y="50492"/>
                </a:lnTo>
                <a:lnTo>
                  <a:pt x="40774" y="50567"/>
                </a:lnTo>
                <a:lnTo>
                  <a:pt x="40737" y="50567"/>
                </a:lnTo>
                <a:lnTo>
                  <a:pt x="40662" y="50548"/>
                </a:lnTo>
                <a:lnTo>
                  <a:pt x="40439" y="50399"/>
                </a:lnTo>
                <a:lnTo>
                  <a:pt x="40309" y="50306"/>
                </a:lnTo>
                <a:close/>
                <a:moveTo>
                  <a:pt x="45708" y="50325"/>
                </a:moveTo>
                <a:lnTo>
                  <a:pt x="45652" y="50362"/>
                </a:lnTo>
                <a:lnTo>
                  <a:pt x="45615" y="50436"/>
                </a:lnTo>
                <a:lnTo>
                  <a:pt x="45633" y="50492"/>
                </a:lnTo>
                <a:lnTo>
                  <a:pt x="45671" y="50548"/>
                </a:lnTo>
                <a:lnTo>
                  <a:pt x="45726" y="50604"/>
                </a:lnTo>
                <a:lnTo>
                  <a:pt x="45894" y="50697"/>
                </a:lnTo>
                <a:lnTo>
                  <a:pt x="46006" y="50771"/>
                </a:lnTo>
                <a:lnTo>
                  <a:pt x="45931" y="50883"/>
                </a:lnTo>
                <a:lnTo>
                  <a:pt x="45801" y="51032"/>
                </a:lnTo>
                <a:lnTo>
                  <a:pt x="45745" y="51107"/>
                </a:lnTo>
                <a:lnTo>
                  <a:pt x="45708" y="51181"/>
                </a:lnTo>
                <a:lnTo>
                  <a:pt x="45708" y="51256"/>
                </a:lnTo>
                <a:lnTo>
                  <a:pt x="45708" y="51293"/>
                </a:lnTo>
                <a:lnTo>
                  <a:pt x="45726" y="51311"/>
                </a:lnTo>
                <a:lnTo>
                  <a:pt x="45764" y="51330"/>
                </a:lnTo>
                <a:lnTo>
                  <a:pt x="45782" y="51330"/>
                </a:lnTo>
                <a:lnTo>
                  <a:pt x="45857" y="51311"/>
                </a:lnTo>
                <a:lnTo>
                  <a:pt x="45931" y="51274"/>
                </a:lnTo>
                <a:lnTo>
                  <a:pt x="46006" y="51218"/>
                </a:lnTo>
                <a:lnTo>
                  <a:pt x="46155" y="51069"/>
                </a:lnTo>
                <a:lnTo>
                  <a:pt x="46248" y="50976"/>
                </a:lnTo>
                <a:lnTo>
                  <a:pt x="46378" y="51125"/>
                </a:lnTo>
                <a:lnTo>
                  <a:pt x="46471" y="51181"/>
                </a:lnTo>
                <a:lnTo>
                  <a:pt x="46508" y="51200"/>
                </a:lnTo>
                <a:lnTo>
                  <a:pt x="46527" y="51181"/>
                </a:lnTo>
                <a:lnTo>
                  <a:pt x="46546" y="51144"/>
                </a:lnTo>
                <a:lnTo>
                  <a:pt x="46527" y="51088"/>
                </a:lnTo>
                <a:lnTo>
                  <a:pt x="46490" y="50976"/>
                </a:lnTo>
                <a:lnTo>
                  <a:pt x="46434" y="50846"/>
                </a:lnTo>
                <a:lnTo>
                  <a:pt x="46415" y="50771"/>
                </a:lnTo>
                <a:lnTo>
                  <a:pt x="46453" y="50678"/>
                </a:lnTo>
                <a:lnTo>
                  <a:pt x="46508" y="50623"/>
                </a:lnTo>
                <a:lnTo>
                  <a:pt x="46546" y="50548"/>
                </a:lnTo>
                <a:lnTo>
                  <a:pt x="46546" y="50511"/>
                </a:lnTo>
                <a:lnTo>
                  <a:pt x="46527" y="50455"/>
                </a:lnTo>
                <a:lnTo>
                  <a:pt x="46490" y="50380"/>
                </a:lnTo>
                <a:lnTo>
                  <a:pt x="46434" y="50343"/>
                </a:lnTo>
                <a:lnTo>
                  <a:pt x="46359" y="50343"/>
                </a:lnTo>
                <a:lnTo>
                  <a:pt x="46322" y="50362"/>
                </a:lnTo>
                <a:lnTo>
                  <a:pt x="46285" y="50399"/>
                </a:lnTo>
                <a:lnTo>
                  <a:pt x="46173" y="50548"/>
                </a:lnTo>
                <a:lnTo>
                  <a:pt x="46062" y="50455"/>
                </a:lnTo>
                <a:lnTo>
                  <a:pt x="45931" y="50380"/>
                </a:lnTo>
                <a:lnTo>
                  <a:pt x="45857" y="50343"/>
                </a:lnTo>
                <a:lnTo>
                  <a:pt x="45782" y="50325"/>
                </a:lnTo>
                <a:close/>
                <a:moveTo>
                  <a:pt x="149" y="50287"/>
                </a:moveTo>
                <a:lnTo>
                  <a:pt x="112" y="50306"/>
                </a:lnTo>
                <a:lnTo>
                  <a:pt x="75" y="50343"/>
                </a:lnTo>
                <a:lnTo>
                  <a:pt x="56" y="50380"/>
                </a:lnTo>
                <a:lnTo>
                  <a:pt x="56" y="50418"/>
                </a:lnTo>
                <a:lnTo>
                  <a:pt x="75" y="50492"/>
                </a:lnTo>
                <a:lnTo>
                  <a:pt x="168" y="50623"/>
                </a:lnTo>
                <a:lnTo>
                  <a:pt x="243" y="50716"/>
                </a:lnTo>
                <a:lnTo>
                  <a:pt x="280" y="50753"/>
                </a:lnTo>
                <a:lnTo>
                  <a:pt x="280" y="50790"/>
                </a:lnTo>
                <a:lnTo>
                  <a:pt x="261" y="50827"/>
                </a:lnTo>
                <a:lnTo>
                  <a:pt x="224" y="50846"/>
                </a:lnTo>
                <a:lnTo>
                  <a:pt x="149" y="50920"/>
                </a:lnTo>
                <a:lnTo>
                  <a:pt x="94" y="51032"/>
                </a:lnTo>
                <a:lnTo>
                  <a:pt x="94" y="51125"/>
                </a:lnTo>
                <a:lnTo>
                  <a:pt x="131" y="51181"/>
                </a:lnTo>
                <a:lnTo>
                  <a:pt x="205" y="51200"/>
                </a:lnTo>
                <a:lnTo>
                  <a:pt x="280" y="51200"/>
                </a:lnTo>
                <a:lnTo>
                  <a:pt x="373" y="51181"/>
                </a:lnTo>
                <a:lnTo>
                  <a:pt x="466" y="51144"/>
                </a:lnTo>
                <a:lnTo>
                  <a:pt x="540" y="51069"/>
                </a:lnTo>
                <a:lnTo>
                  <a:pt x="633" y="51181"/>
                </a:lnTo>
                <a:lnTo>
                  <a:pt x="764" y="51293"/>
                </a:lnTo>
                <a:lnTo>
                  <a:pt x="820" y="51330"/>
                </a:lnTo>
                <a:lnTo>
                  <a:pt x="894" y="51349"/>
                </a:lnTo>
                <a:lnTo>
                  <a:pt x="950" y="51349"/>
                </a:lnTo>
                <a:lnTo>
                  <a:pt x="1024" y="51311"/>
                </a:lnTo>
                <a:lnTo>
                  <a:pt x="1062" y="51237"/>
                </a:lnTo>
                <a:lnTo>
                  <a:pt x="1062" y="51181"/>
                </a:lnTo>
                <a:lnTo>
                  <a:pt x="1024" y="51107"/>
                </a:lnTo>
                <a:lnTo>
                  <a:pt x="969" y="51051"/>
                </a:lnTo>
                <a:lnTo>
                  <a:pt x="838" y="50939"/>
                </a:lnTo>
                <a:lnTo>
                  <a:pt x="727" y="50846"/>
                </a:lnTo>
                <a:lnTo>
                  <a:pt x="876" y="50678"/>
                </a:lnTo>
                <a:lnTo>
                  <a:pt x="931" y="50585"/>
                </a:lnTo>
                <a:lnTo>
                  <a:pt x="950" y="50529"/>
                </a:lnTo>
                <a:lnTo>
                  <a:pt x="950" y="50492"/>
                </a:lnTo>
                <a:lnTo>
                  <a:pt x="931" y="50455"/>
                </a:lnTo>
                <a:lnTo>
                  <a:pt x="913" y="50418"/>
                </a:lnTo>
                <a:lnTo>
                  <a:pt x="857" y="50418"/>
                </a:lnTo>
                <a:lnTo>
                  <a:pt x="820" y="50436"/>
                </a:lnTo>
                <a:lnTo>
                  <a:pt x="727" y="50474"/>
                </a:lnTo>
                <a:lnTo>
                  <a:pt x="633" y="50529"/>
                </a:lnTo>
                <a:lnTo>
                  <a:pt x="540" y="50567"/>
                </a:lnTo>
                <a:lnTo>
                  <a:pt x="503" y="50585"/>
                </a:lnTo>
                <a:lnTo>
                  <a:pt x="485" y="50567"/>
                </a:lnTo>
                <a:lnTo>
                  <a:pt x="429" y="50529"/>
                </a:lnTo>
                <a:lnTo>
                  <a:pt x="336" y="50436"/>
                </a:lnTo>
                <a:lnTo>
                  <a:pt x="280" y="50380"/>
                </a:lnTo>
                <a:lnTo>
                  <a:pt x="224" y="50306"/>
                </a:lnTo>
                <a:lnTo>
                  <a:pt x="187" y="50306"/>
                </a:lnTo>
                <a:lnTo>
                  <a:pt x="149" y="50287"/>
                </a:lnTo>
                <a:close/>
                <a:moveTo>
                  <a:pt x="67026" y="50306"/>
                </a:moveTo>
                <a:lnTo>
                  <a:pt x="66951" y="50325"/>
                </a:lnTo>
                <a:lnTo>
                  <a:pt x="66914" y="50343"/>
                </a:lnTo>
                <a:lnTo>
                  <a:pt x="66895" y="50380"/>
                </a:lnTo>
                <a:lnTo>
                  <a:pt x="66877" y="50418"/>
                </a:lnTo>
                <a:lnTo>
                  <a:pt x="66895" y="50455"/>
                </a:lnTo>
                <a:lnTo>
                  <a:pt x="66932" y="50492"/>
                </a:lnTo>
                <a:lnTo>
                  <a:pt x="67007" y="50585"/>
                </a:lnTo>
                <a:lnTo>
                  <a:pt x="67119" y="50678"/>
                </a:lnTo>
                <a:lnTo>
                  <a:pt x="67249" y="50753"/>
                </a:lnTo>
                <a:lnTo>
                  <a:pt x="67398" y="50846"/>
                </a:lnTo>
                <a:lnTo>
                  <a:pt x="67268" y="50939"/>
                </a:lnTo>
                <a:lnTo>
                  <a:pt x="67119" y="51069"/>
                </a:lnTo>
                <a:lnTo>
                  <a:pt x="67044" y="51144"/>
                </a:lnTo>
                <a:lnTo>
                  <a:pt x="67026" y="51218"/>
                </a:lnTo>
                <a:lnTo>
                  <a:pt x="67026" y="51256"/>
                </a:lnTo>
                <a:lnTo>
                  <a:pt x="67044" y="51293"/>
                </a:lnTo>
                <a:lnTo>
                  <a:pt x="67063" y="51311"/>
                </a:lnTo>
                <a:lnTo>
                  <a:pt x="67119" y="51349"/>
                </a:lnTo>
                <a:lnTo>
                  <a:pt x="67193" y="51349"/>
                </a:lnTo>
                <a:lnTo>
                  <a:pt x="67268" y="51330"/>
                </a:lnTo>
                <a:lnTo>
                  <a:pt x="67342" y="51293"/>
                </a:lnTo>
                <a:lnTo>
                  <a:pt x="67416" y="51237"/>
                </a:lnTo>
                <a:lnTo>
                  <a:pt x="67565" y="51125"/>
                </a:lnTo>
                <a:lnTo>
                  <a:pt x="67621" y="51088"/>
                </a:lnTo>
                <a:lnTo>
                  <a:pt x="67696" y="51069"/>
                </a:lnTo>
                <a:lnTo>
                  <a:pt x="67733" y="51107"/>
                </a:lnTo>
                <a:lnTo>
                  <a:pt x="67789" y="51162"/>
                </a:lnTo>
                <a:lnTo>
                  <a:pt x="67845" y="51218"/>
                </a:lnTo>
                <a:lnTo>
                  <a:pt x="67901" y="51218"/>
                </a:lnTo>
                <a:lnTo>
                  <a:pt x="67919" y="51181"/>
                </a:lnTo>
                <a:lnTo>
                  <a:pt x="67919" y="51144"/>
                </a:lnTo>
                <a:lnTo>
                  <a:pt x="67882" y="51069"/>
                </a:lnTo>
                <a:lnTo>
                  <a:pt x="67826" y="50995"/>
                </a:lnTo>
                <a:lnTo>
                  <a:pt x="67807" y="50958"/>
                </a:lnTo>
                <a:lnTo>
                  <a:pt x="67807" y="50939"/>
                </a:lnTo>
                <a:lnTo>
                  <a:pt x="67807" y="50902"/>
                </a:lnTo>
                <a:lnTo>
                  <a:pt x="67845" y="50865"/>
                </a:lnTo>
                <a:lnTo>
                  <a:pt x="67938" y="50809"/>
                </a:lnTo>
                <a:lnTo>
                  <a:pt x="68031" y="50734"/>
                </a:lnTo>
                <a:lnTo>
                  <a:pt x="68068" y="50697"/>
                </a:lnTo>
                <a:lnTo>
                  <a:pt x="68087" y="50660"/>
                </a:lnTo>
                <a:lnTo>
                  <a:pt x="68087" y="50604"/>
                </a:lnTo>
                <a:lnTo>
                  <a:pt x="68087" y="50548"/>
                </a:lnTo>
                <a:lnTo>
                  <a:pt x="68087" y="50529"/>
                </a:lnTo>
                <a:lnTo>
                  <a:pt x="68068" y="50511"/>
                </a:lnTo>
                <a:lnTo>
                  <a:pt x="68031" y="50492"/>
                </a:lnTo>
                <a:lnTo>
                  <a:pt x="67994" y="50511"/>
                </a:lnTo>
                <a:lnTo>
                  <a:pt x="67845" y="50585"/>
                </a:lnTo>
                <a:lnTo>
                  <a:pt x="67714" y="50660"/>
                </a:lnTo>
                <a:lnTo>
                  <a:pt x="67621" y="50678"/>
                </a:lnTo>
                <a:lnTo>
                  <a:pt x="67584" y="50660"/>
                </a:lnTo>
                <a:lnTo>
                  <a:pt x="67472" y="50548"/>
                </a:lnTo>
                <a:lnTo>
                  <a:pt x="67379" y="50474"/>
                </a:lnTo>
                <a:lnTo>
                  <a:pt x="67268" y="50380"/>
                </a:lnTo>
                <a:lnTo>
                  <a:pt x="67137" y="50325"/>
                </a:lnTo>
                <a:lnTo>
                  <a:pt x="67081" y="50306"/>
                </a:lnTo>
                <a:close/>
                <a:moveTo>
                  <a:pt x="77787" y="50325"/>
                </a:moveTo>
                <a:lnTo>
                  <a:pt x="77750" y="50343"/>
                </a:lnTo>
                <a:lnTo>
                  <a:pt x="77712" y="50362"/>
                </a:lnTo>
                <a:lnTo>
                  <a:pt x="77712" y="50418"/>
                </a:lnTo>
                <a:lnTo>
                  <a:pt x="77712" y="50474"/>
                </a:lnTo>
                <a:lnTo>
                  <a:pt x="77731" y="50529"/>
                </a:lnTo>
                <a:lnTo>
                  <a:pt x="77768" y="50567"/>
                </a:lnTo>
                <a:lnTo>
                  <a:pt x="77861" y="50660"/>
                </a:lnTo>
                <a:lnTo>
                  <a:pt x="78066" y="50809"/>
                </a:lnTo>
                <a:lnTo>
                  <a:pt x="77936" y="50883"/>
                </a:lnTo>
                <a:lnTo>
                  <a:pt x="77787" y="50995"/>
                </a:lnTo>
                <a:lnTo>
                  <a:pt x="77712" y="51051"/>
                </a:lnTo>
                <a:lnTo>
                  <a:pt x="77675" y="51125"/>
                </a:lnTo>
                <a:lnTo>
                  <a:pt x="77656" y="51200"/>
                </a:lnTo>
                <a:lnTo>
                  <a:pt x="77675" y="51237"/>
                </a:lnTo>
                <a:lnTo>
                  <a:pt x="77694" y="51274"/>
                </a:lnTo>
                <a:lnTo>
                  <a:pt x="77750" y="51330"/>
                </a:lnTo>
                <a:lnTo>
                  <a:pt x="77824" y="51349"/>
                </a:lnTo>
                <a:lnTo>
                  <a:pt x="77898" y="51330"/>
                </a:lnTo>
                <a:lnTo>
                  <a:pt x="77973" y="51293"/>
                </a:lnTo>
                <a:lnTo>
                  <a:pt x="78122" y="51181"/>
                </a:lnTo>
                <a:lnTo>
                  <a:pt x="78234" y="51107"/>
                </a:lnTo>
                <a:lnTo>
                  <a:pt x="78308" y="51069"/>
                </a:lnTo>
                <a:lnTo>
                  <a:pt x="78364" y="51069"/>
                </a:lnTo>
                <a:lnTo>
                  <a:pt x="78401" y="51088"/>
                </a:lnTo>
                <a:lnTo>
                  <a:pt x="78476" y="51144"/>
                </a:lnTo>
                <a:lnTo>
                  <a:pt x="78550" y="51200"/>
                </a:lnTo>
                <a:lnTo>
                  <a:pt x="78606" y="51218"/>
                </a:lnTo>
                <a:lnTo>
                  <a:pt x="78662" y="51218"/>
                </a:lnTo>
                <a:lnTo>
                  <a:pt x="78680" y="51181"/>
                </a:lnTo>
                <a:lnTo>
                  <a:pt x="78699" y="51144"/>
                </a:lnTo>
                <a:lnTo>
                  <a:pt x="78699" y="51088"/>
                </a:lnTo>
                <a:lnTo>
                  <a:pt x="78680" y="51051"/>
                </a:lnTo>
                <a:lnTo>
                  <a:pt x="78643" y="50995"/>
                </a:lnTo>
                <a:lnTo>
                  <a:pt x="78587" y="50920"/>
                </a:lnTo>
                <a:lnTo>
                  <a:pt x="78569" y="50883"/>
                </a:lnTo>
                <a:lnTo>
                  <a:pt x="78569" y="50846"/>
                </a:lnTo>
                <a:lnTo>
                  <a:pt x="78569" y="50827"/>
                </a:lnTo>
                <a:lnTo>
                  <a:pt x="78587" y="50790"/>
                </a:lnTo>
                <a:lnTo>
                  <a:pt x="78662" y="50734"/>
                </a:lnTo>
                <a:lnTo>
                  <a:pt x="78718" y="50660"/>
                </a:lnTo>
                <a:lnTo>
                  <a:pt x="78736" y="50604"/>
                </a:lnTo>
                <a:lnTo>
                  <a:pt x="78755" y="50567"/>
                </a:lnTo>
                <a:lnTo>
                  <a:pt x="78736" y="50511"/>
                </a:lnTo>
                <a:lnTo>
                  <a:pt x="78699" y="50492"/>
                </a:lnTo>
                <a:lnTo>
                  <a:pt x="78587" y="50492"/>
                </a:lnTo>
                <a:lnTo>
                  <a:pt x="78476" y="50548"/>
                </a:lnTo>
                <a:lnTo>
                  <a:pt x="78401" y="50585"/>
                </a:lnTo>
                <a:lnTo>
                  <a:pt x="78345" y="50585"/>
                </a:lnTo>
                <a:lnTo>
                  <a:pt x="78289" y="50567"/>
                </a:lnTo>
                <a:lnTo>
                  <a:pt x="78196" y="50511"/>
                </a:lnTo>
                <a:lnTo>
                  <a:pt x="78085" y="50418"/>
                </a:lnTo>
                <a:lnTo>
                  <a:pt x="77973" y="50362"/>
                </a:lnTo>
                <a:lnTo>
                  <a:pt x="77880" y="50325"/>
                </a:lnTo>
                <a:close/>
                <a:moveTo>
                  <a:pt x="5437" y="50287"/>
                </a:moveTo>
                <a:lnTo>
                  <a:pt x="5418" y="50306"/>
                </a:lnTo>
                <a:lnTo>
                  <a:pt x="5400" y="50325"/>
                </a:lnTo>
                <a:lnTo>
                  <a:pt x="5400" y="50343"/>
                </a:lnTo>
                <a:lnTo>
                  <a:pt x="5437" y="50399"/>
                </a:lnTo>
                <a:lnTo>
                  <a:pt x="5549" y="50548"/>
                </a:lnTo>
                <a:lnTo>
                  <a:pt x="5753" y="50771"/>
                </a:lnTo>
                <a:lnTo>
                  <a:pt x="5660" y="50846"/>
                </a:lnTo>
                <a:lnTo>
                  <a:pt x="5530" y="50976"/>
                </a:lnTo>
                <a:lnTo>
                  <a:pt x="5493" y="51032"/>
                </a:lnTo>
                <a:lnTo>
                  <a:pt x="5456" y="51107"/>
                </a:lnTo>
                <a:lnTo>
                  <a:pt x="5456" y="51162"/>
                </a:lnTo>
                <a:lnTo>
                  <a:pt x="5493" y="51218"/>
                </a:lnTo>
                <a:lnTo>
                  <a:pt x="5549" y="51256"/>
                </a:lnTo>
                <a:lnTo>
                  <a:pt x="5605" y="51256"/>
                </a:lnTo>
                <a:lnTo>
                  <a:pt x="5679" y="51237"/>
                </a:lnTo>
                <a:lnTo>
                  <a:pt x="5735" y="51181"/>
                </a:lnTo>
                <a:lnTo>
                  <a:pt x="5847" y="51088"/>
                </a:lnTo>
                <a:lnTo>
                  <a:pt x="5940" y="50995"/>
                </a:lnTo>
                <a:lnTo>
                  <a:pt x="6014" y="51107"/>
                </a:lnTo>
                <a:lnTo>
                  <a:pt x="6126" y="51256"/>
                </a:lnTo>
                <a:lnTo>
                  <a:pt x="6182" y="51330"/>
                </a:lnTo>
                <a:lnTo>
                  <a:pt x="6256" y="51367"/>
                </a:lnTo>
                <a:lnTo>
                  <a:pt x="6331" y="51367"/>
                </a:lnTo>
                <a:lnTo>
                  <a:pt x="6386" y="51330"/>
                </a:lnTo>
                <a:lnTo>
                  <a:pt x="6442" y="51256"/>
                </a:lnTo>
                <a:lnTo>
                  <a:pt x="6442" y="51181"/>
                </a:lnTo>
                <a:lnTo>
                  <a:pt x="6424" y="51107"/>
                </a:lnTo>
                <a:lnTo>
                  <a:pt x="6368" y="51013"/>
                </a:lnTo>
                <a:lnTo>
                  <a:pt x="6256" y="50865"/>
                </a:lnTo>
                <a:lnTo>
                  <a:pt x="6144" y="50753"/>
                </a:lnTo>
                <a:lnTo>
                  <a:pt x="6312" y="50548"/>
                </a:lnTo>
                <a:lnTo>
                  <a:pt x="6405" y="50418"/>
                </a:lnTo>
                <a:lnTo>
                  <a:pt x="6424" y="50362"/>
                </a:lnTo>
                <a:lnTo>
                  <a:pt x="6424" y="50325"/>
                </a:lnTo>
                <a:lnTo>
                  <a:pt x="6386" y="50306"/>
                </a:lnTo>
                <a:lnTo>
                  <a:pt x="6349" y="50325"/>
                </a:lnTo>
                <a:lnTo>
                  <a:pt x="6238" y="50399"/>
                </a:lnTo>
                <a:lnTo>
                  <a:pt x="6051" y="50529"/>
                </a:lnTo>
                <a:lnTo>
                  <a:pt x="5995" y="50548"/>
                </a:lnTo>
                <a:lnTo>
                  <a:pt x="5958" y="50567"/>
                </a:lnTo>
                <a:lnTo>
                  <a:pt x="5865" y="50511"/>
                </a:lnTo>
                <a:lnTo>
                  <a:pt x="5772" y="50436"/>
                </a:lnTo>
                <a:lnTo>
                  <a:pt x="5679" y="50380"/>
                </a:lnTo>
                <a:lnTo>
                  <a:pt x="5530" y="50306"/>
                </a:lnTo>
                <a:lnTo>
                  <a:pt x="5437" y="50287"/>
                </a:lnTo>
                <a:close/>
                <a:moveTo>
                  <a:pt x="8137" y="50287"/>
                </a:moveTo>
                <a:lnTo>
                  <a:pt x="8099" y="50306"/>
                </a:lnTo>
                <a:lnTo>
                  <a:pt x="8118" y="50343"/>
                </a:lnTo>
                <a:lnTo>
                  <a:pt x="8137" y="50380"/>
                </a:lnTo>
                <a:lnTo>
                  <a:pt x="8248" y="50511"/>
                </a:lnTo>
                <a:lnTo>
                  <a:pt x="8453" y="50697"/>
                </a:lnTo>
                <a:lnTo>
                  <a:pt x="8304" y="50790"/>
                </a:lnTo>
                <a:lnTo>
                  <a:pt x="8137" y="50902"/>
                </a:lnTo>
                <a:lnTo>
                  <a:pt x="8062" y="50976"/>
                </a:lnTo>
                <a:lnTo>
                  <a:pt x="8025" y="51032"/>
                </a:lnTo>
                <a:lnTo>
                  <a:pt x="8025" y="51069"/>
                </a:lnTo>
                <a:lnTo>
                  <a:pt x="8025" y="51107"/>
                </a:lnTo>
                <a:lnTo>
                  <a:pt x="8043" y="51144"/>
                </a:lnTo>
                <a:lnTo>
                  <a:pt x="8081" y="51181"/>
                </a:lnTo>
                <a:lnTo>
                  <a:pt x="8155" y="51237"/>
                </a:lnTo>
                <a:lnTo>
                  <a:pt x="8230" y="51237"/>
                </a:lnTo>
                <a:lnTo>
                  <a:pt x="8304" y="51218"/>
                </a:lnTo>
                <a:lnTo>
                  <a:pt x="8397" y="51181"/>
                </a:lnTo>
                <a:lnTo>
                  <a:pt x="8546" y="51069"/>
                </a:lnTo>
                <a:lnTo>
                  <a:pt x="8658" y="50958"/>
                </a:lnTo>
                <a:lnTo>
                  <a:pt x="8732" y="51088"/>
                </a:lnTo>
                <a:lnTo>
                  <a:pt x="8844" y="51237"/>
                </a:lnTo>
                <a:lnTo>
                  <a:pt x="8919" y="51311"/>
                </a:lnTo>
                <a:lnTo>
                  <a:pt x="8974" y="51349"/>
                </a:lnTo>
                <a:lnTo>
                  <a:pt x="9049" y="51367"/>
                </a:lnTo>
                <a:lnTo>
                  <a:pt x="9086" y="51349"/>
                </a:lnTo>
                <a:lnTo>
                  <a:pt x="9123" y="51330"/>
                </a:lnTo>
                <a:lnTo>
                  <a:pt x="9161" y="51256"/>
                </a:lnTo>
                <a:lnTo>
                  <a:pt x="9161" y="51181"/>
                </a:lnTo>
                <a:lnTo>
                  <a:pt x="9123" y="51107"/>
                </a:lnTo>
                <a:lnTo>
                  <a:pt x="9086" y="51032"/>
                </a:lnTo>
                <a:lnTo>
                  <a:pt x="8956" y="50883"/>
                </a:lnTo>
                <a:lnTo>
                  <a:pt x="8844" y="50771"/>
                </a:lnTo>
                <a:lnTo>
                  <a:pt x="8919" y="50697"/>
                </a:lnTo>
                <a:lnTo>
                  <a:pt x="9012" y="50585"/>
                </a:lnTo>
                <a:lnTo>
                  <a:pt x="9049" y="50511"/>
                </a:lnTo>
                <a:lnTo>
                  <a:pt x="9067" y="50455"/>
                </a:lnTo>
                <a:lnTo>
                  <a:pt x="9067" y="50399"/>
                </a:lnTo>
                <a:lnTo>
                  <a:pt x="9030" y="50362"/>
                </a:lnTo>
                <a:lnTo>
                  <a:pt x="8974" y="50343"/>
                </a:lnTo>
                <a:lnTo>
                  <a:pt x="8919" y="50362"/>
                </a:lnTo>
                <a:lnTo>
                  <a:pt x="8863" y="50380"/>
                </a:lnTo>
                <a:lnTo>
                  <a:pt x="8788" y="50418"/>
                </a:lnTo>
                <a:lnTo>
                  <a:pt x="8676" y="50511"/>
                </a:lnTo>
                <a:lnTo>
                  <a:pt x="8621" y="50529"/>
                </a:lnTo>
                <a:lnTo>
                  <a:pt x="8565" y="50548"/>
                </a:lnTo>
                <a:lnTo>
                  <a:pt x="8490" y="50492"/>
                </a:lnTo>
                <a:lnTo>
                  <a:pt x="8341" y="50380"/>
                </a:lnTo>
                <a:lnTo>
                  <a:pt x="8192" y="50306"/>
                </a:lnTo>
                <a:lnTo>
                  <a:pt x="8137" y="50287"/>
                </a:lnTo>
                <a:close/>
                <a:moveTo>
                  <a:pt x="59876" y="50306"/>
                </a:moveTo>
                <a:lnTo>
                  <a:pt x="59839" y="50325"/>
                </a:lnTo>
                <a:lnTo>
                  <a:pt x="59764" y="50399"/>
                </a:lnTo>
                <a:lnTo>
                  <a:pt x="59690" y="50492"/>
                </a:lnTo>
                <a:lnTo>
                  <a:pt x="59616" y="50548"/>
                </a:lnTo>
                <a:lnTo>
                  <a:pt x="59560" y="50548"/>
                </a:lnTo>
                <a:lnTo>
                  <a:pt x="59485" y="50529"/>
                </a:lnTo>
                <a:lnTo>
                  <a:pt x="59336" y="50436"/>
                </a:lnTo>
                <a:lnTo>
                  <a:pt x="59225" y="50380"/>
                </a:lnTo>
                <a:lnTo>
                  <a:pt x="59094" y="50325"/>
                </a:lnTo>
                <a:lnTo>
                  <a:pt x="59020" y="50325"/>
                </a:lnTo>
                <a:lnTo>
                  <a:pt x="58964" y="50343"/>
                </a:lnTo>
                <a:lnTo>
                  <a:pt x="58908" y="50380"/>
                </a:lnTo>
                <a:lnTo>
                  <a:pt x="58871" y="50436"/>
                </a:lnTo>
                <a:lnTo>
                  <a:pt x="58852" y="50511"/>
                </a:lnTo>
                <a:lnTo>
                  <a:pt x="58871" y="50585"/>
                </a:lnTo>
                <a:lnTo>
                  <a:pt x="58908" y="50641"/>
                </a:lnTo>
                <a:lnTo>
                  <a:pt x="58982" y="50697"/>
                </a:lnTo>
                <a:lnTo>
                  <a:pt x="59113" y="50790"/>
                </a:lnTo>
                <a:lnTo>
                  <a:pt x="59243" y="50846"/>
                </a:lnTo>
                <a:lnTo>
                  <a:pt x="59113" y="50939"/>
                </a:lnTo>
                <a:lnTo>
                  <a:pt x="58982" y="51051"/>
                </a:lnTo>
                <a:lnTo>
                  <a:pt x="58927" y="51125"/>
                </a:lnTo>
                <a:lnTo>
                  <a:pt x="58889" y="51200"/>
                </a:lnTo>
                <a:lnTo>
                  <a:pt x="58908" y="51256"/>
                </a:lnTo>
                <a:lnTo>
                  <a:pt x="58964" y="51330"/>
                </a:lnTo>
                <a:lnTo>
                  <a:pt x="59020" y="51349"/>
                </a:lnTo>
                <a:lnTo>
                  <a:pt x="59094" y="51367"/>
                </a:lnTo>
                <a:lnTo>
                  <a:pt x="59150" y="51349"/>
                </a:lnTo>
                <a:lnTo>
                  <a:pt x="59225" y="51311"/>
                </a:lnTo>
                <a:lnTo>
                  <a:pt x="59373" y="51218"/>
                </a:lnTo>
                <a:lnTo>
                  <a:pt x="59467" y="51125"/>
                </a:lnTo>
                <a:lnTo>
                  <a:pt x="59560" y="51069"/>
                </a:lnTo>
                <a:lnTo>
                  <a:pt x="59616" y="51051"/>
                </a:lnTo>
                <a:lnTo>
                  <a:pt x="59690" y="51069"/>
                </a:lnTo>
                <a:lnTo>
                  <a:pt x="59783" y="51107"/>
                </a:lnTo>
                <a:lnTo>
                  <a:pt x="59895" y="51125"/>
                </a:lnTo>
                <a:lnTo>
                  <a:pt x="59951" y="51125"/>
                </a:lnTo>
                <a:lnTo>
                  <a:pt x="60006" y="51107"/>
                </a:lnTo>
                <a:lnTo>
                  <a:pt x="60062" y="51069"/>
                </a:lnTo>
                <a:lnTo>
                  <a:pt x="60081" y="51013"/>
                </a:lnTo>
                <a:lnTo>
                  <a:pt x="60062" y="50958"/>
                </a:lnTo>
                <a:lnTo>
                  <a:pt x="60025" y="50902"/>
                </a:lnTo>
                <a:lnTo>
                  <a:pt x="59932" y="50809"/>
                </a:lnTo>
                <a:lnTo>
                  <a:pt x="59839" y="50753"/>
                </a:lnTo>
                <a:lnTo>
                  <a:pt x="59932" y="50641"/>
                </a:lnTo>
                <a:lnTo>
                  <a:pt x="60006" y="50492"/>
                </a:lnTo>
                <a:lnTo>
                  <a:pt x="60025" y="50418"/>
                </a:lnTo>
                <a:lnTo>
                  <a:pt x="60025" y="50362"/>
                </a:lnTo>
                <a:lnTo>
                  <a:pt x="59988" y="50325"/>
                </a:lnTo>
                <a:lnTo>
                  <a:pt x="59913" y="50306"/>
                </a:lnTo>
                <a:close/>
                <a:moveTo>
                  <a:pt x="83149" y="50287"/>
                </a:moveTo>
                <a:lnTo>
                  <a:pt x="83074" y="50306"/>
                </a:lnTo>
                <a:lnTo>
                  <a:pt x="83018" y="50362"/>
                </a:lnTo>
                <a:lnTo>
                  <a:pt x="82963" y="50436"/>
                </a:lnTo>
                <a:lnTo>
                  <a:pt x="82963" y="50511"/>
                </a:lnTo>
                <a:lnTo>
                  <a:pt x="82981" y="50567"/>
                </a:lnTo>
                <a:lnTo>
                  <a:pt x="83018" y="50623"/>
                </a:lnTo>
                <a:lnTo>
                  <a:pt x="83130" y="50716"/>
                </a:lnTo>
                <a:lnTo>
                  <a:pt x="83372" y="50902"/>
                </a:lnTo>
                <a:lnTo>
                  <a:pt x="83242" y="50976"/>
                </a:lnTo>
                <a:lnTo>
                  <a:pt x="83186" y="51032"/>
                </a:lnTo>
                <a:lnTo>
                  <a:pt x="83130" y="51088"/>
                </a:lnTo>
                <a:lnTo>
                  <a:pt x="83093" y="51144"/>
                </a:lnTo>
                <a:lnTo>
                  <a:pt x="83093" y="51200"/>
                </a:lnTo>
                <a:lnTo>
                  <a:pt x="83130" y="51256"/>
                </a:lnTo>
                <a:lnTo>
                  <a:pt x="83223" y="51293"/>
                </a:lnTo>
                <a:lnTo>
                  <a:pt x="83316" y="51293"/>
                </a:lnTo>
                <a:lnTo>
                  <a:pt x="83391" y="51256"/>
                </a:lnTo>
                <a:lnTo>
                  <a:pt x="83465" y="51200"/>
                </a:lnTo>
                <a:lnTo>
                  <a:pt x="83540" y="51162"/>
                </a:lnTo>
                <a:lnTo>
                  <a:pt x="83633" y="51144"/>
                </a:lnTo>
                <a:lnTo>
                  <a:pt x="83707" y="51181"/>
                </a:lnTo>
                <a:lnTo>
                  <a:pt x="83745" y="51218"/>
                </a:lnTo>
                <a:lnTo>
                  <a:pt x="83800" y="51256"/>
                </a:lnTo>
                <a:lnTo>
                  <a:pt x="83856" y="51293"/>
                </a:lnTo>
                <a:lnTo>
                  <a:pt x="83912" y="51330"/>
                </a:lnTo>
                <a:lnTo>
                  <a:pt x="84024" y="51367"/>
                </a:lnTo>
                <a:lnTo>
                  <a:pt x="84061" y="51349"/>
                </a:lnTo>
                <a:lnTo>
                  <a:pt x="84080" y="51349"/>
                </a:lnTo>
                <a:lnTo>
                  <a:pt x="84098" y="51330"/>
                </a:lnTo>
                <a:lnTo>
                  <a:pt x="84098" y="51293"/>
                </a:lnTo>
                <a:lnTo>
                  <a:pt x="84080" y="51218"/>
                </a:lnTo>
                <a:lnTo>
                  <a:pt x="83987" y="51051"/>
                </a:lnTo>
                <a:lnTo>
                  <a:pt x="83931" y="50920"/>
                </a:lnTo>
                <a:lnTo>
                  <a:pt x="83931" y="50883"/>
                </a:lnTo>
                <a:lnTo>
                  <a:pt x="83949" y="50846"/>
                </a:lnTo>
                <a:lnTo>
                  <a:pt x="84005" y="50771"/>
                </a:lnTo>
                <a:lnTo>
                  <a:pt x="84080" y="50697"/>
                </a:lnTo>
                <a:lnTo>
                  <a:pt x="84136" y="50623"/>
                </a:lnTo>
                <a:lnTo>
                  <a:pt x="84136" y="50567"/>
                </a:lnTo>
                <a:lnTo>
                  <a:pt x="84136" y="50492"/>
                </a:lnTo>
                <a:lnTo>
                  <a:pt x="84136" y="50455"/>
                </a:lnTo>
                <a:lnTo>
                  <a:pt x="84117" y="50436"/>
                </a:lnTo>
                <a:lnTo>
                  <a:pt x="84080" y="50436"/>
                </a:lnTo>
                <a:lnTo>
                  <a:pt x="84042" y="50455"/>
                </a:lnTo>
                <a:lnTo>
                  <a:pt x="83931" y="50548"/>
                </a:lnTo>
                <a:lnTo>
                  <a:pt x="83856" y="50604"/>
                </a:lnTo>
                <a:lnTo>
                  <a:pt x="83800" y="50623"/>
                </a:lnTo>
                <a:lnTo>
                  <a:pt x="83726" y="50660"/>
                </a:lnTo>
                <a:lnTo>
                  <a:pt x="83670" y="50641"/>
                </a:lnTo>
                <a:lnTo>
                  <a:pt x="83558" y="50529"/>
                </a:lnTo>
                <a:lnTo>
                  <a:pt x="83372" y="50362"/>
                </a:lnTo>
                <a:lnTo>
                  <a:pt x="83260" y="50306"/>
                </a:lnTo>
                <a:lnTo>
                  <a:pt x="83205" y="50287"/>
                </a:lnTo>
                <a:close/>
                <a:moveTo>
                  <a:pt x="3538" y="50269"/>
                </a:moveTo>
                <a:lnTo>
                  <a:pt x="3482" y="50306"/>
                </a:lnTo>
                <a:lnTo>
                  <a:pt x="3426" y="50343"/>
                </a:lnTo>
                <a:lnTo>
                  <a:pt x="3314" y="50455"/>
                </a:lnTo>
                <a:lnTo>
                  <a:pt x="3221" y="50548"/>
                </a:lnTo>
                <a:lnTo>
                  <a:pt x="3203" y="50604"/>
                </a:lnTo>
                <a:lnTo>
                  <a:pt x="3166" y="50623"/>
                </a:lnTo>
                <a:lnTo>
                  <a:pt x="3128" y="50623"/>
                </a:lnTo>
                <a:lnTo>
                  <a:pt x="3072" y="50585"/>
                </a:lnTo>
                <a:lnTo>
                  <a:pt x="2905" y="50492"/>
                </a:lnTo>
                <a:lnTo>
                  <a:pt x="2756" y="50474"/>
                </a:lnTo>
                <a:lnTo>
                  <a:pt x="2681" y="50474"/>
                </a:lnTo>
                <a:lnTo>
                  <a:pt x="2626" y="50511"/>
                </a:lnTo>
                <a:lnTo>
                  <a:pt x="2570" y="50567"/>
                </a:lnTo>
                <a:lnTo>
                  <a:pt x="2570" y="50641"/>
                </a:lnTo>
                <a:lnTo>
                  <a:pt x="2588" y="50697"/>
                </a:lnTo>
                <a:lnTo>
                  <a:pt x="2644" y="50753"/>
                </a:lnTo>
                <a:lnTo>
                  <a:pt x="2775" y="50827"/>
                </a:lnTo>
                <a:lnTo>
                  <a:pt x="2868" y="50902"/>
                </a:lnTo>
                <a:lnTo>
                  <a:pt x="2979" y="50958"/>
                </a:lnTo>
                <a:lnTo>
                  <a:pt x="2924" y="51162"/>
                </a:lnTo>
                <a:lnTo>
                  <a:pt x="2905" y="51274"/>
                </a:lnTo>
                <a:lnTo>
                  <a:pt x="2924" y="51330"/>
                </a:lnTo>
                <a:lnTo>
                  <a:pt x="2979" y="51367"/>
                </a:lnTo>
                <a:lnTo>
                  <a:pt x="3035" y="51386"/>
                </a:lnTo>
                <a:lnTo>
                  <a:pt x="3091" y="51367"/>
                </a:lnTo>
                <a:lnTo>
                  <a:pt x="3128" y="51330"/>
                </a:lnTo>
                <a:lnTo>
                  <a:pt x="3147" y="51274"/>
                </a:lnTo>
                <a:lnTo>
                  <a:pt x="3203" y="51181"/>
                </a:lnTo>
                <a:lnTo>
                  <a:pt x="3240" y="51125"/>
                </a:lnTo>
                <a:lnTo>
                  <a:pt x="3277" y="51107"/>
                </a:lnTo>
                <a:lnTo>
                  <a:pt x="3333" y="51107"/>
                </a:lnTo>
                <a:lnTo>
                  <a:pt x="3408" y="51144"/>
                </a:lnTo>
                <a:lnTo>
                  <a:pt x="3557" y="51256"/>
                </a:lnTo>
                <a:lnTo>
                  <a:pt x="3650" y="51293"/>
                </a:lnTo>
                <a:lnTo>
                  <a:pt x="3724" y="51330"/>
                </a:lnTo>
                <a:lnTo>
                  <a:pt x="3836" y="51330"/>
                </a:lnTo>
                <a:lnTo>
                  <a:pt x="3854" y="51293"/>
                </a:lnTo>
                <a:lnTo>
                  <a:pt x="3892" y="51274"/>
                </a:lnTo>
                <a:lnTo>
                  <a:pt x="3892" y="51237"/>
                </a:lnTo>
                <a:lnTo>
                  <a:pt x="3892" y="51162"/>
                </a:lnTo>
                <a:lnTo>
                  <a:pt x="3836" y="51088"/>
                </a:lnTo>
                <a:lnTo>
                  <a:pt x="3780" y="51032"/>
                </a:lnTo>
                <a:lnTo>
                  <a:pt x="3612" y="50902"/>
                </a:lnTo>
                <a:lnTo>
                  <a:pt x="3482" y="50827"/>
                </a:lnTo>
                <a:lnTo>
                  <a:pt x="3594" y="50716"/>
                </a:lnTo>
                <a:lnTo>
                  <a:pt x="3705" y="50567"/>
                </a:lnTo>
                <a:lnTo>
                  <a:pt x="3724" y="50492"/>
                </a:lnTo>
                <a:lnTo>
                  <a:pt x="3743" y="50436"/>
                </a:lnTo>
                <a:lnTo>
                  <a:pt x="3724" y="50362"/>
                </a:lnTo>
                <a:lnTo>
                  <a:pt x="3668" y="50306"/>
                </a:lnTo>
                <a:lnTo>
                  <a:pt x="3594" y="50269"/>
                </a:lnTo>
                <a:close/>
                <a:moveTo>
                  <a:pt x="26829" y="50232"/>
                </a:moveTo>
                <a:lnTo>
                  <a:pt x="26792" y="50250"/>
                </a:lnTo>
                <a:lnTo>
                  <a:pt x="26773" y="50287"/>
                </a:lnTo>
                <a:lnTo>
                  <a:pt x="26773" y="50343"/>
                </a:lnTo>
                <a:lnTo>
                  <a:pt x="26792" y="50399"/>
                </a:lnTo>
                <a:lnTo>
                  <a:pt x="26810" y="50455"/>
                </a:lnTo>
                <a:lnTo>
                  <a:pt x="26848" y="50511"/>
                </a:lnTo>
                <a:lnTo>
                  <a:pt x="26941" y="50623"/>
                </a:lnTo>
                <a:lnTo>
                  <a:pt x="27146" y="50790"/>
                </a:lnTo>
                <a:lnTo>
                  <a:pt x="26997" y="50883"/>
                </a:lnTo>
                <a:lnTo>
                  <a:pt x="26848" y="50976"/>
                </a:lnTo>
                <a:lnTo>
                  <a:pt x="26792" y="51032"/>
                </a:lnTo>
                <a:lnTo>
                  <a:pt x="26736" y="51107"/>
                </a:lnTo>
                <a:lnTo>
                  <a:pt x="26699" y="51181"/>
                </a:lnTo>
                <a:lnTo>
                  <a:pt x="26680" y="51256"/>
                </a:lnTo>
                <a:lnTo>
                  <a:pt x="26680" y="51349"/>
                </a:lnTo>
                <a:lnTo>
                  <a:pt x="26699" y="51386"/>
                </a:lnTo>
                <a:lnTo>
                  <a:pt x="26717" y="51404"/>
                </a:lnTo>
                <a:lnTo>
                  <a:pt x="26792" y="51404"/>
                </a:lnTo>
                <a:lnTo>
                  <a:pt x="26866" y="51386"/>
                </a:lnTo>
                <a:lnTo>
                  <a:pt x="26941" y="51349"/>
                </a:lnTo>
                <a:lnTo>
                  <a:pt x="27034" y="51311"/>
                </a:lnTo>
                <a:lnTo>
                  <a:pt x="27146" y="51218"/>
                </a:lnTo>
                <a:lnTo>
                  <a:pt x="27257" y="51107"/>
                </a:lnTo>
                <a:lnTo>
                  <a:pt x="27313" y="51051"/>
                </a:lnTo>
                <a:lnTo>
                  <a:pt x="27369" y="51013"/>
                </a:lnTo>
                <a:lnTo>
                  <a:pt x="27406" y="51032"/>
                </a:lnTo>
                <a:lnTo>
                  <a:pt x="27444" y="51051"/>
                </a:lnTo>
                <a:lnTo>
                  <a:pt x="27518" y="51125"/>
                </a:lnTo>
                <a:lnTo>
                  <a:pt x="27611" y="51218"/>
                </a:lnTo>
                <a:lnTo>
                  <a:pt x="27686" y="51274"/>
                </a:lnTo>
                <a:lnTo>
                  <a:pt x="27741" y="51311"/>
                </a:lnTo>
                <a:lnTo>
                  <a:pt x="27816" y="51330"/>
                </a:lnTo>
                <a:lnTo>
                  <a:pt x="27834" y="51330"/>
                </a:lnTo>
                <a:lnTo>
                  <a:pt x="27872" y="51311"/>
                </a:lnTo>
                <a:lnTo>
                  <a:pt x="27890" y="51274"/>
                </a:lnTo>
                <a:lnTo>
                  <a:pt x="27890" y="51237"/>
                </a:lnTo>
                <a:lnTo>
                  <a:pt x="27890" y="51200"/>
                </a:lnTo>
                <a:lnTo>
                  <a:pt x="27853" y="51144"/>
                </a:lnTo>
                <a:lnTo>
                  <a:pt x="27779" y="51032"/>
                </a:lnTo>
                <a:lnTo>
                  <a:pt x="27611" y="50865"/>
                </a:lnTo>
                <a:lnTo>
                  <a:pt x="27704" y="50809"/>
                </a:lnTo>
                <a:lnTo>
                  <a:pt x="27853" y="50697"/>
                </a:lnTo>
                <a:lnTo>
                  <a:pt x="27928" y="50623"/>
                </a:lnTo>
                <a:lnTo>
                  <a:pt x="27983" y="50567"/>
                </a:lnTo>
                <a:lnTo>
                  <a:pt x="27983" y="50529"/>
                </a:lnTo>
                <a:lnTo>
                  <a:pt x="27946" y="50511"/>
                </a:lnTo>
                <a:lnTo>
                  <a:pt x="27797" y="50548"/>
                </a:lnTo>
                <a:lnTo>
                  <a:pt x="27630" y="50585"/>
                </a:lnTo>
                <a:lnTo>
                  <a:pt x="27481" y="50623"/>
                </a:lnTo>
                <a:lnTo>
                  <a:pt x="27369" y="50623"/>
                </a:lnTo>
                <a:lnTo>
                  <a:pt x="27313" y="50585"/>
                </a:lnTo>
                <a:lnTo>
                  <a:pt x="27276" y="50548"/>
                </a:lnTo>
                <a:lnTo>
                  <a:pt x="27183" y="50455"/>
                </a:lnTo>
                <a:lnTo>
                  <a:pt x="27108" y="50343"/>
                </a:lnTo>
                <a:lnTo>
                  <a:pt x="27053" y="50306"/>
                </a:lnTo>
                <a:lnTo>
                  <a:pt x="27015" y="50269"/>
                </a:lnTo>
                <a:lnTo>
                  <a:pt x="26904" y="50232"/>
                </a:lnTo>
                <a:close/>
                <a:moveTo>
                  <a:pt x="49115" y="50250"/>
                </a:moveTo>
                <a:lnTo>
                  <a:pt x="49040" y="50269"/>
                </a:lnTo>
                <a:lnTo>
                  <a:pt x="48947" y="50343"/>
                </a:lnTo>
                <a:lnTo>
                  <a:pt x="48873" y="50418"/>
                </a:lnTo>
                <a:lnTo>
                  <a:pt x="48817" y="50474"/>
                </a:lnTo>
                <a:lnTo>
                  <a:pt x="48761" y="50492"/>
                </a:lnTo>
                <a:lnTo>
                  <a:pt x="48724" y="50492"/>
                </a:lnTo>
                <a:lnTo>
                  <a:pt x="48668" y="50455"/>
                </a:lnTo>
                <a:lnTo>
                  <a:pt x="48575" y="50362"/>
                </a:lnTo>
                <a:lnTo>
                  <a:pt x="48463" y="50287"/>
                </a:lnTo>
                <a:lnTo>
                  <a:pt x="48445" y="50269"/>
                </a:lnTo>
                <a:lnTo>
                  <a:pt x="48407" y="50269"/>
                </a:lnTo>
                <a:lnTo>
                  <a:pt x="48407" y="50306"/>
                </a:lnTo>
                <a:lnTo>
                  <a:pt x="48426" y="50325"/>
                </a:lnTo>
                <a:lnTo>
                  <a:pt x="48482" y="50380"/>
                </a:lnTo>
                <a:lnTo>
                  <a:pt x="48575" y="50492"/>
                </a:lnTo>
                <a:lnTo>
                  <a:pt x="48649" y="50604"/>
                </a:lnTo>
                <a:lnTo>
                  <a:pt x="48631" y="50623"/>
                </a:lnTo>
                <a:lnTo>
                  <a:pt x="48575" y="50697"/>
                </a:lnTo>
                <a:lnTo>
                  <a:pt x="48482" y="50753"/>
                </a:lnTo>
                <a:lnTo>
                  <a:pt x="48389" y="50790"/>
                </a:lnTo>
                <a:lnTo>
                  <a:pt x="48296" y="50846"/>
                </a:lnTo>
                <a:lnTo>
                  <a:pt x="48221" y="50902"/>
                </a:lnTo>
                <a:lnTo>
                  <a:pt x="48165" y="50958"/>
                </a:lnTo>
                <a:lnTo>
                  <a:pt x="48147" y="51032"/>
                </a:lnTo>
                <a:lnTo>
                  <a:pt x="48147" y="51069"/>
                </a:lnTo>
                <a:lnTo>
                  <a:pt x="48165" y="51107"/>
                </a:lnTo>
                <a:lnTo>
                  <a:pt x="48184" y="51144"/>
                </a:lnTo>
                <a:lnTo>
                  <a:pt x="48240" y="51162"/>
                </a:lnTo>
                <a:lnTo>
                  <a:pt x="48314" y="51162"/>
                </a:lnTo>
                <a:lnTo>
                  <a:pt x="48389" y="51144"/>
                </a:lnTo>
                <a:lnTo>
                  <a:pt x="48482" y="51107"/>
                </a:lnTo>
                <a:lnTo>
                  <a:pt x="48575" y="51069"/>
                </a:lnTo>
                <a:lnTo>
                  <a:pt x="48724" y="50939"/>
                </a:lnTo>
                <a:lnTo>
                  <a:pt x="48836" y="50846"/>
                </a:lnTo>
                <a:lnTo>
                  <a:pt x="48929" y="50995"/>
                </a:lnTo>
                <a:lnTo>
                  <a:pt x="49059" y="51218"/>
                </a:lnTo>
                <a:lnTo>
                  <a:pt x="49134" y="51311"/>
                </a:lnTo>
                <a:lnTo>
                  <a:pt x="49208" y="51386"/>
                </a:lnTo>
                <a:lnTo>
                  <a:pt x="49282" y="51404"/>
                </a:lnTo>
                <a:lnTo>
                  <a:pt x="49320" y="51404"/>
                </a:lnTo>
                <a:lnTo>
                  <a:pt x="49338" y="51386"/>
                </a:lnTo>
                <a:lnTo>
                  <a:pt x="49376" y="51367"/>
                </a:lnTo>
                <a:lnTo>
                  <a:pt x="49376" y="51330"/>
                </a:lnTo>
                <a:lnTo>
                  <a:pt x="49357" y="51237"/>
                </a:lnTo>
                <a:lnTo>
                  <a:pt x="49320" y="51144"/>
                </a:lnTo>
                <a:lnTo>
                  <a:pt x="49245" y="51032"/>
                </a:lnTo>
                <a:lnTo>
                  <a:pt x="49078" y="50846"/>
                </a:lnTo>
                <a:lnTo>
                  <a:pt x="48966" y="50716"/>
                </a:lnTo>
                <a:lnTo>
                  <a:pt x="49040" y="50585"/>
                </a:lnTo>
                <a:lnTo>
                  <a:pt x="49134" y="50399"/>
                </a:lnTo>
                <a:lnTo>
                  <a:pt x="49152" y="50325"/>
                </a:lnTo>
                <a:lnTo>
                  <a:pt x="49152" y="50269"/>
                </a:lnTo>
                <a:lnTo>
                  <a:pt x="49134" y="50250"/>
                </a:lnTo>
                <a:close/>
                <a:moveTo>
                  <a:pt x="56357" y="50250"/>
                </a:moveTo>
                <a:lnTo>
                  <a:pt x="56246" y="50269"/>
                </a:lnTo>
                <a:lnTo>
                  <a:pt x="56227" y="50269"/>
                </a:lnTo>
                <a:lnTo>
                  <a:pt x="56190" y="50306"/>
                </a:lnTo>
                <a:lnTo>
                  <a:pt x="56190" y="50325"/>
                </a:lnTo>
                <a:lnTo>
                  <a:pt x="56190" y="50362"/>
                </a:lnTo>
                <a:lnTo>
                  <a:pt x="56227" y="50455"/>
                </a:lnTo>
                <a:lnTo>
                  <a:pt x="56264" y="50511"/>
                </a:lnTo>
                <a:lnTo>
                  <a:pt x="56320" y="50567"/>
                </a:lnTo>
                <a:lnTo>
                  <a:pt x="56432" y="50641"/>
                </a:lnTo>
                <a:lnTo>
                  <a:pt x="56562" y="50734"/>
                </a:lnTo>
                <a:lnTo>
                  <a:pt x="56674" y="50809"/>
                </a:lnTo>
                <a:lnTo>
                  <a:pt x="56544" y="50902"/>
                </a:lnTo>
                <a:lnTo>
                  <a:pt x="56376" y="51013"/>
                </a:lnTo>
                <a:lnTo>
                  <a:pt x="56301" y="51069"/>
                </a:lnTo>
                <a:lnTo>
                  <a:pt x="56246" y="51144"/>
                </a:lnTo>
                <a:lnTo>
                  <a:pt x="56208" y="51218"/>
                </a:lnTo>
                <a:lnTo>
                  <a:pt x="56208" y="51293"/>
                </a:lnTo>
                <a:lnTo>
                  <a:pt x="56246" y="51349"/>
                </a:lnTo>
                <a:lnTo>
                  <a:pt x="56283" y="51386"/>
                </a:lnTo>
                <a:lnTo>
                  <a:pt x="56320" y="51404"/>
                </a:lnTo>
                <a:lnTo>
                  <a:pt x="56357" y="51404"/>
                </a:lnTo>
                <a:lnTo>
                  <a:pt x="56469" y="51367"/>
                </a:lnTo>
                <a:lnTo>
                  <a:pt x="56581" y="51311"/>
                </a:lnTo>
                <a:lnTo>
                  <a:pt x="56786" y="51125"/>
                </a:lnTo>
                <a:lnTo>
                  <a:pt x="56879" y="51069"/>
                </a:lnTo>
                <a:lnTo>
                  <a:pt x="56935" y="51051"/>
                </a:lnTo>
                <a:lnTo>
                  <a:pt x="56972" y="51069"/>
                </a:lnTo>
                <a:lnTo>
                  <a:pt x="56990" y="51088"/>
                </a:lnTo>
                <a:lnTo>
                  <a:pt x="57065" y="51162"/>
                </a:lnTo>
                <a:lnTo>
                  <a:pt x="57121" y="51237"/>
                </a:lnTo>
                <a:lnTo>
                  <a:pt x="57158" y="51237"/>
                </a:lnTo>
                <a:lnTo>
                  <a:pt x="57195" y="51218"/>
                </a:lnTo>
                <a:lnTo>
                  <a:pt x="57232" y="51181"/>
                </a:lnTo>
                <a:lnTo>
                  <a:pt x="57232" y="51144"/>
                </a:lnTo>
                <a:lnTo>
                  <a:pt x="57177" y="51069"/>
                </a:lnTo>
                <a:lnTo>
                  <a:pt x="57121" y="50995"/>
                </a:lnTo>
                <a:lnTo>
                  <a:pt x="57102" y="50958"/>
                </a:lnTo>
                <a:lnTo>
                  <a:pt x="57083" y="50920"/>
                </a:lnTo>
                <a:lnTo>
                  <a:pt x="57102" y="50883"/>
                </a:lnTo>
                <a:lnTo>
                  <a:pt x="57139" y="50846"/>
                </a:lnTo>
                <a:lnTo>
                  <a:pt x="57232" y="50753"/>
                </a:lnTo>
                <a:lnTo>
                  <a:pt x="57325" y="50660"/>
                </a:lnTo>
                <a:lnTo>
                  <a:pt x="57363" y="50623"/>
                </a:lnTo>
                <a:lnTo>
                  <a:pt x="57381" y="50567"/>
                </a:lnTo>
                <a:lnTo>
                  <a:pt x="57381" y="50492"/>
                </a:lnTo>
                <a:lnTo>
                  <a:pt x="57344" y="50418"/>
                </a:lnTo>
                <a:lnTo>
                  <a:pt x="57325" y="50380"/>
                </a:lnTo>
                <a:lnTo>
                  <a:pt x="57251" y="50380"/>
                </a:lnTo>
                <a:lnTo>
                  <a:pt x="57214" y="50399"/>
                </a:lnTo>
                <a:lnTo>
                  <a:pt x="57065" y="50511"/>
                </a:lnTo>
                <a:lnTo>
                  <a:pt x="56972" y="50585"/>
                </a:lnTo>
                <a:lnTo>
                  <a:pt x="56897" y="50623"/>
                </a:lnTo>
                <a:lnTo>
                  <a:pt x="56823" y="50623"/>
                </a:lnTo>
                <a:lnTo>
                  <a:pt x="56748" y="50529"/>
                </a:lnTo>
                <a:lnTo>
                  <a:pt x="56562" y="50362"/>
                </a:lnTo>
                <a:lnTo>
                  <a:pt x="56469" y="50287"/>
                </a:lnTo>
                <a:lnTo>
                  <a:pt x="56413" y="50269"/>
                </a:lnTo>
                <a:lnTo>
                  <a:pt x="56357" y="50250"/>
                </a:lnTo>
                <a:close/>
                <a:moveTo>
                  <a:pt x="91452" y="50585"/>
                </a:moveTo>
                <a:lnTo>
                  <a:pt x="91397" y="50604"/>
                </a:lnTo>
                <a:lnTo>
                  <a:pt x="91341" y="50641"/>
                </a:lnTo>
                <a:lnTo>
                  <a:pt x="91322" y="50678"/>
                </a:lnTo>
                <a:lnTo>
                  <a:pt x="91322" y="50716"/>
                </a:lnTo>
                <a:lnTo>
                  <a:pt x="91322" y="50771"/>
                </a:lnTo>
                <a:lnTo>
                  <a:pt x="91322" y="50827"/>
                </a:lnTo>
                <a:lnTo>
                  <a:pt x="91341" y="50865"/>
                </a:lnTo>
                <a:lnTo>
                  <a:pt x="91378" y="50920"/>
                </a:lnTo>
                <a:lnTo>
                  <a:pt x="91378" y="50958"/>
                </a:lnTo>
                <a:lnTo>
                  <a:pt x="91341" y="51032"/>
                </a:lnTo>
                <a:lnTo>
                  <a:pt x="91266" y="51107"/>
                </a:lnTo>
                <a:lnTo>
                  <a:pt x="91173" y="51162"/>
                </a:lnTo>
                <a:lnTo>
                  <a:pt x="91099" y="51218"/>
                </a:lnTo>
                <a:lnTo>
                  <a:pt x="91061" y="51274"/>
                </a:lnTo>
                <a:lnTo>
                  <a:pt x="91043" y="51311"/>
                </a:lnTo>
                <a:lnTo>
                  <a:pt x="91024" y="51367"/>
                </a:lnTo>
                <a:lnTo>
                  <a:pt x="91024" y="51423"/>
                </a:lnTo>
                <a:lnTo>
                  <a:pt x="91043" y="51460"/>
                </a:lnTo>
                <a:lnTo>
                  <a:pt x="91061" y="51479"/>
                </a:lnTo>
                <a:lnTo>
                  <a:pt x="91099" y="51498"/>
                </a:lnTo>
                <a:lnTo>
                  <a:pt x="91136" y="51516"/>
                </a:lnTo>
                <a:lnTo>
                  <a:pt x="91229" y="51498"/>
                </a:lnTo>
                <a:lnTo>
                  <a:pt x="91266" y="51479"/>
                </a:lnTo>
                <a:lnTo>
                  <a:pt x="91322" y="51442"/>
                </a:lnTo>
                <a:lnTo>
                  <a:pt x="91415" y="51367"/>
                </a:lnTo>
                <a:lnTo>
                  <a:pt x="91508" y="51274"/>
                </a:lnTo>
                <a:lnTo>
                  <a:pt x="91545" y="51256"/>
                </a:lnTo>
                <a:lnTo>
                  <a:pt x="91583" y="51256"/>
                </a:lnTo>
                <a:lnTo>
                  <a:pt x="91620" y="51274"/>
                </a:lnTo>
                <a:lnTo>
                  <a:pt x="91676" y="51311"/>
                </a:lnTo>
                <a:lnTo>
                  <a:pt x="91788" y="51423"/>
                </a:lnTo>
                <a:lnTo>
                  <a:pt x="91843" y="51460"/>
                </a:lnTo>
                <a:lnTo>
                  <a:pt x="91899" y="51498"/>
                </a:lnTo>
                <a:lnTo>
                  <a:pt x="91955" y="51479"/>
                </a:lnTo>
                <a:lnTo>
                  <a:pt x="91992" y="51442"/>
                </a:lnTo>
                <a:lnTo>
                  <a:pt x="91992" y="51404"/>
                </a:lnTo>
                <a:lnTo>
                  <a:pt x="91974" y="51349"/>
                </a:lnTo>
                <a:lnTo>
                  <a:pt x="91899" y="51256"/>
                </a:lnTo>
                <a:lnTo>
                  <a:pt x="91825" y="51162"/>
                </a:lnTo>
                <a:lnTo>
                  <a:pt x="91806" y="51107"/>
                </a:lnTo>
                <a:lnTo>
                  <a:pt x="91806" y="51069"/>
                </a:lnTo>
                <a:lnTo>
                  <a:pt x="91825" y="51032"/>
                </a:lnTo>
                <a:lnTo>
                  <a:pt x="91899" y="50976"/>
                </a:lnTo>
                <a:lnTo>
                  <a:pt x="92011" y="50865"/>
                </a:lnTo>
                <a:lnTo>
                  <a:pt x="92104" y="50753"/>
                </a:lnTo>
                <a:lnTo>
                  <a:pt x="92179" y="50623"/>
                </a:lnTo>
                <a:lnTo>
                  <a:pt x="92179" y="50623"/>
                </a:lnTo>
                <a:lnTo>
                  <a:pt x="92104" y="50641"/>
                </a:lnTo>
                <a:lnTo>
                  <a:pt x="91936" y="50697"/>
                </a:lnTo>
                <a:lnTo>
                  <a:pt x="91676" y="50827"/>
                </a:lnTo>
                <a:lnTo>
                  <a:pt x="91620" y="50734"/>
                </a:lnTo>
                <a:lnTo>
                  <a:pt x="91564" y="50641"/>
                </a:lnTo>
                <a:lnTo>
                  <a:pt x="91545" y="50604"/>
                </a:lnTo>
                <a:lnTo>
                  <a:pt x="91490" y="50585"/>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15" name="Google Shape;15;p3"/>
          <p:cNvSpPr txBox="1">
            <a:spLocks noGrp="1"/>
          </p:cNvSpPr>
          <p:nvPr>
            <p:ph type="ctrTitle"/>
          </p:nvPr>
        </p:nvSpPr>
        <p:spPr>
          <a:xfrm>
            <a:off x="1620000" y="2212733"/>
            <a:ext cx="8952000" cy="154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4"/>
              </a:buClr>
              <a:buSzPts val="4800"/>
              <a:buNone/>
              <a:defRPr sz="6400">
                <a:solidFill>
                  <a:schemeClr val="accent4"/>
                </a:solidFill>
              </a:defRPr>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endParaRPr/>
          </a:p>
        </p:txBody>
      </p:sp>
      <p:sp>
        <p:nvSpPr>
          <p:cNvPr id="16" name="Google Shape;16;p3"/>
          <p:cNvSpPr txBox="1">
            <a:spLocks noGrp="1"/>
          </p:cNvSpPr>
          <p:nvPr>
            <p:ph type="subTitle" idx="1"/>
          </p:nvPr>
        </p:nvSpPr>
        <p:spPr>
          <a:xfrm>
            <a:off x="1620000" y="4193139"/>
            <a:ext cx="8952000" cy="1046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400"/>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17" name="Google Shape;17;p3"/>
          <p:cNvSpPr/>
          <p:nvPr/>
        </p:nvSpPr>
        <p:spPr>
          <a:xfrm>
            <a:off x="5003485" y="3833484"/>
            <a:ext cx="2184916" cy="206999"/>
          </a:xfrm>
          <a:custGeom>
            <a:avLst/>
            <a:gdLst/>
            <a:ahLst/>
            <a:cxnLst/>
            <a:rect l="l" t="t" r="r" b="b"/>
            <a:pathLst>
              <a:path w="13574" h="1286" extrusionOk="0">
                <a:moveTo>
                  <a:pt x="12549" y="1"/>
                </a:moveTo>
                <a:lnTo>
                  <a:pt x="12475" y="19"/>
                </a:lnTo>
                <a:lnTo>
                  <a:pt x="12419" y="75"/>
                </a:lnTo>
                <a:lnTo>
                  <a:pt x="12363" y="112"/>
                </a:lnTo>
                <a:lnTo>
                  <a:pt x="12252" y="261"/>
                </a:lnTo>
                <a:lnTo>
                  <a:pt x="12140" y="410"/>
                </a:lnTo>
                <a:lnTo>
                  <a:pt x="12028" y="578"/>
                </a:lnTo>
                <a:lnTo>
                  <a:pt x="11935" y="727"/>
                </a:lnTo>
                <a:lnTo>
                  <a:pt x="11823" y="839"/>
                </a:lnTo>
                <a:lnTo>
                  <a:pt x="11768" y="876"/>
                </a:lnTo>
                <a:lnTo>
                  <a:pt x="11693" y="894"/>
                </a:lnTo>
                <a:lnTo>
                  <a:pt x="11637" y="894"/>
                </a:lnTo>
                <a:lnTo>
                  <a:pt x="11581" y="876"/>
                </a:lnTo>
                <a:lnTo>
                  <a:pt x="11507" y="839"/>
                </a:lnTo>
                <a:lnTo>
                  <a:pt x="11451" y="801"/>
                </a:lnTo>
                <a:lnTo>
                  <a:pt x="11358" y="690"/>
                </a:lnTo>
                <a:lnTo>
                  <a:pt x="11246" y="541"/>
                </a:lnTo>
                <a:lnTo>
                  <a:pt x="11060" y="261"/>
                </a:lnTo>
                <a:lnTo>
                  <a:pt x="10967" y="168"/>
                </a:lnTo>
                <a:lnTo>
                  <a:pt x="10930" y="131"/>
                </a:lnTo>
                <a:lnTo>
                  <a:pt x="10874" y="112"/>
                </a:lnTo>
                <a:lnTo>
                  <a:pt x="10837" y="112"/>
                </a:lnTo>
                <a:lnTo>
                  <a:pt x="10781" y="131"/>
                </a:lnTo>
                <a:lnTo>
                  <a:pt x="10650" y="187"/>
                </a:lnTo>
                <a:lnTo>
                  <a:pt x="10501" y="299"/>
                </a:lnTo>
                <a:lnTo>
                  <a:pt x="10371" y="429"/>
                </a:lnTo>
                <a:lnTo>
                  <a:pt x="10111" y="708"/>
                </a:lnTo>
                <a:lnTo>
                  <a:pt x="9943" y="894"/>
                </a:lnTo>
                <a:lnTo>
                  <a:pt x="9775" y="671"/>
                </a:lnTo>
                <a:lnTo>
                  <a:pt x="9571" y="392"/>
                </a:lnTo>
                <a:lnTo>
                  <a:pt x="9477" y="261"/>
                </a:lnTo>
                <a:lnTo>
                  <a:pt x="9366" y="150"/>
                </a:lnTo>
                <a:lnTo>
                  <a:pt x="9273" y="75"/>
                </a:lnTo>
                <a:lnTo>
                  <a:pt x="9217" y="38"/>
                </a:lnTo>
                <a:lnTo>
                  <a:pt x="9124" y="38"/>
                </a:lnTo>
                <a:lnTo>
                  <a:pt x="9087" y="57"/>
                </a:lnTo>
                <a:lnTo>
                  <a:pt x="8956" y="150"/>
                </a:lnTo>
                <a:lnTo>
                  <a:pt x="8826" y="280"/>
                </a:lnTo>
                <a:lnTo>
                  <a:pt x="8658" y="448"/>
                </a:lnTo>
                <a:lnTo>
                  <a:pt x="8211" y="950"/>
                </a:lnTo>
                <a:lnTo>
                  <a:pt x="8081" y="745"/>
                </a:lnTo>
                <a:lnTo>
                  <a:pt x="7895" y="466"/>
                </a:lnTo>
                <a:lnTo>
                  <a:pt x="7690" y="224"/>
                </a:lnTo>
                <a:lnTo>
                  <a:pt x="7597" y="131"/>
                </a:lnTo>
                <a:lnTo>
                  <a:pt x="7523" y="75"/>
                </a:lnTo>
                <a:lnTo>
                  <a:pt x="7430" y="75"/>
                </a:lnTo>
                <a:lnTo>
                  <a:pt x="7336" y="94"/>
                </a:lnTo>
                <a:lnTo>
                  <a:pt x="7262" y="150"/>
                </a:lnTo>
                <a:lnTo>
                  <a:pt x="7169" y="224"/>
                </a:lnTo>
                <a:lnTo>
                  <a:pt x="7020" y="392"/>
                </a:lnTo>
                <a:lnTo>
                  <a:pt x="6871" y="559"/>
                </a:lnTo>
                <a:lnTo>
                  <a:pt x="6778" y="652"/>
                </a:lnTo>
                <a:lnTo>
                  <a:pt x="6685" y="727"/>
                </a:lnTo>
                <a:lnTo>
                  <a:pt x="6610" y="764"/>
                </a:lnTo>
                <a:lnTo>
                  <a:pt x="6536" y="783"/>
                </a:lnTo>
                <a:lnTo>
                  <a:pt x="6480" y="764"/>
                </a:lnTo>
                <a:lnTo>
                  <a:pt x="6406" y="708"/>
                </a:lnTo>
                <a:lnTo>
                  <a:pt x="6219" y="522"/>
                </a:lnTo>
                <a:lnTo>
                  <a:pt x="6126" y="373"/>
                </a:lnTo>
                <a:lnTo>
                  <a:pt x="6052" y="243"/>
                </a:lnTo>
                <a:lnTo>
                  <a:pt x="5996" y="168"/>
                </a:lnTo>
                <a:lnTo>
                  <a:pt x="5940" y="131"/>
                </a:lnTo>
                <a:lnTo>
                  <a:pt x="5884" y="94"/>
                </a:lnTo>
                <a:lnTo>
                  <a:pt x="5810" y="75"/>
                </a:lnTo>
                <a:lnTo>
                  <a:pt x="5717" y="75"/>
                </a:lnTo>
                <a:lnTo>
                  <a:pt x="5605" y="131"/>
                </a:lnTo>
                <a:lnTo>
                  <a:pt x="5475" y="205"/>
                </a:lnTo>
                <a:lnTo>
                  <a:pt x="5344" y="280"/>
                </a:lnTo>
                <a:lnTo>
                  <a:pt x="4935" y="596"/>
                </a:lnTo>
                <a:lnTo>
                  <a:pt x="4711" y="745"/>
                </a:lnTo>
                <a:lnTo>
                  <a:pt x="4618" y="801"/>
                </a:lnTo>
                <a:lnTo>
                  <a:pt x="4544" y="820"/>
                </a:lnTo>
                <a:lnTo>
                  <a:pt x="4469" y="820"/>
                </a:lnTo>
                <a:lnTo>
                  <a:pt x="4395" y="801"/>
                </a:lnTo>
                <a:lnTo>
                  <a:pt x="4302" y="727"/>
                </a:lnTo>
                <a:lnTo>
                  <a:pt x="4190" y="615"/>
                </a:lnTo>
                <a:lnTo>
                  <a:pt x="4115" y="522"/>
                </a:lnTo>
                <a:lnTo>
                  <a:pt x="4078" y="448"/>
                </a:lnTo>
                <a:lnTo>
                  <a:pt x="4004" y="317"/>
                </a:lnTo>
                <a:lnTo>
                  <a:pt x="3948" y="261"/>
                </a:lnTo>
                <a:lnTo>
                  <a:pt x="3892" y="224"/>
                </a:lnTo>
                <a:lnTo>
                  <a:pt x="3725" y="224"/>
                </a:lnTo>
                <a:lnTo>
                  <a:pt x="3631" y="261"/>
                </a:lnTo>
                <a:lnTo>
                  <a:pt x="3538" y="317"/>
                </a:lnTo>
                <a:lnTo>
                  <a:pt x="3427" y="392"/>
                </a:lnTo>
                <a:lnTo>
                  <a:pt x="3334" y="485"/>
                </a:lnTo>
                <a:lnTo>
                  <a:pt x="3147" y="671"/>
                </a:lnTo>
                <a:lnTo>
                  <a:pt x="3017" y="839"/>
                </a:lnTo>
                <a:lnTo>
                  <a:pt x="2756" y="541"/>
                </a:lnTo>
                <a:lnTo>
                  <a:pt x="2626" y="410"/>
                </a:lnTo>
                <a:lnTo>
                  <a:pt x="2477" y="317"/>
                </a:lnTo>
                <a:lnTo>
                  <a:pt x="2421" y="280"/>
                </a:lnTo>
                <a:lnTo>
                  <a:pt x="2347" y="261"/>
                </a:lnTo>
                <a:lnTo>
                  <a:pt x="2198" y="261"/>
                </a:lnTo>
                <a:lnTo>
                  <a:pt x="2123" y="280"/>
                </a:lnTo>
                <a:lnTo>
                  <a:pt x="2030" y="299"/>
                </a:lnTo>
                <a:lnTo>
                  <a:pt x="1937" y="354"/>
                </a:lnTo>
                <a:lnTo>
                  <a:pt x="1844" y="429"/>
                </a:lnTo>
                <a:lnTo>
                  <a:pt x="1714" y="541"/>
                </a:lnTo>
                <a:lnTo>
                  <a:pt x="1621" y="634"/>
                </a:lnTo>
                <a:lnTo>
                  <a:pt x="1565" y="690"/>
                </a:lnTo>
                <a:lnTo>
                  <a:pt x="1509" y="745"/>
                </a:lnTo>
                <a:lnTo>
                  <a:pt x="1453" y="745"/>
                </a:lnTo>
                <a:lnTo>
                  <a:pt x="1379" y="727"/>
                </a:lnTo>
                <a:lnTo>
                  <a:pt x="1137" y="578"/>
                </a:lnTo>
                <a:lnTo>
                  <a:pt x="839" y="354"/>
                </a:lnTo>
                <a:lnTo>
                  <a:pt x="671" y="261"/>
                </a:lnTo>
                <a:lnTo>
                  <a:pt x="597" y="243"/>
                </a:lnTo>
                <a:lnTo>
                  <a:pt x="485" y="243"/>
                </a:lnTo>
                <a:lnTo>
                  <a:pt x="429" y="280"/>
                </a:lnTo>
                <a:lnTo>
                  <a:pt x="317" y="410"/>
                </a:lnTo>
                <a:lnTo>
                  <a:pt x="206" y="578"/>
                </a:lnTo>
                <a:lnTo>
                  <a:pt x="113" y="764"/>
                </a:lnTo>
                <a:lnTo>
                  <a:pt x="38" y="950"/>
                </a:lnTo>
                <a:lnTo>
                  <a:pt x="1" y="1099"/>
                </a:lnTo>
                <a:lnTo>
                  <a:pt x="1" y="1174"/>
                </a:lnTo>
                <a:lnTo>
                  <a:pt x="1" y="1211"/>
                </a:lnTo>
                <a:lnTo>
                  <a:pt x="38" y="1229"/>
                </a:lnTo>
                <a:lnTo>
                  <a:pt x="75" y="1248"/>
                </a:lnTo>
                <a:lnTo>
                  <a:pt x="150" y="1211"/>
                </a:lnTo>
                <a:lnTo>
                  <a:pt x="206" y="1155"/>
                </a:lnTo>
                <a:lnTo>
                  <a:pt x="262" y="1062"/>
                </a:lnTo>
                <a:lnTo>
                  <a:pt x="299" y="987"/>
                </a:lnTo>
                <a:lnTo>
                  <a:pt x="392" y="801"/>
                </a:lnTo>
                <a:lnTo>
                  <a:pt x="448" y="727"/>
                </a:lnTo>
                <a:lnTo>
                  <a:pt x="504" y="671"/>
                </a:lnTo>
                <a:lnTo>
                  <a:pt x="597" y="634"/>
                </a:lnTo>
                <a:lnTo>
                  <a:pt x="671" y="652"/>
                </a:lnTo>
                <a:lnTo>
                  <a:pt x="764" y="690"/>
                </a:lnTo>
                <a:lnTo>
                  <a:pt x="876" y="745"/>
                </a:lnTo>
                <a:lnTo>
                  <a:pt x="1062" y="876"/>
                </a:lnTo>
                <a:lnTo>
                  <a:pt x="1248" y="1006"/>
                </a:lnTo>
                <a:lnTo>
                  <a:pt x="1434" y="1099"/>
                </a:lnTo>
                <a:lnTo>
                  <a:pt x="1565" y="1118"/>
                </a:lnTo>
                <a:lnTo>
                  <a:pt x="1602" y="1118"/>
                </a:lnTo>
                <a:lnTo>
                  <a:pt x="1639" y="1099"/>
                </a:lnTo>
                <a:lnTo>
                  <a:pt x="1695" y="1043"/>
                </a:lnTo>
                <a:lnTo>
                  <a:pt x="1825" y="857"/>
                </a:lnTo>
                <a:lnTo>
                  <a:pt x="1919" y="764"/>
                </a:lnTo>
                <a:lnTo>
                  <a:pt x="2049" y="652"/>
                </a:lnTo>
                <a:lnTo>
                  <a:pt x="2123" y="615"/>
                </a:lnTo>
                <a:lnTo>
                  <a:pt x="2198" y="596"/>
                </a:lnTo>
                <a:lnTo>
                  <a:pt x="2254" y="578"/>
                </a:lnTo>
                <a:lnTo>
                  <a:pt x="2310" y="596"/>
                </a:lnTo>
                <a:lnTo>
                  <a:pt x="2403" y="634"/>
                </a:lnTo>
                <a:lnTo>
                  <a:pt x="2496" y="690"/>
                </a:lnTo>
                <a:lnTo>
                  <a:pt x="2645" y="876"/>
                </a:lnTo>
                <a:lnTo>
                  <a:pt x="2738" y="969"/>
                </a:lnTo>
                <a:lnTo>
                  <a:pt x="2849" y="1062"/>
                </a:lnTo>
                <a:lnTo>
                  <a:pt x="2924" y="1081"/>
                </a:lnTo>
                <a:lnTo>
                  <a:pt x="2998" y="1099"/>
                </a:lnTo>
                <a:lnTo>
                  <a:pt x="3054" y="1099"/>
                </a:lnTo>
                <a:lnTo>
                  <a:pt x="3110" y="1081"/>
                </a:lnTo>
                <a:lnTo>
                  <a:pt x="3240" y="1006"/>
                </a:lnTo>
                <a:lnTo>
                  <a:pt x="3334" y="894"/>
                </a:lnTo>
                <a:lnTo>
                  <a:pt x="3557" y="634"/>
                </a:lnTo>
                <a:lnTo>
                  <a:pt x="3669" y="522"/>
                </a:lnTo>
                <a:lnTo>
                  <a:pt x="3818" y="410"/>
                </a:lnTo>
                <a:lnTo>
                  <a:pt x="3948" y="634"/>
                </a:lnTo>
                <a:lnTo>
                  <a:pt x="4022" y="764"/>
                </a:lnTo>
                <a:lnTo>
                  <a:pt x="4115" y="894"/>
                </a:lnTo>
                <a:lnTo>
                  <a:pt x="4227" y="1006"/>
                </a:lnTo>
                <a:lnTo>
                  <a:pt x="4339" y="1099"/>
                </a:lnTo>
                <a:lnTo>
                  <a:pt x="4469" y="1155"/>
                </a:lnTo>
                <a:lnTo>
                  <a:pt x="4581" y="1155"/>
                </a:lnTo>
                <a:lnTo>
                  <a:pt x="4693" y="1118"/>
                </a:lnTo>
                <a:lnTo>
                  <a:pt x="4842" y="1043"/>
                </a:lnTo>
                <a:lnTo>
                  <a:pt x="5009" y="913"/>
                </a:lnTo>
                <a:lnTo>
                  <a:pt x="5195" y="783"/>
                </a:lnTo>
                <a:lnTo>
                  <a:pt x="5549" y="503"/>
                </a:lnTo>
                <a:lnTo>
                  <a:pt x="5698" y="373"/>
                </a:lnTo>
                <a:lnTo>
                  <a:pt x="5810" y="299"/>
                </a:lnTo>
                <a:lnTo>
                  <a:pt x="5940" y="522"/>
                </a:lnTo>
                <a:lnTo>
                  <a:pt x="6126" y="801"/>
                </a:lnTo>
                <a:lnTo>
                  <a:pt x="6238" y="932"/>
                </a:lnTo>
                <a:lnTo>
                  <a:pt x="6350" y="1043"/>
                </a:lnTo>
                <a:lnTo>
                  <a:pt x="6461" y="1118"/>
                </a:lnTo>
                <a:lnTo>
                  <a:pt x="6517" y="1136"/>
                </a:lnTo>
                <a:lnTo>
                  <a:pt x="6573" y="1155"/>
                </a:lnTo>
                <a:lnTo>
                  <a:pt x="6629" y="1136"/>
                </a:lnTo>
                <a:lnTo>
                  <a:pt x="6685" y="1118"/>
                </a:lnTo>
                <a:lnTo>
                  <a:pt x="6796" y="1043"/>
                </a:lnTo>
                <a:lnTo>
                  <a:pt x="6908" y="932"/>
                </a:lnTo>
                <a:lnTo>
                  <a:pt x="7039" y="783"/>
                </a:lnTo>
                <a:lnTo>
                  <a:pt x="7262" y="485"/>
                </a:lnTo>
                <a:lnTo>
                  <a:pt x="7430" y="280"/>
                </a:lnTo>
                <a:lnTo>
                  <a:pt x="7560" y="522"/>
                </a:lnTo>
                <a:lnTo>
                  <a:pt x="7765" y="857"/>
                </a:lnTo>
                <a:lnTo>
                  <a:pt x="7876" y="1025"/>
                </a:lnTo>
                <a:lnTo>
                  <a:pt x="7988" y="1174"/>
                </a:lnTo>
                <a:lnTo>
                  <a:pt x="8100" y="1267"/>
                </a:lnTo>
                <a:lnTo>
                  <a:pt x="8137" y="1285"/>
                </a:lnTo>
                <a:lnTo>
                  <a:pt x="8230" y="1285"/>
                </a:lnTo>
                <a:lnTo>
                  <a:pt x="8305" y="1248"/>
                </a:lnTo>
                <a:lnTo>
                  <a:pt x="8435" y="1155"/>
                </a:lnTo>
                <a:lnTo>
                  <a:pt x="8565" y="1025"/>
                </a:lnTo>
                <a:lnTo>
                  <a:pt x="8714" y="876"/>
                </a:lnTo>
                <a:lnTo>
                  <a:pt x="8975" y="541"/>
                </a:lnTo>
                <a:lnTo>
                  <a:pt x="9180" y="299"/>
                </a:lnTo>
                <a:lnTo>
                  <a:pt x="9310" y="522"/>
                </a:lnTo>
                <a:lnTo>
                  <a:pt x="9496" y="839"/>
                </a:lnTo>
                <a:lnTo>
                  <a:pt x="9608" y="969"/>
                </a:lnTo>
                <a:lnTo>
                  <a:pt x="9720" y="1081"/>
                </a:lnTo>
                <a:lnTo>
                  <a:pt x="9831" y="1174"/>
                </a:lnTo>
                <a:lnTo>
                  <a:pt x="9887" y="1192"/>
                </a:lnTo>
                <a:lnTo>
                  <a:pt x="9980" y="1192"/>
                </a:lnTo>
                <a:lnTo>
                  <a:pt x="10017" y="1174"/>
                </a:lnTo>
                <a:lnTo>
                  <a:pt x="10129" y="1081"/>
                </a:lnTo>
                <a:lnTo>
                  <a:pt x="10390" y="820"/>
                </a:lnTo>
                <a:lnTo>
                  <a:pt x="10650" y="522"/>
                </a:lnTo>
                <a:lnTo>
                  <a:pt x="10837" y="336"/>
                </a:lnTo>
                <a:lnTo>
                  <a:pt x="10986" y="559"/>
                </a:lnTo>
                <a:lnTo>
                  <a:pt x="11190" y="820"/>
                </a:lnTo>
                <a:lnTo>
                  <a:pt x="11302" y="950"/>
                </a:lnTo>
                <a:lnTo>
                  <a:pt x="11432" y="1043"/>
                </a:lnTo>
                <a:lnTo>
                  <a:pt x="11544" y="1118"/>
                </a:lnTo>
                <a:lnTo>
                  <a:pt x="11600" y="1136"/>
                </a:lnTo>
                <a:lnTo>
                  <a:pt x="11656" y="1155"/>
                </a:lnTo>
                <a:lnTo>
                  <a:pt x="11730" y="1136"/>
                </a:lnTo>
                <a:lnTo>
                  <a:pt x="11786" y="1118"/>
                </a:lnTo>
                <a:lnTo>
                  <a:pt x="11916" y="1043"/>
                </a:lnTo>
                <a:lnTo>
                  <a:pt x="12047" y="932"/>
                </a:lnTo>
                <a:lnTo>
                  <a:pt x="12177" y="801"/>
                </a:lnTo>
                <a:lnTo>
                  <a:pt x="12419" y="503"/>
                </a:lnTo>
                <a:lnTo>
                  <a:pt x="12605" y="280"/>
                </a:lnTo>
                <a:lnTo>
                  <a:pt x="12940" y="690"/>
                </a:lnTo>
                <a:lnTo>
                  <a:pt x="13034" y="801"/>
                </a:lnTo>
                <a:lnTo>
                  <a:pt x="13145" y="894"/>
                </a:lnTo>
                <a:lnTo>
                  <a:pt x="13238" y="969"/>
                </a:lnTo>
                <a:lnTo>
                  <a:pt x="13313" y="1006"/>
                </a:lnTo>
                <a:lnTo>
                  <a:pt x="13406" y="1006"/>
                </a:lnTo>
                <a:lnTo>
                  <a:pt x="13518" y="969"/>
                </a:lnTo>
                <a:lnTo>
                  <a:pt x="13555" y="950"/>
                </a:lnTo>
                <a:lnTo>
                  <a:pt x="13573" y="913"/>
                </a:lnTo>
                <a:lnTo>
                  <a:pt x="13555" y="857"/>
                </a:lnTo>
                <a:lnTo>
                  <a:pt x="13518" y="801"/>
                </a:lnTo>
                <a:lnTo>
                  <a:pt x="13331" y="634"/>
                </a:lnTo>
                <a:lnTo>
                  <a:pt x="13071" y="354"/>
                </a:lnTo>
                <a:lnTo>
                  <a:pt x="12940" y="224"/>
                </a:lnTo>
                <a:lnTo>
                  <a:pt x="12810" y="112"/>
                </a:lnTo>
                <a:lnTo>
                  <a:pt x="12698" y="19"/>
                </a:lnTo>
                <a:lnTo>
                  <a:pt x="12661" y="1"/>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ADDED4"/>
              </a:solidFill>
              <a:effectLst/>
              <a:uLnTx/>
              <a:uFillTx/>
              <a:latin typeface="Arial"/>
              <a:ea typeface="+mn-ea"/>
              <a:cs typeface="Arial"/>
              <a:sym typeface="Arial"/>
            </a:endParaRPr>
          </a:p>
        </p:txBody>
      </p:sp>
    </p:spTree>
    <p:extLst>
      <p:ext uri="{BB962C8B-B14F-4D97-AF65-F5344CB8AC3E}">
        <p14:creationId xmlns:p14="http://schemas.microsoft.com/office/powerpoint/2010/main" val="1068488509"/>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18"/>
        <p:cNvGrpSpPr/>
        <p:nvPr/>
      </p:nvGrpSpPr>
      <p:grpSpPr>
        <a:xfrm>
          <a:off x="0" y="0"/>
          <a:ext cx="0" cy="0"/>
          <a:chOff x="0" y="0"/>
          <a:chExt cx="0" cy="0"/>
        </a:xfrm>
      </p:grpSpPr>
      <p:sp>
        <p:nvSpPr>
          <p:cNvPr id="19" name="Google Shape;19;p4"/>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20" name="Google Shape;20;p4"/>
          <p:cNvSpPr txBox="1">
            <a:spLocks noGrp="1"/>
          </p:cNvSpPr>
          <p:nvPr>
            <p:ph type="body" idx="1"/>
          </p:nvPr>
        </p:nvSpPr>
        <p:spPr>
          <a:xfrm>
            <a:off x="2416067" y="1103300"/>
            <a:ext cx="7360000" cy="4720000"/>
          </a:xfrm>
          <a:prstGeom prst="rect">
            <a:avLst/>
          </a:prstGeom>
        </p:spPr>
        <p:txBody>
          <a:bodyPr spcFirstLastPara="1" wrap="square" lIns="91425" tIns="91425" rIns="91425" bIns="91425" anchor="ctr" anchorCtr="0">
            <a:noAutofit/>
          </a:bodyPr>
          <a:lstStyle>
            <a:lvl1pPr marL="609585" lvl="0" indent="-558786" algn="ctr" rtl="0">
              <a:spcBef>
                <a:spcPts val="800"/>
              </a:spcBef>
              <a:spcAft>
                <a:spcPts val="0"/>
              </a:spcAft>
              <a:buSzPts val="3000"/>
              <a:buChar char="‐"/>
              <a:defRPr sz="4000" i="1"/>
            </a:lvl1pPr>
            <a:lvl2pPr marL="1219170" lvl="1" indent="-558786" algn="ctr" rtl="0">
              <a:spcBef>
                <a:spcPts val="0"/>
              </a:spcBef>
              <a:spcAft>
                <a:spcPts val="0"/>
              </a:spcAft>
              <a:buSzPts val="3000"/>
              <a:buChar char="‐"/>
              <a:defRPr sz="4000" i="1"/>
            </a:lvl2pPr>
            <a:lvl3pPr marL="1828754" lvl="2" indent="-558786" algn="ctr" rtl="0">
              <a:spcBef>
                <a:spcPts val="0"/>
              </a:spcBef>
              <a:spcAft>
                <a:spcPts val="0"/>
              </a:spcAft>
              <a:buSzPts val="3000"/>
              <a:buChar char="‐"/>
              <a:defRPr sz="4000" i="1"/>
            </a:lvl3pPr>
            <a:lvl4pPr marL="2438339" lvl="3" indent="-558786" algn="ctr" rtl="0">
              <a:spcBef>
                <a:spcPts val="0"/>
              </a:spcBef>
              <a:spcAft>
                <a:spcPts val="0"/>
              </a:spcAft>
              <a:buSzPts val="3000"/>
              <a:buChar char="‐"/>
              <a:defRPr sz="4000" i="1"/>
            </a:lvl4pPr>
            <a:lvl5pPr marL="3047924" lvl="4" indent="-558786" algn="ctr" rtl="0">
              <a:spcBef>
                <a:spcPts val="0"/>
              </a:spcBef>
              <a:spcAft>
                <a:spcPts val="0"/>
              </a:spcAft>
              <a:buSzPts val="3000"/>
              <a:buChar char="‐"/>
              <a:defRPr sz="4000" i="1"/>
            </a:lvl5pPr>
            <a:lvl6pPr marL="3657509" lvl="5" indent="-558786" algn="ctr" rtl="0">
              <a:spcBef>
                <a:spcPts val="0"/>
              </a:spcBef>
              <a:spcAft>
                <a:spcPts val="0"/>
              </a:spcAft>
              <a:buSzPts val="3000"/>
              <a:buChar char="‐"/>
              <a:defRPr sz="4000" i="1"/>
            </a:lvl6pPr>
            <a:lvl7pPr marL="4267093" lvl="6" indent="-558786" algn="ctr" rtl="0">
              <a:spcBef>
                <a:spcPts val="0"/>
              </a:spcBef>
              <a:spcAft>
                <a:spcPts val="0"/>
              </a:spcAft>
              <a:buSzPts val="3000"/>
              <a:buChar char="‐"/>
              <a:defRPr sz="4000" i="1"/>
            </a:lvl7pPr>
            <a:lvl8pPr marL="4876678" lvl="7" indent="-558786" algn="ctr" rtl="0">
              <a:spcBef>
                <a:spcPts val="0"/>
              </a:spcBef>
              <a:spcAft>
                <a:spcPts val="0"/>
              </a:spcAft>
              <a:buSzPts val="3000"/>
              <a:buChar char="‐"/>
              <a:defRPr sz="4000" i="1"/>
            </a:lvl8pPr>
            <a:lvl9pPr marL="5486263" lvl="8" indent="-558786" algn="ctr">
              <a:spcBef>
                <a:spcPts val="0"/>
              </a:spcBef>
              <a:spcAft>
                <a:spcPts val="0"/>
              </a:spcAft>
              <a:buSzPts val="3000"/>
              <a:buChar char="‐"/>
              <a:defRPr sz="4000" i="1"/>
            </a:lvl9pPr>
          </a:lstStyle>
          <a:p>
            <a:endParaRPr/>
          </a:p>
        </p:txBody>
      </p:sp>
      <p:sp>
        <p:nvSpPr>
          <p:cNvPr id="21" name="Google Shape;21;p4"/>
          <p:cNvSpPr txBox="1"/>
          <p:nvPr/>
        </p:nvSpPr>
        <p:spPr>
          <a:xfrm>
            <a:off x="4791200" y="533825"/>
            <a:ext cx="2609600" cy="871600"/>
          </a:xfrm>
          <a:prstGeom prst="rect">
            <a:avLst/>
          </a:prstGeom>
          <a:noFill/>
          <a:ln>
            <a:noFill/>
          </a:ln>
        </p:spPr>
        <p:txBody>
          <a:bodyPr spcFirstLastPara="1" wrap="square" lIns="121900" tIns="121900" rIns="121900" bIns="121900" anchor="t"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 typeface="Arial"/>
              <a:buNone/>
              <a:tabLst/>
              <a:defRPr/>
            </a:pPr>
            <a:r>
              <a:rPr kumimoji="0" lang="en" sz="12800" b="0" i="0" u="none" strike="noStrike" kern="0" cap="none" spc="0" normalizeH="0" baseline="0" noProof="0">
                <a:ln>
                  <a:noFill/>
                </a:ln>
                <a:solidFill>
                  <a:srgbClr val="DBBDE5"/>
                </a:solidFill>
                <a:effectLst/>
                <a:uLnTx/>
                <a:uFillTx/>
                <a:latin typeface="Muli"/>
                <a:ea typeface="Muli"/>
                <a:cs typeface="Muli"/>
                <a:sym typeface="Muli"/>
              </a:rPr>
              <a:t>“</a:t>
            </a:r>
            <a:endParaRPr kumimoji="0" sz="12800" b="0" i="0" u="none" strike="noStrike" kern="0" cap="none" spc="0" normalizeH="0" baseline="0" noProof="0" dirty="0">
              <a:ln>
                <a:noFill/>
              </a:ln>
              <a:solidFill>
                <a:srgbClr val="DBBDE5"/>
              </a:solidFill>
              <a:effectLst/>
              <a:uLnTx/>
              <a:uFillTx/>
              <a:latin typeface="Muli"/>
              <a:ea typeface="Muli"/>
              <a:cs typeface="Muli"/>
              <a:sym typeface="Muli"/>
            </a:endParaRPr>
          </a:p>
        </p:txBody>
      </p:sp>
      <p:sp>
        <p:nvSpPr>
          <p:cNvPr id="22" name="Google Shape;22;p4"/>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
        <p:nvSpPr>
          <p:cNvPr id="23" name="Google Shape;23;p4"/>
          <p:cNvSpPr/>
          <p:nvPr/>
        </p:nvSpPr>
        <p:spPr>
          <a:xfrm>
            <a:off x="5349365" y="5700800"/>
            <a:ext cx="1493273" cy="122867"/>
          </a:xfrm>
          <a:custGeom>
            <a:avLst/>
            <a:gdLst/>
            <a:ahLst/>
            <a:cxnLst/>
            <a:rect l="l" t="t" r="r" b="b"/>
            <a:pathLst>
              <a:path w="13369" h="1100" extrusionOk="0">
                <a:moveTo>
                  <a:pt x="12903" y="466"/>
                </a:moveTo>
                <a:lnTo>
                  <a:pt x="12456" y="522"/>
                </a:lnTo>
                <a:lnTo>
                  <a:pt x="11935" y="559"/>
                </a:lnTo>
                <a:lnTo>
                  <a:pt x="11414" y="578"/>
                </a:lnTo>
                <a:lnTo>
                  <a:pt x="10315" y="578"/>
                </a:lnTo>
                <a:lnTo>
                  <a:pt x="10129" y="559"/>
                </a:lnTo>
                <a:lnTo>
                  <a:pt x="9850" y="578"/>
                </a:lnTo>
                <a:lnTo>
                  <a:pt x="9719" y="578"/>
                </a:lnTo>
                <a:lnTo>
                  <a:pt x="9608" y="615"/>
                </a:lnTo>
                <a:lnTo>
                  <a:pt x="9570" y="634"/>
                </a:lnTo>
                <a:lnTo>
                  <a:pt x="9552" y="652"/>
                </a:lnTo>
                <a:lnTo>
                  <a:pt x="9552" y="690"/>
                </a:lnTo>
                <a:lnTo>
                  <a:pt x="9552" y="708"/>
                </a:lnTo>
                <a:lnTo>
                  <a:pt x="9589" y="746"/>
                </a:lnTo>
                <a:lnTo>
                  <a:pt x="9645" y="746"/>
                </a:lnTo>
                <a:lnTo>
                  <a:pt x="9794" y="764"/>
                </a:lnTo>
                <a:lnTo>
                  <a:pt x="10036" y="783"/>
                </a:lnTo>
                <a:lnTo>
                  <a:pt x="10557" y="801"/>
                </a:lnTo>
                <a:lnTo>
                  <a:pt x="11060" y="801"/>
                </a:lnTo>
                <a:lnTo>
                  <a:pt x="11581" y="783"/>
                </a:lnTo>
                <a:lnTo>
                  <a:pt x="12587" y="727"/>
                </a:lnTo>
                <a:lnTo>
                  <a:pt x="12810" y="727"/>
                </a:lnTo>
                <a:lnTo>
                  <a:pt x="13052" y="708"/>
                </a:lnTo>
                <a:lnTo>
                  <a:pt x="13127" y="671"/>
                </a:lnTo>
                <a:lnTo>
                  <a:pt x="13257" y="615"/>
                </a:lnTo>
                <a:lnTo>
                  <a:pt x="13313" y="597"/>
                </a:lnTo>
                <a:lnTo>
                  <a:pt x="13350" y="559"/>
                </a:lnTo>
                <a:lnTo>
                  <a:pt x="13369" y="522"/>
                </a:lnTo>
                <a:lnTo>
                  <a:pt x="13331" y="504"/>
                </a:lnTo>
                <a:lnTo>
                  <a:pt x="13220" y="485"/>
                </a:lnTo>
                <a:lnTo>
                  <a:pt x="13108" y="466"/>
                </a:lnTo>
                <a:close/>
                <a:moveTo>
                  <a:pt x="8398" y="317"/>
                </a:moveTo>
                <a:lnTo>
                  <a:pt x="8360" y="336"/>
                </a:lnTo>
                <a:lnTo>
                  <a:pt x="8304" y="355"/>
                </a:lnTo>
                <a:lnTo>
                  <a:pt x="8267" y="373"/>
                </a:lnTo>
                <a:lnTo>
                  <a:pt x="8249" y="410"/>
                </a:lnTo>
                <a:lnTo>
                  <a:pt x="8193" y="522"/>
                </a:lnTo>
                <a:lnTo>
                  <a:pt x="8193" y="634"/>
                </a:lnTo>
                <a:lnTo>
                  <a:pt x="8211" y="746"/>
                </a:lnTo>
                <a:lnTo>
                  <a:pt x="8249" y="801"/>
                </a:lnTo>
                <a:lnTo>
                  <a:pt x="8286" y="839"/>
                </a:lnTo>
                <a:lnTo>
                  <a:pt x="8323" y="857"/>
                </a:lnTo>
                <a:lnTo>
                  <a:pt x="8398" y="876"/>
                </a:lnTo>
                <a:lnTo>
                  <a:pt x="8491" y="876"/>
                </a:lnTo>
                <a:lnTo>
                  <a:pt x="8584" y="820"/>
                </a:lnTo>
                <a:lnTo>
                  <a:pt x="8658" y="746"/>
                </a:lnTo>
                <a:lnTo>
                  <a:pt x="8695" y="634"/>
                </a:lnTo>
                <a:lnTo>
                  <a:pt x="8714" y="541"/>
                </a:lnTo>
                <a:lnTo>
                  <a:pt x="8677" y="466"/>
                </a:lnTo>
                <a:lnTo>
                  <a:pt x="8658" y="429"/>
                </a:lnTo>
                <a:lnTo>
                  <a:pt x="8621" y="392"/>
                </a:lnTo>
                <a:lnTo>
                  <a:pt x="8584" y="373"/>
                </a:lnTo>
                <a:lnTo>
                  <a:pt x="8528" y="373"/>
                </a:lnTo>
                <a:lnTo>
                  <a:pt x="8453" y="336"/>
                </a:lnTo>
                <a:lnTo>
                  <a:pt x="8398" y="317"/>
                </a:lnTo>
                <a:close/>
                <a:moveTo>
                  <a:pt x="3203" y="578"/>
                </a:moveTo>
                <a:lnTo>
                  <a:pt x="2645" y="597"/>
                </a:lnTo>
                <a:lnTo>
                  <a:pt x="2086" y="634"/>
                </a:lnTo>
                <a:lnTo>
                  <a:pt x="1527" y="671"/>
                </a:lnTo>
                <a:lnTo>
                  <a:pt x="1230" y="671"/>
                </a:lnTo>
                <a:lnTo>
                  <a:pt x="950" y="652"/>
                </a:lnTo>
                <a:lnTo>
                  <a:pt x="392" y="634"/>
                </a:lnTo>
                <a:lnTo>
                  <a:pt x="150" y="634"/>
                </a:lnTo>
                <a:lnTo>
                  <a:pt x="94" y="652"/>
                </a:lnTo>
                <a:lnTo>
                  <a:pt x="38" y="652"/>
                </a:lnTo>
                <a:lnTo>
                  <a:pt x="19" y="690"/>
                </a:lnTo>
                <a:lnTo>
                  <a:pt x="1" y="727"/>
                </a:lnTo>
                <a:lnTo>
                  <a:pt x="19" y="764"/>
                </a:lnTo>
                <a:lnTo>
                  <a:pt x="75" y="783"/>
                </a:lnTo>
                <a:lnTo>
                  <a:pt x="187" y="839"/>
                </a:lnTo>
                <a:lnTo>
                  <a:pt x="392" y="895"/>
                </a:lnTo>
                <a:lnTo>
                  <a:pt x="615" y="932"/>
                </a:lnTo>
                <a:lnTo>
                  <a:pt x="839" y="950"/>
                </a:lnTo>
                <a:lnTo>
                  <a:pt x="1081" y="950"/>
                </a:lnTo>
                <a:lnTo>
                  <a:pt x="1304" y="932"/>
                </a:lnTo>
                <a:lnTo>
                  <a:pt x="1769" y="895"/>
                </a:lnTo>
                <a:lnTo>
                  <a:pt x="2235" y="839"/>
                </a:lnTo>
                <a:lnTo>
                  <a:pt x="2756" y="801"/>
                </a:lnTo>
                <a:lnTo>
                  <a:pt x="3278" y="783"/>
                </a:lnTo>
                <a:lnTo>
                  <a:pt x="3557" y="801"/>
                </a:lnTo>
                <a:lnTo>
                  <a:pt x="3762" y="801"/>
                </a:lnTo>
                <a:lnTo>
                  <a:pt x="3799" y="783"/>
                </a:lnTo>
                <a:lnTo>
                  <a:pt x="3836" y="727"/>
                </a:lnTo>
                <a:lnTo>
                  <a:pt x="3836" y="671"/>
                </a:lnTo>
                <a:lnTo>
                  <a:pt x="3817" y="634"/>
                </a:lnTo>
                <a:lnTo>
                  <a:pt x="3762" y="597"/>
                </a:lnTo>
                <a:lnTo>
                  <a:pt x="3482" y="597"/>
                </a:lnTo>
                <a:lnTo>
                  <a:pt x="3203" y="578"/>
                </a:lnTo>
                <a:close/>
                <a:moveTo>
                  <a:pt x="4637" y="355"/>
                </a:moveTo>
                <a:lnTo>
                  <a:pt x="4581" y="373"/>
                </a:lnTo>
                <a:lnTo>
                  <a:pt x="4544" y="392"/>
                </a:lnTo>
                <a:lnTo>
                  <a:pt x="4488" y="429"/>
                </a:lnTo>
                <a:lnTo>
                  <a:pt x="4432" y="541"/>
                </a:lnTo>
                <a:lnTo>
                  <a:pt x="4413" y="652"/>
                </a:lnTo>
                <a:lnTo>
                  <a:pt x="4432" y="764"/>
                </a:lnTo>
                <a:lnTo>
                  <a:pt x="4450" y="820"/>
                </a:lnTo>
                <a:lnTo>
                  <a:pt x="4469" y="876"/>
                </a:lnTo>
                <a:lnTo>
                  <a:pt x="4506" y="913"/>
                </a:lnTo>
                <a:lnTo>
                  <a:pt x="4562" y="932"/>
                </a:lnTo>
                <a:lnTo>
                  <a:pt x="4618" y="950"/>
                </a:lnTo>
                <a:lnTo>
                  <a:pt x="4693" y="950"/>
                </a:lnTo>
                <a:lnTo>
                  <a:pt x="4748" y="932"/>
                </a:lnTo>
                <a:lnTo>
                  <a:pt x="4804" y="895"/>
                </a:lnTo>
                <a:lnTo>
                  <a:pt x="4879" y="820"/>
                </a:lnTo>
                <a:lnTo>
                  <a:pt x="4935" y="708"/>
                </a:lnTo>
                <a:lnTo>
                  <a:pt x="4972" y="597"/>
                </a:lnTo>
                <a:lnTo>
                  <a:pt x="4972" y="485"/>
                </a:lnTo>
                <a:lnTo>
                  <a:pt x="4953" y="448"/>
                </a:lnTo>
                <a:lnTo>
                  <a:pt x="4916" y="392"/>
                </a:lnTo>
                <a:lnTo>
                  <a:pt x="4879" y="373"/>
                </a:lnTo>
                <a:lnTo>
                  <a:pt x="4841" y="355"/>
                </a:lnTo>
                <a:close/>
                <a:moveTo>
                  <a:pt x="6647" y="1"/>
                </a:moveTo>
                <a:lnTo>
                  <a:pt x="6536" y="19"/>
                </a:lnTo>
                <a:lnTo>
                  <a:pt x="6424" y="75"/>
                </a:lnTo>
                <a:lnTo>
                  <a:pt x="6238" y="187"/>
                </a:lnTo>
                <a:lnTo>
                  <a:pt x="6089" y="317"/>
                </a:lnTo>
                <a:lnTo>
                  <a:pt x="6033" y="392"/>
                </a:lnTo>
                <a:lnTo>
                  <a:pt x="5977" y="485"/>
                </a:lnTo>
                <a:lnTo>
                  <a:pt x="5959" y="578"/>
                </a:lnTo>
                <a:lnTo>
                  <a:pt x="5940" y="690"/>
                </a:lnTo>
                <a:lnTo>
                  <a:pt x="5959" y="820"/>
                </a:lnTo>
                <a:lnTo>
                  <a:pt x="5996" y="913"/>
                </a:lnTo>
                <a:lnTo>
                  <a:pt x="6052" y="988"/>
                </a:lnTo>
                <a:lnTo>
                  <a:pt x="6145" y="1043"/>
                </a:lnTo>
                <a:lnTo>
                  <a:pt x="6238" y="1081"/>
                </a:lnTo>
                <a:lnTo>
                  <a:pt x="6350" y="1099"/>
                </a:lnTo>
                <a:lnTo>
                  <a:pt x="6573" y="1099"/>
                </a:lnTo>
                <a:lnTo>
                  <a:pt x="6722" y="1081"/>
                </a:lnTo>
                <a:lnTo>
                  <a:pt x="6834" y="1043"/>
                </a:lnTo>
                <a:lnTo>
                  <a:pt x="6945" y="988"/>
                </a:lnTo>
                <a:lnTo>
                  <a:pt x="7057" y="913"/>
                </a:lnTo>
                <a:lnTo>
                  <a:pt x="7131" y="801"/>
                </a:lnTo>
                <a:lnTo>
                  <a:pt x="7187" y="690"/>
                </a:lnTo>
                <a:lnTo>
                  <a:pt x="7206" y="559"/>
                </a:lnTo>
                <a:lnTo>
                  <a:pt x="7187" y="429"/>
                </a:lnTo>
                <a:lnTo>
                  <a:pt x="7131" y="299"/>
                </a:lnTo>
                <a:lnTo>
                  <a:pt x="7076" y="206"/>
                </a:lnTo>
                <a:lnTo>
                  <a:pt x="6983" y="113"/>
                </a:lnTo>
                <a:lnTo>
                  <a:pt x="6889" y="57"/>
                </a:lnTo>
                <a:lnTo>
                  <a:pt x="6778" y="19"/>
                </a:lnTo>
                <a:lnTo>
                  <a:pt x="6647" y="1"/>
                </a:ln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1108399927"/>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24"/>
        <p:cNvGrpSpPr/>
        <p:nvPr/>
      </p:nvGrpSpPr>
      <p:grpSpPr>
        <a:xfrm>
          <a:off x="0" y="0"/>
          <a:ext cx="0" cy="0"/>
          <a:chOff x="0" y="0"/>
          <a:chExt cx="0" cy="0"/>
        </a:xfrm>
      </p:grpSpPr>
      <p:sp>
        <p:nvSpPr>
          <p:cNvPr id="25" name="Google Shape;25;p5"/>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5"/>
              </a:buClr>
              <a:buSzPts val="2400"/>
              <a:buNone/>
              <a:defRPr>
                <a:solidFill>
                  <a:schemeClr val="accent5"/>
                </a:solidFill>
              </a:defRPr>
            </a:lvl1pPr>
            <a:lvl2pPr lvl="1">
              <a:spcBef>
                <a:spcPts val="0"/>
              </a:spcBef>
              <a:spcAft>
                <a:spcPts val="0"/>
              </a:spcAft>
              <a:buClr>
                <a:schemeClr val="accent5"/>
              </a:buClr>
              <a:buSzPts val="2400"/>
              <a:buNone/>
              <a:defRPr>
                <a:solidFill>
                  <a:schemeClr val="accent5"/>
                </a:solidFill>
              </a:defRPr>
            </a:lvl2pPr>
            <a:lvl3pPr lvl="2">
              <a:spcBef>
                <a:spcPts val="0"/>
              </a:spcBef>
              <a:spcAft>
                <a:spcPts val="0"/>
              </a:spcAft>
              <a:buClr>
                <a:schemeClr val="accent5"/>
              </a:buClr>
              <a:buSzPts val="2400"/>
              <a:buNone/>
              <a:defRPr>
                <a:solidFill>
                  <a:schemeClr val="accent5"/>
                </a:solidFill>
              </a:defRPr>
            </a:lvl3pPr>
            <a:lvl4pPr lvl="3">
              <a:spcBef>
                <a:spcPts val="0"/>
              </a:spcBef>
              <a:spcAft>
                <a:spcPts val="0"/>
              </a:spcAft>
              <a:buClr>
                <a:schemeClr val="accent5"/>
              </a:buClr>
              <a:buSzPts val="2400"/>
              <a:buNone/>
              <a:defRPr>
                <a:solidFill>
                  <a:schemeClr val="accent5"/>
                </a:solidFill>
              </a:defRPr>
            </a:lvl4pPr>
            <a:lvl5pPr lvl="4">
              <a:spcBef>
                <a:spcPts val="0"/>
              </a:spcBef>
              <a:spcAft>
                <a:spcPts val="0"/>
              </a:spcAft>
              <a:buClr>
                <a:schemeClr val="accent5"/>
              </a:buClr>
              <a:buSzPts val="2400"/>
              <a:buNone/>
              <a:defRPr>
                <a:solidFill>
                  <a:schemeClr val="accent5"/>
                </a:solidFill>
              </a:defRPr>
            </a:lvl5pPr>
            <a:lvl6pPr lvl="5">
              <a:spcBef>
                <a:spcPts val="0"/>
              </a:spcBef>
              <a:spcAft>
                <a:spcPts val="0"/>
              </a:spcAft>
              <a:buClr>
                <a:schemeClr val="accent5"/>
              </a:buClr>
              <a:buSzPts val="2400"/>
              <a:buNone/>
              <a:defRPr>
                <a:solidFill>
                  <a:schemeClr val="accent5"/>
                </a:solidFill>
              </a:defRPr>
            </a:lvl6pPr>
            <a:lvl7pPr lvl="6">
              <a:spcBef>
                <a:spcPts val="0"/>
              </a:spcBef>
              <a:spcAft>
                <a:spcPts val="0"/>
              </a:spcAft>
              <a:buClr>
                <a:schemeClr val="accent5"/>
              </a:buClr>
              <a:buSzPts val="2400"/>
              <a:buNone/>
              <a:defRPr>
                <a:solidFill>
                  <a:schemeClr val="accent5"/>
                </a:solidFill>
              </a:defRPr>
            </a:lvl7pPr>
            <a:lvl8pPr lvl="7">
              <a:spcBef>
                <a:spcPts val="0"/>
              </a:spcBef>
              <a:spcAft>
                <a:spcPts val="0"/>
              </a:spcAft>
              <a:buClr>
                <a:schemeClr val="accent5"/>
              </a:buClr>
              <a:buSzPts val="2400"/>
              <a:buNone/>
              <a:defRPr>
                <a:solidFill>
                  <a:schemeClr val="accent5"/>
                </a:solidFill>
              </a:defRPr>
            </a:lvl8pPr>
            <a:lvl9pPr lvl="8">
              <a:spcBef>
                <a:spcPts val="0"/>
              </a:spcBef>
              <a:spcAft>
                <a:spcPts val="0"/>
              </a:spcAft>
              <a:buClr>
                <a:schemeClr val="accent5"/>
              </a:buClr>
              <a:buSzPts val="2400"/>
              <a:buNone/>
              <a:defRPr>
                <a:solidFill>
                  <a:schemeClr val="accent5"/>
                </a:solidFill>
              </a:defRPr>
            </a:lvl9pPr>
          </a:lstStyle>
          <a:p>
            <a:endParaRPr/>
          </a:p>
        </p:txBody>
      </p:sp>
      <p:sp>
        <p:nvSpPr>
          <p:cNvPr id="26" name="Google Shape;26;p5"/>
          <p:cNvSpPr txBox="1">
            <a:spLocks noGrp="1"/>
          </p:cNvSpPr>
          <p:nvPr>
            <p:ph type="body" idx="1"/>
          </p:nvPr>
        </p:nvSpPr>
        <p:spPr>
          <a:xfrm>
            <a:off x="1187067" y="1600199"/>
            <a:ext cx="9818000" cy="4028000"/>
          </a:xfrm>
          <a:prstGeom prst="rect">
            <a:avLst/>
          </a:prstGeom>
        </p:spPr>
        <p:txBody>
          <a:bodyPr spcFirstLastPara="1" wrap="square" lIns="91425" tIns="91425" rIns="91425" bIns="91425" anchor="t" anchorCtr="0">
            <a:noAutofit/>
          </a:bodyPr>
          <a:lstStyle>
            <a:lvl1pPr marL="609585" lvl="0" indent="-491054">
              <a:spcBef>
                <a:spcPts val="800"/>
              </a:spcBef>
              <a:spcAft>
                <a:spcPts val="0"/>
              </a:spcAft>
              <a:buClr>
                <a:schemeClr val="accent5"/>
              </a:buClr>
              <a:buSzPts val="2200"/>
              <a:buChar char="‐"/>
              <a:defRPr/>
            </a:lvl1pPr>
            <a:lvl2pPr marL="1219170" lvl="1" indent="-491054">
              <a:spcBef>
                <a:spcPts val="0"/>
              </a:spcBef>
              <a:spcAft>
                <a:spcPts val="0"/>
              </a:spcAft>
              <a:buClr>
                <a:schemeClr val="accent5"/>
              </a:buClr>
              <a:buSzPts val="2200"/>
              <a:buChar char="‐"/>
              <a:defRPr/>
            </a:lvl2pPr>
            <a:lvl3pPr marL="1828754" lvl="2" indent="-491054">
              <a:spcBef>
                <a:spcPts val="0"/>
              </a:spcBef>
              <a:spcAft>
                <a:spcPts val="0"/>
              </a:spcAft>
              <a:buClr>
                <a:schemeClr val="accent5"/>
              </a:buClr>
              <a:buSzPts val="2200"/>
              <a:buChar char="‐"/>
              <a:defRPr/>
            </a:lvl3pPr>
            <a:lvl4pPr marL="2438339" lvl="3" indent="-491054">
              <a:spcBef>
                <a:spcPts val="0"/>
              </a:spcBef>
              <a:spcAft>
                <a:spcPts val="0"/>
              </a:spcAft>
              <a:buSzPts val="2200"/>
              <a:buChar char="‐"/>
              <a:defRPr/>
            </a:lvl4pPr>
            <a:lvl5pPr marL="3047924" lvl="4" indent="-491054">
              <a:spcBef>
                <a:spcPts val="0"/>
              </a:spcBef>
              <a:spcAft>
                <a:spcPts val="0"/>
              </a:spcAft>
              <a:buSzPts val="2200"/>
              <a:buChar char="‐"/>
              <a:defRPr/>
            </a:lvl5pPr>
            <a:lvl6pPr marL="3657509" lvl="5" indent="-491054">
              <a:spcBef>
                <a:spcPts val="0"/>
              </a:spcBef>
              <a:spcAft>
                <a:spcPts val="0"/>
              </a:spcAft>
              <a:buSzPts val="2200"/>
              <a:buChar char="‐"/>
              <a:defRPr/>
            </a:lvl6pPr>
            <a:lvl7pPr marL="4267093" lvl="6" indent="-491054">
              <a:spcBef>
                <a:spcPts val="0"/>
              </a:spcBef>
              <a:spcAft>
                <a:spcPts val="0"/>
              </a:spcAft>
              <a:buSzPts val="2200"/>
              <a:buChar char="‐"/>
              <a:defRPr/>
            </a:lvl7pPr>
            <a:lvl8pPr marL="4876678" lvl="7" indent="-491054">
              <a:spcBef>
                <a:spcPts val="0"/>
              </a:spcBef>
              <a:spcAft>
                <a:spcPts val="0"/>
              </a:spcAft>
              <a:buSzPts val="2200"/>
              <a:buChar char="‐"/>
              <a:defRPr/>
            </a:lvl8pPr>
            <a:lvl9pPr marL="5486263" lvl="8" indent="-491054">
              <a:spcBef>
                <a:spcPts val="0"/>
              </a:spcBef>
              <a:spcAft>
                <a:spcPts val="0"/>
              </a:spcAft>
              <a:buSzPts val="2200"/>
              <a:buChar char="‐"/>
              <a:defRPr/>
            </a:lvl9pPr>
          </a:lstStyle>
          <a:p>
            <a:endParaRPr/>
          </a:p>
        </p:txBody>
      </p:sp>
      <p:sp>
        <p:nvSpPr>
          <p:cNvPr id="27" name="Google Shape;27;p5"/>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
        <p:nvSpPr>
          <p:cNvPr id="28" name="Google Shape;28;p5"/>
          <p:cNvSpPr/>
          <p:nvPr/>
        </p:nvSpPr>
        <p:spPr>
          <a:xfrm>
            <a:off x="209801" y="167601"/>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4121349873"/>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29"/>
        <p:cNvGrpSpPr/>
        <p:nvPr/>
      </p:nvGrpSpPr>
      <p:grpSpPr>
        <a:xfrm>
          <a:off x="0" y="0"/>
          <a:ext cx="0" cy="0"/>
          <a:chOff x="0" y="0"/>
          <a:chExt cx="0" cy="0"/>
        </a:xfrm>
      </p:grpSpPr>
      <p:sp>
        <p:nvSpPr>
          <p:cNvPr id="30" name="Google Shape;30;p6"/>
          <p:cNvSpPr/>
          <p:nvPr/>
        </p:nvSpPr>
        <p:spPr>
          <a:xfrm>
            <a:off x="156267" y="153633"/>
            <a:ext cx="11879411" cy="6550699"/>
          </a:xfrm>
          <a:custGeom>
            <a:avLst/>
            <a:gdLst/>
            <a:ahLst/>
            <a:cxnLst/>
            <a:rect l="l" t="t" r="r" b="b"/>
            <a:pathLst>
              <a:path w="92849" h="51200" extrusionOk="0">
                <a:moveTo>
                  <a:pt x="15026" y="1005"/>
                </a:moveTo>
                <a:lnTo>
                  <a:pt x="15026" y="1005"/>
                </a:lnTo>
                <a:lnTo>
                  <a:pt x="15026" y="1005"/>
                </a:lnTo>
                <a:close/>
                <a:moveTo>
                  <a:pt x="15026" y="1005"/>
                </a:moveTo>
                <a:lnTo>
                  <a:pt x="14970" y="1099"/>
                </a:lnTo>
                <a:lnTo>
                  <a:pt x="14978" y="1087"/>
                </a:lnTo>
                <a:lnTo>
                  <a:pt x="15026" y="1005"/>
                </a:lnTo>
                <a:close/>
                <a:moveTo>
                  <a:pt x="14970" y="1099"/>
                </a:moveTo>
                <a:lnTo>
                  <a:pt x="14970" y="1099"/>
                </a:lnTo>
                <a:lnTo>
                  <a:pt x="14970" y="1099"/>
                </a:lnTo>
                <a:close/>
                <a:moveTo>
                  <a:pt x="37907" y="112"/>
                </a:moveTo>
                <a:lnTo>
                  <a:pt x="37851" y="130"/>
                </a:lnTo>
                <a:lnTo>
                  <a:pt x="37758" y="168"/>
                </a:lnTo>
                <a:lnTo>
                  <a:pt x="37535" y="298"/>
                </a:lnTo>
                <a:lnTo>
                  <a:pt x="37274" y="503"/>
                </a:lnTo>
                <a:lnTo>
                  <a:pt x="37013" y="708"/>
                </a:lnTo>
                <a:lnTo>
                  <a:pt x="36771" y="931"/>
                </a:lnTo>
                <a:lnTo>
                  <a:pt x="36474" y="1210"/>
                </a:lnTo>
                <a:lnTo>
                  <a:pt x="36436" y="1266"/>
                </a:lnTo>
                <a:lnTo>
                  <a:pt x="36436" y="1285"/>
                </a:lnTo>
                <a:lnTo>
                  <a:pt x="36455" y="1285"/>
                </a:lnTo>
                <a:lnTo>
                  <a:pt x="36548" y="1266"/>
                </a:lnTo>
                <a:lnTo>
                  <a:pt x="36660" y="1210"/>
                </a:lnTo>
                <a:lnTo>
                  <a:pt x="36902" y="1099"/>
                </a:lnTo>
                <a:lnTo>
                  <a:pt x="37051" y="1005"/>
                </a:lnTo>
                <a:lnTo>
                  <a:pt x="37274" y="857"/>
                </a:lnTo>
                <a:lnTo>
                  <a:pt x="37591" y="633"/>
                </a:lnTo>
                <a:lnTo>
                  <a:pt x="37740" y="521"/>
                </a:lnTo>
                <a:lnTo>
                  <a:pt x="37851" y="391"/>
                </a:lnTo>
                <a:lnTo>
                  <a:pt x="37944" y="279"/>
                </a:lnTo>
                <a:lnTo>
                  <a:pt x="37963" y="242"/>
                </a:lnTo>
                <a:lnTo>
                  <a:pt x="37982" y="186"/>
                </a:lnTo>
                <a:lnTo>
                  <a:pt x="37963" y="130"/>
                </a:lnTo>
                <a:lnTo>
                  <a:pt x="37907" y="112"/>
                </a:lnTo>
                <a:close/>
                <a:moveTo>
                  <a:pt x="26885" y="1396"/>
                </a:moveTo>
                <a:lnTo>
                  <a:pt x="26867" y="1452"/>
                </a:lnTo>
                <a:lnTo>
                  <a:pt x="26885" y="1415"/>
                </a:lnTo>
                <a:lnTo>
                  <a:pt x="26885" y="1396"/>
                </a:lnTo>
                <a:close/>
                <a:moveTo>
                  <a:pt x="34537" y="149"/>
                </a:moveTo>
                <a:lnTo>
                  <a:pt x="34481" y="168"/>
                </a:lnTo>
                <a:lnTo>
                  <a:pt x="34388" y="205"/>
                </a:lnTo>
                <a:lnTo>
                  <a:pt x="34314" y="279"/>
                </a:lnTo>
                <a:lnTo>
                  <a:pt x="34109" y="466"/>
                </a:lnTo>
                <a:lnTo>
                  <a:pt x="33904" y="708"/>
                </a:lnTo>
                <a:lnTo>
                  <a:pt x="33532" y="1192"/>
                </a:lnTo>
                <a:lnTo>
                  <a:pt x="33364" y="1452"/>
                </a:lnTo>
                <a:lnTo>
                  <a:pt x="33625" y="1229"/>
                </a:lnTo>
                <a:lnTo>
                  <a:pt x="34072" y="838"/>
                </a:lnTo>
                <a:lnTo>
                  <a:pt x="34295" y="633"/>
                </a:lnTo>
                <a:lnTo>
                  <a:pt x="34481" y="428"/>
                </a:lnTo>
                <a:lnTo>
                  <a:pt x="34556" y="354"/>
                </a:lnTo>
                <a:lnTo>
                  <a:pt x="34593" y="279"/>
                </a:lnTo>
                <a:lnTo>
                  <a:pt x="34612" y="223"/>
                </a:lnTo>
                <a:lnTo>
                  <a:pt x="34593" y="186"/>
                </a:lnTo>
                <a:lnTo>
                  <a:pt x="34537" y="149"/>
                </a:lnTo>
                <a:close/>
                <a:moveTo>
                  <a:pt x="22361" y="242"/>
                </a:moveTo>
                <a:lnTo>
                  <a:pt x="22287" y="261"/>
                </a:lnTo>
                <a:lnTo>
                  <a:pt x="22193" y="317"/>
                </a:lnTo>
                <a:lnTo>
                  <a:pt x="22119" y="410"/>
                </a:lnTo>
                <a:lnTo>
                  <a:pt x="22045" y="503"/>
                </a:lnTo>
                <a:lnTo>
                  <a:pt x="21877" y="745"/>
                </a:lnTo>
                <a:lnTo>
                  <a:pt x="21747" y="1005"/>
                </a:lnTo>
                <a:lnTo>
                  <a:pt x="21654" y="1229"/>
                </a:lnTo>
                <a:lnTo>
                  <a:pt x="21560" y="1452"/>
                </a:lnTo>
                <a:lnTo>
                  <a:pt x="21784" y="1266"/>
                </a:lnTo>
                <a:lnTo>
                  <a:pt x="22138" y="912"/>
                </a:lnTo>
                <a:lnTo>
                  <a:pt x="22324" y="708"/>
                </a:lnTo>
                <a:lnTo>
                  <a:pt x="22454" y="540"/>
                </a:lnTo>
                <a:lnTo>
                  <a:pt x="22491" y="466"/>
                </a:lnTo>
                <a:lnTo>
                  <a:pt x="22529" y="391"/>
                </a:lnTo>
                <a:lnTo>
                  <a:pt x="22529" y="335"/>
                </a:lnTo>
                <a:lnTo>
                  <a:pt x="22510" y="298"/>
                </a:lnTo>
                <a:lnTo>
                  <a:pt x="22436" y="242"/>
                </a:lnTo>
                <a:close/>
                <a:moveTo>
                  <a:pt x="33364" y="1452"/>
                </a:moveTo>
                <a:lnTo>
                  <a:pt x="33364" y="1452"/>
                </a:lnTo>
                <a:lnTo>
                  <a:pt x="33364" y="1452"/>
                </a:lnTo>
                <a:close/>
                <a:moveTo>
                  <a:pt x="66858" y="242"/>
                </a:moveTo>
                <a:lnTo>
                  <a:pt x="66784" y="261"/>
                </a:lnTo>
                <a:lnTo>
                  <a:pt x="66691" y="317"/>
                </a:lnTo>
                <a:lnTo>
                  <a:pt x="66616" y="410"/>
                </a:lnTo>
                <a:lnTo>
                  <a:pt x="66542" y="503"/>
                </a:lnTo>
                <a:lnTo>
                  <a:pt x="66393" y="745"/>
                </a:lnTo>
                <a:lnTo>
                  <a:pt x="66262" y="1005"/>
                </a:lnTo>
                <a:lnTo>
                  <a:pt x="66151" y="1229"/>
                </a:lnTo>
                <a:lnTo>
                  <a:pt x="66076" y="1452"/>
                </a:lnTo>
                <a:lnTo>
                  <a:pt x="66281" y="1266"/>
                </a:lnTo>
                <a:lnTo>
                  <a:pt x="66653" y="912"/>
                </a:lnTo>
                <a:lnTo>
                  <a:pt x="66821" y="708"/>
                </a:lnTo>
                <a:lnTo>
                  <a:pt x="66951" y="540"/>
                </a:lnTo>
                <a:lnTo>
                  <a:pt x="67007" y="466"/>
                </a:lnTo>
                <a:lnTo>
                  <a:pt x="67026" y="391"/>
                </a:lnTo>
                <a:lnTo>
                  <a:pt x="67026" y="335"/>
                </a:lnTo>
                <a:lnTo>
                  <a:pt x="67007" y="298"/>
                </a:lnTo>
                <a:lnTo>
                  <a:pt x="66933" y="242"/>
                </a:lnTo>
                <a:close/>
                <a:moveTo>
                  <a:pt x="36771" y="354"/>
                </a:moveTo>
                <a:lnTo>
                  <a:pt x="36678" y="372"/>
                </a:lnTo>
                <a:lnTo>
                  <a:pt x="36585" y="428"/>
                </a:lnTo>
                <a:lnTo>
                  <a:pt x="36343" y="596"/>
                </a:lnTo>
                <a:lnTo>
                  <a:pt x="36101" y="801"/>
                </a:lnTo>
                <a:lnTo>
                  <a:pt x="35636" y="1229"/>
                </a:lnTo>
                <a:lnTo>
                  <a:pt x="35375" y="1471"/>
                </a:lnTo>
                <a:lnTo>
                  <a:pt x="35673" y="1303"/>
                </a:lnTo>
                <a:lnTo>
                  <a:pt x="36231" y="987"/>
                </a:lnTo>
                <a:lnTo>
                  <a:pt x="36511" y="801"/>
                </a:lnTo>
                <a:lnTo>
                  <a:pt x="36753" y="633"/>
                </a:lnTo>
                <a:lnTo>
                  <a:pt x="36827" y="559"/>
                </a:lnTo>
                <a:lnTo>
                  <a:pt x="36883" y="484"/>
                </a:lnTo>
                <a:lnTo>
                  <a:pt x="36920" y="428"/>
                </a:lnTo>
                <a:lnTo>
                  <a:pt x="36902" y="391"/>
                </a:lnTo>
                <a:lnTo>
                  <a:pt x="36846" y="354"/>
                </a:lnTo>
                <a:close/>
                <a:moveTo>
                  <a:pt x="61478" y="335"/>
                </a:moveTo>
                <a:lnTo>
                  <a:pt x="61384" y="372"/>
                </a:lnTo>
                <a:lnTo>
                  <a:pt x="61291" y="410"/>
                </a:lnTo>
                <a:lnTo>
                  <a:pt x="61217" y="484"/>
                </a:lnTo>
                <a:lnTo>
                  <a:pt x="61049" y="670"/>
                </a:lnTo>
                <a:lnTo>
                  <a:pt x="60900" y="875"/>
                </a:lnTo>
                <a:lnTo>
                  <a:pt x="60789" y="1099"/>
                </a:lnTo>
                <a:lnTo>
                  <a:pt x="60696" y="1285"/>
                </a:lnTo>
                <a:lnTo>
                  <a:pt x="60640" y="1415"/>
                </a:lnTo>
                <a:lnTo>
                  <a:pt x="60640" y="1471"/>
                </a:lnTo>
                <a:lnTo>
                  <a:pt x="60751" y="1396"/>
                </a:lnTo>
                <a:lnTo>
                  <a:pt x="60900" y="1266"/>
                </a:lnTo>
                <a:lnTo>
                  <a:pt x="61087" y="1099"/>
                </a:lnTo>
                <a:lnTo>
                  <a:pt x="61273" y="894"/>
                </a:lnTo>
                <a:lnTo>
                  <a:pt x="61440" y="689"/>
                </a:lnTo>
                <a:lnTo>
                  <a:pt x="61552" y="521"/>
                </a:lnTo>
                <a:lnTo>
                  <a:pt x="61589" y="447"/>
                </a:lnTo>
                <a:lnTo>
                  <a:pt x="61589" y="391"/>
                </a:lnTo>
                <a:lnTo>
                  <a:pt x="61589" y="354"/>
                </a:lnTo>
                <a:lnTo>
                  <a:pt x="61552" y="335"/>
                </a:lnTo>
                <a:close/>
                <a:moveTo>
                  <a:pt x="16962" y="335"/>
                </a:moveTo>
                <a:lnTo>
                  <a:pt x="16887" y="372"/>
                </a:lnTo>
                <a:lnTo>
                  <a:pt x="16794" y="410"/>
                </a:lnTo>
                <a:lnTo>
                  <a:pt x="16701" y="484"/>
                </a:lnTo>
                <a:lnTo>
                  <a:pt x="16552" y="670"/>
                </a:lnTo>
                <a:lnTo>
                  <a:pt x="16403" y="875"/>
                </a:lnTo>
                <a:lnTo>
                  <a:pt x="16273" y="1099"/>
                </a:lnTo>
                <a:lnTo>
                  <a:pt x="16198" y="1285"/>
                </a:lnTo>
                <a:lnTo>
                  <a:pt x="16143" y="1415"/>
                </a:lnTo>
                <a:lnTo>
                  <a:pt x="16143" y="1471"/>
                </a:lnTo>
                <a:lnTo>
                  <a:pt x="16236" y="1396"/>
                </a:lnTo>
                <a:lnTo>
                  <a:pt x="16403" y="1266"/>
                </a:lnTo>
                <a:lnTo>
                  <a:pt x="16589" y="1099"/>
                </a:lnTo>
                <a:lnTo>
                  <a:pt x="16776" y="894"/>
                </a:lnTo>
                <a:lnTo>
                  <a:pt x="16925" y="689"/>
                </a:lnTo>
                <a:lnTo>
                  <a:pt x="17055" y="521"/>
                </a:lnTo>
                <a:lnTo>
                  <a:pt x="17073" y="447"/>
                </a:lnTo>
                <a:lnTo>
                  <a:pt x="17092" y="391"/>
                </a:lnTo>
                <a:lnTo>
                  <a:pt x="17092" y="354"/>
                </a:lnTo>
                <a:lnTo>
                  <a:pt x="17055" y="335"/>
                </a:lnTo>
                <a:close/>
                <a:moveTo>
                  <a:pt x="46229" y="298"/>
                </a:moveTo>
                <a:lnTo>
                  <a:pt x="46174" y="317"/>
                </a:lnTo>
                <a:lnTo>
                  <a:pt x="46118" y="354"/>
                </a:lnTo>
                <a:lnTo>
                  <a:pt x="46062" y="428"/>
                </a:lnTo>
                <a:lnTo>
                  <a:pt x="45931" y="614"/>
                </a:lnTo>
                <a:lnTo>
                  <a:pt x="45801" y="857"/>
                </a:lnTo>
                <a:lnTo>
                  <a:pt x="45689" y="1099"/>
                </a:lnTo>
                <a:lnTo>
                  <a:pt x="45615" y="1303"/>
                </a:lnTo>
                <a:lnTo>
                  <a:pt x="45578" y="1434"/>
                </a:lnTo>
                <a:lnTo>
                  <a:pt x="45578" y="1471"/>
                </a:lnTo>
                <a:lnTo>
                  <a:pt x="45596" y="1471"/>
                </a:lnTo>
                <a:lnTo>
                  <a:pt x="45764" y="1266"/>
                </a:lnTo>
                <a:lnTo>
                  <a:pt x="46043" y="912"/>
                </a:lnTo>
                <a:lnTo>
                  <a:pt x="46174" y="708"/>
                </a:lnTo>
                <a:lnTo>
                  <a:pt x="46267" y="540"/>
                </a:lnTo>
                <a:lnTo>
                  <a:pt x="46304" y="391"/>
                </a:lnTo>
                <a:lnTo>
                  <a:pt x="46304" y="354"/>
                </a:lnTo>
                <a:lnTo>
                  <a:pt x="46285" y="317"/>
                </a:lnTo>
                <a:lnTo>
                  <a:pt x="46229" y="298"/>
                </a:lnTo>
                <a:close/>
                <a:moveTo>
                  <a:pt x="60640" y="1471"/>
                </a:moveTo>
                <a:lnTo>
                  <a:pt x="60640" y="1471"/>
                </a:lnTo>
                <a:lnTo>
                  <a:pt x="60640" y="1471"/>
                </a:lnTo>
                <a:close/>
                <a:moveTo>
                  <a:pt x="20201" y="372"/>
                </a:moveTo>
                <a:lnTo>
                  <a:pt x="20145" y="410"/>
                </a:lnTo>
                <a:lnTo>
                  <a:pt x="20071" y="466"/>
                </a:lnTo>
                <a:lnTo>
                  <a:pt x="19922" y="614"/>
                </a:lnTo>
                <a:lnTo>
                  <a:pt x="19773" y="819"/>
                </a:lnTo>
                <a:lnTo>
                  <a:pt x="19624" y="1043"/>
                </a:lnTo>
                <a:lnTo>
                  <a:pt x="19494" y="1247"/>
                </a:lnTo>
                <a:lnTo>
                  <a:pt x="19419" y="1415"/>
                </a:lnTo>
                <a:lnTo>
                  <a:pt x="19382" y="1508"/>
                </a:lnTo>
                <a:lnTo>
                  <a:pt x="19401" y="1508"/>
                </a:lnTo>
                <a:lnTo>
                  <a:pt x="19457" y="1471"/>
                </a:lnTo>
                <a:lnTo>
                  <a:pt x="19624" y="1322"/>
                </a:lnTo>
                <a:lnTo>
                  <a:pt x="19885" y="1080"/>
                </a:lnTo>
                <a:lnTo>
                  <a:pt x="20015" y="950"/>
                </a:lnTo>
                <a:lnTo>
                  <a:pt x="20183" y="763"/>
                </a:lnTo>
                <a:lnTo>
                  <a:pt x="20257" y="652"/>
                </a:lnTo>
                <a:lnTo>
                  <a:pt x="20313" y="559"/>
                </a:lnTo>
                <a:lnTo>
                  <a:pt x="20313" y="466"/>
                </a:lnTo>
                <a:lnTo>
                  <a:pt x="20313" y="428"/>
                </a:lnTo>
                <a:lnTo>
                  <a:pt x="20294" y="391"/>
                </a:lnTo>
                <a:lnTo>
                  <a:pt x="20257" y="372"/>
                </a:lnTo>
                <a:close/>
                <a:moveTo>
                  <a:pt x="38745" y="410"/>
                </a:moveTo>
                <a:lnTo>
                  <a:pt x="38652" y="428"/>
                </a:lnTo>
                <a:lnTo>
                  <a:pt x="38559" y="521"/>
                </a:lnTo>
                <a:lnTo>
                  <a:pt x="38447" y="614"/>
                </a:lnTo>
                <a:lnTo>
                  <a:pt x="38242" y="819"/>
                </a:lnTo>
                <a:lnTo>
                  <a:pt x="38131" y="950"/>
                </a:lnTo>
                <a:lnTo>
                  <a:pt x="38037" y="1080"/>
                </a:lnTo>
                <a:lnTo>
                  <a:pt x="37907" y="1285"/>
                </a:lnTo>
                <a:lnTo>
                  <a:pt x="37851" y="1396"/>
                </a:lnTo>
                <a:lnTo>
                  <a:pt x="37814" y="1471"/>
                </a:lnTo>
                <a:lnTo>
                  <a:pt x="37814" y="1508"/>
                </a:lnTo>
                <a:lnTo>
                  <a:pt x="37870" y="1508"/>
                </a:lnTo>
                <a:lnTo>
                  <a:pt x="38093" y="1322"/>
                </a:lnTo>
                <a:lnTo>
                  <a:pt x="38447" y="1005"/>
                </a:lnTo>
                <a:lnTo>
                  <a:pt x="38615" y="819"/>
                </a:lnTo>
                <a:lnTo>
                  <a:pt x="38764" y="652"/>
                </a:lnTo>
                <a:lnTo>
                  <a:pt x="38801" y="577"/>
                </a:lnTo>
                <a:lnTo>
                  <a:pt x="38838" y="521"/>
                </a:lnTo>
                <a:lnTo>
                  <a:pt x="38838" y="466"/>
                </a:lnTo>
                <a:lnTo>
                  <a:pt x="38819" y="428"/>
                </a:lnTo>
                <a:lnTo>
                  <a:pt x="38782" y="410"/>
                </a:lnTo>
                <a:close/>
                <a:moveTo>
                  <a:pt x="41966" y="149"/>
                </a:moveTo>
                <a:lnTo>
                  <a:pt x="41891" y="186"/>
                </a:lnTo>
                <a:lnTo>
                  <a:pt x="41798" y="242"/>
                </a:lnTo>
                <a:lnTo>
                  <a:pt x="41705" y="335"/>
                </a:lnTo>
                <a:lnTo>
                  <a:pt x="41612" y="447"/>
                </a:lnTo>
                <a:lnTo>
                  <a:pt x="41445" y="708"/>
                </a:lnTo>
                <a:lnTo>
                  <a:pt x="41277" y="987"/>
                </a:lnTo>
                <a:lnTo>
                  <a:pt x="41147" y="1247"/>
                </a:lnTo>
                <a:lnTo>
                  <a:pt x="41016" y="1508"/>
                </a:lnTo>
                <a:lnTo>
                  <a:pt x="41240" y="1285"/>
                </a:lnTo>
                <a:lnTo>
                  <a:pt x="41649" y="857"/>
                </a:lnTo>
                <a:lnTo>
                  <a:pt x="41836" y="633"/>
                </a:lnTo>
                <a:lnTo>
                  <a:pt x="42003" y="428"/>
                </a:lnTo>
                <a:lnTo>
                  <a:pt x="42115" y="261"/>
                </a:lnTo>
                <a:lnTo>
                  <a:pt x="42133" y="223"/>
                </a:lnTo>
                <a:lnTo>
                  <a:pt x="42133" y="186"/>
                </a:lnTo>
                <a:lnTo>
                  <a:pt x="42059" y="149"/>
                </a:lnTo>
                <a:close/>
                <a:moveTo>
                  <a:pt x="64699" y="372"/>
                </a:moveTo>
                <a:lnTo>
                  <a:pt x="64643" y="410"/>
                </a:lnTo>
                <a:lnTo>
                  <a:pt x="64587" y="466"/>
                </a:lnTo>
                <a:lnTo>
                  <a:pt x="64438" y="614"/>
                </a:lnTo>
                <a:lnTo>
                  <a:pt x="64270" y="819"/>
                </a:lnTo>
                <a:lnTo>
                  <a:pt x="64121" y="1043"/>
                </a:lnTo>
                <a:lnTo>
                  <a:pt x="64010" y="1247"/>
                </a:lnTo>
                <a:lnTo>
                  <a:pt x="63917" y="1415"/>
                </a:lnTo>
                <a:lnTo>
                  <a:pt x="63879" y="1508"/>
                </a:lnTo>
                <a:lnTo>
                  <a:pt x="63917" y="1508"/>
                </a:lnTo>
                <a:lnTo>
                  <a:pt x="63954" y="1471"/>
                </a:lnTo>
                <a:lnTo>
                  <a:pt x="64140" y="1322"/>
                </a:lnTo>
                <a:lnTo>
                  <a:pt x="64401" y="1080"/>
                </a:lnTo>
                <a:lnTo>
                  <a:pt x="64512" y="950"/>
                </a:lnTo>
                <a:lnTo>
                  <a:pt x="64680" y="763"/>
                </a:lnTo>
                <a:lnTo>
                  <a:pt x="64754" y="652"/>
                </a:lnTo>
                <a:lnTo>
                  <a:pt x="64810" y="559"/>
                </a:lnTo>
                <a:lnTo>
                  <a:pt x="64829" y="466"/>
                </a:lnTo>
                <a:lnTo>
                  <a:pt x="64810" y="428"/>
                </a:lnTo>
                <a:lnTo>
                  <a:pt x="64792" y="391"/>
                </a:lnTo>
                <a:lnTo>
                  <a:pt x="64754" y="372"/>
                </a:lnTo>
                <a:close/>
                <a:moveTo>
                  <a:pt x="2924" y="149"/>
                </a:moveTo>
                <a:lnTo>
                  <a:pt x="2812" y="186"/>
                </a:lnTo>
                <a:lnTo>
                  <a:pt x="2700" y="223"/>
                </a:lnTo>
                <a:lnTo>
                  <a:pt x="2607" y="298"/>
                </a:lnTo>
                <a:lnTo>
                  <a:pt x="2533" y="372"/>
                </a:lnTo>
                <a:lnTo>
                  <a:pt x="2440" y="466"/>
                </a:lnTo>
                <a:lnTo>
                  <a:pt x="2365" y="559"/>
                </a:lnTo>
                <a:lnTo>
                  <a:pt x="2235" y="782"/>
                </a:lnTo>
                <a:lnTo>
                  <a:pt x="2123" y="1005"/>
                </a:lnTo>
                <a:lnTo>
                  <a:pt x="2030" y="1229"/>
                </a:lnTo>
                <a:lnTo>
                  <a:pt x="1956" y="1396"/>
                </a:lnTo>
                <a:lnTo>
                  <a:pt x="1881" y="1527"/>
                </a:lnTo>
                <a:lnTo>
                  <a:pt x="2272" y="1080"/>
                </a:lnTo>
                <a:lnTo>
                  <a:pt x="2477" y="875"/>
                </a:lnTo>
                <a:lnTo>
                  <a:pt x="2682" y="670"/>
                </a:lnTo>
                <a:lnTo>
                  <a:pt x="2849" y="521"/>
                </a:lnTo>
                <a:lnTo>
                  <a:pt x="3054" y="335"/>
                </a:lnTo>
                <a:lnTo>
                  <a:pt x="3110" y="261"/>
                </a:lnTo>
                <a:lnTo>
                  <a:pt x="3129" y="223"/>
                </a:lnTo>
                <a:lnTo>
                  <a:pt x="3129" y="186"/>
                </a:lnTo>
                <a:lnTo>
                  <a:pt x="3110" y="168"/>
                </a:lnTo>
                <a:lnTo>
                  <a:pt x="3073" y="149"/>
                </a:lnTo>
                <a:close/>
                <a:moveTo>
                  <a:pt x="47421" y="149"/>
                </a:moveTo>
                <a:lnTo>
                  <a:pt x="47309" y="186"/>
                </a:lnTo>
                <a:lnTo>
                  <a:pt x="47216" y="223"/>
                </a:lnTo>
                <a:lnTo>
                  <a:pt x="47123" y="298"/>
                </a:lnTo>
                <a:lnTo>
                  <a:pt x="47030" y="372"/>
                </a:lnTo>
                <a:lnTo>
                  <a:pt x="46937" y="466"/>
                </a:lnTo>
                <a:lnTo>
                  <a:pt x="46881" y="559"/>
                </a:lnTo>
                <a:lnTo>
                  <a:pt x="46751" y="782"/>
                </a:lnTo>
                <a:lnTo>
                  <a:pt x="46639" y="1005"/>
                </a:lnTo>
                <a:lnTo>
                  <a:pt x="46546" y="1229"/>
                </a:lnTo>
                <a:lnTo>
                  <a:pt x="46453" y="1396"/>
                </a:lnTo>
                <a:lnTo>
                  <a:pt x="46378" y="1527"/>
                </a:lnTo>
                <a:lnTo>
                  <a:pt x="46769" y="1080"/>
                </a:lnTo>
                <a:lnTo>
                  <a:pt x="46974" y="875"/>
                </a:lnTo>
                <a:lnTo>
                  <a:pt x="47179" y="670"/>
                </a:lnTo>
                <a:lnTo>
                  <a:pt x="47346" y="521"/>
                </a:lnTo>
                <a:lnTo>
                  <a:pt x="47551" y="335"/>
                </a:lnTo>
                <a:lnTo>
                  <a:pt x="47607" y="261"/>
                </a:lnTo>
                <a:lnTo>
                  <a:pt x="47626" y="223"/>
                </a:lnTo>
                <a:lnTo>
                  <a:pt x="47626" y="186"/>
                </a:lnTo>
                <a:lnTo>
                  <a:pt x="47607" y="168"/>
                </a:lnTo>
                <a:lnTo>
                  <a:pt x="47570" y="149"/>
                </a:lnTo>
                <a:close/>
                <a:moveTo>
                  <a:pt x="16105" y="56"/>
                </a:moveTo>
                <a:lnTo>
                  <a:pt x="16050" y="75"/>
                </a:lnTo>
                <a:lnTo>
                  <a:pt x="15919" y="149"/>
                </a:lnTo>
                <a:lnTo>
                  <a:pt x="15789" y="261"/>
                </a:lnTo>
                <a:lnTo>
                  <a:pt x="15565" y="484"/>
                </a:lnTo>
                <a:lnTo>
                  <a:pt x="15416" y="614"/>
                </a:lnTo>
                <a:lnTo>
                  <a:pt x="15193" y="857"/>
                </a:lnTo>
                <a:lnTo>
                  <a:pt x="15063" y="968"/>
                </a:lnTo>
                <a:lnTo>
                  <a:pt x="14978" y="1087"/>
                </a:lnTo>
                <a:lnTo>
                  <a:pt x="14895" y="1229"/>
                </a:lnTo>
                <a:lnTo>
                  <a:pt x="14839" y="1359"/>
                </a:lnTo>
                <a:lnTo>
                  <a:pt x="14802" y="1471"/>
                </a:lnTo>
                <a:lnTo>
                  <a:pt x="14802" y="1508"/>
                </a:lnTo>
                <a:lnTo>
                  <a:pt x="14802" y="1527"/>
                </a:lnTo>
                <a:lnTo>
                  <a:pt x="14839" y="1508"/>
                </a:lnTo>
                <a:lnTo>
                  <a:pt x="14895" y="1490"/>
                </a:lnTo>
                <a:lnTo>
                  <a:pt x="15193" y="1247"/>
                </a:lnTo>
                <a:lnTo>
                  <a:pt x="15677" y="819"/>
                </a:lnTo>
                <a:lnTo>
                  <a:pt x="15919" y="596"/>
                </a:lnTo>
                <a:lnTo>
                  <a:pt x="16105" y="391"/>
                </a:lnTo>
                <a:lnTo>
                  <a:pt x="16161" y="298"/>
                </a:lnTo>
                <a:lnTo>
                  <a:pt x="16217" y="223"/>
                </a:lnTo>
                <a:lnTo>
                  <a:pt x="16236" y="149"/>
                </a:lnTo>
                <a:lnTo>
                  <a:pt x="16217" y="93"/>
                </a:lnTo>
                <a:lnTo>
                  <a:pt x="16180" y="75"/>
                </a:lnTo>
                <a:lnTo>
                  <a:pt x="16143" y="56"/>
                </a:lnTo>
                <a:close/>
                <a:moveTo>
                  <a:pt x="35543" y="261"/>
                </a:moveTo>
                <a:lnTo>
                  <a:pt x="35450" y="279"/>
                </a:lnTo>
                <a:lnTo>
                  <a:pt x="35338" y="335"/>
                </a:lnTo>
                <a:lnTo>
                  <a:pt x="35245" y="410"/>
                </a:lnTo>
                <a:lnTo>
                  <a:pt x="35133" y="503"/>
                </a:lnTo>
                <a:lnTo>
                  <a:pt x="34947" y="689"/>
                </a:lnTo>
                <a:lnTo>
                  <a:pt x="34798" y="838"/>
                </a:lnTo>
                <a:lnTo>
                  <a:pt x="34686" y="1005"/>
                </a:lnTo>
                <a:lnTo>
                  <a:pt x="34519" y="1247"/>
                </a:lnTo>
                <a:lnTo>
                  <a:pt x="34407" y="1471"/>
                </a:lnTo>
                <a:lnTo>
                  <a:pt x="34388" y="1527"/>
                </a:lnTo>
                <a:lnTo>
                  <a:pt x="34407" y="1527"/>
                </a:lnTo>
                <a:lnTo>
                  <a:pt x="35338" y="745"/>
                </a:lnTo>
                <a:lnTo>
                  <a:pt x="35505" y="614"/>
                </a:lnTo>
                <a:lnTo>
                  <a:pt x="35598" y="521"/>
                </a:lnTo>
                <a:lnTo>
                  <a:pt x="35692" y="447"/>
                </a:lnTo>
                <a:lnTo>
                  <a:pt x="35747" y="372"/>
                </a:lnTo>
                <a:lnTo>
                  <a:pt x="35747" y="335"/>
                </a:lnTo>
                <a:lnTo>
                  <a:pt x="35747" y="298"/>
                </a:lnTo>
                <a:lnTo>
                  <a:pt x="35729" y="279"/>
                </a:lnTo>
                <a:lnTo>
                  <a:pt x="35692" y="261"/>
                </a:lnTo>
                <a:close/>
                <a:moveTo>
                  <a:pt x="42971" y="261"/>
                </a:moveTo>
                <a:lnTo>
                  <a:pt x="42860" y="317"/>
                </a:lnTo>
                <a:lnTo>
                  <a:pt x="42748" y="410"/>
                </a:lnTo>
                <a:lnTo>
                  <a:pt x="42636" y="521"/>
                </a:lnTo>
                <a:lnTo>
                  <a:pt x="42450" y="763"/>
                </a:lnTo>
                <a:lnTo>
                  <a:pt x="42320" y="931"/>
                </a:lnTo>
                <a:lnTo>
                  <a:pt x="42264" y="1080"/>
                </a:lnTo>
                <a:lnTo>
                  <a:pt x="42171" y="1322"/>
                </a:lnTo>
                <a:lnTo>
                  <a:pt x="42152" y="1434"/>
                </a:lnTo>
                <a:lnTo>
                  <a:pt x="42152" y="1508"/>
                </a:lnTo>
                <a:lnTo>
                  <a:pt x="42152" y="1527"/>
                </a:lnTo>
                <a:lnTo>
                  <a:pt x="42171" y="1527"/>
                </a:lnTo>
                <a:lnTo>
                  <a:pt x="42245" y="1490"/>
                </a:lnTo>
                <a:lnTo>
                  <a:pt x="42487" y="1229"/>
                </a:lnTo>
                <a:lnTo>
                  <a:pt x="42655" y="1043"/>
                </a:lnTo>
                <a:lnTo>
                  <a:pt x="42841" y="838"/>
                </a:lnTo>
                <a:lnTo>
                  <a:pt x="42990" y="633"/>
                </a:lnTo>
                <a:lnTo>
                  <a:pt x="43102" y="466"/>
                </a:lnTo>
                <a:lnTo>
                  <a:pt x="43120" y="391"/>
                </a:lnTo>
                <a:lnTo>
                  <a:pt x="43139" y="335"/>
                </a:lnTo>
                <a:lnTo>
                  <a:pt x="43120" y="279"/>
                </a:lnTo>
                <a:lnTo>
                  <a:pt x="43064" y="261"/>
                </a:lnTo>
                <a:close/>
                <a:moveTo>
                  <a:pt x="46378" y="1527"/>
                </a:moveTo>
                <a:lnTo>
                  <a:pt x="46378" y="1527"/>
                </a:lnTo>
                <a:lnTo>
                  <a:pt x="46378" y="1527"/>
                </a:lnTo>
                <a:close/>
                <a:moveTo>
                  <a:pt x="60603" y="56"/>
                </a:moveTo>
                <a:lnTo>
                  <a:pt x="60547" y="75"/>
                </a:lnTo>
                <a:lnTo>
                  <a:pt x="60435" y="149"/>
                </a:lnTo>
                <a:lnTo>
                  <a:pt x="60305" y="261"/>
                </a:lnTo>
                <a:lnTo>
                  <a:pt x="60063" y="484"/>
                </a:lnTo>
                <a:lnTo>
                  <a:pt x="59914" y="614"/>
                </a:lnTo>
                <a:lnTo>
                  <a:pt x="59690" y="857"/>
                </a:lnTo>
                <a:lnTo>
                  <a:pt x="59579" y="968"/>
                </a:lnTo>
                <a:lnTo>
                  <a:pt x="59485" y="1099"/>
                </a:lnTo>
                <a:lnTo>
                  <a:pt x="59523" y="1005"/>
                </a:lnTo>
                <a:lnTo>
                  <a:pt x="59411" y="1229"/>
                </a:lnTo>
                <a:lnTo>
                  <a:pt x="59336" y="1359"/>
                </a:lnTo>
                <a:lnTo>
                  <a:pt x="59299" y="1471"/>
                </a:lnTo>
                <a:lnTo>
                  <a:pt x="59299" y="1508"/>
                </a:lnTo>
                <a:lnTo>
                  <a:pt x="59318" y="1527"/>
                </a:lnTo>
                <a:lnTo>
                  <a:pt x="59355" y="1508"/>
                </a:lnTo>
                <a:lnTo>
                  <a:pt x="59392" y="1490"/>
                </a:lnTo>
                <a:lnTo>
                  <a:pt x="59690" y="1247"/>
                </a:lnTo>
                <a:lnTo>
                  <a:pt x="60174" y="819"/>
                </a:lnTo>
                <a:lnTo>
                  <a:pt x="60416" y="596"/>
                </a:lnTo>
                <a:lnTo>
                  <a:pt x="60603" y="391"/>
                </a:lnTo>
                <a:lnTo>
                  <a:pt x="60677" y="298"/>
                </a:lnTo>
                <a:lnTo>
                  <a:pt x="60714" y="223"/>
                </a:lnTo>
                <a:lnTo>
                  <a:pt x="60733" y="149"/>
                </a:lnTo>
                <a:lnTo>
                  <a:pt x="60714" y="93"/>
                </a:lnTo>
                <a:lnTo>
                  <a:pt x="60696" y="75"/>
                </a:lnTo>
                <a:lnTo>
                  <a:pt x="60658" y="56"/>
                </a:lnTo>
                <a:close/>
                <a:moveTo>
                  <a:pt x="4004" y="242"/>
                </a:moveTo>
                <a:lnTo>
                  <a:pt x="3929" y="279"/>
                </a:lnTo>
                <a:lnTo>
                  <a:pt x="3836" y="335"/>
                </a:lnTo>
                <a:lnTo>
                  <a:pt x="3762" y="410"/>
                </a:lnTo>
                <a:lnTo>
                  <a:pt x="3594" y="614"/>
                </a:lnTo>
                <a:lnTo>
                  <a:pt x="3426" y="857"/>
                </a:lnTo>
                <a:lnTo>
                  <a:pt x="3278" y="1099"/>
                </a:lnTo>
                <a:lnTo>
                  <a:pt x="3166" y="1322"/>
                </a:lnTo>
                <a:lnTo>
                  <a:pt x="3035" y="1545"/>
                </a:lnTo>
                <a:lnTo>
                  <a:pt x="3296" y="1322"/>
                </a:lnTo>
                <a:lnTo>
                  <a:pt x="3520" y="1117"/>
                </a:lnTo>
                <a:lnTo>
                  <a:pt x="3724" y="912"/>
                </a:lnTo>
                <a:lnTo>
                  <a:pt x="3929" y="689"/>
                </a:lnTo>
                <a:lnTo>
                  <a:pt x="4078" y="484"/>
                </a:lnTo>
                <a:lnTo>
                  <a:pt x="4115" y="410"/>
                </a:lnTo>
                <a:lnTo>
                  <a:pt x="4134" y="335"/>
                </a:lnTo>
                <a:lnTo>
                  <a:pt x="4115" y="279"/>
                </a:lnTo>
                <a:lnTo>
                  <a:pt x="4078" y="261"/>
                </a:lnTo>
                <a:lnTo>
                  <a:pt x="4004" y="242"/>
                </a:lnTo>
                <a:close/>
                <a:moveTo>
                  <a:pt x="40756" y="447"/>
                </a:moveTo>
                <a:lnTo>
                  <a:pt x="40644" y="466"/>
                </a:lnTo>
                <a:lnTo>
                  <a:pt x="40569" y="484"/>
                </a:lnTo>
                <a:lnTo>
                  <a:pt x="40495" y="540"/>
                </a:lnTo>
                <a:lnTo>
                  <a:pt x="40421" y="596"/>
                </a:lnTo>
                <a:lnTo>
                  <a:pt x="40365" y="689"/>
                </a:lnTo>
                <a:lnTo>
                  <a:pt x="40309" y="763"/>
                </a:lnTo>
                <a:lnTo>
                  <a:pt x="40234" y="950"/>
                </a:lnTo>
                <a:lnTo>
                  <a:pt x="40179" y="1154"/>
                </a:lnTo>
                <a:lnTo>
                  <a:pt x="40141" y="1341"/>
                </a:lnTo>
                <a:lnTo>
                  <a:pt x="40104" y="1471"/>
                </a:lnTo>
                <a:lnTo>
                  <a:pt x="40067" y="1545"/>
                </a:lnTo>
                <a:lnTo>
                  <a:pt x="40067" y="1545"/>
                </a:lnTo>
                <a:lnTo>
                  <a:pt x="40309" y="1303"/>
                </a:lnTo>
                <a:lnTo>
                  <a:pt x="40476" y="1117"/>
                </a:lnTo>
                <a:lnTo>
                  <a:pt x="40663" y="931"/>
                </a:lnTo>
                <a:lnTo>
                  <a:pt x="40793" y="763"/>
                </a:lnTo>
                <a:lnTo>
                  <a:pt x="40849" y="670"/>
                </a:lnTo>
                <a:lnTo>
                  <a:pt x="40867" y="596"/>
                </a:lnTo>
                <a:lnTo>
                  <a:pt x="40886" y="540"/>
                </a:lnTo>
                <a:lnTo>
                  <a:pt x="40867" y="503"/>
                </a:lnTo>
                <a:lnTo>
                  <a:pt x="40830" y="466"/>
                </a:lnTo>
                <a:lnTo>
                  <a:pt x="40756" y="447"/>
                </a:lnTo>
                <a:close/>
                <a:moveTo>
                  <a:pt x="48501" y="242"/>
                </a:moveTo>
                <a:lnTo>
                  <a:pt x="48426" y="279"/>
                </a:lnTo>
                <a:lnTo>
                  <a:pt x="48352" y="335"/>
                </a:lnTo>
                <a:lnTo>
                  <a:pt x="48259" y="410"/>
                </a:lnTo>
                <a:lnTo>
                  <a:pt x="48091" y="614"/>
                </a:lnTo>
                <a:lnTo>
                  <a:pt x="47924" y="857"/>
                </a:lnTo>
                <a:lnTo>
                  <a:pt x="47775" y="1099"/>
                </a:lnTo>
                <a:lnTo>
                  <a:pt x="47663" y="1322"/>
                </a:lnTo>
                <a:lnTo>
                  <a:pt x="47551" y="1545"/>
                </a:lnTo>
                <a:lnTo>
                  <a:pt x="47551" y="1545"/>
                </a:lnTo>
                <a:lnTo>
                  <a:pt x="47812" y="1322"/>
                </a:lnTo>
                <a:lnTo>
                  <a:pt x="48017" y="1117"/>
                </a:lnTo>
                <a:lnTo>
                  <a:pt x="48240" y="912"/>
                </a:lnTo>
                <a:lnTo>
                  <a:pt x="48426" y="689"/>
                </a:lnTo>
                <a:lnTo>
                  <a:pt x="48575" y="484"/>
                </a:lnTo>
                <a:lnTo>
                  <a:pt x="48612" y="410"/>
                </a:lnTo>
                <a:lnTo>
                  <a:pt x="48631" y="335"/>
                </a:lnTo>
                <a:lnTo>
                  <a:pt x="48631" y="279"/>
                </a:lnTo>
                <a:lnTo>
                  <a:pt x="48575" y="261"/>
                </a:lnTo>
                <a:lnTo>
                  <a:pt x="48501" y="242"/>
                </a:lnTo>
                <a:close/>
                <a:moveTo>
                  <a:pt x="3035" y="1545"/>
                </a:moveTo>
                <a:lnTo>
                  <a:pt x="3035" y="1545"/>
                </a:lnTo>
                <a:lnTo>
                  <a:pt x="3035" y="1545"/>
                </a:lnTo>
                <a:close/>
                <a:moveTo>
                  <a:pt x="23683" y="168"/>
                </a:moveTo>
                <a:lnTo>
                  <a:pt x="23571" y="186"/>
                </a:lnTo>
                <a:lnTo>
                  <a:pt x="23478" y="242"/>
                </a:lnTo>
                <a:lnTo>
                  <a:pt x="23348" y="335"/>
                </a:lnTo>
                <a:lnTo>
                  <a:pt x="23236" y="447"/>
                </a:lnTo>
                <a:lnTo>
                  <a:pt x="22975" y="726"/>
                </a:lnTo>
                <a:lnTo>
                  <a:pt x="22752" y="1024"/>
                </a:lnTo>
                <a:lnTo>
                  <a:pt x="22566" y="1303"/>
                </a:lnTo>
                <a:lnTo>
                  <a:pt x="22454" y="1490"/>
                </a:lnTo>
                <a:lnTo>
                  <a:pt x="22436" y="1527"/>
                </a:lnTo>
                <a:lnTo>
                  <a:pt x="22436" y="1545"/>
                </a:lnTo>
                <a:lnTo>
                  <a:pt x="22566" y="1471"/>
                </a:lnTo>
                <a:lnTo>
                  <a:pt x="22752" y="1322"/>
                </a:lnTo>
                <a:lnTo>
                  <a:pt x="23217" y="912"/>
                </a:lnTo>
                <a:lnTo>
                  <a:pt x="23459" y="708"/>
                </a:lnTo>
                <a:lnTo>
                  <a:pt x="23664" y="503"/>
                </a:lnTo>
                <a:lnTo>
                  <a:pt x="23776" y="335"/>
                </a:lnTo>
                <a:lnTo>
                  <a:pt x="23813" y="279"/>
                </a:lnTo>
                <a:lnTo>
                  <a:pt x="23813" y="242"/>
                </a:lnTo>
                <a:lnTo>
                  <a:pt x="23795" y="205"/>
                </a:lnTo>
                <a:lnTo>
                  <a:pt x="23757" y="186"/>
                </a:lnTo>
                <a:lnTo>
                  <a:pt x="23720" y="168"/>
                </a:lnTo>
                <a:close/>
                <a:moveTo>
                  <a:pt x="68180" y="168"/>
                </a:moveTo>
                <a:lnTo>
                  <a:pt x="68087" y="186"/>
                </a:lnTo>
                <a:lnTo>
                  <a:pt x="67975" y="242"/>
                </a:lnTo>
                <a:lnTo>
                  <a:pt x="67864" y="335"/>
                </a:lnTo>
                <a:lnTo>
                  <a:pt x="67733" y="447"/>
                </a:lnTo>
                <a:lnTo>
                  <a:pt x="67491" y="726"/>
                </a:lnTo>
                <a:lnTo>
                  <a:pt x="67249" y="1024"/>
                </a:lnTo>
                <a:lnTo>
                  <a:pt x="67063" y="1303"/>
                </a:lnTo>
                <a:lnTo>
                  <a:pt x="66951" y="1490"/>
                </a:lnTo>
                <a:lnTo>
                  <a:pt x="66933" y="1527"/>
                </a:lnTo>
                <a:lnTo>
                  <a:pt x="66933" y="1545"/>
                </a:lnTo>
                <a:lnTo>
                  <a:pt x="66951" y="1545"/>
                </a:lnTo>
                <a:lnTo>
                  <a:pt x="67063" y="1471"/>
                </a:lnTo>
                <a:lnTo>
                  <a:pt x="67249" y="1322"/>
                </a:lnTo>
                <a:lnTo>
                  <a:pt x="67733" y="912"/>
                </a:lnTo>
                <a:lnTo>
                  <a:pt x="67957" y="708"/>
                </a:lnTo>
                <a:lnTo>
                  <a:pt x="68161" y="503"/>
                </a:lnTo>
                <a:lnTo>
                  <a:pt x="68292" y="335"/>
                </a:lnTo>
                <a:lnTo>
                  <a:pt x="68310" y="279"/>
                </a:lnTo>
                <a:lnTo>
                  <a:pt x="68310" y="242"/>
                </a:lnTo>
                <a:lnTo>
                  <a:pt x="68292" y="205"/>
                </a:lnTo>
                <a:lnTo>
                  <a:pt x="68255" y="186"/>
                </a:lnTo>
                <a:lnTo>
                  <a:pt x="68217" y="168"/>
                </a:lnTo>
                <a:close/>
                <a:moveTo>
                  <a:pt x="6163" y="279"/>
                </a:moveTo>
                <a:lnTo>
                  <a:pt x="6089" y="317"/>
                </a:lnTo>
                <a:lnTo>
                  <a:pt x="5996" y="391"/>
                </a:lnTo>
                <a:lnTo>
                  <a:pt x="5828" y="577"/>
                </a:lnTo>
                <a:lnTo>
                  <a:pt x="5661" y="819"/>
                </a:lnTo>
                <a:lnTo>
                  <a:pt x="5493" y="1080"/>
                </a:lnTo>
                <a:lnTo>
                  <a:pt x="5363" y="1322"/>
                </a:lnTo>
                <a:lnTo>
                  <a:pt x="5214" y="1583"/>
                </a:lnTo>
                <a:lnTo>
                  <a:pt x="5493" y="1359"/>
                </a:lnTo>
                <a:lnTo>
                  <a:pt x="5698" y="1192"/>
                </a:lnTo>
                <a:lnTo>
                  <a:pt x="5903" y="987"/>
                </a:lnTo>
                <a:lnTo>
                  <a:pt x="6089" y="801"/>
                </a:lnTo>
                <a:lnTo>
                  <a:pt x="6238" y="614"/>
                </a:lnTo>
                <a:lnTo>
                  <a:pt x="6294" y="521"/>
                </a:lnTo>
                <a:lnTo>
                  <a:pt x="6312" y="447"/>
                </a:lnTo>
                <a:lnTo>
                  <a:pt x="6312" y="372"/>
                </a:lnTo>
                <a:lnTo>
                  <a:pt x="6275" y="317"/>
                </a:lnTo>
                <a:lnTo>
                  <a:pt x="6219" y="279"/>
                </a:lnTo>
                <a:close/>
                <a:moveTo>
                  <a:pt x="7299" y="0"/>
                </a:moveTo>
                <a:lnTo>
                  <a:pt x="7225" y="19"/>
                </a:lnTo>
                <a:lnTo>
                  <a:pt x="7131" y="37"/>
                </a:lnTo>
                <a:lnTo>
                  <a:pt x="7057" y="93"/>
                </a:lnTo>
                <a:lnTo>
                  <a:pt x="6983" y="168"/>
                </a:lnTo>
                <a:lnTo>
                  <a:pt x="6908" y="279"/>
                </a:lnTo>
                <a:lnTo>
                  <a:pt x="6759" y="521"/>
                </a:lnTo>
                <a:lnTo>
                  <a:pt x="6629" y="801"/>
                </a:lnTo>
                <a:lnTo>
                  <a:pt x="6443" y="1322"/>
                </a:lnTo>
                <a:lnTo>
                  <a:pt x="6368" y="1490"/>
                </a:lnTo>
                <a:lnTo>
                  <a:pt x="6331" y="1583"/>
                </a:lnTo>
                <a:lnTo>
                  <a:pt x="6331" y="1583"/>
                </a:lnTo>
                <a:lnTo>
                  <a:pt x="6536" y="1359"/>
                </a:lnTo>
                <a:lnTo>
                  <a:pt x="6722" y="1117"/>
                </a:lnTo>
                <a:lnTo>
                  <a:pt x="7094" y="633"/>
                </a:lnTo>
                <a:lnTo>
                  <a:pt x="7187" y="503"/>
                </a:lnTo>
                <a:lnTo>
                  <a:pt x="7262" y="410"/>
                </a:lnTo>
                <a:lnTo>
                  <a:pt x="7336" y="279"/>
                </a:lnTo>
                <a:lnTo>
                  <a:pt x="7392" y="168"/>
                </a:lnTo>
                <a:lnTo>
                  <a:pt x="7392" y="130"/>
                </a:lnTo>
                <a:lnTo>
                  <a:pt x="7392" y="75"/>
                </a:lnTo>
                <a:lnTo>
                  <a:pt x="7373" y="37"/>
                </a:lnTo>
                <a:lnTo>
                  <a:pt x="7355" y="19"/>
                </a:lnTo>
                <a:lnTo>
                  <a:pt x="7299" y="0"/>
                </a:lnTo>
                <a:close/>
                <a:moveTo>
                  <a:pt x="14932" y="279"/>
                </a:moveTo>
                <a:lnTo>
                  <a:pt x="14877" y="298"/>
                </a:lnTo>
                <a:lnTo>
                  <a:pt x="14802" y="335"/>
                </a:lnTo>
                <a:lnTo>
                  <a:pt x="14709" y="410"/>
                </a:lnTo>
                <a:lnTo>
                  <a:pt x="14541" y="614"/>
                </a:lnTo>
                <a:lnTo>
                  <a:pt x="14355" y="857"/>
                </a:lnTo>
                <a:lnTo>
                  <a:pt x="14188" y="1117"/>
                </a:lnTo>
                <a:lnTo>
                  <a:pt x="14039" y="1359"/>
                </a:lnTo>
                <a:lnTo>
                  <a:pt x="13908" y="1583"/>
                </a:lnTo>
                <a:lnTo>
                  <a:pt x="14132" y="1378"/>
                </a:lnTo>
                <a:lnTo>
                  <a:pt x="14560" y="987"/>
                </a:lnTo>
                <a:lnTo>
                  <a:pt x="14746" y="782"/>
                </a:lnTo>
                <a:lnTo>
                  <a:pt x="14914" y="577"/>
                </a:lnTo>
                <a:lnTo>
                  <a:pt x="14970" y="503"/>
                </a:lnTo>
                <a:lnTo>
                  <a:pt x="14988" y="428"/>
                </a:lnTo>
                <a:lnTo>
                  <a:pt x="15007" y="354"/>
                </a:lnTo>
                <a:lnTo>
                  <a:pt x="14988" y="317"/>
                </a:lnTo>
                <a:lnTo>
                  <a:pt x="14932" y="279"/>
                </a:lnTo>
                <a:close/>
                <a:moveTo>
                  <a:pt x="50660" y="279"/>
                </a:moveTo>
                <a:lnTo>
                  <a:pt x="50586" y="317"/>
                </a:lnTo>
                <a:lnTo>
                  <a:pt x="50512" y="391"/>
                </a:lnTo>
                <a:lnTo>
                  <a:pt x="50344" y="577"/>
                </a:lnTo>
                <a:lnTo>
                  <a:pt x="50158" y="819"/>
                </a:lnTo>
                <a:lnTo>
                  <a:pt x="50009" y="1080"/>
                </a:lnTo>
                <a:lnTo>
                  <a:pt x="49860" y="1322"/>
                </a:lnTo>
                <a:lnTo>
                  <a:pt x="49711" y="1583"/>
                </a:lnTo>
                <a:lnTo>
                  <a:pt x="49990" y="1359"/>
                </a:lnTo>
                <a:lnTo>
                  <a:pt x="50195" y="1192"/>
                </a:lnTo>
                <a:lnTo>
                  <a:pt x="50400" y="987"/>
                </a:lnTo>
                <a:lnTo>
                  <a:pt x="50605" y="801"/>
                </a:lnTo>
                <a:lnTo>
                  <a:pt x="50735" y="614"/>
                </a:lnTo>
                <a:lnTo>
                  <a:pt x="50791" y="521"/>
                </a:lnTo>
                <a:lnTo>
                  <a:pt x="50809" y="447"/>
                </a:lnTo>
                <a:lnTo>
                  <a:pt x="50809" y="372"/>
                </a:lnTo>
                <a:lnTo>
                  <a:pt x="50772" y="317"/>
                </a:lnTo>
                <a:lnTo>
                  <a:pt x="50716" y="279"/>
                </a:lnTo>
                <a:close/>
                <a:moveTo>
                  <a:pt x="51796" y="0"/>
                </a:moveTo>
                <a:lnTo>
                  <a:pt x="51722" y="19"/>
                </a:lnTo>
                <a:lnTo>
                  <a:pt x="51647" y="37"/>
                </a:lnTo>
                <a:lnTo>
                  <a:pt x="51554" y="93"/>
                </a:lnTo>
                <a:lnTo>
                  <a:pt x="51480" y="168"/>
                </a:lnTo>
                <a:lnTo>
                  <a:pt x="51405" y="279"/>
                </a:lnTo>
                <a:lnTo>
                  <a:pt x="51256" y="521"/>
                </a:lnTo>
                <a:lnTo>
                  <a:pt x="51145" y="801"/>
                </a:lnTo>
                <a:lnTo>
                  <a:pt x="50940" y="1322"/>
                </a:lnTo>
                <a:lnTo>
                  <a:pt x="50884" y="1490"/>
                </a:lnTo>
                <a:lnTo>
                  <a:pt x="50828" y="1583"/>
                </a:lnTo>
                <a:lnTo>
                  <a:pt x="51033" y="1359"/>
                </a:lnTo>
                <a:lnTo>
                  <a:pt x="51238" y="1117"/>
                </a:lnTo>
                <a:lnTo>
                  <a:pt x="51591" y="633"/>
                </a:lnTo>
                <a:lnTo>
                  <a:pt x="51684" y="503"/>
                </a:lnTo>
                <a:lnTo>
                  <a:pt x="51759" y="410"/>
                </a:lnTo>
                <a:lnTo>
                  <a:pt x="51833" y="279"/>
                </a:lnTo>
                <a:lnTo>
                  <a:pt x="51889" y="168"/>
                </a:lnTo>
                <a:lnTo>
                  <a:pt x="51908" y="130"/>
                </a:lnTo>
                <a:lnTo>
                  <a:pt x="51908" y="75"/>
                </a:lnTo>
                <a:lnTo>
                  <a:pt x="51889" y="37"/>
                </a:lnTo>
                <a:lnTo>
                  <a:pt x="51852" y="19"/>
                </a:lnTo>
                <a:lnTo>
                  <a:pt x="51796" y="0"/>
                </a:lnTo>
                <a:close/>
                <a:moveTo>
                  <a:pt x="59430" y="279"/>
                </a:moveTo>
                <a:lnTo>
                  <a:pt x="59374" y="298"/>
                </a:lnTo>
                <a:lnTo>
                  <a:pt x="59299" y="335"/>
                </a:lnTo>
                <a:lnTo>
                  <a:pt x="59225" y="410"/>
                </a:lnTo>
                <a:lnTo>
                  <a:pt x="59039" y="614"/>
                </a:lnTo>
                <a:lnTo>
                  <a:pt x="58852" y="857"/>
                </a:lnTo>
                <a:lnTo>
                  <a:pt x="58685" y="1117"/>
                </a:lnTo>
                <a:lnTo>
                  <a:pt x="58536" y="1359"/>
                </a:lnTo>
                <a:lnTo>
                  <a:pt x="58406" y="1583"/>
                </a:lnTo>
                <a:lnTo>
                  <a:pt x="58648" y="1378"/>
                </a:lnTo>
                <a:lnTo>
                  <a:pt x="59057" y="987"/>
                </a:lnTo>
                <a:lnTo>
                  <a:pt x="59243" y="782"/>
                </a:lnTo>
                <a:lnTo>
                  <a:pt x="59411" y="577"/>
                </a:lnTo>
                <a:lnTo>
                  <a:pt x="59467" y="503"/>
                </a:lnTo>
                <a:lnTo>
                  <a:pt x="59504" y="428"/>
                </a:lnTo>
                <a:lnTo>
                  <a:pt x="59504" y="354"/>
                </a:lnTo>
                <a:lnTo>
                  <a:pt x="59485" y="317"/>
                </a:lnTo>
                <a:lnTo>
                  <a:pt x="59430" y="279"/>
                </a:lnTo>
                <a:close/>
                <a:moveTo>
                  <a:pt x="5214" y="1583"/>
                </a:moveTo>
                <a:lnTo>
                  <a:pt x="5214" y="1583"/>
                </a:lnTo>
                <a:lnTo>
                  <a:pt x="5214" y="1583"/>
                </a:lnTo>
                <a:close/>
                <a:moveTo>
                  <a:pt x="13908" y="1583"/>
                </a:moveTo>
                <a:lnTo>
                  <a:pt x="13908" y="1583"/>
                </a:lnTo>
                <a:lnTo>
                  <a:pt x="13908" y="1583"/>
                </a:lnTo>
                <a:close/>
                <a:moveTo>
                  <a:pt x="45243" y="298"/>
                </a:moveTo>
                <a:lnTo>
                  <a:pt x="45150" y="354"/>
                </a:lnTo>
                <a:lnTo>
                  <a:pt x="45038" y="447"/>
                </a:lnTo>
                <a:lnTo>
                  <a:pt x="44945" y="559"/>
                </a:lnTo>
                <a:lnTo>
                  <a:pt x="44759" y="801"/>
                </a:lnTo>
                <a:lnTo>
                  <a:pt x="44647" y="968"/>
                </a:lnTo>
                <a:lnTo>
                  <a:pt x="44554" y="1099"/>
                </a:lnTo>
                <a:lnTo>
                  <a:pt x="44442" y="1341"/>
                </a:lnTo>
                <a:lnTo>
                  <a:pt x="44349" y="1527"/>
                </a:lnTo>
                <a:lnTo>
                  <a:pt x="44349" y="1583"/>
                </a:lnTo>
                <a:lnTo>
                  <a:pt x="44386" y="1564"/>
                </a:lnTo>
                <a:lnTo>
                  <a:pt x="44591" y="1359"/>
                </a:lnTo>
                <a:lnTo>
                  <a:pt x="44963" y="968"/>
                </a:lnTo>
                <a:lnTo>
                  <a:pt x="45131" y="745"/>
                </a:lnTo>
                <a:lnTo>
                  <a:pt x="45261" y="559"/>
                </a:lnTo>
                <a:lnTo>
                  <a:pt x="45317" y="484"/>
                </a:lnTo>
                <a:lnTo>
                  <a:pt x="45336" y="410"/>
                </a:lnTo>
                <a:lnTo>
                  <a:pt x="45336" y="354"/>
                </a:lnTo>
                <a:lnTo>
                  <a:pt x="45317" y="317"/>
                </a:lnTo>
                <a:lnTo>
                  <a:pt x="45280" y="298"/>
                </a:lnTo>
                <a:close/>
                <a:moveTo>
                  <a:pt x="49711" y="1583"/>
                </a:moveTo>
                <a:lnTo>
                  <a:pt x="49711" y="1583"/>
                </a:lnTo>
                <a:lnTo>
                  <a:pt x="49711" y="1583"/>
                </a:lnTo>
                <a:close/>
                <a:moveTo>
                  <a:pt x="50828" y="1583"/>
                </a:moveTo>
                <a:lnTo>
                  <a:pt x="50828" y="1583"/>
                </a:lnTo>
                <a:lnTo>
                  <a:pt x="50828" y="1583"/>
                </a:lnTo>
                <a:close/>
                <a:moveTo>
                  <a:pt x="58406" y="1583"/>
                </a:moveTo>
                <a:lnTo>
                  <a:pt x="58406" y="1583"/>
                </a:lnTo>
                <a:lnTo>
                  <a:pt x="58406" y="1583"/>
                </a:lnTo>
                <a:close/>
                <a:moveTo>
                  <a:pt x="13704" y="261"/>
                </a:moveTo>
                <a:lnTo>
                  <a:pt x="13592" y="298"/>
                </a:lnTo>
                <a:lnTo>
                  <a:pt x="13517" y="354"/>
                </a:lnTo>
                <a:lnTo>
                  <a:pt x="13424" y="428"/>
                </a:lnTo>
                <a:lnTo>
                  <a:pt x="13350" y="521"/>
                </a:lnTo>
                <a:lnTo>
                  <a:pt x="13275" y="633"/>
                </a:lnTo>
                <a:lnTo>
                  <a:pt x="13145" y="857"/>
                </a:lnTo>
                <a:lnTo>
                  <a:pt x="13033" y="1099"/>
                </a:lnTo>
                <a:lnTo>
                  <a:pt x="12940" y="1322"/>
                </a:lnTo>
                <a:lnTo>
                  <a:pt x="12866" y="1508"/>
                </a:lnTo>
                <a:lnTo>
                  <a:pt x="12829" y="1601"/>
                </a:lnTo>
                <a:lnTo>
                  <a:pt x="12829" y="1601"/>
                </a:lnTo>
                <a:lnTo>
                  <a:pt x="13089" y="1322"/>
                </a:lnTo>
                <a:lnTo>
                  <a:pt x="13499" y="875"/>
                </a:lnTo>
                <a:lnTo>
                  <a:pt x="13685" y="652"/>
                </a:lnTo>
                <a:lnTo>
                  <a:pt x="13815" y="466"/>
                </a:lnTo>
                <a:lnTo>
                  <a:pt x="13853" y="391"/>
                </a:lnTo>
                <a:lnTo>
                  <a:pt x="13871" y="317"/>
                </a:lnTo>
                <a:lnTo>
                  <a:pt x="13853" y="279"/>
                </a:lnTo>
                <a:lnTo>
                  <a:pt x="13797" y="261"/>
                </a:lnTo>
                <a:close/>
                <a:moveTo>
                  <a:pt x="58201" y="261"/>
                </a:moveTo>
                <a:lnTo>
                  <a:pt x="58108" y="298"/>
                </a:lnTo>
                <a:lnTo>
                  <a:pt x="58015" y="354"/>
                </a:lnTo>
                <a:lnTo>
                  <a:pt x="57922" y="428"/>
                </a:lnTo>
                <a:lnTo>
                  <a:pt x="57847" y="521"/>
                </a:lnTo>
                <a:lnTo>
                  <a:pt x="57773" y="633"/>
                </a:lnTo>
                <a:lnTo>
                  <a:pt x="57642" y="857"/>
                </a:lnTo>
                <a:lnTo>
                  <a:pt x="57531" y="1099"/>
                </a:lnTo>
                <a:lnTo>
                  <a:pt x="57437" y="1322"/>
                </a:lnTo>
                <a:lnTo>
                  <a:pt x="57382" y="1508"/>
                </a:lnTo>
                <a:lnTo>
                  <a:pt x="57326" y="1601"/>
                </a:lnTo>
                <a:lnTo>
                  <a:pt x="57586" y="1322"/>
                </a:lnTo>
                <a:lnTo>
                  <a:pt x="57996" y="875"/>
                </a:lnTo>
                <a:lnTo>
                  <a:pt x="58182" y="652"/>
                </a:lnTo>
                <a:lnTo>
                  <a:pt x="58331" y="466"/>
                </a:lnTo>
                <a:lnTo>
                  <a:pt x="58368" y="391"/>
                </a:lnTo>
                <a:lnTo>
                  <a:pt x="58368" y="317"/>
                </a:lnTo>
                <a:lnTo>
                  <a:pt x="58350" y="279"/>
                </a:lnTo>
                <a:lnTo>
                  <a:pt x="58294" y="261"/>
                </a:lnTo>
                <a:close/>
                <a:moveTo>
                  <a:pt x="57326" y="1601"/>
                </a:moveTo>
                <a:lnTo>
                  <a:pt x="57326" y="1601"/>
                </a:lnTo>
                <a:lnTo>
                  <a:pt x="57326" y="1601"/>
                </a:lnTo>
                <a:close/>
                <a:moveTo>
                  <a:pt x="11618" y="298"/>
                </a:moveTo>
                <a:lnTo>
                  <a:pt x="11507" y="317"/>
                </a:lnTo>
                <a:lnTo>
                  <a:pt x="11414" y="372"/>
                </a:lnTo>
                <a:lnTo>
                  <a:pt x="11302" y="447"/>
                </a:lnTo>
                <a:lnTo>
                  <a:pt x="11209" y="540"/>
                </a:lnTo>
                <a:lnTo>
                  <a:pt x="11116" y="652"/>
                </a:lnTo>
                <a:lnTo>
                  <a:pt x="10948" y="875"/>
                </a:lnTo>
                <a:lnTo>
                  <a:pt x="10799" y="1136"/>
                </a:lnTo>
                <a:lnTo>
                  <a:pt x="10669" y="1359"/>
                </a:lnTo>
                <a:lnTo>
                  <a:pt x="10594" y="1527"/>
                </a:lnTo>
                <a:lnTo>
                  <a:pt x="10539" y="1620"/>
                </a:lnTo>
                <a:lnTo>
                  <a:pt x="10762" y="1396"/>
                </a:lnTo>
                <a:lnTo>
                  <a:pt x="11004" y="1192"/>
                </a:lnTo>
                <a:lnTo>
                  <a:pt x="11507" y="782"/>
                </a:lnTo>
                <a:lnTo>
                  <a:pt x="11637" y="670"/>
                </a:lnTo>
                <a:lnTo>
                  <a:pt x="11730" y="614"/>
                </a:lnTo>
                <a:lnTo>
                  <a:pt x="11805" y="540"/>
                </a:lnTo>
                <a:lnTo>
                  <a:pt x="11860" y="466"/>
                </a:lnTo>
                <a:lnTo>
                  <a:pt x="11860" y="428"/>
                </a:lnTo>
                <a:lnTo>
                  <a:pt x="11860" y="410"/>
                </a:lnTo>
                <a:lnTo>
                  <a:pt x="11860" y="372"/>
                </a:lnTo>
                <a:lnTo>
                  <a:pt x="11823" y="354"/>
                </a:lnTo>
                <a:lnTo>
                  <a:pt x="11711" y="298"/>
                </a:lnTo>
                <a:close/>
                <a:moveTo>
                  <a:pt x="18228" y="372"/>
                </a:moveTo>
                <a:lnTo>
                  <a:pt x="18172" y="391"/>
                </a:lnTo>
                <a:lnTo>
                  <a:pt x="18097" y="428"/>
                </a:lnTo>
                <a:lnTo>
                  <a:pt x="18004" y="503"/>
                </a:lnTo>
                <a:lnTo>
                  <a:pt x="17818" y="689"/>
                </a:lnTo>
                <a:lnTo>
                  <a:pt x="17632" y="931"/>
                </a:lnTo>
                <a:lnTo>
                  <a:pt x="17278" y="1396"/>
                </a:lnTo>
                <a:lnTo>
                  <a:pt x="17129" y="1620"/>
                </a:lnTo>
                <a:lnTo>
                  <a:pt x="17129" y="1620"/>
                </a:lnTo>
                <a:lnTo>
                  <a:pt x="17390" y="1434"/>
                </a:lnTo>
                <a:lnTo>
                  <a:pt x="17613" y="1266"/>
                </a:lnTo>
                <a:lnTo>
                  <a:pt x="17837" y="1061"/>
                </a:lnTo>
                <a:lnTo>
                  <a:pt x="18042" y="875"/>
                </a:lnTo>
                <a:lnTo>
                  <a:pt x="18191" y="670"/>
                </a:lnTo>
                <a:lnTo>
                  <a:pt x="18246" y="596"/>
                </a:lnTo>
                <a:lnTo>
                  <a:pt x="18284" y="521"/>
                </a:lnTo>
                <a:lnTo>
                  <a:pt x="18284" y="447"/>
                </a:lnTo>
                <a:lnTo>
                  <a:pt x="18265" y="391"/>
                </a:lnTo>
                <a:lnTo>
                  <a:pt x="18228" y="372"/>
                </a:lnTo>
                <a:close/>
                <a:moveTo>
                  <a:pt x="19140" y="298"/>
                </a:moveTo>
                <a:lnTo>
                  <a:pt x="19084" y="317"/>
                </a:lnTo>
                <a:lnTo>
                  <a:pt x="19010" y="372"/>
                </a:lnTo>
                <a:lnTo>
                  <a:pt x="18898" y="466"/>
                </a:lnTo>
                <a:lnTo>
                  <a:pt x="18805" y="577"/>
                </a:lnTo>
                <a:lnTo>
                  <a:pt x="18637" y="838"/>
                </a:lnTo>
                <a:lnTo>
                  <a:pt x="18526" y="1005"/>
                </a:lnTo>
                <a:lnTo>
                  <a:pt x="18377" y="1378"/>
                </a:lnTo>
                <a:lnTo>
                  <a:pt x="18321" y="1583"/>
                </a:lnTo>
                <a:lnTo>
                  <a:pt x="18321" y="1620"/>
                </a:lnTo>
                <a:lnTo>
                  <a:pt x="18340" y="1601"/>
                </a:lnTo>
                <a:lnTo>
                  <a:pt x="18582" y="1303"/>
                </a:lnTo>
                <a:lnTo>
                  <a:pt x="18917" y="894"/>
                </a:lnTo>
                <a:lnTo>
                  <a:pt x="19066" y="689"/>
                </a:lnTo>
                <a:lnTo>
                  <a:pt x="19177" y="503"/>
                </a:lnTo>
                <a:lnTo>
                  <a:pt x="19215" y="428"/>
                </a:lnTo>
                <a:lnTo>
                  <a:pt x="19215" y="372"/>
                </a:lnTo>
                <a:lnTo>
                  <a:pt x="19215" y="317"/>
                </a:lnTo>
                <a:lnTo>
                  <a:pt x="19177" y="298"/>
                </a:lnTo>
                <a:close/>
                <a:moveTo>
                  <a:pt x="56116" y="298"/>
                </a:moveTo>
                <a:lnTo>
                  <a:pt x="56004" y="317"/>
                </a:lnTo>
                <a:lnTo>
                  <a:pt x="55911" y="372"/>
                </a:lnTo>
                <a:lnTo>
                  <a:pt x="55818" y="447"/>
                </a:lnTo>
                <a:lnTo>
                  <a:pt x="55706" y="540"/>
                </a:lnTo>
                <a:lnTo>
                  <a:pt x="55613" y="652"/>
                </a:lnTo>
                <a:lnTo>
                  <a:pt x="55445" y="875"/>
                </a:lnTo>
                <a:lnTo>
                  <a:pt x="55296" y="1136"/>
                </a:lnTo>
                <a:lnTo>
                  <a:pt x="55185" y="1359"/>
                </a:lnTo>
                <a:lnTo>
                  <a:pt x="55092" y="1527"/>
                </a:lnTo>
                <a:lnTo>
                  <a:pt x="55036" y="1620"/>
                </a:lnTo>
                <a:lnTo>
                  <a:pt x="55036" y="1620"/>
                </a:lnTo>
                <a:lnTo>
                  <a:pt x="55259" y="1396"/>
                </a:lnTo>
                <a:lnTo>
                  <a:pt x="55501" y="1192"/>
                </a:lnTo>
                <a:lnTo>
                  <a:pt x="56004" y="782"/>
                </a:lnTo>
                <a:lnTo>
                  <a:pt x="56134" y="670"/>
                </a:lnTo>
                <a:lnTo>
                  <a:pt x="56227" y="614"/>
                </a:lnTo>
                <a:lnTo>
                  <a:pt x="56302" y="540"/>
                </a:lnTo>
                <a:lnTo>
                  <a:pt x="56358" y="466"/>
                </a:lnTo>
                <a:lnTo>
                  <a:pt x="56376" y="428"/>
                </a:lnTo>
                <a:lnTo>
                  <a:pt x="56376" y="410"/>
                </a:lnTo>
                <a:lnTo>
                  <a:pt x="56358" y="372"/>
                </a:lnTo>
                <a:lnTo>
                  <a:pt x="56320" y="354"/>
                </a:lnTo>
                <a:lnTo>
                  <a:pt x="56227" y="298"/>
                </a:lnTo>
                <a:close/>
                <a:moveTo>
                  <a:pt x="62725" y="372"/>
                </a:moveTo>
                <a:lnTo>
                  <a:pt x="62669" y="391"/>
                </a:lnTo>
                <a:lnTo>
                  <a:pt x="62595" y="428"/>
                </a:lnTo>
                <a:lnTo>
                  <a:pt x="62520" y="503"/>
                </a:lnTo>
                <a:lnTo>
                  <a:pt x="62334" y="689"/>
                </a:lnTo>
                <a:lnTo>
                  <a:pt x="62129" y="931"/>
                </a:lnTo>
                <a:lnTo>
                  <a:pt x="61775" y="1396"/>
                </a:lnTo>
                <a:lnTo>
                  <a:pt x="61627" y="1620"/>
                </a:lnTo>
                <a:lnTo>
                  <a:pt x="61906" y="1434"/>
                </a:lnTo>
                <a:lnTo>
                  <a:pt x="62111" y="1266"/>
                </a:lnTo>
                <a:lnTo>
                  <a:pt x="62334" y="1061"/>
                </a:lnTo>
                <a:lnTo>
                  <a:pt x="62539" y="875"/>
                </a:lnTo>
                <a:lnTo>
                  <a:pt x="62706" y="670"/>
                </a:lnTo>
                <a:lnTo>
                  <a:pt x="62762" y="596"/>
                </a:lnTo>
                <a:lnTo>
                  <a:pt x="62781" y="521"/>
                </a:lnTo>
                <a:lnTo>
                  <a:pt x="62799" y="447"/>
                </a:lnTo>
                <a:lnTo>
                  <a:pt x="62762" y="391"/>
                </a:lnTo>
                <a:lnTo>
                  <a:pt x="62725" y="372"/>
                </a:lnTo>
                <a:close/>
                <a:moveTo>
                  <a:pt x="63637" y="298"/>
                </a:moveTo>
                <a:lnTo>
                  <a:pt x="63600" y="317"/>
                </a:lnTo>
                <a:lnTo>
                  <a:pt x="63507" y="372"/>
                </a:lnTo>
                <a:lnTo>
                  <a:pt x="63414" y="466"/>
                </a:lnTo>
                <a:lnTo>
                  <a:pt x="63321" y="577"/>
                </a:lnTo>
                <a:lnTo>
                  <a:pt x="63135" y="838"/>
                </a:lnTo>
                <a:lnTo>
                  <a:pt x="63041" y="1005"/>
                </a:lnTo>
                <a:lnTo>
                  <a:pt x="62893" y="1378"/>
                </a:lnTo>
                <a:lnTo>
                  <a:pt x="62818" y="1583"/>
                </a:lnTo>
                <a:lnTo>
                  <a:pt x="62818" y="1620"/>
                </a:lnTo>
                <a:lnTo>
                  <a:pt x="62837" y="1601"/>
                </a:lnTo>
                <a:lnTo>
                  <a:pt x="63079" y="1303"/>
                </a:lnTo>
                <a:lnTo>
                  <a:pt x="63414" y="894"/>
                </a:lnTo>
                <a:lnTo>
                  <a:pt x="63581" y="689"/>
                </a:lnTo>
                <a:lnTo>
                  <a:pt x="63675" y="503"/>
                </a:lnTo>
                <a:lnTo>
                  <a:pt x="63712" y="428"/>
                </a:lnTo>
                <a:lnTo>
                  <a:pt x="63730" y="372"/>
                </a:lnTo>
                <a:lnTo>
                  <a:pt x="63712" y="317"/>
                </a:lnTo>
                <a:lnTo>
                  <a:pt x="63675" y="298"/>
                </a:lnTo>
                <a:close/>
                <a:moveTo>
                  <a:pt x="66002" y="112"/>
                </a:moveTo>
                <a:lnTo>
                  <a:pt x="65946" y="130"/>
                </a:lnTo>
                <a:lnTo>
                  <a:pt x="65890" y="149"/>
                </a:lnTo>
                <a:lnTo>
                  <a:pt x="65760" y="242"/>
                </a:lnTo>
                <a:lnTo>
                  <a:pt x="65611" y="372"/>
                </a:lnTo>
                <a:lnTo>
                  <a:pt x="65350" y="652"/>
                </a:lnTo>
                <a:lnTo>
                  <a:pt x="65220" y="801"/>
                </a:lnTo>
                <a:lnTo>
                  <a:pt x="65015" y="1061"/>
                </a:lnTo>
                <a:lnTo>
                  <a:pt x="64922" y="1192"/>
                </a:lnTo>
                <a:lnTo>
                  <a:pt x="64885" y="1266"/>
                </a:lnTo>
                <a:lnTo>
                  <a:pt x="64866" y="1341"/>
                </a:lnTo>
                <a:lnTo>
                  <a:pt x="64866" y="1303"/>
                </a:lnTo>
                <a:lnTo>
                  <a:pt x="64847" y="1341"/>
                </a:lnTo>
                <a:lnTo>
                  <a:pt x="64810" y="1471"/>
                </a:lnTo>
                <a:lnTo>
                  <a:pt x="64810" y="1545"/>
                </a:lnTo>
                <a:lnTo>
                  <a:pt x="64810" y="1601"/>
                </a:lnTo>
                <a:lnTo>
                  <a:pt x="64829" y="1620"/>
                </a:lnTo>
                <a:lnTo>
                  <a:pt x="64829" y="1601"/>
                </a:lnTo>
                <a:lnTo>
                  <a:pt x="64885" y="1564"/>
                </a:lnTo>
                <a:lnTo>
                  <a:pt x="65555" y="857"/>
                </a:lnTo>
                <a:lnTo>
                  <a:pt x="65778" y="614"/>
                </a:lnTo>
                <a:lnTo>
                  <a:pt x="65946" y="410"/>
                </a:lnTo>
                <a:lnTo>
                  <a:pt x="66058" y="242"/>
                </a:lnTo>
                <a:lnTo>
                  <a:pt x="66076" y="186"/>
                </a:lnTo>
                <a:lnTo>
                  <a:pt x="66076" y="149"/>
                </a:lnTo>
                <a:lnTo>
                  <a:pt x="66039" y="130"/>
                </a:lnTo>
                <a:lnTo>
                  <a:pt x="66002" y="112"/>
                </a:lnTo>
                <a:close/>
                <a:moveTo>
                  <a:pt x="10539" y="1620"/>
                </a:moveTo>
                <a:lnTo>
                  <a:pt x="10539" y="1620"/>
                </a:lnTo>
                <a:lnTo>
                  <a:pt x="10539" y="1620"/>
                </a:lnTo>
                <a:close/>
                <a:moveTo>
                  <a:pt x="18321" y="1620"/>
                </a:moveTo>
                <a:lnTo>
                  <a:pt x="18321" y="1620"/>
                </a:lnTo>
                <a:lnTo>
                  <a:pt x="18321" y="1620"/>
                </a:lnTo>
                <a:close/>
                <a:moveTo>
                  <a:pt x="21505" y="112"/>
                </a:moveTo>
                <a:lnTo>
                  <a:pt x="21449" y="130"/>
                </a:lnTo>
                <a:lnTo>
                  <a:pt x="21393" y="149"/>
                </a:lnTo>
                <a:lnTo>
                  <a:pt x="21263" y="242"/>
                </a:lnTo>
                <a:lnTo>
                  <a:pt x="21114" y="372"/>
                </a:lnTo>
                <a:lnTo>
                  <a:pt x="20853" y="652"/>
                </a:lnTo>
                <a:lnTo>
                  <a:pt x="20723" y="801"/>
                </a:lnTo>
                <a:lnTo>
                  <a:pt x="20518" y="1061"/>
                </a:lnTo>
                <a:lnTo>
                  <a:pt x="20425" y="1192"/>
                </a:lnTo>
                <a:lnTo>
                  <a:pt x="20388" y="1266"/>
                </a:lnTo>
                <a:lnTo>
                  <a:pt x="20369" y="1341"/>
                </a:lnTo>
                <a:lnTo>
                  <a:pt x="20369" y="1303"/>
                </a:lnTo>
                <a:lnTo>
                  <a:pt x="20350" y="1341"/>
                </a:lnTo>
                <a:lnTo>
                  <a:pt x="20313" y="1471"/>
                </a:lnTo>
                <a:lnTo>
                  <a:pt x="20313" y="1545"/>
                </a:lnTo>
                <a:lnTo>
                  <a:pt x="20313" y="1601"/>
                </a:lnTo>
                <a:lnTo>
                  <a:pt x="20313" y="1620"/>
                </a:lnTo>
                <a:lnTo>
                  <a:pt x="20332" y="1601"/>
                </a:lnTo>
                <a:lnTo>
                  <a:pt x="20388" y="1564"/>
                </a:lnTo>
                <a:lnTo>
                  <a:pt x="21058" y="857"/>
                </a:lnTo>
                <a:lnTo>
                  <a:pt x="21263" y="614"/>
                </a:lnTo>
                <a:lnTo>
                  <a:pt x="21449" y="410"/>
                </a:lnTo>
                <a:lnTo>
                  <a:pt x="21560" y="242"/>
                </a:lnTo>
                <a:lnTo>
                  <a:pt x="21579" y="186"/>
                </a:lnTo>
                <a:lnTo>
                  <a:pt x="21579" y="149"/>
                </a:lnTo>
                <a:lnTo>
                  <a:pt x="21542" y="130"/>
                </a:lnTo>
                <a:lnTo>
                  <a:pt x="21505" y="112"/>
                </a:lnTo>
                <a:close/>
                <a:moveTo>
                  <a:pt x="61627" y="1620"/>
                </a:moveTo>
                <a:lnTo>
                  <a:pt x="61627" y="1620"/>
                </a:lnTo>
                <a:lnTo>
                  <a:pt x="61627" y="1620"/>
                </a:lnTo>
                <a:close/>
                <a:moveTo>
                  <a:pt x="62818" y="1620"/>
                </a:moveTo>
                <a:lnTo>
                  <a:pt x="62818" y="1620"/>
                </a:lnTo>
                <a:lnTo>
                  <a:pt x="62818" y="1620"/>
                </a:lnTo>
                <a:close/>
                <a:moveTo>
                  <a:pt x="64829" y="1620"/>
                </a:moveTo>
                <a:lnTo>
                  <a:pt x="64829" y="1620"/>
                </a:lnTo>
                <a:lnTo>
                  <a:pt x="64829" y="1620"/>
                </a:lnTo>
                <a:close/>
                <a:moveTo>
                  <a:pt x="8304" y="279"/>
                </a:moveTo>
                <a:lnTo>
                  <a:pt x="8211" y="298"/>
                </a:lnTo>
                <a:lnTo>
                  <a:pt x="8137" y="335"/>
                </a:lnTo>
                <a:lnTo>
                  <a:pt x="8044" y="410"/>
                </a:lnTo>
                <a:lnTo>
                  <a:pt x="7951" y="503"/>
                </a:lnTo>
                <a:lnTo>
                  <a:pt x="7764" y="689"/>
                </a:lnTo>
                <a:lnTo>
                  <a:pt x="7653" y="838"/>
                </a:lnTo>
                <a:lnTo>
                  <a:pt x="7448" y="1080"/>
                </a:lnTo>
                <a:lnTo>
                  <a:pt x="7373" y="1229"/>
                </a:lnTo>
                <a:lnTo>
                  <a:pt x="7336" y="1285"/>
                </a:lnTo>
                <a:lnTo>
                  <a:pt x="7336" y="1359"/>
                </a:lnTo>
                <a:lnTo>
                  <a:pt x="7318" y="1415"/>
                </a:lnTo>
                <a:lnTo>
                  <a:pt x="7318" y="1545"/>
                </a:lnTo>
                <a:lnTo>
                  <a:pt x="7336" y="1601"/>
                </a:lnTo>
                <a:lnTo>
                  <a:pt x="7355" y="1638"/>
                </a:lnTo>
                <a:lnTo>
                  <a:pt x="7392" y="1620"/>
                </a:lnTo>
                <a:lnTo>
                  <a:pt x="7467" y="1583"/>
                </a:lnTo>
                <a:lnTo>
                  <a:pt x="7746" y="1303"/>
                </a:lnTo>
                <a:lnTo>
                  <a:pt x="7951" y="1099"/>
                </a:lnTo>
                <a:lnTo>
                  <a:pt x="8174" y="875"/>
                </a:lnTo>
                <a:lnTo>
                  <a:pt x="8342" y="652"/>
                </a:lnTo>
                <a:lnTo>
                  <a:pt x="8397" y="559"/>
                </a:lnTo>
                <a:lnTo>
                  <a:pt x="8435" y="466"/>
                </a:lnTo>
                <a:lnTo>
                  <a:pt x="8453" y="391"/>
                </a:lnTo>
                <a:lnTo>
                  <a:pt x="8435" y="335"/>
                </a:lnTo>
                <a:lnTo>
                  <a:pt x="8397" y="298"/>
                </a:lnTo>
                <a:lnTo>
                  <a:pt x="8304" y="279"/>
                </a:lnTo>
                <a:close/>
                <a:moveTo>
                  <a:pt x="10576" y="466"/>
                </a:moveTo>
                <a:lnTo>
                  <a:pt x="10520" y="484"/>
                </a:lnTo>
                <a:lnTo>
                  <a:pt x="10445" y="521"/>
                </a:lnTo>
                <a:lnTo>
                  <a:pt x="10352" y="577"/>
                </a:lnTo>
                <a:lnTo>
                  <a:pt x="10259" y="670"/>
                </a:lnTo>
                <a:lnTo>
                  <a:pt x="10054" y="894"/>
                </a:lnTo>
                <a:lnTo>
                  <a:pt x="9850" y="1154"/>
                </a:lnTo>
                <a:lnTo>
                  <a:pt x="9682" y="1396"/>
                </a:lnTo>
                <a:lnTo>
                  <a:pt x="9552" y="1601"/>
                </a:lnTo>
                <a:lnTo>
                  <a:pt x="9533" y="1638"/>
                </a:lnTo>
                <a:lnTo>
                  <a:pt x="9570" y="1601"/>
                </a:lnTo>
                <a:lnTo>
                  <a:pt x="9719" y="1452"/>
                </a:lnTo>
                <a:lnTo>
                  <a:pt x="10129" y="1154"/>
                </a:lnTo>
                <a:lnTo>
                  <a:pt x="10352" y="1005"/>
                </a:lnTo>
                <a:lnTo>
                  <a:pt x="10520" y="857"/>
                </a:lnTo>
                <a:lnTo>
                  <a:pt x="10594" y="782"/>
                </a:lnTo>
                <a:lnTo>
                  <a:pt x="10632" y="708"/>
                </a:lnTo>
                <a:lnTo>
                  <a:pt x="10669" y="633"/>
                </a:lnTo>
                <a:lnTo>
                  <a:pt x="10669" y="577"/>
                </a:lnTo>
                <a:lnTo>
                  <a:pt x="10632" y="503"/>
                </a:lnTo>
                <a:lnTo>
                  <a:pt x="10576" y="466"/>
                </a:lnTo>
                <a:close/>
                <a:moveTo>
                  <a:pt x="39843" y="205"/>
                </a:moveTo>
                <a:lnTo>
                  <a:pt x="39788" y="223"/>
                </a:lnTo>
                <a:lnTo>
                  <a:pt x="39676" y="298"/>
                </a:lnTo>
                <a:lnTo>
                  <a:pt x="39564" y="391"/>
                </a:lnTo>
                <a:lnTo>
                  <a:pt x="39359" y="614"/>
                </a:lnTo>
                <a:lnTo>
                  <a:pt x="39229" y="763"/>
                </a:lnTo>
                <a:lnTo>
                  <a:pt x="39117" y="968"/>
                </a:lnTo>
                <a:lnTo>
                  <a:pt x="38950" y="1285"/>
                </a:lnTo>
                <a:lnTo>
                  <a:pt x="38894" y="1452"/>
                </a:lnTo>
                <a:lnTo>
                  <a:pt x="38857" y="1564"/>
                </a:lnTo>
                <a:lnTo>
                  <a:pt x="38838" y="1638"/>
                </a:lnTo>
                <a:lnTo>
                  <a:pt x="38857" y="1638"/>
                </a:lnTo>
                <a:lnTo>
                  <a:pt x="38894" y="1620"/>
                </a:lnTo>
                <a:lnTo>
                  <a:pt x="39117" y="1396"/>
                </a:lnTo>
                <a:lnTo>
                  <a:pt x="39508" y="931"/>
                </a:lnTo>
                <a:lnTo>
                  <a:pt x="39713" y="689"/>
                </a:lnTo>
                <a:lnTo>
                  <a:pt x="39862" y="484"/>
                </a:lnTo>
                <a:lnTo>
                  <a:pt x="39974" y="317"/>
                </a:lnTo>
                <a:lnTo>
                  <a:pt x="39992" y="261"/>
                </a:lnTo>
                <a:lnTo>
                  <a:pt x="39974" y="223"/>
                </a:lnTo>
                <a:lnTo>
                  <a:pt x="39936" y="205"/>
                </a:lnTo>
                <a:close/>
                <a:moveTo>
                  <a:pt x="52802" y="279"/>
                </a:moveTo>
                <a:lnTo>
                  <a:pt x="52727" y="298"/>
                </a:lnTo>
                <a:lnTo>
                  <a:pt x="52634" y="335"/>
                </a:lnTo>
                <a:lnTo>
                  <a:pt x="52541" y="410"/>
                </a:lnTo>
                <a:lnTo>
                  <a:pt x="52448" y="503"/>
                </a:lnTo>
                <a:lnTo>
                  <a:pt x="52280" y="689"/>
                </a:lnTo>
                <a:lnTo>
                  <a:pt x="52150" y="838"/>
                </a:lnTo>
                <a:lnTo>
                  <a:pt x="51945" y="1080"/>
                </a:lnTo>
                <a:lnTo>
                  <a:pt x="51871" y="1229"/>
                </a:lnTo>
                <a:lnTo>
                  <a:pt x="51852" y="1285"/>
                </a:lnTo>
                <a:lnTo>
                  <a:pt x="51833" y="1359"/>
                </a:lnTo>
                <a:lnTo>
                  <a:pt x="51815" y="1415"/>
                </a:lnTo>
                <a:lnTo>
                  <a:pt x="51815" y="1545"/>
                </a:lnTo>
                <a:lnTo>
                  <a:pt x="51833" y="1601"/>
                </a:lnTo>
                <a:lnTo>
                  <a:pt x="51852" y="1638"/>
                </a:lnTo>
                <a:lnTo>
                  <a:pt x="51889" y="1620"/>
                </a:lnTo>
                <a:lnTo>
                  <a:pt x="51964" y="1583"/>
                </a:lnTo>
                <a:lnTo>
                  <a:pt x="52262" y="1303"/>
                </a:lnTo>
                <a:lnTo>
                  <a:pt x="52466" y="1099"/>
                </a:lnTo>
                <a:lnTo>
                  <a:pt x="52671" y="875"/>
                </a:lnTo>
                <a:lnTo>
                  <a:pt x="52839" y="652"/>
                </a:lnTo>
                <a:lnTo>
                  <a:pt x="52895" y="559"/>
                </a:lnTo>
                <a:lnTo>
                  <a:pt x="52951" y="466"/>
                </a:lnTo>
                <a:lnTo>
                  <a:pt x="52951" y="391"/>
                </a:lnTo>
                <a:lnTo>
                  <a:pt x="52951" y="335"/>
                </a:lnTo>
                <a:lnTo>
                  <a:pt x="52895" y="298"/>
                </a:lnTo>
                <a:lnTo>
                  <a:pt x="52802" y="279"/>
                </a:lnTo>
                <a:close/>
                <a:moveTo>
                  <a:pt x="55092" y="466"/>
                </a:moveTo>
                <a:lnTo>
                  <a:pt x="55017" y="484"/>
                </a:lnTo>
                <a:lnTo>
                  <a:pt x="54943" y="521"/>
                </a:lnTo>
                <a:lnTo>
                  <a:pt x="54850" y="577"/>
                </a:lnTo>
                <a:lnTo>
                  <a:pt x="54756" y="670"/>
                </a:lnTo>
                <a:lnTo>
                  <a:pt x="54552" y="894"/>
                </a:lnTo>
                <a:lnTo>
                  <a:pt x="54347" y="1154"/>
                </a:lnTo>
                <a:lnTo>
                  <a:pt x="54179" y="1396"/>
                </a:lnTo>
                <a:lnTo>
                  <a:pt x="54049" y="1601"/>
                </a:lnTo>
                <a:lnTo>
                  <a:pt x="54030" y="1638"/>
                </a:lnTo>
                <a:lnTo>
                  <a:pt x="54068" y="1601"/>
                </a:lnTo>
                <a:lnTo>
                  <a:pt x="54217" y="1452"/>
                </a:lnTo>
                <a:lnTo>
                  <a:pt x="54645" y="1154"/>
                </a:lnTo>
                <a:lnTo>
                  <a:pt x="54850" y="1005"/>
                </a:lnTo>
                <a:lnTo>
                  <a:pt x="55017" y="857"/>
                </a:lnTo>
                <a:lnTo>
                  <a:pt x="55092" y="782"/>
                </a:lnTo>
                <a:lnTo>
                  <a:pt x="55129" y="708"/>
                </a:lnTo>
                <a:lnTo>
                  <a:pt x="55166" y="633"/>
                </a:lnTo>
                <a:lnTo>
                  <a:pt x="55166" y="577"/>
                </a:lnTo>
                <a:lnTo>
                  <a:pt x="55129" y="503"/>
                </a:lnTo>
                <a:lnTo>
                  <a:pt x="55092" y="466"/>
                </a:lnTo>
                <a:close/>
                <a:moveTo>
                  <a:pt x="78960" y="223"/>
                </a:moveTo>
                <a:lnTo>
                  <a:pt x="78867" y="298"/>
                </a:lnTo>
                <a:lnTo>
                  <a:pt x="78755" y="391"/>
                </a:lnTo>
                <a:lnTo>
                  <a:pt x="78643" y="521"/>
                </a:lnTo>
                <a:lnTo>
                  <a:pt x="78420" y="801"/>
                </a:lnTo>
                <a:lnTo>
                  <a:pt x="78308" y="950"/>
                </a:lnTo>
                <a:lnTo>
                  <a:pt x="78197" y="1099"/>
                </a:lnTo>
                <a:lnTo>
                  <a:pt x="78029" y="1359"/>
                </a:lnTo>
                <a:lnTo>
                  <a:pt x="77973" y="1490"/>
                </a:lnTo>
                <a:lnTo>
                  <a:pt x="77917" y="1583"/>
                </a:lnTo>
                <a:lnTo>
                  <a:pt x="77917" y="1620"/>
                </a:lnTo>
                <a:lnTo>
                  <a:pt x="77917" y="1638"/>
                </a:lnTo>
                <a:lnTo>
                  <a:pt x="77936" y="1638"/>
                </a:lnTo>
                <a:lnTo>
                  <a:pt x="77973" y="1620"/>
                </a:lnTo>
                <a:lnTo>
                  <a:pt x="78066" y="1545"/>
                </a:lnTo>
                <a:lnTo>
                  <a:pt x="78234" y="1396"/>
                </a:lnTo>
                <a:lnTo>
                  <a:pt x="78420" y="1210"/>
                </a:lnTo>
                <a:lnTo>
                  <a:pt x="78643" y="968"/>
                </a:lnTo>
                <a:lnTo>
                  <a:pt x="78830" y="745"/>
                </a:lnTo>
                <a:lnTo>
                  <a:pt x="78979" y="521"/>
                </a:lnTo>
                <a:lnTo>
                  <a:pt x="79034" y="428"/>
                </a:lnTo>
                <a:lnTo>
                  <a:pt x="79053" y="354"/>
                </a:lnTo>
                <a:lnTo>
                  <a:pt x="79053" y="279"/>
                </a:lnTo>
                <a:lnTo>
                  <a:pt x="79034" y="242"/>
                </a:lnTo>
                <a:lnTo>
                  <a:pt x="78997" y="223"/>
                </a:lnTo>
                <a:close/>
                <a:moveTo>
                  <a:pt x="87785" y="428"/>
                </a:moveTo>
                <a:lnTo>
                  <a:pt x="87692" y="447"/>
                </a:lnTo>
                <a:lnTo>
                  <a:pt x="87580" y="484"/>
                </a:lnTo>
                <a:lnTo>
                  <a:pt x="87468" y="559"/>
                </a:lnTo>
                <a:lnTo>
                  <a:pt x="87338" y="633"/>
                </a:lnTo>
                <a:lnTo>
                  <a:pt x="87077" y="857"/>
                </a:lnTo>
                <a:lnTo>
                  <a:pt x="86817" y="1099"/>
                </a:lnTo>
                <a:lnTo>
                  <a:pt x="86593" y="1322"/>
                </a:lnTo>
                <a:lnTo>
                  <a:pt x="86426" y="1508"/>
                </a:lnTo>
                <a:lnTo>
                  <a:pt x="86351" y="1638"/>
                </a:lnTo>
                <a:lnTo>
                  <a:pt x="86444" y="1564"/>
                </a:lnTo>
                <a:lnTo>
                  <a:pt x="86631" y="1415"/>
                </a:lnTo>
                <a:lnTo>
                  <a:pt x="87189" y="1061"/>
                </a:lnTo>
                <a:lnTo>
                  <a:pt x="87729" y="708"/>
                </a:lnTo>
                <a:lnTo>
                  <a:pt x="87897" y="577"/>
                </a:lnTo>
                <a:lnTo>
                  <a:pt x="87934" y="521"/>
                </a:lnTo>
                <a:lnTo>
                  <a:pt x="87934" y="503"/>
                </a:lnTo>
                <a:lnTo>
                  <a:pt x="87878" y="447"/>
                </a:lnTo>
                <a:lnTo>
                  <a:pt x="87785" y="428"/>
                </a:lnTo>
                <a:close/>
                <a:moveTo>
                  <a:pt x="54030" y="1638"/>
                </a:moveTo>
                <a:lnTo>
                  <a:pt x="54030" y="1638"/>
                </a:lnTo>
                <a:lnTo>
                  <a:pt x="54030" y="1638"/>
                </a:lnTo>
                <a:close/>
                <a:moveTo>
                  <a:pt x="49543" y="335"/>
                </a:moveTo>
                <a:lnTo>
                  <a:pt x="49450" y="372"/>
                </a:lnTo>
                <a:lnTo>
                  <a:pt x="49376" y="428"/>
                </a:lnTo>
                <a:lnTo>
                  <a:pt x="49283" y="521"/>
                </a:lnTo>
                <a:lnTo>
                  <a:pt x="49134" y="708"/>
                </a:lnTo>
                <a:lnTo>
                  <a:pt x="48985" y="950"/>
                </a:lnTo>
                <a:lnTo>
                  <a:pt x="48724" y="1415"/>
                </a:lnTo>
                <a:lnTo>
                  <a:pt x="48650" y="1583"/>
                </a:lnTo>
                <a:lnTo>
                  <a:pt x="48594" y="1676"/>
                </a:lnTo>
                <a:lnTo>
                  <a:pt x="48873" y="1396"/>
                </a:lnTo>
                <a:lnTo>
                  <a:pt x="49320" y="950"/>
                </a:lnTo>
                <a:lnTo>
                  <a:pt x="49506" y="726"/>
                </a:lnTo>
                <a:lnTo>
                  <a:pt x="49655" y="521"/>
                </a:lnTo>
                <a:lnTo>
                  <a:pt x="49692" y="447"/>
                </a:lnTo>
                <a:lnTo>
                  <a:pt x="49692" y="391"/>
                </a:lnTo>
                <a:lnTo>
                  <a:pt x="49674" y="354"/>
                </a:lnTo>
                <a:lnTo>
                  <a:pt x="49618" y="335"/>
                </a:lnTo>
                <a:close/>
                <a:moveTo>
                  <a:pt x="86668" y="223"/>
                </a:moveTo>
                <a:lnTo>
                  <a:pt x="86593" y="242"/>
                </a:lnTo>
                <a:lnTo>
                  <a:pt x="86519" y="279"/>
                </a:lnTo>
                <a:lnTo>
                  <a:pt x="86426" y="372"/>
                </a:lnTo>
                <a:lnTo>
                  <a:pt x="86202" y="596"/>
                </a:lnTo>
                <a:lnTo>
                  <a:pt x="85979" y="875"/>
                </a:lnTo>
                <a:lnTo>
                  <a:pt x="85774" y="1154"/>
                </a:lnTo>
                <a:lnTo>
                  <a:pt x="85588" y="1415"/>
                </a:lnTo>
                <a:lnTo>
                  <a:pt x="85420" y="1676"/>
                </a:lnTo>
                <a:lnTo>
                  <a:pt x="85718" y="1452"/>
                </a:lnTo>
                <a:lnTo>
                  <a:pt x="85942" y="1247"/>
                </a:lnTo>
                <a:lnTo>
                  <a:pt x="86202" y="1005"/>
                </a:lnTo>
                <a:lnTo>
                  <a:pt x="86444" y="763"/>
                </a:lnTo>
                <a:lnTo>
                  <a:pt x="86631" y="540"/>
                </a:lnTo>
                <a:lnTo>
                  <a:pt x="86686" y="447"/>
                </a:lnTo>
                <a:lnTo>
                  <a:pt x="86724" y="372"/>
                </a:lnTo>
                <a:lnTo>
                  <a:pt x="86742" y="298"/>
                </a:lnTo>
                <a:lnTo>
                  <a:pt x="86724" y="242"/>
                </a:lnTo>
                <a:lnTo>
                  <a:pt x="86705" y="223"/>
                </a:lnTo>
                <a:close/>
                <a:moveTo>
                  <a:pt x="5028" y="335"/>
                </a:moveTo>
                <a:lnTo>
                  <a:pt x="4953" y="372"/>
                </a:lnTo>
                <a:lnTo>
                  <a:pt x="4879" y="428"/>
                </a:lnTo>
                <a:lnTo>
                  <a:pt x="4786" y="521"/>
                </a:lnTo>
                <a:lnTo>
                  <a:pt x="4637" y="708"/>
                </a:lnTo>
                <a:lnTo>
                  <a:pt x="4488" y="950"/>
                </a:lnTo>
                <a:lnTo>
                  <a:pt x="4227" y="1415"/>
                </a:lnTo>
                <a:lnTo>
                  <a:pt x="4134" y="1583"/>
                </a:lnTo>
                <a:lnTo>
                  <a:pt x="4078" y="1676"/>
                </a:lnTo>
                <a:lnTo>
                  <a:pt x="4376" y="1396"/>
                </a:lnTo>
                <a:lnTo>
                  <a:pt x="4804" y="950"/>
                </a:lnTo>
                <a:lnTo>
                  <a:pt x="5009" y="726"/>
                </a:lnTo>
                <a:lnTo>
                  <a:pt x="5158" y="521"/>
                </a:lnTo>
                <a:lnTo>
                  <a:pt x="5177" y="447"/>
                </a:lnTo>
                <a:lnTo>
                  <a:pt x="5195" y="391"/>
                </a:lnTo>
                <a:lnTo>
                  <a:pt x="5177" y="354"/>
                </a:lnTo>
                <a:lnTo>
                  <a:pt x="5121" y="335"/>
                </a:lnTo>
                <a:close/>
                <a:moveTo>
                  <a:pt x="85420" y="1676"/>
                </a:moveTo>
                <a:lnTo>
                  <a:pt x="85420" y="1676"/>
                </a:lnTo>
                <a:lnTo>
                  <a:pt x="85420" y="1676"/>
                </a:lnTo>
                <a:close/>
                <a:moveTo>
                  <a:pt x="91229" y="317"/>
                </a:moveTo>
                <a:lnTo>
                  <a:pt x="91173" y="335"/>
                </a:lnTo>
                <a:lnTo>
                  <a:pt x="91080" y="372"/>
                </a:lnTo>
                <a:lnTo>
                  <a:pt x="90987" y="428"/>
                </a:lnTo>
                <a:lnTo>
                  <a:pt x="90727" y="614"/>
                </a:lnTo>
                <a:lnTo>
                  <a:pt x="90429" y="857"/>
                </a:lnTo>
                <a:lnTo>
                  <a:pt x="89870" y="1359"/>
                </a:lnTo>
                <a:lnTo>
                  <a:pt x="89554" y="1676"/>
                </a:lnTo>
                <a:lnTo>
                  <a:pt x="89647" y="1638"/>
                </a:lnTo>
                <a:lnTo>
                  <a:pt x="89907" y="1490"/>
                </a:lnTo>
                <a:lnTo>
                  <a:pt x="90205" y="1303"/>
                </a:lnTo>
                <a:lnTo>
                  <a:pt x="90410" y="1173"/>
                </a:lnTo>
                <a:lnTo>
                  <a:pt x="90615" y="1024"/>
                </a:lnTo>
                <a:lnTo>
                  <a:pt x="90913" y="819"/>
                </a:lnTo>
                <a:lnTo>
                  <a:pt x="91062" y="689"/>
                </a:lnTo>
                <a:lnTo>
                  <a:pt x="91173" y="577"/>
                </a:lnTo>
                <a:lnTo>
                  <a:pt x="91248" y="466"/>
                </a:lnTo>
                <a:lnTo>
                  <a:pt x="91266" y="410"/>
                </a:lnTo>
                <a:lnTo>
                  <a:pt x="91266" y="354"/>
                </a:lnTo>
                <a:lnTo>
                  <a:pt x="91248" y="335"/>
                </a:lnTo>
                <a:lnTo>
                  <a:pt x="91229" y="317"/>
                </a:lnTo>
                <a:close/>
                <a:moveTo>
                  <a:pt x="12735" y="261"/>
                </a:moveTo>
                <a:lnTo>
                  <a:pt x="12661" y="298"/>
                </a:lnTo>
                <a:lnTo>
                  <a:pt x="12549" y="372"/>
                </a:lnTo>
                <a:lnTo>
                  <a:pt x="12456" y="484"/>
                </a:lnTo>
                <a:lnTo>
                  <a:pt x="12345" y="614"/>
                </a:lnTo>
                <a:lnTo>
                  <a:pt x="12121" y="912"/>
                </a:lnTo>
                <a:lnTo>
                  <a:pt x="11935" y="1210"/>
                </a:lnTo>
                <a:lnTo>
                  <a:pt x="11786" y="1490"/>
                </a:lnTo>
                <a:lnTo>
                  <a:pt x="11711" y="1657"/>
                </a:lnTo>
                <a:lnTo>
                  <a:pt x="11693" y="1694"/>
                </a:lnTo>
                <a:lnTo>
                  <a:pt x="11693" y="1694"/>
                </a:lnTo>
                <a:lnTo>
                  <a:pt x="11730" y="1676"/>
                </a:lnTo>
                <a:lnTo>
                  <a:pt x="11972" y="1452"/>
                </a:lnTo>
                <a:lnTo>
                  <a:pt x="12400" y="1024"/>
                </a:lnTo>
                <a:lnTo>
                  <a:pt x="12605" y="801"/>
                </a:lnTo>
                <a:lnTo>
                  <a:pt x="12773" y="596"/>
                </a:lnTo>
                <a:lnTo>
                  <a:pt x="12866" y="410"/>
                </a:lnTo>
                <a:lnTo>
                  <a:pt x="12884" y="354"/>
                </a:lnTo>
                <a:lnTo>
                  <a:pt x="12866" y="317"/>
                </a:lnTo>
                <a:lnTo>
                  <a:pt x="12847" y="279"/>
                </a:lnTo>
                <a:lnTo>
                  <a:pt x="12810" y="261"/>
                </a:lnTo>
                <a:close/>
                <a:moveTo>
                  <a:pt x="24763" y="223"/>
                </a:moveTo>
                <a:lnTo>
                  <a:pt x="24707" y="261"/>
                </a:lnTo>
                <a:lnTo>
                  <a:pt x="24595" y="335"/>
                </a:lnTo>
                <a:lnTo>
                  <a:pt x="24465" y="428"/>
                </a:lnTo>
                <a:lnTo>
                  <a:pt x="24241" y="670"/>
                </a:lnTo>
                <a:lnTo>
                  <a:pt x="24093" y="819"/>
                </a:lnTo>
                <a:lnTo>
                  <a:pt x="23869" y="1061"/>
                </a:lnTo>
                <a:lnTo>
                  <a:pt x="23776" y="1192"/>
                </a:lnTo>
                <a:lnTo>
                  <a:pt x="23683" y="1341"/>
                </a:lnTo>
                <a:lnTo>
                  <a:pt x="23590" y="1396"/>
                </a:lnTo>
                <a:lnTo>
                  <a:pt x="23515" y="1490"/>
                </a:lnTo>
                <a:lnTo>
                  <a:pt x="23497" y="1564"/>
                </a:lnTo>
                <a:lnTo>
                  <a:pt x="23497" y="1657"/>
                </a:lnTo>
                <a:lnTo>
                  <a:pt x="23515" y="1676"/>
                </a:lnTo>
                <a:lnTo>
                  <a:pt x="23515" y="1694"/>
                </a:lnTo>
                <a:lnTo>
                  <a:pt x="23590" y="1694"/>
                </a:lnTo>
                <a:lnTo>
                  <a:pt x="23850" y="1434"/>
                </a:lnTo>
                <a:lnTo>
                  <a:pt x="24316" y="987"/>
                </a:lnTo>
                <a:lnTo>
                  <a:pt x="24558" y="745"/>
                </a:lnTo>
                <a:lnTo>
                  <a:pt x="24744" y="521"/>
                </a:lnTo>
                <a:lnTo>
                  <a:pt x="24856" y="354"/>
                </a:lnTo>
                <a:lnTo>
                  <a:pt x="24893" y="298"/>
                </a:lnTo>
                <a:lnTo>
                  <a:pt x="24874" y="261"/>
                </a:lnTo>
                <a:lnTo>
                  <a:pt x="24856" y="223"/>
                </a:lnTo>
                <a:close/>
                <a:moveTo>
                  <a:pt x="57251" y="261"/>
                </a:moveTo>
                <a:lnTo>
                  <a:pt x="57158" y="298"/>
                </a:lnTo>
                <a:lnTo>
                  <a:pt x="57065" y="372"/>
                </a:lnTo>
                <a:lnTo>
                  <a:pt x="56953" y="484"/>
                </a:lnTo>
                <a:lnTo>
                  <a:pt x="56842" y="614"/>
                </a:lnTo>
                <a:lnTo>
                  <a:pt x="56637" y="912"/>
                </a:lnTo>
                <a:lnTo>
                  <a:pt x="56432" y="1210"/>
                </a:lnTo>
                <a:lnTo>
                  <a:pt x="56283" y="1490"/>
                </a:lnTo>
                <a:lnTo>
                  <a:pt x="56209" y="1657"/>
                </a:lnTo>
                <a:lnTo>
                  <a:pt x="56209" y="1694"/>
                </a:lnTo>
                <a:lnTo>
                  <a:pt x="56227" y="1676"/>
                </a:lnTo>
                <a:lnTo>
                  <a:pt x="56469" y="1452"/>
                </a:lnTo>
                <a:lnTo>
                  <a:pt x="56898" y="1024"/>
                </a:lnTo>
                <a:lnTo>
                  <a:pt x="57102" y="801"/>
                </a:lnTo>
                <a:lnTo>
                  <a:pt x="57270" y="596"/>
                </a:lnTo>
                <a:lnTo>
                  <a:pt x="57363" y="410"/>
                </a:lnTo>
                <a:lnTo>
                  <a:pt x="57382" y="354"/>
                </a:lnTo>
                <a:lnTo>
                  <a:pt x="57382" y="317"/>
                </a:lnTo>
                <a:lnTo>
                  <a:pt x="57344" y="279"/>
                </a:lnTo>
                <a:lnTo>
                  <a:pt x="57326" y="261"/>
                </a:lnTo>
                <a:close/>
                <a:moveTo>
                  <a:pt x="69260" y="223"/>
                </a:moveTo>
                <a:lnTo>
                  <a:pt x="69204" y="261"/>
                </a:lnTo>
                <a:lnTo>
                  <a:pt x="69092" y="335"/>
                </a:lnTo>
                <a:lnTo>
                  <a:pt x="68962" y="428"/>
                </a:lnTo>
                <a:lnTo>
                  <a:pt x="68739" y="670"/>
                </a:lnTo>
                <a:lnTo>
                  <a:pt x="68608" y="819"/>
                </a:lnTo>
                <a:lnTo>
                  <a:pt x="68385" y="1061"/>
                </a:lnTo>
                <a:lnTo>
                  <a:pt x="68273" y="1192"/>
                </a:lnTo>
                <a:lnTo>
                  <a:pt x="68180" y="1341"/>
                </a:lnTo>
                <a:lnTo>
                  <a:pt x="68087" y="1396"/>
                </a:lnTo>
                <a:lnTo>
                  <a:pt x="68031" y="1490"/>
                </a:lnTo>
                <a:lnTo>
                  <a:pt x="67994" y="1564"/>
                </a:lnTo>
                <a:lnTo>
                  <a:pt x="68013" y="1657"/>
                </a:lnTo>
                <a:lnTo>
                  <a:pt x="68013" y="1676"/>
                </a:lnTo>
                <a:lnTo>
                  <a:pt x="68031" y="1694"/>
                </a:lnTo>
                <a:lnTo>
                  <a:pt x="68087" y="1694"/>
                </a:lnTo>
                <a:lnTo>
                  <a:pt x="68366" y="1434"/>
                </a:lnTo>
                <a:lnTo>
                  <a:pt x="68832" y="987"/>
                </a:lnTo>
                <a:lnTo>
                  <a:pt x="69055" y="745"/>
                </a:lnTo>
                <a:lnTo>
                  <a:pt x="69241" y="521"/>
                </a:lnTo>
                <a:lnTo>
                  <a:pt x="69372" y="354"/>
                </a:lnTo>
                <a:lnTo>
                  <a:pt x="69390" y="298"/>
                </a:lnTo>
                <a:lnTo>
                  <a:pt x="69390" y="261"/>
                </a:lnTo>
                <a:lnTo>
                  <a:pt x="69353" y="223"/>
                </a:lnTo>
                <a:close/>
                <a:moveTo>
                  <a:pt x="9533" y="1638"/>
                </a:moveTo>
                <a:lnTo>
                  <a:pt x="9515" y="1657"/>
                </a:lnTo>
                <a:lnTo>
                  <a:pt x="9496" y="1713"/>
                </a:lnTo>
                <a:lnTo>
                  <a:pt x="9533" y="1638"/>
                </a:lnTo>
                <a:close/>
                <a:moveTo>
                  <a:pt x="33420" y="335"/>
                </a:moveTo>
                <a:lnTo>
                  <a:pt x="33364" y="354"/>
                </a:lnTo>
                <a:lnTo>
                  <a:pt x="33308" y="372"/>
                </a:lnTo>
                <a:lnTo>
                  <a:pt x="33178" y="466"/>
                </a:lnTo>
                <a:lnTo>
                  <a:pt x="33048" y="577"/>
                </a:lnTo>
                <a:lnTo>
                  <a:pt x="32806" y="838"/>
                </a:lnTo>
                <a:lnTo>
                  <a:pt x="32675" y="987"/>
                </a:lnTo>
                <a:lnTo>
                  <a:pt x="32564" y="1154"/>
                </a:lnTo>
                <a:lnTo>
                  <a:pt x="32415" y="1434"/>
                </a:lnTo>
                <a:lnTo>
                  <a:pt x="32322" y="1657"/>
                </a:lnTo>
                <a:lnTo>
                  <a:pt x="32322" y="1713"/>
                </a:lnTo>
                <a:lnTo>
                  <a:pt x="32359" y="1694"/>
                </a:lnTo>
                <a:lnTo>
                  <a:pt x="32601" y="1471"/>
                </a:lnTo>
                <a:lnTo>
                  <a:pt x="33029" y="1061"/>
                </a:lnTo>
                <a:lnTo>
                  <a:pt x="33234" y="857"/>
                </a:lnTo>
                <a:lnTo>
                  <a:pt x="33383" y="652"/>
                </a:lnTo>
                <a:lnTo>
                  <a:pt x="33457" y="559"/>
                </a:lnTo>
                <a:lnTo>
                  <a:pt x="33495" y="484"/>
                </a:lnTo>
                <a:lnTo>
                  <a:pt x="33513" y="428"/>
                </a:lnTo>
                <a:lnTo>
                  <a:pt x="33495" y="372"/>
                </a:lnTo>
                <a:lnTo>
                  <a:pt x="33457" y="354"/>
                </a:lnTo>
                <a:lnTo>
                  <a:pt x="33420" y="335"/>
                </a:lnTo>
                <a:close/>
                <a:moveTo>
                  <a:pt x="54030" y="1638"/>
                </a:moveTo>
                <a:lnTo>
                  <a:pt x="54012" y="1657"/>
                </a:lnTo>
                <a:lnTo>
                  <a:pt x="53993" y="1713"/>
                </a:lnTo>
                <a:lnTo>
                  <a:pt x="54030" y="1638"/>
                </a:lnTo>
                <a:close/>
                <a:moveTo>
                  <a:pt x="77917" y="335"/>
                </a:moveTo>
                <a:lnTo>
                  <a:pt x="77880" y="354"/>
                </a:lnTo>
                <a:lnTo>
                  <a:pt x="77806" y="372"/>
                </a:lnTo>
                <a:lnTo>
                  <a:pt x="77694" y="466"/>
                </a:lnTo>
                <a:lnTo>
                  <a:pt x="77545" y="577"/>
                </a:lnTo>
                <a:lnTo>
                  <a:pt x="77303" y="838"/>
                </a:lnTo>
                <a:lnTo>
                  <a:pt x="77173" y="987"/>
                </a:lnTo>
                <a:lnTo>
                  <a:pt x="77061" y="1154"/>
                </a:lnTo>
                <a:lnTo>
                  <a:pt x="76931" y="1434"/>
                </a:lnTo>
                <a:lnTo>
                  <a:pt x="76819" y="1657"/>
                </a:lnTo>
                <a:lnTo>
                  <a:pt x="76819" y="1713"/>
                </a:lnTo>
                <a:lnTo>
                  <a:pt x="76837" y="1713"/>
                </a:lnTo>
                <a:lnTo>
                  <a:pt x="76856" y="1694"/>
                </a:lnTo>
                <a:lnTo>
                  <a:pt x="77098" y="1471"/>
                </a:lnTo>
                <a:lnTo>
                  <a:pt x="77526" y="1061"/>
                </a:lnTo>
                <a:lnTo>
                  <a:pt x="77731" y="857"/>
                </a:lnTo>
                <a:lnTo>
                  <a:pt x="77899" y="652"/>
                </a:lnTo>
                <a:lnTo>
                  <a:pt x="77955" y="559"/>
                </a:lnTo>
                <a:lnTo>
                  <a:pt x="77992" y="484"/>
                </a:lnTo>
                <a:lnTo>
                  <a:pt x="78010" y="428"/>
                </a:lnTo>
                <a:lnTo>
                  <a:pt x="77992" y="372"/>
                </a:lnTo>
                <a:lnTo>
                  <a:pt x="77973" y="354"/>
                </a:lnTo>
                <a:lnTo>
                  <a:pt x="77917" y="335"/>
                </a:lnTo>
                <a:close/>
                <a:moveTo>
                  <a:pt x="80189" y="75"/>
                </a:moveTo>
                <a:lnTo>
                  <a:pt x="80133" y="93"/>
                </a:lnTo>
                <a:lnTo>
                  <a:pt x="80077" y="112"/>
                </a:lnTo>
                <a:lnTo>
                  <a:pt x="79965" y="205"/>
                </a:lnTo>
                <a:lnTo>
                  <a:pt x="79854" y="335"/>
                </a:lnTo>
                <a:lnTo>
                  <a:pt x="79649" y="596"/>
                </a:lnTo>
                <a:lnTo>
                  <a:pt x="79518" y="763"/>
                </a:lnTo>
                <a:lnTo>
                  <a:pt x="79407" y="894"/>
                </a:lnTo>
                <a:lnTo>
                  <a:pt x="79276" y="1024"/>
                </a:lnTo>
                <a:lnTo>
                  <a:pt x="79165" y="1136"/>
                </a:lnTo>
                <a:lnTo>
                  <a:pt x="79053" y="1266"/>
                </a:lnTo>
                <a:lnTo>
                  <a:pt x="78941" y="1415"/>
                </a:lnTo>
                <a:lnTo>
                  <a:pt x="78867" y="1545"/>
                </a:lnTo>
                <a:lnTo>
                  <a:pt x="78811" y="1657"/>
                </a:lnTo>
                <a:lnTo>
                  <a:pt x="78811" y="1694"/>
                </a:lnTo>
                <a:lnTo>
                  <a:pt x="78830" y="1713"/>
                </a:lnTo>
                <a:lnTo>
                  <a:pt x="78867" y="1694"/>
                </a:lnTo>
                <a:lnTo>
                  <a:pt x="78923" y="1657"/>
                </a:lnTo>
                <a:lnTo>
                  <a:pt x="79258" y="1396"/>
                </a:lnTo>
                <a:lnTo>
                  <a:pt x="79500" y="1173"/>
                </a:lnTo>
                <a:lnTo>
                  <a:pt x="79779" y="912"/>
                </a:lnTo>
                <a:lnTo>
                  <a:pt x="80021" y="652"/>
                </a:lnTo>
                <a:lnTo>
                  <a:pt x="80207" y="410"/>
                </a:lnTo>
                <a:lnTo>
                  <a:pt x="80263" y="298"/>
                </a:lnTo>
                <a:lnTo>
                  <a:pt x="80300" y="205"/>
                </a:lnTo>
                <a:lnTo>
                  <a:pt x="80300" y="130"/>
                </a:lnTo>
                <a:lnTo>
                  <a:pt x="80282" y="112"/>
                </a:lnTo>
                <a:lnTo>
                  <a:pt x="80263" y="93"/>
                </a:lnTo>
                <a:lnTo>
                  <a:pt x="80226" y="75"/>
                </a:lnTo>
                <a:close/>
                <a:moveTo>
                  <a:pt x="9570" y="168"/>
                </a:moveTo>
                <a:lnTo>
                  <a:pt x="9515" y="205"/>
                </a:lnTo>
                <a:lnTo>
                  <a:pt x="9459" y="223"/>
                </a:lnTo>
                <a:lnTo>
                  <a:pt x="9347" y="335"/>
                </a:lnTo>
                <a:lnTo>
                  <a:pt x="9217" y="466"/>
                </a:lnTo>
                <a:lnTo>
                  <a:pt x="8993" y="763"/>
                </a:lnTo>
                <a:lnTo>
                  <a:pt x="8844" y="950"/>
                </a:lnTo>
                <a:lnTo>
                  <a:pt x="8546" y="1266"/>
                </a:lnTo>
                <a:lnTo>
                  <a:pt x="8379" y="1452"/>
                </a:lnTo>
                <a:lnTo>
                  <a:pt x="8342" y="1527"/>
                </a:lnTo>
                <a:lnTo>
                  <a:pt x="8323" y="1564"/>
                </a:lnTo>
                <a:lnTo>
                  <a:pt x="8323" y="1620"/>
                </a:lnTo>
                <a:lnTo>
                  <a:pt x="8342" y="1694"/>
                </a:lnTo>
                <a:lnTo>
                  <a:pt x="8342" y="1713"/>
                </a:lnTo>
                <a:lnTo>
                  <a:pt x="8360" y="1732"/>
                </a:lnTo>
                <a:lnTo>
                  <a:pt x="8397" y="1732"/>
                </a:lnTo>
                <a:lnTo>
                  <a:pt x="8435" y="1694"/>
                </a:lnTo>
                <a:lnTo>
                  <a:pt x="8677" y="1434"/>
                </a:lnTo>
                <a:lnTo>
                  <a:pt x="9142" y="950"/>
                </a:lnTo>
                <a:lnTo>
                  <a:pt x="9366" y="689"/>
                </a:lnTo>
                <a:lnTo>
                  <a:pt x="9552" y="466"/>
                </a:lnTo>
                <a:lnTo>
                  <a:pt x="9664" y="279"/>
                </a:lnTo>
                <a:lnTo>
                  <a:pt x="9682" y="223"/>
                </a:lnTo>
                <a:lnTo>
                  <a:pt x="9664" y="186"/>
                </a:lnTo>
                <a:lnTo>
                  <a:pt x="9626" y="168"/>
                </a:lnTo>
                <a:close/>
                <a:moveTo>
                  <a:pt x="29082" y="354"/>
                </a:moveTo>
                <a:lnTo>
                  <a:pt x="28989" y="391"/>
                </a:lnTo>
                <a:lnTo>
                  <a:pt x="28896" y="466"/>
                </a:lnTo>
                <a:lnTo>
                  <a:pt x="28784" y="559"/>
                </a:lnTo>
                <a:lnTo>
                  <a:pt x="28673" y="670"/>
                </a:lnTo>
                <a:lnTo>
                  <a:pt x="28431" y="950"/>
                </a:lnTo>
                <a:lnTo>
                  <a:pt x="28207" y="1247"/>
                </a:lnTo>
                <a:lnTo>
                  <a:pt x="28040" y="1508"/>
                </a:lnTo>
                <a:lnTo>
                  <a:pt x="27928" y="1676"/>
                </a:lnTo>
                <a:lnTo>
                  <a:pt x="27909" y="1732"/>
                </a:lnTo>
                <a:lnTo>
                  <a:pt x="28188" y="1508"/>
                </a:lnTo>
                <a:lnTo>
                  <a:pt x="28654" y="1099"/>
                </a:lnTo>
                <a:lnTo>
                  <a:pt x="28896" y="875"/>
                </a:lnTo>
                <a:lnTo>
                  <a:pt x="29082" y="652"/>
                </a:lnTo>
                <a:lnTo>
                  <a:pt x="29212" y="503"/>
                </a:lnTo>
                <a:lnTo>
                  <a:pt x="29231" y="447"/>
                </a:lnTo>
                <a:lnTo>
                  <a:pt x="29231" y="391"/>
                </a:lnTo>
                <a:lnTo>
                  <a:pt x="29194" y="372"/>
                </a:lnTo>
                <a:lnTo>
                  <a:pt x="29157" y="354"/>
                </a:lnTo>
                <a:close/>
                <a:moveTo>
                  <a:pt x="32322" y="372"/>
                </a:moveTo>
                <a:lnTo>
                  <a:pt x="32210" y="391"/>
                </a:lnTo>
                <a:lnTo>
                  <a:pt x="32080" y="466"/>
                </a:lnTo>
                <a:lnTo>
                  <a:pt x="31968" y="540"/>
                </a:lnTo>
                <a:lnTo>
                  <a:pt x="31875" y="633"/>
                </a:lnTo>
                <a:lnTo>
                  <a:pt x="31670" y="857"/>
                </a:lnTo>
                <a:lnTo>
                  <a:pt x="31521" y="1043"/>
                </a:lnTo>
                <a:lnTo>
                  <a:pt x="31409" y="1210"/>
                </a:lnTo>
                <a:lnTo>
                  <a:pt x="31279" y="1452"/>
                </a:lnTo>
                <a:lnTo>
                  <a:pt x="31186" y="1657"/>
                </a:lnTo>
                <a:lnTo>
                  <a:pt x="31149" y="1732"/>
                </a:lnTo>
                <a:lnTo>
                  <a:pt x="31391" y="1490"/>
                </a:lnTo>
                <a:lnTo>
                  <a:pt x="31633" y="1266"/>
                </a:lnTo>
                <a:lnTo>
                  <a:pt x="32117" y="838"/>
                </a:lnTo>
                <a:lnTo>
                  <a:pt x="32247" y="708"/>
                </a:lnTo>
                <a:lnTo>
                  <a:pt x="32415" y="559"/>
                </a:lnTo>
                <a:lnTo>
                  <a:pt x="32471" y="466"/>
                </a:lnTo>
                <a:lnTo>
                  <a:pt x="32471" y="447"/>
                </a:lnTo>
                <a:lnTo>
                  <a:pt x="32471" y="410"/>
                </a:lnTo>
                <a:lnTo>
                  <a:pt x="32471" y="391"/>
                </a:lnTo>
                <a:lnTo>
                  <a:pt x="32433" y="372"/>
                </a:lnTo>
                <a:close/>
                <a:moveTo>
                  <a:pt x="54068" y="168"/>
                </a:moveTo>
                <a:lnTo>
                  <a:pt x="54030" y="205"/>
                </a:lnTo>
                <a:lnTo>
                  <a:pt x="53974" y="223"/>
                </a:lnTo>
                <a:lnTo>
                  <a:pt x="53844" y="335"/>
                </a:lnTo>
                <a:lnTo>
                  <a:pt x="53714" y="466"/>
                </a:lnTo>
                <a:lnTo>
                  <a:pt x="53490" y="763"/>
                </a:lnTo>
                <a:lnTo>
                  <a:pt x="53360" y="950"/>
                </a:lnTo>
                <a:lnTo>
                  <a:pt x="53062" y="1266"/>
                </a:lnTo>
                <a:lnTo>
                  <a:pt x="52895" y="1452"/>
                </a:lnTo>
                <a:lnTo>
                  <a:pt x="52839" y="1527"/>
                </a:lnTo>
                <a:lnTo>
                  <a:pt x="52820" y="1564"/>
                </a:lnTo>
                <a:lnTo>
                  <a:pt x="52820" y="1620"/>
                </a:lnTo>
                <a:lnTo>
                  <a:pt x="52839" y="1694"/>
                </a:lnTo>
                <a:lnTo>
                  <a:pt x="52857" y="1713"/>
                </a:lnTo>
                <a:lnTo>
                  <a:pt x="52876" y="1732"/>
                </a:lnTo>
                <a:lnTo>
                  <a:pt x="52895" y="1732"/>
                </a:lnTo>
                <a:lnTo>
                  <a:pt x="52932" y="1694"/>
                </a:lnTo>
                <a:lnTo>
                  <a:pt x="53193" y="1434"/>
                </a:lnTo>
                <a:lnTo>
                  <a:pt x="53639" y="950"/>
                </a:lnTo>
                <a:lnTo>
                  <a:pt x="53863" y="689"/>
                </a:lnTo>
                <a:lnTo>
                  <a:pt x="54049" y="466"/>
                </a:lnTo>
                <a:lnTo>
                  <a:pt x="54161" y="279"/>
                </a:lnTo>
                <a:lnTo>
                  <a:pt x="54179" y="223"/>
                </a:lnTo>
                <a:lnTo>
                  <a:pt x="54161" y="186"/>
                </a:lnTo>
                <a:lnTo>
                  <a:pt x="54123" y="168"/>
                </a:lnTo>
                <a:close/>
                <a:moveTo>
                  <a:pt x="73579" y="354"/>
                </a:moveTo>
                <a:lnTo>
                  <a:pt x="73505" y="391"/>
                </a:lnTo>
                <a:lnTo>
                  <a:pt x="73393" y="466"/>
                </a:lnTo>
                <a:lnTo>
                  <a:pt x="73281" y="559"/>
                </a:lnTo>
                <a:lnTo>
                  <a:pt x="73170" y="670"/>
                </a:lnTo>
                <a:lnTo>
                  <a:pt x="72928" y="950"/>
                </a:lnTo>
                <a:lnTo>
                  <a:pt x="72723" y="1247"/>
                </a:lnTo>
                <a:lnTo>
                  <a:pt x="72537" y="1508"/>
                </a:lnTo>
                <a:lnTo>
                  <a:pt x="72425" y="1676"/>
                </a:lnTo>
                <a:lnTo>
                  <a:pt x="72406" y="1732"/>
                </a:lnTo>
                <a:lnTo>
                  <a:pt x="72686" y="1508"/>
                </a:lnTo>
                <a:lnTo>
                  <a:pt x="73151" y="1099"/>
                </a:lnTo>
                <a:lnTo>
                  <a:pt x="73393" y="875"/>
                </a:lnTo>
                <a:lnTo>
                  <a:pt x="73579" y="652"/>
                </a:lnTo>
                <a:lnTo>
                  <a:pt x="73710" y="503"/>
                </a:lnTo>
                <a:lnTo>
                  <a:pt x="73728" y="447"/>
                </a:lnTo>
                <a:lnTo>
                  <a:pt x="73728" y="391"/>
                </a:lnTo>
                <a:lnTo>
                  <a:pt x="73691" y="372"/>
                </a:lnTo>
                <a:lnTo>
                  <a:pt x="73672" y="354"/>
                </a:lnTo>
                <a:close/>
                <a:moveTo>
                  <a:pt x="76819" y="372"/>
                </a:moveTo>
                <a:lnTo>
                  <a:pt x="76707" y="391"/>
                </a:lnTo>
                <a:lnTo>
                  <a:pt x="76595" y="466"/>
                </a:lnTo>
                <a:lnTo>
                  <a:pt x="76484" y="540"/>
                </a:lnTo>
                <a:lnTo>
                  <a:pt x="76372" y="633"/>
                </a:lnTo>
                <a:lnTo>
                  <a:pt x="76167" y="857"/>
                </a:lnTo>
                <a:lnTo>
                  <a:pt x="76018" y="1043"/>
                </a:lnTo>
                <a:lnTo>
                  <a:pt x="75907" y="1210"/>
                </a:lnTo>
                <a:lnTo>
                  <a:pt x="75776" y="1452"/>
                </a:lnTo>
                <a:lnTo>
                  <a:pt x="75683" y="1657"/>
                </a:lnTo>
                <a:lnTo>
                  <a:pt x="75665" y="1732"/>
                </a:lnTo>
                <a:lnTo>
                  <a:pt x="75888" y="1490"/>
                </a:lnTo>
                <a:lnTo>
                  <a:pt x="76130" y="1266"/>
                </a:lnTo>
                <a:lnTo>
                  <a:pt x="76614" y="838"/>
                </a:lnTo>
                <a:lnTo>
                  <a:pt x="76744" y="708"/>
                </a:lnTo>
                <a:lnTo>
                  <a:pt x="76912" y="559"/>
                </a:lnTo>
                <a:lnTo>
                  <a:pt x="76968" y="466"/>
                </a:lnTo>
                <a:lnTo>
                  <a:pt x="76986" y="447"/>
                </a:lnTo>
                <a:lnTo>
                  <a:pt x="76986" y="410"/>
                </a:lnTo>
                <a:lnTo>
                  <a:pt x="76968" y="391"/>
                </a:lnTo>
                <a:lnTo>
                  <a:pt x="76931" y="372"/>
                </a:lnTo>
                <a:close/>
                <a:moveTo>
                  <a:pt x="83391" y="261"/>
                </a:moveTo>
                <a:lnTo>
                  <a:pt x="83298" y="298"/>
                </a:lnTo>
                <a:lnTo>
                  <a:pt x="83186" y="372"/>
                </a:lnTo>
                <a:lnTo>
                  <a:pt x="83075" y="466"/>
                </a:lnTo>
                <a:lnTo>
                  <a:pt x="82963" y="596"/>
                </a:lnTo>
                <a:lnTo>
                  <a:pt x="82702" y="875"/>
                </a:lnTo>
                <a:lnTo>
                  <a:pt x="82479" y="1192"/>
                </a:lnTo>
                <a:lnTo>
                  <a:pt x="82293" y="1471"/>
                </a:lnTo>
                <a:lnTo>
                  <a:pt x="82162" y="1657"/>
                </a:lnTo>
                <a:lnTo>
                  <a:pt x="82125" y="1732"/>
                </a:lnTo>
                <a:lnTo>
                  <a:pt x="82255" y="1657"/>
                </a:lnTo>
                <a:lnTo>
                  <a:pt x="82460" y="1490"/>
                </a:lnTo>
                <a:lnTo>
                  <a:pt x="82702" y="1285"/>
                </a:lnTo>
                <a:lnTo>
                  <a:pt x="82963" y="1061"/>
                </a:lnTo>
                <a:lnTo>
                  <a:pt x="83205" y="819"/>
                </a:lnTo>
                <a:lnTo>
                  <a:pt x="83391" y="614"/>
                </a:lnTo>
                <a:lnTo>
                  <a:pt x="83466" y="521"/>
                </a:lnTo>
                <a:lnTo>
                  <a:pt x="83521" y="428"/>
                </a:lnTo>
                <a:lnTo>
                  <a:pt x="83540" y="354"/>
                </a:lnTo>
                <a:lnTo>
                  <a:pt x="83521" y="317"/>
                </a:lnTo>
                <a:lnTo>
                  <a:pt x="83503" y="279"/>
                </a:lnTo>
                <a:lnTo>
                  <a:pt x="83466" y="261"/>
                </a:lnTo>
                <a:close/>
                <a:moveTo>
                  <a:pt x="31112" y="447"/>
                </a:moveTo>
                <a:lnTo>
                  <a:pt x="31056" y="466"/>
                </a:lnTo>
                <a:lnTo>
                  <a:pt x="31000" y="503"/>
                </a:lnTo>
                <a:lnTo>
                  <a:pt x="30925" y="577"/>
                </a:lnTo>
                <a:lnTo>
                  <a:pt x="30776" y="782"/>
                </a:lnTo>
                <a:lnTo>
                  <a:pt x="30627" y="1024"/>
                </a:lnTo>
                <a:lnTo>
                  <a:pt x="30385" y="1508"/>
                </a:lnTo>
                <a:lnTo>
                  <a:pt x="30255" y="1750"/>
                </a:lnTo>
                <a:lnTo>
                  <a:pt x="30460" y="1527"/>
                </a:lnTo>
                <a:lnTo>
                  <a:pt x="30814" y="1136"/>
                </a:lnTo>
                <a:lnTo>
                  <a:pt x="30981" y="912"/>
                </a:lnTo>
                <a:lnTo>
                  <a:pt x="31112" y="708"/>
                </a:lnTo>
                <a:lnTo>
                  <a:pt x="31167" y="633"/>
                </a:lnTo>
                <a:lnTo>
                  <a:pt x="31186" y="559"/>
                </a:lnTo>
                <a:lnTo>
                  <a:pt x="31186" y="503"/>
                </a:lnTo>
                <a:lnTo>
                  <a:pt x="31167" y="466"/>
                </a:lnTo>
                <a:lnTo>
                  <a:pt x="31112" y="447"/>
                </a:lnTo>
                <a:close/>
                <a:moveTo>
                  <a:pt x="44200" y="298"/>
                </a:moveTo>
                <a:lnTo>
                  <a:pt x="44107" y="354"/>
                </a:lnTo>
                <a:lnTo>
                  <a:pt x="44014" y="428"/>
                </a:lnTo>
                <a:lnTo>
                  <a:pt x="43921" y="521"/>
                </a:lnTo>
                <a:lnTo>
                  <a:pt x="43828" y="633"/>
                </a:lnTo>
                <a:lnTo>
                  <a:pt x="43623" y="912"/>
                </a:lnTo>
                <a:lnTo>
                  <a:pt x="43455" y="1210"/>
                </a:lnTo>
                <a:lnTo>
                  <a:pt x="43306" y="1471"/>
                </a:lnTo>
                <a:lnTo>
                  <a:pt x="43157" y="1750"/>
                </a:lnTo>
                <a:lnTo>
                  <a:pt x="43809" y="1043"/>
                </a:lnTo>
                <a:lnTo>
                  <a:pt x="44200" y="577"/>
                </a:lnTo>
                <a:lnTo>
                  <a:pt x="44312" y="410"/>
                </a:lnTo>
                <a:lnTo>
                  <a:pt x="44349" y="354"/>
                </a:lnTo>
                <a:lnTo>
                  <a:pt x="44330" y="335"/>
                </a:lnTo>
                <a:lnTo>
                  <a:pt x="44312" y="317"/>
                </a:lnTo>
                <a:lnTo>
                  <a:pt x="44274" y="298"/>
                </a:lnTo>
                <a:close/>
                <a:moveTo>
                  <a:pt x="75627" y="447"/>
                </a:moveTo>
                <a:lnTo>
                  <a:pt x="75571" y="466"/>
                </a:lnTo>
                <a:lnTo>
                  <a:pt x="75497" y="503"/>
                </a:lnTo>
                <a:lnTo>
                  <a:pt x="75441" y="577"/>
                </a:lnTo>
                <a:lnTo>
                  <a:pt x="75292" y="782"/>
                </a:lnTo>
                <a:lnTo>
                  <a:pt x="75143" y="1024"/>
                </a:lnTo>
                <a:lnTo>
                  <a:pt x="74883" y="1508"/>
                </a:lnTo>
                <a:lnTo>
                  <a:pt x="74752" y="1750"/>
                </a:lnTo>
                <a:lnTo>
                  <a:pt x="74957" y="1527"/>
                </a:lnTo>
                <a:lnTo>
                  <a:pt x="75311" y="1136"/>
                </a:lnTo>
                <a:lnTo>
                  <a:pt x="75478" y="912"/>
                </a:lnTo>
                <a:lnTo>
                  <a:pt x="75609" y="708"/>
                </a:lnTo>
                <a:lnTo>
                  <a:pt x="75665" y="633"/>
                </a:lnTo>
                <a:lnTo>
                  <a:pt x="75683" y="559"/>
                </a:lnTo>
                <a:lnTo>
                  <a:pt x="75702" y="503"/>
                </a:lnTo>
                <a:lnTo>
                  <a:pt x="75665" y="466"/>
                </a:lnTo>
                <a:lnTo>
                  <a:pt x="75627" y="447"/>
                </a:lnTo>
                <a:close/>
                <a:moveTo>
                  <a:pt x="30255" y="1750"/>
                </a:moveTo>
                <a:lnTo>
                  <a:pt x="30255" y="1750"/>
                </a:lnTo>
                <a:lnTo>
                  <a:pt x="30255" y="1750"/>
                </a:lnTo>
                <a:close/>
                <a:moveTo>
                  <a:pt x="74752" y="1750"/>
                </a:moveTo>
                <a:lnTo>
                  <a:pt x="74752" y="1750"/>
                </a:lnTo>
                <a:lnTo>
                  <a:pt x="74752" y="1750"/>
                </a:lnTo>
                <a:close/>
                <a:moveTo>
                  <a:pt x="92290" y="298"/>
                </a:moveTo>
                <a:lnTo>
                  <a:pt x="92216" y="317"/>
                </a:lnTo>
                <a:lnTo>
                  <a:pt x="92123" y="354"/>
                </a:lnTo>
                <a:lnTo>
                  <a:pt x="92030" y="410"/>
                </a:lnTo>
                <a:lnTo>
                  <a:pt x="91769" y="596"/>
                </a:lnTo>
                <a:lnTo>
                  <a:pt x="91471" y="819"/>
                </a:lnTo>
                <a:lnTo>
                  <a:pt x="91192" y="1080"/>
                </a:lnTo>
                <a:lnTo>
                  <a:pt x="90931" y="1322"/>
                </a:lnTo>
                <a:lnTo>
                  <a:pt x="90633" y="1620"/>
                </a:lnTo>
                <a:lnTo>
                  <a:pt x="90596" y="1676"/>
                </a:lnTo>
                <a:lnTo>
                  <a:pt x="90578" y="1713"/>
                </a:lnTo>
                <a:lnTo>
                  <a:pt x="90596" y="1732"/>
                </a:lnTo>
                <a:lnTo>
                  <a:pt x="90615" y="1750"/>
                </a:lnTo>
                <a:lnTo>
                  <a:pt x="90689" y="1732"/>
                </a:lnTo>
                <a:lnTo>
                  <a:pt x="90820" y="1676"/>
                </a:lnTo>
                <a:lnTo>
                  <a:pt x="91006" y="1583"/>
                </a:lnTo>
                <a:lnTo>
                  <a:pt x="91024" y="1564"/>
                </a:lnTo>
                <a:lnTo>
                  <a:pt x="90969" y="1583"/>
                </a:lnTo>
                <a:lnTo>
                  <a:pt x="91118" y="1490"/>
                </a:lnTo>
                <a:lnTo>
                  <a:pt x="91266" y="1378"/>
                </a:lnTo>
                <a:lnTo>
                  <a:pt x="91397" y="1247"/>
                </a:lnTo>
                <a:lnTo>
                  <a:pt x="91527" y="1136"/>
                </a:lnTo>
                <a:lnTo>
                  <a:pt x="91732" y="987"/>
                </a:lnTo>
                <a:lnTo>
                  <a:pt x="92030" y="763"/>
                </a:lnTo>
                <a:lnTo>
                  <a:pt x="92179" y="633"/>
                </a:lnTo>
                <a:lnTo>
                  <a:pt x="92290" y="521"/>
                </a:lnTo>
                <a:lnTo>
                  <a:pt x="92328" y="466"/>
                </a:lnTo>
                <a:lnTo>
                  <a:pt x="92346" y="410"/>
                </a:lnTo>
                <a:lnTo>
                  <a:pt x="92365" y="372"/>
                </a:lnTo>
                <a:lnTo>
                  <a:pt x="92346" y="335"/>
                </a:lnTo>
                <a:lnTo>
                  <a:pt x="92290" y="298"/>
                </a:lnTo>
                <a:close/>
                <a:moveTo>
                  <a:pt x="25675" y="298"/>
                </a:moveTo>
                <a:lnTo>
                  <a:pt x="25638" y="317"/>
                </a:lnTo>
                <a:lnTo>
                  <a:pt x="25526" y="410"/>
                </a:lnTo>
                <a:lnTo>
                  <a:pt x="25433" y="521"/>
                </a:lnTo>
                <a:lnTo>
                  <a:pt x="25340" y="670"/>
                </a:lnTo>
                <a:lnTo>
                  <a:pt x="25154" y="968"/>
                </a:lnTo>
                <a:lnTo>
                  <a:pt x="25042" y="1154"/>
                </a:lnTo>
                <a:lnTo>
                  <a:pt x="24856" y="1527"/>
                </a:lnTo>
                <a:lnTo>
                  <a:pt x="24763" y="1732"/>
                </a:lnTo>
                <a:lnTo>
                  <a:pt x="24763" y="1769"/>
                </a:lnTo>
                <a:lnTo>
                  <a:pt x="24781" y="1750"/>
                </a:lnTo>
                <a:lnTo>
                  <a:pt x="25042" y="1471"/>
                </a:lnTo>
                <a:lnTo>
                  <a:pt x="25247" y="1229"/>
                </a:lnTo>
                <a:lnTo>
                  <a:pt x="25470" y="968"/>
                </a:lnTo>
                <a:lnTo>
                  <a:pt x="25638" y="726"/>
                </a:lnTo>
                <a:lnTo>
                  <a:pt x="25768" y="503"/>
                </a:lnTo>
                <a:lnTo>
                  <a:pt x="25805" y="428"/>
                </a:lnTo>
                <a:lnTo>
                  <a:pt x="25805" y="354"/>
                </a:lnTo>
                <a:lnTo>
                  <a:pt x="25768" y="317"/>
                </a:lnTo>
                <a:lnTo>
                  <a:pt x="25712" y="298"/>
                </a:lnTo>
                <a:close/>
                <a:moveTo>
                  <a:pt x="26848" y="298"/>
                </a:moveTo>
                <a:lnTo>
                  <a:pt x="26755" y="354"/>
                </a:lnTo>
                <a:lnTo>
                  <a:pt x="26643" y="466"/>
                </a:lnTo>
                <a:lnTo>
                  <a:pt x="26531" y="596"/>
                </a:lnTo>
                <a:lnTo>
                  <a:pt x="26327" y="875"/>
                </a:lnTo>
                <a:lnTo>
                  <a:pt x="26215" y="1043"/>
                </a:lnTo>
                <a:lnTo>
                  <a:pt x="26122" y="1210"/>
                </a:lnTo>
                <a:lnTo>
                  <a:pt x="25973" y="1490"/>
                </a:lnTo>
                <a:lnTo>
                  <a:pt x="25880" y="1713"/>
                </a:lnTo>
                <a:lnTo>
                  <a:pt x="25861" y="1769"/>
                </a:lnTo>
                <a:lnTo>
                  <a:pt x="25880" y="1769"/>
                </a:lnTo>
                <a:lnTo>
                  <a:pt x="26103" y="1527"/>
                </a:lnTo>
                <a:lnTo>
                  <a:pt x="26513" y="1061"/>
                </a:lnTo>
                <a:lnTo>
                  <a:pt x="26699" y="819"/>
                </a:lnTo>
                <a:lnTo>
                  <a:pt x="26848" y="596"/>
                </a:lnTo>
                <a:lnTo>
                  <a:pt x="26904" y="503"/>
                </a:lnTo>
                <a:lnTo>
                  <a:pt x="26941" y="410"/>
                </a:lnTo>
                <a:lnTo>
                  <a:pt x="26941" y="354"/>
                </a:lnTo>
                <a:lnTo>
                  <a:pt x="26922" y="317"/>
                </a:lnTo>
                <a:lnTo>
                  <a:pt x="26885" y="298"/>
                </a:lnTo>
                <a:close/>
                <a:moveTo>
                  <a:pt x="70172" y="298"/>
                </a:moveTo>
                <a:lnTo>
                  <a:pt x="70135" y="317"/>
                </a:lnTo>
                <a:lnTo>
                  <a:pt x="70042" y="410"/>
                </a:lnTo>
                <a:lnTo>
                  <a:pt x="69930" y="521"/>
                </a:lnTo>
                <a:lnTo>
                  <a:pt x="69837" y="670"/>
                </a:lnTo>
                <a:lnTo>
                  <a:pt x="69651" y="968"/>
                </a:lnTo>
                <a:lnTo>
                  <a:pt x="69539" y="1154"/>
                </a:lnTo>
                <a:lnTo>
                  <a:pt x="69353" y="1527"/>
                </a:lnTo>
                <a:lnTo>
                  <a:pt x="69279" y="1732"/>
                </a:lnTo>
                <a:lnTo>
                  <a:pt x="69260" y="1769"/>
                </a:lnTo>
                <a:lnTo>
                  <a:pt x="69297" y="1750"/>
                </a:lnTo>
                <a:lnTo>
                  <a:pt x="69558" y="1471"/>
                </a:lnTo>
                <a:lnTo>
                  <a:pt x="69763" y="1229"/>
                </a:lnTo>
                <a:lnTo>
                  <a:pt x="69967" y="968"/>
                </a:lnTo>
                <a:lnTo>
                  <a:pt x="70154" y="726"/>
                </a:lnTo>
                <a:lnTo>
                  <a:pt x="70265" y="503"/>
                </a:lnTo>
                <a:lnTo>
                  <a:pt x="70303" y="428"/>
                </a:lnTo>
                <a:lnTo>
                  <a:pt x="70303" y="354"/>
                </a:lnTo>
                <a:lnTo>
                  <a:pt x="70284" y="317"/>
                </a:lnTo>
                <a:lnTo>
                  <a:pt x="70209" y="298"/>
                </a:lnTo>
                <a:close/>
                <a:moveTo>
                  <a:pt x="71345" y="298"/>
                </a:moveTo>
                <a:lnTo>
                  <a:pt x="71252" y="354"/>
                </a:lnTo>
                <a:lnTo>
                  <a:pt x="71140" y="466"/>
                </a:lnTo>
                <a:lnTo>
                  <a:pt x="71029" y="596"/>
                </a:lnTo>
                <a:lnTo>
                  <a:pt x="70842" y="875"/>
                </a:lnTo>
                <a:lnTo>
                  <a:pt x="70731" y="1043"/>
                </a:lnTo>
                <a:lnTo>
                  <a:pt x="70619" y="1210"/>
                </a:lnTo>
                <a:lnTo>
                  <a:pt x="70489" y="1490"/>
                </a:lnTo>
                <a:lnTo>
                  <a:pt x="70377" y="1713"/>
                </a:lnTo>
                <a:lnTo>
                  <a:pt x="70358" y="1769"/>
                </a:lnTo>
                <a:lnTo>
                  <a:pt x="70377" y="1769"/>
                </a:lnTo>
                <a:lnTo>
                  <a:pt x="70600" y="1527"/>
                </a:lnTo>
                <a:lnTo>
                  <a:pt x="71010" y="1061"/>
                </a:lnTo>
                <a:lnTo>
                  <a:pt x="71196" y="819"/>
                </a:lnTo>
                <a:lnTo>
                  <a:pt x="71364" y="596"/>
                </a:lnTo>
                <a:lnTo>
                  <a:pt x="71401" y="503"/>
                </a:lnTo>
                <a:lnTo>
                  <a:pt x="71438" y="410"/>
                </a:lnTo>
                <a:lnTo>
                  <a:pt x="71457" y="354"/>
                </a:lnTo>
                <a:lnTo>
                  <a:pt x="71420" y="317"/>
                </a:lnTo>
                <a:lnTo>
                  <a:pt x="71401" y="298"/>
                </a:lnTo>
                <a:close/>
                <a:moveTo>
                  <a:pt x="82274" y="521"/>
                </a:moveTo>
                <a:lnTo>
                  <a:pt x="82218" y="540"/>
                </a:lnTo>
                <a:lnTo>
                  <a:pt x="82162" y="559"/>
                </a:lnTo>
                <a:lnTo>
                  <a:pt x="82032" y="614"/>
                </a:lnTo>
                <a:lnTo>
                  <a:pt x="81902" y="726"/>
                </a:lnTo>
                <a:lnTo>
                  <a:pt x="81641" y="931"/>
                </a:lnTo>
                <a:lnTo>
                  <a:pt x="81511" y="1061"/>
                </a:lnTo>
                <a:lnTo>
                  <a:pt x="81324" y="1266"/>
                </a:lnTo>
                <a:lnTo>
                  <a:pt x="81231" y="1378"/>
                </a:lnTo>
                <a:lnTo>
                  <a:pt x="81194" y="1434"/>
                </a:lnTo>
                <a:lnTo>
                  <a:pt x="81175" y="1471"/>
                </a:lnTo>
                <a:lnTo>
                  <a:pt x="81157" y="1527"/>
                </a:lnTo>
                <a:lnTo>
                  <a:pt x="81138" y="1657"/>
                </a:lnTo>
                <a:lnTo>
                  <a:pt x="81138" y="1713"/>
                </a:lnTo>
                <a:lnTo>
                  <a:pt x="81138" y="1750"/>
                </a:lnTo>
                <a:lnTo>
                  <a:pt x="81157" y="1769"/>
                </a:lnTo>
                <a:lnTo>
                  <a:pt x="81175" y="1750"/>
                </a:lnTo>
                <a:lnTo>
                  <a:pt x="81250" y="1694"/>
                </a:lnTo>
                <a:lnTo>
                  <a:pt x="81846" y="1117"/>
                </a:lnTo>
                <a:lnTo>
                  <a:pt x="82199" y="763"/>
                </a:lnTo>
                <a:lnTo>
                  <a:pt x="82311" y="633"/>
                </a:lnTo>
                <a:lnTo>
                  <a:pt x="82330" y="596"/>
                </a:lnTo>
                <a:lnTo>
                  <a:pt x="82330" y="559"/>
                </a:lnTo>
                <a:lnTo>
                  <a:pt x="82311" y="540"/>
                </a:lnTo>
                <a:lnTo>
                  <a:pt x="82274" y="521"/>
                </a:lnTo>
                <a:close/>
                <a:moveTo>
                  <a:pt x="89889" y="428"/>
                </a:moveTo>
                <a:lnTo>
                  <a:pt x="89796" y="466"/>
                </a:lnTo>
                <a:lnTo>
                  <a:pt x="89703" y="540"/>
                </a:lnTo>
                <a:lnTo>
                  <a:pt x="89591" y="633"/>
                </a:lnTo>
                <a:lnTo>
                  <a:pt x="89461" y="745"/>
                </a:lnTo>
                <a:lnTo>
                  <a:pt x="89218" y="1024"/>
                </a:lnTo>
                <a:lnTo>
                  <a:pt x="88995" y="1322"/>
                </a:lnTo>
                <a:lnTo>
                  <a:pt x="88809" y="1583"/>
                </a:lnTo>
                <a:lnTo>
                  <a:pt x="88697" y="1732"/>
                </a:lnTo>
                <a:lnTo>
                  <a:pt x="88697" y="1769"/>
                </a:lnTo>
                <a:lnTo>
                  <a:pt x="88716" y="1769"/>
                </a:lnTo>
                <a:lnTo>
                  <a:pt x="88995" y="1545"/>
                </a:lnTo>
                <a:lnTo>
                  <a:pt x="89461" y="1154"/>
                </a:lnTo>
                <a:lnTo>
                  <a:pt x="89684" y="950"/>
                </a:lnTo>
                <a:lnTo>
                  <a:pt x="89870" y="763"/>
                </a:lnTo>
                <a:lnTo>
                  <a:pt x="89982" y="596"/>
                </a:lnTo>
                <a:lnTo>
                  <a:pt x="90019" y="540"/>
                </a:lnTo>
                <a:lnTo>
                  <a:pt x="90019" y="484"/>
                </a:lnTo>
                <a:lnTo>
                  <a:pt x="89982" y="447"/>
                </a:lnTo>
                <a:lnTo>
                  <a:pt x="89963" y="428"/>
                </a:lnTo>
                <a:close/>
                <a:moveTo>
                  <a:pt x="88772" y="596"/>
                </a:moveTo>
                <a:lnTo>
                  <a:pt x="88660" y="652"/>
                </a:lnTo>
                <a:lnTo>
                  <a:pt x="88548" y="726"/>
                </a:lnTo>
                <a:lnTo>
                  <a:pt x="88437" y="838"/>
                </a:lnTo>
                <a:lnTo>
                  <a:pt x="88232" y="1080"/>
                </a:lnTo>
                <a:lnTo>
                  <a:pt x="88101" y="1229"/>
                </a:lnTo>
                <a:lnTo>
                  <a:pt x="87804" y="1564"/>
                </a:lnTo>
                <a:lnTo>
                  <a:pt x="87655" y="1732"/>
                </a:lnTo>
                <a:lnTo>
                  <a:pt x="87636" y="1787"/>
                </a:lnTo>
                <a:lnTo>
                  <a:pt x="87673" y="1787"/>
                </a:lnTo>
                <a:lnTo>
                  <a:pt x="87952" y="1601"/>
                </a:lnTo>
                <a:lnTo>
                  <a:pt x="88176" y="1452"/>
                </a:lnTo>
                <a:lnTo>
                  <a:pt x="88418" y="1266"/>
                </a:lnTo>
                <a:lnTo>
                  <a:pt x="88641" y="1061"/>
                </a:lnTo>
                <a:lnTo>
                  <a:pt x="88809" y="875"/>
                </a:lnTo>
                <a:lnTo>
                  <a:pt x="88846" y="801"/>
                </a:lnTo>
                <a:lnTo>
                  <a:pt x="88883" y="726"/>
                </a:lnTo>
                <a:lnTo>
                  <a:pt x="88883" y="652"/>
                </a:lnTo>
                <a:lnTo>
                  <a:pt x="88846" y="614"/>
                </a:lnTo>
                <a:lnTo>
                  <a:pt x="88809" y="596"/>
                </a:lnTo>
                <a:close/>
                <a:moveTo>
                  <a:pt x="27984" y="447"/>
                </a:moveTo>
                <a:lnTo>
                  <a:pt x="27928" y="466"/>
                </a:lnTo>
                <a:lnTo>
                  <a:pt x="27779" y="521"/>
                </a:lnTo>
                <a:lnTo>
                  <a:pt x="27611" y="614"/>
                </a:lnTo>
                <a:lnTo>
                  <a:pt x="27462" y="726"/>
                </a:lnTo>
                <a:lnTo>
                  <a:pt x="27332" y="838"/>
                </a:lnTo>
                <a:lnTo>
                  <a:pt x="27164" y="987"/>
                </a:lnTo>
                <a:lnTo>
                  <a:pt x="26997" y="1210"/>
                </a:lnTo>
                <a:lnTo>
                  <a:pt x="26922" y="1341"/>
                </a:lnTo>
                <a:lnTo>
                  <a:pt x="26885" y="1415"/>
                </a:lnTo>
                <a:lnTo>
                  <a:pt x="26885" y="1434"/>
                </a:lnTo>
                <a:lnTo>
                  <a:pt x="26829" y="1620"/>
                </a:lnTo>
                <a:lnTo>
                  <a:pt x="26829" y="1732"/>
                </a:lnTo>
                <a:lnTo>
                  <a:pt x="26829" y="1806"/>
                </a:lnTo>
                <a:lnTo>
                  <a:pt x="26829" y="1825"/>
                </a:lnTo>
                <a:lnTo>
                  <a:pt x="26848" y="1825"/>
                </a:lnTo>
                <a:lnTo>
                  <a:pt x="26885" y="1806"/>
                </a:lnTo>
                <a:lnTo>
                  <a:pt x="26922" y="1769"/>
                </a:lnTo>
                <a:lnTo>
                  <a:pt x="27146" y="1527"/>
                </a:lnTo>
                <a:lnTo>
                  <a:pt x="27555" y="1117"/>
                </a:lnTo>
                <a:lnTo>
                  <a:pt x="27946" y="726"/>
                </a:lnTo>
                <a:lnTo>
                  <a:pt x="28058" y="577"/>
                </a:lnTo>
                <a:lnTo>
                  <a:pt x="28114" y="521"/>
                </a:lnTo>
                <a:lnTo>
                  <a:pt x="28077" y="484"/>
                </a:lnTo>
                <a:lnTo>
                  <a:pt x="28040" y="447"/>
                </a:lnTo>
                <a:close/>
                <a:moveTo>
                  <a:pt x="72481" y="447"/>
                </a:moveTo>
                <a:lnTo>
                  <a:pt x="72425" y="466"/>
                </a:lnTo>
                <a:lnTo>
                  <a:pt x="72276" y="521"/>
                </a:lnTo>
                <a:lnTo>
                  <a:pt x="72127" y="614"/>
                </a:lnTo>
                <a:lnTo>
                  <a:pt x="71960" y="726"/>
                </a:lnTo>
                <a:lnTo>
                  <a:pt x="71829" y="838"/>
                </a:lnTo>
                <a:lnTo>
                  <a:pt x="71662" y="987"/>
                </a:lnTo>
                <a:lnTo>
                  <a:pt x="71494" y="1210"/>
                </a:lnTo>
                <a:lnTo>
                  <a:pt x="71420" y="1341"/>
                </a:lnTo>
                <a:lnTo>
                  <a:pt x="71382" y="1452"/>
                </a:lnTo>
                <a:lnTo>
                  <a:pt x="71382" y="1434"/>
                </a:lnTo>
                <a:lnTo>
                  <a:pt x="71345" y="1620"/>
                </a:lnTo>
                <a:lnTo>
                  <a:pt x="71327" y="1732"/>
                </a:lnTo>
                <a:lnTo>
                  <a:pt x="71327" y="1806"/>
                </a:lnTo>
                <a:lnTo>
                  <a:pt x="71345" y="1825"/>
                </a:lnTo>
                <a:lnTo>
                  <a:pt x="71364" y="1825"/>
                </a:lnTo>
                <a:lnTo>
                  <a:pt x="71382" y="1806"/>
                </a:lnTo>
                <a:lnTo>
                  <a:pt x="71420" y="1769"/>
                </a:lnTo>
                <a:lnTo>
                  <a:pt x="71643" y="1527"/>
                </a:lnTo>
                <a:lnTo>
                  <a:pt x="72053" y="1117"/>
                </a:lnTo>
                <a:lnTo>
                  <a:pt x="72444" y="726"/>
                </a:lnTo>
                <a:lnTo>
                  <a:pt x="72574" y="577"/>
                </a:lnTo>
                <a:lnTo>
                  <a:pt x="72611" y="521"/>
                </a:lnTo>
                <a:lnTo>
                  <a:pt x="72574" y="484"/>
                </a:lnTo>
                <a:lnTo>
                  <a:pt x="72537" y="447"/>
                </a:lnTo>
                <a:close/>
                <a:moveTo>
                  <a:pt x="84564" y="354"/>
                </a:moveTo>
                <a:lnTo>
                  <a:pt x="84490" y="372"/>
                </a:lnTo>
                <a:lnTo>
                  <a:pt x="84341" y="466"/>
                </a:lnTo>
                <a:lnTo>
                  <a:pt x="84173" y="577"/>
                </a:lnTo>
                <a:lnTo>
                  <a:pt x="83856" y="838"/>
                </a:lnTo>
                <a:lnTo>
                  <a:pt x="83689" y="1024"/>
                </a:lnTo>
                <a:lnTo>
                  <a:pt x="83521" y="1210"/>
                </a:lnTo>
                <a:lnTo>
                  <a:pt x="83335" y="1490"/>
                </a:lnTo>
                <a:lnTo>
                  <a:pt x="83205" y="1732"/>
                </a:lnTo>
                <a:lnTo>
                  <a:pt x="83168" y="1825"/>
                </a:lnTo>
                <a:lnTo>
                  <a:pt x="83466" y="1564"/>
                </a:lnTo>
                <a:lnTo>
                  <a:pt x="84005" y="1117"/>
                </a:lnTo>
                <a:lnTo>
                  <a:pt x="84285" y="875"/>
                </a:lnTo>
                <a:lnTo>
                  <a:pt x="84508" y="652"/>
                </a:lnTo>
                <a:lnTo>
                  <a:pt x="84657" y="484"/>
                </a:lnTo>
                <a:lnTo>
                  <a:pt x="84694" y="428"/>
                </a:lnTo>
                <a:lnTo>
                  <a:pt x="84694" y="391"/>
                </a:lnTo>
                <a:lnTo>
                  <a:pt x="84657" y="354"/>
                </a:lnTo>
                <a:close/>
                <a:moveTo>
                  <a:pt x="85607" y="391"/>
                </a:moveTo>
                <a:lnTo>
                  <a:pt x="85569" y="428"/>
                </a:lnTo>
                <a:lnTo>
                  <a:pt x="85402" y="596"/>
                </a:lnTo>
                <a:lnTo>
                  <a:pt x="84955" y="1080"/>
                </a:lnTo>
                <a:lnTo>
                  <a:pt x="84527" y="1601"/>
                </a:lnTo>
                <a:lnTo>
                  <a:pt x="84341" y="1825"/>
                </a:lnTo>
                <a:lnTo>
                  <a:pt x="84471" y="1750"/>
                </a:lnTo>
                <a:lnTo>
                  <a:pt x="84694" y="1620"/>
                </a:lnTo>
                <a:lnTo>
                  <a:pt x="84974" y="1415"/>
                </a:lnTo>
                <a:lnTo>
                  <a:pt x="85253" y="1192"/>
                </a:lnTo>
                <a:lnTo>
                  <a:pt x="85495" y="950"/>
                </a:lnTo>
                <a:lnTo>
                  <a:pt x="85588" y="838"/>
                </a:lnTo>
                <a:lnTo>
                  <a:pt x="85662" y="726"/>
                </a:lnTo>
                <a:lnTo>
                  <a:pt x="85718" y="633"/>
                </a:lnTo>
                <a:lnTo>
                  <a:pt x="85737" y="540"/>
                </a:lnTo>
                <a:lnTo>
                  <a:pt x="85718" y="447"/>
                </a:lnTo>
                <a:lnTo>
                  <a:pt x="85644" y="391"/>
                </a:lnTo>
                <a:close/>
                <a:moveTo>
                  <a:pt x="81213" y="391"/>
                </a:moveTo>
                <a:lnTo>
                  <a:pt x="81157" y="410"/>
                </a:lnTo>
                <a:lnTo>
                  <a:pt x="81101" y="447"/>
                </a:lnTo>
                <a:lnTo>
                  <a:pt x="80971" y="540"/>
                </a:lnTo>
                <a:lnTo>
                  <a:pt x="80822" y="689"/>
                </a:lnTo>
                <a:lnTo>
                  <a:pt x="80561" y="968"/>
                </a:lnTo>
                <a:lnTo>
                  <a:pt x="80412" y="1136"/>
                </a:lnTo>
                <a:lnTo>
                  <a:pt x="80207" y="1359"/>
                </a:lnTo>
                <a:lnTo>
                  <a:pt x="80114" y="1490"/>
                </a:lnTo>
                <a:lnTo>
                  <a:pt x="80040" y="1620"/>
                </a:lnTo>
                <a:lnTo>
                  <a:pt x="80040" y="1601"/>
                </a:lnTo>
                <a:lnTo>
                  <a:pt x="79984" y="1732"/>
                </a:lnTo>
                <a:lnTo>
                  <a:pt x="79965" y="1806"/>
                </a:lnTo>
                <a:lnTo>
                  <a:pt x="79965" y="1843"/>
                </a:lnTo>
                <a:lnTo>
                  <a:pt x="79965" y="1862"/>
                </a:lnTo>
                <a:lnTo>
                  <a:pt x="79984" y="1862"/>
                </a:lnTo>
                <a:lnTo>
                  <a:pt x="80040" y="1825"/>
                </a:lnTo>
                <a:lnTo>
                  <a:pt x="80300" y="1564"/>
                </a:lnTo>
                <a:lnTo>
                  <a:pt x="80747" y="1117"/>
                </a:lnTo>
                <a:lnTo>
                  <a:pt x="80971" y="875"/>
                </a:lnTo>
                <a:lnTo>
                  <a:pt x="81157" y="652"/>
                </a:lnTo>
                <a:lnTo>
                  <a:pt x="81287" y="503"/>
                </a:lnTo>
                <a:lnTo>
                  <a:pt x="81306" y="447"/>
                </a:lnTo>
                <a:lnTo>
                  <a:pt x="81306" y="410"/>
                </a:lnTo>
                <a:lnTo>
                  <a:pt x="81269" y="391"/>
                </a:lnTo>
                <a:close/>
                <a:moveTo>
                  <a:pt x="1527" y="298"/>
                </a:moveTo>
                <a:lnTo>
                  <a:pt x="1472" y="317"/>
                </a:lnTo>
                <a:lnTo>
                  <a:pt x="1378" y="372"/>
                </a:lnTo>
                <a:lnTo>
                  <a:pt x="1285" y="484"/>
                </a:lnTo>
                <a:lnTo>
                  <a:pt x="1174" y="633"/>
                </a:lnTo>
                <a:lnTo>
                  <a:pt x="969" y="931"/>
                </a:lnTo>
                <a:lnTo>
                  <a:pt x="857" y="1099"/>
                </a:lnTo>
                <a:lnTo>
                  <a:pt x="783" y="1266"/>
                </a:lnTo>
                <a:lnTo>
                  <a:pt x="652" y="1583"/>
                </a:lnTo>
                <a:lnTo>
                  <a:pt x="597" y="1713"/>
                </a:lnTo>
                <a:lnTo>
                  <a:pt x="559" y="1825"/>
                </a:lnTo>
                <a:lnTo>
                  <a:pt x="559" y="1862"/>
                </a:lnTo>
                <a:lnTo>
                  <a:pt x="578" y="1880"/>
                </a:lnTo>
                <a:lnTo>
                  <a:pt x="597" y="1880"/>
                </a:lnTo>
                <a:lnTo>
                  <a:pt x="634" y="1843"/>
                </a:lnTo>
                <a:lnTo>
                  <a:pt x="857" y="1583"/>
                </a:lnTo>
                <a:lnTo>
                  <a:pt x="1043" y="1359"/>
                </a:lnTo>
                <a:lnTo>
                  <a:pt x="1230" y="1117"/>
                </a:lnTo>
                <a:lnTo>
                  <a:pt x="1397" y="857"/>
                </a:lnTo>
                <a:lnTo>
                  <a:pt x="1509" y="614"/>
                </a:lnTo>
                <a:lnTo>
                  <a:pt x="1565" y="521"/>
                </a:lnTo>
                <a:lnTo>
                  <a:pt x="1583" y="428"/>
                </a:lnTo>
                <a:lnTo>
                  <a:pt x="1583" y="372"/>
                </a:lnTo>
                <a:lnTo>
                  <a:pt x="1546" y="317"/>
                </a:lnTo>
                <a:lnTo>
                  <a:pt x="1527" y="298"/>
                </a:lnTo>
                <a:close/>
                <a:moveTo>
                  <a:pt x="30255" y="466"/>
                </a:moveTo>
                <a:lnTo>
                  <a:pt x="30162" y="521"/>
                </a:lnTo>
                <a:lnTo>
                  <a:pt x="30050" y="614"/>
                </a:lnTo>
                <a:lnTo>
                  <a:pt x="29827" y="801"/>
                </a:lnTo>
                <a:lnTo>
                  <a:pt x="29734" y="912"/>
                </a:lnTo>
                <a:lnTo>
                  <a:pt x="29529" y="1117"/>
                </a:lnTo>
                <a:lnTo>
                  <a:pt x="29231" y="1415"/>
                </a:lnTo>
                <a:lnTo>
                  <a:pt x="29101" y="1583"/>
                </a:lnTo>
                <a:lnTo>
                  <a:pt x="28989" y="1732"/>
                </a:lnTo>
                <a:lnTo>
                  <a:pt x="28933" y="1843"/>
                </a:lnTo>
                <a:lnTo>
                  <a:pt x="28915" y="1880"/>
                </a:lnTo>
                <a:lnTo>
                  <a:pt x="28933" y="1918"/>
                </a:lnTo>
                <a:lnTo>
                  <a:pt x="28970" y="1936"/>
                </a:lnTo>
                <a:lnTo>
                  <a:pt x="29045" y="1918"/>
                </a:lnTo>
                <a:lnTo>
                  <a:pt x="29119" y="1880"/>
                </a:lnTo>
                <a:lnTo>
                  <a:pt x="29212" y="1825"/>
                </a:lnTo>
                <a:lnTo>
                  <a:pt x="29436" y="1638"/>
                </a:lnTo>
                <a:lnTo>
                  <a:pt x="29678" y="1396"/>
                </a:lnTo>
                <a:lnTo>
                  <a:pt x="29920" y="1136"/>
                </a:lnTo>
                <a:lnTo>
                  <a:pt x="30125" y="894"/>
                </a:lnTo>
                <a:lnTo>
                  <a:pt x="30255" y="670"/>
                </a:lnTo>
                <a:lnTo>
                  <a:pt x="30311" y="596"/>
                </a:lnTo>
                <a:lnTo>
                  <a:pt x="30330" y="540"/>
                </a:lnTo>
                <a:lnTo>
                  <a:pt x="30330" y="484"/>
                </a:lnTo>
                <a:lnTo>
                  <a:pt x="30311" y="466"/>
                </a:lnTo>
                <a:close/>
                <a:moveTo>
                  <a:pt x="74752" y="466"/>
                </a:moveTo>
                <a:lnTo>
                  <a:pt x="74659" y="521"/>
                </a:lnTo>
                <a:lnTo>
                  <a:pt x="74547" y="614"/>
                </a:lnTo>
                <a:lnTo>
                  <a:pt x="74343" y="801"/>
                </a:lnTo>
                <a:lnTo>
                  <a:pt x="74231" y="912"/>
                </a:lnTo>
                <a:lnTo>
                  <a:pt x="74026" y="1117"/>
                </a:lnTo>
                <a:lnTo>
                  <a:pt x="73728" y="1415"/>
                </a:lnTo>
                <a:lnTo>
                  <a:pt x="73598" y="1583"/>
                </a:lnTo>
                <a:lnTo>
                  <a:pt x="73486" y="1732"/>
                </a:lnTo>
                <a:lnTo>
                  <a:pt x="73430" y="1843"/>
                </a:lnTo>
                <a:lnTo>
                  <a:pt x="73412" y="1880"/>
                </a:lnTo>
                <a:lnTo>
                  <a:pt x="73430" y="1918"/>
                </a:lnTo>
                <a:lnTo>
                  <a:pt x="73486" y="1936"/>
                </a:lnTo>
                <a:lnTo>
                  <a:pt x="73542" y="1918"/>
                </a:lnTo>
                <a:lnTo>
                  <a:pt x="73635" y="1880"/>
                </a:lnTo>
                <a:lnTo>
                  <a:pt x="73728" y="1825"/>
                </a:lnTo>
                <a:lnTo>
                  <a:pt x="73952" y="1638"/>
                </a:lnTo>
                <a:lnTo>
                  <a:pt x="74175" y="1396"/>
                </a:lnTo>
                <a:lnTo>
                  <a:pt x="74417" y="1136"/>
                </a:lnTo>
                <a:lnTo>
                  <a:pt x="74622" y="894"/>
                </a:lnTo>
                <a:lnTo>
                  <a:pt x="74771" y="670"/>
                </a:lnTo>
                <a:lnTo>
                  <a:pt x="74808" y="596"/>
                </a:lnTo>
                <a:lnTo>
                  <a:pt x="74827" y="540"/>
                </a:lnTo>
                <a:lnTo>
                  <a:pt x="74827" y="484"/>
                </a:lnTo>
                <a:lnTo>
                  <a:pt x="74827" y="466"/>
                </a:lnTo>
                <a:close/>
                <a:moveTo>
                  <a:pt x="92328" y="1583"/>
                </a:moveTo>
                <a:lnTo>
                  <a:pt x="92104" y="1694"/>
                </a:lnTo>
                <a:lnTo>
                  <a:pt x="91713" y="1936"/>
                </a:lnTo>
                <a:lnTo>
                  <a:pt x="91509" y="2067"/>
                </a:lnTo>
                <a:lnTo>
                  <a:pt x="91360" y="2197"/>
                </a:lnTo>
                <a:lnTo>
                  <a:pt x="91248" y="2309"/>
                </a:lnTo>
                <a:lnTo>
                  <a:pt x="91248" y="2346"/>
                </a:lnTo>
                <a:lnTo>
                  <a:pt x="91248" y="2383"/>
                </a:lnTo>
                <a:lnTo>
                  <a:pt x="91266" y="2402"/>
                </a:lnTo>
                <a:lnTo>
                  <a:pt x="91304" y="2402"/>
                </a:lnTo>
                <a:lnTo>
                  <a:pt x="91397" y="2383"/>
                </a:lnTo>
                <a:lnTo>
                  <a:pt x="91509" y="2327"/>
                </a:lnTo>
                <a:lnTo>
                  <a:pt x="91620" y="2271"/>
                </a:lnTo>
                <a:lnTo>
                  <a:pt x="91844" y="2123"/>
                </a:lnTo>
                <a:lnTo>
                  <a:pt x="91974" y="2011"/>
                </a:lnTo>
                <a:lnTo>
                  <a:pt x="92067" y="1918"/>
                </a:lnTo>
                <a:lnTo>
                  <a:pt x="92253" y="1750"/>
                </a:lnTo>
                <a:lnTo>
                  <a:pt x="92365" y="1620"/>
                </a:lnTo>
                <a:lnTo>
                  <a:pt x="92384" y="1583"/>
                </a:lnTo>
                <a:close/>
                <a:moveTo>
                  <a:pt x="92346" y="2383"/>
                </a:moveTo>
                <a:lnTo>
                  <a:pt x="92272" y="2420"/>
                </a:lnTo>
                <a:lnTo>
                  <a:pt x="92179" y="2458"/>
                </a:lnTo>
                <a:lnTo>
                  <a:pt x="91955" y="2625"/>
                </a:lnTo>
                <a:lnTo>
                  <a:pt x="91713" y="2830"/>
                </a:lnTo>
                <a:lnTo>
                  <a:pt x="91471" y="3053"/>
                </a:lnTo>
                <a:lnTo>
                  <a:pt x="91266" y="3295"/>
                </a:lnTo>
                <a:lnTo>
                  <a:pt x="91118" y="3482"/>
                </a:lnTo>
                <a:lnTo>
                  <a:pt x="91062" y="3556"/>
                </a:lnTo>
                <a:lnTo>
                  <a:pt x="91043" y="3631"/>
                </a:lnTo>
                <a:lnTo>
                  <a:pt x="91043" y="3649"/>
                </a:lnTo>
                <a:lnTo>
                  <a:pt x="91080" y="3649"/>
                </a:lnTo>
                <a:lnTo>
                  <a:pt x="91248" y="3556"/>
                </a:lnTo>
                <a:lnTo>
                  <a:pt x="91471" y="3370"/>
                </a:lnTo>
                <a:lnTo>
                  <a:pt x="91751" y="3147"/>
                </a:lnTo>
                <a:lnTo>
                  <a:pt x="92253" y="2681"/>
                </a:lnTo>
                <a:lnTo>
                  <a:pt x="92402" y="2514"/>
                </a:lnTo>
                <a:lnTo>
                  <a:pt x="92458" y="2420"/>
                </a:lnTo>
                <a:lnTo>
                  <a:pt x="92421" y="2402"/>
                </a:lnTo>
                <a:lnTo>
                  <a:pt x="92346" y="2383"/>
                </a:lnTo>
                <a:close/>
                <a:moveTo>
                  <a:pt x="1509" y="2011"/>
                </a:moveTo>
                <a:lnTo>
                  <a:pt x="1416" y="2085"/>
                </a:lnTo>
                <a:lnTo>
                  <a:pt x="1304" y="2178"/>
                </a:lnTo>
                <a:lnTo>
                  <a:pt x="1192" y="2309"/>
                </a:lnTo>
                <a:lnTo>
                  <a:pt x="1006" y="2569"/>
                </a:lnTo>
                <a:lnTo>
                  <a:pt x="876" y="2756"/>
                </a:lnTo>
                <a:lnTo>
                  <a:pt x="615" y="3053"/>
                </a:lnTo>
                <a:lnTo>
                  <a:pt x="485" y="3221"/>
                </a:lnTo>
                <a:lnTo>
                  <a:pt x="392" y="3389"/>
                </a:lnTo>
                <a:lnTo>
                  <a:pt x="280" y="3612"/>
                </a:lnTo>
                <a:lnTo>
                  <a:pt x="224" y="3724"/>
                </a:lnTo>
                <a:lnTo>
                  <a:pt x="243" y="3742"/>
                </a:lnTo>
                <a:lnTo>
                  <a:pt x="280" y="3724"/>
                </a:lnTo>
                <a:lnTo>
                  <a:pt x="597" y="3389"/>
                </a:lnTo>
                <a:lnTo>
                  <a:pt x="1118" y="2830"/>
                </a:lnTo>
                <a:lnTo>
                  <a:pt x="1360" y="2551"/>
                </a:lnTo>
                <a:lnTo>
                  <a:pt x="1546" y="2290"/>
                </a:lnTo>
                <a:lnTo>
                  <a:pt x="1602" y="2178"/>
                </a:lnTo>
                <a:lnTo>
                  <a:pt x="1639" y="2104"/>
                </a:lnTo>
                <a:lnTo>
                  <a:pt x="1639" y="2048"/>
                </a:lnTo>
                <a:lnTo>
                  <a:pt x="1621" y="2029"/>
                </a:lnTo>
                <a:lnTo>
                  <a:pt x="1602" y="2011"/>
                </a:lnTo>
                <a:close/>
                <a:moveTo>
                  <a:pt x="1397" y="3258"/>
                </a:moveTo>
                <a:lnTo>
                  <a:pt x="1304" y="3295"/>
                </a:lnTo>
                <a:lnTo>
                  <a:pt x="1211" y="3389"/>
                </a:lnTo>
                <a:lnTo>
                  <a:pt x="1118" y="3500"/>
                </a:lnTo>
                <a:lnTo>
                  <a:pt x="932" y="3724"/>
                </a:lnTo>
                <a:lnTo>
                  <a:pt x="820" y="3873"/>
                </a:lnTo>
                <a:lnTo>
                  <a:pt x="448" y="4338"/>
                </a:lnTo>
                <a:lnTo>
                  <a:pt x="280" y="4580"/>
                </a:lnTo>
                <a:lnTo>
                  <a:pt x="243" y="4636"/>
                </a:lnTo>
                <a:lnTo>
                  <a:pt x="243" y="4655"/>
                </a:lnTo>
                <a:lnTo>
                  <a:pt x="261" y="4655"/>
                </a:lnTo>
                <a:lnTo>
                  <a:pt x="541" y="4431"/>
                </a:lnTo>
                <a:lnTo>
                  <a:pt x="764" y="4226"/>
                </a:lnTo>
                <a:lnTo>
                  <a:pt x="1025" y="3984"/>
                </a:lnTo>
                <a:lnTo>
                  <a:pt x="1248" y="3742"/>
                </a:lnTo>
                <a:lnTo>
                  <a:pt x="1434" y="3538"/>
                </a:lnTo>
                <a:lnTo>
                  <a:pt x="1490" y="3444"/>
                </a:lnTo>
                <a:lnTo>
                  <a:pt x="1509" y="3351"/>
                </a:lnTo>
                <a:lnTo>
                  <a:pt x="1509" y="3295"/>
                </a:lnTo>
                <a:lnTo>
                  <a:pt x="1472" y="3258"/>
                </a:lnTo>
                <a:close/>
                <a:moveTo>
                  <a:pt x="92421" y="3575"/>
                </a:moveTo>
                <a:lnTo>
                  <a:pt x="92123" y="3780"/>
                </a:lnTo>
                <a:lnTo>
                  <a:pt x="91899" y="3947"/>
                </a:lnTo>
                <a:lnTo>
                  <a:pt x="91657" y="4133"/>
                </a:lnTo>
                <a:lnTo>
                  <a:pt x="91453" y="4338"/>
                </a:lnTo>
                <a:lnTo>
                  <a:pt x="91285" y="4524"/>
                </a:lnTo>
                <a:lnTo>
                  <a:pt x="91248" y="4599"/>
                </a:lnTo>
                <a:lnTo>
                  <a:pt x="91211" y="4655"/>
                </a:lnTo>
                <a:lnTo>
                  <a:pt x="91229" y="4710"/>
                </a:lnTo>
                <a:lnTo>
                  <a:pt x="91266" y="4748"/>
                </a:lnTo>
                <a:lnTo>
                  <a:pt x="91341" y="4748"/>
                </a:lnTo>
                <a:lnTo>
                  <a:pt x="91415" y="4729"/>
                </a:lnTo>
                <a:lnTo>
                  <a:pt x="91509" y="4692"/>
                </a:lnTo>
                <a:lnTo>
                  <a:pt x="91602" y="4617"/>
                </a:lnTo>
                <a:lnTo>
                  <a:pt x="91788" y="4431"/>
                </a:lnTo>
                <a:lnTo>
                  <a:pt x="91974" y="4208"/>
                </a:lnTo>
                <a:lnTo>
                  <a:pt x="92142" y="3984"/>
                </a:lnTo>
                <a:lnTo>
                  <a:pt x="92290" y="3780"/>
                </a:lnTo>
                <a:lnTo>
                  <a:pt x="92421" y="3575"/>
                </a:lnTo>
                <a:close/>
                <a:moveTo>
                  <a:pt x="1230" y="4394"/>
                </a:moveTo>
                <a:lnTo>
                  <a:pt x="1174" y="4431"/>
                </a:lnTo>
                <a:lnTo>
                  <a:pt x="1043" y="4506"/>
                </a:lnTo>
                <a:lnTo>
                  <a:pt x="913" y="4617"/>
                </a:lnTo>
                <a:lnTo>
                  <a:pt x="690" y="4859"/>
                </a:lnTo>
                <a:lnTo>
                  <a:pt x="559" y="5008"/>
                </a:lnTo>
                <a:lnTo>
                  <a:pt x="466" y="5176"/>
                </a:lnTo>
                <a:lnTo>
                  <a:pt x="336" y="5418"/>
                </a:lnTo>
                <a:lnTo>
                  <a:pt x="261" y="5623"/>
                </a:lnTo>
                <a:lnTo>
                  <a:pt x="243" y="5679"/>
                </a:lnTo>
                <a:lnTo>
                  <a:pt x="261" y="5679"/>
                </a:lnTo>
                <a:lnTo>
                  <a:pt x="280" y="5660"/>
                </a:lnTo>
                <a:lnTo>
                  <a:pt x="503" y="5455"/>
                </a:lnTo>
                <a:lnTo>
                  <a:pt x="894" y="5064"/>
                </a:lnTo>
                <a:lnTo>
                  <a:pt x="1081" y="4859"/>
                </a:lnTo>
                <a:lnTo>
                  <a:pt x="1248" y="4673"/>
                </a:lnTo>
                <a:lnTo>
                  <a:pt x="1341" y="4524"/>
                </a:lnTo>
                <a:lnTo>
                  <a:pt x="1360" y="4468"/>
                </a:lnTo>
                <a:lnTo>
                  <a:pt x="1341" y="4431"/>
                </a:lnTo>
                <a:lnTo>
                  <a:pt x="1323" y="4394"/>
                </a:lnTo>
                <a:close/>
                <a:moveTo>
                  <a:pt x="92588" y="4617"/>
                </a:moveTo>
                <a:lnTo>
                  <a:pt x="92533" y="4636"/>
                </a:lnTo>
                <a:lnTo>
                  <a:pt x="92365" y="4729"/>
                </a:lnTo>
                <a:lnTo>
                  <a:pt x="92142" y="4878"/>
                </a:lnTo>
                <a:lnTo>
                  <a:pt x="91918" y="5064"/>
                </a:lnTo>
                <a:lnTo>
                  <a:pt x="91490" y="5474"/>
                </a:lnTo>
                <a:lnTo>
                  <a:pt x="91341" y="5623"/>
                </a:lnTo>
                <a:lnTo>
                  <a:pt x="91266" y="5697"/>
                </a:lnTo>
                <a:lnTo>
                  <a:pt x="91248" y="5753"/>
                </a:lnTo>
                <a:lnTo>
                  <a:pt x="91248" y="5790"/>
                </a:lnTo>
                <a:lnTo>
                  <a:pt x="91248" y="5809"/>
                </a:lnTo>
                <a:lnTo>
                  <a:pt x="91285" y="5809"/>
                </a:lnTo>
                <a:lnTo>
                  <a:pt x="91378" y="5772"/>
                </a:lnTo>
                <a:lnTo>
                  <a:pt x="91509" y="5679"/>
                </a:lnTo>
                <a:lnTo>
                  <a:pt x="91769" y="5492"/>
                </a:lnTo>
                <a:lnTo>
                  <a:pt x="91899" y="5381"/>
                </a:lnTo>
                <a:lnTo>
                  <a:pt x="92290" y="4990"/>
                </a:lnTo>
                <a:lnTo>
                  <a:pt x="92533" y="4748"/>
                </a:lnTo>
                <a:lnTo>
                  <a:pt x="92588" y="4673"/>
                </a:lnTo>
                <a:lnTo>
                  <a:pt x="92607" y="4636"/>
                </a:lnTo>
                <a:lnTo>
                  <a:pt x="92588" y="4617"/>
                </a:lnTo>
                <a:close/>
                <a:moveTo>
                  <a:pt x="92477" y="5772"/>
                </a:moveTo>
                <a:lnTo>
                  <a:pt x="92272" y="5902"/>
                </a:lnTo>
                <a:lnTo>
                  <a:pt x="92067" y="6032"/>
                </a:lnTo>
                <a:lnTo>
                  <a:pt x="91844" y="6163"/>
                </a:lnTo>
                <a:lnTo>
                  <a:pt x="91657" y="6330"/>
                </a:lnTo>
                <a:lnTo>
                  <a:pt x="91527" y="6442"/>
                </a:lnTo>
                <a:lnTo>
                  <a:pt x="91341" y="6647"/>
                </a:lnTo>
                <a:lnTo>
                  <a:pt x="91285" y="6758"/>
                </a:lnTo>
                <a:lnTo>
                  <a:pt x="91248" y="6833"/>
                </a:lnTo>
                <a:lnTo>
                  <a:pt x="91248" y="6870"/>
                </a:lnTo>
                <a:lnTo>
                  <a:pt x="91266" y="6889"/>
                </a:lnTo>
                <a:lnTo>
                  <a:pt x="91341" y="6889"/>
                </a:lnTo>
                <a:lnTo>
                  <a:pt x="91453" y="6852"/>
                </a:lnTo>
                <a:lnTo>
                  <a:pt x="91546" y="6814"/>
                </a:lnTo>
                <a:lnTo>
                  <a:pt x="91639" y="6758"/>
                </a:lnTo>
                <a:lnTo>
                  <a:pt x="91713" y="6703"/>
                </a:lnTo>
                <a:lnTo>
                  <a:pt x="91862" y="6535"/>
                </a:lnTo>
                <a:lnTo>
                  <a:pt x="91993" y="6367"/>
                </a:lnTo>
                <a:lnTo>
                  <a:pt x="92235" y="6032"/>
                </a:lnTo>
                <a:lnTo>
                  <a:pt x="92365" y="5883"/>
                </a:lnTo>
                <a:lnTo>
                  <a:pt x="92477" y="5772"/>
                </a:lnTo>
                <a:close/>
                <a:moveTo>
                  <a:pt x="1434" y="5343"/>
                </a:moveTo>
                <a:lnTo>
                  <a:pt x="1397" y="5381"/>
                </a:lnTo>
                <a:lnTo>
                  <a:pt x="1267" y="5548"/>
                </a:lnTo>
                <a:lnTo>
                  <a:pt x="894" y="6088"/>
                </a:lnTo>
                <a:lnTo>
                  <a:pt x="541" y="6647"/>
                </a:lnTo>
                <a:lnTo>
                  <a:pt x="410" y="6833"/>
                </a:lnTo>
                <a:lnTo>
                  <a:pt x="336" y="6926"/>
                </a:lnTo>
                <a:lnTo>
                  <a:pt x="448" y="6833"/>
                </a:lnTo>
                <a:lnTo>
                  <a:pt x="634" y="6665"/>
                </a:lnTo>
                <a:lnTo>
                  <a:pt x="876" y="6442"/>
                </a:lnTo>
                <a:lnTo>
                  <a:pt x="1118" y="6200"/>
                </a:lnTo>
                <a:lnTo>
                  <a:pt x="1323" y="5921"/>
                </a:lnTo>
                <a:lnTo>
                  <a:pt x="1416" y="5809"/>
                </a:lnTo>
                <a:lnTo>
                  <a:pt x="1472" y="5679"/>
                </a:lnTo>
                <a:lnTo>
                  <a:pt x="1527" y="5567"/>
                </a:lnTo>
                <a:lnTo>
                  <a:pt x="1527" y="5474"/>
                </a:lnTo>
                <a:lnTo>
                  <a:pt x="1527" y="5399"/>
                </a:lnTo>
                <a:lnTo>
                  <a:pt x="1472" y="5343"/>
                </a:lnTo>
                <a:close/>
                <a:moveTo>
                  <a:pt x="1639" y="6535"/>
                </a:moveTo>
                <a:lnTo>
                  <a:pt x="1509" y="6609"/>
                </a:lnTo>
                <a:lnTo>
                  <a:pt x="1323" y="6758"/>
                </a:lnTo>
                <a:lnTo>
                  <a:pt x="1081" y="6963"/>
                </a:lnTo>
                <a:lnTo>
                  <a:pt x="839" y="7205"/>
                </a:lnTo>
                <a:lnTo>
                  <a:pt x="615" y="7429"/>
                </a:lnTo>
                <a:lnTo>
                  <a:pt x="429" y="7652"/>
                </a:lnTo>
                <a:lnTo>
                  <a:pt x="299" y="7801"/>
                </a:lnTo>
                <a:lnTo>
                  <a:pt x="280" y="7857"/>
                </a:lnTo>
                <a:lnTo>
                  <a:pt x="280" y="7894"/>
                </a:lnTo>
                <a:lnTo>
                  <a:pt x="317" y="7913"/>
                </a:lnTo>
                <a:lnTo>
                  <a:pt x="354" y="7913"/>
                </a:lnTo>
                <a:lnTo>
                  <a:pt x="429" y="7894"/>
                </a:lnTo>
                <a:lnTo>
                  <a:pt x="522" y="7857"/>
                </a:lnTo>
                <a:lnTo>
                  <a:pt x="634" y="7782"/>
                </a:lnTo>
                <a:lnTo>
                  <a:pt x="857" y="7559"/>
                </a:lnTo>
                <a:lnTo>
                  <a:pt x="1099" y="7280"/>
                </a:lnTo>
                <a:lnTo>
                  <a:pt x="1341" y="7000"/>
                </a:lnTo>
                <a:lnTo>
                  <a:pt x="1509" y="6758"/>
                </a:lnTo>
                <a:lnTo>
                  <a:pt x="1621" y="6591"/>
                </a:lnTo>
                <a:lnTo>
                  <a:pt x="1658" y="6535"/>
                </a:lnTo>
                <a:close/>
                <a:moveTo>
                  <a:pt x="92495" y="6833"/>
                </a:moveTo>
                <a:lnTo>
                  <a:pt x="92421" y="6852"/>
                </a:lnTo>
                <a:lnTo>
                  <a:pt x="92216" y="6945"/>
                </a:lnTo>
                <a:lnTo>
                  <a:pt x="91937" y="7075"/>
                </a:lnTo>
                <a:lnTo>
                  <a:pt x="91639" y="7261"/>
                </a:lnTo>
                <a:lnTo>
                  <a:pt x="91341" y="7447"/>
                </a:lnTo>
                <a:lnTo>
                  <a:pt x="91118" y="7652"/>
                </a:lnTo>
                <a:lnTo>
                  <a:pt x="91043" y="7745"/>
                </a:lnTo>
                <a:lnTo>
                  <a:pt x="90987" y="7820"/>
                </a:lnTo>
                <a:lnTo>
                  <a:pt x="90969" y="7876"/>
                </a:lnTo>
                <a:lnTo>
                  <a:pt x="90969" y="7913"/>
                </a:lnTo>
                <a:lnTo>
                  <a:pt x="90987" y="7931"/>
                </a:lnTo>
                <a:lnTo>
                  <a:pt x="91043" y="7969"/>
                </a:lnTo>
                <a:lnTo>
                  <a:pt x="91118" y="7950"/>
                </a:lnTo>
                <a:lnTo>
                  <a:pt x="91211" y="7931"/>
                </a:lnTo>
                <a:lnTo>
                  <a:pt x="91322" y="7876"/>
                </a:lnTo>
                <a:lnTo>
                  <a:pt x="91583" y="7708"/>
                </a:lnTo>
                <a:lnTo>
                  <a:pt x="91862" y="7503"/>
                </a:lnTo>
                <a:lnTo>
                  <a:pt x="92123" y="7280"/>
                </a:lnTo>
                <a:lnTo>
                  <a:pt x="92328" y="7075"/>
                </a:lnTo>
                <a:lnTo>
                  <a:pt x="92477" y="6926"/>
                </a:lnTo>
                <a:lnTo>
                  <a:pt x="92533" y="6852"/>
                </a:lnTo>
                <a:lnTo>
                  <a:pt x="92495" y="6833"/>
                </a:lnTo>
                <a:close/>
                <a:moveTo>
                  <a:pt x="1434" y="7559"/>
                </a:moveTo>
                <a:lnTo>
                  <a:pt x="1360" y="7578"/>
                </a:lnTo>
                <a:lnTo>
                  <a:pt x="1211" y="7652"/>
                </a:lnTo>
                <a:lnTo>
                  <a:pt x="1043" y="7764"/>
                </a:lnTo>
                <a:lnTo>
                  <a:pt x="894" y="7876"/>
                </a:lnTo>
                <a:lnTo>
                  <a:pt x="764" y="8006"/>
                </a:lnTo>
                <a:lnTo>
                  <a:pt x="578" y="8173"/>
                </a:lnTo>
                <a:lnTo>
                  <a:pt x="373" y="8434"/>
                </a:lnTo>
                <a:lnTo>
                  <a:pt x="299" y="8564"/>
                </a:lnTo>
                <a:lnTo>
                  <a:pt x="224" y="8695"/>
                </a:lnTo>
                <a:lnTo>
                  <a:pt x="187" y="8918"/>
                </a:lnTo>
                <a:lnTo>
                  <a:pt x="187" y="9011"/>
                </a:lnTo>
                <a:lnTo>
                  <a:pt x="187" y="9030"/>
                </a:lnTo>
                <a:lnTo>
                  <a:pt x="206" y="9030"/>
                </a:lnTo>
                <a:lnTo>
                  <a:pt x="243" y="8974"/>
                </a:lnTo>
                <a:lnTo>
                  <a:pt x="485" y="8713"/>
                </a:lnTo>
                <a:lnTo>
                  <a:pt x="950" y="8266"/>
                </a:lnTo>
                <a:lnTo>
                  <a:pt x="1397" y="7838"/>
                </a:lnTo>
                <a:lnTo>
                  <a:pt x="1527" y="7689"/>
                </a:lnTo>
                <a:lnTo>
                  <a:pt x="1583" y="7633"/>
                </a:lnTo>
                <a:lnTo>
                  <a:pt x="1527" y="7578"/>
                </a:lnTo>
                <a:lnTo>
                  <a:pt x="1490" y="7559"/>
                </a:lnTo>
                <a:close/>
                <a:moveTo>
                  <a:pt x="92402" y="7876"/>
                </a:moveTo>
                <a:lnTo>
                  <a:pt x="92272" y="7931"/>
                </a:lnTo>
                <a:lnTo>
                  <a:pt x="92086" y="8080"/>
                </a:lnTo>
                <a:lnTo>
                  <a:pt x="91844" y="8248"/>
                </a:lnTo>
                <a:lnTo>
                  <a:pt x="91583" y="8453"/>
                </a:lnTo>
                <a:lnTo>
                  <a:pt x="91378" y="8676"/>
                </a:lnTo>
                <a:lnTo>
                  <a:pt x="91285" y="8769"/>
                </a:lnTo>
                <a:lnTo>
                  <a:pt x="91229" y="8862"/>
                </a:lnTo>
                <a:lnTo>
                  <a:pt x="91192" y="8955"/>
                </a:lnTo>
                <a:lnTo>
                  <a:pt x="91192" y="9030"/>
                </a:lnTo>
                <a:lnTo>
                  <a:pt x="91229" y="9086"/>
                </a:lnTo>
                <a:lnTo>
                  <a:pt x="91304" y="9123"/>
                </a:lnTo>
                <a:lnTo>
                  <a:pt x="91341" y="9142"/>
                </a:lnTo>
                <a:lnTo>
                  <a:pt x="91378" y="9123"/>
                </a:lnTo>
                <a:lnTo>
                  <a:pt x="91453" y="9086"/>
                </a:lnTo>
                <a:lnTo>
                  <a:pt x="91527" y="9030"/>
                </a:lnTo>
                <a:lnTo>
                  <a:pt x="91602" y="8937"/>
                </a:lnTo>
                <a:lnTo>
                  <a:pt x="91751" y="8769"/>
                </a:lnTo>
                <a:lnTo>
                  <a:pt x="91844" y="8639"/>
                </a:lnTo>
                <a:lnTo>
                  <a:pt x="91993" y="8471"/>
                </a:lnTo>
                <a:lnTo>
                  <a:pt x="92272" y="8192"/>
                </a:lnTo>
                <a:lnTo>
                  <a:pt x="92384" y="8062"/>
                </a:lnTo>
                <a:lnTo>
                  <a:pt x="92477" y="7950"/>
                </a:lnTo>
                <a:lnTo>
                  <a:pt x="92477" y="7913"/>
                </a:lnTo>
                <a:lnTo>
                  <a:pt x="92477" y="7876"/>
                </a:lnTo>
                <a:close/>
                <a:moveTo>
                  <a:pt x="1490" y="8564"/>
                </a:moveTo>
                <a:lnTo>
                  <a:pt x="1453" y="8583"/>
                </a:lnTo>
                <a:lnTo>
                  <a:pt x="1360" y="8695"/>
                </a:lnTo>
                <a:lnTo>
                  <a:pt x="1174" y="8881"/>
                </a:lnTo>
                <a:lnTo>
                  <a:pt x="727" y="9421"/>
                </a:lnTo>
                <a:lnTo>
                  <a:pt x="317" y="9942"/>
                </a:lnTo>
                <a:lnTo>
                  <a:pt x="187" y="10110"/>
                </a:lnTo>
                <a:lnTo>
                  <a:pt x="150" y="10184"/>
                </a:lnTo>
                <a:lnTo>
                  <a:pt x="168" y="10203"/>
                </a:lnTo>
                <a:lnTo>
                  <a:pt x="224" y="10203"/>
                </a:lnTo>
                <a:lnTo>
                  <a:pt x="336" y="10147"/>
                </a:lnTo>
                <a:lnTo>
                  <a:pt x="485" y="10035"/>
                </a:lnTo>
                <a:lnTo>
                  <a:pt x="652" y="9886"/>
                </a:lnTo>
                <a:lnTo>
                  <a:pt x="950" y="9588"/>
                </a:lnTo>
                <a:lnTo>
                  <a:pt x="1118" y="9402"/>
                </a:lnTo>
                <a:lnTo>
                  <a:pt x="1248" y="9197"/>
                </a:lnTo>
                <a:lnTo>
                  <a:pt x="1416" y="8881"/>
                </a:lnTo>
                <a:lnTo>
                  <a:pt x="1490" y="8732"/>
                </a:lnTo>
                <a:lnTo>
                  <a:pt x="1509" y="8620"/>
                </a:lnTo>
                <a:lnTo>
                  <a:pt x="1527" y="8583"/>
                </a:lnTo>
                <a:lnTo>
                  <a:pt x="1509" y="8564"/>
                </a:lnTo>
                <a:close/>
                <a:moveTo>
                  <a:pt x="92551" y="8881"/>
                </a:moveTo>
                <a:lnTo>
                  <a:pt x="92495" y="8918"/>
                </a:lnTo>
                <a:lnTo>
                  <a:pt x="92216" y="9142"/>
                </a:lnTo>
                <a:lnTo>
                  <a:pt x="91713" y="9551"/>
                </a:lnTo>
                <a:lnTo>
                  <a:pt x="91453" y="9756"/>
                </a:lnTo>
                <a:lnTo>
                  <a:pt x="91248" y="9961"/>
                </a:lnTo>
                <a:lnTo>
                  <a:pt x="91173" y="10054"/>
                </a:lnTo>
                <a:lnTo>
                  <a:pt x="91136" y="10128"/>
                </a:lnTo>
                <a:lnTo>
                  <a:pt x="91118" y="10203"/>
                </a:lnTo>
                <a:lnTo>
                  <a:pt x="91118" y="10259"/>
                </a:lnTo>
                <a:lnTo>
                  <a:pt x="91155" y="10277"/>
                </a:lnTo>
                <a:lnTo>
                  <a:pt x="91192" y="10277"/>
                </a:lnTo>
                <a:lnTo>
                  <a:pt x="91304" y="10221"/>
                </a:lnTo>
                <a:lnTo>
                  <a:pt x="91471" y="10110"/>
                </a:lnTo>
                <a:lnTo>
                  <a:pt x="91639" y="9961"/>
                </a:lnTo>
                <a:lnTo>
                  <a:pt x="91955" y="9663"/>
                </a:lnTo>
                <a:lnTo>
                  <a:pt x="92123" y="9495"/>
                </a:lnTo>
                <a:lnTo>
                  <a:pt x="92402" y="9272"/>
                </a:lnTo>
                <a:lnTo>
                  <a:pt x="92551" y="9123"/>
                </a:lnTo>
                <a:lnTo>
                  <a:pt x="92607" y="9067"/>
                </a:lnTo>
                <a:lnTo>
                  <a:pt x="92626" y="9030"/>
                </a:lnTo>
                <a:lnTo>
                  <a:pt x="92626" y="8974"/>
                </a:lnTo>
                <a:lnTo>
                  <a:pt x="92607" y="8918"/>
                </a:lnTo>
                <a:lnTo>
                  <a:pt x="92607" y="8900"/>
                </a:lnTo>
                <a:lnTo>
                  <a:pt x="92588" y="8881"/>
                </a:lnTo>
                <a:close/>
                <a:moveTo>
                  <a:pt x="1565" y="9737"/>
                </a:moveTo>
                <a:lnTo>
                  <a:pt x="1453" y="9812"/>
                </a:lnTo>
                <a:lnTo>
                  <a:pt x="1267" y="9979"/>
                </a:lnTo>
                <a:lnTo>
                  <a:pt x="1025" y="10184"/>
                </a:lnTo>
                <a:lnTo>
                  <a:pt x="783" y="10426"/>
                </a:lnTo>
                <a:lnTo>
                  <a:pt x="559" y="10668"/>
                </a:lnTo>
                <a:lnTo>
                  <a:pt x="373" y="10910"/>
                </a:lnTo>
                <a:lnTo>
                  <a:pt x="261" y="11078"/>
                </a:lnTo>
                <a:lnTo>
                  <a:pt x="224" y="11152"/>
                </a:lnTo>
                <a:lnTo>
                  <a:pt x="243" y="11190"/>
                </a:lnTo>
                <a:lnTo>
                  <a:pt x="261" y="11208"/>
                </a:lnTo>
                <a:lnTo>
                  <a:pt x="299" y="11227"/>
                </a:lnTo>
                <a:lnTo>
                  <a:pt x="373" y="11208"/>
                </a:lnTo>
                <a:lnTo>
                  <a:pt x="466" y="11171"/>
                </a:lnTo>
                <a:lnTo>
                  <a:pt x="578" y="11078"/>
                </a:lnTo>
                <a:lnTo>
                  <a:pt x="820" y="10836"/>
                </a:lnTo>
                <a:lnTo>
                  <a:pt x="1081" y="10538"/>
                </a:lnTo>
                <a:lnTo>
                  <a:pt x="1323" y="10240"/>
                </a:lnTo>
                <a:lnTo>
                  <a:pt x="1509" y="9961"/>
                </a:lnTo>
                <a:lnTo>
                  <a:pt x="1602" y="9775"/>
                </a:lnTo>
                <a:lnTo>
                  <a:pt x="1602" y="9737"/>
                </a:lnTo>
                <a:close/>
                <a:moveTo>
                  <a:pt x="92663" y="10110"/>
                </a:moveTo>
                <a:lnTo>
                  <a:pt x="92458" y="10166"/>
                </a:lnTo>
                <a:lnTo>
                  <a:pt x="92216" y="10240"/>
                </a:lnTo>
                <a:lnTo>
                  <a:pt x="91993" y="10426"/>
                </a:lnTo>
                <a:lnTo>
                  <a:pt x="91825" y="10594"/>
                </a:lnTo>
                <a:lnTo>
                  <a:pt x="91657" y="10761"/>
                </a:lnTo>
                <a:lnTo>
                  <a:pt x="91509" y="10947"/>
                </a:lnTo>
                <a:lnTo>
                  <a:pt x="91471" y="11022"/>
                </a:lnTo>
                <a:lnTo>
                  <a:pt x="91434" y="11096"/>
                </a:lnTo>
                <a:lnTo>
                  <a:pt x="91415" y="11152"/>
                </a:lnTo>
                <a:lnTo>
                  <a:pt x="91434" y="11208"/>
                </a:lnTo>
                <a:lnTo>
                  <a:pt x="91471" y="11245"/>
                </a:lnTo>
                <a:lnTo>
                  <a:pt x="91546" y="11264"/>
                </a:lnTo>
                <a:lnTo>
                  <a:pt x="91583" y="11245"/>
                </a:lnTo>
                <a:lnTo>
                  <a:pt x="91639" y="11227"/>
                </a:lnTo>
                <a:lnTo>
                  <a:pt x="91769" y="11115"/>
                </a:lnTo>
                <a:lnTo>
                  <a:pt x="91937" y="10947"/>
                </a:lnTo>
                <a:lnTo>
                  <a:pt x="92104" y="10761"/>
                </a:lnTo>
                <a:lnTo>
                  <a:pt x="92439" y="10370"/>
                </a:lnTo>
                <a:lnTo>
                  <a:pt x="92570" y="10203"/>
                </a:lnTo>
                <a:lnTo>
                  <a:pt x="92663" y="10110"/>
                </a:lnTo>
                <a:close/>
                <a:moveTo>
                  <a:pt x="1341" y="10910"/>
                </a:moveTo>
                <a:lnTo>
                  <a:pt x="1304" y="10947"/>
                </a:lnTo>
                <a:lnTo>
                  <a:pt x="969" y="11320"/>
                </a:lnTo>
                <a:lnTo>
                  <a:pt x="801" y="11506"/>
                </a:lnTo>
                <a:lnTo>
                  <a:pt x="634" y="11692"/>
                </a:lnTo>
                <a:lnTo>
                  <a:pt x="503" y="11804"/>
                </a:lnTo>
                <a:lnTo>
                  <a:pt x="336" y="11953"/>
                </a:lnTo>
                <a:lnTo>
                  <a:pt x="280" y="12027"/>
                </a:lnTo>
                <a:lnTo>
                  <a:pt x="243" y="12083"/>
                </a:lnTo>
                <a:lnTo>
                  <a:pt x="261" y="12120"/>
                </a:lnTo>
                <a:lnTo>
                  <a:pt x="280" y="12139"/>
                </a:lnTo>
                <a:lnTo>
                  <a:pt x="317" y="12158"/>
                </a:lnTo>
                <a:lnTo>
                  <a:pt x="373" y="12176"/>
                </a:lnTo>
                <a:lnTo>
                  <a:pt x="410" y="12158"/>
                </a:lnTo>
                <a:lnTo>
                  <a:pt x="466" y="12158"/>
                </a:lnTo>
                <a:lnTo>
                  <a:pt x="578" y="12083"/>
                </a:lnTo>
                <a:lnTo>
                  <a:pt x="690" y="11990"/>
                </a:lnTo>
                <a:lnTo>
                  <a:pt x="801" y="11878"/>
                </a:lnTo>
                <a:lnTo>
                  <a:pt x="1025" y="11636"/>
                </a:lnTo>
                <a:lnTo>
                  <a:pt x="1174" y="11469"/>
                </a:lnTo>
                <a:lnTo>
                  <a:pt x="1230" y="11338"/>
                </a:lnTo>
                <a:lnTo>
                  <a:pt x="1323" y="11115"/>
                </a:lnTo>
                <a:lnTo>
                  <a:pt x="1360" y="11003"/>
                </a:lnTo>
                <a:lnTo>
                  <a:pt x="1360" y="10929"/>
                </a:lnTo>
                <a:lnTo>
                  <a:pt x="1360" y="10910"/>
                </a:lnTo>
                <a:close/>
                <a:moveTo>
                  <a:pt x="92495" y="11041"/>
                </a:moveTo>
                <a:lnTo>
                  <a:pt x="92365" y="11096"/>
                </a:lnTo>
                <a:lnTo>
                  <a:pt x="92216" y="11208"/>
                </a:lnTo>
                <a:lnTo>
                  <a:pt x="92048" y="11320"/>
                </a:lnTo>
                <a:lnTo>
                  <a:pt x="91751" y="11599"/>
                </a:lnTo>
                <a:lnTo>
                  <a:pt x="91583" y="11767"/>
                </a:lnTo>
                <a:lnTo>
                  <a:pt x="91360" y="12027"/>
                </a:lnTo>
                <a:lnTo>
                  <a:pt x="91266" y="12195"/>
                </a:lnTo>
                <a:lnTo>
                  <a:pt x="91248" y="12251"/>
                </a:lnTo>
                <a:lnTo>
                  <a:pt x="91248" y="12307"/>
                </a:lnTo>
                <a:lnTo>
                  <a:pt x="91266" y="12381"/>
                </a:lnTo>
                <a:lnTo>
                  <a:pt x="91304" y="12456"/>
                </a:lnTo>
                <a:lnTo>
                  <a:pt x="91341" y="12474"/>
                </a:lnTo>
                <a:lnTo>
                  <a:pt x="91415" y="12474"/>
                </a:lnTo>
                <a:lnTo>
                  <a:pt x="91453" y="12437"/>
                </a:lnTo>
                <a:lnTo>
                  <a:pt x="92030" y="11711"/>
                </a:lnTo>
                <a:lnTo>
                  <a:pt x="92551" y="11059"/>
                </a:lnTo>
                <a:lnTo>
                  <a:pt x="92533" y="11041"/>
                </a:lnTo>
                <a:close/>
                <a:moveTo>
                  <a:pt x="1527" y="11953"/>
                </a:moveTo>
                <a:lnTo>
                  <a:pt x="1490" y="11971"/>
                </a:lnTo>
                <a:lnTo>
                  <a:pt x="1378" y="12027"/>
                </a:lnTo>
                <a:lnTo>
                  <a:pt x="1248" y="12120"/>
                </a:lnTo>
                <a:lnTo>
                  <a:pt x="1118" y="12251"/>
                </a:lnTo>
                <a:lnTo>
                  <a:pt x="857" y="12530"/>
                </a:lnTo>
                <a:lnTo>
                  <a:pt x="708" y="12679"/>
                </a:lnTo>
                <a:lnTo>
                  <a:pt x="392" y="13070"/>
                </a:lnTo>
                <a:lnTo>
                  <a:pt x="224" y="13275"/>
                </a:lnTo>
                <a:lnTo>
                  <a:pt x="206" y="13312"/>
                </a:lnTo>
                <a:lnTo>
                  <a:pt x="206" y="13331"/>
                </a:lnTo>
                <a:lnTo>
                  <a:pt x="224" y="13312"/>
                </a:lnTo>
                <a:lnTo>
                  <a:pt x="522" y="13107"/>
                </a:lnTo>
                <a:lnTo>
                  <a:pt x="764" y="12921"/>
                </a:lnTo>
                <a:lnTo>
                  <a:pt x="1025" y="12698"/>
                </a:lnTo>
                <a:lnTo>
                  <a:pt x="1267" y="12474"/>
                </a:lnTo>
                <a:lnTo>
                  <a:pt x="1453" y="12269"/>
                </a:lnTo>
                <a:lnTo>
                  <a:pt x="1527" y="12176"/>
                </a:lnTo>
                <a:lnTo>
                  <a:pt x="1565" y="12083"/>
                </a:lnTo>
                <a:lnTo>
                  <a:pt x="1583" y="12027"/>
                </a:lnTo>
                <a:lnTo>
                  <a:pt x="1546" y="11971"/>
                </a:lnTo>
                <a:lnTo>
                  <a:pt x="1527" y="11953"/>
                </a:lnTo>
                <a:close/>
                <a:moveTo>
                  <a:pt x="92551" y="12214"/>
                </a:moveTo>
                <a:lnTo>
                  <a:pt x="92421" y="12251"/>
                </a:lnTo>
                <a:lnTo>
                  <a:pt x="92272" y="12344"/>
                </a:lnTo>
                <a:lnTo>
                  <a:pt x="92104" y="12456"/>
                </a:lnTo>
                <a:lnTo>
                  <a:pt x="91806" y="12716"/>
                </a:lnTo>
                <a:lnTo>
                  <a:pt x="91620" y="12884"/>
                </a:lnTo>
                <a:lnTo>
                  <a:pt x="91509" y="13014"/>
                </a:lnTo>
                <a:lnTo>
                  <a:pt x="91341" y="13256"/>
                </a:lnTo>
                <a:lnTo>
                  <a:pt x="91266" y="13368"/>
                </a:lnTo>
                <a:lnTo>
                  <a:pt x="91248" y="13442"/>
                </a:lnTo>
                <a:lnTo>
                  <a:pt x="91248" y="13480"/>
                </a:lnTo>
                <a:lnTo>
                  <a:pt x="91285" y="13498"/>
                </a:lnTo>
                <a:lnTo>
                  <a:pt x="91341" y="13480"/>
                </a:lnTo>
                <a:lnTo>
                  <a:pt x="91434" y="13405"/>
                </a:lnTo>
                <a:lnTo>
                  <a:pt x="91602" y="13275"/>
                </a:lnTo>
                <a:lnTo>
                  <a:pt x="92048" y="12865"/>
                </a:lnTo>
                <a:lnTo>
                  <a:pt x="92290" y="12642"/>
                </a:lnTo>
                <a:lnTo>
                  <a:pt x="92477" y="12456"/>
                </a:lnTo>
                <a:lnTo>
                  <a:pt x="92588" y="12307"/>
                </a:lnTo>
                <a:lnTo>
                  <a:pt x="92626" y="12251"/>
                </a:lnTo>
                <a:lnTo>
                  <a:pt x="92626" y="12232"/>
                </a:lnTo>
                <a:lnTo>
                  <a:pt x="92588" y="12214"/>
                </a:lnTo>
                <a:close/>
                <a:moveTo>
                  <a:pt x="1788" y="12958"/>
                </a:moveTo>
                <a:lnTo>
                  <a:pt x="1751" y="12977"/>
                </a:lnTo>
                <a:lnTo>
                  <a:pt x="1676" y="12995"/>
                </a:lnTo>
                <a:lnTo>
                  <a:pt x="1546" y="13070"/>
                </a:lnTo>
                <a:lnTo>
                  <a:pt x="1416" y="13163"/>
                </a:lnTo>
                <a:lnTo>
                  <a:pt x="1155" y="13405"/>
                </a:lnTo>
                <a:lnTo>
                  <a:pt x="1006" y="13573"/>
                </a:lnTo>
                <a:lnTo>
                  <a:pt x="839" y="13722"/>
                </a:lnTo>
                <a:lnTo>
                  <a:pt x="578" y="14001"/>
                </a:lnTo>
                <a:lnTo>
                  <a:pt x="448" y="14150"/>
                </a:lnTo>
                <a:lnTo>
                  <a:pt x="354" y="14280"/>
                </a:lnTo>
                <a:lnTo>
                  <a:pt x="299" y="14392"/>
                </a:lnTo>
                <a:lnTo>
                  <a:pt x="299" y="14429"/>
                </a:lnTo>
                <a:lnTo>
                  <a:pt x="317" y="14448"/>
                </a:lnTo>
                <a:lnTo>
                  <a:pt x="354" y="14448"/>
                </a:lnTo>
                <a:lnTo>
                  <a:pt x="429" y="14410"/>
                </a:lnTo>
                <a:lnTo>
                  <a:pt x="615" y="14280"/>
                </a:lnTo>
                <a:lnTo>
                  <a:pt x="894" y="14075"/>
                </a:lnTo>
                <a:lnTo>
                  <a:pt x="1174" y="13815"/>
                </a:lnTo>
                <a:lnTo>
                  <a:pt x="1472" y="13554"/>
                </a:lnTo>
                <a:lnTo>
                  <a:pt x="1695" y="13312"/>
                </a:lnTo>
                <a:lnTo>
                  <a:pt x="1788" y="13200"/>
                </a:lnTo>
                <a:lnTo>
                  <a:pt x="1844" y="13126"/>
                </a:lnTo>
                <a:lnTo>
                  <a:pt x="1881" y="13051"/>
                </a:lnTo>
                <a:lnTo>
                  <a:pt x="1881" y="13014"/>
                </a:lnTo>
                <a:lnTo>
                  <a:pt x="1844" y="12977"/>
                </a:lnTo>
                <a:lnTo>
                  <a:pt x="1788" y="12958"/>
                </a:lnTo>
                <a:close/>
                <a:moveTo>
                  <a:pt x="92514" y="13331"/>
                </a:moveTo>
                <a:lnTo>
                  <a:pt x="92477" y="13349"/>
                </a:lnTo>
                <a:lnTo>
                  <a:pt x="92346" y="13386"/>
                </a:lnTo>
                <a:lnTo>
                  <a:pt x="92197" y="13461"/>
                </a:lnTo>
                <a:lnTo>
                  <a:pt x="92030" y="13573"/>
                </a:lnTo>
                <a:lnTo>
                  <a:pt x="91732" y="13777"/>
                </a:lnTo>
                <a:lnTo>
                  <a:pt x="91546" y="13926"/>
                </a:lnTo>
                <a:lnTo>
                  <a:pt x="91490" y="14001"/>
                </a:lnTo>
                <a:lnTo>
                  <a:pt x="91415" y="14094"/>
                </a:lnTo>
                <a:lnTo>
                  <a:pt x="91360" y="14224"/>
                </a:lnTo>
                <a:lnTo>
                  <a:pt x="91304" y="14355"/>
                </a:lnTo>
                <a:lnTo>
                  <a:pt x="91266" y="14466"/>
                </a:lnTo>
                <a:lnTo>
                  <a:pt x="91266" y="14541"/>
                </a:lnTo>
                <a:lnTo>
                  <a:pt x="91285" y="14559"/>
                </a:lnTo>
                <a:lnTo>
                  <a:pt x="91322" y="14541"/>
                </a:lnTo>
                <a:lnTo>
                  <a:pt x="91415" y="14485"/>
                </a:lnTo>
                <a:lnTo>
                  <a:pt x="92011" y="13908"/>
                </a:lnTo>
                <a:lnTo>
                  <a:pt x="92384" y="13535"/>
                </a:lnTo>
                <a:lnTo>
                  <a:pt x="92495" y="13405"/>
                </a:lnTo>
                <a:lnTo>
                  <a:pt x="92533" y="13349"/>
                </a:lnTo>
                <a:lnTo>
                  <a:pt x="92514" y="13331"/>
                </a:lnTo>
                <a:close/>
                <a:moveTo>
                  <a:pt x="1639" y="14206"/>
                </a:moveTo>
                <a:lnTo>
                  <a:pt x="1546" y="14262"/>
                </a:lnTo>
                <a:lnTo>
                  <a:pt x="1360" y="14392"/>
                </a:lnTo>
                <a:lnTo>
                  <a:pt x="1118" y="14559"/>
                </a:lnTo>
                <a:lnTo>
                  <a:pt x="857" y="14764"/>
                </a:lnTo>
                <a:lnTo>
                  <a:pt x="634" y="14969"/>
                </a:lnTo>
                <a:lnTo>
                  <a:pt x="448" y="15155"/>
                </a:lnTo>
                <a:lnTo>
                  <a:pt x="373" y="15230"/>
                </a:lnTo>
                <a:lnTo>
                  <a:pt x="336" y="15304"/>
                </a:lnTo>
                <a:lnTo>
                  <a:pt x="336" y="15360"/>
                </a:lnTo>
                <a:lnTo>
                  <a:pt x="354" y="15397"/>
                </a:lnTo>
                <a:lnTo>
                  <a:pt x="448" y="15397"/>
                </a:lnTo>
                <a:lnTo>
                  <a:pt x="559" y="15360"/>
                </a:lnTo>
                <a:lnTo>
                  <a:pt x="690" y="15267"/>
                </a:lnTo>
                <a:lnTo>
                  <a:pt x="820" y="15155"/>
                </a:lnTo>
                <a:lnTo>
                  <a:pt x="1081" y="14932"/>
                </a:lnTo>
                <a:lnTo>
                  <a:pt x="1230" y="14783"/>
                </a:lnTo>
                <a:lnTo>
                  <a:pt x="1341" y="14671"/>
                </a:lnTo>
                <a:lnTo>
                  <a:pt x="1546" y="14466"/>
                </a:lnTo>
                <a:lnTo>
                  <a:pt x="1639" y="14355"/>
                </a:lnTo>
                <a:lnTo>
                  <a:pt x="1695" y="14262"/>
                </a:lnTo>
                <a:lnTo>
                  <a:pt x="1714" y="14243"/>
                </a:lnTo>
                <a:lnTo>
                  <a:pt x="1695" y="14224"/>
                </a:lnTo>
                <a:lnTo>
                  <a:pt x="1676" y="14206"/>
                </a:lnTo>
                <a:close/>
                <a:moveTo>
                  <a:pt x="92477" y="14429"/>
                </a:moveTo>
                <a:lnTo>
                  <a:pt x="92216" y="14615"/>
                </a:lnTo>
                <a:lnTo>
                  <a:pt x="91751" y="14969"/>
                </a:lnTo>
                <a:lnTo>
                  <a:pt x="91527" y="15155"/>
                </a:lnTo>
                <a:lnTo>
                  <a:pt x="91360" y="15341"/>
                </a:lnTo>
                <a:lnTo>
                  <a:pt x="91285" y="15416"/>
                </a:lnTo>
                <a:lnTo>
                  <a:pt x="91248" y="15490"/>
                </a:lnTo>
                <a:lnTo>
                  <a:pt x="91229" y="15528"/>
                </a:lnTo>
                <a:lnTo>
                  <a:pt x="91248" y="15583"/>
                </a:lnTo>
                <a:lnTo>
                  <a:pt x="91304" y="15602"/>
                </a:lnTo>
                <a:lnTo>
                  <a:pt x="91378" y="15602"/>
                </a:lnTo>
                <a:lnTo>
                  <a:pt x="91471" y="15565"/>
                </a:lnTo>
                <a:lnTo>
                  <a:pt x="91546" y="15509"/>
                </a:lnTo>
                <a:lnTo>
                  <a:pt x="91751" y="15341"/>
                </a:lnTo>
                <a:lnTo>
                  <a:pt x="91955" y="15118"/>
                </a:lnTo>
                <a:lnTo>
                  <a:pt x="92142" y="14876"/>
                </a:lnTo>
                <a:lnTo>
                  <a:pt x="92309" y="14652"/>
                </a:lnTo>
                <a:lnTo>
                  <a:pt x="92477" y="14429"/>
                </a:lnTo>
                <a:close/>
                <a:moveTo>
                  <a:pt x="1490" y="15267"/>
                </a:moveTo>
                <a:lnTo>
                  <a:pt x="1397" y="15323"/>
                </a:lnTo>
                <a:lnTo>
                  <a:pt x="1230" y="15472"/>
                </a:lnTo>
                <a:lnTo>
                  <a:pt x="801" y="15863"/>
                </a:lnTo>
                <a:lnTo>
                  <a:pt x="578" y="16086"/>
                </a:lnTo>
                <a:lnTo>
                  <a:pt x="392" y="16272"/>
                </a:lnTo>
                <a:lnTo>
                  <a:pt x="280" y="16421"/>
                </a:lnTo>
                <a:lnTo>
                  <a:pt x="261" y="16477"/>
                </a:lnTo>
                <a:lnTo>
                  <a:pt x="261" y="16514"/>
                </a:lnTo>
                <a:lnTo>
                  <a:pt x="299" y="16533"/>
                </a:lnTo>
                <a:lnTo>
                  <a:pt x="336" y="16552"/>
                </a:lnTo>
                <a:lnTo>
                  <a:pt x="410" y="16552"/>
                </a:lnTo>
                <a:lnTo>
                  <a:pt x="503" y="16533"/>
                </a:lnTo>
                <a:lnTo>
                  <a:pt x="615" y="16458"/>
                </a:lnTo>
                <a:lnTo>
                  <a:pt x="745" y="16365"/>
                </a:lnTo>
                <a:lnTo>
                  <a:pt x="857" y="16254"/>
                </a:lnTo>
                <a:lnTo>
                  <a:pt x="1099" y="15993"/>
                </a:lnTo>
                <a:lnTo>
                  <a:pt x="1304" y="15714"/>
                </a:lnTo>
                <a:lnTo>
                  <a:pt x="1453" y="15453"/>
                </a:lnTo>
                <a:lnTo>
                  <a:pt x="1509" y="15360"/>
                </a:lnTo>
                <a:lnTo>
                  <a:pt x="1527" y="15304"/>
                </a:lnTo>
                <a:lnTo>
                  <a:pt x="1527" y="15267"/>
                </a:lnTo>
                <a:close/>
                <a:moveTo>
                  <a:pt x="92309" y="15379"/>
                </a:moveTo>
                <a:lnTo>
                  <a:pt x="92197" y="15434"/>
                </a:lnTo>
                <a:lnTo>
                  <a:pt x="92048" y="15546"/>
                </a:lnTo>
                <a:lnTo>
                  <a:pt x="91881" y="15676"/>
                </a:lnTo>
                <a:lnTo>
                  <a:pt x="91583" y="15974"/>
                </a:lnTo>
                <a:lnTo>
                  <a:pt x="91397" y="16161"/>
                </a:lnTo>
                <a:lnTo>
                  <a:pt x="91285" y="16309"/>
                </a:lnTo>
                <a:lnTo>
                  <a:pt x="91118" y="16570"/>
                </a:lnTo>
                <a:lnTo>
                  <a:pt x="91062" y="16700"/>
                </a:lnTo>
                <a:lnTo>
                  <a:pt x="91024" y="16794"/>
                </a:lnTo>
                <a:lnTo>
                  <a:pt x="91024" y="16812"/>
                </a:lnTo>
                <a:lnTo>
                  <a:pt x="91043" y="16831"/>
                </a:lnTo>
                <a:lnTo>
                  <a:pt x="91080" y="16831"/>
                </a:lnTo>
                <a:lnTo>
                  <a:pt x="91136" y="16812"/>
                </a:lnTo>
                <a:lnTo>
                  <a:pt x="91248" y="16738"/>
                </a:lnTo>
                <a:lnTo>
                  <a:pt x="91434" y="16570"/>
                </a:lnTo>
                <a:lnTo>
                  <a:pt x="91881" y="16105"/>
                </a:lnTo>
                <a:lnTo>
                  <a:pt x="92104" y="15863"/>
                </a:lnTo>
                <a:lnTo>
                  <a:pt x="92272" y="15639"/>
                </a:lnTo>
                <a:lnTo>
                  <a:pt x="92384" y="15472"/>
                </a:lnTo>
                <a:lnTo>
                  <a:pt x="92402" y="15416"/>
                </a:lnTo>
                <a:lnTo>
                  <a:pt x="92402" y="15397"/>
                </a:lnTo>
                <a:lnTo>
                  <a:pt x="92365" y="15379"/>
                </a:lnTo>
                <a:close/>
                <a:moveTo>
                  <a:pt x="1509" y="16272"/>
                </a:moveTo>
                <a:lnTo>
                  <a:pt x="1397" y="16365"/>
                </a:lnTo>
                <a:lnTo>
                  <a:pt x="1230" y="16533"/>
                </a:lnTo>
                <a:lnTo>
                  <a:pt x="801" y="17017"/>
                </a:lnTo>
                <a:lnTo>
                  <a:pt x="410" y="17482"/>
                </a:lnTo>
                <a:lnTo>
                  <a:pt x="280" y="17613"/>
                </a:lnTo>
                <a:lnTo>
                  <a:pt x="224" y="17669"/>
                </a:lnTo>
                <a:lnTo>
                  <a:pt x="261" y="17687"/>
                </a:lnTo>
                <a:lnTo>
                  <a:pt x="299" y="17687"/>
                </a:lnTo>
                <a:lnTo>
                  <a:pt x="410" y="17631"/>
                </a:lnTo>
                <a:lnTo>
                  <a:pt x="559" y="17538"/>
                </a:lnTo>
                <a:lnTo>
                  <a:pt x="708" y="17427"/>
                </a:lnTo>
                <a:lnTo>
                  <a:pt x="1025" y="17166"/>
                </a:lnTo>
                <a:lnTo>
                  <a:pt x="1192" y="16998"/>
                </a:lnTo>
                <a:lnTo>
                  <a:pt x="1304" y="16849"/>
                </a:lnTo>
                <a:lnTo>
                  <a:pt x="1472" y="16570"/>
                </a:lnTo>
                <a:lnTo>
                  <a:pt x="1546" y="16440"/>
                </a:lnTo>
                <a:lnTo>
                  <a:pt x="1583" y="16347"/>
                </a:lnTo>
                <a:lnTo>
                  <a:pt x="1583" y="16309"/>
                </a:lnTo>
                <a:lnTo>
                  <a:pt x="1583" y="16272"/>
                </a:lnTo>
                <a:close/>
                <a:moveTo>
                  <a:pt x="92328" y="16626"/>
                </a:moveTo>
                <a:lnTo>
                  <a:pt x="92253" y="16645"/>
                </a:lnTo>
                <a:lnTo>
                  <a:pt x="92179" y="16700"/>
                </a:lnTo>
                <a:lnTo>
                  <a:pt x="92011" y="16831"/>
                </a:lnTo>
                <a:lnTo>
                  <a:pt x="91806" y="16998"/>
                </a:lnTo>
                <a:lnTo>
                  <a:pt x="91639" y="17203"/>
                </a:lnTo>
                <a:lnTo>
                  <a:pt x="91471" y="17389"/>
                </a:lnTo>
                <a:lnTo>
                  <a:pt x="91360" y="17576"/>
                </a:lnTo>
                <a:lnTo>
                  <a:pt x="91341" y="17631"/>
                </a:lnTo>
                <a:lnTo>
                  <a:pt x="91322" y="17687"/>
                </a:lnTo>
                <a:lnTo>
                  <a:pt x="91341" y="17724"/>
                </a:lnTo>
                <a:lnTo>
                  <a:pt x="91453" y="17724"/>
                </a:lnTo>
                <a:lnTo>
                  <a:pt x="91527" y="17687"/>
                </a:lnTo>
                <a:lnTo>
                  <a:pt x="91676" y="17557"/>
                </a:lnTo>
                <a:lnTo>
                  <a:pt x="91844" y="17371"/>
                </a:lnTo>
                <a:lnTo>
                  <a:pt x="91993" y="17185"/>
                </a:lnTo>
                <a:lnTo>
                  <a:pt x="92142" y="16980"/>
                </a:lnTo>
                <a:lnTo>
                  <a:pt x="92235" y="16794"/>
                </a:lnTo>
                <a:lnTo>
                  <a:pt x="92309" y="16682"/>
                </a:lnTo>
                <a:lnTo>
                  <a:pt x="92328" y="16626"/>
                </a:lnTo>
                <a:close/>
                <a:moveTo>
                  <a:pt x="1397" y="17576"/>
                </a:moveTo>
                <a:lnTo>
                  <a:pt x="1323" y="17594"/>
                </a:lnTo>
                <a:lnTo>
                  <a:pt x="1230" y="17631"/>
                </a:lnTo>
                <a:lnTo>
                  <a:pt x="1025" y="17780"/>
                </a:lnTo>
                <a:lnTo>
                  <a:pt x="820" y="17967"/>
                </a:lnTo>
                <a:lnTo>
                  <a:pt x="429" y="18357"/>
                </a:lnTo>
                <a:lnTo>
                  <a:pt x="243" y="18562"/>
                </a:lnTo>
                <a:lnTo>
                  <a:pt x="503" y="18413"/>
                </a:lnTo>
                <a:lnTo>
                  <a:pt x="950" y="18115"/>
                </a:lnTo>
                <a:lnTo>
                  <a:pt x="1192" y="17967"/>
                </a:lnTo>
                <a:lnTo>
                  <a:pt x="1378" y="17818"/>
                </a:lnTo>
                <a:lnTo>
                  <a:pt x="1453" y="17743"/>
                </a:lnTo>
                <a:lnTo>
                  <a:pt x="1490" y="17687"/>
                </a:lnTo>
                <a:lnTo>
                  <a:pt x="1509" y="17631"/>
                </a:lnTo>
                <a:lnTo>
                  <a:pt x="1509" y="17594"/>
                </a:lnTo>
                <a:lnTo>
                  <a:pt x="1453" y="17576"/>
                </a:lnTo>
                <a:close/>
                <a:moveTo>
                  <a:pt x="92514" y="17669"/>
                </a:moveTo>
                <a:lnTo>
                  <a:pt x="92458" y="17687"/>
                </a:lnTo>
                <a:lnTo>
                  <a:pt x="92309" y="17799"/>
                </a:lnTo>
                <a:lnTo>
                  <a:pt x="92123" y="17948"/>
                </a:lnTo>
                <a:lnTo>
                  <a:pt x="91918" y="18153"/>
                </a:lnTo>
                <a:lnTo>
                  <a:pt x="91527" y="18544"/>
                </a:lnTo>
                <a:lnTo>
                  <a:pt x="91322" y="18786"/>
                </a:lnTo>
                <a:lnTo>
                  <a:pt x="91304" y="18804"/>
                </a:lnTo>
                <a:lnTo>
                  <a:pt x="91341" y="18804"/>
                </a:lnTo>
                <a:lnTo>
                  <a:pt x="91490" y="18730"/>
                </a:lnTo>
                <a:lnTo>
                  <a:pt x="91713" y="18581"/>
                </a:lnTo>
                <a:lnTo>
                  <a:pt x="91974" y="18376"/>
                </a:lnTo>
                <a:lnTo>
                  <a:pt x="92235" y="18171"/>
                </a:lnTo>
                <a:lnTo>
                  <a:pt x="92458" y="17948"/>
                </a:lnTo>
                <a:lnTo>
                  <a:pt x="92533" y="17855"/>
                </a:lnTo>
                <a:lnTo>
                  <a:pt x="92570" y="17780"/>
                </a:lnTo>
                <a:lnTo>
                  <a:pt x="92570" y="17706"/>
                </a:lnTo>
                <a:lnTo>
                  <a:pt x="92570" y="17687"/>
                </a:lnTo>
                <a:lnTo>
                  <a:pt x="92551" y="17669"/>
                </a:lnTo>
                <a:close/>
                <a:moveTo>
                  <a:pt x="1490" y="18506"/>
                </a:moveTo>
                <a:lnTo>
                  <a:pt x="1453" y="18525"/>
                </a:lnTo>
                <a:lnTo>
                  <a:pt x="1248" y="18618"/>
                </a:lnTo>
                <a:lnTo>
                  <a:pt x="987" y="18804"/>
                </a:lnTo>
                <a:lnTo>
                  <a:pt x="671" y="19009"/>
                </a:lnTo>
                <a:lnTo>
                  <a:pt x="373" y="19251"/>
                </a:lnTo>
                <a:lnTo>
                  <a:pt x="261" y="19363"/>
                </a:lnTo>
                <a:lnTo>
                  <a:pt x="150" y="19475"/>
                </a:lnTo>
                <a:lnTo>
                  <a:pt x="57" y="19586"/>
                </a:lnTo>
                <a:lnTo>
                  <a:pt x="19" y="19679"/>
                </a:lnTo>
                <a:lnTo>
                  <a:pt x="1" y="19772"/>
                </a:lnTo>
                <a:lnTo>
                  <a:pt x="19" y="19810"/>
                </a:lnTo>
                <a:lnTo>
                  <a:pt x="38" y="19828"/>
                </a:lnTo>
                <a:lnTo>
                  <a:pt x="75" y="19847"/>
                </a:lnTo>
                <a:lnTo>
                  <a:pt x="131" y="19828"/>
                </a:lnTo>
                <a:lnTo>
                  <a:pt x="299" y="19717"/>
                </a:lnTo>
                <a:lnTo>
                  <a:pt x="522" y="19530"/>
                </a:lnTo>
                <a:lnTo>
                  <a:pt x="783" y="19307"/>
                </a:lnTo>
                <a:lnTo>
                  <a:pt x="1043" y="19084"/>
                </a:lnTo>
                <a:lnTo>
                  <a:pt x="1267" y="18842"/>
                </a:lnTo>
                <a:lnTo>
                  <a:pt x="1434" y="18655"/>
                </a:lnTo>
                <a:lnTo>
                  <a:pt x="1490" y="18581"/>
                </a:lnTo>
                <a:lnTo>
                  <a:pt x="1509" y="18525"/>
                </a:lnTo>
                <a:lnTo>
                  <a:pt x="1509" y="18506"/>
                </a:lnTo>
                <a:close/>
                <a:moveTo>
                  <a:pt x="92477" y="18842"/>
                </a:moveTo>
                <a:lnTo>
                  <a:pt x="92365" y="18879"/>
                </a:lnTo>
                <a:lnTo>
                  <a:pt x="92197" y="18953"/>
                </a:lnTo>
                <a:lnTo>
                  <a:pt x="92030" y="19065"/>
                </a:lnTo>
                <a:lnTo>
                  <a:pt x="91713" y="19270"/>
                </a:lnTo>
                <a:lnTo>
                  <a:pt x="91546" y="19400"/>
                </a:lnTo>
                <a:lnTo>
                  <a:pt x="91509" y="19456"/>
                </a:lnTo>
                <a:lnTo>
                  <a:pt x="91453" y="19530"/>
                </a:lnTo>
                <a:lnTo>
                  <a:pt x="91341" y="19735"/>
                </a:lnTo>
                <a:lnTo>
                  <a:pt x="91304" y="19828"/>
                </a:lnTo>
                <a:lnTo>
                  <a:pt x="91304" y="19884"/>
                </a:lnTo>
                <a:lnTo>
                  <a:pt x="91304" y="19903"/>
                </a:lnTo>
                <a:lnTo>
                  <a:pt x="91322" y="19903"/>
                </a:lnTo>
                <a:lnTo>
                  <a:pt x="91415" y="19847"/>
                </a:lnTo>
                <a:lnTo>
                  <a:pt x="92011" y="19344"/>
                </a:lnTo>
                <a:lnTo>
                  <a:pt x="92384" y="19028"/>
                </a:lnTo>
                <a:lnTo>
                  <a:pt x="92495" y="18916"/>
                </a:lnTo>
                <a:lnTo>
                  <a:pt x="92551" y="18860"/>
                </a:lnTo>
                <a:lnTo>
                  <a:pt x="92514" y="18842"/>
                </a:lnTo>
                <a:close/>
                <a:moveTo>
                  <a:pt x="92439" y="19977"/>
                </a:moveTo>
                <a:lnTo>
                  <a:pt x="92309" y="19996"/>
                </a:lnTo>
                <a:lnTo>
                  <a:pt x="92142" y="20070"/>
                </a:lnTo>
                <a:lnTo>
                  <a:pt x="91974" y="20163"/>
                </a:lnTo>
                <a:lnTo>
                  <a:pt x="91788" y="20275"/>
                </a:lnTo>
                <a:lnTo>
                  <a:pt x="91639" y="20405"/>
                </a:lnTo>
                <a:lnTo>
                  <a:pt x="91490" y="20554"/>
                </a:lnTo>
                <a:lnTo>
                  <a:pt x="91378" y="20685"/>
                </a:lnTo>
                <a:lnTo>
                  <a:pt x="91304" y="20796"/>
                </a:lnTo>
                <a:lnTo>
                  <a:pt x="91285" y="20852"/>
                </a:lnTo>
                <a:lnTo>
                  <a:pt x="91304" y="20871"/>
                </a:lnTo>
                <a:lnTo>
                  <a:pt x="91360" y="20871"/>
                </a:lnTo>
                <a:lnTo>
                  <a:pt x="91434" y="20834"/>
                </a:lnTo>
                <a:lnTo>
                  <a:pt x="91639" y="20703"/>
                </a:lnTo>
                <a:lnTo>
                  <a:pt x="91862" y="20536"/>
                </a:lnTo>
                <a:lnTo>
                  <a:pt x="92104" y="20331"/>
                </a:lnTo>
                <a:lnTo>
                  <a:pt x="92290" y="20163"/>
                </a:lnTo>
                <a:lnTo>
                  <a:pt x="92421" y="20033"/>
                </a:lnTo>
                <a:lnTo>
                  <a:pt x="92458" y="19996"/>
                </a:lnTo>
                <a:lnTo>
                  <a:pt x="92439" y="19977"/>
                </a:lnTo>
                <a:close/>
                <a:moveTo>
                  <a:pt x="1509" y="19530"/>
                </a:moveTo>
                <a:lnTo>
                  <a:pt x="1490" y="19549"/>
                </a:lnTo>
                <a:lnTo>
                  <a:pt x="1378" y="19624"/>
                </a:lnTo>
                <a:lnTo>
                  <a:pt x="1211" y="19791"/>
                </a:lnTo>
                <a:lnTo>
                  <a:pt x="764" y="20257"/>
                </a:lnTo>
                <a:lnTo>
                  <a:pt x="373" y="20703"/>
                </a:lnTo>
                <a:lnTo>
                  <a:pt x="261" y="20852"/>
                </a:lnTo>
                <a:lnTo>
                  <a:pt x="224" y="20908"/>
                </a:lnTo>
                <a:lnTo>
                  <a:pt x="224" y="20927"/>
                </a:lnTo>
                <a:lnTo>
                  <a:pt x="261" y="20945"/>
                </a:lnTo>
                <a:lnTo>
                  <a:pt x="299" y="20945"/>
                </a:lnTo>
                <a:lnTo>
                  <a:pt x="410" y="20890"/>
                </a:lnTo>
                <a:lnTo>
                  <a:pt x="559" y="20796"/>
                </a:lnTo>
                <a:lnTo>
                  <a:pt x="690" y="20666"/>
                </a:lnTo>
                <a:lnTo>
                  <a:pt x="969" y="20405"/>
                </a:lnTo>
                <a:lnTo>
                  <a:pt x="1118" y="20238"/>
                </a:lnTo>
                <a:lnTo>
                  <a:pt x="1248" y="20070"/>
                </a:lnTo>
                <a:lnTo>
                  <a:pt x="1397" y="19810"/>
                </a:lnTo>
                <a:lnTo>
                  <a:pt x="1527" y="19586"/>
                </a:lnTo>
                <a:lnTo>
                  <a:pt x="1527" y="19530"/>
                </a:lnTo>
                <a:close/>
                <a:moveTo>
                  <a:pt x="1360" y="20666"/>
                </a:moveTo>
                <a:lnTo>
                  <a:pt x="1267" y="20741"/>
                </a:lnTo>
                <a:lnTo>
                  <a:pt x="1174" y="20852"/>
                </a:lnTo>
                <a:lnTo>
                  <a:pt x="1062" y="20983"/>
                </a:lnTo>
                <a:lnTo>
                  <a:pt x="857" y="21262"/>
                </a:lnTo>
                <a:lnTo>
                  <a:pt x="727" y="21411"/>
                </a:lnTo>
                <a:lnTo>
                  <a:pt x="615" y="21523"/>
                </a:lnTo>
                <a:lnTo>
                  <a:pt x="392" y="21746"/>
                </a:lnTo>
                <a:lnTo>
                  <a:pt x="299" y="21858"/>
                </a:lnTo>
                <a:lnTo>
                  <a:pt x="224" y="21932"/>
                </a:lnTo>
                <a:lnTo>
                  <a:pt x="206" y="21969"/>
                </a:lnTo>
                <a:lnTo>
                  <a:pt x="224" y="21988"/>
                </a:lnTo>
                <a:lnTo>
                  <a:pt x="280" y="21988"/>
                </a:lnTo>
                <a:lnTo>
                  <a:pt x="392" y="21914"/>
                </a:lnTo>
                <a:lnTo>
                  <a:pt x="615" y="21783"/>
                </a:lnTo>
                <a:lnTo>
                  <a:pt x="857" y="21597"/>
                </a:lnTo>
                <a:lnTo>
                  <a:pt x="1118" y="21374"/>
                </a:lnTo>
                <a:lnTo>
                  <a:pt x="1341" y="21150"/>
                </a:lnTo>
                <a:lnTo>
                  <a:pt x="1434" y="21038"/>
                </a:lnTo>
                <a:lnTo>
                  <a:pt x="1490" y="20945"/>
                </a:lnTo>
                <a:lnTo>
                  <a:pt x="1527" y="20852"/>
                </a:lnTo>
                <a:lnTo>
                  <a:pt x="1546" y="20778"/>
                </a:lnTo>
                <a:lnTo>
                  <a:pt x="1509" y="20703"/>
                </a:lnTo>
                <a:lnTo>
                  <a:pt x="1434" y="20666"/>
                </a:lnTo>
                <a:close/>
                <a:moveTo>
                  <a:pt x="92421" y="20871"/>
                </a:moveTo>
                <a:lnTo>
                  <a:pt x="92290" y="20908"/>
                </a:lnTo>
                <a:lnTo>
                  <a:pt x="92142" y="21001"/>
                </a:lnTo>
                <a:lnTo>
                  <a:pt x="91974" y="21113"/>
                </a:lnTo>
                <a:lnTo>
                  <a:pt x="91676" y="21374"/>
                </a:lnTo>
                <a:lnTo>
                  <a:pt x="91509" y="21504"/>
                </a:lnTo>
                <a:lnTo>
                  <a:pt x="91397" y="21671"/>
                </a:lnTo>
                <a:lnTo>
                  <a:pt x="91229" y="21932"/>
                </a:lnTo>
                <a:lnTo>
                  <a:pt x="91155" y="22044"/>
                </a:lnTo>
                <a:lnTo>
                  <a:pt x="91118" y="22137"/>
                </a:lnTo>
                <a:lnTo>
                  <a:pt x="91118" y="22174"/>
                </a:lnTo>
                <a:lnTo>
                  <a:pt x="91118" y="22193"/>
                </a:lnTo>
                <a:lnTo>
                  <a:pt x="91136" y="22193"/>
                </a:lnTo>
                <a:lnTo>
                  <a:pt x="91173" y="22174"/>
                </a:lnTo>
                <a:lnTo>
                  <a:pt x="91434" y="21951"/>
                </a:lnTo>
                <a:lnTo>
                  <a:pt x="91899" y="21523"/>
                </a:lnTo>
                <a:lnTo>
                  <a:pt x="92328" y="21094"/>
                </a:lnTo>
                <a:lnTo>
                  <a:pt x="92458" y="20945"/>
                </a:lnTo>
                <a:lnTo>
                  <a:pt x="92495" y="20890"/>
                </a:lnTo>
                <a:lnTo>
                  <a:pt x="92458" y="20871"/>
                </a:lnTo>
                <a:close/>
                <a:moveTo>
                  <a:pt x="1583" y="21820"/>
                </a:moveTo>
                <a:lnTo>
                  <a:pt x="1472" y="21858"/>
                </a:lnTo>
                <a:lnTo>
                  <a:pt x="1341" y="21932"/>
                </a:lnTo>
                <a:lnTo>
                  <a:pt x="1192" y="22025"/>
                </a:lnTo>
                <a:lnTo>
                  <a:pt x="932" y="22249"/>
                </a:lnTo>
                <a:lnTo>
                  <a:pt x="783" y="22379"/>
                </a:lnTo>
                <a:lnTo>
                  <a:pt x="652" y="22509"/>
                </a:lnTo>
                <a:lnTo>
                  <a:pt x="448" y="22733"/>
                </a:lnTo>
                <a:lnTo>
                  <a:pt x="280" y="22938"/>
                </a:lnTo>
                <a:lnTo>
                  <a:pt x="243" y="22993"/>
                </a:lnTo>
                <a:lnTo>
                  <a:pt x="261" y="22993"/>
                </a:lnTo>
                <a:lnTo>
                  <a:pt x="541" y="22807"/>
                </a:lnTo>
                <a:lnTo>
                  <a:pt x="1062" y="22472"/>
                </a:lnTo>
                <a:lnTo>
                  <a:pt x="1304" y="22286"/>
                </a:lnTo>
                <a:lnTo>
                  <a:pt x="1509" y="22100"/>
                </a:lnTo>
                <a:lnTo>
                  <a:pt x="1583" y="22025"/>
                </a:lnTo>
                <a:lnTo>
                  <a:pt x="1639" y="21951"/>
                </a:lnTo>
                <a:lnTo>
                  <a:pt x="1658" y="21895"/>
                </a:lnTo>
                <a:lnTo>
                  <a:pt x="1658" y="21839"/>
                </a:lnTo>
                <a:lnTo>
                  <a:pt x="1621" y="21820"/>
                </a:lnTo>
                <a:close/>
                <a:moveTo>
                  <a:pt x="92272" y="22044"/>
                </a:moveTo>
                <a:lnTo>
                  <a:pt x="92197" y="22062"/>
                </a:lnTo>
                <a:lnTo>
                  <a:pt x="92086" y="22118"/>
                </a:lnTo>
                <a:lnTo>
                  <a:pt x="91993" y="22193"/>
                </a:lnTo>
                <a:lnTo>
                  <a:pt x="91881" y="22286"/>
                </a:lnTo>
                <a:lnTo>
                  <a:pt x="91657" y="22509"/>
                </a:lnTo>
                <a:lnTo>
                  <a:pt x="91453" y="22751"/>
                </a:lnTo>
                <a:lnTo>
                  <a:pt x="91304" y="22956"/>
                </a:lnTo>
                <a:lnTo>
                  <a:pt x="91266" y="23049"/>
                </a:lnTo>
                <a:lnTo>
                  <a:pt x="91266" y="23105"/>
                </a:lnTo>
                <a:lnTo>
                  <a:pt x="91285" y="23124"/>
                </a:lnTo>
                <a:lnTo>
                  <a:pt x="91322" y="23124"/>
                </a:lnTo>
                <a:lnTo>
                  <a:pt x="91415" y="23086"/>
                </a:lnTo>
                <a:lnTo>
                  <a:pt x="91564" y="22975"/>
                </a:lnTo>
                <a:lnTo>
                  <a:pt x="91937" y="22640"/>
                </a:lnTo>
                <a:lnTo>
                  <a:pt x="92123" y="22472"/>
                </a:lnTo>
                <a:lnTo>
                  <a:pt x="92272" y="22305"/>
                </a:lnTo>
                <a:lnTo>
                  <a:pt x="92384" y="22193"/>
                </a:lnTo>
                <a:lnTo>
                  <a:pt x="92402" y="22137"/>
                </a:lnTo>
                <a:lnTo>
                  <a:pt x="92402" y="22100"/>
                </a:lnTo>
                <a:lnTo>
                  <a:pt x="92384" y="22081"/>
                </a:lnTo>
                <a:lnTo>
                  <a:pt x="92346" y="22062"/>
                </a:lnTo>
                <a:lnTo>
                  <a:pt x="92272" y="22044"/>
                </a:lnTo>
                <a:close/>
                <a:moveTo>
                  <a:pt x="1509" y="22900"/>
                </a:moveTo>
                <a:lnTo>
                  <a:pt x="1472" y="22919"/>
                </a:lnTo>
                <a:lnTo>
                  <a:pt x="1360" y="22975"/>
                </a:lnTo>
                <a:lnTo>
                  <a:pt x="1230" y="23068"/>
                </a:lnTo>
                <a:lnTo>
                  <a:pt x="1081" y="23180"/>
                </a:lnTo>
                <a:lnTo>
                  <a:pt x="839" y="23403"/>
                </a:lnTo>
                <a:lnTo>
                  <a:pt x="671" y="23571"/>
                </a:lnTo>
                <a:lnTo>
                  <a:pt x="392" y="23868"/>
                </a:lnTo>
                <a:lnTo>
                  <a:pt x="261" y="24055"/>
                </a:lnTo>
                <a:lnTo>
                  <a:pt x="243" y="24092"/>
                </a:lnTo>
                <a:lnTo>
                  <a:pt x="280" y="24073"/>
                </a:lnTo>
                <a:lnTo>
                  <a:pt x="615" y="23850"/>
                </a:lnTo>
                <a:lnTo>
                  <a:pt x="876" y="23682"/>
                </a:lnTo>
                <a:lnTo>
                  <a:pt x="1136" y="23496"/>
                </a:lnTo>
                <a:lnTo>
                  <a:pt x="1378" y="23310"/>
                </a:lnTo>
                <a:lnTo>
                  <a:pt x="1546" y="23124"/>
                </a:lnTo>
                <a:lnTo>
                  <a:pt x="1602" y="23049"/>
                </a:lnTo>
                <a:lnTo>
                  <a:pt x="1621" y="22993"/>
                </a:lnTo>
                <a:lnTo>
                  <a:pt x="1602" y="22938"/>
                </a:lnTo>
                <a:lnTo>
                  <a:pt x="1546" y="22919"/>
                </a:lnTo>
                <a:lnTo>
                  <a:pt x="1509" y="22900"/>
                </a:lnTo>
                <a:close/>
                <a:moveTo>
                  <a:pt x="92477" y="23031"/>
                </a:moveTo>
                <a:lnTo>
                  <a:pt x="92458" y="23049"/>
                </a:lnTo>
                <a:lnTo>
                  <a:pt x="92365" y="23086"/>
                </a:lnTo>
                <a:lnTo>
                  <a:pt x="92067" y="23273"/>
                </a:lnTo>
                <a:lnTo>
                  <a:pt x="91751" y="23496"/>
                </a:lnTo>
                <a:lnTo>
                  <a:pt x="91639" y="23589"/>
                </a:lnTo>
                <a:lnTo>
                  <a:pt x="91564" y="23645"/>
                </a:lnTo>
                <a:lnTo>
                  <a:pt x="91453" y="23831"/>
                </a:lnTo>
                <a:lnTo>
                  <a:pt x="91304" y="24110"/>
                </a:lnTo>
                <a:lnTo>
                  <a:pt x="91248" y="24241"/>
                </a:lnTo>
                <a:lnTo>
                  <a:pt x="91211" y="24352"/>
                </a:lnTo>
                <a:lnTo>
                  <a:pt x="91211" y="24408"/>
                </a:lnTo>
                <a:lnTo>
                  <a:pt x="91229" y="24427"/>
                </a:lnTo>
                <a:lnTo>
                  <a:pt x="91266" y="24408"/>
                </a:lnTo>
                <a:lnTo>
                  <a:pt x="91397" y="24297"/>
                </a:lnTo>
                <a:lnTo>
                  <a:pt x="91564" y="24148"/>
                </a:lnTo>
                <a:lnTo>
                  <a:pt x="91751" y="23980"/>
                </a:lnTo>
                <a:lnTo>
                  <a:pt x="91937" y="23775"/>
                </a:lnTo>
                <a:lnTo>
                  <a:pt x="92104" y="23571"/>
                </a:lnTo>
                <a:lnTo>
                  <a:pt x="92253" y="23384"/>
                </a:lnTo>
                <a:lnTo>
                  <a:pt x="92384" y="23198"/>
                </a:lnTo>
                <a:lnTo>
                  <a:pt x="92477" y="23031"/>
                </a:lnTo>
                <a:close/>
                <a:moveTo>
                  <a:pt x="1658" y="23868"/>
                </a:moveTo>
                <a:lnTo>
                  <a:pt x="1621" y="23887"/>
                </a:lnTo>
                <a:lnTo>
                  <a:pt x="1509" y="23962"/>
                </a:lnTo>
                <a:lnTo>
                  <a:pt x="1323" y="24129"/>
                </a:lnTo>
                <a:lnTo>
                  <a:pt x="857" y="24595"/>
                </a:lnTo>
                <a:lnTo>
                  <a:pt x="448" y="25041"/>
                </a:lnTo>
                <a:lnTo>
                  <a:pt x="317" y="25190"/>
                </a:lnTo>
                <a:lnTo>
                  <a:pt x="261" y="25265"/>
                </a:lnTo>
                <a:lnTo>
                  <a:pt x="336" y="25265"/>
                </a:lnTo>
                <a:lnTo>
                  <a:pt x="466" y="25209"/>
                </a:lnTo>
                <a:lnTo>
                  <a:pt x="615" y="25097"/>
                </a:lnTo>
                <a:lnTo>
                  <a:pt x="783" y="24967"/>
                </a:lnTo>
                <a:lnTo>
                  <a:pt x="1118" y="24688"/>
                </a:lnTo>
                <a:lnTo>
                  <a:pt x="1304" y="24520"/>
                </a:lnTo>
                <a:lnTo>
                  <a:pt x="1416" y="24371"/>
                </a:lnTo>
                <a:lnTo>
                  <a:pt x="1583" y="24129"/>
                </a:lnTo>
                <a:lnTo>
                  <a:pt x="1658" y="24017"/>
                </a:lnTo>
                <a:lnTo>
                  <a:pt x="1695" y="23924"/>
                </a:lnTo>
                <a:lnTo>
                  <a:pt x="1695" y="23887"/>
                </a:lnTo>
                <a:lnTo>
                  <a:pt x="1695" y="23868"/>
                </a:lnTo>
                <a:close/>
                <a:moveTo>
                  <a:pt x="92551" y="24092"/>
                </a:moveTo>
                <a:lnTo>
                  <a:pt x="92439" y="24148"/>
                </a:lnTo>
                <a:lnTo>
                  <a:pt x="92272" y="24259"/>
                </a:lnTo>
                <a:lnTo>
                  <a:pt x="92104" y="24390"/>
                </a:lnTo>
                <a:lnTo>
                  <a:pt x="91769" y="24669"/>
                </a:lnTo>
                <a:lnTo>
                  <a:pt x="91583" y="24837"/>
                </a:lnTo>
                <a:lnTo>
                  <a:pt x="91471" y="24986"/>
                </a:lnTo>
                <a:lnTo>
                  <a:pt x="91304" y="25228"/>
                </a:lnTo>
                <a:lnTo>
                  <a:pt x="91229" y="25339"/>
                </a:lnTo>
                <a:lnTo>
                  <a:pt x="91192" y="25432"/>
                </a:lnTo>
                <a:lnTo>
                  <a:pt x="91192" y="25470"/>
                </a:lnTo>
                <a:lnTo>
                  <a:pt x="91211" y="25488"/>
                </a:lnTo>
                <a:lnTo>
                  <a:pt x="91229" y="25488"/>
                </a:lnTo>
                <a:lnTo>
                  <a:pt x="91266" y="25470"/>
                </a:lnTo>
                <a:lnTo>
                  <a:pt x="91397" y="25395"/>
                </a:lnTo>
                <a:lnTo>
                  <a:pt x="91564" y="25228"/>
                </a:lnTo>
                <a:lnTo>
                  <a:pt x="92030" y="24762"/>
                </a:lnTo>
                <a:lnTo>
                  <a:pt x="92458" y="24315"/>
                </a:lnTo>
                <a:lnTo>
                  <a:pt x="92588" y="24166"/>
                </a:lnTo>
                <a:lnTo>
                  <a:pt x="92626" y="24110"/>
                </a:lnTo>
                <a:lnTo>
                  <a:pt x="92588" y="24092"/>
                </a:lnTo>
                <a:close/>
                <a:moveTo>
                  <a:pt x="1639" y="24948"/>
                </a:moveTo>
                <a:lnTo>
                  <a:pt x="1490" y="25060"/>
                </a:lnTo>
                <a:lnTo>
                  <a:pt x="1323" y="25209"/>
                </a:lnTo>
                <a:lnTo>
                  <a:pt x="1136" y="25376"/>
                </a:lnTo>
                <a:lnTo>
                  <a:pt x="969" y="25581"/>
                </a:lnTo>
                <a:lnTo>
                  <a:pt x="783" y="25786"/>
                </a:lnTo>
                <a:lnTo>
                  <a:pt x="634" y="25991"/>
                </a:lnTo>
                <a:lnTo>
                  <a:pt x="503" y="26158"/>
                </a:lnTo>
                <a:lnTo>
                  <a:pt x="410" y="26326"/>
                </a:lnTo>
                <a:lnTo>
                  <a:pt x="448" y="26326"/>
                </a:lnTo>
                <a:lnTo>
                  <a:pt x="541" y="26270"/>
                </a:lnTo>
                <a:lnTo>
                  <a:pt x="820" y="26084"/>
                </a:lnTo>
                <a:lnTo>
                  <a:pt x="1136" y="25879"/>
                </a:lnTo>
                <a:lnTo>
                  <a:pt x="1267" y="25786"/>
                </a:lnTo>
                <a:lnTo>
                  <a:pt x="1341" y="25712"/>
                </a:lnTo>
                <a:lnTo>
                  <a:pt x="1453" y="25525"/>
                </a:lnTo>
                <a:lnTo>
                  <a:pt x="1583" y="25246"/>
                </a:lnTo>
                <a:lnTo>
                  <a:pt x="1658" y="25116"/>
                </a:lnTo>
                <a:lnTo>
                  <a:pt x="1676" y="25004"/>
                </a:lnTo>
                <a:lnTo>
                  <a:pt x="1676" y="24948"/>
                </a:lnTo>
                <a:close/>
                <a:moveTo>
                  <a:pt x="92607" y="25283"/>
                </a:moveTo>
                <a:lnTo>
                  <a:pt x="92290" y="25507"/>
                </a:lnTo>
                <a:lnTo>
                  <a:pt x="92030" y="25674"/>
                </a:lnTo>
                <a:lnTo>
                  <a:pt x="91751" y="25861"/>
                </a:lnTo>
                <a:lnTo>
                  <a:pt x="91509" y="26047"/>
                </a:lnTo>
                <a:lnTo>
                  <a:pt x="91341" y="26233"/>
                </a:lnTo>
                <a:lnTo>
                  <a:pt x="91285" y="26307"/>
                </a:lnTo>
                <a:lnTo>
                  <a:pt x="91266" y="26363"/>
                </a:lnTo>
                <a:lnTo>
                  <a:pt x="91285" y="26419"/>
                </a:lnTo>
                <a:lnTo>
                  <a:pt x="91341" y="26438"/>
                </a:lnTo>
                <a:lnTo>
                  <a:pt x="91378" y="26456"/>
                </a:lnTo>
                <a:lnTo>
                  <a:pt x="91434" y="26438"/>
                </a:lnTo>
                <a:lnTo>
                  <a:pt x="91546" y="26382"/>
                </a:lnTo>
                <a:lnTo>
                  <a:pt x="91676" y="26289"/>
                </a:lnTo>
                <a:lnTo>
                  <a:pt x="91806" y="26177"/>
                </a:lnTo>
                <a:lnTo>
                  <a:pt x="92067" y="25954"/>
                </a:lnTo>
                <a:lnTo>
                  <a:pt x="92235" y="25805"/>
                </a:lnTo>
                <a:lnTo>
                  <a:pt x="92495" y="25488"/>
                </a:lnTo>
                <a:lnTo>
                  <a:pt x="92626" y="25321"/>
                </a:lnTo>
                <a:lnTo>
                  <a:pt x="92644" y="25283"/>
                </a:lnTo>
                <a:close/>
                <a:moveTo>
                  <a:pt x="1546" y="26233"/>
                </a:moveTo>
                <a:lnTo>
                  <a:pt x="1472" y="26252"/>
                </a:lnTo>
                <a:lnTo>
                  <a:pt x="1378" y="26307"/>
                </a:lnTo>
                <a:lnTo>
                  <a:pt x="1211" y="26456"/>
                </a:lnTo>
                <a:lnTo>
                  <a:pt x="1025" y="26661"/>
                </a:lnTo>
                <a:lnTo>
                  <a:pt x="690" y="27071"/>
                </a:lnTo>
                <a:lnTo>
                  <a:pt x="541" y="27276"/>
                </a:lnTo>
                <a:lnTo>
                  <a:pt x="820" y="27127"/>
                </a:lnTo>
                <a:lnTo>
                  <a:pt x="1043" y="26996"/>
                </a:lnTo>
                <a:lnTo>
                  <a:pt x="1267" y="26847"/>
                </a:lnTo>
                <a:lnTo>
                  <a:pt x="1472" y="26698"/>
                </a:lnTo>
                <a:lnTo>
                  <a:pt x="1565" y="26605"/>
                </a:lnTo>
                <a:lnTo>
                  <a:pt x="1621" y="26531"/>
                </a:lnTo>
                <a:lnTo>
                  <a:pt x="1676" y="26456"/>
                </a:lnTo>
                <a:lnTo>
                  <a:pt x="1695" y="26382"/>
                </a:lnTo>
                <a:lnTo>
                  <a:pt x="1695" y="26307"/>
                </a:lnTo>
                <a:lnTo>
                  <a:pt x="1658" y="26252"/>
                </a:lnTo>
                <a:lnTo>
                  <a:pt x="1602" y="26233"/>
                </a:lnTo>
                <a:close/>
                <a:moveTo>
                  <a:pt x="92626" y="26363"/>
                </a:moveTo>
                <a:lnTo>
                  <a:pt x="92346" y="26549"/>
                </a:lnTo>
                <a:lnTo>
                  <a:pt x="91844" y="26885"/>
                </a:lnTo>
                <a:lnTo>
                  <a:pt x="91583" y="27089"/>
                </a:lnTo>
                <a:lnTo>
                  <a:pt x="91378" y="27257"/>
                </a:lnTo>
                <a:lnTo>
                  <a:pt x="91304" y="27331"/>
                </a:lnTo>
                <a:lnTo>
                  <a:pt x="91248" y="27406"/>
                </a:lnTo>
                <a:lnTo>
                  <a:pt x="91229" y="27462"/>
                </a:lnTo>
                <a:lnTo>
                  <a:pt x="91248" y="27518"/>
                </a:lnTo>
                <a:lnTo>
                  <a:pt x="91266" y="27536"/>
                </a:lnTo>
                <a:lnTo>
                  <a:pt x="91322" y="27536"/>
                </a:lnTo>
                <a:lnTo>
                  <a:pt x="91415" y="27499"/>
                </a:lnTo>
                <a:lnTo>
                  <a:pt x="91564" y="27424"/>
                </a:lnTo>
                <a:lnTo>
                  <a:pt x="91695" y="27331"/>
                </a:lnTo>
                <a:lnTo>
                  <a:pt x="91955" y="27108"/>
                </a:lnTo>
                <a:lnTo>
                  <a:pt x="92104" y="26996"/>
                </a:lnTo>
                <a:lnTo>
                  <a:pt x="92253" y="26847"/>
                </a:lnTo>
                <a:lnTo>
                  <a:pt x="92458" y="26624"/>
                </a:lnTo>
                <a:lnTo>
                  <a:pt x="92607" y="26419"/>
                </a:lnTo>
                <a:lnTo>
                  <a:pt x="92644" y="26363"/>
                </a:lnTo>
                <a:close/>
                <a:moveTo>
                  <a:pt x="1751" y="27164"/>
                </a:moveTo>
                <a:lnTo>
                  <a:pt x="1714" y="27182"/>
                </a:lnTo>
                <a:lnTo>
                  <a:pt x="1453" y="27406"/>
                </a:lnTo>
                <a:lnTo>
                  <a:pt x="1006" y="27834"/>
                </a:lnTo>
                <a:lnTo>
                  <a:pt x="578" y="28262"/>
                </a:lnTo>
                <a:lnTo>
                  <a:pt x="448" y="28411"/>
                </a:lnTo>
                <a:lnTo>
                  <a:pt x="392" y="28467"/>
                </a:lnTo>
                <a:lnTo>
                  <a:pt x="429" y="28486"/>
                </a:lnTo>
                <a:lnTo>
                  <a:pt x="466" y="28486"/>
                </a:lnTo>
                <a:lnTo>
                  <a:pt x="597" y="28448"/>
                </a:lnTo>
                <a:lnTo>
                  <a:pt x="745" y="28355"/>
                </a:lnTo>
                <a:lnTo>
                  <a:pt x="913" y="28244"/>
                </a:lnTo>
                <a:lnTo>
                  <a:pt x="1211" y="28002"/>
                </a:lnTo>
                <a:lnTo>
                  <a:pt x="1378" y="27853"/>
                </a:lnTo>
                <a:lnTo>
                  <a:pt x="1509" y="27685"/>
                </a:lnTo>
                <a:lnTo>
                  <a:pt x="1676" y="27424"/>
                </a:lnTo>
                <a:lnTo>
                  <a:pt x="1732" y="27313"/>
                </a:lnTo>
                <a:lnTo>
                  <a:pt x="1788" y="27220"/>
                </a:lnTo>
                <a:lnTo>
                  <a:pt x="1788" y="27182"/>
                </a:lnTo>
                <a:lnTo>
                  <a:pt x="1769" y="27164"/>
                </a:lnTo>
                <a:close/>
                <a:moveTo>
                  <a:pt x="92626" y="27369"/>
                </a:moveTo>
                <a:lnTo>
                  <a:pt x="92495" y="27443"/>
                </a:lnTo>
                <a:lnTo>
                  <a:pt x="92290" y="27573"/>
                </a:lnTo>
                <a:lnTo>
                  <a:pt x="92030" y="27760"/>
                </a:lnTo>
                <a:lnTo>
                  <a:pt x="91769" y="27983"/>
                </a:lnTo>
                <a:lnTo>
                  <a:pt x="91546" y="28206"/>
                </a:lnTo>
                <a:lnTo>
                  <a:pt x="91471" y="28318"/>
                </a:lnTo>
                <a:lnTo>
                  <a:pt x="91397" y="28411"/>
                </a:lnTo>
                <a:lnTo>
                  <a:pt x="91360" y="28504"/>
                </a:lnTo>
                <a:lnTo>
                  <a:pt x="91360" y="28597"/>
                </a:lnTo>
                <a:lnTo>
                  <a:pt x="91378" y="28653"/>
                </a:lnTo>
                <a:lnTo>
                  <a:pt x="91453" y="28691"/>
                </a:lnTo>
                <a:lnTo>
                  <a:pt x="91527" y="28691"/>
                </a:lnTo>
                <a:lnTo>
                  <a:pt x="91620" y="28616"/>
                </a:lnTo>
                <a:lnTo>
                  <a:pt x="91732" y="28504"/>
                </a:lnTo>
                <a:lnTo>
                  <a:pt x="91844" y="28374"/>
                </a:lnTo>
                <a:lnTo>
                  <a:pt x="92030" y="28113"/>
                </a:lnTo>
                <a:lnTo>
                  <a:pt x="92160" y="27946"/>
                </a:lnTo>
                <a:lnTo>
                  <a:pt x="92290" y="27834"/>
                </a:lnTo>
                <a:lnTo>
                  <a:pt x="92514" y="27611"/>
                </a:lnTo>
                <a:lnTo>
                  <a:pt x="92607" y="27518"/>
                </a:lnTo>
                <a:lnTo>
                  <a:pt x="92663" y="27424"/>
                </a:lnTo>
                <a:lnTo>
                  <a:pt x="92681" y="27387"/>
                </a:lnTo>
                <a:lnTo>
                  <a:pt x="92681" y="27369"/>
                </a:lnTo>
                <a:close/>
                <a:moveTo>
                  <a:pt x="1527" y="28486"/>
                </a:moveTo>
                <a:lnTo>
                  <a:pt x="1453" y="28523"/>
                </a:lnTo>
                <a:lnTo>
                  <a:pt x="1267" y="28653"/>
                </a:lnTo>
                <a:lnTo>
                  <a:pt x="1025" y="28821"/>
                </a:lnTo>
                <a:lnTo>
                  <a:pt x="801" y="29026"/>
                </a:lnTo>
                <a:lnTo>
                  <a:pt x="597" y="29193"/>
                </a:lnTo>
                <a:lnTo>
                  <a:pt x="466" y="29324"/>
                </a:lnTo>
                <a:lnTo>
                  <a:pt x="448" y="29379"/>
                </a:lnTo>
                <a:lnTo>
                  <a:pt x="597" y="29361"/>
                </a:lnTo>
                <a:lnTo>
                  <a:pt x="745" y="29305"/>
                </a:lnTo>
                <a:lnTo>
                  <a:pt x="913" y="29193"/>
                </a:lnTo>
                <a:lnTo>
                  <a:pt x="1099" y="29081"/>
                </a:lnTo>
                <a:lnTo>
                  <a:pt x="1267" y="28951"/>
                </a:lnTo>
                <a:lnTo>
                  <a:pt x="1416" y="28802"/>
                </a:lnTo>
                <a:lnTo>
                  <a:pt x="1527" y="28672"/>
                </a:lnTo>
                <a:lnTo>
                  <a:pt x="1583" y="28560"/>
                </a:lnTo>
                <a:lnTo>
                  <a:pt x="1602" y="28504"/>
                </a:lnTo>
                <a:lnTo>
                  <a:pt x="1602" y="28486"/>
                </a:lnTo>
                <a:close/>
                <a:moveTo>
                  <a:pt x="92607" y="28411"/>
                </a:moveTo>
                <a:lnTo>
                  <a:pt x="92551" y="28430"/>
                </a:lnTo>
                <a:lnTo>
                  <a:pt x="92458" y="28486"/>
                </a:lnTo>
                <a:lnTo>
                  <a:pt x="92346" y="28560"/>
                </a:lnTo>
                <a:lnTo>
                  <a:pt x="92104" y="28765"/>
                </a:lnTo>
                <a:lnTo>
                  <a:pt x="91862" y="29007"/>
                </a:lnTo>
                <a:lnTo>
                  <a:pt x="91620" y="29268"/>
                </a:lnTo>
                <a:lnTo>
                  <a:pt x="91434" y="29510"/>
                </a:lnTo>
                <a:lnTo>
                  <a:pt x="91378" y="29621"/>
                </a:lnTo>
                <a:lnTo>
                  <a:pt x="91322" y="29714"/>
                </a:lnTo>
                <a:lnTo>
                  <a:pt x="91322" y="29770"/>
                </a:lnTo>
                <a:lnTo>
                  <a:pt x="91341" y="29808"/>
                </a:lnTo>
                <a:lnTo>
                  <a:pt x="91360" y="29826"/>
                </a:lnTo>
                <a:lnTo>
                  <a:pt x="91397" y="29826"/>
                </a:lnTo>
                <a:lnTo>
                  <a:pt x="91490" y="29770"/>
                </a:lnTo>
                <a:lnTo>
                  <a:pt x="91602" y="29677"/>
                </a:lnTo>
                <a:lnTo>
                  <a:pt x="91713" y="29566"/>
                </a:lnTo>
                <a:lnTo>
                  <a:pt x="91918" y="29324"/>
                </a:lnTo>
                <a:lnTo>
                  <a:pt x="92048" y="29156"/>
                </a:lnTo>
                <a:lnTo>
                  <a:pt x="92421" y="28802"/>
                </a:lnTo>
                <a:lnTo>
                  <a:pt x="92533" y="28691"/>
                </a:lnTo>
                <a:lnTo>
                  <a:pt x="92626" y="28579"/>
                </a:lnTo>
                <a:lnTo>
                  <a:pt x="92663" y="28486"/>
                </a:lnTo>
                <a:lnTo>
                  <a:pt x="92681" y="28448"/>
                </a:lnTo>
                <a:lnTo>
                  <a:pt x="92663" y="28430"/>
                </a:lnTo>
                <a:lnTo>
                  <a:pt x="92607" y="28411"/>
                </a:lnTo>
                <a:close/>
                <a:moveTo>
                  <a:pt x="1490" y="29510"/>
                </a:moveTo>
                <a:lnTo>
                  <a:pt x="1434" y="29528"/>
                </a:lnTo>
                <a:lnTo>
                  <a:pt x="1285" y="29640"/>
                </a:lnTo>
                <a:lnTo>
                  <a:pt x="1099" y="29789"/>
                </a:lnTo>
                <a:lnTo>
                  <a:pt x="894" y="29994"/>
                </a:lnTo>
                <a:lnTo>
                  <a:pt x="559" y="30348"/>
                </a:lnTo>
                <a:lnTo>
                  <a:pt x="429" y="30515"/>
                </a:lnTo>
                <a:lnTo>
                  <a:pt x="764" y="30348"/>
                </a:lnTo>
                <a:lnTo>
                  <a:pt x="1006" y="30199"/>
                </a:lnTo>
                <a:lnTo>
                  <a:pt x="1230" y="30050"/>
                </a:lnTo>
                <a:lnTo>
                  <a:pt x="1453" y="29882"/>
                </a:lnTo>
                <a:lnTo>
                  <a:pt x="1527" y="29808"/>
                </a:lnTo>
                <a:lnTo>
                  <a:pt x="1583" y="29733"/>
                </a:lnTo>
                <a:lnTo>
                  <a:pt x="1621" y="29659"/>
                </a:lnTo>
                <a:lnTo>
                  <a:pt x="1621" y="29603"/>
                </a:lnTo>
                <a:lnTo>
                  <a:pt x="1602" y="29547"/>
                </a:lnTo>
                <a:lnTo>
                  <a:pt x="1527" y="29510"/>
                </a:lnTo>
                <a:close/>
                <a:moveTo>
                  <a:pt x="92812" y="29472"/>
                </a:moveTo>
                <a:lnTo>
                  <a:pt x="92756" y="29510"/>
                </a:lnTo>
                <a:lnTo>
                  <a:pt x="92477" y="29752"/>
                </a:lnTo>
                <a:lnTo>
                  <a:pt x="91974" y="30180"/>
                </a:lnTo>
                <a:lnTo>
                  <a:pt x="91732" y="30422"/>
                </a:lnTo>
                <a:lnTo>
                  <a:pt x="91527" y="30627"/>
                </a:lnTo>
                <a:lnTo>
                  <a:pt x="91453" y="30720"/>
                </a:lnTo>
                <a:lnTo>
                  <a:pt x="91415" y="30794"/>
                </a:lnTo>
                <a:lnTo>
                  <a:pt x="91397" y="30869"/>
                </a:lnTo>
                <a:lnTo>
                  <a:pt x="91397" y="30906"/>
                </a:lnTo>
                <a:lnTo>
                  <a:pt x="91453" y="30925"/>
                </a:lnTo>
                <a:lnTo>
                  <a:pt x="91546" y="30925"/>
                </a:lnTo>
                <a:lnTo>
                  <a:pt x="91602" y="30887"/>
                </a:lnTo>
                <a:lnTo>
                  <a:pt x="91751" y="30813"/>
                </a:lnTo>
                <a:lnTo>
                  <a:pt x="91881" y="30701"/>
                </a:lnTo>
                <a:lnTo>
                  <a:pt x="92142" y="30441"/>
                </a:lnTo>
                <a:lnTo>
                  <a:pt x="92290" y="30273"/>
                </a:lnTo>
                <a:lnTo>
                  <a:pt x="92533" y="30050"/>
                </a:lnTo>
                <a:lnTo>
                  <a:pt x="92644" y="29938"/>
                </a:lnTo>
                <a:lnTo>
                  <a:pt x="92719" y="29826"/>
                </a:lnTo>
                <a:lnTo>
                  <a:pt x="92756" y="29752"/>
                </a:lnTo>
                <a:lnTo>
                  <a:pt x="92830" y="29603"/>
                </a:lnTo>
                <a:lnTo>
                  <a:pt x="92849" y="29547"/>
                </a:lnTo>
                <a:lnTo>
                  <a:pt x="92849" y="29491"/>
                </a:lnTo>
                <a:lnTo>
                  <a:pt x="92830" y="29472"/>
                </a:lnTo>
                <a:close/>
                <a:moveTo>
                  <a:pt x="1416" y="30459"/>
                </a:moveTo>
                <a:lnTo>
                  <a:pt x="1323" y="30496"/>
                </a:lnTo>
                <a:lnTo>
                  <a:pt x="1248" y="30552"/>
                </a:lnTo>
                <a:lnTo>
                  <a:pt x="1136" y="30645"/>
                </a:lnTo>
                <a:lnTo>
                  <a:pt x="1043" y="30738"/>
                </a:lnTo>
                <a:lnTo>
                  <a:pt x="857" y="30981"/>
                </a:lnTo>
                <a:lnTo>
                  <a:pt x="690" y="31223"/>
                </a:lnTo>
                <a:lnTo>
                  <a:pt x="541" y="31465"/>
                </a:lnTo>
                <a:lnTo>
                  <a:pt x="410" y="31688"/>
                </a:lnTo>
                <a:lnTo>
                  <a:pt x="634" y="31483"/>
                </a:lnTo>
                <a:lnTo>
                  <a:pt x="1062" y="31111"/>
                </a:lnTo>
                <a:lnTo>
                  <a:pt x="1285" y="30906"/>
                </a:lnTo>
                <a:lnTo>
                  <a:pt x="1453" y="30720"/>
                </a:lnTo>
                <a:lnTo>
                  <a:pt x="1565" y="30590"/>
                </a:lnTo>
                <a:lnTo>
                  <a:pt x="1583" y="30534"/>
                </a:lnTo>
                <a:lnTo>
                  <a:pt x="1565" y="30496"/>
                </a:lnTo>
                <a:lnTo>
                  <a:pt x="1490" y="30459"/>
                </a:lnTo>
                <a:close/>
                <a:moveTo>
                  <a:pt x="92644" y="30794"/>
                </a:moveTo>
                <a:lnTo>
                  <a:pt x="92402" y="30943"/>
                </a:lnTo>
                <a:lnTo>
                  <a:pt x="91937" y="31241"/>
                </a:lnTo>
                <a:lnTo>
                  <a:pt x="91713" y="31390"/>
                </a:lnTo>
                <a:lnTo>
                  <a:pt x="91509" y="31539"/>
                </a:lnTo>
                <a:lnTo>
                  <a:pt x="91453" y="31614"/>
                </a:lnTo>
                <a:lnTo>
                  <a:pt x="91397" y="31669"/>
                </a:lnTo>
                <a:lnTo>
                  <a:pt x="91378" y="31725"/>
                </a:lnTo>
                <a:lnTo>
                  <a:pt x="91397" y="31762"/>
                </a:lnTo>
                <a:lnTo>
                  <a:pt x="91434" y="31781"/>
                </a:lnTo>
                <a:lnTo>
                  <a:pt x="91509" y="31800"/>
                </a:lnTo>
                <a:lnTo>
                  <a:pt x="91583" y="31762"/>
                </a:lnTo>
                <a:lnTo>
                  <a:pt x="91657" y="31725"/>
                </a:lnTo>
                <a:lnTo>
                  <a:pt x="91862" y="31576"/>
                </a:lnTo>
                <a:lnTo>
                  <a:pt x="92086" y="31390"/>
                </a:lnTo>
                <a:lnTo>
                  <a:pt x="92458" y="30999"/>
                </a:lnTo>
                <a:lnTo>
                  <a:pt x="92644" y="30794"/>
                </a:lnTo>
                <a:close/>
                <a:moveTo>
                  <a:pt x="1565" y="31614"/>
                </a:moveTo>
                <a:lnTo>
                  <a:pt x="1509" y="31632"/>
                </a:lnTo>
                <a:lnTo>
                  <a:pt x="1397" y="31688"/>
                </a:lnTo>
                <a:lnTo>
                  <a:pt x="1248" y="31818"/>
                </a:lnTo>
                <a:lnTo>
                  <a:pt x="1062" y="31986"/>
                </a:lnTo>
                <a:lnTo>
                  <a:pt x="876" y="32172"/>
                </a:lnTo>
                <a:lnTo>
                  <a:pt x="727" y="32377"/>
                </a:lnTo>
                <a:lnTo>
                  <a:pt x="597" y="32544"/>
                </a:lnTo>
                <a:lnTo>
                  <a:pt x="559" y="32600"/>
                </a:lnTo>
                <a:lnTo>
                  <a:pt x="541" y="32656"/>
                </a:lnTo>
                <a:lnTo>
                  <a:pt x="541" y="32712"/>
                </a:lnTo>
                <a:lnTo>
                  <a:pt x="559" y="32731"/>
                </a:lnTo>
                <a:lnTo>
                  <a:pt x="652" y="32731"/>
                </a:lnTo>
                <a:lnTo>
                  <a:pt x="764" y="32675"/>
                </a:lnTo>
                <a:lnTo>
                  <a:pt x="876" y="32600"/>
                </a:lnTo>
                <a:lnTo>
                  <a:pt x="987" y="32507"/>
                </a:lnTo>
                <a:lnTo>
                  <a:pt x="1211" y="32284"/>
                </a:lnTo>
                <a:lnTo>
                  <a:pt x="1360" y="32135"/>
                </a:lnTo>
                <a:lnTo>
                  <a:pt x="1434" y="32042"/>
                </a:lnTo>
                <a:lnTo>
                  <a:pt x="1546" y="31837"/>
                </a:lnTo>
                <a:lnTo>
                  <a:pt x="1602" y="31744"/>
                </a:lnTo>
                <a:lnTo>
                  <a:pt x="1621" y="31669"/>
                </a:lnTo>
                <a:lnTo>
                  <a:pt x="1621" y="31651"/>
                </a:lnTo>
                <a:lnTo>
                  <a:pt x="1602" y="31632"/>
                </a:lnTo>
                <a:lnTo>
                  <a:pt x="1565" y="31614"/>
                </a:lnTo>
                <a:close/>
                <a:moveTo>
                  <a:pt x="92607" y="31669"/>
                </a:moveTo>
                <a:lnTo>
                  <a:pt x="92290" y="31911"/>
                </a:lnTo>
                <a:lnTo>
                  <a:pt x="92030" y="32116"/>
                </a:lnTo>
                <a:lnTo>
                  <a:pt x="91769" y="32358"/>
                </a:lnTo>
                <a:lnTo>
                  <a:pt x="91527" y="32600"/>
                </a:lnTo>
                <a:lnTo>
                  <a:pt x="91415" y="32712"/>
                </a:lnTo>
                <a:lnTo>
                  <a:pt x="91341" y="32824"/>
                </a:lnTo>
                <a:lnTo>
                  <a:pt x="91285" y="32917"/>
                </a:lnTo>
                <a:lnTo>
                  <a:pt x="91266" y="32991"/>
                </a:lnTo>
                <a:lnTo>
                  <a:pt x="91285" y="33047"/>
                </a:lnTo>
                <a:lnTo>
                  <a:pt x="91341" y="33066"/>
                </a:lnTo>
                <a:lnTo>
                  <a:pt x="91415" y="33066"/>
                </a:lnTo>
                <a:lnTo>
                  <a:pt x="91471" y="33029"/>
                </a:lnTo>
                <a:lnTo>
                  <a:pt x="91564" y="32973"/>
                </a:lnTo>
                <a:lnTo>
                  <a:pt x="91657" y="32898"/>
                </a:lnTo>
                <a:lnTo>
                  <a:pt x="91844" y="32675"/>
                </a:lnTo>
                <a:lnTo>
                  <a:pt x="92048" y="32414"/>
                </a:lnTo>
                <a:lnTo>
                  <a:pt x="92421" y="31930"/>
                </a:lnTo>
                <a:lnTo>
                  <a:pt x="92551" y="31762"/>
                </a:lnTo>
                <a:lnTo>
                  <a:pt x="92607" y="31669"/>
                </a:lnTo>
                <a:close/>
                <a:moveTo>
                  <a:pt x="1807" y="32526"/>
                </a:moveTo>
                <a:lnTo>
                  <a:pt x="1769" y="32544"/>
                </a:lnTo>
                <a:lnTo>
                  <a:pt x="1639" y="32619"/>
                </a:lnTo>
                <a:lnTo>
                  <a:pt x="1453" y="32786"/>
                </a:lnTo>
                <a:lnTo>
                  <a:pt x="1006" y="33252"/>
                </a:lnTo>
                <a:lnTo>
                  <a:pt x="783" y="33494"/>
                </a:lnTo>
                <a:lnTo>
                  <a:pt x="615" y="33717"/>
                </a:lnTo>
                <a:lnTo>
                  <a:pt x="503" y="33885"/>
                </a:lnTo>
                <a:lnTo>
                  <a:pt x="485" y="33941"/>
                </a:lnTo>
                <a:lnTo>
                  <a:pt x="485" y="33959"/>
                </a:lnTo>
                <a:lnTo>
                  <a:pt x="522" y="33978"/>
                </a:lnTo>
                <a:lnTo>
                  <a:pt x="578" y="33978"/>
                </a:lnTo>
                <a:lnTo>
                  <a:pt x="708" y="33922"/>
                </a:lnTo>
                <a:lnTo>
                  <a:pt x="857" y="33810"/>
                </a:lnTo>
                <a:lnTo>
                  <a:pt x="1006" y="33680"/>
                </a:lnTo>
                <a:lnTo>
                  <a:pt x="1304" y="33382"/>
                </a:lnTo>
                <a:lnTo>
                  <a:pt x="1490" y="33196"/>
                </a:lnTo>
                <a:lnTo>
                  <a:pt x="1602" y="33047"/>
                </a:lnTo>
                <a:lnTo>
                  <a:pt x="1769" y="32786"/>
                </a:lnTo>
                <a:lnTo>
                  <a:pt x="1825" y="32656"/>
                </a:lnTo>
                <a:lnTo>
                  <a:pt x="1863" y="32563"/>
                </a:lnTo>
                <a:lnTo>
                  <a:pt x="1863" y="32544"/>
                </a:lnTo>
                <a:lnTo>
                  <a:pt x="1844" y="32526"/>
                </a:lnTo>
                <a:close/>
                <a:moveTo>
                  <a:pt x="92570" y="32824"/>
                </a:moveTo>
                <a:lnTo>
                  <a:pt x="92533" y="32842"/>
                </a:lnTo>
                <a:lnTo>
                  <a:pt x="92253" y="33029"/>
                </a:lnTo>
                <a:lnTo>
                  <a:pt x="92030" y="33196"/>
                </a:lnTo>
                <a:lnTo>
                  <a:pt x="91769" y="33401"/>
                </a:lnTo>
                <a:lnTo>
                  <a:pt x="91546" y="33624"/>
                </a:lnTo>
                <a:lnTo>
                  <a:pt x="91360" y="33810"/>
                </a:lnTo>
                <a:lnTo>
                  <a:pt x="91304" y="33904"/>
                </a:lnTo>
                <a:lnTo>
                  <a:pt x="91266" y="33978"/>
                </a:lnTo>
                <a:lnTo>
                  <a:pt x="91266" y="34034"/>
                </a:lnTo>
                <a:lnTo>
                  <a:pt x="91304" y="34090"/>
                </a:lnTo>
                <a:lnTo>
                  <a:pt x="91341" y="34108"/>
                </a:lnTo>
                <a:lnTo>
                  <a:pt x="91397" y="34090"/>
                </a:lnTo>
                <a:lnTo>
                  <a:pt x="91509" y="34053"/>
                </a:lnTo>
                <a:lnTo>
                  <a:pt x="91620" y="33959"/>
                </a:lnTo>
                <a:lnTo>
                  <a:pt x="91751" y="33848"/>
                </a:lnTo>
                <a:lnTo>
                  <a:pt x="91974" y="33606"/>
                </a:lnTo>
                <a:lnTo>
                  <a:pt x="92104" y="33457"/>
                </a:lnTo>
                <a:lnTo>
                  <a:pt x="92235" y="33308"/>
                </a:lnTo>
                <a:lnTo>
                  <a:pt x="92421" y="33084"/>
                </a:lnTo>
                <a:lnTo>
                  <a:pt x="92570" y="32880"/>
                </a:lnTo>
                <a:lnTo>
                  <a:pt x="92588" y="32824"/>
                </a:lnTo>
                <a:close/>
                <a:moveTo>
                  <a:pt x="1509" y="33755"/>
                </a:moveTo>
                <a:lnTo>
                  <a:pt x="1434" y="33792"/>
                </a:lnTo>
                <a:lnTo>
                  <a:pt x="1341" y="33848"/>
                </a:lnTo>
                <a:lnTo>
                  <a:pt x="1136" y="34034"/>
                </a:lnTo>
                <a:lnTo>
                  <a:pt x="950" y="34257"/>
                </a:lnTo>
                <a:lnTo>
                  <a:pt x="745" y="34481"/>
                </a:lnTo>
                <a:lnTo>
                  <a:pt x="597" y="34704"/>
                </a:lnTo>
                <a:lnTo>
                  <a:pt x="429" y="34928"/>
                </a:lnTo>
                <a:lnTo>
                  <a:pt x="671" y="34741"/>
                </a:lnTo>
                <a:lnTo>
                  <a:pt x="1136" y="34388"/>
                </a:lnTo>
                <a:lnTo>
                  <a:pt x="1360" y="34201"/>
                </a:lnTo>
                <a:lnTo>
                  <a:pt x="1546" y="34015"/>
                </a:lnTo>
                <a:lnTo>
                  <a:pt x="1602" y="33941"/>
                </a:lnTo>
                <a:lnTo>
                  <a:pt x="1639" y="33885"/>
                </a:lnTo>
                <a:lnTo>
                  <a:pt x="1658" y="33829"/>
                </a:lnTo>
                <a:lnTo>
                  <a:pt x="1639" y="33792"/>
                </a:lnTo>
                <a:lnTo>
                  <a:pt x="1583" y="33755"/>
                </a:lnTo>
                <a:close/>
                <a:moveTo>
                  <a:pt x="92328" y="33904"/>
                </a:moveTo>
                <a:lnTo>
                  <a:pt x="92067" y="34108"/>
                </a:lnTo>
                <a:lnTo>
                  <a:pt x="91620" y="34518"/>
                </a:lnTo>
                <a:lnTo>
                  <a:pt x="91397" y="34723"/>
                </a:lnTo>
                <a:lnTo>
                  <a:pt x="91211" y="34928"/>
                </a:lnTo>
                <a:lnTo>
                  <a:pt x="91155" y="35002"/>
                </a:lnTo>
                <a:lnTo>
                  <a:pt x="91118" y="35076"/>
                </a:lnTo>
                <a:lnTo>
                  <a:pt x="91099" y="35132"/>
                </a:lnTo>
                <a:lnTo>
                  <a:pt x="91118" y="35188"/>
                </a:lnTo>
                <a:lnTo>
                  <a:pt x="91155" y="35207"/>
                </a:lnTo>
                <a:lnTo>
                  <a:pt x="91229" y="35188"/>
                </a:lnTo>
                <a:lnTo>
                  <a:pt x="91304" y="35151"/>
                </a:lnTo>
                <a:lnTo>
                  <a:pt x="91397" y="35076"/>
                </a:lnTo>
                <a:lnTo>
                  <a:pt x="91583" y="34890"/>
                </a:lnTo>
                <a:lnTo>
                  <a:pt x="91788" y="34630"/>
                </a:lnTo>
                <a:lnTo>
                  <a:pt x="92160" y="34146"/>
                </a:lnTo>
                <a:lnTo>
                  <a:pt x="92328" y="33904"/>
                </a:lnTo>
                <a:close/>
                <a:moveTo>
                  <a:pt x="1583" y="34816"/>
                </a:moveTo>
                <a:lnTo>
                  <a:pt x="1472" y="34872"/>
                </a:lnTo>
                <a:lnTo>
                  <a:pt x="876" y="35449"/>
                </a:lnTo>
                <a:lnTo>
                  <a:pt x="503" y="35821"/>
                </a:lnTo>
                <a:lnTo>
                  <a:pt x="392" y="35952"/>
                </a:lnTo>
                <a:lnTo>
                  <a:pt x="354" y="36007"/>
                </a:lnTo>
                <a:lnTo>
                  <a:pt x="392" y="36026"/>
                </a:lnTo>
                <a:lnTo>
                  <a:pt x="429" y="36026"/>
                </a:lnTo>
                <a:lnTo>
                  <a:pt x="541" y="35970"/>
                </a:lnTo>
                <a:lnTo>
                  <a:pt x="690" y="35896"/>
                </a:lnTo>
                <a:lnTo>
                  <a:pt x="857" y="35784"/>
                </a:lnTo>
                <a:lnTo>
                  <a:pt x="1174" y="35579"/>
                </a:lnTo>
                <a:lnTo>
                  <a:pt x="1341" y="35430"/>
                </a:lnTo>
                <a:lnTo>
                  <a:pt x="1397" y="35374"/>
                </a:lnTo>
                <a:lnTo>
                  <a:pt x="1472" y="35263"/>
                </a:lnTo>
                <a:lnTo>
                  <a:pt x="1546" y="35132"/>
                </a:lnTo>
                <a:lnTo>
                  <a:pt x="1602" y="35002"/>
                </a:lnTo>
                <a:lnTo>
                  <a:pt x="1621" y="34890"/>
                </a:lnTo>
                <a:lnTo>
                  <a:pt x="1621" y="34816"/>
                </a:lnTo>
                <a:close/>
                <a:moveTo>
                  <a:pt x="92402" y="34909"/>
                </a:moveTo>
                <a:lnTo>
                  <a:pt x="92290" y="35002"/>
                </a:lnTo>
                <a:lnTo>
                  <a:pt x="92086" y="35151"/>
                </a:lnTo>
                <a:lnTo>
                  <a:pt x="91844" y="35374"/>
                </a:lnTo>
                <a:lnTo>
                  <a:pt x="91602" y="35635"/>
                </a:lnTo>
                <a:lnTo>
                  <a:pt x="91378" y="35877"/>
                </a:lnTo>
                <a:lnTo>
                  <a:pt x="91304" y="35989"/>
                </a:lnTo>
                <a:lnTo>
                  <a:pt x="91229" y="36100"/>
                </a:lnTo>
                <a:lnTo>
                  <a:pt x="91192" y="36194"/>
                </a:lnTo>
                <a:lnTo>
                  <a:pt x="91173" y="36268"/>
                </a:lnTo>
                <a:lnTo>
                  <a:pt x="91192" y="36324"/>
                </a:lnTo>
                <a:lnTo>
                  <a:pt x="91266" y="36343"/>
                </a:lnTo>
                <a:lnTo>
                  <a:pt x="91304" y="36343"/>
                </a:lnTo>
                <a:lnTo>
                  <a:pt x="91341" y="36324"/>
                </a:lnTo>
                <a:lnTo>
                  <a:pt x="91434" y="36268"/>
                </a:lnTo>
                <a:lnTo>
                  <a:pt x="91527" y="36156"/>
                </a:lnTo>
                <a:lnTo>
                  <a:pt x="91639" y="36026"/>
                </a:lnTo>
                <a:lnTo>
                  <a:pt x="91806" y="35765"/>
                </a:lnTo>
                <a:lnTo>
                  <a:pt x="91937" y="35579"/>
                </a:lnTo>
                <a:lnTo>
                  <a:pt x="92235" y="35188"/>
                </a:lnTo>
                <a:lnTo>
                  <a:pt x="92384" y="34983"/>
                </a:lnTo>
                <a:lnTo>
                  <a:pt x="92421" y="34909"/>
                </a:lnTo>
                <a:close/>
                <a:moveTo>
                  <a:pt x="1546" y="35877"/>
                </a:moveTo>
                <a:lnTo>
                  <a:pt x="1453" y="35952"/>
                </a:lnTo>
                <a:lnTo>
                  <a:pt x="1285" y="36082"/>
                </a:lnTo>
                <a:lnTo>
                  <a:pt x="839" y="36491"/>
                </a:lnTo>
                <a:lnTo>
                  <a:pt x="615" y="36715"/>
                </a:lnTo>
                <a:lnTo>
                  <a:pt x="429" y="36901"/>
                </a:lnTo>
                <a:lnTo>
                  <a:pt x="299" y="37050"/>
                </a:lnTo>
                <a:lnTo>
                  <a:pt x="280" y="37106"/>
                </a:lnTo>
                <a:lnTo>
                  <a:pt x="280" y="37124"/>
                </a:lnTo>
                <a:lnTo>
                  <a:pt x="299" y="37143"/>
                </a:lnTo>
                <a:lnTo>
                  <a:pt x="354" y="37143"/>
                </a:lnTo>
                <a:lnTo>
                  <a:pt x="466" y="37106"/>
                </a:lnTo>
                <a:lnTo>
                  <a:pt x="615" y="37013"/>
                </a:lnTo>
                <a:lnTo>
                  <a:pt x="783" y="36901"/>
                </a:lnTo>
                <a:lnTo>
                  <a:pt x="1099" y="36640"/>
                </a:lnTo>
                <a:lnTo>
                  <a:pt x="1285" y="36473"/>
                </a:lnTo>
                <a:lnTo>
                  <a:pt x="1397" y="36343"/>
                </a:lnTo>
                <a:lnTo>
                  <a:pt x="1565" y="36119"/>
                </a:lnTo>
                <a:lnTo>
                  <a:pt x="1621" y="36007"/>
                </a:lnTo>
                <a:lnTo>
                  <a:pt x="1658" y="35914"/>
                </a:lnTo>
                <a:lnTo>
                  <a:pt x="1658" y="35877"/>
                </a:lnTo>
                <a:close/>
                <a:moveTo>
                  <a:pt x="92365" y="35952"/>
                </a:moveTo>
                <a:lnTo>
                  <a:pt x="92123" y="36212"/>
                </a:lnTo>
                <a:lnTo>
                  <a:pt x="91713" y="36696"/>
                </a:lnTo>
                <a:lnTo>
                  <a:pt x="91527" y="36957"/>
                </a:lnTo>
                <a:lnTo>
                  <a:pt x="91378" y="37180"/>
                </a:lnTo>
                <a:lnTo>
                  <a:pt x="91322" y="37292"/>
                </a:lnTo>
                <a:lnTo>
                  <a:pt x="91304" y="37367"/>
                </a:lnTo>
                <a:lnTo>
                  <a:pt x="91285" y="37441"/>
                </a:lnTo>
                <a:lnTo>
                  <a:pt x="91322" y="37497"/>
                </a:lnTo>
                <a:lnTo>
                  <a:pt x="91378" y="37515"/>
                </a:lnTo>
                <a:lnTo>
                  <a:pt x="91434" y="37497"/>
                </a:lnTo>
                <a:lnTo>
                  <a:pt x="91509" y="37441"/>
                </a:lnTo>
                <a:lnTo>
                  <a:pt x="91583" y="37348"/>
                </a:lnTo>
                <a:lnTo>
                  <a:pt x="91751" y="37106"/>
                </a:lnTo>
                <a:lnTo>
                  <a:pt x="91918" y="36808"/>
                </a:lnTo>
                <a:lnTo>
                  <a:pt x="92216" y="36231"/>
                </a:lnTo>
                <a:lnTo>
                  <a:pt x="92365" y="35952"/>
                </a:lnTo>
                <a:close/>
                <a:moveTo>
                  <a:pt x="1472" y="36882"/>
                </a:moveTo>
                <a:lnTo>
                  <a:pt x="1434" y="36920"/>
                </a:lnTo>
                <a:lnTo>
                  <a:pt x="857" y="37646"/>
                </a:lnTo>
                <a:lnTo>
                  <a:pt x="336" y="38297"/>
                </a:lnTo>
                <a:lnTo>
                  <a:pt x="373" y="38316"/>
                </a:lnTo>
                <a:lnTo>
                  <a:pt x="410" y="38316"/>
                </a:lnTo>
                <a:lnTo>
                  <a:pt x="522" y="38260"/>
                </a:lnTo>
                <a:lnTo>
                  <a:pt x="671" y="38167"/>
                </a:lnTo>
                <a:lnTo>
                  <a:pt x="839" y="38037"/>
                </a:lnTo>
                <a:lnTo>
                  <a:pt x="1136" y="37757"/>
                </a:lnTo>
                <a:lnTo>
                  <a:pt x="1323" y="37590"/>
                </a:lnTo>
                <a:lnTo>
                  <a:pt x="1527" y="37329"/>
                </a:lnTo>
                <a:lnTo>
                  <a:pt x="1621" y="37162"/>
                </a:lnTo>
                <a:lnTo>
                  <a:pt x="1658" y="37106"/>
                </a:lnTo>
                <a:lnTo>
                  <a:pt x="1658" y="37050"/>
                </a:lnTo>
                <a:lnTo>
                  <a:pt x="1621" y="36976"/>
                </a:lnTo>
                <a:lnTo>
                  <a:pt x="1583" y="36901"/>
                </a:lnTo>
                <a:lnTo>
                  <a:pt x="1546" y="36882"/>
                </a:lnTo>
                <a:close/>
                <a:moveTo>
                  <a:pt x="92179" y="37087"/>
                </a:moveTo>
                <a:lnTo>
                  <a:pt x="92030" y="37162"/>
                </a:lnTo>
                <a:lnTo>
                  <a:pt x="91918" y="37236"/>
                </a:lnTo>
                <a:lnTo>
                  <a:pt x="91825" y="37329"/>
                </a:lnTo>
                <a:lnTo>
                  <a:pt x="91602" y="37571"/>
                </a:lnTo>
                <a:lnTo>
                  <a:pt x="91397" y="37832"/>
                </a:lnTo>
                <a:lnTo>
                  <a:pt x="91229" y="38074"/>
                </a:lnTo>
                <a:lnTo>
                  <a:pt x="91173" y="38204"/>
                </a:lnTo>
                <a:lnTo>
                  <a:pt x="91080" y="38428"/>
                </a:lnTo>
                <a:lnTo>
                  <a:pt x="91043" y="38521"/>
                </a:lnTo>
                <a:lnTo>
                  <a:pt x="91043" y="38595"/>
                </a:lnTo>
                <a:lnTo>
                  <a:pt x="91062" y="38595"/>
                </a:lnTo>
                <a:lnTo>
                  <a:pt x="91080" y="38614"/>
                </a:lnTo>
                <a:lnTo>
                  <a:pt x="91173" y="38558"/>
                </a:lnTo>
                <a:lnTo>
                  <a:pt x="91285" y="38465"/>
                </a:lnTo>
                <a:lnTo>
                  <a:pt x="91397" y="38353"/>
                </a:lnTo>
                <a:lnTo>
                  <a:pt x="91583" y="38130"/>
                </a:lnTo>
                <a:lnTo>
                  <a:pt x="91937" y="37646"/>
                </a:lnTo>
                <a:lnTo>
                  <a:pt x="92086" y="37441"/>
                </a:lnTo>
                <a:lnTo>
                  <a:pt x="92235" y="37218"/>
                </a:lnTo>
                <a:lnTo>
                  <a:pt x="92272" y="37143"/>
                </a:lnTo>
                <a:lnTo>
                  <a:pt x="92272" y="37106"/>
                </a:lnTo>
                <a:lnTo>
                  <a:pt x="92253" y="37087"/>
                </a:lnTo>
                <a:close/>
                <a:moveTo>
                  <a:pt x="1341" y="38111"/>
                </a:moveTo>
                <a:lnTo>
                  <a:pt x="1285" y="38130"/>
                </a:lnTo>
                <a:lnTo>
                  <a:pt x="1136" y="38242"/>
                </a:lnTo>
                <a:lnTo>
                  <a:pt x="987" y="38428"/>
                </a:lnTo>
                <a:lnTo>
                  <a:pt x="801" y="38633"/>
                </a:lnTo>
                <a:lnTo>
                  <a:pt x="485" y="39061"/>
                </a:lnTo>
                <a:lnTo>
                  <a:pt x="354" y="39210"/>
                </a:lnTo>
                <a:lnTo>
                  <a:pt x="299" y="39247"/>
                </a:lnTo>
                <a:lnTo>
                  <a:pt x="243" y="39284"/>
                </a:lnTo>
                <a:lnTo>
                  <a:pt x="243" y="39284"/>
                </a:lnTo>
                <a:lnTo>
                  <a:pt x="373" y="39228"/>
                </a:lnTo>
                <a:lnTo>
                  <a:pt x="578" y="39098"/>
                </a:lnTo>
                <a:lnTo>
                  <a:pt x="820" y="38949"/>
                </a:lnTo>
                <a:lnTo>
                  <a:pt x="1081" y="38763"/>
                </a:lnTo>
                <a:lnTo>
                  <a:pt x="1304" y="38558"/>
                </a:lnTo>
                <a:lnTo>
                  <a:pt x="1397" y="38465"/>
                </a:lnTo>
                <a:lnTo>
                  <a:pt x="1453" y="38372"/>
                </a:lnTo>
                <a:lnTo>
                  <a:pt x="1490" y="38297"/>
                </a:lnTo>
                <a:lnTo>
                  <a:pt x="1490" y="38223"/>
                </a:lnTo>
                <a:lnTo>
                  <a:pt x="1453" y="38148"/>
                </a:lnTo>
                <a:lnTo>
                  <a:pt x="1378" y="38111"/>
                </a:lnTo>
                <a:close/>
                <a:moveTo>
                  <a:pt x="92384" y="38353"/>
                </a:moveTo>
                <a:lnTo>
                  <a:pt x="92328" y="38372"/>
                </a:lnTo>
                <a:lnTo>
                  <a:pt x="92272" y="38391"/>
                </a:lnTo>
                <a:lnTo>
                  <a:pt x="92197" y="38446"/>
                </a:lnTo>
                <a:lnTo>
                  <a:pt x="92030" y="38577"/>
                </a:lnTo>
                <a:lnTo>
                  <a:pt x="91844" y="38744"/>
                </a:lnTo>
                <a:lnTo>
                  <a:pt x="91509" y="39098"/>
                </a:lnTo>
                <a:lnTo>
                  <a:pt x="91341" y="39321"/>
                </a:lnTo>
                <a:lnTo>
                  <a:pt x="91341" y="39340"/>
                </a:lnTo>
                <a:lnTo>
                  <a:pt x="91360" y="39359"/>
                </a:lnTo>
                <a:lnTo>
                  <a:pt x="91490" y="39303"/>
                </a:lnTo>
                <a:lnTo>
                  <a:pt x="91695" y="39191"/>
                </a:lnTo>
                <a:lnTo>
                  <a:pt x="91937" y="39024"/>
                </a:lnTo>
                <a:lnTo>
                  <a:pt x="92160" y="38837"/>
                </a:lnTo>
                <a:lnTo>
                  <a:pt x="92346" y="38651"/>
                </a:lnTo>
                <a:lnTo>
                  <a:pt x="92402" y="38577"/>
                </a:lnTo>
                <a:lnTo>
                  <a:pt x="92439" y="38502"/>
                </a:lnTo>
                <a:lnTo>
                  <a:pt x="92439" y="38428"/>
                </a:lnTo>
                <a:lnTo>
                  <a:pt x="92421" y="38372"/>
                </a:lnTo>
                <a:lnTo>
                  <a:pt x="92384" y="38353"/>
                </a:lnTo>
                <a:close/>
                <a:moveTo>
                  <a:pt x="1751" y="39079"/>
                </a:moveTo>
                <a:lnTo>
                  <a:pt x="1695" y="39098"/>
                </a:lnTo>
                <a:lnTo>
                  <a:pt x="1583" y="39154"/>
                </a:lnTo>
                <a:lnTo>
                  <a:pt x="1434" y="39247"/>
                </a:lnTo>
                <a:lnTo>
                  <a:pt x="1267" y="39396"/>
                </a:lnTo>
                <a:lnTo>
                  <a:pt x="950" y="39694"/>
                </a:lnTo>
                <a:lnTo>
                  <a:pt x="764" y="39861"/>
                </a:lnTo>
                <a:lnTo>
                  <a:pt x="485" y="40085"/>
                </a:lnTo>
                <a:lnTo>
                  <a:pt x="336" y="40234"/>
                </a:lnTo>
                <a:lnTo>
                  <a:pt x="280" y="40290"/>
                </a:lnTo>
                <a:lnTo>
                  <a:pt x="261" y="40327"/>
                </a:lnTo>
                <a:lnTo>
                  <a:pt x="261" y="40383"/>
                </a:lnTo>
                <a:lnTo>
                  <a:pt x="280" y="40438"/>
                </a:lnTo>
                <a:lnTo>
                  <a:pt x="299" y="40476"/>
                </a:lnTo>
                <a:lnTo>
                  <a:pt x="354" y="40476"/>
                </a:lnTo>
                <a:lnTo>
                  <a:pt x="392" y="40438"/>
                </a:lnTo>
                <a:lnTo>
                  <a:pt x="690" y="40215"/>
                </a:lnTo>
                <a:lnTo>
                  <a:pt x="1192" y="39824"/>
                </a:lnTo>
                <a:lnTo>
                  <a:pt x="1434" y="39601"/>
                </a:lnTo>
                <a:lnTo>
                  <a:pt x="1639" y="39396"/>
                </a:lnTo>
                <a:lnTo>
                  <a:pt x="1714" y="39303"/>
                </a:lnTo>
                <a:lnTo>
                  <a:pt x="1769" y="39228"/>
                </a:lnTo>
                <a:lnTo>
                  <a:pt x="1788" y="39154"/>
                </a:lnTo>
                <a:lnTo>
                  <a:pt x="1769" y="39117"/>
                </a:lnTo>
                <a:lnTo>
                  <a:pt x="1751" y="39079"/>
                </a:lnTo>
                <a:close/>
                <a:moveTo>
                  <a:pt x="92477" y="39359"/>
                </a:moveTo>
                <a:lnTo>
                  <a:pt x="92346" y="39415"/>
                </a:lnTo>
                <a:lnTo>
                  <a:pt x="92142" y="39526"/>
                </a:lnTo>
                <a:lnTo>
                  <a:pt x="91899" y="39675"/>
                </a:lnTo>
                <a:lnTo>
                  <a:pt x="91639" y="39861"/>
                </a:lnTo>
                <a:lnTo>
                  <a:pt x="91397" y="40048"/>
                </a:lnTo>
                <a:lnTo>
                  <a:pt x="91304" y="40159"/>
                </a:lnTo>
                <a:lnTo>
                  <a:pt x="91229" y="40252"/>
                </a:lnTo>
                <a:lnTo>
                  <a:pt x="91155" y="40345"/>
                </a:lnTo>
                <a:lnTo>
                  <a:pt x="91136" y="40420"/>
                </a:lnTo>
                <a:lnTo>
                  <a:pt x="91136" y="40494"/>
                </a:lnTo>
                <a:lnTo>
                  <a:pt x="91173" y="40569"/>
                </a:lnTo>
                <a:lnTo>
                  <a:pt x="91192" y="40587"/>
                </a:lnTo>
                <a:lnTo>
                  <a:pt x="91229" y="40587"/>
                </a:lnTo>
                <a:lnTo>
                  <a:pt x="91341" y="40532"/>
                </a:lnTo>
                <a:lnTo>
                  <a:pt x="91471" y="40457"/>
                </a:lnTo>
                <a:lnTo>
                  <a:pt x="91602" y="40345"/>
                </a:lnTo>
                <a:lnTo>
                  <a:pt x="91862" y="40103"/>
                </a:lnTo>
                <a:lnTo>
                  <a:pt x="91993" y="39954"/>
                </a:lnTo>
                <a:lnTo>
                  <a:pt x="92123" y="39843"/>
                </a:lnTo>
                <a:lnTo>
                  <a:pt x="92365" y="39619"/>
                </a:lnTo>
                <a:lnTo>
                  <a:pt x="92458" y="39526"/>
                </a:lnTo>
                <a:lnTo>
                  <a:pt x="92533" y="39433"/>
                </a:lnTo>
                <a:lnTo>
                  <a:pt x="92533" y="39396"/>
                </a:lnTo>
                <a:lnTo>
                  <a:pt x="92533" y="39377"/>
                </a:lnTo>
                <a:lnTo>
                  <a:pt x="92514" y="39359"/>
                </a:lnTo>
                <a:close/>
                <a:moveTo>
                  <a:pt x="1583" y="40234"/>
                </a:moveTo>
                <a:lnTo>
                  <a:pt x="1490" y="40252"/>
                </a:lnTo>
                <a:lnTo>
                  <a:pt x="1397" y="40308"/>
                </a:lnTo>
                <a:lnTo>
                  <a:pt x="1304" y="40383"/>
                </a:lnTo>
                <a:lnTo>
                  <a:pt x="1230" y="40457"/>
                </a:lnTo>
                <a:lnTo>
                  <a:pt x="1081" y="40662"/>
                </a:lnTo>
                <a:lnTo>
                  <a:pt x="950" y="40829"/>
                </a:lnTo>
                <a:lnTo>
                  <a:pt x="764" y="40960"/>
                </a:lnTo>
                <a:lnTo>
                  <a:pt x="541" y="41165"/>
                </a:lnTo>
                <a:lnTo>
                  <a:pt x="429" y="41258"/>
                </a:lnTo>
                <a:lnTo>
                  <a:pt x="392" y="41351"/>
                </a:lnTo>
                <a:lnTo>
                  <a:pt x="373" y="41407"/>
                </a:lnTo>
                <a:lnTo>
                  <a:pt x="392" y="41425"/>
                </a:lnTo>
                <a:lnTo>
                  <a:pt x="429" y="41462"/>
                </a:lnTo>
                <a:lnTo>
                  <a:pt x="485" y="41481"/>
                </a:lnTo>
                <a:lnTo>
                  <a:pt x="578" y="41481"/>
                </a:lnTo>
                <a:lnTo>
                  <a:pt x="690" y="41462"/>
                </a:lnTo>
                <a:lnTo>
                  <a:pt x="783" y="41407"/>
                </a:lnTo>
                <a:lnTo>
                  <a:pt x="894" y="41332"/>
                </a:lnTo>
                <a:lnTo>
                  <a:pt x="1006" y="41239"/>
                </a:lnTo>
                <a:lnTo>
                  <a:pt x="1118" y="41127"/>
                </a:lnTo>
                <a:lnTo>
                  <a:pt x="1304" y="40904"/>
                </a:lnTo>
                <a:lnTo>
                  <a:pt x="1472" y="40662"/>
                </a:lnTo>
                <a:lnTo>
                  <a:pt x="1583" y="40438"/>
                </a:lnTo>
                <a:lnTo>
                  <a:pt x="1621" y="40364"/>
                </a:lnTo>
                <a:lnTo>
                  <a:pt x="1639" y="40290"/>
                </a:lnTo>
                <a:lnTo>
                  <a:pt x="1621" y="40252"/>
                </a:lnTo>
                <a:lnTo>
                  <a:pt x="1583" y="40234"/>
                </a:lnTo>
                <a:close/>
                <a:moveTo>
                  <a:pt x="92439" y="40587"/>
                </a:moveTo>
                <a:lnTo>
                  <a:pt x="92309" y="40643"/>
                </a:lnTo>
                <a:lnTo>
                  <a:pt x="92142" y="40736"/>
                </a:lnTo>
                <a:lnTo>
                  <a:pt x="91918" y="40885"/>
                </a:lnTo>
                <a:lnTo>
                  <a:pt x="91695" y="41034"/>
                </a:lnTo>
                <a:lnTo>
                  <a:pt x="91509" y="41202"/>
                </a:lnTo>
                <a:lnTo>
                  <a:pt x="91378" y="41351"/>
                </a:lnTo>
                <a:lnTo>
                  <a:pt x="91341" y="41407"/>
                </a:lnTo>
                <a:lnTo>
                  <a:pt x="91341" y="41462"/>
                </a:lnTo>
                <a:lnTo>
                  <a:pt x="91360" y="41500"/>
                </a:lnTo>
                <a:lnTo>
                  <a:pt x="91434" y="41518"/>
                </a:lnTo>
                <a:lnTo>
                  <a:pt x="91490" y="41518"/>
                </a:lnTo>
                <a:lnTo>
                  <a:pt x="91546" y="41500"/>
                </a:lnTo>
                <a:lnTo>
                  <a:pt x="91620" y="41462"/>
                </a:lnTo>
                <a:lnTo>
                  <a:pt x="91695" y="41407"/>
                </a:lnTo>
                <a:lnTo>
                  <a:pt x="91862" y="41258"/>
                </a:lnTo>
                <a:lnTo>
                  <a:pt x="92030" y="41090"/>
                </a:lnTo>
                <a:lnTo>
                  <a:pt x="92290" y="40755"/>
                </a:lnTo>
                <a:lnTo>
                  <a:pt x="92439" y="40587"/>
                </a:lnTo>
                <a:close/>
                <a:moveTo>
                  <a:pt x="1844" y="41388"/>
                </a:moveTo>
                <a:lnTo>
                  <a:pt x="1769" y="41407"/>
                </a:lnTo>
                <a:lnTo>
                  <a:pt x="1676" y="41425"/>
                </a:lnTo>
                <a:lnTo>
                  <a:pt x="1565" y="41481"/>
                </a:lnTo>
                <a:lnTo>
                  <a:pt x="1304" y="41649"/>
                </a:lnTo>
                <a:lnTo>
                  <a:pt x="1043" y="41853"/>
                </a:lnTo>
                <a:lnTo>
                  <a:pt x="783" y="42077"/>
                </a:lnTo>
                <a:lnTo>
                  <a:pt x="559" y="42282"/>
                </a:lnTo>
                <a:lnTo>
                  <a:pt x="410" y="42431"/>
                </a:lnTo>
                <a:lnTo>
                  <a:pt x="373" y="42505"/>
                </a:lnTo>
                <a:lnTo>
                  <a:pt x="410" y="42524"/>
                </a:lnTo>
                <a:lnTo>
                  <a:pt x="466" y="42505"/>
                </a:lnTo>
                <a:lnTo>
                  <a:pt x="690" y="42431"/>
                </a:lnTo>
                <a:lnTo>
                  <a:pt x="950" y="42282"/>
                </a:lnTo>
                <a:lnTo>
                  <a:pt x="1267" y="42096"/>
                </a:lnTo>
                <a:lnTo>
                  <a:pt x="1546" y="41909"/>
                </a:lnTo>
                <a:lnTo>
                  <a:pt x="1769" y="41705"/>
                </a:lnTo>
                <a:lnTo>
                  <a:pt x="1863" y="41630"/>
                </a:lnTo>
                <a:lnTo>
                  <a:pt x="1918" y="41537"/>
                </a:lnTo>
                <a:lnTo>
                  <a:pt x="1937" y="41481"/>
                </a:lnTo>
                <a:lnTo>
                  <a:pt x="1918" y="41444"/>
                </a:lnTo>
                <a:lnTo>
                  <a:pt x="1900" y="41425"/>
                </a:lnTo>
                <a:lnTo>
                  <a:pt x="1844" y="41388"/>
                </a:lnTo>
                <a:close/>
                <a:moveTo>
                  <a:pt x="92421" y="41556"/>
                </a:moveTo>
                <a:lnTo>
                  <a:pt x="92309" y="41611"/>
                </a:lnTo>
                <a:lnTo>
                  <a:pt x="92104" y="41723"/>
                </a:lnTo>
                <a:lnTo>
                  <a:pt x="91862" y="41872"/>
                </a:lnTo>
                <a:lnTo>
                  <a:pt x="91602" y="42040"/>
                </a:lnTo>
                <a:lnTo>
                  <a:pt x="91378" y="42244"/>
                </a:lnTo>
                <a:lnTo>
                  <a:pt x="91266" y="42338"/>
                </a:lnTo>
                <a:lnTo>
                  <a:pt x="91192" y="42412"/>
                </a:lnTo>
                <a:lnTo>
                  <a:pt x="91136" y="42505"/>
                </a:lnTo>
                <a:lnTo>
                  <a:pt x="91099" y="42580"/>
                </a:lnTo>
                <a:lnTo>
                  <a:pt x="91099" y="42654"/>
                </a:lnTo>
                <a:lnTo>
                  <a:pt x="91118" y="42710"/>
                </a:lnTo>
                <a:lnTo>
                  <a:pt x="91155" y="42729"/>
                </a:lnTo>
                <a:lnTo>
                  <a:pt x="91229" y="42729"/>
                </a:lnTo>
                <a:lnTo>
                  <a:pt x="91285" y="42673"/>
                </a:lnTo>
                <a:lnTo>
                  <a:pt x="91378" y="42617"/>
                </a:lnTo>
                <a:lnTo>
                  <a:pt x="91583" y="42431"/>
                </a:lnTo>
                <a:lnTo>
                  <a:pt x="91806" y="42207"/>
                </a:lnTo>
                <a:lnTo>
                  <a:pt x="92197" y="41779"/>
                </a:lnTo>
                <a:lnTo>
                  <a:pt x="92346" y="41611"/>
                </a:lnTo>
                <a:lnTo>
                  <a:pt x="92421" y="41556"/>
                </a:lnTo>
                <a:close/>
                <a:moveTo>
                  <a:pt x="1546" y="42468"/>
                </a:moveTo>
                <a:lnTo>
                  <a:pt x="1453" y="42505"/>
                </a:lnTo>
                <a:lnTo>
                  <a:pt x="1341" y="42542"/>
                </a:lnTo>
                <a:lnTo>
                  <a:pt x="1267" y="42598"/>
                </a:lnTo>
                <a:lnTo>
                  <a:pt x="1174" y="42673"/>
                </a:lnTo>
                <a:lnTo>
                  <a:pt x="1025" y="42822"/>
                </a:lnTo>
                <a:lnTo>
                  <a:pt x="894" y="42989"/>
                </a:lnTo>
                <a:lnTo>
                  <a:pt x="652" y="43324"/>
                </a:lnTo>
                <a:lnTo>
                  <a:pt x="541" y="43473"/>
                </a:lnTo>
                <a:lnTo>
                  <a:pt x="410" y="43585"/>
                </a:lnTo>
                <a:lnTo>
                  <a:pt x="410" y="43585"/>
                </a:lnTo>
                <a:lnTo>
                  <a:pt x="615" y="43455"/>
                </a:lnTo>
                <a:lnTo>
                  <a:pt x="839" y="43324"/>
                </a:lnTo>
                <a:lnTo>
                  <a:pt x="1043" y="43194"/>
                </a:lnTo>
                <a:lnTo>
                  <a:pt x="1248" y="43026"/>
                </a:lnTo>
                <a:lnTo>
                  <a:pt x="1360" y="42915"/>
                </a:lnTo>
                <a:lnTo>
                  <a:pt x="1546" y="42710"/>
                </a:lnTo>
                <a:lnTo>
                  <a:pt x="1621" y="42598"/>
                </a:lnTo>
                <a:lnTo>
                  <a:pt x="1658" y="42524"/>
                </a:lnTo>
                <a:lnTo>
                  <a:pt x="1658" y="42486"/>
                </a:lnTo>
                <a:lnTo>
                  <a:pt x="1639" y="42468"/>
                </a:lnTo>
                <a:close/>
                <a:moveTo>
                  <a:pt x="92328" y="42673"/>
                </a:moveTo>
                <a:lnTo>
                  <a:pt x="92179" y="42747"/>
                </a:lnTo>
                <a:lnTo>
                  <a:pt x="91993" y="42877"/>
                </a:lnTo>
                <a:lnTo>
                  <a:pt x="91769" y="43064"/>
                </a:lnTo>
                <a:lnTo>
                  <a:pt x="91546" y="43250"/>
                </a:lnTo>
                <a:lnTo>
                  <a:pt x="91360" y="43455"/>
                </a:lnTo>
                <a:lnTo>
                  <a:pt x="91304" y="43548"/>
                </a:lnTo>
                <a:lnTo>
                  <a:pt x="91248" y="43622"/>
                </a:lnTo>
                <a:lnTo>
                  <a:pt x="91229" y="43697"/>
                </a:lnTo>
                <a:lnTo>
                  <a:pt x="91248" y="43734"/>
                </a:lnTo>
                <a:lnTo>
                  <a:pt x="91285" y="43771"/>
                </a:lnTo>
                <a:lnTo>
                  <a:pt x="91360" y="43790"/>
                </a:lnTo>
                <a:lnTo>
                  <a:pt x="91434" y="43753"/>
                </a:lnTo>
                <a:lnTo>
                  <a:pt x="91527" y="43697"/>
                </a:lnTo>
                <a:lnTo>
                  <a:pt x="91713" y="43492"/>
                </a:lnTo>
                <a:lnTo>
                  <a:pt x="91899" y="43287"/>
                </a:lnTo>
                <a:lnTo>
                  <a:pt x="92048" y="43138"/>
                </a:lnTo>
                <a:lnTo>
                  <a:pt x="92142" y="43045"/>
                </a:lnTo>
                <a:lnTo>
                  <a:pt x="92328" y="42877"/>
                </a:lnTo>
                <a:lnTo>
                  <a:pt x="92402" y="42784"/>
                </a:lnTo>
                <a:lnTo>
                  <a:pt x="92439" y="42710"/>
                </a:lnTo>
                <a:lnTo>
                  <a:pt x="92439" y="42691"/>
                </a:lnTo>
                <a:lnTo>
                  <a:pt x="92421" y="42673"/>
                </a:lnTo>
                <a:close/>
                <a:moveTo>
                  <a:pt x="1416" y="43510"/>
                </a:moveTo>
                <a:lnTo>
                  <a:pt x="1341" y="43548"/>
                </a:lnTo>
                <a:lnTo>
                  <a:pt x="1248" y="43604"/>
                </a:lnTo>
                <a:lnTo>
                  <a:pt x="1174" y="43678"/>
                </a:lnTo>
                <a:lnTo>
                  <a:pt x="1006" y="43864"/>
                </a:lnTo>
                <a:lnTo>
                  <a:pt x="820" y="44088"/>
                </a:lnTo>
                <a:lnTo>
                  <a:pt x="522" y="44516"/>
                </a:lnTo>
                <a:lnTo>
                  <a:pt x="410" y="44665"/>
                </a:lnTo>
                <a:lnTo>
                  <a:pt x="317" y="44739"/>
                </a:lnTo>
                <a:lnTo>
                  <a:pt x="317" y="44739"/>
                </a:lnTo>
                <a:lnTo>
                  <a:pt x="652" y="44497"/>
                </a:lnTo>
                <a:lnTo>
                  <a:pt x="894" y="44292"/>
                </a:lnTo>
                <a:lnTo>
                  <a:pt x="1155" y="44069"/>
                </a:lnTo>
                <a:lnTo>
                  <a:pt x="1378" y="43864"/>
                </a:lnTo>
                <a:lnTo>
                  <a:pt x="1527" y="43678"/>
                </a:lnTo>
                <a:lnTo>
                  <a:pt x="1565" y="43604"/>
                </a:lnTo>
                <a:lnTo>
                  <a:pt x="1583" y="43548"/>
                </a:lnTo>
                <a:lnTo>
                  <a:pt x="1565" y="43529"/>
                </a:lnTo>
                <a:lnTo>
                  <a:pt x="1546" y="43510"/>
                </a:lnTo>
                <a:close/>
                <a:moveTo>
                  <a:pt x="92626" y="43697"/>
                </a:moveTo>
                <a:lnTo>
                  <a:pt x="92328" y="43883"/>
                </a:lnTo>
                <a:lnTo>
                  <a:pt x="92086" y="44050"/>
                </a:lnTo>
                <a:lnTo>
                  <a:pt x="91806" y="44255"/>
                </a:lnTo>
                <a:lnTo>
                  <a:pt x="91564" y="44460"/>
                </a:lnTo>
                <a:lnTo>
                  <a:pt x="91360" y="44646"/>
                </a:lnTo>
                <a:lnTo>
                  <a:pt x="91304" y="44739"/>
                </a:lnTo>
                <a:lnTo>
                  <a:pt x="91248" y="44814"/>
                </a:lnTo>
                <a:lnTo>
                  <a:pt x="91248" y="44870"/>
                </a:lnTo>
                <a:lnTo>
                  <a:pt x="91266" y="44925"/>
                </a:lnTo>
                <a:lnTo>
                  <a:pt x="91285" y="44944"/>
                </a:lnTo>
                <a:lnTo>
                  <a:pt x="91341" y="44944"/>
                </a:lnTo>
                <a:lnTo>
                  <a:pt x="91434" y="44888"/>
                </a:lnTo>
                <a:lnTo>
                  <a:pt x="91564" y="44777"/>
                </a:lnTo>
                <a:lnTo>
                  <a:pt x="91695" y="44665"/>
                </a:lnTo>
                <a:lnTo>
                  <a:pt x="91955" y="44404"/>
                </a:lnTo>
                <a:lnTo>
                  <a:pt x="92104" y="44255"/>
                </a:lnTo>
                <a:lnTo>
                  <a:pt x="92421" y="43920"/>
                </a:lnTo>
                <a:lnTo>
                  <a:pt x="92588" y="43753"/>
                </a:lnTo>
                <a:lnTo>
                  <a:pt x="92626" y="43697"/>
                </a:lnTo>
                <a:close/>
                <a:moveTo>
                  <a:pt x="1621" y="44609"/>
                </a:moveTo>
                <a:lnTo>
                  <a:pt x="1565" y="44628"/>
                </a:lnTo>
                <a:lnTo>
                  <a:pt x="1509" y="44665"/>
                </a:lnTo>
                <a:lnTo>
                  <a:pt x="1323" y="44795"/>
                </a:lnTo>
                <a:lnTo>
                  <a:pt x="1118" y="44963"/>
                </a:lnTo>
                <a:lnTo>
                  <a:pt x="894" y="45167"/>
                </a:lnTo>
                <a:lnTo>
                  <a:pt x="690" y="45372"/>
                </a:lnTo>
                <a:lnTo>
                  <a:pt x="522" y="45558"/>
                </a:lnTo>
                <a:lnTo>
                  <a:pt x="429" y="45689"/>
                </a:lnTo>
                <a:lnTo>
                  <a:pt x="410" y="45745"/>
                </a:lnTo>
                <a:lnTo>
                  <a:pt x="429" y="45782"/>
                </a:lnTo>
                <a:lnTo>
                  <a:pt x="485" y="45801"/>
                </a:lnTo>
                <a:lnTo>
                  <a:pt x="559" y="45801"/>
                </a:lnTo>
                <a:lnTo>
                  <a:pt x="652" y="45763"/>
                </a:lnTo>
                <a:lnTo>
                  <a:pt x="745" y="45689"/>
                </a:lnTo>
                <a:lnTo>
                  <a:pt x="969" y="45503"/>
                </a:lnTo>
                <a:lnTo>
                  <a:pt x="1192" y="45279"/>
                </a:lnTo>
                <a:lnTo>
                  <a:pt x="1378" y="45037"/>
                </a:lnTo>
                <a:lnTo>
                  <a:pt x="1546" y="44814"/>
                </a:lnTo>
                <a:lnTo>
                  <a:pt x="1639" y="44665"/>
                </a:lnTo>
                <a:lnTo>
                  <a:pt x="1639" y="44628"/>
                </a:lnTo>
                <a:lnTo>
                  <a:pt x="1621" y="44609"/>
                </a:lnTo>
                <a:close/>
                <a:moveTo>
                  <a:pt x="92402" y="44870"/>
                </a:moveTo>
                <a:lnTo>
                  <a:pt x="92142" y="45037"/>
                </a:lnTo>
                <a:lnTo>
                  <a:pt x="91732" y="45354"/>
                </a:lnTo>
                <a:lnTo>
                  <a:pt x="91509" y="45521"/>
                </a:lnTo>
                <a:lnTo>
                  <a:pt x="91360" y="45670"/>
                </a:lnTo>
                <a:lnTo>
                  <a:pt x="91285" y="45745"/>
                </a:lnTo>
                <a:lnTo>
                  <a:pt x="91248" y="45819"/>
                </a:lnTo>
                <a:lnTo>
                  <a:pt x="91229" y="45856"/>
                </a:lnTo>
                <a:lnTo>
                  <a:pt x="91248" y="45912"/>
                </a:lnTo>
                <a:lnTo>
                  <a:pt x="91285" y="45931"/>
                </a:lnTo>
                <a:lnTo>
                  <a:pt x="91322" y="45931"/>
                </a:lnTo>
                <a:lnTo>
                  <a:pt x="91415" y="45912"/>
                </a:lnTo>
                <a:lnTo>
                  <a:pt x="91527" y="45856"/>
                </a:lnTo>
                <a:lnTo>
                  <a:pt x="91639" y="45763"/>
                </a:lnTo>
                <a:lnTo>
                  <a:pt x="91862" y="45558"/>
                </a:lnTo>
                <a:lnTo>
                  <a:pt x="91993" y="45447"/>
                </a:lnTo>
                <a:lnTo>
                  <a:pt x="92123" y="45316"/>
                </a:lnTo>
                <a:lnTo>
                  <a:pt x="92290" y="45093"/>
                </a:lnTo>
                <a:lnTo>
                  <a:pt x="92439" y="44907"/>
                </a:lnTo>
                <a:lnTo>
                  <a:pt x="92439" y="44870"/>
                </a:lnTo>
                <a:close/>
                <a:moveTo>
                  <a:pt x="92309" y="46061"/>
                </a:moveTo>
                <a:lnTo>
                  <a:pt x="92235" y="46080"/>
                </a:lnTo>
                <a:lnTo>
                  <a:pt x="92142" y="46117"/>
                </a:lnTo>
                <a:lnTo>
                  <a:pt x="91955" y="46247"/>
                </a:lnTo>
                <a:lnTo>
                  <a:pt x="91751" y="46415"/>
                </a:lnTo>
                <a:lnTo>
                  <a:pt x="91546" y="46601"/>
                </a:lnTo>
                <a:lnTo>
                  <a:pt x="91397" y="46750"/>
                </a:lnTo>
                <a:lnTo>
                  <a:pt x="91304" y="46862"/>
                </a:lnTo>
                <a:lnTo>
                  <a:pt x="91304" y="46899"/>
                </a:lnTo>
                <a:lnTo>
                  <a:pt x="91322" y="46899"/>
                </a:lnTo>
                <a:lnTo>
                  <a:pt x="91546" y="46787"/>
                </a:lnTo>
                <a:lnTo>
                  <a:pt x="91937" y="46564"/>
                </a:lnTo>
                <a:lnTo>
                  <a:pt x="92142" y="46434"/>
                </a:lnTo>
                <a:lnTo>
                  <a:pt x="92290" y="46303"/>
                </a:lnTo>
                <a:lnTo>
                  <a:pt x="92384" y="46191"/>
                </a:lnTo>
                <a:lnTo>
                  <a:pt x="92402" y="46154"/>
                </a:lnTo>
                <a:lnTo>
                  <a:pt x="92402" y="46098"/>
                </a:lnTo>
                <a:lnTo>
                  <a:pt x="92365" y="46061"/>
                </a:lnTo>
                <a:close/>
                <a:moveTo>
                  <a:pt x="1732" y="45614"/>
                </a:moveTo>
                <a:lnTo>
                  <a:pt x="1695" y="45652"/>
                </a:lnTo>
                <a:lnTo>
                  <a:pt x="1043" y="46322"/>
                </a:lnTo>
                <a:lnTo>
                  <a:pt x="634" y="46750"/>
                </a:lnTo>
                <a:lnTo>
                  <a:pt x="485" y="46880"/>
                </a:lnTo>
                <a:lnTo>
                  <a:pt x="429" y="46936"/>
                </a:lnTo>
                <a:lnTo>
                  <a:pt x="466" y="46955"/>
                </a:lnTo>
                <a:lnTo>
                  <a:pt x="503" y="46955"/>
                </a:lnTo>
                <a:lnTo>
                  <a:pt x="615" y="46918"/>
                </a:lnTo>
                <a:lnTo>
                  <a:pt x="783" y="46824"/>
                </a:lnTo>
                <a:lnTo>
                  <a:pt x="950" y="46713"/>
                </a:lnTo>
                <a:lnTo>
                  <a:pt x="1267" y="46471"/>
                </a:lnTo>
                <a:lnTo>
                  <a:pt x="1453" y="46322"/>
                </a:lnTo>
                <a:lnTo>
                  <a:pt x="1565" y="46136"/>
                </a:lnTo>
                <a:lnTo>
                  <a:pt x="1714" y="45856"/>
                </a:lnTo>
                <a:lnTo>
                  <a:pt x="1751" y="45745"/>
                </a:lnTo>
                <a:lnTo>
                  <a:pt x="1769" y="45652"/>
                </a:lnTo>
                <a:lnTo>
                  <a:pt x="1769" y="45614"/>
                </a:lnTo>
                <a:close/>
                <a:moveTo>
                  <a:pt x="1583" y="46955"/>
                </a:moveTo>
                <a:lnTo>
                  <a:pt x="1490" y="46973"/>
                </a:lnTo>
                <a:lnTo>
                  <a:pt x="1378" y="47029"/>
                </a:lnTo>
                <a:lnTo>
                  <a:pt x="1267" y="47085"/>
                </a:lnTo>
                <a:lnTo>
                  <a:pt x="1043" y="47253"/>
                </a:lnTo>
                <a:lnTo>
                  <a:pt x="932" y="47346"/>
                </a:lnTo>
                <a:lnTo>
                  <a:pt x="820" y="47439"/>
                </a:lnTo>
                <a:lnTo>
                  <a:pt x="652" y="47606"/>
                </a:lnTo>
                <a:lnTo>
                  <a:pt x="522" y="47755"/>
                </a:lnTo>
                <a:lnTo>
                  <a:pt x="522" y="47793"/>
                </a:lnTo>
                <a:lnTo>
                  <a:pt x="559" y="47774"/>
                </a:lnTo>
                <a:lnTo>
                  <a:pt x="783" y="47662"/>
                </a:lnTo>
                <a:lnTo>
                  <a:pt x="1192" y="47420"/>
                </a:lnTo>
                <a:lnTo>
                  <a:pt x="1378" y="47290"/>
                </a:lnTo>
                <a:lnTo>
                  <a:pt x="1546" y="47160"/>
                </a:lnTo>
                <a:lnTo>
                  <a:pt x="1639" y="47067"/>
                </a:lnTo>
                <a:lnTo>
                  <a:pt x="1658" y="47011"/>
                </a:lnTo>
                <a:lnTo>
                  <a:pt x="1639" y="46992"/>
                </a:lnTo>
                <a:lnTo>
                  <a:pt x="1621" y="46973"/>
                </a:lnTo>
                <a:lnTo>
                  <a:pt x="1583" y="46955"/>
                </a:lnTo>
                <a:close/>
                <a:moveTo>
                  <a:pt x="92384" y="46899"/>
                </a:moveTo>
                <a:lnTo>
                  <a:pt x="92272" y="46955"/>
                </a:lnTo>
                <a:lnTo>
                  <a:pt x="92123" y="47029"/>
                </a:lnTo>
                <a:lnTo>
                  <a:pt x="91955" y="47141"/>
                </a:lnTo>
                <a:lnTo>
                  <a:pt x="91620" y="47383"/>
                </a:lnTo>
                <a:lnTo>
                  <a:pt x="91453" y="47551"/>
                </a:lnTo>
                <a:lnTo>
                  <a:pt x="91322" y="47718"/>
                </a:lnTo>
                <a:lnTo>
                  <a:pt x="91192" y="47997"/>
                </a:lnTo>
                <a:lnTo>
                  <a:pt x="91136" y="48128"/>
                </a:lnTo>
                <a:lnTo>
                  <a:pt x="91118" y="48221"/>
                </a:lnTo>
                <a:lnTo>
                  <a:pt x="91118" y="48239"/>
                </a:lnTo>
                <a:lnTo>
                  <a:pt x="91136" y="48258"/>
                </a:lnTo>
                <a:lnTo>
                  <a:pt x="91155" y="48239"/>
                </a:lnTo>
                <a:lnTo>
                  <a:pt x="91211" y="48221"/>
                </a:lnTo>
                <a:lnTo>
                  <a:pt x="91844" y="47532"/>
                </a:lnTo>
                <a:lnTo>
                  <a:pt x="92272" y="47104"/>
                </a:lnTo>
                <a:lnTo>
                  <a:pt x="92402" y="46973"/>
                </a:lnTo>
                <a:lnTo>
                  <a:pt x="92458" y="46936"/>
                </a:lnTo>
                <a:lnTo>
                  <a:pt x="92439" y="46918"/>
                </a:lnTo>
                <a:lnTo>
                  <a:pt x="92384" y="46899"/>
                </a:lnTo>
                <a:close/>
                <a:moveTo>
                  <a:pt x="1583" y="47923"/>
                </a:moveTo>
                <a:lnTo>
                  <a:pt x="1490" y="47942"/>
                </a:lnTo>
                <a:lnTo>
                  <a:pt x="1378" y="48016"/>
                </a:lnTo>
                <a:lnTo>
                  <a:pt x="1248" y="48109"/>
                </a:lnTo>
                <a:lnTo>
                  <a:pt x="1025" y="48295"/>
                </a:lnTo>
                <a:lnTo>
                  <a:pt x="894" y="48426"/>
                </a:lnTo>
                <a:lnTo>
                  <a:pt x="783" y="48556"/>
                </a:lnTo>
                <a:lnTo>
                  <a:pt x="597" y="48761"/>
                </a:lnTo>
                <a:lnTo>
                  <a:pt x="466" y="48947"/>
                </a:lnTo>
                <a:lnTo>
                  <a:pt x="448" y="49003"/>
                </a:lnTo>
                <a:lnTo>
                  <a:pt x="466" y="49003"/>
                </a:lnTo>
                <a:lnTo>
                  <a:pt x="485" y="48984"/>
                </a:lnTo>
                <a:lnTo>
                  <a:pt x="745" y="48817"/>
                </a:lnTo>
                <a:lnTo>
                  <a:pt x="1174" y="48519"/>
                </a:lnTo>
                <a:lnTo>
                  <a:pt x="1378" y="48351"/>
                </a:lnTo>
                <a:lnTo>
                  <a:pt x="1546" y="48184"/>
                </a:lnTo>
                <a:lnTo>
                  <a:pt x="1602" y="48109"/>
                </a:lnTo>
                <a:lnTo>
                  <a:pt x="1639" y="48053"/>
                </a:lnTo>
                <a:lnTo>
                  <a:pt x="1658" y="47997"/>
                </a:lnTo>
                <a:lnTo>
                  <a:pt x="1639" y="47960"/>
                </a:lnTo>
                <a:lnTo>
                  <a:pt x="1621" y="47923"/>
                </a:lnTo>
                <a:close/>
                <a:moveTo>
                  <a:pt x="92421" y="48072"/>
                </a:moveTo>
                <a:lnTo>
                  <a:pt x="92123" y="48277"/>
                </a:lnTo>
                <a:lnTo>
                  <a:pt x="91899" y="48444"/>
                </a:lnTo>
                <a:lnTo>
                  <a:pt x="91657" y="48649"/>
                </a:lnTo>
                <a:lnTo>
                  <a:pt x="91453" y="48835"/>
                </a:lnTo>
                <a:lnTo>
                  <a:pt x="91285" y="49021"/>
                </a:lnTo>
                <a:lnTo>
                  <a:pt x="91248" y="49096"/>
                </a:lnTo>
                <a:lnTo>
                  <a:pt x="91211" y="49170"/>
                </a:lnTo>
                <a:lnTo>
                  <a:pt x="91229" y="49208"/>
                </a:lnTo>
                <a:lnTo>
                  <a:pt x="91266" y="49245"/>
                </a:lnTo>
                <a:lnTo>
                  <a:pt x="91341" y="49263"/>
                </a:lnTo>
                <a:lnTo>
                  <a:pt x="91415" y="49245"/>
                </a:lnTo>
                <a:lnTo>
                  <a:pt x="91509" y="49189"/>
                </a:lnTo>
                <a:lnTo>
                  <a:pt x="91602" y="49133"/>
                </a:lnTo>
                <a:lnTo>
                  <a:pt x="91788" y="48947"/>
                </a:lnTo>
                <a:lnTo>
                  <a:pt x="91974" y="48724"/>
                </a:lnTo>
                <a:lnTo>
                  <a:pt x="92142" y="48482"/>
                </a:lnTo>
                <a:lnTo>
                  <a:pt x="92290" y="48277"/>
                </a:lnTo>
                <a:lnTo>
                  <a:pt x="92421" y="48072"/>
                </a:lnTo>
                <a:close/>
                <a:moveTo>
                  <a:pt x="17688" y="49468"/>
                </a:moveTo>
                <a:lnTo>
                  <a:pt x="17688" y="49468"/>
                </a:lnTo>
                <a:lnTo>
                  <a:pt x="17688" y="49468"/>
                </a:lnTo>
                <a:close/>
                <a:moveTo>
                  <a:pt x="62185" y="49468"/>
                </a:moveTo>
                <a:lnTo>
                  <a:pt x="62185" y="49468"/>
                </a:lnTo>
                <a:lnTo>
                  <a:pt x="62185" y="49468"/>
                </a:lnTo>
                <a:close/>
                <a:moveTo>
                  <a:pt x="44759" y="49524"/>
                </a:moveTo>
                <a:lnTo>
                  <a:pt x="44759" y="49524"/>
                </a:lnTo>
                <a:lnTo>
                  <a:pt x="44759" y="49524"/>
                </a:lnTo>
                <a:close/>
                <a:moveTo>
                  <a:pt x="89256" y="49524"/>
                </a:moveTo>
                <a:lnTo>
                  <a:pt x="89256" y="49524"/>
                </a:lnTo>
                <a:lnTo>
                  <a:pt x="89256" y="49524"/>
                </a:lnTo>
                <a:close/>
                <a:moveTo>
                  <a:pt x="89256" y="49524"/>
                </a:moveTo>
                <a:lnTo>
                  <a:pt x="89256" y="49524"/>
                </a:lnTo>
                <a:lnTo>
                  <a:pt x="89256" y="49524"/>
                </a:lnTo>
                <a:close/>
                <a:moveTo>
                  <a:pt x="39341" y="49505"/>
                </a:moveTo>
                <a:lnTo>
                  <a:pt x="39303" y="49580"/>
                </a:lnTo>
                <a:lnTo>
                  <a:pt x="39322" y="49561"/>
                </a:lnTo>
                <a:lnTo>
                  <a:pt x="39341" y="49505"/>
                </a:lnTo>
                <a:close/>
                <a:moveTo>
                  <a:pt x="31707" y="49580"/>
                </a:moveTo>
                <a:lnTo>
                  <a:pt x="31707" y="49580"/>
                </a:lnTo>
                <a:lnTo>
                  <a:pt x="31707" y="49580"/>
                </a:lnTo>
                <a:close/>
                <a:moveTo>
                  <a:pt x="38298" y="49580"/>
                </a:moveTo>
                <a:lnTo>
                  <a:pt x="38298" y="49580"/>
                </a:lnTo>
                <a:lnTo>
                  <a:pt x="38298" y="49580"/>
                </a:lnTo>
                <a:close/>
                <a:moveTo>
                  <a:pt x="39303" y="49580"/>
                </a:moveTo>
                <a:lnTo>
                  <a:pt x="39303" y="49580"/>
                </a:lnTo>
                <a:lnTo>
                  <a:pt x="39303" y="49580"/>
                </a:lnTo>
                <a:close/>
                <a:moveTo>
                  <a:pt x="76204" y="49580"/>
                </a:moveTo>
                <a:lnTo>
                  <a:pt x="76204" y="49580"/>
                </a:lnTo>
                <a:lnTo>
                  <a:pt x="76204" y="49580"/>
                </a:lnTo>
                <a:close/>
                <a:moveTo>
                  <a:pt x="34928" y="49617"/>
                </a:moveTo>
                <a:lnTo>
                  <a:pt x="34928" y="49617"/>
                </a:lnTo>
                <a:lnTo>
                  <a:pt x="34928" y="49617"/>
                </a:lnTo>
                <a:close/>
                <a:moveTo>
                  <a:pt x="80524" y="49617"/>
                </a:moveTo>
                <a:lnTo>
                  <a:pt x="80524" y="49617"/>
                </a:lnTo>
                <a:lnTo>
                  <a:pt x="80524" y="49617"/>
                </a:lnTo>
                <a:close/>
                <a:moveTo>
                  <a:pt x="87003" y="49617"/>
                </a:moveTo>
                <a:lnTo>
                  <a:pt x="87003" y="49617"/>
                </a:lnTo>
                <a:lnTo>
                  <a:pt x="87003" y="49617"/>
                </a:lnTo>
                <a:close/>
                <a:moveTo>
                  <a:pt x="45801" y="49673"/>
                </a:moveTo>
                <a:lnTo>
                  <a:pt x="45801" y="49673"/>
                </a:lnTo>
                <a:lnTo>
                  <a:pt x="45801" y="49673"/>
                </a:lnTo>
                <a:close/>
                <a:moveTo>
                  <a:pt x="53267" y="49673"/>
                </a:moveTo>
                <a:lnTo>
                  <a:pt x="53267" y="49673"/>
                </a:lnTo>
                <a:lnTo>
                  <a:pt x="53267" y="49673"/>
                </a:lnTo>
                <a:close/>
                <a:moveTo>
                  <a:pt x="21970" y="49748"/>
                </a:moveTo>
                <a:lnTo>
                  <a:pt x="21951" y="49791"/>
                </a:lnTo>
                <a:lnTo>
                  <a:pt x="21951" y="49803"/>
                </a:lnTo>
                <a:lnTo>
                  <a:pt x="21970" y="49748"/>
                </a:lnTo>
                <a:close/>
                <a:moveTo>
                  <a:pt x="1639" y="48966"/>
                </a:moveTo>
                <a:lnTo>
                  <a:pt x="1602" y="48984"/>
                </a:lnTo>
                <a:lnTo>
                  <a:pt x="1509" y="49040"/>
                </a:lnTo>
                <a:lnTo>
                  <a:pt x="1378" y="49115"/>
                </a:lnTo>
                <a:lnTo>
                  <a:pt x="1136" y="49301"/>
                </a:lnTo>
                <a:lnTo>
                  <a:pt x="1006" y="49412"/>
                </a:lnTo>
                <a:lnTo>
                  <a:pt x="559" y="49785"/>
                </a:lnTo>
                <a:lnTo>
                  <a:pt x="299" y="50027"/>
                </a:lnTo>
                <a:lnTo>
                  <a:pt x="224" y="50120"/>
                </a:lnTo>
                <a:lnTo>
                  <a:pt x="206" y="50157"/>
                </a:lnTo>
                <a:lnTo>
                  <a:pt x="261" y="50176"/>
                </a:lnTo>
                <a:lnTo>
                  <a:pt x="317" y="50176"/>
                </a:lnTo>
                <a:lnTo>
                  <a:pt x="392" y="50139"/>
                </a:lnTo>
                <a:lnTo>
                  <a:pt x="485" y="50083"/>
                </a:lnTo>
                <a:lnTo>
                  <a:pt x="708" y="49915"/>
                </a:lnTo>
                <a:lnTo>
                  <a:pt x="969" y="49710"/>
                </a:lnTo>
                <a:lnTo>
                  <a:pt x="1211" y="49487"/>
                </a:lnTo>
                <a:lnTo>
                  <a:pt x="1416" y="49282"/>
                </a:lnTo>
                <a:lnTo>
                  <a:pt x="1565" y="49115"/>
                </a:lnTo>
                <a:lnTo>
                  <a:pt x="1639" y="49021"/>
                </a:lnTo>
                <a:lnTo>
                  <a:pt x="1658" y="48984"/>
                </a:lnTo>
                <a:lnTo>
                  <a:pt x="1658" y="48966"/>
                </a:lnTo>
                <a:close/>
                <a:moveTo>
                  <a:pt x="78308" y="50194"/>
                </a:moveTo>
                <a:lnTo>
                  <a:pt x="78308" y="50194"/>
                </a:lnTo>
                <a:lnTo>
                  <a:pt x="78308" y="50194"/>
                </a:lnTo>
                <a:close/>
                <a:moveTo>
                  <a:pt x="5679" y="49412"/>
                </a:moveTo>
                <a:lnTo>
                  <a:pt x="5661" y="49431"/>
                </a:lnTo>
                <a:lnTo>
                  <a:pt x="5381" y="49599"/>
                </a:lnTo>
                <a:lnTo>
                  <a:pt x="5158" y="49766"/>
                </a:lnTo>
                <a:lnTo>
                  <a:pt x="4935" y="49952"/>
                </a:lnTo>
                <a:lnTo>
                  <a:pt x="4711" y="50139"/>
                </a:lnTo>
                <a:lnTo>
                  <a:pt x="4544" y="50325"/>
                </a:lnTo>
                <a:lnTo>
                  <a:pt x="4488" y="50418"/>
                </a:lnTo>
                <a:lnTo>
                  <a:pt x="4450" y="50492"/>
                </a:lnTo>
                <a:lnTo>
                  <a:pt x="4469" y="50548"/>
                </a:lnTo>
                <a:lnTo>
                  <a:pt x="4506" y="50604"/>
                </a:lnTo>
                <a:lnTo>
                  <a:pt x="4581" y="50604"/>
                </a:lnTo>
                <a:lnTo>
                  <a:pt x="4674" y="50567"/>
                </a:lnTo>
                <a:lnTo>
                  <a:pt x="4786" y="50474"/>
                </a:lnTo>
                <a:lnTo>
                  <a:pt x="4897" y="50362"/>
                </a:lnTo>
                <a:lnTo>
                  <a:pt x="5121" y="50139"/>
                </a:lnTo>
                <a:lnTo>
                  <a:pt x="5232" y="49990"/>
                </a:lnTo>
                <a:lnTo>
                  <a:pt x="5549" y="49654"/>
                </a:lnTo>
                <a:lnTo>
                  <a:pt x="5679" y="49468"/>
                </a:lnTo>
                <a:lnTo>
                  <a:pt x="5698" y="49431"/>
                </a:lnTo>
                <a:lnTo>
                  <a:pt x="5679" y="49412"/>
                </a:lnTo>
                <a:close/>
                <a:moveTo>
                  <a:pt x="12158" y="49450"/>
                </a:moveTo>
                <a:lnTo>
                  <a:pt x="12102" y="49505"/>
                </a:lnTo>
                <a:lnTo>
                  <a:pt x="11507" y="50083"/>
                </a:lnTo>
                <a:lnTo>
                  <a:pt x="11153" y="50455"/>
                </a:lnTo>
                <a:lnTo>
                  <a:pt x="11041" y="50585"/>
                </a:lnTo>
                <a:lnTo>
                  <a:pt x="11004" y="50623"/>
                </a:lnTo>
                <a:lnTo>
                  <a:pt x="11004" y="50641"/>
                </a:lnTo>
                <a:lnTo>
                  <a:pt x="11041" y="50678"/>
                </a:lnTo>
                <a:lnTo>
                  <a:pt x="11116" y="50678"/>
                </a:lnTo>
                <a:lnTo>
                  <a:pt x="11172" y="50660"/>
                </a:lnTo>
                <a:lnTo>
                  <a:pt x="11302" y="50585"/>
                </a:lnTo>
                <a:lnTo>
                  <a:pt x="11451" y="50492"/>
                </a:lnTo>
                <a:lnTo>
                  <a:pt x="11693" y="50269"/>
                </a:lnTo>
                <a:lnTo>
                  <a:pt x="11842" y="50139"/>
                </a:lnTo>
                <a:lnTo>
                  <a:pt x="12028" y="49952"/>
                </a:lnTo>
                <a:lnTo>
                  <a:pt x="12121" y="49841"/>
                </a:lnTo>
                <a:lnTo>
                  <a:pt x="12140" y="49785"/>
                </a:lnTo>
                <a:lnTo>
                  <a:pt x="12158" y="49729"/>
                </a:lnTo>
                <a:lnTo>
                  <a:pt x="12177" y="49692"/>
                </a:lnTo>
                <a:lnTo>
                  <a:pt x="12214" y="49561"/>
                </a:lnTo>
                <a:lnTo>
                  <a:pt x="12214" y="49487"/>
                </a:lnTo>
                <a:lnTo>
                  <a:pt x="12196" y="49450"/>
                </a:lnTo>
                <a:close/>
                <a:moveTo>
                  <a:pt x="39303" y="49580"/>
                </a:moveTo>
                <a:lnTo>
                  <a:pt x="39266" y="49617"/>
                </a:lnTo>
                <a:lnTo>
                  <a:pt x="39117" y="49748"/>
                </a:lnTo>
                <a:lnTo>
                  <a:pt x="38708" y="50045"/>
                </a:lnTo>
                <a:lnTo>
                  <a:pt x="38484" y="50213"/>
                </a:lnTo>
                <a:lnTo>
                  <a:pt x="38317" y="50362"/>
                </a:lnTo>
                <a:lnTo>
                  <a:pt x="38242" y="50436"/>
                </a:lnTo>
                <a:lnTo>
                  <a:pt x="38205" y="50511"/>
                </a:lnTo>
                <a:lnTo>
                  <a:pt x="38168" y="50567"/>
                </a:lnTo>
                <a:lnTo>
                  <a:pt x="38168" y="50641"/>
                </a:lnTo>
                <a:lnTo>
                  <a:pt x="38205" y="50697"/>
                </a:lnTo>
                <a:lnTo>
                  <a:pt x="38261" y="50734"/>
                </a:lnTo>
                <a:lnTo>
                  <a:pt x="38317" y="50734"/>
                </a:lnTo>
                <a:lnTo>
                  <a:pt x="38391" y="50697"/>
                </a:lnTo>
                <a:lnTo>
                  <a:pt x="38484" y="50623"/>
                </a:lnTo>
                <a:lnTo>
                  <a:pt x="38577" y="50529"/>
                </a:lnTo>
                <a:lnTo>
                  <a:pt x="38782" y="50306"/>
                </a:lnTo>
                <a:lnTo>
                  <a:pt x="38987" y="50064"/>
                </a:lnTo>
                <a:lnTo>
                  <a:pt x="39155" y="49822"/>
                </a:lnTo>
                <a:lnTo>
                  <a:pt x="39285" y="49617"/>
                </a:lnTo>
                <a:lnTo>
                  <a:pt x="39303" y="49580"/>
                </a:lnTo>
                <a:close/>
                <a:moveTo>
                  <a:pt x="83819" y="49561"/>
                </a:moveTo>
                <a:lnTo>
                  <a:pt x="83763" y="49617"/>
                </a:lnTo>
                <a:lnTo>
                  <a:pt x="83614" y="49748"/>
                </a:lnTo>
                <a:lnTo>
                  <a:pt x="83205" y="50045"/>
                </a:lnTo>
                <a:lnTo>
                  <a:pt x="83000" y="50213"/>
                </a:lnTo>
                <a:lnTo>
                  <a:pt x="82814" y="50362"/>
                </a:lnTo>
                <a:lnTo>
                  <a:pt x="82758" y="50436"/>
                </a:lnTo>
                <a:lnTo>
                  <a:pt x="82702" y="50511"/>
                </a:lnTo>
                <a:lnTo>
                  <a:pt x="82684" y="50567"/>
                </a:lnTo>
                <a:lnTo>
                  <a:pt x="82684" y="50641"/>
                </a:lnTo>
                <a:lnTo>
                  <a:pt x="82702" y="50697"/>
                </a:lnTo>
                <a:lnTo>
                  <a:pt x="82758" y="50734"/>
                </a:lnTo>
                <a:lnTo>
                  <a:pt x="82832" y="50734"/>
                </a:lnTo>
                <a:lnTo>
                  <a:pt x="82907" y="50697"/>
                </a:lnTo>
                <a:lnTo>
                  <a:pt x="82981" y="50623"/>
                </a:lnTo>
                <a:lnTo>
                  <a:pt x="83093" y="50529"/>
                </a:lnTo>
                <a:lnTo>
                  <a:pt x="83279" y="50306"/>
                </a:lnTo>
                <a:lnTo>
                  <a:pt x="83484" y="50064"/>
                </a:lnTo>
                <a:lnTo>
                  <a:pt x="83670" y="49822"/>
                </a:lnTo>
                <a:lnTo>
                  <a:pt x="83782" y="49617"/>
                </a:lnTo>
                <a:lnTo>
                  <a:pt x="83819" y="49561"/>
                </a:lnTo>
                <a:close/>
                <a:moveTo>
                  <a:pt x="53267" y="49673"/>
                </a:moveTo>
                <a:lnTo>
                  <a:pt x="53025" y="49915"/>
                </a:lnTo>
                <a:lnTo>
                  <a:pt x="52857" y="50083"/>
                </a:lnTo>
                <a:lnTo>
                  <a:pt x="52690" y="50269"/>
                </a:lnTo>
                <a:lnTo>
                  <a:pt x="52541" y="50455"/>
                </a:lnTo>
                <a:lnTo>
                  <a:pt x="52504" y="50529"/>
                </a:lnTo>
                <a:lnTo>
                  <a:pt x="52466" y="50604"/>
                </a:lnTo>
                <a:lnTo>
                  <a:pt x="52448" y="50660"/>
                </a:lnTo>
                <a:lnTo>
                  <a:pt x="52466" y="50716"/>
                </a:lnTo>
                <a:lnTo>
                  <a:pt x="52522" y="50734"/>
                </a:lnTo>
                <a:lnTo>
                  <a:pt x="52597" y="50753"/>
                </a:lnTo>
                <a:lnTo>
                  <a:pt x="52690" y="50753"/>
                </a:lnTo>
                <a:lnTo>
                  <a:pt x="52764" y="50716"/>
                </a:lnTo>
                <a:lnTo>
                  <a:pt x="52857" y="50678"/>
                </a:lnTo>
                <a:lnTo>
                  <a:pt x="52913" y="50604"/>
                </a:lnTo>
                <a:lnTo>
                  <a:pt x="52969" y="50529"/>
                </a:lnTo>
                <a:lnTo>
                  <a:pt x="53025" y="50436"/>
                </a:lnTo>
                <a:lnTo>
                  <a:pt x="53099" y="50250"/>
                </a:lnTo>
                <a:lnTo>
                  <a:pt x="53155" y="50064"/>
                </a:lnTo>
                <a:lnTo>
                  <a:pt x="53211" y="49878"/>
                </a:lnTo>
                <a:lnTo>
                  <a:pt x="53230" y="49748"/>
                </a:lnTo>
                <a:lnTo>
                  <a:pt x="53267" y="49673"/>
                </a:lnTo>
                <a:close/>
                <a:moveTo>
                  <a:pt x="18582" y="49450"/>
                </a:moveTo>
                <a:lnTo>
                  <a:pt x="18377" y="49673"/>
                </a:lnTo>
                <a:lnTo>
                  <a:pt x="18023" y="50083"/>
                </a:lnTo>
                <a:lnTo>
                  <a:pt x="17855" y="50306"/>
                </a:lnTo>
                <a:lnTo>
                  <a:pt x="17725" y="50492"/>
                </a:lnTo>
                <a:lnTo>
                  <a:pt x="17669" y="50585"/>
                </a:lnTo>
                <a:lnTo>
                  <a:pt x="17651" y="50660"/>
                </a:lnTo>
                <a:lnTo>
                  <a:pt x="17651" y="50716"/>
                </a:lnTo>
                <a:lnTo>
                  <a:pt x="17669" y="50753"/>
                </a:lnTo>
                <a:lnTo>
                  <a:pt x="17725" y="50772"/>
                </a:lnTo>
                <a:lnTo>
                  <a:pt x="17781" y="50753"/>
                </a:lnTo>
                <a:lnTo>
                  <a:pt x="17837" y="50697"/>
                </a:lnTo>
                <a:lnTo>
                  <a:pt x="17911" y="50641"/>
                </a:lnTo>
                <a:lnTo>
                  <a:pt x="18060" y="50436"/>
                </a:lnTo>
                <a:lnTo>
                  <a:pt x="18209" y="50194"/>
                </a:lnTo>
                <a:lnTo>
                  <a:pt x="18451" y="49692"/>
                </a:lnTo>
                <a:lnTo>
                  <a:pt x="18582" y="49450"/>
                </a:lnTo>
                <a:close/>
                <a:moveTo>
                  <a:pt x="19848" y="49263"/>
                </a:moveTo>
                <a:lnTo>
                  <a:pt x="19810" y="49282"/>
                </a:lnTo>
                <a:lnTo>
                  <a:pt x="19494" y="49524"/>
                </a:lnTo>
                <a:lnTo>
                  <a:pt x="19252" y="49729"/>
                </a:lnTo>
                <a:lnTo>
                  <a:pt x="19010" y="49952"/>
                </a:lnTo>
                <a:lnTo>
                  <a:pt x="18786" y="50194"/>
                </a:lnTo>
                <a:lnTo>
                  <a:pt x="18600" y="50418"/>
                </a:lnTo>
                <a:lnTo>
                  <a:pt x="18544" y="50511"/>
                </a:lnTo>
                <a:lnTo>
                  <a:pt x="18507" y="50604"/>
                </a:lnTo>
                <a:lnTo>
                  <a:pt x="18507" y="50678"/>
                </a:lnTo>
                <a:lnTo>
                  <a:pt x="18526" y="50734"/>
                </a:lnTo>
                <a:lnTo>
                  <a:pt x="18563" y="50753"/>
                </a:lnTo>
                <a:lnTo>
                  <a:pt x="18600" y="50772"/>
                </a:lnTo>
                <a:lnTo>
                  <a:pt x="18637" y="50753"/>
                </a:lnTo>
                <a:lnTo>
                  <a:pt x="18693" y="50734"/>
                </a:lnTo>
                <a:lnTo>
                  <a:pt x="18805" y="50641"/>
                </a:lnTo>
                <a:lnTo>
                  <a:pt x="18917" y="50529"/>
                </a:lnTo>
                <a:lnTo>
                  <a:pt x="19121" y="50287"/>
                </a:lnTo>
                <a:lnTo>
                  <a:pt x="19252" y="50120"/>
                </a:lnTo>
                <a:lnTo>
                  <a:pt x="19401" y="49934"/>
                </a:lnTo>
                <a:lnTo>
                  <a:pt x="19643" y="49617"/>
                </a:lnTo>
                <a:lnTo>
                  <a:pt x="19829" y="49338"/>
                </a:lnTo>
                <a:lnTo>
                  <a:pt x="19848" y="49263"/>
                </a:lnTo>
                <a:close/>
                <a:moveTo>
                  <a:pt x="21989" y="49375"/>
                </a:moveTo>
                <a:lnTo>
                  <a:pt x="21951" y="49394"/>
                </a:lnTo>
                <a:lnTo>
                  <a:pt x="21914" y="49450"/>
                </a:lnTo>
                <a:lnTo>
                  <a:pt x="21691" y="49673"/>
                </a:lnTo>
                <a:lnTo>
                  <a:pt x="21281" y="50083"/>
                </a:lnTo>
                <a:lnTo>
                  <a:pt x="20890" y="50492"/>
                </a:lnTo>
                <a:lnTo>
                  <a:pt x="20778" y="50623"/>
                </a:lnTo>
                <a:lnTo>
                  <a:pt x="20723" y="50678"/>
                </a:lnTo>
                <a:lnTo>
                  <a:pt x="20760" y="50734"/>
                </a:lnTo>
                <a:lnTo>
                  <a:pt x="20797" y="50753"/>
                </a:lnTo>
                <a:lnTo>
                  <a:pt x="20853" y="50772"/>
                </a:lnTo>
                <a:lnTo>
                  <a:pt x="20909" y="50753"/>
                </a:lnTo>
                <a:lnTo>
                  <a:pt x="21058" y="50697"/>
                </a:lnTo>
                <a:lnTo>
                  <a:pt x="21225" y="50585"/>
                </a:lnTo>
                <a:lnTo>
                  <a:pt x="21374" y="50474"/>
                </a:lnTo>
                <a:lnTo>
                  <a:pt x="21505" y="50362"/>
                </a:lnTo>
                <a:lnTo>
                  <a:pt x="21672" y="50213"/>
                </a:lnTo>
                <a:lnTo>
                  <a:pt x="21840" y="50008"/>
                </a:lnTo>
                <a:lnTo>
                  <a:pt x="21914" y="49878"/>
                </a:lnTo>
                <a:lnTo>
                  <a:pt x="21951" y="49791"/>
                </a:lnTo>
                <a:lnTo>
                  <a:pt x="21951" y="49785"/>
                </a:lnTo>
                <a:lnTo>
                  <a:pt x="22007" y="49599"/>
                </a:lnTo>
                <a:lnTo>
                  <a:pt x="22007" y="49487"/>
                </a:lnTo>
                <a:lnTo>
                  <a:pt x="22007" y="49394"/>
                </a:lnTo>
                <a:lnTo>
                  <a:pt x="22007" y="49375"/>
                </a:lnTo>
                <a:close/>
                <a:moveTo>
                  <a:pt x="63079" y="49450"/>
                </a:moveTo>
                <a:lnTo>
                  <a:pt x="62874" y="49673"/>
                </a:lnTo>
                <a:lnTo>
                  <a:pt x="62520" y="50083"/>
                </a:lnTo>
                <a:lnTo>
                  <a:pt x="62353" y="50306"/>
                </a:lnTo>
                <a:lnTo>
                  <a:pt x="62222" y="50492"/>
                </a:lnTo>
                <a:lnTo>
                  <a:pt x="62185" y="50585"/>
                </a:lnTo>
                <a:lnTo>
                  <a:pt x="62148" y="50660"/>
                </a:lnTo>
                <a:lnTo>
                  <a:pt x="62148" y="50716"/>
                </a:lnTo>
                <a:lnTo>
                  <a:pt x="62166" y="50753"/>
                </a:lnTo>
                <a:lnTo>
                  <a:pt x="62222" y="50772"/>
                </a:lnTo>
                <a:lnTo>
                  <a:pt x="62278" y="50753"/>
                </a:lnTo>
                <a:lnTo>
                  <a:pt x="62334" y="50697"/>
                </a:lnTo>
                <a:lnTo>
                  <a:pt x="62408" y="50641"/>
                </a:lnTo>
                <a:lnTo>
                  <a:pt x="62557" y="50436"/>
                </a:lnTo>
                <a:lnTo>
                  <a:pt x="62706" y="50194"/>
                </a:lnTo>
                <a:lnTo>
                  <a:pt x="62967" y="49692"/>
                </a:lnTo>
                <a:lnTo>
                  <a:pt x="63079" y="49450"/>
                </a:lnTo>
                <a:close/>
                <a:moveTo>
                  <a:pt x="64345" y="49263"/>
                </a:moveTo>
                <a:lnTo>
                  <a:pt x="64308" y="49282"/>
                </a:lnTo>
                <a:lnTo>
                  <a:pt x="63991" y="49524"/>
                </a:lnTo>
                <a:lnTo>
                  <a:pt x="63768" y="49729"/>
                </a:lnTo>
                <a:lnTo>
                  <a:pt x="63507" y="49952"/>
                </a:lnTo>
                <a:lnTo>
                  <a:pt x="63284" y="50194"/>
                </a:lnTo>
                <a:lnTo>
                  <a:pt x="63097" y="50418"/>
                </a:lnTo>
                <a:lnTo>
                  <a:pt x="63041" y="50511"/>
                </a:lnTo>
                <a:lnTo>
                  <a:pt x="63004" y="50604"/>
                </a:lnTo>
                <a:lnTo>
                  <a:pt x="63004" y="50678"/>
                </a:lnTo>
                <a:lnTo>
                  <a:pt x="63023" y="50734"/>
                </a:lnTo>
                <a:lnTo>
                  <a:pt x="63060" y="50753"/>
                </a:lnTo>
                <a:lnTo>
                  <a:pt x="63097" y="50772"/>
                </a:lnTo>
                <a:lnTo>
                  <a:pt x="63153" y="50753"/>
                </a:lnTo>
                <a:lnTo>
                  <a:pt x="63190" y="50734"/>
                </a:lnTo>
                <a:lnTo>
                  <a:pt x="63302" y="50641"/>
                </a:lnTo>
                <a:lnTo>
                  <a:pt x="63414" y="50529"/>
                </a:lnTo>
                <a:lnTo>
                  <a:pt x="63637" y="50287"/>
                </a:lnTo>
                <a:lnTo>
                  <a:pt x="63749" y="50120"/>
                </a:lnTo>
                <a:lnTo>
                  <a:pt x="63917" y="49934"/>
                </a:lnTo>
                <a:lnTo>
                  <a:pt x="64159" y="49617"/>
                </a:lnTo>
                <a:lnTo>
                  <a:pt x="64326" y="49338"/>
                </a:lnTo>
                <a:lnTo>
                  <a:pt x="64363" y="49263"/>
                </a:lnTo>
                <a:close/>
                <a:moveTo>
                  <a:pt x="66486" y="49375"/>
                </a:moveTo>
                <a:lnTo>
                  <a:pt x="66449" y="49394"/>
                </a:lnTo>
                <a:lnTo>
                  <a:pt x="66411" y="49450"/>
                </a:lnTo>
                <a:lnTo>
                  <a:pt x="66188" y="49673"/>
                </a:lnTo>
                <a:lnTo>
                  <a:pt x="65778" y="50083"/>
                </a:lnTo>
                <a:lnTo>
                  <a:pt x="65406" y="50492"/>
                </a:lnTo>
                <a:lnTo>
                  <a:pt x="65276" y="50623"/>
                </a:lnTo>
                <a:lnTo>
                  <a:pt x="65238" y="50678"/>
                </a:lnTo>
                <a:lnTo>
                  <a:pt x="65257" y="50734"/>
                </a:lnTo>
                <a:lnTo>
                  <a:pt x="65294" y="50753"/>
                </a:lnTo>
                <a:lnTo>
                  <a:pt x="65350" y="50772"/>
                </a:lnTo>
                <a:lnTo>
                  <a:pt x="65425" y="50753"/>
                </a:lnTo>
                <a:lnTo>
                  <a:pt x="65555" y="50697"/>
                </a:lnTo>
                <a:lnTo>
                  <a:pt x="65723" y="50585"/>
                </a:lnTo>
                <a:lnTo>
                  <a:pt x="65871" y="50474"/>
                </a:lnTo>
                <a:lnTo>
                  <a:pt x="66020" y="50362"/>
                </a:lnTo>
                <a:lnTo>
                  <a:pt x="66169" y="50213"/>
                </a:lnTo>
                <a:lnTo>
                  <a:pt x="66337" y="50008"/>
                </a:lnTo>
                <a:lnTo>
                  <a:pt x="66411" y="49878"/>
                </a:lnTo>
                <a:lnTo>
                  <a:pt x="66467" y="49748"/>
                </a:lnTo>
                <a:lnTo>
                  <a:pt x="66449" y="49803"/>
                </a:lnTo>
                <a:lnTo>
                  <a:pt x="66467" y="49785"/>
                </a:lnTo>
                <a:lnTo>
                  <a:pt x="66504" y="49599"/>
                </a:lnTo>
                <a:lnTo>
                  <a:pt x="66523" y="49487"/>
                </a:lnTo>
                <a:lnTo>
                  <a:pt x="66504" y="49394"/>
                </a:lnTo>
                <a:lnTo>
                  <a:pt x="66504" y="49375"/>
                </a:lnTo>
                <a:close/>
                <a:moveTo>
                  <a:pt x="4637" y="49431"/>
                </a:moveTo>
                <a:lnTo>
                  <a:pt x="4618" y="49450"/>
                </a:lnTo>
                <a:lnTo>
                  <a:pt x="4339" y="49673"/>
                </a:lnTo>
                <a:lnTo>
                  <a:pt x="3892" y="50045"/>
                </a:lnTo>
                <a:lnTo>
                  <a:pt x="3650" y="50250"/>
                </a:lnTo>
                <a:lnTo>
                  <a:pt x="3464" y="50455"/>
                </a:lnTo>
                <a:lnTo>
                  <a:pt x="3352" y="50604"/>
                </a:lnTo>
                <a:lnTo>
                  <a:pt x="3333" y="50678"/>
                </a:lnTo>
                <a:lnTo>
                  <a:pt x="3333" y="50716"/>
                </a:lnTo>
                <a:lnTo>
                  <a:pt x="3352" y="50753"/>
                </a:lnTo>
                <a:lnTo>
                  <a:pt x="3371" y="50772"/>
                </a:lnTo>
                <a:lnTo>
                  <a:pt x="3408" y="50790"/>
                </a:lnTo>
                <a:lnTo>
                  <a:pt x="3445" y="50790"/>
                </a:lnTo>
                <a:lnTo>
                  <a:pt x="3538" y="50753"/>
                </a:lnTo>
                <a:lnTo>
                  <a:pt x="3650" y="50678"/>
                </a:lnTo>
                <a:lnTo>
                  <a:pt x="3762" y="50585"/>
                </a:lnTo>
                <a:lnTo>
                  <a:pt x="3873" y="50455"/>
                </a:lnTo>
                <a:lnTo>
                  <a:pt x="4115" y="50176"/>
                </a:lnTo>
                <a:lnTo>
                  <a:pt x="4357" y="49896"/>
                </a:lnTo>
                <a:lnTo>
                  <a:pt x="4525" y="49636"/>
                </a:lnTo>
                <a:lnTo>
                  <a:pt x="4637" y="49468"/>
                </a:lnTo>
                <a:lnTo>
                  <a:pt x="4637" y="49431"/>
                </a:lnTo>
                <a:close/>
                <a:moveTo>
                  <a:pt x="6983" y="49580"/>
                </a:moveTo>
                <a:lnTo>
                  <a:pt x="6908" y="49654"/>
                </a:lnTo>
                <a:lnTo>
                  <a:pt x="6703" y="49785"/>
                </a:lnTo>
                <a:lnTo>
                  <a:pt x="6145" y="50157"/>
                </a:lnTo>
                <a:lnTo>
                  <a:pt x="5623" y="50511"/>
                </a:lnTo>
                <a:lnTo>
                  <a:pt x="5456" y="50641"/>
                </a:lnTo>
                <a:lnTo>
                  <a:pt x="5419" y="50678"/>
                </a:lnTo>
                <a:lnTo>
                  <a:pt x="5400" y="50716"/>
                </a:lnTo>
                <a:lnTo>
                  <a:pt x="5474" y="50772"/>
                </a:lnTo>
                <a:lnTo>
                  <a:pt x="5549" y="50790"/>
                </a:lnTo>
                <a:lnTo>
                  <a:pt x="5642" y="50772"/>
                </a:lnTo>
                <a:lnTo>
                  <a:pt x="5754" y="50716"/>
                </a:lnTo>
                <a:lnTo>
                  <a:pt x="5865" y="50660"/>
                </a:lnTo>
                <a:lnTo>
                  <a:pt x="5996" y="50567"/>
                </a:lnTo>
                <a:lnTo>
                  <a:pt x="6256" y="50362"/>
                </a:lnTo>
                <a:lnTo>
                  <a:pt x="6517" y="50120"/>
                </a:lnTo>
                <a:lnTo>
                  <a:pt x="6740" y="49896"/>
                </a:lnTo>
                <a:lnTo>
                  <a:pt x="6908" y="49692"/>
                </a:lnTo>
                <a:lnTo>
                  <a:pt x="6983" y="49580"/>
                </a:lnTo>
                <a:close/>
                <a:moveTo>
                  <a:pt x="55501" y="49692"/>
                </a:moveTo>
                <a:lnTo>
                  <a:pt x="55464" y="49710"/>
                </a:lnTo>
                <a:lnTo>
                  <a:pt x="55241" y="49878"/>
                </a:lnTo>
                <a:lnTo>
                  <a:pt x="54887" y="50213"/>
                </a:lnTo>
                <a:lnTo>
                  <a:pt x="54719" y="50381"/>
                </a:lnTo>
                <a:lnTo>
                  <a:pt x="54589" y="50548"/>
                </a:lnTo>
                <a:lnTo>
                  <a:pt x="54533" y="50623"/>
                </a:lnTo>
                <a:lnTo>
                  <a:pt x="54514" y="50697"/>
                </a:lnTo>
                <a:lnTo>
                  <a:pt x="54496" y="50753"/>
                </a:lnTo>
                <a:lnTo>
                  <a:pt x="54514" y="50790"/>
                </a:lnTo>
                <a:lnTo>
                  <a:pt x="54552" y="50809"/>
                </a:lnTo>
                <a:lnTo>
                  <a:pt x="54589" y="50809"/>
                </a:lnTo>
                <a:lnTo>
                  <a:pt x="54682" y="50772"/>
                </a:lnTo>
                <a:lnTo>
                  <a:pt x="54775" y="50697"/>
                </a:lnTo>
                <a:lnTo>
                  <a:pt x="54887" y="50604"/>
                </a:lnTo>
                <a:lnTo>
                  <a:pt x="55092" y="50381"/>
                </a:lnTo>
                <a:lnTo>
                  <a:pt x="55203" y="50269"/>
                </a:lnTo>
                <a:lnTo>
                  <a:pt x="55296" y="50139"/>
                </a:lnTo>
                <a:lnTo>
                  <a:pt x="55427" y="49915"/>
                </a:lnTo>
                <a:lnTo>
                  <a:pt x="55483" y="49822"/>
                </a:lnTo>
                <a:lnTo>
                  <a:pt x="55520" y="49729"/>
                </a:lnTo>
                <a:lnTo>
                  <a:pt x="55520" y="49710"/>
                </a:lnTo>
                <a:lnTo>
                  <a:pt x="55520" y="49692"/>
                </a:lnTo>
                <a:close/>
                <a:moveTo>
                  <a:pt x="9012" y="49375"/>
                </a:moveTo>
                <a:lnTo>
                  <a:pt x="8863" y="49450"/>
                </a:lnTo>
                <a:lnTo>
                  <a:pt x="8640" y="49599"/>
                </a:lnTo>
                <a:lnTo>
                  <a:pt x="8379" y="49785"/>
                </a:lnTo>
                <a:lnTo>
                  <a:pt x="8100" y="50027"/>
                </a:lnTo>
                <a:lnTo>
                  <a:pt x="7839" y="50250"/>
                </a:lnTo>
                <a:lnTo>
                  <a:pt x="7746" y="50362"/>
                </a:lnTo>
                <a:lnTo>
                  <a:pt x="7671" y="50474"/>
                </a:lnTo>
                <a:lnTo>
                  <a:pt x="7616" y="50585"/>
                </a:lnTo>
                <a:lnTo>
                  <a:pt x="7616" y="50678"/>
                </a:lnTo>
                <a:lnTo>
                  <a:pt x="7634" y="50753"/>
                </a:lnTo>
                <a:lnTo>
                  <a:pt x="7690" y="50827"/>
                </a:lnTo>
                <a:lnTo>
                  <a:pt x="7727" y="50809"/>
                </a:lnTo>
                <a:lnTo>
                  <a:pt x="7783" y="50772"/>
                </a:lnTo>
                <a:lnTo>
                  <a:pt x="7932" y="50623"/>
                </a:lnTo>
                <a:lnTo>
                  <a:pt x="8397" y="50120"/>
                </a:lnTo>
                <a:lnTo>
                  <a:pt x="8826" y="49617"/>
                </a:lnTo>
                <a:lnTo>
                  <a:pt x="9012" y="49375"/>
                </a:lnTo>
                <a:close/>
                <a:moveTo>
                  <a:pt x="13350" y="49357"/>
                </a:moveTo>
                <a:lnTo>
                  <a:pt x="13294" y="49394"/>
                </a:lnTo>
                <a:lnTo>
                  <a:pt x="13052" y="49636"/>
                </a:lnTo>
                <a:lnTo>
                  <a:pt x="12587" y="50101"/>
                </a:lnTo>
                <a:lnTo>
                  <a:pt x="12363" y="50343"/>
                </a:lnTo>
                <a:lnTo>
                  <a:pt x="12177" y="50548"/>
                </a:lnTo>
                <a:lnTo>
                  <a:pt x="12065" y="50716"/>
                </a:lnTo>
                <a:lnTo>
                  <a:pt x="12028" y="50772"/>
                </a:lnTo>
                <a:lnTo>
                  <a:pt x="12047" y="50809"/>
                </a:lnTo>
                <a:lnTo>
                  <a:pt x="12084" y="50827"/>
                </a:lnTo>
                <a:lnTo>
                  <a:pt x="12121" y="50827"/>
                </a:lnTo>
                <a:lnTo>
                  <a:pt x="12177" y="50809"/>
                </a:lnTo>
                <a:lnTo>
                  <a:pt x="12233" y="50772"/>
                </a:lnTo>
                <a:lnTo>
                  <a:pt x="12382" y="50660"/>
                </a:lnTo>
                <a:lnTo>
                  <a:pt x="12512" y="50529"/>
                </a:lnTo>
                <a:lnTo>
                  <a:pt x="12773" y="50250"/>
                </a:lnTo>
                <a:lnTo>
                  <a:pt x="12922" y="50083"/>
                </a:lnTo>
                <a:lnTo>
                  <a:pt x="13126" y="49841"/>
                </a:lnTo>
                <a:lnTo>
                  <a:pt x="13238" y="49729"/>
                </a:lnTo>
                <a:lnTo>
                  <a:pt x="13294" y="49599"/>
                </a:lnTo>
                <a:lnTo>
                  <a:pt x="13294" y="49617"/>
                </a:lnTo>
                <a:lnTo>
                  <a:pt x="13313" y="49599"/>
                </a:lnTo>
                <a:lnTo>
                  <a:pt x="13350" y="49487"/>
                </a:lnTo>
                <a:lnTo>
                  <a:pt x="13369" y="49412"/>
                </a:lnTo>
                <a:lnTo>
                  <a:pt x="13369" y="49357"/>
                </a:lnTo>
                <a:close/>
                <a:moveTo>
                  <a:pt x="17688" y="49468"/>
                </a:moveTo>
                <a:lnTo>
                  <a:pt x="17446" y="49710"/>
                </a:lnTo>
                <a:lnTo>
                  <a:pt x="17204" y="49952"/>
                </a:lnTo>
                <a:lnTo>
                  <a:pt x="16720" y="50381"/>
                </a:lnTo>
                <a:lnTo>
                  <a:pt x="16589" y="50492"/>
                </a:lnTo>
                <a:lnTo>
                  <a:pt x="16422" y="50660"/>
                </a:lnTo>
                <a:lnTo>
                  <a:pt x="16366" y="50734"/>
                </a:lnTo>
                <a:lnTo>
                  <a:pt x="16366" y="50772"/>
                </a:lnTo>
                <a:lnTo>
                  <a:pt x="16366" y="50809"/>
                </a:lnTo>
                <a:lnTo>
                  <a:pt x="16366" y="50827"/>
                </a:lnTo>
                <a:lnTo>
                  <a:pt x="16403" y="50846"/>
                </a:lnTo>
                <a:lnTo>
                  <a:pt x="16515" y="50846"/>
                </a:lnTo>
                <a:lnTo>
                  <a:pt x="16627" y="50809"/>
                </a:lnTo>
                <a:lnTo>
                  <a:pt x="16757" y="50753"/>
                </a:lnTo>
                <a:lnTo>
                  <a:pt x="16869" y="50678"/>
                </a:lnTo>
                <a:lnTo>
                  <a:pt x="16962" y="50567"/>
                </a:lnTo>
                <a:lnTo>
                  <a:pt x="17167" y="50362"/>
                </a:lnTo>
                <a:lnTo>
                  <a:pt x="17316" y="50176"/>
                </a:lnTo>
                <a:lnTo>
                  <a:pt x="17427" y="50008"/>
                </a:lnTo>
                <a:lnTo>
                  <a:pt x="17558" y="49766"/>
                </a:lnTo>
                <a:lnTo>
                  <a:pt x="17651" y="49543"/>
                </a:lnTo>
                <a:lnTo>
                  <a:pt x="17688" y="49468"/>
                </a:lnTo>
                <a:close/>
                <a:moveTo>
                  <a:pt x="29436" y="49710"/>
                </a:moveTo>
                <a:lnTo>
                  <a:pt x="29380" y="49748"/>
                </a:lnTo>
                <a:lnTo>
                  <a:pt x="29212" y="49896"/>
                </a:lnTo>
                <a:lnTo>
                  <a:pt x="28952" y="50139"/>
                </a:lnTo>
                <a:lnTo>
                  <a:pt x="28821" y="50269"/>
                </a:lnTo>
                <a:lnTo>
                  <a:pt x="28654" y="50455"/>
                </a:lnTo>
                <a:lnTo>
                  <a:pt x="28579" y="50548"/>
                </a:lnTo>
                <a:lnTo>
                  <a:pt x="28524" y="50641"/>
                </a:lnTo>
                <a:lnTo>
                  <a:pt x="28524" y="50734"/>
                </a:lnTo>
                <a:lnTo>
                  <a:pt x="28524" y="50772"/>
                </a:lnTo>
                <a:lnTo>
                  <a:pt x="28542" y="50809"/>
                </a:lnTo>
                <a:lnTo>
                  <a:pt x="28579" y="50846"/>
                </a:lnTo>
                <a:lnTo>
                  <a:pt x="28635" y="50827"/>
                </a:lnTo>
                <a:lnTo>
                  <a:pt x="28691" y="50809"/>
                </a:lnTo>
                <a:lnTo>
                  <a:pt x="28766" y="50753"/>
                </a:lnTo>
                <a:lnTo>
                  <a:pt x="28915" y="50585"/>
                </a:lnTo>
                <a:lnTo>
                  <a:pt x="29064" y="50381"/>
                </a:lnTo>
                <a:lnTo>
                  <a:pt x="29212" y="50176"/>
                </a:lnTo>
                <a:lnTo>
                  <a:pt x="29343" y="49971"/>
                </a:lnTo>
                <a:lnTo>
                  <a:pt x="29417" y="49803"/>
                </a:lnTo>
                <a:lnTo>
                  <a:pt x="29455" y="49710"/>
                </a:lnTo>
                <a:close/>
                <a:moveTo>
                  <a:pt x="31707" y="49580"/>
                </a:moveTo>
                <a:lnTo>
                  <a:pt x="31447" y="49785"/>
                </a:lnTo>
                <a:lnTo>
                  <a:pt x="31223" y="49952"/>
                </a:lnTo>
                <a:lnTo>
                  <a:pt x="31000" y="50139"/>
                </a:lnTo>
                <a:lnTo>
                  <a:pt x="30795" y="50343"/>
                </a:lnTo>
                <a:lnTo>
                  <a:pt x="30627" y="50529"/>
                </a:lnTo>
                <a:lnTo>
                  <a:pt x="30590" y="50623"/>
                </a:lnTo>
                <a:lnTo>
                  <a:pt x="30553" y="50697"/>
                </a:lnTo>
                <a:lnTo>
                  <a:pt x="30553" y="50772"/>
                </a:lnTo>
                <a:lnTo>
                  <a:pt x="30572" y="50809"/>
                </a:lnTo>
                <a:lnTo>
                  <a:pt x="30609" y="50846"/>
                </a:lnTo>
                <a:lnTo>
                  <a:pt x="30665" y="50827"/>
                </a:lnTo>
                <a:lnTo>
                  <a:pt x="30739" y="50790"/>
                </a:lnTo>
                <a:lnTo>
                  <a:pt x="30832" y="50716"/>
                </a:lnTo>
                <a:lnTo>
                  <a:pt x="31018" y="50529"/>
                </a:lnTo>
                <a:lnTo>
                  <a:pt x="31205" y="50287"/>
                </a:lnTo>
                <a:lnTo>
                  <a:pt x="31558" y="49803"/>
                </a:lnTo>
                <a:lnTo>
                  <a:pt x="31707" y="49580"/>
                </a:lnTo>
                <a:close/>
                <a:moveTo>
                  <a:pt x="62185" y="49468"/>
                </a:moveTo>
                <a:lnTo>
                  <a:pt x="61962" y="49710"/>
                </a:lnTo>
                <a:lnTo>
                  <a:pt x="61720" y="49952"/>
                </a:lnTo>
                <a:lnTo>
                  <a:pt x="61217" y="50381"/>
                </a:lnTo>
                <a:lnTo>
                  <a:pt x="61087" y="50492"/>
                </a:lnTo>
                <a:lnTo>
                  <a:pt x="60919" y="50660"/>
                </a:lnTo>
                <a:lnTo>
                  <a:pt x="60882" y="50734"/>
                </a:lnTo>
                <a:lnTo>
                  <a:pt x="60863" y="50772"/>
                </a:lnTo>
                <a:lnTo>
                  <a:pt x="60863" y="50809"/>
                </a:lnTo>
                <a:lnTo>
                  <a:pt x="60882" y="50827"/>
                </a:lnTo>
                <a:lnTo>
                  <a:pt x="60900" y="50846"/>
                </a:lnTo>
                <a:lnTo>
                  <a:pt x="61031" y="50846"/>
                </a:lnTo>
                <a:lnTo>
                  <a:pt x="61142" y="50809"/>
                </a:lnTo>
                <a:lnTo>
                  <a:pt x="61254" y="50753"/>
                </a:lnTo>
                <a:lnTo>
                  <a:pt x="61366" y="50678"/>
                </a:lnTo>
                <a:lnTo>
                  <a:pt x="61478" y="50567"/>
                </a:lnTo>
                <a:lnTo>
                  <a:pt x="61664" y="50362"/>
                </a:lnTo>
                <a:lnTo>
                  <a:pt x="61831" y="50176"/>
                </a:lnTo>
                <a:lnTo>
                  <a:pt x="61924" y="50008"/>
                </a:lnTo>
                <a:lnTo>
                  <a:pt x="62055" y="49766"/>
                </a:lnTo>
                <a:lnTo>
                  <a:pt x="62166" y="49543"/>
                </a:lnTo>
                <a:lnTo>
                  <a:pt x="62185" y="49468"/>
                </a:lnTo>
                <a:close/>
                <a:moveTo>
                  <a:pt x="73933" y="49710"/>
                </a:moveTo>
                <a:lnTo>
                  <a:pt x="73877" y="49748"/>
                </a:lnTo>
                <a:lnTo>
                  <a:pt x="73710" y="49896"/>
                </a:lnTo>
                <a:lnTo>
                  <a:pt x="73449" y="50139"/>
                </a:lnTo>
                <a:lnTo>
                  <a:pt x="73319" y="50269"/>
                </a:lnTo>
                <a:lnTo>
                  <a:pt x="73151" y="50455"/>
                </a:lnTo>
                <a:lnTo>
                  <a:pt x="73077" y="50548"/>
                </a:lnTo>
                <a:lnTo>
                  <a:pt x="73039" y="50641"/>
                </a:lnTo>
                <a:lnTo>
                  <a:pt x="73021" y="50734"/>
                </a:lnTo>
                <a:lnTo>
                  <a:pt x="73021" y="50772"/>
                </a:lnTo>
                <a:lnTo>
                  <a:pt x="73058" y="50809"/>
                </a:lnTo>
                <a:lnTo>
                  <a:pt x="73095" y="50846"/>
                </a:lnTo>
                <a:lnTo>
                  <a:pt x="73132" y="50827"/>
                </a:lnTo>
                <a:lnTo>
                  <a:pt x="73207" y="50809"/>
                </a:lnTo>
                <a:lnTo>
                  <a:pt x="73263" y="50753"/>
                </a:lnTo>
                <a:lnTo>
                  <a:pt x="73412" y="50585"/>
                </a:lnTo>
                <a:lnTo>
                  <a:pt x="73561" y="50381"/>
                </a:lnTo>
                <a:lnTo>
                  <a:pt x="73710" y="50176"/>
                </a:lnTo>
                <a:lnTo>
                  <a:pt x="73840" y="49971"/>
                </a:lnTo>
                <a:lnTo>
                  <a:pt x="73914" y="49803"/>
                </a:lnTo>
                <a:lnTo>
                  <a:pt x="73952" y="49710"/>
                </a:lnTo>
                <a:close/>
                <a:moveTo>
                  <a:pt x="76204" y="49580"/>
                </a:moveTo>
                <a:lnTo>
                  <a:pt x="75944" y="49785"/>
                </a:lnTo>
                <a:lnTo>
                  <a:pt x="75739" y="49952"/>
                </a:lnTo>
                <a:lnTo>
                  <a:pt x="75516" y="50139"/>
                </a:lnTo>
                <a:lnTo>
                  <a:pt x="75292" y="50343"/>
                </a:lnTo>
                <a:lnTo>
                  <a:pt x="75143" y="50529"/>
                </a:lnTo>
                <a:lnTo>
                  <a:pt x="75087" y="50623"/>
                </a:lnTo>
                <a:lnTo>
                  <a:pt x="75050" y="50697"/>
                </a:lnTo>
                <a:lnTo>
                  <a:pt x="75050" y="50772"/>
                </a:lnTo>
                <a:lnTo>
                  <a:pt x="75069" y="50809"/>
                </a:lnTo>
                <a:lnTo>
                  <a:pt x="75106" y="50846"/>
                </a:lnTo>
                <a:lnTo>
                  <a:pt x="75180" y="50827"/>
                </a:lnTo>
                <a:lnTo>
                  <a:pt x="75236" y="50790"/>
                </a:lnTo>
                <a:lnTo>
                  <a:pt x="75329" y="50716"/>
                </a:lnTo>
                <a:lnTo>
                  <a:pt x="75516" y="50529"/>
                </a:lnTo>
                <a:lnTo>
                  <a:pt x="75720" y="50287"/>
                </a:lnTo>
                <a:lnTo>
                  <a:pt x="76056" y="49803"/>
                </a:lnTo>
                <a:lnTo>
                  <a:pt x="76204" y="49580"/>
                </a:lnTo>
                <a:close/>
                <a:moveTo>
                  <a:pt x="10185" y="49394"/>
                </a:moveTo>
                <a:lnTo>
                  <a:pt x="9868" y="49654"/>
                </a:lnTo>
                <a:lnTo>
                  <a:pt x="9328" y="50101"/>
                </a:lnTo>
                <a:lnTo>
                  <a:pt x="9049" y="50343"/>
                </a:lnTo>
                <a:lnTo>
                  <a:pt x="8826" y="50548"/>
                </a:lnTo>
                <a:lnTo>
                  <a:pt x="8677" y="50716"/>
                </a:lnTo>
                <a:lnTo>
                  <a:pt x="8640" y="50772"/>
                </a:lnTo>
                <a:lnTo>
                  <a:pt x="8640" y="50809"/>
                </a:lnTo>
                <a:lnTo>
                  <a:pt x="8677" y="50846"/>
                </a:lnTo>
                <a:lnTo>
                  <a:pt x="8714" y="50865"/>
                </a:lnTo>
                <a:lnTo>
                  <a:pt x="8770" y="50865"/>
                </a:lnTo>
                <a:lnTo>
                  <a:pt x="8844" y="50827"/>
                </a:lnTo>
                <a:lnTo>
                  <a:pt x="8993" y="50753"/>
                </a:lnTo>
                <a:lnTo>
                  <a:pt x="9161" y="50623"/>
                </a:lnTo>
                <a:lnTo>
                  <a:pt x="9477" y="50362"/>
                </a:lnTo>
                <a:lnTo>
                  <a:pt x="9664" y="50194"/>
                </a:lnTo>
                <a:lnTo>
                  <a:pt x="9812" y="49990"/>
                </a:lnTo>
                <a:lnTo>
                  <a:pt x="9999" y="49710"/>
                </a:lnTo>
                <a:lnTo>
                  <a:pt x="10148" y="49487"/>
                </a:lnTo>
                <a:lnTo>
                  <a:pt x="10185" y="49394"/>
                </a:lnTo>
                <a:close/>
                <a:moveTo>
                  <a:pt x="16515" y="49505"/>
                </a:moveTo>
                <a:lnTo>
                  <a:pt x="16478" y="49524"/>
                </a:lnTo>
                <a:lnTo>
                  <a:pt x="16236" y="49748"/>
                </a:lnTo>
                <a:lnTo>
                  <a:pt x="15807" y="50139"/>
                </a:lnTo>
                <a:lnTo>
                  <a:pt x="15603" y="50362"/>
                </a:lnTo>
                <a:lnTo>
                  <a:pt x="15454" y="50567"/>
                </a:lnTo>
                <a:lnTo>
                  <a:pt x="15379" y="50641"/>
                </a:lnTo>
                <a:lnTo>
                  <a:pt x="15342" y="50734"/>
                </a:lnTo>
                <a:lnTo>
                  <a:pt x="15323" y="50790"/>
                </a:lnTo>
                <a:lnTo>
                  <a:pt x="15342" y="50827"/>
                </a:lnTo>
                <a:lnTo>
                  <a:pt x="15379" y="50865"/>
                </a:lnTo>
                <a:lnTo>
                  <a:pt x="15472" y="50865"/>
                </a:lnTo>
                <a:lnTo>
                  <a:pt x="15528" y="50846"/>
                </a:lnTo>
                <a:lnTo>
                  <a:pt x="15659" y="50753"/>
                </a:lnTo>
                <a:lnTo>
                  <a:pt x="15789" y="50623"/>
                </a:lnTo>
                <a:lnTo>
                  <a:pt x="16031" y="50362"/>
                </a:lnTo>
                <a:lnTo>
                  <a:pt x="16161" y="50213"/>
                </a:lnTo>
                <a:lnTo>
                  <a:pt x="16273" y="50045"/>
                </a:lnTo>
                <a:lnTo>
                  <a:pt x="16422" y="49785"/>
                </a:lnTo>
                <a:lnTo>
                  <a:pt x="16515" y="49561"/>
                </a:lnTo>
                <a:lnTo>
                  <a:pt x="16515" y="49505"/>
                </a:lnTo>
                <a:close/>
                <a:moveTo>
                  <a:pt x="20927" y="49468"/>
                </a:moveTo>
                <a:lnTo>
                  <a:pt x="20648" y="49692"/>
                </a:lnTo>
                <a:lnTo>
                  <a:pt x="20183" y="50120"/>
                </a:lnTo>
                <a:lnTo>
                  <a:pt x="19941" y="50343"/>
                </a:lnTo>
                <a:lnTo>
                  <a:pt x="19755" y="50548"/>
                </a:lnTo>
                <a:lnTo>
                  <a:pt x="19624" y="50716"/>
                </a:lnTo>
                <a:lnTo>
                  <a:pt x="19606" y="50772"/>
                </a:lnTo>
                <a:lnTo>
                  <a:pt x="19606" y="50809"/>
                </a:lnTo>
                <a:lnTo>
                  <a:pt x="19643" y="50846"/>
                </a:lnTo>
                <a:lnTo>
                  <a:pt x="19680" y="50865"/>
                </a:lnTo>
                <a:lnTo>
                  <a:pt x="19755" y="50865"/>
                </a:lnTo>
                <a:lnTo>
                  <a:pt x="19848" y="50827"/>
                </a:lnTo>
                <a:lnTo>
                  <a:pt x="19941" y="50753"/>
                </a:lnTo>
                <a:lnTo>
                  <a:pt x="20052" y="50660"/>
                </a:lnTo>
                <a:lnTo>
                  <a:pt x="20164" y="50529"/>
                </a:lnTo>
                <a:lnTo>
                  <a:pt x="20406" y="50250"/>
                </a:lnTo>
                <a:lnTo>
                  <a:pt x="20630" y="49971"/>
                </a:lnTo>
                <a:lnTo>
                  <a:pt x="20797" y="49710"/>
                </a:lnTo>
                <a:lnTo>
                  <a:pt x="20909" y="49524"/>
                </a:lnTo>
                <a:lnTo>
                  <a:pt x="20927" y="49468"/>
                </a:lnTo>
                <a:close/>
                <a:moveTo>
                  <a:pt x="32694" y="49748"/>
                </a:moveTo>
                <a:lnTo>
                  <a:pt x="32601" y="49803"/>
                </a:lnTo>
                <a:lnTo>
                  <a:pt x="32433" y="49934"/>
                </a:lnTo>
                <a:lnTo>
                  <a:pt x="32247" y="50120"/>
                </a:lnTo>
                <a:lnTo>
                  <a:pt x="32061" y="50306"/>
                </a:lnTo>
                <a:lnTo>
                  <a:pt x="31912" y="50511"/>
                </a:lnTo>
                <a:lnTo>
                  <a:pt x="31782" y="50678"/>
                </a:lnTo>
                <a:lnTo>
                  <a:pt x="31763" y="50753"/>
                </a:lnTo>
                <a:lnTo>
                  <a:pt x="31745" y="50809"/>
                </a:lnTo>
                <a:lnTo>
                  <a:pt x="31745" y="50846"/>
                </a:lnTo>
                <a:lnTo>
                  <a:pt x="31782" y="50865"/>
                </a:lnTo>
                <a:lnTo>
                  <a:pt x="31875" y="50865"/>
                </a:lnTo>
                <a:lnTo>
                  <a:pt x="31949" y="50846"/>
                </a:lnTo>
                <a:lnTo>
                  <a:pt x="32042" y="50790"/>
                </a:lnTo>
                <a:lnTo>
                  <a:pt x="32136" y="50734"/>
                </a:lnTo>
                <a:lnTo>
                  <a:pt x="32284" y="50548"/>
                </a:lnTo>
                <a:lnTo>
                  <a:pt x="32433" y="50325"/>
                </a:lnTo>
                <a:lnTo>
                  <a:pt x="32564" y="50120"/>
                </a:lnTo>
                <a:lnTo>
                  <a:pt x="32638" y="49934"/>
                </a:lnTo>
                <a:lnTo>
                  <a:pt x="32694" y="49785"/>
                </a:lnTo>
                <a:lnTo>
                  <a:pt x="32694" y="49748"/>
                </a:lnTo>
                <a:close/>
                <a:moveTo>
                  <a:pt x="61012" y="49505"/>
                </a:moveTo>
                <a:lnTo>
                  <a:pt x="60994" y="49524"/>
                </a:lnTo>
                <a:lnTo>
                  <a:pt x="60733" y="49748"/>
                </a:lnTo>
                <a:lnTo>
                  <a:pt x="60323" y="50139"/>
                </a:lnTo>
                <a:lnTo>
                  <a:pt x="60118" y="50362"/>
                </a:lnTo>
                <a:lnTo>
                  <a:pt x="59951" y="50567"/>
                </a:lnTo>
                <a:lnTo>
                  <a:pt x="59895" y="50641"/>
                </a:lnTo>
                <a:lnTo>
                  <a:pt x="59858" y="50734"/>
                </a:lnTo>
                <a:lnTo>
                  <a:pt x="59839" y="50790"/>
                </a:lnTo>
                <a:lnTo>
                  <a:pt x="59839" y="50827"/>
                </a:lnTo>
                <a:lnTo>
                  <a:pt x="59876" y="50865"/>
                </a:lnTo>
                <a:lnTo>
                  <a:pt x="59970" y="50865"/>
                </a:lnTo>
                <a:lnTo>
                  <a:pt x="60025" y="50846"/>
                </a:lnTo>
                <a:lnTo>
                  <a:pt x="60156" y="50753"/>
                </a:lnTo>
                <a:lnTo>
                  <a:pt x="60286" y="50623"/>
                </a:lnTo>
                <a:lnTo>
                  <a:pt x="60547" y="50362"/>
                </a:lnTo>
                <a:lnTo>
                  <a:pt x="60658" y="50213"/>
                </a:lnTo>
                <a:lnTo>
                  <a:pt x="60770" y="50045"/>
                </a:lnTo>
                <a:lnTo>
                  <a:pt x="60919" y="49785"/>
                </a:lnTo>
                <a:lnTo>
                  <a:pt x="61012" y="49561"/>
                </a:lnTo>
                <a:lnTo>
                  <a:pt x="61031" y="49505"/>
                </a:lnTo>
                <a:close/>
                <a:moveTo>
                  <a:pt x="65443" y="49468"/>
                </a:moveTo>
                <a:lnTo>
                  <a:pt x="65164" y="49692"/>
                </a:lnTo>
                <a:lnTo>
                  <a:pt x="64680" y="50120"/>
                </a:lnTo>
                <a:lnTo>
                  <a:pt x="64456" y="50343"/>
                </a:lnTo>
                <a:lnTo>
                  <a:pt x="64252" y="50548"/>
                </a:lnTo>
                <a:lnTo>
                  <a:pt x="64140" y="50716"/>
                </a:lnTo>
                <a:lnTo>
                  <a:pt x="64103" y="50772"/>
                </a:lnTo>
                <a:lnTo>
                  <a:pt x="64121" y="50809"/>
                </a:lnTo>
                <a:lnTo>
                  <a:pt x="64140" y="50846"/>
                </a:lnTo>
                <a:lnTo>
                  <a:pt x="64177" y="50865"/>
                </a:lnTo>
                <a:lnTo>
                  <a:pt x="64252" y="50865"/>
                </a:lnTo>
                <a:lnTo>
                  <a:pt x="64345" y="50827"/>
                </a:lnTo>
                <a:lnTo>
                  <a:pt x="64456" y="50753"/>
                </a:lnTo>
                <a:lnTo>
                  <a:pt x="64568" y="50660"/>
                </a:lnTo>
                <a:lnTo>
                  <a:pt x="64680" y="50529"/>
                </a:lnTo>
                <a:lnTo>
                  <a:pt x="64903" y="50250"/>
                </a:lnTo>
                <a:lnTo>
                  <a:pt x="65127" y="49971"/>
                </a:lnTo>
                <a:lnTo>
                  <a:pt x="65294" y="49710"/>
                </a:lnTo>
                <a:lnTo>
                  <a:pt x="65406" y="49524"/>
                </a:lnTo>
                <a:lnTo>
                  <a:pt x="65443" y="49468"/>
                </a:lnTo>
                <a:close/>
                <a:moveTo>
                  <a:pt x="77210" y="49748"/>
                </a:moveTo>
                <a:lnTo>
                  <a:pt x="77098" y="49803"/>
                </a:lnTo>
                <a:lnTo>
                  <a:pt x="76931" y="49934"/>
                </a:lnTo>
                <a:lnTo>
                  <a:pt x="76763" y="50120"/>
                </a:lnTo>
                <a:lnTo>
                  <a:pt x="76577" y="50306"/>
                </a:lnTo>
                <a:lnTo>
                  <a:pt x="76409" y="50511"/>
                </a:lnTo>
                <a:lnTo>
                  <a:pt x="76298" y="50678"/>
                </a:lnTo>
                <a:lnTo>
                  <a:pt x="76260" y="50753"/>
                </a:lnTo>
                <a:lnTo>
                  <a:pt x="76242" y="50809"/>
                </a:lnTo>
                <a:lnTo>
                  <a:pt x="76260" y="50846"/>
                </a:lnTo>
                <a:lnTo>
                  <a:pt x="76279" y="50865"/>
                </a:lnTo>
                <a:lnTo>
                  <a:pt x="76372" y="50865"/>
                </a:lnTo>
                <a:lnTo>
                  <a:pt x="76465" y="50846"/>
                </a:lnTo>
                <a:lnTo>
                  <a:pt x="76540" y="50790"/>
                </a:lnTo>
                <a:lnTo>
                  <a:pt x="76633" y="50734"/>
                </a:lnTo>
                <a:lnTo>
                  <a:pt x="76800" y="50548"/>
                </a:lnTo>
                <a:lnTo>
                  <a:pt x="76931" y="50325"/>
                </a:lnTo>
                <a:lnTo>
                  <a:pt x="77061" y="50120"/>
                </a:lnTo>
                <a:lnTo>
                  <a:pt x="77154" y="49934"/>
                </a:lnTo>
                <a:lnTo>
                  <a:pt x="77191" y="49785"/>
                </a:lnTo>
                <a:lnTo>
                  <a:pt x="77210" y="49748"/>
                </a:lnTo>
                <a:close/>
                <a:moveTo>
                  <a:pt x="3780" y="49524"/>
                </a:moveTo>
                <a:lnTo>
                  <a:pt x="3687" y="49580"/>
                </a:lnTo>
                <a:lnTo>
                  <a:pt x="3426" y="49729"/>
                </a:lnTo>
                <a:lnTo>
                  <a:pt x="3147" y="49896"/>
                </a:lnTo>
                <a:lnTo>
                  <a:pt x="2924" y="50045"/>
                </a:lnTo>
                <a:lnTo>
                  <a:pt x="2738" y="50176"/>
                </a:lnTo>
                <a:lnTo>
                  <a:pt x="2421" y="50399"/>
                </a:lnTo>
                <a:lnTo>
                  <a:pt x="2291" y="50511"/>
                </a:lnTo>
                <a:lnTo>
                  <a:pt x="2160" y="50641"/>
                </a:lnTo>
                <a:lnTo>
                  <a:pt x="2086" y="50753"/>
                </a:lnTo>
                <a:lnTo>
                  <a:pt x="2086" y="50809"/>
                </a:lnTo>
                <a:lnTo>
                  <a:pt x="2086" y="50846"/>
                </a:lnTo>
                <a:lnTo>
                  <a:pt x="2086" y="50865"/>
                </a:lnTo>
                <a:lnTo>
                  <a:pt x="2105" y="50883"/>
                </a:lnTo>
                <a:lnTo>
                  <a:pt x="2160" y="50883"/>
                </a:lnTo>
                <a:lnTo>
                  <a:pt x="2254" y="50846"/>
                </a:lnTo>
                <a:lnTo>
                  <a:pt x="2347" y="50790"/>
                </a:lnTo>
                <a:lnTo>
                  <a:pt x="2607" y="50604"/>
                </a:lnTo>
                <a:lnTo>
                  <a:pt x="2905" y="50362"/>
                </a:lnTo>
                <a:lnTo>
                  <a:pt x="3464" y="49841"/>
                </a:lnTo>
                <a:lnTo>
                  <a:pt x="3780" y="49524"/>
                </a:lnTo>
                <a:close/>
                <a:moveTo>
                  <a:pt x="44759" y="49524"/>
                </a:moveTo>
                <a:lnTo>
                  <a:pt x="44461" y="49822"/>
                </a:lnTo>
                <a:lnTo>
                  <a:pt x="44032" y="50269"/>
                </a:lnTo>
                <a:lnTo>
                  <a:pt x="43828" y="50492"/>
                </a:lnTo>
                <a:lnTo>
                  <a:pt x="43679" y="50678"/>
                </a:lnTo>
                <a:lnTo>
                  <a:pt x="43660" y="50753"/>
                </a:lnTo>
                <a:lnTo>
                  <a:pt x="43641" y="50827"/>
                </a:lnTo>
                <a:lnTo>
                  <a:pt x="43660" y="50865"/>
                </a:lnTo>
                <a:lnTo>
                  <a:pt x="43716" y="50883"/>
                </a:lnTo>
                <a:lnTo>
                  <a:pt x="43809" y="50865"/>
                </a:lnTo>
                <a:lnTo>
                  <a:pt x="43884" y="50827"/>
                </a:lnTo>
                <a:lnTo>
                  <a:pt x="43958" y="50772"/>
                </a:lnTo>
                <a:lnTo>
                  <a:pt x="44051" y="50697"/>
                </a:lnTo>
                <a:lnTo>
                  <a:pt x="44200" y="50492"/>
                </a:lnTo>
                <a:lnTo>
                  <a:pt x="44349" y="50269"/>
                </a:lnTo>
                <a:lnTo>
                  <a:pt x="44610" y="49803"/>
                </a:lnTo>
                <a:lnTo>
                  <a:pt x="44703" y="49617"/>
                </a:lnTo>
                <a:lnTo>
                  <a:pt x="44759" y="49524"/>
                </a:lnTo>
                <a:close/>
                <a:moveTo>
                  <a:pt x="89256" y="49524"/>
                </a:moveTo>
                <a:lnTo>
                  <a:pt x="88976" y="49822"/>
                </a:lnTo>
                <a:lnTo>
                  <a:pt x="88530" y="50269"/>
                </a:lnTo>
                <a:lnTo>
                  <a:pt x="88325" y="50492"/>
                </a:lnTo>
                <a:lnTo>
                  <a:pt x="88195" y="50678"/>
                </a:lnTo>
                <a:lnTo>
                  <a:pt x="88157" y="50753"/>
                </a:lnTo>
                <a:lnTo>
                  <a:pt x="88139" y="50827"/>
                </a:lnTo>
                <a:lnTo>
                  <a:pt x="88157" y="50865"/>
                </a:lnTo>
                <a:lnTo>
                  <a:pt x="88232" y="50883"/>
                </a:lnTo>
                <a:lnTo>
                  <a:pt x="88306" y="50865"/>
                </a:lnTo>
                <a:lnTo>
                  <a:pt x="88381" y="50827"/>
                </a:lnTo>
                <a:lnTo>
                  <a:pt x="88474" y="50772"/>
                </a:lnTo>
                <a:lnTo>
                  <a:pt x="88548" y="50697"/>
                </a:lnTo>
                <a:lnTo>
                  <a:pt x="88716" y="50492"/>
                </a:lnTo>
                <a:lnTo>
                  <a:pt x="88865" y="50269"/>
                </a:lnTo>
                <a:lnTo>
                  <a:pt x="89107" y="49803"/>
                </a:lnTo>
                <a:lnTo>
                  <a:pt x="89200" y="49617"/>
                </a:lnTo>
                <a:lnTo>
                  <a:pt x="89256" y="49524"/>
                </a:lnTo>
                <a:close/>
                <a:moveTo>
                  <a:pt x="2719" y="49468"/>
                </a:moveTo>
                <a:lnTo>
                  <a:pt x="2645" y="49487"/>
                </a:lnTo>
                <a:lnTo>
                  <a:pt x="2533" y="49524"/>
                </a:lnTo>
                <a:lnTo>
                  <a:pt x="2328" y="49636"/>
                </a:lnTo>
                <a:lnTo>
                  <a:pt x="2316" y="49648"/>
                </a:lnTo>
                <a:lnTo>
                  <a:pt x="2316" y="49648"/>
                </a:lnTo>
                <a:lnTo>
                  <a:pt x="2216" y="49710"/>
                </a:lnTo>
                <a:lnTo>
                  <a:pt x="2086" y="49841"/>
                </a:lnTo>
                <a:lnTo>
                  <a:pt x="1937" y="49952"/>
                </a:lnTo>
                <a:lnTo>
                  <a:pt x="1807" y="50083"/>
                </a:lnTo>
                <a:lnTo>
                  <a:pt x="1621" y="50213"/>
                </a:lnTo>
                <a:lnTo>
                  <a:pt x="1304" y="50436"/>
                </a:lnTo>
                <a:lnTo>
                  <a:pt x="1155" y="50567"/>
                </a:lnTo>
                <a:lnTo>
                  <a:pt x="1043" y="50697"/>
                </a:lnTo>
                <a:lnTo>
                  <a:pt x="1006" y="50753"/>
                </a:lnTo>
                <a:lnTo>
                  <a:pt x="987" y="50790"/>
                </a:lnTo>
                <a:lnTo>
                  <a:pt x="987" y="50846"/>
                </a:lnTo>
                <a:lnTo>
                  <a:pt x="987" y="50883"/>
                </a:lnTo>
                <a:lnTo>
                  <a:pt x="1043" y="50902"/>
                </a:lnTo>
                <a:lnTo>
                  <a:pt x="1118" y="50902"/>
                </a:lnTo>
                <a:lnTo>
                  <a:pt x="1211" y="50865"/>
                </a:lnTo>
                <a:lnTo>
                  <a:pt x="1323" y="50790"/>
                </a:lnTo>
                <a:lnTo>
                  <a:pt x="1583" y="50623"/>
                </a:lnTo>
                <a:lnTo>
                  <a:pt x="1863" y="50381"/>
                </a:lnTo>
                <a:lnTo>
                  <a:pt x="2142" y="50139"/>
                </a:lnTo>
                <a:lnTo>
                  <a:pt x="2402" y="49896"/>
                </a:lnTo>
                <a:lnTo>
                  <a:pt x="2700" y="49580"/>
                </a:lnTo>
                <a:lnTo>
                  <a:pt x="2738" y="49524"/>
                </a:lnTo>
                <a:lnTo>
                  <a:pt x="2756" y="49487"/>
                </a:lnTo>
                <a:lnTo>
                  <a:pt x="2756" y="49468"/>
                </a:lnTo>
                <a:close/>
                <a:moveTo>
                  <a:pt x="38298" y="49580"/>
                </a:moveTo>
                <a:lnTo>
                  <a:pt x="38075" y="49822"/>
                </a:lnTo>
                <a:lnTo>
                  <a:pt x="37833" y="50027"/>
                </a:lnTo>
                <a:lnTo>
                  <a:pt x="37330" y="50436"/>
                </a:lnTo>
                <a:lnTo>
                  <a:pt x="37200" y="50529"/>
                </a:lnTo>
                <a:lnTo>
                  <a:pt x="37107" y="50604"/>
                </a:lnTo>
                <a:lnTo>
                  <a:pt x="37032" y="50678"/>
                </a:lnTo>
                <a:lnTo>
                  <a:pt x="36976" y="50753"/>
                </a:lnTo>
                <a:lnTo>
                  <a:pt x="36976" y="50772"/>
                </a:lnTo>
                <a:lnTo>
                  <a:pt x="36976" y="50809"/>
                </a:lnTo>
                <a:lnTo>
                  <a:pt x="36976" y="50846"/>
                </a:lnTo>
                <a:lnTo>
                  <a:pt x="37013" y="50865"/>
                </a:lnTo>
                <a:lnTo>
                  <a:pt x="37125" y="50902"/>
                </a:lnTo>
                <a:lnTo>
                  <a:pt x="37218" y="50902"/>
                </a:lnTo>
                <a:lnTo>
                  <a:pt x="37330" y="50883"/>
                </a:lnTo>
                <a:lnTo>
                  <a:pt x="37423" y="50827"/>
                </a:lnTo>
                <a:lnTo>
                  <a:pt x="37535" y="50753"/>
                </a:lnTo>
                <a:lnTo>
                  <a:pt x="37628" y="50678"/>
                </a:lnTo>
                <a:lnTo>
                  <a:pt x="37721" y="50567"/>
                </a:lnTo>
                <a:lnTo>
                  <a:pt x="37888" y="50325"/>
                </a:lnTo>
                <a:lnTo>
                  <a:pt x="38037" y="50083"/>
                </a:lnTo>
                <a:lnTo>
                  <a:pt x="38168" y="49841"/>
                </a:lnTo>
                <a:lnTo>
                  <a:pt x="38242" y="49673"/>
                </a:lnTo>
                <a:lnTo>
                  <a:pt x="38298" y="49580"/>
                </a:lnTo>
                <a:close/>
                <a:moveTo>
                  <a:pt x="48985" y="49636"/>
                </a:moveTo>
                <a:lnTo>
                  <a:pt x="48948" y="49654"/>
                </a:lnTo>
                <a:lnTo>
                  <a:pt x="48743" y="49859"/>
                </a:lnTo>
                <a:lnTo>
                  <a:pt x="48389" y="50250"/>
                </a:lnTo>
                <a:lnTo>
                  <a:pt x="48203" y="50455"/>
                </a:lnTo>
                <a:lnTo>
                  <a:pt x="48073" y="50660"/>
                </a:lnTo>
                <a:lnTo>
                  <a:pt x="48035" y="50734"/>
                </a:lnTo>
                <a:lnTo>
                  <a:pt x="47998" y="50809"/>
                </a:lnTo>
                <a:lnTo>
                  <a:pt x="47998" y="50865"/>
                </a:lnTo>
                <a:lnTo>
                  <a:pt x="48017" y="50902"/>
                </a:lnTo>
                <a:lnTo>
                  <a:pt x="48091" y="50902"/>
                </a:lnTo>
                <a:lnTo>
                  <a:pt x="48184" y="50865"/>
                </a:lnTo>
                <a:lnTo>
                  <a:pt x="48296" y="50772"/>
                </a:lnTo>
                <a:lnTo>
                  <a:pt x="48408" y="50641"/>
                </a:lnTo>
                <a:lnTo>
                  <a:pt x="48594" y="50399"/>
                </a:lnTo>
                <a:lnTo>
                  <a:pt x="48687" y="50250"/>
                </a:lnTo>
                <a:lnTo>
                  <a:pt x="48780" y="50101"/>
                </a:lnTo>
                <a:lnTo>
                  <a:pt x="48910" y="49878"/>
                </a:lnTo>
                <a:lnTo>
                  <a:pt x="48985" y="49673"/>
                </a:lnTo>
                <a:lnTo>
                  <a:pt x="48985" y="49636"/>
                </a:lnTo>
                <a:close/>
                <a:moveTo>
                  <a:pt x="82814" y="49580"/>
                </a:moveTo>
                <a:lnTo>
                  <a:pt x="82572" y="49822"/>
                </a:lnTo>
                <a:lnTo>
                  <a:pt x="82330" y="50027"/>
                </a:lnTo>
                <a:lnTo>
                  <a:pt x="81846" y="50436"/>
                </a:lnTo>
                <a:lnTo>
                  <a:pt x="81697" y="50529"/>
                </a:lnTo>
                <a:lnTo>
                  <a:pt x="81604" y="50604"/>
                </a:lnTo>
                <a:lnTo>
                  <a:pt x="81529" y="50678"/>
                </a:lnTo>
                <a:lnTo>
                  <a:pt x="81492" y="50753"/>
                </a:lnTo>
                <a:lnTo>
                  <a:pt x="81473" y="50772"/>
                </a:lnTo>
                <a:lnTo>
                  <a:pt x="81473" y="50809"/>
                </a:lnTo>
                <a:lnTo>
                  <a:pt x="81492" y="50846"/>
                </a:lnTo>
                <a:lnTo>
                  <a:pt x="81511" y="50865"/>
                </a:lnTo>
                <a:lnTo>
                  <a:pt x="81622" y="50902"/>
                </a:lnTo>
                <a:lnTo>
                  <a:pt x="81734" y="50902"/>
                </a:lnTo>
                <a:lnTo>
                  <a:pt x="81827" y="50883"/>
                </a:lnTo>
                <a:lnTo>
                  <a:pt x="81939" y="50827"/>
                </a:lnTo>
                <a:lnTo>
                  <a:pt x="82032" y="50753"/>
                </a:lnTo>
                <a:lnTo>
                  <a:pt x="82125" y="50678"/>
                </a:lnTo>
                <a:lnTo>
                  <a:pt x="82218" y="50567"/>
                </a:lnTo>
                <a:lnTo>
                  <a:pt x="82386" y="50325"/>
                </a:lnTo>
                <a:lnTo>
                  <a:pt x="82535" y="50083"/>
                </a:lnTo>
                <a:lnTo>
                  <a:pt x="82665" y="49841"/>
                </a:lnTo>
                <a:lnTo>
                  <a:pt x="82758" y="49673"/>
                </a:lnTo>
                <a:lnTo>
                  <a:pt x="82814" y="49580"/>
                </a:lnTo>
                <a:close/>
                <a:moveTo>
                  <a:pt x="22975" y="49431"/>
                </a:moveTo>
                <a:lnTo>
                  <a:pt x="22957" y="49450"/>
                </a:lnTo>
                <a:lnTo>
                  <a:pt x="22733" y="49692"/>
                </a:lnTo>
                <a:lnTo>
                  <a:pt x="22324" y="50139"/>
                </a:lnTo>
                <a:lnTo>
                  <a:pt x="22138" y="50399"/>
                </a:lnTo>
                <a:lnTo>
                  <a:pt x="21989" y="50623"/>
                </a:lnTo>
                <a:lnTo>
                  <a:pt x="21933" y="50716"/>
                </a:lnTo>
                <a:lnTo>
                  <a:pt x="21896" y="50790"/>
                </a:lnTo>
                <a:lnTo>
                  <a:pt x="21896" y="50865"/>
                </a:lnTo>
                <a:lnTo>
                  <a:pt x="21914" y="50902"/>
                </a:lnTo>
                <a:lnTo>
                  <a:pt x="21951" y="50920"/>
                </a:lnTo>
                <a:lnTo>
                  <a:pt x="21989" y="50902"/>
                </a:lnTo>
                <a:lnTo>
                  <a:pt x="22082" y="50846"/>
                </a:lnTo>
                <a:lnTo>
                  <a:pt x="22193" y="50734"/>
                </a:lnTo>
                <a:lnTo>
                  <a:pt x="22305" y="50604"/>
                </a:lnTo>
                <a:lnTo>
                  <a:pt x="22510" y="50343"/>
                </a:lnTo>
                <a:lnTo>
                  <a:pt x="22603" y="50176"/>
                </a:lnTo>
                <a:lnTo>
                  <a:pt x="22715" y="50008"/>
                </a:lnTo>
                <a:lnTo>
                  <a:pt x="22864" y="49729"/>
                </a:lnTo>
                <a:lnTo>
                  <a:pt x="22957" y="49505"/>
                </a:lnTo>
                <a:lnTo>
                  <a:pt x="22975" y="49450"/>
                </a:lnTo>
                <a:lnTo>
                  <a:pt x="22975" y="49431"/>
                </a:lnTo>
                <a:close/>
                <a:moveTo>
                  <a:pt x="24074" y="49431"/>
                </a:moveTo>
                <a:lnTo>
                  <a:pt x="24055" y="49450"/>
                </a:lnTo>
                <a:lnTo>
                  <a:pt x="23795" y="49748"/>
                </a:lnTo>
                <a:lnTo>
                  <a:pt x="23590" y="49990"/>
                </a:lnTo>
                <a:lnTo>
                  <a:pt x="23366" y="50232"/>
                </a:lnTo>
                <a:lnTo>
                  <a:pt x="23199" y="50492"/>
                </a:lnTo>
                <a:lnTo>
                  <a:pt x="23069" y="50697"/>
                </a:lnTo>
                <a:lnTo>
                  <a:pt x="23031" y="50790"/>
                </a:lnTo>
                <a:lnTo>
                  <a:pt x="23031" y="50846"/>
                </a:lnTo>
                <a:lnTo>
                  <a:pt x="23069" y="50902"/>
                </a:lnTo>
                <a:lnTo>
                  <a:pt x="23124" y="50920"/>
                </a:lnTo>
                <a:lnTo>
                  <a:pt x="23162" y="50902"/>
                </a:lnTo>
                <a:lnTo>
                  <a:pt x="23199" y="50883"/>
                </a:lnTo>
                <a:lnTo>
                  <a:pt x="23311" y="50809"/>
                </a:lnTo>
                <a:lnTo>
                  <a:pt x="23404" y="50678"/>
                </a:lnTo>
                <a:lnTo>
                  <a:pt x="23497" y="50548"/>
                </a:lnTo>
                <a:lnTo>
                  <a:pt x="23683" y="50250"/>
                </a:lnTo>
                <a:lnTo>
                  <a:pt x="23795" y="50064"/>
                </a:lnTo>
                <a:lnTo>
                  <a:pt x="23981" y="49692"/>
                </a:lnTo>
                <a:lnTo>
                  <a:pt x="24074" y="49487"/>
                </a:lnTo>
                <a:lnTo>
                  <a:pt x="24074" y="49431"/>
                </a:lnTo>
                <a:close/>
                <a:moveTo>
                  <a:pt x="30516" y="49599"/>
                </a:moveTo>
                <a:lnTo>
                  <a:pt x="30497" y="49617"/>
                </a:lnTo>
                <a:lnTo>
                  <a:pt x="30255" y="49896"/>
                </a:lnTo>
                <a:lnTo>
                  <a:pt x="29920" y="50325"/>
                </a:lnTo>
                <a:lnTo>
                  <a:pt x="29771" y="50529"/>
                </a:lnTo>
                <a:lnTo>
                  <a:pt x="29659" y="50716"/>
                </a:lnTo>
                <a:lnTo>
                  <a:pt x="29622" y="50790"/>
                </a:lnTo>
                <a:lnTo>
                  <a:pt x="29622" y="50846"/>
                </a:lnTo>
                <a:lnTo>
                  <a:pt x="29622" y="50883"/>
                </a:lnTo>
                <a:lnTo>
                  <a:pt x="29659" y="50920"/>
                </a:lnTo>
                <a:lnTo>
                  <a:pt x="29697" y="50920"/>
                </a:lnTo>
                <a:lnTo>
                  <a:pt x="29752" y="50902"/>
                </a:lnTo>
                <a:lnTo>
                  <a:pt x="29827" y="50846"/>
                </a:lnTo>
                <a:lnTo>
                  <a:pt x="29939" y="50753"/>
                </a:lnTo>
                <a:lnTo>
                  <a:pt x="30032" y="50623"/>
                </a:lnTo>
                <a:lnTo>
                  <a:pt x="30199" y="50381"/>
                </a:lnTo>
                <a:lnTo>
                  <a:pt x="30311" y="50213"/>
                </a:lnTo>
                <a:lnTo>
                  <a:pt x="30460" y="49841"/>
                </a:lnTo>
                <a:lnTo>
                  <a:pt x="30516" y="49636"/>
                </a:lnTo>
                <a:lnTo>
                  <a:pt x="30516" y="49599"/>
                </a:lnTo>
                <a:close/>
                <a:moveTo>
                  <a:pt x="34928" y="49617"/>
                </a:moveTo>
                <a:lnTo>
                  <a:pt x="34705" y="49841"/>
                </a:lnTo>
                <a:lnTo>
                  <a:pt x="34277" y="50213"/>
                </a:lnTo>
                <a:lnTo>
                  <a:pt x="34090" y="50436"/>
                </a:lnTo>
                <a:lnTo>
                  <a:pt x="33923" y="50623"/>
                </a:lnTo>
                <a:lnTo>
                  <a:pt x="33867" y="50716"/>
                </a:lnTo>
                <a:lnTo>
                  <a:pt x="33848" y="50790"/>
                </a:lnTo>
                <a:lnTo>
                  <a:pt x="33830" y="50846"/>
                </a:lnTo>
                <a:lnTo>
                  <a:pt x="33848" y="50902"/>
                </a:lnTo>
                <a:lnTo>
                  <a:pt x="33904" y="50920"/>
                </a:lnTo>
                <a:lnTo>
                  <a:pt x="33960" y="50920"/>
                </a:lnTo>
                <a:lnTo>
                  <a:pt x="34035" y="50865"/>
                </a:lnTo>
                <a:lnTo>
                  <a:pt x="34128" y="50809"/>
                </a:lnTo>
                <a:lnTo>
                  <a:pt x="34295" y="50604"/>
                </a:lnTo>
                <a:lnTo>
                  <a:pt x="34481" y="50343"/>
                </a:lnTo>
                <a:lnTo>
                  <a:pt x="34649" y="50083"/>
                </a:lnTo>
                <a:lnTo>
                  <a:pt x="34798" y="49859"/>
                </a:lnTo>
                <a:lnTo>
                  <a:pt x="34928" y="49617"/>
                </a:lnTo>
                <a:close/>
                <a:moveTo>
                  <a:pt x="43623" y="49636"/>
                </a:moveTo>
                <a:lnTo>
                  <a:pt x="43344" y="49859"/>
                </a:lnTo>
                <a:lnTo>
                  <a:pt x="43139" y="50027"/>
                </a:lnTo>
                <a:lnTo>
                  <a:pt x="42934" y="50213"/>
                </a:lnTo>
                <a:lnTo>
                  <a:pt x="42748" y="50418"/>
                </a:lnTo>
                <a:lnTo>
                  <a:pt x="42599" y="50604"/>
                </a:lnTo>
                <a:lnTo>
                  <a:pt x="42543" y="50678"/>
                </a:lnTo>
                <a:lnTo>
                  <a:pt x="42524" y="50753"/>
                </a:lnTo>
                <a:lnTo>
                  <a:pt x="42524" y="50827"/>
                </a:lnTo>
                <a:lnTo>
                  <a:pt x="42562" y="50883"/>
                </a:lnTo>
                <a:lnTo>
                  <a:pt x="42617" y="50920"/>
                </a:lnTo>
                <a:lnTo>
                  <a:pt x="42673" y="50920"/>
                </a:lnTo>
                <a:lnTo>
                  <a:pt x="42748" y="50883"/>
                </a:lnTo>
                <a:lnTo>
                  <a:pt x="42841" y="50827"/>
                </a:lnTo>
                <a:lnTo>
                  <a:pt x="43008" y="50641"/>
                </a:lnTo>
                <a:lnTo>
                  <a:pt x="43176" y="50399"/>
                </a:lnTo>
                <a:lnTo>
                  <a:pt x="43344" y="50139"/>
                </a:lnTo>
                <a:lnTo>
                  <a:pt x="43474" y="49896"/>
                </a:lnTo>
                <a:lnTo>
                  <a:pt x="43623" y="49636"/>
                </a:lnTo>
                <a:close/>
                <a:moveTo>
                  <a:pt x="47737" y="49748"/>
                </a:moveTo>
                <a:lnTo>
                  <a:pt x="47570" y="49952"/>
                </a:lnTo>
                <a:lnTo>
                  <a:pt x="47309" y="50306"/>
                </a:lnTo>
                <a:lnTo>
                  <a:pt x="47179" y="50492"/>
                </a:lnTo>
                <a:lnTo>
                  <a:pt x="47086" y="50678"/>
                </a:lnTo>
                <a:lnTo>
                  <a:pt x="47030" y="50809"/>
                </a:lnTo>
                <a:lnTo>
                  <a:pt x="47030" y="50865"/>
                </a:lnTo>
                <a:lnTo>
                  <a:pt x="47049" y="50902"/>
                </a:lnTo>
                <a:lnTo>
                  <a:pt x="47104" y="50920"/>
                </a:lnTo>
                <a:lnTo>
                  <a:pt x="47160" y="50902"/>
                </a:lnTo>
                <a:lnTo>
                  <a:pt x="47216" y="50865"/>
                </a:lnTo>
                <a:lnTo>
                  <a:pt x="47291" y="50790"/>
                </a:lnTo>
                <a:lnTo>
                  <a:pt x="47421" y="50585"/>
                </a:lnTo>
                <a:lnTo>
                  <a:pt x="47551" y="50343"/>
                </a:lnTo>
                <a:lnTo>
                  <a:pt x="47644" y="50101"/>
                </a:lnTo>
                <a:lnTo>
                  <a:pt x="47737" y="49896"/>
                </a:lnTo>
                <a:lnTo>
                  <a:pt x="47756" y="49766"/>
                </a:lnTo>
                <a:lnTo>
                  <a:pt x="47756" y="49748"/>
                </a:lnTo>
                <a:close/>
                <a:moveTo>
                  <a:pt x="50176" y="49468"/>
                </a:moveTo>
                <a:lnTo>
                  <a:pt x="49525" y="50176"/>
                </a:lnTo>
                <a:lnTo>
                  <a:pt x="49134" y="50641"/>
                </a:lnTo>
                <a:lnTo>
                  <a:pt x="49022" y="50790"/>
                </a:lnTo>
                <a:lnTo>
                  <a:pt x="49003" y="50846"/>
                </a:lnTo>
                <a:lnTo>
                  <a:pt x="49003" y="50883"/>
                </a:lnTo>
                <a:lnTo>
                  <a:pt x="49041" y="50902"/>
                </a:lnTo>
                <a:lnTo>
                  <a:pt x="49059" y="50920"/>
                </a:lnTo>
                <a:lnTo>
                  <a:pt x="49152" y="50902"/>
                </a:lnTo>
                <a:lnTo>
                  <a:pt x="49227" y="50865"/>
                </a:lnTo>
                <a:lnTo>
                  <a:pt x="49320" y="50790"/>
                </a:lnTo>
                <a:lnTo>
                  <a:pt x="49413" y="50697"/>
                </a:lnTo>
                <a:lnTo>
                  <a:pt x="49506" y="50567"/>
                </a:lnTo>
                <a:lnTo>
                  <a:pt x="49711" y="50287"/>
                </a:lnTo>
                <a:lnTo>
                  <a:pt x="49879" y="49990"/>
                </a:lnTo>
                <a:lnTo>
                  <a:pt x="50027" y="49729"/>
                </a:lnTo>
                <a:lnTo>
                  <a:pt x="50176" y="49468"/>
                </a:lnTo>
                <a:close/>
                <a:moveTo>
                  <a:pt x="67473" y="49431"/>
                </a:moveTo>
                <a:lnTo>
                  <a:pt x="67473" y="49450"/>
                </a:lnTo>
                <a:lnTo>
                  <a:pt x="67231" y="49692"/>
                </a:lnTo>
                <a:lnTo>
                  <a:pt x="66840" y="50139"/>
                </a:lnTo>
                <a:lnTo>
                  <a:pt x="66635" y="50399"/>
                </a:lnTo>
                <a:lnTo>
                  <a:pt x="66486" y="50623"/>
                </a:lnTo>
                <a:lnTo>
                  <a:pt x="66430" y="50716"/>
                </a:lnTo>
                <a:lnTo>
                  <a:pt x="66393" y="50790"/>
                </a:lnTo>
                <a:lnTo>
                  <a:pt x="66393" y="50865"/>
                </a:lnTo>
                <a:lnTo>
                  <a:pt x="66411" y="50902"/>
                </a:lnTo>
                <a:lnTo>
                  <a:pt x="66449" y="50920"/>
                </a:lnTo>
                <a:lnTo>
                  <a:pt x="66486" y="50902"/>
                </a:lnTo>
                <a:lnTo>
                  <a:pt x="66579" y="50846"/>
                </a:lnTo>
                <a:lnTo>
                  <a:pt x="66691" y="50734"/>
                </a:lnTo>
                <a:lnTo>
                  <a:pt x="66802" y="50604"/>
                </a:lnTo>
                <a:lnTo>
                  <a:pt x="67007" y="50343"/>
                </a:lnTo>
                <a:lnTo>
                  <a:pt x="67119" y="50176"/>
                </a:lnTo>
                <a:lnTo>
                  <a:pt x="67212" y="50008"/>
                </a:lnTo>
                <a:lnTo>
                  <a:pt x="67361" y="49729"/>
                </a:lnTo>
                <a:lnTo>
                  <a:pt x="67473" y="49505"/>
                </a:lnTo>
                <a:lnTo>
                  <a:pt x="67491" y="49450"/>
                </a:lnTo>
                <a:lnTo>
                  <a:pt x="67473" y="49431"/>
                </a:lnTo>
                <a:close/>
                <a:moveTo>
                  <a:pt x="68571" y="49431"/>
                </a:moveTo>
                <a:lnTo>
                  <a:pt x="68552" y="49450"/>
                </a:lnTo>
                <a:lnTo>
                  <a:pt x="68292" y="49748"/>
                </a:lnTo>
                <a:lnTo>
                  <a:pt x="68087" y="49990"/>
                </a:lnTo>
                <a:lnTo>
                  <a:pt x="67882" y="50232"/>
                </a:lnTo>
                <a:lnTo>
                  <a:pt x="67696" y="50492"/>
                </a:lnTo>
                <a:lnTo>
                  <a:pt x="67566" y="50697"/>
                </a:lnTo>
                <a:lnTo>
                  <a:pt x="67547" y="50790"/>
                </a:lnTo>
                <a:lnTo>
                  <a:pt x="67547" y="50846"/>
                </a:lnTo>
                <a:lnTo>
                  <a:pt x="67566" y="50902"/>
                </a:lnTo>
                <a:lnTo>
                  <a:pt x="67622" y="50920"/>
                </a:lnTo>
                <a:lnTo>
                  <a:pt x="67659" y="50902"/>
                </a:lnTo>
                <a:lnTo>
                  <a:pt x="67715" y="50883"/>
                </a:lnTo>
                <a:lnTo>
                  <a:pt x="67808" y="50809"/>
                </a:lnTo>
                <a:lnTo>
                  <a:pt x="67901" y="50678"/>
                </a:lnTo>
                <a:lnTo>
                  <a:pt x="68013" y="50548"/>
                </a:lnTo>
                <a:lnTo>
                  <a:pt x="68199" y="50250"/>
                </a:lnTo>
                <a:lnTo>
                  <a:pt x="68310" y="50064"/>
                </a:lnTo>
                <a:lnTo>
                  <a:pt x="68497" y="49692"/>
                </a:lnTo>
                <a:lnTo>
                  <a:pt x="68571" y="49487"/>
                </a:lnTo>
                <a:lnTo>
                  <a:pt x="68571" y="49431"/>
                </a:lnTo>
                <a:close/>
                <a:moveTo>
                  <a:pt x="75032" y="49599"/>
                </a:moveTo>
                <a:lnTo>
                  <a:pt x="74994" y="49617"/>
                </a:lnTo>
                <a:lnTo>
                  <a:pt x="74771" y="49896"/>
                </a:lnTo>
                <a:lnTo>
                  <a:pt x="74417" y="50325"/>
                </a:lnTo>
                <a:lnTo>
                  <a:pt x="74268" y="50529"/>
                </a:lnTo>
                <a:lnTo>
                  <a:pt x="74156" y="50716"/>
                </a:lnTo>
                <a:lnTo>
                  <a:pt x="74138" y="50790"/>
                </a:lnTo>
                <a:lnTo>
                  <a:pt x="74119" y="50846"/>
                </a:lnTo>
                <a:lnTo>
                  <a:pt x="74138" y="50883"/>
                </a:lnTo>
                <a:lnTo>
                  <a:pt x="74175" y="50920"/>
                </a:lnTo>
                <a:lnTo>
                  <a:pt x="74212" y="50920"/>
                </a:lnTo>
                <a:lnTo>
                  <a:pt x="74250" y="50902"/>
                </a:lnTo>
                <a:lnTo>
                  <a:pt x="74343" y="50846"/>
                </a:lnTo>
                <a:lnTo>
                  <a:pt x="74436" y="50753"/>
                </a:lnTo>
                <a:lnTo>
                  <a:pt x="74529" y="50623"/>
                </a:lnTo>
                <a:lnTo>
                  <a:pt x="74696" y="50381"/>
                </a:lnTo>
                <a:lnTo>
                  <a:pt x="74808" y="50213"/>
                </a:lnTo>
                <a:lnTo>
                  <a:pt x="74957" y="49841"/>
                </a:lnTo>
                <a:lnTo>
                  <a:pt x="75013" y="49636"/>
                </a:lnTo>
                <a:lnTo>
                  <a:pt x="75032" y="49599"/>
                </a:lnTo>
                <a:close/>
                <a:moveTo>
                  <a:pt x="79444" y="49617"/>
                </a:moveTo>
                <a:lnTo>
                  <a:pt x="79202" y="49841"/>
                </a:lnTo>
                <a:lnTo>
                  <a:pt x="78792" y="50213"/>
                </a:lnTo>
                <a:lnTo>
                  <a:pt x="78588" y="50436"/>
                </a:lnTo>
                <a:lnTo>
                  <a:pt x="78439" y="50623"/>
                </a:lnTo>
                <a:lnTo>
                  <a:pt x="78383" y="50716"/>
                </a:lnTo>
                <a:lnTo>
                  <a:pt x="78346" y="50790"/>
                </a:lnTo>
                <a:lnTo>
                  <a:pt x="78327" y="50846"/>
                </a:lnTo>
                <a:lnTo>
                  <a:pt x="78346" y="50902"/>
                </a:lnTo>
                <a:lnTo>
                  <a:pt x="78401" y="50920"/>
                </a:lnTo>
                <a:lnTo>
                  <a:pt x="78476" y="50920"/>
                </a:lnTo>
                <a:lnTo>
                  <a:pt x="78532" y="50865"/>
                </a:lnTo>
                <a:lnTo>
                  <a:pt x="78625" y="50809"/>
                </a:lnTo>
                <a:lnTo>
                  <a:pt x="78792" y="50604"/>
                </a:lnTo>
                <a:lnTo>
                  <a:pt x="78979" y="50343"/>
                </a:lnTo>
                <a:lnTo>
                  <a:pt x="79165" y="50083"/>
                </a:lnTo>
                <a:lnTo>
                  <a:pt x="79295" y="49859"/>
                </a:lnTo>
                <a:lnTo>
                  <a:pt x="79444" y="49617"/>
                </a:lnTo>
                <a:close/>
                <a:moveTo>
                  <a:pt x="88120" y="49636"/>
                </a:moveTo>
                <a:lnTo>
                  <a:pt x="87859" y="49859"/>
                </a:lnTo>
                <a:lnTo>
                  <a:pt x="87655" y="50027"/>
                </a:lnTo>
                <a:lnTo>
                  <a:pt x="87431" y="50213"/>
                </a:lnTo>
                <a:lnTo>
                  <a:pt x="87245" y="50418"/>
                </a:lnTo>
                <a:lnTo>
                  <a:pt x="87096" y="50604"/>
                </a:lnTo>
                <a:lnTo>
                  <a:pt x="87059" y="50678"/>
                </a:lnTo>
                <a:lnTo>
                  <a:pt x="87022" y="50753"/>
                </a:lnTo>
                <a:lnTo>
                  <a:pt x="87040" y="50827"/>
                </a:lnTo>
                <a:lnTo>
                  <a:pt x="87059" y="50883"/>
                </a:lnTo>
                <a:lnTo>
                  <a:pt x="87115" y="50920"/>
                </a:lnTo>
                <a:lnTo>
                  <a:pt x="87189" y="50920"/>
                </a:lnTo>
                <a:lnTo>
                  <a:pt x="87264" y="50883"/>
                </a:lnTo>
                <a:lnTo>
                  <a:pt x="87338" y="50827"/>
                </a:lnTo>
                <a:lnTo>
                  <a:pt x="87506" y="50641"/>
                </a:lnTo>
                <a:lnTo>
                  <a:pt x="87673" y="50399"/>
                </a:lnTo>
                <a:lnTo>
                  <a:pt x="87841" y="50139"/>
                </a:lnTo>
                <a:lnTo>
                  <a:pt x="87971" y="49896"/>
                </a:lnTo>
                <a:lnTo>
                  <a:pt x="88120" y="49636"/>
                </a:lnTo>
                <a:close/>
                <a:moveTo>
                  <a:pt x="92253" y="49748"/>
                </a:moveTo>
                <a:lnTo>
                  <a:pt x="92067" y="49952"/>
                </a:lnTo>
                <a:lnTo>
                  <a:pt x="91806" y="50306"/>
                </a:lnTo>
                <a:lnTo>
                  <a:pt x="91676" y="50492"/>
                </a:lnTo>
                <a:lnTo>
                  <a:pt x="91583" y="50678"/>
                </a:lnTo>
                <a:lnTo>
                  <a:pt x="91527" y="50809"/>
                </a:lnTo>
                <a:lnTo>
                  <a:pt x="91527" y="50865"/>
                </a:lnTo>
                <a:lnTo>
                  <a:pt x="91546" y="50902"/>
                </a:lnTo>
                <a:lnTo>
                  <a:pt x="91602" y="50920"/>
                </a:lnTo>
                <a:lnTo>
                  <a:pt x="91657" y="50902"/>
                </a:lnTo>
                <a:lnTo>
                  <a:pt x="91713" y="50865"/>
                </a:lnTo>
                <a:lnTo>
                  <a:pt x="91788" y="50790"/>
                </a:lnTo>
                <a:lnTo>
                  <a:pt x="91918" y="50585"/>
                </a:lnTo>
                <a:lnTo>
                  <a:pt x="92048" y="50343"/>
                </a:lnTo>
                <a:lnTo>
                  <a:pt x="92160" y="50101"/>
                </a:lnTo>
                <a:lnTo>
                  <a:pt x="92235" y="49896"/>
                </a:lnTo>
                <a:lnTo>
                  <a:pt x="92272" y="49766"/>
                </a:lnTo>
                <a:lnTo>
                  <a:pt x="92272" y="49748"/>
                </a:lnTo>
                <a:close/>
                <a:moveTo>
                  <a:pt x="36008" y="49617"/>
                </a:moveTo>
                <a:lnTo>
                  <a:pt x="35747" y="49896"/>
                </a:lnTo>
                <a:lnTo>
                  <a:pt x="35338" y="50325"/>
                </a:lnTo>
                <a:lnTo>
                  <a:pt x="35152" y="50548"/>
                </a:lnTo>
                <a:lnTo>
                  <a:pt x="35021" y="50753"/>
                </a:lnTo>
                <a:lnTo>
                  <a:pt x="34984" y="50827"/>
                </a:lnTo>
                <a:lnTo>
                  <a:pt x="34965" y="50883"/>
                </a:lnTo>
                <a:lnTo>
                  <a:pt x="34984" y="50920"/>
                </a:lnTo>
                <a:lnTo>
                  <a:pt x="35040" y="50939"/>
                </a:lnTo>
                <a:lnTo>
                  <a:pt x="35133" y="50939"/>
                </a:lnTo>
                <a:lnTo>
                  <a:pt x="35245" y="50902"/>
                </a:lnTo>
                <a:lnTo>
                  <a:pt x="35319" y="50846"/>
                </a:lnTo>
                <a:lnTo>
                  <a:pt x="35412" y="50772"/>
                </a:lnTo>
                <a:lnTo>
                  <a:pt x="35487" y="50678"/>
                </a:lnTo>
                <a:lnTo>
                  <a:pt x="35561" y="50585"/>
                </a:lnTo>
                <a:lnTo>
                  <a:pt x="35692" y="50343"/>
                </a:lnTo>
                <a:lnTo>
                  <a:pt x="35803" y="50101"/>
                </a:lnTo>
                <a:lnTo>
                  <a:pt x="35896" y="49878"/>
                </a:lnTo>
                <a:lnTo>
                  <a:pt x="35971" y="49710"/>
                </a:lnTo>
                <a:lnTo>
                  <a:pt x="36008" y="49617"/>
                </a:lnTo>
                <a:close/>
                <a:moveTo>
                  <a:pt x="41445" y="49580"/>
                </a:moveTo>
                <a:lnTo>
                  <a:pt x="41370" y="49636"/>
                </a:lnTo>
                <a:lnTo>
                  <a:pt x="41091" y="49915"/>
                </a:lnTo>
                <a:lnTo>
                  <a:pt x="40886" y="50120"/>
                </a:lnTo>
                <a:lnTo>
                  <a:pt x="40663" y="50343"/>
                </a:lnTo>
                <a:lnTo>
                  <a:pt x="40495" y="50567"/>
                </a:lnTo>
                <a:lnTo>
                  <a:pt x="40439" y="50660"/>
                </a:lnTo>
                <a:lnTo>
                  <a:pt x="40402" y="50753"/>
                </a:lnTo>
                <a:lnTo>
                  <a:pt x="40383" y="50827"/>
                </a:lnTo>
                <a:lnTo>
                  <a:pt x="40402" y="50883"/>
                </a:lnTo>
                <a:lnTo>
                  <a:pt x="40439" y="50920"/>
                </a:lnTo>
                <a:lnTo>
                  <a:pt x="40532" y="50939"/>
                </a:lnTo>
                <a:lnTo>
                  <a:pt x="40625" y="50920"/>
                </a:lnTo>
                <a:lnTo>
                  <a:pt x="40700" y="50865"/>
                </a:lnTo>
                <a:lnTo>
                  <a:pt x="40793" y="50790"/>
                </a:lnTo>
                <a:lnTo>
                  <a:pt x="40886" y="50716"/>
                </a:lnTo>
                <a:lnTo>
                  <a:pt x="41072" y="50511"/>
                </a:lnTo>
                <a:lnTo>
                  <a:pt x="41184" y="50362"/>
                </a:lnTo>
                <a:lnTo>
                  <a:pt x="41389" y="50120"/>
                </a:lnTo>
                <a:lnTo>
                  <a:pt x="41463" y="49990"/>
                </a:lnTo>
                <a:lnTo>
                  <a:pt x="41500" y="49915"/>
                </a:lnTo>
                <a:lnTo>
                  <a:pt x="41500" y="49859"/>
                </a:lnTo>
                <a:lnTo>
                  <a:pt x="41519" y="49785"/>
                </a:lnTo>
                <a:lnTo>
                  <a:pt x="41519" y="49673"/>
                </a:lnTo>
                <a:lnTo>
                  <a:pt x="41500" y="49617"/>
                </a:lnTo>
                <a:lnTo>
                  <a:pt x="41482" y="49580"/>
                </a:lnTo>
                <a:close/>
                <a:moveTo>
                  <a:pt x="58108" y="49822"/>
                </a:moveTo>
                <a:lnTo>
                  <a:pt x="57810" y="49971"/>
                </a:lnTo>
                <a:lnTo>
                  <a:pt x="57251" y="50306"/>
                </a:lnTo>
                <a:lnTo>
                  <a:pt x="56972" y="50474"/>
                </a:lnTo>
                <a:lnTo>
                  <a:pt x="56749" y="50641"/>
                </a:lnTo>
                <a:lnTo>
                  <a:pt x="56655" y="50716"/>
                </a:lnTo>
                <a:lnTo>
                  <a:pt x="56600" y="50790"/>
                </a:lnTo>
                <a:lnTo>
                  <a:pt x="56581" y="50846"/>
                </a:lnTo>
                <a:lnTo>
                  <a:pt x="56581" y="50902"/>
                </a:lnTo>
                <a:lnTo>
                  <a:pt x="56637" y="50939"/>
                </a:lnTo>
                <a:lnTo>
                  <a:pt x="56711" y="50939"/>
                </a:lnTo>
                <a:lnTo>
                  <a:pt x="56804" y="50902"/>
                </a:lnTo>
                <a:lnTo>
                  <a:pt x="56916" y="50865"/>
                </a:lnTo>
                <a:lnTo>
                  <a:pt x="57140" y="50697"/>
                </a:lnTo>
                <a:lnTo>
                  <a:pt x="57400" y="50492"/>
                </a:lnTo>
                <a:lnTo>
                  <a:pt x="57866" y="50045"/>
                </a:lnTo>
                <a:lnTo>
                  <a:pt x="58108" y="49822"/>
                </a:lnTo>
                <a:close/>
                <a:moveTo>
                  <a:pt x="58946" y="49673"/>
                </a:moveTo>
                <a:lnTo>
                  <a:pt x="57996" y="50474"/>
                </a:lnTo>
                <a:lnTo>
                  <a:pt x="57828" y="50604"/>
                </a:lnTo>
                <a:lnTo>
                  <a:pt x="57735" y="50678"/>
                </a:lnTo>
                <a:lnTo>
                  <a:pt x="57642" y="50772"/>
                </a:lnTo>
                <a:lnTo>
                  <a:pt x="57605" y="50846"/>
                </a:lnTo>
                <a:lnTo>
                  <a:pt x="57586" y="50883"/>
                </a:lnTo>
                <a:lnTo>
                  <a:pt x="57586" y="50902"/>
                </a:lnTo>
                <a:lnTo>
                  <a:pt x="57605" y="50920"/>
                </a:lnTo>
                <a:lnTo>
                  <a:pt x="57661" y="50939"/>
                </a:lnTo>
                <a:lnTo>
                  <a:pt x="57791" y="50939"/>
                </a:lnTo>
                <a:lnTo>
                  <a:pt x="57903" y="50920"/>
                </a:lnTo>
                <a:lnTo>
                  <a:pt x="57996" y="50865"/>
                </a:lnTo>
                <a:lnTo>
                  <a:pt x="58108" y="50809"/>
                </a:lnTo>
                <a:lnTo>
                  <a:pt x="58201" y="50716"/>
                </a:lnTo>
                <a:lnTo>
                  <a:pt x="58387" y="50529"/>
                </a:lnTo>
                <a:lnTo>
                  <a:pt x="58536" y="50362"/>
                </a:lnTo>
                <a:lnTo>
                  <a:pt x="58666" y="50213"/>
                </a:lnTo>
                <a:lnTo>
                  <a:pt x="58815" y="49952"/>
                </a:lnTo>
                <a:lnTo>
                  <a:pt x="58927" y="49748"/>
                </a:lnTo>
                <a:lnTo>
                  <a:pt x="58946" y="49692"/>
                </a:lnTo>
                <a:lnTo>
                  <a:pt x="58946" y="49673"/>
                </a:lnTo>
                <a:close/>
                <a:moveTo>
                  <a:pt x="80524" y="49617"/>
                </a:moveTo>
                <a:lnTo>
                  <a:pt x="80263" y="49896"/>
                </a:lnTo>
                <a:lnTo>
                  <a:pt x="79835" y="50325"/>
                </a:lnTo>
                <a:lnTo>
                  <a:pt x="79649" y="50548"/>
                </a:lnTo>
                <a:lnTo>
                  <a:pt x="79518" y="50753"/>
                </a:lnTo>
                <a:lnTo>
                  <a:pt x="79481" y="50827"/>
                </a:lnTo>
                <a:lnTo>
                  <a:pt x="79463" y="50883"/>
                </a:lnTo>
                <a:lnTo>
                  <a:pt x="79481" y="50920"/>
                </a:lnTo>
                <a:lnTo>
                  <a:pt x="79537" y="50939"/>
                </a:lnTo>
                <a:lnTo>
                  <a:pt x="79649" y="50939"/>
                </a:lnTo>
                <a:lnTo>
                  <a:pt x="79742" y="50902"/>
                </a:lnTo>
                <a:lnTo>
                  <a:pt x="79835" y="50846"/>
                </a:lnTo>
                <a:lnTo>
                  <a:pt x="79909" y="50772"/>
                </a:lnTo>
                <a:lnTo>
                  <a:pt x="80003" y="50678"/>
                </a:lnTo>
                <a:lnTo>
                  <a:pt x="80077" y="50585"/>
                </a:lnTo>
                <a:lnTo>
                  <a:pt x="80207" y="50343"/>
                </a:lnTo>
                <a:lnTo>
                  <a:pt x="80319" y="50101"/>
                </a:lnTo>
                <a:lnTo>
                  <a:pt x="80394" y="49878"/>
                </a:lnTo>
                <a:lnTo>
                  <a:pt x="80468" y="49710"/>
                </a:lnTo>
                <a:lnTo>
                  <a:pt x="80524" y="49617"/>
                </a:lnTo>
                <a:close/>
                <a:moveTo>
                  <a:pt x="85942" y="49580"/>
                </a:moveTo>
                <a:lnTo>
                  <a:pt x="85886" y="49636"/>
                </a:lnTo>
                <a:lnTo>
                  <a:pt x="85588" y="49915"/>
                </a:lnTo>
                <a:lnTo>
                  <a:pt x="85383" y="50120"/>
                </a:lnTo>
                <a:lnTo>
                  <a:pt x="85178" y="50343"/>
                </a:lnTo>
                <a:lnTo>
                  <a:pt x="84992" y="50567"/>
                </a:lnTo>
                <a:lnTo>
                  <a:pt x="84936" y="50660"/>
                </a:lnTo>
                <a:lnTo>
                  <a:pt x="84899" y="50753"/>
                </a:lnTo>
                <a:lnTo>
                  <a:pt x="84880" y="50827"/>
                </a:lnTo>
                <a:lnTo>
                  <a:pt x="84899" y="50883"/>
                </a:lnTo>
                <a:lnTo>
                  <a:pt x="84955" y="50920"/>
                </a:lnTo>
                <a:lnTo>
                  <a:pt x="85029" y="50939"/>
                </a:lnTo>
                <a:lnTo>
                  <a:pt x="85123" y="50920"/>
                </a:lnTo>
                <a:lnTo>
                  <a:pt x="85216" y="50865"/>
                </a:lnTo>
                <a:lnTo>
                  <a:pt x="85309" y="50790"/>
                </a:lnTo>
                <a:lnTo>
                  <a:pt x="85402" y="50716"/>
                </a:lnTo>
                <a:lnTo>
                  <a:pt x="85569" y="50511"/>
                </a:lnTo>
                <a:lnTo>
                  <a:pt x="85681" y="50362"/>
                </a:lnTo>
                <a:lnTo>
                  <a:pt x="85886" y="50120"/>
                </a:lnTo>
                <a:lnTo>
                  <a:pt x="85979" y="49990"/>
                </a:lnTo>
                <a:lnTo>
                  <a:pt x="85998" y="49915"/>
                </a:lnTo>
                <a:lnTo>
                  <a:pt x="86016" y="49859"/>
                </a:lnTo>
                <a:lnTo>
                  <a:pt x="86016" y="49785"/>
                </a:lnTo>
                <a:lnTo>
                  <a:pt x="86016" y="49673"/>
                </a:lnTo>
                <a:lnTo>
                  <a:pt x="86016" y="49617"/>
                </a:lnTo>
                <a:lnTo>
                  <a:pt x="85979" y="49580"/>
                </a:lnTo>
                <a:close/>
                <a:moveTo>
                  <a:pt x="11209" y="49487"/>
                </a:moveTo>
                <a:lnTo>
                  <a:pt x="11078" y="49561"/>
                </a:lnTo>
                <a:lnTo>
                  <a:pt x="10892" y="49710"/>
                </a:lnTo>
                <a:lnTo>
                  <a:pt x="10632" y="49915"/>
                </a:lnTo>
                <a:lnTo>
                  <a:pt x="10371" y="50139"/>
                </a:lnTo>
                <a:lnTo>
                  <a:pt x="10129" y="50381"/>
                </a:lnTo>
                <a:lnTo>
                  <a:pt x="9943" y="50604"/>
                </a:lnTo>
                <a:lnTo>
                  <a:pt x="9868" y="50697"/>
                </a:lnTo>
                <a:lnTo>
                  <a:pt x="9831" y="50790"/>
                </a:lnTo>
                <a:lnTo>
                  <a:pt x="9812" y="50846"/>
                </a:lnTo>
                <a:lnTo>
                  <a:pt x="9812" y="50902"/>
                </a:lnTo>
                <a:lnTo>
                  <a:pt x="9850" y="50939"/>
                </a:lnTo>
                <a:lnTo>
                  <a:pt x="9868" y="50939"/>
                </a:lnTo>
                <a:lnTo>
                  <a:pt x="9943" y="50958"/>
                </a:lnTo>
                <a:lnTo>
                  <a:pt x="10036" y="50902"/>
                </a:lnTo>
                <a:lnTo>
                  <a:pt x="10148" y="50846"/>
                </a:lnTo>
                <a:lnTo>
                  <a:pt x="10259" y="50734"/>
                </a:lnTo>
                <a:lnTo>
                  <a:pt x="10390" y="50623"/>
                </a:lnTo>
                <a:lnTo>
                  <a:pt x="10632" y="50325"/>
                </a:lnTo>
                <a:lnTo>
                  <a:pt x="10855" y="50027"/>
                </a:lnTo>
                <a:lnTo>
                  <a:pt x="11041" y="49748"/>
                </a:lnTo>
                <a:lnTo>
                  <a:pt x="11172" y="49543"/>
                </a:lnTo>
                <a:lnTo>
                  <a:pt x="11209" y="49487"/>
                </a:lnTo>
                <a:close/>
                <a:moveTo>
                  <a:pt x="37107" y="49524"/>
                </a:moveTo>
                <a:lnTo>
                  <a:pt x="36864" y="49766"/>
                </a:lnTo>
                <a:lnTo>
                  <a:pt x="36436" y="50194"/>
                </a:lnTo>
                <a:lnTo>
                  <a:pt x="36231" y="50418"/>
                </a:lnTo>
                <a:lnTo>
                  <a:pt x="36064" y="50623"/>
                </a:lnTo>
                <a:lnTo>
                  <a:pt x="35971" y="50790"/>
                </a:lnTo>
                <a:lnTo>
                  <a:pt x="35952" y="50865"/>
                </a:lnTo>
                <a:lnTo>
                  <a:pt x="35971" y="50902"/>
                </a:lnTo>
                <a:lnTo>
                  <a:pt x="35989" y="50939"/>
                </a:lnTo>
                <a:lnTo>
                  <a:pt x="36027" y="50958"/>
                </a:lnTo>
                <a:lnTo>
                  <a:pt x="36101" y="50958"/>
                </a:lnTo>
                <a:lnTo>
                  <a:pt x="36176" y="50902"/>
                </a:lnTo>
                <a:lnTo>
                  <a:pt x="36287" y="50827"/>
                </a:lnTo>
                <a:lnTo>
                  <a:pt x="36380" y="50716"/>
                </a:lnTo>
                <a:lnTo>
                  <a:pt x="36492" y="50604"/>
                </a:lnTo>
                <a:lnTo>
                  <a:pt x="36716" y="50306"/>
                </a:lnTo>
                <a:lnTo>
                  <a:pt x="36902" y="49990"/>
                </a:lnTo>
                <a:lnTo>
                  <a:pt x="37051" y="49729"/>
                </a:lnTo>
                <a:lnTo>
                  <a:pt x="37125" y="49543"/>
                </a:lnTo>
                <a:lnTo>
                  <a:pt x="37144" y="49524"/>
                </a:lnTo>
                <a:close/>
                <a:moveTo>
                  <a:pt x="45801" y="49673"/>
                </a:moveTo>
                <a:lnTo>
                  <a:pt x="45541" y="49896"/>
                </a:lnTo>
                <a:lnTo>
                  <a:pt x="45317" y="50083"/>
                </a:lnTo>
                <a:lnTo>
                  <a:pt x="45112" y="50306"/>
                </a:lnTo>
                <a:lnTo>
                  <a:pt x="44908" y="50529"/>
                </a:lnTo>
                <a:lnTo>
                  <a:pt x="44759" y="50734"/>
                </a:lnTo>
                <a:lnTo>
                  <a:pt x="44721" y="50809"/>
                </a:lnTo>
                <a:lnTo>
                  <a:pt x="44703" y="50883"/>
                </a:lnTo>
                <a:lnTo>
                  <a:pt x="44721" y="50920"/>
                </a:lnTo>
                <a:lnTo>
                  <a:pt x="44759" y="50958"/>
                </a:lnTo>
                <a:lnTo>
                  <a:pt x="44833" y="50958"/>
                </a:lnTo>
                <a:lnTo>
                  <a:pt x="44908" y="50939"/>
                </a:lnTo>
                <a:lnTo>
                  <a:pt x="45001" y="50883"/>
                </a:lnTo>
                <a:lnTo>
                  <a:pt x="45075" y="50809"/>
                </a:lnTo>
                <a:lnTo>
                  <a:pt x="45243" y="50604"/>
                </a:lnTo>
                <a:lnTo>
                  <a:pt x="45410" y="50362"/>
                </a:lnTo>
                <a:lnTo>
                  <a:pt x="45559" y="50101"/>
                </a:lnTo>
                <a:lnTo>
                  <a:pt x="45671" y="49896"/>
                </a:lnTo>
                <a:lnTo>
                  <a:pt x="45801" y="49673"/>
                </a:lnTo>
                <a:close/>
                <a:moveTo>
                  <a:pt x="51163" y="49673"/>
                </a:moveTo>
                <a:lnTo>
                  <a:pt x="51107" y="49729"/>
                </a:lnTo>
                <a:lnTo>
                  <a:pt x="50847" y="49971"/>
                </a:lnTo>
                <a:lnTo>
                  <a:pt x="50679" y="50157"/>
                </a:lnTo>
                <a:lnTo>
                  <a:pt x="50493" y="50362"/>
                </a:lnTo>
                <a:lnTo>
                  <a:pt x="50344" y="50567"/>
                </a:lnTo>
                <a:lnTo>
                  <a:pt x="50232" y="50753"/>
                </a:lnTo>
                <a:lnTo>
                  <a:pt x="50214" y="50827"/>
                </a:lnTo>
                <a:lnTo>
                  <a:pt x="50214" y="50883"/>
                </a:lnTo>
                <a:lnTo>
                  <a:pt x="50232" y="50920"/>
                </a:lnTo>
                <a:lnTo>
                  <a:pt x="50270" y="50958"/>
                </a:lnTo>
                <a:lnTo>
                  <a:pt x="50325" y="50958"/>
                </a:lnTo>
                <a:lnTo>
                  <a:pt x="50363" y="50939"/>
                </a:lnTo>
                <a:lnTo>
                  <a:pt x="50474" y="50902"/>
                </a:lnTo>
                <a:lnTo>
                  <a:pt x="50586" y="50809"/>
                </a:lnTo>
                <a:lnTo>
                  <a:pt x="50698" y="50697"/>
                </a:lnTo>
                <a:lnTo>
                  <a:pt x="50903" y="50455"/>
                </a:lnTo>
                <a:lnTo>
                  <a:pt x="51014" y="50269"/>
                </a:lnTo>
                <a:lnTo>
                  <a:pt x="51089" y="50139"/>
                </a:lnTo>
                <a:lnTo>
                  <a:pt x="51163" y="49896"/>
                </a:lnTo>
                <a:lnTo>
                  <a:pt x="51182" y="49785"/>
                </a:lnTo>
                <a:lnTo>
                  <a:pt x="51200" y="49710"/>
                </a:lnTo>
                <a:lnTo>
                  <a:pt x="51182" y="49673"/>
                </a:lnTo>
                <a:close/>
                <a:moveTo>
                  <a:pt x="81622" y="49524"/>
                </a:moveTo>
                <a:lnTo>
                  <a:pt x="81362" y="49766"/>
                </a:lnTo>
                <a:lnTo>
                  <a:pt x="80952" y="50194"/>
                </a:lnTo>
                <a:lnTo>
                  <a:pt x="80747" y="50418"/>
                </a:lnTo>
                <a:lnTo>
                  <a:pt x="80580" y="50623"/>
                </a:lnTo>
                <a:lnTo>
                  <a:pt x="80468" y="50790"/>
                </a:lnTo>
                <a:lnTo>
                  <a:pt x="80449" y="50865"/>
                </a:lnTo>
                <a:lnTo>
                  <a:pt x="80468" y="50902"/>
                </a:lnTo>
                <a:lnTo>
                  <a:pt x="80487" y="50939"/>
                </a:lnTo>
                <a:lnTo>
                  <a:pt x="80524" y="50958"/>
                </a:lnTo>
                <a:lnTo>
                  <a:pt x="80598" y="50958"/>
                </a:lnTo>
                <a:lnTo>
                  <a:pt x="80691" y="50902"/>
                </a:lnTo>
                <a:lnTo>
                  <a:pt x="80785" y="50827"/>
                </a:lnTo>
                <a:lnTo>
                  <a:pt x="80878" y="50716"/>
                </a:lnTo>
                <a:lnTo>
                  <a:pt x="80989" y="50604"/>
                </a:lnTo>
                <a:lnTo>
                  <a:pt x="81213" y="50306"/>
                </a:lnTo>
                <a:lnTo>
                  <a:pt x="81399" y="49990"/>
                </a:lnTo>
                <a:lnTo>
                  <a:pt x="81548" y="49729"/>
                </a:lnTo>
                <a:lnTo>
                  <a:pt x="81641" y="49543"/>
                </a:lnTo>
                <a:lnTo>
                  <a:pt x="81641" y="49524"/>
                </a:lnTo>
                <a:close/>
                <a:moveTo>
                  <a:pt x="90298" y="49673"/>
                </a:moveTo>
                <a:lnTo>
                  <a:pt x="90038" y="49896"/>
                </a:lnTo>
                <a:lnTo>
                  <a:pt x="89833" y="50083"/>
                </a:lnTo>
                <a:lnTo>
                  <a:pt x="89609" y="50306"/>
                </a:lnTo>
                <a:lnTo>
                  <a:pt x="89405" y="50529"/>
                </a:lnTo>
                <a:lnTo>
                  <a:pt x="89274" y="50734"/>
                </a:lnTo>
                <a:lnTo>
                  <a:pt x="89218" y="50809"/>
                </a:lnTo>
                <a:lnTo>
                  <a:pt x="89200" y="50883"/>
                </a:lnTo>
                <a:lnTo>
                  <a:pt x="89218" y="50920"/>
                </a:lnTo>
                <a:lnTo>
                  <a:pt x="89256" y="50958"/>
                </a:lnTo>
                <a:lnTo>
                  <a:pt x="89330" y="50958"/>
                </a:lnTo>
                <a:lnTo>
                  <a:pt x="89423" y="50939"/>
                </a:lnTo>
                <a:lnTo>
                  <a:pt x="89498" y="50883"/>
                </a:lnTo>
                <a:lnTo>
                  <a:pt x="89591" y="50809"/>
                </a:lnTo>
                <a:lnTo>
                  <a:pt x="89758" y="50604"/>
                </a:lnTo>
                <a:lnTo>
                  <a:pt x="89907" y="50362"/>
                </a:lnTo>
                <a:lnTo>
                  <a:pt x="90056" y="50101"/>
                </a:lnTo>
                <a:lnTo>
                  <a:pt x="90187" y="49896"/>
                </a:lnTo>
                <a:lnTo>
                  <a:pt x="90298" y="49673"/>
                </a:lnTo>
                <a:close/>
                <a:moveTo>
                  <a:pt x="15361" y="49580"/>
                </a:moveTo>
                <a:lnTo>
                  <a:pt x="15268" y="49654"/>
                </a:lnTo>
                <a:lnTo>
                  <a:pt x="15119" y="49803"/>
                </a:lnTo>
                <a:lnTo>
                  <a:pt x="14914" y="50008"/>
                </a:lnTo>
                <a:lnTo>
                  <a:pt x="14690" y="50232"/>
                </a:lnTo>
                <a:lnTo>
                  <a:pt x="14504" y="50474"/>
                </a:lnTo>
                <a:lnTo>
                  <a:pt x="14355" y="50678"/>
                </a:lnTo>
                <a:lnTo>
                  <a:pt x="14299" y="50772"/>
                </a:lnTo>
                <a:lnTo>
                  <a:pt x="14281" y="50865"/>
                </a:lnTo>
                <a:lnTo>
                  <a:pt x="14281" y="50920"/>
                </a:lnTo>
                <a:lnTo>
                  <a:pt x="14299" y="50976"/>
                </a:lnTo>
                <a:lnTo>
                  <a:pt x="14374" y="50976"/>
                </a:lnTo>
                <a:lnTo>
                  <a:pt x="14467" y="50920"/>
                </a:lnTo>
                <a:lnTo>
                  <a:pt x="14579" y="50809"/>
                </a:lnTo>
                <a:lnTo>
                  <a:pt x="14709" y="50678"/>
                </a:lnTo>
                <a:lnTo>
                  <a:pt x="14914" y="50418"/>
                </a:lnTo>
                <a:lnTo>
                  <a:pt x="15026" y="50250"/>
                </a:lnTo>
                <a:lnTo>
                  <a:pt x="15137" y="50120"/>
                </a:lnTo>
                <a:lnTo>
                  <a:pt x="15305" y="49859"/>
                </a:lnTo>
                <a:lnTo>
                  <a:pt x="15379" y="49729"/>
                </a:lnTo>
                <a:lnTo>
                  <a:pt x="15416" y="49636"/>
                </a:lnTo>
                <a:lnTo>
                  <a:pt x="15416" y="49599"/>
                </a:lnTo>
                <a:lnTo>
                  <a:pt x="15416" y="49580"/>
                </a:lnTo>
                <a:close/>
                <a:moveTo>
                  <a:pt x="27276" y="49748"/>
                </a:moveTo>
                <a:lnTo>
                  <a:pt x="27053" y="49952"/>
                </a:lnTo>
                <a:lnTo>
                  <a:pt x="26699" y="50306"/>
                </a:lnTo>
                <a:lnTo>
                  <a:pt x="26513" y="50492"/>
                </a:lnTo>
                <a:lnTo>
                  <a:pt x="26383" y="50678"/>
                </a:lnTo>
                <a:lnTo>
                  <a:pt x="26345" y="50753"/>
                </a:lnTo>
                <a:lnTo>
                  <a:pt x="26308" y="50827"/>
                </a:lnTo>
                <a:lnTo>
                  <a:pt x="26308" y="50865"/>
                </a:lnTo>
                <a:lnTo>
                  <a:pt x="26327" y="50920"/>
                </a:lnTo>
                <a:lnTo>
                  <a:pt x="26401" y="50958"/>
                </a:lnTo>
                <a:lnTo>
                  <a:pt x="26476" y="50976"/>
                </a:lnTo>
                <a:lnTo>
                  <a:pt x="26550" y="50939"/>
                </a:lnTo>
                <a:lnTo>
                  <a:pt x="26643" y="50883"/>
                </a:lnTo>
                <a:lnTo>
                  <a:pt x="26718" y="50809"/>
                </a:lnTo>
                <a:lnTo>
                  <a:pt x="26792" y="50697"/>
                </a:lnTo>
                <a:lnTo>
                  <a:pt x="26960" y="50455"/>
                </a:lnTo>
                <a:lnTo>
                  <a:pt x="27090" y="50213"/>
                </a:lnTo>
                <a:lnTo>
                  <a:pt x="27183" y="49971"/>
                </a:lnTo>
                <a:lnTo>
                  <a:pt x="27276" y="49748"/>
                </a:lnTo>
                <a:close/>
                <a:moveTo>
                  <a:pt x="71773" y="49748"/>
                </a:moveTo>
                <a:lnTo>
                  <a:pt x="71550" y="49952"/>
                </a:lnTo>
                <a:lnTo>
                  <a:pt x="71196" y="50306"/>
                </a:lnTo>
                <a:lnTo>
                  <a:pt x="71029" y="50492"/>
                </a:lnTo>
                <a:lnTo>
                  <a:pt x="70880" y="50678"/>
                </a:lnTo>
                <a:lnTo>
                  <a:pt x="70842" y="50753"/>
                </a:lnTo>
                <a:lnTo>
                  <a:pt x="70805" y="50827"/>
                </a:lnTo>
                <a:lnTo>
                  <a:pt x="70805" y="50865"/>
                </a:lnTo>
                <a:lnTo>
                  <a:pt x="70824" y="50920"/>
                </a:lnTo>
                <a:lnTo>
                  <a:pt x="70898" y="50958"/>
                </a:lnTo>
                <a:lnTo>
                  <a:pt x="70973" y="50976"/>
                </a:lnTo>
                <a:lnTo>
                  <a:pt x="71066" y="50939"/>
                </a:lnTo>
                <a:lnTo>
                  <a:pt x="71140" y="50883"/>
                </a:lnTo>
                <a:lnTo>
                  <a:pt x="71233" y="50809"/>
                </a:lnTo>
                <a:lnTo>
                  <a:pt x="71308" y="50697"/>
                </a:lnTo>
                <a:lnTo>
                  <a:pt x="71457" y="50455"/>
                </a:lnTo>
                <a:lnTo>
                  <a:pt x="71587" y="50213"/>
                </a:lnTo>
                <a:lnTo>
                  <a:pt x="71680" y="49971"/>
                </a:lnTo>
                <a:lnTo>
                  <a:pt x="71773" y="49748"/>
                </a:lnTo>
                <a:close/>
                <a:moveTo>
                  <a:pt x="7913" y="49524"/>
                </a:moveTo>
                <a:lnTo>
                  <a:pt x="7634" y="49766"/>
                </a:lnTo>
                <a:lnTo>
                  <a:pt x="7392" y="49971"/>
                </a:lnTo>
                <a:lnTo>
                  <a:pt x="7131" y="50194"/>
                </a:lnTo>
                <a:lnTo>
                  <a:pt x="6908" y="50436"/>
                </a:lnTo>
                <a:lnTo>
                  <a:pt x="6722" y="50660"/>
                </a:lnTo>
                <a:lnTo>
                  <a:pt x="6647" y="50753"/>
                </a:lnTo>
                <a:lnTo>
                  <a:pt x="6610" y="50846"/>
                </a:lnTo>
                <a:lnTo>
                  <a:pt x="6592" y="50920"/>
                </a:lnTo>
                <a:lnTo>
                  <a:pt x="6610" y="50958"/>
                </a:lnTo>
                <a:lnTo>
                  <a:pt x="6647" y="50976"/>
                </a:lnTo>
                <a:lnTo>
                  <a:pt x="6666" y="50995"/>
                </a:lnTo>
                <a:lnTo>
                  <a:pt x="6740" y="50976"/>
                </a:lnTo>
                <a:lnTo>
                  <a:pt x="6815" y="50920"/>
                </a:lnTo>
                <a:lnTo>
                  <a:pt x="6927" y="50846"/>
                </a:lnTo>
                <a:lnTo>
                  <a:pt x="7131" y="50623"/>
                </a:lnTo>
                <a:lnTo>
                  <a:pt x="7355" y="50343"/>
                </a:lnTo>
                <a:lnTo>
                  <a:pt x="7560" y="50045"/>
                </a:lnTo>
                <a:lnTo>
                  <a:pt x="7746" y="49785"/>
                </a:lnTo>
                <a:lnTo>
                  <a:pt x="7913" y="49524"/>
                </a:lnTo>
                <a:close/>
                <a:moveTo>
                  <a:pt x="25284" y="49505"/>
                </a:moveTo>
                <a:lnTo>
                  <a:pt x="25247" y="49524"/>
                </a:lnTo>
                <a:lnTo>
                  <a:pt x="24986" y="49785"/>
                </a:lnTo>
                <a:lnTo>
                  <a:pt x="24521" y="50232"/>
                </a:lnTo>
                <a:lnTo>
                  <a:pt x="24279" y="50474"/>
                </a:lnTo>
                <a:lnTo>
                  <a:pt x="24093" y="50678"/>
                </a:lnTo>
                <a:lnTo>
                  <a:pt x="23981" y="50846"/>
                </a:lnTo>
                <a:lnTo>
                  <a:pt x="23944" y="50920"/>
                </a:lnTo>
                <a:lnTo>
                  <a:pt x="23962" y="50958"/>
                </a:lnTo>
                <a:lnTo>
                  <a:pt x="23981" y="50976"/>
                </a:lnTo>
                <a:lnTo>
                  <a:pt x="24018" y="50995"/>
                </a:lnTo>
                <a:lnTo>
                  <a:pt x="24074" y="50976"/>
                </a:lnTo>
                <a:lnTo>
                  <a:pt x="24130" y="50958"/>
                </a:lnTo>
                <a:lnTo>
                  <a:pt x="24241" y="50883"/>
                </a:lnTo>
                <a:lnTo>
                  <a:pt x="24372" y="50772"/>
                </a:lnTo>
                <a:lnTo>
                  <a:pt x="24595" y="50548"/>
                </a:lnTo>
                <a:lnTo>
                  <a:pt x="24744" y="50399"/>
                </a:lnTo>
                <a:lnTo>
                  <a:pt x="24968" y="50139"/>
                </a:lnTo>
                <a:lnTo>
                  <a:pt x="25061" y="50008"/>
                </a:lnTo>
                <a:lnTo>
                  <a:pt x="25154" y="49878"/>
                </a:lnTo>
                <a:lnTo>
                  <a:pt x="25247" y="49803"/>
                </a:lnTo>
                <a:lnTo>
                  <a:pt x="25321" y="49729"/>
                </a:lnTo>
                <a:lnTo>
                  <a:pt x="25340" y="49654"/>
                </a:lnTo>
                <a:lnTo>
                  <a:pt x="25340" y="49561"/>
                </a:lnTo>
                <a:lnTo>
                  <a:pt x="25321" y="49524"/>
                </a:lnTo>
                <a:lnTo>
                  <a:pt x="25321" y="49505"/>
                </a:lnTo>
                <a:close/>
                <a:moveTo>
                  <a:pt x="69781" y="49505"/>
                </a:moveTo>
                <a:lnTo>
                  <a:pt x="69744" y="49524"/>
                </a:lnTo>
                <a:lnTo>
                  <a:pt x="69483" y="49785"/>
                </a:lnTo>
                <a:lnTo>
                  <a:pt x="69018" y="50232"/>
                </a:lnTo>
                <a:lnTo>
                  <a:pt x="68794" y="50474"/>
                </a:lnTo>
                <a:lnTo>
                  <a:pt x="68590" y="50678"/>
                </a:lnTo>
                <a:lnTo>
                  <a:pt x="68478" y="50846"/>
                </a:lnTo>
                <a:lnTo>
                  <a:pt x="68459" y="50920"/>
                </a:lnTo>
                <a:lnTo>
                  <a:pt x="68459" y="50958"/>
                </a:lnTo>
                <a:lnTo>
                  <a:pt x="68497" y="50976"/>
                </a:lnTo>
                <a:lnTo>
                  <a:pt x="68534" y="50995"/>
                </a:lnTo>
                <a:lnTo>
                  <a:pt x="68571" y="50976"/>
                </a:lnTo>
                <a:lnTo>
                  <a:pt x="68627" y="50958"/>
                </a:lnTo>
                <a:lnTo>
                  <a:pt x="68739" y="50883"/>
                </a:lnTo>
                <a:lnTo>
                  <a:pt x="68869" y="50772"/>
                </a:lnTo>
                <a:lnTo>
                  <a:pt x="69111" y="50548"/>
                </a:lnTo>
                <a:lnTo>
                  <a:pt x="69241" y="50399"/>
                </a:lnTo>
                <a:lnTo>
                  <a:pt x="69465" y="50139"/>
                </a:lnTo>
                <a:lnTo>
                  <a:pt x="69576" y="50008"/>
                </a:lnTo>
                <a:lnTo>
                  <a:pt x="69651" y="49878"/>
                </a:lnTo>
                <a:lnTo>
                  <a:pt x="69763" y="49803"/>
                </a:lnTo>
                <a:lnTo>
                  <a:pt x="69818" y="49729"/>
                </a:lnTo>
                <a:lnTo>
                  <a:pt x="69837" y="49654"/>
                </a:lnTo>
                <a:lnTo>
                  <a:pt x="69837" y="49561"/>
                </a:lnTo>
                <a:lnTo>
                  <a:pt x="69837" y="49524"/>
                </a:lnTo>
                <a:lnTo>
                  <a:pt x="69818" y="49505"/>
                </a:lnTo>
                <a:close/>
                <a:moveTo>
                  <a:pt x="54477" y="49561"/>
                </a:moveTo>
                <a:lnTo>
                  <a:pt x="54459" y="49580"/>
                </a:lnTo>
                <a:lnTo>
                  <a:pt x="54217" y="49822"/>
                </a:lnTo>
                <a:lnTo>
                  <a:pt x="53826" y="50269"/>
                </a:lnTo>
                <a:lnTo>
                  <a:pt x="53639" y="50511"/>
                </a:lnTo>
                <a:lnTo>
                  <a:pt x="53472" y="50734"/>
                </a:lnTo>
                <a:lnTo>
                  <a:pt x="53379" y="50883"/>
                </a:lnTo>
                <a:lnTo>
                  <a:pt x="53360" y="50939"/>
                </a:lnTo>
                <a:lnTo>
                  <a:pt x="53360" y="50976"/>
                </a:lnTo>
                <a:lnTo>
                  <a:pt x="53397" y="50995"/>
                </a:lnTo>
                <a:lnTo>
                  <a:pt x="53453" y="51014"/>
                </a:lnTo>
                <a:lnTo>
                  <a:pt x="53490" y="50995"/>
                </a:lnTo>
                <a:lnTo>
                  <a:pt x="53546" y="50976"/>
                </a:lnTo>
                <a:lnTo>
                  <a:pt x="53658" y="50920"/>
                </a:lnTo>
                <a:lnTo>
                  <a:pt x="53770" y="50809"/>
                </a:lnTo>
                <a:lnTo>
                  <a:pt x="53974" y="50604"/>
                </a:lnTo>
                <a:lnTo>
                  <a:pt x="54105" y="50436"/>
                </a:lnTo>
                <a:lnTo>
                  <a:pt x="54217" y="50232"/>
                </a:lnTo>
                <a:lnTo>
                  <a:pt x="54384" y="49915"/>
                </a:lnTo>
                <a:lnTo>
                  <a:pt x="54440" y="49766"/>
                </a:lnTo>
                <a:lnTo>
                  <a:pt x="54496" y="49636"/>
                </a:lnTo>
                <a:lnTo>
                  <a:pt x="54496" y="49580"/>
                </a:lnTo>
                <a:lnTo>
                  <a:pt x="54477" y="49561"/>
                </a:lnTo>
                <a:close/>
                <a:moveTo>
                  <a:pt x="40439" y="49487"/>
                </a:moveTo>
                <a:lnTo>
                  <a:pt x="40402" y="49524"/>
                </a:lnTo>
                <a:lnTo>
                  <a:pt x="40160" y="49766"/>
                </a:lnTo>
                <a:lnTo>
                  <a:pt x="39694" y="50250"/>
                </a:lnTo>
                <a:lnTo>
                  <a:pt x="39471" y="50511"/>
                </a:lnTo>
                <a:lnTo>
                  <a:pt x="39285" y="50753"/>
                </a:lnTo>
                <a:lnTo>
                  <a:pt x="39173" y="50939"/>
                </a:lnTo>
                <a:lnTo>
                  <a:pt x="39155" y="50995"/>
                </a:lnTo>
                <a:lnTo>
                  <a:pt x="39173" y="51032"/>
                </a:lnTo>
                <a:lnTo>
                  <a:pt x="39266" y="51032"/>
                </a:lnTo>
                <a:lnTo>
                  <a:pt x="39322" y="51014"/>
                </a:lnTo>
                <a:lnTo>
                  <a:pt x="39378" y="50976"/>
                </a:lnTo>
                <a:lnTo>
                  <a:pt x="39490" y="50865"/>
                </a:lnTo>
                <a:lnTo>
                  <a:pt x="39620" y="50734"/>
                </a:lnTo>
                <a:lnTo>
                  <a:pt x="39843" y="50455"/>
                </a:lnTo>
                <a:lnTo>
                  <a:pt x="39992" y="50269"/>
                </a:lnTo>
                <a:lnTo>
                  <a:pt x="40290" y="49952"/>
                </a:lnTo>
                <a:lnTo>
                  <a:pt x="40458" y="49766"/>
                </a:lnTo>
                <a:lnTo>
                  <a:pt x="40495" y="49692"/>
                </a:lnTo>
                <a:lnTo>
                  <a:pt x="40514" y="49636"/>
                </a:lnTo>
                <a:lnTo>
                  <a:pt x="40514" y="49580"/>
                </a:lnTo>
                <a:lnTo>
                  <a:pt x="40495" y="49524"/>
                </a:lnTo>
                <a:lnTo>
                  <a:pt x="40495" y="49487"/>
                </a:lnTo>
                <a:close/>
                <a:moveTo>
                  <a:pt x="84936" y="49487"/>
                </a:moveTo>
                <a:lnTo>
                  <a:pt x="84899" y="49524"/>
                </a:lnTo>
                <a:lnTo>
                  <a:pt x="84657" y="49766"/>
                </a:lnTo>
                <a:lnTo>
                  <a:pt x="84192" y="50250"/>
                </a:lnTo>
                <a:lnTo>
                  <a:pt x="83968" y="50511"/>
                </a:lnTo>
                <a:lnTo>
                  <a:pt x="83782" y="50753"/>
                </a:lnTo>
                <a:lnTo>
                  <a:pt x="83689" y="50939"/>
                </a:lnTo>
                <a:lnTo>
                  <a:pt x="83670" y="50995"/>
                </a:lnTo>
                <a:lnTo>
                  <a:pt x="83670" y="51032"/>
                </a:lnTo>
                <a:lnTo>
                  <a:pt x="83763" y="51032"/>
                </a:lnTo>
                <a:lnTo>
                  <a:pt x="83819" y="51014"/>
                </a:lnTo>
                <a:lnTo>
                  <a:pt x="83875" y="50976"/>
                </a:lnTo>
                <a:lnTo>
                  <a:pt x="83987" y="50865"/>
                </a:lnTo>
                <a:lnTo>
                  <a:pt x="84117" y="50734"/>
                </a:lnTo>
                <a:lnTo>
                  <a:pt x="84341" y="50455"/>
                </a:lnTo>
                <a:lnTo>
                  <a:pt x="84490" y="50269"/>
                </a:lnTo>
                <a:lnTo>
                  <a:pt x="84787" y="49952"/>
                </a:lnTo>
                <a:lnTo>
                  <a:pt x="84955" y="49766"/>
                </a:lnTo>
                <a:lnTo>
                  <a:pt x="85011" y="49692"/>
                </a:lnTo>
                <a:lnTo>
                  <a:pt x="85011" y="49636"/>
                </a:lnTo>
                <a:lnTo>
                  <a:pt x="85011" y="49580"/>
                </a:lnTo>
                <a:lnTo>
                  <a:pt x="85011" y="49524"/>
                </a:lnTo>
                <a:lnTo>
                  <a:pt x="84992" y="49487"/>
                </a:lnTo>
                <a:close/>
                <a:moveTo>
                  <a:pt x="26383" y="49673"/>
                </a:moveTo>
                <a:lnTo>
                  <a:pt x="26271" y="49748"/>
                </a:lnTo>
                <a:lnTo>
                  <a:pt x="26085" y="49878"/>
                </a:lnTo>
                <a:lnTo>
                  <a:pt x="25619" y="50287"/>
                </a:lnTo>
                <a:lnTo>
                  <a:pt x="25377" y="50511"/>
                </a:lnTo>
                <a:lnTo>
                  <a:pt x="25172" y="50716"/>
                </a:lnTo>
                <a:lnTo>
                  <a:pt x="25042" y="50865"/>
                </a:lnTo>
                <a:lnTo>
                  <a:pt x="25023" y="50920"/>
                </a:lnTo>
                <a:lnTo>
                  <a:pt x="25023" y="50958"/>
                </a:lnTo>
                <a:lnTo>
                  <a:pt x="25042" y="50995"/>
                </a:lnTo>
                <a:lnTo>
                  <a:pt x="25079" y="51032"/>
                </a:lnTo>
                <a:lnTo>
                  <a:pt x="25117" y="51051"/>
                </a:lnTo>
                <a:lnTo>
                  <a:pt x="25154" y="51051"/>
                </a:lnTo>
                <a:lnTo>
                  <a:pt x="25265" y="51014"/>
                </a:lnTo>
                <a:lnTo>
                  <a:pt x="25359" y="50958"/>
                </a:lnTo>
                <a:lnTo>
                  <a:pt x="25489" y="50865"/>
                </a:lnTo>
                <a:lnTo>
                  <a:pt x="25601" y="50753"/>
                </a:lnTo>
                <a:lnTo>
                  <a:pt x="25861" y="50474"/>
                </a:lnTo>
                <a:lnTo>
                  <a:pt x="26085" y="50176"/>
                </a:lnTo>
                <a:lnTo>
                  <a:pt x="26271" y="49915"/>
                </a:lnTo>
                <a:lnTo>
                  <a:pt x="26383" y="49729"/>
                </a:lnTo>
                <a:lnTo>
                  <a:pt x="26401" y="49673"/>
                </a:lnTo>
                <a:close/>
                <a:moveTo>
                  <a:pt x="46955" y="49692"/>
                </a:moveTo>
                <a:lnTo>
                  <a:pt x="46565" y="50139"/>
                </a:lnTo>
                <a:lnTo>
                  <a:pt x="46360" y="50343"/>
                </a:lnTo>
                <a:lnTo>
                  <a:pt x="46155" y="50548"/>
                </a:lnTo>
                <a:lnTo>
                  <a:pt x="45987" y="50697"/>
                </a:lnTo>
                <a:lnTo>
                  <a:pt x="45783" y="50865"/>
                </a:lnTo>
                <a:lnTo>
                  <a:pt x="45727" y="50958"/>
                </a:lnTo>
                <a:lnTo>
                  <a:pt x="45708" y="50995"/>
                </a:lnTo>
                <a:lnTo>
                  <a:pt x="45708" y="51014"/>
                </a:lnTo>
                <a:lnTo>
                  <a:pt x="45727" y="51051"/>
                </a:lnTo>
                <a:lnTo>
                  <a:pt x="45913" y="51051"/>
                </a:lnTo>
                <a:lnTo>
                  <a:pt x="46025" y="51032"/>
                </a:lnTo>
                <a:lnTo>
                  <a:pt x="46136" y="50976"/>
                </a:lnTo>
                <a:lnTo>
                  <a:pt x="46229" y="50920"/>
                </a:lnTo>
                <a:lnTo>
                  <a:pt x="46304" y="50846"/>
                </a:lnTo>
                <a:lnTo>
                  <a:pt x="46397" y="50753"/>
                </a:lnTo>
                <a:lnTo>
                  <a:pt x="46471" y="50641"/>
                </a:lnTo>
                <a:lnTo>
                  <a:pt x="46602" y="50436"/>
                </a:lnTo>
                <a:lnTo>
                  <a:pt x="46713" y="50194"/>
                </a:lnTo>
                <a:lnTo>
                  <a:pt x="46807" y="49990"/>
                </a:lnTo>
                <a:lnTo>
                  <a:pt x="46881" y="49803"/>
                </a:lnTo>
                <a:lnTo>
                  <a:pt x="46955" y="49692"/>
                </a:lnTo>
                <a:close/>
                <a:moveTo>
                  <a:pt x="59988" y="49766"/>
                </a:moveTo>
                <a:lnTo>
                  <a:pt x="59727" y="49971"/>
                </a:lnTo>
                <a:lnTo>
                  <a:pt x="59262" y="50362"/>
                </a:lnTo>
                <a:lnTo>
                  <a:pt x="59039" y="50585"/>
                </a:lnTo>
                <a:lnTo>
                  <a:pt x="58852" y="50772"/>
                </a:lnTo>
                <a:lnTo>
                  <a:pt x="58797" y="50865"/>
                </a:lnTo>
                <a:lnTo>
                  <a:pt x="58741" y="50939"/>
                </a:lnTo>
                <a:lnTo>
                  <a:pt x="58741" y="50995"/>
                </a:lnTo>
                <a:lnTo>
                  <a:pt x="58741" y="51032"/>
                </a:lnTo>
                <a:lnTo>
                  <a:pt x="58797" y="51051"/>
                </a:lnTo>
                <a:lnTo>
                  <a:pt x="58871" y="51051"/>
                </a:lnTo>
                <a:lnTo>
                  <a:pt x="58946" y="51014"/>
                </a:lnTo>
                <a:lnTo>
                  <a:pt x="59039" y="50939"/>
                </a:lnTo>
                <a:lnTo>
                  <a:pt x="59225" y="50734"/>
                </a:lnTo>
                <a:lnTo>
                  <a:pt x="59430" y="50492"/>
                </a:lnTo>
                <a:lnTo>
                  <a:pt x="59802" y="50008"/>
                </a:lnTo>
                <a:lnTo>
                  <a:pt x="59988" y="49766"/>
                </a:lnTo>
                <a:close/>
                <a:moveTo>
                  <a:pt x="70898" y="49673"/>
                </a:moveTo>
                <a:lnTo>
                  <a:pt x="70787" y="49748"/>
                </a:lnTo>
                <a:lnTo>
                  <a:pt x="70600" y="49878"/>
                </a:lnTo>
                <a:lnTo>
                  <a:pt x="70116" y="50287"/>
                </a:lnTo>
                <a:lnTo>
                  <a:pt x="69874" y="50511"/>
                </a:lnTo>
                <a:lnTo>
                  <a:pt x="69688" y="50716"/>
                </a:lnTo>
                <a:lnTo>
                  <a:pt x="69558" y="50865"/>
                </a:lnTo>
                <a:lnTo>
                  <a:pt x="69521" y="50920"/>
                </a:lnTo>
                <a:lnTo>
                  <a:pt x="69521" y="50958"/>
                </a:lnTo>
                <a:lnTo>
                  <a:pt x="69558" y="50995"/>
                </a:lnTo>
                <a:lnTo>
                  <a:pt x="69576" y="51032"/>
                </a:lnTo>
                <a:lnTo>
                  <a:pt x="69632" y="51051"/>
                </a:lnTo>
                <a:lnTo>
                  <a:pt x="69670" y="51051"/>
                </a:lnTo>
                <a:lnTo>
                  <a:pt x="69763" y="51014"/>
                </a:lnTo>
                <a:lnTo>
                  <a:pt x="69874" y="50958"/>
                </a:lnTo>
                <a:lnTo>
                  <a:pt x="69986" y="50865"/>
                </a:lnTo>
                <a:lnTo>
                  <a:pt x="70116" y="50753"/>
                </a:lnTo>
                <a:lnTo>
                  <a:pt x="70358" y="50474"/>
                </a:lnTo>
                <a:lnTo>
                  <a:pt x="70582" y="50176"/>
                </a:lnTo>
                <a:lnTo>
                  <a:pt x="70768" y="49915"/>
                </a:lnTo>
                <a:lnTo>
                  <a:pt x="70880" y="49729"/>
                </a:lnTo>
                <a:lnTo>
                  <a:pt x="70898" y="49673"/>
                </a:lnTo>
                <a:close/>
                <a:moveTo>
                  <a:pt x="91453" y="49692"/>
                </a:moveTo>
                <a:lnTo>
                  <a:pt x="91080" y="50139"/>
                </a:lnTo>
                <a:lnTo>
                  <a:pt x="90876" y="50343"/>
                </a:lnTo>
                <a:lnTo>
                  <a:pt x="90652" y="50548"/>
                </a:lnTo>
                <a:lnTo>
                  <a:pt x="90485" y="50697"/>
                </a:lnTo>
                <a:lnTo>
                  <a:pt x="90298" y="50865"/>
                </a:lnTo>
                <a:lnTo>
                  <a:pt x="90224" y="50958"/>
                </a:lnTo>
                <a:lnTo>
                  <a:pt x="90224" y="50995"/>
                </a:lnTo>
                <a:lnTo>
                  <a:pt x="90224" y="51014"/>
                </a:lnTo>
                <a:lnTo>
                  <a:pt x="90242" y="51051"/>
                </a:lnTo>
                <a:lnTo>
                  <a:pt x="90410" y="51051"/>
                </a:lnTo>
                <a:lnTo>
                  <a:pt x="90522" y="51032"/>
                </a:lnTo>
                <a:lnTo>
                  <a:pt x="90633" y="50976"/>
                </a:lnTo>
                <a:lnTo>
                  <a:pt x="90727" y="50920"/>
                </a:lnTo>
                <a:lnTo>
                  <a:pt x="90820" y="50846"/>
                </a:lnTo>
                <a:lnTo>
                  <a:pt x="90894" y="50753"/>
                </a:lnTo>
                <a:lnTo>
                  <a:pt x="90969" y="50641"/>
                </a:lnTo>
                <a:lnTo>
                  <a:pt x="91099" y="50436"/>
                </a:lnTo>
                <a:lnTo>
                  <a:pt x="91211" y="50194"/>
                </a:lnTo>
                <a:lnTo>
                  <a:pt x="91304" y="49990"/>
                </a:lnTo>
                <a:lnTo>
                  <a:pt x="91378" y="49803"/>
                </a:lnTo>
                <a:lnTo>
                  <a:pt x="91453" y="49692"/>
                </a:lnTo>
                <a:close/>
                <a:moveTo>
                  <a:pt x="52317" y="49692"/>
                </a:moveTo>
                <a:lnTo>
                  <a:pt x="52094" y="49915"/>
                </a:lnTo>
                <a:lnTo>
                  <a:pt x="51703" y="50362"/>
                </a:lnTo>
                <a:lnTo>
                  <a:pt x="51498" y="50585"/>
                </a:lnTo>
                <a:lnTo>
                  <a:pt x="51331" y="50790"/>
                </a:lnTo>
                <a:lnTo>
                  <a:pt x="51219" y="50939"/>
                </a:lnTo>
                <a:lnTo>
                  <a:pt x="51200" y="50995"/>
                </a:lnTo>
                <a:lnTo>
                  <a:pt x="51219" y="51014"/>
                </a:lnTo>
                <a:lnTo>
                  <a:pt x="51293" y="51069"/>
                </a:lnTo>
                <a:lnTo>
                  <a:pt x="51368" y="51069"/>
                </a:lnTo>
                <a:lnTo>
                  <a:pt x="51442" y="51032"/>
                </a:lnTo>
                <a:lnTo>
                  <a:pt x="51536" y="50958"/>
                </a:lnTo>
                <a:lnTo>
                  <a:pt x="51629" y="50865"/>
                </a:lnTo>
                <a:lnTo>
                  <a:pt x="51722" y="50772"/>
                </a:lnTo>
                <a:lnTo>
                  <a:pt x="51889" y="50511"/>
                </a:lnTo>
                <a:lnTo>
                  <a:pt x="52057" y="50232"/>
                </a:lnTo>
                <a:lnTo>
                  <a:pt x="52187" y="49971"/>
                </a:lnTo>
                <a:lnTo>
                  <a:pt x="52317" y="49692"/>
                </a:lnTo>
                <a:close/>
                <a:moveTo>
                  <a:pt x="28505" y="49599"/>
                </a:moveTo>
                <a:lnTo>
                  <a:pt x="28449" y="49654"/>
                </a:lnTo>
                <a:lnTo>
                  <a:pt x="27779" y="50362"/>
                </a:lnTo>
                <a:lnTo>
                  <a:pt x="27574" y="50585"/>
                </a:lnTo>
                <a:lnTo>
                  <a:pt x="27388" y="50809"/>
                </a:lnTo>
                <a:lnTo>
                  <a:pt x="27276" y="50976"/>
                </a:lnTo>
                <a:lnTo>
                  <a:pt x="27258" y="51032"/>
                </a:lnTo>
                <a:lnTo>
                  <a:pt x="27258" y="51069"/>
                </a:lnTo>
                <a:lnTo>
                  <a:pt x="27295" y="51088"/>
                </a:lnTo>
                <a:lnTo>
                  <a:pt x="27388" y="51088"/>
                </a:lnTo>
                <a:lnTo>
                  <a:pt x="27444" y="51051"/>
                </a:lnTo>
                <a:lnTo>
                  <a:pt x="27574" y="50958"/>
                </a:lnTo>
                <a:lnTo>
                  <a:pt x="27723" y="50827"/>
                </a:lnTo>
                <a:lnTo>
                  <a:pt x="27984" y="50567"/>
                </a:lnTo>
                <a:lnTo>
                  <a:pt x="28114" y="50399"/>
                </a:lnTo>
                <a:lnTo>
                  <a:pt x="28319" y="50157"/>
                </a:lnTo>
                <a:lnTo>
                  <a:pt x="28412" y="50008"/>
                </a:lnTo>
                <a:lnTo>
                  <a:pt x="28449" y="49952"/>
                </a:lnTo>
                <a:lnTo>
                  <a:pt x="28468" y="49878"/>
                </a:lnTo>
                <a:lnTo>
                  <a:pt x="28468" y="49896"/>
                </a:lnTo>
                <a:lnTo>
                  <a:pt x="28486" y="49878"/>
                </a:lnTo>
                <a:lnTo>
                  <a:pt x="28524" y="49729"/>
                </a:lnTo>
                <a:lnTo>
                  <a:pt x="28524" y="49654"/>
                </a:lnTo>
                <a:lnTo>
                  <a:pt x="28524" y="49617"/>
                </a:lnTo>
                <a:lnTo>
                  <a:pt x="28524" y="49599"/>
                </a:lnTo>
                <a:close/>
                <a:moveTo>
                  <a:pt x="56879" y="49934"/>
                </a:moveTo>
                <a:lnTo>
                  <a:pt x="56804" y="49952"/>
                </a:lnTo>
                <a:lnTo>
                  <a:pt x="56674" y="49990"/>
                </a:lnTo>
                <a:lnTo>
                  <a:pt x="56432" y="50120"/>
                </a:lnTo>
                <a:lnTo>
                  <a:pt x="56283" y="50194"/>
                </a:lnTo>
                <a:lnTo>
                  <a:pt x="56060" y="50362"/>
                </a:lnTo>
                <a:lnTo>
                  <a:pt x="55762" y="50567"/>
                </a:lnTo>
                <a:lnTo>
                  <a:pt x="55613" y="50697"/>
                </a:lnTo>
                <a:lnTo>
                  <a:pt x="55483" y="50809"/>
                </a:lnTo>
                <a:lnTo>
                  <a:pt x="55389" y="50920"/>
                </a:lnTo>
                <a:lnTo>
                  <a:pt x="55371" y="50976"/>
                </a:lnTo>
                <a:lnTo>
                  <a:pt x="55371" y="51014"/>
                </a:lnTo>
                <a:lnTo>
                  <a:pt x="55389" y="51069"/>
                </a:lnTo>
                <a:lnTo>
                  <a:pt x="55427" y="51088"/>
                </a:lnTo>
                <a:lnTo>
                  <a:pt x="55501" y="51088"/>
                </a:lnTo>
                <a:lnTo>
                  <a:pt x="55576" y="51051"/>
                </a:lnTo>
                <a:lnTo>
                  <a:pt x="55799" y="50902"/>
                </a:lnTo>
                <a:lnTo>
                  <a:pt x="56060" y="50716"/>
                </a:lnTo>
                <a:lnTo>
                  <a:pt x="56339" y="50492"/>
                </a:lnTo>
                <a:lnTo>
                  <a:pt x="56581" y="50287"/>
                </a:lnTo>
                <a:lnTo>
                  <a:pt x="56879" y="50008"/>
                </a:lnTo>
                <a:lnTo>
                  <a:pt x="56916" y="49934"/>
                </a:lnTo>
                <a:close/>
                <a:moveTo>
                  <a:pt x="73002" y="49599"/>
                </a:moveTo>
                <a:lnTo>
                  <a:pt x="72946" y="49654"/>
                </a:lnTo>
                <a:lnTo>
                  <a:pt x="72276" y="50362"/>
                </a:lnTo>
                <a:lnTo>
                  <a:pt x="72071" y="50585"/>
                </a:lnTo>
                <a:lnTo>
                  <a:pt x="71885" y="50809"/>
                </a:lnTo>
                <a:lnTo>
                  <a:pt x="71773" y="50976"/>
                </a:lnTo>
                <a:lnTo>
                  <a:pt x="71755" y="51032"/>
                </a:lnTo>
                <a:lnTo>
                  <a:pt x="71755" y="51069"/>
                </a:lnTo>
                <a:lnTo>
                  <a:pt x="71792" y="51088"/>
                </a:lnTo>
                <a:lnTo>
                  <a:pt x="71885" y="51088"/>
                </a:lnTo>
                <a:lnTo>
                  <a:pt x="71960" y="51051"/>
                </a:lnTo>
                <a:lnTo>
                  <a:pt x="72090" y="50958"/>
                </a:lnTo>
                <a:lnTo>
                  <a:pt x="72220" y="50827"/>
                </a:lnTo>
                <a:lnTo>
                  <a:pt x="72481" y="50567"/>
                </a:lnTo>
                <a:lnTo>
                  <a:pt x="72611" y="50399"/>
                </a:lnTo>
                <a:lnTo>
                  <a:pt x="72816" y="50157"/>
                </a:lnTo>
                <a:lnTo>
                  <a:pt x="72928" y="50008"/>
                </a:lnTo>
                <a:lnTo>
                  <a:pt x="72946" y="49952"/>
                </a:lnTo>
                <a:lnTo>
                  <a:pt x="72984" y="49878"/>
                </a:lnTo>
                <a:lnTo>
                  <a:pt x="73021" y="49729"/>
                </a:lnTo>
                <a:lnTo>
                  <a:pt x="73039" y="49654"/>
                </a:lnTo>
                <a:lnTo>
                  <a:pt x="73039" y="49617"/>
                </a:lnTo>
                <a:lnTo>
                  <a:pt x="73021" y="49599"/>
                </a:lnTo>
                <a:close/>
                <a:moveTo>
                  <a:pt x="14486" y="49505"/>
                </a:moveTo>
                <a:lnTo>
                  <a:pt x="14411" y="49543"/>
                </a:lnTo>
                <a:lnTo>
                  <a:pt x="14095" y="49822"/>
                </a:lnTo>
                <a:lnTo>
                  <a:pt x="13834" y="50045"/>
                </a:lnTo>
                <a:lnTo>
                  <a:pt x="13573" y="50306"/>
                </a:lnTo>
                <a:lnTo>
                  <a:pt x="13331" y="50567"/>
                </a:lnTo>
                <a:lnTo>
                  <a:pt x="13145" y="50809"/>
                </a:lnTo>
                <a:lnTo>
                  <a:pt x="13071" y="50902"/>
                </a:lnTo>
                <a:lnTo>
                  <a:pt x="13033" y="50995"/>
                </a:lnTo>
                <a:lnTo>
                  <a:pt x="13033" y="51069"/>
                </a:lnTo>
                <a:lnTo>
                  <a:pt x="13052" y="51107"/>
                </a:lnTo>
                <a:lnTo>
                  <a:pt x="13071" y="51125"/>
                </a:lnTo>
                <a:lnTo>
                  <a:pt x="13108" y="51144"/>
                </a:lnTo>
                <a:lnTo>
                  <a:pt x="13164" y="51144"/>
                </a:lnTo>
                <a:lnTo>
                  <a:pt x="13201" y="51125"/>
                </a:lnTo>
                <a:lnTo>
                  <a:pt x="13257" y="51088"/>
                </a:lnTo>
                <a:lnTo>
                  <a:pt x="13369" y="50995"/>
                </a:lnTo>
                <a:lnTo>
                  <a:pt x="13480" y="50883"/>
                </a:lnTo>
                <a:lnTo>
                  <a:pt x="13685" y="50604"/>
                </a:lnTo>
                <a:lnTo>
                  <a:pt x="13815" y="50436"/>
                </a:lnTo>
                <a:lnTo>
                  <a:pt x="13927" y="50306"/>
                </a:lnTo>
                <a:lnTo>
                  <a:pt x="14057" y="50194"/>
                </a:lnTo>
                <a:lnTo>
                  <a:pt x="14169" y="50064"/>
                </a:lnTo>
                <a:lnTo>
                  <a:pt x="14281" y="49934"/>
                </a:lnTo>
                <a:lnTo>
                  <a:pt x="14244" y="50008"/>
                </a:lnTo>
                <a:lnTo>
                  <a:pt x="14392" y="49785"/>
                </a:lnTo>
                <a:lnTo>
                  <a:pt x="14467" y="49654"/>
                </a:lnTo>
                <a:lnTo>
                  <a:pt x="14523" y="49543"/>
                </a:lnTo>
                <a:lnTo>
                  <a:pt x="14523" y="49524"/>
                </a:lnTo>
                <a:lnTo>
                  <a:pt x="14523" y="49505"/>
                </a:lnTo>
                <a:close/>
                <a:moveTo>
                  <a:pt x="33997" y="49692"/>
                </a:moveTo>
                <a:lnTo>
                  <a:pt x="33941" y="49729"/>
                </a:lnTo>
                <a:lnTo>
                  <a:pt x="33644" y="49971"/>
                </a:lnTo>
                <a:lnTo>
                  <a:pt x="33160" y="50381"/>
                </a:lnTo>
                <a:lnTo>
                  <a:pt x="32917" y="50604"/>
                </a:lnTo>
                <a:lnTo>
                  <a:pt x="32731" y="50827"/>
                </a:lnTo>
                <a:lnTo>
                  <a:pt x="32675" y="50920"/>
                </a:lnTo>
                <a:lnTo>
                  <a:pt x="32620" y="50995"/>
                </a:lnTo>
                <a:lnTo>
                  <a:pt x="32601" y="51069"/>
                </a:lnTo>
                <a:lnTo>
                  <a:pt x="32620" y="51107"/>
                </a:lnTo>
                <a:lnTo>
                  <a:pt x="32657" y="51144"/>
                </a:lnTo>
                <a:lnTo>
                  <a:pt x="32731" y="51144"/>
                </a:lnTo>
                <a:lnTo>
                  <a:pt x="32787" y="51125"/>
                </a:lnTo>
                <a:lnTo>
                  <a:pt x="32917" y="51051"/>
                </a:lnTo>
                <a:lnTo>
                  <a:pt x="33048" y="50958"/>
                </a:lnTo>
                <a:lnTo>
                  <a:pt x="33271" y="50734"/>
                </a:lnTo>
                <a:lnTo>
                  <a:pt x="33420" y="50585"/>
                </a:lnTo>
                <a:lnTo>
                  <a:pt x="33644" y="50362"/>
                </a:lnTo>
                <a:lnTo>
                  <a:pt x="33774" y="50232"/>
                </a:lnTo>
                <a:lnTo>
                  <a:pt x="33867" y="50101"/>
                </a:lnTo>
                <a:lnTo>
                  <a:pt x="33811" y="50194"/>
                </a:lnTo>
                <a:lnTo>
                  <a:pt x="33811" y="50194"/>
                </a:lnTo>
                <a:lnTo>
                  <a:pt x="33941" y="49990"/>
                </a:lnTo>
                <a:lnTo>
                  <a:pt x="33997" y="49841"/>
                </a:lnTo>
                <a:lnTo>
                  <a:pt x="34035" y="49729"/>
                </a:lnTo>
                <a:lnTo>
                  <a:pt x="34035" y="49692"/>
                </a:lnTo>
                <a:close/>
                <a:moveTo>
                  <a:pt x="78494" y="49692"/>
                </a:moveTo>
                <a:lnTo>
                  <a:pt x="78439" y="49729"/>
                </a:lnTo>
                <a:lnTo>
                  <a:pt x="78141" y="49971"/>
                </a:lnTo>
                <a:lnTo>
                  <a:pt x="77657" y="50381"/>
                </a:lnTo>
                <a:lnTo>
                  <a:pt x="77433" y="50604"/>
                </a:lnTo>
                <a:lnTo>
                  <a:pt x="77247" y="50827"/>
                </a:lnTo>
                <a:lnTo>
                  <a:pt x="77173" y="50920"/>
                </a:lnTo>
                <a:lnTo>
                  <a:pt x="77117" y="50995"/>
                </a:lnTo>
                <a:lnTo>
                  <a:pt x="77117" y="51069"/>
                </a:lnTo>
                <a:lnTo>
                  <a:pt x="77117" y="51107"/>
                </a:lnTo>
                <a:lnTo>
                  <a:pt x="77154" y="51144"/>
                </a:lnTo>
                <a:lnTo>
                  <a:pt x="77247" y="51144"/>
                </a:lnTo>
                <a:lnTo>
                  <a:pt x="77303" y="51125"/>
                </a:lnTo>
                <a:lnTo>
                  <a:pt x="77415" y="51051"/>
                </a:lnTo>
                <a:lnTo>
                  <a:pt x="77545" y="50958"/>
                </a:lnTo>
                <a:lnTo>
                  <a:pt x="77787" y="50734"/>
                </a:lnTo>
                <a:lnTo>
                  <a:pt x="77917" y="50585"/>
                </a:lnTo>
                <a:lnTo>
                  <a:pt x="78159" y="50362"/>
                </a:lnTo>
                <a:lnTo>
                  <a:pt x="78271" y="50232"/>
                </a:lnTo>
                <a:lnTo>
                  <a:pt x="78364" y="50101"/>
                </a:lnTo>
                <a:lnTo>
                  <a:pt x="78308" y="50194"/>
                </a:lnTo>
                <a:lnTo>
                  <a:pt x="78439" y="49990"/>
                </a:lnTo>
                <a:lnTo>
                  <a:pt x="78494" y="49841"/>
                </a:lnTo>
                <a:lnTo>
                  <a:pt x="78550" y="49729"/>
                </a:lnTo>
                <a:lnTo>
                  <a:pt x="78550" y="49692"/>
                </a:lnTo>
                <a:close/>
                <a:moveTo>
                  <a:pt x="42506" y="49617"/>
                </a:moveTo>
                <a:lnTo>
                  <a:pt x="42301" y="49841"/>
                </a:lnTo>
                <a:lnTo>
                  <a:pt x="42115" y="50083"/>
                </a:lnTo>
                <a:lnTo>
                  <a:pt x="41742" y="50585"/>
                </a:lnTo>
                <a:lnTo>
                  <a:pt x="41649" y="50697"/>
                </a:lnTo>
                <a:lnTo>
                  <a:pt x="41575" y="50809"/>
                </a:lnTo>
                <a:lnTo>
                  <a:pt x="41500" y="50920"/>
                </a:lnTo>
                <a:lnTo>
                  <a:pt x="41445" y="51032"/>
                </a:lnTo>
                <a:lnTo>
                  <a:pt x="41445" y="51088"/>
                </a:lnTo>
                <a:lnTo>
                  <a:pt x="41445" y="51125"/>
                </a:lnTo>
                <a:lnTo>
                  <a:pt x="41463" y="51163"/>
                </a:lnTo>
                <a:lnTo>
                  <a:pt x="41482" y="51181"/>
                </a:lnTo>
                <a:lnTo>
                  <a:pt x="41538" y="51200"/>
                </a:lnTo>
                <a:lnTo>
                  <a:pt x="41612" y="51200"/>
                </a:lnTo>
                <a:lnTo>
                  <a:pt x="41705" y="51163"/>
                </a:lnTo>
                <a:lnTo>
                  <a:pt x="41780" y="51107"/>
                </a:lnTo>
                <a:lnTo>
                  <a:pt x="41854" y="51032"/>
                </a:lnTo>
                <a:lnTo>
                  <a:pt x="41929" y="50939"/>
                </a:lnTo>
                <a:lnTo>
                  <a:pt x="42078" y="50697"/>
                </a:lnTo>
                <a:lnTo>
                  <a:pt x="42208" y="50418"/>
                </a:lnTo>
                <a:lnTo>
                  <a:pt x="42394" y="49896"/>
                </a:lnTo>
                <a:lnTo>
                  <a:pt x="42469" y="49710"/>
                </a:lnTo>
                <a:lnTo>
                  <a:pt x="42506" y="49617"/>
                </a:lnTo>
                <a:close/>
                <a:moveTo>
                  <a:pt x="87003" y="49617"/>
                </a:moveTo>
                <a:lnTo>
                  <a:pt x="86798" y="49841"/>
                </a:lnTo>
                <a:lnTo>
                  <a:pt x="86612" y="50083"/>
                </a:lnTo>
                <a:lnTo>
                  <a:pt x="86240" y="50585"/>
                </a:lnTo>
                <a:lnTo>
                  <a:pt x="86147" y="50697"/>
                </a:lnTo>
                <a:lnTo>
                  <a:pt x="86072" y="50809"/>
                </a:lnTo>
                <a:lnTo>
                  <a:pt x="85998" y="50920"/>
                </a:lnTo>
                <a:lnTo>
                  <a:pt x="85960" y="51032"/>
                </a:lnTo>
                <a:lnTo>
                  <a:pt x="85942" y="51088"/>
                </a:lnTo>
                <a:lnTo>
                  <a:pt x="85942" y="51125"/>
                </a:lnTo>
                <a:lnTo>
                  <a:pt x="85960" y="51163"/>
                </a:lnTo>
                <a:lnTo>
                  <a:pt x="85998" y="51181"/>
                </a:lnTo>
                <a:lnTo>
                  <a:pt x="86035" y="51200"/>
                </a:lnTo>
                <a:lnTo>
                  <a:pt x="86109" y="51200"/>
                </a:lnTo>
                <a:lnTo>
                  <a:pt x="86202" y="51163"/>
                </a:lnTo>
                <a:lnTo>
                  <a:pt x="86277" y="51107"/>
                </a:lnTo>
                <a:lnTo>
                  <a:pt x="86370" y="51032"/>
                </a:lnTo>
                <a:lnTo>
                  <a:pt x="86444" y="50939"/>
                </a:lnTo>
                <a:lnTo>
                  <a:pt x="86575" y="50697"/>
                </a:lnTo>
                <a:lnTo>
                  <a:pt x="86705" y="50418"/>
                </a:lnTo>
                <a:lnTo>
                  <a:pt x="86891" y="49896"/>
                </a:lnTo>
                <a:lnTo>
                  <a:pt x="86966" y="49710"/>
                </a:lnTo>
                <a:lnTo>
                  <a:pt x="87003" y="49617"/>
                </a:lnTo>
                <a:close/>
              </a:path>
            </a:pathLst>
          </a:custGeom>
          <a:solidFill>
            <a:srgbClr val="F0C3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31" name="Google Shape;31;p6"/>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rgbClr val="F0C3A3"/>
              </a:buClr>
              <a:buSzPts val="2400"/>
              <a:buNone/>
              <a:defRPr>
                <a:solidFill>
                  <a:srgbClr val="F0C3A3"/>
                </a:solidFill>
              </a:defRPr>
            </a:lvl1pPr>
            <a:lvl2pPr lvl="1">
              <a:spcBef>
                <a:spcPts val="0"/>
              </a:spcBef>
              <a:spcAft>
                <a:spcPts val="0"/>
              </a:spcAft>
              <a:buClr>
                <a:srgbClr val="F0C3A3"/>
              </a:buClr>
              <a:buSzPts val="2400"/>
              <a:buNone/>
              <a:defRPr>
                <a:solidFill>
                  <a:srgbClr val="F0C3A3"/>
                </a:solidFill>
              </a:defRPr>
            </a:lvl2pPr>
            <a:lvl3pPr lvl="2">
              <a:spcBef>
                <a:spcPts val="0"/>
              </a:spcBef>
              <a:spcAft>
                <a:spcPts val="0"/>
              </a:spcAft>
              <a:buClr>
                <a:srgbClr val="F0C3A3"/>
              </a:buClr>
              <a:buSzPts val="2400"/>
              <a:buNone/>
              <a:defRPr>
                <a:solidFill>
                  <a:srgbClr val="F0C3A3"/>
                </a:solidFill>
              </a:defRPr>
            </a:lvl3pPr>
            <a:lvl4pPr lvl="3">
              <a:spcBef>
                <a:spcPts val="0"/>
              </a:spcBef>
              <a:spcAft>
                <a:spcPts val="0"/>
              </a:spcAft>
              <a:buClr>
                <a:srgbClr val="F0C3A3"/>
              </a:buClr>
              <a:buSzPts val="2400"/>
              <a:buNone/>
              <a:defRPr>
                <a:solidFill>
                  <a:srgbClr val="F0C3A3"/>
                </a:solidFill>
              </a:defRPr>
            </a:lvl4pPr>
            <a:lvl5pPr lvl="4">
              <a:spcBef>
                <a:spcPts val="0"/>
              </a:spcBef>
              <a:spcAft>
                <a:spcPts val="0"/>
              </a:spcAft>
              <a:buClr>
                <a:srgbClr val="F0C3A3"/>
              </a:buClr>
              <a:buSzPts val="2400"/>
              <a:buNone/>
              <a:defRPr>
                <a:solidFill>
                  <a:srgbClr val="F0C3A3"/>
                </a:solidFill>
              </a:defRPr>
            </a:lvl5pPr>
            <a:lvl6pPr lvl="5">
              <a:spcBef>
                <a:spcPts val="0"/>
              </a:spcBef>
              <a:spcAft>
                <a:spcPts val="0"/>
              </a:spcAft>
              <a:buClr>
                <a:srgbClr val="F0C3A3"/>
              </a:buClr>
              <a:buSzPts val="2400"/>
              <a:buNone/>
              <a:defRPr>
                <a:solidFill>
                  <a:srgbClr val="F0C3A3"/>
                </a:solidFill>
              </a:defRPr>
            </a:lvl6pPr>
            <a:lvl7pPr lvl="6">
              <a:spcBef>
                <a:spcPts val="0"/>
              </a:spcBef>
              <a:spcAft>
                <a:spcPts val="0"/>
              </a:spcAft>
              <a:buClr>
                <a:srgbClr val="F0C3A3"/>
              </a:buClr>
              <a:buSzPts val="2400"/>
              <a:buNone/>
              <a:defRPr>
                <a:solidFill>
                  <a:srgbClr val="F0C3A3"/>
                </a:solidFill>
              </a:defRPr>
            </a:lvl7pPr>
            <a:lvl8pPr lvl="7">
              <a:spcBef>
                <a:spcPts val="0"/>
              </a:spcBef>
              <a:spcAft>
                <a:spcPts val="0"/>
              </a:spcAft>
              <a:buClr>
                <a:srgbClr val="F0C3A3"/>
              </a:buClr>
              <a:buSzPts val="2400"/>
              <a:buNone/>
              <a:defRPr>
                <a:solidFill>
                  <a:srgbClr val="F0C3A3"/>
                </a:solidFill>
              </a:defRPr>
            </a:lvl8pPr>
            <a:lvl9pPr lvl="8">
              <a:spcBef>
                <a:spcPts val="0"/>
              </a:spcBef>
              <a:spcAft>
                <a:spcPts val="0"/>
              </a:spcAft>
              <a:buClr>
                <a:srgbClr val="F0C3A3"/>
              </a:buClr>
              <a:buSzPts val="2400"/>
              <a:buNone/>
              <a:defRPr>
                <a:solidFill>
                  <a:srgbClr val="F0C3A3"/>
                </a:solidFill>
              </a:defRPr>
            </a:lvl9pPr>
          </a:lstStyle>
          <a:p>
            <a:endParaRPr/>
          </a:p>
        </p:txBody>
      </p:sp>
      <p:sp>
        <p:nvSpPr>
          <p:cNvPr id="32" name="Google Shape;32;p6"/>
          <p:cNvSpPr txBox="1">
            <a:spLocks noGrp="1"/>
          </p:cNvSpPr>
          <p:nvPr>
            <p:ph type="body" idx="1"/>
          </p:nvPr>
        </p:nvSpPr>
        <p:spPr>
          <a:xfrm>
            <a:off x="1187067"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3" name="Google Shape;33;p6"/>
          <p:cNvSpPr txBox="1">
            <a:spLocks noGrp="1"/>
          </p:cNvSpPr>
          <p:nvPr>
            <p:ph type="body" idx="2"/>
          </p:nvPr>
        </p:nvSpPr>
        <p:spPr>
          <a:xfrm>
            <a:off x="6524283"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4" name="Google Shape;34;p6"/>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Tree>
    <p:extLst>
      <p:ext uri="{BB962C8B-B14F-4D97-AF65-F5344CB8AC3E}">
        <p14:creationId xmlns:p14="http://schemas.microsoft.com/office/powerpoint/2010/main" val="1004859220"/>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35"/>
        <p:cNvGrpSpPr/>
        <p:nvPr/>
      </p:nvGrpSpPr>
      <p:grpSpPr>
        <a:xfrm>
          <a:off x="0" y="0"/>
          <a:ext cx="0" cy="0"/>
          <a:chOff x="0" y="0"/>
          <a:chExt cx="0" cy="0"/>
        </a:xfrm>
      </p:grpSpPr>
      <p:sp>
        <p:nvSpPr>
          <p:cNvPr id="36" name="Google Shape;36;p7"/>
          <p:cNvSpPr/>
          <p:nvPr/>
        </p:nvSpPr>
        <p:spPr>
          <a:xfrm>
            <a:off x="139201" y="209501"/>
            <a:ext cx="11913495" cy="6438943"/>
          </a:xfrm>
          <a:custGeom>
            <a:avLst/>
            <a:gdLst/>
            <a:ahLst/>
            <a:cxnLst/>
            <a:rect l="l" t="t" r="r" b="b"/>
            <a:pathLst>
              <a:path w="92700" h="50102" extrusionOk="0">
                <a:moveTo>
                  <a:pt x="26140" y="187"/>
                </a:moveTo>
                <a:lnTo>
                  <a:pt x="26084" y="205"/>
                </a:lnTo>
                <a:lnTo>
                  <a:pt x="26009" y="224"/>
                </a:lnTo>
                <a:lnTo>
                  <a:pt x="25879" y="336"/>
                </a:lnTo>
                <a:lnTo>
                  <a:pt x="25730" y="485"/>
                </a:lnTo>
                <a:lnTo>
                  <a:pt x="25581" y="652"/>
                </a:lnTo>
                <a:lnTo>
                  <a:pt x="25451" y="838"/>
                </a:lnTo>
                <a:lnTo>
                  <a:pt x="25376" y="987"/>
                </a:lnTo>
                <a:lnTo>
                  <a:pt x="25339" y="1080"/>
                </a:lnTo>
                <a:lnTo>
                  <a:pt x="25358" y="1211"/>
                </a:lnTo>
                <a:lnTo>
                  <a:pt x="25358" y="1229"/>
                </a:lnTo>
                <a:lnTo>
                  <a:pt x="25376" y="1229"/>
                </a:lnTo>
                <a:lnTo>
                  <a:pt x="25432" y="1174"/>
                </a:lnTo>
                <a:lnTo>
                  <a:pt x="25525" y="1062"/>
                </a:lnTo>
                <a:lnTo>
                  <a:pt x="25786" y="745"/>
                </a:lnTo>
                <a:lnTo>
                  <a:pt x="25935" y="596"/>
                </a:lnTo>
                <a:lnTo>
                  <a:pt x="26103" y="447"/>
                </a:lnTo>
                <a:lnTo>
                  <a:pt x="26214" y="652"/>
                </a:lnTo>
                <a:lnTo>
                  <a:pt x="26400" y="969"/>
                </a:lnTo>
                <a:lnTo>
                  <a:pt x="26512" y="1118"/>
                </a:lnTo>
                <a:lnTo>
                  <a:pt x="26605" y="1229"/>
                </a:lnTo>
                <a:lnTo>
                  <a:pt x="26661" y="1267"/>
                </a:lnTo>
                <a:lnTo>
                  <a:pt x="26698" y="1285"/>
                </a:lnTo>
                <a:lnTo>
                  <a:pt x="26736" y="1285"/>
                </a:lnTo>
                <a:lnTo>
                  <a:pt x="26773" y="1267"/>
                </a:lnTo>
                <a:lnTo>
                  <a:pt x="26810" y="1229"/>
                </a:lnTo>
                <a:lnTo>
                  <a:pt x="26829" y="1174"/>
                </a:lnTo>
                <a:lnTo>
                  <a:pt x="26810" y="1118"/>
                </a:lnTo>
                <a:lnTo>
                  <a:pt x="26791" y="1043"/>
                </a:lnTo>
                <a:lnTo>
                  <a:pt x="26717" y="894"/>
                </a:lnTo>
                <a:lnTo>
                  <a:pt x="26624" y="727"/>
                </a:lnTo>
                <a:lnTo>
                  <a:pt x="26382" y="429"/>
                </a:lnTo>
                <a:lnTo>
                  <a:pt x="26233" y="224"/>
                </a:lnTo>
                <a:lnTo>
                  <a:pt x="26196" y="187"/>
                </a:lnTo>
                <a:close/>
                <a:moveTo>
                  <a:pt x="50716" y="187"/>
                </a:moveTo>
                <a:lnTo>
                  <a:pt x="50660" y="205"/>
                </a:lnTo>
                <a:lnTo>
                  <a:pt x="50623" y="243"/>
                </a:lnTo>
                <a:lnTo>
                  <a:pt x="50492" y="373"/>
                </a:lnTo>
                <a:lnTo>
                  <a:pt x="50232" y="689"/>
                </a:lnTo>
                <a:lnTo>
                  <a:pt x="50138" y="820"/>
                </a:lnTo>
                <a:lnTo>
                  <a:pt x="50064" y="876"/>
                </a:lnTo>
                <a:lnTo>
                  <a:pt x="49989" y="913"/>
                </a:lnTo>
                <a:lnTo>
                  <a:pt x="49934" y="932"/>
                </a:lnTo>
                <a:lnTo>
                  <a:pt x="49878" y="932"/>
                </a:lnTo>
                <a:lnTo>
                  <a:pt x="49822" y="894"/>
                </a:lnTo>
                <a:lnTo>
                  <a:pt x="49766" y="857"/>
                </a:lnTo>
                <a:lnTo>
                  <a:pt x="49729" y="801"/>
                </a:lnTo>
                <a:lnTo>
                  <a:pt x="49654" y="671"/>
                </a:lnTo>
                <a:lnTo>
                  <a:pt x="49580" y="541"/>
                </a:lnTo>
                <a:lnTo>
                  <a:pt x="49505" y="429"/>
                </a:lnTo>
                <a:lnTo>
                  <a:pt x="49468" y="392"/>
                </a:lnTo>
                <a:lnTo>
                  <a:pt x="49431" y="354"/>
                </a:lnTo>
                <a:lnTo>
                  <a:pt x="49338" y="354"/>
                </a:lnTo>
                <a:lnTo>
                  <a:pt x="49301" y="373"/>
                </a:lnTo>
                <a:lnTo>
                  <a:pt x="49282" y="410"/>
                </a:lnTo>
                <a:lnTo>
                  <a:pt x="49282" y="466"/>
                </a:lnTo>
                <a:lnTo>
                  <a:pt x="49301" y="541"/>
                </a:lnTo>
                <a:lnTo>
                  <a:pt x="49375" y="689"/>
                </a:lnTo>
                <a:lnTo>
                  <a:pt x="49468" y="838"/>
                </a:lnTo>
                <a:lnTo>
                  <a:pt x="49580" y="1006"/>
                </a:lnTo>
                <a:lnTo>
                  <a:pt x="49710" y="1155"/>
                </a:lnTo>
                <a:lnTo>
                  <a:pt x="49822" y="1248"/>
                </a:lnTo>
                <a:lnTo>
                  <a:pt x="49859" y="1285"/>
                </a:lnTo>
                <a:lnTo>
                  <a:pt x="49915" y="1304"/>
                </a:lnTo>
                <a:lnTo>
                  <a:pt x="49952" y="1304"/>
                </a:lnTo>
                <a:lnTo>
                  <a:pt x="50008" y="1285"/>
                </a:lnTo>
                <a:lnTo>
                  <a:pt x="50138" y="1211"/>
                </a:lnTo>
                <a:lnTo>
                  <a:pt x="50269" y="1099"/>
                </a:lnTo>
                <a:lnTo>
                  <a:pt x="50399" y="969"/>
                </a:lnTo>
                <a:lnTo>
                  <a:pt x="50529" y="801"/>
                </a:lnTo>
                <a:lnTo>
                  <a:pt x="50623" y="652"/>
                </a:lnTo>
                <a:lnTo>
                  <a:pt x="50697" y="522"/>
                </a:lnTo>
                <a:lnTo>
                  <a:pt x="50734" y="410"/>
                </a:lnTo>
                <a:lnTo>
                  <a:pt x="50753" y="317"/>
                </a:lnTo>
                <a:lnTo>
                  <a:pt x="50753" y="243"/>
                </a:lnTo>
                <a:lnTo>
                  <a:pt x="50734" y="205"/>
                </a:lnTo>
                <a:lnTo>
                  <a:pt x="50716" y="187"/>
                </a:lnTo>
                <a:close/>
                <a:moveTo>
                  <a:pt x="28448" y="317"/>
                </a:moveTo>
                <a:lnTo>
                  <a:pt x="28393" y="336"/>
                </a:lnTo>
                <a:lnTo>
                  <a:pt x="28337" y="354"/>
                </a:lnTo>
                <a:lnTo>
                  <a:pt x="28299" y="373"/>
                </a:lnTo>
                <a:lnTo>
                  <a:pt x="28262" y="429"/>
                </a:lnTo>
                <a:lnTo>
                  <a:pt x="28188" y="541"/>
                </a:lnTo>
                <a:lnTo>
                  <a:pt x="28132" y="671"/>
                </a:lnTo>
                <a:lnTo>
                  <a:pt x="28095" y="801"/>
                </a:lnTo>
                <a:lnTo>
                  <a:pt x="28020" y="913"/>
                </a:lnTo>
                <a:lnTo>
                  <a:pt x="27983" y="969"/>
                </a:lnTo>
                <a:lnTo>
                  <a:pt x="27946" y="1006"/>
                </a:lnTo>
                <a:lnTo>
                  <a:pt x="27890" y="1025"/>
                </a:lnTo>
                <a:lnTo>
                  <a:pt x="27834" y="1043"/>
                </a:lnTo>
                <a:lnTo>
                  <a:pt x="27778" y="1043"/>
                </a:lnTo>
                <a:lnTo>
                  <a:pt x="27722" y="1025"/>
                </a:lnTo>
                <a:lnTo>
                  <a:pt x="27666" y="987"/>
                </a:lnTo>
                <a:lnTo>
                  <a:pt x="27629" y="950"/>
                </a:lnTo>
                <a:lnTo>
                  <a:pt x="27573" y="838"/>
                </a:lnTo>
                <a:lnTo>
                  <a:pt x="27517" y="745"/>
                </a:lnTo>
                <a:lnTo>
                  <a:pt x="27369" y="522"/>
                </a:lnTo>
                <a:lnTo>
                  <a:pt x="27238" y="373"/>
                </a:lnTo>
                <a:lnTo>
                  <a:pt x="27238" y="485"/>
                </a:lnTo>
                <a:lnTo>
                  <a:pt x="27275" y="634"/>
                </a:lnTo>
                <a:lnTo>
                  <a:pt x="27313" y="783"/>
                </a:lnTo>
                <a:lnTo>
                  <a:pt x="27369" y="950"/>
                </a:lnTo>
                <a:lnTo>
                  <a:pt x="27443" y="1080"/>
                </a:lnTo>
                <a:lnTo>
                  <a:pt x="27536" y="1211"/>
                </a:lnTo>
                <a:lnTo>
                  <a:pt x="27629" y="1304"/>
                </a:lnTo>
                <a:lnTo>
                  <a:pt x="27704" y="1322"/>
                </a:lnTo>
                <a:lnTo>
                  <a:pt x="27760" y="1341"/>
                </a:lnTo>
                <a:lnTo>
                  <a:pt x="27871" y="1341"/>
                </a:lnTo>
                <a:lnTo>
                  <a:pt x="27964" y="1322"/>
                </a:lnTo>
                <a:lnTo>
                  <a:pt x="28039" y="1267"/>
                </a:lnTo>
                <a:lnTo>
                  <a:pt x="28113" y="1211"/>
                </a:lnTo>
                <a:lnTo>
                  <a:pt x="28169" y="1136"/>
                </a:lnTo>
                <a:lnTo>
                  <a:pt x="28225" y="1043"/>
                </a:lnTo>
                <a:lnTo>
                  <a:pt x="28318" y="876"/>
                </a:lnTo>
                <a:lnTo>
                  <a:pt x="28411" y="727"/>
                </a:lnTo>
                <a:lnTo>
                  <a:pt x="28523" y="559"/>
                </a:lnTo>
                <a:lnTo>
                  <a:pt x="28560" y="466"/>
                </a:lnTo>
                <a:lnTo>
                  <a:pt x="28579" y="392"/>
                </a:lnTo>
                <a:lnTo>
                  <a:pt x="28560" y="373"/>
                </a:lnTo>
                <a:lnTo>
                  <a:pt x="28541" y="336"/>
                </a:lnTo>
                <a:lnTo>
                  <a:pt x="28504" y="336"/>
                </a:lnTo>
                <a:lnTo>
                  <a:pt x="28448" y="317"/>
                </a:lnTo>
                <a:close/>
                <a:moveTo>
                  <a:pt x="32042" y="56"/>
                </a:moveTo>
                <a:lnTo>
                  <a:pt x="32004" y="94"/>
                </a:lnTo>
                <a:lnTo>
                  <a:pt x="31911" y="224"/>
                </a:lnTo>
                <a:lnTo>
                  <a:pt x="31818" y="392"/>
                </a:lnTo>
                <a:lnTo>
                  <a:pt x="31651" y="783"/>
                </a:lnTo>
                <a:lnTo>
                  <a:pt x="31539" y="1043"/>
                </a:lnTo>
                <a:lnTo>
                  <a:pt x="31483" y="969"/>
                </a:lnTo>
                <a:lnTo>
                  <a:pt x="31427" y="838"/>
                </a:lnTo>
                <a:lnTo>
                  <a:pt x="31297" y="578"/>
                </a:lnTo>
                <a:lnTo>
                  <a:pt x="31241" y="447"/>
                </a:lnTo>
                <a:lnTo>
                  <a:pt x="31167" y="354"/>
                </a:lnTo>
                <a:lnTo>
                  <a:pt x="31148" y="336"/>
                </a:lnTo>
                <a:lnTo>
                  <a:pt x="31111" y="317"/>
                </a:lnTo>
                <a:lnTo>
                  <a:pt x="31074" y="336"/>
                </a:lnTo>
                <a:lnTo>
                  <a:pt x="31055" y="354"/>
                </a:lnTo>
                <a:lnTo>
                  <a:pt x="31018" y="392"/>
                </a:lnTo>
                <a:lnTo>
                  <a:pt x="30999" y="447"/>
                </a:lnTo>
                <a:lnTo>
                  <a:pt x="30999" y="522"/>
                </a:lnTo>
                <a:lnTo>
                  <a:pt x="31018" y="578"/>
                </a:lnTo>
                <a:lnTo>
                  <a:pt x="31055" y="727"/>
                </a:lnTo>
                <a:lnTo>
                  <a:pt x="31129" y="876"/>
                </a:lnTo>
                <a:lnTo>
                  <a:pt x="31222" y="1025"/>
                </a:lnTo>
                <a:lnTo>
                  <a:pt x="31316" y="1155"/>
                </a:lnTo>
                <a:lnTo>
                  <a:pt x="31483" y="1341"/>
                </a:lnTo>
                <a:lnTo>
                  <a:pt x="31520" y="1360"/>
                </a:lnTo>
                <a:lnTo>
                  <a:pt x="31558" y="1341"/>
                </a:lnTo>
                <a:lnTo>
                  <a:pt x="31613" y="1322"/>
                </a:lnTo>
                <a:lnTo>
                  <a:pt x="31688" y="1248"/>
                </a:lnTo>
                <a:lnTo>
                  <a:pt x="31800" y="1099"/>
                </a:lnTo>
                <a:lnTo>
                  <a:pt x="31930" y="876"/>
                </a:lnTo>
                <a:lnTo>
                  <a:pt x="32042" y="652"/>
                </a:lnTo>
                <a:lnTo>
                  <a:pt x="32135" y="429"/>
                </a:lnTo>
                <a:lnTo>
                  <a:pt x="32172" y="243"/>
                </a:lnTo>
                <a:lnTo>
                  <a:pt x="32172" y="168"/>
                </a:lnTo>
                <a:lnTo>
                  <a:pt x="32153" y="131"/>
                </a:lnTo>
                <a:lnTo>
                  <a:pt x="32116" y="75"/>
                </a:lnTo>
                <a:lnTo>
                  <a:pt x="32079" y="56"/>
                </a:lnTo>
                <a:close/>
                <a:moveTo>
                  <a:pt x="11413" y="243"/>
                </a:moveTo>
                <a:lnTo>
                  <a:pt x="11376" y="261"/>
                </a:lnTo>
                <a:lnTo>
                  <a:pt x="11189" y="466"/>
                </a:lnTo>
                <a:lnTo>
                  <a:pt x="10892" y="801"/>
                </a:lnTo>
                <a:lnTo>
                  <a:pt x="10743" y="987"/>
                </a:lnTo>
                <a:lnTo>
                  <a:pt x="10631" y="1155"/>
                </a:lnTo>
                <a:lnTo>
                  <a:pt x="10575" y="1285"/>
                </a:lnTo>
                <a:lnTo>
                  <a:pt x="10575" y="1322"/>
                </a:lnTo>
                <a:lnTo>
                  <a:pt x="10594" y="1360"/>
                </a:lnTo>
                <a:lnTo>
                  <a:pt x="10631" y="1378"/>
                </a:lnTo>
                <a:lnTo>
                  <a:pt x="10668" y="1360"/>
                </a:lnTo>
                <a:lnTo>
                  <a:pt x="10780" y="1304"/>
                </a:lnTo>
                <a:lnTo>
                  <a:pt x="10910" y="1192"/>
                </a:lnTo>
                <a:lnTo>
                  <a:pt x="11041" y="1043"/>
                </a:lnTo>
                <a:lnTo>
                  <a:pt x="11283" y="745"/>
                </a:lnTo>
                <a:lnTo>
                  <a:pt x="11431" y="541"/>
                </a:lnTo>
                <a:lnTo>
                  <a:pt x="11543" y="745"/>
                </a:lnTo>
                <a:lnTo>
                  <a:pt x="11711" y="1062"/>
                </a:lnTo>
                <a:lnTo>
                  <a:pt x="11804" y="1192"/>
                </a:lnTo>
                <a:lnTo>
                  <a:pt x="11897" y="1285"/>
                </a:lnTo>
                <a:lnTo>
                  <a:pt x="11953" y="1322"/>
                </a:lnTo>
                <a:lnTo>
                  <a:pt x="11990" y="1322"/>
                </a:lnTo>
                <a:lnTo>
                  <a:pt x="12027" y="1304"/>
                </a:lnTo>
                <a:lnTo>
                  <a:pt x="12065" y="1267"/>
                </a:lnTo>
                <a:lnTo>
                  <a:pt x="12065" y="1229"/>
                </a:lnTo>
                <a:lnTo>
                  <a:pt x="12065" y="1174"/>
                </a:lnTo>
                <a:lnTo>
                  <a:pt x="12009" y="1006"/>
                </a:lnTo>
                <a:lnTo>
                  <a:pt x="11916" y="820"/>
                </a:lnTo>
                <a:lnTo>
                  <a:pt x="11804" y="634"/>
                </a:lnTo>
                <a:lnTo>
                  <a:pt x="11674" y="466"/>
                </a:lnTo>
                <a:lnTo>
                  <a:pt x="11543" y="317"/>
                </a:lnTo>
                <a:lnTo>
                  <a:pt x="11487" y="280"/>
                </a:lnTo>
                <a:lnTo>
                  <a:pt x="11450" y="243"/>
                </a:lnTo>
                <a:close/>
                <a:moveTo>
                  <a:pt x="81268" y="243"/>
                </a:moveTo>
                <a:lnTo>
                  <a:pt x="81156" y="336"/>
                </a:lnTo>
                <a:lnTo>
                  <a:pt x="81026" y="466"/>
                </a:lnTo>
                <a:lnTo>
                  <a:pt x="80895" y="634"/>
                </a:lnTo>
                <a:lnTo>
                  <a:pt x="80784" y="838"/>
                </a:lnTo>
                <a:lnTo>
                  <a:pt x="80691" y="1025"/>
                </a:lnTo>
                <a:lnTo>
                  <a:pt x="80635" y="1174"/>
                </a:lnTo>
                <a:lnTo>
                  <a:pt x="80635" y="1229"/>
                </a:lnTo>
                <a:lnTo>
                  <a:pt x="80635" y="1267"/>
                </a:lnTo>
                <a:lnTo>
                  <a:pt x="80672" y="1304"/>
                </a:lnTo>
                <a:lnTo>
                  <a:pt x="80709" y="1322"/>
                </a:lnTo>
                <a:lnTo>
                  <a:pt x="80747" y="1322"/>
                </a:lnTo>
                <a:lnTo>
                  <a:pt x="80802" y="1285"/>
                </a:lnTo>
                <a:lnTo>
                  <a:pt x="80895" y="1192"/>
                </a:lnTo>
                <a:lnTo>
                  <a:pt x="80989" y="1062"/>
                </a:lnTo>
                <a:lnTo>
                  <a:pt x="81156" y="745"/>
                </a:lnTo>
                <a:lnTo>
                  <a:pt x="81268" y="541"/>
                </a:lnTo>
                <a:lnTo>
                  <a:pt x="81417" y="745"/>
                </a:lnTo>
                <a:lnTo>
                  <a:pt x="81659" y="1043"/>
                </a:lnTo>
                <a:lnTo>
                  <a:pt x="81789" y="1192"/>
                </a:lnTo>
                <a:lnTo>
                  <a:pt x="81919" y="1304"/>
                </a:lnTo>
                <a:lnTo>
                  <a:pt x="82031" y="1360"/>
                </a:lnTo>
                <a:lnTo>
                  <a:pt x="82087" y="1378"/>
                </a:lnTo>
                <a:lnTo>
                  <a:pt x="82124" y="1360"/>
                </a:lnTo>
                <a:lnTo>
                  <a:pt x="82143" y="1322"/>
                </a:lnTo>
                <a:lnTo>
                  <a:pt x="82124" y="1285"/>
                </a:lnTo>
                <a:lnTo>
                  <a:pt x="82068" y="1155"/>
                </a:lnTo>
                <a:lnTo>
                  <a:pt x="81957" y="987"/>
                </a:lnTo>
                <a:lnTo>
                  <a:pt x="81826" y="820"/>
                </a:lnTo>
                <a:lnTo>
                  <a:pt x="81510" y="466"/>
                </a:lnTo>
                <a:lnTo>
                  <a:pt x="81324" y="261"/>
                </a:lnTo>
                <a:lnTo>
                  <a:pt x="81305" y="243"/>
                </a:lnTo>
                <a:close/>
                <a:moveTo>
                  <a:pt x="35877" y="1"/>
                </a:moveTo>
                <a:lnTo>
                  <a:pt x="35821" y="19"/>
                </a:lnTo>
                <a:lnTo>
                  <a:pt x="35765" y="56"/>
                </a:lnTo>
                <a:lnTo>
                  <a:pt x="35709" y="131"/>
                </a:lnTo>
                <a:lnTo>
                  <a:pt x="35598" y="299"/>
                </a:lnTo>
                <a:lnTo>
                  <a:pt x="35467" y="522"/>
                </a:lnTo>
                <a:lnTo>
                  <a:pt x="35356" y="727"/>
                </a:lnTo>
                <a:lnTo>
                  <a:pt x="35244" y="1006"/>
                </a:lnTo>
                <a:lnTo>
                  <a:pt x="34927" y="559"/>
                </a:lnTo>
                <a:lnTo>
                  <a:pt x="34834" y="447"/>
                </a:lnTo>
                <a:lnTo>
                  <a:pt x="34741" y="354"/>
                </a:lnTo>
                <a:lnTo>
                  <a:pt x="34667" y="317"/>
                </a:lnTo>
                <a:lnTo>
                  <a:pt x="34630" y="317"/>
                </a:lnTo>
                <a:lnTo>
                  <a:pt x="34611" y="336"/>
                </a:lnTo>
                <a:lnTo>
                  <a:pt x="34592" y="373"/>
                </a:lnTo>
                <a:lnTo>
                  <a:pt x="34592" y="429"/>
                </a:lnTo>
                <a:lnTo>
                  <a:pt x="34630" y="559"/>
                </a:lnTo>
                <a:lnTo>
                  <a:pt x="34704" y="708"/>
                </a:lnTo>
                <a:lnTo>
                  <a:pt x="34816" y="876"/>
                </a:lnTo>
                <a:lnTo>
                  <a:pt x="35039" y="1155"/>
                </a:lnTo>
                <a:lnTo>
                  <a:pt x="35207" y="1341"/>
                </a:lnTo>
                <a:lnTo>
                  <a:pt x="35244" y="1378"/>
                </a:lnTo>
                <a:lnTo>
                  <a:pt x="35281" y="1397"/>
                </a:lnTo>
                <a:lnTo>
                  <a:pt x="35300" y="1397"/>
                </a:lnTo>
                <a:lnTo>
                  <a:pt x="35337" y="1378"/>
                </a:lnTo>
                <a:lnTo>
                  <a:pt x="35393" y="1341"/>
                </a:lnTo>
                <a:lnTo>
                  <a:pt x="35430" y="1267"/>
                </a:lnTo>
                <a:lnTo>
                  <a:pt x="35505" y="1080"/>
                </a:lnTo>
                <a:lnTo>
                  <a:pt x="35542" y="950"/>
                </a:lnTo>
                <a:lnTo>
                  <a:pt x="35635" y="783"/>
                </a:lnTo>
                <a:lnTo>
                  <a:pt x="35784" y="541"/>
                </a:lnTo>
                <a:lnTo>
                  <a:pt x="35914" y="317"/>
                </a:lnTo>
                <a:lnTo>
                  <a:pt x="35951" y="224"/>
                </a:lnTo>
                <a:lnTo>
                  <a:pt x="35951" y="131"/>
                </a:lnTo>
                <a:lnTo>
                  <a:pt x="35933" y="56"/>
                </a:lnTo>
                <a:lnTo>
                  <a:pt x="35914" y="1"/>
                </a:lnTo>
                <a:close/>
                <a:moveTo>
                  <a:pt x="44516" y="373"/>
                </a:moveTo>
                <a:lnTo>
                  <a:pt x="44460" y="392"/>
                </a:lnTo>
                <a:lnTo>
                  <a:pt x="44385" y="429"/>
                </a:lnTo>
                <a:lnTo>
                  <a:pt x="44311" y="485"/>
                </a:lnTo>
                <a:lnTo>
                  <a:pt x="44199" y="596"/>
                </a:lnTo>
                <a:lnTo>
                  <a:pt x="44088" y="727"/>
                </a:lnTo>
                <a:lnTo>
                  <a:pt x="43901" y="1006"/>
                </a:lnTo>
                <a:lnTo>
                  <a:pt x="43864" y="1080"/>
                </a:lnTo>
                <a:lnTo>
                  <a:pt x="43808" y="1248"/>
                </a:lnTo>
                <a:lnTo>
                  <a:pt x="43790" y="1322"/>
                </a:lnTo>
                <a:lnTo>
                  <a:pt x="43771" y="1360"/>
                </a:lnTo>
                <a:lnTo>
                  <a:pt x="43790" y="1378"/>
                </a:lnTo>
                <a:lnTo>
                  <a:pt x="43790" y="1397"/>
                </a:lnTo>
                <a:lnTo>
                  <a:pt x="43846" y="1360"/>
                </a:lnTo>
                <a:lnTo>
                  <a:pt x="43994" y="1248"/>
                </a:lnTo>
                <a:lnTo>
                  <a:pt x="44125" y="1099"/>
                </a:lnTo>
                <a:lnTo>
                  <a:pt x="44255" y="950"/>
                </a:lnTo>
                <a:lnTo>
                  <a:pt x="44404" y="820"/>
                </a:lnTo>
                <a:lnTo>
                  <a:pt x="44497" y="745"/>
                </a:lnTo>
                <a:lnTo>
                  <a:pt x="44553" y="708"/>
                </a:lnTo>
                <a:lnTo>
                  <a:pt x="44590" y="727"/>
                </a:lnTo>
                <a:lnTo>
                  <a:pt x="44609" y="745"/>
                </a:lnTo>
                <a:lnTo>
                  <a:pt x="44702" y="820"/>
                </a:lnTo>
                <a:lnTo>
                  <a:pt x="44739" y="876"/>
                </a:lnTo>
                <a:lnTo>
                  <a:pt x="44776" y="969"/>
                </a:lnTo>
                <a:lnTo>
                  <a:pt x="44870" y="1155"/>
                </a:lnTo>
                <a:lnTo>
                  <a:pt x="44925" y="1248"/>
                </a:lnTo>
                <a:lnTo>
                  <a:pt x="44981" y="1322"/>
                </a:lnTo>
                <a:lnTo>
                  <a:pt x="45037" y="1378"/>
                </a:lnTo>
                <a:lnTo>
                  <a:pt x="45093" y="1397"/>
                </a:lnTo>
                <a:lnTo>
                  <a:pt x="45186" y="1397"/>
                </a:lnTo>
                <a:lnTo>
                  <a:pt x="45223" y="1360"/>
                </a:lnTo>
                <a:lnTo>
                  <a:pt x="45242" y="1304"/>
                </a:lnTo>
                <a:lnTo>
                  <a:pt x="45242" y="1248"/>
                </a:lnTo>
                <a:lnTo>
                  <a:pt x="45205" y="1099"/>
                </a:lnTo>
                <a:lnTo>
                  <a:pt x="45149" y="987"/>
                </a:lnTo>
                <a:lnTo>
                  <a:pt x="45000" y="708"/>
                </a:lnTo>
                <a:lnTo>
                  <a:pt x="44907" y="578"/>
                </a:lnTo>
                <a:lnTo>
                  <a:pt x="44814" y="485"/>
                </a:lnTo>
                <a:lnTo>
                  <a:pt x="44702" y="392"/>
                </a:lnTo>
                <a:lnTo>
                  <a:pt x="44646" y="373"/>
                </a:lnTo>
                <a:close/>
                <a:moveTo>
                  <a:pt x="54328" y="56"/>
                </a:moveTo>
                <a:lnTo>
                  <a:pt x="54290" y="75"/>
                </a:lnTo>
                <a:lnTo>
                  <a:pt x="54253" y="112"/>
                </a:lnTo>
                <a:lnTo>
                  <a:pt x="53992" y="652"/>
                </a:lnTo>
                <a:lnTo>
                  <a:pt x="53899" y="820"/>
                </a:lnTo>
                <a:lnTo>
                  <a:pt x="53806" y="969"/>
                </a:lnTo>
                <a:lnTo>
                  <a:pt x="53713" y="1062"/>
                </a:lnTo>
                <a:lnTo>
                  <a:pt x="53676" y="1099"/>
                </a:lnTo>
                <a:lnTo>
                  <a:pt x="53639" y="1118"/>
                </a:lnTo>
                <a:lnTo>
                  <a:pt x="53601" y="1099"/>
                </a:lnTo>
                <a:lnTo>
                  <a:pt x="53564" y="1080"/>
                </a:lnTo>
                <a:lnTo>
                  <a:pt x="53471" y="969"/>
                </a:lnTo>
                <a:lnTo>
                  <a:pt x="53378" y="820"/>
                </a:lnTo>
                <a:lnTo>
                  <a:pt x="53285" y="652"/>
                </a:lnTo>
                <a:lnTo>
                  <a:pt x="53192" y="485"/>
                </a:lnTo>
                <a:lnTo>
                  <a:pt x="53117" y="336"/>
                </a:lnTo>
                <a:lnTo>
                  <a:pt x="53043" y="261"/>
                </a:lnTo>
                <a:lnTo>
                  <a:pt x="53006" y="243"/>
                </a:lnTo>
                <a:lnTo>
                  <a:pt x="52987" y="243"/>
                </a:lnTo>
                <a:lnTo>
                  <a:pt x="52968" y="280"/>
                </a:lnTo>
                <a:lnTo>
                  <a:pt x="52950" y="317"/>
                </a:lnTo>
                <a:lnTo>
                  <a:pt x="52987" y="485"/>
                </a:lnTo>
                <a:lnTo>
                  <a:pt x="53043" y="708"/>
                </a:lnTo>
                <a:lnTo>
                  <a:pt x="53155" y="932"/>
                </a:lnTo>
                <a:lnTo>
                  <a:pt x="53266" y="1155"/>
                </a:lnTo>
                <a:lnTo>
                  <a:pt x="53341" y="1248"/>
                </a:lnTo>
                <a:lnTo>
                  <a:pt x="53415" y="1322"/>
                </a:lnTo>
                <a:lnTo>
                  <a:pt x="53490" y="1378"/>
                </a:lnTo>
                <a:lnTo>
                  <a:pt x="53564" y="1416"/>
                </a:lnTo>
                <a:lnTo>
                  <a:pt x="53657" y="1416"/>
                </a:lnTo>
                <a:lnTo>
                  <a:pt x="53732" y="1397"/>
                </a:lnTo>
                <a:lnTo>
                  <a:pt x="53806" y="1341"/>
                </a:lnTo>
                <a:lnTo>
                  <a:pt x="53881" y="1267"/>
                </a:lnTo>
                <a:lnTo>
                  <a:pt x="54011" y="1062"/>
                </a:lnTo>
                <a:lnTo>
                  <a:pt x="54234" y="671"/>
                </a:lnTo>
                <a:lnTo>
                  <a:pt x="54383" y="447"/>
                </a:lnTo>
                <a:lnTo>
                  <a:pt x="54458" y="317"/>
                </a:lnTo>
                <a:lnTo>
                  <a:pt x="54476" y="243"/>
                </a:lnTo>
                <a:lnTo>
                  <a:pt x="54495" y="187"/>
                </a:lnTo>
                <a:lnTo>
                  <a:pt x="54458" y="112"/>
                </a:lnTo>
                <a:lnTo>
                  <a:pt x="54402" y="56"/>
                </a:lnTo>
                <a:close/>
                <a:moveTo>
                  <a:pt x="58126" y="168"/>
                </a:moveTo>
                <a:lnTo>
                  <a:pt x="58051" y="187"/>
                </a:lnTo>
                <a:lnTo>
                  <a:pt x="57995" y="243"/>
                </a:lnTo>
                <a:lnTo>
                  <a:pt x="57884" y="373"/>
                </a:lnTo>
                <a:lnTo>
                  <a:pt x="57772" y="522"/>
                </a:lnTo>
                <a:lnTo>
                  <a:pt x="57679" y="689"/>
                </a:lnTo>
                <a:lnTo>
                  <a:pt x="57586" y="857"/>
                </a:lnTo>
                <a:lnTo>
                  <a:pt x="57493" y="987"/>
                </a:lnTo>
                <a:lnTo>
                  <a:pt x="57399" y="1062"/>
                </a:lnTo>
                <a:lnTo>
                  <a:pt x="57362" y="1080"/>
                </a:lnTo>
                <a:lnTo>
                  <a:pt x="57325" y="1080"/>
                </a:lnTo>
                <a:lnTo>
                  <a:pt x="57269" y="1043"/>
                </a:lnTo>
                <a:lnTo>
                  <a:pt x="57195" y="950"/>
                </a:lnTo>
                <a:lnTo>
                  <a:pt x="57046" y="727"/>
                </a:lnTo>
                <a:lnTo>
                  <a:pt x="56897" y="522"/>
                </a:lnTo>
                <a:lnTo>
                  <a:pt x="56841" y="466"/>
                </a:lnTo>
                <a:lnTo>
                  <a:pt x="56804" y="447"/>
                </a:lnTo>
                <a:lnTo>
                  <a:pt x="56785" y="447"/>
                </a:lnTo>
                <a:lnTo>
                  <a:pt x="56804" y="429"/>
                </a:lnTo>
                <a:lnTo>
                  <a:pt x="56822" y="410"/>
                </a:lnTo>
                <a:lnTo>
                  <a:pt x="56804" y="373"/>
                </a:lnTo>
                <a:lnTo>
                  <a:pt x="56748" y="336"/>
                </a:lnTo>
                <a:lnTo>
                  <a:pt x="56692" y="336"/>
                </a:lnTo>
                <a:lnTo>
                  <a:pt x="56636" y="354"/>
                </a:lnTo>
                <a:lnTo>
                  <a:pt x="56618" y="373"/>
                </a:lnTo>
                <a:lnTo>
                  <a:pt x="56599" y="410"/>
                </a:lnTo>
                <a:lnTo>
                  <a:pt x="56599" y="447"/>
                </a:lnTo>
                <a:lnTo>
                  <a:pt x="56618" y="503"/>
                </a:lnTo>
                <a:lnTo>
                  <a:pt x="56673" y="671"/>
                </a:lnTo>
                <a:lnTo>
                  <a:pt x="56785" y="838"/>
                </a:lnTo>
                <a:lnTo>
                  <a:pt x="56915" y="1043"/>
                </a:lnTo>
                <a:lnTo>
                  <a:pt x="57064" y="1211"/>
                </a:lnTo>
                <a:lnTo>
                  <a:pt x="57139" y="1285"/>
                </a:lnTo>
                <a:lnTo>
                  <a:pt x="57213" y="1341"/>
                </a:lnTo>
                <a:lnTo>
                  <a:pt x="57344" y="1397"/>
                </a:lnTo>
                <a:lnTo>
                  <a:pt x="57437" y="1416"/>
                </a:lnTo>
                <a:lnTo>
                  <a:pt x="57511" y="1416"/>
                </a:lnTo>
                <a:lnTo>
                  <a:pt x="57567" y="1397"/>
                </a:lnTo>
                <a:lnTo>
                  <a:pt x="57623" y="1341"/>
                </a:lnTo>
                <a:lnTo>
                  <a:pt x="57660" y="1267"/>
                </a:lnTo>
                <a:lnTo>
                  <a:pt x="57753" y="1099"/>
                </a:lnTo>
                <a:lnTo>
                  <a:pt x="57865" y="894"/>
                </a:lnTo>
                <a:lnTo>
                  <a:pt x="58032" y="559"/>
                </a:lnTo>
                <a:lnTo>
                  <a:pt x="58126" y="410"/>
                </a:lnTo>
                <a:lnTo>
                  <a:pt x="58163" y="261"/>
                </a:lnTo>
                <a:lnTo>
                  <a:pt x="58181" y="224"/>
                </a:lnTo>
                <a:lnTo>
                  <a:pt x="58181" y="187"/>
                </a:lnTo>
                <a:lnTo>
                  <a:pt x="58163" y="168"/>
                </a:lnTo>
                <a:close/>
                <a:moveTo>
                  <a:pt x="18711" y="280"/>
                </a:moveTo>
                <a:lnTo>
                  <a:pt x="18674" y="299"/>
                </a:lnTo>
                <a:lnTo>
                  <a:pt x="18655" y="317"/>
                </a:lnTo>
                <a:lnTo>
                  <a:pt x="18599" y="373"/>
                </a:lnTo>
                <a:lnTo>
                  <a:pt x="18525" y="466"/>
                </a:lnTo>
                <a:lnTo>
                  <a:pt x="18376" y="634"/>
                </a:lnTo>
                <a:lnTo>
                  <a:pt x="18153" y="932"/>
                </a:lnTo>
                <a:lnTo>
                  <a:pt x="18041" y="1099"/>
                </a:lnTo>
                <a:lnTo>
                  <a:pt x="17948" y="1229"/>
                </a:lnTo>
                <a:lnTo>
                  <a:pt x="17911" y="1341"/>
                </a:lnTo>
                <a:lnTo>
                  <a:pt x="17911" y="1378"/>
                </a:lnTo>
                <a:lnTo>
                  <a:pt x="17929" y="1416"/>
                </a:lnTo>
                <a:lnTo>
                  <a:pt x="17948" y="1416"/>
                </a:lnTo>
                <a:lnTo>
                  <a:pt x="17966" y="1397"/>
                </a:lnTo>
                <a:lnTo>
                  <a:pt x="18060" y="1304"/>
                </a:lnTo>
                <a:lnTo>
                  <a:pt x="18320" y="1006"/>
                </a:lnTo>
                <a:lnTo>
                  <a:pt x="18730" y="503"/>
                </a:lnTo>
                <a:lnTo>
                  <a:pt x="18823" y="708"/>
                </a:lnTo>
                <a:lnTo>
                  <a:pt x="18972" y="1006"/>
                </a:lnTo>
                <a:lnTo>
                  <a:pt x="19046" y="1136"/>
                </a:lnTo>
                <a:lnTo>
                  <a:pt x="19139" y="1267"/>
                </a:lnTo>
                <a:lnTo>
                  <a:pt x="19214" y="1360"/>
                </a:lnTo>
                <a:lnTo>
                  <a:pt x="19307" y="1416"/>
                </a:lnTo>
                <a:lnTo>
                  <a:pt x="19363" y="1434"/>
                </a:lnTo>
                <a:lnTo>
                  <a:pt x="19400" y="1434"/>
                </a:lnTo>
                <a:lnTo>
                  <a:pt x="19437" y="1416"/>
                </a:lnTo>
                <a:lnTo>
                  <a:pt x="19456" y="1397"/>
                </a:lnTo>
                <a:lnTo>
                  <a:pt x="19456" y="1322"/>
                </a:lnTo>
                <a:lnTo>
                  <a:pt x="19419" y="1229"/>
                </a:lnTo>
                <a:lnTo>
                  <a:pt x="19288" y="1025"/>
                </a:lnTo>
                <a:lnTo>
                  <a:pt x="19177" y="857"/>
                </a:lnTo>
                <a:lnTo>
                  <a:pt x="19009" y="559"/>
                </a:lnTo>
                <a:lnTo>
                  <a:pt x="18916" y="392"/>
                </a:lnTo>
                <a:lnTo>
                  <a:pt x="18860" y="336"/>
                </a:lnTo>
                <a:lnTo>
                  <a:pt x="18823" y="299"/>
                </a:lnTo>
                <a:lnTo>
                  <a:pt x="18767" y="280"/>
                </a:lnTo>
                <a:close/>
                <a:moveTo>
                  <a:pt x="46936" y="224"/>
                </a:moveTo>
                <a:lnTo>
                  <a:pt x="46880" y="261"/>
                </a:lnTo>
                <a:lnTo>
                  <a:pt x="46787" y="354"/>
                </a:lnTo>
                <a:lnTo>
                  <a:pt x="46713" y="447"/>
                </a:lnTo>
                <a:lnTo>
                  <a:pt x="46601" y="689"/>
                </a:lnTo>
                <a:lnTo>
                  <a:pt x="46415" y="1155"/>
                </a:lnTo>
                <a:lnTo>
                  <a:pt x="46266" y="987"/>
                </a:lnTo>
                <a:lnTo>
                  <a:pt x="46024" y="745"/>
                </a:lnTo>
                <a:lnTo>
                  <a:pt x="45819" y="503"/>
                </a:lnTo>
                <a:lnTo>
                  <a:pt x="45726" y="429"/>
                </a:lnTo>
                <a:lnTo>
                  <a:pt x="45689" y="410"/>
                </a:lnTo>
                <a:lnTo>
                  <a:pt x="45651" y="429"/>
                </a:lnTo>
                <a:lnTo>
                  <a:pt x="45651" y="447"/>
                </a:lnTo>
                <a:lnTo>
                  <a:pt x="45651" y="541"/>
                </a:lnTo>
                <a:lnTo>
                  <a:pt x="45707" y="671"/>
                </a:lnTo>
                <a:lnTo>
                  <a:pt x="45782" y="801"/>
                </a:lnTo>
                <a:lnTo>
                  <a:pt x="45968" y="1043"/>
                </a:lnTo>
                <a:lnTo>
                  <a:pt x="46061" y="1174"/>
                </a:lnTo>
                <a:lnTo>
                  <a:pt x="46173" y="1285"/>
                </a:lnTo>
                <a:lnTo>
                  <a:pt x="46285" y="1378"/>
                </a:lnTo>
                <a:lnTo>
                  <a:pt x="46359" y="1416"/>
                </a:lnTo>
                <a:lnTo>
                  <a:pt x="46433" y="1434"/>
                </a:lnTo>
                <a:lnTo>
                  <a:pt x="46508" y="1397"/>
                </a:lnTo>
                <a:lnTo>
                  <a:pt x="46564" y="1341"/>
                </a:lnTo>
                <a:lnTo>
                  <a:pt x="46638" y="1248"/>
                </a:lnTo>
                <a:lnTo>
                  <a:pt x="46713" y="1099"/>
                </a:lnTo>
                <a:lnTo>
                  <a:pt x="46880" y="820"/>
                </a:lnTo>
                <a:lnTo>
                  <a:pt x="46955" y="652"/>
                </a:lnTo>
                <a:lnTo>
                  <a:pt x="46992" y="578"/>
                </a:lnTo>
                <a:lnTo>
                  <a:pt x="46992" y="503"/>
                </a:lnTo>
                <a:lnTo>
                  <a:pt x="47011" y="429"/>
                </a:lnTo>
                <a:lnTo>
                  <a:pt x="47011" y="317"/>
                </a:lnTo>
                <a:lnTo>
                  <a:pt x="46992" y="261"/>
                </a:lnTo>
                <a:lnTo>
                  <a:pt x="46973" y="224"/>
                </a:lnTo>
                <a:close/>
                <a:moveTo>
                  <a:pt x="51833" y="243"/>
                </a:moveTo>
                <a:lnTo>
                  <a:pt x="51740" y="261"/>
                </a:lnTo>
                <a:lnTo>
                  <a:pt x="51684" y="280"/>
                </a:lnTo>
                <a:lnTo>
                  <a:pt x="51647" y="317"/>
                </a:lnTo>
                <a:lnTo>
                  <a:pt x="51553" y="429"/>
                </a:lnTo>
                <a:lnTo>
                  <a:pt x="51423" y="652"/>
                </a:lnTo>
                <a:lnTo>
                  <a:pt x="51311" y="876"/>
                </a:lnTo>
                <a:lnTo>
                  <a:pt x="51218" y="1174"/>
                </a:lnTo>
                <a:lnTo>
                  <a:pt x="51181" y="1360"/>
                </a:lnTo>
                <a:lnTo>
                  <a:pt x="51181" y="1416"/>
                </a:lnTo>
                <a:lnTo>
                  <a:pt x="51218" y="1416"/>
                </a:lnTo>
                <a:lnTo>
                  <a:pt x="51311" y="1341"/>
                </a:lnTo>
                <a:lnTo>
                  <a:pt x="51404" y="1248"/>
                </a:lnTo>
                <a:lnTo>
                  <a:pt x="51498" y="1136"/>
                </a:lnTo>
                <a:lnTo>
                  <a:pt x="51572" y="1025"/>
                </a:lnTo>
                <a:lnTo>
                  <a:pt x="51684" y="764"/>
                </a:lnTo>
                <a:lnTo>
                  <a:pt x="51795" y="541"/>
                </a:lnTo>
                <a:lnTo>
                  <a:pt x="51926" y="652"/>
                </a:lnTo>
                <a:lnTo>
                  <a:pt x="52037" y="783"/>
                </a:lnTo>
                <a:lnTo>
                  <a:pt x="52131" y="913"/>
                </a:lnTo>
                <a:lnTo>
                  <a:pt x="52205" y="1062"/>
                </a:lnTo>
                <a:lnTo>
                  <a:pt x="52298" y="1267"/>
                </a:lnTo>
                <a:lnTo>
                  <a:pt x="52373" y="1378"/>
                </a:lnTo>
                <a:lnTo>
                  <a:pt x="52410" y="1416"/>
                </a:lnTo>
                <a:lnTo>
                  <a:pt x="52447" y="1434"/>
                </a:lnTo>
                <a:lnTo>
                  <a:pt x="52522" y="1434"/>
                </a:lnTo>
                <a:lnTo>
                  <a:pt x="52559" y="1416"/>
                </a:lnTo>
                <a:lnTo>
                  <a:pt x="52577" y="1378"/>
                </a:lnTo>
                <a:lnTo>
                  <a:pt x="52596" y="1341"/>
                </a:lnTo>
                <a:lnTo>
                  <a:pt x="52577" y="1211"/>
                </a:lnTo>
                <a:lnTo>
                  <a:pt x="52522" y="1080"/>
                </a:lnTo>
                <a:lnTo>
                  <a:pt x="52466" y="932"/>
                </a:lnTo>
                <a:lnTo>
                  <a:pt x="52391" y="783"/>
                </a:lnTo>
                <a:lnTo>
                  <a:pt x="52280" y="634"/>
                </a:lnTo>
                <a:lnTo>
                  <a:pt x="52112" y="429"/>
                </a:lnTo>
                <a:lnTo>
                  <a:pt x="52019" y="336"/>
                </a:lnTo>
                <a:lnTo>
                  <a:pt x="51926" y="280"/>
                </a:lnTo>
                <a:lnTo>
                  <a:pt x="51833" y="243"/>
                </a:lnTo>
                <a:close/>
                <a:moveTo>
                  <a:pt x="55649" y="205"/>
                </a:moveTo>
                <a:lnTo>
                  <a:pt x="55575" y="243"/>
                </a:lnTo>
                <a:lnTo>
                  <a:pt x="55500" y="280"/>
                </a:lnTo>
                <a:lnTo>
                  <a:pt x="55407" y="354"/>
                </a:lnTo>
                <a:lnTo>
                  <a:pt x="55314" y="447"/>
                </a:lnTo>
                <a:lnTo>
                  <a:pt x="55147" y="671"/>
                </a:lnTo>
                <a:lnTo>
                  <a:pt x="54979" y="894"/>
                </a:lnTo>
                <a:lnTo>
                  <a:pt x="54849" y="1118"/>
                </a:lnTo>
                <a:lnTo>
                  <a:pt x="54793" y="1285"/>
                </a:lnTo>
                <a:lnTo>
                  <a:pt x="54793" y="1341"/>
                </a:lnTo>
                <a:lnTo>
                  <a:pt x="54812" y="1360"/>
                </a:lnTo>
                <a:lnTo>
                  <a:pt x="54923" y="1248"/>
                </a:lnTo>
                <a:lnTo>
                  <a:pt x="55184" y="969"/>
                </a:lnTo>
                <a:lnTo>
                  <a:pt x="55445" y="671"/>
                </a:lnTo>
                <a:lnTo>
                  <a:pt x="55612" y="485"/>
                </a:lnTo>
                <a:lnTo>
                  <a:pt x="55724" y="708"/>
                </a:lnTo>
                <a:lnTo>
                  <a:pt x="55947" y="1080"/>
                </a:lnTo>
                <a:lnTo>
                  <a:pt x="56059" y="1248"/>
                </a:lnTo>
                <a:lnTo>
                  <a:pt x="56171" y="1378"/>
                </a:lnTo>
                <a:lnTo>
                  <a:pt x="56227" y="1416"/>
                </a:lnTo>
                <a:lnTo>
                  <a:pt x="56264" y="1434"/>
                </a:lnTo>
                <a:lnTo>
                  <a:pt x="56301" y="1434"/>
                </a:lnTo>
                <a:lnTo>
                  <a:pt x="56338" y="1397"/>
                </a:lnTo>
                <a:lnTo>
                  <a:pt x="56357" y="1341"/>
                </a:lnTo>
                <a:lnTo>
                  <a:pt x="56357" y="1285"/>
                </a:lnTo>
                <a:lnTo>
                  <a:pt x="56320" y="1155"/>
                </a:lnTo>
                <a:lnTo>
                  <a:pt x="56245" y="987"/>
                </a:lnTo>
                <a:lnTo>
                  <a:pt x="56133" y="820"/>
                </a:lnTo>
                <a:lnTo>
                  <a:pt x="55910" y="503"/>
                </a:lnTo>
                <a:lnTo>
                  <a:pt x="55742" y="261"/>
                </a:lnTo>
                <a:lnTo>
                  <a:pt x="55705" y="224"/>
                </a:lnTo>
                <a:lnTo>
                  <a:pt x="55649" y="205"/>
                </a:lnTo>
                <a:close/>
                <a:moveTo>
                  <a:pt x="65368" y="261"/>
                </a:moveTo>
                <a:lnTo>
                  <a:pt x="65294" y="299"/>
                </a:lnTo>
                <a:lnTo>
                  <a:pt x="65238" y="336"/>
                </a:lnTo>
                <a:lnTo>
                  <a:pt x="65182" y="392"/>
                </a:lnTo>
                <a:lnTo>
                  <a:pt x="65145" y="466"/>
                </a:lnTo>
                <a:lnTo>
                  <a:pt x="65089" y="615"/>
                </a:lnTo>
                <a:lnTo>
                  <a:pt x="65033" y="764"/>
                </a:lnTo>
                <a:lnTo>
                  <a:pt x="64977" y="913"/>
                </a:lnTo>
                <a:lnTo>
                  <a:pt x="64940" y="969"/>
                </a:lnTo>
                <a:lnTo>
                  <a:pt x="64903" y="1025"/>
                </a:lnTo>
                <a:lnTo>
                  <a:pt x="64865" y="1080"/>
                </a:lnTo>
                <a:lnTo>
                  <a:pt x="64809" y="1099"/>
                </a:lnTo>
                <a:lnTo>
                  <a:pt x="64716" y="1118"/>
                </a:lnTo>
                <a:lnTo>
                  <a:pt x="64661" y="1118"/>
                </a:lnTo>
                <a:lnTo>
                  <a:pt x="64586" y="1080"/>
                </a:lnTo>
                <a:lnTo>
                  <a:pt x="64530" y="1043"/>
                </a:lnTo>
                <a:lnTo>
                  <a:pt x="64418" y="894"/>
                </a:lnTo>
                <a:lnTo>
                  <a:pt x="64307" y="745"/>
                </a:lnTo>
                <a:lnTo>
                  <a:pt x="64214" y="578"/>
                </a:lnTo>
                <a:lnTo>
                  <a:pt x="64139" y="429"/>
                </a:lnTo>
                <a:lnTo>
                  <a:pt x="64083" y="373"/>
                </a:lnTo>
                <a:lnTo>
                  <a:pt x="64046" y="336"/>
                </a:lnTo>
                <a:lnTo>
                  <a:pt x="63990" y="317"/>
                </a:lnTo>
                <a:lnTo>
                  <a:pt x="63953" y="336"/>
                </a:lnTo>
                <a:lnTo>
                  <a:pt x="63934" y="354"/>
                </a:lnTo>
                <a:lnTo>
                  <a:pt x="63934" y="410"/>
                </a:lnTo>
                <a:lnTo>
                  <a:pt x="63990" y="578"/>
                </a:lnTo>
                <a:lnTo>
                  <a:pt x="64065" y="820"/>
                </a:lnTo>
                <a:lnTo>
                  <a:pt x="64195" y="1062"/>
                </a:lnTo>
                <a:lnTo>
                  <a:pt x="64270" y="1174"/>
                </a:lnTo>
                <a:lnTo>
                  <a:pt x="64363" y="1285"/>
                </a:lnTo>
                <a:lnTo>
                  <a:pt x="64456" y="1360"/>
                </a:lnTo>
                <a:lnTo>
                  <a:pt x="64549" y="1416"/>
                </a:lnTo>
                <a:lnTo>
                  <a:pt x="64642" y="1453"/>
                </a:lnTo>
                <a:lnTo>
                  <a:pt x="64754" y="1434"/>
                </a:lnTo>
                <a:lnTo>
                  <a:pt x="64865" y="1397"/>
                </a:lnTo>
                <a:lnTo>
                  <a:pt x="64996" y="1304"/>
                </a:lnTo>
                <a:lnTo>
                  <a:pt x="65052" y="1229"/>
                </a:lnTo>
                <a:lnTo>
                  <a:pt x="65089" y="1155"/>
                </a:lnTo>
                <a:lnTo>
                  <a:pt x="65163" y="987"/>
                </a:lnTo>
                <a:lnTo>
                  <a:pt x="65219" y="820"/>
                </a:lnTo>
                <a:lnTo>
                  <a:pt x="65256" y="727"/>
                </a:lnTo>
                <a:lnTo>
                  <a:pt x="65312" y="652"/>
                </a:lnTo>
                <a:lnTo>
                  <a:pt x="65424" y="578"/>
                </a:lnTo>
                <a:lnTo>
                  <a:pt x="65591" y="447"/>
                </a:lnTo>
                <a:lnTo>
                  <a:pt x="65647" y="392"/>
                </a:lnTo>
                <a:lnTo>
                  <a:pt x="65685" y="336"/>
                </a:lnTo>
                <a:lnTo>
                  <a:pt x="65666" y="299"/>
                </a:lnTo>
                <a:lnTo>
                  <a:pt x="65647" y="280"/>
                </a:lnTo>
                <a:lnTo>
                  <a:pt x="65554" y="261"/>
                </a:lnTo>
                <a:close/>
                <a:moveTo>
                  <a:pt x="13833" y="75"/>
                </a:moveTo>
                <a:lnTo>
                  <a:pt x="13777" y="94"/>
                </a:lnTo>
                <a:lnTo>
                  <a:pt x="13647" y="187"/>
                </a:lnTo>
                <a:lnTo>
                  <a:pt x="13517" y="299"/>
                </a:lnTo>
                <a:lnTo>
                  <a:pt x="13405" y="429"/>
                </a:lnTo>
                <a:lnTo>
                  <a:pt x="13293" y="559"/>
                </a:lnTo>
                <a:lnTo>
                  <a:pt x="13088" y="857"/>
                </a:lnTo>
                <a:lnTo>
                  <a:pt x="12921" y="1155"/>
                </a:lnTo>
                <a:lnTo>
                  <a:pt x="12698" y="652"/>
                </a:lnTo>
                <a:lnTo>
                  <a:pt x="12530" y="354"/>
                </a:lnTo>
                <a:lnTo>
                  <a:pt x="12474" y="280"/>
                </a:lnTo>
                <a:lnTo>
                  <a:pt x="12437" y="243"/>
                </a:lnTo>
                <a:lnTo>
                  <a:pt x="12418" y="243"/>
                </a:lnTo>
                <a:lnTo>
                  <a:pt x="12455" y="503"/>
                </a:lnTo>
                <a:lnTo>
                  <a:pt x="12493" y="745"/>
                </a:lnTo>
                <a:lnTo>
                  <a:pt x="12567" y="1006"/>
                </a:lnTo>
                <a:lnTo>
                  <a:pt x="12660" y="1248"/>
                </a:lnTo>
                <a:lnTo>
                  <a:pt x="12716" y="1341"/>
                </a:lnTo>
                <a:lnTo>
                  <a:pt x="12772" y="1416"/>
                </a:lnTo>
                <a:lnTo>
                  <a:pt x="12846" y="1471"/>
                </a:lnTo>
                <a:lnTo>
                  <a:pt x="12921" y="1471"/>
                </a:lnTo>
                <a:lnTo>
                  <a:pt x="12995" y="1453"/>
                </a:lnTo>
                <a:lnTo>
                  <a:pt x="13070" y="1378"/>
                </a:lnTo>
                <a:lnTo>
                  <a:pt x="13219" y="1192"/>
                </a:lnTo>
                <a:lnTo>
                  <a:pt x="13349" y="987"/>
                </a:lnTo>
                <a:lnTo>
                  <a:pt x="13479" y="783"/>
                </a:lnTo>
                <a:lnTo>
                  <a:pt x="13628" y="578"/>
                </a:lnTo>
                <a:lnTo>
                  <a:pt x="13796" y="410"/>
                </a:lnTo>
                <a:lnTo>
                  <a:pt x="13889" y="317"/>
                </a:lnTo>
                <a:lnTo>
                  <a:pt x="13908" y="261"/>
                </a:lnTo>
                <a:lnTo>
                  <a:pt x="13926" y="224"/>
                </a:lnTo>
                <a:lnTo>
                  <a:pt x="13908" y="168"/>
                </a:lnTo>
                <a:lnTo>
                  <a:pt x="13908" y="112"/>
                </a:lnTo>
                <a:lnTo>
                  <a:pt x="13889" y="94"/>
                </a:lnTo>
                <a:lnTo>
                  <a:pt x="13852" y="75"/>
                </a:lnTo>
                <a:close/>
                <a:moveTo>
                  <a:pt x="19884" y="131"/>
                </a:moveTo>
                <a:lnTo>
                  <a:pt x="19865" y="150"/>
                </a:lnTo>
                <a:lnTo>
                  <a:pt x="19847" y="224"/>
                </a:lnTo>
                <a:lnTo>
                  <a:pt x="19828" y="317"/>
                </a:lnTo>
                <a:lnTo>
                  <a:pt x="19847" y="392"/>
                </a:lnTo>
                <a:lnTo>
                  <a:pt x="19865" y="485"/>
                </a:lnTo>
                <a:lnTo>
                  <a:pt x="19903" y="559"/>
                </a:lnTo>
                <a:lnTo>
                  <a:pt x="19996" y="745"/>
                </a:lnTo>
                <a:lnTo>
                  <a:pt x="20126" y="913"/>
                </a:lnTo>
                <a:lnTo>
                  <a:pt x="20294" y="1080"/>
                </a:lnTo>
                <a:lnTo>
                  <a:pt x="20443" y="1229"/>
                </a:lnTo>
                <a:lnTo>
                  <a:pt x="20703" y="1434"/>
                </a:lnTo>
                <a:lnTo>
                  <a:pt x="20778" y="1471"/>
                </a:lnTo>
                <a:lnTo>
                  <a:pt x="20834" y="1453"/>
                </a:lnTo>
                <a:lnTo>
                  <a:pt x="20871" y="1397"/>
                </a:lnTo>
                <a:lnTo>
                  <a:pt x="20889" y="1341"/>
                </a:lnTo>
                <a:lnTo>
                  <a:pt x="20945" y="1174"/>
                </a:lnTo>
                <a:lnTo>
                  <a:pt x="20964" y="1062"/>
                </a:lnTo>
                <a:lnTo>
                  <a:pt x="21020" y="913"/>
                </a:lnTo>
                <a:lnTo>
                  <a:pt x="21113" y="727"/>
                </a:lnTo>
                <a:lnTo>
                  <a:pt x="21206" y="541"/>
                </a:lnTo>
                <a:lnTo>
                  <a:pt x="21225" y="466"/>
                </a:lnTo>
                <a:lnTo>
                  <a:pt x="21225" y="410"/>
                </a:lnTo>
                <a:lnTo>
                  <a:pt x="21206" y="354"/>
                </a:lnTo>
                <a:lnTo>
                  <a:pt x="21169" y="317"/>
                </a:lnTo>
                <a:lnTo>
                  <a:pt x="21132" y="299"/>
                </a:lnTo>
                <a:lnTo>
                  <a:pt x="21094" y="317"/>
                </a:lnTo>
                <a:lnTo>
                  <a:pt x="21057" y="354"/>
                </a:lnTo>
                <a:lnTo>
                  <a:pt x="21001" y="392"/>
                </a:lnTo>
                <a:lnTo>
                  <a:pt x="20908" y="541"/>
                </a:lnTo>
                <a:lnTo>
                  <a:pt x="20834" y="689"/>
                </a:lnTo>
                <a:lnTo>
                  <a:pt x="20759" y="857"/>
                </a:lnTo>
                <a:lnTo>
                  <a:pt x="20666" y="1080"/>
                </a:lnTo>
                <a:lnTo>
                  <a:pt x="20517" y="950"/>
                </a:lnTo>
                <a:lnTo>
                  <a:pt x="20387" y="801"/>
                </a:lnTo>
                <a:lnTo>
                  <a:pt x="20275" y="634"/>
                </a:lnTo>
                <a:lnTo>
                  <a:pt x="20163" y="447"/>
                </a:lnTo>
                <a:lnTo>
                  <a:pt x="20089" y="336"/>
                </a:lnTo>
                <a:lnTo>
                  <a:pt x="20014" y="187"/>
                </a:lnTo>
                <a:lnTo>
                  <a:pt x="19959" y="150"/>
                </a:lnTo>
                <a:lnTo>
                  <a:pt x="19903" y="131"/>
                </a:lnTo>
                <a:close/>
                <a:moveTo>
                  <a:pt x="33419" y="261"/>
                </a:moveTo>
                <a:lnTo>
                  <a:pt x="33345" y="299"/>
                </a:lnTo>
                <a:lnTo>
                  <a:pt x="33270" y="373"/>
                </a:lnTo>
                <a:lnTo>
                  <a:pt x="33196" y="485"/>
                </a:lnTo>
                <a:lnTo>
                  <a:pt x="33103" y="615"/>
                </a:lnTo>
                <a:lnTo>
                  <a:pt x="32954" y="876"/>
                </a:lnTo>
                <a:lnTo>
                  <a:pt x="32861" y="1043"/>
                </a:lnTo>
                <a:lnTo>
                  <a:pt x="32768" y="1229"/>
                </a:lnTo>
                <a:lnTo>
                  <a:pt x="32712" y="1416"/>
                </a:lnTo>
                <a:lnTo>
                  <a:pt x="32712" y="1453"/>
                </a:lnTo>
                <a:lnTo>
                  <a:pt x="32712" y="1471"/>
                </a:lnTo>
                <a:lnTo>
                  <a:pt x="32731" y="1471"/>
                </a:lnTo>
                <a:lnTo>
                  <a:pt x="32786" y="1453"/>
                </a:lnTo>
                <a:lnTo>
                  <a:pt x="32898" y="1360"/>
                </a:lnTo>
                <a:lnTo>
                  <a:pt x="32973" y="1267"/>
                </a:lnTo>
                <a:lnTo>
                  <a:pt x="33047" y="1174"/>
                </a:lnTo>
                <a:lnTo>
                  <a:pt x="33196" y="950"/>
                </a:lnTo>
                <a:lnTo>
                  <a:pt x="33326" y="727"/>
                </a:lnTo>
                <a:lnTo>
                  <a:pt x="33475" y="522"/>
                </a:lnTo>
                <a:lnTo>
                  <a:pt x="33568" y="727"/>
                </a:lnTo>
                <a:lnTo>
                  <a:pt x="33699" y="987"/>
                </a:lnTo>
                <a:lnTo>
                  <a:pt x="33792" y="1118"/>
                </a:lnTo>
                <a:lnTo>
                  <a:pt x="33866" y="1229"/>
                </a:lnTo>
                <a:lnTo>
                  <a:pt x="33959" y="1322"/>
                </a:lnTo>
                <a:lnTo>
                  <a:pt x="34015" y="1341"/>
                </a:lnTo>
                <a:lnTo>
                  <a:pt x="34071" y="1360"/>
                </a:lnTo>
                <a:lnTo>
                  <a:pt x="34108" y="1360"/>
                </a:lnTo>
                <a:lnTo>
                  <a:pt x="34146" y="1341"/>
                </a:lnTo>
                <a:lnTo>
                  <a:pt x="34183" y="1322"/>
                </a:lnTo>
                <a:lnTo>
                  <a:pt x="34183" y="1285"/>
                </a:lnTo>
                <a:lnTo>
                  <a:pt x="34164" y="1211"/>
                </a:lnTo>
                <a:lnTo>
                  <a:pt x="34127" y="1118"/>
                </a:lnTo>
                <a:lnTo>
                  <a:pt x="33997" y="932"/>
                </a:lnTo>
                <a:lnTo>
                  <a:pt x="33903" y="801"/>
                </a:lnTo>
                <a:lnTo>
                  <a:pt x="33810" y="634"/>
                </a:lnTo>
                <a:lnTo>
                  <a:pt x="33717" y="429"/>
                </a:lnTo>
                <a:lnTo>
                  <a:pt x="33661" y="354"/>
                </a:lnTo>
                <a:lnTo>
                  <a:pt x="33587" y="299"/>
                </a:lnTo>
                <a:lnTo>
                  <a:pt x="33513" y="261"/>
                </a:lnTo>
                <a:close/>
                <a:moveTo>
                  <a:pt x="59112" y="299"/>
                </a:moveTo>
                <a:lnTo>
                  <a:pt x="59019" y="354"/>
                </a:lnTo>
                <a:lnTo>
                  <a:pt x="58926" y="429"/>
                </a:lnTo>
                <a:lnTo>
                  <a:pt x="58852" y="541"/>
                </a:lnTo>
                <a:lnTo>
                  <a:pt x="58777" y="652"/>
                </a:lnTo>
                <a:lnTo>
                  <a:pt x="58647" y="913"/>
                </a:lnTo>
                <a:lnTo>
                  <a:pt x="58554" y="1174"/>
                </a:lnTo>
                <a:lnTo>
                  <a:pt x="58498" y="1360"/>
                </a:lnTo>
                <a:lnTo>
                  <a:pt x="58498" y="1453"/>
                </a:lnTo>
                <a:lnTo>
                  <a:pt x="58517" y="1453"/>
                </a:lnTo>
                <a:lnTo>
                  <a:pt x="58535" y="1434"/>
                </a:lnTo>
                <a:lnTo>
                  <a:pt x="58610" y="1378"/>
                </a:lnTo>
                <a:lnTo>
                  <a:pt x="58740" y="1155"/>
                </a:lnTo>
                <a:lnTo>
                  <a:pt x="58889" y="913"/>
                </a:lnTo>
                <a:lnTo>
                  <a:pt x="58982" y="745"/>
                </a:lnTo>
                <a:lnTo>
                  <a:pt x="59056" y="671"/>
                </a:lnTo>
                <a:lnTo>
                  <a:pt x="59131" y="615"/>
                </a:lnTo>
                <a:lnTo>
                  <a:pt x="59205" y="596"/>
                </a:lnTo>
                <a:lnTo>
                  <a:pt x="59261" y="615"/>
                </a:lnTo>
                <a:lnTo>
                  <a:pt x="59317" y="652"/>
                </a:lnTo>
                <a:lnTo>
                  <a:pt x="59354" y="708"/>
                </a:lnTo>
                <a:lnTo>
                  <a:pt x="59466" y="894"/>
                </a:lnTo>
                <a:lnTo>
                  <a:pt x="59559" y="1043"/>
                </a:lnTo>
                <a:lnTo>
                  <a:pt x="59708" y="1285"/>
                </a:lnTo>
                <a:lnTo>
                  <a:pt x="59801" y="1378"/>
                </a:lnTo>
                <a:lnTo>
                  <a:pt x="59876" y="1453"/>
                </a:lnTo>
                <a:lnTo>
                  <a:pt x="59932" y="1471"/>
                </a:lnTo>
                <a:lnTo>
                  <a:pt x="59969" y="1471"/>
                </a:lnTo>
                <a:lnTo>
                  <a:pt x="60006" y="1453"/>
                </a:lnTo>
                <a:lnTo>
                  <a:pt x="60043" y="1434"/>
                </a:lnTo>
                <a:lnTo>
                  <a:pt x="60062" y="1397"/>
                </a:lnTo>
                <a:lnTo>
                  <a:pt x="60062" y="1341"/>
                </a:lnTo>
                <a:lnTo>
                  <a:pt x="60043" y="1229"/>
                </a:lnTo>
                <a:lnTo>
                  <a:pt x="59969" y="1099"/>
                </a:lnTo>
                <a:lnTo>
                  <a:pt x="59876" y="950"/>
                </a:lnTo>
                <a:lnTo>
                  <a:pt x="59690" y="708"/>
                </a:lnTo>
                <a:lnTo>
                  <a:pt x="59559" y="541"/>
                </a:lnTo>
                <a:lnTo>
                  <a:pt x="59447" y="392"/>
                </a:lnTo>
                <a:lnTo>
                  <a:pt x="59336" y="317"/>
                </a:lnTo>
                <a:lnTo>
                  <a:pt x="59224" y="299"/>
                </a:lnTo>
                <a:close/>
                <a:moveTo>
                  <a:pt x="78810" y="112"/>
                </a:moveTo>
                <a:lnTo>
                  <a:pt x="78810" y="150"/>
                </a:lnTo>
                <a:lnTo>
                  <a:pt x="78810" y="187"/>
                </a:lnTo>
                <a:lnTo>
                  <a:pt x="78885" y="299"/>
                </a:lnTo>
                <a:lnTo>
                  <a:pt x="79071" y="559"/>
                </a:lnTo>
                <a:lnTo>
                  <a:pt x="79220" y="745"/>
                </a:lnTo>
                <a:lnTo>
                  <a:pt x="79294" y="857"/>
                </a:lnTo>
                <a:lnTo>
                  <a:pt x="79369" y="1006"/>
                </a:lnTo>
                <a:lnTo>
                  <a:pt x="79536" y="1285"/>
                </a:lnTo>
                <a:lnTo>
                  <a:pt x="79611" y="1397"/>
                </a:lnTo>
                <a:lnTo>
                  <a:pt x="79667" y="1434"/>
                </a:lnTo>
                <a:lnTo>
                  <a:pt x="79704" y="1453"/>
                </a:lnTo>
                <a:lnTo>
                  <a:pt x="79760" y="1471"/>
                </a:lnTo>
                <a:lnTo>
                  <a:pt x="79797" y="1453"/>
                </a:lnTo>
                <a:lnTo>
                  <a:pt x="79853" y="1434"/>
                </a:lnTo>
                <a:lnTo>
                  <a:pt x="79909" y="1378"/>
                </a:lnTo>
                <a:lnTo>
                  <a:pt x="80020" y="1248"/>
                </a:lnTo>
                <a:lnTo>
                  <a:pt x="80095" y="1080"/>
                </a:lnTo>
                <a:lnTo>
                  <a:pt x="80225" y="727"/>
                </a:lnTo>
                <a:lnTo>
                  <a:pt x="80262" y="429"/>
                </a:lnTo>
                <a:lnTo>
                  <a:pt x="80281" y="280"/>
                </a:lnTo>
                <a:lnTo>
                  <a:pt x="80262" y="243"/>
                </a:lnTo>
                <a:lnTo>
                  <a:pt x="80244" y="261"/>
                </a:lnTo>
                <a:lnTo>
                  <a:pt x="80114" y="485"/>
                </a:lnTo>
                <a:lnTo>
                  <a:pt x="80002" y="708"/>
                </a:lnTo>
                <a:lnTo>
                  <a:pt x="79778" y="1155"/>
                </a:lnTo>
                <a:lnTo>
                  <a:pt x="79648" y="894"/>
                </a:lnTo>
                <a:lnTo>
                  <a:pt x="79462" y="615"/>
                </a:lnTo>
                <a:lnTo>
                  <a:pt x="79369" y="485"/>
                </a:lnTo>
                <a:lnTo>
                  <a:pt x="79276" y="354"/>
                </a:lnTo>
                <a:lnTo>
                  <a:pt x="79164" y="261"/>
                </a:lnTo>
                <a:lnTo>
                  <a:pt x="79034" y="187"/>
                </a:lnTo>
                <a:lnTo>
                  <a:pt x="78885" y="112"/>
                </a:lnTo>
                <a:close/>
                <a:moveTo>
                  <a:pt x="17464" y="205"/>
                </a:moveTo>
                <a:lnTo>
                  <a:pt x="17427" y="224"/>
                </a:lnTo>
                <a:lnTo>
                  <a:pt x="17389" y="243"/>
                </a:lnTo>
                <a:lnTo>
                  <a:pt x="17333" y="354"/>
                </a:lnTo>
                <a:lnTo>
                  <a:pt x="17278" y="485"/>
                </a:lnTo>
                <a:lnTo>
                  <a:pt x="17166" y="820"/>
                </a:lnTo>
                <a:lnTo>
                  <a:pt x="17091" y="969"/>
                </a:lnTo>
                <a:lnTo>
                  <a:pt x="17017" y="1080"/>
                </a:lnTo>
                <a:lnTo>
                  <a:pt x="16980" y="1118"/>
                </a:lnTo>
                <a:lnTo>
                  <a:pt x="16942" y="1155"/>
                </a:lnTo>
                <a:lnTo>
                  <a:pt x="16887" y="1155"/>
                </a:lnTo>
                <a:lnTo>
                  <a:pt x="16849" y="1136"/>
                </a:lnTo>
                <a:lnTo>
                  <a:pt x="16812" y="1118"/>
                </a:lnTo>
                <a:lnTo>
                  <a:pt x="16775" y="1080"/>
                </a:lnTo>
                <a:lnTo>
                  <a:pt x="16682" y="950"/>
                </a:lnTo>
                <a:lnTo>
                  <a:pt x="16533" y="652"/>
                </a:lnTo>
                <a:lnTo>
                  <a:pt x="16440" y="503"/>
                </a:lnTo>
                <a:lnTo>
                  <a:pt x="16365" y="392"/>
                </a:lnTo>
                <a:lnTo>
                  <a:pt x="16272" y="317"/>
                </a:lnTo>
                <a:lnTo>
                  <a:pt x="16235" y="299"/>
                </a:lnTo>
                <a:lnTo>
                  <a:pt x="16198" y="299"/>
                </a:lnTo>
                <a:lnTo>
                  <a:pt x="16179" y="336"/>
                </a:lnTo>
                <a:lnTo>
                  <a:pt x="16179" y="373"/>
                </a:lnTo>
                <a:lnTo>
                  <a:pt x="16216" y="522"/>
                </a:lnTo>
                <a:lnTo>
                  <a:pt x="16291" y="727"/>
                </a:lnTo>
                <a:lnTo>
                  <a:pt x="16403" y="969"/>
                </a:lnTo>
                <a:lnTo>
                  <a:pt x="16551" y="1174"/>
                </a:lnTo>
                <a:lnTo>
                  <a:pt x="16700" y="1360"/>
                </a:lnTo>
                <a:lnTo>
                  <a:pt x="16775" y="1434"/>
                </a:lnTo>
                <a:lnTo>
                  <a:pt x="16849" y="1471"/>
                </a:lnTo>
                <a:lnTo>
                  <a:pt x="16942" y="1490"/>
                </a:lnTo>
                <a:lnTo>
                  <a:pt x="17017" y="1490"/>
                </a:lnTo>
                <a:lnTo>
                  <a:pt x="17091" y="1453"/>
                </a:lnTo>
                <a:lnTo>
                  <a:pt x="17147" y="1378"/>
                </a:lnTo>
                <a:lnTo>
                  <a:pt x="17203" y="1304"/>
                </a:lnTo>
                <a:lnTo>
                  <a:pt x="17259" y="1211"/>
                </a:lnTo>
                <a:lnTo>
                  <a:pt x="17352" y="1006"/>
                </a:lnTo>
                <a:lnTo>
                  <a:pt x="17408" y="838"/>
                </a:lnTo>
                <a:lnTo>
                  <a:pt x="17445" y="689"/>
                </a:lnTo>
                <a:lnTo>
                  <a:pt x="17501" y="447"/>
                </a:lnTo>
                <a:lnTo>
                  <a:pt x="17501" y="317"/>
                </a:lnTo>
                <a:lnTo>
                  <a:pt x="17501" y="243"/>
                </a:lnTo>
                <a:lnTo>
                  <a:pt x="17482" y="205"/>
                </a:lnTo>
                <a:close/>
                <a:moveTo>
                  <a:pt x="29714" y="336"/>
                </a:moveTo>
                <a:lnTo>
                  <a:pt x="29621" y="373"/>
                </a:lnTo>
                <a:lnTo>
                  <a:pt x="29528" y="429"/>
                </a:lnTo>
                <a:lnTo>
                  <a:pt x="29323" y="634"/>
                </a:lnTo>
                <a:lnTo>
                  <a:pt x="29026" y="969"/>
                </a:lnTo>
                <a:lnTo>
                  <a:pt x="28895" y="1136"/>
                </a:lnTo>
                <a:lnTo>
                  <a:pt x="28802" y="1285"/>
                </a:lnTo>
                <a:lnTo>
                  <a:pt x="28765" y="1360"/>
                </a:lnTo>
                <a:lnTo>
                  <a:pt x="28746" y="1416"/>
                </a:lnTo>
                <a:lnTo>
                  <a:pt x="28746" y="1453"/>
                </a:lnTo>
                <a:lnTo>
                  <a:pt x="28765" y="1490"/>
                </a:lnTo>
                <a:lnTo>
                  <a:pt x="28802" y="1490"/>
                </a:lnTo>
                <a:lnTo>
                  <a:pt x="28839" y="1471"/>
                </a:lnTo>
                <a:lnTo>
                  <a:pt x="28951" y="1397"/>
                </a:lnTo>
                <a:lnTo>
                  <a:pt x="29230" y="1118"/>
                </a:lnTo>
                <a:lnTo>
                  <a:pt x="29398" y="950"/>
                </a:lnTo>
                <a:lnTo>
                  <a:pt x="29547" y="820"/>
                </a:lnTo>
                <a:lnTo>
                  <a:pt x="29677" y="708"/>
                </a:lnTo>
                <a:lnTo>
                  <a:pt x="29733" y="671"/>
                </a:lnTo>
                <a:lnTo>
                  <a:pt x="29882" y="671"/>
                </a:lnTo>
                <a:lnTo>
                  <a:pt x="29975" y="708"/>
                </a:lnTo>
                <a:lnTo>
                  <a:pt x="30050" y="764"/>
                </a:lnTo>
                <a:lnTo>
                  <a:pt x="30124" y="820"/>
                </a:lnTo>
                <a:lnTo>
                  <a:pt x="30254" y="969"/>
                </a:lnTo>
                <a:lnTo>
                  <a:pt x="30385" y="1136"/>
                </a:lnTo>
                <a:lnTo>
                  <a:pt x="30496" y="1304"/>
                </a:lnTo>
                <a:lnTo>
                  <a:pt x="30589" y="1378"/>
                </a:lnTo>
                <a:lnTo>
                  <a:pt x="30627" y="1397"/>
                </a:lnTo>
                <a:lnTo>
                  <a:pt x="30664" y="1397"/>
                </a:lnTo>
                <a:lnTo>
                  <a:pt x="30738" y="1378"/>
                </a:lnTo>
                <a:lnTo>
                  <a:pt x="30776" y="1322"/>
                </a:lnTo>
                <a:lnTo>
                  <a:pt x="30776" y="1248"/>
                </a:lnTo>
                <a:lnTo>
                  <a:pt x="30776" y="1211"/>
                </a:lnTo>
                <a:lnTo>
                  <a:pt x="30757" y="1192"/>
                </a:lnTo>
                <a:lnTo>
                  <a:pt x="30515" y="876"/>
                </a:lnTo>
                <a:lnTo>
                  <a:pt x="30366" y="708"/>
                </a:lnTo>
                <a:lnTo>
                  <a:pt x="30217" y="541"/>
                </a:lnTo>
                <a:lnTo>
                  <a:pt x="30068" y="410"/>
                </a:lnTo>
                <a:lnTo>
                  <a:pt x="29975" y="373"/>
                </a:lnTo>
                <a:lnTo>
                  <a:pt x="29882" y="336"/>
                </a:lnTo>
                <a:close/>
                <a:moveTo>
                  <a:pt x="72871" y="187"/>
                </a:moveTo>
                <a:lnTo>
                  <a:pt x="72834" y="205"/>
                </a:lnTo>
                <a:lnTo>
                  <a:pt x="72797" y="224"/>
                </a:lnTo>
                <a:lnTo>
                  <a:pt x="72759" y="261"/>
                </a:lnTo>
                <a:lnTo>
                  <a:pt x="72610" y="503"/>
                </a:lnTo>
                <a:lnTo>
                  <a:pt x="72424" y="745"/>
                </a:lnTo>
                <a:lnTo>
                  <a:pt x="72238" y="969"/>
                </a:lnTo>
                <a:lnTo>
                  <a:pt x="72033" y="1192"/>
                </a:lnTo>
                <a:lnTo>
                  <a:pt x="71903" y="969"/>
                </a:lnTo>
                <a:lnTo>
                  <a:pt x="71698" y="615"/>
                </a:lnTo>
                <a:lnTo>
                  <a:pt x="71586" y="447"/>
                </a:lnTo>
                <a:lnTo>
                  <a:pt x="71493" y="317"/>
                </a:lnTo>
                <a:lnTo>
                  <a:pt x="71400" y="243"/>
                </a:lnTo>
                <a:lnTo>
                  <a:pt x="71363" y="224"/>
                </a:lnTo>
                <a:lnTo>
                  <a:pt x="71344" y="243"/>
                </a:lnTo>
                <a:lnTo>
                  <a:pt x="71326" y="280"/>
                </a:lnTo>
                <a:lnTo>
                  <a:pt x="71326" y="336"/>
                </a:lnTo>
                <a:lnTo>
                  <a:pt x="71363" y="485"/>
                </a:lnTo>
                <a:lnTo>
                  <a:pt x="71419" y="671"/>
                </a:lnTo>
                <a:lnTo>
                  <a:pt x="71512" y="876"/>
                </a:lnTo>
                <a:lnTo>
                  <a:pt x="71717" y="1267"/>
                </a:lnTo>
                <a:lnTo>
                  <a:pt x="71810" y="1397"/>
                </a:lnTo>
                <a:lnTo>
                  <a:pt x="71884" y="1471"/>
                </a:lnTo>
                <a:lnTo>
                  <a:pt x="71940" y="1490"/>
                </a:lnTo>
                <a:lnTo>
                  <a:pt x="72052" y="1490"/>
                </a:lnTo>
                <a:lnTo>
                  <a:pt x="72108" y="1471"/>
                </a:lnTo>
                <a:lnTo>
                  <a:pt x="72238" y="1397"/>
                </a:lnTo>
                <a:lnTo>
                  <a:pt x="72368" y="1285"/>
                </a:lnTo>
                <a:lnTo>
                  <a:pt x="72480" y="1174"/>
                </a:lnTo>
                <a:lnTo>
                  <a:pt x="72592" y="1043"/>
                </a:lnTo>
                <a:lnTo>
                  <a:pt x="72759" y="820"/>
                </a:lnTo>
                <a:lnTo>
                  <a:pt x="72927" y="578"/>
                </a:lnTo>
                <a:lnTo>
                  <a:pt x="73001" y="429"/>
                </a:lnTo>
                <a:lnTo>
                  <a:pt x="73020" y="373"/>
                </a:lnTo>
                <a:lnTo>
                  <a:pt x="73020" y="299"/>
                </a:lnTo>
                <a:lnTo>
                  <a:pt x="73001" y="261"/>
                </a:lnTo>
                <a:lnTo>
                  <a:pt x="72983" y="243"/>
                </a:lnTo>
                <a:lnTo>
                  <a:pt x="72908" y="187"/>
                </a:lnTo>
                <a:close/>
                <a:moveTo>
                  <a:pt x="40718" y="168"/>
                </a:moveTo>
                <a:lnTo>
                  <a:pt x="40643" y="205"/>
                </a:lnTo>
                <a:lnTo>
                  <a:pt x="40569" y="261"/>
                </a:lnTo>
                <a:lnTo>
                  <a:pt x="40476" y="354"/>
                </a:lnTo>
                <a:lnTo>
                  <a:pt x="40401" y="447"/>
                </a:lnTo>
                <a:lnTo>
                  <a:pt x="40252" y="671"/>
                </a:lnTo>
                <a:lnTo>
                  <a:pt x="40159" y="838"/>
                </a:lnTo>
                <a:lnTo>
                  <a:pt x="40085" y="969"/>
                </a:lnTo>
                <a:lnTo>
                  <a:pt x="40010" y="1155"/>
                </a:lnTo>
                <a:lnTo>
                  <a:pt x="39992" y="1248"/>
                </a:lnTo>
                <a:lnTo>
                  <a:pt x="39992" y="1322"/>
                </a:lnTo>
                <a:lnTo>
                  <a:pt x="40010" y="1341"/>
                </a:lnTo>
                <a:lnTo>
                  <a:pt x="40010" y="1360"/>
                </a:lnTo>
                <a:lnTo>
                  <a:pt x="40047" y="1378"/>
                </a:lnTo>
                <a:lnTo>
                  <a:pt x="40085" y="1360"/>
                </a:lnTo>
                <a:lnTo>
                  <a:pt x="40159" y="1322"/>
                </a:lnTo>
                <a:lnTo>
                  <a:pt x="40252" y="1229"/>
                </a:lnTo>
                <a:lnTo>
                  <a:pt x="40438" y="987"/>
                </a:lnTo>
                <a:lnTo>
                  <a:pt x="40625" y="708"/>
                </a:lnTo>
                <a:lnTo>
                  <a:pt x="40755" y="503"/>
                </a:lnTo>
                <a:lnTo>
                  <a:pt x="40885" y="727"/>
                </a:lnTo>
                <a:lnTo>
                  <a:pt x="41090" y="1062"/>
                </a:lnTo>
                <a:lnTo>
                  <a:pt x="41183" y="1211"/>
                </a:lnTo>
                <a:lnTo>
                  <a:pt x="41295" y="1360"/>
                </a:lnTo>
                <a:lnTo>
                  <a:pt x="41407" y="1453"/>
                </a:lnTo>
                <a:lnTo>
                  <a:pt x="41462" y="1490"/>
                </a:lnTo>
                <a:lnTo>
                  <a:pt x="41518" y="1490"/>
                </a:lnTo>
                <a:lnTo>
                  <a:pt x="41574" y="1509"/>
                </a:lnTo>
                <a:lnTo>
                  <a:pt x="41611" y="1490"/>
                </a:lnTo>
                <a:lnTo>
                  <a:pt x="41649" y="1471"/>
                </a:lnTo>
                <a:lnTo>
                  <a:pt x="41649" y="1434"/>
                </a:lnTo>
                <a:lnTo>
                  <a:pt x="41630" y="1341"/>
                </a:lnTo>
                <a:lnTo>
                  <a:pt x="41574" y="1211"/>
                </a:lnTo>
                <a:lnTo>
                  <a:pt x="41425" y="987"/>
                </a:lnTo>
                <a:lnTo>
                  <a:pt x="41313" y="820"/>
                </a:lnTo>
                <a:lnTo>
                  <a:pt x="41202" y="652"/>
                </a:lnTo>
                <a:lnTo>
                  <a:pt x="41071" y="429"/>
                </a:lnTo>
                <a:lnTo>
                  <a:pt x="40978" y="317"/>
                </a:lnTo>
                <a:lnTo>
                  <a:pt x="40904" y="243"/>
                </a:lnTo>
                <a:lnTo>
                  <a:pt x="40811" y="187"/>
                </a:lnTo>
                <a:lnTo>
                  <a:pt x="40774" y="168"/>
                </a:lnTo>
                <a:close/>
                <a:moveTo>
                  <a:pt x="43455" y="112"/>
                </a:moveTo>
                <a:lnTo>
                  <a:pt x="43399" y="150"/>
                </a:lnTo>
                <a:lnTo>
                  <a:pt x="43343" y="187"/>
                </a:lnTo>
                <a:lnTo>
                  <a:pt x="43194" y="336"/>
                </a:lnTo>
                <a:lnTo>
                  <a:pt x="43026" y="541"/>
                </a:lnTo>
                <a:lnTo>
                  <a:pt x="42728" y="969"/>
                </a:lnTo>
                <a:lnTo>
                  <a:pt x="42561" y="1211"/>
                </a:lnTo>
                <a:lnTo>
                  <a:pt x="42300" y="857"/>
                </a:lnTo>
                <a:lnTo>
                  <a:pt x="42040" y="503"/>
                </a:lnTo>
                <a:lnTo>
                  <a:pt x="41946" y="373"/>
                </a:lnTo>
                <a:lnTo>
                  <a:pt x="41853" y="280"/>
                </a:lnTo>
                <a:lnTo>
                  <a:pt x="41816" y="261"/>
                </a:lnTo>
                <a:lnTo>
                  <a:pt x="41798" y="299"/>
                </a:lnTo>
                <a:lnTo>
                  <a:pt x="41798" y="354"/>
                </a:lnTo>
                <a:lnTo>
                  <a:pt x="41835" y="485"/>
                </a:lnTo>
                <a:lnTo>
                  <a:pt x="41872" y="596"/>
                </a:lnTo>
                <a:lnTo>
                  <a:pt x="41946" y="745"/>
                </a:lnTo>
                <a:lnTo>
                  <a:pt x="42058" y="950"/>
                </a:lnTo>
                <a:lnTo>
                  <a:pt x="42189" y="1136"/>
                </a:lnTo>
                <a:lnTo>
                  <a:pt x="42337" y="1322"/>
                </a:lnTo>
                <a:lnTo>
                  <a:pt x="42468" y="1453"/>
                </a:lnTo>
                <a:lnTo>
                  <a:pt x="42524" y="1490"/>
                </a:lnTo>
                <a:lnTo>
                  <a:pt x="42580" y="1509"/>
                </a:lnTo>
                <a:lnTo>
                  <a:pt x="42617" y="1509"/>
                </a:lnTo>
                <a:lnTo>
                  <a:pt x="42673" y="1471"/>
                </a:lnTo>
                <a:lnTo>
                  <a:pt x="42877" y="1211"/>
                </a:lnTo>
                <a:lnTo>
                  <a:pt x="43194" y="820"/>
                </a:lnTo>
                <a:lnTo>
                  <a:pt x="43343" y="615"/>
                </a:lnTo>
                <a:lnTo>
                  <a:pt x="43473" y="410"/>
                </a:lnTo>
                <a:lnTo>
                  <a:pt x="43529" y="261"/>
                </a:lnTo>
                <a:lnTo>
                  <a:pt x="43548" y="187"/>
                </a:lnTo>
                <a:lnTo>
                  <a:pt x="43529" y="150"/>
                </a:lnTo>
                <a:lnTo>
                  <a:pt x="43492" y="112"/>
                </a:lnTo>
                <a:close/>
                <a:moveTo>
                  <a:pt x="75273" y="224"/>
                </a:moveTo>
                <a:lnTo>
                  <a:pt x="75217" y="243"/>
                </a:lnTo>
                <a:lnTo>
                  <a:pt x="75180" y="261"/>
                </a:lnTo>
                <a:lnTo>
                  <a:pt x="75161" y="317"/>
                </a:lnTo>
                <a:lnTo>
                  <a:pt x="75142" y="392"/>
                </a:lnTo>
                <a:lnTo>
                  <a:pt x="75161" y="485"/>
                </a:lnTo>
                <a:lnTo>
                  <a:pt x="75217" y="689"/>
                </a:lnTo>
                <a:lnTo>
                  <a:pt x="75291" y="913"/>
                </a:lnTo>
                <a:lnTo>
                  <a:pt x="75403" y="1136"/>
                </a:lnTo>
                <a:lnTo>
                  <a:pt x="75533" y="1322"/>
                </a:lnTo>
                <a:lnTo>
                  <a:pt x="75608" y="1397"/>
                </a:lnTo>
                <a:lnTo>
                  <a:pt x="75682" y="1453"/>
                </a:lnTo>
                <a:lnTo>
                  <a:pt x="75738" y="1490"/>
                </a:lnTo>
                <a:lnTo>
                  <a:pt x="75813" y="1509"/>
                </a:lnTo>
                <a:lnTo>
                  <a:pt x="75887" y="1471"/>
                </a:lnTo>
                <a:lnTo>
                  <a:pt x="75962" y="1416"/>
                </a:lnTo>
                <a:lnTo>
                  <a:pt x="76036" y="1360"/>
                </a:lnTo>
                <a:lnTo>
                  <a:pt x="76092" y="1267"/>
                </a:lnTo>
                <a:lnTo>
                  <a:pt x="76222" y="1080"/>
                </a:lnTo>
                <a:lnTo>
                  <a:pt x="76297" y="932"/>
                </a:lnTo>
                <a:lnTo>
                  <a:pt x="76446" y="708"/>
                </a:lnTo>
                <a:lnTo>
                  <a:pt x="76502" y="596"/>
                </a:lnTo>
                <a:lnTo>
                  <a:pt x="76520" y="485"/>
                </a:lnTo>
                <a:lnTo>
                  <a:pt x="76520" y="410"/>
                </a:lnTo>
                <a:lnTo>
                  <a:pt x="76502" y="317"/>
                </a:lnTo>
                <a:lnTo>
                  <a:pt x="76483" y="280"/>
                </a:lnTo>
                <a:lnTo>
                  <a:pt x="76464" y="261"/>
                </a:lnTo>
                <a:lnTo>
                  <a:pt x="76427" y="280"/>
                </a:lnTo>
                <a:lnTo>
                  <a:pt x="76371" y="336"/>
                </a:lnTo>
                <a:lnTo>
                  <a:pt x="76278" y="541"/>
                </a:lnTo>
                <a:lnTo>
                  <a:pt x="76148" y="801"/>
                </a:lnTo>
                <a:lnTo>
                  <a:pt x="76073" y="950"/>
                </a:lnTo>
                <a:lnTo>
                  <a:pt x="75980" y="1062"/>
                </a:lnTo>
                <a:lnTo>
                  <a:pt x="75906" y="1136"/>
                </a:lnTo>
                <a:lnTo>
                  <a:pt x="75850" y="1155"/>
                </a:lnTo>
                <a:lnTo>
                  <a:pt x="75813" y="1174"/>
                </a:lnTo>
                <a:lnTo>
                  <a:pt x="75757" y="1174"/>
                </a:lnTo>
                <a:lnTo>
                  <a:pt x="75720" y="1136"/>
                </a:lnTo>
                <a:lnTo>
                  <a:pt x="75682" y="1099"/>
                </a:lnTo>
                <a:lnTo>
                  <a:pt x="75645" y="1025"/>
                </a:lnTo>
                <a:lnTo>
                  <a:pt x="75571" y="876"/>
                </a:lnTo>
                <a:lnTo>
                  <a:pt x="75515" y="671"/>
                </a:lnTo>
                <a:lnTo>
                  <a:pt x="75459" y="485"/>
                </a:lnTo>
                <a:lnTo>
                  <a:pt x="75403" y="336"/>
                </a:lnTo>
                <a:lnTo>
                  <a:pt x="75366" y="280"/>
                </a:lnTo>
                <a:lnTo>
                  <a:pt x="75310" y="243"/>
                </a:lnTo>
                <a:lnTo>
                  <a:pt x="75273" y="224"/>
                </a:lnTo>
                <a:close/>
                <a:moveTo>
                  <a:pt x="82590" y="112"/>
                </a:moveTo>
                <a:lnTo>
                  <a:pt x="82552" y="131"/>
                </a:lnTo>
                <a:lnTo>
                  <a:pt x="82534" y="168"/>
                </a:lnTo>
                <a:lnTo>
                  <a:pt x="82534" y="280"/>
                </a:lnTo>
                <a:lnTo>
                  <a:pt x="82571" y="447"/>
                </a:lnTo>
                <a:lnTo>
                  <a:pt x="82646" y="634"/>
                </a:lnTo>
                <a:lnTo>
                  <a:pt x="82795" y="987"/>
                </a:lnTo>
                <a:lnTo>
                  <a:pt x="82888" y="1211"/>
                </a:lnTo>
                <a:lnTo>
                  <a:pt x="82962" y="1360"/>
                </a:lnTo>
                <a:lnTo>
                  <a:pt x="83037" y="1471"/>
                </a:lnTo>
                <a:lnTo>
                  <a:pt x="83092" y="1509"/>
                </a:lnTo>
                <a:lnTo>
                  <a:pt x="83167" y="1509"/>
                </a:lnTo>
                <a:lnTo>
                  <a:pt x="83223" y="1453"/>
                </a:lnTo>
                <a:lnTo>
                  <a:pt x="83297" y="1378"/>
                </a:lnTo>
                <a:lnTo>
                  <a:pt x="83483" y="1136"/>
                </a:lnTo>
                <a:lnTo>
                  <a:pt x="83707" y="894"/>
                </a:lnTo>
                <a:lnTo>
                  <a:pt x="83800" y="764"/>
                </a:lnTo>
                <a:lnTo>
                  <a:pt x="83874" y="615"/>
                </a:lnTo>
                <a:lnTo>
                  <a:pt x="83930" y="466"/>
                </a:lnTo>
                <a:lnTo>
                  <a:pt x="83949" y="410"/>
                </a:lnTo>
                <a:lnTo>
                  <a:pt x="83930" y="373"/>
                </a:lnTo>
                <a:lnTo>
                  <a:pt x="83912" y="373"/>
                </a:lnTo>
                <a:lnTo>
                  <a:pt x="83856" y="410"/>
                </a:lnTo>
                <a:lnTo>
                  <a:pt x="83651" y="596"/>
                </a:lnTo>
                <a:lnTo>
                  <a:pt x="83483" y="801"/>
                </a:lnTo>
                <a:lnTo>
                  <a:pt x="83130" y="1229"/>
                </a:lnTo>
                <a:lnTo>
                  <a:pt x="83055" y="987"/>
                </a:lnTo>
                <a:lnTo>
                  <a:pt x="82906" y="578"/>
                </a:lnTo>
                <a:lnTo>
                  <a:pt x="82832" y="392"/>
                </a:lnTo>
                <a:lnTo>
                  <a:pt x="82757" y="224"/>
                </a:lnTo>
                <a:lnTo>
                  <a:pt x="82701" y="168"/>
                </a:lnTo>
                <a:lnTo>
                  <a:pt x="82664" y="131"/>
                </a:lnTo>
                <a:lnTo>
                  <a:pt x="82627" y="112"/>
                </a:lnTo>
                <a:close/>
                <a:moveTo>
                  <a:pt x="85103" y="354"/>
                </a:moveTo>
                <a:lnTo>
                  <a:pt x="85066" y="373"/>
                </a:lnTo>
                <a:lnTo>
                  <a:pt x="84954" y="447"/>
                </a:lnTo>
                <a:lnTo>
                  <a:pt x="84805" y="596"/>
                </a:lnTo>
                <a:lnTo>
                  <a:pt x="84656" y="783"/>
                </a:lnTo>
                <a:lnTo>
                  <a:pt x="84507" y="987"/>
                </a:lnTo>
                <a:lnTo>
                  <a:pt x="84396" y="1174"/>
                </a:lnTo>
                <a:lnTo>
                  <a:pt x="84321" y="1341"/>
                </a:lnTo>
                <a:lnTo>
                  <a:pt x="84303" y="1397"/>
                </a:lnTo>
                <a:lnTo>
                  <a:pt x="84303" y="1453"/>
                </a:lnTo>
                <a:lnTo>
                  <a:pt x="84340" y="1490"/>
                </a:lnTo>
                <a:lnTo>
                  <a:pt x="84377" y="1509"/>
                </a:lnTo>
                <a:lnTo>
                  <a:pt x="84414" y="1490"/>
                </a:lnTo>
                <a:lnTo>
                  <a:pt x="84470" y="1471"/>
                </a:lnTo>
                <a:lnTo>
                  <a:pt x="84582" y="1360"/>
                </a:lnTo>
                <a:lnTo>
                  <a:pt x="84712" y="1192"/>
                </a:lnTo>
                <a:lnTo>
                  <a:pt x="84936" y="838"/>
                </a:lnTo>
                <a:lnTo>
                  <a:pt x="85066" y="615"/>
                </a:lnTo>
                <a:lnTo>
                  <a:pt x="85215" y="820"/>
                </a:lnTo>
                <a:lnTo>
                  <a:pt x="85438" y="1118"/>
                </a:lnTo>
                <a:lnTo>
                  <a:pt x="85550" y="1248"/>
                </a:lnTo>
                <a:lnTo>
                  <a:pt x="85662" y="1360"/>
                </a:lnTo>
                <a:lnTo>
                  <a:pt x="85773" y="1416"/>
                </a:lnTo>
                <a:lnTo>
                  <a:pt x="85811" y="1434"/>
                </a:lnTo>
                <a:lnTo>
                  <a:pt x="85848" y="1416"/>
                </a:lnTo>
                <a:lnTo>
                  <a:pt x="85848" y="1397"/>
                </a:lnTo>
                <a:lnTo>
                  <a:pt x="85848" y="1360"/>
                </a:lnTo>
                <a:lnTo>
                  <a:pt x="85792" y="1248"/>
                </a:lnTo>
                <a:lnTo>
                  <a:pt x="85550" y="894"/>
                </a:lnTo>
                <a:lnTo>
                  <a:pt x="85289" y="559"/>
                </a:lnTo>
                <a:lnTo>
                  <a:pt x="85140" y="354"/>
                </a:lnTo>
                <a:close/>
                <a:moveTo>
                  <a:pt x="2588" y="224"/>
                </a:moveTo>
                <a:lnTo>
                  <a:pt x="2551" y="243"/>
                </a:lnTo>
                <a:lnTo>
                  <a:pt x="2532" y="299"/>
                </a:lnTo>
                <a:lnTo>
                  <a:pt x="2290" y="783"/>
                </a:lnTo>
                <a:lnTo>
                  <a:pt x="2029" y="1248"/>
                </a:lnTo>
                <a:lnTo>
                  <a:pt x="1918" y="1062"/>
                </a:lnTo>
                <a:lnTo>
                  <a:pt x="1769" y="764"/>
                </a:lnTo>
                <a:lnTo>
                  <a:pt x="1601" y="485"/>
                </a:lnTo>
                <a:lnTo>
                  <a:pt x="1527" y="392"/>
                </a:lnTo>
                <a:lnTo>
                  <a:pt x="1508" y="373"/>
                </a:lnTo>
                <a:lnTo>
                  <a:pt x="1489" y="373"/>
                </a:lnTo>
                <a:lnTo>
                  <a:pt x="1452" y="392"/>
                </a:lnTo>
                <a:lnTo>
                  <a:pt x="1415" y="429"/>
                </a:lnTo>
                <a:lnTo>
                  <a:pt x="1415" y="485"/>
                </a:lnTo>
                <a:lnTo>
                  <a:pt x="1415" y="559"/>
                </a:lnTo>
                <a:lnTo>
                  <a:pt x="1452" y="708"/>
                </a:lnTo>
                <a:lnTo>
                  <a:pt x="1508" y="876"/>
                </a:lnTo>
                <a:lnTo>
                  <a:pt x="1601" y="1043"/>
                </a:lnTo>
                <a:lnTo>
                  <a:pt x="1676" y="1192"/>
                </a:lnTo>
                <a:lnTo>
                  <a:pt x="1806" y="1378"/>
                </a:lnTo>
                <a:lnTo>
                  <a:pt x="1936" y="1490"/>
                </a:lnTo>
                <a:lnTo>
                  <a:pt x="1992" y="1509"/>
                </a:lnTo>
                <a:lnTo>
                  <a:pt x="2029" y="1527"/>
                </a:lnTo>
                <a:lnTo>
                  <a:pt x="2122" y="1527"/>
                </a:lnTo>
                <a:lnTo>
                  <a:pt x="2216" y="1453"/>
                </a:lnTo>
                <a:lnTo>
                  <a:pt x="2290" y="1360"/>
                </a:lnTo>
                <a:lnTo>
                  <a:pt x="2346" y="1248"/>
                </a:lnTo>
                <a:lnTo>
                  <a:pt x="2495" y="969"/>
                </a:lnTo>
                <a:lnTo>
                  <a:pt x="2644" y="689"/>
                </a:lnTo>
                <a:lnTo>
                  <a:pt x="2737" y="522"/>
                </a:lnTo>
                <a:lnTo>
                  <a:pt x="2737" y="447"/>
                </a:lnTo>
                <a:lnTo>
                  <a:pt x="2737" y="392"/>
                </a:lnTo>
                <a:lnTo>
                  <a:pt x="2718" y="317"/>
                </a:lnTo>
                <a:lnTo>
                  <a:pt x="2662" y="243"/>
                </a:lnTo>
                <a:lnTo>
                  <a:pt x="2625" y="224"/>
                </a:lnTo>
                <a:close/>
                <a:moveTo>
                  <a:pt x="6274" y="224"/>
                </a:moveTo>
                <a:lnTo>
                  <a:pt x="6237" y="243"/>
                </a:lnTo>
                <a:lnTo>
                  <a:pt x="6218" y="280"/>
                </a:lnTo>
                <a:lnTo>
                  <a:pt x="5939" y="783"/>
                </a:lnTo>
                <a:lnTo>
                  <a:pt x="5660" y="1267"/>
                </a:lnTo>
                <a:lnTo>
                  <a:pt x="5604" y="1192"/>
                </a:lnTo>
                <a:lnTo>
                  <a:pt x="5548" y="1062"/>
                </a:lnTo>
                <a:lnTo>
                  <a:pt x="5418" y="745"/>
                </a:lnTo>
                <a:lnTo>
                  <a:pt x="5288" y="466"/>
                </a:lnTo>
                <a:lnTo>
                  <a:pt x="5232" y="392"/>
                </a:lnTo>
                <a:lnTo>
                  <a:pt x="5213" y="373"/>
                </a:lnTo>
                <a:lnTo>
                  <a:pt x="5194" y="354"/>
                </a:lnTo>
                <a:lnTo>
                  <a:pt x="5157" y="373"/>
                </a:lnTo>
                <a:lnTo>
                  <a:pt x="5139" y="410"/>
                </a:lnTo>
                <a:lnTo>
                  <a:pt x="5120" y="447"/>
                </a:lnTo>
                <a:lnTo>
                  <a:pt x="5120" y="522"/>
                </a:lnTo>
                <a:lnTo>
                  <a:pt x="5139" y="652"/>
                </a:lnTo>
                <a:lnTo>
                  <a:pt x="5176" y="820"/>
                </a:lnTo>
                <a:lnTo>
                  <a:pt x="5306" y="1118"/>
                </a:lnTo>
                <a:lnTo>
                  <a:pt x="5399" y="1304"/>
                </a:lnTo>
                <a:lnTo>
                  <a:pt x="5511" y="1434"/>
                </a:lnTo>
                <a:lnTo>
                  <a:pt x="5567" y="1471"/>
                </a:lnTo>
                <a:lnTo>
                  <a:pt x="5604" y="1509"/>
                </a:lnTo>
                <a:lnTo>
                  <a:pt x="5660" y="1527"/>
                </a:lnTo>
                <a:lnTo>
                  <a:pt x="5697" y="1509"/>
                </a:lnTo>
                <a:lnTo>
                  <a:pt x="5772" y="1471"/>
                </a:lnTo>
                <a:lnTo>
                  <a:pt x="5865" y="1397"/>
                </a:lnTo>
                <a:lnTo>
                  <a:pt x="5939" y="1304"/>
                </a:lnTo>
                <a:lnTo>
                  <a:pt x="6088" y="1043"/>
                </a:lnTo>
                <a:lnTo>
                  <a:pt x="6293" y="708"/>
                </a:lnTo>
                <a:lnTo>
                  <a:pt x="6386" y="503"/>
                </a:lnTo>
                <a:lnTo>
                  <a:pt x="6405" y="429"/>
                </a:lnTo>
                <a:lnTo>
                  <a:pt x="6405" y="373"/>
                </a:lnTo>
                <a:lnTo>
                  <a:pt x="6386" y="299"/>
                </a:lnTo>
                <a:lnTo>
                  <a:pt x="6330" y="243"/>
                </a:lnTo>
                <a:lnTo>
                  <a:pt x="6312" y="224"/>
                </a:lnTo>
                <a:close/>
                <a:moveTo>
                  <a:pt x="7671" y="373"/>
                </a:moveTo>
                <a:lnTo>
                  <a:pt x="7540" y="447"/>
                </a:lnTo>
                <a:lnTo>
                  <a:pt x="7410" y="578"/>
                </a:lnTo>
                <a:lnTo>
                  <a:pt x="7242" y="745"/>
                </a:lnTo>
                <a:lnTo>
                  <a:pt x="7093" y="932"/>
                </a:lnTo>
                <a:lnTo>
                  <a:pt x="6963" y="1118"/>
                </a:lnTo>
                <a:lnTo>
                  <a:pt x="6889" y="1267"/>
                </a:lnTo>
                <a:lnTo>
                  <a:pt x="6870" y="1322"/>
                </a:lnTo>
                <a:lnTo>
                  <a:pt x="6851" y="1360"/>
                </a:lnTo>
                <a:lnTo>
                  <a:pt x="6870" y="1416"/>
                </a:lnTo>
                <a:lnTo>
                  <a:pt x="6889" y="1453"/>
                </a:lnTo>
                <a:lnTo>
                  <a:pt x="6926" y="1453"/>
                </a:lnTo>
                <a:lnTo>
                  <a:pt x="6945" y="1434"/>
                </a:lnTo>
                <a:lnTo>
                  <a:pt x="7075" y="1304"/>
                </a:lnTo>
                <a:lnTo>
                  <a:pt x="7224" y="1155"/>
                </a:lnTo>
                <a:lnTo>
                  <a:pt x="7373" y="969"/>
                </a:lnTo>
                <a:lnTo>
                  <a:pt x="7633" y="615"/>
                </a:lnTo>
                <a:lnTo>
                  <a:pt x="7745" y="820"/>
                </a:lnTo>
                <a:lnTo>
                  <a:pt x="7969" y="1174"/>
                </a:lnTo>
                <a:lnTo>
                  <a:pt x="8080" y="1341"/>
                </a:lnTo>
                <a:lnTo>
                  <a:pt x="8192" y="1453"/>
                </a:lnTo>
                <a:lnTo>
                  <a:pt x="8248" y="1509"/>
                </a:lnTo>
                <a:lnTo>
                  <a:pt x="8304" y="1527"/>
                </a:lnTo>
                <a:lnTo>
                  <a:pt x="8341" y="1527"/>
                </a:lnTo>
                <a:lnTo>
                  <a:pt x="8378" y="1509"/>
                </a:lnTo>
                <a:lnTo>
                  <a:pt x="8397" y="1471"/>
                </a:lnTo>
                <a:lnTo>
                  <a:pt x="8397" y="1416"/>
                </a:lnTo>
                <a:lnTo>
                  <a:pt x="8360" y="1285"/>
                </a:lnTo>
                <a:lnTo>
                  <a:pt x="8266" y="1118"/>
                </a:lnTo>
                <a:lnTo>
                  <a:pt x="8155" y="932"/>
                </a:lnTo>
                <a:lnTo>
                  <a:pt x="7894" y="596"/>
                </a:lnTo>
                <a:lnTo>
                  <a:pt x="7726" y="392"/>
                </a:lnTo>
                <a:lnTo>
                  <a:pt x="7708" y="373"/>
                </a:lnTo>
                <a:close/>
                <a:moveTo>
                  <a:pt x="39675" y="187"/>
                </a:moveTo>
                <a:lnTo>
                  <a:pt x="39601" y="205"/>
                </a:lnTo>
                <a:lnTo>
                  <a:pt x="39545" y="243"/>
                </a:lnTo>
                <a:lnTo>
                  <a:pt x="39433" y="354"/>
                </a:lnTo>
                <a:lnTo>
                  <a:pt x="39321" y="485"/>
                </a:lnTo>
                <a:lnTo>
                  <a:pt x="39210" y="634"/>
                </a:lnTo>
                <a:lnTo>
                  <a:pt x="39023" y="950"/>
                </a:lnTo>
                <a:lnTo>
                  <a:pt x="38875" y="1211"/>
                </a:lnTo>
                <a:lnTo>
                  <a:pt x="38744" y="1006"/>
                </a:lnTo>
                <a:lnTo>
                  <a:pt x="38577" y="689"/>
                </a:lnTo>
                <a:lnTo>
                  <a:pt x="38390" y="392"/>
                </a:lnTo>
                <a:lnTo>
                  <a:pt x="38316" y="299"/>
                </a:lnTo>
                <a:lnTo>
                  <a:pt x="38279" y="261"/>
                </a:lnTo>
                <a:lnTo>
                  <a:pt x="38241" y="261"/>
                </a:lnTo>
                <a:lnTo>
                  <a:pt x="38204" y="280"/>
                </a:lnTo>
                <a:lnTo>
                  <a:pt x="38186" y="299"/>
                </a:lnTo>
                <a:lnTo>
                  <a:pt x="38167" y="354"/>
                </a:lnTo>
                <a:lnTo>
                  <a:pt x="38167" y="410"/>
                </a:lnTo>
                <a:lnTo>
                  <a:pt x="38223" y="559"/>
                </a:lnTo>
                <a:lnTo>
                  <a:pt x="38279" y="745"/>
                </a:lnTo>
                <a:lnTo>
                  <a:pt x="38465" y="1080"/>
                </a:lnTo>
                <a:lnTo>
                  <a:pt x="38577" y="1285"/>
                </a:lnTo>
                <a:lnTo>
                  <a:pt x="38707" y="1434"/>
                </a:lnTo>
                <a:lnTo>
                  <a:pt x="38763" y="1490"/>
                </a:lnTo>
                <a:lnTo>
                  <a:pt x="38819" y="1509"/>
                </a:lnTo>
                <a:lnTo>
                  <a:pt x="38875" y="1527"/>
                </a:lnTo>
                <a:lnTo>
                  <a:pt x="38930" y="1527"/>
                </a:lnTo>
                <a:lnTo>
                  <a:pt x="38968" y="1509"/>
                </a:lnTo>
                <a:lnTo>
                  <a:pt x="39023" y="1471"/>
                </a:lnTo>
                <a:lnTo>
                  <a:pt x="39117" y="1378"/>
                </a:lnTo>
                <a:lnTo>
                  <a:pt x="39191" y="1267"/>
                </a:lnTo>
                <a:lnTo>
                  <a:pt x="39396" y="969"/>
                </a:lnTo>
                <a:lnTo>
                  <a:pt x="39489" y="820"/>
                </a:lnTo>
                <a:lnTo>
                  <a:pt x="39656" y="522"/>
                </a:lnTo>
                <a:lnTo>
                  <a:pt x="39712" y="392"/>
                </a:lnTo>
                <a:lnTo>
                  <a:pt x="39750" y="261"/>
                </a:lnTo>
                <a:lnTo>
                  <a:pt x="39768" y="224"/>
                </a:lnTo>
                <a:lnTo>
                  <a:pt x="39750" y="187"/>
                </a:lnTo>
                <a:close/>
                <a:moveTo>
                  <a:pt x="10035" y="94"/>
                </a:moveTo>
                <a:lnTo>
                  <a:pt x="9998" y="131"/>
                </a:lnTo>
                <a:lnTo>
                  <a:pt x="9979" y="168"/>
                </a:lnTo>
                <a:lnTo>
                  <a:pt x="9570" y="1229"/>
                </a:lnTo>
                <a:lnTo>
                  <a:pt x="9421" y="1025"/>
                </a:lnTo>
                <a:lnTo>
                  <a:pt x="9179" y="727"/>
                </a:lnTo>
                <a:lnTo>
                  <a:pt x="9048" y="578"/>
                </a:lnTo>
                <a:lnTo>
                  <a:pt x="8937" y="466"/>
                </a:lnTo>
                <a:lnTo>
                  <a:pt x="8825" y="410"/>
                </a:lnTo>
                <a:lnTo>
                  <a:pt x="8750" y="410"/>
                </a:lnTo>
                <a:lnTo>
                  <a:pt x="8732" y="447"/>
                </a:lnTo>
                <a:lnTo>
                  <a:pt x="8750" y="485"/>
                </a:lnTo>
                <a:lnTo>
                  <a:pt x="8788" y="578"/>
                </a:lnTo>
                <a:lnTo>
                  <a:pt x="8993" y="876"/>
                </a:lnTo>
                <a:lnTo>
                  <a:pt x="9235" y="1174"/>
                </a:lnTo>
                <a:lnTo>
                  <a:pt x="9365" y="1341"/>
                </a:lnTo>
                <a:lnTo>
                  <a:pt x="9495" y="1490"/>
                </a:lnTo>
                <a:lnTo>
                  <a:pt x="9532" y="1527"/>
                </a:lnTo>
                <a:lnTo>
                  <a:pt x="9570" y="1546"/>
                </a:lnTo>
                <a:lnTo>
                  <a:pt x="9607" y="1546"/>
                </a:lnTo>
                <a:lnTo>
                  <a:pt x="9663" y="1527"/>
                </a:lnTo>
                <a:lnTo>
                  <a:pt x="9700" y="1490"/>
                </a:lnTo>
                <a:lnTo>
                  <a:pt x="9737" y="1434"/>
                </a:lnTo>
                <a:lnTo>
                  <a:pt x="9812" y="1267"/>
                </a:lnTo>
                <a:lnTo>
                  <a:pt x="9905" y="950"/>
                </a:lnTo>
                <a:lnTo>
                  <a:pt x="10091" y="596"/>
                </a:lnTo>
                <a:lnTo>
                  <a:pt x="10165" y="373"/>
                </a:lnTo>
                <a:lnTo>
                  <a:pt x="10184" y="299"/>
                </a:lnTo>
                <a:lnTo>
                  <a:pt x="10184" y="243"/>
                </a:lnTo>
                <a:lnTo>
                  <a:pt x="10147" y="168"/>
                </a:lnTo>
                <a:lnTo>
                  <a:pt x="10091" y="112"/>
                </a:lnTo>
                <a:lnTo>
                  <a:pt x="10072" y="94"/>
                </a:lnTo>
                <a:close/>
                <a:moveTo>
                  <a:pt x="70320" y="224"/>
                </a:moveTo>
                <a:lnTo>
                  <a:pt x="70246" y="243"/>
                </a:lnTo>
                <a:lnTo>
                  <a:pt x="70171" y="280"/>
                </a:lnTo>
                <a:lnTo>
                  <a:pt x="70097" y="354"/>
                </a:lnTo>
                <a:lnTo>
                  <a:pt x="70004" y="466"/>
                </a:lnTo>
                <a:lnTo>
                  <a:pt x="69874" y="652"/>
                </a:lnTo>
                <a:lnTo>
                  <a:pt x="69762" y="801"/>
                </a:lnTo>
                <a:lnTo>
                  <a:pt x="69706" y="932"/>
                </a:lnTo>
                <a:lnTo>
                  <a:pt x="69632" y="1099"/>
                </a:lnTo>
                <a:lnTo>
                  <a:pt x="69613" y="1174"/>
                </a:lnTo>
                <a:lnTo>
                  <a:pt x="69613" y="1229"/>
                </a:lnTo>
                <a:lnTo>
                  <a:pt x="69632" y="1248"/>
                </a:lnTo>
                <a:lnTo>
                  <a:pt x="69725" y="1248"/>
                </a:lnTo>
                <a:lnTo>
                  <a:pt x="69780" y="1211"/>
                </a:lnTo>
                <a:lnTo>
                  <a:pt x="69855" y="1136"/>
                </a:lnTo>
                <a:lnTo>
                  <a:pt x="70023" y="913"/>
                </a:lnTo>
                <a:lnTo>
                  <a:pt x="70171" y="689"/>
                </a:lnTo>
                <a:lnTo>
                  <a:pt x="70283" y="541"/>
                </a:lnTo>
                <a:lnTo>
                  <a:pt x="70395" y="764"/>
                </a:lnTo>
                <a:lnTo>
                  <a:pt x="70544" y="1062"/>
                </a:lnTo>
                <a:lnTo>
                  <a:pt x="70618" y="1229"/>
                </a:lnTo>
                <a:lnTo>
                  <a:pt x="70711" y="1360"/>
                </a:lnTo>
                <a:lnTo>
                  <a:pt x="70804" y="1471"/>
                </a:lnTo>
                <a:lnTo>
                  <a:pt x="70898" y="1527"/>
                </a:lnTo>
                <a:lnTo>
                  <a:pt x="70953" y="1546"/>
                </a:lnTo>
                <a:lnTo>
                  <a:pt x="71009" y="1527"/>
                </a:lnTo>
                <a:lnTo>
                  <a:pt x="71028" y="1527"/>
                </a:lnTo>
                <a:lnTo>
                  <a:pt x="71047" y="1490"/>
                </a:lnTo>
                <a:lnTo>
                  <a:pt x="71028" y="1397"/>
                </a:lnTo>
                <a:lnTo>
                  <a:pt x="70991" y="1285"/>
                </a:lnTo>
                <a:lnTo>
                  <a:pt x="70860" y="1025"/>
                </a:lnTo>
                <a:lnTo>
                  <a:pt x="70767" y="876"/>
                </a:lnTo>
                <a:lnTo>
                  <a:pt x="70581" y="503"/>
                </a:lnTo>
                <a:lnTo>
                  <a:pt x="70451" y="317"/>
                </a:lnTo>
                <a:lnTo>
                  <a:pt x="70376" y="243"/>
                </a:lnTo>
                <a:lnTo>
                  <a:pt x="70320" y="224"/>
                </a:lnTo>
                <a:close/>
                <a:moveTo>
                  <a:pt x="86351" y="243"/>
                </a:moveTo>
                <a:lnTo>
                  <a:pt x="86313" y="261"/>
                </a:lnTo>
                <a:lnTo>
                  <a:pt x="86295" y="299"/>
                </a:lnTo>
                <a:lnTo>
                  <a:pt x="86295" y="354"/>
                </a:lnTo>
                <a:lnTo>
                  <a:pt x="86295" y="410"/>
                </a:lnTo>
                <a:lnTo>
                  <a:pt x="86351" y="559"/>
                </a:lnTo>
                <a:lnTo>
                  <a:pt x="86425" y="708"/>
                </a:lnTo>
                <a:lnTo>
                  <a:pt x="86593" y="1006"/>
                </a:lnTo>
                <a:lnTo>
                  <a:pt x="86723" y="1192"/>
                </a:lnTo>
                <a:lnTo>
                  <a:pt x="86797" y="1322"/>
                </a:lnTo>
                <a:lnTo>
                  <a:pt x="86872" y="1453"/>
                </a:lnTo>
                <a:lnTo>
                  <a:pt x="86928" y="1509"/>
                </a:lnTo>
                <a:lnTo>
                  <a:pt x="86965" y="1527"/>
                </a:lnTo>
                <a:lnTo>
                  <a:pt x="87039" y="1546"/>
                </a:lnTo>
                <a:lnTo>
                  <a:pt x="87114" y="1527"/>
                </a:lnTo>
                <a:lnTo>
                  <a:pt x="87151" y="1509"/>
                </a:lnTo>
                <a:lnTo>
                  <a:pt x="87188" y="1471"/>
                </a:lnTo>
                <a:lnTo>
                  <a:pt x="87263" y="1378"/>
                </a:lnTo>
                <a:lnTo>
                  <a:pt x="87393" y="1174"/>
                </a:lnTo>
                <a:lnTo>
                  <a:pt x="87449" y="1043"/>
                </a:lnTo>
                <a:lnTo>
                  <a:pt x="87524" y="894"/>
                </a:lnTo>
                <a:lnTo>
                  <a:pt x="87561" y="727"/>
                </a:lnTo>
                <a:lnTo>
                  <a:pt x="87561" y="578"/>
                </a:lnTo>
                <a:lnTo>
                  <a:pt x="87542" y="522"/>
                </a:lnTo>
                <a:lnTo>
                  <a:pt x="87486" y="392"/>
                </a:lnTo>
                <a:lnTo>
                  <a:pt x="87468" y="354"/>
                </a:lnTo>
                <a:lnTo>
                  <a:pt x="87430" y="336"/>
                </a:lnTo>
                <a:lnTo>
                  <a:pt x="87412" y="354"/>
                </a:lnTo>
                <a:lnTo>
                  <a:pt x="87393" y="429"/>
                </a:lnTo>
                <a:lnTo>
                  <a:pt x="87356" y="652"/>
                </a:lnTo>
                <a:lnTo>
                  <a:pt x="87281" y="876"/>
                </a:lnTo>
                <a:lnTo>
                  <a:pt x="87170" y="1080"/>
                </a:lnTo>
                <a:lnTo>
                  <a:pt x="87039" y="1267"/>
                </a:lnTo>
                <a:lnTo>
                  <a:pt x="86723" y="671"/>
                </a:lnTo>
                <a:lnTo>
                  <a:pt x="86630" y="485"/>
                </a:lnTo>
                <a:lnTo>
                  <a:pt x="86518" y="354"/>
                </a:lnTo>
                <a:lnTo>
                  <a:pt x="86425" y="261"/>
                </a:lnTo>
                <a:lnTo>
                  <a:pt x="86388" y="243"/>
                </a:lnTo>
                <a:close/>
                <a:moveTo>
                  <a:pt x="4226" y="336"/>
                </a:moveTo>
                <a:lnTo>
                  <a:pt x="4170" y="354"/>
                </a:lnTo>
                <a:lnTo>
                  <a:pt x="4096" y="373"/>
                </a:lnTo>
                <a:lnTo>
                  <a:pt x="4022" y="429"/>
                </a:lnTo>
                <a:lnTo>
                  <a:pt x="3817" y="578"/>
                </a:lnTo>
                <a:lnTo>
                  <a:pt x="3612" y="764"/>
                </a:lnTo>
                <a:lnTo>
                  <a:pt x="3388" y="987"/>
                </a:lnTo>
                <a:lnTo>
                  <a:pt x="3221" y="1192"/>
                </a:lnTo>
                <a:lnTo>
                  <a:pt x="3091" y="1378"/>
                </a:lnTo>
                <a:lnTo>
                  <a:pt x="3072" y="1434"/>
                </a:lnTo>
                <a:lnTo>
                  <a:pt x="3053" y="1490"/>
                </a:lnTo>
                <a:lnTo>
                  <a:pt x="3072" y="1546"/>
                </a:lnTo>
                <a:lnTo>
                  <a:pt x="3109" y="1565"/>
                </a:lnTo>
                <a:lnTo>
                  <a:pt x="3165" y="1546"/>
                </a:lnTo>
                <a:lnTo>
                  <a:pt x="3240" y="1527"/>
                </a:lnTo>
                <a:lnTo>
                  <a:pt x="3388" y="1397"/>
                </a:lnTo>
                <a:lnTo>
                  <a:pt x="3575" y="1229"/>
                </a:lnTo>
                <a:lnTo>
                  <a:pt x="3928" y="876"/>
                </a:lnTo>
                <a:lnTo>
                  <a:pt x="4133" y="634"/>
                </a:lnTo>
                <a:lnTo>
                  <a:pt x="4245" y="820"/>
                </a:lnTo>
                <a:lnTo>
                  <a:pt x="4450" y="1099"/>
                </a:lnTo>
                <a:lnTo>
                  <a:pt x="4543" y="1229"/>
                </a:lnTo>
                <a:lnTo>
                  <a:pt x="4655" y="1341"/>
                </a:lnTo>
                <a:lnTo>
                  <a:pt x="4692" y="1360"/>
                </a:lnTo>
                <a:lnTo>
                  <a:pt x="4785" y="1360"/>
                </a:lnTo>
                <a:lnTo>
                  <a:pt x="4803" y="1322"/>
                </a:lnTo>
                <a:lnTo>
                  <a:pt x="4822" y="1285"/>
                </a:lnTo>
                <a:lnTo>
                  <a:pt x="4822" y="1229"/>
                </a:lnTo>
                <a:lnTo>
                  <a:pt x="4785" y="1118"/>
                </a:lnTo>
                <a:lnTo>
                  <a:pt x="4710" y="969"/>
                </a:lnTo>
                <a:lnTo>
                  <a:pt x="4617" y="838"/>
                </a:lnTo>
                <a:lnTo>
                  <a:pt x="4394" y="541"/>
                </a:lnTo>
                <a:lnTo>
                  <a:pt x="4264" y="354"/>
                </a:lnTo>
                <a:lnTo>
                  <a:pt x="4226" y="336"/>
                </a:lnTo>
                <a:close/>
                <a:moveTo>
                  <a:pt x="15006" y="168"/>
                </a:moveTo>
                <a:lnTo>
                  <a:pt x="14876" y="261"/>
                </a:lnTo>
                <a:lnTo>
                  <a:pt x="14708" y="410"/>
                </a:lnTo>
                <a:lnTo>
                  <a:pt x="14522" y="596"/>
                </a:lnTo>
                <a:lnTo>
                  <a:pt x="14336" y="801"/>
                </a:lnTo>
                <a:lnTo>
                  <a:pt x="14187" y="1006"/>
                </a:lnTo>
                <a:lnTo>
                  <a:pt x="14094" y="1155"/>
                </a:lnTo>
                <a:lnTo>
                  <a:pt x="14075" y="1229"/>
                </a:lnTo>
                <a:lnTo>
                  <a:pt x="14057" y="1267"/>
                </a:lnTo>
                <a:lnTo>
                  <a:pt x="14075" y="1341"/>
                </a:lnTo>
                <a:lnTo>
                  <a:pt x="14112" y="1360"/>
                </a:lnTo>
                <a:lnTo>
                  <a:pt x="14150" y="1360"/>
                </a:lnTo>
                <a:lnTo>
                  <a:pt x="14187" y="1322"/>
                </a:lnTo>
                <a:lnTo>
                  <a:pt x="14280" y="1229"/>
                </a:lnTo>
                <a:lnTo>
                  <a:pt x="14355" y="1155"/>
                </a:lnTo>
                <a:lnTo>
                  <a:pt x="14671" y="783"/>
                </a:lnTo>
                <a:lnTo>
                  <a:pt x="15006" y="410"/>
                </a:lnTo>
                <a:lnTo>
                  <a:pt x="15192" y="671"/>
                </a:lnTo>
                <a:lnTo>
                  <a:pt x="15472" y="1080"/>
                </a:lnTo>
                <a:lnTo>
                  <a:pt x="15621" y="1285"/>
                </a:lnTo>
                <a:lnTo>
                  <a:pt x="15751" y="1453"/>
                </a:lnTo>
                <a:lnTo>
                  <a:pt x="15863" y="1546"/>
                </a:lnTo>
                <a:lnTo>
                  <a:pt x="15900" y="1565"/>
                </a:lnTo>
                <a:lnTo>
                  <a:pt x="15918" y="1565"/>
                </a:lnTo>
                <a:lnTo>
                  <a:pt x="15956" y="1509"/>
                </a:lnTo>
                <a:lnTo>
                  <a:pt x="15956" y="1434"/>
                </a:lnTo>
                <a:lnTo>
                  <a:pt x="15956" y="1360"/>
                </a:lnTo>
                <a:lnTo>
                  <a:pt x="15918" y="1267"/>
                </a:lnTo>
                <a:lnTo>
                  <a:pt x="15807" y="1062"/>
                </a:lnTo>
                <a:lnTo>
                  <a:pt x="15658" y="838"/>
                </a:lnTo>
                <a:lnTo>
                  <a:pt x="15490" y="615"/>
                </a:lnTo>
                <a:lnTo>
                  <a:pt x="15323" y="429"/>
                </a:lnTo>
                <a:lnTo>
                  <a:pt x="15081" y="168"/>
                </a:lnTo>
                <a:close/>
                <a:moveTo>
                  <a:pt x="61793" y="168"/>
                </a:moveTo>
                <a:lnTo>
                  <a:pt x="61737" y="187"/>
                </a:lnTo>
                <a:lnTo>
                  <a:pt x="61626" y="261"/>
                </a:lnTo>
                <a:lnTo>
                  <a:pt x="61514" y="354"/>
                </a:lnTo>
                <a:lnTo>
                  <a:pt x="61421" y="485"/>
                </a:lnTo>
                <a:lnTo>
                  <a:pt x="61328" y="615"/>
                </a:lnTo>
                <a:lnTo>
                  <a:pt x="61198" y="913"/>
                </a:lnTo>
                <a:lnTo>
                  <a:pt x="61104" y="1174"/>
                </a:lnTo>
                <a:lnTo>
                  <a:pt x="60881" y="932"/>
                </a:lnTo>
                <a:lnTo>
                  <a:pt x="60676" y="652"/>
                </a:lnTo>
                <a:lnTo>
                  <a:pt x="60490" y="429"/>
                </a:lnTo>
                <a:lnTo>
                  <a:pt x="60378" y="299"/>
                </a:lnTo>
                <a:lnTo>
                  <a:pt x="60341" y="261"/>
                </a:lnTo>
                <a:lnTo>
                  <a:pt x="60323" y="261"/>
                </a:lnTo>
                <a:lnTo>
                  <a:pt x="60323" y="336"/>
                </a:lnTo>
                <a:lnTo>
                  <a:pt x="60341" y="410"/>
                </a:lnTo>
                <a:lnTo>
                  <a:pt x="60397" y="615"/>
                </a:lnTo>
                <a:lnTo>
                  <a:pt x="60490" y="838"/>
                </a:lnTo>
                <a:lnTo>
                  <a:pt x="60602" y="1062"/>
                </a:lnTo>
                <a:lnTo>
                  <a:pt x="60751" y="1267"/>
                </a:lnTo>
                <a:lnTo>
                  <a:pt x="60900" y="1434"/>
                </a:lnTo>
                <a:lnTo>
                  <a:pt x="60974" y="1490"/>
                </a:lnTo>
                <a:lnTo>
                  <a:pt x="61049" y="1546"/>
                </a:lnTo>
                <a:lnTo>
                  <a:pt x="61123" y="1565"/>
                </a:lnTo>
                <a:lnTo>
                  <a:pt x="61198" y="1565"/>
                </a:lnTo>
                <a:lnTo>
                  <a:pt x="61253" y="1527"/>
                </a:lnTo>
                <a:lnTo>
                  <a:pt x="61309" y="1434"/>
                </a:lnTo>
                <a:lnTo>
                  <a:pt x="61440" y="1192"/>
                </a:lnTo>
                <a:lnTo>
                  <a:pt x="61551" y="913"/>
                </a:lnTo>
                <a:lnTo>
                  <a:pt x="61626" y="745"/>
                </a:lnTo>
                <a:lnTo>
                  <a:pt x="61700" y="634"/>
                </a:lnTo>
                <a:lnTo>
                  <a:pt x="61812" y="392"/>
                </a:lnTo>
                <a:lnTo>
                  <a:pt x="61849" y="280"/>
                </a:lnTo>
                <a:lnTo>
                  <a:pt x="61868" y="205"/>
                </a:lnTo>
                <a:lnTo>
                  <a:pt x="61849" y="168"/>
                </a:lnTo>
                <a:close/>
                <a:moveTo>
                  <a:pt x="62855" y="168"/>
                </a:moveTo>
                <a:lnTo>
                  <a:pt x="62799" y="187"/>
                </a:lnTo>
                <a:lnTo>
                  <a:pt x="62743" y="224"/>
                </a:lnTo>
                <a:lnTo>
                  <a:pt x="62687" y="280"/>
                </a:lnTo>
                <a:lnTo>
                  <a:pt x="62575" y="392"/>
                </a:lnTo>
                <a:lnTo>
                  <a:pt x="62501" y="522"/>
                </a:lnTo>
                <a:lnTo>
                  <a:pt x="62352" y="801"/>
                </a:lnTo>
                <a:lnTo>
                  <a:pt x="62240" y="1006"/>
                </a:lnTo>
                <a:lnTo>
                  <a:pt x="62203" y="1118"/>
                </a:lnTo>
                <a:lnTo>
                  <a:pt x="62184" y="1211"/>
                </a:lnTo>
                <a:lnTo>
                  <a:pt x="62184" y="1322"/>
                </a:lnTo>
                <a:lnTo>
                  <a:pt x="62184" y="1360"/>
                </a:lnTo>
                <a:lnTo>
                  <a:pt x="62203" y="1378"/>
                </a:lnTo>
                <a:lnTo>
                  <a:pt x="62222" y="1378"/>
                </a:lnTo>
                <a:lnTo>
                  <a:pt x="62259" y="1360"/>
                </a:lnTo>
                <a:lnTo>
                  <a:pt x="62389" y="1155"/>
                </a:lnTo>
                <a:lnTo>
                  <a:pt x="62557" y="857"/>
                </a:lnTo>
                <a:lnTo>
                  <a:pt x="62724" y="578"/>
                </a:lnTo>
                <a:lnTo>
                  <a:pt x="62799" y="485"/>
                </a:lnTo>
                <a:lnTo>
                  <a:pt x="62873" y="429"/>
                </a:lnTo>
                <a:lnTo>
                  <a:pt x="62892" y="429"/>
                </a:lnTo>
                <a:lnTo>
                  <a:pt x="62910" y="466"/>
                </a:lnTo>
                <a:lnTo>
                  <a:pt x="62985" y="559"/>
                </a:lnTo>
                <a:lnTo>
                  <a:pt x="63171" y="894"/>
                </a:lnTo>
                <a:lnTo>
                  <a:pt x="63357" y="1248"/>
                </a:lnTo>
                <a:lnTo>
                  <a:pt x="63469" y="1434"/>
                </a:lnTo>
                <a:lnTo>
                  <a:pt x="63562" y="1527"/>
                </a:lnTo>
                <a:lnTo>
                  <a:pt x="63618" y="1546"/>
                </a:lnTo>
                <a:lnTo>
                  <a:pt x="63655" y="1565"/>
                </a:lnTo>
                <a:lnTo>
                  <a:pt x="63674" y="1546"/>
                </a:lnTo>
                <a:lnTo>
                  <a:pt x="63692" y="1509"/>
                </a:lnTo>
                <a:lnTo>
                  <a:pt x="63711" y="1453"/>
                </a:lnTo>
                <a:lnTo>
                  <a:pt x="63711" y="1378"/>
                </a:lnTo>
                <a:lnTo>
                  <a:pt x="63692" y="1285"/>
                </a:lnTo>
                <a:lnTo>
                  <a:pt x="63655" y="1192"/>
                </a:lnTo>
                <a:lnTo>
                  <a:pt x="63543" y="1006"/>
                </a:lnTo>
                <a:lnTo>
                  <a:pt x="63413" y="838"/>
                </a:lnTo>
                <a:lnTo>
                  <a:pt x="63320" y="671"/>
                </a:lnTo>
                <a:lnTo>
                  <a:pt x="63208" y="466"/>
                </a:lnTo>
                <a:lnTo>
                  <a:pt x="63134" y="354"/>
                </a:lnTo>
                <a:lnTo>
                  <a:pt x="63059" y="261"/>
                </a:lnTo>
                <a:lnTo>
                  <a:pt x="62985" y="205"/>
                </a:lnTo>
                <a:lnTo>
                  <a:pt x="62948" y="187"/>
                </a:lnTo>
                <a:lnTo>
                  <a:pt x="62892" y="168"/>
                </a:lnTo>
                <a:close/>
                <a:moveTo>
                  <a:pt x="77712" y="168"/>
                </a:moveTo>
                <a:lnTo>
                  <a:pt x="77656" y="187"/>
                </a:lnTo>
                <a:lnTo>
                  <a:pt x="77563" y="224"/>
                </a:lnTo>
                <a:lnTo>
                  <a:pt x="77451" y="317"/>
                </a:lnTo>
                <a:lnTo>
                  <a:pt x="77358" y="410"/>
                </a:lnTo>
                <a:lnTo>
                  <a:pt x="77190" y="652"/>
                </a:lnTo>
                <a:lnTo>
                  <a:pt x="77060" y="857"/>
                </a:lnTo>
                <a:lnTo>
                  <a:pt x="76948" y="1025"/>
                </a:lnTo>
                <a:lnTo>
                  <a:pt x="76818" y="1304"/>
                </a:lnTo>
                <a:lnTo>
                  <a:pt x="76781" y="1416"/>
                </a:lnTo>
                <a:lnTo>
                  <a:pt x="76781" y="1509"/>
                </a:lnTo>
                <a:lnTo>
                  <a:pt x="76781" y="1546"/>
                </a:lnTo>
                <a:lnTo>
                  <a:pt x="76818" y="1565"/>
                </a:lnTo>
                <a:lnTo>
                  <a:pt x="76874" y="1565"/>
                </a:lnTo>
                <a:lnTo>
                  <a:pt x="76930" y="1546"/>
                </a:lnTo>
                <a:lnTo>
                  <a:pt x="76967" y="1509"/>
                </a:lnTo>
                <a:lnTo>
                  <a:pt x="77023" y="1453"/>
                </a:lnTo>
                <a:lnTo>
                  <a:pt x="77116" y="1267"/>
                </a:lnTo>
                <a:lnTo>
                  <a:pt x="77284" y="950"/>
                </a:lnTo>
                <a:lnTo>
                  <a:pt x="77470" y="671"/>
                </a:lnTo>
                <a:lnTo>
                  <a:pt x="77693" y="410"/>
                </a:lnTo>
                <a:lnTo>
                  <a:pt x="77991" y="745"/>
                </a:lnTo>
                <a:lnTo>
                  <a:pt x="78289" y="1080"/>
                </a:lnTo>
                <a:lnTo>
                  <a:pt x="78382" y="1155"/>
                </a:lnTo>
                <a:lnTo>
                  <a:pt x="78531" y="1267"/>
                </a:lnTo>
                <a:lnTo>
                  <a:pt x="78643" y="1341"/>
                </a:lnTo>
                <a:lnTo>
                  <a:pt x="78661" y="1341"/>
                </a:lnTo>
                <a:lnTo>
                  <a:pt x="78661" y="1322"/>
                </a:lnTo>
                <a:lnTo>
                  <a:pt x="78643" y="1267"/>
                </a:lnTo>
                <a:lnTo>
                  <a:pt x="78457" y="969"/>
                </a:lnTo>
                <a:lnTo>
                  <a:pt x="78233" y="689"/>
                </a:lnTo>
                <a:lnTo>
                  <a:pt x="78010" y="410"/>
                </a:lnTo>
                <a:lnTo>
                  <a:pt x="77879" y="261"/>
                </a:lnTo>
                <a:lnTo>
                  <a:pt x="77823" y="205"/>
                </a:lnTo>
                <a:lnTo>
                  <a:pt x="77768" y="168"/>
                </a:lnTo>
                <a:close/>
                <a:moveTo>
                  <a:pt x="37218" y="317"/>
                </a:moveTo>
                <a:lnTo>
                  <a:pt x="37143" y="354"/>
                </a:lnTo>
                <a:lnTo>
                  <a:pt x="37069" y="429"/>
                </a:lnTo>
                <a:lnTo>
                  <a:pt x="36957" y="559"/>
                </a:lnTo>
                <a:lnTo>
                  <a:pt x="36715" y="783"/>
                </a:lnTo>
                <a:lnTo>
                  <a:pt x="36603" y="913"/>
                </a:lnTo>
                <a:lnTo>
                  <a:pt x="36529" y="1062"/>
                </a:lnTo>
                <a:lnTo>
                  <a:pt x="36491" y="1118"/>
                </a:lnTo>
                <a:lnTo>
                  <a:pt x="36454" y="1248"/>
                </a:lnTo>
                <a:lnTo>
                  <a:pt x="36454" y="1304"/>
                </a:lnTo>
                <a:lnTo>
                  <a:pt x="36454" y="1341"/>
                </a:lnTo>
                <a:lnTo>
                  <a:pt x="36491" y="1341"/>
                </a:lnTo>
                <a:lnTo>
                  <a:pt x="36566" y="1285"/>
                </a:lnTo>
                <a:lnTo>
                  <a:pt x="36733" y="1136"/>
                </a:lnTo>
                <a:lnTo>
                  <a:pt x="36901" y="987"/>
                </a:lnTo>
                <a:lnTo>
                  <a:pt x="37218" y="652"/>
                </a:lnTo>
                <a:lnTo>
                  <a:pt x="37273" y="876"/>
                </a:lnTo>
                <a:lnTo>
                  <a:pt x="37404" y="1211"/>
                </a:lnTo>
                <a:lnTo>
                  <a:pt x="37478" y="1360"/>
                </a:lnTo>
                <a:lnTo>
                  <a:pt x="37571" y="1490"/>
                </a:lnTo>
                <a:lnTo>
                  <a:pt x="37608" y="1546"/>
                </a:lnTo>
                <a:lnTo>
                  <a:pt x="37664" y="1583"/>
                </a:lnTo>
                <a:lnTo>
                  <a:pt x="37757" y="1583"/>
                </a:lnTo>
                <a:lnTo>
                  <a:pt x="37795" y="1565"/>
                </a:lnTo>
                <a:lnTo>
                  <a:pt x="37832" y="1527"/>
                </a:lnTo>
                <a:lnTo>
                  <a:pt x="37832" y="1490"/>
                </a:lnTo>
                <a:lnTo>
                  <a:pt x="37832" y="1434"/>
                </a:lnTo>
                <a:lnTo>
                  <a:pt x="37813" y="1304"/>
                </a:lnTo>
                <a:lnTo>
                  <a:pt x="37757" y="1155"/>
                </a:lnTo>
                <a:lnTo>
                  <a:pt x="37608" y="876"/>
                </a:lnTo>
                <a:lnTo>
                  <a:pt x="37497" y="671"/>
                </a:lnTo>
                <a:lnTo>
                  <a:pt x="37385" y="410"/>
                </a:lnTo>
                <a:lnTo>
                  <a:pt x="37329" y="354"/>
                </a:lnTo>
                <a:lnTo>
                  <a:pt x="37292" y="317"/>
                </a:lnTo>
                <a:close/>
                <a:moveTo>
                  <a:pt x="66727" y="373"/>
                </a:moveTo>
                <a:lnTo>
                  <a:pt x="66634" y="410"/>
                </a:lnTo>
                <a:lnTo>
                  <a:pt x="66541" y="466"/>
                </a:lnTo>
                <a:lnTo>
                  <a:pt x="66448" y="559"/>
                </a:lnTo>
                <a:lnTo>
                  <a:pt x="66355" y="652"/>
                </a:lnTo>
                <a:lnTo>
                  <a:pt x="66280" y="783"/>
                </a:lnTo>
                <a:lnTo>
                  <a:pt x="66131" y="1043"/>
                </a:lnTo>
                <a:lnTo>
                  <a:pt x="66020" y="1304"/>
                </a:lnTo>
                <a:lnTo>
                  <a:pt x="65945" y="1490"/>
                </a:lnTo>
                <a:lnTo>
                  <a:pt x="65945" y="1565"/>
                </a:lnTo>
                <a:lnTo>
                  <a:pt x="65964" y="1583"/>
                </a:lnTo>
                <a:lnTo>
                  <a:pt x="66020" y="1583"/>
                </a:lnTo>
                <a:lnTo>
                  <a:pt x="66094" y="1509"/>
                </a:lnTo>
                <a:lnTo>
                  <a:pt x="66243" y="1304"/>
                </a:lnTo>
                <a:lnTo>
                  <a:pt x="66485" y="913"/>
                </a:lnTo>
                <a:lnTo>
                  <a:pt x="66597" y="764"/>
                </a:lnTo>
                <a:lnTo>
                  <a:pt x="66634" y="727"/>
                </a:lnTo>
                <a:lnTo>
                  <a:pt x="66671" y="689"/>
                </a:lnTo>
                <a:lnTo>
                  <a:pt x="66709" y="689"/>
                </a:lnTo>
                <a:lnTo>
                  <a:pt x="66746" y="708"/>
                </a:lnTo>
                <a:lnTo>
                  <a:pt x="66783" y="745"/>
                </a:lnTo>
                <a:lnTo>
                  <a:pt x="66839" y="820"/>
                </a:lnTo>
                <a:lnTo>
                  <a:pt x="66895" y="987"/>
                </a:lnTo>
                <a:lnTo>
                  <a:pt x="67006" y="1248"/>
                </a:lnTo>
                <a:lnTo>
                  <a:pt x="67062" y="1378"/>
                </a:lnTo>
                <a:lnTo>
                  <a:pt x="67137" y="1471"/>
                </a:lnTo>
                <a:lnTo>
                  <a:pt x="67174" y="1490"/>
                </a:lnTo>
                <a:lnTo>
                  <a:pt x="67211" y="1509"/>
                </a:lnTo>
                <a:lnTo>
                  <a:pt x="67248" y="1509"/>
                </a:lnTo>
                <a:lnTo>
                  <a:pt x="67286" y="1490"/>
                </a:lnTo>
                <a:lnTo>
                  <a:pt x="67304" y="1453"/>
                </a:lnTo>
                <a:lnTo>
                  <a:pt x="67323" y="1416"/>
                </a:lnTo>
                <a:lnTo>
                  <a:pt x="67304" y="1304"/>
                </a:lnTo>
                <a:lnTo>
                  <a:pt x="67267" y="1174"/>
                </a:lnTo>
                <a:lnTo>
                  <a:pt x="67211" y="1025"/>
                </a:lnTo>
                <a:lnTo>
                  <a:pt x="67081" y="745"/>
                </a:lnTo>
                <a:lnTo>
                  <a:pt x="66969" y="559"/>
                </a:lnTo>
                <a:lnTo>
                  <a:pt x="66895" y="447"/>
                </a:lnTo>
                <a:lnTo>
                  <a:pt x="66820" y="392"/>
                </a:lnTo>
                <a:lnTo>
                  <a:pt x="66727" y="373"/>
                </a:lnTo>
                <a:close/>
                <a:moveTo>
                  <a:pt x="88566" y="317"/>
                </a:moveTo>
                <a:lnTo>
                  <a:pt x="88510" y="354"/>
                </a:lnTo>
                <a:lnTo>
                  <a:pt x="88454" y="392"/>
                </a:lnTo>
                <a:lnTo>
                  <a:pt x="88343" y="503"/>
                </a:lnTo>
                <a:lnTo>
                  <a:pt x="88212" y="671"/>
                </a:lnTo>
                <a:lnTo>
                  <a:pt x="88082" y="838"/>
                </a:lnTo>
                <a:lnTo>
                  <a:pt x="87989" y="1006"/>
                </a:lnTo>
                <a:lnTo>
                  <a:pt x="87914" y="1136"/>
                </a:lnTo>
                <a:lnTo>
                  <a:pt x="87896" y="1229"/>
                </a:lnTo>
                <a:lnTo>
                  <a:pt x="87914" y="1304"/>
                </a:lnTo>
                <a:lnTo>
                  <a:pt x="87933" y="1341"/>
                </a:lnTo>
                <a:lnTo>
                  <a:pt x="87970" y="1360"/>
                </a:lnTo>
                <a:lnTo>
                  <a:pt x="88008" y="1341"/>
                </a:lnTo>
                <a:lnTo>
                  <a:pt x="88063" y="1322"/>
                </a:lnTo>
                <a:lnTo>
                  <a:pt x="88101" y="1285"/>
                </a:lnTo>
                <a:lnTo>
                  <a:pt x="88212" y="1155"/>
                </a:lnTo>
                <a:lnTo>
                  <a:pt x="88436" y="857"/>
                </a:lnTo>
                <a:lnTo>
                  <a:pt x="88566" y="634"/>
                </a:lnTo>
                <a:lnTo>
                  <a:pt x="88771" y="876"/>
                </a:lnTo>
                <a:lnTo>
                  <a:pt x="89087" y="1229"/>
                </a:lnTo>
                <a:lnTo>
                  <a:pt x="89255" y="1397"/>
                </a:lnTo>
                <a:lnTo>
                  <a:pt x="89404" y="1527"/>
                </a:lnTo>
                <a:lnTo>
                  <a:pt x="89478" y="1565"/>
                </a:lnTo>
                <a:lnTo>
                  <a:pt x="89553" y="1583"/>
                </a:lnTo>
                <a:lnTo>
                  <a:pt x="89609" y="1583"/>
                </a:lnTo>
                <a:lnTo>
                  <a:pt x="89646" y="1565"/>
                </a:lnTo>
                <a:lnTo>
                  <a:pt x="89665" y="1527"/>
                </a:lnTo>
                <a:lnTo>
                  <a:pt x="89646" y="1471"/>
                </a:lnTo>
                <a:lnTo>
                  <a:pt x="89553" y="1322"/>
                </a:lnTo>
                <a:lnTo>
                  <a:pt x="89423" y="1136"/>
                </a:lnTo>
                <a:lnTo>
                  <a:pt x="89236" y="932"/>
                </a:lnTo>
                <a:lnTo>
                  <a:pt x="88864" y="559"/>
                </a:lnTo>
                <a:lnTo>
                  <a:pt x="88641" y="336"/>
                </a:lnTo>
                <a:lnTo>
                  <a:pt x="88603" y="317"/>
                </a:lnTo>
                <a:close/>
                <a:moveTo>
                  <a:pt x="90037" y="261"/>
                </a:moveTo>
                <a:lnTo>
                  <a:pt x="90000" y="280"/>
                </a:lnTo>
                <a:lnTo>
                  <a:pt x="89962" y="317"/>
                </a:lnTo>
                <a:lnTo>
                  <a:pt x="89962" y="373"/>
                </a:lnTo>
                <a:lnTo>
                  <a:pt x="89962" y="429"/>
                </a:lnTo>
                <a:lnTo>
                  <a:pt x="89981" y="522"/>
                </a:lnTo>
                <a:lnTo>
                  <a:pt x="90056" y="708"/>
                </a:lnTo>
                <a:lnTo>
                  <a:pt x="90149" y="894"/>
                </a:lnTo>
                <a:lnTo>
                  <a:pt x="90391" y="1285"/>
                </a:lnTo>
                <a:lnTo>
                  <a:pt x="90540" y="1527"/>
                </a:lnTo>
                <a:lnTo>
                  <a:pt x="90595" y="1565"/>
                </a:lnTo>
                <a:lnTo>
                  <a:pt x="90633" y="1583"/>
                </a:lnTo>
                <a:lnTo>
                  <a:pt x="90689" y="1565"/>
                </a:lnTo>
                <a:lnTo>
                  <a:pt x="90744" y="1527"/>
                </a:lnTo>
                <a:lnTo>
                  <a:pt x="90856" y="1416"/>
                </a:lnTo>
                <a:lnTo>
                  <a:pt x="90986" y="1248"/>
                </a:lnTo>
                <a:lnTo>
                  <a:pt x="91098" y="1043"/>
                </a:lnTo>
                <a:lnTo>
                  <a:pt x="91173" y="857"/>
                </a:lnTo>
                <a:lnTo>
                  <a:pt x="91247" y="689"/>
                </a:lnTo>
                <a:lnTo>
                  <a:pt x="91266" y="596"/>
                </a:lnTo>
                <a:lnTo>
                  <a:pt x="91247" y="447"/>
                </a:lnTo>
                <a:lnTo>
                  <a:pt x="91229" y="410"/>
                </a:lnTo>
                <a:lnTo>
                  <a:pt x="91210" y="392"/>
                </a:lnTo>
                <a:lnTo>
                  <a:pt x="91191" y="410"/>
                </a:lnTo>
                <a:lnTo>
                  <a:pt x="91154" y="447"/>
                </a:lnTo>
                <a:lnTo>
                  <a:pt x="91080" y="559"/>
                </a:lnTo>
                <a:lnTo>
                  <a:pt x="90968" y="727"/>
                </a:lnTo>
                <a:lnTo>
                  <a:pt x="90875" y="894"/>
                </a:lnTo>
                <a:lnTo>
                  <a:pt x="90782" y="1080"/>
                </a:lnTo>
                <a:lnTo>
                  <a:pt x="90670" y="1248"/>
                </a:lnTo>
                <a:lnTo>
                  <a:pt x="90558" y="1006"/>
                </a:lnTo>
                <a:lnTo>
                  <a:pt x="90372" y="634"/>
                </a:lnTo>
                <a:lnTo>
                  <a:pt x="90279" y="466"/>
                </a:lnTo>
                <a:lnTo>
                  <a:pt x="90167" y="336"/>
                </a:lnTo>
                <a:lnTo>
                  <a:pt x="90130" y="280"/>
                </a:lnTo>
                <a:lnTo>
                  <a:pt x="90074" y="261"/>
                </a:lnTo>
                <a:close/>
                <a:moveTo>
                  <a:pt x="22342" y="261"/>
                </a:moveTo>
                <a:lnTo>
                  <a:pt x="22304" y="280"/>
                </a:lnTo>
                <a:lnTo>
                  <a:pt x="22230" y="317"/>
                </a:lnTo>
                <a:lnTo>
                  <a:pt x="22155" y="392"/>
                </a:lnTo>
                <a:lnTo>
                  <a:pt x="22081" y="485"/>
                </a:lnTo>
                <a:lnTo>
                  <a:pt x="21932" y="689"/>
                </a:lnTo>
                <a:lnTo>
                  <a:pt x="21839" y="838"/>
                </a:lnTo>
                <a:lnTo>
                  <a:pt x="21765" y="969"/>
                </a:lnTo>
                <a:lnTo>
                  <a:pt x="21671" y="1136"/>
                </a:lnTo>
                <a:lnTo>
                  <a:pt x="21634" y="1211"/>
                </a:lnTo>
                <a:lnTo>
                  <a:pt x="21634" y="1285"/>
                </a:lnTo>
                <a:lnTo>
                  <a:pt x="21634" y="1304"/>
                </a:lnTo>
                <a:lnTo>
                  <a:pt x="21653" y="1322"/>
                </a:lnTo>
                <a:lnTo>
                  <a:pt x="21690" y="1341"/>
                </a:lnTo>
                <a:lnTo>
                  <a:pt x="21727" y="1341"/>
                </a:lnTo>
                <a:lnTo>
                  <a:pt x="21802" y="1322"/>
                </a:lnTo>
                <a:lnTo>
                  <a:pt x="21895" y="1248"/>
                </a:lnTo>
                <a:lnTo>
                  <a:pt x="21969" y="1155"/>
                </a:lnTo>
                <a:lnTo>
                  <a:pt x="22062" y="1043"/>
                </a:lnTo>
                <a:lnTo>
                  <a:pt x="22230" y="820"/>
                </a:lnTo>
                <a:lnTo>
                  <a:pt x="22323" y="671"/>
                </a:lnTo>
                <a:lnTo>
                  <a:pt x="22453" y="876"/>
                </a:lnTo>
                <a:lnTo>
                  <a:pt x="22602" y="1174"/>
                </a:lnTo>
                <a:lnTo>
                  <a:pt x="22695" y="1322"/>
                </a:lnTo>
                <a:lnTo>
                  <a:pt x="22807" y="1453"/>
                </a:lnTo>
                <a:lnTo>
                  <a:pt x="22900" y="1546"/>
                </a:lnTo>
                <a:lnTo>
                  <a:pt x="22937" y="1583"/>
                </a:lnTo>
                <a:lnTo>
                  <a:pt x="22993" y="1602"/>
                </a:lnTo>
                <a:lnTo>
                  <a:pt x="23086" y="1602"/>
                </a:lnTo>
                <a:lnTo>
                  <a:pt x="23105" y="1565"/>
                </a:lnTo>
                <a:lnTo>
                  <a:pt x="23124" y="1527"/>
                </a:lnTo>
                <a:lnTo>
                  <a:pt x="23105" y="1434"/>
                </a:lnTo>
                <a:lnTo>
                  <a:pt x="23068" y="1322"/>
                </a:lnTo>
                <a:lnTo>
                  <a:pt x="22937" y="1080"/>
                </a:lnTo>
                <a:lnTo>
                  <a:pt x="22844" y="932"/>
                </a:lnTo>
                <a:lnTo>
                  <a:pt x="22640" y="559"/>
                </a:lnTo>
                <a:lnTo>
                  <a:pt x="22528" y="373"/>
                </a:lnTo>
                <a:lnTo>
                  <a:pt x="22453" y="317"/>
                </a:lnTo>
                <a:lnTo>
                  <a:pt x="22398" y="280"/>
                </a:lnTo>
                <a:lnTo>
                  <a:pt x="22342" y="261"/>
                </a:lnTo>
                <a:close/>
                <a:moveTo>
                  <a:pt x="23459" y="299"/>
                </a:moveTo>
                <a:lnTo>
                  <a:pt x="23422" y="317"/>
                </a:lnTo>
                <a:lnTo>
                  <a:pt x="23403" y="317"/>
                </a:lnTo>
                <a:lnTo>
                  <a:pt x="23384" y="354"/>
                </a:lnTo>
                <a:lnTo>
                  <a:pt x="23366" y="410"/>
                </a:lnTo>
                <a:lnTo>
                  <a:pt x="23366" y="485"/>
                </a:lnTo>
                <a:lnTo>
                  <a:pt x="23403" y="596"/>
                </a:lnTo>
                <a:lnTo>
                  <a:pt x="23552" y="857"/>
                </a:lnTo>
                <a:lnTo>
                  <a:pt x="23738" y="1118"/>
                </a:lnTo>
                <a:lnTo>
                  <a:pt x="23850" y="1285"/>
                </a:lnTo>
                <a:lnTo>
                  <a:pt x="23961" y="1434"/>
                </a:lnTo>
                <a:lnTo>
                  <a:pt x="24017" y="1509"/>
                </a:lnTo>
                <a:lnTo>
                  <a:pt x="24092" y="1546"/>
                </a:lnTo>
                <a:lnTo>
                  <a:pt x="24166" y="1583"/>
                </a:lnTo>
                <a:lnTo>
                  <a:pt x="24241" y="1602"/>
                </a:lnTo>
                <a:lnTo>
                  <a:pt x="24315" y="1583"/>
                </a:lnTo>
                <a:lnTo>
                  <a:pt x="24408" y="1546"/>
                </a:lnTo>
                <a:lnTo>
                  <a:pt x="24464" y="1490"/>
                </a:lnTo>
                <a:lnTo>
                  <a:pt x="24520" y="1416"/>
                </a:lnTo>
                <a:lnTo>
                  <a:pt x="24594" y="1229"/>
                </a:lnTo>
                <a:lnTo>
                  <a:pt x="24650" y="1043"/>
                </a:lnTo>
                <a:lnTo>
                  <a:pt x="24706" y="876"/>
                </a:lnTo>
                <a:lnTo>
                  <a:pt x="24799" y="764"/>
                </a:lnTo>
                <a:lnTo>
                  <a:pt x="24948" y="559"/>
                </a:lnTo>
                <a:lnTo>
                  <a:pt x="25004" y="466"/>
                </a:lnTo>
                <a:lnTo>
                  <a:pt x="25060" y="373"/>
                </a:lnTo>
                <a:lnTo>
                  <a:pt x="25060" y="317"/>
                </a:lnTo>
                <a:lnTo>
                  <a:pt x="25041" y="299"/>
                </a:lnTo>
                <a:lnTo>
                  <a:pt x="24930" y="299"/>
                </a:lnTo>
                <a:lnTo>
                  <a:pt x="24855" y="317"/>
                </a:lnTo>
                <a:lnTo>
                  <a:pt x="24781" y="354"/>
                </a:lnTo>
                <a:lnTo>
                  <a:pt x="24706" y="410"/>
                </a:lnTo>
                <a:lnTo>
                  <a:pt x="24594" y="522"/>
                </a:lnTo>
                <a:lnTo>
                  <a:pt x="24501" y="671"/>
                </a:lnTo>
                <a:lnTo>
                  <a:pt x="24464" y="801"/>
                </a:lnTo>
                <a:lnTo>
                  <a:pt x="24408" y="987"/>
                </a:lnTo>
                <a:lnTo>
                  <a:pt x="24352" y="1136"/>
                </a:lnTo>
                <a:lnTo>
                  <a:pt x="24315" y="1211"/>
                </a:lnTo>
                <a:lnTo>
                  <a:pt x="24278" y="1248"/>
                </a:lnTo>
                <a:lnTo>
                  <a:pt x="24203" y="1248"/>
                </a:lnTo>
                <a:lnTo>
                  <a:pt x="24129" y="1229"/>
                </a:lnTo>
                <a:lnTo>
                  <a:pt x="24055" y="1155"/>
                </a:lnTo>
                <a:lnTo>
                  <a:pt x="23999" y="1080"/>
                </a:lnTo>
                <a:lnTo>
                  <a:pt x="23887" y="894"/>
                </a:lnTo>
                <a:lnTo>
                  <a:pt x="23813" y="745"/>
                </a:lnTo>
                <a:lnTo>
                  <a:pt x="23719" y="596"/>
                </a:lnTo>
                <a:lnTo>
                  <a:pt x="23589" y="410"/>
                </a:lnTo>
                <a:lnTo>
                  <a:pt x="23515" y="336"/>
                </a:lnTo>
                <a:lnTo>
                  <a:pt x="23459" y="299"/>
                </a:lnTo>
                <a:close/>
                <a:moveTo>
                  <a:pt x="74063" y="224"/>
                </a:moveTo>
                <a:lnTo>
                  <a:pt x="74025" y="243"/>
                </a:lnTo>
                <a:lnTo>
                  <a:pt x="73988" y="261"/>
                </a:lnTo>
                <a:lnTo>
                  <a:pt x="73914" y="354"/>
                </a:lnTo>
                <a:lnTo>
                  <a:pt x="73821" y="503"/>
                </a:lnTo>
                <a:lnTo>
                  <a:pt x="73728" y="652"/>
                </a:lnTo>
                <a:lnTo>
                  <a:pt x="73541" y="969"/>
                </a:lnTo>
                <a:lnTo>
                  <a:pt x="73430" y="1174"/>
                </a:lnTo>
                <a:lnTo>
                  <a:pt x="73337" y="1360"/>
                </a:lnTo>
                <a:lnTo>
                  <a:pt x="73299" y="1453"/>
                </a:lnTo>
                <a:lnTo>
                  <a:pt x="73281" y="1546"/>
                </a:lnTo>
                <a:lnTo>
                  <a:pt x="73281" y="1602"/>
                </a:lnTo>
                <a:lnTo>
                  <a:pt x="73299" y="1620"/>
                </a:lnTo>
                <a:lnTo>
                  <a:pt x="73318" y="1620"/>
                </a:lnTo>
                <a:lnTo>
                  <a:pt x="73392" y="1602"/>
                </a:lnTo>
                <a:lnTo>
                  <a:pt x="73504" y="1509"/>
                </a:lnTo>
                <a:lnTo>
                  <a:pt x="73597" y="1416"/>
                </a:lnTo>
                <a:lnTo>
                  <a:pt x="73672" y="1304"/>
                </a:lnTo>
                <a:lnTo>
                  <a:pt x="73821" y="1080"/>
                </a:lnTo>
                <a:lnTo>
                  <a:pt x="74100" y="634"/>
                </a:lnTo>
                <a:lnTo>
                  <a:pt x="74174" y="857"/>
                </a:lnTo>
                <a:lnTo>
                  <a:pt x="74286" y="1136"/>
                </a:lnTo>
                <a:lnTo>
                  <a:pt x="74342" y="1267"/>
                </a:lnTo>
                <a:lnTo>
                  <a:pt x="74416" y="1397"/>
                </a:lnTo>
                <a:lnTo>
                  <a:pt x="74509" y="1490"/>
                </a:lnTo>
                <a:lnTo>
                  <a:pt x="74603" y="1546"/>
                </a:lnTo>
                <a:lnTo>
                  <a:pt x="74658" y="1565"/>
                </a:lnTo>
                <a:lnTo>
                  <a:pt x="74696" y="1565"/>
                </a:lnTo>
                <a:lnTo>
                  <a:pt x="74733" y="1546"/>
                </a:lnTo>
                <a:lnTo>
                  <a:pt x="74733" y="1527"/>
                </a:lnTo>
                <a:lnTo>
                  <a:pt x="74733" y="1434"/>
                </a:lnTo>
                <a:lnTo>
                  <a:pt x="74696" y="1322"/>
                </a:lnTo>
                <a:lnTo>
                  <a:pt x="74584" y="1099"/>
                </a:lnTo>
                <a:lnTo>
                  <a:pt x="74509" y="950"/>
                </a:lnTo>
                <a:lnTo>
                  <a:pt x="74435" y="727"/>
                </a:lnTo>
                <a:lnTo>
                  <a:pt x="74361" y="485"/>
                </a:lnTo>
                <a:lnTo>
                  <a:pt x="74305" y="373"/>
                </a:lnTo>
                <a:lnTo>
                  <a:pt x="74249" y="280"/>
                </a:lnTo>
                <a:lnTo>
                  <a:pt x="74156" y="224"/>
                </a:lnTo>
                <a:close/>
                <a:moveTo>
                  <a:pt x="47942" y="243"/>
                </a:moveTo>
                <a:lnTo>
                  <a:pt x="47867" y="299"/>
                </a:lnTo>
                <a:lnTo>
                  <a:pt x="47793" y="354"/>
                </a:lnTo>
                <a:lnTo>
                  <a:pt x="47644" y="541"/>
                </a:lnTo>
                <a:lnTo>
                  <a:pt x="47513" y="727"/>
                </a:lnTo>
                <a:lnTo>
                  <a:pt x="47402" y="894"/>
                </a:lnTo>
                <a:lnTo>
                  <a:pt x="47364" y="1006"/>
                </a:lnTo>
                <a:lnTo>
                  <a:pt x="47308" y="1118"/>
                </a:lnTo>
                <a:lnTo>
                  <a:pt x="47290" y="1211"/>
                </a:lnTo>
                <a:lnTo>
                  <a:pt x="47271" y="1304"/>
                </a:lnTo>
                <a:lnTo>
                  <a:pt x="47290" y="1341"/>
                </a:lnTo>
                <a:lnTo>
                  <a:pt x="47308" y="1360"/>
                </a:lnTo>
                <a:lnTo>
                  <a:pt x="47327" y="1360"/>
                </a:lnTo>
                <a:lnTo>
                  <a:pt x="47402" y="1304"/>
                </a:lnTo>
                <a:lnTo>
                  <a:pt x="47513" y="1174"/>
                </a:lnTo>
                <a:lnTo>
                  <a:pt x="47662" y="932"/>
                </a:lnTo>
                <a:lnTo>
                  <a:pt x="47755" y="783"/>
                </a:lnTo>
                <a:lnTo>
                  <a:pt x="47830" y="671"/>
                </a:lnTo>
                <a:lnTo>
                  <a:pt x="47923" y="596"/>
                </a:lnTo>
                <a:lnTo>
                  <a:pt x="47979" y="559"/>
                </a:lnTo>
                <a:lnTo>
                  <a:pt x="48090" y="559"/>
                </a:lnTo>
                <a:lnTo>
                  <a:pt x="48146" y="578"/>
                </a:lnTo>
                <a:lnTo>
                  <a:pt x="48202" y="615"/>
                </a:lnTo>
                <a:lnTo>
                  <a:pt x="48258" y="689"/>
                </a:lnTo>
                <a:lnTo>
                  <a:pt x="48370" y="838"/>
                </a:lnTo>
                <a:lnTo>
                  <a:pt x="48463" y="987"/>
                </a:lnTo>
                <a:lnTo>
                  <a:pt x="48686" y="1322"/>
                </a:lnTo>
                <a:lnTo>
                  <a:pt x="48798" y="1490"/>
                </a:lnTo>
                <a:lnTo>
                  <a:pt x="48872" y="1583"/>
                </a:lnTo>
                <a:lnTo>
                  <a:pt x="48910" y="1620"/>
                </a:lnTo>
                <a:lnTo>
                  <a:pt x="48947" y="1639"/>
                </a:lnTo>
                <a:lnTo>
                  <a:pt x="49021" y="1639"/>
                </a:lnTo>
                <a:lnTo>
                  <a:pt x="49096" y="1620"/>
                </a:lnTo>
                <a:lnTo>
                  <a:pt x="49133" y="1602"/>
                </a:lnTo>
                <a:lnTo>
                  <a:pt x="49152" y="1565"/>
                </a:lnTo>
                <a:lnTo>
                  <a:pt x="49152" y="1527"/>
                </a:lnTo>
                <a:lnTo>
                  <a:pt x="49114" y="1471"/>
                </a:lnTo>
                <a:lnTo>
                  <a:pt x="48910" y="1155"/>
                </a:lnTo>
                <a:lnTo>
                  <a:pt x="48779" y="932"/>
                </a:lnTo>
                <a:lnTo>
                  <a:pt x="48612" y="708"/>
                </a:lnTo>
                <a:lnTo>
                  <a:pt x="48444" y="503"/>
                </a:lnTo>
                <a:lnTo>
                  <a:pt x="48370" y="410"/>
                </a:lnTo>
                <a:lnTo>
                  <a:pt x="48277" y="336"/>
                </a:lnTo>
                <a:lnTo>
                  <a:pt x="48202" y="280"/>
                </a:lnTo>
                <a:lnTo>
                  <a:pt x="48109" y="243"/>
                </a:lnTo>
                <a:close/>
                <a:moveTo>
                  <a:pt x="69222" y="205"/>
                </a:moveTo>
                <a:lnTo>
                  <a:pt x="69166" y="224"/>
                </a:lnTo>
                <a:lnTo>
                  <a:pt x="69054" y="261"/>
                </a:lnTo>
                <a:lnTo>
                  <a:pt x="68961" y="317"/>
                </a:lnTo>
                <a:lnTo>
                  <a:pt x="68887" y="392"/>
                </a:lnTo>
                <a:lnTo>
                  <a:pt x="68812" y="466"/>
                </a:lnTo>
                <a:lnTo>
                  <a:pt x="68757" y="559"/>
                </a:lnTo>
                <a:lnTo>
                  <a:pt x="68701" y="652"/>
                </a:lnTo>
                <a:lnTo>
                  <a:pt x="68626" y="857"/>
                </a:lnTo>
                <a:lnTo>
                  <a:pt x="68589" y="1006"/>
                </a:lnTo>
                <a:lnTo>
                  <a:pt x="68533" y="1174"/>
                </a:lnTo>
                <a:lnTo>
                  <a:pt x="68496" y="1248"/>
                </a:lnTo>
                <a:lnTo>
                  <a:pt x="68459" y="1304"/>
                </a:lnTo>
                <a:lnTo>
                  <a:pt x="68403" y="1341"/>
                </a:lnTo>
                <a:lnTo>
                  <a:pt x="68347" y="1341"/>
                </a:lnTo>
                <a:lnTo>
                  <a:pt x="68291" y="1304"/>
                </a:lnTo>
                <a:lnTo>
                  <a:pt x="68235" y="1229"/>
                </a:lnTo>
                <a:lnTo>
                  <a:pt x="68123" y="1025"/>
                </a:lnTo>
                <a:lnTo>
                  <a:pt x="67993" y="801"/>
                </a:lnTo>
                <a:lnTo>
                  <a:pt x="67919" y="671"/>
                </a:lnTo>
                <a:lnTo>
                  <a:pt x="67788" y="503"/>
                </a:lnTo>
                <a:lnTo>
                  <a:pt x="67714" y="429"/>
                </a:lnTo>
                <a:lnTo>
                  <a:pt x="67677" y="429"/>
                </a:lnTo>
                <a:lnTo>
                  <a:pt x="67677" y="447"/>
                </a:lnTo>
                <a:lnTo>
                  <a:pt x="67658" y="503"/>
                </a:lnTo>
                <a:lnTo>
                  <a:pt x="67695" y="596"/>
                </a:lnTo>
                <a:lnTo>
                  <a:pt x="67733" y="727"/>
                </a:lnTo>
                <a:lnTo>
                  <a:pt x="67844" y="987"/>
                </a:lnTo>
                <a:lnTo>
                  <a:pt x="67937" y="1192"/>
                </a:lnTo>
                <a:lnTo>
                  <a:pt x="68068" y="1416"/>
                </a:lnTo>
                <a:lnTo>
                  <a:pt x="68142" y="1527"/>
                </a:lnTo>
                <a:lnTo>
                  <a:pt x="68235" y="1602"/>
                </a:lnTo>
                <a:lnTo>
                  <a:pt x="68328" y="1658"/>
                </a:lnTo>
                <a:lnTo>
                  <a:pt x="68384" y="1676"/>
                </a:lnTo>
                <a:lnTo>
                  <a:pt x="68440" y="1676"/>
                </a:lnTo>
                <a:lnTo>
                  <a:pt x="68514" y="1658"/>
                </a:lnTo>
                <a:lnTo>
                  <a:pt x="68589" y="1620"/>
                </a:lnTo>
                <a:lnTo>
                  <a:pt x="68645" y="1565"/>
                </a:lnTo>
                <a:lnTo>
                  <a:pt x="68701" y="1490"/>
                </a:lnTo>
                <a:lnTo>
                  <a:pt x="68775" y="1341"/>
                </a:lnTo>
                <a:lnTo>
                  <a:pt x="68831" y="1192"/>
                </a:lnTo>
                <a:lnTo>
                  <a:pt x="68924" y="876"/>
                </a:lnTo>
                <a:lnTo>
                  <a:pt x="68980" y="727"/>
                </a:lnTo>
                <a:lnTo>
                  <a:pt x="69036" y="652"/>
                </a:lnTo>
                <a:lnTo>
                  <a:pt x="69092" y="596"/>
                </a:lnTo>
                <a:lnTo>
                  <a:pt x="69147" y="559"/>
                </a:lnTo>
                <a:lnTo>
                  <a:pt x="69203" y="522"/>
                </a:lnTo>
                <a:lnTo>
                  <a:pt x="69278" y="485"/>
                </a:lnTo>
                <a:lnTo>
                  <a:pt x="69315" y="447"/>
                </a:lnTo>
                <a:lnTo>
                  <a:pt x="69334" y="354"/>
                </a:lnTo>
                <a:lnTo>
                  <a:pt x="69315" y="280"/>
                </a:lnTo>
                <a:lnTo>
                  <a:pt x="69296" y="243"/>
                </a:lnTo>
                <a:lnTo>
                  <a:pt x="69259" y="224"/>
                </a:lnTo>
                <a:lnTo>
                  <a:pt x="69222" y="205"/>
                </a:lnTo>
                <a:close/>
                <a:moveTo>
                  <a:pt x="298" y="1136"/>
                </a:moveTo>
                <a:lnTo>
                  <a:pt x="223" y="1174"/>
                </a:lnTo>
                <a:lnTo>
                  <a:pt x="205" y="1192"/>
                </a:lnTo>
                <a:lnTo>
                  <a:pt x="205" y="1211"/>
                </a:lnTo>
                <a:lnTo>
                  <a:pt x="205" y="1285"/>
                </a:lnTo>
                <a:lnTo>
                  <a:pt x="242" y="1341"/>
                </a:lnTo>
                <a:lnTo>
                  <a:pt x="372" y="1471"/>
                </a:lnTo>
                <a:lnTo>
                  <a:pt x="503" y="1546"/>
                </a:lnTo>
                <a:lnTo>
                  <a:pt x="745" y="1751"/>
                </a:lnTo>
                <a:lnTo>
                  <a:pt x="838" y="1825"/>
                </a:lnTo>
                <a:lnTo>
                  <a:pt x="912" y="1900"/>
                </a:lnTo>
                <a:lnTo>
                  <a:pt x="912" y="1937"/>
                </a:lnTo>
                <a:lnTo>
                  <a:pt x="931" y="1993"/>
                </a:lnTo>
                <a:lnTo>
                  <a:pt x="912" y="2030"/>
                </a:lnTo>
                <a:lnTo>
                  <a:pt x="894" y="2067"/>
                </a:lnTo>
                <a:lnTo>
                  <a:pt x="801" y="2179"/>
                </a:lnTo>
                <a:lnTo>
                  <a:pt x="652" y="2291"/>
                </a:lnTo>
                <a:lnTo>
                  <a:pt x="540" y="2384"/>
                </a:lnTo>
                <a:lnTo>
                  <a:pt x="410" y="2477"/>
                </a:lnTo>
                <a:lnTo>
                  <a:pt x="372" y="2533"/>
                </a:lnTo>
                <a:lnTo>
                  <a:pt x="391" y="2570"/>
                </a:lnTo>
                <a:lnTo>
                  <a:pt x="428" y="2589"/>
                </a:lnTo>
                <a:lnTo>
                  <a:pt x="521" y="2607"/>
                </a:lnTo>
                <a:lnTo>
                  <a:pt x="596" y="2589"/>
                </a:lnTo>
                <a:lnTo>
                  <a:pt x="670" y="2570"/>
                </a:lnTo>
                <a:lnTo>
                  <a:pt x="819" y="2495"/>
                </a:lnTo>
                <a:lnTo>
                  <a:pt x="968" y="2384"/>
                </a:lnTo>
                <a:lnTo>
                  <a:pt x="1080" y="2309"/>
                </a:lnTo>
                <a:lnTo>
                  <a:pt x="1192" y="2179"/>
                </a:lnTo>
                <a:lnTo>
                  <a:pt x="1266" y="2067"/>
                </a:lnTo>
                <a:lnTo>
                  <a:pt x="1285" y="2011"/>
                </a:lnTo>
                <a:lnTo>
                  <a:pt x="1285" y="1956"/>
                </a:lnTo>
                <a:lnTo>
                  <a:pt x="1266" y="1862"/>
                </a:lnTo>
                <a:lnTo>
                  <a:pt x="1192" y="1769"/>
                </a:lnTo>
                <a:lnTo>
                  <a:pt x="1117" y="1676"/>
                </a:lnTo>
                <a:lnTo>
                  <a:pt x="875" y="1471"/>
                </a:lnTo>
                <a:lnTo>
                  <a:pt x="763" y="1378"/>
                </a:lnTo>
                <a:lnTo>
                  <a:pt x="614" y="1248"/>
                </a:lnTo>
                <a:lnTo>
                  <a:pt x="521" y="1192"/>
                </a:lnTo>
                <a:lnTo>
                  <a:pt x="447" y="1155"/>
                </a:lnTo>
                <a:lnTo>
                  <a:pt x="372" y="1136"/>
                </a:lnTo>
                <a:close/>
                <a:moveTo>
                  <a:pt x="92513" y="1174"/>
                </a:moveTo>
                <a:lnTo>
                  <a:pt x="92457" y="1192"/>
                </a:lnTo>
                <a:lnTo>
                  <a:pt x="92364" y="1229"/>
                </a:lnTo>
                <a:lnTo>
                  <a:pt x="92159" y="1397"/>
                </a:lnTo>
                <a:lnTo>
                  <a:pt x="91973" y="1583"/>
                </a:lnTo>
                <a:lnTo>
                  <a:pt x="91843" y="1713"/>
                </a:lnTo>
                <a:lnTo>
                  <a:pt x="91694" y="1844"/>
                </a:lnTo>
                <a:lnTo>
                  <a:pt x="91489" y="2030"/>
                </a:lnTo>
                <a:lnTo>
                  <a:pt x="91415" y="2142"/>
                </a:lnTo>
                <a:lnTo>
                  <a:pt x="91359" y="2235"/>
                </a:lnTo>
                <a:lnTo>
                  <a:pt x="91340" y="2291"/>
                </a:lnTo>
                <a:lnTo>
                  <a:pt x="91340" y="2328"/>
                </a:lnTo>
                <a:lnTo>
                  <a:pt x="91359" y="2365"/>
                </a:lnTo>
                <a:lnTo>
                  <a:pt x="91377" y="2384"/>
                </a:lnTo>
                <a:lnTo>
                  <a:pt x="91564" y="2533"/>
                </a:lnTo>
                <a:lnTo>
                  <a:pt x="91843" y="2737"/>
                </a:lnTo>
                <a:lnTo>
                  <a:pt x="91992" y="2831"/>
                </a:lnTo>
                <a:lnTo>
                  <a:pt x="92122" y="2905"/>
                </a:lnTo>
                <a:lnTo>
                  <a:pt x="92252" y="2942"/>
                </a:lnTo>
                <a:lnTo>
                  <a:pt x="92308" y="2961"/>
                </a:lnTo>
                <a:lnTo>
                  <a:pt x="92346" y="2942"/>
                </a:lnTo>
                <a:lnTo>
                  <a:pt x="92383" y="2924"/>
                </a:lnTo>
                <a:lnTo>
                  <a:pt x="92401" y="2886"/>
                </a:lnTo>
                <a:lnTo>
                  <a:pt x="92383" y="2849"/>
                </a:lnTo>
                <a:lnTo>
                  <a:pt x="92364" y="2793"/>
                </a:lnTo>
                <a:lnTo>
                  <a:pt x="92271" y="2700"/>
                </a:lnTo>
                <a:lnTo>
                  <a:pt x="92141" y="2589"/>
                </a:lnTo>
                <a:lnTo>
                  <a:pt x="91843" y="2384"/>
                </a:lnTo>
                <a:lnTo>
                  <a:pt x="91657" y="2272"/>
                </a:lnTo>
                <a:lnTo>
                  <a:pt x="91899" y="2049"/>
                </a:lnTo>
                <a:lnTo>
                  <a:pt x="92271" y="1695"/>
                </a:lnTo>
                <a:lnTo>
                  <a:pt x="92420" y="1527"/>
                </a:lnTo>
                <a:lnTo>
                  <a:pt x="92532" y="1360"/>
                </a:lnTo>
                <a:lnTo>
                  <a:pt x="92569" y="1304"/>
                </a:lnTo>
                <a:lnTo>
                  <a:pt x="92588" y="1248"/>
                </a:lnTo>
                <a:lnTo>
                  <a:pt x="92569" y="1211"/>
                </a:lnTo>
                <a:lnTo>
                  <a:pt x="92513" y="1174"/>
                </a:lnTo>
                <a:close/>
                <a:moveTo>
                  <a:pt x="91526" y="3333"/>
                </a:moveTo>
                <a:lnTo>
                  <a:pt x="91433" y="3352"/>
                </a:lnTo>
                <a:lnTo>
                  <a:pt x="91415" y="3370"/>
                </a:lnTo>
                <a:lnTo>
                  <a:pt x="91377" y="3389"/>
                </a:lnTo>
                <a:lnTo>
                  <a:pt x="91377" y="3426"/>
                </a:lnTo>
                <a:lnTo>
                  <a:pt x="91377" y="3464"/>
                </a:lnTo>
                <a:lnTo>
                  <a:pt x="91396" y="3482"/>
                </a:lnTo>
                <a:lnTo>
                  <a:pt x="91433" y="3519"/>
                </a:lnTo>
                <a:lnTo>
                  <a:pt x="91545" y="3538"/>
                </a:lnTo>
                <a:lnTo>
                  <a:pt x="91750" y="3575"/>
                </a:lnTo>
                <a:lnTo>
                  <a:pt x="91899" y="3613"/>
                </a:lnTo>
                <a:lnTo>
                  <a:pt x="92029" y="3687"/>
                </a:lnTo>
                <a:lnTo>
                  <a:pt x="92159" y="3761"/>
                </a:lnTo>
                <a:lnTo>
                  <a:pt x="92290" y="3855"/>
                </a:lnTo>
                <a:lnTo>
                  <a:pt x="92085" y="3985"/>
                </a:lnTo>
                <a:lnTo>
                  <a:pt x="91880" y="4097"/>
                </a:lnTo>
                <a:lnTo>
                  <a:pt x="91471" y="4320"/>
                </a:lnTo>
                <a:lnTo>
                  <a:pt x="91340" y="4376"/>
                </a:lnTo>
                <a:lnTo>
                  <a:pt x="91284" y="4413"/>
                </a:lnTo>
                <a:lnTo>
                  <a:pt x="91266" y="4450"/>
                </a:lnTo>
                <a:lnTo>
                  <a:pt x="91247" y="4469"/>
                </a:lnTo>
                <a:lnTo>
                  <a:pt x="91266" y="4525"/>
                </a:lnTo>
                <a:lnTo>
                  <a:pt x="91284" y="4581"/>
                </a:lnTo>
                <a:lnTo>
                  <a:pt x="91322" y="4618"/>
                </a:lnTo>
                <a:lnTo>
                  <a:pt x="91359" y="4618"/>
                </a:lnTo>
                <a:lnTo>
                  <a:pt x="91377" y="4599"/>
                </a:lnTo>
                <a:lnTo>
                  <a:pt x="91657" y="4506"/>
                </a:lnTo>
                <a:lnTo>
                  <a:pt x="91955" y="4376"/>
                </a:lnTo>
                <a:lnTo>
                  <a:pt x="92234" y="4208"/>
                </a:lnTo>
                <a:lnTo>
                  <a:pt x="92364" y="4115"/>
                </a:lnTo>
                <a:lnTo>
                  <a:pt x="92457" y="4022"/>
                </a:lnTo>
                <a:lnTo>
                  <a:pt x="92513" y="3929"/>
                </a:lnTo>
                <a:lnTo>
                  <a:pt x="92532" y="3873"/>
                </a:lnTo>
                <a:lnTo>
                  <a:pt x="92532" y="3836"/>
                </a:lnTo>
                <a:lnTo>
                  <a:pt x="92513" y="3743"/>
                </a:lnTo>
                <a:lnTo>
                  <a:pt x="92439" y="3668"/>
                </a:lnTo>
                <a:lnTo>
                  <a:pt x="92364" y="3613"/>
                </a:lnTo>
                <a:lnTo>
                  <a:pt x="92271" y="3538"/>
                </a:lnTo>
                <a:lnTo>
                  <a:pt x="92048" y="3445"/>
                </a:lnTo>
                <a:lnTo>
                  <a:pt x="91899" y="3389"/>
                </a:lnTo>
                <a:lnTo>
                  <a:pt x="91657" y="3352"/>
                </a:lnTo>
                <a:lnTo>
                  <a:pt x="91526" y="3333"/>
                </a:lnTo>
                <a:close/>
                <a:moveTo>
                  <a:pt x="1545" y="2775"/>
                </a:moveTo>
                <a:lnTo>
                  <a:pt x="1489" y="2793"/>
                </a:lnTo>
                <a:lnTo>
                  <a:pt x="1173" y="3017"/>
                </a:lnTo>
                <a:lnTo>
                  <a:pt x="950" y="3147"/>
                </a:lnTo>
                <a:lnTo>
                  <a:pt x="726" y="3296"/>
                </a:lnTo>
                <a:lnTo>
                  <a:pt x="521" y="3464"/>
                </a:lnTo>
                <a:lnTo>
                  <a:pt x="428" y="3557"/>
                </a:lnTo>
                <a:lnTo>
                  <a:pt x="354" y="3631"/>
                </a:lnTo>
                <a:lnTo>
                  <a:pt x="298" y="3724"/>
                </a:lnTo>
                <a:lnTo>
                  <a:pt x="261" y="3817"/>
                </a:lnTo>
                <a:lnTo>
                  <a:pt x="261" y="3892"/>
                </a:lnTo>
                <a:lnTo>
                  <a:pt x="261" y="3985"/>
                </a:lnTo>
                <a:lnTo>
                  <a:pt x="317" y="4059"/>
                </a:lnTo>
                <a:lnTo>
                  <a:pt x="372" y="4134"/>
                </a:lnTo>
                <a:lnTo>
                  <a:pt x="559" y="4283"/>
                </a:lnTo>
                <a:lnTo>
                  <a:pt x="745" y="4413"/>
                </a:lnTo>
                <a:lnTo>
                  <a:pt x="912" y="4506"/>
                </a:lnTo>
                <a:lnTo>
                  <a:pt x="1024" y="4562"/>
                </a:lnTo>
                <a:lnTo>
                  <a:pt x="1136" y="4599"/>
                </a:lnTo>
                <a:lnTo>
                  <a:pt x="1229" y="4637"/>
                </a:lnTo>
                <a:lnTo>
                  <a:pt x="1359" y="4637"/>
                </a:lnTo>
                <a:lnTo>
                  <a:pt x="1378" y="4618"/>
                </a:lnTo>
                <a:lnTo>
                  <a:pt x="1359" y="4599"/>
                </a:lnTo>
                <a:lnTo>
                  <a:pt x="1322" y="4525"/>
                </a:lnTo>
                <a:lnTo>
                  <a:pt x="1192" y="4413"/>
                </a:lnTo>
                <a:lnTo>
                  <a:pt x="931" y="4264"/>
                </a:lnTo>
                <a:lnTo>
                  <a:pt x="801" y="4171"/>
                </a:lnTo>
                <a:lnTo>
                  <a:pt x="689" y="4078"/>
                </a:lnTo>
                <a:lnTo>
                  <a:pt x="614" y="3985"/>
                </a:lnTo>
                <a:lnTo>
                  <a:pt x="577" y="3929"/>
                </a:lnTo>
                <a:lnTo>
                  <a:pt x="577" y="3892"/>
                </a:lnTo>
                <a:lnTo>
                  <a:pt x="577" y="3836"/>
                </a:lnTo>
                <a:lnTo>
                  <a:pt x="596" y="3780"/>
                </a:lnTo>
                <a:lnTo>
                  <a:pt x="633" y="3724"/>
                </a:lnTo>
                <a:lnTo>
                  <a:pt x="707" y="3668"/>
                </a:lnTo>
                <a:lnTo>
                  <a:pt x="856" y="3557"/>
                </a:lnTo>
                <a:lnTo>
                  <a:pt x="1005" y="3445"/>
                </a:lnTo>
                <a:lnTo>
                  <a:pt x="1322" y="3240"/>
                </a:lnTo>
                <a:lnTo>
                  <a:pt x="1508" y="3128"/>
                </a:lnTo>
                <a:lnTo>
                  <a:pt x="1601" y="3054"/>
                </a:lnTo>
                <a:lnTo>
                  <a:pt x="1638" y="3017"/>
                </a:lnTo>
                <a:lnTo>
                  <a:pt x="1657" y="2980"/>
                </a:lnTo>
                <a:lnTo>
                  <a:pt x="1657" y="2905"/>
                </a:lnTo>
                <a:lnTo>
                  <a:pt x="1638" y="2812"/>
                </a:lnTo>
                <a:lnTo>
                  <a:pt x="1620" y="2775"/>
                </a:lnTo>
                <a:close/>
                <a:moveTo>
                  <a:pt x="335" y="5027"/>
                </a:moveTo>
                <a:lnTo>
                  <a:pt x="298" y="5046"/>
                </a:lnTo>
                <a:lnTo>
                  <a:pt x="279" y="5065"/>
                </a:lnTo>
                <a:lnTo>
                  <a:pt x="261" y="5102"/>
                </a:lnTo>
                <a:lnTo>
                  <a:pt x="279" y="5158"/>
                </a:lnTo>
                <a:lnTo>
                  <a:pt x="298" y="5195"/>
                </a:lnTo>
                <a:lnTo>
                  <a:pt x="354" y="5232"/>
                </a:lnTo>
                <a:lnTo>
                  <a:pt x="484" y="5325"/>
                </a:lnTo>
                <a:lnTo>
                  <a:pt x="633" y="5400"/>
                </a:lnTo>
                <a:lnTo>
                  <a:pt x="950" y="5549"/>
                </a:lnTo>
                <a:lnTo>
                  <a:pt x="1173" y="5642"/>
                </a:lnTo>
                <a:lnTo>
                  <a:pt x="1043" y="5791"/>
                </a:lnTo>
                <a:lnTo>
                  <a:pt x="894" y="5921"/>
                </a:lnTo>
                <a:lnTo>
                  <a:pt x="596" y="6163"/>
                </a:lnTo>
                <a:lnTo>
                  <a:pt x="484" y="6275"/>
                </a:lnTo>
                <a:lnTo>
                  <a:pt x="447" y="6312"/>
                </a:lnTo>
                <a:lnTo>
                  <a:pt x="447" y="6349"/>
                </a:lnTo>
                <a:lnTo>
                  <a:pt x="447" y="6368"/>
                </a:lnTo>
                <a:lnTo>
                  <a:pt x="484" y="6368"/>
                </a:lnTo>
                <a:lnTo>
                  <a:pt x="652" y="6349"/>
                </a:lnTo>
                <a:lnTo>
                  <a:pt x="745" y="6312"/>
                </a:lnTo>
                <a:lnTo>
                  <a:pt x="894" y="6219"/>
                </a:lnTo>
                <a:lnTo>
                  <a:pt x="1043" y="6089"/>
                </a:lnTo>
                <a:lnTo>
                  <a:pt x="1210" y="5940"/>
                </a:lnTo>
                <a:lnTo>
                  <a:pt x="1359" y="5809"/>
                </a:lnTo>
                <a:lnTo>
                  <a:pt x="1452" y="5661"/>
                </a:lnTo>
                <a:lnTo>
                  <a:pt x="1471" y="5605"/>
                </a:lnTo>
                <a:lnTo>
                  <a:pt x="1471" y="5549"/>
                </a:lnTo>
                <a:lnTo>
                  <a:pt x="1452" y="5512"/>
                </a:lnTo>
                <a:lnTo>
                  <a:pt x="1415" y="5474"/>
                </a:lnTo>
                <a:lnTo>
                  <a:pt x="1173" y="5344"/>
                </a:lnTo>
                <a:lnTo>
                  <a:pt x="819" y="5158"/>
                </a:lnTo>
                <a:lnTo>
                  <a:pt x="633" y="5083"/>
                </a:lnTo>
                <a:lnTo>
                  <a:pt x="465" y="5027"/>
                </a:lnTo>
                <a:close/>
                <a:moveTo>
                  <a:pt x="92439" y="5102"/>
                </a:moveTo>
                <a:lnTo>
                  <a:pt x="92383" y="5121"/>
                </a:lnTo>
                <a:lnTo>
                  <a:pt x="92159" y="5251"/>
                </a:lnTo>
                <a:lnTo>
                  <a:pt x="91843" y="5437"/>
                </a:lnTo>
                <a:lnTo>
                  <a:pt x="91675" y="5530"/>
                </a:lnTo>
                <a:lnTo>
                  <a:pt x="91545" y="5642"/>
                </a:lnTo>
                <a:lnTo>
                  <a:pt x="91433" y="5735"/>
                </a:lnTo>
                <a:lnTo>
                  <a:pt x="91396" y="5791"/>
                </a:lnTo>
                <a:lnTo>
                  <a:pt x="91377" y="5828"/>
                </a:lnTo>
                <a:lnTo>
                  <a:pt x="91377" y="5884"/>
                </a:lnTo>
                <a:lnTo>
                  <a:pt x="91377" y="5921"/>
                </a:lnTo>
                <a:lnTo>
                  <a:pt x="91433" y="6014"/>
                </a:lnTo>
                <a:lnTo>
                  <a:pt x="91508" y="6089"/>
                </a:lnTo>
                <a:lnTo>
                  <a:pt x="91601" y="6163"/>
                </a:lnTo>
                <a:lnTo>
                  <a:pt x="91806" y="6312"/>
                </a:lnTo>
                <a:lnTo>
                  <a:pt x="91992" y="6405"/>
                </a:lnTo>
                <a:lnTo>
                  <a:pt x="92122" y="6498"/>
                </a:lnTo>
                <a:lnTo>
                  <a:pt x="92308" y="6610"/>
                </a:lnTo>
                <a:lnTo>
                  <a:pt x="92420" y="6647"/>
                </a:lnTo>
                <a:lnTo>
                  <a:pt x="92513" y="6647"/>
                </a:lnTo>
                <a:lnTo>
                  <a:pt x="92532" y="6629"/>
                </a:lnTo>
                <a:lnTo>
                  <a:pt x="92550" y="6591"/>
                </a:lnTo>
                <a:lnTo>
                  <a:pt x="92532" y="6536"/>
                </a:lnTo>
                <a:lnTo>
                  <a:pt x="92532" y="6498"/>
                </a:lnTo>
                <a:lnTo>
                  <a:pt x="92495" y="6442"/>
                </a:lnTo>
                <a:lnTo>
                  <a:pt x="92401" y="6349"/>
                </a:lnTo>
                <a:lnTo>
                  <a:pt x="92290" y="6256"/>
                </a:lnTo>
                <a:lnTo>
                  <a:pt x="92141" y="6163"/>
                </a:lnTo>
                <a:lnTo>
                  <a:pt x="91843" y="6014"/>
                </a:lnTo>
                <a:lnTo>
                  <a:pt x="91638" y="5903"/>
                </a:lnTo>
                <a:lnTo>
                  <a:pt x="92252" y="5400"/>
                </a:lnTo>
                <a:lnTo>
                  <a:pt x="92401" y="5214"/>
                </a:lnTo>
                <a:lnTo>
                  <a:pt x="92439" y="5158"/>
                </a:lnTo>
                <a:lnTo>
                  <a:pt x="92457" y="5121"/>
                </a:lnTo>
                <a:lnTo>
                  <a:pt x="92439" y="5102"/>
                </a:lnTo>
                <a:close/>
                <a:moveTo>
                  <a:pt x="1192" y="6833"/>
                </a:moveTo>
                <a:lnTo>
                  <a:pt x="1061" y="6908"/>
                </a:lnTo>
                <a:lnTo>
                  <a:pt x="931" y="6964"/>
                </a:lnTo>
                <a:lnTo>
                  <a:pt x="782" y="7057"/>
                </a:lnTo>
                <a:lnTo>
                  <a:pt x="652" y="7150"/>
                </a:lnTo>
                <a:lnTo>
                  <a:pt x="540" y="7243"/>
                </a:lnTo>
                <a:lnTo>
                  <a:pt x="447" y="7336"/>
                </a:lnTo>
                <a:lnTo>
                  <a:pt x="428" y="7392"/>
                </a:lnTo>
                <a:lnTo>
                  <a:pt x="410" y="7448"/>
                </a:lnTo>
                <a:lnTo>
                  <a:pt x="391" y="7522"/>
                </a:lnTo>
                <a:lnTo>
                  <a:pt x="410" y="7578"/>
                </a:lnTo>
                <a:lnTo>
                  <a:pt x="428" y="7634"/>
                </a:lnTo>
                <a:lnTo>
                  <a:pt x="465" y="7708"/>
                </a:lnTo>
                <a:lnTo>
                  <a:pt x="521" y="7783"/>
                </a:lnTo>
                <a:lnTo>
                  <a:pt x="596" y="7857"/>
                </a:lnTo>
                <a:lnTo>
                  <a:pt x="782" y="8006"/>
                </a:lnTo>
                <a:lnTo>
                  <a:pt x="1061" y="8211"/>
                </a:lnTo>
                <a:lnTo>
                  <a:pt x="1192" y="8286"/>
                </a:lnTo>
                <a:lnTo>
                  <a:pt x="1303" y="8304"/>
                </a:lnTo>
                <a:lnTo>
                  <a:pt x="1322" y="8304"/>
                </a:lnTo>
                <a:lnTo>
                  <a:pt x="1341" y="8286"/>
                </a:lnTo>
                <a:lnTo>
                  <a:pt x="1341" y="8230"/>
                </a:lnTo>
                <a:lnTo>
                  <a:pt x="1322" y="8174"/>
                </a:lnTo>
                <a:lnTo>
                  <a:pt x="1303" y="8099"/>
                </a:lnTo>
                <a:lnTo>
                  <a:pt x="1247" y="8044"/>
                </a:lnTo>
                <a:lnTo>
                  <a:pt x="1136" y="7932"/>
                </a:lnTo>
                <a:lnTo>
                  <a:pt x="894" y="7746"/>
                </a:lnTo>
                <a:lnTo>
                  <a:pt x="801" y="7653"/>
                </a:lnTo>
                <a:lnTo>
                  <a:pt x="763" y="7597"/>
                </a:lnTo>
                <a:lnTo>
                  <a:pt x="745" y="7541"/>
                </a:lnTo>
                <a:lnTo>
                  <a:pt x="763" y="7504"/>
                </a:lnTo>
                <a:lnTo>
                  <a:pt x="782" y="7448"/>
                </a:lnTo>
                <a:lnTo>
                  <a:pt x="838" y="7392"/>
                </a:lnTo>
                <a:lnTo>
                  <a:pt x="912" y="7336"/>
                </a:lnTo>
                <a:lnTo>
                  <a:pt x="1043" y="7280"/>
                </a:lnTo>
                <a:lnTo>
                  <a:pt x="1229" y="7169"/>
                </a:lnTo>
                <a:lnTo>
                  <a:pt x="1303" y="7113"/>
                </a:lnTo>
                <a:lnTo>
                  <a:pt x="1378" y="7057"/>
                </a:lnTo>
                <a:lnTo>
                  <a:pt x="1415" y="7001"/>
                </a:lnTo>
                <a:lnTo>
                  <a:pt x="1415" y="6927"/>
                </a:lnTo>
                <a:lnTo>
                  <a:pt x="1378" y="6871"/>
                </a:lnTo>
                <a:lnTo>
                  <a:pt x="1322" y="6833"/>
                </a:lnTo>
                <a:close/>
                <a:moveTo>
                  <a:pt x="91433" y="7094"/>
                </a:moveTo>
                <a:lnTo>
                  <a:pt x="91415" y="7113"/>
                </a:lnTo>
                <a:lnTo>
                  <a:pt x="91396" y="7150"/>
                </a:lnTo>
                <a:lnTo>
                  <a:pt x="91415" y="7187"/>
                </a:lnTo>
                <a:lnTo>
                  <a:pt x="91508" y="7280"/>
                </a:lnTo>
                <a:lnTo>
                  <a:pt x="91619" y="7411"/>
                </a:lnTo>
                <a:lnTo>
                  <a:pt x="91768" y="7541"/>
                </a:lnTo>
                <a:lnTo>
                  <a:pt x="92085" y="7764"/>
                </a:lnTo>
                <a:lnTo>
                  <a:pt x="92252" y="7895"/>
                </a:lnTo>
                <a:lnTo>
                  <a:pt x="91806" y="8062"/>
                </a:lnTo>
                <a:lnTo>
                  <a:pt x="91582" y="8137"/>
                </a:lnTo>
                <a:lnTo>
                  <a:pt x="91377" y="8230"/>
                </a:lnTo>
                <a:lnTo>
                  <a:pt x="91229" y="8286"/>
                </a:lnTo>
                <a:lnTo>
                  <a:pt x="91173" y="8323"/>
                </a:lnTo>
                <a:lnTo>
                  <a:pt x="91154" y="8342"/>
                </a:lnTo>
                <a:lnTo>
                  <a:pt x="91135" y="8379"/>
                </a:lnTo>
                <a:lnTo>
                  <a:pt x="91135" y="8435"/>
                </a:lnTo>
                <a:lnTo>
                  <a:pt x="91154" y="8490"/>
                </a:lnTo>
                <a:lnTo>
                  <a:pt x="91191" y="8528"/>
                </a:lnTo>
                <a:lnTo>
                  <a:pt x="91247" y="8528"/>
                </a:lnTo>
                <a:lnTo>
                  <a:pt x="91973" y="8248"/>
                </a:lnTo>
                <a:lnTo>
                  <a:pt x="92252" y="8155"/>
                </a:lnTo>
                <a:lnTo>
                  <a:pt x="92401" y="8099"/>
                </a:lnTo>
                <a:lnTo>
                  <a:pt x="92457" y="8062"/>
                </a:lnTo>
                <a:lnTo>
                  <a:pt x="92495" y="8044"/>
                </a:lnTo>
                <a:lnTo>
                  <a:pt x="92532" y="7951"/>
                </a:lnTo>
                <a:lnTo>
                  <a:pt x="92532" y="7876"/>
                </a:lnTo>
                <a:lnTo>
                  <a:pt x="92495" y="7802"/>
                </a:lnTo>
                <a:lnTo>
                  <a:pt x="92439" y="7727"/>
                </a:lnTo>
                <a:lnTo>
                  <a:pt x="92271" y="7615"/>
                </a:lnTo>
                <a:lnTo>
                  <a:pt x="92104" y="7504"/>
                </a:lnTo>
                <a:lnTo>
                  <a:pt x="91973" y="7392"/>
                </a:lnTo>
                <a:lnTo>
                  <a:pt x="91750" y="7224"/>
                </a:lnTo>
                <a:lnTo>
                  <a:pt x="91657" y="7150"/>
                </a:lnTo>
                <a:lnTo>
                  <a:pt x="91545" y="7113"/>
                </a:lnTo>
                <a:lnTo>
                  <a:pt x="91471" y="7094"/>
                </a:lnTo>
                <a:close/>
                <a:moveTo>
                  <a:pt x="279" y="8286"/>
                </a:moveTo>
                <a:lnTo>
                  <a:pt x="205" y="8304"/>
                </a:lnTo>
                <a:lnTo>
                  <a:pt x="112" y="8360"/>
                </a:lnTo>
                <a:lnTo>
                  <a:pt x="93" y="8379"/>
                </a:lnTo>
                <a:lnTo>
                  <a:pt x="93" y="8416"/>
                </a:lnTo>
                <a:lnTo>
                  <a:pt x="112" y="8472"/>
                </a:lnTo>
                <a:lnTo>
                  <a:pt x="168" y="8509"/>
                </a:lnTo>
                <a:lnTo>
                  <a:pt x="1229" y="9272"/>
                </a:lnTo>
                <a:lnTo>
                  <a:pt x="912" y="9514"/>
                </a:lnTo>
                <a:lnTo>
                  <a:pt x="596" y="9738"/>
                </a:lnTo>
                <a:lnTo>
                  <a:pt x="521" y="9794"/>
                </a:lnTo>
                <a:lnTo>
                  <a:pt x="372" y="9887"/>
                </a:lnTo>
                <a:lnTo>
                  <a:pt x="317" y="9943"/>
                </a:lnTo>
                <a:lnTo>
                  <a:pt x="279" y="9999"/>
                </a:lnTo>
                <a:lnTo>
                  <a:pt x="279" y="10017"/>
                </a:lnTo>
                <a:lnTo>
                  <a:pt x="279" y="10036"/>
                </a:lnTo>
                <a:lnTo>
                  <a:pt x="335" y="10054"/>
                </a:lnTo>
                <a:lnTo>
                  <a:pt x="391" y="10073"/>
                </a:lnTo>
                <a:lnTo>
                  <a:pt x="447" y="10054"/>
                </a:lnTo>
                <a:lnTo>
                  <a:pt x="577" y="10017"/>
                </a:lnTo>
                <a:lnTo>
                  <a:pt x="726" y="9943"/>
                </a:lnTo>
                <a:lnTo>
                  <a:pt x="894" y="9831"/>
                </a:lnTo>
                <a:lnTo>
                  <a:pt x="1192" y="9626"/>
                </a:lnTo>
                <a:lnTo>
                  <a:pt x="1378" y="9459"/>
                </a:lnTo>
                <a:lnTo>
                  <a:pt x="1489" y="9347"/>
                </a:lnTo>
                <a:lnTo>
                  <a:pt x="1527" y="9291"/>
                </a:lnTo>
                <a:lnTo>
                  <a:pt x="1527" y="9254"/>
                </a:lnTo>
                <a:lnTo>
                  <a:pt x="1508" y="9217"/>
                </a:lnTo>
                <a:lnTo>
                  <a:pt x="1471" y="9179"/>
                </a:lnTo>
                <a:lnTo>
                  <a:pt x="1341" y="9049"/>
                </a:lnTo>
                <a:lnTo>
                  <a:pt x="1117" y="8881"/>
                </a:lnTo>
                <a:lnTo>
                  <a:pt x="894" y="8732"/>
                </a:lnTo>
                <a:lnTo>
                  <a:pt x="596" y="8472"/>
                </a:lnTo>
                <a:lnTo>
                  <a:pt x="428" y="8342"/>
                </a:lnTo>
                <a:lnTo>
                  <a:pt x="354" y="8304"/>
                </a:lnTo>
                <a:lnTo>
                  <a:pt x="279" y="8286"/>
                </a:lnTo>
                <a:close/>
                <a:moveTo>
                  <a:pt x="92327" y="8993"/>
                </a:moveTo>
                <a:lnTo>
                  <a:pt x="92252" y="9030"/>
                </a:lnTo>
                <a:lnTo>
                  <a:pt x="92048" y="9123"/>
                </a:lnTo>
                <a:lnTo>
                  <a:pt x="91843" y="9272"/>
                </a:lnTo>
                <a:lnTo>
                  <a:pt x="91638" y="9440"/>
                </a:lnTo>
                <a:lnTo>
                  <a:pt x="91415" y="9645"/>
                </a:lnTo>
                <a:lnTo>
                  <a:pt x="91340" y="9719"/>
                </a:lnTo>
                <a:lnTo>
                  <a:pt x="91303" y="9794"/>
                </a:lnTo>
                <a:lnTo>
                  <a:pt x="91303" y="9868"/>
                </a:lnTo>
                <a:lnTo>
                  <a:pt x="91340" y="9943"/>
                </a:lnTo>
                <a:lnTo>
                  <a:pt x="91415" y="10036"/>
                </a:lnTo>
                <a:lnTo>
                  <a:pt x="91564" y="10129"/>
                </a:lnTo>
                <a:lnTo>
                  <a:pt x="91731" y="10222"/>
                </a:lnTo>
                <a:lnTo>
                  <a:pt x="92029" y="10371"/>
                </a:lnTo>
                <a:lnTo>
                  <a:pt x="92178" y="10427"/>
                </a:lnTo>
                <a:lnTo>
                  <a:pt x="92290" y="10445"/>
                </a:lnTo>
                <a:lnTo>
                  <a:pt x="92327" y="10445"/>
                </a:lnTo>
                <a:lnTo>
                  <a:pt x="92346" y="10427"/>
                </a:lnTo>
                <a:lnTo>
                  <a:pt x="92364" y="10371"/>
                </a:lnTo>
                <a:lnTo>
                  <a:pt x="92346" y="10315"/>
                </a:lnTo>
                <a:lnTo>
                  <a:pt x="92308" y="10241"/>
                </a:lnTo>
                <a:lnTo>
                  <a:pt x="92234" y="10166"/>
                </a:lnTo>
                <a:lnTo>
                  <a:pt x="92122" y="10110"/>
                </a:lnTo>
                <a:lnTo>
                  <a:pt x="91992" y="10036"/>
                </a:lnTo>
                <a:lnTo>
                  <a:pt x="91564" y="9831"/>
                </a:lnTo>
                <a:lnTo>
                  <a:pt x="91787" y="9663"/>
                </a:lnTo>
                <a:lnTo>
                  <a:pt x="92010" y="9477"/>
                </a:lnTo>
                <a:lnTo>
                  <a:pt x="92215" y="9272"/>
                </a:lnTo>
                <a:lnTo>
                  <a:pt x="92308" y="9161"/>
                </a:lnTo>
                <a:lnTo>
                  <a:pt x="92383" y="9049"/>
                </a:lnTo>
                <a:lnTo>
                  <a:pt x="92401" y="8993"/>
                </a:lnTo>
                <a:close/>
                <a:moveTo>
                  <a:pt x="1434" y="10296"/>
                </a:moveTo>
                <a:lnTo>
                  <a:pt x="1322" y="10315"/>
                </a:lnTo>
                <a:lnTo>
                  <a:pt x="1247" y="10334"/>
                </a:lnTo>
                <a:lnTo>
                  <a:pt x="1136" y="10371"/>
                </a:lnTo>
                <a:lnTo>
                  <a:pt x="1043" y="10445"/>
                </a:lnTo>
                <a:lnTo>
                  <a:pt x="838" y="10613"/>
                </a:lnTo>
                <a:lnTo>
                  <a:pt x="521" y="10799"/>
                </a:lnTo>
                <a:lnTo>
                  <a:pt x="335" y="10929"/>
                </a:lnTo>
                <a:lnTo>
                  <a:pt x="279" y="10985"/>
                </a:lnTo>
                <a:lnTo>
                  <a:pt x="242" y="11041"/>
                </a:lnTo>
                <a:lnTo>
                  <a:pt x="205" y="11116"/>
                </a:lnTo>
                <a:lnTo>
                  <a:pt x="205" y="11171"/>
                </a:lnTo>
                <a:lnTo>
                  <a:pt x="205" y="11209"/>
                </a:lnTo>
                <a:lnTo>
                  <a:pt x="223" y="11246"/>
                </a:lnTo>
                <a:lnTo>
                  <a:pt x="279" y="11339"/>
                </a:lnTo>
                <a:lnTo>
                  <a:pt x="391" y="11432"/>
                </a:lnTo>
                <a:lnTo>
                  <a:pt x="559" y="11581"/>
                </a:lnTo>
                <a:lnTo>
                  <a:pt x="856" y="11786"/>
                </a:lnTo>
                <a:lnTo>
                  <a:pt x="1024" y="11879"/>
                </a:lnTo>
                <a:lnTo>
                  <a:pt x="1173" y="11935"/>
                </a:lnTo>
                <a:lnTo>
                  <a:pt x="1285" y="11972"/>
                </a:lnTo>
                <a:lnTo>
                  <a:pt x="1322" y="11953"/>
                </a:lnTo>
                <a:lnTo>
                  <a:pt x="1359" y="11935"/>
                </a:lnTo>
                <a:lnTo>
                  <a:pt x="1359" y="11898"/>
                </a:lnTo>
                <a:lnTo>
                  <a:pt x="1359" y="11860"/>
                </a:lnTo>
                <a:lnTo>
                  <a:pt x="1285" y="11767"/>
                </a:lnTo>
                <a:lnTo>
                  <a:pt x="1173" y="11674"/>
                </a:lnTo>
                <a:lnTo>
                  <a:pt x="1043" y="11544"/>
                </a:lnTo>
                <a:lnTo>
                  <a:pt x="726" y="11320"/>
                </a:lnTo>
                <a:lnTo>
                  <a:pt x="521" y="11171"/>
                </a:lnTo>
                <a:lnTo>
                  <a:pt x="782" y="11004"/>
                </a:lnTo>
                <a:lnTo>
                  <a:pt x="1061" y="10836"/>
                </a:lnTo>
                <a:lnTo>
                  <a:pt x="1192" y="10743"/>
                </a:lnTo>
                <a:lnTo>
                  <a:pt x="1322" y="10632"/>
                </a:lnTo>
                <a:lnTo>
                  <a:pt x="1434" y="10520"/>
                </a:lnTo>
                <a:lnTo>
                  <a:pt x="1508" y="10408"/>
                </a:lnTo>
                <a:lnTo>
                  <a:pt x="1545" y="10352"/>
                </a:lnTo>
                <a:lnTo>
                  <a:pt x="1527" y="10315"/>
                </a:lnTo>
                <a:lnTo>
                  <a:pt x="1489" y="10296"/>
                </a:lnTo>
                <a:close/>
                <a:moveTo>
                  <a:pt x="91322" y="10855"/>
                </a:moveTo>
                <a:lnTo>
                  <a:pt x="91284" y="10874"/>
                </a:lnTo>
                <a:lnTo>
                  <a:pt x="91266" y="10874"/>
                </a:lnTo>
                <a:lnTo>
                  <a:pt x="91266" y="10911"/>
                </a:lnTo>
                <a:lnTo>
                  <a:pt x="91284" y="10929"/>
                </a:lnTo>
                <a:lnTo>
                  <a:pt x="91377" y="11004"/>
                </a:lnTo>
                <a:lnTo>
                  <a:pt x="91675" y="11171"/>
                </a:lnTo>
                <a:lnTo>
                  <a:pt x="92178" y="11395"/>
                </a:lnTo>
                <a:lnTo>
                  <a:pt x="91973" y="11507"/>
                </a:lnTo>
                <a:lnTo>
                  <a:pt x="91768" y="11618"/>
                </a:lnTo>
                <a:lnTo>
                  <a:pt x="91582" y="11767"/>
                </a:lnTo>
                <a:lnTo>
                  <a:pt x="91396" y="11916"/>
                </a:lnTo>
                <a:lnTo>
                  <a:pt x="91229" y="12084"/>
                </a:lnTo>
                <a:lnTo>
                  <a:pt x="91154" y="12177"/>
                </a:lnTo>
                <a:lnTo>
                  <a:pt x="91117" y="12214"/>
                </a:lnTo>
                <a:lnTo>
                  <a:pt x="91117" y="12251"/>
                </a:lnTo>
                <a:lnTo>
                  <a:pt x="91117" y="12326"/>
                </a:lnTo>
                <a:lnTo>
                  <a:pt x="91135" y="12382"/>
                </a:lnTo>
                <a:lnTo>
                  <a:pt x="91154" y="12400"/>
                </a:lnTo>
                <a:lnTo>
                  <a:pt x="91173" y="12419"/>
                </a:lnTo>
                <a:lnTo>
                  <a:pt x="91210" y="12419"/>
                </a:lnTo>
                <a:lnTo>
                  <a:pt x="91247" y="12400"/>
                </a:lnTo>
                <a:lnTo>
                  <a:pt x="91396" y="12270"/>
                </a:lnTo>
                <a:lnTo>
                  <a:pt x="91545" y="12158"/>
                </a:lnTo>
                <a:lnTo>
                  <a:pt x="91675" y="12028"/>
                </a:lnTo>
                <a:lnTo>
                  <a:pt x="91824" y="11898"/>
                </a:lnTo>
                <a:lnTo>
                  <a:pt x="91992" y="11804"/>
                </a:lnTo>
                <a:lnTo>
                  <a:pt x="92215" y="11693"/>
                </a:lnTo>
                <a:lnTo>
                  <a:pt x="92420" y="11562"/>
                </a:lnTo>
                <a:lnTo>
                  <a:pt x="92495" y="11507"/>
                </a:lnTo>
                <a:lnTo>
                  <a:pt x="92532" y="11451"/>
                </a:lnTo>
                <a:lnTo>
                  <a:pt x="92532" y="11395"/>
                </a:lnTo>
                <a:lnTo>
                  <a:pt x="92513" y="11339"/>
                </a:lnTo>
                <a:lnTo>
                  <a:pt x="92457" y="11265"/>
                </a:lnTo>
                <a:lnTo>
                  <a:pt x="92383" y="11209"/>
                </a:lnTo>
                <a:lnTo>
                  <a:pt x="92178" y="11116"/>
                </a:lnTo>
                <a:lnTo>
                  <a:pt x="91936" y="11004"/>
                </a:lnTo>
                <a:lnTo>
                  <a:pt x="91694" y="10929"/>
                </a:lnTo>
                <a:lnTo>
                  <a:pt x="91489" y="10892"/>
                </a:lnTo>
                <a:lnTo>
                  <a:pt x="91322" y="10855"/>
                </a:lnTo>
                <a:close/>
                <a:moveTo>
                  <a:pt x="261" y="12158"/>
                </a:moveTo>
                <a:lnTo>
                  <a:pt x="242" y="12195"/>
                </a:lnTo>
                <a:lnTo>
                  <a:pt x="223" y="12233"/>
                </a:lnTo>
                <a:lnTo>
                  <a:pt x="223" y="12307"/>
                </a:lnTo>
                <a:lnTo>
                  <a:pt x="242" y="12344"/>
                </a:lnTo>
                <a:lnTo>
                  <a:pt x="279" y="12400"/>
                </a:lnTo>
                <a:lnTo>
                  <a:pt x="372" y="12512"/>
                </a:lnTo>
                <a:lnTo>
                  <a:pt x="503" y="12624"/>
                </a:lnTo>
                <a:lnTo>
                  <a:pt x="670" y="12717"/>
                </a:lnTo>
                <a:lnTo>
                  <a:pt x="1005" y="12922"/>
                </a:lnTo>
                <a:lnTo>
                  <a:pt x="1229" y="13052"/>
                </a:lnTo>
                <a:lnTo>
                  <a:pt x="1117" y="13126"/>
                </a:lnTo>
                <a:lnTo>
                  <a:pt x="1005" y="13201"/>
                </a:lnTo>
                <a:lnTo>
                  <a:pt x="726" y="13331"/>
                </a:lnTo>
                <a:lnTo>
                  <a:pt x="577" y="13406"/>
                </a:lnTo>
                <a:lnTo>
                  <a:pt x="465" y="13480"/>
                </a:lnTo>
                <a:lnTo>
                  <a:pt x="354" y="13573"/>
                </a:lnTo>
                <a:lnTo>
                  <a:pt x="279" y="13666"/>
                </a:lnTo>
                <a:lnTo>
                  <a:pt x="279" y="13685"/>
                </a:lnTo>
                <a:lnTo>
                  <a:pt x="279" y="13704"/>
                </a:lnTo>
                <a:lnTo>
                  <a:pt x="317" y="13722"/>
                </a:lnTo>
                <a:lnTo>
                  <a:pt x="465" y="13722"/>
                </a:lnTo>
                <a:lnTo>
                  <a:pt x="633" y="13685"/>
                </a:lnTo>
                <a:lnTo>
                  <a:pt x="726" y="13666"/>
                </a:lnTo>
                <a:lnTo>
                  <a:pt x="875" y="13610"/>
                </a:lnTo>
                <a:lnTo>
                  <a:pt x="1024" y="13536"/>
                </a:lnTo>
                <a:lnTo>
                  <a:pt x="1303" y="13350"/>
                </a:lnTo>
                <a:lnTo>
                  <a:pt x="1434" y="13257"/>
                </a:lnTo>
                <a:lnTo>
                  <a:pt x="1527" y="13164"/>
                </a:lnTo>
                <a:lnTo>
                  <a:pt x="1545" y="13108"/>
                </a:lnTo>
                <a:lnTo>
                  <a:pt x="1564" y="13052"/>
                </a:lnTo>
                <a:lnTo>
                  <a:pt x="1564" y="12977"/>
                </a:lnTo>
                <a:lnTo>
                  <a:pt x="1527" y="12903"/>
                </a:lnTo>
                <a:lnTo>
                  <a:pt x="1489" y="12847"/>
                </a:lnTo>
                <a:lnTo>
                  <a:pt x="1415" y="12791"/>
                </a:lnTo>
                <a:lnTo>
                  <a:pt x="1247" y="12680"/>
                </a:lnTo>
                <a:lnTo>
                  <a:pt x="912" y="12475"/>
                </a:lnTo>
                <a:lnTo>
                  <a:pt x="745" y="12363"/>
                </a:lnTo>
                <a:lnTo>
                  <a:pt x="503" y="12214"/>
                </a:lnTo>
                <a:lnTo>
                  <a:pt x="391" y="12158"/>
                </a:lnTo>
                <a:close/>
                <a:moveTo>
                  <a:pt x="92290" y="12624"/>
                </a:moveTo>
                <a:lnTo>
                  <a:pt x="92178" y="12661"/>
                </a:lnTo>
                <a:lnTo>
                  <a:pt x="92048" y="12735"/>
                </a:lnTo>
                <a:lnTo>
                  <a:pt x="91806" y="12922"/>
                </a:lnTo>
                <a:lnTo>
                  <a:pt x="91657" y="13052"/>
                </a:lnTo>
                <a:lnTo>
                  <a:pt x="91415" y="13238"/>
                </a:lnTo>
                <a:lnTo>
                  <a:pt x="91322" y="13331"/>
                </a:lnTo>
                <a:lnTo>
                  <a:pt x="91266" y="13406"/>
                </a:lnTo>
                <a:lnTo>
                  <a:pt x="91229" y="13499"/>
                </a:lnTo>
                <a:lnTo>
                  <a:pt x="91210" y="13536"/>
                </a:lnTo>
                <a:lnTo>
                  <a:pt x="91229" y="13592"/>
                </a:lnTo>
                <a:lnTo>
                  <a:pt x="91266" y="13685"/>
                </a:lnTo>
                <a:lnTo>
                  <a:pt x="91377" y="13797"/>
                </a:lnTo>
                <a:lnTo>
                  <a:pt x="91638" y="14020"/>
                </a:lnTo>
                <a:lnTo>
                  <a:pt x="91899" y="14206"/>
                </a:lnTo>
                <a:lnTo>
                  <a:pt x="92197" y="14374"/>
                </a:lnTo>
                <a:lnTo>
                  <a:pt x="92346" y="14430"/>
                </a:lnTo>
                <a:lnTo>
                  <a:pt x="92495" y="14485"/>
                </a:lnTo>
                <a:lnTo>
                  <a:pt x="92569" y="14485"/>
                </a:lnTo>
                <a:lnTo>
                  <a:pt x="92588" y="14467"/>
                </a:lnTo>
                <a:lnTo>
                  <a:pt x="92606" y="14430"/>
                </a:lnTo>
                <a:lnTo>
                  <a:pt x="92588" y="14355"/>
                </a:lnTo>
                <a:lnTo>
                  <a:pt x="92569" y="14318"/>
                </a:lnTo>
                <a:lnTo>
                  <a:pt x="92550" y="14281"/>
                </a:lnTo>
                <a:lnTo>
                  <a:pt x="92513" y="14243"/>
                </a:lnTo>
                <a:lnTo>
                  <a:pt x="92401" y="14188"/>
                </a:lnTo>
                <a:lnTo>
                  <a:pt x="92197" y="14094"/>
                </a:lnTo>
                <a:lnTo>
                  <a:pt x="91787" y="13834"/>
                </a:lnTo>
                <a:lnTo>
                  <a:pt x="91601" y="13704"/>
                </a:lnTo>
                <a:lnTo>
                  <a:pt x="91415" y="13555"/>
                </a:lnTo>
                <a:lnTo>
                  <a:pt x="91638" y="13387"/>
                </a:lnTo>
                <a:lnTo>
                  <a:pt x="91955" y="13145"/>
                </a:lnTo>
                <a:lnTo>
                  <a:pt x="92104" y="13015"/>
                </a:lnTo>
                <a:lnTo>
                  <a:pt x="92234" y="12903"/>
                </a:lnTo>
                <a:lnTo>
                  <a:pt x="92327" y="12791"/>
                </a:lnTo>
                <a:lnTo>
                  <a:pt x="92364" y="12735"/>
                </a:lnTo>
                <a:lnTo>
                  <a:pt x="92364" y="12698"/>
                </a:lnTo>
                <a:lnTo>
                  <a:pt x="92364" y="12661"/>
                </a:lnTo>
                <a:lnTo>
                  <a:pt x="92346" y="12624"/>
                </a:lnTo>
                <a:close/>
                <a:moveTo>
                  <a:pt x="1527" y="14076"/>
                </a:moveTo>
                <a:lnTo>
                  <a:pt x="1396" y="14094"/>
                </a:lnTo>
                <a:lnTo>
                  <a:pt x="1303" y="14113"/>
                </a:lnTo>
                <a:lnTo>
                  <a:pt x="1192" y="14150"/>
                </a:lnTo>
                <a:lnTo>
                  <a:pt x="1080" y="14225"/>
                </a:lnTo>
                <a:lnTo>
                  <a:pt x="838" y="14337"/>
                </a:lnTo>
                <a:lnTo>
                  <a:pt x="596" y="14430"/>
                </a:lnTo>
                <a:lnTo>
                  <a:pt x="484" y="14467"/>
                </a:lnTo>
                <a:lnTo>
                  <a:pt x="410" y="14504"/>
                </a:lnTo>
                <a:lnTo>
                  <a:pt x="335" y="14560"/>
                </a:lnTo>
                <a:lnTo>
                  <a:pt x="335" y="14597"/>
                </a:lnTo>
                <a:lnTo>
                  <a:pt x="317" y="14634"/>
                </a:lnTo>
                <a:lnTo>
                  <a:pt x="335" y="14672"/>
                </a:lnTo>
                <a:lnTo>
                  <a:pt x="354" y="14728"/>
                </a:lnTo>
                <a:lnTo>
                  <a:pt x="447" y="14839"/>
                </a:lnTo>
                <a:lnTo>
                  <a:pt x="596" y="14988"/>
                </a:lnTo>
                <a:lnTo>
                  <a:pt x="856" y="15230"/>
                </a:lnTo>
                <a:lnTo>
                  <a:pt x="1005" y="15342"/>
                </a:lnTo>
                <a:lnTo>
                  <a:pt x="1117" y="15435"/>
                </a:lnTo>
                <a:lnTo>
                  <a:pt x="1229" y="15491"/>
                </a:lnTo>
                <a:lnTo>
                  <a:pt x="1285" y="15491"/>
                </a:lnTo>
                <a:lnTo>
                  <a:pt x="1303" y="15454"/>
                </a:lnTo>
                <a:lnTo>
                  <a:pt x="1322" y="15416"/>
                </a:lnTo>
                <a:lnTo>
                  <a:pt x="1303" y="15361"/>
                </a:lnTo>
                <a:lnTo>
                  <a:pt x="1285" y="15305"/>
                </a:lnTo>
                <a:lnTo>
                  <a:pt x="1210" y="15193"/>
                </a:lnTo>
                <a:lnTo>
                  <a:pt x="1098" y="15063"/>
                </a:lnTo>
                <a:lnTo>
                  <a:pt x="838" y="14839"/>
                </a:lnTo>
                <a:lnTo>
                  <a:pt x="670" y="14690"/>
                </a:lnTo>
                <a:lnTo>
                  <a:pt x="912" y="14616"/>
                </a:lnTo>
                <a:lnTo>
                  <a:pt x="1154" y="14523"/>
                </a:lnTo>
                <a:lnTo>
                  <a:pt x="1285" y="14467"/>
                </a:lnTo>
                <a:lnTo>
                  <a:pt x="1396" y="14392"/>
                </a:lnTo>
                <a:lnTo>
                  <a:pt x="1489" y="14318"/>
                </a:lnTo>
                <a:lnTo>
                  <a:pt x="1583" y="14225"/>
                </a:lnTo>
                <a:lnTo>
                  <a:pt x="1620" y="14169"/>
                </a:lnTo>
                <a:lnTo>
                  <a:pt x="1620" y="14113"/>
                </a:lnTo>
                <a:lnTo>
                  <a:pt x="1583" y="14094"/>
                </a:lnTo>
                <a:lnTo>
                  <a:pt x="1527" y="14076"/>
                </a:lnTo>
                <a:close/>
                <a:moveTo>
                  <a:pt x="91377" y="14765"/>
                </a:moveTo>
                <a:lnTo>
                  <a:pt x="91340" y="14783"/>
                </a:lnTo>
                <a:lnTo>
                  <a:pt x="91322" y="14802"/>
                </a:lnTo>
                <a:lnTo>
                  <a:pt x="91322" y="14839"/>
                </a:lnTo>
                <a:lnTo>
                  <a:pt x="91322" y="14895"/>
                </a:lnTo>
                <a:lnTo>
                  <a:pt x="91359" y="14932"/>
                </a:lnTo>
                <a:lnTo>
                  <a:pt x="91396" y="14970"/>
                </a:lnTo>
                <a:lnTo>
                  <a:pt x="91508" y="15025"/>
                </a:lnTo>
                <a:lnTo>
                  <a:pt x="91731" y="15137"/>
                </a:lnTo>
                <a:lnTo>
                  <a:pt x="91973" y="15286"/>
                </a:lnTo>
                <a:lnTo>
                  <a:pt x="92104" y="15379"/>
                </a:lnTo>
                <a:lnTo>
                  <a:pt x="92159" y="15435"/>
                </a:lnTo>
                <a:lnTo>
                  <a:pt x="92178" y="15472"/>
                </a:lnTo>
                <a:lnTo>
                  <a:pt x="92197" y="15528"/>
                </a:lnTo>
                <a:lnTo>
                  <a:pt x="92178" y="15584"/>
                </a:lnTo>
                <a:lnTo>
                  <a:pt x="92159" y="15621"/>
                </a:lnTo>
                <a:lnTo>
                  <a:pt x="92141" y="15640"/>
                </a:lnTo>
                <a:lnTo>
                  <a:pt x="92029" y="15677"/>
                </a:lnTo>
                <a:lnTo>
                  <a:pt x="91917" y="15714"/>
                </a:lnTo>
                <a:lnTo>
                  <a:pt x="91768" y="15751"/>
                </a:lnTo>
                <a:lnTo>
                  <a:pt x="91526" y="15845"/>
                </a:lnTo>
                <a:lnTo>
                  <a:pt x="91415" y="15900"/>
                </a:lnTo>
                <a:lnTo>
                  <a:pt x="91322" y="15956"/>
                </a:lnTo>
                <a:lnTo>
                  <a:pt x="91266" y="16012"/>
                </a:lnTo>
                <a:lnTo>
                  <a:pt x="91247" y="16049"/>
                </a:lnTo>
                <a:lnTo>
                  <a:pt x="91247" y="16068"/>
                </a:lnTo>
                <a:lnTo>
                  <a:pt x="91266" y="16105"/>
                </a:lnTo>
                <a:lnTo>
                  <a:pt x="91284" y="16142"/>
                </a:lnTo>
                <a:lnTo>
                  <a:pt x="91359" y="16161"/>
                </a:lnTo>
                <a:lnTo>
                  <a:pt x="91452" y="16161"/>
                </a:lnTo>
                <a:lnTo>
                  <a:pt x="91564" y="16142"/>
                </a:lnTo>
                <a:lnTo>
                  <a:pt x="91768" y="16068"/>
                </a:lnTo>
                <a:lnTo>
                  <a:pt x="91917" y="15994"/>
                </a:lnTo>
                <a:lnTo>
                  <a:pt x="92085" y="15919"/>
                </a:lnTo>
                <a:lnTo>
                  <a:pt x="92290" y="15845"/>
                </a:lnTo>
                <a:lnTo>
                  <a:pt x="92383" y="15789"/>
                </a:lnTo>
                <a:lnTo>
                  <a:pt x="92457" y="15714"/>
                </a:lnTo>
                <a:lnTo>
                  <a:pt x="92513" y="15640"/>
                </a:lnTo>
                <a:lnTo>
                  <a:pt x="92532" y="15565"/>
                </a:lnTo>
                <a:lnTo>
                  <a:pt x="92513" y="15472"/>
                </a:lnTo>
                <a:lnTo>
                  <a:pt x="92476" y="15379"/>
                </a:lnTo>
                <a:lnTo>
                  <a:pt x="92401" y="15305"/>
                </a:lnTo>
                <a:lnTo>
                  <a:pt x="92308" y="15230"/>
                </a:lnTo>
                <a:lnTo>
                  <a:pt x="92122" y="15100"/>
                </a:lnTo>
                <a:lnTo>
                  <a:pt x="91936" y="15007"/>
                </a:lnTo>
                <a:lnTo>
                  <a:pt x="91806" y="14932"/>
                </a:lnTo>
                <a:lnTo>
                  <a:pt x="91582" y="14802"/>
                </a:lnTo>
                <a:lnTo>
                  <a:pt x="91471" y="14765"/>
                </a:lnTo>
                <a:close/>
                <a:moveTo>
                  <a:pt x="112" y="15565"/>
                </a:moveTo>
                <a:lnTo>
                  <a:pt x="74" y="15584"/>
                </a:lnTo>
                <a:lnTo>
                  <a:pt x="37" y="15621"/>
                </a:lnTo>
                <a:lnTo>
                  <a:pt x="0" y="15677"/>
                </a:lnTo>
                <a:lnTo>
                  <a:pt x="0" y="15733"/>
                </a:lnTo>
                <a:lnTo>
                  <a:pt x="0" y="15770"/>
                </a:lnTo>
                <a:lnTo>
                  <a:pt x="37" y="15807"/>
                </a:lnTo>
                <a:lnTo>
                  <a:pt x="56" y="15826"/>
                </a:lnTo>
                <a:lnTo>
                  <a:pt x="279" y="15975"/>
                </a:lnTo>
                <a:lnTo>
                  <a:pt x="521" y="16105"/>
                </a:lnTo>
                <a:lnTo>
                  <a:pt x="763" y="16198"/>
                </a:lnTo>
                <a:lnTo>
                  <a:pt x="1005" y="16291"/>
                </a:lnTo>
                <a:lnTo>
                  <a:pt x="838" y="16422"/>
                </a:lnTo>
                <a:lnTo>
                  <a:pt x="559" y="16627"/>
                </a:lnTo>
                <a:lnTo>
                  <a:pt x="447" y="16720"/>
                </a:lnTo>
                <a:lnTo>
                  <a:pt x="354" y="16813"/>
                </a:lnTo>
                <a:lnTo>
                  <a:pt x="335" y="16850"/>
                </a:lnTo>
                <a:lnTo>
                  <a:pt x="335" y="16887"/>
                </a:lnTo>
                <a:lnTo>
                  <a:pt x="354" y="16924"/>
                </a:lnTo>
                <a:lnTo>
                  <a:pt x="391" y="16943"/>
                </a:lnTo>
                <a:lnTo>
                  <a:pt x="428" y="16943"/>
                </a:lnTo>
                <a:lnTo>
                  <a:pt x="484" y="16924"/>
                </a:lnTo>
                <a:lnTo>
                  <a:pt x="614" y="16887"/>
                </a:lnTo>
                <a:lnTo>
                  <a:pt x="763" y="16813"/>
                </a:lnTo>
                <a:lnTo>
                  <a:pt x="931" y="16720"/>
                </a:lnTo>
                <a:lnTo>
                  <a:pt x="1080" y="16608"/>
                </a:lnTo>
                <a:lnTo>
                  <a:pt x="1229" y="16496"/>
                </a:lnTo>
                <a:lnTo>
                  <a:pt x="1322" y="16403"/>
                </a:lnTo>
                <a:lnTo>
                  <a:pt x="1359" y="16329"/>
                </a:lnTo>
                <a:lnTo>
                  <a:pt x="1378" y="16291"/>
                </a:lnTo>
                <a:lnTo>
                  <a:pt x="1378" y="16236"/>
                </a:lnTo>
                <a:lnTo>
                  <a:pt x="1359" y="16198"/>
                </a:lnTo>
                <a:lnTo>
                  <a:pt x="1322" y="16161"/>
                </a:lnTo>
                <a:lnTo>
                  <a:pt x="1229" y="16087"/>
                </a:lnTo>
                <a:lnTo>
                  <a:pt x="1117" y="16031"/>
                </a:lnTo>
                <a:lnTo>
                  <a:pt x="875" y="15938"/>
                </a:lnTo>
                <a:lnTo>
                  <a:pt x="652" y="15863"/>
                </a:lnTo>
                <a:lnTo>
                  <a:pt x="540" y="15789"/>
                </a:lnTo>
                <a:lnTo>
                  <a:pt x="391" y="15677"/>
                </a:lnTo>
                <a:lnTo>
                  <a:pt x="242" y="15603"/>
                </a:lnTo>
                <a:lnTo>
                  <a:pt x="168" y="15584"/>
                </a:lnTo>
                <a:lnTo>
                  <a:pt x="112" y="15565"/>
                </a:lnTo>
                <a:close/>
                <a:moveTo>
                  <a:pt x="92513" y="16608"/>
                </a:moveTo>
                <a:lnTo>
                  <a:pt x="92439" y="16627"/>
                </a:lnTo>
                <a:lnTo>
                  <a:pt x="92290" y="16701"/>
                </a:lnTo>
                <a:lnTo>
                  <a:pt x="92029" y="16850"/>
                </a:lnTo>
                <a:lnTo>
                  <a:pt x="91862" y="16906"/>
                </a:lnTo>
                <a:lnTo>
                  <a:pt x="91657" y="16962"/>
                </a:lnTo>
                <a:lnTo>
                  <a:pt x="91452" y="17036"/>
                </a:lnTo>
                <a:lnTo>
                  <a:pt x="91359" y="17073"/>
                </a:lnTo>
                <a:lnTo>
                  <a:pt x="91303" y="17111"/>
                </a:lnTo>
                <a:lnTo>
                  <a:pt x="91266" y="17166"/>
                </a:lnTo>
                <a:lnTo>
                  <a:pt x="91247" y="17222"/>
                </a:lnTo>
                <a:lnTo>
                  <a:pt x="91247" y="17278"/>
                </a:lnTo>
                <a:lnTo>
                  <a:pt x="91284" y="17334"/>
                </a:lnTo>
                <a:lnTo>
                  <a:pt x="91322" y="17390"/>
                </a:lnTo>
                <a:lnTo>
                  <a:pt x="91377" y="17446"/>
                </a:lnTo>
                <a:lnTo>
                  <a:pt x="91526" y="17557"/>
                </a:lnTo>
                <a:lnTo>
                  <a:pt x="91694" y="17669"/>
                </a:lnTo>
                <a:lnTo>
                  <a:pt x="91862" y="17762"/>
                </a:lnTo>
                <a:lnTo>
                  <a:pt x="92122" y="17911"/>
                </a:lnTo>
                <a:lnTo>
                  <a:pt x="92234" y="17967"/>
                </a:lnTo>
                <a:lnTo>
                  <a:pt x="92401" y="18060"/>
                </a:lnTo>
                <a:lnTo>
                  <a:pt x="92476" y="18097"/>
                </a:lnTo>
                <a:lnTo>
                  <a:pt x="92569" y="18116"/>
                </a:lnTo>
                <a:lnTo>
                  <a:pt x="92662" y="18116"/>
                </a:lnTo>
                <a:lnTo>
                  <a:pt x="92662" y="18097"/>
                </a:lnTo>
                <a:lnTo>
                  <a:pt x="92681" y="18060"/>
                </a:lnTo>
                <a:lnTo>
                  <a:pt x="92662" y="18042"/>
                </a:lnTo>
                <a:lnTo>
                  <a:pt x="92625" y="17967"/>
                </a:lnTo>
                <a:lnTo>
                  <a:pt x="92569" y="17911"/>
                </a:lnTo>
                <a:lnTo>
                  <a:pt x="92495" y="17837"/>
                </a:lnTo>
                <a:lnTo>
                  <a:pt x="92308" y="17706"/>
                </a:lnTo>
                <a:lnTo>
                  <a:pt x="92197" y="17632"/>
                </a:lnTo>
                <a:lnTo>
                  <a:pt x="91657" y="17278"/>
                </a:lnTo>
                <a:lnTo>
                  <a:pt x="91862" y="17185"/>
                </a:lnTo>
                <a:lnTo>
                  <a:pt x="92234" y="17018"/>
                </a:lnTo>
                <a:lnTo>
                  <a:pt x="92401" y="16924"/>
                </a:lnTo>
                <a:lnTo>
                  <a:pt x="92532" y="16813"/>
                </a:lnTo>
                <a:lnTo>
                  <a:pt x="92569" y="16757"/>
                </a:lnTo>
                <a:lnTo>
                  <a:pt x="92588" y="16720"/>
                </a:lnTo>
                <a:lnTo>
                  <a:pt x="92588" y="16664"/>
                </a:lnTo>
                <a:lnTo>
                  <a:pt x="92550" y="16627"/>
                </a:lnTo>
                <a:lnTo>
                  <a:pt x="92513" y="16608"/>
                </a:lnTo>
                <a:close/>
                <a:moveTo>
                  <a:pt x="1341" y="17241"/>
                </a:moveTo>
                <a:lnTo>
                  <a:pt x="1229" y="17278"/>
                </a:lnTo>
                <a:lnTo>
                  <a:pt x="1098" y="17334"/>
                </a:lnTo>
                <a:lnTo>
                  <a:pt x="838" y="17483"/>
                </a:lnTo>
                <a:lnTo>
                  <a:pt x="689" y="17576"/>
                </a:lnTo>
                <a:lnTo>
                  <a:pt x="447" y="17706"/>
                </a:lnTo>
                <a:lnTo>
                  <a:pt x="372" y="17781"/>
                </a:lnTo>
                <a:lnTo>
                  <a:pt x="317" y="17837"/>
                </a:lnTo>
                <a:lnTo>
                  <a:pt x="298" y="17911"/>
                </a:lnTo>
                <a:lnTo>
                  <a:pt x="317" y="17986"/>
                </a:lnTo>
                <a:lnTo>
                  <a:pt x="410" y="18079"/>
                </a:lnTo>
                <a:lnTo>
                  <a:pt x="540" y="18190"/>
                </a:lnTo>
                <a:lnTo>
                  <a:pt x="726" y="18339"/>
                </a:lnTo>
                <a:lnTo>
                  <a:pt x="1024" y="18526"/>
                </a:lnTo>
                <a:lnTo>
                  <a:pt x="1173" y="18619"/>
                </a:lnTo>
                <a:lnTo>
                  <a:pt x="1322" y="18675"/>
                </a:lnTo>
                <a:lnTo>
                  <a:pt x="1452" y="18693"/>
                </a:lnTo>
                <a:lnTo>
                  <a:pt x="1508" y="18693"/>
                </a:lnTo>
                <a:lnTo>
                  <a:pt x="1545" y="18675"/>
                </a:lnTo>
                <a:lnTo>
                  <a:pt x="1396" y="18563"/>
                </a:lnTo>
                <a:lnTo>
                  <a:pt x="1080" y="18321"/>
                </a:lnTo>
                <a:lnTo>
                  <a:pt x="540" y="17911"/>
                </a:lnTo>
                <a:lnTo>
                  <a:pt x="763" y="17799"/>
                </a:lnTo>
                <a:lnTo>
                  <a:pt x="1005" y="17669"/>
                </a:lnTo>
                <a:lnTo>
                  <a:pt x="1117" y="17613"/>
                </a:lnTo>
                <a:lnTo>
                  <a:pt x="1210" y="17520"/>
                </a:lnTo>
                <a:lnTo>
                  <a:pt x="1303" y="17427"/>
                </a:lnTo>
                <a:lnTo>
                  <a:pt x="1359" y="17334"/>
                </a:lnTo>
                <a:lnTo>
                  <a:pt x="1396" y="17278"/>
                </a:lnTo>
                <a:lnTo>
                  <a:pt x="1396" y="17260"/>
                </a:lnTo>
                <a:lnTo>
                  <a:pt x="1378" y="17241"/>
                </a:lnTo>
                <a:close/>
                <a:moveTo>
                  <a:pt x="149" y="18786"/>
                </a:moveTo>
                <a:lnTo>
                  <a:pt x="93" y="18805"/>
                </a:lnTo>
                <a:lnTo>
                  <a:pt x="74" y="18842"/>
                </a:lnTo>
                <a:lnTo>
                  <a:pt x="56" y="18879"/>
                </a:lnTo>
                <a:lnTo>
                  <a:pt x="93" y="18917"/>
                </a:lnTo>
                <a:lnTo>
                  <a:pt x="130" y="18972"/>
                </a:lnTo>
                <a:lnTo>
                  <a:pt x="261" y="19066"/>
                </a:lnTo>
                <a:lnTo>
                  <a:pt x="428" y="19140"/>
                </a:lnTo>
                <a:lnTo>
                  <a:pt x="819" y="19308"/>
                </a:lnTo>
                <a:lnTo>
                  <a:pt x="1061" y="19419"/>
                </a:lnTo>
                <a:lnTo>
                  <a:pt x="968" y="19475"/>
                </a:lnTo>
                <a:lnTo>
                  <a:pt x="838" y="19531"/>
                </a:lnTo>
                <a:lnTo>
                  <a:pt x="540" y="19680"/>
                </a:lnTo>
                <a:lnTo>
                  <a:pt x="410" y="19754"/>
                </a:lnTo>
                <a:lnTo>
                  <a:pt x="335" y="19810"/>
                </a:lnTo>
                <a:lnTo>
                  <a:pt x="335" y="19847"/>
                </a:lnTo>
                <a:lnTo>
                  <a:pt x="354" y="19866"/>
                </a:lnTo>
                <a:lnTo>
                  <a:pt x="391" y="19903"/>
                </a:lnTo>
                <a:lnTo>
                  <a:pt x="465" y="19922"/>
                </a:lnTo>
                <a:lnTo>
                  <a:pt x="596" y="19922"/>
                </a:lnTo>
                <a:lnTo>
                  <a:pt x="745" y="19885"/>
                </a:lnTo>
                <a:lnTo>
                  <a:pt x="912" y="19810"/>
                </a:lnTo>
                <a:lnTo>
                  <a:pt x="1080" y="19736"/>
                </a:lnTo>
                <a:lnTo>
                  <a:pt x="1229" y="19624"/>
                </a:lnTo>
                <a:lnTo>
                  <a:pt x="1322" y="19512"/>
                </a:lnTo>
                <a:lnTo>
                  <a:pt x="1359" y="19456"/>
                </a:lnTo>
                <a:lnTo>
                  <a:pt x="1359" y="19382"/>
                </a:lnTo>
                <a:lnTo>
                  <a:pt x="1359" y="19326"/>
                </a:lnTo>
                <a:lnTo>
                  <a:pt x="1341" y="19270"/>
                </a:lnTo>
                <a:lnTo>
                  <a:pt x="1247" y="19196"/>
                </a:lnTo>
                <a:lnTo>
                  <a:pt x="1117" y="19103"/>
                </a:lnTo>
                <a:lnTo>
                  <a:pt x="931" y="19010"/>
                </a:lnTo>
                <a:lnTo>
                  <a:pt x="745" y="18935"/>
                </a:lnTo>
                <a:lnTo>
                  <a:pt x="540" y="18861"/>
                </a:lnTo>
                <a:lnTo>
                  <a:pt x="354" y="18805"/>
                </a:lnTo>
                <a:lnTo>
                  <a:pt x="205" y="18786"/>
                </a:lnTo>
                <a:close/>
                <a:moveTo>
                  <a:pt x="91359" y="18432"/>
                </a:moveTo>
                <a:lnTo>
                  <a:pt x="91303" y="18451"/>
                </a:lnTo>
                <a:lnTo>
                  <a:pt x="91247" y="18488"/>
                </a:lnTo>
                <a:lnTo>
                  <a:pt x="91210" y="18544"/>
                </a:lnTo>
                <a:lnTo>
                  <a:pt x="91210" y="18581"/>
                </a:lnTo>
                <a:lnTo>
                  <a:pt x="91229" y="18619"/>
                </a:lnTo>
                <a:lnTo>
                  <a:pt x="91284" y="18693"/>
                </a:lnTo>
                <a:lnTo>
                  <a:pt x="91433" y="18768"/>
                </a:lnTo>
                <a:lnTo>
                  <a:pt x="91824" y="19084"/>
                </a:lnTo>
                <a:lnTo>
                  <a:pt x="92029" y="19233"/>
                </a:lnTo>
                <a:lnTo>
                  <a:pt x="92215" y="19419"/>
                </a:lnTo>
                <a:lnTo>
                  <a:pt x="91992" y="19531"/>
                </a:lnTo>
                <a:lnTo>
                  <a:pt x="91675" y="19680"/>
                </a:lnTo>
                <a:lnTo>
                  <a:pt x="91508" y="19773"/>
                </a:lnTo>
                <a:lnTo>
                  <a:pt x="91377" y="19866"/>
                </a:lnTo>
                <a:lnTo>
                  <a:pt x="91284" y="19959"/>
                </a:lnTo>
                <a:lnTo>
                  <a:pt x="91247" y="19996"/>
                </a:lnTo>
                <a:lnTo>
                  <a:pt x="91247" y="20034"/>
                </a:lnTo>
                <a:lnTo>
                  <a:pt x="91247" y="20071"/>
                </a:lnTo>
                <a:lnTo>
                  <a:pt x="91266" y="20108"/>
                </a:lnTo>
                <a:lnTo>
                  <a:pt x="91359" y="20108"/>
                </a:lnTo>
                <a:lnTo>
                  <a:pt x="91489" y="20090"/>
                </a:lnTo>
                <a:lnTo>
                  <a:pt x="91638" y="20034"/>
                </a:lnTo>
                <a:lnTo>
                  <a:pt x="91917" y="19885"/>
                </a:lnTo>
                <a:lnTo>
                  <a:pt x="92085" y="19792"/>
                </a:lnTo>
                <a:lnTo>
                  <a:pt x="92346" y="19643"/>
                </a:lnTo>
                <a:lnTo>
                  <a:pt x="92439" y="19587"/>
                </a:lnTo>
                <a:lnTo>
                  <a:pt x="92495" y="19531"/>
                </a:lnTo>
                <a:lnTo>
                  <a:pt x="92513" y="19456"/>
                </a:lnTo>
                <a:lnTo>
                  <a:pt x="92495" y="19363"/>
                </a:lnTo>
                <a:lnTo>
                  <a:pt x="92439" y="19270"/>
                </a:lnTo>
                <a:lnTo>
                  <a:pt x="92327" y="19140"/>
                </a:lnTo>
                <a:lnTo>
                  <a:pt x="92122" y="18935"/>
                </a:lnTo>
                <a:lnTo>
                  <a:pt x="91899" y="18749"/>
                </a:lnTo>
                <a:lnTo>
                  <a:pt x="91675" y="18581"/>
                </a:lnTo>
                <a:lnTo>
                  <a:pt x="91415" y="18451"/>
                </a:lnTo>
                <a:lnTo>
                  <a:pt x="91359" y="18432"/>
                </a:lnTo>
                <a:close/>
                <a:moveTo>
                  <a:pt x="92495" y="20480"/>
                </a:moveTo>
                <a:lnTo>
                  <a:pt x="92383" y="20499"/>
                </a:lnTo>
                <a:lnTo>
                  <a:pt x="92308" y="20499"/>
                </a:lnTo>
                <a:lnTo>
                  <a:pt x="92197" y="20555"/>
                </a:lnTo>
                <a:lnTo>
                  <a:pt x="92085" y="20611"/>
                </a:lnTo>
                <a:lnTo>
                  <a:pt x="91899" y="20741"/>
                </a:lnTo>
                <a:lnTo>
                  <a:pt x="91675" y="20871"/>
                </a:lnTo>
                <a:lnTo>
                  <a:pt x="91545" y="20927"/>
                </a:lnTo>
                <a:lnTo>
                  <a:pt x="91452" y="20983"/>
                </a:lnTo>
                <a:lnTo>
                  <a:pt x="91359" y="21058"/>
                </a:lnTo>
                <a:lnTo>
                  <a:pt x="91303" y="21151"/>
                </a:lnTo>
                <a:lnTo>
                  <a:pt x="91284" y="21188"/>
                </a:lnTo>
                <a:lnTo>
                  <a:pt x="91303" y="21244"/>
                </a:lnTo>
                <a:lnTo>
                  <a:pt x="91303" y="21300"/>
                </a:lnTo>
                <a:lnTo>
                  <a:pt x="91340" y="21356"/>
                </a:lnTo>
                <a:lnTo>
                  <a:pt x="91489" y="21504"/>
                </a:lnTo>
                <a:lnTo>
                  <a:pt x="91750" y="21728"/>
                </a:lnTo>
                <a:lnTo>
                  <a:pt x="91899" y="21821"/>
                </a:lnTo>
                <a:lnTo>
                  <a:pt x="92048" y="21895"/>
                </a:lnTo>
                <a:lnTo>
                  <a:pt x="92159" y="21933"/>
                </a:lnTo>
                <a:lnTo>
                  <a:pt x="92215" y="21933"/>
                </a:lnTo>
                <a:lnTo>
                  <a:pt x="92252" y="21914"/>
                </a:lnTo>
                <a:lnTo>
                  <a:pt x="92271" y="21877"/>
                </a:lnTo>
                <a:lnTo>
                  <a:pt x="92271" y="21840"/>
                </a:lnTo>
                <a:lnTo>
                  <a:pt x="92252" y="21802"/>
                </a:lnTo>
                <a:lnTo>
                  <a:pt x="92234" y="21765"/>
                </a:lnTo>
                <a:lnTo>
                  <a:pt x="92122" y="21672"/>
                </a:lnTo>
                <a:lnTo>
                  <a:pt x="91992" y="21560"/>
                </a:lnTo>
                <a:lnTo>
                  <a:pt x="91731" y="21356"/>
                </a:lnTo>
                <a:lnTo>
                  <a:pt x="91564" y="21244"/>
                </a:lnTo>
                <a:lnTo>
                  <a:pt x="92066" y="20965"/>
                </a:lnTo>
                <a:lnTo>
                  <a:pt x="92327" y="20797"/>
                </a:lnTo>
                <a:lnTo>
                  <a:pt x="92439" y="20723"/>
                </a:lnTo>
                <a:lnTo>
                  <a:pt x="92550" y="20629"/>
                </a:lnTo>
                <a:lnTo>
                  <a:pt x="92588" y="20555"/>
                </a:lnTo>
                <a:lnTo>
                  <a:pt x="92588" y="20518"/>
                </a:lnTo>
                <a:lnTo>
                  <a:pt x="92550" y="20499"/>
                </a:lnTo>
                <a:lnTo>
                  <a:pt x="92495" y="20480"/>
                </a:lnTo>
                <a:close/>
                <a:moveTo>
                  <a:pt x="1322" y="20294"/>
                </a:moveTo>
                <a:lnTo>
                  <a:pt x="1229" y="20313"/>
                </a:lnTo>
                <a:lnTo>
                  <a:pt x="1154" y="20350"/>
                </a:lnTo>
                <a:lnTo>
                  <a:pt x="1061" y="20425"/>
                </a:lnTo>
                <a:lnTo>
                  <a:pt x="875" y="20574"/>
                </a:lnTo>
                <a:lnTo>
                  <a:pt x="763" y="20685"/>
                </a:lnTo>
                <a:lnTo>
                  <a:pt x="596" y="20834"/>
                </a:lnTo>
                <a:lnTo>
                  <a:pt x="484" y="20983"/>
                </a:lnTo>
                <a:lnTo>
                  <a:pt x="410" y="21113"/>
                </a:lnTo>
                <a:lnTo>
                  <a:pt x="391" y="21188"/>
                </a:lnTo>
                <a:lnTo>
                  <a:pt x="372" y="21244"/>
                </a:lnTo>
                <a:lnTo>
                  <a:pt x="391" y="21318"/>
                </a:lnTo>
                <a:lnTo>
                  <a:pt x="391" y="21374"/>
                </a:lnTo>
                <a:lnTo>
                  <a:pt x="465" y="21504"/>
                </a:lnTo>
                <a:lnTo>
                  <a:pt x="577" y="21653"/>
                </a:lnTo>
                <a:lnTo>
                  <a:pt x="745" y="21802"/>
                </a:lnTo>
                <a:lnTo>
                  <a:pt x="1043" y="22119"/>
                </a:lnTo>
                <a:lnTo>
                  <a:pt x="1229" y="22268"/>
                </a:lnTo>
                <a:lnTo>
                  <a:pt x="1322" y="22324"/>
                </a:lnTo>
                <a:lnTo>
                  <a:pt x="1396" y="22342"/>
                </a:lnTo>
                <a:lnTo>
                  <a:pt x="1452" y="22324"/>
                </a:lnTo>
                <a:lnTo>
                  <a:pt x="1489" y="22305"/>
                </a:lnTo>
                <a:lnTo>
                  <a:pt x="1489" y="22268"/>
                </a:lnTo>
                <a:lnTo>
                  <a:pt x="1489" y="22231"/>
                </a:lnTo>
                <a:lnTo>
                  <a:pt x="1415" y="22137"/>
                </a:lnTo>
                <a:lnTo>
                  <a:pt x="1341" y="22063"/>
                </a:lnTo>
                <a:lnTo>
                  <a:pt x="1210" y="21933"/>
                </a:lnTo>
                <a:lnTo>
                  <a:pt x="1061" y="21784"/>
                </a:lnTo>
                <a:lnTo>
                  <a:pt x="931" y="21653"/>
                </a:lnTo>
                <a:lnTo>
                  <a:pt x="801" y="21523"/>
                </a:lnTo>
                <a:lnTo>
                  <a:pt x="763" y="21449"/>
                </a:lnTo>
                <a:lnTo>
                  <a:pt x="726" y="21374"/>
                </a:lnTo>
                <a:lnTo>
                  <a:pt x="707" y="21300"/>
                </a:lnTo>
                <a:lnTo>
                  <a:pt x="707" y="21225"/>
                </a:lnTo>
                <a:lnTo>
                  <a:pt x="726" y="21151"/>
                </a:lnTo>
                <a:lnTo>
                  <a:pt x="763" y="21076"/>
                </a:lnTo>
                <a:lnTo>
                  <a:pt x="838" y="20983"/>
                </a:lnTo>
                <a:lnTo>
                  <a:pt x="912" y="20890"/>
                </a:lnTo>
                <a:lnTo>
                  <a:pt x="1043" y="20797"/>
                </a:lnTo>
                <a:lnTo>
                  <a:pt x="1229" y="20648"/>
                </a:lnTo>
                <a:lnTo>
                  <a:pt x="1322" y="20555"/>
                </a:lnTo>
                <a:lnTo>
                  <a:pt x="1378" y="20462"/>
                </a:lnTo>
                <a:lnTo>
                  <a:pt x="1396" y="20387"/>
                </a:lnTo>
                <a:lnTo>
                  <a:pt x="1396" y="20350"/>
                </a:lnTo>
                <a:lnTo>
                  <a:pt x="1378" y="20332"/>
                </a:lnTo>
                <a:lnTo>
                  <a:pt x="1341" y="20313"/>
                </a:lnTo>
                <a:lnTo>
                  <a:pt x="1322" y="20294"/>
                </a:lnTo>
                <a:close/>
                <a:moveTo>
                  <a:pt x="428" y="22547"/>
                </a:moveTo>
                <a:lnTo>
                  <a:pt x="372" y="22584"/>
                </a:lnTo>
                <a:lnTo>
                  <a:pt x="335" y="22622"/>
                </a:lnTo>
                <a:lnTo>
                  <a:pt x="335" y="22677"/>
                </a:lnTo>
                <a:lnTo>
                  <a:pt x="372" y="22733"/>
                </a:lnTo>
                <a:lnTo>
                  <a:pt x="465" y="22845"/>
                </a:lnTo>
                <a:lnTo>
                  <a:pt x="559" y="22919"/>
                </a:lnTo>
                <a:lnTo>
                  <a:pt x="819" y="23087"/>
                </a:lnTo>
                <a:lnTo>
                  <a:pt x="912" y="23161"/>
                </a:lnTo>
                <a:lnTo>
                  <a:pt x="987" y="23236"/>
                </a:lnTo>
                <a:lnTo>
                  <a:pt x="1024" y="23273"/>
                </a:lnTo>
                <a:lnTo>
                  <a:pt x="1024" y="23310"/>
                </a:lnTo>
                <a:lnTo>
                  <a:pt x="1024" y="23366"/>
                </a:lnTo>
                <a:lnTo>
                  <a:pt x="1005" y="23404"/>
                </a:lnTo>
                <a:lnTo>
                  <a:pt x="968" y="23459"/>
                </a:lnTo>
                <a:lnTo>
                  <a:pt x="931" y="23497"/>
                </a:lnTo>
                <a:lnTo>
                  <a:pt x="763" y="23608"/>
                </a:lnTo>
                <a:lnTo>
                  <a:pt x="540" y="23757"/>
                </a:lnTo>
                <a:lnTo>
                  <a:pt x="391" y="23888"/>
                </a:lnTo>
                <a:lnTo>
                  <a:pt x="521" y="23888"/>
                </a:lnTo>
                <a:lnTo>
                  <a:pt x="670" y="23850"/>
                </a:lnTo>
                <a:lnTo>
                  <a:pt x="819" y="23813"/>
                </a:lnTo>
                <a:lnTo>
                  <a:pt x="987" y="23739"/>
                </a:lnTo>
                <a:lnTo>
                  <a:pt x="1136" y="23664"/>
                </a:lnTo>
                <a:lnTo>
                  <a:pt x="1247" y="23571"/>
                </a:lnTo>
                <a:lnTo>
                  <a:pt x="1285" y="23515"/>
                </a:lnTo>
                <a:lnTo>
                  <a:pt x="1322" y="23441"/>
                </a:lnTo>
                <a:lnTo>
                  <a:pt x="1359" y="23385"/>
                </a:lnTo>
                <a:lnTo>
                  <a:pt x="1359" y="23310"/>
                </a:lnTo>
                <a:lnTo>
                  <a:pt x="1341" y="23180"/>
                </a:lnTo>
                <a:lnTo>
                  <a:pt x="1303" y="23087"/>
                </a:lnTo>
                <a:lnTo>
                  <a:pt x="1229" y="23013"/>
                </a:lnTo>
                <a:lnTo>
                  <a:pt x="1154" y="22957"/>
                </a:lnTo>
                <a:lnTo>
                  <a:pt x="950" y="22845"/>
                </a:lnTo>
                <a:lnTo>
                  <a:pt x="745" y="22733"/>
                </a:lnTo>
                <a:lnTo>
                  <a:pt x="596" y="22622"/>
                </a:lnTo>
                <a:lnTo>
                  <a:pt x="521" y="22566"/>
                </a:lnTo>
                <a:lnTo>
                  <a:pt x="484" y="22547"/>
                </a:lnTo>
                <a:close/>
                <a:moveTo>
                  <a:pt x="91377" y="22249"/>
                </a:moveTo>
                <a:lnTo>
                  <a:pt x="91322" y="22305"/>
                </a:lnTo>
                <a:lnTo>
                  <a:pt x="91284" y="22361"/>
                </a:lnTo>
                <a:lnTo>
                  <a:pt x="91284" y="22454"/>
                </a:lnTo>
                <a:lnTo>
                  <a:pt x="91303" y="22547"/>
                </a:lnTo>
                <a:lnTo>
                  <a:pt x="91359" y="22659"/>
                </a:lnTo>
                <a:lnTo>
                  <a:pt x="91433" y="22733"/>
                </a:lnTo>
                <a:lnTo>
                  <a:pt x="91508" y="22789"/>
                </a:lnTo>
                <a:lnTo>
                  <a:pt x="91601" y="22845"/>
                </a:lnTo>
                <a:lnTo>
                  <a:pt x="91694" y="22882"/>
                </a:lnTo>
                <a:lnTo>
                  <a:pt x="91880" y="22957"/>
                </a:lnTo>
                <a:lnTo>
                  <a:pt x="92085" y="23013"/>
                </a:lnTo>
                <a:lnTo>
                  <a:pt x="92215" y="23068"/>
                </a:lnTo>
                <a:lnTo>
                  <a:pt x="92290" y="23124"/>
                </a:lnTo>
                <a:lnTo>
                  <a:pt x="92327" y="23180"/>
                </a:lnTo>
                <a:lnTo>
                  <a:pt x="92346" y="23236"/>
                </a:lnTo>
                <a:lnTo>
                  <a:pt x="92308" y="23273"/>
                </a:lnTo>
                <a:lnTo>
                  <a:pt x="92252" y="23329"/>
                </a:lnTo>
                <a:lnTo>
                  <a:pt x="92085" y="23422"/>
                </a:lnTo>
                <a:lnTo>
                  <a:pt x="91880" y="23515"/>
                </a:lnTo>
                <a:lnTo>
                  <a:pt x="91657" y="23608"/>
                </a:lnTo>
                <a:lnTo>
                  <a:pt x="91582" y="23683"/>
                </a:lnTo>
                <a:lnTo>
                  <a:pt x="91508" y="23739"/>
                </a:lnTo>
                <a:lnTo>
                  <a:pt x="91452" y="23794"/>
                </a:lnTo>
                <a:lnTo>
                  <a:pt x="91433" y="23869"/>
                </a:lnTo>
                <a:lnTo>
                  <a:pt x="91452" y="23906"/>
                </a:lnTo>
                <a:lnTo>
                  <a:pt x="91471" y="23925"/>
                </a:lnTo>
                <a:lnTo>
                  <a:pt x="91508" y="23943"/>
                </a:lnTo>
                <a:lnTo>
                  <a:pt x="91564" y="23925"/>
                </a:lnTo>
                <a:lnTo>
                  <a:pt x="91675" y="23906"/>
                </a:lnTo>
                <a:lnTo>
                  <a:pt x="91843" y="23832"/>
                </a:lnTo>
                <a:lnTo>
                  <a:pt x="92141" y="23664"/>
                </a:lnTo>
                <a:lnTo>
                  <a:pt x="92327" y="23571"/>
                </a:lnTo>
                <a:lnTo>
                  <a:pt x="92495" y="23459"/>
                </a:lnTo>
                <a:lnTo>
                  <a:pt x="92569" y="23404"/>
                </a:lnTo>
                <a:lnTo>
                  <a:pt x="92643" y="23329"/>
                </a:lnTo>
                <a:lnTo>
                  <a:pt x="92681" y="23255"/>
                </a:lnTo>
                <a:lnTo>
                  <a:pt x="92699" y="23180"/>
                </a:lnTo>
                <a:lnTo>
                  <a:pt x="92681" y="23087"/>
                </a:lnTo>
                <a:lnTo>
                  <a:pt x="92606" y="22975"/>
                </a:lnTo>
                <a:lnTo>
                  <a:pt x="92569" y="22919"/>
                </a:lnTo>
                <a:lnTo>
                  <a:pt x="92495" y="22864"/>
                </a:lnTo>
                <a:lnTo>
                  <a:pt x="92364" y="22789"/>
                </a:lnTo>
                <a:lnTo>
                  <a:pt x="92197" y="22752"/>
                </a:lnTo>
                <a:lnTo>
                  <a:pt x="92029" y="22696"/>
                </a:lnTo>
                <a:lnTo>
                  <a:pt x="91862" y="22659"/>
                </a:lnTo>
                <a:lnTo>
                  <a:pt x="91713" y="22584"/>
                </a:lnTo>
                <a:lnTo>
                  <a:pt x="91657" y="22547"/>
                </a:lnTo>
                <a:lnTo>
                  <a:pt x="91601" y="22491"/>
                </a:lnTo>
                <a:lnTo>
                  <a:pt x="91545" y="22417"/>
                </a:lnTo>
                <a:lnTo>
                  <a:pt x="91526" y="22342"/>
                </a:lnTo>
                <a:lnTo>
                  <a:pt x="91489" y="22268"/>
                </a:lnTo>
                <a:lnTo>
                  <a:pt x="91433" y="22249"/>
                </a:lnTo>
                <a:close/>
                <a:moveTo>
                  <a:pt x="92327" y="24334"/>
                </a:moveTo>
                <a:lnTo>
                  <a:pt x="92234" y="24353"/>
                </a:lnTo>
                <a:lnTo>
                  <a:pt x="92010" y="24446"/>
                </a:lnTo>
                <a:lnTo>
                  <a:pt x="91806" y="24539"/>
                </a:lnTo>
                <a:lnTo>
                  <a:pt x="91657" y="24632"/>
                </a:lnTo>
                <a:lnTo>
                  <a:pt x="91526" y="24725"/>
                </a:lnTo>
                <a:lnTo>
                  <a:pt x="91471" y="24781"/>
                </a:lnTo>
                <a:lnTo>
                  <a:pt x="91452" y="24837"/>
                </a:lnTo>
                <a:lnTo>
                  <a:pt x="91433" y="24893"/>
                </a:lnTo>
                <a:lnTo>
                  <a:pt x="91433" y="24949"/>
                </a:lnTo>
                <a:lnTo>
                  <a:pt x="91452" y="25023"/>
                </a:lnTo>
                <a:lnTo>
                  <a:pt x="91508" y="25098"/>
                </a:lnTo>
                <a:lnTo>
                  <a:pt x="91619" y="25228"/>
                </a:lnTo>
                <a:lnTo>
                  <a:pt x="91768" y="25340"/>
                </a:lnTo>
                <a:lnTo>
                  <a:pt x="91917" y="25452"/>
                </a:lnTo>
                <a:lnTo>
                  <a:pt x="92066" y="25526"/>
                </a:lnTo>
                <a:lnTo>
                  <a:pt x="92197" y="25582"/>
                </a:lnTo>
                <a:lnTo>
                  <a:pt x="92401" y="25638"/>
                </a:lnTo>
                <a:lnTo>
                  <a:pt x="92569" y="25675"/>
                </a:lnTo>
                <a:lnTo>
                  <a:pt x="92606" y="25675"/>
                </a:lnTo>
                <a:lnTo>
                  <a:pt x="92625" y="25656"/>
                </a:lnTo>
                <a:lnTo>
                  <a:pt x="92606" y="25638"/>
                </a:lnTo>
                <a:lnTo>
                  <a:pt x="92513" y="25563"/>
                </a:lnTo>
                <a:lnTo>
                  <a:pt x="92383" y="25489"/>
                </a:lnTo>
                <a:lnTo>
                  <a:pt x="92066" y="25284"/>
                </a:lnTo>
                <a:lnTo>
                  <a:pt x="91917" y="25172"/>
                </a:lnTo>
                <a:lnTo>
                  <a:pt x="91787" y="25079"/>
                </a:lnTo>
                <a:lnTo>
                  <a:pt x="91694" y="24967"/>
                </a:lnTo>
                <a:lnTo>
                  <a:pt x="91675" y="24930"/>
                </a:lnTo>
                <a:lnTo>
                  <a:pt x="91675" y="24893"/>
                </a:lnTo>
                <a:lnTo>
                  <a:pt x="91731" y="24856"/>
                </a:lnTo>
                <a:lnTo>
                  <a:pt x="91880" y="24800"/>
                </a:lnTo>
                <a:lnTo>
                  <a:pt x="92252" y="24632"/>
                </a:lnTo>
                <a:lnTo>
                  <a:pt x="92420" y="24539"/>
                </a:lnTo>
                <a:lnTo>
                  <a:pt x="92476" y="24483"/>
                </a:lnTo>
                <a:lnTo>
                  <a:pt x="92513" y="24446"/>
                </a:lnTo>
                <a:lnTo>
                  <a:pt x="92532" y="24409"/>
                </a:lnTo>
                <a:lnTo>
                  <a:pt x="92532" y="24372"/>
                </a:lnTo>
                <a:lnTo>
                  <a:pt x="92476" y="24353"/>
                </a:lnTo>
                <a:lnTo>
                  <a:pt x="92401" y="24334"/>
                </a:lnTo>
                <a:close/>
                <a:moveTo>
                  <a:pt x="1117" y="24334"/>
                </a:moveTo>
                <a:lnTo>
                  <a:pt x="968" y="24390"/>
                </a:lnTo>
                <a:lnTo>
                  <a:pt x="801" y="24502"/>
                </a:lnTo>
                <a:lnTo>
                  <a:pt x="614" y="24632"/>
                </a:lnTo>
                <a:lnTo>
                  <a:pt x="428" y="24763"/>
                </a:lnTo>
                <a:lnTo>
                  <a:pt x="298" y="24893"/>
                </a:lnTo>
                <a:lnTo>
                  <a:pt x="205" y="25005"/>
                </a:lnTo>
                <a:lnTo>
                  <a:pt x="186" y="25042"/>
                </a:lnTo>
                <a:lnTo>
                  <a:pt x="205" y="25079"/>
                </a:lnTo>
                <a:lnTo>
                  <a:pt x="372" y="25284"/>
                </a:lnTo>
                <a:lnTo>
                  <a:pt x="503" y="25433"/>
                </a:lnTo>
                <a:lnTo>
                  <a:pt x="652" y="25563"/>
                </a:lnTo>
                <a:lnTo>
                  <a:pt x="801" y="25694"/>
                </a:lnTo>
                <a:lnTo>
                  <a:pt x="950" y="25787"/>
                </a:lnTo>
                <a:lnTo>
                  <a:pt x="1080" y="25824"/>
                </a:lnTo>
                <a:lnTo>
                  <a:pt x="1154" y="25842"/>
                </a:lnTo>
                <a:lnTo>
                  <a:pt x="1210" y="25824"/>
                </a:lnTo>
                <a:lnTo>
                  <a:pt x="1247" y="25805"/>
                </a:lnTo>
                <a:lnTo>
                  <a:pt x="1247" y="25768"/>
                </a:lnTo>
                <a:lnTo>
                  <a:pt x="1229" y="25731"/>
                </a:lnTo>
                <a:lnTo>
                  <a:pt x="1192" y="25694"/>
                </a:lnTo>
                <a:lnTo>
                  <a:pt x="1098" y="25619"/>
                </a:lnTo>
                <a:lnTo>
                  <a:pt x="1024" y="25563"/>
                </a:lnTo>
                <a:lnTo>
                  <a:pt x="856" y="25452"/>
                </a:lnTo>
                <a:lnTo>
                  <a:pt x="726" y="25321"/>
                </a:lnTo>
                <a:lnTo>
                  <a:pt x="596" y="25191"/>
                </a:lnTo>
                <a:lnTo>
                  <a:pt x="465" y="25042"/>
                </a:lnTo>
                <a:lnTo>
                  <a:pt x="670" y="24930"/>
                </a:lnTo>
                <a:lnTo>
                  <a:pt x="1005" y="24707"/>
                </a:lnTo>
                <a:lnTo>
                  <a:pt x="1154" y="24595"/>
                </a:lnTo>
                <a:lnTo>
                  <a:pt x="1266" y="24483"/>
                </a:lnTo>
                <a:lnTo>
                  <a:pt x="1285" y="24446"/>
                </a:lnTo>
                <a:lnTo>
                  <a:pt x="1285" y="24390"/>
                </a:lnTo>
                <a:lnTo>
                  <a:pt x="1266" y="24353"/>
                </a:lnTo>
                <a:lnTo>
                  <a:pt x="1229" y="24334"/>
                </a:lnTo>
                <a:close/>
                <a:moveTo>
                  <a:pt x="354" y="26066"/>
                </a:moveTo>
                <a:lnTo>
                  <a:pt x="317" y="26085"/>
                </a:lnTo>
                <a:lnTo>
                  <a:pt x="298" y="26140"/>
                </a:lnTo>
                <a:lnTo>
                  <a:pt x="317" y="26196"/>
                </a:lnTo>
                <a:lnTo>
                  <a:pt x="335" y="26252"/>
                </a:lnTo>
                <a:lnTo>
                  <a:pt x="410" y="26382"/>
                </a:lnTo>
                <a:lnTo>
                  <a:pt x="465" y="26438"/>
                </a:lnTo>
                <a:lnTo>
                  <a:pt x="521" y="26494"/>
                </a:lnTo>
                <a:lnTo>
                  <a:pt x="689" y="26569"/>
                </a:lnTo>
                <a:lnTo>
                  <a:pt x="1043" y="26718"/>
                </a:lnTo>
                <a:lnTo>
                  <a:pt x="1173" y="26792"/>
                </a:lnTo>
                <a:lnTo>
                  <a:pt x="1210" y="26848"/>
                </a:lnTo>
                <a:lnTo>
                  <a:pt x="1229" y="26885"/>
                </a:lnTo>
                <a:lnTo>
                  <a:pt x="1229" y="26941"/>
                </a:lnTo>
                <a:lnTo>
                  <a:pt x="1210" y="26978"/>
                </a:lnTo>
                <a:lnTo>
                  <a:pt x="1154" y="27053"/>
                </a:lnTo>
                <a:lnTo>
                  <a:pt x="1061" y="27109"/>
                </a:lnTo>
                <a:lnTo>
                  <a:pt x="614" y="27351"/>
                </a:lnTo>
                <a:lnTo>
                  <a:pt x="503" y="27444"/>
                </a:lnTo>
                <a:lnTo>
                  <a:pt x="410" y="27518"/>
                </a:lnTo>
                <a:lnTo>
                  <a:pt x="335" y="27593"/>
                </a:lnTo>
                <a:lnTo>
                  <a:pt x="317" y="27630"/>
                </a:lnTo>
                <a:lnTo>
                  <a:pt x="298" y="27667"/>
                </a:lnTo>
                <a:lnTo>
                  <a:pt x="317" y="27704"/>
                </a:lnTo>
                <a:lnTo>
                  <a:pt x="335" y="27723"/>
                </a:lnTo>
                <a:lnTo>
                  <a:pt x="391" y="27723"/>
                </a:lnTo>
                <a:lnTo>
                  <a:pt x="503" y="27704"/>
                </a:lnTo>
                <a:lnTo>
                  <a:pt x="614" y="27648"/>
                </a:lnTo>
                <a:lnTo>
                  <a:pt x="856" y="27518"/>
                </a:lnTo>
                <a:lnTo>
                  <a:pt x="1005" y="27444"/>
                </a:lnTo>
                <a:lnTo>
                  <a:pt x="1173" y="27332"/>
                </a:lnTo>
                <a:lnTo>
                  <a:pt x="1341" y="27202"/>
                </a:lnTo>
                <a:lnTo>
                  <a:pt x="1471" y="27090"/>
                </a:lnTo>
                <a:lnTo>
                  <a:pt x="1527" y="27034"/>
                </a:lnTo>
                <a:lnTo>
                  <a:pt x="1545" y="26960"/>
                </a:lnTo>
                <a:lnTo>
                  <a:pt x="1564" y="26904"/>
                </a:lnTo>
                <a:lnTo>
                  <a:pt x="1583" y="26848"/>
                </a:lnTo>
                <a:lnTo>
                  <a:pt x="1564" y="26792"/>
                </a:lnTo>
                <a:lnTo>
                  <a:pt x="1527" y="26736"/>
                </a:lnTo>
                <a:lnTo>
                  <a:pt x="1471" y="26662"/>
                </a:lnTo>
                <a:lnTo>
                  <a:pt x="1396" y="26606"/>
                </a:lnTo>
                <a:lnTo>
                  <a:pt x="1303" y="26550"/>
                </a:lnTo>
                <a:lnTo>
                  <a:pt x="1173" y="26513"/>
                </a:lnTo>
                <a:lnTo>
                  <a:pt x="968" y="26420"/>
                </a:lnTo>
                <a:lnTo>
                  <a:pt x="856" y="26382"/>
                </a:lnTo>
                <a:lnTo>
                  <a:pt x="763" y="26327"/>
                </a:lnTo>
                <a:lnTo>
                  <a:pt x="689" y="26271"/>
                </a:lnTo>
                <a:lnTo>
                  <a:pt x="633" y="26196"/>
                </a:lnTo>
                <a:lnTo>
                  <a:pt x="559" y="26122"/>
                </a:lnTo>
                <a:lnTo>
                  <a:pt x="484" y="26085"/>
                </a:lnTo>
                <a:lnTo>
                  <a:pt x="410" y="26066"/>
                </a:lnTo>
                <a:close/>
                <a:moveTo>
                  <a:pt x="91377" y="26047"/>
                </a:moveTo>
                <a:lnTo>
                  <a:pt x="91322" y="26066"/>
                </a:lnTo>
                <a:lnTo>
                  <a:pt x="91303" y="26103"/>
                </a:lnTo>
                <a:lnTo>
                  <a:pt x="91266" y="26122"/>
                </a:lnTo>
                <a:lnTo>
                  <a:pt x="91266" y="26159"/>
                </a:lnTo>
                <a:lnTo>
                  <a:pt x="91266" y="26252"/>
                </a:lnTo>
                <a:lnTo>
                  <a:pt x="91303" y="26327"/>
                </a:lnTo>
                <a:lnTo>
                  <a:pt x="91359" y="26420"/>
                </a:lnTo>
                <a:lnTo>
                  <a:pt x="91415" y="26494"/>
                </a:lnTo>
                <a:lnTo>
                  <a:pt x="91526" y="26606"/>
                </a:lnTo>
                <a:lnTo>
                  <a:pt x="91582" y="26643"/>
                </a:lnTo>
                <a:lnTo>
                  <a:pt x="91657" y="26662"/>
                </a:lnTo>
                <a:lnTo>
                  <a:pt x="91843" y="26736"/>
                </a:lnTo>
                <a:lnTo>
                  <a:pt x="92029" y="26811"/>
                </a:lnTo>
                <a:lnTo>
                  <a:pt x="92085" y="26848"/>
                </a:lnTo>
                <a:lnTo>
                  <a:pt x="92122" y="26904"/>
                </a:lnTo>
                <a:lnTo>
                  <a:pt x="92141" y="26960"/>
                </a:lnTo>
                <a:lnTo>
                  <a:pt x="92122" y="27034"/>
                </a:lnTo>
                <a:lnTo>
                  <a:pt x="92104" y="27090"/>
                </a:lnTo>
                <a:lnTo>
                  <a:pt x="92066" y="27164"/>
                </a:lnTo>
                <a:lnTo>
                  <a:pt x="91955" y="27276"/>
                </a:lnTo>
                <a:lnTo>
                  <a:pt x="91880" y="27351"/>
                </a:lnTo>
                <a:lnTo>
                  <a:pt x="91564" y="27537"/>
                </a:lnTo>
                <a:lnTo>
                  <a:pt x="91471" y="27593"/>
                </a:lnTo>
                <a:lnTo>
                  <a:pt x="91396" y="27667"/>
                </a:lnTo>
                <a:lnTo>
                  <a:pt x="91359" y="27723"/>
                </a:lnTo>
                <a:lnTo>
                  <a:pt x="91340" y="27760"/>
                </a:lnTo>
                <a:lnTo>
                  <a:pt x="91359" y="27779"/>
                </a:lnTo>
                <a:lnTo>
                  <a:pt x="91377" y="27816"/>
                </a:lnTo>
                <a:lnTo>
                  <a:pt x="91415" y="27835"/>
                </a:lnTo>
                <a:lnTo>
                  <a:pt x="91471" y="27816"/>
                </a:lnTo>
                <a:lnTo>
                  <a:pt x="91545" y="27797"/>
                </a:lnTo>
                <a:lnTo>
                  <a:pt x="91731" y="27723"/>
                </a:lnTo>
                <a:lnTo>
                  <a:pt x="91917" y="27611"/>
                </a:lnTo>
                <a:lnTo>
                  <a:pt x="92104" y="27462"/>
                </a:lnTo>
                <a:lnTo>
                  <a:pt x="92271" y="27332"/>
                </a:lnTo>
                <a:lnTo>
                  <a:pt x="92401" y="27183"/>
                </a:lnTo>
                <a:lnTo>
                  <a:pt x="92420" y="27127"/>
                </a:lnTo>
                <a:lnTo>
                  <a:pt x="92439" y="27071"/>
                </a:lnTo>
                <a:lnTo>
                  <a:pt x="92457" y="26978"/>
                </a:lnTo>
                <a:lnTo>
                  <a:pt x="92439" y="26904"/>
                </a:lnTo>
                <a:lnTo>
                  <a:pt x="92420" y="26848"/>
                </a:lnTo>
                <a:lnTo>
                  <a:pt x="92383" y="26792"/>
                </a:lnTo>
                <a:lnTo>
                  <a:pt x="92346" y="26736"/>
                </a:lnTo>
                <a:lnTo>
                  <a:pt x="92290" y="26699"/>
                </a:lnTo>
                <a:lnTo>
                  <a:pt x="92159" y="26643"/>
                </a:lnTo>
                <a:lnTo>
                  <a:pt x="91880" y="26531"/>
                </a:lnTo>
                <a:lnTo>
                  <a:pt x="91750" y="26475"/>
                </a:lnTo>
                <a:lnTo>
                  <a:pt x="91657" y="26382"/>
                </a:lnTo>
                <a:lnTo>
                  <a:pt x="91601" y="26289"/>
                </a:lnTo>
                <a:lnTo>
                  <a:pt x="91545" y="26178"/>
                </a:lnTo>
                <a:lnTo>
                  <a:pt x="91508" y="26122"/>
                </a:lnTo>
                <a:lnTo>
                  <a:pt x="91471" y="26066"/>
                </a:lnTo>
                <a:lnTo>
                  <a:pt x="91433" y="26047"/>
                </a:lnTo>
                <a:close/>
                <a:moveTo>
                  <a:pt x="1508" y="27965"/>
                </a:moveTo>
                <a:lnTo>
                  <a:pt x="1396" y="28002"/>
                </a:lnTo>
                <a:lnTo>
                  <a:pt x="1285" y="28039"/>
                </a:lnTo>
                <a:lnTo>
                  <a:pt x="1061" y="28170"/>
                </a:lnTo>
                <a:lnTo>
                  <a:pt x="652" y="28449"/>
                </a:lnTo>
                <a:lnTo>
                  <a:pt x="428" y="28598"/>
                </a:lnTo>
                <a:lnTo>
                  <a:pt x="354" y="28654"/>
                </a:lnTo>
                <a:lnTo>
                  <a:pt x="317" y="28728"/>
                </a:lnTo>
                <a:lnTo>
                  <a:pt x="317" y="28784"/>
                </a:lnTo>
                <a:lnTo>
                  <a:pt x="354" y="28859"/>
                </a:lnTo>
                <a:lnTo>
                  <a:pt x="447" y="28952"/>
                </a:lnTo>
                <a:lnTo>
                  <a:pt x="559" y="29045"/>
                </a:lnTo>
                <a:lnTo>
                  <a:pt x="707" y="29156"/>
                </a:lnTo>
                <a:lnTo>
                  <a:pt x="950" y="29324"/>
                </a:lnTo>
                <a:lnTo>
                  <a:pt x="1080" y="29399"/>
                </a:lnTo>
                <a:lnTo>
                  <a:pt x="1192" y="29454"/>
                </a:lnTo>
                <a:lnTo>
                  <a:pt x="1285" y="29473"/>
                </a:lnTo>
                <a:lnTo>
                  <a:pt x="1322" y="29454"/>
                </a:lnTo>
                <a:lnTo>
                  <a:pt x="1341" y="29436"/>
                </a:lnTo>
                <a:lnTo>
                  <a:pt x="1359" y="29399"/>
                </a:lnTo>
                <a:lnTo>
                  <a:pt x="1359" y="29361"/>
                </a:lnTo>
                <a:lnTo>
                  <a:pt x="1303" y="29268"/>
                </a:lnTo>
                <a:lnTo>
                  <a:pt x="1210" y="29175"/>
                </a:lnTo>
                <a:lnTo>
                  <a:pt x="1098" y="29063"/>
                </a:lnTo>
                <a:lnTo>
                  <a:pt x="856" y="28877"/>
                </a:lnTo>
                <a:lnTo>
                  <a:pt x="689" y="28766"/>
                </a:lnTo>
                <a:lnTo>
                  <a:pt x="1043" y="28542"/>
                </a:lnTo>
                <a:lnTo>
                  <a:pt x="1229" y="28430"/>
                </a:lnTo>
                <a:lnTo>
                  <a:pt x="1396" y="28319"/>
                </a:lnTo>
                <a:lnTo>
                  <a:pt x="1471" y="28244"/>
                </a:lnTo>
                <a:lnTo>
                  <a:pt x="1583" y="28114"/>
                </a:lnTo>
                <a:lnTo>
                  <a:pt x="1601" y="28039"/>
                </a:lnTo>
                <a:lnTo>
                  <a:pt x="1620" y="27984"/>
                </a:lnTo>
                <a:lnTo>
                  <a:pt x="1601" y="27965"/>
                </a:lnTo>
                <a:close/>
                <a:moveTo>
                  <a:pt x="92476" y="28058"/>
                </a:moveTo>
                <a:lnTo>
                  <a:pt x="92197" y="28151"/>
                </a:lnTo>
                <a:lnTo>
                  <a:pt x="91899" y="28300"/>
                </a:lnTo>
                <a:lnTo>
                  <a:pt x="91619" y="28468"/>
                </a:lnTo>
                <a:lnTo>
                  <a:pt x="91377" y="28635"/>
                </a:lnTo>
                <a:lnTo>
                  <a:pt x="91303" y="28710"/>
                </a:lnTo>
                <a:lnTo>
                  <a:pt x="91229" y="28784"/>
                </a:lnTo>
                <a:lnTo>
                  <a:pt x="91210" y="28859"/>
                </a:lnTo>
                <a:lnTo>
                  <a:pt x="91210" y="28933"/>
                </a:lnTo>
                <a:lnTo>
                  <a:pt x="91229" y="28989"/>
                </a:lnTo>
                <a:lnTo>
                  <a:pt x="91266" y="29063"/>
                </a:lnTo>
                <a:lnTo>
                  <a:pt x="91340" y="29138"/>
                </a:lnTo>
                <a:lnTo>
                  <a:pt x="91433" y="29212"/>
                </a:lnTo>
                <a:lnTo>
                  <a:pt x="91619" y="29324"/>
                </a:lnTo>
                <a:lnTo>
                  <a:pt x="91899" y="29492"/>
                </a:lnTo>
                <a:lnTo>
                  <a:pt x="92048" y="29566"/>
                </a:lnTo>
                <a:lnTo>
                  <a:pt x="92197" y="29603"/>
                </a:lnTo>
                <a:lnTo>
                  <a:pt x="92308" y="29622"/>
                </a:lnTo>
                <a:lnTo>
                  <a:pt x="92346" y="29622"/>
                </a:lnTo>
                <a:lnTo>
                  <a:pt x="92383" y="29603"/>
                </a:lnTo>
                <a:lnTo>
                  <a:pt x="92383" y="29566"/>
                </a:lnTo>
                <a:lnTo>
                  <a:pt x="92383" y="29529"/>
                </a:lnTo>
                <a:lnTo>
                  <a:pt x="92290" y="29454"/>
                </a:lnTo>
                <a:lnTo>
                  <a:pt x="92141" y="29361"/>
                </a:lnTo>
                <a:lnTo>
                  <a:pt x="91973" y="29250"/>
                </a:lnTo>
                <a:lnTo>
                  <a:pt x="91619" y="29045"/>
                </a:lnTo>
                <a:lnTo>
                  <a:pt x="91508" y="28970"/>
                </a:lnTo>
                <a:lnTo>
                  <a:pt x="91452" y="28914"/>
                </a:lnTo>
                <a:lnTo>
                  <a:pt x="91471" y="28877"/>
                </a:lnTo>
                <a:lnTo>
                  <a:pt x="91545" y="28821"/>
                </a:lnTo>
                <a:lnTo>
                  <a:pt x="91768" y="28710"/>
                </a:lnTo>
                <a:lnTo>
                  <a:pt x="92122" y="28523"/>
                </a:lnTo>
                <a:lnTo>
                  <a:pt x="92327" y="28412"/>
                </a:lnTo>
                <a:lnTo>
                  <a:pt x="92439" y="28356"/>
                </a:lnTo>
                <a:lnTo>
                  <a:pt x="92476" y="28319"/>
                </a:lnTo>
                <a:lnTo>
                  <a:pt x="92513" y="28263"/>
                </a:lnTo>
                <a:lnTo>
                  <a:pt x="92550" y="28207"/>
                </a:lnTo>
                <a:lnTo>
                  <a:pt x="92588" y="28133"/>
                </a:lnTo>
                <a:lnTo>
                  <a:pt x="92588" y="28095"/>
                </a:lnTo>
                <a:lnTo>
                  <a:pt x="92569" y="28058"/>
                </a:lnTo>
                <a:close/>
                <a:moveTo>
                  <a:pt x="428" y="29864"/>
                </a:moveTo>
                <a:lnTo>
                  <a:pt x="391" y="29883"/>
                </a:lnTo>
                <a:lnTo>
                  <a:pt x="354" y="29901"/>
                </a:lnTo>
                <a:lnTo>
                  <a:pt x="335" y="29920"/>
                </a:lnTo>
                <a:lnTo>
                  <a:pt x="317" y="29976"/>
                </a:lnTo>
                <a:lnTo>
                  <a:pt x="335" y="30013"/>
                </a:lnTo>
                <a:lnTo>
                  <a:pt x="354" y="30069"/>
                </a:lnTo>
                <a:lnTo>
                  <a:pt x="428" y="30143"/>
                </a:lnTo>
                <a:lnTo>
                  <a:pt x="521" y="30218"/>
                </a:lnTo>
                <a:lnTo>
                  <a:pt x="652" y="30274"/>
                </a:lnTo>
                <a:lnTo>
                  <a:pt x="912" y="30348"/>
                </a:lnTo>
                <a:lnTo>
                  <a:pt x="1098" y="30385"/>
                </a:lnTo>
                <a:lnTo>
                  <a:pt x="968" y="30534"/>
                </a:lnTo>
                <a:lnTo>
                  <a:pt x="801" y="30665"/>
                </a:lnTo>
                <a:lnTo>
                  <a:pt x="652" y="30795"/>
                </a:lnTo>
                <a:lnTo>
                  <a:pt x="465" y="30907"/>
                </a:lnTo>
                <a:lnTo>
                  <a:pt x="372" y="30962"/>
                </a:lnTo>
                <a:lnTo>
                  <a:pt x="223" y="31093"/>
                </a:lnTo>
                <a:lnTo>
                  <a:pt x="168" y="31149"/>
                </a:lnTo>
                <a:lnTo>
                  <a:pt x="149" y="31204"/>
                </a:lnTo>
                <a:lnTo>
                  <a:pt x="149" y="31223"/>
                </a:lnTo>
                <a:lnTo>
                  <a:pt x="242" y="31223"/>
                </a:lnTo>
                <a:lnTo>
                  <a:pt x="372" y="31186"/>
                </a:lnTo>
                <a:lnTo>
                  <a:pt x="503" y="31149"/>
                </a:lnTo>
                <a:lnTo>
                  <a:pt x="745" y="31037"/>
                </a:lnTo>
                <a:lnTo>
                  <a:pt x="968" y="30888"/>
                </a:lnTo>
                <a:lnTo>
                  <a:pt x="1173" y="30702"/>
                </a:lnTo>
                <a:lnTo>
                  <a:pt x="1359" y="30497"/>
                </a:lnTo>
                <a:lnTo>
                  <a:pt x="1415" y="30423"/>
                </a:lnTo>
                <a:lnTo>
                  <a:pt x="1452" y="30348"/>
                </a:lnTo>
                <a:lnTo>
                  <a:pt x="1434" y="30292"/>
                </a:lnTo>
                <a:lnTo>
                  <a:pt x="1396" y="30236"/>
                </a:lnTo>
                <a:lnTo>
                  <a:pt x="1303" y="30180"/>
                </a:lnTo>
                <a:lnTo>
                  <a:pt x="1154" y="30125"/>
                </a:lnTo>
                <a:lnTo>
                  <a:pt x="968" y="30050"/>
                </a:lnTo>
                <a:lnTo>
                  <a:pt x="689" y="29920"/>
                </a:lnTo>
                <a:lnTo>
                  <a:pt x="559" y="29883"/>
                </a:lnTo>
                <a:lnTo>
                  <a:pt x="428" y="29864"/>
                </a:lnTo>
                <a:close/>
                <a:moveTo>
                  <a:pt x="91247" y="29994"/>
                </a:moveTo>
                <a:lnTo>
                  <a:pt x="91210" y="30013"/>
                </a:lnTo>
                <a:lnTo>
                  <a:pt x="91191" y="30050"/>
                </a:lnTo>
                <a:lnTo>
                  <a:pt x="91191" y="30106"/>
                </a:lnTo>
                <a:lnTo>
                  <a:pt x="91210" y="30162"/>
                </a:lnTo>
                <a:lnTo>
                  <a:pt x="91247" y="30218"/>
                </a:lnTo>
                <a:lnTo>
                  <a:pt x="91396" y="30329"/>
                </a:lnTo>
                <a:lnTo>
                  <a:pt x="91582" y="30460"/>
                </a:lnTo>
                <a:lnTo>
                  <a:pt x="91787" y="30571"/>
                </a:lnTo>
                <a:lnTo>
                  <a:pt x="91973" y="30665"/>
                </a:lnTo>
                <a:lnTo>
                  <a:pt x="92197" y="30758"/>
                </a:lnTo>
                <a:lnTo>
                  <a:pt x="91955" y="30981"/>
                </a:lnTo>
                <a:lnTo>
                  <a:pt x="91675" y="31186"/>
                </a:lnTo>
                <a:lnTo>
                  <a:pt x="91452" y="31372"/>
                </a:lnTo>
                <a:lnTo>
                  <a:pt x="91322" y="31484"/>
                </a:lnTo>
                <a:lnTo>
                  <a:pt x="91284" y="31521"/>
                </a:lnTo>
                <a:lnTo>
                  <a:pt x="91396" y="31540"/>
                </a:lnTo>
                <a:lnTo>
                  <a:pt x="91526" y="31521"/>
                </a:lnTo>
                <a:lnTo>
                  <a:pt x="91638" y="31484"/>
                </a:lnTo>
                <a:lnTo>
                  <a:pt x="91750" y="31428"/>
                </a:lnTo>
                <a:lnTo>
                  <a:pt x="91973" y="31298"/>
                </a:lnTo>
                <a:lnTo>
                  <a:pt x="92159" y="31167"/>
                </a:lnTo>
                <a:lnTo>
                  <a:pt x="92308" y="31037"/>
                </a:lnTo>
                <a:lnTo>
                  <a:pt x="92476" y="30869"/>
                </a:lnTo>
                <a:lnTo>
                  <a:pt x="92550" y="30758"/>
                </a:lnTo>
                <a:lnTo>
                  <a:pt x="92588" y="30683"/>
                </a:lnTo>
                <a:lnTo>
                  <a:pt x="92588" y="30646"/>
                </a:lnTo>
                <a:lnTo>
                  <a:pt x="92569" y="30609"/>
                </a:lnTo>
                <a:lnTo>
                  <a:pt x="92532" y="30571"/>
                </a:lnTo>
                <a:lnTo>
                  <a:pt x="92495" y="30553"/>
                </a:lnTo>
                <a:lnTo>
                  <a:pt x="92383" y="30516"/>
                </a:lnTo>
                <a:lnTo>
                  <a:pt x="92215" y="30423"/>
                </a:lnTo>
                <a:lnTo>
                  <a:pt x="91824" y="30218"/>
                </a:lnTo>
                <a:lnTo>
                  <a:pt x="91619" y="30106"/>
                </a:lnTo>
                <a:lnTo>
                  <a:pt x="91433" y="30032"/>
                </a:lnTo>
                <a:lnTo>
                  <a:pt x="91303" y="29994"/>
                </a:lnTo>
                <a:close/>
                <a:moveTo>
                  <a:pt x="1378" y="31577"/>
                </a:moveTo>
                <a:lnTo>
                  <a:pt x="1285" y="31614"/>
                </a:lnTo>
                <a:lnTo>
                  <a:pt x="1117" y="31689"/>
                </a:lnTo>
                <a:lnTo>
                  <a:pt x="745" y="31893"/>
                </a:lnTo>
                <a:lnTo>
                  <a:pt x="577" y="32024"/>
                </a:lnTo>
                <a:lnTo>
                  <a:pt x="428" y="32135"/>
                </a:lnTo>
                <a:lnTo>
                  <a:pt x="317" y="32247"/>
                </a:lnTo>
                <a:lnTo>
                  <a:pt x="298" y="32284"/>
                </a:lnTo>
                <a:lnTo>
                  <a:pt x="279" y="32322"/>
                </a:lnTo>
                <a:lnTo>
                  <a:pt x="298" y="32359"/>
                </a:lnTo>
                <a:lnTo>
                  <a:pt x="335" y="32415"/>
                </a:lnTo>
                <a:lnTo>
                  <a:pt x="465" y="32526"/>
                </a:lnTo>
                <a:lnTo>
                  <a:pt x="633" y="32675"/>
                </a:lnTo>
                <a:lnTo>
                  <a:pt x="819" y="32806"/>
                </a:lnTo>
                <a:lnTo>
                  <a:pt x="1024" y="32955"/>
                </a:lnTo>
                <a:lnTo>
                  <a:pt x="1210" y="33066"/>
                </a:lnTo>
                <a:lnTo>
                  <a:pt x="1359" y="33122"/>
                </a:lnTo>
                <a:lnTo>
                  <a:pt x="1434" y="33122"/>
                </a:lnTo>
                <a:lnTo>
                  <a:pt x="1434" y="33104"/>
                </a:lnTo>
                <a:lnTo>
                  <a:pt x="1415" y="33066"/>
                </a:lnTo>
                <a:lnTo>
                  <a:pt x="1322" y="32973"/>
                </a:lnTo>
                <a:lnTo>
                  <a:pt x="1024" y="32713"/>
                </a:lnTo>
                <a:lnTo>
                  <a:pt x="521" y="32322"/>
                </a:lnTo>
                <a:lnTo>
                  <a:pt x="875" y="32135"/>
                </a:lnTo>
                <a:lnTo>
                  <a:pt x="1043" y="32024"/>
                </a:lnTo>
                <a:lnTo>
                  <a:pt x="1210" y="31912"/>
                </a:lnTo>
                <a:lnTo>
                  <a:pt x="1285" y="31837"/>
                </a:lnTo>
                <a:lnTo>
                  <a:pt x="1415" y="31707"/>
                </a:lnTo>
                <a:lnTo>
                  <a:pt x="1452" y="31651"/>
                </a:lnTo>
                <a:lnTo>
                  <a:pt x="1471" y="31595"/>
                </a:lnTo>
                <a:lnTo>
                  <a:pt x="1471" y="31577"/>
                </a:lnTo>
                <a:close/>
                <a:moveTo>
                  <a:pt x="92364" y="31856"/>
                </a:moveTo>
                <a:lnTo>
                  <a:pt x="92234" y="31893"/>
                </a:lnTo>
                <a:lnTo>
                  <a:pt x="92104" y="31949"/>
                </a:lnTo>
                <a:lnTo>
                  <a:pt x="91973" y="32042"/>
                </a:lnTo>
                <a:lnTo>
                  <a:pt x="91731" y="32228"/>
                </a:lnTo>
                <a:lnTo>
                  <a:pt x="91564" y="32377"/>
                </a:lnTo>
                <a:lnTo>
                  <a:pt x="91433" y="32489"/>
                </a:lnTo>
                <a:lnTo>
                  <a:pt x="91359" y="32619"/>
                </a:lnTo>
                <a:lnTo>
                  <a:pt x="91340" y="32731"/>
                </a:lnTo>
                <a:lnTo>
                  <a:pt x="91359" y="32843"/>
                </a:lnTo>
                <a:lnTo>
                  <a:pt x="91415" y="32936"/>
                </a:lnTo>
                <a:lnTo>
                  <a:pt x="91489" y="33010"/>
                </a:lnTo>
                <a:lnTo>
                  <a:pt x="91582" y="33104"/>
                </a:lnTo>
                <a:lnTo>
                  <a:pt x="91713" y="33178"/>
                </a:lnTo>
                <a:lnTo>
                  <a:pt x="91955" y="33290"/>
                </a:lnTo>
                <a:lnTo>
                  <a:pt x="92215" y="33364"/>
                </a:lnTo>
                <a:lnTo>
                  <a:pt x="92401" y="33420"/>
                </a:lnTo>
                <a:lnTo>
                  <a:pt x="92476" y="33439"/>
                </a:lnTo>
                <a:lnTo>
                  <a:pt x="92476" y="33383"/>
                </a:lnTo>
                <a:lnTo>
                  <a:pt x="92439" y="33346"/>
                </a:lnTo>
                <a:lnTo>
                  <a:pt x="92383" y="33290"/>
                </a:lnTo>
                <a:lnTo>
                  <a:pt x="92308" y="33252"/>
                </a:lnTo>
                <a:lnTo>
                  <a:pt x="91917" y="33048"/>
                </a:lnTo>
                <a:lnTo>
                  <a:pt x="91731" y="32936"/>
                </a:lnTo>
                <a:lnTo>
                  <a:pt x="91657" y="32861"/>
                </a:lnTo>
                <a:lnTo>
                  <a:pt x="91619" y="32806"/>
                </a:lnTo>
                <a:lnTo>
                  <a:pt x="91601" y="32750"/>
                </a:lnTo>
                <a:lnTo>
                  <a:pt x="91601" y="32694"/>
                </a:lnTo>
                <a:lnTo>
                  <a:pt x="91638" y="32619"/>
                </a:lnTo>
                <a:lnTo>
                  <a:pt x="91731" y="32564"/>
                </a:lnTo>
                <a:lnTo>
                  <a:pt x="91917" y="32452"/>
                </a:lnTo>
                <a:lnTo>
                  <a:pt x="92234" y="32266"/>
                </a:lnTo>
                <a:lnTo>
                  <a:pt x="92364" y="32154"/>
                </a:lnTo>
                <a:lnTo>
                  <a:pt x="92457" y="32061"/>
                </a:lnTo>
                <a:lnTo>
                  <a:pt x="92495" y="32005"/>
                </a:lnTo>
                <a:lnTo>
                  <a:pt x="92495" y="31968"/>
                </a:lnTo>
                <a:lnTo>
                  <a:pt x="92476" y="31912"/>
                </a:lnTo>
                <a:lnTo>
                  <a:pt x="92457" y="31893"/>
                </a:lnTo>
                <a:lnTo>
                  <a:pt x="92401" y="31875"/>
                </a:lnTo>
                <a:lnTo>
                  <a:pt x="92364" y="31856"/>
                </a:lnTo>
                <a:close/>
                <a:moveTo>
                  <a:pt x="410" y="33439"/>
                </a:moveTo>
                <a:lnTo>
                  <a:pt x="335" y="33457"/>
                </a:lnTo>
                <a:lnTo>
                  <a:pt x="279" y="33457"/>
                </a:lnTo>
                <a:lnTo>
                  <a:pt x="261" y="33495"/>
                </a:lnTo>
                <a:lnTo>
                  <a:pt x="242" y="33550"/>
                </a:lnTo>
                <a:lnTo>
                  <a:pt x="261" y="33606"/>
                </a:lnTo>
                <a:lnTo>
                  <a:pt x="298" y="33643"/>
                </a:lnTo>
                <a:lnTo>
                  <a:pt x="354" y="33681"/>
                </a:lnTo>
                <a:lnTo>
                  <a:pt x="503" y="33755"/>
                </a:lnTo>
                <a:lnTo>
                  <a:pt x="689" y="33811"/>
                </a:lnTo>
                <a:lnTo>
                  <a:pt x="875" y="33867"/>
                </a:lnTo>
                <a:lnTo>
                  <a:pt x="1043" y="33923"/>
                </a:lnTo>
                <a:lnTo>
                  <a:pt x="1117" y="33960"/>
                </a:lnTo>
                <a:lnTo>
                  <a:pt x="1154" y="33997"/>
                </a:lnTo>
                <a:lnTo>
                  <a:pt x="1192" y="34034"/>
                </a:lnTo>
                <a:lnTo>
                  <a:pt x="1210" y="34072"/>
                </a:lnTo>
                <a:lnTo>
                  <a:pt x="1192" y="34128"/>
                </a:lnTo>
                <a:lnTo>
                  <a:pt x="1173" y="34165"/>
                </a:lnTo>
                <a:lnTo>
                  <a:pt x="1080" y="34258"/>
                </a:lnTo>
                <a:lnTo>
                  <a:pt x="968" y="34332"/>
                </a:lnTo>
                <a:lnTo>
                  <a:pt x="838" y="34425"/>
                </a:lnTo>
                <a:lnTo>
                  <a:pt x="559" y="34556"/>
                </a:lnTo>
                <a:lnTo>
                  <a:pt x="354" y="34667"/>
                </a:lnTo>
                <a:lnTo>
                  <a:pt x="317" y="34705"/>
                </a:lnTo>
                <a:lnTo>
                  <a:pt x="298" y="34723"/>
                </a:lnTo>
                <a:lnTo>
                  <a:pt x="298" y="34761"/>
                </a:lnTo>
                <a:lnTo>
                  <a:pt x="317" y="34779"/>
                </a:lnTo>
                <a:lnTo>
                  <a:pt x="372" y="34816"/>
                </a:lnTo>
                <a:lnTo>
                  <a:pt x="428" y="34854"/>
                </a:lnTo>
                <a:lnTo>
                  <a:pt x="465" y="34854"/>
                </a:lnTo>
                <a:lnTo>
                  <a:pt x="521" y="34835"/>
                </a:lnTo>
                <a:lnTo>
                  <a:pt x="652" y="34761"/>
                </a:lnTo>
                <a:lnTo>
                  <a:pt x="875" y="34630"/>
                </a:lnTo>
                <a:lnTo>
                  <a:pt x="1024" y="34556"/>
                </a:lnTo>
                <a:lnTo>
                  <a:pt x="1229" y="34425"/>
                </a:lnTo>
                <a:lnTo>
                  <a:pt x="1322" y="34370"/>
                </a:lnTo>
                <a:lnTo>
                  <a:pt x="1415" y="34295"/>
                </a:lnTo>
                <a:lnTo>
                  <a:pt x="1471" y="34221"/>
                </a:lnTo>
                <a:lnTo>
                  <a:pt x="1508" y="34146"/>
                </a:lnTo>
                <a:lnTo>
                  <a:pt x="1508" y="34072"/>
                </a:lnTo>
                <a:lnTo>
                  <a:pt x="1489" y="33997"/>
                </a:lnTo>
                <a:lnTo>
                  <a:pt x="1434" y="33923"/>
                </a:lnTo>
                <a:lnTo>
                  <a:pt x="1378" y="33848"/>
                </a:lnTo>
                <a:lnTo>
                  <a:pt x="1285" y="33774"/>
                </a:lnTo>
                <a:lnTo>
                  <a:pt x="1173" y="33699"/>
                </a:lnTo>
                <a:lnTo>
                  <a:pt x="950" y="33588"/>
                </a:lnTo>
                <a:lnTo>
                  <a:pt x="707" y="33495"/>
                </a:lnTo>
                <a:lnTo>
                  <a:pt x="503" y="33457"/>
                </a:lnTo>
                <a:lnTo>
                  <a:pt x="410" y="33439"/>
                </a:lnTo>
                <a:close/>
                <a:moveTo>
                  <a:pt x="91247" y="33792"/>
                </a:moveTo>
                <a:lnTo>
                  <a:pt x="91210" y="33830"/>
                </a:lnTo>
                <a:lnTo>
                  <a:pt x="91210" y="33885"/>
                </a:lnTo>
                <a:lnTo>
                  <a:pt x="91247" y="33979"/>
                </a:lnTo>
                <a:lnTo>
                  <a:pt x="91266" y="34034"/>
                </a:lnTo>
                <a:lnTo>
                  <a:pt x="91322" y="34090"/>
                </a:lnTo>
                <a:lnTo>
                  <a:pt x="91452" y="34183"/>
                </a:lnTo>
                <a:lnTo>
                  <a:pt x="91787" y="34370"/>
                </a:lnTo>
                <a:lnTo>
                  <a:pt x="91936" y="34463"/>
                </a:lnTo>
                <a:lnTo>
                  <a:pt x="92048" y="34556"/>
                </a:lnTo>
                <a:lnTo>
                  <a:pt x="92085" y="34593"/>
                </a:lnTo>
                <a:lnTo>
                  <a:pt x="92104" y="34630"/>
                </a:lnTo>
                <a:lnTo>
                  <a:pt x="92085" y="34686"/>
                </a:lnTo>
                <a:lnTo>
                  <a:pt x="92048" y="34723"/>
                </a:lnTo>
                <a:lnTo>
                  <a:pt x="91731" y="34965"/>
                </a:lnTo>
                <a:lnTo>
                  <a:pt x="91545" y="35114"/>
                </a:lnTo>
                <a:lnTo>
                  <a:pt x="91489" y="35170"/>
                </a:lnTo>
                <a:lnTo>
                  <a:pt x="91471" y="35207"/>
                </a:lnTo>
                <a:lnTo>
                  <a:pt x="91433" y="35170"/>
                </a:lnTo>
                <a:lnTo>
                  <a:pt x="91396" y="35152"/>
                </a:lnTo>
                <a:lnTo>
                  <a:pt x="91377" y="35170"/>
                </a:lnTo>
                <a:lnTo>
                  <a:pt x="91340" y="35189"/>
                </a:lnTo>
                <a:lnTo>
                  <a:pt x="91322" y="35226"/>
                </a:lnTo>
                <a:lnTo>
                  <a:pt x="91322" y="35282"/>
                </a:lnTo>
                <a:lnTo>
                  <a:pt x="91322" y="35319"/>
                </a:lnTo>
                <a:lnTo>
                  <a:pt x="91340" y="35375"/>
                </a:lnTo>
                <a:lnTo>
                  <a:pt x="91377" y="35394"/>
                </a:lnTo>
                <a:lnTo>
                  <a:pt x="91415" y="35412"/>
                </a:lnTo>
                <a:lnTo>
                  <a:pt x="91489" y="35412"/>
                </a:lnTo>
                <a:lnTo>
                  <a:pt x="91582" y="35375"/>
                </a:lnTo>
                <a:lnTo>
                  <a:pt x="91657" y="35338"/>
                </a:lnTo>
                <a:lnTo>
                  <a:pt x="91843" y="35207"/>
                </a:lnTo>
                <a:lnTo>
                  <a:pt x="91955" y="35114"/>
                </a:lnTo>
                <a:lnTo>
                  <a:pt x="92197" y="34928"/>
                </a:lnTo>
                <a:lnTo>
                  <a:pt x="92290" y="34816"/>
                </a:lnTo>
                <a:lnTo>
                  <a:pt x="92383" y="34705"/>
                </a:lnTo>
                <a:lnTo>
                  <a:pt x="92439" y="34593"/>
                </a:lnTo>
                <a:lnTo>
                  <a:pt x="92439" y="34537"/>
                </a:lnTo>
                <a:lnTo>
                  <a:pt x="92420" y="34481"/>
                </a:lnTo>
                <a:lnTo>
                  <a:pt x="92401" y="34425"/>
                </a:lnTo>
                <a:lnTo>
                  <a:pt x="92364" y="34388"/>
                </a:lnTo>
                <a:lnTo>
                  <a:pt x="92290" y="34332"/>
                </a:lnTo>
                <a:lnTo>
                  <a:pt x="92215" y="34276"/>
                </a:lnTo>
                <a:lnTo>
                  <a:pt x="91899" y="34109"/>
                </a:lnTo>
                <a:lnTo>
                  <a:pt x="91564" y="33923"/>
                </a:lnTo>
                <a:lnTo>
                  <a:pt x="91415" y="33830"/>
                </a:lnTo>
                <a:lnTo>
                  <a:pt x="91359" y="33811"/>
                </a:lnTo>
                <a:lnTo>
                  <a:pt x="91284" y="33792"/>
                </a:lnTo>
                <a:close/>
                <a:moveTo>
                  <a:pt x="1489" y="34965"/>
                </a:moveTo>
                <a:lnTo>
                  <a:pt x="1341" y="35021"/>
                </a:lnTo>
                <a:lnTo>
                  <a:pt x="1210" y="35077"/>
                </a:lnTo>
                <a:lnTo>
                  <a:pt x="931" y="35226"/>
                </a:lnTo>
                <a:lnTo>
                  <a:pt x="689" y="35412"/>
                </a:lnTo>
                <a:lnTo>
                  <a:pt x="447" y="35598"/>
                </a:lnTo>
                <a:lnTo>
                  <a:pt x="317" y="35729"/>
                </a:lnTo>
                <a:lnTo>
                  <a:pt x="242" y="35840"/>
                </a:lnTo>
                <a:lnTo>
                  <a:pt x="223" y="35878"/>
                </a:lnTo>
                <a:lnTo>
                  <a:pt x="223" y="35933"/>
                </a:lnTo>
                <a:lnTo>
                  <a:pt x="242" y="36008"/>
                </a:lnTo>
                <a:lnTo>
                  <a:pt x="298" y="36101"/>
                </a:lnTo>
                <a:lnTo>
                  <a:pt x="391" y="36194"/>
                </a:lnTo>
                <a:lnTo>
                  <a:pt x="652" y="36399"/>
                </a:lnTo>
                <a:lnTo>
                  <a:pt x="801" y="36529"/>
                </a:lnTo>
                <a:lnTo>
                  <a:pt x="1024" y="36715"/>
                </a:lnTo>
                <a:lnTo>
                  <a:pt x="1154" y="36790"/>
                </a:lnTo>
                <a:lnTo>
                  <a:pt x="1247" y="36827"/>
                </a:lnTo>
                <a:lnTo>
                  <a:pt x="1303" y="36846"/>
                </a:lnTo>
                <a:lnTo>
                  <a:pt x="1341" y="36827"/>
                </a:lnTo>
                <a:lnTo>
                  <a:pt x="1359" y="36827"/>
                </a:lnTo>
                <a:lnTo>
                  <a:pt x="1378" y="36790"/>
                </a:lnTo>
                <a:lnTo>
                  <a:pt x="1378" y="36753"/>
                </a:lnTo>
                <a:lnTo>
                  <a:pt x="1359" y="36715"/>
                </a:lnTo>
                <a:lnTo>
                  <a:pt x="1266" y="36604"/>
                </a:lnTo>
                <a:lnTo>
                  <a:pt x="950" y="36343"/>
                </a:lnTo>
                <a:lnTo>
                  <a:pt x="428" y="35896"/>
                </a:lnTo>
                <a:lnTo>
                  <a:pt x="596" y="35747"/>
                </a:lnTo>
                <a:lnTo>
                  <a:pt x="801" y="35617"/>
                </a:lnTo>
                <a:lnTo>
                  <a:pt x="1192" y="35375"/>
                </a:lnTo>
                <a:lnTo>
                  <a:pt x="1396" y="35263"/>
                </a:lnTo>
                <a:lnTo>
                  <a:pt x="1508" y="35207"/>
                </a:lnTo>
                <a:lnTo>
                  <a:pt x="1564" y="35152"/>
                </a:lnTo>
                <a:lnTo>
                  <a:pt x="1583" y="35096"/>
                </a:lnTo>
                <a:lnTo>
                  <a:pt x="1601" y="35021"/>
                </a:lnTo>
                <a:lnTo>
                  <a:pt x="1583" y="35003"/>
                </a:lnTo>
                <a:lnTo>
                  <a:pt x="1564" y="34965"/>
                </a:lnTo>
                <a:close/>
                <a:moveTo>
                  <a:pt x="92364" y="35691"/>
                </a:moveTo>
                <a:lnTo>
                  <a:pt x="92327" y="35710"/>
                </a:lnTo>
                <a:lnTo>
                  <a:pt x="92010" y="35840"/>
                </a:lnTo>
                <a:lnTo>
                  <a:pt x="91843" y="35933"/>
                </a:lnTo>
                <a:lnTo>
                  <a:pt x="91657" y="36045"/>
                </a:lnTo>
                <a:lnTo>
                  <a:pt x="91489" y="36157"/>
                </a:lnTo>
                <a:lnTo>
                  <a:pt x="91359" y="36269"/>
                </a:lnTo>
                <a:lnTo>
                  <a:pt x="91322" y="36343"/>
                </a:lnTo>
                <a:lnTo>
                  <a:pt x="91284" y="36399"/>
                </a:lnTo>
                <a:lnTo>
                  <a:pt x="91284" y="36473"/>
                </a:lnTo>
                <a:lnTo>
                  <a:pt x="91303" y="36529"/>
                </a:lnTo>
                <a:lnTo>
                  <a:pt x="91359" y="36604"/>
                </a:lnTo>
                <a:lnTo>
                  <a:pt x="91489" y="36734"/>
                </a:lnTo>
                <a:lnTo>
                  <a:pt x="91657" y="36864"/>
                </a:lnTo>
                <a:lnTo>
                  <a:pt x="91843" y="37013"/>
                </a:lnTo>
                <a:lnTo>
                  <a:pt x="92029" y="37144"/>
                </a:lnTo>
                <a:lnTo>
                  <a:pt x="92197" y="37237"/>
                </a:lnTo>
                <a:lnTo>
                  <a:pt x="92327" y="37274"/>
                </a:lnTo>
                <a:lnTo>
                  <a:pt x="92364" y="37274"/>
                </a:lnTo>
                <a:lnTo>
                  <a:pt x="92383" y="37255"/>
                </a:lnTo>
                <a:lnTo>
                  <a:pt x="92271" y="37144"/>
                </a:lnTo>
                <a:lnTo>
                  <a:pt x="91973" y="36883"/>
                </a:lnTo>
                <a:lnTo>
                  <a:pt x="91675" y="36622"/>
                </a:lnTo>
                <a:lnTo>
                  <a:pt x="91508" y="36455"/>
                </a:lnTo>
                <a:lnTo>
                  <a:pt x="91862" y="36250"/>
                </a:lnTo>
                <a:lnTo>
                  <a:pt x="92215" y="36064"/>
                </a:lnTo>
                <a:lnTo>
                  <a:pt x="92364" y="35971"/>
                </a:lnTo>
                <a:lnTo>
                  <a:pt x="92420" y="35915"/>
                </a:lnTo>
                <a:lnTo>
                  <a:pt x="92439" y="35878"/>
                </a:lnTo>
                <a:lnTo>
                  <a:pt x="92457" y="35859"/>
                </a:lnTo>
                <a:lnTo>
                  <a:pt x="92457" y="35803"/>
                </a:lnTo>
                <a:lnTo>
                  <a:pt x="92439" y="35747"/>
                </a:lnTo>
                <a:lnTo>
                  <a:pt x="92420" y="35710"/>
                </a:lnTo>
                <a:lnTo>
                  <a:pt x="92401" y="35710"/>
                </a:lnTo>
                <a:lnTo>
                  <a:pt x="92364" y="35691"/>
                </a:lnTo>
                <a:close/>
                <a:moveTo>
                  <a:pt x="168" y="37032"/>
                </a:moveTo>
                <a:lnTo>
                  <a:pt x="130" y="37051"/>
                </a:lnTo>
                <a:lnTo>
                  <a:pt x="130" y="37069"/>
                </a:lnTo>
                <a:lnTo>
                  <a:pt x="130" y="37106"/>
                </a:lnTo>
                <a:lnTo>
                  <a:pt x="205" y="37274"/>
                </a:lnTo>
                <a:lnTo>
                  <a:pt x="279" y="37386"/>
                </a:lnTo>
                <a:lnTo>
                  <a:pt x="372" y="37497"/>
                </a:lnTo>
                <a:lnTo>
                  <a:pt x="503" y="37609"/>
                </a:lnTo>
                <a:lnTo>
                  <a:pt x="633" y="37702"/>
                </a:lnTo>
                <a:lnTo>
                  <a:pt x="912" y="37870"/>
                </a:lnTo>
                <a:lnTo>
                  <a:pt x="1173" y="38019"/>
                </a:lnTo>
                <a:lnTo>
                  <a:pt x="670" y="38242"/>
                </a:lnTo>
                <a:lnTo>
                  <a:pt x="372" y="38410"/>
                </a:lnTo>
                <a:lnTo>
                  <a:pt x="279" y="38466"/>
                </a:lnTo>
                <a:lnTo>
                  <a:pt x="261" y="38503"/>
                </a:lnTo>
                <a:lnTo>
                  <a:pt x="261" y="38521"/>
                </a:lnTo>
                <a:lnTo>
                  <a:pt x="279" y="38540"/>
                </a:lnTo>
                <a:lnTo>
                  <a:pt x="317" y="38559"/>
                </a:lnTo>
                <a:lnTo>
                  <a:pt x="447" y="38540"/>
                </a:lnTo>
                <a:lnTo>
                  <a:pt x="633" y="38484"/>
                </a:lnTo>
                <a:lnTo>
                  <a:pt x="856" y="38428"/>
                </a:lnTo>
                <a:lnTo>
                  <a:pt x="1080" y="38335"/>
                </a:lnTo>
                <a:lnTo>
                  <a:pt x="1266" y="38242"/>
                </a:lnTo>
                <a:lnTo>
                  <a:pt x="1415" y="38168"/>
                </a:lnTo>
                <a:lnTo>
                  <a:pt x="1489" y="38112"/>
                </a:lnTo>
                <a:lnTo>
                  <a:pt x="1508" y="38056"/>
                </a:lnTo>
                <a:lnTo>
                  <a:pt x="1489" y="38000"/>
                </a:lnTo>
                <a:lnTo>
                  <a:pt x="1489" y="37944"/>
                </a:lnTo>
                <a:lnTo>
                  <a:pt x="1452" y="37907"/>
                </a:lnTo>
                <a:lnTo>
                  <a:pt x="1359" y="37814"/>
                </a:lnTo>
                <a:lnTo>
                  <a:pt x="1229" y="37721"/>
                </a:lnTo>
                <a:lnTo>
                  <a:pt x="931" y="37553"/>
                </a:lnTo>
                <a:lnTo>
                  <a:pt x="801" y="37479"/>
                </a:lnTo>
                <a:lnTo>
                  <a:pt x="707" y="37404"/>
                </a:lnTo>
                <a:lnTo>
                  <a:pt x="521" y="37255"/>
                </a:lnTo>
                <a:lnTo>
                  <a:pt x="298" y="37088"/>
                </a:lnTo>
                <a:lnTo>
                  <a:pt x="205" y="37051"/>
                </a:lnTo>
                <a:lnTo>
                  <a:pt x="168" y="37032"/>
                </a:lnTo>
                <a:close/>
                <a:moveTo>
                  <a:pt x="91210" y="37646"/>
                </a:moveTo>
                <a:lnTo>
                  <a:pt x="91135" y="37665"/>
                </a:lnTo>
                <a:lnTo>
                  <a:pt x="91098" y="37684"/>
                </a:lnTo>
                <a:lnTo>
                  <a:pt x="91080" y="37739"/>
                </a:lnTo>
                <a:lnTo>
                  <a:pt x="91098" y="37777"/>
                </a:lnTo>
                <a:lnTo>
                  <a:pt x="91173" y="37870"/>
                </a:lnTo>
                <a:lnTo>
                  <a:pt x="91266" y="37963"/>
                </a:lnTo>
                <a:lnTo>
                  <a:pt x="91471" y="38056"/>
                </a:lnTo>
                <a:lnTo>
                  <a:pt x="91768" y="38205"/>
                </a:lnTo>
                <a:lnTo>
                  <a:pt x="91899" y="38279"/>
                </a:lnTo>
                <a:lnTo>
                  <a:pt x="92029" y="38354"/>
                </a:lnTo>
                <a:lnTo>
                  <a:pt x="92104" y="38447"/>
                </a:lnTo>
                <a:lnTo>
                  <a:pt x="92141" y="38484"/>
                </a:lnTo>
                <a:lnTo>
                  <a:pt x="92141" y="38521"/>
                </a:lnTo>
                <a:lnTo>
                  <a:pt x="92141" y="38559"/>
                </a:lnTo>
                <a:lnTo>
                  <a:pt x="92122" y="38596"/>
                </a:lnTo>
                <a:lnTo>
                  <a:pt x="92010" y="38670"/>
                </a:lnTo>
                <a:lnTo>
                  <a:pt x="91675" y="38838"/>
                </a:lnTo>
                <a:lnTo>
                  <a:pt x="91508" y="38931"/>
                </a:lnTo>
                <a:lnTo>
                  <a:pt x="91359" y="39005"/>
                </a:lnTo>
                <a:lnTo>
                  <a:pt x="91266" y="39080"/>
                </a:lnTo>
                <a:lnTo>
                  <a:pt x="91247" y="39117"/>
                </a:lnTo>
                <a:lnTo>
                  <a:pt x="91266" y="39154"/>
                </a:lnTo>
                <a:lnTo>
                  <a:pt x="91284" y="39173"/>
                </a:lnTo>
                <a:lnTo>
                  <a:pt x="91322" y="39173"/>
                </a:lnTo>
                <a:lnTo>
                  <a:pt x="91452" y="39154"/>
                </a:lnTo>
                <a:lnTo>
                  <a:pt x="91601" y="39099"/>
                </a:lnTo>
                <a:lnTo>
                  <a:pt x="91787" y="39043"/>
                </a:lnTo>
                <a:lnTo>
                  <a:pt x="92122" y="38875"/>
                </a:lnTo>
                <a:lnTo>
                  <a:pt x="92252" y="38801"/>
                </a:lnTo>
                <a:lnTo>
                  <a:pt x="92327" y="38763"/>
                </a:lnTo>
                <a:lnTo>
                  <a:pt x="92401" y="38689"/>
                </a:lnTo>
                <a:lnTo>
                  <a:pt x="92439" y="38633"/>
                </a:lnTo>
                <a:lnTo>
                  <a:pt x="92457" y="38577"/>
                </a:lnTo>
                <a:lnTo>
                  <a:pt x="92457" y="38521"/>
                </a:lnTo>
                <a:lnTo>
                  <a:pt x="92439" y="38466"/>
                </a:lnTo>
                <a:lnTo>
                  <a:pt x="92420" y="38410"/>
                </a:lnTo>
                <a:lnTo>
                  <a:pt x="92346" y="38317"/>
                </a:lnTo>
                <a:lnTo>
                  <a:pt x="92234" y="38223"/>
                </a:lnTo>
                <a:lnTo>
                  <a:pt x="92104" y="38149"/>
                </a:lnTo>
                <a:lnTo>
                  <a:pt x="91880" y="38000"/>
                </a:lnTo>
                <a:lnTo>
                  <a:pt x="91545" y="37777"/>
                </a:lnTo>
                <a:lnTo>
                  <a:pt x="91377" y="37684"/>
                </a:lnTo>
                <a:lnTo>
                  <a:pt x="91284" y="37646"/>
                </a:lnTo>
                <a:close/>
                <a:moveTo>
                  <a:pt x="1192" y="39024"/>
                </a:moveTo>
                <a:lnTo>
                  <a:pt x="968" y="39099"/>
                </a:lnTo>
                <a:lnTo>
                  <a:pt x="856" y="39136"/>
                </a:lnTo>
                <a:lnTo>
                  <a:pt x="707" y="39210"/>
                </a:lnTo>
                <a:lnTo>
                  <a:pt x="503" y="39322"/>
                </a:lnTo>
                <a:lnTo>
                  <a:pt x="335" y="39434"/>
                </a:lnTo>
                <a:lnTo>
                  <a:pt x="261" y="39508"/>
                </a:lnTo>
                <a:lnTo>
                  <a:pt x="242" y="39564"/>
                </a:lnTo>
                <a:lnTo>
                  <a:pt x="242" y="39601"/>
                </a:lnTo>
                <a:lnTo>
                  <a:pt x="279" y="39657"/>
                </a:lnTo>
                <a:lnTo>
                  <a:pt x="391" y="39787"/>
                </a:lnTo>
                <a:lnTo>
                  <a:pt x="577" y="39955"/>
                </a:lnTo>
                <a:lnTo>
                  <a:pt x="763" y="40123"/>
                </a:lnTo>
                <a:lnTo>
                  <a:pt x="968" y="40271"/>
                </a:lnTo>
                <a:lnTo>
                  <a:pt x="1154" y="40383"/>
                </a:lnTo>
                <a:lnTo>
                  <a:pt x="1303" y="40458"/>
                </a:lnTo>
                <a:lnTo>
                  <a:pt x="1359" y="40458"/>
                </a:lnTo>
                <a:lnTo>
                  <a:pt x="1378" y="40439"/>
                </a:lnTo>
                <a:lnTo>
                  <a:pt x="1396" y="40420"/>
                </a:lnTo>
                <a:lnTo>
                  <a:pt x="1378" y="40365"/>
                </a:lnTo>
                <a:lnTo>
                  <a:pt x="1322" y="40253"/>
                </a:lnTo>
                <a:lnTo>
                  <a:pt x="1210" y="40123"/>
                </a:lnTo>
                <a:lnTo>
                  <a:pt x="1061" y="39992"/>
                </a:lnTo>
                <a:lnTo>
                  <a:pt x="763" y="39750"/>
                </a:lnTo>
                <a:lnTo>
                  <a:pt x="559" y="39601"/>
                </a:lnTo>
                <a:lnTo>
                  <a:pt x="987" y="39396"/>
                </a:lnTo>
                <a:lnTo>
                  <a:pt x="1192" y="39266"/>
                </a:lnTo>
                <a:lnTo>
                  <a:pt x="1266" y="39192"/>
                </a:lnTo>
                <a:lnTo>
                  <a:pt x="1341" y="39117"/>
                </a:lnTo>
                <a:lnTo>
                  <a:pt x="1378" y="39080"/>
                </a:lnTo>
                <a:lnTo>
                  <a:pt x="1378" y="39043"/>
                </a:lnTo>
                <a:lnTo>
                  <a:pt x="1378" y="39024"/>
                </a:lnTo>
                <a:close/>
                <a:moveTo>
                  <a:pt x="92234" y="39583"/>
                </a:moveTo>
                <a:lnTo>
                  <a:pt x="92122" y="39620"/>
                </a:lnTo>
                <a:lnTo>
                  <a:pt x="91992" y="39676"/>
                </a:lnTo>
                <a:lnTo>
                  <a:pt x="91862" y="39750"/>
                </a:lnTo>
                <a:lnTo>
                  <a:pt x="91638" y="39936"/>
                </a:lnTo>
                <a:lnTo>
                  <a:pt x="91471" y="40085"/>
                </a:lnTo>
                <a:lnTo>
                  <a:pt x="91303" y="40271"/>
                </a:lnTo>
                <a:lnTo>
                  <a:pt x="91266" y="40346"/>
                </a:lnTo>
                <a:lnTo>
                  <a:pt x="91247" y="40420"/>
                </a:lnTo>
                <a:lnTo>
                  <a:pt x="91266" y="40495"/>
                </a:lnTo>
                <a:lnTo>
                  <a:pt x="91322" y="40551"/>
                </a:lnTo>
                <a:lnTo>
                  <a:pt x="91396" y="40625"/>
                </a:lnTo>
                <a:lnTo>
                  <a:pt x="91526" y="40681"/>
                </a:lnTo>
                <a:lnTo>
                  <a:pt x="92010" y="40886"/>
                </a:lnTo>
                <a:lnTo>
                  <a:pt x="92308" y="40979"/>
                </a:lnTo>
                <a:lnTo>
                  <a:pt x="92401" y="40998"/>
                </a:lnTo>
                <a:lnTo>
                  <a:pt x="92439" y="40998"/>
                </a:lnTo>
                <a:lnTo>
                  <a:pt x="92439" y="40979"/>
                </a:lnTo>
                <a:lnTo>
                  <a:pt x="92364" y="40886"/>
                </a:lnTo>
                <a:lnTo>
                  <a:pt x="92271" y="40793"/>
                </a:lnTo>
                <a:lnTo>
                  <a:pt x="92159" y="40718"/>
                </a:lnTo>
                <a:lnTo>
                  <a:pt x="92048" y="40644"/>
                </a:lnTo>
                <a:lnTo>
                  <a:pt x="91787" y="40514"/>
                </a:lnTo>
                <a:lnTo>
                  <a:pt x="91564" y="40402"/>
                </a:lnTo>
                <a:lnTo>
                  <a:pt x="91731" y="40216"/>
                </a:lnTo>
                <a:lnTo>
                  <a:pt x="91917" y="40067"/>
                </a:lnTo>
                <a:lnTo>
                  <a:pt x="92085" y="39992"/>
                </a:lnTo>
                <a:lnTo>
                  <a:pt x="92308" y="39880"/>
                </a:lnTo>
                <a:lnTo>
                  <a:pt x="92401" y="39806"/>
                </a:lnTo>
                <a:lnTo>
                  <a:pt x="92439" y="39769"/>
                </a:lnTo>
                <a:lnTo>
                  <a:pt x="92439" y="39732"/>
                </a:lnTo>
                <a:lnTo>
                  <a:pt x="92457" y="39713"/>
                </a:lnTo>
                <a:lnTo>
                  <a:pt x="92439" y="39676"/>
                </a:lnTo>
                <a:lnTo>
                  <a:pt x="92401" y="39638"/>
                </a:lnTo>
                <a:lnTo>
                  <a:pt x="92346" y="39601"/>
                </a:lnTo>
                <a:lnTo>
                  <a:pt x="92290" y="39583"/>
                </a:lnTo>
                <a:close/>
                <a:moveTo>
                  <a:pt x="186" y="40700"/>
                </a:moveTo>
                <a:lnTo>
                  <a:pt x="149" y="40718"/>
                </a:lnTo>
                <a:lnTo>
                  <a:pt x="130" y="40756"/>
                </a:lnTo>
                <a:lnTo>
                  <a:pt x="112" y="40793"/>
                </a:lnTo>
                <a:lnTo>
                  <a:pt x="149" y="40830"/>
                </a:lnTo>
                <a:lnTo>
                  <a:pt x="186" y="40867"/>
                </a:lnTo>
                <a:lnTo>
                  <a:pt x="242" y="40923"/>
                </a:lnTo>
                <a:lnTo>
                  <a:pt x="410" y="40998"/>
                </a:lnTo>
                <a:lnTo>
                  <a:pt x="596" y="41091"/>
                </a:lnTo>
                <a:lnTo>
                  <a:pt x="987" y="41221"/>
                </a:lnTo>
                <a:lnTo>
                  <a:pt x="1247" y="41295"/>
                </a:lnTo>
                <a:lnTo>
                  <a:pt x="819" y="41649"/>
                </a:lnTo>
                <a:lnTo>
                  <a:pt x="614" y="41835"/>
                </a:lnTo>
                <a:lnTo>
                  <a:pt x="428" y="42022"/>
                </a:lnTo>
                <a:lnTo>
                  <a:pt x="391" y="42077"/>
                </a:lnTo>
                <a:lnTo>
                  <a:pt x="391" y="42096"/>
                </a:lnTo>
                <a:lnTo>
                  <a:pt x="428" y="42115"/>
                </a:lnTo>
                <a:lnTo>
                  <a:pt x="484" y="42096"/>
                </a:lnTo>
                <a:lnTo>
                  <a:pt x="633" y="42040"/>
                </a:lnTo>
                <a:lnTo>
                  <a:pt x="763" y="41966"/>
                </a:lnTo>
                <a:lnTo>
                  <a:pt x="912" y="41873"/>
                </a:lnTo>
                <a:lnTo>
                  <a:pt x="1154" y="41649"/>
                </a:lnTo>
                <a:lnTo>
                  <a:pt x="1396" y="41463"/>
                </a:lnTo>
                <a:lnTo>
                  <a:pt x="1471" y="41389"/>
                </a:lnTo>
                <a:lnTo>
                  <a:pt x="1527" y="41333"/>
                </a:lnTo>
                <a:lnTo>
                  <a:pt x="1527" y="41295"/>
                </a:lnTo>
                <a:lnTo>
                  <a:pt x="1527" y="41258"/>
                </a:lnTo>
                <a:lnTo>
                  <a:pt x="1489" y="41202"/>
                </a:lnTo>
                <a:lnTo>
                  <a:pt x="1378" y="41128"/>
                </a:lnTo>
                <a:lnTo>
                  <a:pt x="1229" y="41072"/>
                </a:lnTo>
                <a:lnTo>
                  <a:pt x="1005" y="40960"/>
                </a:lnTo>
                <a:lnTo>
                  <a:pt x="652" y="40811"/>
                </a:lnTo>
                <a:lnTo>
                  <a:pt x="465" y="40737"/>
                </a:lnTo>
                <a:lnTo>
                  <a:pt x="298" y="40700"/>
                </a:lnTo>
                <a:close/>
                <a:moveTo>
                  <a:pt x="91303" y="41500"/>
                </a:moveTo>
                <a:lnTo>
                  <a:pt x="91229" y="41538"/>
                </a:lnTo>
                <a:lnTo>
                  <a:pt x="91210" y="41593"/>
                </a:lnTo>
                <a:lnTo>
                  <a:pt x="91210" y="41631"/>
                </a:lnTo>
                <a:lnTo>
                  <a:pt x="91229" y="41686"/>
                </a:lnTo>
                <a:lnTo>
                  <a:pt x="91340" y="41798"/>
                </a:lnTo>
                <a:lnTo>
                  <a:pt x="91433" y="41873"/>
                </a:lnTo>
                <a:lnTo>
                  <a:pt x="91713" y="42077"/>
                </a:lnTo>
                <a:lnTo>
                  <a:pt x="91824" y="42152"/>
                </a:lnTo>
                <a:lnTo>
                  <a:pt x="91899" y="42226"/>
                </a:lnTo>
                <a:lnTo>
                  <a:pt x="91917" y="42282"/>
                </a:lnTo>
                <a:lnTo>
                  <a:pt x="91917" y="42319"/>
                </a:lnTo>
                <a:lnTo>
                  <a:pt x="91917" y="42357"/>
                </a:lnTo>
                <a:lnTo>
                  <a:pt x="91899" y="42413"/>
                </a:lnTo>
                <a:lnTo>
                  <a:pt x="91862" y="42468"/>
                </a:lnTo>
                <a:lnTo>
                  <a:pt x="91824" y="42524"/>
                </a:lnTo>
                <a:lnTo>
                  <a:pt x="91657" y="42636"/>
                </a:lnTo>
                <a:lnTo>
                  <a:pt x="91545" y="42710"/>
                </a:lnTo>
                <a:lnTo>
                  <a:pt x="91433" y="42785"/>
                </a:lnTo>
                <a:lnTo>
                  <a:pt x="91396" y="42841"/>
                </a:lnTo>
                <a:lnTo>
                  <a:pt x="91396" y="42878"/>
                </a:lnTo>
                <a:lnTo>
                  <a:pt x="91396" y="42915"/>
                </a:lnTo>
                <a:lnTo>
                  <a:pt x="91452" y="42952"/>
                </a:lnTo>
                <a:lnTo>
                  <a:pt x="91526" y="42952"/>
                </a:lnTo>
                <a:lnTo>
                  <a:pt x="91601" y="42934"/>
                </a:lnTo>
                <a:lnTo>
                  <a:pt x="91694" y="42915"/>
                </a:lnTo>
                <a:lnTo>
                  <a:pt x="91768" y="42859"/>
                </a:lnTo>
                <a:lnTo>
                  <a:pt x="91936" y="42748"/>
                </a:lnTo>
                <a:lnTo>
                  <a:pt x="92048" y="42673"/>
                </a:lnTo>
                <a:lnTo>
                  <a:pt x="92197" y="42543"/>
                </a:lnTo>
                <a:lnTo>
                  <a:pt x="92234" y="42487"/>
                </a:lnTo>
                <a:lnTo>
                  <a:pt x="92271" y="42413"/>
                </a:lnTo>
                <a:lnTo>
                  <a:pt x="92290" y="42357"/>
                </a:lnTo>
                <a:lnTo>
                  <a:pt x="92290" y="42301"/>
                </a:lnTo>
                <a:lnTo>
                  <a:pt x="92271" y="42245"/>
                </a:lnTo>
                <a:lnTo>
                  <a:pt x="92252" y="42208"/>
                </a:lnTo>
                <a:lnTo>
                  <a:pt x="92178" y="42096"/>
                </a:lnTo>
                <a:lnTo>
                  <a:pt x="92066" y="42003"/>
                </a:lnTo>
                <a:lnTo>
                  <a:pt x="91824" y="41798"/>
                </a:lnTo>
                <a:lnTo>
                  <a:pt x="91582" y="41612"/>
                </a:lnTo>
                <a:lnTo>
                  <a:pt x="91433" y="41519"/>
                </a:lnTo>
                <a:lnTo>
                  <a:pt x="91359" y="41500"/>
                </a:lnTo>
                <a:close/>
                <a:moveTo>
                  <a:pt x="1489" y="42226"/>
                </a:moveTo>
                <a:lnTo>
                  <a:pt x="1378" y="42245"/>
                </a:lnTo>
                <a:lnTo>
                  <a:pt x="1322" y="42264"/>
                </a:lnTo>
                <a:lnTo>
                  <a:pt x="1210" y="42301"/>
                </a:lnTo>
                <a:lnTo>
                  <a:pt x="1117" y="42357"/>
                </a:lnTo>
                <a:lnTo>
                  <a:pt x="912" y="42506"/>
                </a:lnTo>
                <a:lnTo>
                  <a:pt x="670" y="42655"/>
                </a:lnTo>
                <a:lnTo>
                  <a:pt x="559" y="42729"/>
                </a:lnTo>
                <a:lnTo>
                  <a:pt x="465" y="42804"/>
                </a:lnTo>
                <a:lnTo>
                  <a:pt x="410" y="42897"/>
                </a:lnTo>
                <a:lnTo>
                  <a:pt x="410" y="42934"/>
                </a:lnTo>
                <a:lnTo>
                  <a:pt x="410" y="42971"/>
                </a:lnTo>
                <a:lnTo>
                  <a:pt x="428" y="43027"/>
                </a:lnTo>
                <a:lnTo>
                  <a:pt x="465" y="43083"/>
                </a:lnTo>
                <a:lnTo>
                  <a:pt x="577" y="43195"/>
                </a:lnTo>
                <a:lnTo>
                  <a:pt x="745" y="43325"/>
                </a:lnTo>
                <a:lnTo>
                  <a:pt x="1024" y="43530"/>
                </a:lnTo>
                <a:lnTo>
                  <a:pt x="1173" y="43623"/>
                </a:lnTo>
                <a:lnTo>
                  <a:pt x="1303" y="43697"/>
                </a:lnTo>
                <a:lnTo>
                  <a:pt x="1396" y="43734"/>
                </a:lnTo>
                <a:lnTo>
                  <a:pt x="1434" y="43734"/>
                </a:lnTo>
                <a:lnTo>
                  <a:pt x="1452" y="43716"/>
                </a:lnTo>
                <a:lnTo>
                  <a:pt x="1471" y="43697"/>
                </a:lnTo>
                <a:lnTo>
                  <a:pt x="1452" y="43660"/>
                </a:lnTo>
                <a:lnTo>
                  <a:pt x="1378" y="43567"/>
                </a:lnTo>
                <a:lnTo>
                  <a:pt x="1266" y="43455"/>
                </a:lnTo>
                <a:lnTo>
                  <a:pt x="1117" y="43343"/>
                </a:lnTo>
                <a:lnTo>
                  <a:pt x="633" y="42971"/>
                </a:lnTo>
                <a:lnTo>
                  <a:pt x="1117" y="42673"/>
                </a:lnTo>
                <a:lnTo>
                  <a:pt x="1341" y="42524"/>
                </a:lnTo>
                <a:lnTo>
                  <a:pt x="1434" y="42431"/>
                </a:lnTo>
                <a:lnTo>
                  <a:pt x="1527" y="42319"/>
                </a:lnTo>
                <a:lnTo>
                  <a:pt x="1564" y="42282"/>
                </a:lnTo>
                <a:lnTo>
                  <a:pt x="1564" y="42245"/>
                </a:lnTo>
                <a:lnTo>
                  <a:pt x="1527" y="42226"/>
                </a:lnTo>
                <a:close/>
                <a:moveTo>
                  <a:pt x="92550" y="43213"/>
                </a:moveTo>
                <a:lnTo>
                  <a:pt x="92495" y="43232"/>
                </a:lnTo>
                <a:lnTo>
                  <a:pt x="92178" y="43437"/>
                </a:lnTo>
                <a:lnTo>
                  <a:pt x="91955" y="43567"/>
                </a:lnTo>
                <a:lnTo>
                  <a:pt x="91731" y="43734"/>
                </a:lnTo>
                <a:lnTo>
                  <a:pt x="91526" y="43883"/>
                </a:lnTo>
                <a:lnTo>
                  <a:pt x="91433" y="43976"/>
                </a:lnTo>
                <a:lnTo>
                  <a:pt x="91359" y="44051"/>
                </a:lnTo>
                <a:lnTo>
                  <a:pt x="91303" y="44144"/>
                </a:lnTo>
                <a:lnTo>
                  <a:pt x="91266" y="44219"/>
                </a:lnTo>
                <a:lnTo>
                  <a:pt x="91247" y="44312"/>
                </a:lnTo>
                <a:lnTo>
                  <a:pt x="91266" y="44386"/>
                </a:lnTo>
                <a:lnTo>
                  <a:pt x="91303" y="44461"/>
                </a:lnTo>
                <a:lnTo>
                  <a:pt x="91377" y="44535"/>
                </a:lnTo>
                <a:lnTo>
                  <a:pt x="91545" y="44684"/>
                </a:lnTo>
                <a:lnTo>
                  <a:pt x="91750" y="44814"/>
                </a:lnTo>
                <a:lnTo>
                  <a:pt x="91917" y="44907"/>
                </a:lnTo>
                <a:lnTo>
                  <a:pt x="92141" y="45000"/>
                </a:lnTo>
                <a:lnTo>
                  <a:pt x="92234" y="45038"/>
                </a:lnTo>
                <a:lnTo>
                  <a:pt x="92308" y="45056"/>
                </a:lnTo>
                <a:lnTo>
                  <a:pt x="92364" y="45038"/>
                </a:lnTo>
                <a:lnTo>
                  <a:pt x="92364" y="45019"/>
                </a:lnTo>
                <a:lnTo>
                  <a:pt x="92364" y="45000"/>
                </a:lnTo>
                <a:lnTo>
                  <a:pt x="92308" y="44926"/>
                </a:lnTo>
                <a:lnTo>
                  <a:pt x="92197" y="44814"/>
                </a:lnTo>
                <a:lnTo>
                  <a:pt x="92085" y="44740"/>
                </a:lnTo>
                <a:lnTo>
                  <a:pt x="91955" y="44665"/>
                </a:lnTo>
                <a:lnTo>
                  <a:pt x="91824" y="44572"/>
                </a:lnTo>
                <a:lnTo>
                  <a:pt x="91694" y="44498"/>
                </a:lnTo>
                <a:lnTo>
                  <a:pt x="91601" y="44405"/>
                </a:lnTo>
                <a:lnTo>
                  <a:pt x="91582" y="44349"/>
                </a:lnTo>
                <a:lnTo>
                  <a:pt x="91564" y="44312"/>
                </a:lnTo>
                <a:lnTo>
                  <a:pt x="91582" y="44256"/>
                </a:lnTo>
                <a:lnTo>
                  <a:pt x="91601" y="44200"/>
                </a:lnTo>
                <a:lnTo>
                  <a:pt x="91638" y="44144"/>
                </a:lnTo>
                <a:lnTo>
                  <a:pt x="91694" y="44088"/>
                </a:lnTo>
                <a:lnTo>
                  <a:pt x="91862" y="43976"/>
                </a:lnTo>
                <a:lnTo>
                  <a:pt x="92010" y="43865"/>
                </a:lnTo>
                <a:lnTo>
                  <a:pt x="92327" y="43660"/>
                </a:lnTo>
                <a:lnTo>
                  <a:pt x="92513" y="43548"/>
                </a:lnTo>
                <a:lnTo>
                  <a:pt x="92606" y="43474"/>
                </a:lnTo>
                <a:lnTo>
                  <a:pt x="92643" y="43455"/>
                </a:lnTo>
                <a:lnTo>
                  <a:pt x="92662" y="43399"/>
                </a:lnTo>
                <a:lnTo>
                  <a:pt x="92662" y="43325"/>
                </a:lnTo>
                <a:lnTo>
                  <a:pt x="92643" y="43250"/>
                </a:lnTo>
                <a:lnTo>
                  <a:pt x="92625" y="43213"/>
                </a:lnTo>
                <a:close/>
                <a:moveTo>
                  <a:pt x="391" y="43921"/>
                </a:moveTo>
                <a:lnTo>
                  <a:pt x="317" y="43958"/>
                </a:lnTo>
                <a:lnTo>
                  <a:pt x="261" y="43995"/>
                </a:lnTo>
                <a:lnTo>
                  <a:pt x="242" y="44032"/>
                </a:lnTo>
                <a:lnTo>
                  <a:pt x="242" y="44070"/>
                </a:lnTo>
                <a:lnTo>
                  <a:pt x="261" y="44088"/>
                </a:lnTo>
                <a:lnTo>
                  <a:pt x="298" y="44125"/>
                </a:lnTo>
                <a:lnTo>
                  <a:pt x="801" y="44386"/>
                </a:lnTo>
                <a:lnTo>
                  <a:pt x="1285" y="44684"/>
                </a:lnTo>
                <a:lnTo>
                  <a:pt x="1210" y="44721"/>
                </a:lnTo>
                <a:lnTo>
                  <a:pt x="1080" y="44777"/>
                </a:lnTo>
                <a:lnTo>
                  <a:pt x="763" y="44907"/>
                </a:lnTo>
                <a:lnTo>
                  <a:pt x="484" y="45038"/>
                </a:lnTo>
                <a:lnTo>
                  <a:pt x="410" y="45094"/>
                </a:lnTo>
                <a:lnTo>
                  <a:pt x="391" y="45131"/>
                </a:lnTo>
                <a:lnTo>
                  <a:pt x="372" y="45149"/>
                </a:lnTo>
                <a:lnTo>
                  <a:pt x="391" y="45187"/>
                </a:lnTo>
                <a:lnTo>
                  <a:pt x="428" y="45205"/>
                </a:lnTo>
                <a:lnTo>
                  <a:pt x="465" y="45224"/>
                </a:lnTo>
                <a:lnTo>
                  <a:pt x="521" y="45224"/>
                </a:lnTo>
                <a:lnTo>
                  <a:pt x="670" y="45205"/>
                </a:lnTo>
                <a:lnTo>
                  <a:pt x="838" y="45149"/>
                </a:lnTo>
                <a:lnTo>
                  <a:pt x="1136" y="45038"/>
                </a:lnTo>
                <a:lnTo>
                  <a:pt x="1322" y="44945"/>
                </a:lnTo>
                <a:lnTo>
                  <a:pt x="1452" y="44833"/>
                </a:lnTo>
                <a:lnTo>
                  <a:pt x="1489" y="44777"/>
                </a:lnTo>
                <a:lnTo>
                  <a:pt x="1527" y="44721"/>
                </a:lnTo>
                <a:lnTo>
                  <a:pt x="1527" y="44684"/>
                </a:lnTo>
                <a:lnTo>
                  <a:pt x="1527" y="44628"/>
                </a:lnTo>
                <a:lnTo>
                  <a:pt x="1489" y="44554"/>
                </a:lnTo>
                <a:lnTo>
                  <a:pt x="1415" y="44479"/>
                </a:lnTo>
                <a:lnTo>
                  <a:pt x="1322" y="44405"/>
                </a:lnTo>
                <a:lnTo>
                  <a:pt x="1061" y="44256"/>
                </a:lnTo>
                <a:lnTo>
                  <a:pt x="726" y="44051"/>
                </a:lnTo>
                <a:lnTo>
                  <a:pt x="521" y="43958"/>
                </a:lnTo>
                <a:lnTo>
                  <a:pt x="447" y="43921"/>
                </a:lnTo>
                <a:close/>
                <a:moveTo>
                  <a:pt x="91303" y="45391"/>
                </a:moveTo>
                <a:lnTo>
                  <a:pt x="91284" y="45410"/>
                </a:lnTo>
                <a:lnTo>
                  <a:pt x="91266" y="45447"/>
                </a:lnTo>
                <a:lnTo>
                  <a:pt x="91284" y="45503"/>
                </a:lnTo>
                <a:lnTo>
                  <a:pt x="91303" y="45540"/>
                </a:lnTo>
                <a:lnTo>
                  <a:pt x="91340" y="45596"/>
                </a:lnTo>
                <a:lnTo>
                  <a:pt x="91471" y="45671"/>
                </a:lnTo>
                <a:lnTo>
                  <a:pt x="91619" y="45764"/>
                </a:lnTo>
                <a:lnTo>
                  <a:pt x="91955" y="45913"/>
                </a:lnTo>
                <a:lnTo>
                  <a:pt x="92178" y="46006"/>
                </a:lnTo>
                <a:lnTo>
                  <a:pt x="92010" y="46192"/>
                </a:lnTo>
                <a:lnTo>
                  <a:pt x="91824" y="46378"/>
                </a:lnTo>
                <a:lnTo>
                  <a:pt x="91601" y="46509"/>
                </a:lnTo>
                <a:lnTo>
                  <a:pt x="91471" y="46602"/>
                </a:lnTo>
                <a:lnTo>
                  <a:pt x="91433" y="46657"/>
                </a:lnTo>
                <a:lnTo>
                  <a:pt x="91415" y="46695"/>
                </a:lnTo>
                <a:lnTo>
                  <a:pt x="91452" y="46713"/>
                </a:lnTo>
                <a:lnTo>
                  <a:pt x="91489" y="46732"/>
                </a:lnTo>
                <a:lnTo>
                  <a:pt x="91545" y="46732"/>
                </a:lnTo>
                <a:lnTo>
                  <a:pt x="91619" y="46713"/>
                </a:lnTo>
                <a:lnTo>
                  <a:pt x="91750" y="46657"/>
                </a:lnTo>
                <a:lnTo>
                  <a:pt x="91824" y="46602"/>
                </a:lnTo>
                <a:lnTo>
                  <a:pt x="92048" y="46471"/>
                </a:lnTo>
                <a:lnTo>
                  <a:pt x="92159" y="46378"/>
                </a:lnTo>
                <a:lnTo>
                  <a:pt x="92271" y="46285"/>
                </a:lnTo>
                <a:lnTo>
                  <a:pt x="92364" y="46173"/>
                </a:lnTo>
                <a:lnTo>
                  <a:pt x="92439" y="46062"/>
                </a:lnTo>
                <a:lnTo>
                  <a:pt x="92457" y="46006"/>
                </a:lnTo>
                <a:lnTo>
                  <a:pt x="92457" y="45950"/>
                </a:lnTo>
                <a:lnTo>
                  <a:pt x="92439" y="45894"/>
                </a:lnTo>
                <a:lnTo>
                  <a:pt x="92420" y="45838"/>
                </a:lnTo>
                <a:lnTo>
                  <a:pt x="92346" y="45782"/>
                </a:lnTo>
                <a:lnTo>
                  <a:pt x="92215" y="45708"/>
                </a:lnTo>
                <a:lnTo>
                  <a:pt x="91862" y="45540"/>
                </a:lnTo>
                <a:lnTo>
                  <a:pt x="91657" y="45466"/>
                </a:lnTo>
                <a:lnTo>
                  <a:pt x="91489" y="45410"/>
                </a:lnTo>
                <a:lnTo>
                  <a:pt x="91359" y="45391"/>
                </a:lnTo>
                <a:close/>
                <a:moveTo>
                  <a:pt x="1322" y="45466"/>
                </a:moveTo>
                <a:lnTo>
                  <a:pt x="1247" y="45503"/>
                </a:lnTo>
                <a:lnTo>
                  <a:pt x="1024" y="45615"/>
                </a:lnTo>
                <a:lnTo>
                  <a:pt x="726" y="45782"/>
                </a:lnTo>
                <a:lnTo>
                  <a:pt x="577" y="45876"/>
                </a:lnTo>
                <a:lnTo>
                  <a:pt x="447" y="45969"/>
                </a:lnTo>
                <a:lnTo>
                  <a:pt x="354" y="46062"/>
                </a:lnTo>
                <a:lnTo>
                  <a:pt x="335" y="46099"/>
                </a:lnTo>
                <a:lnTo>
                  <a:pt x="317" y="46155"/>
                </a:lnTo>
                <a:lnTo>
                  <a:pt x="317" y="46192"/>
                </a:lnTo>
                <a:lnTo>
                  <a:pt x="335" y="46229"/>
                </a:lnTo>
                <a:lnTo>
                  <a:pt x="410" y="46341"/>
                </a:lnTo>
                <a:lnTo>
                  <a:pt x="521" y="46453"/>
                </a:lnTo>
                <a:lnTo>
                  <a:pt x="652" y="46583"/>
                </a:lnTo>
                <a:lnTo>
                  <a:pt x="912" y="46825"/>
                </a:lnTo>
                <a:lnTo>
                  <a:pt x="1098" y="46955"/>
                </a:lnTo>
                <a:lnTo>
                  <a:pt x="1266" y="47104"/>
                </a:lnTo>
                <a:lnTo>
                  <a:pt x="1452" y="47216"/>
                </a:lnTo>
                <a:lnTo>
                  <a:pt x="1527" y="47235"/>
                </a:lnTo>
                <a:lnTo>
                  <a:pt x="1583" y="47235"/>
                </a:lnTo>
                <a:lnTo>
                  <a:pt x="1583" y="47197"/>
                </a:lnTo>
                <a:lnTo>
                  <a:pt x="1583" y="47160"/>
                </a:lnTo>
                <a:lnTo>
                  <a:pt x="1527" y="47011"/>
                </a:lnTo>
                <a:lnTo>
                  <a:pt x="1452" y="46900"/>
                </a:lnTo>
                <a:lnTo>
                  <a:pt x="1359" y="46788"/>
                </a:lnTo>
                <a:lnTo>
                  <a:pt x="1247" y="46676"/>
                </a:lnTo>
                <a:lnTo>
                  <a:pt x="1117" y="46564"/>
                </a:lnTo>
                <a:lnTo>
                  <a:pt x="652" y="46173"/>
                </a:lnTo>
                <a:lnTo>
                  <a:pt x="950" y="45987"/>
                </a:lnTo>
                <a:lnTo>
                  <a:pt x="1098" y="45894"/>
                </a:lnTo>
                <a:lnTo>
                  <a:pt x="1229" y="45782"/>
                </a:lnTo>
                <a:lnTo>
                  <a:pt x="1285" y="45708"/>
                </a:lnTo>
                <a:lnTo>
                  <a:pt x="1359" y="45578"/>
                </a:lnTo>
                <a:lnTo>
                  <a:pt x="1378" y="45522"/>
                </a:lnTo>
                <a:lnTo>
                  <a:pt x="1359" y="45485"/>
                </a:lnTo>
                <a:lnTo>
                  <a:pt x="1322" y="45466"/>
                </a:lnTo>
                <a:close/>
                <a:moveTo>
                  <a:pt x="391" y="47365"/>
                </a:moveTo>
                <a:lnTo>
                  <a:pt x="335" y="47384"/>
                </a:lnTo>
                <a:lnTo>
                  <a:pt x="279" y="47402"/>
                </a:lnTo>
                <a:lnTo>
                  <a:pt x="279" y="47439"/>
                </a:lnTo>
                <a:lnTo>
                  <a:pt x="279" y="47495"/>
                </a:lnTo>
                <a:lnTo>
                  <a:pt x="298" y="47533"/>
                </a:lnTo>
                <a:lnTo>
                  <a:pt x="354" y="47588"/>
                </a:lnTo>
                <a:lnTo>
                  <a:pt x="484" y="47681"/>
                </a:lnTo>
                <a:lnTo>
                  <a:pt x="652" y="47793"/>
                </a:lnTo>
                <a:lnTo>
                  <a:pt x="1024" y="47961"/>
                </a:lnTo>
                <a:lnTo>
                  <a:pt x="1266" y="48091"/>
                </a:lnTo>
                <a:lnTo>
                  <a:pt x="1117" y="48184"/>
                </a:lnTo>
                <a:lnTo>
                  <a:pt x="968" y="48277"/>
                </a:lnTo>
                <a:lnTo>
                  <a:pt x="633" y="48445"/>
                </a:lnTo>
                <a:lnTo>
                  <a:pt x="503" y="48519"/>
                </a:lnTo>
                <a:lnTo>
                  <a:pt x="410" y="48594"/>
                </a:lnTo>
                <a:lnTo>
                  <a:pt x="410" y="48612"/>
                </a:lnTo>
                <a:lnTo>
                  <a:pt x="428" y="48650"/>
                </a:lnTo>
                <a:lnTo>
                  <a:pt x="503" y="48650"/>
                </a:lnTo>
                <a:lnTo>
                  <a:pt x="614" y="48668"/>
                </a:lnTo>
                <a:lnTo>
                  <a:pt x="726" y="48650"/>
                </a:lnTo>
                <a:lnTo>
                  <a:pt x="875" y="48594"/>
                </a:lnTo>
                <a:lnTo>
                  <a:pt x="1080" y="48501"/>
                </a:lnTo>
                <a:lnTo>
                  <a:pt x="1266" y="48389"/>
                </a:lnTo>
                <a:lnTo>
                  <a:pt x="1434" y="48277"/>
                </a:lnTo>
                <a:lnTo>
                  <a:pt x="1545" y="48147"/>
                </a:lnTo>
                <a:lnTo>
                  <a:pt x="1583" y="48091"/>
                </a:lnTo>
                <a:lnTo>
                  <a:pt x="1601" y="48035"/>
                </a:lnTo>
                <a:lnTo>
                  <a:pt x="1583" y="47998"/>
                </a:lnTo>
                <a:lnTo>
                  <a:pt x="1545" y="47961"/>
                </a:lnTo>
                <a:lnTo>
                  <a:pt x="1303" y="47793"/>
                </a:lnTo>
                <a:lnTo>
                  <a:pt x="912" y="47551"/>
                </a:lnTo>
                <a:lnTo>
                  <a:pt x="707" y="47458"/>
                </a:lnTo>
                <a:lnTo>
                  <a:pt x="540" y="47384"/>
                </a:lnTo>
                <a:lnTo>
                  <a:pt x="447" y="47365"/>
                </a:lnTo>
                <a:close/>
                <a:moveTo>
                  <a:pt x="92476" y="47197"/>
                </a:moveTo>
                <a:lnTo>
                  <a:pt x="92197" y="47290"/>
                </a:lnTo>
                <a:lnTo>
                  <a:pt x="91917" y="47439"/>
                </a:lnTo>
                <a:lnTo>
                  <a:pt x="91619" y="47588"/>
                </a:lnTo>
                <a:lnTo>
                  <a:pt x="91377" y="47756"/>
                </a:lnTo>
                <a:lnTo>
                  <a:pt x="91303" y="47830"/>
                </a:lnTo>
                <a:lnTo>
                  <a:pt x="91229" y="47905"/>
                </a:lnTo>
                <a:lnTo>
                  <a:pt x="91210" y="47979"/>
                </a:lnTo>
                <a:lnTo>
                  <a:pt x="91210" y="48054"/>
                </a:lnTo>
                <a:lnTo>
                  <a:pt x="91229" y="48110"/>
                </a:lnTo>
                <a:lnTo>
                  <a:pt x="91266" y="48184"/>
                </a:lnTo>
                <a:lnTo>
                  <a:pt x="91340" y="48259"/>
                </a:lnTo>
                <a:lnTo>
                  <a:pt x="91433" y="48333"/>
                </a:lnTo>
                <a:lnTo>
                  <a:pt x="91619" y="48445"/>
                </a:lnTo>
                <a:lnTo>
                  <a:pt x="91899" y="48594"/>
                </a:lnTo>
                <a:lnTo>
                  <a:pt x="92048" y="48668"/>
                </a:lnTo>
                <a:lnTo>
                  <a:pt x="92197" y="48724"/>
                </a:lnTo>
                <a:lnTo>
                  <a:pt x="92308" y="48743"/>
                </a:lnTo>
                <a:lnTo>
                  <a:pt x="92346" y="48724"/>
                </a:lnTo>
                <a:lnTo>
                  <a:pt x="92383" y="48705"/>
                </a:lnTo>
                <a:lnTo>
                  <a:pt x="92383" y="48668"/>
                </a:lnTo>
                <a:lnTo>
                  <a:pt x="92364" y="48650"/>
                </a:lnTo>
                <a:lnTo>
                  <a:pt x="92290" y="48557"/>
                </a:lnTo>
                <a:lnTo>
                  <a:pt x="92141" y="48463"/>
                </a:lnTo>
                <a:lnTo>
                  <a:pt x="91973" y="48370"/>
                </a:lnTo>
                <a:lnTo>
                  <a:pt x="91619" y="48166"/>
                </a:lnTo>
                <a:lnTo>
                  <a:pt x="91508" y="48091"/>
                </a:lnTo>
                <a:lnTo>
                  <a:pt x="91452" y="48035"/>
                </a:lnTo>
                <a:lnTo>
                  <a:pt x="91471" y="47998"/>
                </a:lnTo>
                <a:lnTo>
                  <a:pt x="91545" y="47961"/>
                </a:lnTo>
                <a:lnTo>
                  <a:pt x="91768" y="47830"/>
                </a:lnTo>
                <a:lnTo>
                  <a:pt x="92122" y="47644"/>
                </a:lnTo>
                <a:lnTo>
                  <a:pt x="92327" y="47551"/>
                </a:lnTo>
                <a:lnTo>
                  <a:pt x="92439" y="47495"/>
                </a:lnTo>
                <a:lnTo>
                  <a:pt x="92476" y="47458"/>
                </a:lnTo>
                <a:lnTo>
                  <a:pt x="92513" y="47402"/>
                </a:lnTo>
                <a:lnTo>
                  <a:pt x="92550" y="47346"/>
                </a:lnTo>
                <a:lnTo>
                  <a:pt x="92588" y="47272"/>
                </a:lnTo>
                <a:lnTo>
                  <a:pt x="92588" y="47235"/>
                </a:lnTo>
                <a:lnTo>
                  <a:pt x="92569" y="47197"/>
                </a:lnTo>
                <a:close/>
                <a:moveTo>
                  <a:pt x="26661" y="48501"/>
                </a:moveTo>
                <a:lnTo>
                  <a:pt x="26642" y="48519"/>
                </a:lnTo>
                <a:lnTo>
                  <a:pt x="26568" y="48594"/>
                </a:lnTo>
                <a:lnTo>
                  <a:pt x="26494" y="48724"/>
                </a:lnTo>
                <a:lnTo>
                  <a:pt x="26289" y="49041"/>
                </a:lnTo>
                <a:lnTo>
                  <a:pt x="26177" y="49208"/>
                </a:lnTo>
                <a:lnTo>
                  <a:pt x="26084" y="49338"/>
                </a:lnTo>
                <a:lnTo>
                  <a:pt x="25972" y="49413"/>
                </a:lnTo>
                <a:lnTo>
                  <a:pt x="25935" y="49432"/>
                </a:lnTo>
                <a:lnTo>
                  <a:pt x="25898" y="49432"/>
                </a:lnTo>
                <a:lnTo>
                  <a:pt x="25860" y="49376"/>
                </a:lnTo>
                <a:lnTo>
                  <a:pt x="25786" y="49245"/>
                </a:lnTo>
                <a:lnTo>
                  <a:pt x="25618" y="48873"/>
                </a:lnTo>
                <a:lnTo>
                  <a:pt x="25544" y="48705"/>
                </a:lnTo>
                <a:lnTo>
                  <a:pt x="25488" y="48631"/>
                </a:lnTo>
                <a:lnTo>
                  <a:pt x="25451" y="48594"/>
                </a:lnTo>
                <a:lnTo>
                  <a:pt x="25414" y="48575"/>
                </a:lnTo>
                <a:lnTo>
                  <a:pt x="25376" y="48594"/>
                </a:lnTo>
                <a:lnTo>
                  <a:pt x="25358" y="48631"/>
                </a:lnTo>
                <a:lnTo>
                  <a:pt x="25339" y="48724"/>
                </a:lnTo>
                <a:lnTo>
                  <a:pt x="25339" y="48799"/>
                </a:lnTo>
                <a:lnTo>
                  <a:pt x="25358" y="48873"/>
                </a:lnTo>
                <a:lnTo>
                  <a:pt x="25451" y="49096"/>
                </a:lnTo>
                <a:lnTo>
                  <a:pt x="25544" y="49301"/>
                </a:lnTo>
                <a:lnTo>
                  <a:pt x="25637" y="49450"/>
                </a:lnTo>
                <a:lnTo>
                  <a:pt x="25730" y="49599"/>
                </a:lnTo>
                <a:lnTo>
                  <a:pt x="25786" y="49636"/>
                </a:lnTo>
                <a:lnTo>
                  <a:pt x="25842" y="49674"/>
                </a:lnTo>
                <a:lnTo>
                  <a:pt x="25898" y="49692"/>
                </a:lnTo>
                <a:lnTo>
                  <a:pt x="25954" y="49674"/>
                </a:lnTo>
                <a:lnTo>
                  <a:pt x="26028" y="49655"/>
                </a:lnTo>
                <a:lnTo>
                  <a:pt x="26103" y="49618"/>
                </a:lnTo>
                <a:lnTo>
                  <a:pt x="26233" y="49506"/>
                </a:lnTo>
                <a:lnTo>
                  <a:pt x="26345" y="49357"/>
                </a:lnTo>
                <a:lnTo>
                  <a:pt x="26456" y="49190"/>
                </a:lnTo>
                <a:lnTo>
                  <a:pt x="26531" y="49041"/>
                </a:lnTo>
                <a:lnTo>
                  <a:pt x="26587" y="48910"/>
                </a:lnTo>
                <a:lnTo>
                  <a:pt x="26642" y="48705"/>
                </a:lnTo>
                <a:lnTo>
                  <a:pt x="26680" y="48538"/>
                </a:lnTo>
                <a:lnTo>
                  <a:pt x="26661" y="48501"/>
                </a:lnTo>
                <a:close/>
                <a:moveTo>
                  <a:pt x="8304" y="48538"/>
                </a:moveTo>
                <a:lnTo>
                  <a:pt x="8248" y="48575"/>
                </a:lnTo>
                <a:lnTo>
                  <a:pt x="8155" y="48668"/>
                </a:lnTo>
                <a:lnTo>
                  <a:pt x="8062" y="48780"/>
                </a:lnTo>
                <a:lnTo>
                  <a:pt x="7894" y="49003"/>
                </a:lnTo>
                <a:lnTo>
                  <a:pt x="7615" y="49469"/>
                </a:lnTo>
                <a:lnTo>
                  <a:pt x="7242" y="49003"/>
                </a:lnTo>
                <a:lnTo>
                  <a:pt x="7019" y="48743"/>
                </a:lnTo>
                <a:lnTo>
                  <a:pt x="6926" y="48650"/>
                </a:lnTo>
                <a:lnTo>
                  <a:pt x="6907" y="48631"/>
                </a:lnTo>
                <a:lnTo>
                  <a:pt x="6889" y="48631"/>
                </a:lnTo>
                <a:lnTo>
                  <a:pt x="6870" y="48668"/>
                </a:lnTo>
                <a:lnTo>
                  <a:pt x="6851" y="48705"/>
                </a:lnTo>
                <a:lnTo>
                  <a:pt x="6889" y="48817"/>
                </a:lnTo>
                <a:lnTo>
                  <a:pt x="6945" y="48947"/>
                </a:lnTo>
                <a:lnTo>
                  <a:pt x="7038" y="49078"/>
                </a:lnTo>
                <a:lnTo>
                  <a:pt x="7242" y="49357"/>
                </a:lnTo>
                <a:lnTo>
                  <a:pt x="7391" y="49525"/>
                </a:lnTo>
                <a:lnTo>
                  <a:pt x="7503" y="49636"/>
                </a:lnTo>
                <a:lnTo>
                  <a:pt x="7596" y="49692"/>
                </a:lnTo>
                <a:lnTo>
                  <a:pt x="7633" y="49711"/>
                </a:lnTo>
                <a:lnTo>
                  <a:pt x="7671" y="49711"/>
                </a:lnTo>
                <a:lnTo>
                  <a:pt x="7745" y="49674"/>
                </a:lnTo>
                <a:lnTo>
                  <a:pt x="7820" y="49599"/>
                </a:lnTo>
                <a:lnTo>
                  <a:pt x="7875" y="49506"/>
                </a:lnTo>
                <a:lnTo>
                  <a:pt x="8043" y="49264"/>
                </a:lnTo>
                <a:lnTo>
                  <a:pt x="8192" y="49041"/>
                </a:lnTo>
                <a:lnTo>
                  <a:pt x="8266" y="48910"/>
                </a:lnTo>
                <a:lnTo>
                  <a:pt x="8322" y="48780"/>
                </a:lnTo>
                <a:lnTo>
                  <a:pt x="8341" y="48743"/>
                </a:lnTo>
                <a:lnTo>
                  <a:pt x="8360" y="48631"/>
                </a:lnTo>
                <a:lnTo>
                  <a:pt x="8360" y="48575"/>
                </a:lnTo>
                <a:lnTo>
                  <a:pt x="8341" y="48538"/>
                </a:lnTo>
                <a:close/>
                <a:moveTo>
                  <a:pt x="84228" y="48557"/>
                </a:moveTo>
                <a:lnTo>
                  <a:pt x="84191" y="48575"/>
                </a:lnTo>
                <a:lnTo>
                  <a:pt x="84172" y="48612"/>
                </a:lnTo>
                <a:lnTo>
                  <a:pt x="84172" y="48668"/>
                </a:lnTo>
                <a:lnTo>
                  <a:pt x="84172" y="48705"/>
                </a:lnTo>
                <a:lnTo>
                  <a:pt x="84209" y="48817"/>
                </a:lnTo>
                <a:lnTo>
                  <a:pt x="84284" y="48947"/>
                </a:lnTo>
                <a:lnTo>
                  <a:pt x="84433" y="49171"/>
                </a:lnTo>
                <a:lnTo>
                  <a:pt x="84545" y="49320"/>
                </a:lnTo>
                <a:lnTo>
                  <a:pt x="84731" y="49581"/>
                </a:lnTo>
                <a:lnTo>
                  <a:pt x="84787" y="49655"/>
                </a:lnTo>
                <a:lnTo>
                  <a:pt x="84861" y="49711"/>
                </a:lnTo>
                <a:lnTo>
                  <a:pt x="84936" y="49711"/>
                </a:lnTo>
                <a:lnTo>
                  <a:pt x="85010" y="49674"/>
                </a:lnTo>
                <a:lnTo>
                  <a:pt x="85103" y="49599"/>
                </a:lnTo>
                <a:lnTo>
                  <a:pt x="85215" y="49450"/>
                </a:lnTo>
                <a:lnTo>
                  <a:pt x="85438" y="49190"/>
                </a:lnTo>
                <a:lnTo>
                  <a:pt x="85531" y="49041"/>
                </a:lnTo>
                <a:lnTo>
                  <a:pt x="85606" y="48873"/>
                </a:lnTo>
                <a:lnTo>
                  <a:pt x="85662" y="48743"/>
                </a:lnTo>
                <a:lnTo>
                  <a:pt x="85662" y="48668"/>
                </a:lnTo>
                <a:lnTo>
                  <a:pt x="85680" y="48612"/>
                </a:lnTo>
                <a:lnTo>
                  <a:pt x="85643" y="48612"/>
                </a:lnTo>
                <a:lnTo>
                  <a:pt x="85606" y="48650"/>
                </a:lnTo>
                <a:lnTo>
                  <a:pt x="85252" y="49059"/>
                </a:lnTo>
                <a:lnTo>
                  <a:pt x="84917" y="49469"/>
                </a:lnTo>
                <a:lnTo>
                  <a:pt x="84805" y="49283"/>
                </a:lnTo>
                <a:lnTo>
                  <a:pt x="84600" y="48947"/>
                </a:lnTo>
                <a:lnTo>
                  <a:pt x="84489" y="48780"/>
                </a:lnTo>
                <a:lnTo>
                  <a:pt x="84396" y="48650"/>
                </a:lnTo>
                <a:lnTo>
                  <a:pt x="84303" y="48575"/>
                </a:lnTo>
                <a:lnTo>
                  <a:pt x="84265" y="48557"/>
                </a:lnTo>
                <a:close/>
                <a:moveTo>
                  <a:pt x="47513" y="48687"/>
                </a:moveTo>
                <a:lnTo>
                  <a:pt x="47439" y="48705"/>
                </a:lnTo>
                <a:lnTo>
                  <a:pt x="47383" y="48743"/>
                </a:lnTo>
                <a:lnTo>
                  <a:pt x="47364" y="48780"/>
                </a:lnTo>
                <a:lnTo>
                  <a:pt x="47364" y="48854"/>
                </a:lnTo>
                <a:lnTo>
                  <a:pt x="47420" y="48985"/>
                </a:lnTo>
                <a:lnTo>
                  <a:pt x="47476" y="49096"/>
                </a:lnTo>
                <a:lnTo>
                  <a:pt x="47625" y="49376"/>
                </a:lnTo>
                <a:lnTo>
                  <a:pt x="47699" y="49506"/>
                </a:lnTo>
                <a:lnTo>
                  <a:pt x="47811" y="49618"/>
                </a:lnTo>
                <a:lnTo>
                  <a:pt x="47904" y="49692"/>
                </a:lnTo>
                <a:lnTo>
                  <a:pt x="47979" y="49711"/>
                </a:lnTo>
                <a:lnTo>
                  <a:pt x="48035" y="49729"/>
                </a:lnTo>
                <a:lnTo>
                  <a:pt x="48090" y="49729"/>
                </a:lnTo>
                <a:lnTo>
                  <a:pt x="48165" y="49692"/>
                </a:lnTo>
                <a:lnTo>
                  <a:pt x="48239" y="49655"/>
                </a:lnTo>
                <a:lnTo>
                  <a:pt x="48314" y="49599"/>
                </a:lnTo>
                <a:lnTo>
                  <a:pt x="48426" y="49487"/>
                </a:lnTo>
                <a:lnTo>
                  <a:pt x="48519" y="49357"/>
                </a:lnTo>
                <a:lnTo>
                  <a:pt x="48705" y="49096"/>
                </a:lnTo>
                <a:lnTo>
                  <a:pt x="48742" y="49003"/>
                </a:lnTo>
                <a:lnTo>
                  <a:pt x="48817" y="48854"/>
                </a:lnTo>
                <a:lnTo>
                  <a:pt x="48835" y="48780"/>
                </a:lnTo>
                <a:lnTo>
                  <a:pt x="48835" y="48724"/>
                </a:lnTo>
                <a:lnTo>
                  <a:pt x="48835" y="48705"/>
                </a:lnTo>
                <a:lnTo>
                  <a:pt x="48817" y="48705"/>
                </a:lnTo>
                <a:lnTo>
                  <a:pt x="48779" y="48724"/>
                </a:lnTo>
                <a:lnTo>
                  <a:pt x="48612" y="48854"/>
                </a:lnTo>
                <a:lnTo>
                  <a:pt x="48481" y="49003"/>
                </a:lnTo>
                <a:lnTo>
                  <a:pt x="48351" y="49134"/>
                </a:lnTo>
                <a:lnTo>
                  <a:pt x="48221" y="49264"/>
                </a:lnTo>
                <a:lnTo>
                  <a:pt x="48109" y="49357"/>
                </a:lnTo>
                <a:lnTo>
                  <a:pt x="48053" y="49376"/>
                </a:lnTo>
                <a:lnTo>
                  <a:pt x="48035" y="49376"/>
                </a:lnTo>
                <a:lnTo>
                  <a:pt x="47997" y="49357"/>
                </a:lnTo>
                <a:lnTo>
                  <a:pt x="47923" y="49264"/>
                </a:lnTo>
                <a:lnTo>
                  <a:pt x="47867" y="49208"/>
                </a:lnTo>
                <a:lnTo>
                  <a:pt x="47830" y="49134"/>
                </a:lnTo>
                <a:lnTo>
                  <a:pt x="47737" y="48947"/>
                </a:lnTo>
                <a:lnTo>
                  <a:pt x="47699" y="48854"/>
                </a:lnTo>
                <a:lnTo>
                  <a:pt x="47644" y="48780"/>
                </a:lnTo>
                <a:lnTo>
                  <a:pt x="47588" y="48724"/>
                </a:lnTo>
                <a:lnTo>
                  <a:pt x="47513" y="48687"/>
                </a:lnTo>
                <a:close/>
                <a:moveTo>
                  <a:pt x="63785" y="48594"/>
                </a:moveTo>
                <a:lnTo>
                  <a:pt x="63748" y="48612"/>
                </a:lnTo>
                <a:lnTo>
                  <a:pt x="63637" y="48724"/>
                </a:lnTo>
                <a:lnTo>
                  <a:pt x="63506" y="48854"/>
                </a:lnTo>
                <a:lnTo>
                  <a:pt x="63376" y="49022"/>
                </a:lnTo>
                <a:lnTo>
                  <a:pt x="63227" y="49171"/>
                </a:lnTo>
                <a:lnTo>
                  <a:pt x="63078" y="49301"/>
                </a:lnTo>
                <a:lnTo>
                  <a:pt x="63004" y="49357"/>
                </a:lnTo>
                <a:lnTo>
                  <a:pt x="62929" y="49394"/>
                </a:lnTo>
                <a:lnTo>
                  <a:pt x="62855" y="49432"/>
                </a:lnTo>
                <a:lnTo>
                  <a:pt x="62687" y="49432"/>
                </a:lnTo>
                <a:lnTo>
                  <a:pt x="62594" y="49394"/>
                </a:lnTo>
                <a:lnTo>
                  <a:pt x="62519" y="49338"/>
                </a:lnTo>
                <a:lnTo>
                  <a:pt x="62445" y="49245"/>
                </a:lnTo>
                <a:lnTo>
                  <a:pt x="62315" y="49041"/>
                </a:lnTo>
                <a:lnTo>
                  <a:pt x="62240" y="48947"/>
                </a:lnTo>
                <a:lnTo>
                  <a:pt x="62166" y="48854"/>
                </a:lnTo>
                <a:lnTo>
                  <a:pt x="62091" y="48780"/>
                </a:lnTo>
                <a:lnTo>
                  <a:pt x="62017" y="48743"/>
                </a:lnTo>
                <a:lnTo>
                  <a:pt x="61924" y="48724"/>
                </a:lnTo>
                <a:lnTo>
                  <a:pt x="61868" y="48724"/>
                </a:lnTo>
                <a:lnTo>
                  <a:pt x="61831" y="48761"/>
                </a:lnTo>
                <a:lnTo>
                  <a:pt x="61831" y="48817"/>
                </a:lnTo>
                <a:lnTo>
                  <a:pt x="61849" y="48873"/>
                </a:lnTo>
                <a:lnTo>
                  <a:pt x="61886" y="48929"/>
                </a:lnTo>
                <a:lnTo>
                  <a:pt x="61961" y="49059"/>
                </a:lnTo>
                <a:lnTo>
                  <a:pt x="62184" y="49357"/>
                </a:lnTo>
                <a:lnTo>
                  <a:pt x="62315" y="49506"/>
                </a:lnTo>
                <a:lnTo>
                  <a:pt x="62464" y="49636"/>
                </a:lnTo>
                <a:lnTo>
                  <a:pt x="62538" y="49674"/>
                </a:lnTo>
                <a:lnTo>
                  <a:pt x="62613" y="49711"/>
                </a:lnTo>
                <a:lnTo>
                  <a:pt x="62687" y="49748"/>
                </a:lnTo>
                <a:lnTo>
                  <a:pt x="62855" y="49748"/>
                </a:lnTo>
                <a:lnTo>
                  <a:pt x="62948" y="49729"/>
                </a:lnTo>
                <a:lnTo>
                  <a:pt x="63022" y="49674"/>
                </a:lnTo>
                <a:lnTo>
                  <a:pt x="63115" y="49618"/>
                </a:lnTo>
                <a:lnTo>
                  <a:pt x="63246" y="49487"/>
                </a:lnTo>
                <a:lnTo>
                  <a:pt x="63376" y="49338"/>
                </a:lnTo>
                <a:lnTo>
                  <a:pt x="63618" y="49059"/>
                </a:lnTo>
                <a:lnTo>
                  <a:pt x="63748" y="48892"/>
                </a:lnTo>
                <a:lnTo>
                  <a:pt x="63841" y="48799"/>
                </a:lnTo>
                <a:lnTo>
                  <a:pt x="63860" y="48761"/>
                </a:lnTo>
                <a:lnTo>
                  <a:pt x="63860" y="48724"/>
                </a:lnTo>
                <a:lnTo>
                  <a:pt x="63841" y="48631"/>
                </a:lnTo>
                <a:lnTo>
                  <a:pt x="63804" y="48594"/>
                </a:lnTo>
                <a:close/>
                <a:moveTo>
                  <a:pt x="89460" y="48482"/>
                </a:moveTo>
                <a:lnTo>
                  <a:pt x="89385" y="48501"/>
                </a:lnTo>
                <a:lnTo>
                  <a:pt x="89255" y="48594"/>
                </a:lnTo>
                <a:lnTo>
                  <a:pt x="89106" y="48705"/>
                </a:lnTo>
                <a:lnTo>
                  <a:pt x="88864" y="48947"/>
                </a:lnTo>
                <a:lnTo>
                  <a:pt x="88641" y="49190"/>
                </a:lnTo>
                <a:lnTo>
                  <a:pt x="88417" y="49469"/>
                </a:lnTo>
                <a:lnTo>
                  <a:pt x="88305" y="49283"/>
                </a:lnTo>
                <a:lnTo>
                  <a:pt x="88101" y="48985"/>
                </a:lnTo>
                <a:lnTo>
                  <a:pt x="87989" y="48854"/>
                </a:lnTo>
                <a:lnTo>
                  <a:pt x="87896" y="48761"/>
                </a:lnTo>
                <a:lnTo>
                  <a:pt x="87840" y="48724"/>
                </a:lnTo>
                <a:lnTo>
                  <a:pt x="87766" y="48724"/>
                </a:lnTo>
                <a:lnTo>
                  <a:pt x="87747" y="48761"/>
                </a:lnTo>
                <a:lnTo>
                  <a:pt x="87747" y="48836"/>
                </a:lnTo>
                <a:lnTo>
                  <a:pt x="87784" y="48966"/>
                </a:lnTo>
                <a:lnTo>
                  <a:pt x="87952" y="49283"/>
                </a:lnTo>
                <a:lnTo>
                  <a:pt x="88157" y="49581"/>
                </a:lnTo>
                <a:lnTo>
                  <a:pt x="88231" y="49674"/>
                </a:lnTo>
                <a:lnTo>
                  <a:pt x="88287" y="49729"/>
                </a:lnTo>
                <a:lnTo>
                  <a:pt x="88343" y="49748"/>
                </a:lnTo>
                <a:lnTo>
                  <a:pt x="88399" y="49748"/>
                </a:lnTo>
                <a:lnTo>
                  <a:pt x="88510" y="49711"/>
                </a:lnTo>
                <a:lnTo>
                  <a:pt x="88622" y="49655"/>
                </a:lnTo>
                <a:lnTo>
                  <a:pt x="88715" y="49562"/>
                </a:lnTo>
                <a:lnTo>
                  <a:pt x="88920" y="49338"/>
                </a:lnTo>
                <a:lnTo>
                  <a:pt x="89087" y="49134"/>
                </a:lnTo>
                <a:lnTo>
                  <a:pt x="89255" y="48947"/>
                </a:lnTo>
                <a:lnTo>
                  <a:pt x="89348" y="48854"/>
                </a:lnTo>
                <a:lnTo>
                  <a:pt x="89404" y="48743"/>
                </a:lnTo>
                <a:lnTo>
                  <a:pt x="89423" y="48705"/>
                </a:lnTo>
                <a:lnTo>
                  <a:pt x="89478" y="48594"/>
                </a:lnTo>
                <a:lnTo>
                  <a:pt x="89478" y="48538"/>
                </a:lnTo>
                <a:lnTo>
                  <a:pt x="89478" y="48501"/>
                </a:lnTo>
                <a:lnTo>
                  <a:pt x="89460" y="48482"/>
                </a:lnTo>
                <a:close/>
                <a:moveTo>
                  <a:pt x="3146" y="48501"/>
                </a:moveTo>
                <a:lnTo>
                  <a:pt x="3109" y="48519"/>
                </a:lnTo>
                <a:lnTo>
                  <a:pt x="3072" y="48538"/>
                </a:lnTo>
                <a:lnTo>
                  <a:pt x="3053" y="48575"/>
                </a:lnTo>
                <a:lnTo>
                  <a:pt x="3072" y="48612"/>
                </a:lnTo>
                <a:lnTo>
                  <a:pt x="3109" y="48705"/>
                </a:lnTo>
                <a:lnTo>
                  <a:pt x="3184" y="48836"/>
                </a:lnTo>
                <a:lnTo>
                  <a:pt x="3370" y="49059"/>
                </a:lnTo>
                <a:lnTo>
                  <a:pt x="3519" y="49208"/>
                </a:lnTo>
                <a:lnTo>
                  <a:pt x="3724" y="49432"/>
                </a:lnTo>
                <a:lnTo>
                  <a:pt x="3947" y="49636"/>
                </a:lnTo>
                <a:lnTo>
                  <a:pt x="4077" y="49729"/>
                </a:lnTo>
                <a:lnTo>
                  <a:pt x="4115" y="49767"/>
                </a:lnTo>
                <a:lnTo>
                  <a:pt x="4152" y="49767"/>
                </a:lnTo>
                <a:lnTo>
                  <a:pt x="4189" y="49748"/>
                </a:lnTo>
                <a:lnTo>
                  <a:pt x="4226" y="49711"/>
                </a:lnTo>
                <a:lnTo>
                  <a:pt x="4338" y="49581"/>
                </a:lnTo>
                <a:lnTo>
                  <a:pt x="4543" y="49320"/>
                </a:lnTo>
                <a:lnTo>
                  <a:pt x="4636" y="49171"/>
                </a:lnTo>
                <a:lnTo>
                  <a:pt x="4710" y="49022"/>
                </a:lnTo>
                <a:lnTo>
                  <a:pt x="4729" y="48929"/>
                </a:lnTo>
                <a:lnTo>
                  <a:pt x="4748" y="48780"/>
                </a:lnTo>
                <a:lnTo>
                  <a:pt x="4748" y="48724"/>
                </a:lnTo>
                <a:lnTo>
                  <a:pt x="4729" y="48687"/>
                </a:lnTo>
                <a:lnTo>
                  <a:pt x="4710" y="48668"/>
                </a:lnTo>
                <a:lnTo>
                  <a:pt x="4692" y="48687"/>
                </a:lnTo>
                <a:lnTo>
                  <a:pt x="4636" y="48743"/>
                </a:lnTo>
                <a:lnTo>
                  <a:pt x="4375" y="49096"/>
                </a:lnTo>
                <a:lnTo>
                  <a:pt x="4133" y="49469"/>
                </a:lnTo>
                <a:lnTo>
                  <a:pt x="3947" y="49227"/>
                </a:lnTo>
                <a:lnTo>
                  <a:pt x="3686" y="48892"/>
                </a:lnTo>
                <a:lnTo>
                  <a:pt x="3537" y="48743"/>
                </a:lnTo>
                <a:lnTo>
                  <a:pt x="3388" y="48612"/>
                </a:lnTo>
                <a:lnTo>
                  <a:pt x="3258" y="48519"/>
                </a:lnTo>
                <a:lnTo>
                  <a:pt x="3202" y="48501"/>
                </a:lnTo>
                <a:close/>
                <a:moveTo>
                  <a:pt x="34127" y="48631"/>
                </a:moveTo>
                <a:lnTo>
                  <a:pt x="34090" y="48668"/>
                </a:lnTo>
                <a:lnTo>
                  <a:pt x="34015" y="48761"/>
                </a:lnTo>
                <a:lnTo>
                  <a:pt x="33941" y="48910"/>
                </a:lnTo>
                <a:lnTo>
                  <a:pt x="33848" y="49078"/>
                </a:lnTo>
                <a:lnTo>
                  <a:pt x="33755" y="49227"/>
                </a:lnTo>
                <a:lnTo>
                  <a:pt x="33643" y="49357"/>
                </a:lnTo>
                <a:lnTo>
                  <a:pt x="33587" y="49413"/>
                </a:lnTo>
                <a:lnTo>
                  <a:pt x="33531" y="49450"/>
                </a:lnTo>
                <a:lnTo>
                  <a:pt x="33475" y="49469"/>
                </a:lnTo>
                <a:lnTo>
                  <a:pt x="33419" y="49487"/>
                </a:lnTo>
                <a:lnTo>
                  <a:pt x="33364" y="49469"/>
                </a:lnTo>
                <a:lnTo>
                  <a:pt x="33308" y="49432"/>
                </a:lnTo>
                <a:lnTo>
                  <a:pt x="33252" y="49376"/>
                </a:lnTo>
                <a:lnTo>
                  <a:pt x="33196" y="49301"/>
                </a:lnTo>
                <a:lnTo>
                  <a:pt x="33103" y="49134"/>
                </a:lnTo>
                <a:lnTo>
                  <a:pt x="33028" y="48966"/>
                </a:lnTo>
                <a:lnTo>
                  <a:pt x="32935" y="48817"/>
                </a:lnTo>
                <a:lnTo>
                  <a:pt x="32861" y="48743"/>
                </a:lnTo>
                <a:lnTo>
                  <a:pt x="32786" y="48687"/>
                </a:lnTo>
                <a:lnTo>
                  <a:pt x="32731" y="48650"/>
                </a:lnTo>
                <a:lnTo>
                  <a:pt x="32675" y="48650"/>
                </a:lnTo>
                <a:lnTo>
                  <a:pt x="32637" y="48668"/>
                </a:lnTo>
                <a:lnTo>
                  <a:pt x="32619" y="48705"/>
                </a:lnTo>
                <a:lnTo>
                  <a:pt x="32619" y="48799"/>
                </a:lnTo>
                <a:lnTo>
                  <a:pt x="32637" y="48910"/>
                </a:lnTo>
                <a:lnTo>
                  <a:pt x="32693" y="49041"/>
                </a:lnTo>
                <a:lnTo>
                  <a:pt x="32786" y="49190"/>
                </a:lnTo>
                <a:lnTo>
                  <a:pt x="32879" y="49357"/>
                </a:lnTo>
                <a:lnTo>
                  <a:pt x="33010" y="49506"/>
                </a:lnTo>
                <a:lnTo>
                  <a:pt x="33140" y="49636"/>
                </a:lnTo>
                <a:lnTo>
                  <a:pt x="33289" y="49729"/>
                </a:lnTo>
                <a:lnTo>
                  <a:pt x="33364" y="49767"/>
                </a:lnTo>
                <a:lnTo>
                  <a:pt x="33494" y="49767"/>
                </a:lnTo>
                <a:lnTo>
                  <a:pt x="33568" y="49748"/>
                </a:lnTo>
                <a:lnTo>
                  <a:pt x="33643" y="49711"/>
                </a:lnTo>
                <a:lnTo>
                  <a:pt x="33699" y="49655"/>
                </a:lnTo>
                <a:lnTo>
                  <a:pt x="33829" y="49506"/>
                </a:lnTo>
                <a:lnTo>
                  <a:pt x="33941" y="49338"/>
                </a:lnTo>
                <a:lnTo>
                  <a:pt x="34015" y="49190"/>
                </a:lnTo>
                <a:lnTo>
                  <a:pt x="34108" y="49022"/>
                </a:lnTo>
                <a:lnTo>
                  <a:pt x="34146" y="48929"/>
                </a:lnTo>
                <a:lnTo>
                  <a:pt x="34164" y="48854"/>
                </a:lnTo>
                <a:lnTo>
                  <a:pt x="34164" y="48705"/>
                </a:lnTo>
                <a:lnTo>
                  <a:pt x="34164" y="48668"/>
                </a:lnTo>
                <a:lnTo>
                  <a:pt x="34146" y="48631"/>
                </a:lnTo>
                <a:close/>
                <a:moveTo>
                  <a:pt x="64716" y="48743"/>
                </a:moveTo>
                <a:lnTo>
                  <a:pt x="64623" y="48780"/>
                </a:lnTo>
                <a:lnTo>
                  <a:pt x="64549" y="48817"/>
                </a:lnTo>
                <a:lnTo>
                  <a:pt x="64474" y="48892"/>
                </a:lnTo>
                <a:lnTo>
                  <a:pt x="64418" y="48966"/>
                </a:lnTo>
                <a:lnTo>
                  <a:pt x="64363" y="49041"/>
                </a:lnTo>
                <a:lnTo>
                  <a:pt x="64270" y="49227"/>
                </a:lnTo>
                <a:lnTo>
                  <a:pt x="64176" y="49357"/>
                </a:lnTo>
                <a:lnTo>
                  <a:pt x="64065" y="49543"/>
                </a:lnTo>
                <a:lnTo>
                  <a:pt x="64028" y="49618"/>
                </a:lnTo>
                <a:lnTo>
                  <a:pt x="64028" y="49692"/>
                </a:lnTo>
                <a:lnTo>
                  <a:pt x="64028" y="49729"/>
                </a:lnTo>
                <a:lnTo>
                  <a:pt x="64046" y="49748"/>
                </a:lnTo>
                <a:lnTo>
                  <a:pt x="64083" y="49767"/>
                </a:lnTo>
                <a:lnTo>
                  <a:pt x="64195" y="49767"/>
                </a:lnTo>
                <a:lnTo>
                  <a:pt x="64251" y="49748"/>
                </a:lnTo>
                <a:lnTo>
                  <a:pt x="64307" y="49711"/>
                </a:lnTo>
                <a:lnTo>
                  <a:pt x="64344" y="49674"/>
                </a:lnTo>
                <a:lnTo>
                  <a:pt x="64400" y="49562"/>
                </a:lnTo>
                <a:lnTo>
                  <a:pt x="64456" y="49432"/>
                </a:lnTo>
                <a:lnTo>
                  <a:pt x="64512" y="49283"/>
                </a:lnTo>
                <a:lnTo>
                  <a:pt x="64567" y="49171"/>
                </a:lnTo>
                <a:lnTo>
                  <a:pt x="64605" y="49134"/>
                </a:lnTo>
                <a:lnTo>
                  <a:pt x="64642" y="49078"/>
                </a:lnTo>
                <a:lnTo>
                  <a:pt x="64698" y="49059"/>
                </a:lnTo>
                <a:lnTo>
                  <a:pt x="64754" y="49041"/>
                </a:lnTo>
                <a:lnTo>
                  <a:pt x="64828" y="49059"/>
                </a:lnTo>
                <a:lnTo>
                  <a:pt x="64865" y="49078"/>
                </a:lnTo>
                <a:lnTo>
                  <a:pt x="64921" y="49096"/>
                </a:lnTo>
                <a:lnTo>
                  <a:pt x="64958" y="49152"/>
                </a:lnTo>
                <a:lnTo>
                  <a:pt x="65014" y="49245"/>
                </a:lnTo>
                <a:lnTo>
                  <a:pt x="65070" y="49357"/>
                </a:lnTo>
                <a:lnTo>
                  <a:pt x="65219" y="49562"/>
                </a:lnTo>
                <a:lnTo>
                  <a:pt x="65349" y="49729"/>
                </a:lnTo>
                <a:lnTo>
                  <a:pt x="65349" y="49599"/>
                </a:lnTo>
                <a:lnTo>
                  <a:pt x="65312" y="49450"/>
                </a:lnTo>
                <a:lnTo>
                  <a:pt x="65275" y="49301"/>
                </a:lnTo>
                <a:lnTo>
                  <a:pt x="65219" y="49152"/>
                </a:lnTo>
                <a:lnTo>
                  <a:pt x="65145" y="49003"/>
                </a:lnTo>
                <a:lnTo>
                  <a:pt x="65052" y="48892"/>
                </a:lnTo>
                <a:lnTo>
                  <a:pt x="64958" y="48799"/>
                </a:lnTo>
                <a:lnTo>
                  <a:pt x="64884" y="48761"/>
                </a:lnTo>
                <a:lnTo>
                  <a:pt x="64828" y="48761"/>
                </a:lnTo>
                <a:lnTo>
                  <a:pt x="64716" y="48743"/>
                </a:lnTo>
                <a:close/>
                <a:moveTo>
                  <a:pt x="54849" y="48501"/>
                </a:moveTo>
                <a:lnTo>
                  <a:pt x="54812" y="48519"/>
                </a:lnTo>
                <a:lnTo>
                  <a:pt x="54774" y="48557"/>
                </a:lnTo>
                <a:lnTo>
                  <a:pt x="54774" y="48612"/>
                </a:lnTo>
                <a:lnTo>
                  <a:pt x="54774" y="48650"/>
                </a:lnTo>
                <a:lnTo>
                  <a:pt x="54793" y="48780"/>
                </a:lnTo>
                <a:lnTo>
                  <a:pt x="54849" y="48929"/>
                </a:lnTo>
                <a:lnTo>
                  <a:pt x="54998" y="49227"/>
                </a:lnTo>
                <a:lnTo>
                  <a:pt x="55109" y="49413"/>
                </a:lnTo>
                <a:lnTo>
                  <a:pt x="55221" y="49674"/>
                </a:lnTo>
                <a:lnTo>
                  <a:pt x="55258" y="49748"/>
                </a:lnTo>
                <a:lnTo>
                  <a:pt x="55314" y="49785"/>
                </a:lnTo>
                <a:lnTo>
                  <a:pt x="55389" y="49785"/>
                </a:lnTo>
                <a:lnTo>
                  <a:pt x="55463" y="49729"/>
                </a:lnTo>
                <a:lnTo>
                  <a:pt x="55538" y="49655"/>
                </a:lnTo>
                <a:lnTo>
                  <a:pt x="55649" y="49543"/>
                </a:lnTo>
                <a:lnTo>
                  <a:pt x="55891" y="49301"/>
                </a:lnTo>
                <a:lnTo>
                  <a:pt x="56003" y="49171"/>
                </a:lnTo>
                <a:lnTo>
                  <a:pt x="56078" y="49041"/>
                </a:lnTo>
                <a:lnTo>
                  <a:pt x="56115" y="48985"/>
                </a:lnTo>
                <a:lnTo>
                  <a:pt x="56152" y="48854"/>
                </a:lnTo>
                <a:lnTo>
                  <a:pt x="56152" y="48799"/>
                </a:lnTo>
                <a:lnTo>
                  <a:pt x="56152" y="48761"/>
                </a:lnTo>
                <a:lnTo>
                  <a:pt x="56115" y="48761"/>
                </a:lnTo>
                <a:lnTo>
                  <a:pt x="56040" y="48799"/>
                </a:lnTo>
                <a:lnTo>
                  <a:pt x="55873" y="48947"/>
                </a:lnTo>
                <a:lnTo>
                  <a:pt x="55705" y="49115"/>
                </a:lnTo>
                <a:lnTo>
                  <a:pt x="55389" y="49432"/>
                </a:lnTo>
                <a:lnTo>
                  <a:pt x="55333" y="49208"/>
                </a:lnTo>
                <a:lnTo>
                  <a:pt x="55203" y="48892"/>
                </a:lnTo>
                <a:lnTo>
                  <a:pt x="55128" y="48724"/>
                </a:lnTo>
                <a:lnTo>
                  <a:pt x="55035" y="48594"/>
                </a:lnTo>
                <a:lnTo>
                  <a:pt x="54979" y="48557"/>
                </a:lnTo>
                <a:lnTo>
                  <a:pt x="54942" y="48519"/>
                </a:lnTo>
                <a:lnTo>
                  <a:pt x="54886" y="48501"/>
                </a:lnTo>
                <a:close/>
                <a:moveTo>
                  <a:pt x="69520" y="48482"/>
                </a:moveTo>
                <a:lnTo>
                  <a:pt x="69483" y="48519"/>
                </a:lnTo>
                <a:lnTo>
                  <a:pt x="69464" y="48557"/>
                </a:lnTo>
                <a:lnTo>
                  <a:pt x="69445" y="48594"/>
                </a:lnTo>
                <a:lnTo>
                  <a:pt x="69445" y="48650"/>
                </a:lnTo>
                <a:lnTo>
                  <a:pt x="69483" y="48761"/>
                </a:lnTo>
                <a:lnTo>
                  <a:pt x="69557" y="48892"/>
                </a:lnTo>
                <a:lnTo>
                  <a:pt x="69706" y="49152"/>
                </a:lnTo>
                <a:lnTo>
                  <a:pt x="69836" y="49320"/>
                </a:lnTo>
                <a:lnTo>
                  <a:pt x="69985" y="49562"/>
                </a:lnTo>
                <a:lnTo>
                  <a:pt x="70041" y="49655"/>
                </a:lnTo>
                <a:lnTo>
                  <a:pt x="70116" y="49748"/>
                </a:lnTo>
                <a:lnTo>
                  <a:pt x="70190" y="49785"/>
                </a:lnTo>
                <a:lnTo>
                  <a:pt x="70265" y="49785"/>
                </a:lnTo>
                <a:lnTo>
                  <a:pt x="70358" y="49729"/>
                </a:lnTo>
                <a:lnTo>
                  <a:pt x="70469" y="49618"/>
                </a:lnTo>
                <a:lnTo>
                  <a:pt x="70693" y="49338"/>
                </a:lnTo>
                <a:lnTo>
                  <a:pt x="70786" y="49190"/>
                </a:lnTo>
                <a:lnTo>
                  <a:pt x="70879" y="49022"/>
                </a:lnTo>
                <a:lnTo>
                  <a:pt x="70898" y="48966"/>
                </a:lnTo>
                <a:lnTo>
                  <a:pt x="70935" y="48817"/>
                </a:lnTo>
                <a:lnTo>
                  <a:pt x="70935" y="48761"/>
                </a:lnTo>
                <a:lnTo>
                  <a:pt x="70916" y="48724"/>
                </a:lnTo>
                <a:lnTo>
                  <a:pt x="70879" y="48724"/>
                </a:lnTo>
                <a:lnTo>
                  <a:pt x="70804" y="48761"/>
                </a:lnTo>
                <a:lnTo>
                  <a:pt x="70656" y="48910"/>
                </a:lnTo>
                <a:lnTo>
                  <a:pt x="70507" y="49078"/>
                </a:lnTo>
                <a:lnTo>
                  <a:pt x="70246" y="49432"/>
                </a:lnTo>
                <a:lnTo>
                  <a:pt x="70134" y="49208"/>
                </a:lnTo>
                <a:lnTo>
                  <a:pt x="69929" y="48873"/>
                </a:lnTo>
                <a:lnTo>
                  <a:pt x="69818" y="48705"/>
                </a:lnTo>
                <a:lnTo>
                  <a:pt x="69706" y="48575"/>
                </a:lnTo>
                <a:lnTo>
                  <a:pt x="69594" y="48501"/>
                </a:lnTo>
                <a:lnTo>
                  <a:pt x="69557" y="48482"/>
                </a:lnTo>
                <a:close/>
                <a:moveTo>
                  <a:pt x="73225" y="48631"/>
                </a:moveTo>
                <a:lnTo>
                  <a:pt x="73169" y="48650"/>
                </a:lnTo>
                <a:lnTo>
                  <a:pt x="73150" y="48668"/>
                </a:lnTo>
                <a:lnTo>
                  <a:pt x="73132" y="48687"/>
                </a:lnTo>
                <a:lnTo>
                  <a:pt x="73132" y="48743"/>
                </a:lnTo>
                <a:lnTo>
                  <a:pt x="73169" y="48854"/>
                </a:lnTo>
                <a:lnTo>
                  <a:pt x="73243" y="49003"/>
                </a:lnTo>
                <a:lnTo>
                  <a:pt x="73411" y="49264"/>
                </a:lnTo>
                <a:lnTo>
                  <a:pt x="73523" y="49450"/>
                </a:lnTo>
                <a:lnTo>
                  <a:pt x="73690" y="49692"/>
                </a:lnTo>
                <a:lnTo>
                  <a:pt x="73765" y="49748"/>
                </a:lnTo>
                <a:lnTo>
                  <a:pt x="73821" y="49785"/>
                </a:lnTo>
                <a:lnTo>
                  <a:pt x="73895" y="49767"/>
                </a:lnTo>
                <a:lnTo>
                  <a:pt x="73970" y="49711"/>
                </a:lnTo>
                <a:lnTo>
                  <a:pt x="74044" y="49618"/>
                </a:lnTo>
                <a:lnTo>
                  <a:pt x="74156" y="49487"/>
                </a:lnTo>
                <a:lnTo>
                  <a:pt x="74342" y="49264"/>
                </a:lnTo>
                <a:lnTo>
                  <a:pt x="74509" y="49022"/>
                </a:lnTo>
                <a:lnTo>
                  <a:pt x="74603" y="48817"/>
                </a:lnTo>
                <a:lnTo>
                  <a:pt x="74640" y="48687"/>
                </a:lnTo>
                <a:lnTo>
                  <a:pt x="74621" y="48668"/>
                </a:lnTo>
                <a:lnTo>
                  <a:pt x="74603" y="48687"/>
                </a:lnTo>
                <a:lnTo>
                  <a:pt x="74398" y="48910"/>
                </a:lnTo>
                <a:lnTo>
                  <a:pt x="74212" y="49134"/>
                </a:lnTo>
                <a:lnTo>
                  <a:pt x="73858" y="49599"/>
                </a:lnTo>
                <a:lnTo>
                  <a:pt x="73746" y="49376"/>
                </a:lnTo>
                <a:lnTo>
                  <a:pt x="73597" y="49059"/>
                </a:lnTo>
                <a:lnTo>
                  <a:pt x="73504" y="48910"/>
                </a:lnTo>
                <a:lnTo>
                  <a:pt x="73411" y="48780"/>
                </a:lnTo>
                <a:lnTo>
                  <a:pt x="73299" y="48687"/>
                </a:lnTo>
                <a:lnTo>
                  <a:pt x="73262" y="48650"/>
                </a:lnTo>
                <a:lnTo>
                  <a:pt x="73225" y="48631"/>
                </a:lnTo>
                <a:close/>
                <a:moveTo>
                  <a:pt x="21653" y="48557"/>
                </a:moveTo>
                <a:lnTo>
                  <a:pt x="21634" y="48575"/>
                </a:lnTo>
                <a:lnTo>
                  <a:pt x="21616" y="48612"/>
                </a:lnTo>
                <a:lnTo>
                  <a:pt x="21634" y="48724"/>
                </a:lnTo>
                <a:lnTo>
                  <a:pt x="21690" y="48854"/>
                </a:lnTo>
                <a:lnTo>
                  <a:pt x="21839" y="49115"/>
                </a:lnTo>
                <a:lnTo>
                  <a:pt x="21932" y="49301"/>
                </a:lnTo>
                <a:lnTo>
                  <a:pt x="22081" y="49562"/>
                </a:lnTo>
                <a:lnTo>
                  <a:pt x="22155" y="49674"/>
                </a:lnTo>
                <a:lnTo>
                  <a:pt x="22230" y="49767"/>
                </a:lnTo>
                <a:lnTo>
                  <a:pt x="22304" y="49823"/>
                </a:lnTo>
                <a:lnTo>
                  <a:pt x="22398" y="49823"/>
                </a:lnTo>
                <a:lnTo>
                  <a:pt x="22435" y="49804"/>
                </a:lnTo>
                <a:lnTo>
                  <a:pt x="22491" y="49767"/>
                </a:lnTo>
                <a:lnTo>
                  <a:pt x="22621" y="49636"/>
                </a:lnTo>
                <a:lnTo>
                  <a:pt x="22826" y="49394"/>
                </a:lnTo>
                <a:lnTo>
                  <a:pt x="22919" y="49264"/>
                </a:lnTo>
                <a:lnTo>
                  <a:pt x="22975" y="49134"/>
                </a:lnTo>
                <a:lnTo>
                  <a:pt x="22993" y="49022"/>
                </a:lnTo>
                <a:lnTo>
                  <a:pt x="23012" y="48873"/>
                </a:lnTo>
                <a:lnTo>
                  <a:pt x="22993" y="48817"/>
                </a:lnTo>
                <a:lnTo>
                  <a:pt x="22975" y="48799"/>
                </a:lnTo>
                <a:lnTo>
                  <a:pt x="22937" y="48799"/>
                </a:lnTo>
                <a:lnTo>
                  <a:pt x="22882" y="48873"/>
                </a:lnTo>
                <a:lnTo>
                  <a:pt x="22658" y="49227"/>
                </a:lnTo>
                <a:lnTo>
                  <a:pt x="22528" y="49394"/>
                </a:lnTo>
                <a:lnTo>
                  <a:pt x="22379" y="49562"/>
                </a:lnTo>
                <a:lnTo>
                  <a:pt x="22267" y="49320"/>
                </a:lnTo>
                <a:lnTo>
                  <a:pt x="22118" y="49022"/>
                </a:lnTo>
                <a:lnTo>
                  <a:pt x="22044" y="48873"/>
                </a:lnTo>
                <a:lnTo>
                  <a:pt x="21951" y="48724"/>
                </a:lnTo>
                <a:lnTo>
                  <a:pt x="21858" y="48631"/>
                </a:lnTo>
                <a:lnTo>
                  <a:pt x="21765" y="48575"/>
                </a:lnTo>
                <a:lnTo>
                  <a:pt x="21709" y="48557"/>
                </a:lnTo>
                <a:close/>
                <a:moveTo>
                  <a:pt x="59838" y="48557"/>
                </a:moveTo>
                <a:lnTo>
                  <a:pt x="59801" y="48594"/>
                </a:lnTo>
                <a:lnTo>
                  <a:pt x="59485" y="49096"/>
                </a:lnTo>
                <a:lnTo>
                  <a:pt x="59299" y="49338"/>
                </a:lnTo>
                <a:lnTo>
                  <a:pt x="59131" y="49562"/>
                </a:lnTo>
                <a:lnTo>
                  <a:pt x="59019" y="49376"/>
                </a:lnTo>
                <a:lnTo>
                  <a:pt x="58852" y="49059"/>
                </a:lnTo>
                <a:lnTo>
                  <a:pt x="58759" y="48910"/>
                </a:lnTo>
                <a:lnTo>
                  <a:pt x="58647" y="48799"/>
                </a:lnTo>
                <a:lnTo>
                  <a:pt x="58610" y="48761"/>
                </a:lnTo>
                <a:lnTo>
                  <a:pt x="58554" y="48724"/>
                </a:lnTo>
                <a:lnTo>
                  <a:pt x="58517" y="48724"/>
                </a:lnTo>
                <a:lnTo>
                  <a:pt x="58479" y="48743"/>
                </a:lnTo>
                <a:lnTo>
                  <a:pt x="58442" y="48761"/>
                </a:lnTo>
                <a:lnTo>
                  <a:pt x="58423" y="48799"/>
                </a:lnTo>
                <a:lnTo>
                  <a:pt x="58423" y="48873"/>
                </a:lnTo>
                <a:lnTo>
                  <a:pt x="58461" y="48966"/>
                </a:lnTo>
                <a:lnTo>
                  <a:pt x="58517" y="49078"/>
                </a:lnTo>
                <a:lnTo>
                  <a:pt x="58666" y="49283"/>
                </a:lnTo>
                <a:lnTo>
                  <a:pt x="58777" y="49413"/>
                </a:lnTo>
                <a:lnTo>
                  <a:pt x="58926" y="49674"/>
                </a:lnTo>
                <a:lnTo>
                  <a:pt x="59001" y="49767"/>
                </a:lnTo>
                <a:lnTo>
                  <a:pt x="59056" y="49804"/>
                </a:lnTo>
                <a:lnTo>
                  <a:pt x="59112" y="49823"/>
                </a:lnTo>
                <a:lnTo>
                  <a:pt x="59187" y="49785"/>
                </a:lnTo>
                <a:lnTo>
                  <a:pt x="59280" y="49711"/>
                </a:lnTo>
                <a:lnTo>
                  <a:pt x="59392" y="49562"/>
                </a:lnTo>
                <a:lnTo>
                  <a:pt x="59596" y="49283"/>
                </a:lnTo>
                <a:lnTo>
                  <a:pt x="59690" y="49115"/>
                </a:lnTo>
                <a:lnTo>
                  <a:pt x="59783" y="48966"/>
                </a:lnTo>
                <a:lnTo>
                  <a:pt x="59838" y="48705"/>
                </a:lnTo>
                <a:lnTo>
                  <a:pt x="59857" y="48575"/>
                </a:lnTo>
                <a:lnTo>
                  <a:pt x="59838" y="48557"/>
                </a:lnTo>
                <a:close/>
                <a:moveTo>
                  <a:pt x="68384" y="48482"/>
                </a:moveTo>
                <a:lnTo>
                  <a:pt x="68310" y="48501"/>
                </a:lnTo>
                <a:lnTo>
                  <a:pt x="68254" y="48519"/>
                </a:lnTo>
                <a:lnTo>
                  <a:pt x="68198" y="48575"/>
                </a:lnTo>
                <a:lnTo>
                  <a:pt x="68161" y="48631"/>
                </a:lnTo>
                <a:lnTo>
                  <a:pt x="68068" y="48799"/>
                </a:lnTo>
                <a:lnTo>
                  <a:pt x="67975" y="48966"/>
                </a:lnTo>
                <a:lnTo>
                  <a:pt x="67900" y="49134"/>
                </a:lnTo>
                <a:lnTo>
                  <a:pt x="67844" y="49283"/>
                </a:lnTo>
                <a:lnTo>
                  <a:pt x="67751" y="49394"/>
                </a:lnTo>
                <a:lnTo>
                  <a:pt x="67621" y="49543"/>
                </a:lnTo>
                <a:lnTo>
                  <a:pt x="67565" y="49618"/>
                </a:lnTo>
                <a:lnTo>
                  <a:pt x="67528" y="49692"/>
                </a:lnTo>
                <a:lnTo>
                  <a:pt x="67528" y="49748"/>
                </a:lnTo>
                <a:lnTo>
                  <a:pt x="67528" y="49785"/>
                </a:lnTo>
                <a:lnTo>
                  <a:pt x="67565" y="49804"/>
                </a:lnTo>
                <a:lnTo>
                  <a:pt x="67602" y="49823"/>
                </a:lnTo>
                <a:lnTo>
                  <a:pt x="67714" y="49823"/>
                </a:lnTo>
                <a:lnTo>
                  <a:pt x="67788" y="49767"/>
                </a:lnTo>
                <a:lnTo>
                  <a:pt x="67863" y="49711"/>
                </a:lnTo>
                <a:lnTo>
                  <a:pt x="67993" y="49543"/>
                </a:lnTo>
                <a:lnTo>
                  <a:pt x="68068" y="49413"/>
                </a:lnTo>
                <a:lnTo>
                  <a:pt x="68123" y="49283"/>
                </a:lnTo>
                <a:lnTo>
                  <a:pt x="68179" y="49115"/>
                </a:lnTo>
                <a:lnTo>
                  <a:pt x="68235" y="48947"/>
                </a:lnTo>
                <a:lnTo>
                  <a:pt x="68272" y="48892"/>
                </a:lnTo>
                <a:lnTo>
                  <a:pt x="68310" y="48854"/>
                </a:lnTo>
                <a:lnTo>
                  <a:pt x="68347" y="48836"/>
                </a:lnTo>
                <a:lnTo>
                  <a:pt x="68384" y="48836"/>
                </a:lnTo>
                <a:lnTo>
                  <a:pt x="68459" y="48873"/>
                </a:lnTo>
                <a:lnTo>
                  <a:pt x="68533" y="48929"/>
                </a:lnTo>
                <a:lnTo>
                  <a:pt x="68589" y="49003"/>
                </a:lnTo>
                <a:lnTo>
                  <a:pt x="68701" y="49190"/>
                </a:lnTo>
                <a:lnTo>
                  <a:pt x="68775" y="49338"/>
                </a:lnTo>
                <a:lnTo>
                  <a:pt x="68868" y="49506"/>
                </a:lnTo>
                <a:lnTo>
                  <a:pt x="68999" y="49692"/>
                </a:lnTo>
                <a:lnTo>
                  <a:pt x="69073" y="49748"/>
                </a:lnTo>
                <a:lnTo>
                  <a:pt x="69129" y="49785"/>
                </a:lnTo>
                <a:lnTo>
                  <a:pt x="69147" y="49785"/>
                </a:lnTo>
                <a:lnTo>
                  <a:pt x="69185" y="49767"/>
                </a:lnTo>
                <a:lnTo>
                  <a:pt x="69203" y="49729"/>
                </a:lnTo>
                <a:lnTo>
                  <a:pt x="69222" y="49674"/>
                </a:lnTo>
                <a:lnTo>
                  <a:pt x="69222" y="49599"/>
                </a:lnTo>
                <a:lnTo>
                  <a:pt x="69166" y="49487"/>
                </a:lnTo>
                <a:lnTo>
                  <a:pt x="69092" y="49338"/>
                </a:lnTo>
                <a:lnTo>
                  <a:pt x="68999" y="49190"/>
                </a:lnTo>
                <a:lnTo>
                  <a:pt x="68812" y="48910"/>
                </a:lnTo>
                <a:lnTo>
                  <a:pt x="68682" y="48724"/>
                </a:lnTo>
                <a:lnTo>
                  <a:pt x="68589" y="48612"/>
                </a:lnTo>
                <a:lnTo>
                  <a:pt x="68514" y="48538"/>
                </a:lnTo>
                <a:lnTo>
                  <a:pt x="68440" y="48501"/>
                </a:lnTo>
                <a:lnTo>
                  <a:pt x="68384" y="48482"/>
                </a:lnTo>
                <a:close/>
                <a:moveTo>
                  <a:pt x="81957" y="48705"/>
                </a:moveTo>
                <a:lnTo>
                  <a:pt x="81919" y="48724"/>
                </a:lnTo>
                <a:lnTo>
                  <a:pt x="81789" y="48799"/>
                </a:lnTo>
                <a:lnTo>
                  <a:pt x="81696" y="48892"/>
                </a:lnTo>
                <a:lnTo>
                  <a:pt x="81491" y="49096"/>
                </a:lnTo>
                <a:lnTo>
                  <a:pt x="81305" y="49320"/>
                </a:lnTo>
                <a:lnTo>
                  <a:pt x="81119" y="49543"/>
                </a:lnTo>
                <a:lnTo>
                  <a:pt x="80933" y="49115"/>
                </a:lnTo>
                <a:lnTo>
                  <a:pt x="80858" y="49003"/>
                </a:lnTo>
                <a:lnTo>
                  <a:pt x="80784" y="48892"/>
                </a:lnTo>
                <a:lnTo>
                  <a:pt x="80709" y="48799"/>
                </a:lnTo>
                <a:lnTo>
                  <a:pt x="80635" y="48761"/>
                </a:lnTo>
                <a:lnTo>
                  <a:pt x="80542" y="48761"/>
                </a:lnTo>
                <a:lnTo>
                  <a:pt x="80523" y="48799"/>
                </a:lnTo>
                <a:lnTo>
                  <a:pt x="80523" y="48836"/>
                </a:lnTo>
                <a:lnTo>
                  <a:pt x="80542" y="48947"/>
                </a:lnTo>
                <a:lnTo>
                  <a:pt x="80598" y="49096"/>
                </a:lnTo>
                <a:lnTo>
                  <a:pt x="80747" y="49376"/>
                </a:lnTo>
                <a:lnTo>
                  <a:pt x="80840" y="49543"/>
                </a:lnTo>
                <a:lnTo>
                  <a:pt x="80933" y="49692"/>
                </a:lnTo>
                <a:lnTo>
                  <a:pt x="81026" y="49785"/>
                </a:lnTo>
                <a:lnTo>
                  <a:pt x="81100" y="49823"/>
                </a:lnTo>
                <a:lnTo>
                  <a:pt x="81156" y="49823"/>
                </a:lnTo>
                <a:lnTo>
                  <a:pt x="81231" y="49767"/>
                </a:lnTo>
                <a:lnTo>
                  <a:pt x="81324" y="49692"/>
                </a:lnTo>
                <a:lnTo>
                  <a:pt x="81510" y="49469"/>
                </a:lnTo>
                <a:lnTo>
                  <a:pt x="81677" y="49283"/>
                </a:lnTo>
                <a:lnTo>
                  <a:pt x="81845" y="49078"/>
                </a:lnTo>
                <a:lnTo>
                  <a:pt x="81938" y="48854"/>
                </a:lnTo>
                <a:lnTo>
                  <a:pt x="81975" y="48799"/>
                </a:lnTo>
                <a:lnTo>
                  <a:pt x="81975" y="48743"/>
                </a:lnTo>
                <a:lnTo>
                  <a:pt x="81957" y="48705"/>
                </a:lnTo>
                <a:close/>
                <a:moveTo>
                  <a:pt x="2011" y="48519"/>
                </a:moveTo>
                <a:lnTo>
                  <a:pt x="1955" y="48557"/>
                </a:lnTo>
                <a:lnTo>
                  <a:pt x="1825" y="48687"/>
                </a:lnTo>
                <a:lnTo>
                  <a:pt x="1713" y="48854"/>
                </a:lnTo>
                <a:lnTo>
                  <a:pt x="1601" y="49041"/>
                </a:lnTo>
                <a:lnTo>
                  <a:pt x="1508" y="49227"/>
                </a:lnTo>
                <a:lnTo>
                  <a:pt x="1452" y="49394"/>
                </a:lnTo>
                <a:lnTo>
                  <a:pt x="1434" y="49506"/>
                </a:lnTo>
                <a:lnTo>
                  <a:pt x="1452" y="49655"/>
                </a:lnTo>
                <a:lnTo>
                  <a:pt x="1471" y="49692"/>
                </a:lnTo>
                <a:lnTo>
                  <a:pt x="1508" y="49692"/>
                </a:lnTo>
                <a:lnTo>
                  <a:pt x="1545" y="49655"/>
                </a:lnTo>
                <a:lnTo>
                  <a:pt x="1620" y="49543"/>
                </a:lnTo>
                <a:lnTo>
                  <a:pt x="1731" y="49376"/>
                </a:lnTo>
                <a:lnTo>
                  <a:pt x="1825" y="49190"/>
                </a:lnTo>
                <a:lnTo>
                  <a:pt x="1918" y="49022"/>
                </a:lnTo>
                <a:lnTo>
                  <a:pt x="2029" y="48836"/>
                </a:lnTo>
                <a:lnTo>
                  <a:pt x="2141" y="49096"/>
                </a:lnTo>
                <a:lnTo>
                  <a:pt x="2327" y="49450"/>
                </a:lnTo>
                <a:lnTo>
                  <a:pt x="2420" y="49618"/>
                </a:lnTo>
                <a:lnTo>
                  <a:pt x="2513" y="49767"/>
                </a:lnTo>
                <a:lnTo>
                  <a:pt x="2569" y="49804"/>
                </a:lnTo>
                <a:lnTo>
                  <a:pt x="2607" y="49841"/>
                </a:lnTo>
                <a:lnTo>
                  <a:pt x="2662" y="49841"/>
                </a:lnTo>
                <a:lnTo>
                  <a:pt x="2700" y="49823"/>
                </a:lnTo>
                <a:lnTo>
                  <a:pt x="2718" y="49785"/>
                </a:lnTo>
                <a:lnTo>
                  <a:pt x="2737" y="49729"/>
                </a:lnTo>
                <a:lnTo>
                  <a:pt x="2737" y="49655"/>
                </a:lnTo>
                <a:lnTo>
                  <a:pt x="2718" y="49581"/>
                </a:lnTo>
                <a:lnTo>
                  <a:pt x="2644" y="49394"/>
                </a:lnTo>
                <a:lnTo>
                  <a:pt x="2551" y="49190"/>
                </a:lnTo>
                <a:lnTo>
                  <a:pt x="2309" y="48817"/>
                </a:lnTo>
                <a:lnTo>
                  <a:pt x="2141" y="48557"/>
                </a:lnTo>
                <a:lnTo>
                  <a:pt x="2104" y="48519"/>
                </a:lnTo>
                <a:close/>
                <a:moveTo>
                  <a:pt x="5679" y="48538"/>
                </a:moveTo>
                <a:lnTo>
                  <a:pt x="5623" y="48557"/>
                </a:lnTo>
                <a:lnTo>
                  <a:pt x="5567" y="48594"/>
                </a:lnTo>
                <a:lnTo>
                  <a:pt x="5455" y="48705"/>
                </a:lnTo>
                <a:lnTo>
                  <a:pt x="5343" y="48892"/>
                </a:lnTo>
                <a:lnTo>
                  <a:pt x="5250" y="49096"/>
                </a:lnTo>
                <a:lnTo>
                  <a:pt x="5176" y="49283"/>
                </a:lnTo>
                <a:lnTo>
                  <a:pt x="5120" y="49469"/>
                </a:lnTo>
                <a:lnTo>
                  <a:pt x="5120" y="49525"/>
                </a:lnTo>
                <a:lnTo>
                  <a:pt x="5139" y="49581"/>
                </a:lnTo>
                <a:lnTo>
                  <a:pt x="5194" y="49711"/>
                </a:lnTo>
                <a:lnTo>
                  <a:pt x="5213" y="49729"/>
                </a:lnTo>
                <a:lnTo>
                  <a:pt x="5232" y="49711"/>
                </a:lnTo>
                <a:lnTo>
                  <a:pt x="5269" y="49636"/>
                </a:lnTo>
                <a:lnTo>
                  <a:pt x="5325" y="49506"/>
                </a:lnTo>
                <a:lnTo>
                  <a:pt x="5455" y="49152"/>
                </a:lnTo>
                <a:lnTo>
                  <a:pt x="5530" y="48985"/>
                </a:lnTo>
                <a:lnTo>
                  <a:pt x="5641" y="48817"/>
                </a:lnTo>
                <a:lnTo>
                  <a:pt x="5772" y="49059"/>
                </a:lnTo>
                <a:lnTo>
                  <a:pt x="5976" y="49432"/>
                </a:lnTo>
                <a:lnTo>
                  <a:pt x="6088" y="49618"/>
                </a:lnTo>
                <a:lnTo>
                  <a:pt x="6200" y="49748"/>
                </a:lnTo>
                <a:lnTo>
                  <a:pt x="6237" y="49804"/>
                </a:lnTo>
                <a:lnTo>
                  <a:pt x="6293" y="49841"/>
                </a:lnTo>
                <a:lnTo>
                  <a:pt x="6330" y="49841"/>
                </a:lnTo>
                <a:lnTo>
                  <a:pt x="6367" y="49823"/>
                </a:lnTo>
                <a:lnTo>
                  <a:pt x="6386" y="49785"/>
                </a:lnTo>
                <a:lnTo>
                  <a:pt x="6405" y="49729"/>
                </a:lnTo>
                <a:lnTo>
                  <a:pt x="6386" y="49674"/>
                </a:lnTo>
                <a:lnTo>
                  <a:pt x="6367" y="49599"/>
                </a:lnTo>
                <a:lnTo>
                  <a:pt x="6293" y="49413"/>
                </a:lnTo>
                <a:lnTo>
                  <a:pt x="6181" y="49208"/>
                </a:lnTo>
                <a:lnTo>
                  <a:pt x="5921" y="48817"/>
                </a:lnTo>
                <a:lnTo>
                  <a:pt x="5753" y="48575"/>
                </a:lnTo>
                <a:lnTo>
                  <a:pt x="5716" y="48538"/>
                </a:lnTo>
                <a:close/>
                <a:moveTo>
                  <a:pt x="27871" y="48668"/>
                </a:moveTo>
                <a:lnTo>
                  <a:pt x="27760" y="48705"/>
                </a:lnTo>
                <a:lnTo>
                  <a:pt x="27685" y="48780"/>
                </a:lnTo>
                <a:lnTo>
                  <a:pt x="27611" y="48854"/>
                </a:lnTo>
                <a:lnTo>
                  <a:pt x="27555" y="48966"/>
                </a:lnTo>
                <a:lnTo>
                  <a:pt x="27517" y="49078"/>
                </a:lnTo>
                <a:lnTo>
                  <a:pt x="27424" y="49301"/>
                </a:lnTo>
                <a:lnTo>
                  <a:pt x="27369" y="49357"/>
                </a:lnTo>
                <a:lnTo>
                  <a:pt x="27275" y="49450"/>
                </a:lnTo>
                <a:lnTo>
                  <a:pt x="27089" y="49599"/>
                </a:lnTo>
                <a:lnTo>
                  <a:pt x="27033" y="49692"/>
                </a:lnTo>
                <a:lnTo>
                  <a:pt x="27015" y="49711"/>
                </a:lnTo>
                <a:lnTo>
                  <a:pt x="27015" y="49748"/>
                </a:lnTo>
                <a:lnTo>
                  <a:pt x="27015" y="49785"/>
                </a:lnTo>
                <a:lnTo>
                  <a:pt x="27052" y="49804"/>
                </a:lnTo>
                <a:lnTo>
                  <a:pt x="27089" y="49823"/>
                </a:lnTo>
                <a:lnTo>
                  <a:pt x="27164" y="49841"/>
                </a:lnTo>
                <a:lnTo>
                  <a:pt x="27257" y="49841"/>
                </a:lnTo>
                <a:lnTo>
                  <a:pt x="27331" y="49823"/>
                </a:lnTo>
                <a:lnTo>
                  <a:pt x="27387" y="49785"/>
                </a:lnTo>
                <a:lnTo>
                  <a:pt x="27443" y="49748"/>
                </a:lnTo>
                <a:lnTo>
                  <a:pt x="27480" y="49692"/>
                </a:lnTo>
                <a:lnTo>
                  <a:pt x="27517" y="49618"/>
                </a:lnTo>
                <a:lnTo>
                  <a:pt x="27592" y="49469"/>
                </a:lnTo>
                <a:lnTo>
                  <a:pt x="27629" y="49320"/>
                </a:lnTo>
                <a:lnTo>
                  <a:pt x="27685" y="49171"/>
                </a:lnTo>
                <a:lnTo>
                  <a:pt x="27760" y="49059"/>
                </a:lnTo>
                <a:lnTo>
                  <a:pt x="27797" y="49022"/>
                </a:lnTo>
                <a:lnTo>
                  <a:pt x="27853" y="48985"/>
                </a:lnTo>
                <a:lnTo>
                  <a:pt x="28002" y="48985"/>
                </a:lnTo>
                <a:lnTo>
                  <a:pt x="28057" y="49022"/>
                </a:lnTo>
                <a:lnTo>
                  <a:pt x="28132" y="49059"/>
                </a:lnTo>
                <a:lnTo>
                  <a:pt x="28244" y="49190"/>
                </a:lnTo>
                <a:lnTo>
                  <a:pt x="28337" y="49357"/>
                </a:lnTo>
                <a:lnTo>
                  <a:pt x="28430" y="49525"/>
                </a:lnTo>
                <a:lnTo>
                  <a:pt x="28523" y="49655"/>
                </a:lnTo>
                <a:lnTo>
                  <a:pt x="28560" y="49711"/>
                </a:lnTo>
                <a:lnTo>
                  <a:pt x="28616" y="49748"/>
                </a:lnTo>
                <a:lnTo>
                  <a:pt x="28653" y="49767"/>
                </a:lnTo>
                <a:lnTo>
                  <a:pt x="28709" y="49767"/>
                </a:lnTo>
                <a:lnTo>
                  <a:pt x="28746" y="49729"/>
                </a:lnTo>
                <a:lnTo>
                  <a:pt x="28765" y="49692"/>
                </a:lnTo>
                <a:lnTo>
                  <a:pt x="28765" y="49636"/>
                </a:lnTo>
                <a:lnTo>
                  <a:pt x="28728" y="49562"/>
                </a:lnTo>
                <a:lnTo>
                  <a:pt x="28653" y="49394"/>
                </a:lnTo>
                <a:lnTo>
                  <a:pt x="28541" y="49190"/>
                </a:lnTo>
                <a:lnTo>
                  <a:pt x="28393" y="49003"/>
                </a:lnTo>
                <a:lnTo>
                  <a:pt x="28244" y="48836"/>
                </a:lnTo>
                <a:lnTo>
                  <a:pt x="28113" y="48724"/>
                </a:lnTo>
                <a:lnTo>
                  <a:pt x="28057" y="48687"/>
                </a:lnTo>
                <a:lnTo>
                  <a:pt x="28002" y="48668"/>
                </a:lnTo>
                <a:close/>
                <a:moveTo>
                  <a:pt x="36342" y="48650"/>
                </a:moveTo>
                <a:lnTo>
                  <a:pt x="36305" y="48687"/>
                </a:lnTo>
                <a:lnTo>
                  <a:pt x="36305" y="48724"/>
                </a:lnTo>
                <a:lnTo>
                  <a:pt x="36305" y="48780"/>
                </a:lnTo>
                <a:lnTo>
                  <a:pt x="36342" y="48929"/>
                </a:lnTo>
                <a:lnTo>
                  <a:pt x="36436" y="49096"/>
                </a:lnTo>
                <a:lnTo>
                  <a:pt x="36622" y="49413"/>
                </a:lnTo>
                <a:lnTo>
                  <a:pt x="36752" y="49618"/>
                </a:lnTo>
                <a:lnTo>
                  <a:pt x="36845" y="49729"/>
                </a:lnTo>
                <a:lnTo>
                  <a:pt x="36920" y="49804"/>
                </a:lnTo>
                <a:lnTo>
                  <a:pt x="37013" y="49841"/>
                </a:lnTo>
                <a:lnTo>
                  <a:pt x="37087" y="49823"/>
                </a:lnTo>
                <a:lnTo>
                  <a:pt x="37162" y="49785"/>
                </a:lnTo>
                <a:lnTo>
                  <a:pt x="37255" y="49711"/>
                </a:lnTo>
                <a:lnTo>
                  <a:pt x="37441" y="49506"/>
                </a:lnTo>
                <a:lnTo>
                  <a:pt x="37608" y="49283"/>
                </a:lnTo>
                <a:lnTo>
                  <a:pt x="37739" y="49059"/>
                </a:lnTo>
                <a:lnTo>
                  <a:pt x="37795" y="48854"/>
                </a:lnTo>
                <a:lnTo>
                  <a:pt x="37813" y="48743"/>
                </a:lnTo>
                <a:lnTo>
                  <a:pt x="37813" y="48724"/>
                </a:lnTo>
                <a:lnTo>
                  <a:pt x="37776" y="48743"/>
                </a:lnTo>
                <a:lnTo>
                  <a:pt x="37627" y="48985"/>
                </a:lnTo>
                <a:lnTo>
                  <a:pt x="37441" y="49208"/>
                </a:lnTo>
                <a:lnTo>
                  <a:pt x="37236" y="49413"/>
                </a:lnTo>
                <a:lnTo>
                  <a:pt x="37013" y="49599"/>
                </a:lnTo>
                <a:lnTo>
                  <a:pt x="36920" y="49376"/>
                </a:lnTo>
                <a:lnTo>
                  <a:pt x="36752" y="49059"/>
                </a:lnTo>
                <a:lnTo>
                  <a:pt x="36678" y="48892"/>
                </a:lnTo>
                <a:lnTo>
                  <a:pt x="36584" y="48761"/>
                </a:lnTo>
                <a:lnTo>
                  <a:pt x="36473" y="48687"/>
                </a:lnTo>
                <a:lnTo>
                  <a:pt x="36436" y="48650"/>
                </a:lnTo>
                <a:close/>
                <a:moveTo>
                  <a:pt x="40122" y="48650"/>
                </a:moveTo>
                <a:lnTo>
                  <a:pt x="40066" y="48668"/>
                </a:lnTo>
                <a:lnTo>
                  <a:pt x="40047" y="48705"/>
                </a:lnTo>
                <a:lnTo>
                  <a:pt x="40029" y="48761"/>
                </a:lnTo>
                <a:lnTo>
                  <a:pt x="40047" y="48873"/>
                </a:lnTo>
                <a:lnTo>
                  <a:pt x="40103" y="49022"/>
                </a:lnTo>
                <a:lnTo>
                  <a:pt x="40178" y="49171"/>
                </a:lnTo>
                <a:lnTo>
                  <a:pt x="40252" y="49301"/>
                </a:lnTo>
                <a:lnTo>
                  <a:pt x="40345" y="49469"/>
                </a:lnTo>
                <a:lnTo>
                  <a:pt x="40532" y="49674"/>
                </a:lnTo>
                <a:lnTo>
                  <a:pt x="40625" y="49748"/>
                </a:lnTo>
                <a:lnTo>
                  <a:pt x="40718" y="49804"/>
                </a:lnTo>
                <a:lnTo>
                  <a:pt x="40811" y="49841"/>
                </a:lnTo>
                <a:lnTo>
                  <a:pt x="40885" y="49841"/>
                </a:lnTo>
                <a:lnTo>
                  <a:pt x="40941" y="49823"/>
                </a:lnTo>
                <a:lnTo>
                  <a:pt x="40978" y="49785"/>
                </a:lnTo>
                <a:lnTo>
                  <a:pt x="41071" y="49674"/>
                </a:lnTo>
                <a:lnTo>
                  <a:pt x="41202" y="49450"/>
                </a:lnTo>
                <a:lnTo>
                  <a:pt x="41313" y="49208"/>
                </a:lnTo>
                <a:lnTo>
                  <a:pt x="41407" y="48910"/>
                </a:lnTo>
                <a:lnTo>
                  <a:pt x="41444" y="48743"/>
                </a:lnTo>
                <a:lnTo>
                  <a:pt x="41444" y="48687"/>
                </a:lnTo>
                <a:lnTo>
                  <a:pt x="41407" y="48687"/>
                </a:lnTo>
                <a:lnTo>
                  <a:pt x="41313" y="48761"/>
                </a:lnTo>
                <a:lnTo>
                  <a:pt x="41220" y="48836"/>
                </a:lnTo>
                <a:lnTo>
                  <a:pt x="41146" y="48947"/>
                </a:lnTo>
                <a:lnTo>
                  <a:pt x="41071" y="49078"/>
                </a:lnTo>
                <a:lnTo>
                  <a:pt x="40941" y="49320"/>
                </a:lnTo>
                <a:lnTo>
                  <a:pt x="40829" y="49543"/>
                </a:lnTo>
                <a:lnTo>
                  <a:pt x="40699" y="49432"/>
                </a:lnTo>
                <a:lnTo>
                  <a:pt x="40606" y="49320"/>
                </a:lnTo>
                <a:lnTo>
                  <a:pt x="40494" y="49171"/>
                </a:lnTo>
                <a:lnTo>
                  <a:pt x="40420" y="49041"/>
                </a:lnTo>
                <a:lnTo>
                  <a:pt x="40327" y="48817"/>
                </a:lnTo>
                <a:lnTo>
                  <a:pt x="40252" y="48705"/>
                </a:lnTo>
                <a:lnTo>
                  <a:pt x="40215" y="48668"/>
                </a:lnTo>
                <a:lnTo>
                  <a:pt x="40178" y="48650"/>
                </a:lnTo>
                <a:close/>
                <a:moveTo>
                  <a:pt x="46191" y="48650"/>
                </a:moveTo>
                <a:lnTo>
                  <a:pt x="46154" y="48668"/>
                </a:lnTo>
                <a:lnTo>
                  <a:pt x="46042" y="48761"/>
                </a:lnTo>
                <a:lnTo>
                  <a:pt x="45931" y="48929"/>
                </a:lnTo>
                <a:lnTo>
                  <a:pt x="45819" y="49134"/>
                </a:lnTo>
                <a:lnTo>
                  <a:pt x="45707" y="49338"/>
                </a:lnTo>
                <a:lnTo>
                  <a:pt x="45633" y="49543"/>
                </a:lnTo>
                <a:lnTo>
                  <a:pt x="45596" y="49692"/>
                </a:lnTo>
                <a:lnTo>
                  <a:pt x="45596" y="49748"/>
                </a:lnTo>
                <a:lnTo>
                  <a:pt x="45596" y="49785"/>
                </a:lnTo>
                <a:lnTo>
                  <a:pt x="45633" y="49823"/>
                </a:lnTo>
                <a:lnTo>
                  <a:pt x="45670" y="49841"/>
                </a:lnTo>
                <a:lnTo>
                  <a:pt x="45726" y="49823"/>
                </a:lnTo>
                <a:lnTo>
                  <a:pt x="45763" y="49785"/>
                </a:lnTo>
                <a:lnTo>
                  <a:pt x="45856" y="49674"/>
                </a:lnTo>
                <a:lnTo>
                  <a:pt x="45949" y="49506"/>
                </a:lnTo>
                <a:lnTo>
                  <a:pt x="46117" y="49152"/>
                </a:lnTo>
                <a:lnTo>
                  <a:pt x="46210" y="48947"/>
                </a:lnTo>
                <a:lnTo>
                  <a:pt x="46359" y="49059"/>
                </a:lnTo>
                <a:lnTo>
                  <a:pt x="46471" y="49190"/>
                </a:lnTo>
                <a:lnTo>
                  <a:pt x="46713" y="49450"/>
                </a:lnTo>
                <a:lnTo>
                  <a:pt x="46769" y="49543"/>
                </a:lnTo>
                <a:lnTo>
                  <a:pt x="46843" y="49655"/>
                </a:lnTo>
                <a:lnTo>
                  <a:pt x="46880" y="49674"/>
                </a:lnTo>
                <a:lnTo>
                  <a:pt x="46918" y="49674"/>
                </a:lnTo>
                <a:lnTo>
                  <a:pt x="46936" y="49655"/>
                </a:lnTo>
                <a:lnTo>
                  <a:pt x="46955" y="49581"/>
                </a:lnTo>
                <a:lnTo>
                  <a:pt x="46955" y="49506"/>
                </a:lnTo>
                <a:lnTo>
                  <a:pt x="46936" y="49450"/>
                </a:lnTo>
                <a:lnTo>
                  <a:pt x="46899" y="49301"/>
                </a:lnTo>
                <a:lnTo>
                  <a:pt x="46806" y="49171"/>
                </a:lnTo>
                <a:lnTo>
                  <a:pt x="46694" y="49041"/>
                </a:lnTo>
                <a:lnTo>
                  <a:pt x="46564" y="48910"/>
                </a:lnTo>
                <a:lnTo>
                  <a:pt x="46433" y="48817"/>
                </a:lnTo>
                <a:lnTo>
                  <a:pt x="46229" y="48650"/>
                </a:lnTo>
                <a:close/>
                <a:moveTo>
                  <a:pt x="86816" y="48538"/>
                </a:moveTo>
                <a:lnTo>
                  <a:pt x="86779" y="48575"/>
                </a:lnTo>
                <a:lnTo>
                  <a:pt x="86611" y="48817"/>
                </a:lnTo>
                <a:lnTo>
                  <a:pt x="86369" y="49208"/>
                </a:lnTo>
                <a:lnTo>
                  <a:pt x="86257" y="49413"/>
                </a:lnTo>
                <a:lnTo>
                  <a:pt x="86183" y="49599"/>
                </a:lnTo>
                <a:lnTo>
                  <a:pt x="86146" y="49674"/>
                </a:lnTo>
                <a:lnTo>
                  <a:pt x="86146" y="49729"/>
                </a:lnTo>
                <a:lnTo>
                  <a:pt x="86146" y="49785"/>
                </a:lnTo>
                <a:lnTo>
                  <a:pt x="86183" y="49823"/>
                </a:lnTo>
                <a:lnTo>
                  <a:pt x="86220" y="49841"/>
                </a:lnTo>
                <a:lnTo>
                  <a:pt x="86257" y="49841"/>
                </a:lnTo>
                <a:lnTo>
                  <a:pt x="86295" y="49804"/>
                </a:lnTo>
                <a:lnTo>
                  <a:pt x="86351" y="49748"/>
                </a:lnTo>
                <a:lnTo>
                  <a:pt x="86462" y="49618"/>
                </a:lnTo>
                <a:lnTo>
                  <a:pt x="86574" y="49432"/>
                </a:lnTo>
                <a:lnTo>
                  <a:pt x="86760" y="49059"/>
                </a:lnTo>
                <a:lnTo>
                  <a:pt x="86890" y="48817"/>
                </a:lnTo>
                <a:lnTo>
                  <a:pt x="87002" y="48966"/>
                </a:lnTo>
                <a:lnTo>
                  <a:pt x="87077" y="49115"/>
                </a:lnTo>
                <a:lnTo>
                  <a:pt x="87151" y="49264"/>
                </a:lnTo>
                <a:lnTo>
                  <a:pt x="87207" y="49432"/>
                </a:lnTo>
                <a:lnTo>
                  <a:pt x="87244" y="49581"/>
                </a:lnTo>
                <a:lnTo>
                  <a:pt x="87281" y="49692"/>
                </a:lnTo>
                <a:lnTo>
                  <a:pt x="87300" y="49729"/>
                </a:lnTo>
                <a:lnTo>
                  <a:pt x="87337" y="49729"/>
                </a:lnTo>
                <a:lnTo>
                  <a:pt x="87375" y="49674"/>
                </a:lnTo>
                <a:lnTo>
                  <a:pt x="87412" y="49581"/>
                </a:lnTo>
                <a:lnTo>
                  <a:pt x="87412" y="49525"/>
                </a:lnTo>
                <a:lnTo>
                  <a:pt x="87412" y="49469"/>
                </a:lnTo>
                <a:lnTo>
                  <a:pt x="87375" y="49283"/>
                </a:lnTo>
                <a:lnTo>
                  <a:pt x="87300" y="49096"/>
                </a:lnTo>
                <a:lnTo>
                  <a:pt x="87188" y="48892"/>
                </a:lnTo>
                <a:lnTo>
                  <a:pt x="87077" y="48705"/>
                </a:lnTo>
                <a:lnTo>
                  <a:pt x="86965" y="48594"/>
                </a:lnTo>
                <a:lnTo>
                  <a:pt x="86909" y="48557"/>
                </a:lnTo>
                <a:lnTo>
                  <a:pt x="86872" y="48538"/>
                </a:lnTo>
                <a:close/>
                <a:moveTo>
                  <a:pt x="90428" y="48519"/>
                </a:moveTo>
                <a:lnTo>
                  <a:pt x="90391" y="48557"/>
                </a:lnTo>
                <a:lnTo>
                  <a:pt x="90223" y="48817"/>
                </a:lnTo>
                <a:lnTo>
                  <a:pt x="90000" y="49190"/>
                </a:lnTo>
                <a:lnTo>
                  <a:pt x="89888" y="49394"/>
                </a:lnTo>
                <a:lnTo>
                  <a:pt x="89832" y="49581"/>
                </a:lnTo>
                <a:lnTo>
                  <a:pt x="89814" y="49655"/>
                </a:lnTo>
                <a:lnTo>
                  <a:pt x="89795" y="49729"/>
                </a:lnTo>
                <a:lnTo>
                  <a:pt x="89814" y="49785"/>
                </a:lnTo>
                <a:lnTo>
                  <a:pt x="89851" y="49823"/>
                </a:lnTo>
                <a:lnTo>
                  <a:pt x="89888" y="49841"/>
                </a:lnTo>
                <a:lnTo>
                  <a:pt x="89925" y="49841"/>
                </a:lnTo>
                <a:lnTo>
                  <a:pt x="89962" y="49804"/>
                </a:lnTo>
                <a:lnTo>
                  <a:pt x="90018" y="49767"/>
                </a:lnTo>
                <a:lnTo>
                  <a:pt x="90111" y="49618"/>
                </a:lnTo>
                <a:lnTo>
                  <a:pt x="90223" y="49450"/>
                </a:lnTo>
                <a:lnTo>
                  <a:pt x="90409" y="49078"/>
                </a:lnTo>
                <a:lnTo>
                  <a:pt x="90521" y="48836"/>
                </a:lnTo>
                <a:lnTo>
                  <a:pt x="90614" y="48985"/>
                </a:lnTo>
                <a:lnTo>
                  <a:pt x="90707" y="49152"/>
                </a:lnTo>
                <a:lnTo>
                  <a:pt x="90875" y="49469"/>
                </a:lnTo>
                <a:lnTo>
                  <a:pt x="90968" y="49599"/>
                </a:lnTo>
                <a:lnTo>
                  <a:pt x="91024" y="49692"/>
                </a:lnTo>
                <a:lnTo>
                  <a:pt x="91061" y="49692"/>
                </a:lnTo>
                <a:lnTo>
                  <a:pt x="91080" y="49674"/>
                </a:lnTo>
                <a:lnTo>
                  <a:pt x="91098" y="49618"/>
                </a:lnTo>
                <a:lnTo>
                  <a:pt x="91098" y="49506"/>
                </a:lnTo>
                <a:lnTo>
                  <a:pt x="91080" y="49394"/>
                </a:lnTo>
                <a:lnTo>
                  <a:pt x="91024" y="49227"/>
                </a:lnTo>
                <a:lnTo>
                  <a:pt x="90931" y="49041"/>
                </a:lnTo>
                <a:lnTo>
                  <a:pt x="90819" y="48836"/>
                </a:lnTo>
                <a:lnTo>
                  <a:pt x="90707" y="48668"/>
                </a:lnTo>
                <a:lnTo>
                  <a:pt x="90595" y="48557"/>
                </a:lnTo>
                <a:lnTo>
                  <a:pt x="90540" y="48519"/>
                </a:lnTo>
                <a:close/>
                <a:moveTo>
                  <a:pt x="16831" y="48594"/>
                </a:moveTo>
                <a:lnTo>
                  <a:pt x="16756" y="48631"/>
                </a:lnTo>
                <a:lnTo>
                  <a:pt x="16682" y="48687"/>
                </a:lnTo>
                <a:lnTo>
                  <a:pt x="16607" y="48761"/>
                </a:lnTo>
                <a:lnTo>
                  <a:pt x="16496" y="48947"/>
                </a:lnTo>
                <a:lnTo>
                  <a:pt x="16403" y="49096"/>
                </a:lnTo>
                <a:lnTo>
                  <a:pt x="16328" y="49245"/>
                </a:lnTo>
                <a:lnTo>
                  <a:pt x="16198" y="49487"/>
                </a:lnTo>
                <a:lnTo>
                  <a:pt x="16142" y="49618"/>
                </a:lnTo>
                <a:lnTo>
                  <a:pt x="16123" y="49711"/>
                </a:lnTo>
                <a:lnTo>
                  <a:pt x="16123" y="49748"/>
                </a:lnTo>
                <a:lnTo>
                  <a:pt x="16142" y="49785"/>
                </a:lnTo>
                <a:lnTo>
                  <a:pt x="16160" y="49804"/>
                </a:lnTo>
                <a:lnTo>
                  <a:pt x="16216" y="49804"/>
                </a:lnTo>
                <a:lnTo>
                  <a:pt x="16254" y="49785"/>
                </a:lnTo>
                <a:lnTo>
                  <a:pt x="16309" y="49767"/>
                </a:lnTo>
                <a:lnTo>
                  <a:pt x="16384" y="49674"/>
                </a:lnTo>
                <a:lnTo>
                  <a:pt x="16458" y="49543"/>
                </a:lnTo>
                <a:lnTo>
                  <a:pt x="16514" y="49394"/>
                </a:lnTo>
                <a:lnTo>
                  <a:pt x="16570" y="49227"/>
                </a:lnTo>
                <a:lnTo>
                  <a:pt x="16645" y="49096"/>
                </a:lnTo>
                <a:lnTo>
                  <a:pt x="16738" y="48985"/>
                </a:lnTo>
                <a:lnTo>
                  <a:pt x="16775" y="48966"/>
                </a:lnTo>
                <a:lnTo>
                  <a:pt x="16831" y="48929"/>
                </a:lnTo>
                <a:lnTo>
                  <a:pt x="16905" y="48929"/>
                </a:lnTo>
                <a:lnTo>
                  <a:pt x="16942" y="48947"/>
                </a:lnTo>
                <a:lnTo>
                  <a:pt x="16998" y="48985"/>
                </a:lnTo>
                <a:lnTo>
                  <a:pt x="17036" y="49041"/>
                </a:lnTo>
                <a:lnTo>
                  <a:pt x="17091" y="49190"/>
                </a:lnTo>
                <a:lnTo>
                  <a:pt x="17129" y="49357"/>
                </a:lnTo>
                <a:lnTo>
                  <a:pt x="17166" y="49543"/>
                </a:lnTo>
                <a:lnTo>
                  <a:pt x="17222" y="49692"/>
                </a:lnTo>
                <a:lnTo>
                  <a:pt x="17240" y="49767"/>
                </a:lnTo>
                <a:lnTo>
                  <a:pt x="17296" y="49804"/>
                </a:lnTo>
                <a:lnTo>
                  <a:pt x="17333" y="49841"/>
                </a:lnTo>
                <a:lnTo>
                  <a:pt x="17389" y="49860"/>
                </a:lnTo>
                <a:lnTo>
                  <a:pt x="17445" y="49841"/>
                </a:lnTo>
                <a:lnTo>
                  <a:pt x="17464" y="49804"/>
                </a:lnTo>
                <a:lnTo>
                  <a:pt x="17482" y="49748"/>
                </a:lnTo>
                <a:lnTo>
                  <a:pt x="17482" y="49674"/>
                </a:lnTo>
                <a:lnTo>
                  <a:pt x="17464" y="49469"/>
                </a:lnTo>
                <a:lnTo>
                  <a:pt x="17389" y="49245"/>
                </a:lnTo>
                <a:lnTo>
                  <a:pt x="17296" y="49003"/>
                </a:lnTo>
                <a:lnTo>
                  <a:pt x="17166" y="48799"/>
                </a:lnTo>
                <a:lnTo>
                  <a:pt x="17110" y="48724"/>
                </a:lnTo>
                <a:lnTo>
                  <a:pt x="17054" y="48650"/>
                </a:lnTo>
                <a:lnTo>
                  <a:pt x="16980" y="48612"/>
                </a:lnTo>
                <a:lnTo>
                  <a:pt x="16924" y="48594"/>
                </a:lnTo>
                <a:close/>
                <a:moveTo>
                  <a:pt x="19381" y="48445"/>
                </a:moveTo>
                <a:lnTo>
                  <a:pt x="19307" y="48463"/>
                </a:lnTo>
                <a:lnTo>
                  <a:pt x="19251" y="48501"/>
                </a:lnTo>
                <a:lnTo>
                  <a:pt x="19121" y="48612"/>
                </a:lnTo>
                <a:lnTo>
                  <a:pt x="19009" y="48743"/>
                </a:lnTo>
                <a:lnTo>
                  <a:pt x="18916" y="48892"/>
                </a:lnTo>
                <a:lnTo>
                  <a:pt x="18730" y="49190"/>
                </a:lnTo>
                <a:lnTo>
                  <a:pt x="18562" y="49469"/>
                </a:lnTo>
                <a:lnTo>
                  <a:pt x="18488" y="49245"/>
                </a:lnTo>
                <a:lnTo>
                  <a:pt x="18339" y="48910"/>
                </a:lnTo>
                <a:lnTo>
                  <a:pt x="18264" y="48743"/>
                </a:lnTo>
                <a:lnTo>
                  <a:pt x="18171" y="48612"/>
                </a:lnTo>
                <a:lnTo>
                  <a:pt x="18134" y="48575"/>
                </a:lnTo>
                <a:lnTo>
                  <a:pt x="18078" y="48538"/>
                </a:lnTo>
                <a:lnTo>
                  <a:pt x="18041" y="48519"/>
                </a:lnTo>
                <a:lnTo>
                  <a:pt x="17985" y="48519"/>
                </a:lnTo>
                <a:lnTo>
                  <a:pt x="17966" y="48538"/>
                </a:lnTo>
                <a:lnTo>
                  <a:pt x="17948" y="48575"/>
                </a:lnTo>
                <a:lnTo>
                  <a:pt x="17929" y="48631"/>
                </a:lnTo>
                <a:lnTo>
                  <a:pt x="17929" y="48668"/>
                </a:lnTo>
                <a:lnTo>
                  <a:pt x="17966" y="48799"/>
                </a:lnTo>
                <a:lnTo>
                  <a:pt x="18022" y="48929"/>
                </a:lnTo>
                <a:lnTo>
                  <a:pt x="18171" y="49208"/>
                </a:lnTo>
                <a:lnTo>
                  <a:pt x="18264" y="49394"/>
                </a:lnTo>
                <a:lnTo>
                  <a:pt x="18395" y="49692"/>
                </a:lnTo>
                <a:lnTo>
                  <a:pt x="18450" y="49785"/>
                </a:lnTo>
                <a:lnTo>
                  <a:pt x="18506" y="49841"/>
                </a:lnTo>
                <a:lnTo>
                  <a:pt x="18525" y="49860"/>
                </a:lnTo>
                <a:lnTo>
                  <a:pt x="18562" y="49841"/>
                </a:lnTo>
                <a:lnTo>
                  <a:pt x="18637" y="49804"/>
                </a:lnTo>
                <a:lnTo>
                  <a:pt x="18730" y="49692"/>
                </a:lnTo>
                <a:lnTo>
                  <a:pt x="18841" y="49525"/>
                </a:lnTo>
                <a:lnTo>
                  <a:pt x="19046" y="49227"/>
                </a:lnTo>
                <a:lnTo>
                  <a:pt x="19251" y="48910"/>
                </a:lnTo>
                <a:lnTo>
                  <a:pt x="19363" y="48668"/>
                </a:lnTo>
                <a:lnTo>
                  <a:pt x="19400" y="48501"/>
                </a:lnTo>
                <a:lnTo>
                  <a:pt x="19400" y="48463"/>
                </a:lnTo>
                <a:lnTo>
                  <a:pt x="19400" y="48445"/>
                </a:lnTo>
                <a:close/>
                <a:moveTo>
                  <a:pt x="24241" y="48445"/>
                </a:moveTo>
                <a:lnTo>
                  <a:pt x="24185" y="48463"/>
                </a:lnTo>
                <a:lnTo>
                  <a:pt x="24129" y="48501"/>
                </a:lnTo>
                <a:lnTo>
                  <a:pt x="24017" y="48594"/>
                </a:lnTo>
                <a:lnTo>
                  <a:pt x="23924" y="48743"/>
                </a:lnTo>
                <a:lnTo>
                  <a:pt x="23850" y="48910"/>
                </a:lnTo>
                <a:lnTo>
                  <a:pt x="23775" y="49096"/>
                </a:lnTo>
                <a:lnTo>
                  <a:pt x="23701" y="49264"/>
                </a:lnTo>
                <a:lnTo>
                  <a:pt x="23626" y="49376"/>
                </a:lnTo>
                <a:lnTo>
                  <a:pt x="23533" y="49469"/>
                </a:lnTo>
                <a:lnTo>
                  <a:pt x="23422" y="49599"/>
                </a:lnTo>
                <a:lnTo>
                  <a:pt x="23366" y="49692"/>
                </a:lnTo>
                <a:lnTo>
                  <a:pt x="23347" y="49767"/>
                </a:lnTo>
                <a:lnTo>
                  <a:pt x="23366" y="49823"/>
                </a:lnTo>
                <a:lnTo>
                  <a:pt x="23403" y="49841"/>
                </a:lnTo>
                <a:lnTo>
                  <a:pt x="23459" y="49860"/>
                </a:lnTo>
                <a:lnTo>
                  <a:pt x="23552" y="49841"/>
                </a:lnTo>
                <a:lnTo>
                  <a:pt x="23626" y="49823"/>
                </a:lnTo>
                <a:lnTo>
                  <a:pt x="23719" y="49767"/>
                </a:lnTo>
                <a:lnTo>
                  <a:pt x="23794" y="49692"/>
                </a:lnTo>
                <a:lnTo>
                  <a:pt x="23868" y="49599"/>
                </a:lnTo>
                <a:lnTo>
                  <a:pt x="23924" y="49525"/>
                </a:lnTo>
                <a:lnTo>
                  <a:pt x="23961" y="49432"/>
                </a:lnTo>
                <a:lnTo>
                  <a:pt x="24092" y="49041"/>
                </a:lnTo>
                <a:lnTo>
                  <a:pt x="24148" y="48873"/>
                </a:lnTo>
                <a:lnTo>
                  <a:pt x="24185" y="48817"/>
                </a:lnTo>
                <a:lnTo>
                  <a:pt x="24203" y="48780"/>
                </a:lnTo>
                <a:lnTo>
                  <a:pt x="24241" y="48780"/>
                </a:lnTo>
                <a:lnTo>
                  <a:pt x="24278" y="48799"/>
                </a:lnTo>
                <a:lnTo>
                  <a:pt x="24408" y="48910"/>
                </a:lnTo>
                <a:lnTo>
                  <a:pt x="24464" y="48985"/>
                </a:lnTo>
                <a:lnTo>
                  <a:pt x="24520" y="49096"/>
                </a:lnTo>
                <a:lnTo>
                  <a:pt x="24650" y="49338"/>
                </a:lnTo>
                <a:lnTo>
                  <a:pt x="24725" y="49469"/>
                </a:lnTo>
                <a:lnTo>
                  <a:pt x="24799" y="49581"/>
                </a:lnTo>
                <a:lnTo>
                  <a:pt x="24874" y="49655"/>
                </a:lnTo>
                <a:lnTo>
                  <a:pt x="24911" y="49674"/>
                </a:lnTo>
                <a:lnTo>
                  <a:pt x="24985" y="49674"/>
                </a:lnTo>
                <a:lnTo>
                  <a:pt x="25004" y="49655"/>
                </a:lnTo>
                <a:lnTo>
                  <a:pt x="25004" y="49618"/>
                </a:lnTo>
                <a:lnTo>
                  <a:pt x="25004" y="49562"/>
                </a:lnTo>
                <a:lnTo>
                  <a:pt x="24967" y="49432"/>
                </a:lnTo>
                <a:lnTo>
                  <a:pt x="24911" y="49283"/>
                </a:lnTo>
                <a:lnTo>
                  <a:pt x="24743" y="48985"/>
                </a:lnTo>
                <a:lnTo>
                  <a:pt x="24632" y="48780"/>
                </a:lnTo>
                <a:lnTo>
                  <a:pt x="24557" y="48668"/>
                </a:lnTo>
                <a:lnTo>
                  <a:pt x="24501" y="48575"/>
                </a:lnTo>
                <a:lnTo>
                  <a:pt x="24427" y="48519"/>
                </a:lnTo>
                <a:lnTo>
                  <a:pt x="24371" y="48463"/>
                </a:lnTo>
                <a:lnTo>
                  <a:pt x="24297" y="48445"/>
                </a:lnTo>
                <a:close/>
                <a:moveTo>
                  <a:pt x="43604" y="48426"/>
                </a:moveTo>
                <a:lnTo>
                  <a:pt x="43548" y="48445"/>
                </a:lnTo>
                <a:lnTo>
                  <a:pt x="43510" y="48482"/>
                </a:lnTo>
                <a:lnTo>
                  <a:pt x="43510" y="48519"/>
                </a:lnTo>
                <a:lnTo>
                  <a:pt x="43510" y="48575"/>
                </a:lnTo>
                <a:lnTo>
                  <a:pt x="43585" y="48743"/>
                </a:lnTo>
                <a:lnTo>
                  <a:pt x="43715" y="48947"/>
                </a:lnTo>
                <a:lnTo>
                  <a:pt x="43864" y="49190"/>
                </a:lnTo>
                <a:lnTo>
                  <a:pt x="44032" y="49413"/>
                </a:lnTo>
                <a:lnTo>
                  <a:pt x="44199" y="49618"/>
                </a:lnTo>
                <a:lnTo>
                  <a:pt x="44330" y="49767"/>
                </a:lnTo>
                <a:lnTo>
                  <a:pt x="44404" y="49823"/>
                </a:lnTo>
                <a:lnTo>
                  <a:pt x="44441" y="49841"/>
                </a:lnTo>
                <a:lnTo>
                  <a:pt x="44553" y="49860"/>
                </a:lnTo>
                <a:lnTo>
                  <a:pt x="44646" y="49841"/>
                </a:lnTo>
                <a:lnTo>
                  <a:pt x="44739" y="49804"/>
                </a:lnTo>
                <a:lnTo>
                  <a:pt x="44814" y="49748"/>
                </a:lnTo>
                <a:lnTo>
                  <a:pt x="44888" y="49674"/>
                </a:lnTo>
                <a:lnTo>
                  <a:pt x="44944" y="49581"/>
                </a:lnTo>
                <a:lnTo>
                  <a:pt x="45074" y="49413"/>
                </a:lnTo>
                <a:lnTo>
                  <a:pt x="45186" y="49245"/>
                </a:lnTo>
                <a:lnTo>
                  <a:pt x="45298" y="49041"/>
                </a:lnTo>
                <a:lnTo>
                  <a:pt x="45316" y="48947"/>
                </a:lnTo>
                <a:lnTo>
                  <a:pt x="45335" y="48817"/>
                </a:lnTo>
                <a:lnTo>
                  <a:pt x="45354" y="48761"/>
                </a:lnTo>
                <a:lnTo>
                  <a:pt x="45335" y="48705"/>
                </a:lnTo>
                <a:lnTo>
                  <a:pt x="45316" y="48705"/>
                </a:lnTo>
                <a:lnTo>
                  <a:pt x="45279" y="48724"/>
                </a:lnTo>
                <a:lnTo>
                  <a:pt x="45149" y="48873"/>
                </a:lnTo>
                <a:lnTo>
                  <a:pt x="45037" y="49041"/>
                </a:lnTo>
                <a:lnTo>
                  <a:pt x="44925" y="49190"/>
                </a:lnTo>
                <a:lnTo>
                  <a:pt x="44814" y="49357"/>
                </a:lnTo>
                <a:lnTo>
                  <a:pt x="44721" y="49469"/>
                </a:lnTo>
                <a:lnTo>
                  <a:pt x="44646" y="49543"/>
                </a:lnTo>
                <a:lnTo>
                  <a:pt x="44609" y="49562"/>
                </a:lnTo>
                <a:lnTo>
                  <a:pt x="44553" y="49562"/>
                </a:lnTo>
                <a:lnTo>
                  <a:pt x="44497" y="49543"/>
                </a:lnTo>
                <a:lnTo>
                  <a:pt x="44441" y="49506"/>
                </a:lnTo>
                <a:lnTo>
                  <a:pt x="44348" y="49413"/>
                </a:lnTo>
                <a:lnTo>
                  <a:pt x="44237" y="49245"/>
                </a:lnTo>
                <a:lnTo>
                  <a:pt x="43994" y="48836"/>
                </a:lnTo>
                <a:lnTo>
                  <a:pt x="43846" y="48631"/>
                </a:lnTo>
                <a:lnTo>
                  <a:pt x="43715" y="48501"/>
                </a:lnTo>
                <a:lnTo>
                  <a:pt x="43659" y="48445"/>
                </a:lnTo>
                <a:lnTo>
                  <a:pt x="43604" y="48426"/>
                </a:lnTo>
                <a:close/>
                <a:moveTo>
                  <a:pt x="75608" y="48594"/>
                </a:moveTo>
                <a:lnTo>
                  <a:pt x="75496" y="48631"/>
                </a:lnTo>
                <a:lnTo>
                  <a:pt x="75440" y="48668"/>
                </a:lnTo>
                <a:lnTo>
                  <a:pt x="75385" y="48761"/>
                </a:lnTo>
                <a:lnTo>
                  <a:pt x="75329" y="48854"/>
                </a:lnTo>
                <a:lnTo>
                  <a:pt x="75273" y="48947"/>
                </a:lnTo>
                <a:lnTo>
                  <a:pt x="75180" y="49171"/>
                </a:lnTo>
                <a:lnTo>
                  <a:pt x="75124" y="49338"/>
                </a:lnTo>
                <a:lnTo>
                  <a:pt x="75068" y="49469"/>
                </a:lnTo>
                <a:lnTo>
                  <a:pt x="75031" y="49674"/>
                </a:lnTo>
                <a:lnTo>
                  <a:pt x="75012" y="49748"/>
                </a:lnTo>
                <a:lnTo>
                  <a:pt x="75031" y="49823"/>
                </a:lnTo>
                <a:lnTo>
                  <a:pt x="75068" y="49841"/>
                </a:lnTo>
                <a:lnTo>
                  <a:pt x="75087" y="49860"/>
                </a:lnTo>
                <a:lnTo>
                  <a:pt x="75124" y="49860"/>
                </a:lnTo>
                <a:lnTo>
                  <a:pt x="75180" y="49841"/>
                </a:lnTo>
                <a:lnTo>
                  <a:pt x="75236" y="49804"/>
                </a:lnTo>
                <a:lnTo>
                  <a:pt x="75291" y="49711"/>
                </a:lnTo>
                <a:lnTo>
                  <a:pt x="75347" y="49618"/>
                </a:lnTo>
                <a:lnTo>
                  <a:pt x="75385" y="49506"/>
                </a:lnTo>
                <a:lnTo>
                  <a:pt x="75440" y="49264"/>
                </a:lnTo>
                <a:lnTo>
                  <a:pt x="75515" y="49096"/>
                </a:lnTo>
                <a:lnTo>
                  <a:pt x="75571" y="48985"/>
                </a:lnTo>
                <a:lnTo>
                  <a:pt x="75608" y="48929"/>
                </a:lnTo>
                <a:lnTo>
                  <a:pt x="75627" y="48910"/>
                </a:lnTo>
                <a:lnTo>
                  <a:pt x="75645" y="48929"/>
                </a:lnTo>
                <a:lnTo>
                  <a:pt x="75757" y="48985"/>
                </a:lnTo>
                <a:lnTo>
                  <a:pt x="75813" y="49022"/>
                </a:lnTo>
                <a:lnTo>
                  <a:pt x="75850" y="49078"/>
                </a:lnTo>
                <a:lnTo>
                  <a:pt x="75943" y="49208"/>
                </a:lnTo>
                <a:lnTo>
                  <a:pt x="76092" y="49469"/>
                </a:lnTo>
                <a:lnTo>
                  <a:pt x="76129" y="49562"/>
                </a:lnTo>
                <a:lnTo>
                  <a:pt x="76204" y="49692"/>
                </a:lnTo>
                <a:lnTo>
                  <a:pt x="76241" y="49748"/>
                </a:lnTo>
                <a:lnTo>
                  <a:pt x="76278" y="49785"/>
                </a:lnTo>
                <a:lnTo>
                  <a:pt x="76315" y="49804"/>
                </a:lnTo>
                <a:lnTo>
                  <a:pt x="76371" y="49785"/>
                </a:lnTo>
                <a:lnTo>
                  <a:pt x="76409" y="49767"/>
                </a:lnTo>
                <a:lnTo>
                  <a:pt x="76409" y="49729"/>
                </a:lnTo>
                <a:lnTo>
                  <a:pt x="76409" y="49636"/>
                </a:lnTo>
                <a:lnTo>
                  <a:pt x="76371" y="49506"/>
                </a:lnTo>
                <a:lnTo>
                  <a:pt x="76297" y="49376"/>
                </a:lnTo>
                <a:lnTo>
                  <a:pt x="76148" y="49115"/>
                </a:lnTo>
                <a:lnTo>
                  <a:pt x="76036" y="48966"/>
                </a:lnTo>
                <a:lnTo>
                  <a:pt x="75943" y="48817"/>
                </a:lnTo>
                <a:lnTo>
                  <a:pt x="75887" y="48743"/>
                </a:lnTo>
                <a:lnTo>
                  <a:pt x="75831" y="48668"/>
                </a:lnTo>
                <a:lnTo>
                  <a:pt x="75757" y="48631"/>
                </a:lnTo>
                <a:lnTo>
                  <a:pt x="75682" y="48594"/>
                </a:lnTo>
                <a:close/>
                <a:moveTo>
                  <a:pt x="10556" y="48724"/>
                </a:moveTo>
                <a:lnTo>
                  <a:pt x="10556" y="48761"/>
                </a:lnTo>
                <a:lnTo>
                  <a:pt x="10556" y="48799"/>
                </a:lnTo>
                <a:lnTo>
                  <a:pt x="10631" y="48947"/>
                </a:lnTo>
                <a:lnTo>
                  <a:pt x="10743" y="49134"/>
                </a:lnTo>
                <a:lnTo>
                  <a:pt x="10892" y="49338"/>
                </a:lnTo>
                <a:lnTo>
                  <a:pt x="11059" y="49543"/>
                </a:lnTo>
                <a:lnTo>
                  <a:pt x="11208" y="49711"/>
                </a:lnTo>
                <a:lnTo>
                  <a:pt x="11357" y="49823"/>
                </a:lnTo>
                <a:lnTo>
                  <a:pt x="11413" y="49860"/>
                </a:lnTo>
                <a:lnTo>
                  <a:pt x="11450" y="49878"/>
                </a:lnTo>
                <a:lnTo>
                  <a:pt x="11506" y="49841"/>
                </a:lnTo>
                <a:lnTo>
                  <a:pt x="11562" y="49804"/>
                </a:lnTo>
                <a:lnTo>
                  <a:pt x="11674" y="49636"/>
                </a:lnTo>
                <a:lnTo>
                  <a:pt x="11841" y="49338"/>
                </a:lnTo>
                <a:lnTo>
                  <a:pt x="11878" y="49208"/>
                </a:lnTo>
                <a:lnTo>
                  <a:pt x="11971" y="48966"/>
                </a:lnTo>
                <a:lnTo>
                  <a:pt x="11990" y="48854"/>
                </a:lnTo>
                <a:lnTo>
                  <a:pt x="11990" y="48761"/>
                </a:lnTo>
                <a:lnTo>
                  <a:pt x="11990" y="48743"/>
                </a:lnTo>
                <a:lnTo>
                  <a:pt x="11971" y="48724"/>
                </a:lnTo>
                <a:lnTo>
                  <a:pt x="11934" y="48743"/>
                </a:lnTo>
                <a:lnTo>
                  <a:pt x="11897" y="48761"/>
                </a:lnTo>
                <a:lnTo>
                  <a:pt x="11822" y="48836"/>
                </a:lnTo>
                <a:lnTo>
                  <a:pt x="11748" y="48929"/>
                </a:lnTo>
                <a:lnTo>
                  <a:pt x="11618" y="49134"/>
                </a:lnTo>
                <a:lnTo>
                  <a:pt x="11413" y="49543"/>
                </a:lnTo>
                <a:lnTo>
                  <a:pt x="11264" y="49357"/>
                </a:lnTo>
                <a:lnTo>
                  <a:pt x="11022" y="49059"/>
                </a:lnTo>
                <a:lnTo>
                  <a:pt x="10892" y="48910"/>
                </a:lnTo>
                <a:lnTo>
                  <a:pt x="10761" y="48799"/>
                </a:lnTo>
                <a:lnTo>
                  <a:pt x="10650" y="48724"/>
                </a:lnTo>
                <a:close/>
                <a:moveTo>
                  <a:pt x="35151" y="48668"/>
                </a:moveTo>
                <a:lnTo>
                  <a:pt x="35095" y="48687"/>
                </a:lnTo>
                <a:lnTo>
                  <a:pt x="35002" y="48761"/>
                </a:lnTo>
                <a:lnTo>
                  <a:pt x="34909" y="48873"/>
                </a:lnTo>
                <a:lnTo>
                  <a:pt x="34834" y="49022"/>
                </a:lnTo>
                <a:lnTo>
                  <a:pt x="34667" y="49320"/>
                </a:lnTo>
                <a:lnTo>
                  <a:pt x="34555" y="49543"/>
                </a:lnTo>
                <a:lnTo>
                  <a:pt x="34462" y="49729"/>
                </a:lnTo>
                <a:lnTo>
                  <a:pt x="34443" y="49785"/>
                </a:lnTo>
                <a:lnTo>
                  <a:pt x="34443" y="49823"/>
                </a:lnTo>
                <a:lnTo>
                  <a:pt x="34462" y="49860"/>
                </a:lnTo>
                <a:lnTo>
                  <a:pt x="34481" y="49878"/>
                </a:lnTo>
                <a:lnTo>
                  <a:pt x="34555" y="49860"/>
                </a:lnTo>
                <a:lnTo>
                  <a:pt x="34667" y="49804"/>
                </a:lnTo>
                <a:lnTo>
                  <a:pt x="34779" y="49711"/>
                </a:lnTo>
                <a:lnTo>
                  <a:pt x="34872" y="49599"/>
                </a:lnTo>
                <a:lnTo>
                  <a:pt x="34965" y="49487"/>
                </a:lnTo>
                <a:lnTo>
                  <a:pt x="35021" y="49394"/>
                </a:lnTo>
                <a:lnTo>
                  <a:pt x="35058" y="49283"/>
                </a:lnTo>
                <a:lnTo>
                  <a:pt x="35132" y="49115"/>
                </a:lnTo>
                <a:lnTo>
                  <a:pt x="35170" y="49041"/>
                </a:lnTo>
                <a:lnTo>
                  <a:pt x="35225" y="49022"/>
                </a:lnTo>
                <a:lnTo>
                  <a:pt x="35300" y="49041"/>
                </a:lnTo>
                <a:lnTo>
                  <a:pt x="35393" y="49096"/>
                </a:lnTo>
                <a:lnTo>
                  <a:pt x="35486" y="49208"/>
                </a:lnTo>
                <a:lnTo>
                  <a:pt x="35616" y="49413"/>
                </a:lnTo>
                <a:lnTo>
                  <a:pt x="35765" y="49581"/>
                </a:lnTo>
                <a:lnTo>
                  <a:pt x="35821" y="49636"/>
                </a:lnTo>
                <a:lnTo>
                  <a:pt x="35840" y="49636"/>
                </a:lnTo>
                <a:lnTo>
                  <a:pt x="35821" y="49674"/>
                </a:lnTo>
                <a:lnTo>
                  <a:pt x="35803" y="49711"/>
                </a:lnTo>
                <a:lnTo>
                  <a:pt x="35821" y="49729"/>
                </a:lnTo>
                <a:lnTo>
                  <a:pt x="35821" y="49767"/>
                </a:lnTo>
                <a:lnTo>
                  <a:pt x="35877" y="49823"/>
                </a:lnTo>
                <a:lnTo>
                  <a:pt x="35951" y="49823"/>
                </a:lnTo>
                <a:lnTo>
                  <a:pt x="36007" y="49785"/>
                </a:lnTo>
                <a:lnTo>
                  <a:pt x="36026" y="49729"/>
                </a:lnTo>
                <a:lnTo>
                  <a:pt x="36045" y="49674"/>
                </a:lnTo>
                <a:lnTo>
                  <a:pt x="36026" y="49599"/>
                </a:lnTo>
                <a:lnTo>
                  <a:pt x="35970" y="49469"/>
                </a:lnTo>
                <a:lnTo>
                  <a:pt x="35914" y="49376"/>
                </a:lnTo>
                <a:lnTo>
                  <a:pt x="35784" y="49171"/>
                </a:lnTo>
                <a:lnTo>
                  <a:pt x="35616" y="48947"/>
                </a:lnTo>
                <a:lnTo>
                  <a:pt x="35523" y="48836"/>
                </a:lnTo>
                <a:lnTo>
                  <a:pt x="35412" y="48761"/>
                </a:lnTo>
                <a:lnTo>
                  <a:pt x="35318" y="48687"/>
                </a:lnTo>
                <a:lnTo>
                  <a:pt x="35207" y="48668"/>
                </a:lnTo>
                <a:close/>
                <a:moveTo>
                  <a:pt x="65833" y="48799"/>
                </a:moveTo>
                <a:lnTo>
                  <a:pt x="65796" y="48836"/>
                </a:lnTo>
                <a:lnTo>
                  <a:pt x="65778" y="48873"/>
                </a:lnTo>
                <a:lnTo>
                  <a:pt x="65759" y="48910"/>
                </a:lnTo>
                <a:lnTo>
                  <a:pt x="65759" y="48966"/>
                </a:lnTo>
                <a:lnTo>
                  <a:pt x="65815" y="49078"/>
                </a:lnTo>
                <a:lnTo>
                  <a:pt x="65871" y="49208"/>
                </a:lnTo>
                <a:lnTo>
                  <a:pt x="66057" y="49450"/>
                </a:lnTo>
                <a:lnTo>
                  <a:pt x="66169" y="49618"/>
                </a:lnTo>
                <a:lnTo>
                  <a:pt x="66280" y="49729"/>
                </a:lnTo>
                <a:lnTo>
                  <a:pt x="66355" y="49823"/>
                </a:lnTo>
                <a:lnTo>
                  <a:pt x="66429" y="49860"/>
                </a:lnTo>
                <a:lnTo>
                  <a:pt x="66504" y="49878"/>
                </a:lnTo>
                <a:lnTo>
                  <a:pt x="66578" y="49860"/>
                </a:lnTo>
                <a:lnTo>
                  <a:pt x="66671" y="49804"/>
                </a:lnTo>
                <a:lnTo>
                  <a:pt x="66876" y="49599"/>
                </a:lnTo>
                <a:lnTo>
                  <a:pt x="66969" y="49487"/>
                </a:lnTo>
                <a:lnTo>
                  <a:pt x="67062" y="49357"/>
                </a:lnTo>
                <a:lnTo>
                  <a:pt x="67155" y="49227"/>
                </a:lnTo>
                <a:lnTo>
                  <a:pt x="67211" y="49078"/>
                </a:lnTo>
                <a:lnTo>
                  <a:pt x="67230" y="48910"/>
                </a:lnTo>
                <a:lnTo>
                  <a:pt x="67230" y="48854"/>
                </a:lnTo>
                <a:lnTo>
                  <a:pt x="67211" y="48817"/>
                </a:lnTo>
                <a:lnTo>
                  <a:pt x="67193" y="48836"/>
                </a:lnTo>
                <a:lnTo>
                  <a:pt x="67155" y="48873"/>
                </a:lnTo>
                <a:lnTo>
                  <a:pt x="67006" y="49096"/>
                </a:lnTo>
                <a:lnTo>
                  <a:pt x="66857" y="49301"/>
                </a:lnTo>
                <a:lnTo>
                  <a:pt x="66690" y="49487"/>
                </a:lnTo>
                <a:lnTo>
                  <a:pt x="66485" y="49655"/>
                </a:lnTo>
                <a:lnTo>
                  <a:pt x="66392" y="49450"/>
                </a:lnTo>
                <a:lnTo>
                  <a:pt x="66206" y="49152"/>
                </a:lnTo>
                <a:lnTo>
                  <a:pt x="66113" y="49003"/>
                </a:lnTo>
                <a:lnTo>
                  <a:pt x="66001" y="48873"/>
                </a:lnTo>
                <a:lnTo>
                  <a:pt x="65908" y="48799"/>
                </a:lnTo>
                <a:close/>
                <a:moveTo>
                  <a:pt x="20685" y="48594"/>
                </a:moveTo>
                <a:lnTo>
                  <a:pt x="20629" y="48612"/>
                </a:lnTo>
                <a:lnTo>
                  <a:pt x="20536" y="48650"/>
                </a:lnTo>
                <a:lnTo>
                  <a:pt x="20350" y="48799"/>
                </a:lnTo>
                <a:lnTo>
                  <a:pt x="20145" y="48985"/>
                </a:lnTo>
                <a:lnTo>
                  <a:pt x="19940" y="49208"/>
                </a:lnTo>
                <a:lnTo>
                  <a:pt x="19791" y="49413"/>
                </a:lnTo>
                <a:lnTo>
                  <a:pt x="19679" y="49599"/>
                </a:lnTo>
                <a:lnTo>
                  <a:pt x="19661" y="49674"/>
                </a:lnTo>
                <a:lnTo>
                  <a:pt x="19661" y="49748"/>
                </a:lnTo>
                <a:lnTo>
                  <a:pt x="19679" y="49823"/>
                </a:lnTo>
                <a:lnTo>
                  <a:pt x="19717" y="49878"/>
                </a:lnTo>
                <a:lnTo>
                  <a:pt x="19754" y="49897"/>
                </a:lnTo>
                <a:lnTo>
                  <a:pt x="19810" y="49878"/>
                </a:lnTo>
                <a:lnTo>
                  <a:pt x="19847" y="49841"/>
                </a:lnTo>
                <a:lnTo>
                  <a:pt x="19903" y="49804"/>
                </a:lnTo>
                <a:lnTo>
                  <a:pt x="19996" y="49692"/>
                </a:lnTo>
                <a:lnTo>
                  <a:pt x="20294" y="49283"/>
                </a:lnTo>
                <a:lnTo>
                  <a:pt x="20461" y="49096"/>
                </a:lnTo>
                <a:lnTo>
                  <a:pt x="20629" y="48910"/>
                </a:lnTo>
                <a:lnTo>
                  <a:pt x="20759" y="49115"/>
                </a:lnTo>
                <a:lnTo>
                  <a:pt x="20964" y="49469"/>
                </a:lnTo>
                <a:lnTo>
                  <a:pt x="21076" y="49655"/>
                </a:lnTo>
                <a:lnTo>
                  <a:pt x="21169" y="49785"/>
                </a:lnTo>
                <a:lnTo>
                  <a:pt x="21262" y="49860"/>
                </a:lnTo>
                <a:lnTo>
                  <a:pt x="21299" y="49860"/>
                </a:lnTo>
                <a:lnTo>
                  <a:pt x="21318" y="49841"/>
                </a:lnTo>
                <a:lnTo>
                  <a:pt x="21355" y="49804"/>
                </a:lnTo>
                <a:lnTo>
                  <a:pt x="21355" y="49748"/>
                </a:lnTo>
                <a:lnTo>
                  <a:pt x="21318" y="49599"/>
                </a:lnTo>
                <a:lnTo>
                  <a:pt x="21243" y="49432"/>
                </a:lnTo>
                <a:lnTo>
                  <a:pt x="21150" y="49227"/>
                </a:lnTo>
                <a:lnTo>
                  <a:pt x="20945" y="48873"/>
                </a:lnTo>
                <a:lnTo>
                  <a:pt x="20796" y="48631"/>
                </a:lnTo>
                <a:lnTo>
                  <a:pt x="20759" y="48594"/>
                </a:lnTo>
                <a:close/>
                <a:moveTo>
                  <a:pt x="42673" y="48799"/>
                </a:moveTo>
                <a:lnTo>
                  <a:pt x="42617" y="48817"/>
                </a:lnTo>
                <a:lnTo>
                  <a:pt x="42486" y="48873"/>
                </a:lnTo>
                <a:lnTo>
                  <a:pt x="42356" y="48985"/>
                </a:lnTo>
                <a:lnTo>
                  <a:pt x="42226" y="49134"/>
                </a:lnTo>
                <a:lnTo>
                  <a:pt x="42095" y="49283"/>
                </a:lnTo>
                <a:lnTo>
                  <a:pt x="42002" y="49432"/>
                </a:lnTo>
                <a:lnTo>
                  <a:pt x="41928" y="49581"/>
                </a:lnTo>
                <a:lnTo>
                  <a:pt x="41891" y="49674"/>
                </a:lnTo>
                <a:lnTo>
                  <a:pt x="41872" y="49785"/>
                </a:lnTo>
                <a:lnTo>
                  <a:pt x="41872" y="49860"/>
                </a:lnTo>
                <a:lnTo>
                  <a:pt x="41891" y="49897"/>
                </a:lnTo>
                <a:lnTo>
                  <a:pt x="41928" y="49897"/>
                </a:lnTo>
                <a:lnTo>
                  <a:pt x="41965" y="49878"/>
                </a:lnTo>
                <a:lnTo>
                  <a:pt x="42021" y="49841"/>
                </a:lnTo>
                <a:lnTo>
                  <a:pt x="42133" y="49729"/>
                </a:lnTo>
                <a:lnTo>
                  <a:pt x="42393" y="49394"/>
                </a:lnTo>
                <a:lnTo>
                  <a:pt x="42505" y="49283"/>
                </a:lnTo>
                <a:lnTo>
                  <a:pt x="42561" y="49208"/>
                </a:lnTo>
                <a:lnTo>
                  <a:pt x="42635" y="49171"/>
                </a:lnTo>
                <a:lnTo>
                  <a:pt x="42766" y="49171"/>
                </a:lnTo>
                <a:lnTo>
                  <a:pt x="42803" y="49190"/>
                </a:lnTo>
                <a:lnTo>
                  <a:pt x="42859" y="49245"/>
                </a:lnTo>
                <a:lnTo>
                  <a:pt x="42896" y="49283"/>
                </a:lnTo>
                <a:lnTo>
                  <a:pt x="42970" y="49413"/>
                </a:lnTo>
                <a:lnTo>
                  <a:pt x="43045" y="49543"/>
                </a:lnTo>
                <a:lnTo>
                  <a:pt x="43119" y="49655"/>
                </a:lnTo>
                <a:lnTo>
                  <a:pt x="43157" y="49711"/>
                </a:lnTo>
                <a:lnTo>
                  <a:pt x="43194" y="49729"/>
                </a:lnTo>
                <a:lnTo>
                  <a:pt x="43250" y="49748"/>
                </a:lnTo>
                <a:lnTo>
                  <a:pt x="43287" y="49729"/>
                </a:lnTo>
                <a:lnTo>
                  <a:pt x="43324" y="49711"/>
                </a:lnTo>
                <a:lnTo>
                  <a:pt x="43343" y="49674"/>
                </a:lnTo>
                <a:lnTo>
                  <a:pt x="43343" y="49618"/>
                </a:lnTo>
                <a:lnTo>
                  <a:pt x="43324" y="49562"/>
                </a:lnTo>
                <a:lnTo>
                  <a:pt x="43250" y="49413"/>
                </a:lnTo>
                <a:lnTo>
                  <a:pt x="43157" y="49245"/>
                </a:lnTo>
                <a:lnTo>
                  <a:pt x="43045" y="49078"/>
                </a:lnTo>
                <a:lnTo>
                  <a:pt x="42915" y="48947"/>
                </a:lnTo>
                <a:lnTo>
                  <a:pt x="42803" y="48836"/>
                </a:lnTo>
                <a:lnTo>
                  <a:pt x="42766" y="48817"/>
                </a:lnTo>
                <a:lnTo>
                  <a:pt x="42710" y="48799"/>
                </a:lnTo>
                <a:close/>
                <a:moveTo>
                  <a:pt x="51032" y="48575"/>
                </a:moveTo>
                <a:lnTo>
                  <a:pt x="50976" y="48612"/>
                </a:lnTo>
                <a:lnTo>
                  <a:pt x="50958" y="48650"/>
                </a:lnTo>
                <a:lnTo>
                  <a:pt x="50958" y="48705"/>
                </a:lnTo>
                <a:lnTo>
                  <a:pt x="50958" y="48761"/>
                </a:lnTo>
                <a:lnTo>
                  <a:pt x="51013" y="48873"/>
                </a:lnTo>
                <a:lnTo>
                  <a:pt x="51088" y="49003"/>
                </a:lnTo>
                <a:lnTo>
                  <a:pt x="51274" y="49245"/>
                </a:lnTo>
                <a:lnTo>
                  <a:pt x="51404" y="49413"/>
                </a:lnTo>
                <a:lnTo>
                  <a:pt x="51591" y="49692"/>
                </a:lnTo>
                <a:lnTo>
                  <a:pt x="51665" y="49785"/>
                </a:lnTo>
                <a:lnTo>
                  <a:pt x="51758" y="49860"/>
                </a:lnTo>
                <a:lnTo>
                  <a:pt x="51795" y="49878"/>
                </a:lnTo>
                <a:lnTo>
                  <a:pt x="51833" y="49897"/>
                </a:lnTo>
                <a:lnTo>
                  <a:pt x="51889" y="49897"/>
                </a:lnTo>
                <a:lnTo>
                  <a:pt x="51926" y="49878"/>
                </a:lnTo>
                <a:lnTo>
                  <a:pt x="52037" y="49804"/>
                </a:lnTo>
                <a:lnTo>
                  <a:pt x="52168" y="49655"/>
                </a:lnTo>
                <a:lnTo>
                  <a:pt x="52373" y="49394"/>
                </a:lnTo>
                <a:lnTo>
                  <a:pt x="52466" y="49245"/>
                </a:lnTo>
                <a:lnTo>
                  <a:pt x="52540" y="49096"/>
                </a:lnTo>
                <a:lnTo>
                  <a:pt x="52559" y="49022"/>
                </a:lnTo>
                <a:lnTo>
                  <a:pt x="52577" y="48854"/>
                </a:lnTo>
                <a:lnTo>
                  <a:pt x="52596" y="48761"/>
                </a:lnTo>
                <a:lnTo>
                  <a:pt x="52596" y="48724"/>
                </a:lnTo>
                <a:lnTo>
                  <a:pt x="52577" y="48705"/>
                </a:lnTo>
                <a:lnTo>
                  <a:pt x="52559" y="48705"/>
                </a:lnTo>
                <a:lnTo>
                  <a:pt x="52522" y="48724"/>
                </a:lnTo>
                <a:lnTo>
                  <a:pt x="52354" y="48947"/>
                </a:lnTo>
                <a:lnTo>
                  <a:pt x="52205" y="49152"/>
                </a:lnTo>
                <a:lnTo>
                  <a:pt x="52037" y="49376"/>
                </a:lnTo>
                <a:lnTo>
                  <a:pt x="51851" y="49581"/>
                </a:lnTo>
                <a:lnTo>
                  <a:pt x="51721" y="49357"/>
                </a:lnTo>
                <a:lnTo>
                  <a:pt x="51479" y="49003"/>
                </a:lnTo>
                <a:lnTo>
                  <a:pt x="51349" y="48817"/>
                </a:lnTo>
                <a:lnTo>
                  <a:pt x="51218" y="48687"/>
                </a:lnTo>
                <a:lnTo>
                  <a:pt x="51107" y="48594"/>
                </a:lnTo>
                <a:lnTo>
                  <a:pt x="51069" y="48575"/>
                </a:lnTo>
                <a:close/>
                <a:moveTo>
                  <a:pt x="53788" y="48538"/>
                </a:moveTo>
                <a:lnTo>
                  <a:pt x="53732" y="48557"/>
                </a:lnTo>
                <a:lnTo>
                  <a:pt x="53676" y="48594"/>
                </a:lnTo>
                <a:lnTo>
                  <a:pt x="53601" y="48650"/>
                </a:lnTo>
                <a:lnTo>
                  <a:pt x="53434" y="48817"/>
                </a:lnTo>
                <a:lnTo>
                  <a:pt x="53266" y="49022"/>
                </a:lnTo>
                <a:lnTo>
                  <a:pt x="53099" y="49245"/>
                </a:lnTo>
                <a:lnTo>
                  <a:pt x="52950" y="49450"/>
                </a:lnTo>
                <a:lnTo>
                  <a:pt x="52857" y="49636"/>
                </a:lnTo>
                <a:lnTo>
                  <a:pt x="52838" y="49711"/>
                </a:lnTo>
                <a:lnTo>
                  <a:pt x="52838" y="49767"/>
                </a:lnTo>
                <a:lnTo>
                  <a:pt x="52875" y="49860"/>
                </a:lnTo>
                <a:lnTo>
                  <a:pt x="52913" y="49897"/>
                </a:lnTo>
                <a:lnTo>
                  <a:pt x="52950" y="49897"/>
                </a:lnTo>
                <a:lnTo>
                  <a:pt x="53006" y="49878"/>
                </a:lnTo>
                <a:lnTo>
                  <a:pt x="53117" y="49785"/>
                </a:lnTo>
                <a:lnTo>
                  <a:pt x="53210" y="49674"/>
                </a:lnTo>
                <a:lnTo>
                  <a:pt x="53359" y="49487"/>
                </a:lnTo>
                <a:lnTo>
                  <a:pt x="53490" y="49283"/>
                </a:lnTo>
                <a:lnTo>
                  <a:pt x="53732" y="48873"/>
                </a:lnTo>
                <a:lnTo>
                  <a:pt x="53862" y="49078"/>
                </a:lnTo>
                <a:lnTo>
                  <a:pt x="54067" y="49413"/>
                </a:lnTo>
                <a:lnTo>
                  <a:pt x="54253" y="49711"/>
                </a:lnTo>
                <a:lnTo>
                  <a:pt x="54346" y="49804"/>
                </a:lnTo>
                <a:lnTo>
                  <a:pt x="54365" y="49823"/>
                </a:lnTo>
                <a:lnTo>
                  <a:pt x="54383" y="49823"/>
                </a:lnTo>
                <a:lnTo>
                  <a:pt x="54439" y="49785"/>
                </a:lnTo>
                <a:lnTo>
                  <a:pt x="54458" y="49729"/>
                </a:lnTo>
                <a:lnTo>
                  <a:pt x="54458" y="49655"/>
                </a:lnTo>
                <a:lnTo>
                  <a:pt x="54439" y="49581"/>
                </a:lnTo>
                <a:lnTo>
                  <a:pt x="54365" y="49394"/>
                </a:lnTo>
                <a:lnTo>
                  <a:pt x="54253" y="49171"/>
                </a:lnTo>
                <a:lnTo>
                  <a:pt x="54123" y="48966"/>
                </a:lnTo>
                <a:lnTo>
                  <a:pt x="53992" y="48780"/>
                </a:lnTo>
                <a:lnTo>
                  <a:pt x="53825" y="48557"/>
                </a:lnTo>
                <a:lnTo>
                  <a:pt x="53788" y="48538"/>
                </a:lnTo>
                <a:close/>
                <a:moveTo>
                  <a:pt x="28970" y="48538"/>
                </a:moveTo>
                <a:lnTo>
                  <a:pt x="28951" y="48575"/>
                </a:lnTo>
                <a:lnTo>
                  <a:pt x="28951" y="48631"/>
                </a:lnTo>
                <a:lnTo>
                  <a:pt x="28951" y="48724"/>
                </a:lnTo>
                <a:lnTo>
                  <a:pt x="28970" y="48817"/>
                </a:lnTo>
                <a:lnTo>
                  <a:pt x="29007" y="48910"/>
                </a:lnTo>
                <a:lnTo>
                  <a:pt x="29100" y="49078"/>
                </a:lnTo>
                <a:lnTo>
                  <a:pt x="29230" y="49264"/>
                </a:lnTo>
                <a:lnTo>
                  <a:pt x="29342" y="49413"/>
                </a:lnTo>
                <a:lnTo>
                  <a:pt x="29454" y="49636"/>
                </a:lnTo>
                <a:lnTo>
                  <a:pt x="29510" y="49748"/>
                </a:lnTo>
                <a:lnTo>
                  <a:pt x="29584" y="49841"/>
                </a:lnTo>
                <a:lnTo>
                  <a:pt x="29659" y="49897"/>
                </a:lnTo>
                <a:lnTo>
                  <a:pt x="29696" y="49916"/>
                </a:lnTo>
                <a:lnTo>
                  <a:pt x="29808" y="49916"/>
                </a:lnTo>
                <a:lnTo>
                  <a:pt x="29845" y="49897"/>
                </a:lnTo>
                <a:lnTo>
                  <a:pt x="29901" y="49860"/>
                </a:lnTo>
                <a:lnTo>
                  <a:pt x="29975" y="49823"/>
                </a:lnTo>
                <a:lnTo>
                  <a:pt x="30068" y="49711"/>
                </a:lnTo>
                <a:lnTo>
                  <a:pt x="30143" y="49562"/>
                </a:lnTo>
                <a:lnTo>
                  <a:pt x="30292" y="49283"/>
                </a:lnTo>
                <a:lnTo>
                  <a:pt x="30403" y="49096"/>
                </a:lnTo>
                <a:lnTo>
                  <a:pt x="30441" y="48985"/>
                </a:lnTo>
                <a:lnTo>
                  <a:pt x="30459" y="48892"/>
                </a:lnTo>
                <a:lnTo>
                  <a:pt x="30459" y="48761"/>
                </a:lnTo>
                <a:lnTo>
                  <a:pt x="30459" y="48724"/>
                </a:lnTo>
                <a:lnTo>
                  <a:pt x="30441" y="48705"/>
                </a:lnTo>
                <a:lnTo>
                  <a:pt x="30422" y="48705"/>
                </a:lnTo>
                <a:lnTo>
                  <a:pt x="30385" y="48743"/>
                </a:lnTo>
                <a:lnTo>
                  <a:pt x="30254" y="48947"/>
                </a:lnTo>
                <a:lnTo>
                  <a:pt x="30105" y="49245"/>
                </a:lnTo>
                <a:lnTo>
                  <a:pt x="29919" y="49525"/>
                </a:lnTo>
                <a:lnTo>
                  <a:pt x="29845" y="49618"/>
                </a:lnTo>
                <a:lnTo>
                  <a:pt x="29770" y="49674"/>
                </a:lnTo>
                <a:lnTo>
                  <a:pt x="29752" y="49655"/>
                </a:lnTo>
                <a:lnTo>
                  <a:pt x="29733" y="49636"/>
                </a:lnTo>
                <a:lnTo>
                  <a:pt x="29659" y="49525"/>
                </a:lnTo>
                <a:lnTo>
                  <a:pt x="29472" y="49190"/>
                </a:lnTo>
                <a:lnTo>
                  <a:pt x="29286" y="48854"/>
                </a:lnTo>
                <a:lnTo>
                  <a:pt x="29175" y="48668"/>
                </a:lnTo>
                <a:lnTo>
                  <a:pt x="29081" y="48575"/>
                </a:lnTo>
                <a:lnTo>
                  <a:pt x="29026" y="48538"/>
                </a:lnTo>
                <a:close/>
                <a:moveTo>
                  <a:pt x="31465" y="48519"/>
                </a:moveTo>
                <a:lnTo>
                  <a:pt x="31427" y="48538"/>
                </a:lnTo>
                <a:lnTo>
                  <a:pt x="31371" y="48594"/>
                </a:lnTo>
                <a:lnTo>
                  <a:pt x="31316" y="48687"/>
                </a:lnTo>
                <a:lnTo>
                  <a:pt x="31241" y="48910"/>
                </a:lnTo>
                <a:lnTo>
                  <a:pt x="31185" y="49041"/>
                </a:lnTo>
                <a:lnTo>
                  <a:pt x="31092" y="49208"/>
                </a:lnTo>
                <a:lnTo>
                  <a:pt x="30943" y="49413"/>
                </a:lnTo>
                <a:lnTo>
                  <a:pt x="30813" y="49636"/>
                </a:lnTo>
                <a:lnTo>
                  <a:pt x="30776" y="49729"/>
                </a:lnTo>
                <a:lnTo>
                  <a:pt x="30757" y="49804"/>
                </a:lnTo>
                <a:lnTo>
                  <a:pt x="30776" y="49878"/>
                </a:lnTo>
                <a:lnTo>
                  <a:pt x="30813" y="49916"/>
                </a:lnTo>
                <a:lnTo>
                  <a:pt x="30850" y="49916"/>
                </a:lnTo>
                <a:lnTo>
                  <a:pt x="30906" y="49878"/>
                </a:lnTo>
                <a:lnTo>
                  <a:pt x="30962" y="49841"/>
                </a:lnTo>
                <a:lnTo>
                  <a:pt x="31036" y="49767"/>
                </a:lnTo>
                <a:lnTo>
                  <a:pt x="31167" y="49581"/>
                </a:lnTo>
                <a:lnTo>
                  <a:pt x="31297" y="49376"/>
                </a:lnTo>
                <a:lnTo>
                  <a:pt x="31409" y="49171"/>
                </a:lnTo>
                <a:lnTo>
                  <a:pt x="31539" y="48910"/>
                </a:lnTo>
                <a:lnTo>
                  <a:pt x="31762" y="49171"/>
                </a:lnTo>
                <a:lnTo>
                  <a:pt x="31967" y="49432"/>
                </a:lnTo>
                <a:lnTo>
                  <a:pt x="32153" y="49674"/>
                </a:lnTo>
                <a:lnTo>
                  <a:pt x="32265" y="49804"/>
                </a:lnTo>
                <a:lnTo>
                  <a:pt x="32302" y="49823"/>
                </a:lnTo>
                <a:lnTo>
                  <a:pt x="32321" y="49823"/>
                </a:lnTo>
                <a:lnTo>
                  <a:pt x="32321" y="49748"/>
                </a:lnTo>
                <a:lnTo>
                  <a:pt x="32321" y="49655"/>
                </a:lnTo>
                <a:lnTo>
                  <a:pt x="32284" y="49469"/>
                </a:lnTo>
                <a:lnTo>
                  <a:pt x="32191" y="49301"/>
                </a:lnTo>
                <a:lnTo>
                  <a:pt x="32098" y="49134"/>
                </a:lnTo>
                <a:lnTo>
                  <a:pt x="31967" y="48966"/>
                </a:lnTo>
                <a:lnTo>
                  <a:pt x="31837" y="48817"/>
                </a:lnTo>
                <a:lnTo>
                  <a:pt x="31576" y="48557"/>
                </a:lnTo>
                <a:lnTo>
                  <a:pt x="31539" y="48538"/>
                </a:lnTo>
                <a:lnTo>
                  <a:pt x="31502" y="48519"/>
                </a:lnTo>
                <a:close/>
                <a:moveTo>
                  <a:pt x="15788" y="48482"/>
                </a:moveTo>
                <a:lnTo>
                  <a:pt x="15732" y="48538"/>
                </a:lnTo>
                <a:lnTo>
                  <a:pt x="15397" y="49134"/>
                </a:lnTo>
                <a:lnTo>
                  <a:pt x="15192" y="49432"/>
                </a:lnTo>
                <a:lnTo>
                  <a:pt x="14988" y="49692"/>
                </a:lnTo>
                <a:lnTo>
                  <a:pt x="14522" y="49152"/>
                </a:lnTo>
                <a:lnTo>
                  <a:pt x="14224" y="48854"/>
                </a:lnTo>
                <a:lnTo>
                  <a:pt x="14131" y="48743"/>
                </a:lnTo>
                <a:lnTo>
                  <a:pt x="14094" y="48724"/>
                </a:lnTo>
                <a:lnTo>
                  <a:pt x="14075" y="48724"/>
                </a:lnTo>
                <a:lnTo>
                  <a:pt x="14057" y="48761"/>
                </a:lnTo>
                <a:lnTo>
                  <a:pt x="14038" y="48799"/>
                </a:lnTo>
                <a:lnTo>
                  <a:pt x="14057" y="48854"/>
                </a:lnTo>
                <a:lnTo>
                  <a:pt x="14075" y="48929"/>
                </a:lnTo>
                <a:lnTo>
                  <a:pt x="14150" y="49059"/>
                </a:lnTo>
                <a:lnTo>
                  <a:pt x="14261" y="49208"/>
                </a:lnTo>
                <a:lnTo>
                  <a:pt x="14503" y="49487"/>
                </a:lnTo>
                <a:lnTo>
                  <a:pt x="14671" y="49655"/>
                </a:lnTo>
                <a:lnTo>
                  <a:pt x="14764" y="49767"/>
                </a:lnTo>
                <a:lnTo>
                  <a:pt x="14839" y="49860"/>
                </a:lnTo>
                <a:lnTo>
                  <a:pt x="14894" y="49897"/>
                </a:lnTo>
                <a:lnTo>
                  <a:pt x="14932" y="49916"/>
                </a:lnTo>
                <a:lnTo>
                  <a:pt x="14988" y="49934"/>
                </a:lnTo>
                <a:lnTo>
                  <a:pt x="15062" y="49916"/>
                </a:lnTo>
                <a:lnTo>
                  <a:pt x="15118" y="49897"/>
                </a:lnTo>
                <a:lnTo>
                  <a:pt x="15174" y="49841"/>
                </a:lnTo>
                <a:lnTo>
                  <a:pt x="15304" y="49692"/>
                </a:lnTo>
                <a:lnTo>
                  <a:pt x="15509" y="49394"/>
                </a:lnTo>
                <a:lnTo>
                  <a:pt x="15714" y="49096"/>
                </a:lnTo>
                <a:lnTo>
                  <a:pt x="15807" y="48947"/>
                </a:lnTo>
                <a:lnTo>
                  <a:pt x="15863" y="48780"/>
                </a:lnTo>
                <a:lnTo>
                  <a:pt x="15863" y="48705"/>
                </a:lnTo>
                <a:lnTo>
                  <a:pt x="15863" y="48557"/>
                </a:lnTo>
                <a:lnTo>
                  <a:pt x="15844" y="48501"/>
                </a:lnTo>
                <a:lnTo>
                  <a:pt x="15825" y="48482"/>
                </a:lnTo>
                <a:close/>
                <a:moveTo>
                  <a:pt x="76688" y="48519"/>
                </a:moveTo>
                <a:lnTo>
                  <a:pt x="76669" y="48557"/>
                </a:lnTo>
                <a:lnTo>
                  <a:pt x="76651" y="48594"/>
                </a:lnTo>
                <a:lnTo>
                  <a:pt x="76688" y="48724"/>
                </a:lnTo>
                <a:lnTo>
                  <a:pt x="76762" y="48892"/>
                </a:lnTo>
                <a:lnTo>
                  <a:pt x="76948" y="49245"/>
                </a:lnTo>
                <a:lnTo>
                  <a:pt x="77079" y="49469"/>
                </a:lnTo>
                <a:lnTo>
                  <a:pt x="77284" y="49729"/>
                </a:lnTo>
                <a:lnTo>
                  <a:pt x="77395" y="49860"/>
                </a:lnTo>
                <a:lnTo>
                  <a:pt x="77470" y="49916"/>
                </a:lnTo>
                <a:lnTo>
                  <a:pt x="77526" y="49934"/>
                </a:lnTo>
                <a:lnTo>
                  <a:pt x="77581" y="49934"/>
                </a:lnTo>
                <a:lnTo>
                  <a:pt x="77637" y="49897"/>
                </a:lnTo>
                <a:lnTo>
                  <a:pt x="77749" y="49823"/>
                </a:lnTo>
                <a:lnTo>
                  <a:pt x="77935" y="49599"/>
                </a:lnTo>
                <a:lnTo>
                  <a:pt x="78159" y="49320"/>
                </a:lnTo>
                <a:lnTo>
                  <a:pt x="78363" y="49041"/>
                </a:lnTo>
                <a:lnTo>
                  <a:pt x="78401" y="48966"/>
                </a:lnTo>
                <a:lnTo>
                  <a:pt x="78457" y="48817"/>
                </a:lnTo>
                <a:lnTo>
                  <a:pt x="78457" y="48761"/>
                </a:lnTo>
                <a:lnTo>
                  <a:pt x="78475" y="48724"/>
                </a:lnTo>
                <a:lnTo>
                  <a:pt x="78457" y="48705"/>
                </a:lnTo>
                <a:lnTo>
                  <a:pt x="78401" y="48743"/>
                </a:lnTo>
                <a:lnTo>
                  <a:pt x="78196" y="48985"/>
                </a:lnTo>
                <a:lnTo>
                  <a:pt x="77972" y="49208"/>
                </a:lnTo>
                <a:lnTo>
                  <a:pt x="77563" y="49692"/>
                </a:lnTo>
                <a:lnTo>
                  <a:pt x="77339" y="49432"/>
                </a:lnTo>
                <a:lnTo>
                  <a:pt x="77153" y="49134"/>
                </a:lnTo>
                <a:lnTo>
                  <a:pt x="77079" y="49003"/>
                </a:lnTo>
                <a:lnTo>
                  <a:pt x="76986" y="48817"/>
                </a:lnTo>
                <a:lnTo>
                  <a:pt x="76893" y="48650"/>
                </a:lnTo>
                <a:lnTo>
                  <a:pt x="76837" y="48594"/>
                </a:lnTo>
                <a:lnTo>
                  <a:pt x="76800" y="48538"/>
                </a:lnTo>
                <a:lnTo>
                  <a:pt x="76725" y="48519"/>
                </a:lnTo>
                <a:close/>
                <a:moveTo>
                  <a:pt x="9626" y="48575"/>
                </a:moveTo>
                <a:lnTo>
                  <a:pt x="9570" y="48594"/>
                </a:lnTo>
                <a:lnTo>
                  <a:pt x="9514" y="48631"/>
                </a:lnTo>
                <a:lnTo>
                  <a:pt x="9384" y="48743"/>
                </a:lnTo>
                <a:lnTo>
                  <a:pt x="9235" y="48892"/>
                </a:lnTo>
                <a:lnTo>
                  <a:pt x="9086" y="49059"/>
                </a:lnTo>
                <a:lnTo>
                  <a:pt x="8955" y="49245"/>
                </a:lnTo>
                <a:lnTo>
                  <a:pt x="8862" y="49394"/>
                </a:lnTo>
                <a:lnTo>
                  <a:pt x="8806" y="49487"/>
                </a:lnTo>
                <a:lnTo>
                  <a:pt x="8769" y="49599"/>
                </a:lnTo>
                <a:lnTo>
                  <a:pt x="8750" y="49655"/>
                </a:lnTo>
                <a:lnTo>
                  <a:pt x="8750" y="49674"/>
                </a:lnTo>
                <a:lnTo>
                  <a:pt x="8788" y="49674"/>
                </a:lnTo>
                <a:lnTo>
                  <a:pt x="8881" y="49636"/>
                </a:lnTo>
                <a:lnTo>
                  <a:pt x="8974" y="49581"/>
                </a:lnTo>
                <a:lnTo>
                  <a:pt x="9067" y="49487"/>
                </a:lnTo>
                <a:lnTo>
                  <a:pt x="9253" y="49283"/>
                </a:lnTo>
                <a:lnTo>
                  <a:pt x="9551" y="48854"/>
                </a:lnTo>
                <a:lnTo>
                  <a:pt x="9626" y="49115"/>
                </a:lnTo>
                <a:lnTo>
                  <a:pt x="9793" y="49525"/>
                </a:lnTo>
                <a:lnTo>
                  <a:pt x="9868" y="49729"/>
                </a:lnTo>
                <a:lnTo>
                  <a:pt x="9961" y="49878"/>
                </a:lnTo>
                <a:lnTo>
                  <a:pt x="9998" y="49934"/>
                </a:lnTo>
                <a:lnTo>
                  <a:pt x="10054" y="49971"/>
                </a:lnTo>
                <a:lnTo>
                  <a:pt x="10128" y="49971"/>
                </a:lnTo>
                <a:lnTo>
                  <a:pt x="10147" y="49934"/>
                </a:lnTo>
                <a:lnTo>
                  <a:pt x="10165" y="49878"/>
                </a:lnTo>
                <a:lnTo>
                  <a:pt x="10128" y="49729"/>
                </a:lnTo>
                <a:lnTo>
                  <a:pt x="10072" y="49543"/>
                </a:lnTo>
                <a:lnTo>
                  <a:pt x="9998" y="49320"/>
                </a:lnTo>
                <a:lnTo>
                  <a:pt x="9812" y="48892"/>
                </a:lnTo>
                <a:lnTo>
                  <a:pt x="9681" y="48612"/>
                </a:lnTo>
                <a:lnTo>
                  <a:pt x="9663" y="48575"/>
                </a:lnTo>
                <a:close/>
                <a:moveTo>
                  <a:pt x="12865" y="48631"/>
                </a:moveTo>
                <a:lnTo>
                  <a:pt x="12828" y="48650"/>
                </a:lnTo>
                <a:lnTo>
                  <a:pt x="12772" y="48705"/>
                </a:lnTo>
                <a:lnTo>
                  <a:pt x="12716" y="48780"/>
                </a:lnTo>
                <a:lnTo>
                  <a:pt x="12642" y="48910"/>
                </a:lnTo>
                <a:lnTo>
                  <a:pt x="12474" y="49301"/>
                </a:lnTo>
                <a:lnTo>
                  <a:pt x="12400" y="49487"/>
                </a:lnTo>
                <a:lnTo>
                  <a:pt x="12362" y="49674"/>
                </a:lnTo>
                <a:lnTo>
                  <a:pt x="12344" y="49785"/>
                </a:lnTo>
                <a:lnTo>
                  <a:pt x="12362" y="49841"/>
                </a:lnTo>
                <a:lnTo>
                  <a:pt x="12418" y="49841"/>
                </a:lnTo>
                <a:lnTo>
                  <a:pt x="12437" y="49823"/>
                </a:lnTo>
                <a:lnTo>
                  <a:pt x="12511" y="49729"/>
                </a:lnTo>
                <a:lnTo>
                  <a:pt x="12660" y="49432"/>
                </a:lnTo>
                <a:lnTo>
                  <a:pt x="12902" y="48947"/>
                </a:lnTo>
                <a:lnTo>
                  <a:pt x="13033" y="49208"/>
                </a:lnTo>
                <a:lnTo>
                  <a:pt x="13219" y="49525"/>
                </a:lnTo>
                <a:lnTo>
                  <a:pt x="13331" y="49674"/>
                </a:lnTo>
                <a:lnTo>
                  <a:pt x="13442" y="49804"/>
                </a:lnTo>
                <a:lnTo>
                  <a:pt x="13573" y="49897"/>
                </a:lnTo>
                <a:lnTo>
                  <a:pt x="13703" y="49953"/>
                </a:lnTo>
                <a:lnTo>
                  <a:pt x="13777" y="49971"/>
                </a:lnTo>
                <a:lnTo>
                  <a:pt x="13833" y="49971"/>
                </a:lnTo>
                <a:lnTo>
                  <a:pt x="13870" y="49953"/>
                </a:lnTo>
                <a:lnTo>
                  <a:pt x="13870" y="49934"/>
                </a:lnTo>
                <a:lnTo>
                  <a:pt x="13870" y="49897"/>
                </a:lnTo>
                <a:lnTo>
                  <a:pt x="13852" y="49841"/>
                </a:lnTo>
                <a:lnTo>
                  <a:pt x="13777" y="49729"/>
                </a:lnTo>
                <a:lnTo>
                  <a:pt x="13554" y="49469"/>
                </a:lnTo>
                <a:lnTo>
                  <a:pt x="13405" y="49283"/>
                </a:lnTo>
                <a:lnTo>
                  <a:pt x="13331" y="49171"/>
                </a:lnTo>
                <a:lnTo>
                  <a:pt x="13275" y="49041"/>
                </a:lnTo>
                <a:lnTo>
                  <a:pt x="13126" y="48780"/>
                </a:lnTo>
                <a:lnTo>
                  <a:pt x="13051" y="48687"/>
                </a:lnTo>
                <a:lnTo>
                  <a:pt x="13014" y="48650"/>
                </a:lnTo>
                <a:lnTo>
                  <a:pt x="12958" y="48631"/>
                </a:lnTo>
                <a:close/>
                <a:moveTo>
                  <a:pt x="71810" y="48631"/>
                </a:moveTo>
                <a:lnTo>
                  <a:pt x="71754" y="48650"/>
                </a:lnTo>
                <a:lnTo>
                  <a:pt x="71717" y="48687"/>
                </a:lnTo>
                <a:lnTo>
                  <a:pt x="71680" y="48761"/>
                </a:lnTo>
                <a:lnTo>
                  <a:pt x="71642" y="48929"/>
                </a:lnTo>
                <a:lnTo>
                  <a:pt x="71624" y="49041"/>
                </a:lnTo>
                <a:lnTo>
                  <a:pt x="71549" y="49171"/>
                </a:lnTo>
                <a:lnTo>
                  <a:pt x="71456" y="49357"/>
                </a:lnTo>
                <a:lnTo>
                  <a:pt x="71363" y="49543"/>
                </a:lnTo>
                <a:lnTo>
                  <a:pt x="71344" y="49618"/>
                </a:lnTo>
                <a:lnTo>
                  <a:pt x="71344" y="49674"/>
                </a:lnTo>
                <a:lnTo>
                  <a:pt x="71382" y="49748"/>
                </a:lnTo>
                <a:lnTo>
                  <a:pt x="71400" y="49785"/>
                </a:lnTo>
                <a:lnTo>
                  <a:pt x="71493" y="49785"/>
                </a:lnTo>
                <a:lnTo>
                  <a:pt x="71531" y="49748"/>
                </a:lnTo>
                <a:lnTo>
                  <a:pt x="71568" y="49692"/>
                </a:lnTo>
                <a:lnTo>
                  <a:pt x="71661" y="49562"/>
                </a:lnTo>
                <a:lnTo>
                  <a:pt x="71754" y="49394"/>
                </a:lnTo>
                <a:lnTo>
                  <a:pt x="71828" y="49227"/>
                </a:lnTo>
                <a:lnTo>
                  <a:pt x="71903" y="49003"/>
                </a:lnTo>
                <a:lnTo>
                  <a:pt x="72052" y="49152"/>
                </a:lnTo>
                <a:lnTo>
                  <a:pt x="72182" y="49301"/>
                </a:lnTo>
                <a:lnTo>
                  <a:pt x="72313" y="49469"/>
                </a:lnTo>
                <a:lnTo>
                  <a:pt x="72424" y="49636"/>
                </a:lnTo>
                <a:lnTo>
                  <a:pt x="72480" y="49748"/>
                </a:lnTo>
                <a:lnTo>
                  <a:pt x="72573" y="49897"/>
                </a:lnTo>
                <a:lnTo>
                  <a:pt x="72629" y="49953"/>
                </a:lnTo>
                <a:lnTo>
                  <a:pt x="72666" y="49971"/>
                </a:lnTo>
                <a:lnTo>
                  <a:pt x="72685" y="49971"/>
                </a:lnTo>
                <a:lnTo>
                  <a:pt x="72704" y="49953"/>
                </a:lnTo>
                <a:lnTo>
                  <a:pt x="72741" y="49860"/>
                </a:lnTo>
                <a:lnTo>
                  <a:pt x="72741" y="49785"/>
                </a:lnTo>
                <a:lnTo>
                  <a:pt x="72741" y="49692"/>
                </a:lnTo>
                <a:lnTo>
                  <a:pt x="72722" y="49618"/>
                </a:lnTo>
                <a:lnTo>
                  <a:pt x="72685" y="49525"/>
                </a:lnTo>
                <a:lnTo>
                  <a:pt x="72573" y="49357"/>
                </a:lnTo>
                <a:lnTo>
                  <a:pt x="72443" y="49171"/>
                </a:lnTo>
                <a:lnTo>
                  <a:pt x="72294" y="49022"/>
                </a:lnTo>
                <a:lnTo>
                  <a:pt x="72145" y="48873"/>
                </a:lnTo>
                <a:lnTo>
                  <a:pt x="71866" y="48650"/>
                </a:lnTo>
                <a:lnTo>
                  <a:pt x="71810" y="48631"/>
                </a:lnTo>
                <a:close/>
                <a:moveTo>
                  <a:pt x="50045" y="48557"/>
                </a:moveTo>
                <a:lnTo>
                  <a:pt x="50008" y="48575"/>
                </a:lnTo>
                <a:lnTo>
                  <a:pt x="49934" y="48650"/>
                </a:lnTo>
                <a:lnTo>
                  <a:pt x="49859" y="48724"/>
                </a:lnTo>
                <a:lnTo>
                  <a:pt x="49710" y="48929"/>
                </a:lnTo>
                <a:lnTo>
                  <a:pt x="49617" y="49078"/>
                </a:lnTo>
                <a:lnTo>
                  <a:pt x="49301" y="49469"/>
                </a:lnTo>
                <a:lnTo>
                  <a:pt x="49133" y="49692"/>
                </a:lnTo>
                <a:lnTo>
                  <a:pt x="49077" y="49785"/>
                </a:lnTo>
                <a:lnTo>
                  <a:pt x="49077" y="49878"/>
                </a:lnTo>
                <a:lnTo>
                  <a:pt x="49096" y="49953"/>
                </a:lnTo>
                <a:lnTo>
                  <a:pt x="49114" y="49990"/>
                </a:lnTo>
                <a:lnTo>
                  <a:pt x="49189" y="49990"/>
                </a:lnTo>
                <a:lnTo>
                  <a:pt x="49245" y="49953"/>
                </a:lnTo>
                <a:lnTo>
                  <a:pt x="49375" y="49841"/>
                </a:lnTo>
                <a:lnTo>
                  <a:pt x="49468" y="49729"/>
                </a:lnTo>
                <a:lnTo>
                  <a:pt x="50064" y="48873"/>
                </a:lnTo>
                <a:lnTo>
                  <a:pt x="50474" y="49432"/>
                </a:lnTo>
                <a:lnTo>
                  <a:pt x="50585" y="49599"/>
                </a:lnTo>
                <a:lnTo>
                  <a:pt x="50716" y="49729"/>
                </a:lnTo>
                <a:lnTo>
                  <a:pt x="50790" y="49785"/>
                </a:lnTo>
                <a:lnTo>
                  <a:pt x="50846" y="49785"/>
                </a:lnTo>
                <a:lnTo>
                  <a:pt x="50865" y="49729"/>
                </a:lnTo>
                <a:lnTo>
                  <a:pt x="50846" y="49674"/>
                </a:lnTo>
                <a:lnTo>
                  <a:pt x="50790" y="49525"/>
                </a:lnTo>
                <a:lnTo>
                  <a:pt x="50697" y="49338"/>
                </a:lnTo>
                <a:lnTo>
                  <a:pt x="50585" y="49152"/>
                </a:lnTo>
                <a:lnTo>
                  <a:pt x="50325" y="48817"/>
                </a:lnTo>
                <a:lnTo>
                  <a:pt x="50138" y="48594"/>
                </a:lnTo>
                <a:lnTo>
                  <a:pt x="50120" y="48575"/>
                </a:lnTo>
                <a:lnTo>
                  <a:pt x="50083" y="48557"/>
                </a:lnTo>
                <a:close/>
                <a:moveTo>
                  <a:pt x="82925" y="48538"/>
                </a:moveTo>
                <a:lnTo>
                  <a:pt x="82869" y="48594"/>
                </a:lnTo>
                <a:lnTo>
                  <a:pt x="82832" y="48687"/>
                </a:lnTo>
                <a:lnTo>
                  <a:pt x="82757" y="48854"/>
                </a:lnTo>
                <a:lnTo>
                  <a:pt x="82720" y="48966"/>
                </a:lnTo>
                <a:lnTo>
                  <a:pt x="82497" y="49413"/>
                </a:lnTo>
                <a:lnTo>
                  <a:pt x="82404" y="49674"/>
                </a:lnTo>
                <a:lnTo>
                  <a:pt x="82366" y="49767"/>
                </a:lnTo>
                <a:lnTo>
                  <a:pt x="82366" y="49860"/>
                </a:lnTo>
                <a:lnTo>
                  <a:pt x="82385" y="49934"/>
                </a:lnTo>
                <a:lnTo>
                  <a:pt x="82422" y="49971"/>
                </a:lnTo>
                <a:lnTo>
                  <a:pt x="82441" y="49990"/>
                </a:lnTo>
                <a:lnTo>
                  <a:pt x="82478" y="49971"/>
                </a:lnTo>
                <a:lnTo>
                  <a:pt x="82552" y="49916"/>
                </a:lnTo>
                <a:lnTo>
                  <a:pt x="82627" y="49823"/>
                </a:lnTo>
                <a:lnTo>
                  <a:pt x="82683" y="49729"/>
                </a:lnTo>
                <a:lnTo>
                  <a:pt x="82739" y="49618"/>
                </a:lnTo>
                <a:lnTo>
                  <a:pt x="82832" y="49357"/>
                </a:lnTo>
                <a:lnTo>
                  <a:pt x="82999" y="48854"/>
                </a:lnTo>
                <a:lnTo>
                  <a:pt x="83148" y="49059"/>
                </a:lnTo>
                <a:lnTo>
                  <a:pt x="83409" y="49357"/>
                </a:lnTo>
                <a:lnTo>
                  <a:pt x="83558" y="49506"/>
                </a:lnTo>
                <a:lnTo>
                  <a:pt x="83670" y="49618"/>
                </a:lnTo>
                <a:lnTo>
                  <a:pt x="83763" y="49674"/>
                </a:lnTo>
                <a:lnTo>
                  <a:pt x="83800" y="49674"/>
                </a:lnTo>
                <a:lnTo>
                  <a:pt x="83819" y="49655"/>
                </a:lnTo>
                <a:lnTo>
                  <a:pt x="83819" y="49599"/>
                </a:lnTo>
                <a:lnTo>
                  <a:pt x="83800" y="49543"/>
                </a:lnTo>
                <a:lnTo>
                  <a:pt x="83744" y="49394"/>
                </a:lnTo>
                <a:lnTo>
                  <a:pt x="83632" y="49245"/>
                </a:lnTo>
                <a:lnTo>
                  <a:pt x="83502" y="49078"/>
                </a:lnTo>
                <a:lnTo>
                  <a:pt x="83223" y="48780"/>
                </a:lnTo>
                <a:lnTo>
                  <a:pt x="83037" y="48575"/>
                </a:lnTo>
                <a:lnTo>
                  <a:pt x="83018" y="48538"/>
                </a:lnTo>
                <a:close/>
                <a:moveTo>
                  <a:pt x="79574" y="48594"/>
                </a:moveTo>
                <a:lnTo>
                  <a:pt x="79536" y="48631"/>
                </a:lnTo>
                <a:lnTo>
                  <a:pt x="79350" y="48892"/>
                </a:lnTo>
                <a:lnTo>
                  <a:pt x="79034" y="49338"/>
                </a:lnTo>
                <a:lnTo>
                  <a:pt x="78754" y="49748"/>
                </a:lnTo>
                <a:lnTo>
                  <a:pt x="78680" y="49897"/>
                </a:lnTo>
                <a:lnTo>
                  <a:pt x="78661" y="49953"/>
                </a:lnTo>
                <a:lnTo>
                  <a:pt x="78661" y="49971"/>
                </a:lnTo>
                <a:lnTo>
                  <a:pt x="78717" y="50009"/>
                </a:lnTo>
                <a:lnTo>
                  <a:pt x="78773" y="50009"/>
                </a:lnTo>
                <a:lnTo>
                  <a:pt x="78829" y="49990"/>
                </a:lnTo>
                <a:lnTo>
                  <a:pt x="78903" y="49934"/>
                </a:lnTo>
                <a:lnTo>
                  <a:pt x="79052" y="49804"/>
                </a:lnTo>
                <a:lnTo>
                  <a:pt x="79220" y="49618"/>
                </a:lnTo>
                <a:lnTo>
                  <a:pt x="79350" y="49413"/>
                </a:lnTo>
                <a:lnTo>
                  <a:pt x="79481" y="49208"/>
                </a:lnTo>
                <a:lnTo>
                  <a:pt x="79648" y="48947"/>
                </a:lnTo>
                <a:lnTo>
                  <a:pt x="79871" y="49432"/>
                </a:lnTo>
                <a:lnTo>
                  <a:pt x="80039" y="49729"/>
                </a:lnTo>
                <a:lnTo>
                  <a:pt x="80095" y="49823"/>
                </a:lnTo>
                <a:lnTo>
                  <a:pt x="80132" y="49841"/>
                </a:lnTo>
                <a:lnTo>
                  <a:pt x="80151" y="49841"/>
                </a:lnTo>
                <a:lnTo>
                  <a:pt x="80188" y="49823"/>
                </a:lnTo>
                <a:lnTo>
                  <a:pt x="80207" y="49767"/>
                </a:lnTo>
                <a:lnTo>
                  <a:pt x="80188" y="49692"/>
                </a:lnTo>
                <a:lnTo>
                  <a:pt x="80169" y="49599"/>
                </a:lnTo>
                <a:lnTo>
                  <a:pt x="80095" y="49357"/>
                </a:lnTo>
                <a:lnTo>
                  <a:pt x="79983" y="49096"/>
                </a:lnTo>
                <a:lnTo>
                  <a:pt x="79853" y="48873"/>
                </a:lnTo>
                <a:lnTo>
                  <a:pt x="79723" y="48687"/>
                </a:lnTo>
                <a:lnTo>
                  <a:pt x="79667" y="48631"/>
                </a:lnTo>
                <a:lnTo>
                  <a:pt x="79611" y="48594"/>
                </a:lnTo>
                <a:close/>
                <a:moveTo>
                  <a:pt x="38968" y="48687"/>
                </a:moveTo>
                <a:lnTo>
                  <a:pt x="38875" y="48724"/>
                </a:lnTo>
                <a:lnTo>
                  <a:pt x="38781" y="48817"/>
                </a:lnTo>
                <a:lnTo>
                  <a:pt x="38688" y="48947"/>
                </a:lnTo>
                <a:lnTo>
                  <a:pt x="38465" y="49301"/>
                </a:lnTo>
                <a:lnTo>
                  <a:pt x="38241" y="49674"/>
                </a:lnTo>
                <a:lnTo>
                  <a:pt x="38186" y="49823"/>
                </a:lnTo>
                <a:lnTo>
                  <a:pt x="38167" y="49897"/>
                </a:lnTo>
                <a:lnTo>
                  <a:pt x="38167" y="49953"/>
                </a:lnTo>
                <a:lnTo>
                  <a:pt x="38186" y="49990"/>
                </a:lnTo>
                <a:lnTo>
                  <a:pt x="38223" y="50027"/>
                </a:lnTo>
                <a:lnTo>
                  <a:pt x="38279" y="50009"/>
                </a:lnTo>
                <a:lnTo>
                  <a:pt x="38372" y="49971"/>
                </a:lnTo>
                <a:lnTo>
                  <a:pt x="38428" y="49953"/>
                </a:lnTo>
                <a:lnTo>
                  <a:pt x="38465" y="49897"/>
                </a:lnTo>
                <a:lnTo>
                  <a:pt x="38539" y="49785"/>
                </a:lnTo>
                <a:lnTo>
                  <a:pt x="38595" y="49636"/>
                </a:lnTo>
                <a:lnTo>
                  <a:pt x="38670" y="49469"/>
                </a:lnTo>
                <a:lnTo>
                  <a:pt x="38726" y="49301"/>
                </a:lnTo>
                <a:lnTo>
                  <a:pt x="38781" y="49171"/>
                </a:lnTo>
                <a:lnTo>
                  <a:pt x="38875" y="49059"/>
                </a:lnTo>
                <a:lnTo>
                  <a:pt x="38912" y="49022"/>
                </a:lnTo>
                <a:lnTo>
                  <a:pt x="38968" y="49003"/>
                </a:lnTo>
                <a:lnTo>
                  <a:pt x="39023" y="49003"/>
                </a:lnTo>
                <a:lnTo>
                  <a:pt x="39061" y="49022"/>
                </a:lnTo>
                <a:lnTo>
                  <a:pt x="39117" y="49059"/>
                </a:lnTo>
                <a:lnTo>
                  <a:pt x="39172" y="49115"/>
                </a:lnTo>
                <a:lnTo>
                  <a:pt x="39265" y="49264"/>
                </a:lnTo>
                <a:lnTo>
                  <a:pt x="39359" y="49432"/>
                </a:lnTo>
                <a:lnTo>
                  <a:pt x="39433" y="49599"/>
                </a:lnTo>
                <a:lnTo>
                  <a:pt x="39508" y="49748"/>
                </a:lnTo>
                <a:lnTo>
                  <a:pt x="39582" y="49841"/>
                </a:lnTo>
                <a:lnTo>
                  <a:pt x="39619" y="49860"/>
                </a:lnTo>
                <a:lnTo>
                  <a:pt x="39656" y="49860"/>
                </a:lnTo>
                <a:lnTo>
                  <a:pt x="39675" y="49823"/>
                </a:lnTo>
                <a:lnTo>
                  <a:pt x="39675" y="49804"/>
                </a:lnTo>
                <a:lnTo>
                  <a:pt x="39675" y="49692"/>
                </a:lnTo>
                <a:lnTo>
                  <a:pt x="39638" y="49581"/>
                </a:lnTo>
                <a:lnTo>
                  <a:pt x="39582" y="49432"/>
                </a:lnTo>
                <a:lnTo>
                  <a:pt x="39452" y="49171"/>
                </a:lnTo>
                <a:lnTo>
                  <a:pt x="39377" y="49022"/>
                </a:lnTo>
                <a:lnTo>
                  <a:pt x="39303" y="48873"/>
                </a:lnTo>
                <a:lnTo>
                  <a:pt x="39228" y="48780"/>
                </a:lnTo>
                <a:lnTo>
                  <a:pt x="39154" y="48705"/>
                </a:lnTo>
                <a:lnTo>
                  <a:pt x="39061" y="48687"/>
                </a:lnTo>
                <a:close/>
                <a:moveTo>
                  <a:pt x="61030" y="48743"/>
                </a:moveTo>
                <a:lnTo>
                  <a:pt x="60974" y="48780"/>
                </a:lnTo>
                <a:lnTo>
                  <a:pt x="60918" y="48836"/>
                </a:lnTo>
                <a:lnTo>
                  <a:pt x="60788" y="49003"/>
                </a:lnTo>
                <a:lnTo>
                  <a:pt x="60658" y="49208"/>
                </a:lnTo>
                <a:lnTo>
                  <a:pt x="60546" y="49450"/>
                </a:lnTo>
                <a:lnTo>
                  <a:pt x="60471" y="49655"/>
                </a:lnTo>
                <a:lnTo>
                  <a:pt x="60416" y="49841"/>
                </a:lnTo>
                <a:lnTo>
                  <a:pt x="60416" y="49916"/>
                </a:lnTo>
                <a:lnTo>
                  <a:pt x="60434" y="49971"/>
                </a:lnTo>
                <a:lnTo>
                  <a:pt x="60471" y="50027"/>
                </a:lnTo>
                <a:lnTo>
                  <a:pt x="60509" y="50046"/>
                </a:lnTo>
                <a:lnTo>
                  <a:pt x="60546" y="50027"/>
                </a:lnTo>
                <a:lnTo>
                  <a:pt x="60602" y="49990"/>
                </a:lnTo>
                <a:lnTo>
                  <a:pt x="60695" y="49878"/>
                </a:lnTo>
                <a:lnTo>
                  <a:pt x="60788" y="49711"/>
                </a:lnTo>
                <a:lnTo>
                  <a:pt x="60956" y="49320"/>
                </a:lnTo>
                <a:lnTo>
                  <a:pt x="61067" y="49059"/>
                </a:lnTo>
                <a:lnTo>
                  <a:pt x="61123" y="49134"/>
                </a:lnTo>
                <a:lnTo>
                  <a:pt x="61179" y="49245"/>
                </a:lnTo>
                <a:lnTo>
                  <a:pt x="61291" y="49525"/>
                </a:lnTo>
                <a:lnTo>
                  <a:pt x="61365" y="49636"/>
                </a:lnTo>
                <a:lnTo>
                  <a:pt x="61421" y="49729"/>
                </a:lnTo>
                <a:lnTo>
                  <a:pt x="61458" y="49767"/>
                </a:lnTo>
                <a:lnTo>
                  <a:pt x="61514" y="49767"/>
                </a:lnTo>
                <a:lnTo>
                  <a:pt x="61551" y="49748"/>
                </a:lnTo>
                <a:lnTo>
                  <a:pt x="61570" y="49692"/>
                </a:lnTo>
                <a:lnTo>
                  <a:pt x="61589" y="49636"/>
                </a:lnTo>
                <a:lnTo>
                  <a:pt x="61589" y="49581"/>
                </a:lnTo>
                <a:lnTo>
                  <a:pt x="61589" y="49506"/>
                </a:lnTo>
                <a:lnTo>
                  <a:pt x="61533" y="49357"/>
                </a:lnTo>
                <a:lnTo>
                  <a:pt x="61458" y="49208"/>
                </a:lnTo>
                <a:lnTo>
                  <a:pt x="61365" y="49059"/>
                </a:lnTo>
                <a:lnTo>
                  <a:pt x="61272" y="48929"/>
                </a:lnTo>
                <a:lnTo>
                  <a:pt x="61123" y="48761"/>
                </a:lnTo>
                <a:lnTo>
                  <a:pt x="61086" y="48743"/>
                </a:lnTo>
                <a:close/>
                <a:moveTo>
                  <a:pt x="57269" y="48705"/>
                </a:moveTo>
                <a:lnTo>
                  <a:pt x="57213" y="48761"/>
                </a:lnTo>
                <a:lnTo>
                  <a:pt x="57176" y="48836"/>
                </a:lnTo>
                <a:lnTo>
                  <a:pt x="57102" y="49003"/>
                </a:lnTo>
                <a:lnTo>
                  <a:pt x="57064" y="49134"/>
                </a:lnTo>
                <a:lnTo>
                  <a:pt x="56953" y="49320"/>
                </a:lnTo>
                <a:lnTo>
                  <a:pt x="56822" y="49543"/>
                </a:lnTo>
                <a:lnTo>
                  <a:pt x="56692" y="49785"/>
                </a:lnTo>
                <a:lnTo>
                  <a:pt x="56655" y="49878"/>
                </a:lnTo>
                <a:lnTo>
                  <a:pt x="56636" y="49953"/>
                </a:lnTo>
                <a:lnTo>
                  <a:pt x="56655" y="50046"/>
                </a:lnTo>
                <a:lnTo>
                  <a:pt x="56692" y="50083"/>
                </a:lnTo>
                <a:lnTo>
                  <a:pt x="56729" y="50102"/>
                </a:lnTo>
                <a:lnTo>
                  <a:pt x="56785" y="50083"/>
                </a:lnTo>
                <a:lnTo>
                  <a:pt x="56841" y="50027"/>
                </a:lnTo>
                <a:lnTo>
                  <a:pt x="56897" y="49971"/>
                </a:lnTo>
                <a:lnTo>
                  <a:pt x="57009" y="49785"/>
                </a:lnTo>
                <a:lnTo>
                  <a:pt x="57139" y="49581"/>
                </a:lnTo>
                <a:lnTo>
                  <a:pt x="57232" y="49376"/>
                </a:lnTo>
                <a:lnTo>
                  <a:pt x="57362" y="49096"/>
                </a:lnTo>
                <a:lnTo>
                  <a:pt x="57679" y="49525"/>
                </a:lnTo>
                <a:lnTo>
                  <a:pt x="57772" y="49655"/>
                </a:lnTo>
                <a:lnTo>
                  <a:pt x="57865" y="49748"/>
                </a:lnTo>
                <a:lnTo>
                  <a:pt x="57939" y="49785"/>
                </a:lnTo>
                <a:lnTo>
                  <a:pt x="57958" y="49785"/>
                </a:lnTo>
                <a:lnTo>
                  <a:pt x="57995" y="49748"/>
                </a:lnTo>
                <a:lnTo>
                  <a:pt x="58014" y="49711"/>
                </a:lnTo>
                <a:lnTo>
                  <a:pt x="58014" y="49655"/>
                </a:lnTo>
                <a:lnTo>
                  <a:pt x="57977" y="49543"/>
                </a:lnTo>
                <a:lnTo>
                  <a:pt x="57884" y="49394"/>
                </a:lnTo>
                <a:lnTo>
                  <a:pt x="57790" y="49227"/>
                </a:lnTo>
                <a:lnTo>
                  <a:pt x="57548" y="48929"/>
                </a:lnTo>
                <a:lnTo>
                  <a:pt x="57399" y="48743"/>
                </a:lnTo>
                <a:lnTo>
                  <a:pt x="57362" y="48724"/>
                </a:lnTo>
                <a:lnTo>
                  <a:pt x="57325" y="48705"/>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37" name="Google Shape;37;p7"/>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3"/>
              </a:buClr>
              <a:buSzPts val="2400"/>
              <a:buNone/>
              <a:defRPr>
                <a:solidFill>
                  <a:schemeClr val="accent3"/>
                </a:solidFill>
              </a:defRPr>
            </a:lvl1pPr>
            <a:lvl2pPr lvl="1" rtl="0">
              <a:spcBef>
                <a:spcPts val="0"/>
              </a:spcBef>
              <a:spcAft>
                <a:spcPts val="0"/>
              </a:spcAft>
              <a:buClr>
                <a:schemeClr val="accent3"/>
              </a:buClr>
              <a:buSzPts val="2400"/>
              <a:buNone/>
              <a:defRPr>
                <a:solidFill>
                  <a:schemeClr val="accent3"/>
                </a:solidFill>
              </a:defRPr>
            </a:lvl2pPr>
            <a:lvl3pPr lvl="2" rtl="0">
              <a:spcBef>
                <a:spcPts val="0"/>
              </a:spcBef>
              <a:spcAft>
                <a:spcPts val="0"/>
              </a:spcAft>
              <a:buClr>
                <a:schemeClr val="accent3"/>
              </a:buClr>
              <a:buSzPts val="2400"/>
              <a:buNone/>
              <a:defRPr>
                <a:solidFill>
                  <a:schemeClr val="accent3"/>
                </a:solidFill>
              </a:defRPr>
            </a:lvl3pPr>
            <a:lvl4pPr lvl="3" rtl="0">
              <a:spcBef>
                <a:spcPts val="0"/>
              </a:spcBef>
              <a:spcAft>
                <a:spcPts val="0"/>
              </a:spcAft>
              <a:buClr>
                <a:schemeClr val="accent3"/>
              </a:buClr>
              <a:buSzPts val="2400"/>
              <a:buNone/>
              <a:defRPr>
                <a:solidFill>
                  <a:schemeClr val="accent3"/>
                </a:solidFill>
              </a:defRPr>
            </a:lvl4pPr>
            <a:lvl5pPr lvl="4" rtl="0">
              <a:spcBef>
                <a:spcPts val="0"/>
              </a:spcBef>
              <a:spcAft>
                <a:spcPts val="0"/>
              </a:spcAft>
              <a:buClr>
                <a:schemeClr val="accent3"/>
              </a:buClr>
              <a:buSzPts val="2400"/>
              <a:buNone/>
              <a:defRPr>
                <a:solidFill>
                  <a:schemeClr val="accent3"/>
                </a:solidFill>
              </a:defRPr>
            </a:lvl5pPr>
            <a:lvl6pPr lvl="5" rtl="0">
              <a:spcBef>
                <a:spcPts val="0"/>
              </a:spcBef>
              <a:spcAft>
                <a:spcPts val="0"/>
              </a:spcAft>
              <a:buClr>
                <a:schemeClr val="accent3"/>
              </a:buClr>
              <a:buSzPts val="2400"/>
              <a:buNone/>
              <a:defRPr>
                <a:solidFill>
                  <a:schemeClr val="accent3"/>
                </a:solidFill>
              </a:defRPr>
            </a:lvl6pPr>
            <a:lvl7pPr lvl="6" rtl="0">
              <a:spcBef>
                <a:spcPts val="0"/>
              </a:spcBef>
              <a:spcAft>
                <a:spcPts val="0"/>
              </a:spcAft>
              <a:buClr>
                <a:schemeClr val="accent3"/>
              </a:buClr>
              <a:buSzPts val="2400"/>
              <a:buNone/>
              <a:defRPr>
                <a:solidFill>
                  <a:schemeClr val="accent3"/>
                </a:solidFill>
              </a:defRPr>
            </a:lvl7pPr>
            <a:lvl8pPr lvl="7" rtl="0">
              <a:spcBef>
                <a:spcPts val="0"/>
              </a:spcBef>
              <a:spcAft>
                <a:spcPts val="0"/>
              </a:spcAft>
              <a:buClr>
                <a:schemeClr val="accent3"/>
              </a:buClr>
              <a:buSzPts val="2400"/>
              <a:buNone/>
              <a:defRPr>
                <a:solidFill>
                  <a:schemeClr val="accent3"/>
                </a:solidFill>
              </a:defRPr>
            </a:lvl8pPr>
            <a:lvl9pPr lvl="8" rtl="0">
              <a:spcBef>
                <a:spcPts val="0"/>
              </a:spcBef>
              <a:spcAft>
                <a:spcPts val="0"/>
              </a:spcAft>
              <a:buClr>
                <a:schemeClr val="accent3"/>
              </a:buClr>
              <a:buSzPts val="2400"/>
              <a:buNone/>
              <a:defRPr>
                <a:solidFill>
                  <a:schemeClr val="accent3"/>
                </a:solidFill>
              </a:defRPr>
            </a:lvl9pPr>
          </a:lstStyle>
          <a:p>
            <a:endParaRPr/>
          </a:p>
        </p:txBody>
      </p:sp>
      <p:sp>
        <p:nvSpPr>
          <p:cNvPr id="38" name="Google Shape;38;p7"/>
          <p:cNvSpPr txBox="1">
            <a:spLocks noGrp="1"/>
          </p:cNvSpPr>
          <p:nvPr>
            <p:ph type="body" idx="1"/>
          </p:nvPr>
        </p:nvSpPr>
        <p:spPr>
          <a:xfrm>
            <a:off x="1101367"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39" name="Google Shape;39;p7"/>
          <p:cNvSpPr txBox="1">
            <a:spLocks noGrp="1"/>
          </p:cNvSpPr>
          <p:nvPr>
            <p:ph type="body" idx="2"/>
          </p:nvPr>
        </p:nvSpPr>
        <p:spPr>
          <a:xfrm>
            <a:off x="4457125"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0" name="Google Shape;40;p7"/>
          <p:cNvSpPr txBox="1">
            <a:spLocks noGrp="1"/>
          </p:cNvSpPr>
          <p:nvPr>
            <p:ph type="body" idx="3"/>
          </p:nvPr>
        </p:nvSpPr>
        <p:spPr>
          <a:xfrm>
            <a:off x="7812883"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1" name="Google Shape;41;p7"/>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Tree>
    <p:extLst>
      <p:ext uri="{BB962C8B-B14F-4D97-AF65-F5344CB8AC3E}">
        <p14:creationId xmlns:p14="http://schemas.microsoft.com/office/powerpoint/2010/main" val="1780404277"/>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42"/>
        <p:cNvGrpSpPr/>
        <p:nvPr/>
      </p:nvGrpSpPr>
      <p:grpSpPr>
        <a:xfrm>
          <a:off x="0" y="0"/>
          <a:ext cx="0" cy="0"/>
          <a:chOff x="0" y="0"/>
          <a:chExt cx="0" cy="0"/>
        </a:xfrm>
      </p:grpSpPr>
      <p:sp>
        <p:nvSpPr>
          <p:cNvPr id="43" name="Google Shape;43;p8"/>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44" name="Google Shape;44;p8"/>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2"/>
              </a:buClr>
              <a:buSzPts val="2400"/>
              <a:buNone/>
              <a:defRPr>
                <a:solidFill>
                  <a:schemeClr val="accent2"/>
                </a:solidFill>
              </a:defRPr>
            </a:lvl1pPr>
            <a:lvl2pPr lvl="1">
              <a:spcBef>
                <a:spcPts val="0"/>
              </a:spcBef>
              <a:spcAft>
                <a:spcPts val="0"/>
              </a:spcAft>
              <a:buClr>
                <a:schemeClr val="accent2"/>
              </a:buClr>
              <a:buSzPts val="2400"/>
              <a:buNone/>
              <a:defRPr>
                <a:solidFill>
                  <a:schemeClr val="accent2"/>
                </a:solidFill>
              </a:defRPr>
            </a:lvl2pPr>
            <a:lvl3pPr lvl="2">
              <a:spcBef>
                <a:spcPts val="0"/>
              </a:spcBef>
              <a:spcAft>
                <a:spcPts val="0"/>
              </a:spcAft>
              <a:buClr>
                <a:schemeClr val="accent2"/>
              </a:buClr>
              <a:buSzPts val="2400"/>
              <a:buNone/>
              <a:defRPr>
                <a:solidFill>
                  <a:schemeClr val="accent2"/>
                </a:solidFill>
              </a:defRPr>
            </a:lvl3pPr>
            <a:lvl4pPr lvl="3">
              <a:spcBef>
                <a:spcPts val="0"/>
              </a:spcBef>
              <a:spcAft>
                <a:spcPts val="0"/>
              </a:spcAft>
              <a:buClr>
                <a:schemeClr val="accent2"/>
              </a:buClr>
              <a:buSzPts val="2400"/>
              <a:buNone/>
              <a:defRPr>
                <a:solidFill>
                  <a:schemeClr val="accent2"/>
                </a:solidFill>
              </a:defRPr>
            </a:lvl4pPr>
            <a:lvl5pPr lvl="4">
              <a:spcBef>
                <a:spcPts val="0"/>
              </a:spcBef>
              <a:spcAft>
                <a:spcPts val="0"/>
              </a:spcAft>
              <a:buClr>
                <a:schemeClr val="accent2"/>
              </a:buClr>
              <a:buSzPts val="2400"/>
              <a:buNone/>
              <a:defRPr>
                <a:solidFill>
                  <a:schemeClr val="accent2"/>
                </a:solidFill>
              </a:defRPr>
            </a:lvl5pPr>
            <a:lvl6pPr lvl="5">
              <a:spcBef>
                <a:spcPts val="0"/>
              </a:spcBef>
              <a:spcAft>
                <a:spcPts val="0"/>
              </a:spcAft>
              <a:buClr>
                <a:schemeClr val="accent2"/>
              </a:buClr>
              <a:buSzPts val="2400"/>
              <a:buNone/>
              <a:defRPr>
                <a:solidFill>
                  <a:schemeClr val="accent2"/>
                </a:solidFill>
              </a:defRPr>
            </a:lvl6pPr>
            <a:lvl7pPr lvl="6">
              <a:spcBef>
                <a:spcPts val="0"/>
              </a:spcBef>
              <a:spcAft>
                <a:spcPts val="0"/>
              </a:spcAft>
              <a:buClr>
                <a:schemeClr val="accent2"/>
              </a:buClr>
              <a:buSzPts val="2400"/>
              <a:buNone/>
              <a:defRPr>
                <a:solidFill>
                  <a:schemeClr val="accent2"/>
                </a:solidFill>
              </a:defRPr>
            </a:lvl7pPr>
            <a:lvl8pPr lvl="7">
              <a:spcBef>
                <a:spcPts val="0"/>
              </a:spcBef>
              <a:spcAft>
                <a:spcPts val="0"/>
              </a:spcAft>
              <a:buClr>
                <a:schemeClr val="accent2"/>
              </a:buClr>
              <a:buSzPts val="2400"/>
              <a:buNone/>
              <a:defRPr>
                <a:solidFill>
                  <a:schemeClr val="accent2"/>
                </a:solidFill>
              </a:defRPr>
            </a:lvl8pPr>
            <a:lvl9pPr lvl="8">
              <a:spcBef>
                <a:spcPts val="0"/>
              </a:spcBef>
              <a:spcAft>
                <a:spcPts val="0"/>
              </a:spcAft>
              <a:buClr>
                <a:schemeClr val="accent2"/>
              </a:buClr>
              <a:buSzPts val="2400"/>
              <a:buNone/>
              <a:defRPr>
                <a:solidFill>
                  <a:schemeClr val="accent2"/>
                </a:solidFill>
              </a:defRPr>
            </a:lvl9pPr>
          </a:lstStyle>
          <a:p>
            <a:endParaRPr/>
          </a:p>
        </p:txBody>
      </p:sp>
      <p:sp>
        <p:nvSpPr>
          <p:cNvPr id="45" name="Google Shape;45;p8"/>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Tree>
    <p:extLst>
      <p:ext uri="{BB962C8B-B14F-4D97-AF65-F5344CB8AC3E}">
        <p14:creationId xmlns:p14="http://schemas.microsoft.com/office/powerpoint/2010/main" val="3590107369"/>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6"/>
        <p:cNvGrpSpPr/>
        <p:nvPr/>
      </p:nvGrpSpPr>
      <p:grpSpPr>
        <a:xfrm>
          <a:off x="0" y="0"/>
          <a:ext cx="0" cy="0"/>
          <a:chOff x="0" y="0"/>
          <a:chExt cx="0" cy="0"/>
        </a:xfrm>
      </p:grpSpPr>
      <p:sp>
        <p:nvSpPr>
          <p:cNvPr id="47" name="Google Shape;47;p9"/>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
        <p:nvSpPr>
          <p:cNvPr id="48" name="Google Shape;48;p9"/>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rgbClr val="CDBCB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CDBCB5"/>
              </a:solidFill>
              <a:effectLst/>
              <a:uLnTx/>
              <a:uFillTx/>
              <a:latin typeface="Arial"/>
              <a:ea typeface="+mn-ea"/>
              <a:cs typeface="Arial"/>
              <a:sym typeface="Arial"/>
            </a:endParaRPr>
          </a:p>
        </p:txBody>
      </p:sp>
      <p:sp>
        <p:nvSpPr>
          <p:cNvPr id="49" name="Google Shape;49;p9"/>
          <p:cNvSpPr txBox="1">
            <a:spLocks noGrp="1"/>
          </p:cNvSpPr>
          <p:nvPr>
            <p:ph type="body" idx="1"/>
          </p:nvPr>
        </p:nvSpPr>
        <p:spPr>
          <a:xfrm>
            <a:off x="609600" y="5468679"/>
            <a:ext cx="10972800" cy="692800"/>
          </a:xfrm>
          <a:prstGeom prst="rect">
            <a:avLst/>
          </a:prstGeom>
        </p:spPr>
        <p:txBody>
          <a:bodyPr spcFirstLastPara="1" wrap="square" lIns="91425" tIns="91425" rIns="91425" bIns="91425" anchor="t" anchorCtr="0">
            <a:noAutofit/>
          </a:bodyPr>
          <a:lstStyle>
            <a:lvl1pPr marL="609585" lvl="0" indent="-304792" algn="ctr">
              <a:spcBef>
                <a:spcPts val="480"/>
              </a:spcBef>
              <a:spcAft>
                <a:spcPts val="0"/>
              </a:spcAft>
              <a:buSzPts val="1800"/>
              <a:buNone/>
              <a:defRPr sz="2400"/>
            </a:lvl1pPr>
          </a:lstStyle>
          <a:p>
            <a:endParaRPr/>
          </a:p>
        </p:txBody>
      </p:sp>
    </p:spTree>
    <p:extLst>
      <p:ext uri="{BB962C8B-B14F-4D97-AF65-F5344CB8AC3E}">
        <p14:creationId xmlns:p14="http://schemas.microsoft.com/office/powerpoint/2010/main" val="4015867481"/>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50"/>
        <p:cNvGrpSpPr/>
        <p:nvPr/>
      </p:nvGrpSpPr>
      <p:grpSpPr>
        <a:xfrm>
          <a:off x="0" y="0"/>
          <a:ext cx="0" cy="0"/>
          <a:chOff x="0" y="0"/>
          <a:chExt cx="0" cy="0"/>
        </a:xfrm>
      </p:grpSpPr>
      <p:sp>
        <p:nvSpPr>
          <p:cNvPr id="51" name="Google Shape;51;p10"/>
          <p:cNvSpPr/>
          <p:nvPr/>
        </p:nvSpPr>
        <p:spPr>
          <a:xfrm>
            <a:off x="209801" y="167601"/>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rgbClr val="C3CE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52" name="Google Shape;52;p10"/>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Tree>
    <p:extLst>
      <p:ext uri="{BB962C8B-B14F-4D97-AF65-F5344CB8AC3E}">
        <p14:creationId xmlns:p14="http://schemas.microsoft.com/office/powerpoint/2010/main" val="169819444"/>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6378575"/>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F0293D09-4E56-4C31-A16B-4FC8B860159E}"/>
              </a:ext>
            </a:extLst>
          </p:cNvPr>
          <p:cNvSpPr>
            <a:spLocks noGrp="1"/>
          </p:cNvSpPr>
          <p:nvPr>
            <p:ph type="dt" sz="half" idx="10"/>
          </p:nvPr>
        </p:nvSpPr>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fld id="{4EEFFB1D-C063-4105-9FB5-74C5ADA38306}" type="datetimeFigureOut">
              <a:rPr kumimoji="0" lang="en-US" sz="1800" b="0" i="0" u="none" strike="noStrike" kern="1200" cap="none" spc="0" normalizeH="0" baseline="0" noProof="0">
                <a:ln>
                  <a:noFill/>
                </a:ln>
                <a:solidFill>
                  <a:srgbClr val="494B58"/>
                </a:solidFill>
                <a:effectLst/>
                <a:uLnTx/>
                <a:uFillTx/>
                <a:latin typeface="Arial"/>
                <a:ea typeface="+mn-ea"/>
                <a:cs typeface="+mn-cs"/>
              </a:rPr>
              <a:pPr marL="0" marR="0" lvl="0" indent="0" algn="l" defTabSz="914286" rtl="0" eaLnBrk="1" fontAlgn="auto" latinLnBrk="0" hangingPunct="1">
                <a:lnSpc>
                  <a:spcPct val="100000"/>
                </a:lnSpc>
                <a:spcBef>
                  <a:spcPts val="0"/>
                </a:spcBef>
                <a:spcAft>
                  <a:spcPts val="0"/>
                </a:spcAft>
                <a:buClrTx/>
                <a:buSzTx/>
                <a:buFontTx/>
                <a:buNone/>
                <a:tabLst/>
                <a:defRPr/>
              </a:pPr>
              <a:t>10/09/24</a:t>
            </a:fld>
            <a:endParaRPr kumimoji="0" lang="en-US" sz="1800" b="0" i="0" u="none" strike="noStrike" kern="1200" cap="none" spc="0" normalizeH="0" baseline="0" noProof="0">
              <a:ln>
                <a:noFill/>
              </a:ln>
              <a:solidFill>
                <a:srgbClr val="494B58"/>
              </a:solidFill>
              <a:effectLst/>
              <a:uLnTx/>
              <a:uFillTx/>
              <a:latin typeface="Arial"/>
              <a:ea typeface="+mn-ea"/>
              <a:cs typeface="+mn-cs"/>
            </a:endParaRPr>
          </a:p>
        </p:txBody>
      </p:sp>
      <p:sp>
        <p:nvSpPr>
          <p:cNvPr id="5" name="Footer Placeholder 4">
            <a:extLst>
              <a:ext uri="{FF2B5EF4-FFF2-40B4-BE49-F238E27FC236}">
                <a16:creationId xmlns:a16="http://schemas.microsoft.com/office/drawing/2014/main" id="{9B0354F9-8FDB-413D-B4B9-E1C61E33B462}"/>
              </a:ext>
            </a:extLst>
          </p:cNvPr>
          <p:cNvSpPr>
            <a:spLocks noGrp="1"/>
          </p:cNvSpPr>
          <p:nvPr>
            <p:ph type="ftr" sz="quarter" idx="11"/>
          </p:nvPr>
        </p:nvSpPr>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94B58"/>
              </a:solidFill>
              <a:effectLst/>
              <a:uLnTx/>
              <a:uFillTx/>
              <a:latin typeface="Arial"/>
              <a:ea typeface="+mn-ea"/>
              <a:cs typeface="+mn-cs"/>
            </a:endParaRPr>
          </a:p>
        </p:txBody>
      </p:sp>
      <p:sp>
        <p:nvSpPr>
          <p:cNvPr id="6" name="Slide Number Placeholder 5">
            <a:extLst>
              <a:ext uri="{FF2B5EF4-FFF2-40B4-BE49-F238E27FC236}">
                <a16:creationId xmlns:a16="http://schemas.microsoft.com/office/drawing/2014/main" id="{57A54656-F889-4D05-BE06-0972AB998178}"/>
              </a:ext>
            </a:extLst>
          </p:cNvPr>
          <p:cNvSpPr>
            <a:spLocks noGrp="1"/>
          </p:cNvSpPr>
          <p:nvPr>
            <p:ph type="sldNum" sz="quarter" idx="12"/>
          </p:nvPr>
        </p:nvSpPr>
        <p:spPr/>
        <p:txBody>
          <a:bodyPr/>
          <a:lstStyle>
            <a:lvl1pPr>
              <a:defRPr>
                <a:latin typeface=".VnTime" panose="020B7200000000000000" pitchFamily="34" charset="0"/>
              </a:defRPr>
            </a:lvl1pPr>
          </a:lstStyle>
          <a:p>
            <a:pPr marL="0" marR="0" lvl="0" indent="0" algn="ctr" defTabSz="914286" rtl="0" eaLnBrk="1" fontAlgn="auto" latinLnBrk="0" hangingPunct="1">
              <a:lnSpc>
                <a:spcPct val="100000"/>
              </a:lnSpc>
              <a:spcBef>
                <a:spcPts val="0"/>
              </a:spcBef>
              <a:spcAft>
                <a:spcPts val="0"/>
              </a:spcAft>
              <a:buClrTx/>
              <a:buSzTx/>
              <a:buFontTx/>
              <a:buNone/>
              <a:tabLst/>
              <a:defRPr/>
            </a:pPr>
            <a:fld id="{C84BA56B-F2B0-4892-B9AC-C6AFE5A11FA8}" type="slidenum">
              <a:rPr kumimoji="0" lang="en-US" altLang="en-US" sz="1600" b="0" i="0" u="none" strike="noStrike" kern="1200" cap="none" spc="0" normalizeH="0" baseline="0" noProof="0">
                <a:ln>
                  <a:noFill/>
                </a:ln>
                <a:solidFill>
                  <a:srgbClr val="7C7F91"/>
                </a:solidFill>
                <a:effectLst/>
                <a:uLnTx/>
                <a:uFillTx/>
                <a:latin typeface=".VnTime" panose="020B7200000000000000" pitchFamily="34" charset="0"/>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lang="en-US" altLang="en-US" sz="1600" b="0" i="0" u="none" strike="noStrike" kern="1200" cap="none" spc="0" normalizeH="0" baseline="0" noProof="0">
              <a:ln>
                <a:noFill/>
              </a:ln>
              <a:solidFill>
                <a:srgbClr val="7C7F91"/>
              </a:solidFill>
              <a:effectLst/>
              <a:uLnTx/>
              <a:uFillTx/>
              <a:latin typeface=".VnTime" panose="020B7200000000000000" pitchFamily="34" charset="0"/>
              <a:sym typeface="Muli"/>
            </a:endParaRPr>
          </a:p>
        </p:txBody>
      </p:sp>
    </p:spTree>
    <p:extLst>
      <p:ext uri="{BB962C8B-B14F-4D97-AF65-F5344CB8AC3E}">
        <p14:creationId xmlns:p14="http://schemas.microsoft.com/office/powerpoint/2010/main" val="174770815"/>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Opening title" type="title">
  <p:cSld name="Opening title">
    <p:bg>
      <p:bgPr>
        <a:solidFill>
          <a:srgbClr val="FFDA82"/>
        </a:solidFill>
        <a:effectLst/>
      </p:bgPr>
    </p:bg>
    <p:spTree>
      <p:nvGrpSpPr>
        <p:cNvPr id="1" name="Shape 8"/>
        <p:cNvGrpSpPr/>
        <p:nvPr/>
      </p:nvGrpSpPr>
      <p:grpSpPr>
        <a:xfrm>
          <a:off x="0" y="0"/>
          <a:ext cx="0" cy="0"/>
          <a:chOff x="0" y="0"/>
          <a:chExt cx="0" cy="0"/>
        </a:xfrm>
      </p:grpSpPr>
      <p:pic>
        <p:nvPicPr>
          <p:cNvPr id="9" name="Google Shape;9;p2"/>
          <p:cNvPicPr preferRelativeResize="0"/>
          <p:nvPr/>
        </p:nvPicPr>
        <p:blipFill rotWithShape="1">
          <a:blip r:embed="rId2">
            <a:alphaModFix/>
          </a:blip>
          <a:srcRect l="20382" t="16812" r="25610" b="13714"/>
          <a:stretch/>
        </p:blipFill>
        <p:spPr>
          <a:xfrm>
            <a:off x="1601351" y="177102"/>
            <a:ext cx="8989293" cy="6503797"/>
          </a:xfrm>
          <a:prstGeom prst="rect">
            <a:avLst/>
          </a:prstGeom>
          <a:noFill/>
          <a:ln>
            <a:noFill/>
          </a:ln>
        </p:spPr>
      </p:pic>
      <p:sp>
        <p:nvSpPr>
          <p:cNvPr id="10" name="Google Shape;10;p2"/>
          <p:cNvSpPr/>
          <p:nvPr/>
        </p:nvSpPr>
        <p:spPr>
          <a:xfrm>
            <a:off x="3358433" y="280833"/>
            <a:ext cx="6058800" cy="6058800"/>
          </a:xfrm>
          <a:prstGeom prst="ellipse">
            <a:avLst/>
          </a:prstGeom>
          <a:gradFill>
            <a:gsLst>
              <a:gs pos="0">
                <a:srgbClr val="EE4961">
                  <a:alpha val="31764"/>
                </a:srgbClr>
              </a:gs>
              <a:gs pos="54000">
                <a:srgbClr val="FFFFFF">
                  <a:alpha val="0"/>
                </a:srgbClr>
              </a:gs>
              <a:gs pos="100000">
                <a:srgbClr val="FFFFFF">
                  <a:alpha val="0"/>
                </a:srgbClr>
              </a:gs>
            </a:gsLst>
            <a:path path="circle">
              <a:fillToRect l="50000" t="50000" r="50000" b="50000"/>
            </a:path>
            <a:tileRect/>
          </a:gradFill>
          <a:ln>
            <a:noFill/>
          </a:ln>
        </p:spPr>
        <p:txBody>
          <a:bodyPr spcFirstLastPara="1" wrap="square" lIns="121900" tIns="121900" rIns="121900" bIns="121900" anchor="ctr" anchorCtr="0">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rial"/>
              <a:ea typeface="+mn-ea"/>
              <a:cs typeface="+mn-cs"/>
            </a:endParaRPr>
          </a:p>
        </p:txBody>
      </p:sp>
      <p:sp>
        <p:nvSpPr>
          <p:cNvPr id="11" name="Google Shape;11;p2"/>
          <p:cNvSpPr/>
          <p:nvPr/>
        </p:nvSpPr>
        <p:spPr>
          <a:xfrm>
            <a:off x="24852" y="2010646"/>
            <a:ext cx="235" cy="229"/>
          </a:xfrm>
          <a:custGeom>
            <a:avLst/>
            <a:gdLst/>
            <a:ahLst/>
            <a:cxnLst/>
            <a:rect l="l" t="t" r="r" b="b"/>
            <a:pathLst>
              <a:path w="1" h="1" extrusionOk="0">
                <a:moveTo>
                  <a:pt x="0" y="0"/>
                </a:moveTo>
                <a:lnTo>
                  <a:pt x="0" y="0"/>
                </a:lnTo>
                <a:lnTo>
                  <a:pt x="0" y="0"/>
                </a:lnTo>
                <a:close/>
              </a:path>
            </a:pathLst>
          </a:custGeom>
          <a:solidFill>
            <a:srgbClr val="000000"/>
          </a:solidFill>
          <a:ln>
            <a:noFill/>
          </a:ln>
        </p:spPr>
        <p:txBody>
          <a:bodyPr spcFirstLastPara="1" wrap="square" lIns="121900" tIns="121900" rIns="121900" bIns="121900" anchor="ctr" anchorCtr="0">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rial"/>
              <a:ea typeface="+mn-ea"/>
              <a:cs typeface="+mn-cs"/>
            </a:endParaRPr>
          </a:p>
        </p:txBody>
      </p:sp>
      <p:sp>
        <p:nvSpPr>
          <p:cNvPr id="12" name="Google Shape;12;p2"/>
          <p:cNvSpPr/>
          <p:nvPr/>
        </p:nvSpPr>
        <p:spPr>
          <a:xfrm>
            <a:off x="24852" y="3225478"/>
            <a:ext cx="235" cy="229"/>
          </a:xfrm>
          <a:custGeom>
            <a:avLst/>
            <a:gdLst/>
            <a:ahLst/>
            <a:cxnLst/>
            <a:rect l="l" t="t" r="r" b="b"/>
            <a:pathLst>
              <a:path w="1" h="1" extrusionOk="0">
                <a:moveTo>
                  <a:pt x="0" y="0"/>
                </a:moveTo>
                <a:lnTo>
                  <a:pt x="0" y="0"/>
                </a:lnTo>
                <a:close/>
              </a:path>
            </a:pathLst>
          </a:custGeom>
          <a:solidFill>
            <a:srgbClr val="000000"/>
          </a:solidFill>
          <a:ln>
            <a:noFill/>
          </a:ln>
        </p:spPr>
        <p:txBody>
          <a:bodyPr spcFirstLastPara="1" wrap="square" lIns="121900" tIns="121900" rIns="121900" bIns="121900" anchor="ctr" anchorCtr="0">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rial"/>
              <a:ea typeface="+mn-ea"/>
              <a:cs typeface="+mn-cs"/>
            </a:endParaRPr>
          </a:p>
        </p:txBody>
      </p:sp>
      <p:sp>
        <p:nvSpPr>
          <p:cNvPr id="13" name="Google Shape;13;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rial"/>
              <a:ea typeface="+mn-ea"/>
              <a:cs typeface="+mn-cs"/>
            </a:endParaRPr>
          </a:p>
        </p:txBody>
      </p:sp>
      <p:sp>
        <p:nvSpPr>
          <p:cNvPr id="14" name="Google Shape;14;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rial"/>
              <a:ea typeface="+mn-ea"/>
              <a:cs typeface="+mn-cs"/>
            </a:endParaRPr>
          </a:p>
        </p:txBody>
      </p:sp>
      <p:sp>
        <p:nvSpPr>
          <p:cNvPr id="15" name="Google Shape;15;p2"/>
          <p:cNvSpPr txBox="1">
            <a:spLocks noGrp="1"/>
          </p:cNvSpPr>
          <p:nvPr>
            <p:ph type="ctrTitle"/>
          </p:nvPr>
        </p:nvSpPr>
        <p:spPr>
          <a:xfrm flipH="1">
            <a:off x="3460167" y="2982000"/>
            <a:ext cx="5271600" cy="8940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4400"/>
              <a:buNone/>
              <a:defRPr sz="5867">
                <a:solidFill>
                  <a:srgbClr val="FFFFFF"/>
                </a:solidFill>
              </a:defRPr>
            </a:lvl1pPr>
            <a:lvl2pPr lvl="1" rtl="0">
              <a:spcBef>
                <a:spcPts val="0"/>
              </a:spcBef>
              <a:spcAft>
                <a:spcPts val="0"/>
              </a:spcAft>
              <a:buClr>
                <a:srgbClr val="FFFFFF"/>
              </a:buClr>
              <a:buSzPts val="5200"/>
              <a:buNone/>
              <a:defRPr sz="6933">
                <a:solidFill>
                  <a:srgbClr val="FFFFFF"/>
                </a:solidFill>
              </a:defRPr>
            </a:lvl2pPr>
            <a:lvl3pPr lvl="2" rtl="0">
              <a:spcBef>
                <a:spcPts val="0"/>
              </a:spcBef>
              <a:spcAft>
                <a:spcPts val="0"/>
              </a:spcAft>
              <a:buClr>
                <a:srgbClr val="FFFFFF"/>
              </a:buClr>
              <a:buSzPts val="5200"/>
              <a:buNone/>
              <a:defRPr sz="6933">
                <a:solidFill>
                  <a:srgbClr val="FFFFFF"/>
                </a:solidFill>
              </a:defRPr>
            </a:lvl3pPr>
            <a:lvl4pPr lvl="3" rtl="0">
              <a:spcBef>
                <a:spcPts val="0"/>
              </a:spcBef>
              <a:spcAft>
                <a:spcPts val="0"/>
              </a:spcAft>
              <a:buClr>
                <a:srgbClr val="FFFFFF"/>
              </a:buClr>
              <a:buSzPts val="5200"/>
              <a:buNone/>
              <a:defRPr sz="6933">
                <a:solidFill>
                  <a:srgbClr val="FFFFFF"/>
                </a:solidFill>
              </a:defRPr>
            </a:lvl4pPr>
            <a:lvl5pPr lvl="4" rtl="0">
              <a:spcBef>
                <a:spcPts val="0"/>
              </a:spcBef>
              <a:spcAft>
                <a:spcPts val="0"/>
              </a:spcAft>
              <a:buClr>
                <a:srgbClr val="FFFFFF"/>
              </a:buClr>
              <a:buSzPts val="5200"/>
              <a:buNone/>
              <a:defRPr sz="6933">
                <a:solidFill>
                  <a:srgbClr val="FFFFFF"/>
                </a:solidFill>
              </a:defRPr>
            </a:lvl5pPr>
            <a:lvl6pPr lvl="5" rtl="0">
              <a:spcBef>
                <a:spcPts val="0"/>
              </a:spcBef>
              <a:spcAft>
                <a:spcPts val="0"/>
              </a:spcAft>
              <a:buClr>
                <a:srgbClr val="FFFFFF"/>
              </a:buClr>
              <a:buSzPts val="5200"/>
              <a:buNone/>
              <a:defRPr sz="6933">
                <a:solidFill>
                  <a:srgbClr val="FFFFFF"/>
                </a:solidFill>
              </a:defRPr>
            </a:lvl6pPr>
            <a:lvl7pPr lvl="6" rtl="0">
              <a:spcBef>
                <a:spcPts val="0"/>
              </a:spcBef>
              <a:spcAft>
                <a:spcPts val="0"/>
              </a:spcAft>
              <a:buClr>
                <a:srgbClr val="FFFFFF"/>
              </a:buClr>
              <a:buSzPts val="5200"/>
              <a:buNone/>
              <a:defRPr sz="6933">
                <a:solidFill>
                  <a:srgbClr val="FFFFFF"/>
                </a:solidFill>
              </a:defRPr>
            </a:lvl7pPr>
            <a:lvl8pPr lvl="7" rtl="0">
              <a:spcBef>
                <a:spcPts val="0"/>
              </a:spcBef>
              <a:spcAft>
                <a:spcPts val="0"/>
              </a:spcAft>
              <a:buClr>
                <a:srgbClr val="FFFFFF"/>
              </a:buClr>
              <a:buSzPts val="5200"/>
              <a:buNone/>
              <a:defRPr sz="6933">
                <a:solidFill>
                  <a:srgbClr val="FFFFFF"/>
                </a:solidFill>
              </a:defRPr>
            </a:lvl8pPr>
            <a:lvl9pPr lvl="8" rtl="0">
              <a:spcBef>
                <a:spcPts val="0"/>
              </a:spcBef>
              <a:spcAft>
                <a:spcPts val="0"/>
              </a:spcAft>
              <a:buClr>
                <a:srgbClr val="FFFFFF"/>
              </a:buClr>
              <a:buSzPts val="5200"/>
              <a:buNone/>
              <a:defRPr sz="6933">
                <a:solidFill>
                  <a:srgbClr val="FFFFFF"/>
                </a:solidFill>
              </a:defRPr>
            </a:lvl9pPr>
          </a:lstStyle>
          <a:p>
            <a:endParaRPr/>
          </a:p>
        </p:txBody>
      </p:sp>
      <p:sp>
        <p:nvSpPr>
          <p:cNvPr id="16" name="Google Shape;16;p2"/>
          <p:cNvSpPr txBox="1">
            <a:spLocks noGrp="1"/>
          </p:cNvSpPr>
          <p:nvPr>
            <p:ph type="subTitle" idx="1"/>
          </p:nvPr>
        </p:nvSpPr>
        <p:spPr>
          <a:xfrm flipH="1">
            <a:off x="6777600" y="5540933"/>
            <a:ext cx="4253600" cy="423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rgbClr val="EE4961"/>
              </a:buClr>
              <a:buSzPts val="1200"/>
              <a:buFont typeface="Josefin Slab SemiBold"/>
              <a:buNone/>
              <a:defRPr>
                <a:solidFill>
                  <a:srgbClr val="EE4961"/>
                </a:solidFill>
                <a:latin typeface="Josefin Slab SemiBold"/>
                <a:ea typeface="Josefin Slab SemiBold"/>
                <a:cs typeface="Josefin Slab SemiBold"/>
                <a:sym typeface="Josefin Slab SemiBold"/>
              </a:defRPr>
            </a:lvl1pPr>
            <a:lvl2pPr lvl="1"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2pPr>
            <a:lvl3pPr lvl="2"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3pPr>
            <a:lvl4pPr lvl="3"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4pPr>
            <a:lvl5pPr lvl="4"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5pPr>
            <a:lvl6pPr lvl="5"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6pPr>
            <a:lvl7pPr lvl="6"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7pPr>
            <a:lvl8pPr lvl="7"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8pPr>
            <a:lvl9pPr lvl="8"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9pPr>
          </a:lstStyle>
          <a:p>
            <a:endParaRPr/>
          </a:p>
        </p:txBody>
      </p:sp>
    </p:spTree>
    <p:extLst>
      <p:ext uri="{BB962C8B-B14F-4D97-AF65-F5344CB8AC3E}">
        <p14:creationId xmlns:p14="http://schemas.microsoft.com/office/powerpoint/2010/main" val="3234621175"/>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able of contents">
  <p:cSld name="Table of contents">
    <p:bg>
      <p:bgPr>
        <a:solidFill>
          <a:srgbClr val="F3F3F3"/>
        </a:solidFill>
        <a:effectLst/>
      </p:bgPr>
    </p:bg>
    <p:spTree>
      <p:nvGrpSpPr>
        <p:cNvPr id="1" name="Shape 17"/>
        <p:cNvGrpSpPr/>
        <p:nvPr/>
      </p:nvGrpSpPr>
      <p:grpSpPr>
        <a:xfrm>
          <a:off x="0" y="0"/>
          <a:ext cx="0" cy="0"/>
          <a:chOff x="0" y="0"/>
          <a:chExt cx="0" cy="0"/>
        </a:xfrm>
      </p:grpSpPr>
      <p:pic>
        <p:nvPicPr>
          <p:cNvPr id="18" name="Google Shape;18;p3"/>
          <p:cNvPicPr preferRelativeResize="0"/>
          <p:nvPr/>
        </p:nvPicPr>
        <p:blipFill>
          <a:blip r:embed="rId2">
            <a:alphaModFix/>
          </a:blip>
          <a:stretch>
            <a:fillRect/>
          </a:stretch>
        </p:blipFill>
        <p:spPr>
          <a:xfrm rot="5400000">
            <a:off x="-576551" y="4000854"/>
            <a:ext cx="2635600" cy="1482525"/>
          </a:xfrm>
          <a:prstGeom prst="rect">
            <a:avLst/>
          </a:prstGeom>
          <a:noFill/>
          <a:ln>
            <a:noFill/>
          </a:ln>
        </p:spPr>
      </p:pic>
      <p:pic>
        <p:nvPicPr>
          <p:cNvPr id="19" name="Google Shape;19;p3"/>
          <p:cNvPicPr preferRelativeResize="0"/>
          <p:nvPr/>
        </p:nvPicPr>
        <p:blipFill>
          <a:blip r:embed="rId2">
            <a:alphaModFix/>
          </a:blip>
          <a:stretch>
            <a:fillRect/>
          </a:stretch>
        </p:blipFill>
        <p:spPr>
          <a:xfrm rot="5400000" flipH="1">
            <a:off x="-576551" y="1374622"/>
            <a:ext cx="2635600" cy="1482525"/>
          </a:xfrm>
          <a:prstGeom prst="rect">
            <a:avLst/>
          </a:prstGeom>
          <a:noFill/>
          <a:ln>
            <a:noFill/>
          </a:ln>
        </p:spPr>
      </p:pic>
      <p:grpSp>
        <p:nvGrpSpPr>
          <p:cNvPr id="20" name="Google Shape;20;p3"/>
          <p:cNvGrpSpPr/>
          <p:nvPr/>
        </p:nvGrpSpPr>
        <p:grpSpPr>
          <a:xfrm>
            <a:off x="10709487" y="798085"/>
            <a:ext cx="1482525" cy="5261831"/>
            <a:chOff x="8032115" y="598563"/>
            <a:chExt cx="1111894" cy="3946373"/>
          </a:xfrm>
        </p:grpSpPr>
        <p:pic>
          <p:nvPicPr>
            <p:cNvPr id="21" name="Google Shape;21;p3"/>
            <p:cNvPicPr preferRelativeResize="0"/>
            <p:nvPr/>
          </p:nvPicPr>
          <p:blipFill>
            <a:blip r:embed="rId2">
              <a:alphaModFix/>
            </a:blip>
            <a:stretch>
              <a:fillRect/>
            </a:stretch>
          </p:blipFill>
          <p:spPr>
            <a:xfrm rot="-5400000">
              <a:off x="7599712" y="1030966"/>
              <a:ext cx="1976700" cy="1111894"/>
            </a:xfrm>
            <a:prstGeom prst="rect">
              <a:avLst/>
            </a:prstGeom>
            <a:noFill/>
            <a:ln>
              <a:noFill/>
            </a:ln>
          </p:spPr>
        </p:pic>
        <p:pic>
          <p:nvPicPr>
            <p:cNvPr id="22" name="Google Shape;22;p3"/>
            <p:cNvPicPr preferRelativeResize="0"/>
            <p:nvPr/>
          </p:nvPicPr>
          <p:blipFill>
            <a:blip r:embed="rId2">
              <a:alphaModFix/>
            </a:blip>
            <a:stretch>
              <a:fillRect/>
            </a:stretch>
          </p:blipFill>
          <p:spPr>
            <a:xfrm rot="-5400000" flipH="1">
              <a:off x="7599712" y="3000640"/>
              <a:ext cx="1976700" cy="1111894"/>
            </a:xfrm>
            <a:prstGeom prst="rect">
              <a:avLst/>
            </a:prstGeom>
            <a:noFill/>
            <a:ln>
              <a:noFill/>
            </a:ln>
          </p:spPr>
        </p:pic>
      </p:grpSp>
      <p:sp>
        <p:nvSpPr>
          <p:cNvPr id="23" name="Google Shape;23;p3"/>
          <p:cNvSpPr txBox="1">
            <a:spLocks noGrp="1"/>
          </p:cNvSpPr>
          <p:nvPr>
            <p:ph type="title" hasCustomPrompt="1"/>
          </p:nvPr>
        </p:nvSpPr>
        <p:spPr>
          <a:xfrm>
            <a:off x="967977" y="4530533"/>
            <a:ext cx="35980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4" name="Google Shape;24;p3"/>
          <p:cNvSpPr txBox="1">
            <a:spLocks noGrp="1"/>
          </p:cNvSpPr>
          <p:nvPr>
            <p:ph type="title" idx="2" hasCustomPrompt="1"/>
          </p:nvPr>
        </p:nvSpPr>
        <p:spPr>
          <a:xfrm>
            <a:off x="855977" y="2647667"/>
            <a:ext cx="37100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5" name="Google Shape;25;p3"/>
          <p:cNvSpPr txBox="1">
            <a:spLocks noGrp="1"/>
          </p:cNvSpPr>
          <p:nvPr>
            <p:ph type="title" idx="3" hasCustomPrompt="1"/>
          </p:nvPr>
        </p:nvSpPr>
        <p:spPr>
          <a:xfrm>
            <a:off x="904777" y="682167"/>
            <a:ext cx="36612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6" name="Google Shape;26;p3"/>
          <p:cNvSpPr txBox="1">
            <a:spLocks noGrp="1"/>
          </p:cNvSpPr>
          <p:nvPr>
            <p:ph type="title" idx="4" hasCustomPrompt="1"/>
          </p:nvPr>
        </p:nvSpPr>
        <p:spPr>
          <a:xfrm>
            <a:off x="7626017" y="4530533"/>
            <a:ext cx="35980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7" name="Google Shape;27;p3"/>
          <p:cNvSpPr txBox="1">
            <a:spLocks noGrp="1"/>
          </p:cNvSpPr>
          <p:nvPr>
            <p:ph type="title" idx="5" hasCustomPrompt="1"/>
          </p:nvPr>
        </p:nvSpPr>
        <p:spPr>
          <a:xfrm>
            <a:off x="7626017" y="2647667"/>
            <a:ext cx="37100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8" name="Google Shape;28;p3"/>
          <p:cNvSpPr txBox="1">
            <a:spLocks noGrp="1"/>
          </p:cNvSpPr>
          <p:nvPr>
            <p:ph type="title" idx="6" hasCustomPrompt="1"/>
          </p:nvPr>
        </p:nvSpPr>
        <p:spPr>
          <a:xfrm>
            <a:off x="7626017" y="682167"/>
            <a:ext cx="36612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9" name="Google Shape;29;p3"/>
          <p:cNvSpPr txBox="1">
            <a:spLocks noGrp="1"/>
          </p:cNvSpPr>
          <p:nvPr>
            <p:ph type="ctrTitle" idx="7"/>
          </p:nvPr>
        </p:nvSpPr>
        <p:spPr>
          <a:xfrm>
            <a:off x="6333135" y="4647433"/>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0" name="Google Shape;30;p3"/>
          <p:cNvSpPr txBox="1">
            <a:spLocks noGrp="1"/>
          </p:cNvSpPr>
          <p:nvPr>
            <p:ph type="subTitle" idx="1"/>
          </p:nvPr>
        </p:nvSpPr>
        <p:spPr>
          <a:xfrm>
            <a:off x="6333117" y="5262696"/>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31" name="Google Shape;31;p3"/>
          <p:cNvSpPr txBox="1">
            <a:spLocks noGrp="1"/>
          </p:cNvSpPr>
          <p:nvPr>
            <p:ph type="ctrTitle" idx="8"/>
          </p:nvPr>
        </p:nvSpPr>
        <p:spPr>
          <a:xfrm>
            <a:off x="2799977" y="4647433"/>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32" name="Google Shape;32;p3"/>
          <p:cNvSpPr txBox="1">
            <a:spLocks noGrp="1"/>
          </p:cNvSpPr>
          <p:nvPr>
            <p:ph type="subTitle" idx="9"/>
          </p:nvPr>
        </p:nvSpPr>
        <p:spPr>
          <a:xfrm>
            <a:off x="3260777" y="5262696"/>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
        <p:nvSpPr>
          <p:cNvPr id="33" name="Google Shape;33;p3"/>
          <p:cNvSpPr/>
          <p:nvPr/>
        </p:nvSpPr>
        <p:spPr>
          <a:xfrm>
            <a:off x="8186434" y="3760467"/>
            <a:ext cx="3367" cy="33"/>
          </a:xfrm>
          <a:custGeom>
            <a:avLst/>
            <a:gdLst/>
            <a:ahLst/>
            <a:cxnLst/>
            <a:rect l="l" t="t" r="r" b="b"/>
            <a:pathLst>
              <a:path w="101" h="1" extrusionOk="0">
                <a:moveTo>
                  <a:pt x="101" y="1"/>
                </a:moveTo>
                <a:lnTo>
                  <a:pt x="0" y="1"/>
                </a:lnTo>
                <a:lnTo>
                  <a:pt x="0" y="1"/>
                </a:lnTo>
                <a:close/>
              </a:path>
            </a:pathLst>
          </a:custGeom>
          <a:solidFill>
            <a:srgbClr val="CEF2F0"/>
          </a:solidFill>
          <a:ln>
            <a:noFill/>
          </a:ln>
        </p:spPr>
        <p:txBody>
          <a:bodyPr spcFirstLastPara="1" wrap="square" lIns="121900" tIns="121900" rIns="121900" bIns="121900" anchor="ctr" anchorCtr="0">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rial"/>
              <a:ea typeface="+mn-ea"/>
              <a:cs typeface="+mn-cs"/>
            </a:endParaRPr>
          </a:p>
        </p:txBody>
      </p:sp>
      <p:sp>
        <p:nvSpPr>
          <p:cNvPr id="34" name="Google Shape;34;p3"/>
          <p:cNvSpPr txBox="1">
            <a:spLocks noGrp="1"/>
          </p:cNvSpPr>
          <p:nvPr>
            <p:ph type="ctrTitle" idx="13"/>
          </p:nvPr>
        </p:nvSpPr>
        <p:spPr>
          <a:xfrm>
            <a:off x="6333135" y="2764592"/>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5" name="Google Shape;35;p3"/>
          <p:cNvSpPr txBox="1">
            <a:spLocks noGrp="1"/>
          </p:cNvSpPr>
          <p:nvPr>
            <p:ph type="subTitle" idx="14"/>
          </p:nvPr>
        </p:nvSpPr>
        <p:spPr>
          <a:xfrm>
            <a:off x="6333117" y="3379845"/>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36" name="Google Shape;36;p3"/>
          <p:cNvSpPr txBox="1">
            <a:spLocks noGrp="1"/>
          </p:cNvSpPr>
          <p:nvPr>
            <p:ph type="ctrTitle" idx="15"/>
          </p:nvPr>
        </p:nvSpPr>
        <p:spPr>
          <a:xfrm>
            <a:off x="2799977" y="2764584"/>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37" name="Google Shape;37;p3"/>
          <p:cNvSpPr txBox="1">
            <a:spLocks noGrp="1"/>
          </p:cNvSpPr>
          <p:nvPr>
            <p:ph type="subTitle" idx="16"/>
          </p:nvPr>
        </p:nvSpPr>
        <p:spPr>
          <a:xfrm>
            <a:off x="3260777" y="3379845"/>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
        <p:nvSpPr>
          <p:cNvPr id="38" name="Google Shape;38;p3"/>
          <p:cNvSpPr txBox="1">
            <a:spLocks noGrp="1"/>
          </p:cNvSpPr>
          <p:nvPr>
            <p:ph type="ctrTitle" idx="17"/>
          </p:nvPr>
        </p:nvSpPr>
        <p:spPr>
          <a:xfrm>
            <a:off x="6333135" y="845933"/>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9" name="Google Shape;39;p3"/>
          <p:cNvSpPr txBox="1">
            <a:spLocks noGrp="1"/>
          </p:cNvSpPr>
          <p:nvPr>
            <p:ph type="subTitle" idx="18"/>
          </p:nvPr>
        </p:nvSpPr>
        <p:spPr>
          <a:xfrm>
            <a:off x="6333117" y="1461179"/>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40" name="Google Shape;40;p3"/>
          <p:cNvSpPr txBox="1">
            <a:spLocks noGrp="1"/>
          </p:cNvSpPr>
          <p:nvPr>
            <p:ph type="ctrTitle" idx="19"/>
          </p:nvPr>
        </p:nvSpPr>
        <p:spPr>
          <a:xfrm>
            <a:off x="2799977" y="845917"/>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41" name="Google Shape;41;p3"/>
          <p:cNvSpPr txBox="1">
            <a:spLocks noGrp="1"/>
          </p:cNvSpPr>
          <p:nvPr>
            <p:ph type="subTitle" idx="20"/>
          </p:nvPr>
        </p:nvSpPr>
        <p:spPr>
          <a:xfrm>
            <a:off x="3260777" y="1461179"/>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149864447"/>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Title + text ">
  <p:cSld name="Title + text ">
    <p:bg>
      <p:bgPr>
        <a:blipFill>
          <a:blip r:embed="rId2">
            <a:alphaModFix/>
          </a:blip>
          <a:stretch>
            <a:fillRect/>
          </a:stretch>
        </a:blipFill>
        <a:effectLst/>
      </p:bgPr>
    </p:bg>
    <p:spTree>
      <p:nvGrpSpPr>
        <p:cNvPr id="1" name="Shape 42"/>
        <p:cNvGrpSpPr/>
        <p:nvPr/>
      </p:nvGrpSpPr>
      <p:grpSpPr>
        <a:xfrm>
          <a:off x="0" y="0"/>
          <a:ext cx="0" cy="0"/>
          <a:chOff x="0" y="0"/>
          <a:chExt cx="0" cy="0"/>
        </a:xfrm>
      </p:grpSpPr>
      <p:sp>
        <p:nvSpPr>
          <p:cNvPr id="43" name="Google Shape;43;p4"/>
          <p:cNvSpPr txBox="1">
            <a:spLocks noGrp="1"/>
          </p:cNvSpPr>
          <p:nvPr>
            <p:ph type="ctrTitle"/>
          </p:nvPr>
        </p:nvSpPr>
        <p:spPr>
          <a:xfrm>
            <a:off x="5864900" y="584867"/>
            <a:ext cx="5243600" cy="27388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4800"/>
              <a:buNone/>
              <a:defRPr sz="6400">
                <a:solidFill>
                  <a:srgbClr val="EE496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44" name="Google Shape;44;p4"/>
          <p:cNvSpPr txBox="1">
            <a:spLocks noGrp="1"/>
          </p:cNvSpPr>
          <p:nvPr>
            <p:ph type="subTitle" idx="1"/>
          </p:nvPr>
        </p:nvSpPr>
        <p:spPr>
          <a:xfrm>
            <a:off x="8253967" y="3225600"/>
            <a:ext cx="2854400" cy="23792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4065632574"/>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Title + text 1">
  <p:cSld name="Title + text 1">
    <p:bg>
      <p:bgPr>
        <a:blipFill>
          <a:blip r:embed="rId2">
            <a:alphaModFix/>
          </a:blip>
          <a:stretch>
            <a:fillRect/>
          </a:stretch>
        </a:blipFill>
        <a:effectLst/>
      </p:bgPr>
    </p:bg>
    <p:spTree>
      <p:nvGrpSpPr>
        <p:cNvPr id="1" name="Shape 45"/>
        <p:cNvGrpSpPr/>
        <p:nvPr/>
      </p:nvGrpSpPr>
      <p:grpSpPr>
        <a:xfrm>
          <a:off x="0" y="0"/>
          <a:ext cx="0" cy="0"/>
          <a:chOff x="0" y="0"/>
          <a:chExt cx="0" cy="0"/>
        </a:xfrm>
      </p:grpSpPr>
      <p:sp>
        <p:nvSpPr>
          <p:cNvPr id="46" name="Google Shape;46;p5"/>
          <p:cNvSpPr txBox="1">
            <a:spLocks noGrp="1"/>
          </p:cNvSpPr>
          <p:nvPr>
            <p:ph type="ctrTitle"/>
          </p:nvPr>
        </p:nvSpPr>
        <p:spPr>
          <a:xfrm>
            <a:off x="5864900" y="3849733"/>
            <a:ext cx="5243600" cy="2738800"/>
          </a:xfrm>
          <a:prstGeom prst="rect">
            <a:avLst/>
          </a:prstGeom>
        </p:spPr>
        <p:txBody>
          <a:bodyPr spcFirstLastPara="1" wrap="square" lIns="91425" tIns="91425" rIns="91425" bIns="91425" anchor="t" anchorCtr="0">
            <a:noAutofit/>
          </a:bodyPr>
          <a:lstStyle>
            <a:lvl1pPr lvl="0" algn="r" rtl="0">
              <a:spcBef>
                <a:spcPts val="0"/>
              </a:spcBef>
              <a:spcAft>
                <a:spcPts val="0"/>
              </a:spcAft>
              <a:buClr>
                <a:srgbClr val="EE4961"/>
              </a:buClr>
              <a:buSzPts val="4800"/>
              <a:buNone/>
              <a:defRPr sz="6400">
                <a:solidFill>
                  <a:srgbClr val="EE496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47" name="Google Shape;47;p5"/>
          <p:cNvSpPr txBox="1">
            <a:spLocks noGrp="1"/>
          </p:cNvSpPr>
          <p:nvPr>
            <p:ph type="subTitle" idx="1"/>
          </p:nvPr>
        </p:nvSpPr>
        <p:spPr>
          <a:xfrm>
            <a:off x="8253967" y="1568600"/>
            <a:ext cx="2854400" cy="23792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844311599"/>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Title + design ">
  <p:cSld name="Title + design ">
    <p:bg>
      <p:bgPr>
        <a:blipFill>
          <a:blip r:embed="rId2">
            <a:alphaModFix/>
          </a:blip>
          <a:stretch>
            <a:fillRect/>
          </a:stretch>
        </a:blipFill>
        <a:effectLst/>
      </p:bgPr>
    </p:bg>
    <p:spTree>
      <p:nvGrpSpPr>
        <p:cNvPr id="1" name="Shape 48"/>
        <p:cNvGrpSpPr/>
        <p:nvPr/>
      </p:nvGrpSpPr>
      <p:grpSpPr>
        <a:xfrm>
          <a:off x="0" y="0"/>
          <a:ext cx="0" cy="0"/>
          <a:chOff x="0" y="0"/>
          <a:chExt cx="0" cy="0"/>
        </a:xfrm>
      </p:grpSpPr>
      <p:sp>
        <p:nvSpPr>
          <p:cNvPr id="49" name="Google Shape;49;p6"/>
          <p:cNvSpPr txBox="1">
            <a:spLocks noGrp="1"/>
          </p:cNvSpPr>
          <p:nvPr>
            <p:ph type="ctrTitle"/>
          </p:nvPr>
        </p:nvSpPr>
        <p:spPr>
          <a:xfrm>
            <a:off x="7336116" y="534167"/>
            <a:ext cx="3772400" cy="11356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2400"/>
              <a:buNone/>
              <a:defRPr sz="3200">
                <a:solidFill>
                  <a:srgbClr val="EE4961"/>
                </a:solidFill>
              </a:defRPr>
            </a:lvl1pPr>
            <a:lvl2pPr lvl="1" algn="r" rtl="0">
              <a:spcBef>
                <a:spcPts val="0"/>
              </a:spcBef>
              <a:spcAft>
                <a:spcPts val="0"/>
              </a:spcAft>
              <a:buSzPts val="1100"/>
              <a:buNone/>
              <a:defRPr sz="1467"/>
            </a:lvl2pPr>
            <a:lvl3pPr lvl="2" algn="r" rtl="0">
              <a:spcBef>
                <a:spcPts val="0"/>
              </a:spcBef>
              <a:spcAft>
                <a:spcPts val="0"/>
              </a:spcAft>
              <a:buSzPts val="1100"/>
              <a:buNone/>
              <a:defRPr sz="1467"/>
            </a:lvl3pPr>
            <a:lvl4pPr lvl="3" algn="r" rtl="0">
              <a:spcBef>
                <a:spcPts val="0"/>
              </a:spcBef>
              <a:spcAft>
                <a:spcPts val="0"/>
              </a:spcAft>
              <a:buSzPts val="1100"/>
              <a:buNone/>
              <a:defRPr sz="1467"/>
            </a:lvl4pPr>
            <a:lvl5pPr lvl="4" algn="r" rtl="0">
              <a:spcBef>
                <a:spcPts val="0"/>
              </a:spcBef>
              <a:spcAft>
                <a:spcPts val="0"/>
              </a:spcAft>
              <a:buSzPts val="1100"/>
              <a:buNone/>
              <a:defRPr sz="1467"/>
            </a:lvl5pPr>
            <a:lvl6pPr lvl="5" algn="r" rtl="0">
              <a:spcBef>
                <a:spcPts val="0"/>
              </a:spcBef>
              <a:spcAft>
                <a:spcPts val="0"/>
              </a:spcAft>
              <a:buSzPts val="1100"/>
              <a:buNone/>
              <a:defRPr sz="1467"/>
            </a:lvl6pPr>
            <a:lvl7pPr lvl="6" algn="r" rtl="0">
              <a:spcBef>
                <a:spcPts val="0"/>
              </a:spcBef>
              <a:spcAft>
                <a:spcPts val="0"/>
              </a:spcAft>
              <a:buSzPts val="1100"/>
              <a:buNone/>
              <a:defRPr sz="1467"/>
            </a:lvl7pPr>
            <a:lvl8pPr lvl="7" algn="r" rtl="0">
              <a:spcBef>
                <a:spcPts val="0"/>
              </a:spcBef>
              <a:spcAft>
                <a:spcPts val="0"/>
              </a:spcAft>
              <a:buSzPts val="1100"/>
              <a:buNone/>
              <a:defRPr sz="1467"/>
            </a:lvl8pPr>
            <a:lvl9pPr lvl="8" algn="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2317173841"/>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Title + design 1">
  <p:cSld name="Title + design 1">
    <p:bg>
      <p:bgPr>
        <a:blipFill>
          <a:blip r:embed="rId2">
            <a:alphaModFix/>
          </a:blip>
          <a:stretch>
            <a:fillRect/>
          </a:stretch>
        </a:blipFill>
        <a:effectLst/>
      </p:bgPr>
    </p:bg>
    <p:spTree>
      <p:nvGrpSpPr>
        <p:cNvPr id="1" name="Shape 50"/>
        <p:cNvGrpSpPr/>
        <p:nvPr/>
      </p:nvGrpSpPr>
      <p:grpSpPr>
        <a:xfrm>
          <a:off x="0" y="0"/>
          <a:ext cx="0" cy="0"/>
          <a:chOff x="0" y="0"/>
          <a:chExt cx="0" cy="0"/>
        </a:xfrm>
      </p:grpSpPr>
      <p:sp>
        <p:nvSpPr>
          <p:cNvPr id="51" name="Google Shape;51;p7"/>
          <p:cNvSpPr txBox="1">
            <a:spLocks noGrp="1"/>
          </p:cNvSpPr>
          <p:nvPr>
            <p:ph type="ctrTitle"/>
          </p:nvPr>
        </p:nvSpPr>
        <p:spPr>
          <a:xfrm>
            <a:off x="874516" y="534167"/>
            <a:ext cx="3772400" cy="11356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EE4961"/>
              </a:buClr>
              <a:buSzPts val="2400"/>
              <a:buNone/>
              <a:defRPr sz="3200">
                <a:solidFill>
                  <a:srgbClr val="EE4961"/>
                </a:solidFill>
              </a:defRPr>
            </a:lvl1pPr>
            <a:lvl2pPr lvl="1" rtl="0">
              <a:spcBef>
                <a:spcPts val="0"/>
              </a:spcBef>
              <a:spcAft>
                <a:spcPts val="0"/>
              </a:spcAft>
              <a:buSzPts val="1100"/>
              <a:buNone/>
              <a:defRPr sz="1467"/>
            </a:lvl2pPr>
            <a:lvl3pPr lvl="2" rtl="0">
              <a:spcBef>
                <a:spcPts val="0"/>
              </a:spcBef>
              <a:spcAft>
                <a:spcPts val="0"/>
              </a:spcAft>
              <a:buSzPts val="1100"/>
              <a:buNone/>
              <a:defRPr sz="1467"/>
            </a:lvl3pPr>
            <a:lvl4pPr lvl="3" rtl="0">
              <a:spcBef>
                <a:spcPts val="0"/>
              </a:spcBef>
              <a:spcAft>
                <a:spcPts val="0"/>
              </a:spcAft>
              <a:buSzPts val="1100"/>
              <a:buNone/>
              <a:defRPr sz="1467"/>
            </a:lvl4pPr>
            <a:lvl5pPr lvl="4" rtl="0">
              <a:spcBef>
                <a:spcPts val="0"/>
              </a:spcBef>
              <a:spcAft>
                <a:spcPts val="0"/>
              </a:spcAft>
              <a:buSzPts val="1100"/>
              <a:buNone/>
              <a:defRPr sz="1467"/>
            </a:lvl5pPr>
            <a:lvl6pPr lvl="5" rtl="0">
              <a:spcBef>
                <a:spcPts val="0"/>
              </a:spcBef>
              <a:spcAft>
                <a:spcPts val="0"/>
              </a:spcAft>
              <a:buSzPts val="1100"/>
              <a:buNone/>
              <a:defRPr sz="1467"/>
            </a:lvl6pPr>
            <a:lvl7pPr lvl="6" rtl="0">
              <a:spcBef>
                <a:spcPts val="0"/>
              </a:spcBef>
              <a:spcAft>
                <a:spcPts val="0"/>
              </a:spcAft>
              <a:buSzPts val="1100"/>
              <a:buNone/>
              <a:defRPr sz="1467"/>
            </a:lvl7pPr>
            <a:lvl8pPr lvl="7" rtl="0">
              <a:spcBef>
                <a:spcPts val="0"/>
              </a:spcBef>
              <a:spcAft>
                <a:spcPts val="0"/>
              </a:spcAft>
              <a:buSzPts val="1100"/>
              <a:buNone/>
              <a:defRPr sz="1467"/>
            </a:lvl8pPr>
            <a:lvl9pPr lvl="8"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136696635"/>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Two columns">
  <p:cSld name="Two columns">
    <p:bg>
      <p:bgPr>
        <a:solidFill>
          <a:srgbClr val="F3F3F3"/>
        </a:solidFill>
        <a:effectLst/>
      </p:bgPr>
    </p:bg>
    <p:spTree>
      <p:nvGrpSpPr>
        <p:cNvPr id="1" name="Shape 52"/>
        <p:cNvGrpSpPr/>
        <p:nvPr/>
      </p:nvGrpSpPr>
      <p:grpSpPr>
        <a:xfrm>
          <a:off x="0" y="0"/>
          <a:ext cx="0" cy="0"/>
          <a:chOff x="0" y="0"/>
          <a:chExt cx="0" cy="0"/>
        </a:xfrm>
      </p:grpSpPr>
      <p:grpSp>
        <p:nvGrpSpPr>
          <p:cNvPr id="53" name="Google Shape;53;p8"/>
          <p:cNvGrpSpPr/>
          <p:nvPr/>
        </p:nvGrpSpPr>
        <p:grpSpPr>
          <a:xfrm>
            <a:off x="0" y="3415733"/>
            <a:ext cx="12229085" cy="3442268"/>
            <a:chOff x="0" y="2561799"/>
            <a:chExt cx="9171814" cy="2581701"/>
          </a:xfrm>
        </p:grpSpPr>
        <p:pic>
          <p:nvPicPr>
            <p:cNvPr id="54" name="Google Shape;54;p8"/>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55" name="Google Shape;55;p8"/>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56" name="Google Shape;56;p8"/>
          <p:cNvSpPr/>
          <p:nvPr/>
        </p:nvSpPr>
        <p:spPr>
          <a:xfrm>
            <a:off x="1025567" y="2136100"/>
            <a:ext cx="10251600" cy="3391600"/>
          </a:xfrm>
          <a:prstGeom prst="rect">
            <a:avLst/>
          </a:prstGeom>
          <a:solidFill>
            <a:srgbClr val="FFFFFF"/>
          </a:solidFill>
          <a:ln>
            <a:noFill/>
          </a:ln>
        </p:spPr>
        <p:txBody>
          <a:bodyPr spcFirstLastPara="1" wrap="square" lIns="121900" tIns="121900" rIns="121900" bIns="121900" anchor="ctr" anchorCtr="0">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rial"/>
              <a:ea typeface="+mn-ea"/>
              <a:cs typeface="+mn-cs"/>
            </a:endParaRPr>
          </a:p>
        </p:txBody>
      </p:sp>
      <p:grpSp>
        <p:nvGrpSpPr>
          <p:cNvPr id="57" name="Google Shape;57;p8"/>
          <p:cNvGrpSpPr/>
          <p:nvPr/>
        </p:nvGrpSpPr>
        <p:grpSpPr>
          <a:xfrm>
            <a:off x="1750324" y="3683137"/>
            <a:ext cx="8691353" cy="3175243"/>
            <a:chOff x="-2" y="1810675"/>
            <a:chExt cx="9164227" cy="3348000"/>
          </a:xfrm>
        </p:grpSpPr>
        <p:pic>
          <p:nvPicPr>
            <p:cNvPr id="58" name="Google Shape;58;p8"/>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59" name="Google Shape;59;p8"/>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60" name="Google Shape;60;p8"/>
          <p:cNvSpPr txBox="1">
            <a:spLocks noGrp="1"/>
          </p:cNvSpPr>
          <p:nvPr>
            <p:ph type="subTitle" idx="1"/>
          </p:nvPr>
        </p:nvSpPr>
        <p:spPr>
          <a:xfrm>
            <a:off x="65755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1" name="Google Shape;61;p8"/>
          <p:cNvSpPr txBox="1">
            <a:spLocks noGrp="1"/>
          </p:cNvSpPr>
          <p:nvPr>
            <p:ph type="subTitle" idx="2"/>
          </p:nvPr>
        </p:nvSpPr>
        <p:spPr>
          <a:xfrm>
            <a:off x="65755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62" name="Google Shape;62;p8"/>
          <p:cNvSpPr txBox="1">
            <a:spLocks noGrp="1"/>
          </p:cNvSpPr>
          <p:nvPr>
            <p:ph type="ctrTitle"/>
          </p:nvPr>
        </p:nvSpPr>
        <p:spPr>
          <a:xfrm>
            <a:off x="4209816" y="5247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
        <p:nvSpPr>
          <p:cNvPr id="63" name="Google Shape;63;p8"/>
          <p:cNvSpPr txBox="1">
            <a:spLocks noGrp="1"/>
          </p:cNvSpPr>
          <p:nvPr>
            <p:ph type="subTitle" idx="3"/>
          </p:nvPr>
        </p:nvSpPr>
        <p:spPr>
          <a:xfrm>
            <a:off x="17880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4" name="Google Shape;64;p8"/>
          <p:cNvSpPr txBox="1">
            <a:spLocks noGrp="1"/>
          </p:cNvSpPr>
          <p:nvPr>
            <p:ph type="subTitle" idx="4"/>
          </p:nvPr>
        </p:nvSpPr>
        <p:spPr>
          <a:xfrm>
            <a:off x="17880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Tree>
    <p:extLst>
      <p:ext uri="{BB962C8B-B14F-4D97-AF65-F5344CB8AC3E}">
        <p14:creationId xmlns:p14="http://schemas.microsoft.com/office/powerpoint/2010/main" val="3782821800"/>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Three columns">
  <p:cSld name="Three columns">
    <p:bg>
      <p:bgPr>
        <a:solidFill>
          <a:srgbClr val="F3F3F3"/>
        </a:solidFill>
        <a:effectLst/>
      </p:bgPr>
    </p:bg>
    <p:spTree>
      <p:nvGrpSpPr>
        <p:cNvPr id="1" name="Shape 65"/>
        <p:cNvGrpSpPr/>
        <p:nvPr/>
      </p:nvGrpSpPr>
      <p:grpSpPr>
        <a:xfrm>
          <a:off x="0" y="0"/>
          <a:ext cx="0" cy="0"/>
          <a:chOff x="0" y="0"/>
          <a:chExt cx="0" cy="0"/>
        </a:xfrm>
      </p:grpSpPr>
      <p:grpSp>
        <p:nvGrpSpPr>
          <p:cNvPr id="66" name="Google Shape;66;p9"/>
          <p:cNvGrpSpPr/>
          <p:nvPr/>
        </p:nvGrpSpPr>
        <p:grpSpPr>
          <a:xfrm rot="10800000">
            <a:off x="0" y="382"/>
            <a:ext cx="12229085" cy="3442268"/>
            <a:chOff x="0" y="2561799"/>
            <a:chExt cx="9171814" cy="2581701"/>
          </a:xfrm>
        </p:grpSpPr>
        <p:pic>
          <p:nvPicPr>
            <p:cNvPr id="67" name="Google Shape;67;p9"/>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68" name="Google Shape;68;p9"/>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69" name="Google Shape;69;p9"/>
          <p:cNvSpPr/>
          <p:nvPr/>
        </p:nvSpPr>
        <p:spPr>
          <a:xfrm rot="10800000">
            <a:off x="970200" y="1770863"/>
            <a:ext cx="10251600" cy="4403600"/>
          </a:xfrm>
          <a:prstGeom prst="rect">
            <a:avLst/>
          </a:prstGeom>
          <a:solidFill>
            <a:srgbClr val="FFFFFF"/>
          </a:solidFill>
          <a:ln>
            <a:noFill/>
          </a:ln>
        </p:spPr>
        <p:txBody>
          <a:bodyPr spcFirstLastPara="1" wrap="square" lIns="121900" tIns="121900" rIns="121900" bIns="121900" anchor="ctr" anchorCtr="0">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rial"/>
              <a:ea typeface="+mn-ea"/>
              <a:cs typeface="+mn-cs"/>
            </a:endParaRPr>
          </a:p>
        </p:txBody>
      </p:sp>
      <p:grpSp>
        <p:nvGrpSpPr>
          <p:cNvPr id="70" name="Google Shape;70;p9"/>
          <p:cNvGrpSpPr/>
          <p:nvPr/>
        </p:nvGrpSpPr>
        <p:grpSpPr>
          <a:xfrm rot="10800000">
            <a:off x="1787409" y="0"/>
            <a:ext cx="8691353" cy="3175243"/>
            <a:chOff x="-2" y="1810675"/>
            <a:chExt cx="9164227" cy="3348000"/>
          </a:xfrm>
        </p:grpSpPr>
        <p:pic>
          <p:nvPicPr>
            <p:cNvPr id="71" name="Google Shape;71;p9"/>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72" name="Google Shape;72;p9"/>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73" name="Google Shape;73;p9"/>
          <p:cNvSpPr txBox="1">
            <a:spLocks noGrp="1"/>
          </p:cNvSpPr>
          <p:nvPr>
            <p:ph type="subTitle" idx="1"/>
          </p:nvPr>
        </p:nvSpPr>
        <p:spPr>
          <a:xfrm>
            <a:off x="1843409"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4" name="Google Shape;74;p9"/>
          <p:cNvSpPr txBox="1">
            <a:spLocks noGrp="1"/>
          </p:cNvSpPr>
          <p:nvPr>
            <p:ph type="subTitle" idx="2"/>
          </p:nvPr>
        </p:nvSpPr>
        <p:spPr>
          <a:xfrm>
            <a:off x="1843400"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5" name="Google Shape;75;p9"/>
          <p:cNvSpPr txBox="1">
            <a:spLocks noGrp="1"/>
          </p:cNvSpPr>
          <p:nvPr>
            <p:ph type="subTitle" idx="3"/>
          </p:nvPr>
        </p:nvSpPr>
        <p:spPr>
          <a:xfrm>
            <a:off x="4932876"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6" name="Google Shape;76;p9"/>
          <p:cNvSpPr txBox="1">
            <a:spLocks noGrp="1"/>
          </p:cNvSpPr>
          <p:nvPr>
            <p:ph type="subTitle" idx="4"/>
          </p:nvPr>
        </p:nvSpPr>
        <p:spPr>
          <a:xfrm>
            <a:off x="4932867"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7" name="Google Shape;77;p9"/>
          <p:cNvSpPr txBox="1">
            <a:spLocks noGrp="1"/>
          </p:cNvSpPr>
          <p:nvPr>
            <p:ph type="subTitle" idx="5"/>
          </p:nvPr>
        </p:nvSpPr>
        <p:spPr>
          <a:xfrm>
            <a:off x="8022343"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8" name="Google Shape;78;p9"/>
          <p:cNvSpPr txBox="1">
            <a:spLocks noGrp="1"/>
          </p:cNvSpPr>
          <p:nvPr>
            <p:ph type="subTitle" idx="6"/>
          </p:nvPr>
        </p:nvSpPr>
        <p:spPr>
          <a:xfrm>
            <a:off x="8022333"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9" name="Google Shape;79;p9"/>
          <p:cNvSpPr txBox="1">
            <a:spLocks noGrp="1"/>
          </p:cNvSpPr>
          <p:nvPr>
            <p:ph type="ctrTitle"/>
          </p:nvPr>
        </p:nvSpPr>
        <p:spPr>
          <a:xfrm>
            <a:off x="4209816" y="19394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705619862"/>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Quote ">
  <p:cSld name="Quote ">
    <p:bg>
      <p:bgPr>
        <a:blipFill>
          <a:blip r:embed="rId2">
            <a:alphaModFix/>
          </a:blip>
          <a:stretch>
            <a:fillRect/>
          </a:stretch>
        </a:blipFill>
        <a:effectLst/>
      </p:bgPr>
    </p:bg>
    <p:spTree>
      <p:nvGrpSpPr>
        <p:cNvPr id="1" name="Shape 80"/>
        <p:cNvGrpSpPr/>
        <p:nvPr/>
      </p:nvGrpSpPr>
      <p:grpSpPr>
        <a:xfrm>
          <a:off x="0" y="0"/>
          <a:ext cx="0" cy="0"/>
          <a:chOff x="0" y="0"/>
          <a:chExt cx="0" cy="0"/>
        </a:xfrm>
      </p:grpSpPr>
      <p:sp>
        <p:nvSpPr>
          <p:cNvPr id="81" name="Google Shape;81;p10"/>
          <p:cNvSpPr/>
          <p:nvPr/>
        </p:nvSpPr>
        <p:spPr>
          <a:xfrm>
            <a:off x="1466433" y="1756200"/>
            <a:ext cx="9176000" cy="3345600"/>
          </a:xfrm>
          <a:prstGeom prst="rect">
            <a:avLst/>
          </a:prstGeom>
          <a:solidFill>
            <a:srgbClr val="FFFFFF"/>
          </a:solidFill>
          <a:ln>
            <a:noFill/>
          </a:ln>
        </p:spPr>
        <p:txBody>
          <a:bodyPr spcFirstLastPara="1" wrap="square" lIns="121900" tIns="121900" rIns="121900" bIns="121900" anchor="ctr" anchorCtr="0">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FFFFFF"/>
              </a:solidFill>
              <a:effectLst/>
              <a:uLnTx/>
              <a:uFillTx/>
              <a:latin typeface="Arial"/>
              <a:ea typeface="+mn-ea"/>
              <a:cs typeface="+mn-cs"/>
            </a:endParaRPr>
          </a:p>
        </p:txBody>
      </p:sp>
      <p:pic>
        <p:nvPicPr>
          <p:cNvPr id="82" name="Google Shape;82;p10"/>
          <p:cNvPicPr preferRelativeResize="0"/>
          <p:nvPr/>
        </p:nvPicPr>
        <p:blipFill>
          <a:blip r:embed="rId3">
            <a:alphaModFix/>
          </a:blip>
          <a:stretch>
            <a:fillRect/>
          </a:stretch>
        </p:blipFill>
        <p:spPr>
          <a:xfrm>
            <a:off x="0" y="0"/>
            <a:ext cx="12192000" cy="6858000"/>
          </a:xfrm>
          <a:prstGeom prst="rect">
            <a:avLst/>
          </a:prstGeom>
          <a:noFill/>
          <a:ln>
            <a:noFill/>
          </a:ln>
        </p:spPr>
      </p:pic>
      <p:sp>
        <p:nvSpPr>
          <p:cNvPr id="83" name="Google Shape;83;p10"/>
          <p:cNvSpPr txBox="1">
            <a:spLocks noGrp="1"/>
          </p:cNvSpPr>
          <p:nvPr>
            <p:ph type="subTitle" idx="1"/>
          </p:nvPr>
        </p:nvSpPr>
        <p:spPr>
          <a:xfrm>
            <a:off x="4264200" y="2639967"/>
            <a:ext cx="3663600" cy="14352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lvl1pPr>
            <a:lvl2pPr lvl="1" algn="ctr" rtl="0">
              <a:spcBef>
                <a:spcPts val="2133"/>
              </a:spcBef>
              <a:spcAft>
                <a:spcPts val="0"/>
              </a:spcAft>
              <a:buNone/>
              <a:defRPr/>
            </a:lvl2pPr>
            <a:lvl3pPr lvl="2" algn="ctr" rtl="0">
              <a:spcBef>
                <a:spcPts val="2133"/>
              </a:spcBef>
              <a:spcAft>
                <a:spcPts val="0"/>
              </a:spcAft>
              <a:buNone/>
              <a:defRPr/>
            </a:lvl3pPr>
            <a:lvl4pPr lvl="3" algn="ctr" rtl="0">
              <a:spcBef>
                <a:spcPts val="2133"/>
              </a:spcBef>
              <a:spcAft>
                <a:spcPts val="0"/>
              </a:spcAft>
              <a:buNone/>
              <a:defRPr/>
            </a:lvl4pPr>
            <a:lvl5pPr lvl="4" algn="ctr" rtl="0">
              <a:spcBef>
                <a:spcPts val="2133"/>
              </a:spcBef>
              <a:spcAft>
                <a:spcPts val="0"/>
              </a:spcAft>
              <a:buNone/>
              <a:defRPr/>
            </a:lvl5pPr>
            <a:lvl6pPr lvl="5" algn="ctr" rtl="0">
              <a:spcBef>
                <a:spcPts val="2133"/>
              </a:spcBef>
              <a:spcAft>
                <a:spcPts val="0"/>
              </a:spcAft>
              <a:buNone/>
              <a:defRPr/>
            </a:lvl6pPr>
            <a:lvl7pPr lvl="6" algn="ctr" rtl="0">
              <a:spcBef>
                <a:spcPts val="2133"/>
              </a:spcBef>
              <a:spcAft>
                <a:spcPts val="0"/>
              </a:spcAft>
              <a:buNone/>
              <a:defRPr/>
            </a:lvl7pPr>
            <a:lvl8pPr lvl="7" algn="ctr" rtl="0">
              <a:spcBef>
                <a:spcPts val="2133"/>
              </a:spcBef>
              <a:spcAft>
                <a:spcPts val="0"/>
              </a:spcAft>
              <a:buNone/>
              <a:defRPr/>
            </a:lvl8pPr>
            <a:lvl9pPr lvl="8" algn="ctr" rtl="0">
              <a:spcBef>
                <a:spcPts val="2133"/>
              </a:spcBef>
              <a:spcAft>
                <a:spcPts val="2133"/>
              </a:spcAft>
              <a:buNone/>
              <a:defRPr/>
            </a:lvl9pPr>
          </a:lstStyle>
          <a:p>
            <a:endParaRPr/>
          </a:p>
        </p:txBody>
      </p:sp>
      <p:sp>
        <p:nvSpPr>
          <p:cNvPr id="84" name="Google Shape;84;p10"/>
          <p:cNvSpPr txBox="1">
            <a:spLocks noGrp="1"/>
          </p:cNvSpPr>
          <p:nvPr>
            <p:ph type="subTitle" idx="2"/>
          </p:nvPr>
        </p:nvSpPr>
        <p:spPr>
          <a:xfrm>
            <a:off x="4295800" y="3905299"/>
            <a:ext cx="3600400" cy="2840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a:latin typeface="Raleway Black"/>
                <a:ea typeface="Raleway Black"/>
                <a:cs typeface="Raleway Black"/>
                <a:sym typeface="Raleway Black"/>
              </a:defRPr>
            </a:lvl1pPr>
            <a:lvl2pPr lvl="1" algn="ctr" rtl="0">
              <a:spcBef>
                <a:spcPts val="2133"/>
              </a:spcBef>
              <a:spcAft>
                <a:spcPts val="0"/>
              </a:spcAft>
              <a:buNone/>
              <a:defRPr>
                <a:latin typeface="Raleway Black"/>
                <a:ea typeface="Raleway Black"/>
                <a:cs typeface="Raleway Black"/>
                <a:sym typeface="Raleway Black"/>
              </a:defRPr>
            </a:lvl2pPr>
            <a:lvl3pPr lvl="2" algn="ctr" rtl="0">
              <a:spcBef>
                <a:spcPts val="2133"/>
              </a:spcBef>
              <a:spcAft>
                <a:spcPts val="0"/>
              </a:spcAft>
              <a:buNone/>
              <a:defRPr>
                <a:latin typeface="Raleway Black"/>
                <a:ea typeface="Raleway Black"/>
                <a:cs typeface="Raleway Black"/>
                <a:sym typeface="Raleway Black"/>
              </a:defRPr>
            </a:lvl3pPr>
            <a:lvl4pPr lvl="3" algn="ctr" rtl="0">
              <a:spcBef>
                <a:spcPts val="2133"/>
              </a:spcBef>
              <a:spcAft>
                <a:spcPts val="0"/>
              </a:spcAft>
              <a:buNone/>
              <a:defRPr>
                <a:latin typeface="Raleway Black"/>
                <a:ea typeface="Raleway Black"/>
                <a:cs typeface="Raleway Black"/>
                <a:sym typeface="Raleway Black"/>
              </a:defRPr>
            </a:lvl4pPr>
            <a:lvl5pPr lvl="4" algn="ctr" rtl="0">
              <a:spcBef>
                <a:spcPts val="2133"/>
              </a:spcBef>
              <a:spcAft>
                <a:spcPts val="0"/>
              </a:spcAft>
              <a:buNone/>
              <a:defRPr>
                <a:latin typeface="Raleway Black"/>
                <a:ea typeface="Raleway Black"/>
                <a:cs typeface="Raleway Black"/>
                <a:sym typeface="Raleway Black"/>
              </a:defRPr>
            </a:lvl5pPr>
            <a:lvl6pPr lvl="5" algn="ctr" rtl="0">
              <a:spcBef>
                <a:spcPts val="2133"/>
              </a:spcBef>
              <a:spcAft>
                <a:spcPts val="0"/>
              </a:spcAft>
              <a:buNone/>
              <a:defRPr>
                <a:latin typeface="Raleway Black"/>
                <a:ea typeface="Raleway Black"/>
                <a:cs typeface="Raleway Black"/>
                <a:sym typeface="Raleway Black"/>
              </a:defRPr>
            </a:lvl6pPr>
            <a:lvl7pPr lvl="6" algn="ctr" rtl="0">
              <a:spcBef>
                <a:spcPts val="2133"/>
              </a:spcBef>
              <a:spcAft>
                <a:spcPts val="0"/>
              </a:spcAft>
              <a:buNone/>
              <a:defRPr>
                <a:latin typeface="Raleway Black"/>
                <a:ea typeface="Raleway Black"/>
                <a:cs typeface="Raleway Black"/>
                <a:sym typeface="Raleway Black"/>
              </a:defRPr>
            </a:lvl7pPr>
            <a:lvl8pPr lvl="7" algn="ctr" rtl="0">
              <a:spcBef>
                <a:spcPts val="2133"/>
              </a:spcBef>
              <a:spcAft>
                <a:spcPts val="0"/>
              </a:spcAft>
              <a:buNone/>
              <a:defRPr>
                <a:latin typeface="Raleway Black"/>
                <a:ea typeface="Raleway Black"/>
                <a:cs typeface="Raleway Black"/>
                <a:sym typeface="Raleway Black"/>
              </a:defRPr>
            </a:lvl8pPr>
            <a:lvl9pPr lvl="8" algn="ctr" rtl="0">
              <a:spcBef>
                <a:spcPts val="2133"/>
              </a:spcBef>
              <a:spcAft>
                <a:spcPts val="2133"/>
              </a:spcAft>
              <a:buNone/>
              <a:defRPr>
                <a:latin typeface="Raleway Black"/>
                <a:ea typeface="Raleway Black"/>
                <a:cs typeface="Raleway Black"/>
                <a:sym typeface="Raleway Black"/>
              </a:defRPr>
            </a:lvl9pPr>
          </a:lstStyle>
          <a:p>
            <a:endParaRPr/>
          </a:p>
        </p:txBody>
      </p:sp>
    </p:spTree>
    <p:extLst>
      <p:ext uri="{BB962C8B-B14F-4D97-AF65-F5344CB8AC3E}">
        <p14:creationId xmlns:p14="http://schemas.microsoft.com/office/powerpoint/2010/main" val="2456132579"/>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Title + design  2">
  <p:cSld name="Title + design  2">
    <p:bg>
      <p:bgPr>
        <a:blipFill>
          <a:blip r:embed="rId2">
            <a:alphaModFix/>
          </a:blip>
          <a:stretch>
            <a:fillRect/>
          </a:stretch>
        </a:blipFill>
        <a:effectLst/>
      </p:bgPr>
    </p:bg>
    <p:spTree>
      <p:nvGrpSpPr>
        <p:cNvPr id="1" name="Shape 85"/>
        <p:cNvGrpSpPr/>
        <p:nvPr/>
      </p:nvGrpSpPr>
      <p:grpSpPr>
        <a:xfrm>
          <a:off x="0" y="0"/>
          <a:ext cx="0" cy="0"/>
          <a:chOff x="0" y="0"/>
          <a:chExt cx="0" cy="0"/>
        </a:xfrm>
      </p:grpSpPr>
      <p:sp>
        <p:nvSpPr>
          <p:cNvPr id="86" name="Google Shape;86;p11"/>
          <p:cNvSpPr txBox="1">
            <a:spLocks noGrp="1"/>
          </p:cNvSpPr>
          <p:nvPr>
            <p:ph type="ctrTitle"/>
          </p:nvPr>
        </p:nvSpPr>
        <p:spPr>
          <a:xfrm>
            <a:off x="7336116" y="534167"/>
            <a:ext cx="3772400" cy="11356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2400"/>
              <a:buNone/>
              <a:defRPr sz="3200">
                <a:solidFill>
                  <a:srgbClr val="EE4961"/>
                </a:solidFill>
              </a:defRPr>
            </a:lvl1pPr>
            <a:lvl2pPr lvl="1" algn="r" rtl="0">
              <a:spcBef>
                <a:spcPts val="0"/>
              </a:spcBef>
              <a:spcAft>
                <a:spcPts val="0"/>
              </a:spcAft>
              <a:buSzPts val="1100"/>
              <a:buNone/>
              <a:defRPr sz="1467"/>
            </a:lvl2pPr>
            <a:lvl3pPr lvl="2" algn="r" rtl="0">
              <a:spcBef>
                <a:spcPts val="0"/>
              </a:spcBef>
              <a:spcAft>
                <a:spcPts val="0"/>
              </a:spcAft>
              <a:buSzPts val="1100"/>
              <a:buNone/>
              <a:defRPr sz="1467"/>
            </a:lvl3pPr>
            <a:lvl4pPr lvl="3" algn="r" rtl="0">
              <a:spcBef>
                <a:spcPts val="0"/>
              </a:spcBef>
              <a:spcAft>
                <a:spcPts val="0"/>
              </a:spcAft>
              <a:buSzPts val="1100"/>
              <a:buNone/>
              <a:defRPr sz="1467"/>
            </a:lvl4pPr>
            <a:lvl5pPr lvl="4" algn="r" rtl="0">
              <a:spcBef>
                <a:spcPts val="0"/>
              </a:spcBef>
              <a:spcAft>
                <a:spcPts val="0"/>
              </a:spcAft>
              <a:buSzPts val="1100"/>
              <a:buNone/>
              <a:defRPr sz="1467"/>
            </a:lvl5pPr>
            <a:lvl6pPr lvl="5" algn="r" rtl="0">
              <a:spcBef>
                <a:spcPts val="0"/>
              </a:spcBef>
              <a:spcAft>
                <a:spcPts val="0"/>
              </a:spcAft>
              <a:buSzPts val="1100"/>
              <a:buNone/>
              <a:defRPr sz="1467"/>
            </a:lvl6pPr>
            <a:lvl7pPr lvl="6" algn="r" rtl="0">
              <a:spcBef>
                <a:spcPts val="0"/>
              </a:spcBef>
              <a:spcAft>
                <a:spcPts val="0"/>
              </a:spcAft>
              <a:buSzPts val="1100"/>
              <a:buNone/>
              <a:defRPr sz="1467"/>
            </a:lvl7pPr>
            <a:lvl8pPr lvl="7" algn="r" rtl="0">
              <a:spcBef>
                <a:spcPts val="0"/>
              </a:spcBef>
              <a:spcAft>
                <a:spcPts val="0"/>
              </a:spcAft>
              <a:buSzPts val="1100"/>
              <a:buNone/>
              <a:defRPr sz="1467"/>
            </a:lvl8pPr>
            <a:lvl9pPr lvl="8" algn="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465015489"/>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Title + design 3">
  <p:cSld name="Title + design 3">
    <p:bg>
      <p:bgPr>
        <a:blipFill>
          <a:blip r:embed="rId2">
            <a:alphaModFix/>
          </a:blip>
          <a:stretch>
            <a:fillRect/>
          </a:stretch>
        </a:blipFill>
        <a:effectLst/>
      </p:bgPr>
    </p:bg>
    <p:spTree>
      <p:nvGrpSpPr>
        <p:cNvPr id="1" name="Shape 87"/>
        <p:cNvGrpSpPr/>
        <p:nvPr/>
      </p:nvGrpSpPr>
      <p:grpSpPr>
        <a:xfrm>
          <a:off x="0" y="0"/>
          <a:ext cx="0" cy="0"/>
          <a:chOff x="0" y="0"/>
          <a:chExt cx="0" cy="0"/>
        </a:xfrm>
      </p:grpSpPr>
      <p:sp>
        <p:nvSpPr>
          <p:cNvPr id="88" name="Google Shape;88;p12"/>
          <p:cNvSpPr txBox="1">
            <a:spLocks noGrp="1"/>
          </p:cNvSpPr>
          <p:nvPr>
            <p:ph type="ctrTitle"/>
          </p:nvPr>
        </p:nvSpPr>
        <p:spPr>
          <a:xfrm>
            <a:off x="4209816" y="515453"/>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4056679241"/>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Title + design 4">
  <p:cSld name="Title + design 4">
    <p:bg>
      <p:bgPr>
        <a:blipFill>
          <a:blip r:embed="rId2">
            <a:alphaModFix/>
          </a:blip>
          <a:stretch>
            <a:fillRect/>
          </a:stretch>
        </a:blipFill>
        <a:effectLst/>
      </p:bgPr>
    </p:bg>
    <p:spTree>
      <p:nvGrpSpPr>
        <p:cNvPr id="1" name="Shape 89"/>
        <p:cNvGrpSpPr/>
        <p:nvPr/>
      </p:nvGrpSpPr>
      <p:grpSpPr>
        <a:xfrm>
          <a:off x="0" y="0"/>
          <a:ext cx="0" cy="0"/>
          <a:chOff x="0" y="0"/>
          <a:chExt cx="0" cy="0"/>
        </a:xfrm>
      </p:grpSpPr>
      <p:sp>
        <p:nvSpPr>
          <p:cNvPr id="90" name="Google Shape;90;p13"/>
          <p:cNvSpPr txBox="1">
            <a:spLocks noGrp="1"/>
          </p:cNvSpPr>
          <p:nvPr>
            <p:ph type="ctrTitle"/>
          </p:nvPr>
        </p:nvSpPr>
        <p:spPr>
          <a:xfrm>
            <a:off x="4209816" y="517779"/>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2308606801"/>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Four columns ">
  <p:cSld name="Four columns ">
    <p:bg>
      <p:bgPr>
        <a:blipFill>
          <a:blip r:embed="rId2">
            <a:alphaModFix/>
          </a:blip>
          <a:stretch>
            <a:fillRect/>
          </a:stretch>
        </a:blipFill>
        <a:effectLst/>
      </p:bgPr>
    </p:bg>
    <p:spTree>
      <p:nvGrpSpPr>
        <p:cNvPr id="1" name="Shape 91"/>
        <p:cNvGrpSpPr/>
        <p:nvPr/>
      </p:nvGrpSpPr>
      <p:grpSpPr>
        <a:xfrm>
          <a:off x="0" y="0"/>
          <a:ext cx="0" cy="0"/>
          <a:chOff x="0" y="0"/>
          <a:chExt cx="0" cy="0"/>
        </a:xfrm>
      </p:grpSpPr>
      <p:grpSp>
        <p:nvGrpSpPr>
          <p:cNvPr id="92" name="Google Shape;92;p14"/>
          <p:cNvGrpSpPr/>
          <p:nvPr/>
        </p:nvGrpSpPr>
        <p:grpSpPr>
          <a:xfrm>
            <a:off x="544214" y="368815"/>
            <a:ext cx="11112019" cy="6128819"/>
            <a:chOff x="408161" y="276611"/>
            <a:chExt cx="8334014" cy="4596614"/>
          </a:xfrm>
        </p:grpSpPr>
        <p:sp>
          <p:nvSpPr>
            <p:cNvPr id="93" name="Google Shape;93;p14"/>
            <p:cNvSpPr/>
            <p:nvPr/>
          </p:nvSpPr>
          <p:spPr>
            <a:xfrm>
              <a:off x="408161" y="276611"/>
              <a:ext cx="4170300" cy="2301600"/>
            </a:xfrm>
            <a:prstGeom prst="rect">
              <a:avLst/>
            </a:prstGeom>
            <a:solidFill>
              <a:srgbClr val="F3F3F3"/>
            </a:solidFill>
            <a:ln>
              <a:noFill/>
            </a:ln>
          </p:spPr>
          <p:txBody>
            <a:bodyPr spcFirstLastPara="1" wrap="square" lIns="91425" tIns="91425" rIns="91425" bIns="91425" anchor="ctr" anchorCtr="0">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FFFFFF"/>
                </a:solidFill>
                <a:effectLst/>
                <a:uLnTx/>
                <a:uFillTx/>
                <a:latin typeface="Arial"/>
                <a:ea typeface="+mn-ea"/>
                <a:cs typeface="+mn-cs"/>
              </a:endParaRPr>
            </a:p>
          </p:txBody>
        </p:sp>
        <p:sp>
          <p:nvSpPr>
            <p:cNvPr id="94" name="Google Shape;94;p14"/>
            <p:cNvSpPr/>
            <p:nvPr/>
          </p:nvSpPr>
          <p:spPr>
            <a:xfrm>
              <a:off x="4571875" y="276611"/>
              <a:ext cx="4170300" cy="2301600"/>
            </a:xfrm>
            <a:prstGeom prst="rect">
              <a:avLst/>
            </a:prstGeom>
            <a:solidFill>
              <a:srgbClr val="FFFFFF"/>
            </a:solidFill>
            <a:ln>
              <a:noFill/>
            </a:ln>
          </p:spPr>
          <p:txBody>
            <a:bodyPr spcFirstLastPara="1" wrap="square" lIns="91425" tIns="91425" rIns="91425" bIns="91425" anchor="ctr" anchorCtr="0">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FFFFFF"/>
                </a:solidFill>
                <a:effectLst/>
                <a:uLnTx/>
                <a:uFillTx/>
                <a:latin typeface="Arial"/>
                <a:ea typeface="+mn-ea"/>
                <a:cs typeface="+mn-cs"/>
              </a:endParaRPr>
            </a:p>
          </p:txBody>
        </p:sp>
        <p:sp>
          <p:nvSpPr>
            <p:cNvPr id="95" name="Google Shape;95;p14"/>
            <p:cNvSpPr/>
            <p:nvPr/>
          </p:nvSpPr>
          <p:spPr>
            <a:xfrm>
              <a:off x="408161" y="2571625"/>
              <a:ext cx="4170300" cy="2301600"/>
            </a:xfrm>
            <a:prstGeom prst="rect">
              <a:avLst/>
            </a:prstGeom>
            <a:solidFill>
              <a:srgbClr val="FFFFFF"/>
            </a:solidFill>
            <a:ln>
              <a:noFill/>
            </a:ln>
          </p:spPr>
          <p:txBody>
            <a:bodyPr spcFirstLastPara="1" wrap="square" lIns="91425" tIns="91425" rIns="91425" bIns="91425" anchor="ctr" anchorCtr="0">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FFFFFF"/>
                </a:solidFill>
                <a:effectLst/>
                <a:uLnTx/>
                <a:uFillTx/>
                <a:latin typeface="Arial"/>
                <a:ea typeface="+mn-ea"/>
                <a:cs typeface="+mn-cs"/>
              </a:endParaRPr>
            </a:p>
          </p:txBody>
        </p:sp>
        <p:sp>
          <p:nvSpPr>
            <p:cNvPr id="96" name="Google Shape;96;p14"/>
            <p:cNvSpPr/>
            <p:nvPr/>
          </p:nvSpPr>
          <p:spPr>
            <a:xfrm>
              <a:off x="4571875" y="2571625"/>
              <a:ext cx="4170300" cy="2301600"/>
            </a:xfrm>
            <a:prstGeom prst="rect">
              <a:avLst/>
            </a:prstGeom>
            <a:solidFill>
              <a:srgbClr val="F3F3F3"/>
            </a:solidFill>
            <a:ln>
              <a:noFill/>
            </a:ln>
          </p:spPr>
          <p:txBody>
            <a:bodyPr spcFirstLastPara="1" wrap="square" lIns="91425" tIns="91425" rIns="91425" bIns="91425" anchor="ctr" anchorCtr="0">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FFFFFF"/>
                </a:solidFill>
                <a:effectLst/>
                <a:uLnTx/>
                <a:uFillTx/>
                <a:latin typeface="Arial"/>
                <a:ea typeface="+mn-ea"/>
                <a:cs typeface="+mn-cs"/>
              </a:endParaRPr>
            </a:p>
          </p:txBody>
        </p:sp>
      </p:grpSp>
      <p:sp>
        <p:nvSpPr>
          <p:cNvPr id="97" name="Google Shape;97;p14"/>
          <p:cNvSpPr/>
          <p:nvPr/>
        </p:nvSpPr>
        <p:spPr>
          <a:xfrm>
            <a:off x="5175600" y="2504400"/>
            <a:ext cx="1849200" cy="1849200"/>
          </a:xfrm>
          <a:prstGeom prst="ellipse">
            <a:avLst/>
          </a:prstGeom>
          <a:solidFill>
            <a:srgbClr val="EE4961"/>
          </a:solidFill>
          <a:ln>
            <a:noFill/>
          </a:ln>
        </p:spPr>
        <p:txBody>
          <a:bodyPr spcFirstLastPara="1" wrap="square" lIns="121900" tIns="121900" rIns="121900" bIns="121900" anchor="ctr" anchorCtr="0">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rial"/>
              <a:ea typeface="+mn-ea"/>
              <a:cs typeface="+mn-cs"/>
            </a:endParaRPr>
          </a:p>
        </p:txBody>
      </p:sp>
      <p:pic>
        <p:nvPicPr>
          <p:cNvPr id="98" name="Google Shape;98;p14"/>
          <p:cNvPicPr preferRelativeResize="0"/>
          <p:nvPr/>
        </p:nvPicPr>
        <p:blipFill>
          <a:blip r:embed="rId3">
            <a:alphaModFix/>
          </a:blip>
          <a:stretch>
            <a:fillRect/>
          </a:stretch>
        </p:blipFill>
        <p:spPr>
          <a:xfrm>
            <a:off x="-4564" y="4217"/>
            <a:ext cx="12192000" cy="6858000"/>
          </a:xfrm>
          <a:prstGeom prst="rect">
            <a:avLst/>
          </a:prstGeom>
          <a:noFill/>
          <a:ln>
            <a:noFill/>
          </a:ln>
        </p:spPr>
      </p:pic>
      <p:sp>
        <p:nvSpPr>
          <p:cNvPr id="99" name="Google Shape;99;p14"/>
          <p:cNvSpPr txBox="1">
            <a:spLocks noGrp="1"/>
          </p:cNvSpPr>
          <p:nvPr>
            <p:ph type="subTitle" idx="1"/>
          </p:nvPr>
        </p:nvSpPr>
        <p:spPr>
          <a:xfrm>
            <a:off x="1677133" y="1356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0" name="Google Shape;100;p14"/>
          <p:cNvSpPr txBox="1">
            <a:spLocks noGrp="1"/>
          </p:cNvSpPr>
          <p:nvPr>
            <p:ph type="subTitle" idx="2"/>
          </p:nvPr>
        </p:nvSpPr>
        <p:spPr>
          <a:xfrm>
            <a:off x="2175857" y="1808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1" name="Google Shape;101;p14"/>
          <p:cNvSpPr txBox="1">
            <a:spLocks noGrp="1"/>
          </p:cNvSpPr>
          <p:nvPr>
            <p:ph type="subTitle" idx="3"/>
          </p:nvPr>
        </p:nvSpPr>
        <p:spPr>
          <a:xfrm>
            <a:off x="7230467" y="1356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2" name="Google Shape;102;p14"/>
          <p:cNvSpPr txBox="1">
            <a:spLocks noGrp="1"/>
          </p:cNvSpPr>
          <p:nvPr>
            <p:ph type="subTitle" idx="4"/>
          </p:nvPr>
        </p:nvSpPr>
        <p:spPr>
          <a:xfrm>
            <a:off x="7729191" y="1808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3" name="Google Shape;103;p14"/>
          <p:cNvSpPr txBox="1">
            <a:spLocks noGrp="1"/>
          </p:cNvSpPr>
          <p:nvPr>
            <p:ph type="subTitle" idx="5"/>
          </p:nvPr>
        </p:nvSpPr>
        <p:spPr>
          <a:xfrm>
            <a:off x="1677133" y="4309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4" name="Google Shape;104;p14"/>
          <p:cNvSpPr txBox="1">
            <a:spLocks noGrp="1"/>
          </p:cNvSpPr>
          <p:nvPr>
            <p:ph type="subTitle" idx="6"/>
          </p:nvPr>
        </p:nvSpPr>
        <p:spPr>
          <a:xfrm>
            <a:off x="2175857" y="4761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5" name="Google Shape;105;p14"/>
          <p:cNvSpPr txBox="1">
            <a:spLocks noGrp="1"/>
          </p:cNvSpPr>
          <p:nvPr>
            <p:ph type="subTitle" idx="7"/>
          </p:nvPr>
        </p:nvSpPr>
        <p:spPr>
          <a:xfrm>
            <a:off x="7230467" y="4309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6" name="Google Shape;106;p14"/>
          <p:cNvSpPr txBox="1">
            <a:spLocks noGrp="1"/>
          </p:cNvSpPr>
          <p:nvPr>
            <p:ph type="subTitle" idx="8"/>
          </p:nvPr>
        </p:nvSpPr>
        <p:spPr>
          <a:xfrm>
            <a:off x="7729191" y="4761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7" name="Google Shape;107;p14"/>
          <p:cNvSpPr txBox="1">
            <a:spLocks noGrp="1"/>
          </p:cNvSpPr>
          <p:nvPr>
            <p:ph type="ctrTitle"/>
          </p:nvPr>
        </p:nvSpPr>
        <p:spPr>
          <a:xfrm>
            <a:off x="5277125" y="2861200"/>
            <a:ext cx="1637600" cy="1135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1800"/>
              <a:buNone/>
              <a:defRPr sz="2400">
                <a:solidFill>
                  <a:srgbClr val="FFFFFF"/>
                </a:solidFill>
              </a:defRPr>
            </a:lvl1pPr>
            <a:lvl2pPr lvl="1" algn="ctr" rtl="0">
              <a:spcBef>
                <a:spcPts val="0"/>
              </a:spcBef>
              <a:spcAft>
                <a:spcPts val="0"/>
              </a:spcAft>
              <a:buClr>
                <a:srgbClr val="FFFFFF"/>
              </a:buClr>
              <a:buSzPts val="1800"/>
              <a:buNone/>
              <a:defRPr sz="2400">
                <a:solidFill>
                  <a:srgbClr val="FFFFFF"/>
                </a:solidFill>
              </a:defRPr>
            </a:lvl2pPr>
            <a:lvl3pPr lvl="2" algn="ctr" rtl="0">
              <a:spcBef>
                <a:spcPts val="0"/>
              </a:spcBef>
              <a:spcAft>
                <a:spcPts val="0"/>
              </a:spcAft>
              <a:buClr>
                <a:srgbClr val="FFFFFF"/>
              </a:buClr>
              <a:buSzPts val="1800"/>
              <a:buNone/>
              <a:defRPr sz="2400">
                <a:solidFill>
                  <a:srgbClr val="FFFFFF"/>
                </a:solidFill>
              </a:defRPr>
            </a:lvl3pPr>
            <a:lvl4pPr lvl="3" algn="ctr" rtl="0">
              <a:spcBef>
                <a:spcPts val="0"/>
              </a:spcBef>
              <a:spcAft>
                <a:spcPts val="0"/>
              </a:spcAft>
              <a:buClr>
                <a:srgbClr val="FFFFFF"/>
              </a:buClr>
              <a:buSzPts val="1800"/>
              <a:buNone/>
              <a:defRPr sz="2400">
                <a:solidFill>
                  <a:srgbClr val="FFFFFF"/>
                </a:solidFill>
              </a:defRPr>
            </a:lvl4pPr>
            <a:lvl5pPr lvl="4" algn="ctr" rtl="0">
              <a:spcBef>
                <a:spcPts val="0"/>
              </a:spcBef>
              <a:spcAft>
                <a:spcPts val="0"/>
              </a:spcAft>
              <a:buClr>
                <a:srgbClr val="FFFFFF"/>
              </a:buClr>
              <a:buSzPts val="1800"/>
              <a:buNone/>
              <a:defRPr sz="2400">
                <a:solidFill>
                  <a:srgbClr val="FFFFFF"/>
                </a:solidFill>
              </a:defRPr>
            </a:lvl5pPr>
            <a:lvl6pPr lvl="5" algn="ctr" rtl="0">
              <a:spcBef>
                <a:spcPts val="0"/>
              </a:spcBef>
              <a:spcAft>
                <a:spcPts val="0"/>
              </a:spcAft>
              <a:buClr>
                <a:srgbClr val="FFFFFF"/>
              </a:buClr>
              <a:buSzPts val="1800"/>
              <a:buNone/>
              <a:defRPr sz="2400">
                <a:solidFill>
                  <a:srgbClr val="FFFFFF"/>
                </a:solidFill>
              </a:defRPr>
            </a:lvl6pPr>
            <a:lvl7pPr lvl="6" algn="ctr" rtl="0">
              <a:spcBef>
                <a:spcPts val="0"/>
              </a:spcBef>
              <a:spcAft>
                <a:spcPts val="0"/>
              </a:spcAft>
              <a:buClr>
                <a:srgbClr val="FFFFFF"/>
              </a:buClr>
              <a:buSzPts val="1800"/>
              <a:buNone/>
              <a:defRPr sz="2400">
                <a:solidFill>
                  <a:srgbClr val="FFFFFF"/>
                </a:solidFill>
              </a:defRPr>
            </a:lvl7pPr>
            <a:lvl8pPr lvl="7" algn="ctr" rtl="0">
              <a:spcBef>
                <a:spcPts val="0"/>
              </a:spcBef>
              <a:spcAft>
                <a:spcPts val="0"/>
              </a:spcAft>
              <a:buClr>
                <a:srgbClr val="FFFFFF"/>
              </a:buClr>
              <a:buSzPts val="1800"/>
              <a:buNone/>
              <a:defRPr sz="2400">
                <a:solidFill>
                  <a:srgbClr val="FFFFFF"/>
                </a:solidFill>
              </a:defRPr>
            </a:lvl8pPr>
            <a:lvl9pPr lvl="8" algn="ctr" rtl="0">
              <a:spcBef>
                <a:spcPts val="0"/>
              </a:spcBef>
              <a:spcAft>
                <a:spcPts val="0"/>
              </a:spcAft>
              <a:buClr>
                <a:srgbClr val="FFFFFF"/>
              </a:buClr>
              <a:buSzPts val="1800"/>
              <a:buNone/>
              <a:defRPr sz="2400">
                <a:solidFill>
                  <a:srgbClr val="FFFFFF"/>
                </a:solidFill>
              </a:defRPr>
            </a:lvl9pPr>
          </a:lstStyle>
          <a:p>
            <a:endParaRPr/>
          </a:p>
        </p:txBody>
      </p:sp>
    </p:spTree>
    <p:extLst>
      <p:ext uri="{BB962C8B-B14F-4D97-AF65-F5344CB8AC3E}">
        <p14:creationId xmlns:p14="http://schemas.microsoft.com/office/powerpoint/2010/main" val="645672711"/>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Title + design 5">
  <p:cSld name="Title + design 5">
    <p:bg>
      <p:bgPr>
        <a:solidFill>
          <a:srgbClr val="F3F3F3"/>
        </a:solidFill>
        <a:effectLst/>
      </p:bgPr>
    </p:bg>
    <p:spTree>
      <p:nvGrpSpPr>
        <p:cNvPr id="1" name="Shape 108"/>
        <p:cNvGrpSpPr/>
        <p:nvPr/>
      </p:nvGrpSpPr>
      <p:grpSpPr>
        <a:xfrm>
          <a:off x="0" y="0"/>
          <a:ext cx="0" cy="0"/>
          <a:chOff x="0" y="0"/>
          <a:chExt cx="0" cy="0"/>
        </a:xfrm>
      </p:grpSpPr>
      <p:grpSp>
        <p:nvGrpSpPr>
          <p:cNvPr id="109" name="Google Shape;109;p15"/>
          <p:cNvGrpSpPr/>
          <p:nvPr/>
        </p:nvGrpSpPr>
        <p:grpSpPr>
          <a:xfrm>
            <a:off x="0" y="3415733"/>
            <a:ext cx="12229085" cy="3442268"/>
            <a:chOff x="0" y="2561799"/>
            <a:chExt cx="9171814" cy="2581701"/>
          </a:xfrm>
        </p:grpSpPr>
        <p:pic>
          <p:nvPicPr>
            <p:cNvPr id="110" name="Google Shape;110;p15"/>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1" name="Google Shape;111;p15"/>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112" name="Google Shape;112;p15"/>
          <p:cNvSpPr txBox="1">
            <a:spLocks noGrp="1"/>
          </p:cNvSpPr>
          <p:nvPr>
            <p:ph type="ctrTitle"/>
          </p:nvPr>
        </p:nvSpPr>
        <p:spPr>
          <a:xfrm>
            <a:off x="4209816" y="53416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grpSp>
        <p:nvGrpSpPr>
          <p:cNvPr id="113" name="Google Shape;113;p15"/>
          <p:cNvGrpSpPr/>
          <p:nvPr/>
        </p:nvGrpSpPr>
        <p:grpSpPr>
          <a:xfrm>
            <a:off x="1601854" y="3534106"/>
            <a:ext cx="9098245" cy="3323895"/>
            <a:chOff x="-2" y="1810675"/>
            <a:chExt cx="9164227" cy="3348000"/>
          </a:xfrm>
        </p:grpSpPr>
        <p:pic>
          <p:nvPicPr>
            <p:cNvPr id="114" name="Google Shape;114;p15"/>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15" name="Google Shape;115;p15"/>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Tree>
    <p:extLst>
      <p:ext uri="{BB962C8B-B14F-4D97-AF65-F5344CB8AC3E}">
        <p14:creationId xmlns:p14="http://schemas.microsoft.com/office/powerpoint/2010/main" val="1778404602"/>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Title + text 2">
  <p:cSld name="Title + text 2">
    <p:bg>
      <p:bgPr>
        <a:solidFill>
          <a:srgbClr val="F3F3F3"/>
        </a:solidFill>
        <a:effectLst/>
      </p:bgPr>
    </p:bg>
    <p:spTree>
      <p:nvGrpSpPr>
        <p:cNvPr id="1" name="Shape 116"/>
        <p:cNvGrpSpPr/>
        <p:nvPr/>
      </p:nvGrpSpPr>
      <p:grpSpPr>
        <a:xfrm>
          <a:off x="0" y="0"/>
          <a:ext cx="0" cy="0"/>
          <a:chOff x="0" y="0"/>
          <a:chExt cx="0" cy="0"/>
        </a:xfrm>
      </p:grpSpPr>
      <p:grpSp>
        <p:nvGrpSpPr>
          <p:cNvPr id="117" name="Google Shape;117;p16"/>
          <p:cNvGrpSpPr/>
          <p:nvPr/>
        </p:nvGrpSpPr>
        <p:grpSpPr>
          <a:xfrm rot="10800000">
            <a:off x="0" y="-1"/>
            <a:ext cx="12229085" cy="3442268"/>
            <a:chOff x="0" y="2561799"/>
            <a:chExt cx="9171814" cy="2581701"/>
          </a:xfrm>
        </p:grpSpPr>
        <p:pic>
          <p:nvPicPr>
            <p:cNvPr id="118" name="Google Shape;118;p16"/>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9" name="Google Shape;119;p16"/>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grpSp>
        <p:nvGrpSpPr>
          <p:cNvPr id="120" name="Google Shape;120;p16"/>
          <p:cNvGrpSpPr/>
          <p:nvPr/>
        </p:nvGrpSpPr>
        <p:grpSpPr>
          <a:xfrm rot="10800000">
            <a:off x="1528987" y="-1"/>
            <a:ext cx="9098245" cy="3323895"/>
            <a:chOff x="-2" y="1810675"/>
            <a:chExt cx="9164227" cy="3348000"/>
          </a:xfrm>
        </p:grpSpPr>
        <p:pic>
          <p:nvPicPr>
            <p:cNvPr id="121" name="Google Shape;121;p16"/>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22" name="Google Shape;122;p16"/>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123" name="Google Shape;123;p16"/>
          <p:cNvSpPr txBox="1">
            <a:spLocks noGrp="1"/>
          </p:cNvSpPr>
          <p:nvPr>
            <p:ph type="subTitle" idx="1"/>
          </p:nvPr>
        </p:nvSpPr>
        <p:spPr>
          <a:xfrm>
            <a:off x="3037905" y="3555333"/>
            <a:ext cx="613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24" name="Google Shape;124;p16"/>
          <p:cNvSpPr txBox="1">
            <a:spLocks noGrp="1"/>
          </p:cNvSpPr>
          <p:nvPr>
            <p:ph type="ctrTitle"/>
          </p:nvPr>
        </p:nvSpPr>
        <p:spPr>
          <a:xfrm>
            <a:off x="3121200" y="2419733"/>
            <a:ext cx="59496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sz="3200"/>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252611361"/>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Background">
  <p:cSld name="Background">
    <p:bg>
      <p:bgPr>
        <a:blipFill>
          <a:blip r:embed="rId2">
            <a:alphaModFix/>
          </a:blip>
          <a:stretch>
            <a:fillRect/>
          </a:stretch>
        </a:blipFill>
        <a:effectLst/>
      </p:bgPr>
    </p:bg>
    <p:spTree>
      <p:nvGrpSpPr>
        <p:cNvPr id="1" name="Shape 135"/>
        <p:cNvGrpSpPr/>
        <p:nvPr/>
      </p:nvGrpSpPr>
      <p:grpSpPr>
        <a:xfrm>
          <a:off x="0" y="0"/>
          <a:ext cx="0" cy="0"/>
          <a:chOff x="0" y="0"/>
          <a:chExt cx="0" cy="0"/>
        </a:xfrm>
      </p:grpSpPr>
      <p:pic>
        <p:nvPicPr>
          <p:cNvPr id="136" name="Google Shape;136;p19"/>
          <p:cNvPicPr preferRelativeResize="0"/>
          <p:nvPr/>
        </p:nvPicPr>
        <p:blipFill>
          <a:blip r:embed="rId3">
            <a:alphaModFix/>
          </a:blip>
          <a:stretch>
            <a:fillRect/>
          </a:stretch>
        </p:blipFill>
        <p:spPr>
          <a:xfrm>
            <a:off x="0" y="0"/>
            <a:ext cx="12192000" cy="6858000"/>
          </a:xfrm>
          <a:prstGeom prst="rect">
            <a:avLst/>
          </a:prstGeom>
          <a:noFill/>
          <a:ln>
            <a:noFill/>
          </a:ln>
        </p:spPr>
      </p:pic>
    </p:spTree>
    <p:extLst>
      <p:ext uri="{BB962C8B-B14F-4D97-AF65-F5344CB8AC3E}">
        <p14:creationId xmlns:p14="http://schemas.microsoft.com/office/powerpoint/2010/main" val="1871143951"/>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Blank slide 1" type="blank">
  <p:cSld name="Blank slide 1">
    <p:spTree>
      <p:nvGrpSpPr>
        <p:cNvPr id="1" name="Shape 137"/>
        <p:cNvGrpSpPr/>
        <p:nvPr/>
      </p:nvGrpSpPr>
      <p:grpSpPr>
        <a:xfrm>
          <a:off x="0" y="0"/>
          <a:ext cx="0" cy="0"/>
          <a:chOff x="0" y="0"/>
          <a:chExt cx="0" cy="0"/>
        </a:xfrm>
      </p:grpSpPr>
    </p:spTree>
    <p:extLst>
      <p:ext uri="{BB962C8B-B14F-4D97-AF65-F5344CB8AC3E}">
        <p14:creationId xmlns:p14="http://schemas.microsoft.com/office/powerpoint/2010/main" val="1217869753"/>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864421201"/>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2668017069"/>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369881360"/>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773035777"/>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778076635"/>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783007898"/>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944900633"/>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1749077041"/>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617190595"/>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222621608"/>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3796716526"/>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3375180"/>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9993113"/>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544674662"/>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151136677"/>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844696290"/>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830911889"/>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87033296"/>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61262749"/>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048527093"/>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2139673182"/>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vi-VN" sz="1200" b="0" i="0" u="none" strike="noStrike" kern="1200" cap="none" spc="0" normalizeH="0" baseline="0" noProof="0">
              <a:ln>
                <a:noFill/>
              </a:ln>
              <a:solidFill>
                <a:srgbClr val="000000">
                  <a:tint val="75000"/>
                </a:srgbClr>
              </a:solidFill>
              <a:effectLst/>
              <a:uLnTx/>
              <a:uFillTx/>
              <a:latin typeface="Open Sans"/>
              <a:ea typeface="+mn-ea"/>
              <a:cs typeface="+mn-cs"/>
            </a:endParaRPr>
          </a:p>
        </p:txBody>
      </p:sp>
      <p:sp>
        <p:nvSpPr>
          <p:cNvPr id="3"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vi-VN" sz="1200" b="0" i="0" u="none" strike="noStrike" kern="1200" cap="none" spc="0" normalizeH="0" baseline="0" noProof="0">
              <a:ln>
                <a:noFill/>
              </a:ln>
              <a:solidFill>
                <a:srgbClr val="000000">
                  <a:tint val="75000"/>
                </a:srgbClr>
              </a:solidFill>
              <a:effectLst/>
              <a:uLnTx/>
              <a:uFillTx/>
              <a:latin typeface="Open Sans"/>
              <a:ea typeface="+mn-ea"/>
              <a:cs typeface="+mn-cs"/>
            </a:endParaRPr>
          </a:p>
        </p:txBody>
      </p:sp>
      <p:sp>
        <p:nvSpPr>
          <p:cNvPr id="4"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pPr marL="0" marR="0" lvl="0" indent="0" algn="r" defTabSz="914286" rtl="0" eaLnBrk="1" fontAlgn="auto" latinLnBrk="0" hangingPunct="1">
              <a:lnSpc>
                <a:spcPct val="100000"/>
              </a:lnSpc>
              <a:spcBef>
                <a:spcPts val="0"/>
              </a:spcBef>
              <a:spcAft>
                <a:spcPts val="0"/>
              </a:spcAft>
              <a:buClrTx/>
              <a:buSzTx/>
              <a:buFontTx/>
              <a:buNone/>
              <a:tabLst/>
              <a:defRPr/>
            </a:pPr>
            <a:fld id="{5FCE6B18-65B2-4B6C-8723-E410D3B66419}" type="slidenum">
              <a:rPr kumimoji="0" lang="vi-VN" sz="1200" b="0" i="0" u="none" strike="noStrike" kern="1200" cap="none" spc="0" normalizeH="0" baseline="0" noProof="0">
                <a:ln>
                  <a:noFill/>
                </a:ln>
                <a:solidFill>
                  <a:srgbClr val="000000">
                    <a:tint val="75000"/>
                  </a:srgbClr>
                </a:solidFill>
                <a:effectLst/>
                <a:uLnTx/>
                <a:uFillTx/>
                <a:latin typeface="Open Sans"/>
                <a:ea typeface="+mn-ea"/>
                <a:cs typeface="+mn-cs"/>
              </a:rPr>
              <a:pPr marL="0" marR="0" lvl="0" indent="0" algn="r" defTabSz="914286" rtl="0" eaLnBrk="1" fontAlgn="auto" latinLnBrk="0" hangingPunct="1">
                <a:lnSpc>
                  <a:spcPct val="100000"/>
                </a:lnSpc>
                <a:spcBef>
                  <a:spcPts val="0"/>
                </a:spcBef>
                <a:spcAft>
                  <a:spcPts val="0"/>
                </a:spcAft>
                <a:buClrTx/>
                <a:buSzTx/>
                <a:buFontTx/>
                <a:buNone/>
                <a:tabLst/>
                <a:defRPr/>
              </a:pPr>
              <a:t>‹#›</a:t>
            </a:fld>
            <a:endParaRPr kumimoji="0" lang="vi-VN" sz="1200" b="0" i="0" u="none" strike="noStrike" kern="1200" cap="none" spc="0" normalizeH="0" baseline="0" noProof="0">
              <a:ln>
                <a:noFill/>
              </a:ln>
              <a:solidFill>
                <a:srgbClr val="000000">
                  <a:tint val="75000"/>
                </a:srgbClr>
              </a:solidFill>
              <a:effectLst/>
              <a:uLnTx/>
              <a:uFillTx/>
              <a:latin typeface="Open Sans"/>
              <a:ea typeface="+mn-ea"/>
              <a:cs typeface="+mn-cs"/>
            </a:endParaRPr>
          </a:p>
        </p:txBody>
      </p:sp>
    </p:spTree>
    <p:extLst>
      <p:ext uri="{BB962C8B-B14F-4D97-AF65-F5344CB8AC3E}">
        <p14:creationId xmlns:p14="http://schemas.microsoft.com/office/powerpoint/2010/main" val="3438644187"/>
      </p:ext>
    </p:extLst>
  </p:cSld>
  <p:clrMapOvr>
    <a:masterClrMapping/>
  </p:clrMapOvr>
  <p:transition>
    <p:wedge/>
  </p:transition>
</p:sldLayout>
</file>

<file path=ppt/slideLayouts/slideLayout65.xml><?xml version="1.0" encoding="utf-8"?>
<p:sldLayout xmlns:a="http://schemas.openxmlformats.org/drawingml/2006/main" xmlns:r="http://schemas.openxmlformats.org/officeDocument/2006/relationships" xmlns:p="http://schemas.openxmlformats.org/presentationml/2006/main" userDrawn="1">
  <p:cSld name="White with Bars">
    <p:spTree>
      <p:nvGrpSpPr>
        <p:cNvPr id="1" name=""/>
        <p:cNvGrpSpPr/>
        <p:nvPr/>
      </p:nvGrpSpPr>
      <p:grpSpPr>
        <a:xfrm>
          <a:off x="0" y="0"/>
          <a:ext cx="0" cy="0"/>
          <a:chOff x="0" y="0"/>
          <a:chExt cx="0" cy="0"/>
        </a:xfrm>
      </p:grpSpPr>
      <p:grpSp>
        <p:nvGrpSpPr>
          <p:cNvPr id="10" name="Group 9"/>
          <p:cNvGrpSpPr/>
          <p:nvPr userDrawn="1"/>
        </p:nvGrpSpPr>
        <p:grpSpPr>
          <a:xfrm>
            <a:off x="0" y="6811553"/>
            <a:ext cx="12192000" cy="94827"/>
            <a:chOff x="0" y="3474720"/>
            <a:chExt cx="10261600" cy="71120"/>
          </a:xfrm>
        </p:grpSpPr>
        <p:sp>
          <p:nvSpPr>
            <p:cNvPr id="13" name="Rectangle 12"/>
            <p:cNvSpPr/>
            <p:nvPr/>
          </p:nvSpPr>
          <p:spPr>
            <a:xfrm>
              <a:off x="0" y="3474720"/>
              <a:ext cx="2052320" cy="7112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60944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Open Sans"/>
                <a:ea typeface="+mn-ea"/>
                <a:cs typeface="+mn-cs"/>
              </a:endParaRPr>
            </a:p>
          </p:txBody>
        </p:sp>
        <p:sp>
          <p:nvSpPr>
            <p:cNvPr id="14" name="Rectangle 13"/>
            <p:cNvSpPr/>
            <p:nvPr/>
          </p:nvSpPr>
          <p:spPr>
            <a:xfrm>
              <a:off x="2052320" y="3474720"/>
              <a:ext cx="2052320" cy="7112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60944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Open Sans"/>
                <a:ea typeface="+mn-ea"/>
                <a:cs typeface="+mn-cs"/>
              </a:endParaRPr>
            </a:p>
          </p:txBody>
        </p:sp>
        <p:sp>
          <p:nvSpPr>
            <p:cNvPr id="15" name="Rectangle 14"/>
            <p:cNvSpPr/>
            <p:nvPr/>
          </p:nvSpPr>
          <p:spPr>
            <a:xfrm>
              <a:off x="4104640" y="3474720"/>
              <a:ext cx="2052320" cy="71120"/>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60944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Open Sans"/>
                <a:ea typeface="+mn-ea"/>
                <a:cs typeface="+mn-cs"/>
              </a:endParaRPr>
            </a:p>
          </p:txBody>
        </p:sp>
        <p:sp>
          <p:nvSpPr>
            <p:cNvPr id="16" name="Rectangle 15"/>
            <p:cNvSpPr/>
            <p:nvPr/>
          </p:nvSpPr>
          <p:spPr>
            <a:xfrm>
              <a:off x="6156960" y="3474720"/>
              <a:ext cx="2052320" cy="7112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60944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Open Sans"/>
                <a:ea typeface="+mn-ea"/>
                <a:cs typeface="+mn-cs"/>
              </a:endParaRPr>
            </a:p>
          </p:txBody>
        </p:sp>
        <p:sp>
          <p:nvSpPr>
            <p:cNvPr id="17" name="Rectangle 16"/>
            <p:cNvSpPr/>
            <p:nvPr/>
          </p:nvSpPr>
          <p:spPr>
            <a:xfrm>
              <a:off x="8209280" y="3474720"/>
              <a:ext cx="2052320" cy="7112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60944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Open Sans"/>
                <a:ea typeface="+mn-ea"/>
                <a:cs typeface="+mn-cs"/>
              </a:endParaRPr>
            </a:p>
          </p:txBody>
        </p:sp>
      </p:grpSp>
    </p:spTree>
    <p:extLst>
      <p:ext uri="{BB962C8B-B14F-4D97-AF65-F5344CB8AC3E}">
        <p14:creationId xmlns:p14="http://schemas.microsoft.com/office/powerpoint/2010/main" val="3738133047"/>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sldLayout>
</file>

<file path=ppt/slideLayouts/slideLayout6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0929038C-EAFF-43D4-90D2-E57B3B454CE4}" type="datetimeFigureOut">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10/09/24</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5" name="Footer Placeholder 4"/>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498D79-C8A1-43ED-82ED-CC2FB61A75CD}"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Tree>
    <p:extLst>
      <p:ext uri="{BB962C8B-B14F-4D97-AF65-F5344CB8AC3E}">
        <p14:creationId xmlns:p14="http://schemas.microsoft.com/office/powerpoint/2010/main" val="3043551527"/>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0929038C-EAFF-43D4-90D2-E57B3B454CE4}" type="datetimeFigureOut">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10/09/24</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5" name="Footer Placeholder 4"/>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498D79-C8A1-43ED-82ED-CC2FB61A75CD}"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Tree>
    <p:extLst>
      <p:ext uri="{BB962C8B-B14F-4D97-AF65-F5344CB8AC3E}">
        <p14:creationId xmlns:p14="http://schemas.microsoft.com/office/powerpoint/2010/main" val="103576991"/>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0929038C-EAFF-43D4-90D2-E57B3B454CE4}" type="datetimeFigureOut">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10/09/24</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5" name="Footer Placeholder 4"/>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498D79-C8A1-43ED-82ED-CC2FB61A75CD}"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Tree>
    <p:extLst>
      <p:ext uri="{BB962C8B-B14F-4D97-AF65-F5344CB8AC3E}">
        <p14:creationId xmlns:p14="http://schemas.microsoft.com/office/powerpoint/2010/main" val="619766732"/>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0929038C-EAFF-43D4-90D2-E57B3B454CE4}" type="datetimeFigureOut">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10/09/24</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6" name="Footer Placeholder 5"/>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7" name="Slide Number Placeholder 6"/>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498D79-C8A1-43ED-82ED-CC2FB61A75CD}"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Tree>
    <p:extLst>
      <p:ext uri="{BB962C8B-B14F-4D97-AF65-F5344CB8AC3E}">
        <p14:creationId xmlns:p14="http://schemas.microsoft.com/office/powerpoint/2010/main" val="628115682"/>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0929038C-EAFF-43D4-90D2-E57B3B454CE4}" type="datetimeFigureOut">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10/09/24</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8" name="Footer Placeholder 7"/>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9" name="Slide Number Placeholder 8"/>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498D79-C8A1-43ED-82ED-CC2FB61A75CD}"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Tree>
    <p:extLst>
      <p:ext uri="{BB962C8B-B14F-4D97-AF65-F5344CB8AC3E}">
        <p14:creationId xmlns:p14="http://schemas.microsoft.com/office/powerpoint/2010/main" val="1863482415"/>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0929038C-EAFF-43D4-90D2-E57B3B454CE4}" type="datetimeFigureOut">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10/09/24</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4" name="Footer Placeholder 3"/>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5" name="Slide Number Placeholder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498D79-C8A1-43ED-82ED-CC2FB61A75CD}"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Tree>
    <p:extLst>
      <p:ext uri="{BB962C8B-B14F-4D97-AF65-F5344CB8AC3E}">
        <p14:creationId xmlns:p14="http://schemas.microsoft.com/office/powerpoint/2010/main" val="92525384"/>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0929038C-EAFF-43D4-90D2-E57B3B454CE4}" type="datetimeFigureOut">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10/09/24</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3" name="Footer Placeholder 2"/>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498D79-C8A1-43ED-82ED-CC2FB61A75CD}"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Tree>
    <p:extLst>
      <p:ext uri="{BB962C8B-B14F-4D97-AF65-F5344CB8AC3E}">
        <p14:creationId xmlns:p14="http://schemas.microsoft.com/office/powerpoint/2010/main" val="2302704946"/>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0929038C-EAFF-43D4-90D2-E57B3B454CE4}" type="datetimeFigureOut">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10/09/24</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6" name="Footer Placeholder 5"/>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7" name="Slide Number Placeholder 6"/>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498D79-C8A1-43ED-82ED-CC2FB61A75CD}"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Tree>
    <p:extLst>
      <p:ext uri="{BB962C8B-B14F-4D97-AF65-F5344CB8AC3E}">
        <p14:creationId xmlns:p14="http://schemas.microsoft.com/office/powerpoint/2010/main" val="1277652826"/>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0929038C-EAFF-43D4-90D2-E57B3B454CE4}" type="datetimeFigureOut">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10/09/24</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6" name="Footer Placeholder 5"/>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7" name="Slide Number Placeholder 6"/>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498D79-C8A1-43ED-82ED-CC2FB61A75CD}"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Tree>
    <p:extLst>
      <p:ext uri="{BB962C8B-B14F-4D97-AF65-F5344CB8AC3E}">
        <p14:creationId xmlns:p14="http://schemas.microsoft.com/office/powerpoint/2010/main" val="1364038829"/>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0929038C-EAFF-43D4-90D2-E57B3B454CE4}" type="datetimeFigureOut">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10/09/24</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5" name="Footer Placeholder 4"/>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498D79-C8A1-43ED-82ED-CC2FB61A75CD}"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Tree>
    <p:extLst>
      <p:ext uri="{BB962C8B-B14F-4D97-AF65-F5344CB8AC3E}">
        <p14:creationId xmlns:p14="http://schemas.microsoft.com/office/powerpoint/2010/main" val="914208932"/>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0929038C-EAFF-43D4-90D2-E57B3B454CE4}" type="datetimeFigureOut">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10/09/24</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5" name="Footer Placeholder 4"/>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498D79-C8A1-43ED-82ED-CC2FB61A75CD}"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Tree>
    <p:extLst>
      <p:ext uri="{BB962C8B-B14F-4D97-AF65-F5344CB8AC3E}">
        <p14:creationId xmlns:p14="http://schemas.microsoft.com/office/powerpoint/2010/main" val="3703661450"/>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1901523958"/>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1" y="0"/>
            <a:ext cx="12192001" cy="3515932"/>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3188850722"/>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a:off x="6125530" y="0"/>
            <a:ext cx="6066470"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3696276493"/>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flipH="1">
            <a:off x="-1" y="0"/>
            <a:ext cx="608729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2761955477"/>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4" name="Right Triangle 3"/>
          <p:cNvSpPr/>
          <p:nvPr userDrawn="1"/>
        </p:nvSpPr>
        <p:spPr>
          <a:xfrm rot="5400000">
            <a:off x="1331119" y="-1331119"/>
            <a:ext cx="1724025" cy="4386263"/>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id-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Picture Placeholder 7"/>
          <p:cNvSpPr>
            <a:spLocks noGrp="1"/>
          </p:cNvSpPr>
          <p:nvPr>
            <p:ph type="pic" sz="quarter" idx="18"/>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2269942674"/>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4" name="Right Triangle 3"/>
          <p:cNvSpPr/>
          <p:nvPr userDrawn="1"/>
        </p:nvSpPr>
        <p:spPr>
          <a:xfrm rot="5400000" flipV="1">
            <a:off x="9131300" y="-1258887"/>
            <a:ext cx="1801813" cy="431958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id-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Picture Placeholder 7"/>
          <p:cNvSpPr>
            <a:spLocks noGrp="1"/>
          </p:cNvSpPr>
          <p:nvPr>
            <p:ph type="pic" sz="quarter" idx="18"/>
          </p:nvPr>
        </p:nvSpPr>
        <p:spPr>
          <a:xfrm>
            <a:off x="0"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174252023"/>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Rectangle 2"/>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4" name="Picture Placeholder 1"/>
          <p:cNvSpPr>
            <a:spLocks noGrp="1"/>
          </p:cNvSpPr>
          <p:nvPr>
            <p:ph type="pic" sz="quarter" idx="11"/>
          </p:nvPr>
        </p:nvSpPr>
        <p:spPr>
          <a:xfrm>
            <a:off x="636346" y="753526"/>
            <a:ext cx="7776864" cy="4581128"/>
          </a:xfrm>
          <a:prstGeom prst="rect">
            <a:avLst/>
          </a:prstGeom>
        </p:spPr>
      </p:sp>
    </p:spTree>
    <p:extLst>
      <p:ext uri="{BB962C8B-B14F-4D97-AF65-F5344CB8AC3E}">
        <p14:creationId xmlns:p14="http://schemas.microsoft.com/office/powerpoint/2010/main" val="240735869"/>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4" name="Rectangle 3"/>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8" name="Picture Placeholder 4"/>
          <p:cNvSpPr>
            <a:spLocks noGrp="1"/>
          </p:cNvSpPr>
          <p:nvPr>
            <p:ph type="pic" sz="quarter" idx="13"/>
          </p:nvPr>
        </p:nvSpPr>
        <p:spPr>
          <a:xfrm>
            <a:off x="4284342" y="757645"/>
            <a:ext cx="3592513" cy="5767872"/>
          </a:xfrm>
          <a:prstGeom prst="rect">
            <a:avLst/>
          </a:prstGeom>
        </p:spPr>
        <p:txBody>
          <a:bodyPr/>
          <a:lstStyle/>
          <a:p>
            <a:pPr lvl="0"/>
            <a:endParaRPr lang="id-ID" noProof="0"/>
          </a:p>
        </p:txBody>
      </p:sp>
      <p:sp>
        <p:nvSpPr>
          <p:cNvPr id="11" name="Picture Placeholder 4"/>
          <p:cNvSpPr>
            <a:spLocks noGrp="1"/>
          </p:cNvSpPr>
          <p:nvPr>
            <p:ph type="pic" sz="quarter" idx="14"/>
          </p:nvPr>
        </p:nvSpPr>
        <p:spPr>
          <a:xfrm>
            <a:off x="8238171" y="757645"/>
            <a:ext cx="3592513" cy="5767872"/>
          </a:xfrm>
          <a:prstGeom prst="rect">
            <a:avLst/>
          </a:prstGeom>
        </p:spPr>
        <p:txBody>
          <a:bodyPr/>
          <a:lstStyle/>
          <a:p>
            <a:pPr lvl="0"/>
            <a:endParaRPr lang="id-ID" noProof="0"/>
          </a:p>
        </p:txBody>
      </p:sp>
    </p:spTree>
    <p:extLst>
      <p:ext uri="{BB962C8B-B14F-4D97-AF65-F5344CB8AC3E}">
        <p14:creationId xmlns:p14="http://schemas.microsoft.com/office/powerpoint/2010/main" val="1460724040"/>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5" name="Rectangle 4"/>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4" name="Picture Placeholder 3"/>
          <p:cNvSpPr>
            <a:spLocks noGrp="1"/>
          </p:cNvSpPr>
          <p:nvPr>
            <p:ph type="pic" sz="quarter" idx="10"/>
          </p:nvPr>
        </p:nvSpPr>
        <p:spPr>
          <a:xfrm>
            <a:off x="326436" y="260941"/>
            <a:ext cx="3657600" cy="3017837"/>
          </a:xfrm>
          <a:prstGeom prst="rect">
            <a:avLst/>
          </a:prstGeom>
        </p:spPr>
        <p:txBody>
          <a:bodyPr/>
          <a:lstStyle/>
          <a:p>
            <a:pPr lvl="0"/>
            <a:endParaRPr lang="id-ID" noProof="0"/>
          </a:p>
        </p:txBody>
      </p:sp>
      <p:sp>
        <p:nvSpPr>
          <p:cNvPr id="8" name="Picture Placeholder 3"/>
          <p:cNvSpPr>
            <a:spLocks noGrp="1"/>
          </p:cNvSpPr>
          <p:nvPr>
            <p:ph type="pic" sz="quarter" idx="11"/>
          </p:nvPr>
        </p:nvSpPr>
        <p:spPr>
          <a:xfrm>
            <a:off x="4306253" y="260940"/>
            <a:ext cx="3657600" cy="3017837"/>
          </a:xfrm>
          <a:prstGeom prst="rect">
            <a:avLst/>
          </a:prstGeom>
        </p:spPr>
        <p:txBody>
          <a:bodyPr/>
          <a:lstStyle/>
          <a:p>
            <a:pPr lvl="0"/>
            <a:endParaRPr lang="id-ID" noProof="0"/>
          </a:p>
        </p:txBody>
      </p:sp>
      <p:sp>
        <p:nvSpPr>
          <p:cNvPr id="9" name="Picture Placeholder 3"/>
          <p:cNvSpPr>
            <a:spLocks noGrp="1"/>
          </p:cNvSpPr>
          <p:nvPr>
            <p:ph type="pic" sz="quarter" idx="12"/>
          </p:nvPr>
        </p:nvSpPr>
        <p:spPr>
          <a:xfrm>
            <a:off x="8286070" y="260940"/>
            <a:ext cx="3657600" cy="3017837"/>
          </a:xfrm>
          <a:prstGeom prst="rect">
            <a:avLst/>
          </a:prstGeom>
        </p:spPr>
        <p:txBody>
          <a:bodyPr/>
          <a:lstStyle/>
          <a:p>
            <a:pPr lvl="0"/>
            <a:endParaRPr lang="id-ID" noProof="0"/>
          </a:p>
        </p:txBody>
      </p:sp>
    </p:spTree>
    <p:extLst>
      <p:ext uri="{BB962C8B-B14F-4D97-AF65-F5344CB8AC3E}">
        <p14:creationId xmlns:p14="http://schemas.microsoft.com/office/powerpoint/2010/main" val="322067564"/>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Rectangle 6"/>
          <p:cNvSpPr/>
          <p:nvPr userDrawn="1"/>
        </p:nvSpPr>
        <p:spPr bwMode="auto">
          <a:xfrm rot="5400000">
            <a:off x="3946525" y="-2667000"/>
            <a:ext cx="4298950" cy="12192000"/>
          </a:xfrm>
          <a:prstGeom prst="rect">
            <a:avLst/>
          </a:prstGeom>
          <a:gradFill>
            <a:gsLst>
              <a:gs pos="0">
                <a:schemeClr val="accent1"/>
              </a:gs>
              <a:gs pos="100000">
                <a:schemeClr val="accent5"/>
              </a:gs>
            </a:gsLst>
            <a:lin ang="2700000" scaled="0"/>
          </a:gradFill>
          <a:ln>
            <a:noFill/>
          </a:ln>
        </p:spPr>
        <p:txBody>
          <a:bodyPr lIns="45720" tIns="22860" rIns="45720" bIns="22860"/>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3" name="Picture Placeholder 6"/>
          <p:cNvSpPr>
            <a:spLocks noGrp="1"/>
          </p:cNvSpPr>
          <p:nvPr>
            <p:ph type="pic" sz="quarter" idx="10"/>
          </p:nvPr>
        </p:nvSpPr>
        <p:spPr>
          <a:xfrm>
            <a:off x="8966200" y="698500"/>
            <a:ext cx="2578100" cy="2654300"/>
          </a:xfrm>
          <a:prstGeom prst="rect">
            <a:avLst/>
          </a:prstGeom>
        </p:spPr>
        <p:txBody>
          <a:bodyPr/>
          <a:lstStyle/>
          <a:p>
            <a:pPr lvl="0"/>
            <a:endParaRPr lang="id-ID" noProof="0"/>
          </a:p>
        </p:txBody>
      </p:sp>
      <p:sp>
        <p:nvSpPr>
          <p:cNvPr id="4" name="Picture Placeholder 6"/>
          <p:cNvSpPr>
            <a:spLocks noGrp="1"/>
          </p:cNvSpPr>
          <p:nvPr>
            <p:ph type="pic" sz="quarter" idx="11"/>
          </p:nvPr>
        </p:nvSpPr>
        <p:spPr>
          <a:xfrm>
            <a:off x="6235700" y="698500"/>
            <a:ext cx="2578100" cy="2654300"/>
          </a:xfrm>
          <a:prstGeom prst="rect">
            <a:avLst/>
          </a:prstGeom>
        </p:spPr>
        <p:txBody>
          <a:bodyPr/>
          <a:lstStyle/>
          <a:p>
            <a:pPr lvl="0"/>
            <a:endParaRPr lang="id-ID" noProof="0"/>
          </a:p>
        </p:txBody>
      </p:sp>
      <p:sp>
        <p:nvSpPr>
          <p:cNvPr id="5" name="Picture Placeholder 6"/>
          <p:cNvSpPr>
            <a:spLocks noGrp="1"/>
          </p:cNvSpPr>
          <p:nvPr>
            <p:ph type="pic" sz="quarter" idx="12"/>
          </p:nvPr>
        </p:nvSpPr>
        <p:spPr>
          <a:xfrm>
            <a:off x="6235700" y="3505200"/>
            <a:ext cx="2578100" cy="2654300"/>
          </a:xfrm>
          <a:prstGeom prst="rect">
            <a:avLst/>
          </a:prstGeom>
        </p:spPr>
        <p:txBody>
          <a:bodyPr/>
          <a:lstStyle/>
          <a:p>
            <a:pPr lvl="0"/>
            <a:endParaRPr lang="id-ID" noProof="0"/>
          </a:p>
        </p:txBody>
      </p:sp>
      <p:sp>
        <p:nvSpPr>
          <p:cNvPr id="6" name="Picture Placeholder 6"/>
          <p:cNvSpPr>
            <a:spLocks noGrp="1"/>
          </p:cNvSpPr>
          <p:nvPr>
            <p:ph type="pic" sz="quarter" idx="13"/>
          </p:nvPr>
        </p:nvSpPr>
        <p:spPr>
          <a:xfrm>
            <a:off x="8966200" y="3505200"/>
            <a:ext cx="2578100" cy="2654300"/>
          </a:xfrm>
          <a:prstGeom prst="rect">
            <a:avLst/>
          </a:prstGeom>
        </p:spPr>
        <p:txBody>
          <a:bodyPr/>
          <a:lstStyle/>
          <a:p>
            <a:pPr lvl="0"/>
            <a:endParaRPr lang="id-ID" noProof="0"/>
          </a:p>
        </p:txBody>
      </p:sp>
    </p:spTree>
    <p:extLst>
      <p:ext uri="{BB962C8B-B14F-4D97-AF65-F5344CB8AC3E}">
        <p14:creationId xmlns:p14="http://schemas.microsoft.com/office/powerpoint/2010/main" val="258551538"/>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Picture Placeholder 32"/>
          <p:cNvSpPr>
            <a:spLocks noGrp="1"/>
          </p:cNvSpPr>
          <p:nvPr>
            <p:ph type="pic" sz="quarter" idx="11"/>
          </p:nvPr>
        </p:nvSpPr>
        <p:spPr>
          <a:xfrm>
            <a:off x="7119956" y="-773710"/>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4" name="Picture Placeholder 33"/>
          <p:cNvSpPr>
            <a:spLocks noGrp="1"/>
          </p:cNvSpPr>
          <p:nvPr>
            <p:ph type="pic" sz="quarter" idx="10"/>
          </p:nvPr>
        </p:nvSpPr>
        <p:spPr>
          <a:xfrm>
            <a:off x="3998478" y="45683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5" name="Picture Placeholder 34"/>
          <p:cNvSpPr>
            <a:spLocks noGrp="1"/>
          </p:cNvSpPr>
          <p:nvPr>
            <p:ph type="pic" sz="quarter" idx="13"/>
          </p:nvPr>
        </p:nvSpPr>
        <p:spPr>
          <a:xfrm>
            <a:off x="695545" y="1487145"/>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6" name="Picture Placeholder 35"/>
          <p:cNvSpPr>
            <a:spLocks noGrp="1"/>
          </p:cNvSpPr>
          <p:nvPr>
            <p:ph type="pic" sz="quarter" idx="12"/>
          </p:nvPr>
        </p:nvSpPr>
        <p:spPr>
          <a:xfrm>
            <a:off x="3075990" y="3915427"/>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Tree>
    <p:extLst>
      <p:ext uri="{BB962C8B-B14F-4D97-AF65-F5344CB8AC3E}">
        <p14:creationId xmlns:p14="http://schemas.microsoft.com/office/powerpoint/2010/main" val="3217254838"/>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4829576" y="0"/>
            <a:ext cx="4005330" cy="3940936"/>
          </a:xfrm>
          <a:prstGeom prst="ellipse">
            <a:avLst/>
          </a:prstGeom>
          <a:noFill/>
        </p:spPr>
        <p:txBody>
          <a:bodyPr wrap="square">
            <a:noAutofit/>
          </a:bodyPr>
          <a:lstStyle/>
          <a:p>
            <a:pPr lvl="0"/>
            <a:endParaRPr lang="id-ID" noProof="0" dirty="0"/>
          </a:p>
        </p:txBody>
      </p:sp>
      <p:sp>
        <p:nvSpPr>
          <p:cNvPr id="4" name="Picture Placeholder 8"/>
          <p:cNvSpPr>
            <a:spLocks noGrp="1"/>
          </p:cNvSpPr>
          <p:nvPr>
            <p:ph type="pic" sz="quarter" idx="11"/>
          </p:nvPr>
        </p:nvSpPr>
        <p:spPr>
          <a:xfrm>
            <a:off x="2185115" y="167425"/>
            <a:ext cx="2509233" cy="2472744"/>
          </a:xfrm>
          <a:prstGeom prst="ellipse">
            <a:avLst/>
          </a:prstGeom>
          <a:noFill/>
        </p:spPr>
        <p:txBody>
          <a:bodyPr wrap="square">
            <a:noAutofit/>
          </a:bodyPr>
          <a:lstStyle/>
          <a:p>
            <a:pPr lvl="0"/>
            <a:endParaRPr lang="id-ID" noProof="0" dirty="0"/>
          </a:p>
        </p:txBody>
      </p:sp>
      <p:sp>
        <p:nvSpPr>
          <p:cNvPr id="5" name="Picture Placeholder 8"/>
          <p:cNvSpPr>
            <a:spLocks noGrp="1"/>
          </p:cNvSpPr>
          <p:nvPr>
            <p:ph type="pic" sz="quarter" idx="12"/>
          </p:nvPr>
        </p:nvSpPr>
        <p:spPr>
          <a:xfrm>
            <a:off x="8659968" y="2431960"/>
            <a:ext cx="2509233" cy="2472744"/>
          </a:xfrm>
          <a:prstGeom prst="ellipse">
            <a:avLst/>
          </a:prstGeom>
          <a:noFill/>
        </p:spPr>
        <p:txBody>
          <a:bodyPr wrap="square">
            <a:noAutofit/>
          </a:bodyPr>
          <a:lstStyle/>
          <a:p>
            <a:pPr lvl="0"/>
            <a:endParaRPr lang="id-ID" noProof="0" dirty="0"/>
          </a:p>
        </p:txBody>
      </p:sp>
      <p:sp>
        <p:nvSpPr>
          <p:cNvPr id="8" name="Picture Placeholder 8"/>
          <p:cNvSpPr>
            <a:spLocks noGrp="1"/>
          </p:cNvSpPr>
          <p:nvPr>
            <p:ph type="pic" sz="quarter" idx="13"/>
          </p:nvPr>
        </p:nvSpPr>
        <p:spPr>
          <a:xfrm>
            <a:off x="6150735" y="4385256"/>
            <a:ext cx="2509233" cy="2472744"/>
          </a:xfrm>
          <a:prstGeom prst="ellipse">
            <a:avLst/>
          </a:prstGeom>
          <a:noFill/>
        </p:spPr>
        <p:txBody>
          <a:bodyPr wrap="square">
            <a:noAutofit/>
          </a:bodyPr>
          <a:lstStyle/>
          <a:p>
            <a:pPr lvl="0"/>
            <a:endParaRPr lang="id-ID" noProof="0" dirty="0"/>
          </a:p>
        </p:txBody>
      </p:sp>
    </p:spTree>
    <p:extLst>
      <p:ext uri="{BB962C8B-B14F-4D97-AF65-F5344CB8AC3E}">
        <p14:creationId xmlns:p14="http://schemas.microsoft.com/office/powerpoint/2010/main" val="3881412643"/>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1"/>
          <p:cNvPicPr>
            <a:picLocks noChangeAspect="1" noChangeArrowheads="1"/>
          </p:cNvPicPr>
          <p:nvPr userDrawn="1"/>
        </p:nvPicPr>
        <p:blipFill>
          <a:blip r:embed="rId2">
            <a:extLst>
              <a:ext uri="{28A0092B-C50C-407E-A947-70E740481C1C}">
                <a14:useLocalDpi xmlns:a14="http://schemas.microsoft.com/office/drawing/2010/main" val="0"/>
              </a:ext>
            </a:extLst>
          </a:blip>
          <a:srcRect b="6480"/>
          <a:stretch>
            <a:fillRect/>
          </a:stretch>
        </p:blipFill>
        <p:spPr bwMode="auto">
          <a:xfrm>
            <a:off x="1630363" y="1862138"/>
            <a:ext cx="8931275" cy="4672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6"/>
          <p:cNvSpPr>
            <a:spLocks noGrp="1"/>
          </p:cNvSpPr>
          <p:nvPr>
            <p:ph type="pic" sz="quarter" idx="17"/>
          </p:nvPr>
        </p:nvSpPr>
        <p:spPr>
          <a:xfrm>
            <a:off x="3302000" y="2095500"/>
            <a:ext cx="5651500" cy="3524250"/>
          </a:xfrm>
          <a:prstGeom prst="rect">
            <a:avLst/>
          </a:prstGeom>
          <a:solidFill>
            <a:schemeClr val="bg1">
              <a:lumMod val="85000"/>
            </a:schemeClr>
          </a:solidFill>
          <a:effectLst>
            <a:innerShdw blurRad="190500">
              <a:prstClr val="black">
                <a:alpha val="20000"/>
              </a:prstClr>
            </a:innerShdw>
          </a:effectLst>
        </p:spPr>
        <p:txBody>
          <a:bodyPr/>
          <a:lstStyle>
            <a:lvl1pPr marL="0" indent="0" algn="ctr">
              <a:buNone/>
              <a:defRPr sz="2000">
                <a:solidFill>
                  <a:schemeClr val="accent1"/>
                </a:solidFill>
              </a:defRPr>
            </a:lvl1pPr>
          </a:lstStyle>
          <a:p>
            <a:pPr lvl="0"/>
            <a:r>
              <a:rPr lang="en-US" noProof="0"/>
              <a:t>Click icon to add picture</a:t>
            </a:r>
            <a:endParaRPr lang="en-US" noProof="0" dirty="0"/>
          </a:p>
        </p:txBody>
      </p:sp>
    </p:spTree>
    <p:extLst>
      <p:ext uri="{BB962C8B-B14F-4D97-AF65-F5344CB8AC3E}">
        <p14:creationId xmlns:p14="http://schemas.microsoft.com/office/powerpoint/2010/main" val="3555364390"/>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1" descr="iMac.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439863" y="1485900"/>
            <a:ext cx="6129337" cy="537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7"/>
          <p:cNvSpPr>
            <a:spLocks noGrp="1"/>
          </p:cNvSpPr>
          <p:nvPr>
            <p:ph type="pic" sz="quarter" idx="10"/>
          </p:nvPr>
        </p:nvSpPr>
        <p:spPr>
          <a:xfrm>
            <a:off x="2291806" y="2214683"/>
            <a:ext cx="4495800" cy="2565400"/>
          </a:xfrm>
          <a:prstGeom prst="rect">
            <a:avLst/>
          </a:prstGeom>
        </p:spPr>
        <p:txBody>
          <a:bodyPr/>
          <a:lstStyle/>
          <a:p>
            <a:pPr lvl="0"/>
            <a:endParaRPr lang="id-ID" noProof="0"/>
          </a:p>
        </p:txBody>
      </p:sp>
    </p:spTree>
    <p:extLst>
      <p:ext uri="{BB962C8B-B14F-4D97-AF65-F5344CB8AC3E}">
        <p14:creationId xmlns:p14="http://schemas.microsoft.com/office/powerpoint/2010/main" val="3670016781"/>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1"/>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145463" y="1087438"/>
            <a:ext cx="2616200" cy="4903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2"/>
          <p:cNvSpPr>
            <a:spLocks noGrp="1"/>
          </p:cNvSpPr>
          <p:nvPr>
            <p:ph type="pic" sz="quarter" idx="10"/>
          </p:nvPr>
        </p:nvSpPr>
        <p:spPr>
          <a:xfrm>
            <a:off x="8459448" y="1802955"/>
            <a:ext cx="2016754" cy="3584676"/>
          </a:xfrm>
          <a:prstGeom prst="rect">
            <a:avLst/>
          </a:prstGeom>
          <a:solidFill>
            <a:schemeClr val="bg1"/>
          </a:solidFill>
        </p:spPr>
      </p:sp>
    </p:spTree>
    <p:extLst>
      <p:ext uri="{BB962C8B-B14F-4D97-AF65-F5344CB8AC3E}">
        <p14:creationId xmlns:p14="http://schemas.microsoft.com/office/powerpoint/2010/main" val="609292087"/>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642507541"/>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showMasterSp="0" type="title">
  <p:cSld name="Title Slide">
    <p:spTree>
      <p:nvGrpSpPr>
        <p:cNvPr id="1" name=""/>
        <p:cNvGrpSpPr/>
        <p:nvPr/>
      </p:nvGrpSpPr>
      <p:grpSpPr>
        <a:xfrm>
          <a:off x="0" y="0"/>
          <a:ext cx="0" cy="0"/>
          <a:chOff x="0" y="0"/>
          <a:chExt cx="0" cy="0"/>
        </a:xfrm>
      </p:grpSpPr>
      <p:grpSp>
        <p:nvGrpSpPr>
          <p:cNvPr id="25" name="Group 24"/>
          <p:cNvGrpSpPr/>
          <p:nvPr/>
        </p:nvGrpSpPr>
        <p:grpSpPr>
          <a:xfrm>
            <a:off x="270933" y="1"/>
            <a:ext cx="5037667" cy="6858001"/>
            <a:chOff x="203200" y="0"/>
            <a:chExt cx="3778250" cy="6858001"/>
          </a:xfrm>
        </p:grpSpPr>
        <p:sp>
          <p:nvSpPr>
            <p:cNvPr id="14" name="Freeform 6"/>
            <p:cNvSpPr/>
            <p:nvPr/>
          </p:nvSpPr>
          <p:spPr bwMode="auto">
            <a:xfrm>
              <a:off x="641350" y="0"/>
              <a:ext cx="1365250" cy="3971925"/>
            </a:xfrm>
            <a:custGeom>
              <a:avLst/>
              <a:gdLst/>
              <a:ahLst/>
              <a:cxnLst/>
              <a:rect l="0" t="0" r="r" b="b"/>
              <a:pathLst>
                <a:path w="860" h="2502">
                  <a:moveTo>
                    <a:pt x="0" y="2445"/>
                  </a:moveTo>
                  <a:lnTo>
                    <a:pt x="228" y="2502"/>
                  </a:lnTo>
                  <a:lnTo>
                    <a:pt x="860" y="0"/>
                  </a:lnTo>
                  <a:lnTo>
                    <a:pt x="620" y="0"/>
                  </a:lnTo>
                  <a:lnTo>
                    <a:pt x="0" y="2445"/>
                  </a:lnTo>
                  <a:close/>
                </a:path>
              </a:pathLst>
            </a:custGeom>
            <a:solidFill>
              <a:schemeClr val="accent1"/>
            </a:solidFill>
            <a:ln>
              <a:noFill/>
            </a:ln>
          </p:spPr>
        </p:sp>
        <p:sp>
          <p:nvSpPr>
            <p:cNvPr id="15" name="Freeform 7"/>
            <p:cNvSpPr/>
            <p:nvPr/>
          </p:nvSpPr>
          <p:spPr bwMode="auto">
            <a:xfrm>
              <a:off x="203200" y="0"/>
              <a:ext cx="1336675" cy="3862388"/>
            </a:xfrm>
            <a:custGeom>
              <a:avLst/>
              <a:gdLst/>
              <a:ahLst/>
              <a:cxnLst/>
              <a:rect l="0" t="0" r="r" b="b"/>
              <a:pathLst>
                <a:path w="842" h="2433">
                  <a:moveTo>
                    <a:pt x="842" y="0"/>
                  </a:moveTo>
                  <a:lnTo>
                    <a:pt x="602" y="0"/>
                  </a:lnTo>
                  <a:lnTo>
                    <a:pt x="0" y="2376"/>
                  </a:lnTo>
                  <a:lnTo>
                    <a:pt x="228" y="2433"/>
                  </a:lnTo>
                  <a:lnTo>
                    <a:pt x="842" y="0"/>
                  </a:lnTo>
                  <a:close/>
                </a:path>
              </a:pathLst>
            </a:custGeom>
            <a:solidFill>
              <a:schemeClr val="tx1">
                <a:lumMod val="65000"/>
                <a:lumOff val="35000"/>
              </a:schemeClr>
            </a:solidFill>
            <a:ln>
              <a:noFill/>
            </a:ln>
          </p:spPr>
        </p:sp>
        <p:sp>
          <p:nvSpPr>
            <p:cNvPr id="16" name="Freeform 8"/>
            <p:cNvSpPr/>
            <p:nvPr/>
          </p:nvSpPr>
          <p:spPr bwMode="auto">
            <a:xfrm>
              <a:off x="207963" y="3776663"/>
              <a:ext cx="1936750" cy="3081338"/>
            </a:xfrm>
            <a:custGeom>
              <a:avLst/>
              <a:gdLst/>
              <a:ahLst/>
              <a:cxnLst/>
              <a:rect l="0" t="0" r="r" b="b"/>
              <a:pathLst>
                <a:path w="1220" h="1941">
                  <a:moveTo>
                    <a:pt x="0" y="0"/>
                  </a:moveTo>
                  <a:lnTo>
                    <a:pt x="1166" y="1941"/>
                  </a:lnTo>
                  <a:lnTo>
                    <a:pt x="1220" y="1941"/>
                  </a:lnTo>
                  <a:lnTo>
                    <a:pt x="0" y="0"/>
                  </a:lnTo>
                  <a:close/>
                </a:path>
              </a:pathLst>
            </a:custGeom>
            <a:solidFill>
              <a:schemeClr val="tx1">
                <a:lumMod val="85000"/>
                <a:lumOff val="15000"/>
              </a:schemeClr>
            </a:solidFill>
            <a:ln>
              <a:noFill/>
            </a:ln>
          </p:spPr>
        </p:sp>
        <p:sp>
          <p:nvSpPr>
            <p:cNvPr id="20" name="Freeform 9"/>
            <p:cNvSpPr/>
            <p:nvPr/>
          </p:nvSpPr>
          <p:spPr bwMode="auto">
            <a:xfrm>
              <a:off x="646113" y="3886200"/>
              <a:ext cx="2373313" cy="2971800"/>
            </a:xfrm>
            <a:custGeom>
              <a:avLst/>
              <a:gdLst/>
              <a:ahLst/>
              <a:cxnLst/>
              <a:rect l="0" t="0" r="r" b="b"/>
              <a:pathLst>
                <a:path w="1495" h="1872">
                  <a:moveTo>
                    <a:pt x="1495" y="1872"/>
                  </a:moveTo>
                  <a:lnTo>
                    <a:pt x="0" y="0"/>
                  </a:lnTo>
                  <a:lnTo>
                    <a:pt x="1442" y="1872"/>
                  </a:lnTo>
                  <a:lnTo>
                    <a:pt x="1495" y="1872"/>
                  </a:lnTo>
                  <a:close/>
                </a:path>
              </a:pathLst>
            </a:custGeom>
            <a:solidFill>
              <a:schemeClr val="accent1">
                <a:lumMod val="50000"/>
              </a:schemeClr>
            </a:solidFill>
            <a:ln>
              <a:noFill/>
            </a:ln>
          </p:spPr>
        </p:sp>
        <p:sp>
          <p:nvSpPr>
            <p:cNvPr id="21" name="Freeform 10"/>
            <p:cNvSpPr/>
            <p:nvPr/>
          </p:nvSpPr>
          <p:spPr bwMode="auto">
            <a:xfrm>
              <a:off x="641350" y="3881438"/>
              <a:ext cx="3340100" cy="2976563"/>
            </a:xfrm>
            <a:custGeom>
              <a:avLst/>
              <a:gdLst/>
              <a:ahLst/>
              <a:cxnLst/>
              <a:rect l="0" t="0" r="r" b="b"/>
              <a:pathLst>
                <a:path w="2104" h="1875">
                  <a:moveTo>
                    <a:pt x="0" y="0"/>
                  </a:moveTo>
                  <a:lnTo>
                    <a:pt x="3" y="3"/>
                  </a:lnTo>
                  <a:lnTo>
                    <a:pt x="1498" y="1875"/>
                  </a:lnTo>
                  <a:lnTo>
                    <a:pt x="2104" y="1875"/>
                  </a:lnTo>
                  <a:lnTo>
                    <a:pt x="228" y="57"/>
                  </a:lnTo>
                  <a:lnTo>
                    <a:pt x="0" y="0"/>
                  </a:lnTo>
                  <a:close/>
                </a:path>
              </a:pathLst>
            </a:custGeom>
            <a:solidFill>
              <a:schemeClr val="accent1">
                <a:lumMod val="75000"/>
              </a:schemeClr>
            </a:solidFill>
            <a:ln>
              <a:noFill/>
            </a:ln>
          </p:spPr>
        </p:sp>
        <p:sp>
          <p:nvSpPr>
            <p:cNvPr id="22" name="Freeform 11"/>
            <p:cNvSpPr/>
            <p:nvPr/>
          </p:nvSpPr>
          <p:spPr bwMode="auto">
            <a:xfrm>
              <a:off x="203200" y="3771900"/>
              <a:ext cx="2660650" cy="3086100"/>
            </a:xfrm>
            <a:custGeom>
              <a:avLst/>
              <a:gdLst/>
              <a:ahLst/>
              <a:cxnLst/>
              <a:rect l="0" t="0" r="r" b="b"/>
              <a:pathLst>
                <a:path w="1676" h="1944">
                  <a:moveTo>
                    <a:pt x="1676" y="1944"/>
                  </a:moveTo>
                  <a:lnTo>
                    <a:pt x="264" y="111"/>
                  </a:lnTo>
                  <a:lnTo>
                    <a:pt x="225" y="60"/>
                  </a:lnTo>
                  <a:lnTo>
                    <a:pt x="228" y="60"/>
                  </a:lnTo>
                  <a:lnTo>
                    <a:pt x="264" y="111"/>
                  </a:lnTo>
                  <a:lnTo>
                    <a:pt x="234" y="69"/>
                  </a:lnTo>
                  <a:lnTo>
                    <a:pt x="228" y="57"/>
                  </a:lnTo>
                  <a:lnTo>
                    <a:pt x="222" y="54"/>
                  </a:lnTo>
                  <a:lnTo>
                    <a:pt x="0" y="0"/>
                  </a:lnTo>
                  <a:lnTo>
                    <a:pt x="3" y="3"/>
                  </a:lnTo>
                  <a:lnTo>
                    <a:pt x="1223" y="1944"/>
                  </a:lnTo>
                  <a:lnTo>
                    <a:pt x="1676" y="1944"/>
                  </a:lnTo>
                  <a:close/>
                </a:path>
              </a:pathLst>
            </a:custGeom>
            <a:solidFill>
              <a:schemeClr val="tx1">
                <a:lumMod val="75000"/>
                <a:lumOff val="25000"/>
              </a:schemeClr>
            </a:solidFill>
            <a:ln>
              <a:noFill/>
            </a:ln>
          </p:spPr>
        </p:sp>
      </p:grpSp>
      <p:sp>
        <p:nvSpPr>
          <p:cNvPr id="2" name="Title 1"/>
          <p:cNvSpPr>
            <a:spLocks noGrp="1"/>
          </p:cNvSpPr>
          <p:nvPr>
            <p:ph type="ctrTitle"/>
          </p:nvPr>
        </p:nvSpPr>
        <p:spPr>
          <a:xfrm>
            <a:off x="2319565" y="914401"/>
            <a:ext cx="9262836" cy="3488266"/>
          </a:xfrm>
        </p:spPr>
        <p:txBody>
          <a:bodyPr anchor="b">
            <a:normAutofit/>
          </a:bodyPr>
          <a:lstStyle>
            <a:lvl1pPr algn="r">
              <a:defRPr sz="5400">
                <a:effectLst/>
              </a:defRPr>
            </a:lvl1pPr>
          </a:lstStyle>
          <a:p>
            <a:r>
              <a:rPr lang="en-US"/>
              <a:t>Click to edit Master title style</a:t>
            </a:r>
            <a:endParaRPr lang="en-US" dirty="0"/>
          </a:p>
        </p:txBody>
      </p:sp>
      <p:sp>
        <p:nvSpPr>
          <p:cNvPr id="3" name="Subtitle 2"/>
          <p:cNvSpPr>
            <a:spLocks noGrp="1"/>
          </p:cNvSpPr>
          <p:nvPr>
            <p:ph type="subTitle" idx="1"/>
          </p:nvPr>
        </p:nvSpPr>
        <p:spPr>
          <a:xfrm>
            <a:off x="3898985" y="4402667"/>
            <a:ext cx="7683417" cy="1364531"/>
          </a:xfrm>
        </p:spPr>
        <p:txBody>
          <a:bodyPr anchor="t">
            <a:normAutofit/>
          </a:bodyPr>
          <a:lstStyle>
            <a:lvl1pPr marL="0" indent="0" algn="r">
              <a:buNone/>
              <a:defRPr sz="1800">
                <a:solidFill>
                  <a:schemeClr val="tx1"/>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4" name="Date Placeholder 3"/>
          <p:cNvSpPr>
            <a:spLocks noGrp="1"/>
          </p:cNvSpPr>
          <p:nvPr>
            <p:ph type="dt" sz="half" idx="10"/>
          </p:nvPr>
        </p:nvSpPr>
        <p:spPr>
          <a:xfrm>
            <a:off x="9767698" y="6117337"/>
            <a:ext cx="1143297" cy="365125"/>
          </a:xfrm>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Open Sans" pitchFamily="34" charset="0"/>
                <a:ea typeface="+mn-ea"/>
                <a:cs typeface="+mn-cs"/>
              </a:rPr>
              <a:t>23/11/2020</a:t>
            </a:r>
          </a:p>
        </p:txBody>
      </p:sp>
      <p:sp>
        <p:nvSpPr>
          <p:cNvPr id="5" name="Footer Placeholder 4"/>
          <p:cNvSpPr>
            <a:spLocks noGrp="1"/>
          </p:cNvSpPr>
          <p:nvPr>
            <p:ph type="ftr" sz="quarter" idx="11"/>
          </p:nvPr>
        </p:nvSpPr>
        <p:spPr>
          <a:xfrm>
            <a:off x="4831644" y="6117337"/>
            <a:ext cx="4812584" cy="365125"/>
          </a:xfrm>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6" name="Slide Number Placeholder 5"/>
          <p:cNvSpPr>
            <a:spLocks noGrp="1"/>
          </p:cNvSpPr>
          <p:nvPr>
            <p:ph type="sldNum" sz="quarter" idx="12"/>
          </p:nvPr>
        </p:nvSpPr>
        <p:spPr>
          <a:xfrm>
            <a:off x="11033760" y="6117337"/>
            <a:ext cx="548640" cy="365125"/>
          </a:xfrm>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fld id="{9D850083-8D3E-4FE4-8081-0B82FCF40B8E}" type="slidenum">
              <a:rPr kumimoji="0" lang="en-US" sz="1800" b="0" i="0" u="none" strike="noStrike" kern="1200" cap="none" spc="0" normalizeH="0" baseline="0" noProof="0" smtClean="0">
                <a:ln>
                  <a:noFill/>
                </a:ln>
                <a:solidFill>
                  <a:prstClr val="black"/>
                </a:solidFill>
                <a:effectLst/>
                <a:uLnTx/>
                <a:uFillTx/>
                <a:latin typeface="Open Sans" pitchFamily="34" charset="0"/>
                <a:ea typeface="+mn-ea"/>
                <a:cs typeface="+mn-cs"/>
              </a:rPr>
              <a:pPr marL="0" marR="0" lvl="0" indent="0" algn="l" defTabSz="914400" rtl="0" eaLnBrk="0" fontAlgn="base" latinLnBrk="0" hangingPunct="0">
                <a:lnSpc>
                  <a:spcPct val="100000"/>
                </a:lnSpc>
                <a:spcBef>
                  <a:spcPct val="0"/>
                </a:spcBef>
                <a:spcAft>
                  <a:spcPct val="0"/>
                </a:spcAft>
                <a:buClrTx/>
                <a:buSzTx/>
                <a:buFontTx/>
                <a:buNone/>
                <a:tabLst/>
                <a:defRPr/>
              </a:pPr>
              <a:t>‹#›</a:t>
            </a:fld>
            <a:endParaRPr kumimoji="0" lang="en-US" sz="18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23" name="Freeform 12"/>
          <p:cNvSpPr/>
          <p:nvPr/>
        </p:nvSpPr>
        <p:spPr bwMode="auto">
          <a:xfrm>
            <a:off x="270933" y="3771900"/>
            <a:ext cx="482600" cy="90488"/>
          </a:xfrm>
          <a:custGeom>
            <a:avLst/>
            <a:gdLst/>
            <a:ahLst/>
            <a:cxnLst/>
            <a:rect l="0" t="0" r="r" b="b"/>
            <a:pathLst>
              <a:path w="228" h="57">
                <a:moveTo>
                  <a:pt x="228" y="57"/>
                </a:moveTo>
                <a:lnTo>
                  <a:pt x="0" y="0"/>
                </a:lnTo>
                <a:lnTo>
                  <a:pt x="222" y="54"/>
                </a:lnTo>
                <a:lnTo>
                  <a:pt x="228" y="57"/>
                </a:lnTo>
                <a:close/>
              </a:path>
            </a:pathLst>
          </a:custGeom>
          <a:solidFill>
            <a:srgbClr val="29ABE2"/>
          </a:solidFill>
          <a:ln>
            <a:noFill/>
          </a:ln>
        </p:spPr>
      </p:sp>
      <p:sp>
        <p:nvSpPr>
          <p:cNvPr id="24" name="Freeform 13"/>
          <p:cNvSpPr/>
          <p:nvPr/>
        </p:nvSpPr>
        <p:spPr bwMode="auto">
          <a:xfrm>
            <a:off x="747185" y="3867150"/>
            <a:ext cx="82551" cy="80963"/>
          </a:xfrm>
          <a:custGeom>
            <a:avLst/>
            <a:gdLst/>
            <a:ahLst/>
            <a:cxnLst/>
            <a:rect l="0" t="0" r="r" b="b"/>
            <a:pathLst>
              <a:path w="39" h="51">
                <a:moveTo>
                  <a:pt x="0" y="0"/>
                </a:moveTo>
                <a:lnTo>
                  <a:pt x="39" y="51"/>
                </a:lnTo>
                <a:lnTo>
                  <a:pt x="3" y="0"/>
                </a:lnTo>
                <a:lnTo>
                  <a:pt x="0" y="0"/>
                </a:lnTo>
                <a:close/>
              </a:path>
            </a:pathLst>
          </a:custGeom>
          <a:solidFill>
            <a:srgbClr val="29ABE2"/>
          </a:solidFill>
          <a:ln>
            <a:noFill/>
          </a:ln>
        </p:spPr>
      </p:sp>
    </p:spTree>
    <p:extLst>
      <p:ext uri="{BB962C8B-B14F-4D97-AF65-F5344CB8AC3E}">
        <p14:creationId xmlns:p14="http://schemas.microsoft.com/office/powerpoint/2010/main" val="642450962"/>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sldLayout>
</file>

<file path=ppt/slideLayouts/slideLayout94.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5D63F711-CC27-4A92-8C1C-48A8D9958546}"/>
              </a:ext>
            </a:extLst>
          </p:cNvPr>
          <p:cNvSpPr>
            <a:spLocks noGrp="1"/>
          </p:cNvSpPr>
          <p:nvPr>
            <p:ph type="dt" sz="half" idx="10"/>
          </p:nvPr>
        </p:nvSpPr>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fld id="{986BCD86-12BA-4445-85E1-802BA4A5CC27}" type="datetimeFigureOut">
              <a:rPr kumimoji="0" lang="vi-VN" sz="18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l" defTabSz="914400" rtl="0" eaLnBrk="0" fontAlgn="base" latinLnBrk="0" hangingPunct="0">
                <a:lnSpc>
                  <a:spcPct val="100000"/>
                </a:lnSpc>
                <a:spcBef>
                  <a:spcPct val="0"/>
                </a:spcBef>
                <a:spcAft>
                  <a:spcPct val="0"/>
                </a:spcAft>
                <a:buClrTx/>
                <a:buSzTx/>
                <a:buFontTx/>
                <a:buNone/>
                <a:tabLst/>
                <a:defRPr/>
              </a:pPr>
              <a:t>10/09/2024</a:t>
            </a:fld>
            <a:endParaRPr kumimoji="0" lang="vi-VN"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3" name="Footer Placeholder 2">
            <a:extLst>
              <a:ext uri="{FF2B5EF4-FFF2-40B4-BE49-F238E27FC236}">
                <a16:creationId xmlns:a16="http://schemas.microsoft.com/office/drawing/2014/main" id="{4FE99B35-1977-4ACD-AC8D-D1992891520F}"/>
              </a:ext>
            </a:extLst>
          </p:cNvPr>
          <p:cNvSpPr>
            <a:spLocks noGrp="1"/>
          </p:cNvSpPr>
          <p:nvPr>
            <p:ph type="ftr" sz="quarter" idx="11"/>
          </p:nvPr>
        </p:nvSpPr>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vi-VN"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4" name="Slide Number Placeholder 3">
            <a:extLst>
              <a:ext uri="{FF2B5EF4-FFF2-40B4-BE49-F238E27FC236}">
                <a16:creationId xmlns:a16="http://schemas.microsoft.com/office/drawing/2014/main" id="{BC7F72C2-982B-42A4-8E82-F84BC9913AF3}"/>
              </a:ext>
            </a:extLst>
          </p:cNvPr>
          <p:cNvSpPr>
            <a:spLocks noGrp="1"/>
          </p:cNvSpPr>
          <p:nvPr>
            <p:ph type="sldNum" sz="quarter" idx="12"/>
          </p:nvPr>
        </p:nvSpPr>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fld id="{1A0F79E7-FE5E-44F7-9BEB-200AF3F4009C}" type="slidenum">
              <a:rPr kumimoji="0" lang="vi-VN" sz="18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l" defTabSz="914400" rtl="0" eaLnBrk="0" fontAlgn="base" latinLnBrk="0" hangingPunct="0">
                <a:lnSpc>
                  <a:spcPct val="100000"/>
                </a:lnSpc>
                <a:spcBef>
                  <a:spcPct val="0"/>
                </a:spcBef>
                <a:spcAft>
                  <a:spcPct val="0"/>
                </a:spcAft>
                <a:buClrTx/>
                <a:buSzTx/>
                <a:buFontTx/>
                <a:buNone/>
                <a:tabLst/>
                <a:defRPr/>
              </a:pPr>
              <a:t>‹#›</a:t>
            </a:fld>
            <a:endParaRPr kumimoji="0" lang="vi-VN"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975876955"/>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showMasterSp="0" userDrawn="1">
  <p:cSld name="54_Custom Layout">
    <p:spTree>
      <p:nvGrpSpPr>
        <p:cNvPr id="1" name=""/>
        <p:cNvGrpSpPr/>
        <p:nvPr/>
      </p:nvGrpSpPr>
      <p:grpSpPr>
        <a:xfrm>
          <a:off x="0" y="0"/>
          <a:ext cx="0" cy="0"/>
          <a:chOff x="0" y="0"/>
          <a:chExt cx="0" cy="0"/>
        </a:xfrm>
      </p:grpSpPr>
      <p:sp>
        <p:nvSpPr>
          <p:cNvPr id="4" name="Rectangle 3"/>
          <p:cNvSpPr/>
          <p:nvPr userDrawn="1"/>
        </p:nvSpPr>
        <p:spPr>
          <a:xfrm>
            <a:off x="0" y="3127512"/>
            <a:ext cx="12192000" cy="288897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id-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Picture Placeholder 1"/>
          <p:cNvSpPr>
            <a:spLocks noGrp="1"/>
          </p:cNvSpPr>
          <p:nvPr>
            <p:ph type="pic" sz="quarter" idx="10"/>
          </p:nvPr>
        </p:nvSpPr>
        <p:spPr>
          <a:xfrm>
            <a:off x="4765183" y="0"/>
            <a:ext cx="7426816" cy="6858000"/>
          </a:xfrm>
          <a:custGeom>
            <a:avLst/>
            <a:gdLst>
              <a:gd name="connsiteX0" fmla="*/ 2868770 w 7426816"/>
              <a:gd name="connsiteY0" fmla="*/ 0 h 6858000"/>
              <a:gd name="connsiteX1" fmla="*/ 7426816 w 7426816"/>
              <a:gd name="connsiteY1" fmla="*/ 0 h 6858000"/>
              <a:gd name="connsiteX2" fmla="*/ 4558046 w 7426816"/>
              <a:gd name="connsiteY2" fmla="*/ 6858000 h 6858000"/>
              <a:gd name="connsiteX3" fmla="*/ 0 w 7426816"/>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7426816" h="6858000">
                <a:moveTo>
                  <a:pt x="2868770" y="0"/>
                </a:moveTo>
                <a:lnTo>
                  <a:pt x="7426816" y="0"/>
                </a:lnTo>
                <a:lnTo>
                  <a:pt x="4558046" y="6858000"/>
                </a:lnTo>
                <a:lnTo>
                  <a:pt x="0" y="6858000"/>
                </a:lnTo>
                <a:close/>
              </a:path>
            </a:pathLst>
          </a:custGeom>
          <a:solidFill>
            <a:schemeClr val="bg1">
              <a:lumMod val="85000"/>
              <a:alpha val="41000"/>
            </a:schemeClr>
          </a:solidFill>
        </p:spPr>
      </p:sp>
      <p:sp>
        <p:nvSpPr>
          <p:cNvPr id="5" name="Freeform: Shape 4"/>
          <p:cNvSpPr/>
          <p:nvPr userDrawn="1"/>
        </p:nvSpPr>
        <p:spPr bwMode="auto">
          <a:xfrm>
            <a:off x="0" y="3805851"/>
            <a:ext cx="12192000" cy="2210635"/>
          </a:xfrm>
          <a:custGeom>
            <a:avLst/>
            <a:gdLst>
              <a:gd name="connsiteX0" fmla="*/ 2476004 w 12192000"/>
              <a:gd name="connsiteY0" fmla="*/ 0 h 2210635"/>
              <a:gd name="connsiteX1" fmla="*/ 2498871 w 12192000"/>
              <a:gd name="connsiteY1" fmla="*/ 35386 h 2210635"/>
              <a:gd name="connsiteX2" fmla="*/ 2520468 w 12192000"/>
              <a:gd name="connsiteY2" fmla="*/ 71342 h 2210635"/>
              <a:gd name="connsiteX3" fmla="*/ 2542700 w 12192000"/>
              <a:gd name="connsiteY3" fmla="*/ 106728 h 2210635"/>
              <a:gd name="connsiteX4" fmla="*/ 2565567 w 12192000"/>
              <a:gd name="connsiteY4" fmla="*/ 142114 h 2210635"/>
              <a:gd name="connsiteX5" fmla="*/ 2587799 w 12192000"/>
              <a:gd name="connsiteY5" fmla="*/ 178641 h 2210635"/>
              <a:gd name="connsiteX6" fmla="*/ 2610031 w 12192000"/>
              <a:gd name="connsiteY6" fmla="*/ 214026 h 2210635"/>
              <a:gd name="connsiteX7" fmla="*/ 2632263 w 12192000"/>
              <a:gd name="connsiteY7" fmla="*/ 250554 h 2210635"/>
              <a:gd name="connsiteX8" fmla="*/ 2654495 w 12192000"/>
              <a:gd name="connsiteY8" fmla="*/ 285939 h 2210635"/>
              <a:gd name="connsiteX9" fmla="*/ 2636709 w 12192000"/>
              <a:gd name="connsiteY9" fmla="*/ 282515 h 2210635"/>
              <a:gd name="connsiteX10" fmla="*/ 2618924 w 12192000"/>
              <a:gd name="connsiteY10" fmla="*/ 279661 h 2210635"/>
              <a:gd name="connsiteX11" fmla="*/ 2601773 w 12192000"/>
              <a:gd name="connsiteY11" fmla="*/ 276237 h 2210635"/>
              <a:gd name="connsiteX12" fmla="*/ 2583353 w 12192000"/>
              <a:gd name="connsiteY12" fmla="*/ 272812 h 2210635"/>
              <a:gd name="connsiteX13" fmla="*/ 2603679 w 12192000"/>
              <a:gd name="connsiteY13" fmla="*/ 305915 h 2210635"/>
              <a:gd name="connsiteX14" fmla="*/ 2624641 w 12192000"/>
              <a:gd name="connsiteY14" fmla="*/ 339589 h 2210635"/>
              <a:gd name="connsiteX15" fmla="*/ 2644967 w 12192000"/>
              <a:gd name="connsiteY15" fmla="*/ 372120 h 2210635"/>
              <a:gd name="connsiteX16" fmla="*/ 2665293 w 12192000"/>
              <a:gd name="connsiteY16" fmla="*/ 405223 h 2210635"/>
              <a:gd name="connsiteX17" fmla="*/ 2686255 w 12192000"/>
              <a:gd name="connsiteY17" fmla="*/ 437755 h 2210635"/>
              <a:gd name="connsiteX18" fmla="*/ 2705946 w 12192000"/>
              <a:gd name="connsiteY18" fmla="*/ 471429 h 2210635"/>
              <a:gd name="connsiteX19" fmla="*/ 2726272 w 12192000"/>
              <a:gd name="connsiteY19" fmla="*/ 504531 h 2210635"/>
              <a:gd name="connsiteX20" fmla="*/ 2747234 w 12192000"/>
              <a:gd name="connsiteY20" fmla="*/ 537063 h 2210635"/>
              <a:gd name="connsiteX21" fmla="*/ 2718650 w 12192000"/>
              <a:gd name="connsiteY21" fmla="*/ 531356 h 2210635"/>
              <a:gd name="connsiteX22" fmla="*/ 2690701 w 12192000"/>
              <a:gd name="connsiteY22" fmla="*/ 526790 h 2210635"/>
              <a:gd name="connsiteX23" fmla="*/ 2662117 w 12192000"/>
              <a:gd name="connsiteY23" fmla="*/ 521083 h 2210635"/>
              <a:gd name="connsiteX24" fmla="*/ 2634169 w 12192000"/>
              <a:gd name="connsiteY24" fmla="*/ 515946 h 2210635"/>
              <a:gd name="connsiteX25" fmla="*/ 2657036 w 12192000"/>
              <a:gd name="connsiteY25" fmla="*/ 553044 h 2210635"/>
              <a:gd name="connsiteX26" fmla="*/ 2679903 w 12192000"/>
              <a:gd name="connsiteY26" fmla="*/ 589571 h 2210635"/>
              <a:gd name="connsiteX27" fmla="*/ 2702135 w 12192000"/>
              <a:gd name="connsiteY27" fmla="*/ 626669 h 2210635"/>
              <a:gd name="connsiteX28" fmla="*/ 2725002 w 12192000"/>
              <a:gd name="connsiteY28" fmla="*/ 663767 h 2210635"/>
              <a:gd name="connsiteX29" fmla="*/ 2747869 w 12192000"/>
              <a:gd name="connsiteY29" fmla="*/ 700865 h 2210635"/>
              <a:gd name="connsiteX30" fmla="*/ 2770736 w 12192000"/>
              <a:gd name="connsiteY30" fmla="*/ 737392 h 2210635"/>
              <a:gd name="connsiteX31" fmla="*/ 2793603 w 12192000"/>
              <a:gd name="connsiteY31" fmla="*/ 774490 h 2210635"/>
              <a:gd name="connsiteX32" fmla="*/ 2816471 w 12192000"/>
              <a:gd name="connsiteY32" fmla="*/ 812158 h 2210635"/>
              <a:gd name="connsiteX33" fmla="*/ 2783440 w 12192000"/>
              <a:gd name="connsiteY33" fmla="*/ 805310 h 2210635"/>
              <a:gd name="connsiteX34" fmla="*/ 2749775 w 12192000"/>
              <a:gd name="connsiteY34" fmla="*/ 799031 h 2210635"/>
              <a:gd name="connsiteX35" fmla="*/ 2716744 w 12192000"/>
              <a:gd name="connsiteY35" fmla="*/ 792183 h 2210635"/>
              <a:gd name="connsiteX36" fmla="*/ 2683714 w 12192000"/>
              <a:gd name="connsiteY36" fmla="*/ 785905 h 2210635"/>
              <a:gd name="connsiteX37" fmla="*/ 2650049 w 12192000"/>
              <a:gd name="connsiteY37" fmla="*/ 780197 h 2210635"/>
              <a:gd name="connsiteX38" fmla="*/ 2617018 w 12192000"/>
              <a:gd name="connsiteY38" fmla="*/ 773919 h 2210635"/>
              <a:gd name="connsiteX39" fmla="*/ 2583988 w 12192000"/>
              <a:gd name="connsiteY39" fmla="*/ 768212 h 2210635"/>
              <a:gd name="connsiteX40" fmla="*/ 2550322 w 12192000"/>
              <a:gd name="connsiteY40" fmla="*/ 761934 h 2210635"/>
              <a:gd name="connsiteX41" fmla="*/ 2550322 w 12192000"/>
              <a:gd name="connsiteY41" fmla="*/ 962262 h 2210635"/>
              <a:gd name="connsiteX42" fmla="*/ 2597962 w 12192000"/>
              <a:gd name="connsiteY42" fmla="*/ 962262 h 2210635"/>
              <a:gd name="connsiteX43" fmla="*/ 2644967 w 12192000"/>
              <a:gd name="connsiteY43" fmla="*/ 962262 h 2210635"/>
              <a:gd name="connsiteX44" fmla="*/ 2691336 w 12192000"/>
              <a:gd name="connsiteY44" fmla="*/ 962833 h 2210635"/>
              <a:gd name="connsiteX45" fmla="*/ 2738341 w 12192000"/>
              <a:gd name="connsiteY45" fmla="*/ 963404 h 2210635"/>
              <a:gd name="connsiteX46" fmla="*/ 2785981 w 12192000"/>
              <a:gd name="connsiteY46" fmla="*/ 963974 h 2210635"/>
              <a:gd name="connsiteX47" fmla="*/ 2832986 w 12192000"/>
              <a:gd name="connsiteY47" fmla="*/ 964545 h 2210635"/>
              <a:gd name="connsiteX48" fmla="*/ 2880626 w 12192000"/>
              <a:gd name="connsiteY48" fmla="*/ 966257 h 2210635"/>
              <a:gd name="connsiteX49" fmla="*/ 2927630 w 12192000"/>
              <a:gd name="connsiteY49" fmla="*/ 967399 h 2210635"/>
              <a:gd name="connsiteX50" fmla="*/ 2927630 w 12192000"/>
              <a:gd name="connsiteY50" fmla="*/ 890920 h 2210635"/>
              <a:gd name="connsiteX51" fmla="*/ 2902222 w 12192000"/>
              <a:gd name="connsiteY51" fmla="*/ 894344 h 2210635"/>
              <a:gd name="connsiteX52" fmla="*/ 2876814 w 12192000"/>
              <a:gd name="connsiteY52" fmla="*/ 898340 h 2210635"/>
              <a:gd name="connsiteX53" fmla="*/ 2851406 w 12192000"/>
              <a:gd name="connsiteY53" fmla="*/ 901764 h 2210635"/>
              <a:gd name="connsiteX54" fmla="*/ 2825998 w 12192000"/>
              <a:gd name="connsiteY54" fmla="*/ 905759 h 2210635"/>
              <a:gd name="connsiteX55" fmla="*/ 2834891 w 12192000"/>
              <a:gd name="connsiteY55" fmla="*/ 892062 h 2210635"/>
              <a:gd name="connsiteX56" fmla="*/ 2843784 w 12192000"/>
              <a:gd name="connsiteY56" fmla="*/ 878364 h 2210635"/>
              <a:gd name="connsiteX57" fmla="*/ 2852042 w 12192000"/>
              <a:gd name="connsiteY57" fmla="*/ 864666 h 2210635"/>
              <a:gd name="connsiteX58" fmla="*/ 2861570 w 12192000"/>
              <a:gd name="connsiteY58" fmla="*/ 850968 h 2210635"/>
              <a:gd name="connsiteX59" fmla="*/ 2869827 w 12192000"/>
              <a:gd name="connsiteY59" fmla="*/ 837271 h 2210635"/>
              <a:gd name="connsiteX60" fmla="*/ 2878085 w 12192000"/>
              <a:gd name="connsiteY60" fmla="*/ 823573 h 2210635"/>
              <a:gd name="connsiteX61" fmla="*/ 2886978 w 12192000"/>
              <a:gd name="connsiteY61" fmla="*/ 809875 h 2210635"/>
              <a:gd name="connsiteX62" fmla="*/ 2895870 w 12192000"/>
              <a:gd name="connsiteY62" fmla="*/ 796178 h 2210635"/>
              <a:gd name="connsiteX63" fmla="*/ 2885072 w 12192000"/>
              <a:gd name="connsiteY63" fmla="*/ 797890 h 2210635"/>
              <a:gd name="connsiteX64" fmla="*/ 2874274 w 12192000"/>
              <a:gd name="connsiteY64" fmla="*/ 799602 h 2210635"/>
              <a:gd name="connsiteX65" fmla="*/ 2863475 w 12192000"/>
              <a:gd name="connsiteY65" fmla="*/ 801314 h 2210635"/>
              <a:gd name="connsiteX66" fmla="*/ 2852677 w 12192000"/>
              <a:gd name="connsiteY66" fmla="*/ 802456 h 2210635"/>
              <a:gd name="connsiteX67" fmla="*/ 2867922 w 12192000"/>
              <a:gd name="connsiteY67" fmla="*/ 777914 h 2210635"/>
              <a:gd name="connsiteX68" fmla="*/ 2883166 w 12192000"/>
              <a:gd name="connsiteY68" fmla="*/ 753943 h 2210635"/>
              <a:gd name="connsiteX69" fmla="*/ 2899682 w 12192000"/>
              <a:gd name="connsiteY69" fmla="*/ 729402 h 2210635"/>
              <a:gd name="connsiteX70" fmla="*/ 2914926 w 12192000"/>
              <a:gd name="connsiteY70" fmla="*/ 704860 h 2210635"/>
              <a:gd name="connsiteX71" fmla="*/ 2907939 w 12192000"/>
              <a:gd name="connsiteY71" fmla="*/ 706001 h 2210635"/>
              <a:gd name="connsiteX72" fmla="*/ 2900952 w 12192000"/>
              <a:gd name="connsiteY72" fmla="*/ 706572 h 2210635"/>
              <a:gd name="connsiteX73" fmla="*/ 2894600 w 12192000"/>
              <a:gd name="connsiteY73" fmla="*/ 707714 h 2210635"/>
              <a:gd name="connsiteX74" fmla="*/ 2888248 w 12192000"/>
              <a:gd name="connsiteY74" fmla="*/ 708855 h 2210635"/>
              <a:gd name="connsiteX75" fmla="*/ 2896506 w 12192000"/>
              <a:gd name="connsiteY75" fmla="*/ 695157 h 2210635"/>
              <a:gd name="connsiteX76" fmla="*/ 2904763 w 12192000"/>
              <a:gd name="connsiteY76" fmla="*/ 682030 h 2210635"/>
              <a:gd name="connsiteX77" fmla="*/ 2913020 w 12192000"/>
              <a:gd name="connsiteY77" fmla="*/ 668333 h 2210635"/>
              <a:gd name="connsiteX78" fmla="*/ 2921278 w 12192000"/>
              <a:gd name="connsiteY78" fmla="*/ 655206 h 2210635"/>
              <a:gd name="connsiteX79" fmla="*/ 2930171 w 12192000"/>
              <a:gd name="connsiteY79" fmla="*/ 641508 h 2210635"/>
              <a:gd name="connsiteX80" fmla="*/ 2938429 w 12192000"/>
              <a:gd name="connsiteY80" fmla="*/ 628952 h 2210635"/>
              <a:gd name="connsiteX81" fmla="*/ 2947321 w 12192000"/>
              <a:gd name="connsiteY81" fmla="*/ 615825 h 2210635"/>
              <a:gd name="connsiteX82" fmla="*/ 2955579 w 12192000"/>
              <a:gd name="connsiteY82" fmla="*/ 602127 h 2210635"/>
              <a:gd name="connsiteX83" fmla="*/ 2964472 w 12192000"/>
              <a:gd name="connsiteY83" fmla="*/ 615825 h 2210635"/>
              <a:gd name="connsiteX84" fmla="*/ 2972729 w 12192000"/>
              <a:gd name="connsiteY84" fmla="*/ 630093 h 2210635"/>
              <a:gd name="connsiteX85" fmla="*/ 2980987 w 12192000"/>
              <a:gd name="connsiteY85" fmla="*/ 643791 h 2210635"/>
              <a:gd name="connsiteX86" fmla="*/ 2989245 w 12192000"/>
              <a:gd name="connsiteY86" fmla="*/ 657489 h 2210635"/>
              <a:gd name="connsiteX87" fmla="*/ 2997502 w 12192000"/>
              <a:gd name="connsiteY87" fmla="*/ 671757 h 2210635"/>
              <a:gd name="connsiteX88" fmla="*/ 3006395 w 12192000"/>
              <a:gd name="connsiteY88" fmla="*/ 685455 h 2210635"/>
              <a:gd name="connsiteX89" fmla="*/ 3014652 w 12192000"/>
              <a:gd name="connsiteY89" fmla="*/ 699723 h 2210635"/>
              <a:gd name="connsiteX90" fmla="*/ 3023545 w 12192000"/>
              <a:gd name="connsiteY90" fmla="*/ 713421 h 2210635"/>
              <a:gd name="connsiteX91" fmla="*/ 3016558 w 12192000"/>
              <a:gd name="connsiteY91" fmla="*/ 712279 h 2210635"/>
              <a:gd name="connsiteX92" fmla="*/ 3010206 w 12192000"/>
              <a:gd name="connsiteY92" fmla="*/ 711138 h 2210635"/>
              <a:gd name="connsiteX93" fmla="*/ 3003219 w 12192000"/>
              <a:gd name="connsiteY93" fmla="*/ 709426 h 2210635"/>
              <a:gd name="connsiteX94" fmla="*/ 2996232 w 12192000"/>
              <a:gd name="connsiteY94" fmla="*/ 707714 h 2210635"/>
              <a:gd name="connsiteX95" fmla="*/ 3012112 w 12192000"/>
              <a:gd name="connsiteY95" fmla="*/ 733397 h 2210635"/>
              <a:gd name="connsiteX96" fmla="*/ 3027356 w 12192000"/>
              <a:gd name="connsiteY96" fmla="*/ 758509 h 2210635"/>
              <a:gd name="connsiteX97" fmla="*/ 3042601 w 12192000"/>
              <a:gd name="connsiteY97" fmla="*/ 784763 h 2210635"/>
              <a:gd name="connsiteX98" fmla="*/ 3058481 w 12192000"/>
              <a:gd name="connsiteY98" fmla="*/ 809875 h 2210635"/>
              <a:gd name="connsiteX99" fmla="*/ 3048318 w 12192000"/>
              <a:gd name="connsiteY99" fmla="*/ 808163 h 2210635"/>
              <a:gd name="connsiteX100" fmla="*/ 3037520 w 12192000"/>
              <a:gd name="connsiteY100" fmla="*/ 805310 h 2210635"/>
              <a:gd name="connsiteX101" fmla="*/ 3026086 w 12192000"/>
              <a:gd name="connsiteY101" fmla="*/ 803027 h 2210635"/>
              <a:gd name="connsiteX102" fmla="*/ 3015288 w 12192000"/>
              <a:gd name="connsiteY102" fmla="*/ 800744 h 2210635"/>
              <a:gd name="connsiteX103" fmla="*/ 3024180 w 12192000"/>
              <a:gd name="connsiteY103" fmla="*/ 815012 h 2210635"/>
              <a:gd name="connsiteX104" fmla="*/ 3033073 w 12192000"/>
              <a:gd name="connsiteY104" fmla="*/ 829280 h 2210635"/>
              <a:gd name="connsiteX105" fmla="*/ 3041331 w 12192000"/>
              <a:gd name="connsiteY105" fmla="*/ 843549 h 2210635"/>
              <a:gd name="connsiteX106" fmla="*/ 3050224 w 12192000"/>
              <a:gd name="connsiteY106" fmla="*/ 857817 h 2210635"/>
              <a:gd name="connsiteX107" fmla="*/ 3058481 w 12192000"/>
              <a:gd name="connsiteY107" fmla="*/ 872086 h 2210635"/>
              <a:gd name="connsiteX108" fmla="*/ 3068009 w 12192000"/>
              <a:gd name="connsiteY108" fmla="*/ 886925 h 2210635"/>
              <a:gd name="connsiteX109" fmla="*/ 3076267 w 12192000"/>
              <a:gd name="connsiteY109" fmla="*/ 900623 h 2210635"/>
              <a:gd name="connsiteX110" fmla="*/ 3084524 w 12192000"/>
              <a:gd name="connsiteY110" fmla="*/ 914891 h 2210635"/>
              <a:gd name="connsiteX111" fmla="*/ 3059116 w 12192000"/>
              <a:gd name="connsiteY111" fmla="*/ 909184 h 2210635"/>
              <a:gd name="connsiteX112" fmla="*/ 3034344 w 12192000"/>
              <a:gd name="connsiteY112" fmla="*/ 904047 h 2210635"/>
              <a:gd name="connsiteX113" fmla="*/ 3008935 w 12192000"/>
              <a:gd name="connsiteY113" fmla="*/ 898340 h 2210635"/>
              <a:gd name="connsiteX114" fmla="*/ 2984163 w 12192000"/>
              <a:gd name="connsiteY114" fmla="*/ 892632 h 2210635"/>
              <a:gd name="connsiteX115" fmla="*/ 2984163 w 12192000"/>
              <a:gd name="connsiteY115" fmla="*/ 969682 h 2210635"/>
              <a:gd name="connsiteX116" fmla="*/ 3029897 w 12192000"/>
              <a:gd name="connsiteY116" fmla="*/ 971394 h 2210635"/>
              <a:gd name="connsiteX117" fmla="*/ 3074361 w 12192000"/>
              <a:gd name="connsiteY117" fmla="*/ 973677 h 2210635"/>
              <a:gd name="connsiteX118" fmla="*/ 3120095 w 12192000"/>
              <a:gd name="connsiteY118" fmla="*/ 975389 h 2210635"/>
              <a:gd name="connsiteX119" fmla="*/ 3165830 w 12192000"/>
              <a:gd name="connsiteY119" fmla="*/ 978243 h 2210635"/>
              <a:gd name="connsiteX120" fmla="*/ 3211564 w 12192000"/>
              <a:gd name="connsiteY120" fmla="*/ 981096 h 2210635"/>
              <a:gd name="connsiteX121" fmla="*/ 3257298 w 12192000"/>
              <a:gd name="connsiteY121" fmla="*/ 983950 h 2210635"/>
              <a:gd name="connsiteX122" fmla="*/ 3303033 w 12192000"/>
              <a:gd name="connsiteY122" fmla="*/ 986804 h 2210635"/>
              <a:gd name="connsiteX123" fmla="*/ 3348767 w 12192000"/>
              <a:gd name="connsiteY123" fmla="*/ 989087 h 2210635"/>
              <a:gd name="connsiteX124" fmla="*/ 3348767 w 12192000"/>
              <a:gd name="connsiteY124" fmla="*/ 869803 h 2210635"/>
              <a:gd name="connsiteX125" fmla="*/ 3327170 w 12192000"/>
              <a:gd name="connsiteY125" fmla="*/ 872086 h 2210635"/>
              <a:gd name="connsiteX126" fmla="*/ 3304303 w 12192000"/>
              <a:gd name="connsiteY126" fmla="*/ 874369 h 2210635"/>
              <a:gd name="connsiteX127" fmla="*/ 3282071 w 12192000"/>
              <a:gd name="connsiteY127" fmla="*/ 877222 h 2210635"/>
              <a:gd name="connsiteX128" fmla="*/ 3259839 w 12192000"/>
              <a:gd name="connsiteY128" fmla="*/ 878935 h 2210635"/>
              <a:gd name="connsiteX129" fmla="*/ 3237607 w 12192000"/>
              <a:gd name="connsiteY129" fmla="*/ 881788 h 2210635"/>
              <a:gd name="connsiteX130" fmla="*/ 3214740 w 12192000"/>
              <a:gd name="connsiteY130" fmla="*/ 884642 h 2210635"/>
              <a:gd name="connsiteX131" fmla="*/ 3192508 w 12192000"/>
              <a:gd name="connsiteY131" fmla="*/ 887496 h 2210635"/>
              <a:gd name="connsiteX132" fmla="*/ 3170911 w 12192000"/>
              <a:gd name="connsiteY132" fmla="*/ 890349 h 2210635"/>
              <a:gd name="connsiteX133" fmla="*/ 3186156 w 12192000"/>
              <a:gd name="connsiteY133" fmla="*/ 866378 h 2210635"/>
              <a:gd name="connsiteX134" fmla="*/ 3201401 w 12192000"/>
              <a:gd name="connsiteY134" fmla="*/ 842407 h 2210635"/>
              <a:gd name="connsiteX135" fmla="*/ 3216646 w 12192000"/>
              <a:gd name="connsiteY135" fmla="*/ 819007 h 2210635"/>
              <a:gd name="connsiteX136" fmla="*/ 3231890 w 12192000"/>
              <a:gd name="connsiteY136" fmla="*/ 795036 h 2210635"/>
              <a:gd name="connsiteX137" fmla="*/ 3247135 w 12192000"/>
              <a:gd name="connsiteY137" fmla="*/ 771636 h 2210635"/>
              <a:gd name="connsiteX138" fmla="*/ 3262380 w 12192000"/>
              <a:gd name="connsiteY138" fmla="*/ 747665 h 2210635"/>
              <a:gd name="connsiteX139" fmla="*/ 3277625 w 12192000"/>
              <a:gd name="connsiteY139" fmla="*/ 724836 h 2210635"/>
              <a:gd name="connsiteX140" fmla="*/ 3292869 w 12192000"/>
              <a:gd name="connsiteY140" fmla="*/ 700865 h 2210635"/>
              <a:gd name="connsiteX141" fmla="*/ 3274449 w 12192000"/>
              <a:gd name="connsiteY141" fmla="*/ 702577 h 2210635"/>
              <a:gd name="connsiteX142" fmla="*/ 3255393 w 12192000"/>
              <a:gd name="connsiteY142" fmla="*/ 704860 h 2210635"/>
              <a:gd name="connsiteX143" fmla="*/ 3236337 w 12192000"/>
              <a:gd name="connsiteY143" fmla="*/ 707714 h 2210635"/>
              <a:gd name="connsiteX144" fmla="*/ 3217281 w 12192000"/>
              <a:gd name="connsiteY144" fmla="*/ 709426 h 2210635"/>
              <a:gd name="connsiteX145" fmla="*/ 3230620 w 12192000"/>
              <a:gd name="connsiteY145" fmla="*/ 688309 h 2210635"/>
              <a:gd name="connsiteX146" fmla="*/ 3244594 w 12192000"/>
              <a:gd name="connsiteY146" fmla="*/ 667191 h 2210635"/>
              <a:gd name="connsiteX147" fmla="*/ 3258569 w 12192000"/>
              <a:gd name="connsiteY147" fmla="*/ 646074 h 2210635"/>
              <a:gd name="connsiteX148" fmla="*/ 3271908 w 12192000"/>
              <a:gd name="connsiteY148" fmla="*/ 624957 h 2210635"/>
              <a:gd name="connsiteX149" fmla="*/ 3285882 w 12192000"/>
              <a:gd name="connsiteY149" fmla="*/ 603269 h 2210635"/>
              <a:gd name="connsiteX150" fmla="*/ 3299221 w 12192000"/>
              <a:gd name="connsiteY150" fmla="*/ 582152 h 2210635"/>
              <a:gd name="connsiteX151" fmla="*/ 3313196 w 12192000"/>
              <a:gd name="connsiteY151" fmla="*/ 561034 h 2210635"/>
              <a:gd name="connsiteX152" fmla="*/ 3327170 w 12192000"/>
              <a:gd name="connsiteY152" fmla="*/ 539917 h 2210635"/>
              <a:gd name="connsiteX153" fmla="*/ 3314466 w 12192000"/>
              <a:gd name="connsiteY153" fmla="*/ 541059 h 2210635"/>
              <a:gd name="connsiteX154" fmla="*/ 3303033 w 12192000"/>
              <a:gd name="connsiteY154" fmla="*/ 542771 h 2210635"/>
              <a:gd name="connsiteX155" fmla="*/ 3290964 w 12192000"/>
              <a:gd name="connsiteY155" fmla="*/ 543912 h 2210635"/>
              <a:gd name="connsiteX156" fmla="*/ 3278895 w 12192000"/>
              <a:gd name="connsiteY156" fmla="*/ 545054 h 2210635"/>
              <a:gd name="connsiteX157" fmla="*/ 3294140 w 12192000"/>
              <a:gd name="connsiteY157" fmla="*/ 522224 h 2210635"/>
              <a:gd name="connsiteX158" fmla="*/ 3309385 w 12192000"/>
              <a:gd name="connsiteY158" fmla="*/ 499395 h 2210635"/>
              <a:gd name="connsiteX159" fmla="*/ 3323994 w 12192000"/>
              <a:gd name="connsiteY159" fmla="*/ 475995 h 2210635"/>
              <a:gd name="connsiteX160" fmla="*/ 3339239 w 12192000"/>
              <a:gd name="connsiteY160" fmla="*/ 453165 h 2210635"/>
              <a:gd name="connsiteX161" fmla="*/ 3353848 w 12192000"/>
              <a:gd name="connsiteY161" fmla="*/ 430336 h 2210635"/>
              <a:gd name="connsiteX162" fmla="*/ 3369093 w 12192000"/>
              <a:gd name="connsiteY162" fmla="*/ 406935 h 2210635"/>
              <a:gd name="connsiteX163" fmla="*/ 3384338 w 12192000"/>
              <a:gd name="connsiteY163" fmla="*/ 384677 h 2210635"/>
              <a:gd name="connsiteX164" fmla="*/ 3398312 w 12192000"/>
              <a:gd name="connsiteY164" fmla="*/ 361277 h 2210635"/>
              <a:gd name="connsiteX165" fmla="*/ 3413557 w 12192000"/>
              <a:gd name="connsiteY165" fmla="*/ 386389 h 2210635"/>
              <a:gd name="connsiteX166" fmla="*/ 3428802 w 12192000"/>
              <a:gd name="connsiteY166" fmla="*/ 412072 h 2210635"/>
              <a:gd name="connsiteX167" fmla="*/ 3443411 w 12192000"/>
              <a:gd name="connsiteY167" fmla="*/ 436614 h 2210635"/>
              <a:gd name="connsiteX168" fmla="*/ 3458656 w 12192000"/>
              <a:gd name="connsiteY168" fmla="*/ 461726 h 2210635"/>
              <a:gd name="connsiteX169" fmla="*/ 3473901 w 12192000"/>
              <a:gd name="connsiteY169" fmla="*/ 487409 h 2210635"/>
              <a:gd name="connsiteX170" fmla="*/ 3488511 w 12192000"/>
              <a:gd name="connsiteY170" fmla="*/ 512522 h 2210635"/>
              <a:gd name="connsiteX171" fmla="*/ 3503755 w 12192000"/>
              <a:gd name="connsiteY171" fmla="*/ 537634 h 2210635"/>
              <a:gd name="connsiteX172" fmla="*/ 3518365 w 12192000"/>
              <a:gd name="connsiteY172" fmla="*/ 562176 h 2210635"/>
              <a:gd name="connsiteX173" fmla="*/ 3506931 w 12192000"/>
              <a:gd name="connsiteY173" fmla="*/ 559893 h 2210635"/>
              <a:gd name="connsiteX174" fmla="*/ 3494227 w 12192000"/>
              <a:gd name="connsiteY174" fmla="*/ 557039 h 2210635"/>
              <a:gd name="connsiteX175" fmla="*/ 3482794 w 12192000"/>
              <a:gd name="connsiteY175" fmla="*/ 553615 h 2210635"/>
              <a:gd name="connsiteX176" fmla="*/ 3470725 w 12192000"/>
              <a:gd name="connsiteY176" fmla="*/ 550761 h 2210635"/>
              <a:gd name="connsiteX177" fmla="*/ 3484699 w 12192000"/>
              <a:gd name="connsiteY177" fmla="*/ 573591 h 2210635"/>
              <a:gd name="connsiteX178" fmla="*/ 3498039 w 12192000"/>
              <a:gd name="connsiteY178" fmla="*/ 596420 h 2210635"/>
              <a:gd name="connsiteX179" fmla="*/ 3512013 w 12192000"/>
              <a:gd name="connsiteY179" fmla="*/ 619820 h 2210635"/>
              <a:gd name="connsiteX180" fmla="*/ 3525987 w 12192000"/>
              <a:gd name="connsiteY180" fmla="*/ 643220 h 2210635"/>
              <a:gd name="connsiteX181" fmla="*/ 3539326 w 12192000"/>
              <a:gd name="connsiteY181" fmla="*/ 666621 h 2210635"/>
              <a:gd name="connsiteX182" fmla="*/ 3553301 w 12192000"/>
              <a:gd name="connsiteY182" fmla="*/ 689450 h 2210635"/>
              <a:gd name="connsiteX183" fmla="*/ 3566640 w 12192000"/>
              <a:gd name="connsiteY183" fmla="*/ 712279 h 2210635"/>
              <a:gd name="connsiteX184" fmla="*/ 3580614 w 12192000"/>
              <a:gd name="connsiteY184" fmla="*/ 735680 h 2210635"/>
              <a:gd name="connsiteX185" fmla="*/ 3561558 w 12192000"/>
              <a:gd name="connsiteY185" fmla="*/ 730543 h 2210635"/>
              <a:gd name="connsiteX186" fmla="*/ 3542502 w 12192000"/>
              <a:gd name="connsiteY186" fmla="*/ 725977 h 2210635"/>
              <a:gd name="connsiteX187" fmla="*/ 3523446 w 12192000"/>
              <a:gd name="connsiteY187" fmla="*/ 721411 h 2210635"/>
              <a:gd name="connsiteX188" fmla="*/ 3504390 w 12192000"/>
              <a:gd name="connsiteY188" fmla="*/ 716275 h 2210635"/>
              <a:gd name="connsiteX189" fmla="*/ 3519635 w 12192000"/>
              <a:gd name="connsiteY189" fmla="*/ 741387 h 2210635"/>
              <a:gd name="connsiteX190" fmla="*/ 3535515 w 12192000"/>
              <a:gd name="connsiteY190" fmla="*/ 767641 h 2210635"/>
              <a:gd name="connsiteX191" fmla="*/ 3550760 w 12192000"/>
              <a:gd name="connsiteY191" fmla="*/ 793895 h 2210635"/>
              <a:gd name="connsiteX192" fmla="*/ 3566005 w 12192000"/>
              <a:gd name="connsiteY192" fmla="*/ 819578 h 2210635"/>
              <a:gd name="connsiteX193" fmla="*/ 3581249 w 12192000"/>
              <a:gd name="connsiteY193" fmla="*/ 845261 h 2210635"/>
              <a:gd name="connsiteX194" fmla="*/ 3596494 w 12192000"/>
              <a:gd name="connsiteY194" fmla="*/ 870944 h 2210635"/>
              <a:gd name="connsiteX195" fmla="*/ 3611739 w 12192000"/>
              <a:gd name="connsiteY195" fmla="*/ 897198 h 2210635"/>
              <a:gd name="connsiteX196" fmla="*/ 3626984 w 12192000"/>
              <a:gd name="connsiteY196" fmla="*/ 922881 h 2210635"/>
              <a:gd name="connsiteX197" fmla="*/ 3604752 w 12192000"/>
              <a:gd name="connsiteY197" fmla="*/ 917745 h 2210635"/>
              <a:gd name="connsiteX198" fmla="*/ 3581885 w 12192000"/>
              <a:gd name="connsiteY198" fmla="*/ 911467 h 2210635"/>
              <a:gd name="connsiteX199" fmla="*/ 3560288 w 12192000"/>
              <a:gd name="connsiteY199" fmla="*/ 905188 h 2210635"/>
              <a:gd name="connsiteX200" fmla="*/ 3538056 w 12192000"/>
              <a:gd name="connsiteY200" fmla="*/ 899481 h 2210635"/>
              <a:gd name="connsiteX201" fmla="*/ 3515824 w 12192000"/>
              <a:gd name="connsiteY201" fmla="*/ 894344 h 2210635"/>
              <a:gd name="connsiteX202" fmla="*/ 3492957 w 12192000"/>
              <a:gd name="connsiteY202" fmla="*/ 888066 h 2210635"/>
              <a:gd name="connsiteX203" fmla="*/ 3470725 w 12192000"/>
              <a:gd name="connsiteY203" fmla="*/ 882359 h 2210635"/>
              <a:gd name="connsiteX204" fmla="*/ 3449128 w 12192000"/>
              <a:gd name="connsiteY204" fmla="*/ 877222 h 2210635"/>
              <a:gd name="connsiteX205" fmla="*/ 3449128 w 12192000"/>
              <a:gd name="connsiteY205" fmla="*/ 997077 h 2210635"/>
              <a:gd name="connsiteX206" fmla="*/ 3505026 w 12192000"/>
              <a:gd name="connsiteY206" fmla="*/ 1001072 h 2210635"/>
              <a:gd name="connsiteX207" fmla="*/ 3560923 w 12192000"/>
              <a:gd name="connsiteY207" fmla="*/ 1005638 h 2210635"/>
              <a:gd name="connsiteX208" fmla="*/ 3617456 w 12192000"/>
              <a:gd name="connsiteY208" fmla="*/ 1010775 h 2210635"/>
              <a:gd name="connsiteX209" fmla="*/ 3673353 w 12192000"/>
              <a:gd name="connsiteY209" fmla="*/ 1015911 h 2210635"/>
              <a:gd name="connsiteX210" fmla="*/ 3729886 w 12192000"/>
              <a:gd name="connsiteY210" fmla="*/ 1021619 h 2210635"/>
              <a:gd name="connsiteX211" fmla="*/ 3786419 w 12192000"/>
              <a:gd name="connsiteY211" fmla="*/ 1026755 h 2210635"/>
              <a:gd name="connsiteX212" fmla="*/ 3842951 w 12192000"/>
              <a:gd name="connsiteY212" fmla="*/ 1032463 h 2210635"/>
              <a:gd name="connsiteX213" fmla="*/ 3898849 w 12192000"/>
              <a:gd name="connsiteY213" fmla="*/ 1038741 h 2210635"/>
              <a:gd name="connsiteX214" fmla="*/ 3898849 w 12192000"/>
              <a:gd name="connsiteY214" fmla="*/ 838983 h 2210635"/>
              <a:gd name="connsiteX215" fmla="*/ 3865818 w 12192000"/>
              <a:gd name="connsiteY215" fmla="*/ 841837 h 2210635"/>
              <a:gd name="connsiteX216" fmla="*/ 3832788 w 12192000"/>
              <a:gd name="connsiteY216" fmla="*/ 843549 h 2210635"/>
              <a:gd name="connsiteX217" fmla="*/ 3799123 w 12192000"/>
              <a:gd name="connsiteY217" fmla="*/ 846403 h 2210635"/>
              <a:gd name="connsiteX218" fmla="*/ 3766092 w 12192000"/>
              <a:gd name="connsiteY218" fmla="*/ 848686 h 2210635"/>
              <a:gd name="connsiteX219" fmla="*/ 3733062 w 12192000"/>
              <a:gd name="connsiteY219" fmla="*/ 850968 h 2210635"/>
              <a:gd name="connsiteX220" fmla="*/ 3699396 w 12192000"/>
              <a:gd name="connsiteY220" fmla="*/ 853822 h 2210635"/>
              <a:gd name="connsiteX221" fmla="*/ 3665731 w 12192000"/>
              <a:gd name="connsiteY221" fmla="*/ 856676 h 2210635"/>
              <a:gd name="connsiteX222" fmla="*/ 3632701 w 12192000"/>
              <a:gd name="connsiteY222" fmla="*/ 859530 h 2210635"/>
              <a:gd name="connsiteX223" fmla="*/ 3655568 w 12192000"/>
              <a:gd name="connsiteY223" fmla="*/ 825285 h 2210635"/>
              <a:gd name="connsiteX224" fmla="*/ 3678435 w 12192000"/>
              <a:gd name="connsiteY224" fmla="*/ 790470 h 2210635"/>
              <a:gd name="connsiteX225" fmla="*/ 3701302 w 12192000"/>
              <a:gd name="connsiteY225" fmla="*/ 756226 h 2210635"/>
              <a:gd name="connsiteX226" fmla="*/ 3724169 w 12192000"/>
              <a:gd name="connsiteY226" fmla="*/ 721411 h 2210635"/>
              <a:gd name="connsiteX227" fmla="*/ 3747036 w 12192000"/>
              <a:gd name="connsiteY227" fmla="*/ 687167 h 2210635"/>
              <a:gd name="connsiteX228" fmla="*/ 3769903 w 12192000"/>
              <a:gd name="connsiteY228" fmla="*/ 652923 h 2210635"/>
              <a:gd name="connsiteX229" fmla="*/ 3792770 w 12192000"/>
              <a:gd name="connsiteY229" fmla="*/ 618679 h 2210635"/>
              <a:gd name="connsiteX230" fmla="*/ 3815638 w 12192000"/>
              <a:gd name="connsiteY230" fmla="*/ 583864 h 2210635"/>
              <a:gd name="connsiteX231" fmla="*/ 3787054 w 12192000"/>
              <a:gd name="connsiteY231" fmla="*/ 586147 h 2210635"/>
              <a:gd name="connsiteX232" fmla="*/ 3759105 w 12192000"/>
              <a:gd name="connsiteY232" fmla="*/ 588430 h 2210635"/>
              <a:gd name="connsiteX233" fmla="*/ 3730521 w 12192000"/>
              <a:gd name="connsiteY233" fmla="*/ 590713 h 2210635"/>
              <a:gd name="connsiteX234" fmla="*/ 3702572 w 12192000"/>
              <a:gd name="connsiteY234" fmla="*/ 592425 h 2210635"/>
              <a:gd name="connsiteX235" fmla="*/ 3722264 w 12192000"/>
              <a:gd name="connsiteY235" fmla="*/ 561605 h 2210635"/>
              <a:gd name="connsiteX236" fmla="*/ 3743225 w 12192000"/>
              <a:gd name="connsiteY236" fmla="*/ 530785 h 2210635"/>
              <a:gd name="connsiteX237" fmla="*/ 3763551 w 12192000"/>
              <a:gd name="connsiteY237" fmla="*/ 499965 h 2210635"/>
              <a:gd name="connsiteX238" fmla="*/ 3783878 w 12192000"/>
              <a:gd name="connsiteY238" fmla="*/ 469146 h 2210635"/>
              <a:gd name="connsiteX239" fmla="*/ 3804839 w 12192000"/>
              <a:gd name="connsiteY239" fmla="*/ 438326 h 2210635"/>
              <a:gd name="connsiteX240" fmla="*/ 3825166 w 12192000"/>
              <a:gd name="connsiteY240" fmla="*/ 407506 h 2210635"/>
              <a:gd name="connsiteX241" fmla="*/ 3846127 w 12192000"/>
              <a:gd name="connsiteY241" fmla="*/ 377257 h 2210635"/>
              <a:gd name="connsiteX242" fmla="*/ 3865818 w 12192000"/>
              <a:gd name="connsiteY242" fmla="*/ 346437 h 2210635"/>
              <a:gd name="connsiteX243" fmla="*/ 3848033 w 12192000"/>
              <a:gd name="connsiteY243" fmla="*/ 347579 h 2210635"/>
              <a:gd name="connsiteX244" fmla="*/ 3830883 w 12192000"/>
              <a:gd name="connsiteY244" fmla="*/ 348720 h 2210635"/>
              <a:gd name="connsiteX245" fmla="*/ 3812462 w 12192000"/>
              <a:gd name="connsiteY245" fmla="*/ 350433 h 2210635"/>
              <a:gd name="connsiteX246" fmla="*/ 3794676 w 12192000"/>
              <a:gd name="connsiteY246" fmla="*/ 351574 h 2210635"/>
              <a:gd name="connsiteX247" fmla="*/ 3816908 w 12192000"/>
              <a:gd name="connsiteY247" fmla="*/ 317901 h 2210635"/>
              <a:gd name="connsiteX248" fmla="*/ 3839775 w 12192000"/>
              <a:gd name="connsiteY248" fmla="*/ 284798 h 2210635"/>
              <a:gd name="connsiteX249" fmla="*/ 3862007 w 12192000"/>
              <a:gd name="connsiteY249" fmla="*/ 251124 h 2210635"/>
              <a:gd name="connsiteX250" fmla="*/ 3883604 w 12192000"/>
              <a:gd name="connsiteY250" fmla="*/ 217451 h 2210635"/>
              <a:gd name="connsiteX251" fmla="*/ 3905836 w 12192000"/>
              <a:gd name="connsiteY251" fmla="*/ 183777 h 2210635"/>
              <a:gd name="connsiteX252" fmla="*/ 3928703 w 12192000"/>
              <a:gd name="connsiteY252" fmla="*/ 151245 h 2210635"/>
              <a:gd name="connsiteX253" fmla="*/ 3950935 w 12192000"/>
              <a:gd name="connsiteY253" fmla="*/ 117572 h 2210635"/>
              <a:gd name="connsiteX254" fmla="*/ 3973167 w 12192000"/>
              <a:gd name="connsiteY254" fmla="*/ 83899 h 2210635"/>
              <a:gd name="connsiteX255" fmla="*/ 3995399 w 12192000"/>
              <a:gd name="connsiteY255" fmla="*/ 122709 h 2210635"/>
              <a:gd name="connsiteX256" fmla="*/ 4018266 w 12192000"/>
              <a:gd name="connsiteY256" fmla="*/ 160948 h 2210635"/>
              <a:gd name="connsiteX257" fmla="*/ 4039863 w 12192000"/>
              <a:gd name="connsiteY257" fmla="*/ 199187 h 2210635"/>
              <a:gd name="connsiteX258" fmla="*/ 4062095 w 12192000"/>
              <a:gd name="connsiteY258" fmla="*/ 237427 h 2210635"/>
              <a:gd name="connsiteX259" fmla="*/ 4084962 w 12192000"/>
              <a:gd name="connsiteY259" fmla="*/ 276237 h 2210635"/>
              <a:gd name="connsiteX260" fmla="*/ 4107194 w 12192000"/>
              <a:gd name="connsiteY260" fmla="*/ 314476 h 2210635"/>
              <a:gd name="connsiteX261" fmla="*/ 4129426 w 12192000"/>
              <a:gd name="connsiteY261" fmla="*/ 353286 h 2210635"/>
              <a:gd name="connsiteX262" fmla="*/ 4151658 w 12192000"/>
              <a:gd name="connsiteY262" fmla="*/ 391526 h 2210635"/>
              <a:gd name="connsiteX263" fmla="*/ 4133872 w 12192000"/>
              <a:gd name="connsiteY263" fmla="*/ 386389 h 2210635"/>
              <a:gd name="connsiteX264" fmla="*/ 4116087 w 12192000"/>
              <a:gd name="connsiteY264" fmla="*/ 381252 h 2210635"/>
              <a:gd name="connsiteX265" fmla="*/ 4098301 w 12192000"/>
              <a:gd name="connsiteY265" fmla="*/ 375545 h 2210635"/>
              <a:gd name="connsiteX266" fmla="*/ 4080516 w 12192000"/>
              <a:gd name="connsiteY266" fmla="*/ 370979 h 2210635"/>
              <a:gd name="connsiteX267" fmla="*/ 4100842 w 12192000"/>
              <a:gd name="connsiteY267" fmla="*/ 405794 h 2210635"/>
              <a:gd name="connsiteX268" fmla="*/ 4121803 w 12192000"/>
              <a:gd name="connsiteY268" fmla="*/ 441180 h 2210635"/>
              <a:gd name="connsiteX269" fmla="*/ 4142130 w 12192000"/>
              <a:gd name="connsiteY269" fmla="*/ 475995 h 2210635"/>
              <a:gd name="connsiteX270" fmla="*/ 4161821 w 12192000"/>
              <a:gd name="connsiteY270" fmla="*/ 511951 h 2210635"/>
              <a:gd name="connsiteX271" fmla="*/ 4182782 w 12192000"/>
              <a:gd name="connsiteY271" fmla="*/ 547337 h 2210635"/>
              <a:gd name="connsiteX272" fmla="*/ 4203109 w 12192000"/>
              <a:gd name="connsiteY272" fmla="*/ 582152 h 2210635"/>
              <a:gd name="connsiteX273" fmla="*/ 4224070 w 12192000"/>
              <a:gd name="connsiteY273" fmla="*/ 618108 h 2210635"/>
              <a:gd name="connsiteX274" fmla="*/ 4244397 w 12192000"/>
              <a:gd name="connsiteY274" fmla="*/ 653494 h 2210635"/>
              <a:gd name="connsiteX275" fmla="*/ 4216448 w 12192000"/>
              <a:gd name="connsiteY275" fmla="*/ 644362 h 2210635"/>
              <a:gd name="connsiteX276" fmla="*/ 4187864 w 12192000"/>
              <a:gd name="connsiteY276" fmla="*/ 636372 h 2210635"/>
              <a:gd name="connsiteX277" fmla="*/ 4159280 w 12192000"/>
              <a:gd name="connsiteY277" fmla="*/ 627810 h 2210635"/>
              <a:gd name="connsiteX278" fmla="*/ 4130696 w 12192000"/>
              <a:gd name="connsiteY278" fmla="*/ 619249 h 2210635"/>
              <a:gd name="connsiteX279" fmla="*/ 4153563 w 12192000"/>
              <a:gd name="connsiteY279" fmla="*/ 658630 h 2210635"/>
              <a:gd name="connsiteX280" fmla="*/ 4176431 w 12192000"/>
              <a:gd name="connsiteY280" fmla="*/ 698011 h 2210635"/>
              <a:gd name="connsiteX281" fmla="*/ 4199298 w 12192000"/>
              <a:gd name="connsiteY281" fmla="*/ 737392 h 2210635"/>
              <a:gd name="connsiteX282" fmla="*/ 4222165 w 12192000"/>
              <a:gd name="connsiteY282" fmla="*/ 777343 h 2210635"/>
              <a:gd name="connsiteX283" fmla="*/ 4245032 w 12192000"/>
              <a:gd name="connsiteY283" fmla="*/ 816724 h 2210635"/>
              <a:gd name="connsiteX284" fmla="*/ 4267899 w 12192000"/>
              <a:gd name="connsiteY284" fmla="*/ 856105 h 2210635"/>
              <a:gd name="connsiteX285" fmla="*/ 4290766 w 12192000"/>
              <a:gd name="connsiteY285" fmla="*/ 895486 h 2210635"/>
              <a:gd name="connsiteX286" fmla="*/ 4313633 w 12192000"/>
              <a:gd name="connsiteY286" fmla="*/ 935438 h 2210635"/>
              <a:gd name="connsiteX287" fmla="*/ 4279968 w 12192000"/>
              <a:gd name="connsiteY287" fmla="*/ 925164 h 2210635"/>
              <a:gd name="connsiteX288" fmla="*/ 4247573 w 12192000"/>
              <a:gd name="connsiteY288" fmla="*/ 914891 h 2210635"/>
              <a:gd name="connsiteX289" fmla="*/ 4213907 w 12192000"/>
              <a:gd name="connsiteY289" fmla="*/ 905188 h 2210635"/>
              <a:gd name="connsiteX290" fmla="*/ 4180242 w 12192000"/>
              <a:gd name="connsiteY290" fmla="*/ 894915 h 2210635"/>
              <a:gd name="connsiteX291" fmla="*/ 4147847 w 12192000"/>
              <a:gd name="connsiteY291" fmla="*/ 885213 h 2210635"/>
              <a:gd name="connsiteX292" fmla="*/ 4114181 w 12192000"/>
              <a:gd name="connsiteY292" fmla="*/ 874939 h 2210635"/>
              <a:gd name="connsiteX293" fmla="*/ 4080516 w 12192000"/>
              <a:gd name="connsiteY293" fmla="*/ 865237 h 2210635"/>
              <a:gd name="connsiteX294" fmla="*/ 4047485 w 12192000"/>
              <a:gd name="connsiteY294" fmla="*/ 856105 h 2210635"/>
              <a:gd name="connsiteX295" fmla="*/ 4047485 w 12192000"/>
              <a:gd name="connsiteY295" fmla="*/ 1055292 h 2210635"/>
              <a:gd name="connsiteX296" fmla="*/ 4094490 w 12192000"/>
              <a:gd name="connsiteY296" fmla="*/ 1060429 h 2210635"/>
              <a:gd name="connsiteX297" fmla="*/ 4141495 w 12192000"/>
              <a:gd name="connsiteY297" fmla="*/ 1066707 h 2210635"/>
              <a:gd name="connsiteX298" fmla="*/ 4188499 w 12192000"/>
              <a:gd name="connsiteY298" fmla="*/ 1072414 h 2210635"/>
              <a:gd name="connsiteX299" fmla="*/ 4236139 w 12192000"/>
              <a:gd name="connsiteY299" fmla="*/ 1078122 h 2210635"/>
              <a:gd name="connsiteX300" fmla="*/ 4283144 w 12192000"/>
              <a:gd name="connsiteY300" fmla="*/ 1084400 h 2210635"/>
              <a:gd name="connsiteX301" fmla="*/ 4330148 w 12192000"/>
              <a:gd name="connsiteY301" fmla="*/ 1090678 h 2210635"/>
              <a:gd name="connsiteX302" fmla="*/ 4377788 w 12192000"/>
              <a:gd name="connsiteY302" fmla="*/ 1096956 h 2210635"/>
              <a:gd name="connsiteX303" fmla="*/ 4424158 w 12192000"/>
              <a:gd name="connsiteY303" fmla="*/ 1102663 h 2210635"/>
              <a:gd name="connsiteX304" fmla="*/ 4424158 w 12192000"/>
              <a:gd name="connsiteY304" fmla="*/ 1026185 h 2210635"/>
              <a:gd name="connsiteX305" fmla="*/ 4398750 w 12192000"/>
              <a:gd name="connsiteY305" fmla="*/ 1026755 h 2210635"/>
              <a:gd name="connsiteX306" fmla="*/ 4373977 w 12192000"/>
              <a:gd name="connsiteY306" fmla="*/ 1028468 h 2210635"/>
              <a:gd name="connsiteX307" fmla="*/ 4348569 w 12192000"/>
              <a:gd name="connsiteY307" fmla="*/ 1029038 h 2210635"/>
              <a:gd name="connsiteX308" fmla="*/ 4323796 w 12192000"/>
              <a:gd name="connsiteY308" fmla="*/ 1030180 h 2210635"/>
              <a:gd name="connsiteX309" fmla="*/ 4340947 w 12192000"/>
              <a:gd name="connsiteY309" fmla="*/ 1005067 h 2210635"/>
              <a:gd name="connsiteX310" fmla="*/ 4358097 w 12192000"/>
              <a:gd name="connsiteY310" fmla="*/ 978813 h 2210635"/>
              <a:gd name="connsiteX311" fmla="*/ 4375248 w 12192000"/>
              <a:gd name="connsiteY311" fmla="*/ 953701 h 2210635"/>
              <a:gd name="connsiteX312" fmla="*/ 4393033 w 12192000"/>
              <a:gd name="connsiteY312" fmla="*/ 928589 h 2210635"/>
              <a:gd name="connsiteX313" fmla="*/ 4382235 w 12192000"/>
              <a:gd name="connsiteY313" fmla="*/ 928589 h 2210635"/>
              <a:gd name="connsiteX314" fmla="*/ 4371436 w 12192000"/>
              <a:gd name="connsiteY314" fmla="*/ 929159 h 2210635"/>
              <a:gd name="connsiteX315" fmla="*/ 4360003 w 12192000"/>
              <a:gd name="connsiteY315" fmla="*/ 929730 h 2210635"/>
              <a:gd name="connsiteX316" fmla="*/ 4349204 w 12192000"/>
              <a:gd name="connsiteY316" fmla="*/ 929730 h 2210635"/>
              <a:gd name="connsiteX317" fmla="*/ 4365720 w 12192000"/>
              <a:gd name="connsiteY317" fmla="*/ 907471 h 2210635"/>
              <a:gd name="connsiteX318" fmla="*/ 4380964 w 12192000"/>
              <a:gd name="connsiteY318" fmla="*/ 884642 h 2210635"/>
              <a:gd name="connsiteX319" fmla="*/ 4396844 w 12192000"/>
              <a:gd name="connsiteY319" fmla="*/ 861242 h 2210635"/>
              <a:gd name="connsiteX320" fmla="*/ 4412089 w 12192000"/>
              <a:gd name="connsiteY320" fmla="*/ 838983 h 2210635"/>
              <a:gd name="connsiteX321" fmla="*/ 4405102 w 12192000"/>
              <a:gd name="connsiteY321" fmla="*/ 838983 h 2210635"/>
              <a:gd name="connsiteX322" fmla="*/ 4398115 w 12192000"/>
              <a:gd name="connsiteY322" fmla="*/ 839554 h 2210635"/>
              <a:gd name="connsiteX323" fmla="*/ 4391127 w 12192000"/>
              <a:gd name="connsiteY323" fmla="*/ 839554 h 2210635"/>
              <a:gd name="connsiteX324" fmla="*/ 4384775 w 12192000"/>
              <a:gd name="connsiteY324" fmla="*/ 839554 h 2210635"/>
              <a:gd name="connsiteX325" fmla="*/ 4401926 w 12192000"/>
              <a:gd name="connsiteY325" fmla="*/ 815012 h 2210635"/>
              <a:gd name="connsiteX326" fmla="*/ 4419076 w 12192000"/>
              <a:gd name="connsiteY326" fmla="*/ 790470 h 2210635"/>
              <a:gd name="connsiteX327" fmla="*/ 4435591 w 12192000"/>
              <a:gd name="connsiteY327" fmla="*/ 764787 h 2210635"/>
              <a:gd name="connsiteX328" fmla="*/ 4452107 w 12192000"/>
              <a:gd name="connsiteY328" fmla="*/ 740246 h 2210635"/>
              <a:gd name="connsiteX329" fmla="*/ 4461635 w 12192000"/>
              <a:gd name="connsiteY329" fmla="*/ 755085 h 2210635"/>
              <a:gd name="connsiteX330" fmla="*/ 4469893 w 12192000"/>
              <a:gd name="connsiteY330" fmla="*/ 769924 h 2210635"/>
              <a:gd name="connsiteX331" fmla="*/ 4478150 w 12192000"/>
              <a:gd name="connsiteY331" fmla="*/ 784763 h 2210635"/>
              <a:gd name="connsiteX332" fmla="*/ 4486407 w 12192000"/>
              <a:gd name="connsiteY332" fmla="*/ 799031 h 2210635"/>
              <a:gd name="connsiteX333" fmla="*/ 4495300 w 12192000"/>
              <a:gd name="connsiteY333" fmla="*/ 814441 h 2210635"/>
              <a:gd name="connsiteX334" fmla="*/ 4503558 w 12192000"/>
              <a:gd name="connsiteY334" fmla="*/ 829280 h 2210635"/>
              <a:gd name="connsiteX335" fmla="*/ 4511816 w 12192000"/>
              <a:gd name="connsiteY335" fmla="*/ 843549 h 2210635"/>
              <a:gd name="connsiteX336" fmla="*/ 4520073 w 12192000"/>
              <a:gd name="connsiteY336" fmla="*/ 858388 h 2210635"/>
              <a:gd name="connsiteX337" fmla="*/ 4513086 w 12192000"/>
              <a:gd name="connsiteY337" fmla="*/ 856676 h 2210635"/>
              <a:gd name="connsiteX338" fmla="*/ 4507369 w 12192000"/>
              <a:gd name="connsiteY338" fmla="*/ 854393 h 2210635"/>
              <a:gd name="connsiteX339" fmla="*/ 4500382 w 12192000"/>
              <a:gd name="connsiteY339" fmla="*/ 852110 h 2210635"/>
              <a:gd name="connsiteX340" fmla="*/ 4493394 w 12192000"/>
              <a:gd name="connsiteY340" fmla="*/ 849827 h 2210635"/>
              <a:gd name="connsiteX341" fmla="*/ 4501017 w 12192000"/>
              <a:gd name="connsiteY341" fmla="*/ 863525 h 2210635"/>
              <a:gd name="connsiteX342" fmla="*/ 4508639 w 12192000"/>
              <a:gd name="connsiteY342" fmla="*/ 877222 h 2210635"/>
              <a:gd name="connsiteX343" fmla="*/ 4516262 w 12192000"/>
              <a:gd name="connsiteY343" fmla="*/ 890920 h 2210635"/>
              <a:gd name="connsiteX344" fmla="*/ 4524519 w 12192000"/>
              <a:gd name="connsiteY344" fmla="*/ 904618 h 2210635"/>
              <a:gd name="connsiteX345" fmla="*/ 4532142 w 12192000"/>
              <a:gd name="connsiteY345" fmla="*/ 917745 h 2210635"/>
              <a:gd name="connsiteX346" fmla="*/ 4539764 w 12192000"/>
              <a:gd name="connsiteY346" fmla="*/ 931442 h 2210635"/>
              <a:gd name="connsiteX347" fmla="*/ 4547386 w 12192000"/>
              <a:gd name="connsiteY347" fmla="*/ 945140 h 2210635"/>
              <a:gd name="connsiteX348" fmla="*/ 4555009 w 12192000"/>
              <a:gd name="connsiteY348" fmla="*/ 958838 h 2210635"/>
              <a:gd name="connsiteX349" fmla="*/ 4544846 w 12192000"/>
              <a:gd name="connsiteY349" fmla="*/ 955413 h 2210635"/>
              <a:gd name="connsiteX350" fmla="*/ 4534048 w 12192000"/>
              <a:gd name="connsiteY350" fmla="*/ 951989 h 2210635"/>
              <a:gd name="connsiteX351" fmla="*/ 4523249 w 12192000"/>
              <a:gd name="connsiteY351" fmla="*/ 948564 h 2210635"/>
              <a:gd name="connsiteX352" fmla="*/ 4512450 w 12192000"/>
              <a:gd name="connsiteY352" fmla="*/ 945140 h 2210635"/>
              <a:gd name="connsiteX353" fmla="*/ 4520708 w 12192000"/>
              <a:gd name="connsiteY353" fmla="*/ 959979 h 2210635"/>
              <a:gd name="connsiteX354" fmla="*/ 4530236 w 12192000"/>
              <a:gd name="connsiteY354" fmla="*/ 974818 h 2210635"/>
              <a:gd name="connsiteX355" fmla="*/ 4538494 w 12192000"/>
              <a:gd name="connsiteY355" fmla="*/ 990228 h 2210635"/>
              <a:gd name="connsiteX356" fmla="*/ 4547386 w 12192000"/>
              <a:gd name="connsiteY356" fmla="*/ 1005067 h 2210635"/>
              <a:gd name="connsiteX357" fmla="*/ 4556279 w 12192000"/>
              <a:gd name="connsiteY357" fmla="*/ 1021048 h 2210635"/>
              <a:gd name="connsiteX358" fmla="*/ 4564537 w 12192000"/>
              <a:gd name="connsiteY358" fmla="*/ 1035887 h 2210635"/>
              <a:gd name="connsiteX359" fmla="*/ 4573430 w 12192000"/>
              <a:gd name="connsiteY359" fmla="*/ 1050726 h 2210635"/>
              <a:gd name="connsiteX360" fmla="*/ 4581687 w 12192000"/>
              <a:gd name="connsiteY360" fmla="*/ 1066136 h 2210635"/>
              <a:gd name="connsiteX361" fmla="*/ 4556914 w 12192000"/>
              <a:gd name="connsiteY361" fmla="*/ 1057575 h 2210635"/>
              <a:gd name="connsiteX362" fmla="*/ 4531507 w 12192000"/>
              <a:gd name="connsiteY362" fmla="*/ 1049585 h 2210635"/>
              <a:gd name="connsiteX363" fmla="*/ 4506734 w 12192000"/>
              <a:gd name="connsiteY363" fmla="*/ 1042165 h 2210635"/>
              <a:gd name="connsiteX364" fmla="*/ 4480690 w 12192000"/>
              <a:gd name="connsiteY364" fmla="*/ 1033604 h 2210635"/>
              <a:gd name="connsiteX365" fmla="*/ 4480690 w 12192000"/>
              <a:gd name="connsiteY365" fmla="*/ 1110654 h 2210635"/>
              <a:gd name="connsiteX366" fmla="*/ 4526425 w 12192000"/>
              <a:gd name="connsiteY366" fmla="*/ 1117502 h 2210635"/>
              <a:gd name="connsiteX367" fmla="*/ 4572159 w 12192000"/>
              <a:gd name="connsiteY367" fmla="*/ 1123210 h 2210635"/>
              <a:gd name="connsiteX368" fmla="*/ 4617894 w 12192000"/>
              <a:gd name="connsiteY368" fmla="*/ 1130059 h 2210635"/>
              <a:gd name="connsiteX369" fmla="*/ 4663628 w 12192000"/>
              <a:gd name="connsiteY369" fmla="*/ 1136907 h 2210635"/>
              <a:gd name="connsiteX370" fmla="*/ 4709362 w 12192000"/>
              <a:gd name="connsiteY370" fmla="*/ 1143756 h 2210635"/>
              <a:gd name="connsiteX371" fmla="*/ 4755097 w 12192000"/>
              <a:gd name="connsiteY371" fmla="*/ 1150605 h 2210635"/>
              <a:gd name="connsiteX372" fmla="*/ 4800831 w 12192000"/>
              <a:gd name="connsiteY372" fmla="*/ 1157454 h 2210635"/>
              <a:gd name="connsiteX373" fmla="*/ 4846565 w 12192000"/>
              <a:gd name="connsiteY373" fmla="*/ 1164303 h 2210635"/>
              <a:gd name="connsiteX374" fmla="*/ 4846565 w 12192000"/>
              <a:gd name="connsiteY374" fmla="*/ 1045019 h 2210635"/>
              <a:gd name="connsiteX375" fmla="*/ 4824333 w 12192000"/>
              <a:gd name="connsiteY375" fmla="*/ 1045019 h 2210635"/>
              <a:gd name="connsiteX376" fmla="*/ 4801466 w 12192000"/>
              <a:gd name="connsiteY376" fmla="*/ 1045590 h 2210635"/>
              <a:gd name="connsiteX377" fmla="*/ 4779234 w 12192000"/>
              <a:gd name="connsiteY377" fmla="*/ 1046160 h 2210635"/>
              <a:gd name="connsiteX378" fmla="*/ 4757002 w 12192000"/>
              <a:gd name="connsiteY378" fmla="*/ 1046731 h 2210635"/>
              <a:gd name="connsiteX379" fmla="*/ 4734135 w 12192000"/>
              <a:gd name="connsiteY379" fmla="*/ 1047302 h 2210635"/>
              <a:gd name="connsiteX380" fmla="*/ 4711903 w 12192000"/>
              <a:gd name="connsiteY380" fmla="*/ 1047302 h 2210635"/>
              <a:gd name="connsiteX381" fmla="*/ 4690306 w 12192000"/>
              <a:gd name="connsiteY381" fmla="*/ 1048443 h 2210635"/>
              <a:gd name="connsiteX382" fmla="*/ 4667439 w 12192000"/>
              <a:gd name="connsiteY382" fmla="*/ 1049014 h 2210635"/>
              <a:gd name="connsiteX383" fmla="*/ 4683319 w 12192000"/>
              <a:gd name="connsiteY383" fmla="*/ 1026755 h 2210635"/>
              <a:gd name="connsiteX384" fmla="*/ 4698564 w 12192000"/>
              <a:gd name="connsiteY384" fmla="*/ 1004497 h 2210635"/>
              <a:gd name="connsiteX385" fmla="*/ 4713808 w 12192000"/>
              <a:gd name="connsiteY385" fmla="*/ 981667 h 2210635"/>
              <a:gd name="connsiteX386" fmla="*/ 4729053 w 12192000"/>
              <a:gd name="connsiteY386" fmla="*/ 959979 h 2210635"/>
              <a:gd name="connsiteX387" fmla="*/ 4744298 w 12192000"/>
              <a:gd name="connsiteY387" fmla="*/ 937150 h 2210635"/>
              <a:gd name="connsiteX388" fmla="*/ 4759543 w 12192000"/>
              <a:gd name="connsiteY388" fmla="*/ 915462 h 2210635"/>
              <a:gd name="connsiteX389" fmla="*/ 4774788 w 12192000"/>
              <a:gd name="connsiteY389" fmla="*/ 892632 h 2210635"/>
              <a:gd name="connsiteX390" fmla="*/ 4790032 w 12192000"/>
              <a:gd name="connsiteY390" fmla="*/ 870944 h 2210635"/>
              <a:gd name="connsiteX391" fmla="*/ 4770976 w 12192000"/>
              <a:gd name="connsiteY391" fmla="*/ 870944 h 2210635"/>
              <a:gd name="connsiteX392" fmla="*/ 4751920 w 12192000"/>
              <a:gd name="connsiteY392" fmla="*/ 871515 h 2210635"/>
              <a:gd name="connsiteX393" fmla="*/ 4732865 w 12192000"/>
              <a:gd name="connsiteY393" fmla="*/ 872086 h 2210635"/>
              <a:gd name="connsiteX394" fmla="*/ 4714444 w 12192000"/>
              <a:gd name="connsiteY394" fmla="*/ 872086 h 2210635"/>
              <a:gd name="connsiteX395" fmla="*/ 4728418 w 12192000"/>
              <a:gd name="connsiteY395" fmla="*/ 852681 h 2210635"/>
              <a:gd name="connsiteX396" fmla="*/ 4741757 w 12192000"/>
              <a:gd name="connsiteY396" fmla="*/ 832705 h 2210635"/>
              <a:gd name="connsiteX397" fmla="*/ 4755731 w 12192000"/>
              <a:gd name="connsiteY397" fmla="*/ 812729 h 2210635"/>
              <a:gd name="connsiteX398" fmla="*/ 4769071 w 12192000"/>
              <a:gd name="connsiteY398" fmla="*/ 792753 h 2210635"/>
              <a:gd name="connsiteX399" fmla="*/ 4783045 w 12192000"/>
              <a:gd name="connsiteY399" fmla="*/ 773348 h 2210635"/>
              <a:gd name="connsiteX400" fmla="*/ 4797020 w 12192000"/>
              <a:gd name="connsiteY400" fmla="*/ 753373 h 2210635"/>
              <a:gd name="connsiteX401" fmla="*/ 4810358 w 12192000"/>
              <a:gd name="connsiteY401" fmla="*/ 732826 h 2210635"/>
              <a:gd name="connsiteX402" fmla="*/ 4824333 w 12192000"/>
              <a:gd name="connsiteY402" fmla="*/ 712850 h 2210635"/>
              <a:gd name="connsiteX403" fmla="*/ 4812264 w 12192000"/>
              <a:gd name="connsiteY403" fmla="*/ 713421 h 2210635"/>
              <a:gd name="connsiteX404" fmla="*/ 4799561 w 12192000"/>
              <a:gd name="connsiteY404" fmla="*/ 713421 h 2210635"/>
              <a:gd name="connsiteX405" fmla="*/ 4788127 w 12192000"/>
              <a:gd name="connsiteY405" fmla="*/ 713421 h 2210635"/>
              <a:gd name="connsiteX406" fmla="*/ 4776058 w 12192000"/>
              <a:gd name="connsiteY406" fmla="*/ 714562 h 2210635"/>
              <a:gd name="connsiteX407" fmla="*/ 4791303 w 12192000"/>
              <a:gd name="connsiteY407" fmla="*/ 692304 h 2210635"/>
              <a:gd name="connsiteX408" fmla="*/ 4805912 w 12192000"/>
              <a:gd name="connsiteY408" fmla="*/ 670616 h 2210635"/>
              <a:gd name="connsiteX409" fmla="*/ 4821157 w 12192000"/>
              <a:gd name="connsiteY409" fmla="*/ 649498 h 2210635"/>
              <a:gd name="connsiteX410" fmla="*/ 4836402 w 12192000"/>
              <a:gd name="connsiteY410" fmla="*/ 627240 h 2210635"/>
              <a:gd name="connsiteX411" fmla="*/ 4851012 w 12192000"/>
              <a:gd name="connsiteY411" fmla="*/ 605552 h 2210635"/>
              <a:gd name="connsiteX412" fmla="*/ 4866256 w 12192000"/>
              <a:gd name="connsiteY412" fmla="*/ 583864 h 2210635"/>
              <a:gd name="connsiteX413" fmla="*/ 4880866 w 12192000"/>
              <a:gd name="connsiteY413" fmla="*/ 562176 h 2210635"/>
              <a:gd name="connsiteX414" fmla="*/ 4896110 w 12192000"/>
              <a:gd name="connsiteY414" fmla="*/ 540488 h 2210635"/>
              <a:gd name="connsiteX415" fmla="*/ 4911355 w 12192000"/>
              <a:gd name="connsiteY415" fmla="*/ 567312 h 2210635"/>
              <a:gd name="connsiteX416" fmla="*/ 4925329 w 12192000"/>
              <a:gd name="connsiteY416" fmla="*/ 592996 h 2210635"/>
              <a:gd name="connsiteX417" fmla="*/ 4940574 w 12192000"/>
              <a:gd name="connsiteY417" fmla="*/ 619820 h 2210635"/>
              <a:gd name="connsiteX418" fmla="*/ 4955819 w 12192000"/>
              <a:gd name="connsiteY418" fmla="*/ 646074 h 2210635"/>
              <a:gd name="connsiteX419" fmla="*/ 4970429 w 12192000"/>
              <a:gd name="connsiteY419" fmla="*/ 672328 h 2210635"/>
              <a:gd name="connsiteX420" fmla="*/ 4985673 w 12192000"/>
              <a:gd name="connsiteY420" fmla="*/ 698582 h 2210635"/>
              <a:gd name="connsiteX421" fmla="*/ 5000919 w 12192000"/>
              <a:gd name="connsiteY421" fmla="*/ 725406 h 2210635"/>
              <a:gd name="connsiteX422" fmla="*/ 5015528 w 12192000"/>
              <a:gd name="connsiteY422" fmla="*/ 751090 h 2210635"/>
              <a:gd name="connsiteX423" fmla="*/ 5004094 w 12192000"/>
              <a:gd name="connsiteY423" fmla="*/ 747665 h 2210635"/>
              <a:gd name="connsiteX424" fmla="*/ 4992025 w 12192000"/>
              <a:gd name="connsiteY424" fmla="*/ 743670 h 2210635"/>
              <a:gd name="connsiteX425" fmla="*/ 4979956 w 12192000"/>
              <a:gd name="connsiteY425" fmla="*/ 739675 h 2210635"/>
              <a:gd name="connsiteX426" fmla="*/ 4968523 w 12192000"/>
              <a:gd name="connsiteY426" fmla="*/ 735680 h 2210635"/>
              <a:gd name="connsiteX427" fmla="*/ 4981862 w 12192000"/>
              <a:gd name="connsiteY427" fmla="*/ 759651 h 2210635"/>
              <a:gd name="connsiteX428" fmla="*/ 4995837 w 12192000"/>
              <a:gd name="connsiteY428" fmla="*/ 784192 h 2210635"/>
              <a:gd name="connsiteX429" fmla="*/ 5009176 w 12192000"/>
              <a:gd name="connsiteY429" fmla="*/ 808163 h 2210635"/>
              <a:gd name="connsiteX430" fmla="*/ 5023150 w 12192000"/>
              <a:gd name="connsiteY430" fmla="*/ 832705 h 2210635"/>
              <a:gd name="connsiteX431" fmla="*/ 5037124 w 12192000"/>
              <a:gd name="connsiteY431" fmla="*/ 856676 h 2210635"/>
              <a:gd name="connsiteX432" fmla="*/ 5050464 w 12192000"/>
              <a:gd name="connsiteY432" fmla="*/ 880647 h 2210635"/>
              <a:gd name="connsiteX433" fmla="*/ 5064438 w 12192000"/>
              <a:gd name="connsiteY433" fmla="*/ 905188 h 2210635"/>
              <a:gd name="connsiteX434" fmla="*/ 5077777 w 12192000"/>
              <a:gd name="connsiteY434" fmla="*/ 929159 h 2210635"/>
              <a:gd name="connsiteX435" fmla="*/ 5058721 w 12192000"/>
              <a:gd name="connsiteY435" fmla="*/ 922881 h 2210635"/>
              <a:gd name="connsiteX436" fmla="*/ 5039666 w 12192000"/>
              <a:gd name="connsiteY436" fmla="*/ 916603 h 2210635"/>
              <a:gd name="connsiteX437" fmla="*/ 5020610 w 12192000"/>
              <a:gd name="connsiteY437" fmla="*/ 909754 h 2210635"/>
              <a:gd name="connsiteX438" fmla="*/ 5001553 w 12192000"/>
              <a:gd name="connsiteY438" fmla="*/ 904047 h 2210635"/>
              <a:gd name="connsiteX439" fmla="*/ 5016798 w 12192000"/>
              <a:gd name="connsiteY439" fmla="*/ 930301 h 2210635"/>
              <a:gd name="connsiteX440" fmla="*/ 5032043 w 12192000"/>
              <a:gd name="connsiteY440" fmla="*/ 957696 h 2210635"/>
              <a:gd name="connsiteX441" fmla="*/ 5047288 w 12192000"/>
              <a:gd name="connsiteY441" fmla="*/ 984521 h 2210635"/>
              <a:gd name="connsiteX442" fmla="*/ 5062533 w 12192000"/>
              <a:gd name="connsiteY442" fmla="*/ 1011916 h 2210635"/>
              <a:gd name="connsiteX443" fmla="*/ 5079047 w 12192000"/>
              <a:gd name="connsiteY443" fmla="*/ 1038741 h 2210635"/>
              <a:gd name="connsiteX444" fmla="*/ 5093658 w 12192000"/>
              <a:gd name="connsiteY444" fmla="*/ 1066136 h 2210635"/>
              <a:gd name="connsiteX445" fmla="*/ 5108902 w 12192000"/>
              <a:gd name="connsiteY445" fmla="*/ 1093532 h 2210635"/>
              <a:gd name="connsiteX446" fmla="*/ 5124147 w 12192000"/>
              <a:gd name="connsiteY446" fmla="*/ 1119785 h 2210635"/>
              <a:gd name="connsiteX447" fmla="*/ 5102550 w 12192000"/>
              <a:gd name="connsiteY447" fmla="*/ 1112366 h 2210635"/>
              <a:gd name="connsiteX448" fmla="*/ 5079683 w 12192000"/>
              <a:gd name="connsiteY448" fmla="*/ 1104946 h 2210635"/>
              <a:gd name="connsiteX449" fmla="*/ 5057451 w 12192000"/>
              <a:gd name="connsiteY449" fmla="*/ 1097527 h 2210635"/>
              <a:gd name="connsiteX450" fmla="*/ 5035219 w 12192000"/>
              <a:gd name="connsiteY450" fmla="*/ 1090107 h 2210635"/>
              <a:gd name="connsiteX451" fmla="*/ 5012352 w 12192000"/>
              <a:gd name="connsiteY451" fmla="*/ 1082117 h 2210635"/>
              <a:gd name="connsiteX452" fmla="*/ 4990120 w 12192000"/>
              <a:gd name="connsiteY452" fmla="*/ 1074697 h 2210635"/>
              <a:gd name="connsiteX453" fmla="*/ 4968523 w 12192000"/>
              <a:gd name="connsiteY453" fmla="*/ 1067278 h 2210635"/>
              <a:gd name="connsiteX454" fmla="*/ 4945656 w 12192000"/>
              <a:gd name="connsiteY454" fmla="*/ 1059858 h 2210635"/>
              <a:gd name="connsiteX455" fmla="*/ 4945656 w 12192000"/>
              <a:gd name="connsiteY455" fmla="*/ 1180283 h 2210635"/>
              <a:gd name="connsiteX456" fmla="*/ 5001553 w 12192000"/>
              <a:gd name="connsiteY456" fmla="*/ 1189415 h 2210635"/>
              <a:gd name="connsiteX457" fmla="*/ 5058086 w 12192000"/>
              <a:gd name="connsiteY457" fmla="*/ 1197976 h 2210635"/>
              <a:gd name="connsiteX458" fmla="*/ 5114619 w 12192000"/>
              <a:gd name="connsiteY458" fmla="*/ 1207108 h 2210635"/>
              <a:gd name="connsiteX459" fmla="*/ 5171151 w 12192000"/>
              <a:gd name="connsiteY459" fmla="*/ 1216240 h 2210635"/>
              <a:gd name="connsiteX460" fmla="*/ 5227049 w 12192000"/>
              <a:gd name="connsiteY460" fmla="*/ 1225372 h 2210635"/>
              <a:gd name="connsiteX461" fmla="*/ 5283581 w 12192000"/>
              <a:gd name="connsiteY461" fmla="*/ 1235074 h 2210635"/>
              <a:gd name="connsiteX462" fmla="*/ 5340114 w 12192000"/>
              <a:gd name="connsiteY462" fmla="*/ 1244777 h 2210635"/>
              <a:gd name="connsiteX463" fmla="*/ 5396647 w 12192000"/>
              <a:gd name="connsiteY463" fmla="*/ 1253338 h 2210635"/>
              <a:gd name="connsiteX464" fmla="*/ 5396647 w 12192000"/>
              <a:gd name="connsiteY464" fmla="*/ 1054151 h 2210635"/>
              <a:gd name="connsiteX465" fmla="*/ 5362981 w 12192000"/>
              <a:gd name="connsiteY465" fmla="*/ 1054151 h 2210635"/>
              <a:gd name="connsiteX466" fmla="*/ 5329316 w 12192000"/>
              <a:gd name="connsiteY466" fmla="*/ 1055292 h 2210635"/>
              <a:gd name="connsiteX467" fmla="*/ 5296921 w 12192000"/>
              <a:gd name="connsiteY467" fmla="*/ 1055292 h 2210635"/>
              <a:gd name="connsiteX468" fmla="*/ 5263255 w 12192000"/>
              <a:gd name="connsiteY468" fmla="*/ 1055292 h 2210635"/>
              <a:gd name="connsiteX469" fmla="*/ 5229589 w 12192000"/>
              <a:gd name="connsiteY469" fmla="*/ 1055863 h 2210635"/>
              <a:gd name="connsiteX470" fmla="*/ 5196559 w 12192000"/>
              <a:gd name="connsiteY470" fmla="*/ 1055863 h 2210635"/>
              <a:gd name="connsiteX471" fmla="*/ 5163529 w 12192000"/>
              <a:gd name="connsiteY471" fmla="*/ 1056434 h 2210635"/>
              <a:gd name="connsiteX472" fmla="*/ 5129863 w 12192000"/>
              <a:gd name="connsiteY472" fmla="*/ 1057004 h 2210635"/>
              <a:gd name="connsiteX473" fmla="*/ 5152730 w 12192000"/>
              <a:gd name="connsiteY473" fmla="*/ 1023331 h 2210635"/>
              <a:gd name="connsiteX474" fmla="*/ 5175598 w 12192000"/>
              <a:gd name="connsiteY474" fmla="*/ 990799 h 2210635"/>
              <a:gd name="connsiteX475" fmla="*/ 5198465 w 12192000"/>
              <a:gd name="connsiteY475" fmla="*/ 957696 h 2210635"/>
              <a:gd name="connsiteX476" fmla="*/ 5221332 w 12192000"/>
              <a:gd name="connsiteY476" fmla="*/ 925164 h 2210635"/>
              <a:gd name="connsiteX477" fmla="*/ 5244199 w 12192000"/>
              <a:gd name="connsiteY477" fmla="*/ 892062 h 2210635"/>
              <a:gd name="connsiteX478" fmla="*/ 5267066 w 12192000"/>
              <a:gd name="connsiteY478" fmla="*/ 859530 h 2210635"/>
              <a:gd name="connsiteX479" fmla="*/ 5289933 w 12192000"/>
              <a:gd name="connsiteY479" fmla="*/ 826427 h 2210635"/>
              <a:gd name="connsiteX480" fmla="*/ 5312801 w 12192000"/>
              <a:gd name="connsiteY480" fmla="*/ 794466 h 2210635"/>
              <a:gd name="connsiteX481" fmla="*/ 5284217 w 12192000"/>
              <a:gd name="connsiteY481" fmla="*/ 794466 h 2210635"/>
              <a:gd name="connsiteX482" fmla="*/ 5256268 w 12192000"/>
              <a:gd name="connsiteY482" fmla="*/ 794466 h 2210635"/>
              <a:gd name="connsiteX483" fmla="*/ 5227049 w 12192000"/>
              <a:gd name="connsiteY483" fmla="*/ 795036 h 2210635"/>
              <a:gd name="connsiteX484" fmla="*/ 5199100 w 12192000"/>
              <a:gd name="connsiteY484" fmla="*/ 795036 h 2210635"/>
              <a:gd name="connsiteX485" fmla="*/ 5219426 w 12192000"/>
              <a:gd name="connsiteY485" fmla="*/ 765358 h 2210635"/>
              <a:gd name="connsiteX486" fmla="*/ 5240388 w 12192000"/>
              <a:gd name="connsiteY486" fmla="*/ 736250 h 2210635"/>
              <a:gd name="connsiteX487" fmla="*/ 5260714 w 12192000"/>
              <a:gd name="connsiteY487" fmla="*/ 706572 h 2210635"/>
              <a:gd name="connsiteX488" fmla="*/ 5281676 w 12192000"/>
              <a:gd name="connsiteY488" fmla="*/ 677465 h 2210635"/>
              <a:gd name="connsiteX489" fmla="*/ 5302002 w 12192000"/>
              <a:gd name="connsiteY489" fmla="*/ 647786 h 2210635"/>
              <a:gd name="connsiteX490" fmla="*/ 5321693 w 12192000"/>
              <a:gd name="connsiteY490" fmla="*/ 618679 h 2210635"/>
              <a:gd name="connsiteX491" fmla="*/ 5342655 w 12192000"/>
              <a:gd name="connsiteY491" fmla="*/ 589000 h 2210635"/>
              <a:gd name="connsiteX492" fmla="*/ 5362981 w 12192000"/>
              <a:gd name="connsiteY492" fmla="*/ 559893 h 2210635"/>
              <a:gd name="connsiteX493" fmla="*/ 5345196 w 12192000"/>
              <a:gd name="connsiteY493" fmla="*/ 559893 h 2210635"/>
              <a:gd name="connsiteX494" fmla="*/ 5327410 w 12192000"/>
              <a:gd name="connsiteY494" fmla="*/ 559893 h 2210635"/>
              <a:gd name="connsiteX495" fmla="*/ 5309625 w 12192000"/>
              <a:gd name="connsiteY495" fmla="*/ 560464 h 2210635"/>
              <a:gd name="connsiteX496" fmla="*/ 5291839 w 12192000"/>
              <a:gd name="connsiteY496" fmla="*/ 560464 h 2210635"/>
              <a:gd name="connsiteX497" fmla="*/ 5314071 w 12192000"/>
              <a:gd name="connsiteY497" fmla="*/ 527932 h 2210635"/>
              <a:gd name="connsiteX498" fmla="*/ 5336303 w 12192000"/>
              <a:gd name="connsiteY498" fmla="*/ 495970 h 2210635"/>
              <a:gd name="connsiteX499" fmla="*/ 5359170 w 12192000"/>
              <a:gd name="connsiteY499" fmla="*/ 464009 h 2210635"/>
              <a:gd name="connsiteX500" fmla="*/ 5381402 w 12192000"/>
              <a:gd name="connsiteY500" fmla="*/ 432619 h 2210635"/>
              <a:gd name="connsiteX501" fmla="*/ 5403634 w 12192000"/>
              <a:gd name="connsiteY501" fmla="*/ 400087 h 2210635"/>
              <a:gd name="connsiteX502" fmla="*/ 5425231 w 12192000"/>
              <a:gd name="connsiteY502" fmla="*/ 368125 h 2210635"/>
              <a:gd name="connsiteX503" fmla="*/ 5448098 w 12192000"/>
              <a:gd name="connsiteY503" fmla="*/ 336164 h 2210635"/>
              <a:gd name="connsiteX504" fmla="*/ 5470330 w 12192000"/>
              <a:gd name="connsiteY504" fmla="*/ 304203 h 2210635"/>
              <a:gd name="connsiteX505" fmla="*/ 5492562 w 12192000"/>
              <a:gd name="connsiteY505" fmla="*/ 343584 h 2210635"/>
              <a:gd name="connsiteX506" fmla="*/ 5514794 w 12192000"/>
              <a:gd name="connsiteY506" fmla="*/ 382964 h 2210635"/>
              <a:gd name="connsiteX507" fmla="*/ 5537661 w 12192000"/>
              <a:gd name="connsiteY507" fmla="*/ 422916 h 2210635"/>
              <a:gd name="connsiteX508" fmla="*/ 5559258 w 12192000"/>
              <a:gd name="connsiteY508" fmla="*/ 462297 h 2210635"/>
              <a:gd name="connsiteX509" fmla="*/ 5581489 w 12192000"/>
              <a:gd name="connsiteY509" fmla="*/ 502248 h 2210635"/>
              <a:gd name="connsiteX510" fmla="*/ 5604357 w 12192000"/>
              <a:gd name="connsiteY510" fmla="*/ 541629 h 2210635"/>
              <a:gd name="connsiteX511" fmla="*/ 5626589 w 12192000"/>
              <a:gd name="connsiteY511" fmla="*/ 581581 h 2210635"/>
              <a:gd name="connsiteX512" fmla="*/ 5648821 w 12192000"/>
              <a:gd name="connsiteY512" fmla="*/ 621532 h 2210635"/>
              <a:gd name="connsiteX513" fmla="*/ 5631035 w 12192000"/>
              <a:gd name="connsiteY513" fmla="*/ 615254 h 2210635"/>
              <a:gd name="connsiteX514" fmla="*/ 5612614 w 12192000"/>
              <a:gd name="connsiteY514" fmla="*/ 608976 h 2210635"/>
              <a:gd name="connsiteX515" fmla="*/ 5595464 w 12192000"/>
              <a:gd name="connsiteY515" fmla="*/ 602698 h 2210635"/>
              <a:gd name="connsiteX516" fmla="*/ 5577678 w 12192000"/>
              <a:gd name="connsiteY516" fmla="*/ 596420 h 2210635"/>
              <a:gd name="connsiteX517" fmla="*/ 5598640 w 12192000"/>
              <a:gd name="connsiteY517" fmla="*/ 632947 h 2210635"/>
              <a:gd name="connsiteX518" fmla="*/ 5618331 w 12192000"/>
              <a:gd name="connsiteY518" fmla="*/ 668904 h 2210635"/>
              <a:gd name="connsiteX519" fmla="*/ 5638657 w 12192000"/>
              <a:gd name="connsiteY519" fmla="*/ 705431 h 2210635"/>
              <a:gd name="connsiteX520" fmla="*/ 5659619 w 12192000"/>
              <a:gd name="connsiteY520" fmla="*/ 741387 h 2210635"/>
              <a:gd name="connsiteX521" fmla="*/ 5679945 w 12192000"/>
              <a:gd name="connsiteY521" fmla="*/ 777914 h 2210635"/>
              <a:gd name="connsiteX522" fmla="*/ 5700272 w 12192000"/>
              <a:gd name="connsiteY522" fmla="*/ 815012 h 2210635"/>
              <a:gd name="connsiteX523" fmla="*/ 5721233 w 12192000"/>
              <a:gd name="connsiteY523" fmla="*/ 850968 h 2210635"/>
              <a:gd name="connsiteX524" fmla="*/ 5741559 w 12192000"/>
              <a:gd name="connsiteY524" fmla="*/ 887496 h 2210635"/>
              <a:gd name="connsiteX525" fmla="*/ 5712976 w 12192000"/>
              <a:gd name="connsiteY525" fmla="*/ 877793 h 2210635"/>
              <a:gd name="connsiteX526" fmla="*/ 5684392 w 12192000"/>
              <a:gd name="connsiteY526" fmla="*/ 867520 h 2210635"/>
              <a:gd name="connsiteX527" fmla="*/ 5656443 w 12192000"/>
              <a:gd name="connsiteY527" fmla="*/ 857817 h 2210635"/>
              <a:gd name="connsiteX528" fmla="*/ 5627859 w 12192000"/>
              <a:gd name="connsiteY528" fmla="*/ 847544 h 2210635"/>
              <a:gd name="connsiteX529" fmla="*/ 5650726 w 12192000"/>
              <a:gd name="connsiteY529" fmla="*/ 888637 h 2210635"/>
              <a:gd name="connsiteX530" fmla="*/ 5673593 w 12192000"/>
              <a:gd name="connsiteY530" fmla="*/ 929159 h 2210635"/>
              <a:gd name="connsiteX531" fmla="*/ 5696460 w 12192000"/>
              <a:gd name="connsiteY531" fmla="*/ 969682 h 2210635"/>
              <a:gd name="connsiteX532" fmla="*/ 5719328 w 12192000"/>
              <a:gd name="connsiteY532" fmla="*/ 1010775 h 2210635"/>
              <a:gd name="connsiteX533" fmla="*/ 5742195 w 12192000"/>
              <a:gd name="connsiteY533" fmla="*/ 1050726 h 2210635"/>
              <a:gd name="connsiteX534" fmla="*/ 5765062 w 12192000"/>
              <a:gd name="connsiteY534" fmla="*/ 1091249 h 2210635"/>
              <a:gd name="connsiteX535" fmla="*/ 5787929 w 12192000"/>
              <a:gd name="connsiteY535" fmla="*/ 1132342 h 2210635"/>
              <a:gd name="connsiteX536" fmla="*/ 5810796 w 12192000"/>
              <a:gd name="connsiteY536" fmla="*/ 1172864 h 2210635"/>
              <a:gd name="connsiteX537" fmla="*/ 5777766 w 12192000"/>
              <a:gd name="connsiteY537" fmla="*/ 1160878 h 2210635"/>
              <a:gd name="connsiteX538" fmla="*/ 5744100 w 12192000"/>
              <a:gd name="connsiteY538" fmla="*/ 1149464 h 2210635"/>
              <a:gd name="connsiteX539" fmla="*/ 5711070 w 12192000"/>
              <a:gd name="connsiteY539" fmla="*/ 1138049 h 2210635"/>
              <a:gd name="connsiteX540" fmla="*/ 5677404 w 12192000"/>
              <a:gd name="connsiteY540" fmla="*/ 1126063 h 2210635"/>
              <a:gd name="connsiteX541" fmla="*/ 5644374 w 12192000"/>
              <a:gd name="connsiteY541" fmla="*/ 1114649 h 2210635"/>
              <a:gd name="connsiteX542" fmla="*/ 5611344 w 12192000"/>
              <a:gd name="connsiteY542" fmla="*/ 1102663 h 2210635"/>
              <a:gd name="connsiteX543" fmla="*/ 5577678 w 12192000"/>
              <a:gd name="connsiteY543" fmla="*/ 1091249 h 2210635"/>
              <a:gd name="connsiteX544" fmla="*/ 5544013 w 12192000"/>
              <a:gd name="connsiteY544" fmla="*/ 1079834 h 2210635"/>
              <a:gd name="connsiteX545" fmla="*/ 5544013 w 12192000"/>
              <a:gd name="connsiteY545" fmla="*/ 1279592 h 2210635"/>
              <a:gd name="connsiteX546" fmla="*/ 5591653 w 12192000"/>
              <a:gd name="connsiteY546" fmla="*/ 1287011 h 2210635"/>
              <a:gd name="connsiteX547" fmla="*/ 5638657 w 12192000"/>
              <a:gd name="connsiteY547" fmla="*/ 1295002 h 2210635"/>
              <a:gd name="connsiteX548" fmla="*/ 5686297 w 12192000"/>
              <a:gd name="connsiteY548" fmla="*/ 1303563 h 2210635"/>
              <a:gd name="connsiteX549" fmla="*/ 5733302 w 12192000"/>
              <a:gd name="connsiteY549" fmla="*/ 1311553 h 2210635"/>
              <a:gd name="connsiteX550" fmla="*/ 5780307 w 12192000"/>
              <a:gd name="connsiteY550" fmla="*/ 1319543 h 2210635"/>
              <a:gd name="connsiteX551" fmla="*/ 5827311 w 12192000"/>
              <a:gd name="connsiteY551" fmla="*/ 1328104 h 2210635"/>
              <a:gd name="connsiteX552" fmla="*/ 5874316 w 12192000"/>
              <a:gd name="connsiteY552" fmla="*/ 1336095 h 2210635"/>
              <a:gd name="connsiteX553" fmla="*/ 5921321 w 12192000"/>
              <a:gd name="connsiteY553" fmla="*/ 1345226 h 2210635"/>
              <a:gd name="connsiteX554" fmla="*/ 5921321 w 12192000"/>
              <a:gd name="connsiteY554" fmla="*/ 1267606 h 2210635"/>
              <a:gd name="connsiteX555" fmla="*/ 5896548 w 12192000"/>
              <a:gd name="connsiteY555" fmla="*/ 1267606 h 2210635"/>
              <a:gd name="connsiteX556" fmla="*/ 5871140 w 12192000"/>
              <a:gd name="connsiteY556" fmla="*/ 1267606 h 2210635"/>
              <a:gd name="connsiteX557" fmla="*/ 5846367 w 12192000"/>
              <a:gd name="connsiteY557" fmla="*/ 1267606 h 2210635"/>
              <a:gd name="connsiteX558" fmla="*/ 5820324 w 12192000"/>
              <a:gd name="connsiteY558" fmla="*/ 1267606 h 2210635"/>
              <a:gd name="connsiteX559" fmla="*/ 5837474 w 12192000"/>
              <a:gd name="connsiteY559" fmla="*/ 1243065 h 2210635"/>
              <a:gd name="connsiteX560" fmla="*/ 5855260 w 12192000"/>
              <a:gd name="connsiteY560" fmla="*/ 1218523 h 2210635"/>
              <a:gd name="connsiteX561" fmla="*/ 5873046 w 12192000"/>
              <a:gd name="connsiteY561" fmla="*/ 1193981 h 2210635"/>
              <a:gd name="connsiteX562" fmla="*/ 5889561 w 12192000"/>
              <a:gd name="connsiteY562" fmla="*/ 1169439 h 2210635"/>
              <a:gd name="connsiteX563" fmla="*/ 5878762 w 12192000"/>
              <a:gd name="connsiteY563" fmla="*/ 1169439 h 2210635"/>
              <a:gd name="connsiteX564" fmla="*/ 5867964 w 12192000"/>
              <a:gd name="connsiteY564" fmla="*/ 1169439 h 2210635"/>
              <a:gd name="connsiteX565" fmla="*/ 5857801 w 12192000"/>
              <a:gd name="connsiteY565" fmla="*/ 1169439 h 2210635"/>
              <a:gd name="connsiteX566" fmla="*/ 5847002 w 12192000"/>
              <a:gd name="connsiteY566" fmla="*/ 1169439 h 2210635"/>
              <a:gd name="connsiteX567" fmla="*/ 5862247 w 12192000"/>
              <a:gd name="connsiteY567" fmla="*/ 1146610 h 2210635"/>
              <a:gd name="connsiteX568" fmla="*/ 5878127 w 12192000"/>
              <a:gd name="connsiteY568" fmla="*/ 1124922 h 2210635"/>
              <a:gd name="connsiteX569" fmla="*/ 5893372 w 12192000"/>
              <a:gd name="connsiteY569" fmla="*/ 1102093 h 2210635"/>
              <a:gd name="connsiteX570" fmla="*/ 5909252 w 12192000"/>
              <a:gd name="connsiteY570" fmla="*/ 1080405 h 2210635"/>
              <a:gd name="connsiteX571" fmla="*/ 5902265 w 12192000"/>
              <a:gd name="connsiteY571" fmla="*/ 1080405 h 2210635"/>
              <a:gd name="connsiteX572" fmla="*/ 5895278 w 12192000"/>
              <a:gd name="connsiteY572" fmla="*/ 1080405 h 2210635"/>
              <a:gd name="connsiteX573" fmla="*/ 5888926 w 12192000"/>
              <a:gd name="connsiteY573" fmla="*/ 1080405 h 2210635"/>
              <a:gd name="connsiteX574" fmla="*/ 5881938 w 12192000"/>
              <a:gd name="connsiteY574" fmla="*/ 1080405 h 2210635"/>
              <a:gd name="connsiteX575" fmla="*/ 5898454 w 12192000"/>
              <a:gd name="connsiteY575" fmla="*/ 1055863 h 2210635"/>
              <a:gd name="connsiteX576" fmla="*/ 5916239 w 12192000"/>
              <a:gd name="connsiteY576" fmla="*/ 1031892 h 2210635"/>
              <a:gd name="connsiteX577" fmla="*/ 5932754 w 12192000"/>
              <a:gd name="connsiteY577" fmla="*/ 1007921 h 2210635"/>
              <a:gd name="connsiteX578" fmla="*/ 5949905 w 12192000"/>
              <a:gd name="connsiteY578" fmla="*/ 983379 h 2210635"/>
              <a:gd name="connsiteX579" fmla="*/ 5958162 w 12192000"/>
              <a:gd name="connsiteY579" fmla="*/ 998219 h 2210635"/>
              <a:gd name="connsiteX580" fmla="*/ 5966420 w 12192000"/>
              <a:gd name="connsiteY580" fmla="*/ 1013058 h 2210635"/>
              <a:gd name="connsiteX581" fmla="*/ 5974677 w 12192000"/>
              <a:gd name="connsiteY581" fmla="*/ 1028468 h 2210635"/>
              <a:gd name="connsiteX582" fmla="*/ 5984205 w 12192000"/>
              <a:gd name="connsiteY582" fmla="*/ 1043307 h 2210635"/>
              <a:gd name="connsiteX583" fmla="*/ 5992463 w 12192000"/>
              <a:gd name="connsiteY583" fmla="*/ 1058717 h 2210635"/>
              <a:gd name="connsiteX584" fmla="*/ 6000720 w 12192000"/>
              <a:gd name="connsiteY584" fmla="*/ 1074126 h 2210635"/>
              <a:gd name="connsiteX585" fmla="*/ 6008978 w 12192000"/>
              <a:gd name="connsiteY585" fmla="*/ 1088966 h 2210635"/>
              <a:gd name="connsiteX586" fmla="*/ 6017236 w 12192000"/>
              <a:gd name="connsiteY586" fmla="*/ 1104376 h 2210635"/>
              <a:gd name="connsiteX587" fmla="*/ 6010884 w 12192000"/>
              <a:gd name="connsiteY587" fmla="*/ 1101522 h 2210635"/>
              <a:gd name="connsiteX588" fmla="*/ 6003896 w 12192000"/>
              <a:gd name="connsiteY588" fmla="*/ 1099239 h 2210635"/>
              <a:gd name="connsiteX589" fmla="*/ 5996909 w 12192000"/>
              <a:gd name="connsiteY589" fmla="*/ 1096956 h 2210635"/>
              <a:gd name="connsiteX590" fmla="*/ 5990557 w 12192000"/>
              <a:gd name="connsiteY590" fmla="*/ 1094673 h 2210635"/>
              <a:gd name="connsiteX591" fmla="*/ 5998180 w 12192000"/>
              <a:gd name="connsiteY591" fmla="*/ 1108371 h 2210635"/>
              <a:gd name="connsiteX592" fmla="*/ 6005802 w 12192000"/>
              <a:gd name="connsiteY592" fmla="*/ 1122068 h 2210635"/>
              <a:gd name="connsiteX593" fmla="*/ 6013424 w 12192000"/>
              <a:gd name="connsiteY593" fmla="*/ 1135766 h 2210635"/>
              <a:gd name="connsiteX594" fmla="*/ 6021047 w 12192000"/>
              <a:gd name="connsiteY594" fmla="*/ 1150034 h 2210635"/>
              <a:gd name="connsiteX595" fmla="*/ 6029940 w 12192000"/>
              <a:gd name="connsiteY595" fmla="*/ 1163732 h 2210635"/>
              <a:gd name="connsiteX596" fmla="*/ 6037562 w 12192000"/>
              <a:gd name="connsiteY596" fmla="*/ 1177430 h 2210635"/>
              <a:gd name="connsiteX597" fmla="*/ 6045184 w 12192000"/>
              <a:gd name="connsiteY597" fmla="*/ 1191127 h 2210635"/>
              <a:gd name="connsiteX598" fmla="*/ 6052807 w 12192000"/>
              <a:gd name="connsiteY598" fmla="*/ 1204825 h 2210635"/>
              <a:gd name="connsiteX599" fmla="*/ 6042008 w 12192000"/>
              <a:gd name="connsiteY599" fmla="*/ 1201401 h 2210635"/>
              <a:gd name="connsiteX600" fmla="*/ 6031210 w 12192000"/>
              <a:gd name="connsiteY600" fmla="*/ 1197406 h 2210635"/>
              <a:gd name="connsiteX601" fmla="*/ 6020412 w 12192000"/>
              <a:gd name="connsiteY601" fmla="*/ 1193981 h 2210635"/>
              <a:gd name="connsiteX602" fmla="*/ 6009613 w 12192000"/>
              <a:gd name="connsiteY602" fmla="*/ 1189986 h 2210635"/>
              <a:gd name="connsiteX603" fmla="*/ 6018506 w 12192000"/>
              <a:gd name="connsiteY603" fmla="*/ 1205396 h 2210635"/>
              <a:gd name="connsiteX604" fmla="*/ 6027399 w 12192000"/>
              <a:gd name="connsiteY604" fmla="*/ 1221377 h 2210635"/>
              <a:gd name="connsiteX605" fmla="*/ 6035656 w 12192000"/>
              <a:gd name="connsiteY605" fmla="*/ 1236216 h 2210635"/>
              <a:gd name="connsiteX606" fmla="*/ 6043914 w 12192000"/>
              <a:gd name="connsiteY606" fmla="*/ 1252196 h 2210635"/>
              <a:gd name="connsiteX607" fmla="*/ 6053442 w 12192000"/>
              <a:gd name="connsiteY607" fmla="*/ 1267035 h 2210635"/>
              <a:gd name="connsiteX608" fmla="*/ 6061700 w 12192000"/>
              <a:gd name="connsiteY608" fmla="*/ 1283016 h 2210635"/>
              <a:gd name="connsiteX609" fmla="*/ 6069957 w 12192000"/>
              <a:gd name="connsiteY609" fmla="*/ 1297855 h 2210635"/>
              <a:gd name="connsiteX610" fmla="*/ 6079485 w 12192000"/>
              <a:gd name="connsiteY610" fmla="*/ 1313836 h 2210635"/>
              <a:gd name="connsiteX611" fmla="*/ 6054077 w 12192000"/>
              <a:gd name="connsiteY611" fmla="*/ 1304704 h 2210635"/>
              <a:gd name="connsiteX612" fmla="*/ 6028034 w 12192000"/>
              <a:gd name="connsiteY612" fmla="*/ 1296143 h 2210635"/>
              <a:gd name="connsiteX613" fmla="*/ 6003261 w 12192000"/>
              <a:gd name="connsiteY613" fmla="*/ 1287011 h 2210635"/>
              <a:gd name="connsiteX614" fmla="*/ 5977853 w 12192000"/>
              <a:gd name="connsiteY614" fmla="*/ 1277879 h 2210635"/>
              <a:gd name="connsiteX615" fmla="*/ 5977853 w 12192000"/>
              <a:gd name="connsiteY615" fmla="*/ 1354929 h 2210635"/>
              <a:gd name="connsiteX616" fmla="*/ 6096000 w 12192000"/>
              <a:gd name="connsiteY616" fmla="*/ 1376046 h 2210635"/>
              <a:gd name="connsiteX617" fmla="*/ 6127125 w 12192000"/>
              <a:gd name="connsiteY617" fmla="*/ 1380612 h 2210635"/>
              <a:gd name="connsiteX618" fmla="*/ 6157615 w 12192000"/>
              <a:gd name="connsiteY618" fmla="*/ 1386319 h 2210635"/>
              <a:gd name="connsiteX619" fmla="*/ 6188739 w 12192000"/>
              <a:gd name="connsiteY619" fmla="*/ 1391456 h 2210635"/>
              <a:gd name="connsiteX620" fmla="*/ 6219229 w 12192000"/>
              <a:gd name="connsiteY620" fmla="*/ 1397163 h 2210635"/>
              <a:gd name="connsiteX621" fmla="*/ 6250989 w 12192000"/>
              <a:gd name="connsiteY621" fmla="*/ 1402871 h 2210635"/>
              <a:gd name="connsiteX622" fmla="*/ 6281478 w 12192000"/>
              <a:gd name="connsiteY622" fmla="*/ 1408007 h 2210635"/>
              <a:gd name="connsiteX623" fmla="*/ 6312603 w 12192000"/>
              <a:gd name="connsiteY623" fmla="*/ 1413715 h 2210635"/>
              <a:gd name="connsiteX624" fmla="*/ 6343728 w 12192000"/>
              <a:gd name="connsiteY624" fmla="*/ 1418851 h 2210635"/>
              <a:gd name="connsiteX625" fmla="*/ 6343728 w 12192000"/>
              <a:gd name="connsiteY625" fmla="*/ 1299567 h 2210635"/>
              <a:gd name="connsiteX626" fmla="*/ 6320861 w 12192000"/>
              <a:gd name="connsiteY626" fmla="*/ 1299567 h 2210635"/>
              <a:gd name="connsiteX627" fmla="*/ 6298629 w 12192000"/>
              <a:gd name="connsiteY627" fmla="*/ 1299567 h 2210635"/>
              <a:gd name="connsiteX628" fmla="*/ 6276397 w 12192000"/>
              <a:gd name="connsiteY628" fmla="*/ 1299567 h 2210635"/>
              <a:gd name="connsiteX629" fmla="*/ 6253529 w 12192000"/>
              <a:gd name="connsiteY629" fmla="*/ 1299567 h 2210635"/>
              <a:gd name="connsiteX630" fmla="*/ 6231933 w 12192000"/>
              <a:gd name="connsiteY630" fmla="*/ 1299567 h 2210635"/>
              <a:gd name="connsiteX631" fmla="*/ 6209701 w 12192000"/>
              <a:gd name="connsiteY631" fmla="*/ 1299567 h 2210635"/>
              <a:gd name="connsiteX632" fmla="*/ 6186834 w 12192000"/>
              <a:gd name="connsiteY632" fmla="*/ 1299567 h 2210635"/>
              <a:gd name="connsiteX633" fmla="*/ 6164602 w 12192000"/>
              <a:gd name="connsiteY633" fmla="*/ 1299567 h 2210635"/>
              <a:gd name="connsiteX634" fmla="*/ 6179846 w 12192000"/>
              <a:gd name="connsiteY634" fmla="*/ 1277309 h 2210635"/>
              <a:gd name="connsiteX635" fmla="*/ 6195091 w 12192000"/>
              <a:gd name="connsiteY635" fmla="*/ 1255621 h 2210635"/>
              <a:gd name="connsiteX636" fmla="*/ 6210336 w 12192000"/>
              <a:gd name="connsiteY636" fmla="*/ 1233362 h 2210635"/>
              <a:gd name="connsiteX637" fmla="*/ 6226216 w 12192000"/>
              <a:gd name="connsiteY637" fmla="*/ 1211674 h 2210635"/>
              <a:gd name="connsiteX638" fmla="*/ 6241461 w 12192000"/>
              <a:gd name="connsiteY638" fmla="*/ 1189986 h 2210635"/>
              <a:gd name="connsiteX639" fmla="*/ 6256705 w 12192000"/>
              <a:gd name="connsiteY639" fmla="*/ 1167727 h 2210635"/>
              <a:gd name="connsiteX640" fmla="*/ 6271950 w 12192000"/>
              <a:gd name="connsiteY640" fmla="*/ 1146039 h 2210635"/>
              <a:gd name="connsiteX641" fmla="*/ 6287195 w 12192000"/>
              <a:gd name="connsiteY641" fmla="*/ 1124351 h 2210635"/>
              <a:gd name="connsiteX642" fmla="*/ 6268139 w 12192000"/>
              <a:gd name="connsiteY642" fmla="*/ 1124351 h 2210635"/>
              <a:gd name="connsiteX643" fmla="*/ 6249083 w 12192000"/>
              <a:gd name="connsiteY643" fmla="*/ 1124351 h 2210635"/>
              <a:gd name="connsiteX644" fmla="*/ 6230027 w 12192000"/>
              <a:gd name="connsiteY644" fmla="*/ 1124351 h 2210635"/>
              <a:gd name="connsiteX645" fmla="*/ 6210971 w 12192000"/>
              <a:gd name="connsiteY645" fmla="*/ 1124351 h 2210635"/>
              <a:gd name="connsiteX646" fmla="*/ 6224946 w 12192000"/>
              <a:gd name="connsiteY646" fmla="*/ 1104376 h 2210635"/>
              <a:gd name="connsiteX647" fmla="*/ 6238285 w 12192000"/>
              <a:gd name="connsiteY647" fmla="*/ 1084970 h 2210635"/>
              <a:gd name="connsiteX648" fmla="*/ 6252259 w 12192000"/>
              <a:gd name="connsiteY648" fmla="*/ 1065565 h 2210635"/>
              <a:gd name="connsiteX649" fmla="*/ 6266233 w 12192000"/>
              <a:gd name="connsiteY649" fmla="*/ 1046160 h 2210635"/>
              <a:gd name="connsiteX650" fmla="*/ 6279573 w 12192000"/>
              <a:gd name="connsiteY650" fmla="*/ 1026185 h 2210635"/>
              <a:gd name="connsiteX651" fmla="*/ 6293547 w 12192000"/>
              <a:gd name="connsiteY651" fmla="*/ 1006209 h 2210635"/>
              <a:gd name="connsiteX652" fmla="*/ 6306886 w 12192000"/>
              <a:gd name="connsiteY652" fmla="*/ 987375 h 2210635"/>
              <a:gd name="connsiteX653" fmla="*/ 6320861 w 12192000"/>
              <a:gd name="connsiteY653" fmla="*/ 967399 h 2210635"/>
              <a:gd name="connsiteX654" fmla="*/ 6309427 w 12192000"/>
              <a:gd name="connsiteY654" fmla="*/ 967399 h 2210635"/>
              <a:gd name="connsiteX655" fmla="*/ 6297358 w 12192000"/>
              <a:gd name="connsiteY655" fmla="*/ 967399 h 2210635"/>
              <a:gd name="connsiteX656" fmla="*/ 6285289 w 12192000"/>
              <a:gd name="connsiteY656" fmla="*/ 967399 h 2210635"/>
              <a:gd name="connsiteX657" fmla="*/ 6273856 w 12192000"/>
              <a:gd name="connsiteY657" fmla="*/ 967399 h 2210635"/>
              <a:gd name="connsiteX658" fmla="*/ 6287830 w 12192000"/>
              <a:gd name="connsiteY658" fmla="*/ 946282 h 2210635"/>
              <a:gd name="connsiteX659" fmla="*/ 6303075 w 12192000"/>
              <a:gd name="connsiteY659" fmla="*/ 924594 h 2210635"/>
              <a:gd name="connsiteX660" fmla="*/ 6318320 w 12192000"/>
              <a:gd name="connsiteY660" fmla="*/ 902906 h 2210635"/>
              <a:gd name="connsiteX661" fmla="*/ 6332929 w 12192000"/>
              <a:gd name="connsiteY661" fmla="*/ 881788 h 2210635"/>
              <a:gd name="connsiteX662" fmla="*/ 6348174 w 12192000"/>
              <a:gd name="connsiteY662" fmla="*/ 860671 h 2210635"/>
              <a:gd name="connsiteX663" fmla="*/ 6363419 w 12192000"/>
              <a:gd name="connsiteY663" fmla="*/ 838983 h 2210635"/>
              <a:gd name="connsiteX664" fmla="*/ 6378028 w 12192000"/>
              <a:gd name="connsiteY664" fmla="*/ 817866 h 2210635"/>
              <a:gd name="connsiteX665" fmla="*/ 6393273 w 12192000"/>
              <a:gd name="connsiteY665" fmla="*/ 796178 h 2210635"/>
              <a:gd name="connsiteX666" fmla="*/ 6407883 w 12192000"/>
              <a:gd name="connsiteY666" fmla="*/ 823002 h 2210635"/>
              <a:gd name="connsiteX667" fmla="*/ 6423127 w 12192000"/>
              <a:gd name="connsiteY667" fmla="*/ 849827 h 2210635"/>
              <a:gd name="connsiteX668" fmla="*/ 6438372 w 12192000"/>
              <a:gd name="connsiteY668" fmla="*/ 876652 h 2210635"/>
              <a:gd name="connsiteX669" fmla="*/ 6452347 w 12192000"/>
              <a:gd name="connsiteY669" fmla="*/ 902906 h 2210635"/>
              <a:gd name="connsiteX670" fmla="*/ 6467591 w 12192000"/>
              <a:gd name="connsiteY670" fmla="*/ 929159 h 2210635"/>
              <a:gd name="connsiteX671" fmla="*/ 6482836 w 12192000"/>
              <a:gd name="connsiteY671" fmla="*/ 955984 h 2210635"/>
              <a:gd name="connsiteX672" fmla="*/ 6497446 w 12192000"/>
              <a:gd name="connsiteY672" fmla="*/ 982238 h 2210635"/>
              <a:gd name="connsiteX673" fmla="*/ 6512690 w 12192000"/>
              <a:gd name="connsiteY673" fmla="*/ 1009063 h 2210635"/>
              <a:gd name="connsiteX674" fmla="*/ 6500622 w 12192000"/>
              <a:gd name="connsiteY674" fmla="*/ 1005067 h 2210635"/>
              <a:gd name="connsiteX675" fmla="*/ 6489188 w 12192000"/>
              <a:gd name="connsiteY675" fmla="*/ 1001072 h 2210635"/>
              <a:gd name="connsiteX676" fmla="*/ 6477119 w 12192000"/>
              <a:gd name="connsiteY676" fmla="*/ 997077 h 2210635"/>
              <a:gd name="connsiteX677" fmla="*/ 6465051 w 12192000"/>
              <a:gd name="connsiteY677" fmla="*/ 992511 h 2210635"/>
              <a:gd name="connsiteX678" fmla="*/ 6478390 w 12192000"/>
              <a:gd name="connsiteY678" fmla="*/ 1016482 h 2210635"/>
              <a:gd name="connsiteX679" fmla="*/ 6492364 w 12192000"/>
              <a:gd name="connsiteY679" fmla="*/ 1041595 h 2210635"/>
              <a:gd name="connsiteX680" fmla="*/ 6505703 w 12192000"/>
              <a:gd name="connsiteY680" fmla="*/ 1066136 h 2210635"/>
              <a:gd name="connsiteX681" fmla="*/ 6519678 w 12192000"/>
              <a:gd name="connsiteY681" fmla="*/ 1090107 h 2210635"/>
              <a:gd name="connsiteX682" fmla="*/ 6533652 w 12192000"/>
              <a:gd name="connsiteY682" fmla="*/ 1114649 h 2210635"/>
              <a:gd name="connsiteX683" fmla="*/ 6546991 w 12192000"/>
              <a:gd name="connsiteY683" fmla="*/ 1139190 h 2210635"/>
              <a:gd name="connsiteX684" fmla="*/ 6560966 w 12192000"/>
              <a:gd name="connsiteY684" fmla="*/ 1163161 h 2210635"/>
              <a:gd name="connsiteX685" fmla="*/ 6574305 w 12192000"/>
              <a:gd name="connsiteY685" fmla="*/ 1187703 h 2210635"/>
              <a:gd name="connsiteX686" fmla="*/ 6556519 w 12192000"/>
              <a:gd name="connsiteY686" fmla="*/ 1180854 h 2210635"/>
              <a:gd name="connsiteX687" fmla="*/ 6537463 w 12192000"/>
              <a:gd name="connsiteY687" fmla="*/ 1174576 h 2210635"/>
              <a:gd name="connsiteX688" fmla="*/ 6518407 w 12192000"/>
              <a:gd name="connsiteY688" fmla="*/ 1167727 h 2210635"/>
              <a:gd name="connsiteX689" fmla="*/ 6499351 w 12192000"/>
              <a:gd name="connsiteY689" fmla="*/ 1160878 h 2210635"/>
              <a:gd name="connsiteX690" fmla="*/ 6514596 w 12192000"/>
              <a:gd name="connsiteY690" fmla="*/ 1188274 h 2210635"/>
              <a:gd name="connsiteX691" fmla="*/ 6529841 w 12192000"/>
              <a:gd name="connsiteY691" fmla="*/ 1215669 h 2210635"/>
              <a:gd name="connsiteX692" fmla="*/ 6545086 w 12192000"/>
              <a:gd name="connsiteY692" fmla="*/ 1243065 h 2210635"/>
              <a:gd name="connsiteX693" fmla="*/ 6560330 w 12192000"/>
              <a:gd name="connsiteY693" fmla="*/ 1270460 h 2210635"/>
              <a:gd name="connsiteX694" fmla="*/ 6575575 w 12192000"/>
              <a:gd name="connsiteY694" fmla="*/ 1297284 h 2210635"/>
              <a:gd name="connsiteX695" fmla="*/ 6590820 w 12192000"/>
              <a:gd name="connsiteY695" fmla="*/ 1324680 h 2210635"/>
              <a:gd name="connsiteX696" fmla="*/ 6606065 w 12192000"/>
              <a:gd name="connsiteY696" fmla="*/ 1352075 h 2210635"/>
              <a:gd name="connsiteX697" fmla="*/ 6621945 w 12192000"/>
              <a:gd name="connsiteY697" fmla="*/ 1379471 h 2210635"/>
              <a:gd name="connsiteX698" fmla="*/ 6599077 w 12192000"/>
              <a:gd name="connsiteY698" fmla="*/ 1370909 h 2210635"/>
              <a:gd name="connsiteX699" fmla="*/ 6576846 w 12192000"/>
              <a:gd name="connsiteY699" fmla="*/ 1363490 h 2210635"/>
              <a:gd name="connsiteX700" fmla="*/ 6554614 w 12192000"/>
              <a:gd name="connsiteY700" fmla="*/ 1356070 h 2210635"/>
              <a:gd name="connsiteX701" fmla="*/ 6531746 w 12192000"/>
              <a:gd name="connsiteY701" fmla="*/ 1348080 h 2210635"/>
              <a:gd name="connsiteX702" fmla="*/ 6509514 w 12192000"/>
              <a:gd name="connsiteY702" fmla="*/ 1340090 h 2210635"/>
              <a:gd name="connsiteX703" fmla="*/ 6487918 w 12192000"/>
              <a:gd name="connsiteY703" fmla="*/ 1332099 h 2210635"/>
              <a:gd name="connsiteX704" fmla="*/ 6465051 w 12192000"/>
              <a:gd name="connsiteY704" fmla="*/ 1324680 h 2210635"/>
              <a:gd name="connsiteX705" fmla="*/ 6442819 w 12192000"/>
              <a:gd name="connsiteY705" fmla="*/ 1317260 h 2210635"/>
              <a:gd name="connsiteX706" fmla="*/ 6442819 w 12192000"/>
              <a:gd name="connsiteY706" fmla="*/ 1436544 h 2210635"/>
              <a:gd name="connsiteX707" fmla="*/ 6499351 w 12192000"/>
              <a:gd name="connsiteY707" fmla="*/ 1446247 h 2210635"/>
              <a:gd name="connsiteX708" fmla="*/ 6555249 w 12192000"/>
              <a:gd name="connsiteY708" fmla="*/ 1455949 h 2210635"/>
              <a:gd name="connsiteX709" fmla="*/ 6611781 w 12192000"/>
              <a:gd name="connsiteY709" fmla="*/ 1466223 h 2210635"/>
              <a:gd name="connsiteX710" fmla="*/ 6668314 w 12192000"/>
              <a:gd name="connsiteY710" fmla="*/ 1475925 h 2210635"/>
              <a:gd name="connsiteX711" fmla="*/ 6724847 w 12192000"/>
              <a:gd name="connsiteY711" fmla="*/ 1485628 h 2210635"/>
              <a:gd name="connsiteX712" fmla="*/ 6780744 w 12192000"/>
              <a:gd name="connsiteY712" fmla="*/ 1494759 h 2210635"/>
              <a:gd name="connsiteX713" fmla="*/ 6836642 w 12192000"/>
              <a:gd name="connsiteY713" fmla="*/ 1504462 h 2210635"/>
              <a:gd name="connsiteX714" fmla="*/ 6893174 w 12192000"/>
              <a:gd name="connsiteY714" fmla="*/ 1513594 h 2210635"/>
              <a:gd name="connsiteX715" fmla="*/ 6893174 w 12192000"/>
              <a:gd name="connsiteY715" fmla="*/ 1314407 h 2210635"/>
              <a:gd name="connsiteX716" fmla="*/ 6860144 w 12192000"/>
              <a:gd name="connsiteY716" fmla="*/ 1314977 h 2210635"/>
              <a:gd name="connsiteX717" fmla="*/ 6826479 w 12192000"/>
              <a:gd name="connsiteY717" fmla="*/ 1314977 h 2210635"/>
              <a:gd name="connsiteX718" fmla="*/ 6793448 w 12192000"/>
              <a:gd name="connsiteY718" fmla="*/ 1314977 h 2210635"/>
              <a:gd name="connsiteX719" fmla="*/ 6760418 w 12192000"/>
              <a:gd name="connsiteY719" fmla="*/ 1314977 h 2210635"/>
              <a:gd name="connsiteX720" fmla="*/ 6726752 w 12192000"/>
              <a:gd name="connsiteY720" fmla="*/ 1315548 h 2210635"/>
              <a:gd name="connsiteX721" fmla="*/ 6693722 w 12192000"/>
              <a:gd name="connsiteY721" fmla="*/ 1315548 h 2210635"/>
              <a:gd name="connsiteX722" fmla="*/ 6660692 w 12192000"/>
              <a:gd name="connsiteY722" fmla="*/ 1315548 h 2210635"/>
              <a:gd name="connsiteX723" fmla="*/ 6627026 w 12192000"/>
              <a:gd name="connsiteY723" fmla="*/ 1315548 h 2210635"/>
              <a:gd name="connsiteX724" fmla="*/ 6649893 w 12192000"/>
              <a:gd name="connsiteY724" fmla="*/ 1283016 h 2210635"/>
              <a:gd name="connsiteX725" fmla="*/ 6672760 w 12192000"/>
              <a:gd name="connsiteY725" fmla="*/ 1250484 h 2210635"/>
              <a:gd name="connsiteX726" fmla="*/ 6695628 w 12192000"/>
              <a:gd name="connsiteY726" fmla="*/ 1217952 h 2210635"/>
              <a:gd name="connsiteX727" fmla="*/ 6718495 w 12192000"/>
              <a:gd name="connsiteY727" fmla="*/ 1184849 h 2210635"/>
              <a:gd name="connsiteX728" fmla="*/ 6741362 w 12192000"/>
              <a:gd name="connsiteY728" fmla="*/ 1152317 h 2210635"/>
              <a:gd name="connsiteX729" fmla="*/ 6764229 w 12192000"/>
              <a:gd name="connsiteY729" fmla="*/ 1119215 h 2210635"/>
              <a:gd name="connsiteX730" fmla="*/ 6787096 w 12192000"/>
              <a:gd name="connsiteY730" fmla="*/ 1087253 h 2210635"/>
              <a:gd name="connsiteX731" fmla="*/ 6809963 w 12192000"/>
              <a:gd name="connsiteY731" fmla="*/ 1054151 h 2210635"/>
              <a:gd name="connsiteX732" fmla="*/ 6780744 w 12192000"/>
              <a:gd name="connsiteY732" fmla="*/ 1054151 h 2210635"/>
              <a:gd name="connsiteX733" fmla="*/ 6752795 w 12192000"/>
              <a:gd name="connsiteY733" fmla="*/ 1054151 h 2210635"/>
              <a:gd name="connsiteX734" fmla="*/ 6724847 w 12192000"/>
              <a:gd name="connsiteY734" fmla="*/ 1054151 h 2210635"/>
              <a:gd name="connsiteX735" fmla="*/ 6696263 w 12192000"/>
              <a:gd name="connsiteY735" fmla="*/ 1054151 h 2210635"/>
              <a:gd name="connsiteX736" fmla="*/ 6717224 w 12192000"/>
              <a:gd name="connsiteY736" fmla="*/ 1025614 h 2210635"/>
              <a:gd name="connsiteX737" fmla="*/ 6737551 w 12192000"/>
              <a:gd name="connsiteY737" fmla="*/ 995936 h 2210635"/>
              <a:gd name="connsiteX738" fmla="*/ 6757877 w 12192000"/>
              <a:gd name="connsiteY738" fmla="*/ 966828 h 2210635"/>
              <a:gd name="connsiteX739" fmla="*/ 6778203 w 12192000"/>
              <a:gd name="connsiteY739" fmla="*/ 937150 h 2210635"/>
              <a:gd name="connsiteX740" fmla="*/ 6798530 w 12192000"/>
              <a:gd name="connsiteY740" fmla="*/ 908042 h 2210635"/>
              <a:gd name="connsiteX741" fmla="*/ 6818856 w 12192000"/>
              <a:gd name="connsiteY741" fmla="*/ 878364 h 2210635"/>
              <a:gd name="connsiteX742" fmla="*/ 6839818 w 12192000"/>
              <a:gd name="connsiteY742" fmla="*/ 849256 h 2210635"/>
              <a:gd name="connsiteX743" fmla="*/ 6860144 w 12192000"/>
              <a:gd name="connsiteY743" fmla="*/ 819578 h 2210635"/>
              <a:gd name="connsiteX744" fmla="*/ 6842994 w 12192000"/>
              <a:gd name="connsiteY744" fmla="*/ 819578 h 2210635"/>
              <a:gd name="connsiteX745" fmla="*/ 6824573 w 12192000"/>
              <a:gd name="connsiteY745" fmla="*/ 820149 h 2210635"/>
              <a:gd name="connsiteX746" fmla="*/ 6806787 w 12192000"/>
              <a:gd name="connsiteY746" fmla="*/ 820149 h 2210635"/>
              <a:gd name="connsiteX747" fmla="*/ 6789637 w 12192000"/>
              <a:gd name="connsiteY747" fmla="*/ 820149 h 2210635"/>
              <a:gd name="connsiteX748" fmla="*/ 6811234 w 12192000"/>
              <a:gd name="connsiteY748" fmla="*/ 788187 h 2210635"/>
              <a:gd name="connsiteX749" fmla="*/ 6833466 w 12192000"/>
              <a:gd name="connsiteY749" fmla="*/ 756226 h 2210635"/>
              <a:gd name="connsiteX750" fmla="*/ 6855698 w 12192000"/>
              <a:gd name="connsiteY750" fmla="*/ 724836 h 2210635"/>
              <a:gd name="connsiteX751" fmla="*/ 6878565 w 12192000"/>
              <a:gd name="connsiteY751" fmla="*/ 692304 h 2210635"/>
              <a:gd name="connsiteX752" fmla="*/ 6900797 w 12192000"/>
              <a:gd name="connsiteY752" fmla="*/ 660342 h 2210635"/>
              <a:gd name="connsiteX753" fmla="*/ 6923029 w 12192000"/>
              <a:gd name="connsiteY753" fmla="*/ 627810 h 2210635"/>
              <a:gd name="connsiteX754" fmla="*/ 6944625 w 12192000"/>
              <a:gd name="connsiteY754" fmla="*/ 595849 h 2210635"/>
              <a:gd name="connsiteX755" fmla="*/ 6967493 w 12192000"/>
              <a:gd name="connsiteY755" fmla="*/ 563888 h 2210635"/>
              <a:gd name="connsiteX756" fmla="*/ 6989725 w 12192000"/>
              <a:gd name="connsiteY756" fmla="*/ 603269 h 2210635"/>
              <a:gd name="connsiteX757" fmla="*/ 7011956 w 12192000"/>
              <a:gd name="connsiteY757" fmla="*/ 643220 h 2210635"/>
              <a:gd name="connsiteX758" fmla="*/ 7034188 w 12192000"/>
              <a:gd name="connsiteY758" fmla="*/ 682030 h 2210635"/>
              <a:gd name="connsiteX759" fmla="*/ 7057056 w 12192000"/>
              <a:gd name="connsiteY759" fmla="*/ 721982 h 2210635"/>
              <a:gd name="connsiteX760" fmla="*/ 7079288 w 12192000"/>
              <a:gd name="connsiteY760" fmla="*/ 761363 h 2210635"/>
              <a:gd name="connsiteX761" fmla="*/ 7100884 w 12192000"/>
              <a:gd name="connsiteY761" fmla="*/ 800744 h 2210635"/>
              <a:gd name="connsiteX762" fmla="*/ 7123751 w 12192000"/>
              <a:gd name="connsiteY762" fmla="*/ 840124 h 2210635"/>
              <a:gd name="connsiteX763" fmla="*/ 7145983 w 12192000"/>
              <a:gd name="connsiteY763" fmla="*/ 878935 h 2210635"/>
              <a:gd name="connsiteX764" fmla="*/ 7128198 w 12192000"/>
              <a:gd name="connsiteY764" fmla="*/ 873798 h 2210635"/>
              <a:gd name="connsiteX765" fmla="*/ 7110412 w 12192000"/>
              <a:gd name="connsiteY765" fmla="*/ 867520 h 2210635"/>
              <a:gd name="connsiteX766" fmla="*/ 7092627 w 12192000"/>
              <a:gd name="connsiteY766" fmla="*/ 861242 h 2210635"/>
              <a:gd name="connsiteX767" fmla="*/ 7075476 w 12192000"/>
              <a:gd name="connsiteY767" fmla="*/ 854964 h 2210635"/>
              <a:gd name="connsiteX768" fmla="*/ 7095167 w 12192000"/>
              <a:gd name="connsiteY768" fmla="*/ 891491 h 2210635"/>
              <a:gd name="connsiteX769" fmla="*/ 7115494 w 12192000"/>
              <a:gd name="connsiteY769" fmla="*/ 928018 h 2210635"/>
              <a:gd name="connsiteX770" fmla="*/ 7135820 w 12192000"/>
              <a:gd name="connsiteY770" fmla="*/ 963974 h 2210635"/>
              <a:gd name="connsiteX771" fmla="*/ 7156782 w 12192000"/>
              <a:gd name="connsiteY771" fmla="*/ 999360 h 2210635"/>
              <a:gd name="connsiteX772" fmla="*/ 7177108 w 12192000"/>
              <a:gd name="connsiteY772" fmla="*/ 1035887 h 2210635"/>
              <a:gd name="connsiteX773" fmla="*/ 7198070 w 12192000"/>
              <a:gd name="connsiteY773" fmla="*/ 1072414 h 2210635"/>
              <a:gd name="connsiteX774" fmla="*/ 7217761 w 12192000"/>
              <a:gd name="connsiteY774" fmla="*/ 1108371 h 2210635"/>
              <a:gd name="connsiteX775" fmla="*/ 7238087 w 12192000"/>
              <a:gd name="connsiteY775" fmla="*/ 1143756 h 2210635"/>
              <a:gd name="connsiteX776" fmla="*/ 7210138 w 12192000"/>
              <a:gd name="connsiteY776" fmla="*/ 1135195 h 2210635"/>
              <a:gd name="connsiteX777" fmla="*/ 7181554 w 12192000"/>
              <a:gd name="connsiteY777" fmla="*/ 1125493 h 2210635"/>
              <a:gd name="connsiteX778" fmla="*/ 7153606 w 12192000"/>
              <a:gd name="connsiteY778" fmla="*/ 1115790 h 2210635"/>
              <a:gd name="connsiteX779" fmla="*/ 7125657 w 12192000"/>
              <a:gd name="connsiteY779" fmla="*/ 1106088 h 2210635"/>
              <a:gd name="connsiteX780" fmla="*/ 7148524 w 12192000"/>
              <a:gd name="connsiteY780" fmla="*/ 1146610 h 2210635"/>
              <a:gd name="connsiteX781" fmla="*/ 7171391 w 12192000"/>
              <a:gd name="connsiteY781" fmla="*/ 1187132 h 2210635"/>
              <a:gd name="connsiteX782" fmla="*/ 7194258 w 12192000"/>
              <a:gd name="connsiteY782" fmla="*/ 1227655 h 2210635"/>
              <a:gd name="connsiteX783" fmla="*/ 7217126 w 12192000"/>
              <a:gd name="connsiteY783" fmla="*/ 1267035 h 2210635"/>
              <a:gd name="connsiteX784" fmla="*/ 7239993 w 12192000"/>
              <a:gd name="connsiteY784" fmla="*/ 1307558 h 2210635"/>
              <a:gd name="connsiteX785" fmla="*/ 7262860 w 12192000"/>
              <a:gd name="connsiteY785" fmla="*/ 1348080 h 2210635"/>
              <a:gd name="connsiteX786" fmla="*/ 7284457 w 12192000"/>
              <a:gd name="connsiteY786" fmla="*/ 1388032 h 2210635"/>
              <a:gd name="connsiteX787" fmla="*/ 7307324 w 12192000"/>
              <a:gd name="connsiteY787" fmla="*/ 1427983 h 2210635"/>
              <a:gd name="connsiteX788" fmla="*/ 7274929 w 12192000"/>
              <a:gd name="connsiteY788" fmla="*/ 1417139 h 2210635"/>
              <a:gd name="connsiteX789" fmla="*/ 7241263 w 12192000"/>
              <a:gd name="connsiteY789" fmla="*/ 1406295 h 2210635"/>
              <a:gd name="connsiteX790" fmla="*/ 7207598 w 12192000"/>
              <a:gd name="connsiteY790" fmla="*/ 1394880 h 2210635"/>
              <a:gd name="connsiteX791" fmla="*/ 7175203 w 12192000"/>
              <a:gd name="connsiteY791" fmla="*/ 1384036 h 2210635"/>
              <a:gd name="connsiteX792" fmla="*/ 7141537 w 12192000"/>
              <a:gd name="connsiteY792" fmla="*/ 1372622 h 2210635"/>
              <a:gd name="connsiteX793" fmla="*/ 7107871 w 12192000"/>
              <a:gd name="connsiteY793" fmla="*/ 1361778 h 2210635"/>
              <a:gd name="connsiteX794" fmla="*/ 7075476 w 12192000"/>
              <a:gd name="connsiteY794" fmla="*/ 1349792 h 2210635"/>
              <a:gd name="connsiteX795" fmla="*/ 7041811 w 12192000"/>
              <a:gd name="connsiteY795" fmla="*/ 1338948 h 2210635"/>
              <a:gd name="connsiteX796" fmla="*/ 7041811 w 12192000"/>
              <a:gd name="connsiteY796" fmla="*/ 1538135 h 2210635"/>
              <a:gd name="connsiteX797" fmla="*/ 7088816 w 12192000"/>
              <a:gd name="connsiteY797" fmla="*/ 1546126 h 2210635"/>
              <a:gd name="connsiteX798" fmla="*/ 7135820 w 12192000"/>
              <a:gd name="connsiteY798" fmla="*/ 1553545 h 2210635"/>
              <a:gd name="connsiteX799" fmla="*/ 7183460 w 12192000"/>
              <a:gd name="connsiteY799" fmla="*/ 1561536 h 2210635"/>
              <a:gd name="connsiteX800" fmla="*/ 7229830 w 12192000"/>
              <a:gd name="connsiteY800" fmla="*/ 1568955 h 2210635"/>
              <a:gd name="connsiteX801" fmla="*/ 7276834 w 12192000"/>
              <a:gd name="connsiteY801" fmla="*/ 1576375 h 2210635"/>
              <a:gd name="connsiteX802" fmla="*/ 7324474 w 12192000"/>
              <a:gd name="connsiteY802" fmla="*/ 1583224 h 2210635"/>
              <a:gd name="connsiteX803" fmla="*/ 7371479 w 12192000"/>
              <a:gd name="connsiteY803" fmla="*/ 1590643 h 2210635"/>
              <a:gd name="connsiteX804" fmla="*/ 7419119 w 12192000"/>
              <a:gd name="connsiteY804" fmla="*/ 1597492 h 2210635"/>
              <a:gd name="connsiteX805" fmla="*/ 7419119 w 12192000"/>
              <a:gd name="connsiteY805" fmla="*/ 1521013 h 2210635"/>
              <a:gd name="connsiteX806" fmla="*/ 7393711 w 12192000"/>
              <a:gd name="connsiteY806" fmla="*/ 1521584 h 2210635"/>
              <a:gd name="connsiteX807" fmla="*/ 7368303 w 12192000"/>
              <a:gd name="connsiteY807" fmla="*/ 1522155 h 2210635"/>
              <a:gd name="connsiteX808" fmla="*/ 7342895 w 12192000"/>
              <a:gd name="connsiteY808" fmla="*/ 1523296 h 2210635"/>
              <a:gd name="connsiteX809" fmla="*/ 7317487 w 12192000"/>
              <a:gd name="connsiteY809" fmla="*/ 1523867 h 2210635"/>
              <a:gd name="connsiteX810" fmla="*/ 7335273 w 12192000"/>
              <a:gd name="connsiteY810" fmla="*/ 1498184 h 2210635"/>
              <a:gd name="connsiteX811" fmla="*/ 7352423 w 12192000"/>
              <a:gd name="connsiteY811" fmla="*/ 1473071 h 2210635"/>
              <a:gd name="connsiteX812" fmla="*/ 7369573 w 12192000"/>
              <a:gd name="connsiteY812" fmla="*/ 1447959 h 2210635"/>
              <a:gd name="connsiteX813" fmla="*/ 7386724 w 12192000"/>
              <a:gd name="connsiteY813" fmla="*/ 1422847 h 2210635"/>
              <a:gd name="connsiteX814" fmla="*/ 7375925 w 12192000"/>
              <a:gd name="connsiteY814" fmla="*/ 1422847 h 2210635"/>
              <a:gd name="connsiteX815" fmla="*/ 7365762 w 12192000"/>
              <a:gd name="connsiteY815" fmla="*/ 1422847 h 2210635"/>
              <a:gd name="connsiteX816" fmla="*/ 7354964 w 12192000"/>
              <a:gd name="connsiteY816" fmla="*/ 1423988 h 2210635"/>
              <a:gd name="connsiteX817" fmla="*/ 7344165 w 12192000"/>
              <a:gd name="connsiteY817" fmla="*/ 1423988 h 2210635"/>
              <a:gd name="connsiteX818" fmla="*/ 7359410 w 12192000"/>
              <a:gd name="connsiteY818" fmla="*/ 1401159 h 2210635"/>
              <a:gd name="connsiteX819" fmla="*/ 7375290 w 12192000"/>
              <a:gd name="connsiteY819" fmla="*/ 1378900 h 2210635"/>
              <a:gd name="connsiteX820" fmla="*/ 7390535 w 12192000"/>
              <a:gd name="connsiteY820" fmla="*/ 1356070 h 2210635"/>
              <a:gd name="connsiteX821" fmla="*/ 7405780 w 12192000"/>
              <a:gd name="connsiteY821" fmla="*/ 1333241 h 2210635"/>
              <a:gd name="connsiteX822" fmla="*/ 7400063 w 12192000"/>
              <a:gd name="connsiteY822" fmla="*/ 1333241 h 2210635"/>
              <a:gd name="connsiteX823" fmla="*/ 7393076 w 12192000"/>
              <a:gd name="connsiteY823" fmla="*/ 1334382 h 2210635"/>
              <a:gd name="connsiteX824" fmla="*/ 7386088 w 12192000"/>
              <a:gd name="connsiteY824" fmla="*/ 1334382 h 2210635"/>
              <a:gd name="connsiteX825" fmla="*/ 7379101 w 12192000"/>
              <a:gd name="connsiteY825" fmla="*/ 1334382 h 2210635"/>
              <a:gd name="connsiteX826" fmla="*/ 7396252 w 12192000"/>
              <a:gd name="connsiteY826" fmla="*/ 1309270 h 2210635"/>
              <a:gd name="connsiteX827" fmla="*/ 7412767 w 12192000"/>
              <a:gd name="connsiteY827" fmla="*/ 1284728 h 2210635"/>
              <a:gd name="connsiteX828" fmla="*/ 7430552 w 12192000"/>
              <a:gd name="connsiteY828" fmla="*/ 1260187 h 2210635"/>
              <a:gd name="connsiteX829" fmla="*/ 7447067 w 12192000"/>
              <a:gd name="connsiteY829" fmla="*/ 1235645 h 2210635"/>
              <a:gd name="connsiteX830" fmla="*/ 7455325 w 12192000"/>
              <a:gd name="connsiteY830" fmla="*/ 1250484 h 2210635"/>
              <a:gd name="connsiteX831" fmla="*/ 7463583 w 12192000"/>
              <a:gd name="connsiteY831" fmla="*/ 1265894 h 2210635"/>
              <a:gd name="connsiteX832" fmla="*/ 7472475 w 12192000"/>
              <a:gd name="connsiteY832" fmla="*/ 1280162 h 2210635"/>
              <a:gd name="connsiteX833" fmla="*/ 7480733 w 12192000"/>
              <a:gd name="connsiteY833" fmla="*/ 1295002 h 2210635"/>
              <a:gd name="connsiteX834" fmla="*/ 7488991 w 12192000"/>
              <a:gd name="connsiteY834" fmla="*/ 1310411 h 2210635"/>
              <a:gd name="connsiteX835" fmla="*/ 7497883 w 12192000"/>
              <a:gd name="connsiteY835" fmla="*/ 1324680 h 2210635"/>
              <a:gd name="connsiteX836" fmla="*/ 7506776 w 12192000"/>
              <a:gd name="connsiteY836" fmla="*/ 1339519 h 2210635"/>
              <a:gd name="connsiteX837" fmla="*/ 7515034 w 12192000"/>
              <a:gd name="connsiteY837" fmla="*/ 1354929 h 2210635"/>
              <a:gd name="connsiteX838" fmla="*/ 7508047 w 12192000"/>
              <a:gd name="connsiteY838" fmla="*/ 1352646 h 2210635"/>
              <a:gd name="connsiteX839" fmla="*/ 7501059 w 12192000"/>
              <a:gd name="connsiteY839" fmla="*/ 1349792 h 2210635"/>
              <a:gd name="connsiteX840" fmla="*/ 7494072 w 12192000"/>
              <a:gd name="connsiteY840" fmla="*/ 1348080 h 2210635"/>
              <a:gd name="connsiteX841" fmla="*/ 7487720 w 12192000"/>
              <a:gd name="connsiteY841" fmla="*/ 1345797 h 2210635"/>
              <a:gd name="connsiteX842" fmla="*/ 7495978 w 12192000"/>
              <a:gd name="connsiteY842" fmla="*/ 1359495 h 2210635"/>
              <a:gd name="connsiteX843" fmla="*/ 7503600 w 12192000"/>
              <a:gd name="connsiteY843" fmla="*/ 1373192 h 2210635"/>
              <a:gd name="connsiteX844" fmla="*/ 7511223 w 12192000"/>
              <a:gd name="connsiteY844" fmla="*/ 1386890 h 2210635"/>
              <a:gd name="connsiteX845" fmla="*/ 7518845 w 12192000"/>
              <a:gd name="connsiteY845" fmla="*/ 1400588 h 2210635"/>
              <a:gd name="connsiteX846" fmla="*/ 7526467 w 12192000"/>
              <a:gd name="connsiteY846" fmla="*/ 1413715 h 2210635"/>
              <a:gd name="connsiteX847" fmla="*/ 7534725 w 12192000"/>
              <a:gd name="connsiteY847" fmla="*/ 1427412 h 2210635"/>
              <a:gd name="connsiteX848" fmla="*/ 7542347 w 12192000"/>
              <a:gd name="connsiteY848" fmla="*/ 1441110 h 2210635"/>
              <a:gd name="connsiteX849" fmla="*/ 7549970 w 12192000"/>
              <a:gd name="connsiteY849" fmla="*/ 1454808 h 2210635"/>
              <a:gd name="connsiteX850" fmla="*/ 7539171 w 12192000"/>
              <a:gd name="connsiteY850" fmla="*/ 1451383 h 2210635"/>
              <a:gd name="connsiteX851" fmla="*/ 7528373 w 12192000"/>
              <a:gd name="connsiteY851" fmla="*/ 1447959 h 2210635"/>
              <a:gd name="connsiteX852" fmla="*/ 7518210 w 12192000"/>
              <a:gd name="connsiteY852" fmla="*/ 1444535 h 2210635"/>
              <a:gd name="connsiteX853" fmla="*/ 7507411 w 12192000"/>
              <a:gd name="connsiteY853" fmla="*/ 1441110 h 2210635"/>
              <a:gd name="connsiteX854" fmla="*/ 7515669 w 12192000"/>
              <a:gd name="connsiteY854" fmla="*/ 1455949 h 2210635"/>
              <a:gd name="connsiteX855" fmla="*/ 7523926 w 12192000"/>
              <a:gd name="connsiteY855" fmla="*/ 1470788 h 2210635"/>
              <a:gd name="connsiteX856" fmla="*/ 7532819 w 12192000"/>
              <a:gd name="connsiteY856" fmla="*/ 1486198 h 2210635"/>
              <a:gd name="connsiteX857" fmla="*/ 7541712 w 12192000"/>
              <a:gd name="connsiteY857" fmla="*/ 1501608 h 2210635"/>
              <a:gd name="connsiteX858" fmla="*/ 7549970 w 12192000"/>
              <a:gd name="connsiteY858" fmla="*/ 1517018 h 2210635"/>
              <a:gd name="connsiteX859" fmla="*/ 7558862 w 12192000"/>
              <a:gd name="connsiteY859" fmla="*/ 1531857 h 2210635"/>
              <a:gd name="connsiteX860" fmla="*/ 7567120 w 12192000"/>
              <a:gd name="connsiteY860" fmla="*/ 1546696 h 2210635"/>
              <a:gd name="connsiteX861" fmla="*/ 7576648 w 12192000"/>
              <a:gd name="connsiteY861" fmla="*/ 1562106 h 2210635"/>
              <a:gd name="connsiteX862" fmla="*/ 7550605 w 12192000"/>
              <a:gd name="connsiteY862" fmla="*/ 1553545 h 2210635"/>
              <a:gd name="connsiteX863" fmla="*/ 7525197 w 12192000"/>
              <a:gd name="connsiteY863" fmla="*/ 1546126 h 2210635"/>
              <a:gd name="connsiteX864" fmla="*/ 7500424 w 12192000"/>
              <a:gd name="connsiteY864" fmla="*/ 1538135 h 2210635"/>
              <a:gd name="connsiteX865" fmla="*/ 7475016 w 12192000"/>
              <a:gd name="connsiteY865" fmla="*/ 1530145 h 2210635"/>
              <a:gd name="connsiteX866" fmla="*/ 7475016 w 12192000"/>
              <a:gd name="connsiteY866" fmla="*/ 1606624 h 2210635"/>
              <a:gd name="connsiteX867" fmla="*/ 7520750 w 12192000"/>
              <a:gd name="connsiteY867" fmla="*/ 1613473 h 2210635"/>
              <a:gd name="connsiteX868" fmla="*/ 7566485 w 12192000"/>
              <a:gd name="connsiteY868" fmla="*/ 1619751 h 2210635"/>
              <a:gd name="connsiteX869" fmla="*/ 7612219 w 12192000"/>
              <a:gd name="connsiteY869" fmla="*/ 1626599 h 2210635"/>
              <a:gd name="connsiteX870" fmla="*/ 7657953 w 12192000"/>
              <a:gd name="connsiteY870" fmla="*/ 1633448 h 2210635"/>
              <a:gd name="connsiteX871" fmla="*/ 7703052 w 12192000"/>
              <a:gd name="connsiteY871" fmla="*/ 1639156 h 2210635"/>
              <a:gd name="connsiteX872" fmla="*/ 7748787 w 12192000"/>
              <a:gd name="connsiteY872" fmla="*/ 1645434 h 2210635"/>
              <a:gd name="connsiteX873" fmla="*/ 7794521 w 12192000"/>
              <a:gd name="connsiteY873" fmla="*/ 1651712 h 2210635"/>
              <a:gd name="connsiteX874" fmla="*/ 7840255 w 12192000"/>
              <a:gd name="connsiteY874" fmla="*/ 1657990 h 2210635"/>
              <a:gd name="connsiteX875" fmla="*/ 7840255 w 12192000"/>
              <a:gd name="connsiteY875" fmla="*/ 1538135 h 2210635"/>
              <a:gd name="connsiteX876" fmla="*/ 7818023 w 12192000"/>
              <a:gd name="connsiteY876" fmla="*/ 1539277 h 2210635"/>
              <a:gd name="connsiteX877" fmla="*/ 7795791 w 12192000"/>
              <a:gd name="connsiteY877" fmla="*/ 1539848 h 2210635"/>
              <a:gd name="connsiteX878" fmla="*/ 7772924 w 12192000"/>
              <a:gd name="connsiteY878" fmla="*/ 1540989 h 2210635"/>
              <a:gd name="connsiteX879" fmla="*/ 7751328 w 12192000"/>
              <a:gd name="connsiteY879" fmla="*/ 1542130 h 2210635"/>
              <a:gd name="connsiteX880" fmla="*/ 7729096 w 12192000"/>
              <a:gd name="connsiteY880" fmla="*/ 1542701 h 2210635"/>
              <a:gd name="connsiteX881" fmla="*/ 7706228 w 12192000"/>
              <a:gd name="connsiteY881" fmla="*/ 1543272 h 2210635"/>
              <a:gd name="connsiteX882" fmla="*/ 7683996 w 12192000"/>
              <a:gd name="connsiteY882" fmla="*/ 1544413 h 2210635"/>
              <a:gd name="connsiteX883" fmla="*/ 7661765 w 12192000"/>
              <a:gd name="connsiteY883" fmla="*/ 1544984 h 2210635"/>
              <a:gd name="connsiteX884" fmla="*/ 7677009 w 12192000"/>
              <a:gd name="connsiteY884" fmla="*/ 1523296 h 2210635"/>
              <a:gd name="connsiteX885" fmla="*/ 7692254 w 12192000"/>
              <a:gd name="connsiteY885" fmla="*/ 1500467 h 2210635"/>
              <a:gd name="connsiteX886" fmla="*/ 7707499 w 12192000"/>
              <a:gd name="connsiteY886" fmla="*/ 1477637 h 2210635"/>
              <a:gd name="connsiteX887" fmla="*/ 7722744 w 12192000"/>
              <a:gd name="connsiteY887" fmla="*/ 1455379 h 2210635"/>
              <a:gd name="connsiteX888" fmla="*/ 7737988 w 12192000"/>
              <a:gd name="connsiteY888" fmla="*/ 1432549 h 2210635"/>
              <a:gd name="connsiteX889" fmla="*/ 7753233 w 12192000"/>
              <a:gd name="connsiteY889" fmla="*/ 1410861 h 2210635"/>
              <a:gd name="connsiteX890" fmla="*/ 7769113 w 12192000"/>
              <a:gd name="connsiteY890" fmla="*/ 1388032 h 2210635"/>
              <a:gd name="connsiteX891" fmla="*/ 7784358 w 12192000"/>
              <a:gd name="connsiteY891" fmla="*/ 1365773 h 2210635"/>
              <a:gd name="connsiteX892" fmla="*/ 7765302 w 12192000"/>
              <a:gd name="connsiteY892" fmla="*/ 1366344 h 2210635"/>
              <a:gd name="connsiteX893" fmla="*/ 7746246 w 12192000"/>
              <a:gd name="connsiteY893" fmla="*/ 1366914 h 2210635"/>
              <a:gd name="connsiteX894" fmla="*/ 7727190 w 12192000"/>
              <a:gd name="connsiteY894" fmla="*/ 1367485 h 2210635"/>
              <a:gd name="connsiteX895" fmla="*/ 7708134 w 12192000"/>
              <a:gd name="connsiteY895" fmla="*/ 1368627 h 2210635"/>
              <a:gd name="connsiteX896" fmla="*/ 7722108 w 12192000"/>
              <a:gd name="connsiteY896" fmla="*/ 1348651 h 2210635"/>
              <a:gd name="connsiteX897" fmla="*/ 7736083 w 12192000"/>
              <a:gd name="connsiteY897" fmla="*/ 1328104 h 2210635"/>
              <a:gd name="connsiteX898" fmla="*/ 7749422 w 12192000"/>
              <a:gd name="connsiteY898" fmla="*/ 1308128 h 2210635"/>
              <a:gd name="connsiteX899" fmla="*/ 7763396 w 12192000"/>
              <a:gd name="connsiteY899" fmla="*/ 1287582 h 2210635"/>
              <a:gd name="connsiteX900" fmla="*/ 7776735 w 12192000"/>
              <a:gd name="connsiteY900" fmla="*/ 1267606 h 2210635"/>
              <a:gd name="connsiteX901" fmla="*/ 7790710 w 12192000"/>
              <a:gd name="connsiteY901" fmla="*/ 1247060 h 2210635"/>
              <a:gd name="connsiteX902" fmla="*/ 7804684 w 12192000"/>
              <a:gd name="connsiteY902" fmla="*/ 1227655 h 2210635"/>
              <a:gd name="connsiteX903" fmla="*/ 7818023 w 12192000"/>
              <a:gd name="connsiteY903" fmla="*/ 1207108 h 2210635"/>
              <a:gd name="connsiteX904" fmla="*/ 7805955 w 12192000"/>
              <a:gd name="connsiteY904" fmla="*/ 1207679 h 2210635"/>
              <a:gd name="connsiteX905" fmla="*/ 7794521 w 12192000"/>
              <a:gd name="connsiteY905" fmla="*/ 1208250 h 2210635"/>
              <a:gd name="connsiteX906" fmla="*/ 7782452 w 12192000"/>
              <a:gd name="connsiteY906" fmla="*/ 1208820 h 2210635"/>
              <a:gd name="connsiteX907" fmla="*/ 7771019 w 12192000"/>
              <a:gd name="connsiteY907" fmla="*/ 1208820 h 2210635"/>
              <a:gd name="connsiteX908" fmla="*/ 7785628 w 12192000"/>
              <a:gd name="connsiteY908" fmla="*/ 1187132 h 2210635"/>
              <a:gd name="connsiteX909" fmla="*/ 7800873 w 12192000"/>
              <a:gd name="connsiteY909" fmla="*/ 1165444 h 2210635"/>
              <a:gd name="connsiteX910" fmla="*/ 7814847 w 12192000"/>
              <a:gd name="connsiteY910" fmla="*/ 1143186 h 2210635"/>
              <a:gd name="connsiteX911" fmla="*/ 7830092 w 12192000"/>
              <a:gd name="connsiteY911" fmla="*/ 1121498 h 2210635"/>
              <a:gd name="connsiteX912" fmla="*/ 7845337 w 12192000"/>
              <a:gd name="connsiteY912" fmla="*/ 1099239 h 2210635"/>
              <a:gd name="connsiteX913" fmla="*/ 7859946 w 12192000"/>
              <a:gd name="connsiteY913" fmla="*/ 1076980 h 2210635"/>
              <a:gd name="connsiteX914" fmla="*/ 7875191 w 12192000"/>
              <a:gd name="connsiteY914" fmla="*/ 1055292 h 2210635"/>
              <a:gd name="connsiteX915" fmla="*/ 7890436 w 12192000"/>
              <a:gd name="connsiteY915" fmla="*/ 1033033 h 2210635"/>
              <a:gd name="connsiteX916" fmla="*/ 7905046 w 12192000"/>
              <a:gd name="connsiteY916" fmla="*/ 1059287 h 2210635"/>
              <a:gd name="connsiteX917" fmla="*/ 7920290 w 12192000"/>
              <a:gd name="connsiteY917" fmla="*/ 1084970 h 2210635"/>
              <a:gd name="connsiteX918" fmla="*/ 7934900 w 12192000"/>
              <a:gd name="connsiteY918" fmla="*/ 1111224 h 2210635"/>
              <a:gd name="connsiteX919" fmla="*/ 7950145 w 12192000"/>
              <a:gd name="connsiteY919" fmla="*/ 1136907 h 2210635"/>
              <a:gd name="connsiteX920" fmla="*/ 7965389 w 12192000"/>
              <a:gd name="connsiteY920" fmla="*/ 1162591 h 2210635"/>
              <a:gd name="connsiteX921" fmla="*/ 7979364 w 12192000"/>
              <a:gd name="connsiteY921" fmla="*/ 1188274 h 2210635"/>
              <a:gd name="connsiteX922" fmla="*/ 7994609 w 12192000"/>
              <a:gd name="connsiteY922" fmla="*/ 1214528 h 2210635"/>
              <a:gd name="connsiteX923" fmla="*/ 8009853 w 12192000"/>
              <a:gd name="connsiteY923" fmla="*/ 1240211 h 2210635"/>
              <a:gd name="connsiteX924" fmla="*/ 7997785 w 12192000"/>
              <a:gd name="connsiteY924" fmla="*/ 1236786 h 2210635"/>
              <a:gd name="connsiteX925" fmla="*/ 7985716 w 12192000"/>
              <a:gd name="connsiteY925" fmla="*/ 1232791 h 2210635"/>
              <a:gd name="connsiteX926" fmla="*/ 7974282 w 12192000"/>
              <a:gd name="connsiteY926" fmla="*/ 1229367 h 2210635"/>
              <a:gd name="connsiteX927" fmla="*/ 7962213 w 12192000"/>
              <a:gd name="connsiteY927" fmla="*/ 1225942 h 2210635"/>
              <a:gd name="connsiteX928" fmla="*/ 7975553 w 12192000"/>
              <a:gd name="connsiteY928" fmla="*/ 1249913 h 2210635"/>
              <a:gd name="connsiteX929" fmla="*/ 7989527 w 12192000"/>
              <a:gd name="connsiteY929" fmla="*/ 1273314 h 2210635"/>
              <a:gd name="connsiteX930" fmla="*/ 8003501 w 12192000"/>
              <a:gd name="connsiteY930" fmla="*/ 1297284 h 2210635"/>
              <a:gd name="connsiteX931" fmla="*/ 8016841 w 12192000"/>
              <a:gd name="connsiteY931" fmla="*/ 1321255 h 2210635"/>
              <a:gd name="connsiteX932" fmla="*/ 8030815 w 12192000"/>
              <a:gd name="connsiteY932" fmla="*/ 1344656 h 2210635"/>
              <a:gd name="connsiteX933" fmla="*/ 8044154 w 12192000"/>
              <a:gd name="connsiteY933" fmla="*/ 1368627 h 2210635"/>
              <a:gd name="connsiteX934" fmla="*/ 8058128 w 12192000"/>
              <a:gd name="connsiteY934" fmla="*/ 1392597 h 2210635"/>
              <a:gd name="connsiteX935" fmla="*/ 8072103 w 12192000"/>
              <a:gd name="connsiteY935" fmla="*/ 1415427 h 2210635"/>
              <a:gd name="connsiteX936" fmla="*/ 8053047 w 12192000"/>
              <a:gd name="connsiteY936" fmla="*/ 1410290 h 2210635"/>
              <a:gd name="connsiteX937" fmla="*/ 8033991 w 12192000"/>
              <a:gd name="connsiteY937" fmla="*/ 1404583 h 2210635"/>
              <a:gd name="connsiteX938" fmla="*/ 8014935 w 12192000"/>
              <a:gd name="connsiteY938" fmla="*/ 1399446 h 2210635"/>
              <a:gd name="connsiteX939" fmla="*/ 7996514 w 12192000"/>
              <a:gd name="connsiteY939" fmla="*/ 1393168 h 2210635"/>
              <a:gd name="connsiteX940" fmla="*/ 8011759 w 12192000"/>
              <a:gd name="connsiteY940" fmla="*/ 1419993 h 2210635"/>
              <a:gd name="connsiteX941" fmla="*/ 8027004 w 12192000"/>
              <a:gd name="connsiteY941" fmla="*/ 1446247 h 2210635"/>
              <a:gd name="connsiteX942" fmla="*/ 8042248 w 12192000"/>
              <a:gd name="connsiteY942" fmla="*/ 1472501 h 2210635"/>
              <a:gd name="connsiteX943" fmla="*/ 8057493 w 12192000"/>
              <a:gd name="connsiteY943" fmla="*/ 1499325 h 2210635"/>
              <a:gd name="connsiteX944" fmla="*/ 8072738 w 12192000"/>
              <a:gd name="connsiteY944" fmla="*/ 1525579 h 2210635"/>
              <a:gd name="connsiteX945" fmla="*/ 8087983 w 12192000"/>
              <a:gd name="connsiteY945" fmla="*/ 1551833 h 2210635"/>
              <a:gd name="connsiteX946" fmla="*/ 8103228 w 12192000"/>
              <a:gd name="connsiteY946" fmla="*/ 1578658 h 2210635"/>
              <a:gd name="connsiteX947" fmla="*/ 8118472 w 12192000"/>
              <a:gd name="connsiteY947" fmla="*/ 1604341 h 2210635"/>
              <a:gd name="connsiteX948" fmla="*/ 8096240 w 12192000"/>
              <a:gd name="connsiteY948" fmla="*/ 1598063 h 2210635"/>
              <a:gd name="connsiteX949" fmla="*/ 8074008 w 12192000"/>
              <a:gd name="connsiteY949" fmla="*/ 1591214 h 2210635"/>
              <a:gd name="connsiteX950" fmla="*/ 8051141 w 12192000"/>
              <a:gd name="connsiteY950" fmla="*/ 1584365 h 2210635"/>
              <a:gd name="connsiteX951" fmla="*/ 8028909 w 12192000"/>
              <a:gd name="connsiteY951" fmla="*/ 1578658 h 2210635"/>
              <a:gd name="connsiteX952" fmla="*/ 8007313 w 12192000"/>
              <a:gd name="connsiteY952" fmla="*/ 1571809 h 2210635"/>
              <a:gd name="connsiteX953" fmla="*/ 7985081 w 12192000"/>
              <a:gd name="connsiteY953" fmla="*/ 1564960 h 2210635"/>
              <a:gd name="connsiteX954" fmla="*/ 7962213 w 12192000"/>
              <a:gd name="connsiteY954" fmla="*/ 1558111 h 2210635"/>
              <a:gd name="connsiteX955" fmla="*/ 7939981 w 12192000"/>
              <a:gd name="connsiteY955" fmla="*/ 1551262 h 2210635"/>
              <a:gd name="connsiteX956" fmla="*/ 7939981 w 12192000"/>
              <a:gd name="connsiteY956" fmla="*/ 1670546 h 2210635"/>
              <a:gd name="connsiteX957" fmla="*/ 7996514 w 12192000"/>
              <a:gd name="connsiteY957" fmla="*/ 1678537 h 2210635"/>
              <a:gd name="connsiteX958" fmla="*/ 8053047 w 12192000"/>
              <a:gd name="connsiteY958" fmla="*/ 1685385 h 2210635"/>
              <a:gd name="connsiteX959" fmla="*/ 8108944 w 12192000"/>
              <a:gd name="connsiteY959" fmla="*/ 1692234 h 2210635"/>
              <a:gd name="connsiteX960" fmla="*/ 8164842 w 12192000"/>
              <a:gd name="connsiteY960" fmla="*/ 1697942 h 2210635"/>
              <a:gd name="connsiteX961" fmla="*/ 8221374 w 12192000"/>
              <a:gd name="connsiteY961" fmla="*/ 1704790 h 2210635"/>
              <a:gd name="connsiteX962" fmla="*/ 8277907 w 12192000"/>
              <a:gd name="connsiteY962" fmla="*/ 1711069 h 2210635"/>
              <a:gd name="connsiteX963" fmla="*/ 8333805 w 12192000"/>
              <a:gd name="connsiteY963" fmla="*/ 1716776 h 2210635"/>
              <a:gd name="connsiteX964" fmla="*/ 8390337 w 12192000"/>
              <a:gd name="connsiteY964" fmla="*/ 1723054 h 2210635"/>
              <a:gd name="connsiteX965" fmla="*/ 8390337 w 12192000"/>
              <a:gd name="connsiteY965" fmla="*/ 1523867 h 2210635"/>
              <a:gd name="connsiteX966" fmla="*/ 8356672 w 12192000"/>
              <a:gd name="connsiteY966" fmla="*/ 1525579 h 2210635"/>
              <a:gd name="connsiteX967" fmla="*/ 8324277 w 12192000"/>
              <a:gd name="connsiteY967" fmla="*/ 1528433 h 2210635"/>
              <a:gd name="connsiteX968" fmla="*/ 8290611 w 12192000"/>
              <a:gd name="connsiteY968" fmla="*/ 1530716 h 2210635"/>
              <a:gd name="connsiteX969" fmla="*/ 8256946 w 12192000"/>
              <a:gd name="connsiteY969" fmla="*/ 1532428 h 2210635"/>
              <a:gd name="connsiteX970" fmla="*/ 8224550 w 12192000"/>
              <a:gd name="connsiteY970" fmla="*/ 1535282 h 2210635"/>
              <a:gd name="connsiteX971" fmla="*/ 8190885 w 12192000"/>
              <a:gd name="connsiteY971" fmla="*/ 1537565 h 2210635"/>
              <a:gd name="connsiteX972" fmla="*/ 8157219 w 12192000"/>
              <a:gd name="connsiteY972" fmla="*/ 1539277 h 2210635"/>
              <a:gd name="connsiteX973" fmla="*/ 8124189 w 12192000"/>
              <a:gd name="connsiteY973" fmla="*/ 1540989 h 2210635"/>
              <a:gd name="connsiteX974" fmla="*/ 8147056 w 12192000"/>
              <a:gd name="connsiteY974" fmla="*/ 1507316 h 2210635"/>
              <a:gd name="connsiteX975" fmla="*/ 8169923 w 12192000"/>
              <a:gd name="connsiteY975" fmla="*/ 1473071 h 2210635"/>
              <a:gd name="connsiteX976" fmla="*/ 8192790 w 12192000"/>
              <a:gd name="connsiteY976" fmla="*/ 1438827 h 2210635"/>
              <a:gd name="connsiteX977" fmla="*/ 8215022 w 12192000"/>
              <a:gd name="connsiteY977" fmla="*/ 1405154 h 2210635"/>
              <a:gd name="connsiteX978" fmla="*/ 8237890 w 12192000"/>
              <a:gd name="connsiteY978" fmla="*/ 1370909 h 2210635"/>
              <a:gd name="connsiteX979" fmla="*/ 8260757 w 12192000"/>
              <a:gd name="connsiteY979" fmla="*/ 1336665 h 2210635"/>
              <a:gd name="connsiteX980" fmla="*/ 8283624 w 12192000"/>
              <a:gd name="connsiteY980" fmla="*/ 1302992 h 2210635"/>
              <a:gd name="connsiteX981" fmla="*/ 8306491 w 12192000"/>
              <a:gd name="connsiteY981" fmla="*/ 1268748 h 2210635"/>
              <a:gd name="connsiteX982" fmla="*/ 8278542 w 12192000"/>
              <a:gd name="connsiteY982" fmla="*/ 1270460 h 2210635"/>
              <a:gd name="connsiteX983" fmla="*/ 8249958 w 12192000"/>
              <a:gd name="connsiteY983" fmla="*/ 1272743 h 2210635"/>
              <a:gd name="connsiteX984" fmla="*/ 8222010 w 12192000"/>
              <a:gd name="connsiteY984" fmla="*/ 1273884 h 2210635"/>
              <a:gd name="connsiteX985" fmla="*/ 8194061 w 12192000"/>
              <a:gd name="connsiteY985" fmla="*/ 1276167 h 2210635"/>
              <a:gd name="connsiteX986" fmla="*/ 8214387 w 12192000"/>
              <a:gd name="connsiteY986" fmla="*/ 1245347 h 2210635"/>
              <a:gd name="connsiteX987" fmla="*/ 8234714 w 12192000"/>
              <a:gd name="connsiteY987" fmla="*/ 1215098 h 2210635"/>
              <a:gd name="connsiteX988" fmla="*/ 8255040 w 12192000"/>
              <a:gd name="connsiteY988" fmla="*/ 1184279 h 2210635"/>
              <a:gd name="connsiteX989" fmla="*/ 8275366 w 12192000"/>
              <a:gd name="connsiteY989" fmla="*/ 1153459 h 2210635"/>
              <a:gd name="connsiteX990" fmla="*/ 8295693 w 12192000"/>
              <a:gd name="connsiteY990" fmla="*/ 1123210 h 2210635"/>
              <a:gd name="connsiteX991" fmla="*/ 8316654 w 12192000"/>
              <a:gd name="connsiteY991" fmla="*/ 1092390 h 2210635"/>
              <a:gd name="connsiteX992" fmla="*/ 8336981 w 12192000"/>
              <a:gd name="connsiteY992" fmla="*/ 1062141 h 2210635"/>
              <a:gd name="connsiteX993" fmla="*/ 8357307 w 12192000"/>
              <a:gd name="connsiteY993" fmla="*/ 1031321 h 2210635"/>
              <a:gd name="connsiteX994" fmla="*/ 8339521 w 12192000"/>
              <a:gd name="connsiteY994" fmla="*/ 1032463 h 2210635"/>
              <a:gd name="connsiteX995" fmla="*/ 8321736 w 12192000"/>
              <a:gd name="connsiteY995" fmla="*/ 1033604 h 2210635"/>
              <a:gd name="connsiteX996" fmla="*/ 8304585 w 12192000"/>
              <a:gd name="connsiteY996" fmla="*/ 1035316 h 2210635"/>
              <a:gd name="connsiteX997" fmla="*/ 8286165 w 12192000"/>
              <a:gd name="connsiteY997" fmla="*/ 1035887 h 2210635"/>
              <a:gd name="connsiteX998" fmla="*/ 8309032 w 12192000"/>
              <a:gd name="connsiteY998" fmla="*/ 1002784 h 2210635"/>
              <a:gd name="connsiteX999" fmla="*/ 8331264 w 12192000"/>
              <a:gd name="connsiteY999" fmla="*/ 969682 h 2210635"/>
              <a:gd name="connsiteX1000" fmla="*/ 8352861 w 12192000"/>
              <a:gd name="connsiteY1000" fmla="*/ 936008 h 2210635"/>
              <a:gd name="connsiteX1001" fmla="*/ 8375092 w 12192000"/>
              <a:gd name="connsiteY1001" fmla="*/ 902335 h 2210635"/>
              <a:gd name="connsiteX1002" fmla="*/ 8397959 w 12192000"/>
              <a:gd name="connsiteY1002" fmla="*/ 868661 h 2210635"/>
              <a:gd name="connsiteX1003" fmla="*/ 8420191 w 12192000"/>
              <a:gd name="connsiteY1003" fmla="*/ 835559 h 2210635"/>
              <a:gd name="connsiteX1004" fmla="*/ 8442423 w 12192000"/>
              <a:gd name="connsiteY1004" fmla="*/ 801885 h 2210635"/>
              <a:gd name="connsiteX1005" fmla="*/ 8464020 w 12192000"/>
              <a:gd name="connsiteY1005" fmla="*/ 768212 h 2210635"/>
              <a:gd name="connsiteX1006" fmla="*/ 8486887 w 12192000"/>
              <a:gd name="connsiteY1006" fmla="*/ 805880 h 2210635"/>
              <a:gd name="connsiteX1007" fmla="*/ 8509119 w 12192000"/>
              <a:gd name="connsiteY1007" fmla="*/ 843549 h 2210635"/>
              <a:gd name="connsiteX1008" fmla="*/ 8531351 w 12192000"/>
              <a:gd name="connsiteY1008" fmla="*/ 881788 h 2210635"/>
              <a:gd name="connsiteX1009" fmla="*/ 8553583 w 12192000"/>
              <a:gd name="connsiteY1009" fmla="*/ 919457 h 2210635"/>
              <a:gd name="connsiteX1010" fmla="*/ 8576450 w 12192000"/>
              <a:gd name="connsiteY1010" fmla="*/ 957125 h 2210635"/>
              <a:gd name="connsiteX1011" fmla="*/ 8598682 w 12192000"/>
              <a:gd name="connsiteY1011" fmla="*/ 994794 h 2210635"/>
              <a:gd name="connsiteX1012" fmla="*/ 8620279 w 12192000"/>
              <a:gd name="connsiteY1012" fmla="*/ 1033033 h 2210635"/>
              <a:gd name="connsiteX1013" fmla="*/ 8643146 w 12192000"/>
              <a:gd name="connsiteY1013" fmla="*/ 1070702 h 2210635"/>
              <a:gd name="connsiteX1014" fmla="*/ 8625360 w 12192000"/>
              <a:gd name="connsiteY1014" fmla="*/ 1066136 h 2210635"/>
              <a:gd name="connsiteX1015" fmla="*/ 8607575 w 12192000"/>
              <a:gd name="connsiteY1015" fmla="*/ 1061000 h 2210635"/>
              <a:gd name="connsiteX1016" fmla="*/ 8589789 w 12192000"/>
              <a:gd name="connsiteY1016" fmla="*/ 1056434 h 2210635"/>
              <a:gd name="connsiteX1017" fmla="*/ 8572004 w 12192000"/>
              <a:gd name="connsiteY1017" fmla="*/ 1051868 h 2210635"/>
              <a:gd name="connsiteX1018" fmla="*/ 8592330 w 12192000"/>
              <a:gd name="connsiteY1018" fmla="*/ 1086683 h 2210635"/>
              <a:gd name="connsiteX1019" fmla="*/ 8612656 w 12192000"/>
              <a:gd name="connsiteY1019" fmla="*/ 1121498 h 2210635"/>
              <a:gd name="connsiteX1020" fmla="*/ 8633618 w 12192000"/>
              <a:gd name="connsiteY1020" fmla="*/ 1155742 h 2210635"/>
              <a:gd name="connsiteX1021" fmla="*/ 8653944 w 12192000"/>
              <a:gd name="connsiteY1021" fmla="*/ 1190557 h 2210635"/>
              <a:gd name="connsiteX1022" fmla="*/ 8674906 w 12192000"/>
              <a:gd name="connsiteY1022" fmla="*/ 1224801 h 2210635"/>
              <a:gd name="connsiteX1023" fmla="*/ 8694597 w 12192000"/>
              <a:gd name="connsiteY1023" fmla="*/ 1259045 h 2210635"/>
              <a:gd name="connsiteX1024" fmla="*/ 8714923 w 12192000"/>
              <a:gd name="connsiteY1024" fmla="*/ 1293860 h 2210635"/>
              <a:gd name="connsiteX1025" fmla="*/ 8735885 w 12192000"/>
              <a:gd name="connsiteY1025" fmla="*/ 1328104 h 2210635"/>
              <a:gd name="connsiteX1026" fmla="*/ 8707301 w 12192000"/>
              <a:gd name="connsiteY1026" fmla="*/ 1321255 h 2210635"/>
              <a:gd name="connsiteX1027" fmla="*/ 8679352 w 12192000"/>
              <a:gd name="connsiteY1027" fmla="*/ 1313836 h 2210635"/>
              <a:gd name="connsiteX1028" fmla="*/ 8650768 w 12192000"/>
              <a:gd name="connsiteY1028" fmla="*/ 1306416 h 2210635"/>
              <a:gd name="connsiteX1029" fmla="*/ 8622820 w 12192000"/>
              <a:gd name="connsiteY1029" fmla="*/ 1299567 h 2210635"/>
              <a:gd name="connsiteX1030" fmla="*/ 8645687 w 12192000"/>
              <a:gd name="connsiteY1030" fmla="*/ 1337807 h 2210635"/>
              <a:gd name="connsiteX1031" fmla="*/ 8667919 w 12192000"/>
              <a:gd name="connsiteY1031" fmla="*/ 1376046 h 2210635"/>
              <a:gd name="connsiteX1032" fmla="*/ 8690786 w 12192000"/>
              <a:gd name="connsiteY1032" fmla="*/ 1414856 h 2210635"/>
              <a:gd name="connsiteX1033" fmla="*/ 8713653 w 12192000"/>
              <a:gd name="connsiteY1033" fmla="*/ 1453096 h 2210635"/>
              <a:gd name="connsiteX1034" fmla="*/ 8736520 w 12192000"/>
              <a:gd name="connsiteY1034" fmla="*/ 1491335 h 2210635"/>
              <a:gd name="connsiteX1035" fmla="*/ 8759387 w 12192000"/>
              <a:gd name="connsiteY1035" fmla="*/ 1530145 h 2210635"/>
              <a:gd name="connsiteX1036" fmla="*/ 8782254 w 12192000"/>
              <a:gd name="connsiteY1036" fmla="*/ 1568384 h 2210635"/>
              <a:gd name="connsiteX1037" fmla="*/ 8805122 w 12192000"/>
              <a:gd name="connsiteY1037" fmla="*/ 1606624 h 2210635"/>
              <a:gd name="connsiteX1038" fmla="*/ 8772091 w 12192000"/>
              <a:gd name="connsiteY1038" fmla="*/ 1598063 h 2210635"/>
              <a:gd name="connsiteX1039" fmla="*/ 8738426 w 12192000"/>
              <a:gd name="connsiteY1039" fmla="*/ 1590072 h 2210635"/>
              <a:gd name="connsiteX1040" fmla="*/ 8705395 w 12192000"/>
              <a:gd name="connsiteY1040" fmla="*/ 1580941 h 2210635"/>
              <a:gd name="connsiteX1041" fmla="*/ 8671730 w 12192000"/>
              <a:gd name="connsiteY1041" fmla="*/ 1572950 h 2210635"/>
              <a:gd name="connsiteX1042" fmla="*/ 8638700 w 12192000"/>
              <a:gd name="connsiteY1042" fmla="*/ 1563818 h 2210635"/>
              <a:gd name="connsiteX1043" fmla="*/ 8605034 w 12192000"/>
              <a:gd name="connsiteY1043" fmla="*/ 1555257 h 2210635"/>
              <a:gd name="connsiteX1044" fmla="*/ 8572004 w 12192000"/>
              <a:gd name="connsiteY1044" fmla="*/ 1546696 h 2210635"/>
              <a:gd name="connsiteX1045" fmla="*/ 8538973 w 12192000"/>
              <a:gd name="connsiteY1045" fmla="*/ 1538135 h 2210635"/>
              <a:gd name="connsiteX1046" fmla="*/ 8538973 w 12192000"/>
              <a:gd name="connsiteY1046" fmla="*/ 1737322 h 2210635"/>
              <a:gd name="connsiteX1047" fmla="*/ 8585978 w 12192000"/>
              <a:gd name="connsiteY1047" fmla="*/ 1741318 h 2210635"/>
              <a:gd name="connsiteX1048" fmla="*/ 8633618 w 12192000"/>
              <a:gd name="connsiteY1048" fmla="*/ 1745313 h 2210635"/>
              <a:gd name="connsiteX1049" fmla="*/ 8679987 w 12192000"/>
              <a:gd name="connsiteY1049" fmla="*/ 1749308 h 2210635"/>
              <a:gd name="connsiteX1050" fmla="*/ 8726992 w 12192000"/>
              <a:gd name="connsiteY1050" fmla="*/ 1752732 h 2210635"/>
              <a:gd name="connsiteX1051" fmla="*/ 8774632 w 12192000"/>
              <a:gd name="connsiteY1051" fmla="*/ 1756157 h 2210635"/>
              <a:gd name="connsiteX1052" fmla="*/ 8821637 w 12192000"/>
              <a:gd name="connsiteY1052" fmla="*/ 1759581 h 2210635"/>
              <a:gd name="connsiteX1053" fmla="*/ 8868641 w 12192000"/>
              <a:gd name="connsiteY1053" fmla="*/ 1763006 h 2210635"/>
              <a:gd name="connsiteX1054" fmla="*/ 8916281 w 12192000"/>
              <a:gd name="connsiteY1054" fmla="*/ 1766430 h 2210635"/>
              <a:gd name="connsiteX1055" fmla="*/ 8916281 w 12192000"/>
              <a:gd name="connsiteY1055" fmla="*/ 1689951 h 2210635"/>
              <a:gd name="connsiteX1056" fmla="*/ 8890238 w 12192000"/>
              <a:gd name="connsiteY1056" fmla="*/ 1692805 h 2210635"/>
              <a:gd name="connsiteX1057" fmla="*/ 8864830 w 12192000"/>
              <a:gd name="connsiteY1057" fmla="*/ 1695659 h 2210635"/>
              <a:gd name="connsiteX1058" fmla="*/ 8840058 w 12192000"/>
              <a:gd name="connsiteY1058" fmla="*/ 1697942 h 2210635"/>
              <a:gd name="connsiteX1059" fmla="*/ 8814650 w 12192000"/>
              <a:gd name="connsiteY1059" fmla="*/ 1700795 h 2210635"/>
              <a:gd name="connsiteX1060" fmla="*/ 8822907 w 12192000"/>
              <a:gd name="connsiteY1060" fmla="*/ 1687098 h 2210635"/>
              <a:gd name="connsiteX1061" fmla="*/ 8832435 w 12192000"/>
              <a:gd name="connsiteY1061" fmla="*/ 1673971 h 2210635"/>
              <a:gd name="connsiteX1062" fmla="*/ 8840693 w 12192000"/>
              <a:gd name="connsiteY1062" fmla="*/ 1660273 h 2210635"/>
              <a:gd name="connsiteX1063" fmla="*/ 8848950 w 12192000"/>
              <a:gd name="connsiteY1063" fmla="*/ 1647717 h 2210635"/>
              <a:gd name="connsiteX1064" fmla="*/ 8858478 w 12192000"/>
              <a:gd name="connsiteY1064" fmla="*/ 1634590 h 2210635"/>
              <a:gd name="connsiteX1065" fmla="*/ 8866736 w 12192000"/>
              <a:gd name="connsiteY1065" fmla="*/ 1620892 h 2210635"/>
              <a:gd name="connsiteX1066" fmla="*/ 8875629 w 12192000"/>
              <a:gd name="connsiteY1066" fmla="*/ 1607765 h 2210635"/>
              <a:gd name="connsiteX1067" fmla="*/ 8883886 w 12192000"/>
              <a:gd name="connsiteY1067" fmla="*/ 1594068 h 2210635"/>
              <a:gd name="connsiteX1068" fmla="*/ 8873723 w 12192000"/>
              <a:gd name="connsiteY1068" fmla="*/ 1595780 h 2210635"/>
              <a:gd name="connsiteX1069" fmla="*/ 8862925 w 12192000"/>
              <a:gd name="connsiteY1069" fmla="*/ 1596921 h 2210635"/>
              <a:gd name="connsiteX1070" fmla="*/ 8852126 w 12192000"/>
              <a:gd name="connsiteY1070" fmla="*/ 1597492 h 2210635"/>
              <a:gd name="connsiteX1071" fmla="*/ 8841328 w 12192000"/>
              <a:gd name="connsiteY1071" fmla="*/ 1599204 h 2210635"/>
              <a:gd name="connsiteX1072" fmla="*/ 8856573 w 12192000"/>
              <a:gd name="connsiteY1072" fmla="*/ 1575233 h 2210635"/>
              <a:gd name="connsiteX1073" fmla="*/ 8871817 w 12192000"/>
              <a:gd name="connsiteY1073" fmla="*/ 1551262 h 2210635"/>
              <a:gd name="connsiteX1074" fmla="*/ 8887697 w 12192000"/>
              <a:gd name="connsiteY1074" fmla="*/ 1527291 h 2210635"/>
              <a:gd name="connsiteX1075" fmla="*/ 8902942 w 12192000"/>
              <a:gd name="connsiteY1075" fmla="*/ 1503320 h 2210635"/>
              <a:gd name="connsiteX1076" fmla="*/ 8896590 w 12192000"/>
              <a:gd name="connsiteY1076" fmla="*/ 1503891 h 2210635"/>
              <a:gd name="connsiteX1077" fmla="*/ 8889603 w 12192000"/>
              <a:gd name="connsiteY1077" fmla="*/ 1504462 h 2210635"/>
              <a:gd name="connsiteX1078" fmla="*/ 8883251 w 12192000"/>
              <a:gd name="connsiteY1078" fmla="*/ 1505033 h 2210635"/>
              <a:gd name="connsiteX1079" fmla="*/ 8876264 w 12192000"/>
              <a:gd name="connsiteY1079" fmla="*/ 1506745 h 2210635"/>
              <a:gd name="connsiteX1080" fmla="*/ 8885157 w 12192000"/>
              <a:gd name="connsiteY1080" fmla="*/ 1493047 h 2210635"/>
              <a:gd name="connsiteX1081" fmla="*/ 8893414 w 12192000"/>
              <a:gd name="connsiteY1081" fmla="*/ 1479920 h 2210635"/>
              <a:gd name="connsiteX1082" fmla="*/ 8901672 w 12192000"/>
              <a:gd name="connsiteY1082" fmla="*/ 1466793 h 2210635"/>
              <a:gd name="connsiteX1083" fmla="*/ 8909929 w 12192000"/>
              <a:gd name="connsiteY1083" fmla="*/ 1453666 h 2210635"/>
              <a:gd name="connsiteX1084" fmla="*/ 8918187 w 12192000"/>
              <a:gd name="connsiteY1084" fmla="*/ 1441110 h 2210635"/>
              <a:gd name="connsiteX1085" fmla="*/ 8927080 w 12192000"/>
              <a:gd name="connsiteY1085" fmla="*/ 1427983 h 2210635"/>
              <a:gd name="connsiteX1086" fmla="*/ 8935337 w 12192000"/>
              <a:gd name="connsiteY1086" fmla="*/ 1414856 h 2210635"/>
              <a:gd name="connsiteX1087" fmla="*/ 8944230 w 12192000"/>
              <a:gd name="connsiteY1087" fmla="*/ 1401729 h 2210635"/>
              <a:gd name="connsiteX1088" fmla="*/ 8952488 w 12192000"/>
              <a:gd name="connsiteY1088" fmla="*/ 1416568 h 2210635"/>
              <a:gd name="connsiteX1089" fmla="*/ 8961380 w 12192000"/>
              <a:gd name="connsiteY1089" fmla="*/ 1429695 h 2210635"/>
              <a:gd name="connsiteX1090" fmla="*/ 8969638 w 12192000"/>
              <a:gd name="connsiteY1090" fmla="*/ 1444535 h 2210635"/>
              <a:gd name="connsiteX1091" fmla="*/ 8977896 w 12192000"/>
              <a:gd name="connsiteY1091" fmla="*/ 1458232 h 2210635"/>
              <a:gd name="connsiteX1092" fmla="*/ 8986153 w 12192000"/>
              <a:gd name="connsiteY1092" fmla="*/ 1472501 h 2210635"/>
              <a:gd name="connsiteX1093" fmla="*/ 8994411 w 12192000"/>
              <a:gd name="connsiteY1093" fmla="*/ 1486198 h 2210635"/>
              <a:gd name="connsiteX1094" fmla="*/ 9003304 w 12192000"/>
              <a:gd name="connsiteY1094" fmla="*/ 1500467 h 2210635"/>
              <a:gd name="connsiteX1095" fmla="*/ 9012196 w 12192000"/>
              <a:gd name="connsiteY1095" fmla="*/ 1514735 h 2210635"/>
              <a:gd name="connsiteX1096" fmla="*/ 9005209 w 12192000"/>
              <a:gd name="connsiteY1096" fmla="*/ 1513023 h 2210635"/>
              <a:gd name="connsiteX1097" fmla="*/ 8998222 w 12192000"/>
              <a:gd name="connsiteY1097" fmla="*/ 1511311 h 2210635"/>
              <a:gd name="connsiteX1098" fmla="*/ 8991870 w 12192000"/>
              <a:gd name="connsiteY1098" fmla="*/ 1510169 h 2210635"/>
              <a:gd name="connsiteX1099" fmla="*/ 8984883 w 12192000"/>
              <a:gd name="connsiteY1099" fmla="*/ 1507886 h 2210635"/>
              <a:gd name="connsiteX1100" fmla="*/ 8992505 w 12192000"/>
              <a:gd name="connsiteY1100" fmla="*/ 1521013 h 2210635"/>
              <a:gd name="connsiteX1101" fmla="*/ 9000128 w 12192000"/>
              <a:gd name="connsiteY1101" fmla="*/ 1534140 h 2210635"/>
              <a:gd name="connsiteX1102" fmla="*/ 9008385 w 12192000"/>
              <a:gd name="connsiteY1102" fmla="*/ 1546696 h 2210635"/>
              <a:gd name="connsiteX1103" fmla="*/ 9016008 w 12192000"/>
              <a:gd name="connsiteY1103" fmla="*/ 1559823 h 2210635"/>
              <a:gd name="connsiteX1104" fmla="*/ 9023630 w 12192000"/>
              <a:gd name="connsiteY1104" fmla="*/ 1572950 h 2210635"/>
              <a:gd name="connsiteX1105" fmla="*/ 9031252 w 12192000"/>
              <a:gd name="connsiteY1105" fmla="*/ 1586077 h 2210635"/>
              <a:gd name="connsiteX1106" fmla="*/ 9038875 w 12192000"/>
              <a:gd name="connsiteY1106" fmla="*/ 1598063 h 2210635"/>
              <a:gd name="connsiteX1107" fmla="*/ 9047132 w 12192000"/>
              <a:gd name="connsiteY1107" fmla="*/ 1611190 h 2210635"/>
              <a:gd name="connsiteX1108" fmla="*/ 9036334 w 12192000"/>
              <a:gd name="connsiteY1108" fmla="*/ 1609477 h 2210635"/>
              <a:gd name="connsiteX1109" fmla="*/ 9024900 w 12192000"/>
              <a:gd name="connsiteY1109" fmla="*/ 1606624 h 2210635"/>
              <a:gd name="connsiteX1110" fmla="*/ 9014737 w 12192000"/>
              <a:gd name="connsiteY1110" fmla="*/ 1603770 h 2210635"/>
              <a:gd name="connsiteX1111" fmla="*/ 9003939 w 12192000"/>
              <a:gd name="connsiteY1111" fmla="*/ 1601487 h 2210635"/>
              <a:gd name="connsiteX1112" fmla="*/ 9012832 w 12192000"/>
              <a:gd name="connsiteY1112" fmla="*/ 1616326 h 2210635"/>
              <a:gd name="connsiteX1113" fmla="*/ 9021089 w 12192000"/>
              <a:gd name="connsiteY1113" fmla="*/ 1630595 h 2210635"/>
              <a:gd name="connsiteX1114" fmla="*/ 9029982 w 12192000"/>
              <a:gd name="connsiteY1114" fmla="*/ 1644863 h 2210635"/>
              <a:gd name="connsiteX1115" fmla="*/ 9038875 w 12192000"/>
              <a:gd name="connsiteY1115" fmla="*/ 1659131 h 2210635"/>
              <a:gd name="connsiteX1116" fmla="*/ 9047132 w 12192000"/>
              <a:gd name="connsiteY1116" fmla="*/ 1673400 h 2210635"/>
              <a:gd name="connsiteX1117" fmla="*/ 9055390 w 12192000"/>
              <a:gd name="connsiteY1117" fmla="*/ 1687668 h 2210635"/>
              <a:gd name="connsiteX1118" fmla="*/ 9064918 w 12192000"/>
              <a:gd name="connsiteY1118" fmla="*/ 1702507 h 2210635"/>
              <a:gd name="connsiteX1119" fmla="*/ 9073175 w 12192000"/>
              <a:gd name="connsiteY1119" fmla="*/ 1716776 h 2210635"/>
              <a:gd name="connsiteX1120" fmla="*/ 9047767 w 12192000"/>
              <a:gd name="connsiteY1120" fmla="*/ 1710498 h 2210635"/>
              <a:gd name="connsiteX1121" fmla="*/ 9022995 w 12192000"/>
              <a:gd name="connsiteY1121" fmla="*/ 1704790 h 2210635"/>
              <a:gd name="connsiteX1122" fmla="*/ 8997587 w 12192000"/>
              <a:gd name="connsiteY1122" fmla="*/ 1699083 h 2210635"/>
              <a:gd name="connsiteX1123" fmla="*/ 8972814 w 12192000"/>
              <a:gd name="connsiteY1123" fmla="*/ 1693376 h 2210635"/>
              <a:gd name="connsiteX1124" fmla="*/ 8972814 w 12192000"/>
              <a:gd name="connsiteY1124" fmla="*/ 1769854 h 2210635"/>
              <a:gd name="connsiteX1125" fmla="*/ 9018548 w 12192000"/>
              <a:gd name="connsiteY1125" fmla="*/ 1772137 h 2210635"/>
              <a:gd name="connsiteX1126" fmla="*/ 9063012 w 12192000"/>
              <a:gd name="connsiteY1126" fmla="*/ 1774991 h 2210635"/>
              <a:gd name="connsiteX1127" fmla="*/ 9108746 w 12192000"/>
              <a:gd name="connsiteY1127" fmla="*/ 1776703 h 2210635"/>
              <a:gd name="connsiteX1128" fmla="*/ 9154481 w 12192000"/>
              <a:gd name="connsiteY1128" fmla="*/ 1778986 h 2210635"/>
              <a:gd name="connsiteX1129" fmla="*/ 9200215 w 12192000"/>
              <a:gd name="connsiteY1129" fmla="*/ 1780698 h 2210635"/>
              <a:gd name="connsiteX1130" fmla="*/ 9245949 w 12192000"/>
              <a:gd name="connsiteY1130" fmla="*/ 1782411 h 2210635"/>
              <a:gd name="connsiteX1131" fmla="*/ 9291684 w 12192000"/>
              <a:gd name="connsiteY1131" fmla="*/ 1784123 h 2210635"/>
              <a:gd name="connsiteX1132" fmla="*/ 9337418 w 12192000"/>
              <a:gd name="connsiteY1132" fmla="*/ 1785264 h 2210635"/>
              <a:gd name="connsiteX1133" fmla="*/ 9337418 w 12192000"/>
              <a:gd name="connsiteY1133" fmla="*/ 1665980 h 2210635"/>
              <a:gd name="connsiteX1134" fmla="*/ 9315186 w 12192000"/>
              <a:gd name="connsiteY1134" fmla="*/ 1669405 h 2210635"/>
              <a:gd name="connsiteX1135" fmla="*/ 9292319 w 12192000"/>
              <a:gd name="connsiteY1135" fmla="*/ 1672258 h 2210635"/>
              <a:gd name="connsiteX1136" fmla="*/ 9270722 w 12192000"/>
              <a:gd name="connsiteY1136" fmla="*/ 1675683 h 2210635"/>
              <a:gd name="connsiteX1137" fmla="*/ 9248490 w 12192000"/>
              <a:gd name="connsiteY1137" fmla="*/ 1679107 h 2210635"/>
              <a:gd name="connsiteX1138" fmla="*/ 9226258 w 12192000"/>
              <a:gd name="connsiteY1138" fmla="*/ 1681961 h 2210635"/>
              <a:gd name="connsiteX1139" fmla="*/ 9203391 w 12192000"/>
              <a:gd name="connsiteY1139" fmla="*/ 1685385 h 2210635"/>
              <a:gd name="connsiteX1140" fmla="*/ 9181159 w 12192000"/>
              <a:gd name="connsiteY1140" fmla="*/ 1687668 h 2210635"/>
              <a:gd name="connsiteX1141" fmla="*/ 9158927 w 12192000"/>
              <a:gd name="connsiteY1141" fmla="*/ 1691093 h 2210635"/>
              <a:gd name="connsiteX1142" fmla="*/ 9174172 w 12192000"/>
              <a:gd name="connsiteY1142" fmla="*/ 1667122 h 2210635"/>
              <a:gd name="connsiteX1143" fmla="*/ 9189417 w 12192000"/>
              <a:gd name="connsiteY1143" fmla="*/ 1643722 h 2210635"/>
              <a:gd name="connsiteX1144" fmla="*/ 9204661 w 12192000"/>
              <a:gd name="connsiteY1144" fmla="*/ 1619751 h 2210635"/>
              <a:gd name="connsiteX1145" fmla="*/ 9219906 w 12192000"/>
              <a:gd name="connsiteY1145" fmla="*/ 1594638 h 2210635"/>
              <a:gd name="connsiteX1146" fmla="*/ 9235151 w 12192000"/>
              <a:gd name="connsiteY1146" fmla="*/ 1570667 h 2210635"/>
              <a:gd name="connsiteX1147" fmla="*/ 9250396 w 12192000"/>
              <a:gd name="connsiteY1147" fmla="*/ 1546696 h 2210635"/>
              <a:gd name="connsiteX1148" fmla="*/ 9265641 w 12192000"/>
              <a:gd name="connsiteY1148" fmla="*/ 1523296 h 2210635"/>
              <a:gd name="connsiteX1149" fmla="*/ 9280885 w 12192000"/>
              <a:gd name="connsiteY1149" fmla="*/ 1499325 h 2210635"/>
              <a:gd name="connsiteX1150" fmla="*/ 9261829 w 12192000"/>
              <a:gd name="connsiteY1150" fmla="*/ 1501608 h 2210635"/>
              <a:gd name="connsiteX1151" fmla="*/ 9244044 w 12192000"/>
              <a:gd name="connsiteY1151" fmla="*/ 1504462 h 2210635"/>
              <a:gd name="connsiteX1152" fmla="*/ 9224988 w 12192000"/>
              <a:gd name="connsiteY1152" fmla="*/ 1507316 h 2210635"/>
              <a:gd name="connsiteX1153" fmla="*/ 9205932 w 12192000"/>
              <a:gd name="connsiteY1153" fmla="*/ 1509598 h 2210635"/>
              <a:gd name="connsiteX1154" fmla="*/ 9219271 w 12192000"/>
              <a:gd name="connsiteY1154" fmla="*/ 1487911 h 2210635"/>
              <a:gd name="connsiteX1155" fmla="*/ 9233245 w 12192000"/>
              <a:gd name="connsiteY1155" fmla="*/ 1466793 h 2210635"/>
              <a:gd name="connsiteX1156" fmla="*/ 9246585 w 12192000"/>
              <a:gd name="connsiteY1156" fmla="*/ 1445105 h 2210635"/>
              <a:gd name="connsiteX1157" fmla="*/ 9260559 w 12192000"/>
              <a:gd name="connsiteY1157" fmla="*/ 1423988 h 2210635"/>
              <a:gd name="connsiteX1158" fmla="*/ 9274533 w 12192000"/>
              <a:gd name="connsiteY1158" fmla="*/ 1401729 h 2210635"/>
              <a:gd name="connsiteX1159" fmla="*/ 9287872 w 12192000"/>
              <a:gd name="connsiteY1159" fmla="*/ 1380612 h 2210635"/>
              <a:gd name="connsiteX1160" fmla="*/ 9301847 w 12192000"/>
              <a:gd name="connsiteY1160" fmla="*/ 1358924 h 2210635"/>
              <a:gd name="connsiteX1161" fmla="*/ 9315186 w 12192000"/>
              <a:gd name="connsiteY1161" fmla="*/ 1336665 h 2210635"/>
              <a:gd name="connsiteX1162" fmla="*/ 9303117 w 12192000"/>
              <a:gd name="connsiteY1162" fmla="*/ 1338948 h 2210635"/>
              <a:gd name="connsiteX1163" fmla="*/ 9291684 w 12192000"/>
              <a:gd name="connsiteY1163" fmla="*/ 1341231 h 2210635"/>
              <a:gd name="connsiteX1164" fmla="*/ 9279615 w 12192000"/>
              <a:gd name="connsiteY1164" fmla="*/ 1342373 h 2210635"/>
              <a:gd name="connsiteX1165" fmla="*/ 9267546 w 12192000"/>
              <a:gd name="connsiteY1165" fmla="*/ 1344656 h 2210635"/>
              <a:gd name="connsiteX1166" fmla="*/ 9282791 w 12192000"/>
              <a:gd name="connsiteY1166" fmla="*/ 1320685 h 2210635"/>
              <a:gd name="connsiteX1167" fmla="*/ 9298036 w 12192000"/>
              <a:gd name="connsiteY1167" fmla="*/ 1297284 h 2210635"/>
              <a:gd name="connsiteX1168" fmla="*/ 9312645 w 12192000"/>
              <a:gd name="connsiteY1168" fmla="*/ 1273314 h 2210635"/>
              <a:gd name="connsiteX1169" fmla="*/ 9327890 w 12192000"/>
              <a:gd name="connsiteY1169" fmla="*/ 1249913 h 2210635"/>
              <a:gd name="connsiteX1170" fmla="*/ 9341864 w 12192000"/>
              <a:gd name="connsiteY1170" fmla="*/ 1225942 h 2210635"/>
              <a:gd name="connsiteX1171" fmla="*/ 9357109 w 12192000"/>
              <a:gd name="connsiteY1171" fmla="*/ 1202542 h 2210635"/>
              <a:gd name="connsiteX1172" fmla="*/ 9372354 w 12192000"/>
              <a:gd name="connsiteY1172" fmla="*/ 1179142 h 2210635"/>
              <a:gd name="connsiteX1173" fmla="*/ 9386963 w 12192000"/>
              <a:gd name="connsiteY1173" fmla="*/ 1155742 h 2210635"/>
              <a:gd name="connsiteX1174" fmla="*/ 9402208 w 12192000"/>
              <a:gd name="connsiteY1174" fmla="*/ 1179713 h 2210635"/>
              <a:gd name="connsiteX1175" fmla="*/ 9417453 w 12192000"/>
              <a:gd name="connsiteY1175" fmla="*/ 1204254 h 2210635"/>
              <a:gd name="connsiteX1176" fmla="*/ 9432063 w 12192000"/>
              <a:gd name="connsiteY1176" fmla="*/ 1228225 h 2210635"/>
              <a:gd name="connsiteX1177" fmla="*/ 9447307 w 12192000"/>
              <a:gd name="connsiteY1177" fmla="*/ 1252767 h 2210635"/>
              <a:gd name="connsiteX1178" fmla="*/ 9461917 w 12192000"/>
              <a:gd name="connsiteY1178" fmla="*/ 1276738 h 2210635"/>
              <a:gd name="connsiteX1179" fmla="*/ 9477162 w 12192000"/>
              <a:gd name="connsiteY1179" fmla="*/ 1301280 h 2210635"/>
              <a:gd name="connsiteX1180" fmla="*/ 9492406 w 12192000"/>
              <a:gd name="connsiteY1180" fmla="*/ 1325251 h 2210635"/>
              <a:gd name="connsiteX1181" fmla="*/ 9507016 w 12192000"/>
              <a:gd name="connsiteY1181" fmla="*/ 1349222 h 2210635"/>
              <a:gd name="connsiteX1182" fmla="*/ 9495582 w 12192000"/>
              <a:gd name="connsiteY1182" fmla="*/ 1346939 h 2210635"/>
              <a:gd name="connsiteX1183" fmla="*/ 9482878 w 12192000"/>
              <a:gd name="connsiteY1183" fmla="*/ 1345226 h 2210635"/>
              <a:gd name="connsiteX1184" fmla="*/ 9470810 w 12192000"/>
              <a:gd name="connsiteY1184" fmla="*/ 1342373 h 2210635"/>
              <a:gd name="connsiteX1185" fmla="*/ 9459376 w 12192000"/>
              <a:gd name="connsiteY1185" fmla="*/ 1340090 h 2210635"/>
              <a:gd name="connsiteX1186" fmla="*/ 9473350 w 12192000"/>
              <a:gd name="connsiteY1186" fmla="*/ 1362919 h 2210635"/>
              <a:gd name="connsiteX1187" fmla="*/ 9486690 w 12192000"/>
              <a:gd name="connsiteY1187" fmla="*/ 1384607 h 2210635"/>
              <a:gd name="connsiteX1188" fmla="*/ 9500664 w 12192000"/>
              <a:gd name="connsiteY1188" fmla="*/ 1406866 h 2210635"/>
              <a:gd name="connsiteX1189" fmla="*/ 9514638 w 12192000"/>
              <a:gd name="connsiteY1189" fmla="*/ 1429125 h 2210635"/>
              <a:gd name="connsiteX1190" fmla="*/ 9527977 w 12192000"/>
              <a:gd name="connsiteY1190" fmla="*/ 1451383 h 2210635"/>
              <a:gd name="connsiteX1191" fmla="*/ 9541952 w 12192000"/>
              <a:gd name="connsiteY1191" fmla="*/ 1473642 h 2210635"/>
              <a:gd name="connsiteX1192" fmla="*/ 9555291 w 12192000"/>
              <a:gd name="connsiteY1192" fmla="*/ 1495901 h 2210635"/>
              <a:gd name="connsiteX1193" fmla="*/ 9569265 w 12192000"/>
              <a:gd name="connsiteY1193" fmla="*/ 1517589 h 2210635"/>
              <a:gd name="connsiteX1194" fmla="*/ 9550209 w 12192000"/>
              <a:gd name="connsiteY1194" fmla="*/ 1514164 h 2210635"/>
              <a:gd name="connsiteX1195" fmla="*/ 9531153 w 12192000"/>
              <a:gd name="connsiteY1195" fmla="*/ 1510740 h 2210635"/>
              <a:gd name="connsiteX1196" fmla="*/ 9512098 w 12192000"/>
              <a:gd name="connsiteY1196" fmla="*/ 1507316 h 2210635"/>
              <a:gd name="connsiteX1197" fmla="*/ 9493042 w 12192000"/>
              <a:gd name="connsiteY1197" fmla="*/ 1503891 h 2210635"/>
              <a:gd name="connsiteX1198" fmla="*/ 9508286 w 12192000"/>
              <a:gd name="connsiteY1198" fmla="*/ 1528433 h 2210635"/>
              <a:gd name="connsiteX1199" fmla="*/ 9523531 w 12192000"/>
              <a:gd name="connsiteY1199" fmla="*/ 1552974 h 2210635"/>
              <a:gd name="connsiteX1200" fmla="*/ 9539411 w 12192000"/>
              <a:gd name="connsiteY1200" fmla="*/ 1577516 h 2210635"/>
              <a:gd name="connsiteX1201" fmla="*/ 9554656 w 12192000"/>
              <a:gd name="connsiteY1201" fmla="*/ 1602629 h 2210635"/>
              <a:gd name="connsiteX1202" fmla="*/ 9569901 w 12192000"/>
              <a:gd name="connsiteY1202" fmla="*/ 1627170 h 2210635"/>
              <a:gd name="connsiteX1203" fmla="*/ 9585145 w 12192000"/>
              <a:gd name="connsiteY1203" fmla="*/ 1651712 h 2210635"/>
              <a:gd name="connsiteX1204" fmla="*/ 9600390 w 12192000"/>
              <a:gd name="connsiteY1204" fmla="*/ 1676254 h 2210635"/>
              <a:gd name="connsiteX1205" fmla="*/ 9615635 w 12192000"/>
              <a:gd name="connsiteY1205" fmla="*/ 1700795 h 2210635"/>
              <a:gd name="connsiteX1206" fmla="*/ 9593403 w 12192000"/>
              <a:gd name="connsiteY1206" fmla="*/ 1696800 h 2210635"/>
              <a:gd name="connsiteX1207" fmla="*/ 9570536 w 12192000"/>
              <a:gd name="connsiteY1207" fmla="*/ 1693376 h 2210635"/>
              <a:gd name="connsiteX1208" fmla="*/ 9548939 w 12192000"/>
              <a:gd name="connsiteY1208" fmla="*/ 1689381 h 2210635"/>
              <a:gd name="connsiteX1209" fmla="*/ 9526707 w 12192000"/>
              <a:gd name="connsiteY1209" fmla="*/ 1685385 h 2210635"/>
              <a:gd name="connsiteX1210" fmla="*/ 9504475 w 12192000"/>
              <a:gd name="connsiteY1210" fmla="*/ 1680819 h 2210635"/>
              <a:gd name="connsiteX1211" fmla="*/ 9481608 w 12192000"/>
              <a:gd name="connsiteY1211" fmla="*/ 1676254 h 2210635"/>
              <a:gd name="connsiteX1212" fmla="*/ 9459376 w 12192000"/>
              <a:gd name="connsiteY1212" fmla="*/ 1672258 h 2210635"/>
              <a:gd name="connsiteX1213" fmla="*/ 9437144 w 12192000"/>
              <a:gd name="connsiteY1213" fmla="*/ 1668263 h 2210635"/>
              <a:gd name="connsiteX1214" fmla="*/ 9437144 w 12192000"/>
              <a:gd name="connsiteY1214" fmla="*/ 1787547 h 2210635"/>
              <a:gd name="connsiteX1215" fmla="*/ 9493677 w 12192000"/>
              <a:gd name="connsiteY1215" fmla="*/ 1788689 h 2210635"/>
              <a:gd name="connsiteX1216" fmla="*/ 9549574 w 12192000"/>
              <a:gd name="connsiteY1216" fmla="*/ 1789259 h 2210635"/>
              <a:gd name="connsiteX1217" fmla="*/ 9605472 w 12192000"/>
              <a:gd name="connsiteY1217" fmla="*/ 1789259 h 2210635"/>
              <a:gd name="connsiteX1218" fmla="*/ 9662004 w 12192000"/>
              <a:gd name="connsiteY1218" fmla="*/ 1789259 h 2210635"/>
              <a:gd name="connsiteX1219" fmla="*/ 9718537 w 12192000"/>
              <a:gd name="connsiteY1219" fmla="*/ 1788689 h 2210635"/>
              <a:gd name="connsiteX1220" fmla="*/ 9775070 w 12192000"/>
              <a:gd name="connsiteY1220" fmla="*/ 1787547 h 2210635"/>
              <a:gd name="connsiteX1221" fmla="*/ 9831602 w 12192000"/>
              <a:gd name="connsiteY1221" fmla="*/ 1786976 h 2210635"/>
              <a:gd name="connsiteX1222" fmla="*/ 9887500 w 12192000"/>
              <a:gd name="connsiteY1222" fmla="*/ 1785264 h 2210635"/>
              <a:gd name="connsiteX1223" fmla="*/ 9887500 w 12192000"/>
              <a:gd name="connsiteY1223" fmla="*/ 1586077 h 2210635"/>
              <a:gd name="connsiteX1224" fmla="*/ 9854470 w 12192000"/>
              <a:gd name="connsiteY1224" fmla="*/ 1592926 h 2210635"/>
              <a:gd name="connsiteX1225" fmla="*/ 9820804 w 12192000"/>
              <a:gd name="connsiteY1225" fmla="*/ 1599775 h 2210635"/>
              <a:gd name="connsiteX1226" fmla="*/ 9787774 w 12192000"/>
              <a:gd name="connsiteY1226" fmla="*/ 1606053 h 2210635"/>
              <a:gd name="connsiteX1227" fmla="*/ 9754108 w 12192000"/>
              <a:gd name="connsiteY1227" fmla="*/ 1612902 h 2210635"/>
              <a:gd name="connsiteX1228" fmla="*/ 9721078 w 12192000"/>
              <a:gd name="connsiteY1228" fmla="*/ 1618609 h 2210635"/>
              <a:gd name="connsiteX1229" fmla="*/ 9688048 w 12192000"/>
              <a:gd name="connsiteY1229" fmla="*/ 1624887 h 2210635"/>
              <a:gd name="connsiteX1230" fmla="*/ 9654382 w 12192000"/>
              <a:gd name="connsiteY1230" fmla="*/ 1631165 h 2210635"/>
              <a:gd name="connsiteX1231" fmla="*/ 9620716 w 12192000"/>
              <a:gd name="connsiteY1231" fmla="*/ 1636873 h 2210635"/>
              <a:gd name="connsiteX1232" fmla="*/ 9643584 w 12192000"/>
              <a:gd name="connsiteY1232" fmla="*/ 1600346 h 2210635"/>
              <a:gd name="connsiteX1233" fmla="*/ 9666451 w 12192000"/>
              <a:gd name="connsiteY1233" fmla="*/ 1563248 h 2210635"/>
              <a:gd name="connsiteX1234" fmla="*/ 9689318 w 12192000"/>
              <a:gd name="connsiteY1234" fmla="*/ 1526721 h 2210635"/>
              <a:gd name="connsiteX1235" fmla="*/ 9712185 w 12192000"/>
              <a:gd name="connsiteY1235" fmla="*/ 1489623 h 2210635"/>
              <a:gd name="connsiteX1236" fmla="*/ 9735052 w 12192000"/>
              <a:gd name="connsiteY1236" fmla="*/ 1453096 h 2210635"/>
              <a:gd name="connsiteX1237" fmla="*/ 9757919 w 12192000"/>
              <a:gd name="connsiteY1237" fmla="*/ 1416568 h 2210635"/>
              <a:gd name="connsiteX1238" fmla="*/ 9780786 w 12192000"/>
              <a:gd name="connsiteY1238" fmla="*/ 1379471 h 2210635"/>
              <a:gd name="connsiteX1239" fmla="*/ 9803654 w 12192000"/>
              <a:gd name="connsiteY1239" fmla="*/ 1341802 h 2210635"/>
              <a:gd name="connsiteX1240" fmla="*/ 9775705 w 12192000"/>
              <a:gd name="connsiteY1240" fmla="*/ 1346939 h 2210635"/>
              <a:gd name="connsiteX1241" fmla="*/ 9747756 w 12192000"/>
              <a:gd name="connsiteY1241" fmla="*/ 1352646 h 2210635"/>
              <a:gd name="connsiteX1242" fmla="*/ 9719172 w 12192000"/>
              <a:gd name="connsiteY1242" fmla="*/ 1358353 h 2210635"/>
              <a:gd name="connsiteX1243" fmla="*/ 9691224 w 12192000"/>
              <a:gd name="connsiteY1243" fmla="*/ 1363490 h 2210635"/>
              <a:gd name="connsiteX1244" fmla="*/ 9710915 w 12192000"/>
              <a:gd name="connsiteY1244" fmla="*/ 1329816 h 2210635"/>
              <a:gd name="connsiteX1245" fmla="*/ 9731241 w 12192000"/>
              <a:gd name="connsiteY1245" fmla="*/ 1297284 h 2210635"/>
              <a:gd name="connsiteX1246" fmla="*/ 9752203 w 12192000"/>
              <a:gd name="connsiteY1246" fmla="*/ 1264182 h 2210635"/>
              <a:gd name="connsiteX1247" fmla="*/ 9772529 w 12192000"/>
              <a:gd name="connsiteY1247" fmla="*/ 1231079 h 2210635"/>
              <a:gd name="connsiteX1248" fmla="*/ 9793490 w 12192000"/>
              <a:gd name="connsiteY1248" fmla="*/ 1197976 h 2210635"/>
              <a:gd name="connsiteX1249" fmla="*/ 9813817 w 12192000"/>
              <a:gd name="connsiteY1249" fmla="*/ 1164303 h 2210635"/>
              <a:gd name="connsiteX1250" fmla="*/ 9833508 w 12192000"/>
              <a:gd name="connsiteY1250" fmla="*/ 1131771 h 2210635"/>
              <a:gd name="connsiteX1251" fmla="*/ 9854470 w 12192000"/>
              <a:gd name="connsiteY1251" fmla="*/ 1098097 h 2210635"/>
              <a:gd name="connsiteX1252" fmla="*/ 9836684 w 12192000"/>
              <a:gd name="connsiteY1252" fmla="*/ 1101522 h 2210635"/>
              <a:gd name="connsiteX1253" fmla="*/ 9818898 w 12192000"/>
              <a:gd name="connsiteY1253" fmla="*/ 1104946 h 2210635"/>
              <a:gd name="connsiteX1254" fmla="*/ 9801113 w 12192000"/>
              <a:gd name="connsiteY1254" fmla="*/ 1108371 h 2210635"/>
              <a:gd name="connsiteX1255" fmla="*/ 9783327 w 12192000"/>
              <a:gd name="connsiteY1255" fmla="*/ 1111795 h 2210635"/>
              <a:gd name="connsiteX1256" fmla="*/ 9805559 w 12192000"/>
              <a:gd name="connsiteY1256" fmla="*/ 1076409 h 2210635"/>
              <a:gd name="connsiteX1257" fmla="*/ 9828426 w 12192000"/>
              <a:gd name="connsiteY1257" fmla="*/ 1039882 h 2210635"/>
              <a:gd name="connsiteX1258" fmla="*/ 9850658 w 12192000"/>
              <a:gd name="connsiteY1258" fmla="*/ 1002784 h 2210635"/>
              <a:gd name="connsiteX1259" fmla="*/ 9872255 w 12192000"/>
              <a:gd name="connsiteY1259" fmla="*/ 966828 h 2210635"/>
              <a:gd name="connsiteX1260" fmla="*/ 9894487 w 12192000"/>
              <a:gd name="connsiteY1260" fmla="*/ 930301 h 2210635"/>
              <a:gd name="connsiteX1261" fmla="*/ 9917354 w 12192000"/>
              <a:gd name="connsiteY1261" fmla="*/ 894344 h 2210635"/>
              <a:gd name="connsiteX1262" fmla="*/ 9939586 w 12192000"/>
              <a:gd name="connsiteY1262" fmla="*/ 857247 h 2210635"/>
              <a:gd name="connsiteX1263" fmla="*/ 9961818 w 12192000"/>
              <a:gd name="connsiteY1263" fmla="*/ 821290 h 2210635"/>
              <a:gd name="connsiteX1264" fmla="*/ 9983415 w 12192000"/>
              <a:gd name="connsiteY1264" fmla="*/ 856105 h 2210635"/>
              <a:gd name="connsiteX1265" fmla="*/ 10006282 w 12192000"/>
              <a:gd name="connsiteY1265" fmla="*/ 890920 h 2210635"/>
              <a:gd name="connsiteX1266" fmla="*/ 10028514 w 12192000"/>
              <a:gd name="connsiteY1266" fmla="*/ 925735 h 2210635"/>
              <a:gd name="connsiteX1267" fmla="*/ 10050746 w 12192000"/>
              <a:gd name="connsiteY1267" fmla="*/ 960550 h 2210635"/>
              <a:gd name="connsiteX1268" fmla="*/ 10073613 w 12192000"/>
              <a:gd name="connsiteY1268" fmla="*/ 995365 h 2210635"/>
              <a:gd name="connsiteX1269" fmla="*/ 10095845 w 12192000"/>
              <a:gd name="connsiteY1269" fmla="*/ 1029609 h 2210635"/>
              <a:gd name="connsiteX1270" fmla="*/ 10118077 w 12192000"/>
              <a:gd name="connsiteY1270" fmla="*/ 1064424 h 2210635"/>
              <a:gd name="connsiteX1271" fmla="*/ 10139674 w 12192000"/>
              <a:gd name="connsiteY1271" fmla="*/ 1098668 h 2210635"/>
              <a:gd name="connsiteX1272" fmla="*/ 10122523 w 12192000"/>
              <a:gd name="connsiteY1272" fmla="*/ 1096956 h 2210635"/>
              <a:gd name="connsiteX1273" fmla="*/ 10104738 w 12192000"/>
              <a:gd name="connsiteY1273" fmla="*/ 1094673 h 2210635"/>
              <a:gd name="connsiteX1274" fmla="*/ 10086317 w 12192000"/>
              <a:gd name="connsiteY1274" fmla="*/ 1092390 h 2210635"/>
              <a:gd name="connsiteX1275" fmla="*/ 10069167 w 12192000"/>
              <a:gd name="connsiteY1275" fmla="*/ 1090678 h 2210635"/>
              <a:gd name="connsiteX1276" fmla="*/ 10089493 w 12192000"/>
              <a:gd name="connsiteY1276" fmla="*/ 1122068 h 2210635"/>
              <a:gd name="connsiteX1277" fmla="*/ 10110455 w 12192000"/>
              <a:gd name="connsiteY1277" fmla="*/ 1153459 h 2210635"/>
              <a:gd name="connsiteX1278" fmla="*/ 10130781 w 12192000"/>
              <a:gd name="connsiteY1278" fmla="*/ 1185991 h 2210635"/>
              <a:gd name="connsiteX1279" fmla="*/ 10150472 w 12192000"/>
              <a:gd name="connsiteY1279" fmla="*/ 1217381 h 2210635"/>
              <a:gd name="connsiteX1280" fmla="*/ 10171434 w 12192000"/>
              <a:gd name="connsiteY1280" fmla="*/ 1248772 h 2210635"/>
              <a:gd name="connsiteX1281" fmla="*/ 10191760 w 12192000"/>
              <a:gd name="connsiteY1281" fmla="*/ 1280162 h 2210635"/>
              <a:gd name="connsiteX1282" fmla="*/ 10212086 w 12192000"/>
              <a:gd name="connsiteY1282" fmla="*/ 1312124 h 2210635"/>
              <a:gd name="connsiteX1283" fmla="*/ 10233048 w 12192000"/>
              <a:gd name="connsiteY1283" fmla="*/ 1343514 h 2210635"/>
              <a:gd name="connsiteX1284" fmla="*/ 10204464 w 12192000"/>
              <a:gd name="connsiteY1284" fmla="*/ 1340090 h 2210635"/>
              <a:gd name="connsiteX1285" fmla="*/ 10176515 w 12192000"/>
              <a:gd name="connsiteY1285" fmla="*/ 1336665 h 2210635"/>
              <a:gd name="connsiteX1286" fmla="*/ 10147296 w 12192000"/>
              <a:gd name="connsiteY1286" fmla="*/ 1334382 h 2210635"/>
              <a:gd name="connsiteX1287" fmla="*/ 10119347 w 12192000"/>
              <a:gd name="connsiteY1287" fmla="*/ 1330958 h 2210635"/>
              <a:gd name="connsiteX1288" fmla="*/ 10142214 w 12192000"/>
              <a:gd name="connsiteY1288" fmla="*/ 1365773 h 2210635"/>
              <a:gd name="connsiteX1289" fmla="*/ 10165082 w 12192000"/>
              <a:gd name="connsiteY1289" fmla="*/ 1401159 h 2210635"/>
              <a:gd name="connsiteX1290" fmla="*/ 10187949 w 12192000"/>
              <a:gd name="connsiteY1290" fmla="*/ 1435973 h 2210635"/>
              <a:gd name="connsiteX1291" fmla="*/ 10210816 w 12192000"/>
              <a:gd name="connsiteY1291" fmla="*/ 1471930 h 2210635"/>
              <a:gd name="connsiteX1292" fmla="*/ 10233683 w 12192000"/>
              <a:gd name="connsiteY1292" fmla="*/ 1506745 h 2210635"/>
              <a:gd name="connsiteX1293" fmla="*/ 10256550 w 12192000"/>
              <a:gd name="connsiteY1293" fmla="*/ 1541560 h 2210635"/>
              <a:gd name="connsiteX1294" fmla="*/ 10279417 w 12192000"/>
              <a:gd name="connsiteY1294" fmla="*/ 1576375 h 2210635"/>
              <a:gd name="connsiteX1295" fmla="*/ 10302284 w 12192000"/>
              <a:gd name="connsiteY1295" fmla="*/ 1611760 h 2210635"/>
              <a:gd name="connsiteX1296" fmla="*/ 10268619 w 12192000"/>
              <a:gd name="connsiteY1296" fmla="*/ 1608336 h 2210635"/>
              <a:gd name="connsiteX1297" fmla="*/ 10236224 w 12192000"/>
              <a:gd name="connsiteY1297" fmla="*/ 1604341 h 2210635"/>
              <a:gd name="connsiteX1298" fmla="*/ 10202558 w 12192000"/>
              <a:gd name="connsiteY1298" fmla="*/ 1600916 h 2210635"/>
              <a:gd name="connsiteX1299" fmla="*/ 10168893 w 12192000"/>
              <a:gd name="connsiteY1299" fmla="*/ 1597492 h 2210635"/>
              <a:gd name="connsiteX1300" fmla="*/ 10135862 w 12192000"/>
              <a:gd name="connsiteY1300" fmla="*/ 1593497 h 2210635"/>
              <a:gd name="connsiteX1301" fmla="*/ 10102832 w 12192000"/>
              <a:gd name="connsiteY1301" fmla="*/ 1589502 h 2210635"/>
              <a:gd name="connsiteX1302" fmla="*/ 10069167 w 12192000"/>
              <a:gd name="connsiteY1302" fmla="*/ 1585506 h 2210635"/>
              <a:gd name="connsiteX1303" fmla="*/ 10036136 w 12192000"/>
              <a:gd name="connsiteY1303" fmla="*/ 1580941 h 2210635"/>
              <a:gd name="connsiteX1304" fmla="*/ 10036136 w 12192000"/>
              <a:gd name="connsiteY1304" fmla="*/ 1779557 h 2210635"/>
              <a:gd name="connsiteX1305" fmla="*/ 10082506 w 12192000"/>
              <a:gd name="connsiteY1305" fmla="*/ 1777274 h 2210635"/>
              <a:gd name="connsiteX1306" fmla="*/ 10130146 w 12192000"/>
              <a:gd name="connsiteY1306" fmla="*/ 1775562 h 2210635"/>
              <a:gd name="connsiteX1307" fmla="*/ 10177150 w 12192000"/>
              <a:gd name="connsiteY1307" fmla="*/ 1772708 h 2210635"/>
              <a:gd name="connsiteX1308" fmla="*/ 10224790 w 12192000"/>
              <a:gd name="connsiteY1308" fmla="*/ 1769284 h 2210635"/>
              <a:gd name="connsiteX1309" fmla="*/ 10271795 w 12192000"/>
              <a:gd name="connsiteY1309" fmla="*/ 1765859 h 2210635"/>
              <a:gd name="connsiteX1310" fmla="*/ 10318800 w 12192000"/>
              <a:gd name="connsiteY1310" fmla="*/ 1762435 h 2210635"/>
              <a:gd name="connsiteX1311" fmla="*/ 10366440 w 12192000"/>
              <a:gd name="connsiteY1311" fmla="*/ 1759010 h 2210635"/>
              <a:gd name="connsiteX1312" fmla="*/ 10412809 w 12192000"/>
              <a:gd name="connsiteY1312" fmla="*/ 1755015 h 2210635"/>
              <a:gd name="connsiteX1313" fmla="*/ 10412809 w 12192000"/>
              <a:gd name="connsiteY1313" fmla="*/ 1678537 h 2210635"/>
              <a:gd name="connsiteX1314" fmla="*/ 10387401 w 12192000"/>
              <a:gd name="connsiteY1314" fmla="*/ 1685385 h 2210635"/>
              <a:gd name="connsiteX1315" fmla="*/ 10362628 w 12192000"/>
              <a:gd name="connsiteY1315" fmla="*/ 1691093 h 2210635"/>
              <a:gd name="connsiteX1316" fmla="*/ 10337220 w 12192000"/>
              <a:gd name="connsiteY1316" fmla="*/ 1697942 h 2210635"/>
              <a:gd name="connsiteX1317" fmla="*/ 10312448 w 12192000"/>
              <a:gd name="connsiteY1317" fmla="*/ 1704220 h 2210635"/>
              <a:gd name="connsiteX1318" fmla="*/ 10320705 w 12192000"/>
              <a:gd name="connsiteY1318" fmla="*/ 1689951 h 2210635"/>
              <a:gd name="connsiteX1319" fmla="*/ 10328963 w 12192000"/>
              <a:gd name="connsiteY1319" fmla="*/ 1675683 h 2210635"/>
              <a:gd name="connsiteX1320" fmla="*/ 10337856 w 12192000"/>
              <a:gd name="connsiteY1320" fmla="*/ 1660273 h 2210635"/>
              <a:gd name="connsiteX1321" fmla="*/ 10346748 w 12192000"/>
              <a:gd name="connsiteY1321" fmla="*/ 1646005 h 2210635"/>
              <a:gd name="connsiteX1322" fmla="*/ 10355641 w 12192000"/>
              <a:gd name="connsiteY1322" fmla="*/ 1631736 h 2210635"/>
              <a:gd name="connsiteX1323" fmla="*/ 10363899 w 12192000"/>
              <a:gd name="connsiteY1323" fmla="*/ 1616897 h 2210635"/>
              <a:gd name="connsiteX1324" fmla="*/ 10372156 w 12192000"/>
              <a:gd name="connsiteY1324" fmla="*/ 1602629 h 2210635"/>
              <a:gd name="connsiteX1325" fmla="*/ 10381684 w 12192000"/>
              <a:gd name="connsiteY1325" fmla="*/ 1587789 h 2210635"/>
              <a:gd name="connsiteX1326" fmla="*/ 10370886 w 12192000"/>
              <a:gd name="connsiteY1326" fmla="*/ 1590643 h 2210635"/>
              <a:gd name="connsiteX1327" fmla="*/ 10359452 w 12192000"/>
              <a:gd name="connsiteY1327" fmla="*/ 1593497 h 2210635"/>
              <a:gd name="connsiteX1328" fmla="*/ 10348654 w 12192000"/>
              <a:gd name="connsiteY1328" fmla="*/ 1596350 h 2210635"/>
              <a:gd name="connsiteX1329" fmla="*/ 10337856 w 12192000"/>
              <a:gd name="connsiteY1329" fmla="*/ 1599204 h 2210635"/>
              <a:gd name="connsiteX1330" fmla="*/ 10346748 w 12192000"/>
              <a:gd name="connsiteY1330" fmla="*/ 1586077 h 2210635"/>
              <a:gd name="connsiteX1331" fmla="*/ 10354371 w 12192000"/>
              <a:gd name="connsiteY1331" fmla="*/ 1572380 h 2210635"/>
              <a:gd name="connsiteX1332" fmla="*/ 10361993 w 12192000"/>
              <a:gd name="connsiteY1332" fmla="*/ 1559253 h 2210635"/>
              <a:gd name="connsiteX1333" fmla="*/ 10368980 w 12192000"/>
              <a:gd name="connsiteY1333" fmla="*/ 1546126 h 2210635"/>
              <a:gd name="connsiteX1334" fmla="*/ 10376603 w 12192000"/>
              <a:gd name="connsiteY1334" fmla="*/ 1533569 h 2210635"/>
              <a:gd name="connsiteX1335" fmla="*/ 10384225 w 12192000"/>
              <a:gd name="connsiteY1335" fmla="*/ 1520442 h 2210635"/>
              <a:gd name="connsiteX1336" fmla="*/ 10393118 w 12192000"/>
              <a:gd name="connsiteY1336" fmla="*/ 1507316 h 2210635"/>
              <a:gd name="connsiteX1337" fmla="*/ 10400740 w 12192000"/>
              <a:gd name="connsiteY1337" fmla="*/ 1493618 h 2210635"/>
              <a:gd name="connsiteX1338" fmla="*/ 10393753 w 12192000"/>
              <a:gd name="connsiteY1338" fmla="*/ 1495901 h 2210635"/>
              <a:gd name="connsiteX1339" fmla="*/ 10386766 w 12192000"/>
              <a:gd name="connsiteY1339" fmla="*/ 1497613 h 2210635"/>
              <a:gd name="connsiteX1340" fmla="*/ 10379779 w 12192000"/>
              <a:gd name="connsiteY1340" fmla="*/ 1499325 h 2210635"/>
              <a:gd name="connsiteX1341" fmla="*/ 10372791 w 12192000"/>
              <a:gd name="connsiteY1341" fmla="*/ 1501037 h 2210635"/>
              <a:gd name="connsiteX1342" fmla="*/ 10382319 w 12192000"/>
              <a:gd name="connsiteY1342" fmla="*/ 1486769 h 2210635"/>
              <a:gd name="connsiteX1343" fmla="*/ 10390577 w 12192000"/>
              <a:gd name="connsiteY1343" fmla="*/ 1472501 h 2210635"/>
              <a:gd name="connsiteX1344" fmla="*/ 10398835 w 12192000"/>
              <a:gd name="connsiteY1344" fmla="*/ 1458232 h 2210635"/>
              <a:gd name="connsiteX1345" fmla="*/ 10407092 w 12192000"/>
              <a:gd name="connsiteY1345" fmla="*/ 1443393 h 2210635"/>
              <a:gd name="connsiteX1346" fmla="*/ 10415985 w 12192000"/>
              <a:gd name="connsiteY1346" fmla="*/ 1429125 h 2210635"/>
              <a:gd name="connsiteX1347" fmla="*/ 10424243 w 12192000"/>
              <a:gd name="connsiteY1347" fmla="*/ 1414856 h 2210635"/>
              <a:gd name="connsiteX1348" fmla="*/ 10432500 w 12192000"/>
              <a:gd name="connsiteY1348" fmla="*/ 1400588 h 2210635"/>
              <a:gd name="connsiteX1349" fmla="*/ 10440758 w 12192000"/>
              <a:gd name="connsiteY1349" fmla="*/ 1386319 h 2210635"/>
              <a:gd name="connsiteX1350" fmla="*/ 10458543 w 12192000"/>
              <a:gd name="connsiteY1350" fmla="*/ 1411432 h 2210635"/>
              <a:gd name="connsiteX1351" fmla="*/ 10475058 w 12192000"/>
              <a:gd name="connsiteY1351" fmla="*/ 1437686 h 2210635"/>
              <a:gd name="connsiteX1352" fmla="*/ 10492209 w 12192000"/>
              <a:gd name="connsiteY1352" fmla="*/ 1462798 h 2210635"/>
              <a:gd name="connsiteX1353" fmla="*/ 10508724 w 12192000"/>
              <a:gd name="connsiteY1353" fmla="*/ 1487911 h 2210635"/>
              <a:gd name="connsiteX1354" fmla="*/ 10501737 w 12192000"/>
              <a:gd name="connsiteY1354" fmla="*/ 1487911 h 2210635"/>
              <a:gd name="connsiteX1355" fmla="*/ 10496020 w 12192000"/>
              <a:gd name="connsiteY1355" fmla="*/ 1487340 h 2210635"/>
              <a:gd name="connsiteX1356" fmla="*/ 10489033 w 12192000"/>
              <a:gd name="connsiteY1356" fmla="*/ 1486769 h 2210635"/>
              <a:gd name="connsiteX1357" fmla="*/ 10482046 w 12192000"/>
              <a:gd name="connsiteY1357" fmla="*/ 1486198 h 2210635"/>
              <a:gd name="connsiteX1358" fmla="*/ 10497290 w 12192000"/>
              <a:gd name="connsiteY1358" fmla="*/ 1510169 h 2210635"/>
              <a:gd name="connsiteX1359" fmla="*/ 10513170 w 12192000"/>
              <a:gd name="connsiteY1359" fmla="*/ 1533569 h 2210635"/>
              <a:gd name="connsiteX1360" fmla="*/ 10528415 w 12192000"/>
              <a:gd name="connsiteY1360" fmla="*/ 1556399 h 2210635"/>
              <a:gd name="connsiteX1361" fmla="*/ 10543660 w 12192000"/>
              <a:gd name="connsiteY1361" fmla="*/ 1579799 h 2210635"/>
              <a:gd name="connsiteX1362" fmla="*/ 10532862 w 12192000"/>
              <a:gd name="connsiteY1362" fmla="*/ 1579228 h 2210635"/>
              <a:gd name="connsiteX1363" fmla="*/ 10522698 w 12192000"/>
              <a:gd name="connsiteY1363" fmla="*/ 1578658 h 2210635"/>
              <a:gd name="connsiteX1364" fmla="*/ 10511900 w 12192000"/>
              <a:gd name="connsiteY1364" fmla="*/ 1576945 h 2210635"/>
              <a:gd name="connsiteX1365" fmla="*/ 10501102 w 12192000"/>
              <a:gd name="connsiteY1365" fmla="*/ 1576375 h 2210635"/>
              <a:gd name="connsiteX1366" fmla="*/ 10509359 w 12192000"/>
              <a:gd name="connsiteY1366" fmla="*/ 1589502 h 2210635"/>
              <a:gd name="connsiteX1367" fmla="*/ 10518887 w 12192000"/>
              <a:gd name="connsiteY1367" fmla="*/ 1602629 h 2210635"/>
              <a:gd name="connsiteX1368" fmla="*/ 10527145 w 12192000"/>
              <a:gd name="connsiteY1368" fmla="*/ 1615185 h 2210635"/>
              <a:gd name="connsiteX1369" fmla="*/ 10535402 w 12192000"/>
              <a:gd name="connsiteY1369" fmla="*/ 1628312 h 2210635"/>
              <a:gd name="connsiteX1370" fmla="*/ 10544295 w 12192000"/>
              <a:gd name="connsiteY1370" fmla="*/ 1641439 h 2210635"/>
              <a:gd name="connsiteX1371" fmla="*/ 10553188 w 12192000"/>
              <a:gd name="connsiteY1371" fmla="*/ 1654566 h 2210635"/>
              <a:gd name="connsiteX1372" fmla="*/ 10562081 w 12192000"/>
              <a:gd name="connsiteY1372" fmla="*/ 1667122 h 2210635"/>
              <a:gd name="connsiteX1373" fmla="*/ 10570338 w 12192000"/>
              <a:gd name="connsiteY1373" fmla="*/ 1680249 h 2210635"/>
              <a:gd name="connsiteX1374" fmla="*/ 10545565 w 12192000"/>
              <a:gd name="connsiteY1374" fmla="*/ 1679107 h 2210635"/>
              <a:gd name="connsiteX1375" fmla="*/ 10520158 w 12192000"/>
              <a:gd name="connsiteY1375" fmla="*/ 1676824 h 2210635"/>
              <a:gd name="connsiteX1376" fmla="*/ 10494114 w 12192000"/>
              <a:gd name="connsiteY1376" fmla="*/ 1675112 h 2210635"/>
              <a:gd name="connsiteX1377" fmla="*/ 10469342 w 12192000"/>
              <a:gd name="connsiteY1377" fmla="*/ 1673400 h 2210635"/>
              <a:gd name="connsiteX1378" fmla="*/ 10469342 w 12192000"/>
              <a:gd name="connsiteY1378" fmla="*/ 1749308 h 2210635"/>
              <a:gd name="connsiteX1379" fmla="*/ 10515076 w 12192000"/>
              <a:gd name="connsiteY1379" fmla="*/ 1745313 h 2210635"/>
              <a:gd name="connsiteX1380" fmla="*/ 10560810 w 12192000"/>
              <a:gd name="connsiteY1380" fmla="*/ 1740747 h 2210635"/>
              <a:gd name="connsiteX1381" fmla="*/ 10606545 w 12192000"/>
              <a:gd name="connsiteY1381" fmla="*/ 1735039 h 2210635"/>
              <a:gd name="connsiteX1382" fmla="*/ 10652279 w 12192000"/>
              <a:gd name="connsiteY1382" fmla="*/ 1730474 h 2210635"/>
              <a:gd name="connsiteX1383" fmla="*/ 10698013 w 12192000"/>
              <a:gd name="connsiteY1383" fmla="*/ 1724766 h 2210635"/>
              <a:gd name="connsiteX1384" fmla="*/ 10743747 w 12192000"/>
              <a:gd name="connsiteY1384" fmla="*/ 1718488 h 2210635"/>
              <a:gd name="connsiteX1385" fmla="*/ 10788847 w 12192000"/>
              <a:gd name="connsiteY1385" fmla="*/ 1712781 h 2210635"/>
              <a:gd name="connsiteX1386" fmla="*/ 10834581 w 12192000"/>
              <a:gd name="connsiteY1386" fmla="*/ 1706503 h 2210635"/>
              <a:gd name="connsiteX1387" fmla="*/ 10834581 w 12192000"/>
              <a:gd name="connsiteY1387" fmla="*/ 1586648 h 2210635"/>
              <a:gd name="connsiteX1388" fmla="*/ 10811714 w 12192000"/>
              <a:gd name="connsiteY1388" fmla="*/ 1593497 h 2210635"/>
              <a:gd name="connsiteX1389" fmla="*/ 10790117 w 12192000"/>
              <a:gd name="connsiteY1389" fmla="*/ 1600346 h 2210635"/>
              <a:gd name="connsiteX1390" fmla="*/ 10767885 w 12192000"/>
              <a:gd name="connsiteY1390" fmla="*/ 1607765 h 2210635"/>
              <a:gd name="connsiteX1391" fmla="*/ 10745653 w 12192000"/>
              <a:gd name="connsiteY1391" fmla="*/ 1614614 h 2210635"/>
              <a:gd name="connsiteX1392" fmla="*/ 10722786 w 12192000"/>
              <a:gd name="connsiteY1392" fmla="*/ 1621463 h 2210635"/>
              <a:gd name="connsiteX1393" fmla="*/ 10700554 w 12192000"/>
              <a:gd name="connsiteY1393" fmla="*/ 1628312 h 2210635"/>
              <a:gd name="connsiteX1394" fmla="*/ 10678957 w 12192000"/>
              <a:gd name="connsiteY1394" fmla="*/ 1634590 h 2210635"/>
              <a:gd name="connsiteX1395" fmla="*/ 10656090 w 12192000"/>
              <a:gd name="connsiteY1395" fmla="*/ 1641439 h 2210635"/>
              <a:gd name="connsiteX1396" fmla="*/ 10671335 w 12192000"/>
              <a:gd name="connsiteY1396" fmla="*/ 1614614 h 2210635"/>
              <a:gd name="connsiteX1397" fmla="*/ 10687215 w 12192000"/>
              <a:gd name="connsiteY1397" fmla="*/ 1588931 h 2210635"/>
              <a:gd name="connsiteX1398" fmla="*/ 10702460 w 12192000"/>
              <a:gd name="connsiteY1398" fmla="*/ 1562106 h 2210635"/>
              <a:gd name="connsiteX1399" fmla="*/ 10717704 w 12192000"/>
              <a:gd name="connsiteY1399" fmla="*/ 1535282 h 2210635"/>
              <a:gd name="connsiteX1400" fmla="*/ 10732949 w 12192000"/>
              <a:gd name="connsiteY1400" fmla="*/ 1509598 h 2210635"/>
              <a:gd name="connsiteX1401" fmla="*/ 10748194 w 12192000"/>
              <a:gd name="connsiteY1401" fmla="*/ 1482774 h 2210635"/>
              <a:gd name="connsiteX1402" fmla="*/ 10763439 w 12192000"/>
              <a:gd name="connsiteY1402" fmla="*/ 1455949 h 2210635"/>
              <a:gd name="connsiteX1403" fmla="*/ 10778683 w 12192000"/>
              <a:gd name="connsiteY1403" fmla="*/ 1429125 h 2210635"/>
              <a:gd name="connsiteX1404" fmla="*/ 10759627 w 12192000"/>
              <a:gd name="connsiteY1404" fmla="*/ 1434832 h 2210635"/>
              <a:gd name="connsiteX1405" fmla="*/ 10740571 w 12192000"/>
              <a:gd name="connsiteY1405" fmla="*/ 1441110 h 2210635"/>
              <a:gd name="connsiteX1406" fmla="*/ 10721515 w 12192000"/>
              <a:gd name="connsiteY1406" fmla="*/ 1446247 h 2210635"/>
              <a:gd name="connsiteX1407" fmla="*/ 10702460 w 12192000"/>
              <a:gd name="connsiteY1407" fmla="*/ 1452525 h 2210635"/>
              <a:gd name="connsiteX1408" fmla="*/ 10715799 w 12192000"/>
              <a:gd name="connsiteY1408" fmla="*/ 1428554 h 2210635"/>
              <a:gd name="connsiteX1409" fmla="*/ 10730408 w 12192000"/>
              <a:gd name="connsiteY1409" fmla="*/ 1404583 h 2210635"/>
              <a:gd name="connsiteX1410" fmla="*/ 10744383 w 12192000"/>
              <a:gd name="connsiteY1410" fmla="*/ 1381183 h 2210635"/>
              <a:gd name="connsiteX1411" fmla="*/ 10757722 w 12192000"/>
              <a:gd name="connsiteY1411" fmla="*/ 1357212 h 2210635"/>
              <a:gd name="connsiteX1412" fmla="*/ 10771696 w 12192000"/>
              <a:gd name="connsiteY1412" fmla="*/ 1333241 h 2210635"/>
              <a:gd name="connsiteX1413" fmla="*/ 10785035 w 12192000"/>
              <a:gd name="connsiteY1413" fmla="*/ 1309270 h 2210635"/>
              <a:gd name="connsiteX1414" fmla="*/ 10799010 w 12192000"/>
              <a:gd name="connsiteY1414" fmla="*/ 1285870 h 2210635"/>
              <a:gd name="connsiteX1415" fmla="*/ 10812984 w 12192000"/>
              <a:gd name="connsiteY1415" fmla="*/ 1261899 h 2210635"/>
              <a:gd name="connsiteX1416" fmla="*/ 10800280 w 12192000"/>
              <a:gd name="connsiteY1416" fmla="*/ 1265894 h 2210635"/>
              <a:gd name="connsiteX1417" fmla="*/ 10788211 w 12192000"/>
              <a:gd name="connsiteY1417" fmla="*/ 1269318 h 2210635"/>
              <a:gd name="connsiteX1418" fmla="*/ 10776778 w 12192000"/>
              <a:gd name="connsiteY1418" fmla="*/ 1272743 h 2210635"/>
              <a:gd name="connsiteX1419" fmla="*/ 10764709 w 12192000"/>
              <a:gd name="connsiteY1419" fmla="*/ 1276738 h 2210635"/>
              <a:gd name="connsiteX1420" fmla="*/ 10779954 w 12192000"/>
              <a:gd name="connsiteY1420" fmla="*/ 1250484 h 2210635"/>
              <a:gd name="connsiteX1421" fmla="*/ 10794563 w 12192000"/>
              <a:gd name="connsiteY1421" fmla="*/ 1224801 h 2210635"/>
              <a:gd name="connsiteX1422" fmla="*/ 10809808 w 12192000"/>
              <a:gd name="connsiteY1422" fmla="*/ 1198547 h 2210635"/>
              <a:gd name="connsiteX1423" fmla="*/ 10825053 w 12192000"/>
              <a:gd name="connsiteY1423" fmla="*/ 1172293 h 2210635"/>
              <a:gd name="connsiteX1424" fmla="*/ 10839662 w 12192000"/>
              <a:gd name="connsiteY1424" fmla="*/ 1146039 h 2210635"/>
              <a:gd name="connsiteX1425" fmla="*/ 10854907 w 12192000"/>
              <a:gd name="connsiteY1425" fmla="*/ 1119785 h 2210635"/>
              <a:gd name="connsiteX1426" fmla="*/ 10868882 w 12192000"/>
              <a:gd name="connsiteY1426" fmla="*/ 1094102 h 2210635"/>
              <a:gd name="connsiteX1427" fmla="*/ 10884126 w 12192000"/>
              <a:gd name="connsiteY1427" fmla="*/ 1067278 h 2210635"/>
              <a:gd name="connsiteX1428" fmla="*/ 10899371 w 12192000"/>
              <a:gd name="connsiteY1428" fmla="*/ 1088966 h 2210635"/>
              <a:gd name="connsiteX1429" fmla="*/ 10913981 w 12192000"/>
              <a:gd name="connsiteY1429" fmla="*/ 1111224 h 2210635"/>
              <a:gd name="connsiteX1430" fmla="*/ 10929225 w 12192000"/>
              <a:gd name="connsiteY1430" fmla="*/ 1132342 h 2210635"/>
              <a:gd name="connsiteX1431" fmla="*/ 10944470 w 12192000"/>
              <a:gd name="connsiteY1431" fmla="*/ 1154030 h 2210635"/>
              <a:gd name="connsiteX1432" fmla="*/ 10959080 w 12192000"/>
              <a:gd name="connsiteY1432" fmla="*/ 1176288 h 2210635"/>
              <a:gd name="connsiteX1433" fmla="*/ 10974324 w 12192000"/>
              <a:gd name="connsiteY1433" fmla="*/ 1197406 h 2210635"/>
              <a:gd name="connsiteX1434" fmla="*/ 10989569 w 12192000"/>
              <a:gd name="connsiteY1434" fmla="*/ 1219094 h 2210635"/>
              <a:gd name="connsiteX1435" fmla="*/ 11004179 w 12192000"/>
              <a:gd name="connsiteY1435" fmla="*/ 1240211 h 2210635"/>
              <a:gd name="connsiteX1436" fmla="*/ 10992110 w 12192000"/>
              <a:gd name="connsiteY1436" fmla="*/ 1240211 h 2210635"/>
              <a:gd name="connsiteX1437" fmla="*/ 10980676 w 12192000"/>
              <a:gd name="connsiteY1437" fmla="*/ 1240211 h 2210635"/>
              <a:gd name="connsiteX1438" fmla="*/ 10967972 w 12192000"/>
              <a:gd name="connsiteY1438" fmla="*/ 1240211 h 2210635"/>
              <a:gd name="connsiteX1439" fmla="*/ 10956539 w 12192000"/>
              <a:gd name="connsiteY1439" fmla="*/ 1239640 h 2210635"/>
              <a:gd name="connsiteX1440" fmla="*/ 10970513 w 12192000"/>
              <a:gd name="connsiteY1440" fmla="*/ 1259616 h 2210635"/>
              <a:gd name="connsiteX1441" fmla="*/ 10984488 w 12192000"/>
              <a:gd name="connsiteY1441" fmla="*/ 1279592 h 2210635"/>
              <a:gd name="connsiteX1442" fmla="*/ 10997827 w 12192000"/>
              <a:gd name="connsiteY1442" fmla="*/ 1299567 h 2210635"/>
              <a:gd name="connsiteX1443" fmla="*/ 11011801 w 12192000"/>
              <a:gd name="connsiteY1443" fmla="*/ 1318972 h 2210635"/>
              <a:gd name="connsiteX1444" fmla="*/ 11025140 w 12192000"/>
              <a:gd name="connsiteY1444" fmla="*/ 1338948 h 2210635"/>
              <a:gd name="connsiteX1445" fmla="*/ 11039115 w 12192000"/>
              <a:gd name="connsiteY1445" fmla="*/ 1358924 h 2210635"/>
              <a:gd name="connsiteX1446" fmla="*/ 11053089 w 12192000"/>
              <a:gd name="connsiteY1446" fmla="*/ 1377758 h 2210635"/>
              <a:gd name="connsiteX1447" fmla="*/ 11066428 w 12192000"/>
              <a:gd name="connsiteY1447" fmla="*/ 1397734 h 2210635"/>
              <a:gd name="connsiteX1448" fmla="*/ 11047372 w 12192000"/>
              <a:gd name="connsiteY1448" fmla="*/ 1397734 h 2210635"/>
              <a:gd name="connsiteX1449" fmla="*/ 11028316 w 12192000"/>
              <a:gd name="connsiteY1449" fmla="*/ 1397734 h 2210635"/>
              <a:gd name="connsiteX1450" fmla="*/ 11009260 w 12192000"/>
              <a:gd name="connsiteY1450" fmla="*/ 1397734 h 2210635"/>
              <a:gd name="connsiteX1451" fmla="*/ 10990204 w 12192000"/>
              <a:gd name="connsiteY1451" fmla="*/ 1397163 h 2210635"/>
              <a:gd name="connsiteX1452" fmla="*/ 11005449 w 12192000"/>
              <a:gd name="connsiteY1452" fmla="*/ 1419993 h 2210635"/>
              <a:gd name="connsiteX1453" fmla="*/ 11020694 w 12192000"/>
              <a:gd name="connsiteY1453" fmla="*/ 1441681 h 2210635"/>
              <a:gd name="connsiteX1454" fmla="*/ 11035939 w 12192000"/>
              <a:gd name="connsiteY1454" fmla="*/ 1463369 h 2210635"/>
              <a:gd name="connsiteX1455" fmla="*/ 11051183 w 12192000"/>
              <a:gd name="connsiteY1455" fmla="*/ 1485628 h 2210635"/>
              <a:gd name="connsiteX1456" fmla="*/ 11066428 w 12192000"/>
              <a:gd name="connsiteY1456" fmla="*/ 1507316 h 2210635"/>
              <a:gd name="connsiteX1457" fmla="*/ 11082308 w 12192000"/>
              <a:gd name="connsiteY1457" fmla="*/ 1529004 h 2210635"/>
              <a:gd name="connsiteX1458" fmla="*/ 11097553 w 12192000"/>
              <a:gd name="connsiteY1458" fmla="*/ 1551262 h 2210635"/>
              <a:gd name="connsiteX1459" fmla="*/ 11112798 w 12192000"/>
              <a:gd name="connsiteY1459" fmla="*/ 1572950 h 2210635"/>
              <a:gd name="connsiteX1460" fmla="*/ 11089931 w 12192000"/>
              <a:gd name="connsiteY1460" fmla="*/ 1572950 h 2210635"/>
              <a:gd name="connsiteX1461" fmla="*/ 11068334 w 12192000"/>
              <a:gd name="connsiteY1461" fmla="*/ 1572950 h 2210635"/>
              <a:gd name="connsiteX1462" fmla="*/ 11046102 w 12192000"/>
              <a:gd name="connsiteY1462" fmla="*/ 1572950 h 2210635"/>
              <a:gd name="connsiteX1463" fmla="*/ 11023870 w 12192000"/>
              <a:gd name="connsiteY1463" fmla="*/ 1572950 h 2210635"/>
              <a:gd name="connsiteX1464" fmla="*/ 11001003 w 12192000"/>
              <a:gd name="connsiteY1464" fmla="*/ 1572380 h 2210635"/>
              <a:gd name="connsiteX1465" fmla="*/ 10978771 w 12192000"/>
              <a:gd name="connsiteY1465" fmla="*/ 1572380 h 2210635"/>
              <a:gd name="connsiteX1466" fmla="*/ 10956539 w 12192000"/>
              <a:gd name="connsiteY1466" fmla="*/ 1572380 h 2210635"/>
              <a:gd name="connsiteX1467" fmla="*/ 10933672 w 12192000"/>
              <a:gd name="connsiteY1467" fmla="*/ 1571809 h 2210635"/>
              <a:gd name="connsiteX1468" fmla="*/ 10933672 w 12192000"/>
              <a:gd name="connsiteY1468" fmla="*/ 1691093 h 2210635"/>
              <a:gd name="connsiteX1469" fmla="*/ 10990204 w 12192000"/>
              <a:gd name="connsiteY1469" fmla="*/ 1682532 h 2210635"/>
              <a:gd name="connsiteX1470" fmla="*/ 11046737 w 12192000"/>
              <a:gd name="connsiteY1470" fmla="*/ 1672829 h 2210635"/>
              <a:gd name="connsiteX1471" fmla="*/ 11103270 w 12192000"/>
              <a:gd name="connsiteY1471" fmla="*/ 1662556 h 2210635"/>
              <a:gd name="connsiteX1472" fmla="*/ 11159802 w 12192000"/>
              <a:gd name="connsiteY1472" fmla="*/ 1652283 h 2210635"/>
              <a:gd name="connsiteX1473" fmla="*/ 11215700 w 12192000"/>
              <a:gd name="connsiteY1473" fmla="*/ 1641439 h 2210635"/>
              <a:gd name="connsiteX1474" fmla="*/ 11272233 w 12192000"/>
              <a:gd name="connsiteY1474" fmla="*/ 1630595 h 2210635"/>
              <a:gd name="connsiteX1475" fmla="*/ 11328765 w 12192000"/>
              <a:gd name="connsiteY1475" fmla="*/ 1618038 h 2210635"/>
              <a:gd name="connsiteX1476" fmla="*/ 11385298 w 12192000"/>
              <a:gd name="connsiteY1476" fmla="*/ 1606624 h 2210635"/>
              <a:gd name="connsiteX1477" fmla="*/ 11385298 w 12192000"/>
              <a:gd name="connsiteY1477" fmla="*/ 1406866 h 2210635"/>
              <a:gd name="connsiteX1478" fmla="*/ 11351632 w 12192000"/>
              <a:gd name="connsiteY1478" fmla="*/ 1420564 h 2210635"/>
              <a:gd name="connsiteX1479" fmla="*/ 11317967 w 12192000"/>
              <a:gd name="connsiteY1479" fmla="*/ 1432549 h 2210635"/>
              <a:gd name="connsiteX1480" fmla="*/ 11284937 w 12192000"/>
              <a:gd name="connsiteY1480" fmla="*/ 1445676 h 2210635"/>
              <a:gd name="connsiteX1481" fmla="*/ 11251906 w 12192000"/>
              <a:gd name="connsiteY1481" fmla="*/ 1458803 h 2210635"/>
              <a:gd name="connsiteX1482" fmla="*/ 11218241 w 12192000"/>
              <a:gd name="connsiteY1482" fmla="*/ 1470788 h 2210635"/>
              <a:gd name="connsiteX1483" fmla="*/ 11185210 w 12192000"/>
              <a:gd name="connsiteY1483" fmla="*/ 1483345 h 2210635"/>
              <a:gd name="connsiteX1484" fmla="*/ 11152180 w 12192000"/>
              <a:gd name="connsiteY1484" fmla="*/ 1495901 h 2210635"/>
              <a:gd name="connsiteX1485" fmla="*/ 11118515 w 12192000"/>
              <a:gd name="connsiteY1485" fmla="*/ 1507316 h 2210635"/>
              <a:gd name="connsiteX1486" fmla="*/ 11141382 w 12192000"/>
              <a:gd name="connsiteY1486" fmla="*/ 1466793 h 2210635"/>
              <a:gd name="connsiteX1487" fmla="*/ 11164249 w 12192000"/>
              <a:gd name="connsiteY1487" fmla="*/ 1425700 h 2210635"/>
              <a:gd name="connsiteX1488" fmla="*/ 11187116 w 12192000"/>
              <a:gd name="connsiteY1488" fmla="*/ 1384607 h 2210635"/>
              <a:gd name="connsiteX1489" fmla="*/ 11209983 w 12192000"/>
              <a:gd name="connsiteY1489" fmla="*/ 1343514 h 2210635"/>
              <a:gd name="connsiteX1490" fmla="*/ 11232850 w 12192000"/>
              <a:gd name="connsiteY1490" fmla="*/ 1302992 h 2210635"/>
              <a:gd name="connsiteX1491" fmla="*/ 11255717 w 12192000"/>
              <a:gd name="connsiteY1491" fmla="*/ 1261899 h 2210635"/>
              <a:gd name="connsiteX1492" fmla="*/ 11278585 w 12192000"/>
              <a:gd name="connsiteY1492" fmla="*/ 1219664 h 2210635"/>
              <a:gd name="connsiteX1493" fmla="*/ 11301452 w 12192000"/>
              <a:gd name="connsiteY1493" fmla="*/ 1179142 h 2210635"/>
              <a:gd name="connsiteX1494" fmla="*/ 11272868 w 12192000"/>
              <a:gd name="connsiteY1494" fmla="*/ 1189986 h 2210635"/>
              <a:gd name="connsiteX1495" fmla="*/ 11244919 w 12192000"/>
              <a:gd name="connsiteY1495" fmla="*/ 1200259 h 2210635"/>
              <a:gd name="connsiteX1496" fmla="*/ 11215700 w 12192000"/>
              <a:gd name="connsiteY1496" fmla="*/ 1211103 h 2210635"/>
              <a:gd name="connsiteX1497" fmla="*/ 11187751 w 12192000"/>
              <a:gd name="connsiteY1497" fmla="*/ 1221377 h 2210635"/>
              <a:gd name="connsiteX1498" fmla="*/ 11208078 w 12192000"/>
              <a:gd name="connsiteY1498" fmla="*/ 1184279 h 2210635"/>
              <a:gd name="connsiteX1499" fmla="*/ 11229039 w 12192000"/>
              <a:gd name="connsiteY1499" fmla="*/ 1147181 h 2210635"/>
              <a:gd name="connsiteX1500" fmla="*/ 11249365 w 12192000"/>
              <a:gd name="connsiteY1500" fmla="*/ 1110654 h 2210635"/>
              <a:gd name="connsiteX1501" fmla="*/ 11269692 w 12192000"/>
              <a:gd name="connsiteY1501" fmla="*/ 1073556 h 2210635"/>
              <a:gd name="connsiteX1502" fmla="*/ 11290653 w 12192000"/>
              <a:gd name="connsiteY1502" fmla="*/ 1036458 h 2210635"/>
              <a:gd name="connsiteX1503" fmla="*/ 11310344 w 12192000"/>
              <a:gd name="connsiteY1503" fmla="*/ 999360 h 2210635"/>
              <a:gd name="connsiteX1504" fmla="*/ 11330671 w 12192000"/>
              <a:gd name="connsiteY1504" fmla="*/ 962833 h 2210635"/>
              <a:gd name="connsiteX1505" fmla="*/ 11351632 w 12192000"/>
              <a:gd name="connsiteY1505" fmla="*/ 925164 h 2210635"/>
              <a:gd name="connsiteX1506" fmla="*/ 11333847 w 12192000"/>
              <a:gd name="connsiteY1506" fmla="*/ 932013 h 2210635"/>
              <a:gd name="connsiteX1507" fmla="*/ 11315426 w 12192000"/>
              <a:gd name="connsiteY1507" fmla="*/ 938862 h 2210635"/>
              <a:gd name="connsiteX1508" fmla="*/ 11298276 w 12192000"/>
              <a:gd name="connsiteY1508" fmla="*/ 945711 h 2210635"/>
              <a:gd name="connsiteX1509" fmla="*/ 11280490 w 12192000"/>
              <a:gd name="connsiteY1509" fmla="*/ 952560 h 2210635"/>
              <a:gd name="connsiteX1510" fmla="*/ 11302722 w 12192000"/>
              <a:gd name="connsiteY1510" fmla="*/ 912037 h 2210635"/>
              <a:gd name="connsiteX1511" fmla="*/ 11324954 w 12192000"/>
              <a:gd name="connsiteY1511" fmla="*/ 871515 h 2210635"/>
              <a:gd name="connsiteX1512" fmla="*/ 11347821 w 12192000"/>
              <a:gd name="connsiteY1512" fmla="*/ 831563 h 2210635"/>
              <a:gd name="connsiteX1513" fmla="*/ 11370053 w 12192000"/>
              <a:gd name="connsiteY1513" fmla="*/ 790470 h 2210635"/>
              <a:gd name="connsiteX1514" fmla="*/ 11391650 w 12192000"/>
              <a:gd name="connsiteY1514" fmla="*/ 749948 h 2210635"/>
              <a:gd name="connsiteX1515" fmla="*/ 11413882 w 12192000"/>
              <a:gd name="connsiteY1515" fmla="*/ 708855 h 2210635"/>
              <a:gd name="connsiteX1516" fmla="*/ 11436749 w 12192000"/>
              <a:gd name="connsiteY1516" fmla="*/ 668333 h 2210635"/>
              <a:gd name="connsiteX1517" fmla="*/ 11458981 w 12192000"/>
              <a:gd name="connsiteY1517" fmla="*/ 627240 h 2210635"/>
              <a:gd name="connsiteX1518" fmla="*/ 11481213 w 12192000"/>
              <a:gd name="connsiteY1518" fmla="*/ 657489 h 2210635"/>
              <a:gd name="connsiteX1519" fmla="*/ 11503445 w 12192000"/>
              <a:gd name="connsiteY1519" fmla="*/ 688309 h 2210635"/>
              <a:gd name="connsiteX1520" fmla="*/ 11526312 w 12192000"/>
              <a:gd name="connsiteY1520" fmla="*/ 718558 h 2210635"/>
              <a:gd name="connsiteX1521" fmla="*/ 11547909 w 12192000"/>
              <a:gd name="connsiteY1521" fmla="*/ 749377 h 2210635"/>
              <a:gd name="connsiteX1522" fmla="*/ 11570141 w 12192000"/>
              <a:gd name="connsiteY1522" fmla="*/ 779056 h 2210635"/>
              <a:gd name="connsiteX1523" fmla="*/ 11592373 w 12192000"/>
              <a:gd name="connsiteY1523" fmla="*/ 809305 h 2210635"/>
              <a:gd name="connsiteX1524" fmla="*/ 11615240 w 12192000"/>
              <a:gd name="connsiteY1524" fmla="*/ 839554 h 2210635"/>
              <a:gd name="connsiteX1525" fmla="*/ 11637472 w 12192000"/>
              <a:gd name="connsiteY1525" fmla="*/ 869803 h 2210635"/>
              <a:gd name="connsiteX1526" fmla="*/ 11619686 w 12192000"/>
              <a:gd name="connsiteY1526" fmla="*/ 870944 h 2210635"/>
              <a:gd name="connsiteX1527" fmla="*/ 11601265 w 12192000"/>
              <a:gd name="connsiteY1527" fmla="*/ 872086 h 2210635"/>
              <a:gd name="connsiteX1528" fmla="*/ 11584115 w 12192000"/>
              <a:gd name="connsiteY1528" fmla="*/ 873798 h 2210635"/>
              <a:gd name="connsiteX1529" fmla="*/ 11566329 w 12192000"/>
              <a:gd name="connsiteY1529" fmla="*/ 874939 h 2210635"/>
              <a:gd name="connsiteX1530" fmla="*/ 11586656 w 12192000"/>
              <a:gd name="connsiteY1530" fmla="*/ 902906 h 2210635"/>
              <a:gd name="connsiteX1531" fmla="*/ 11606982 w 12192000"/>
              <a:gd name="connsiteY1531" fmla="*/ 930301 h 2210635"/>
              <a:gd name="connsiteX1532" fmla="*/ 11627309 w 12192000"/>
              <a:gd name="connsiteY1532" fmla="*/ 957696 h 2210635"/>
              <a:gd name="connsiteX1533" fmla="*/ 11647635 w 12192000"/>
              <a:gd name="connsiteY1533" fmla="*/ 985092 h 2210635"/>
              <a:gd name="connsiteX1534" fmla="*/ 11668596 w 12192000"/>
              <a:gd name="connsiteY1534" fmla="*/ 1012487 h 2210635"/>
              <a:gd name="connsiteX1535" fmla="*/ 11688923 w 12192000"/>
              <a:gd name="connsiteY1535" fmla="*/ 1039882 h 2210635"/>
              <a:gd name="connsiteX1536" fmla="*/ 11709884 w 12192000"/>
              <a:gd name="connsiteY1536" fmla="*/ 1067278 h 2210635"/>
              <a:gd name="connsiteX1537" fmla="*/ 11730211 w 12192000"/>
              <a:gd name="connsiteY1537" fmla="*/ 1094673 h 2210635"/>
              <a:gd name="connsiteX1538" fmla="*/ 11700992 w 12192000"/>
              <a:gd name="connsiteY1538" fmla="*/ 1097527 h 2210635"/>
              <a:gd name="connsiteX1539" fmla="*/ 11673043 w 12192000"/>
              <a:gd name="connsiteY1539" fmla="*/ 1100380 h 2210635"/>
              <a:gd name="connsiteX1540" fmla="*/ 11645094 w 12192000"/>
              <a:gd name="connsiteY1540" fmla="*/ 1102663 h 2210635"/>
              <a:gd name="connsiteX1541" fmla="*/ 11616510 w 12192000"/>
              <a:gd name="connsiteY1541" fmla="*/ 1104946 h 2210635"/>
              <a:gd name="connsiteX1542" fmla="*/ 11639377 w 12192000"/>
              <a:gd name="connsiteY1542" fmla="*/ 1135766 h 2210635"/>
              <a:gd name="connsiteX1543" fmla="*/ 11662244 w 12192000"/>
              <a:gd name="connsiteY1543" fmla="*/ 1166586 h 2210635"/>
              <a:gd name="connsiteX1544" fmla="*/ 11685112 w 12192000"/>
              <a:gd name="connsiteY1544" fmla="*/ 1196835 h 2210635"/>
              <a:gd name="connsiteX1545" fmla="*/ 11707979 w 12192000"/>
              <a:gd name="connsiteY1545" fmla="*/ 1227655 h 2210635"/>
              <a:gd name="connsiteX1546" fmla="*/ 11730846 w 12192000"/>
              <a:gd name="connsiteY1546" fmla="*/ 1257333 h 2210635"/>
              <a:gd name="connsiteX1547" fmla="*/ 11753713 w 12192000"/>
              <a:gd name="connsiteY1547" fmla="*/ 1288153 h 2210635"/>
              <a:gd name="connsiteX1548" fmla="*/ 11776580 w 12192000"/>
              <a:gd name="connsiteY1548" fmla="*/ 1318402 h 2210635"/>
              <a:gd name="connsiteX1549" fmla="*/ 11799447 w 12192000"/>
              <a:gd name="connsiteY1549" fmla="*/ 1348651 h 2210635"/>
              <a:gd name="connsiteX1550" fmla="*/ 11765782 w 12192000"/>
              <a:gd name="connsiteY1550" fmla="*/ 1352075 h 2210635"/>
              <a:gd name="connsiteX1551" fmla="*/ 11732751 w 12192000"/>
              <a:gd name="connsiteY1551" fmla="*/ 1355500 h 2210635"/>
              <a:gd name="connsiteX1552" fmla="*/ 11699721 w 12192000"/>
              <a:gd name="connsiteY1552" fmla="*/ 1358924 h 2210635"/>
              <a:gd name="connsiteX1553" fmla="*/ 11666056 w 12192000"/>
              <a:gd name="connsiteY1553" fmla="*/ 1361778 h 2210635"/>
              <a:gd name="connsiteX1554" fmla="*/ 11632390 w 12192000"/>
              <a:gd name="connsiteY1554" fmla="*/ 1365202 h 2210635"/>
              <a:gd name="connsiteX1555" fmla="*/ 11599995 w 12192000"/>
              <a:gd name="connsiteY1555" fmla="*/ 1367485 h 2210635"/>
              <a:gd name="connsiteX1556" fmla="*/ 11566329 w 12192000"/>
              <a:gd name="connsiteY1556" fmla="*/ 1369768 h 2210635"/>
              <a:gd name="connsiteX1557" fmla="*/ 11532664 w 12192000"/>
              <a:gd name="connsiteY1557" fmla="*/ 1372622 h 2210635"/>
              <a:gd name="connsiteX1558" fmla="*/ 11532664 w 12192000"/>
              <a:gd name="connsiteY1558" fmla="*/ 1571809 h 2210635"/>
              <a:gd name="connsiteX1559" fmla="*/ 11580304 w 12192000"/>
              <a:gd name="connsiteY1559" fmla="*/ 1559823 h 2210635"/>
              <a:gd name="connsiteX1560" fmla="*/ 11627309 w 12192000"/>
              <a:gd name="connsiteY1560" fmla="*/ 1547838 h 2210635"/>
              <a:gd name="connsiteX1561" fmla="*/ 11674313 w 12192000"/>
              <a:gd name="connsiteY1561" fmla="*/ 1535282 h 2210635"/>
              <a:gd name="connsiteX1562" fmla="*/ 11721953 w 12192000"/>
              <a:gd name="connsiteY1562" fmla="*/ 1523296 h 2210635"/>
              <a:gd name="connsiteX1563" fmla="*/ 11768958 w 12192000"/>
              <a:gd name="connsiteY1563" fmla="*/ 1509598 h 2210635"/>
              <a:gd name="connsiteX1564" fmla="*/ 11815327 w 12192000"/>
              <a:gd name="connsiteY1564" fmla="*/ 1496472 h 2210635"/>
              <a:gd name="connsiteX1565" fmla="*/ 11862967 w 12192000"/>
              <a:gd name="connsiteY1565" fmla="*/ 1482774 h 2210635"/>
              <a:gd name="connsiteX1566" fmla="*/ 11909972 w 12192000"/>
              <a:gd name="connsiteY1566" fmla="*/ 1468505 h 2210635"/>
              <a:gd name="connsiteX1567" fmla="*/ 11909972 w 12192000"/>
              <a:gd name="connsiteY1567" fmla="*/ 1391456 h 2210635"/>
              <a:gd name="connsiteX1568" fmla="*/ 11885199 w 12192000"/>
              <a:gd name="connsiteY1568" fmla="*/ 1403441 h 2210635"/>
              <a:gd name="connsiteX1569" fmla="*/ 11859791 w 12192000"/>
              <a:gd name="connsiteY1569" fmla="*/ 1415427 h 2210635"/>
              <a:gd name="connsiteX1570" fmla="*/ 11834383 w 12192000"/>
              <a:gd name="connsiteY1570" fmla="*/ 1427412 h 2210635"/>
              <a:gd name="connsiteX1571" fmla="*/ 11808975 w 12192000"/>
              <a:gd name="connsiteY1571" fmla="*/ 1438827 h 2210635"/>
              <a:gd name="connsiteX1572" fmla="*/ 11817868 w 12192000"/>
              <a:gd name="connsiteY1572" fmla="*/ 1422847 h 2210635"/>
              <a:gd name="connsiteX1573" fmla="*/ 11826126 w 12192000"/>
              <a:gd name="connsiteY1573" fmla="*/ 1406295 h 2210635"/>
              <a:gd name="connsiteX1574" fmla="*/ 11835654 w 12192000"/>
              <a:gd name="connsiteY1574" fmla="*/ 1389744 h 2210635"/>
              <a:gd name="connsiteX1575" fmla="*/ 11843911 w 12192000"/>
              <a:gd name="connsiteY1575" fmla="*/ 1373192 h 2210635"/>
              <a:gd name="connsiteX1576" fmla="*/ 11852169 w 12192000"/>
              <a:gd name="connsiteY1576" fmla="*/ 1356641 h 2210635"/>
              <a:gd name="connsiteX1577" fmla="*/ 11861062 w 12192000"/>
              <a:gd name="connsiteY1577" fmla="*/ 1340090 h 2210635"/>
              <a:gd name="connsiteX1578" fmla="*/ 11869954 w 12192000"/>
              <a:gd name="connsiteY1578" fmla="*/ 1324109 h 2210635"/>
              <a:gd name="connsiteX1579" fmla="*/ 11878212 w 12192000"/>
              <a:gd name="connsiteY1579" fmla="*/ 1307558 h 2210635"/>
              <a:gd name="connsiteX1580" fmla="*/ 11867414 w 12192000"/>
              <a:gd name="connsiteY1580" fmla="*/ 1312694 h 2210635"/>
              <a:gd name="connsiteX1581" fmla="*/ 11856615 w 12192000"/>
              <a:gd name="connsiteY1581" fmla="*/ 1317831 h 2210635"/>
              <a:gd name="connsiteX1582" fmla="*/ 11845817 w 12192000"/>
              <a:gd name="connsiteY1582" fmla="*/ 1322397 h 2210635"/>
              <a:gd name="connsiteX1583" fmla="*/ 11835654 w 12192000"/>
              <a:gd name="connsiteY1583" fmla="*/ 1328104 h 2210635"/>
              <a:gd name="connsiteX1584" fmla="*/ 11843276 w 12192000"/>
              <a:gd name="connsiteY1584" fmla="*/ 1312694 h 2210635"/>
              <a:gd name="connsiteX1585" fmla="*/ 11850898 w 12192000"/>
              <a:gd name="connsiteY1585" fmla="*/ 1298426 h 2210635"/>
              <a:gd name="connsiteX1586" fmla="*/ 11859156 w 12192000"/>
              <a:gd name="connsiteY1586" fmla="*/ 1283587 h 2210635"/>
              <a:gd name="connsiteX1587" fmla="*/ 11866778 w 12192000"/>
              <a:gd name="connsiteY1587" fmla="*/ 1268748 h 2210635"/>
              <a:gd name="connsiteX1588" fmla="*/ 11874401 w 12192000"/>
              <a:gd name="connsiteY1588" fmla="*/ 1253908 h 2210635"/>
              <a:gd name="connsiteX1589" fmla="*/ 11882023 w 12192000"/>
              <a:gd name="connsiteY1589" fmla="*/ 1239069 h 2210635"/>
              <a:gd name="connsiteX1590" fmla="*/ 11889646 w 12192000"/>
              <a:gd name="connsiteY1590" fmla="*/ 1224801 h 2210635"/>
              <a:gd name="connsiteX1591" fmla="*/ 11897903 w 12192000"/>
              <a:gd name="connsiteY1591" fmla="*/ 1209391 h 2210635"/>
              <a:gd name="connsiteX1592" fmla="*/ 11890916 w 12192000"/>
              <a:gd name="connsiteY1592" fmla="*/ 1212815 h 2210635"/>
              <a:gd name="connsiteX1593" fmla="*/ 11883929 w 12192000"/>
              <a:gd name="connsiteY1593" fmla="*/ 1215669 h 2210635"/>
              <a:gd name="connsiteX1594" fmla="*/ 11877577 w 12192000"/>
              <a:gd name="connsiteY1594" fmla="*/ 1219094 h 2210635"/>
              <a:gd name="connsiteX1595" fmla="*/ 11870590 w 12192000"/>
              <a:gd name="connsiteY1595" fmla="*/ 1222518 h 2210635"/>
              <a:gd name="connsiteX1596" fmla="*/ 11878847 w 12192000"/>
              <a:gd name="connsiteY1596" fmla="*/ 1205967 h 2210635"/>
              <a:gd name="connsiteX1597" fmla="*/ 11887105 w 12192000"/>
              <a:gd name="connsiteY1597" fmla="*/ 1190557 h 2210635"/>
              <a:gd name="connsiteX1598" fmla="*/ 11896633 w 12192000"/>
              <a:gd name="connsiteY1598" fmla="*/ 1174005 h 2210635"/>
              <a:gd name="connsiteX1599" fmla="*/ 11904890 w 12192000"/>
              <a:gd name="connsiteY1599" fmla="*/ 1157454 h 2210635"/>
              <a:gd name="connsiteX1600" fmla="*/ 11913148 w 12192000"/>
              <a:gd name="connsiteY1600" fmla="*/ 1142044 h 2210635"/>
              <a:gd name="connsiteX1601" fmla="*/ 11921405 w 12192000"/>
              <a:gd name="connsiteY1601" fmla="*/ 1125493 h 2210635"/>
              <a:gd name="connsiteX1602" fmla="*/ 11929663 w 12192000"/>
              <a:gd name="connsiteY1602" fmla="*/ 1108941 h 2210635"/>
              <a:gd name="connsiteX1603" fmla="*/ 11938556 w 12192000"/>
              <a:gd name="connsiteY1603" fmla="*/ 1093532 h 2210635"/>
              <a:gd name="connsiteX1604" fmla="*/ 11955071 w 12192000"/>
              <a:gd name="connsiteY1604" fmla="*/ 1115220 h 2210635"/>
              <a:gd name="connsiteX1605" fmla="*/ 11972857 w 12192000"/>
              <a:gd name="connsiteY1605" fmla="*/ 1136907 h 2210635"/>
              <a:gd name="connsiteX1606" fmla="*/ 11989372 w 12192000"/>
              <a:gd name="connsiteY1606" fmla="*/ 1159166 h 2210635"/>
              <a:gd name="connsiteX1607" fmla="*/ 12005887 w 12192000"/>
              <a:gd name="connsiteY1607" fmla="*/ 1180283 h 2210635"/>
              <a:gd name="connsiteX1608" fmla="*/ 11998900 w 12192000"/>
              <a:gd name="connsiteY1608" fmla="*/ 1181425 h 2210635"/>
              <a:gd name="connsiteX1609" fmla="*/ 11992548 w 12192000"/>
              <a:gd name="connsiteY1609" fmla="*/ 1182566 h 2210635"/>
              <a:gd name="connsiteX1610" fmla="*/ 11985560 w 12192000"/>
              <a:gd name="connsiteY1610" fmla="*/ 1183708 h 2210635"/>
              <a:gd name="connsiteX1611" fmla="*/ 11979209 w 12192000"/>
              <a:gd name="connsiteY1611" fmla="*/ 1184279 h 2210635"/>
              <a:gd name="connsiteX1612" fmla="*/ 11994453 w 12192000"/>
              <a:gd name="connsiteY1612" fmla="*/ 1204254 h 2210635"/>
              <a:gd name="connsiteX1613" fmla="*/ 12009698 w 12192000"/>
              <a:gd name="connsiteY1613" fmla="*/ 1224230 h 2210635"/>
              <a:gd name="connsiteX1614" fmla="*/ 12025578 w 12192000"/>
              <a:gd name="connsiteY1614" fmla="*/ 1243635 h 2210635"/>
              <a:gd name="connsiteX1615" fmla="*/ 12040823 w 12192000"/>
              <a:gd name="connsiteY1615" fmla="*/ 1264182 h 2210635"/>
              <a:gd name="connsiteX1616" fmla="*/ 12030660 w 12192000"/>
              <a:gd name="connsiteY1616" fmla="*/ 1265894 h 2210635"/>
              <a:gd name="connsiteX1617" fmla="*/ 12019861 w 12192000"/>
              <a:gd name="connsiteY1617" fmla="*/ 1267035 h 2210635"/>
              <a:gd name="connsiteX1618" fmla="*/ 12009063 w 12192000"/>
              <a:gd name="connsiteY1618" fmla="*/ 1269318 h 2210635"/>
              <a:gd name="connsiteX1619" fmla="*/ 11998264 w 12192000"/>
              <a:gd name="connsiteY1619" fmla="*/ 1270460 h 2210635"/>
              <a:gd name="connsiteX1620" fmla="*/ 12015415 w 12192000"/>
              <a:gd name="connsiteY1620" fmla="*/ 1292719 h 2210635"/>
              <a:gd name="connsiteX1621" fmla="*/ 12032565 w 12192000"/>
              <a:gd name="connsiteY1621" fmla="*/ 1314977 h 2210635"/>
              <a:gd name="connsiteX1622" fmla="*/ 12050351 w 12192000"/>
              <a:gd name="connsiteY1622" fmla="*/ 1336665 h 2210635"/>
              <a:gd name="connsiteX1623" fmla="*/ 12067501 w 12192000"/>
              <a:gd name="connsiteY1623" fmla="*/ 1358924 h 2210635"/>
              <a:gd name="connsiteX1624" fmla="*/ 12042728 w 12192000"/>
              <a:gd name="connsiteY1624" fmla="*/ 1362919 h 2210635"/>
              <a:gd name="connsiteX1625" fmla="*/ 12016685 w 12192000"/>
              <a:gd name="connsiteY1625" fmla="*/ 1366914 h 2210635"/>
              <a:gd name="connsiteX1626" fmla="*/ 11991277 w 12192000"/>
              <a:gd name="connsiteY1626" fmla="*/ 1370339 h 2210635"/>
              <a:gd name="connsiteX1627" fmla="*/ 11966505 w 12192000"/>
              <a:gd name="connsiteY1627" fmla="*/ 1373763 h 2210635"/>
              <a:gd name="connsiteX1628" fmla="*/ 11966505 w 12192000"/>
              <a:gd name="connsiteY1628" fmla="*/ 1450242 h 2210635"/>
              <a:gd name="connsiteX1629" fmla="*/ 11994453 w 12192000"/>
              <a:gd name="connsiteY1629" fmla="*/ 1441681 h 2210635"/>
              <a:gd name="connsiteX1630" fmla="*/ 12023037 w 12192000"/>
              <a:gd name="connsiteY1630" fmla="*/ 1432549 h 2210635"/>
              <a:gd name="connsiteX1631" fmla="*/ 12050986 w 12192000"/>
              <a:gd name="connsiteY1631" fmla="*/ 1423988 h 2210635"/>
              <a:gd name="connsiteX1632" fmla="*/ 12078935 w 12192000"/>
              <a:gd name="connsiteY1632" fmla="*/ 1414285 h 2210635"/>
              <a:gd name="connsiteX1633" fmla="*/ 12107519 w 12192000"/>
              <a:gd name="connsiteY1633" fmla="*/ 1404583 h 2210635"/>
              <a:gd name="connsiteX1634" fmla="*/ 12135467 w 12192000"/>
              <a:gd name="connsiteY1634" fmla="*/ 1394880 h 2210635"/>
              <a:gd name="connsiteX1635" fmla="*/ 12164051 w 12192000"/>
              <a:gd name="connsiteY1635" fmla="*/ 1385749 h 2210635"/>
              <a:gd name="connsiteX1636" fmla="*/ 12192000 w 12192000"/>
              <a:gd name="connsiteY1636" fmla="*/ 1376046 h 2210635"/>
              <a:gd name="connsiteX1637" fmla="*/ 12192000 w 12192000"/>
              <a:gd name="connsiteY1637" fmla="*/ 1836631 h 2210635"/>
              <a:gd name="connsiteX1638" fmla="*/ 12192000 w 12192000"/>
              <a:gd name="connsiteY1638" fmla="*/ 2210635 h 2210635"/>
              <a:gd name="connsiteX1639" fmla="*/ 0 w 12192000"/>
              <a:gd name="connsiteY1639" fmla="*/ 2210635 h 2210635"/>
              <a:gd name="connsiteX1640" fmla="*/ 0 w 12192000"/>
              <a:gd name="connsiteY1640" fmla="*/ 2198478 h 2210635"/>
              <a:gd name="connsiteX1641" fmla="*/ 0 w 12192000"/>
              <a:gd name="connsiteY1641" fmla="*/ 2177360 h 2210635"/>
              <a:gd name="connsiteX1642" fmla="*/ 0 w 12192000"/>
              <a:gd name="connsiteY1642" fmla="*/ 2155672 h 2210635"/>
              <a:gd name="connsiteX1643" fmla="*/ 0 w 12192000"/>
              <a:gd name="connsiteY1643" fmla="*/ 2135126 h 2210635"/>
              <a:gd name="connsiteX1644" fmla="*/ 0 w 12192000"/>
              <a:gd name="connsiteY1644" fmla="*/ 2114008 h 2210635"/>
              <a:gd name="connsiteX1645" fmla="*/ 0 w 12192000"/>
              <a:gd name="connsiteY1645" fmla="*/ 2092891 h 2210635"/>
              <a:gd name="connsiteX1646" fmla="*/ 0 w 12192000"/>
              <a:gd name="connsiteY1646" fmla="*/ 2071774 h 2210635"/>
              <a:gd name="connsiteX1647" fmla="*/ 0 w 12192000"/>
              <a:gd name="connsiteY1647" fmla="*/ 2050657 h 2210635"/>
              <a:gd name="connsiteX1648" fmla="*/ 0 w 12192000"/>
              <a:gd name="connsiteY1648" fmla="*/ 2029540 h 2210635"/>
              <a:gd name="connsiteX1649" fmla="*/ 0 w 12192000"/>
              <a:gd name="connsiteY1649" fmla="*/ 2008993 h 2210635"/>
              <a:gd name="connsiteX1650" fmla="*/ 0 w 12192000"/>
              <a:gd name="connsiteY1650" fmla="*/ 1987876 h 2210635"/>
              <a:gd name="connsiteX1651" fmla="*/ 0 w 12192000"/>
              <a:gd name="connsiteY1651" fmla="*/ 1966188 h 2210635"/>
              <a:gd name="connsiteX1652" fmla="*/ 0 w 12192000"/>
              <a:gd name="connsiteY1652" fmla="*/ 1945071 h 2210635"/>
              <a:gd name="connsiteX1653" fmla="*/ 0 w 12192000"/>
              <a:gd name="connsiteY1653" fmla="*/ 1923953 h 2210635"/>
              <a:gd name="connsiteX1654" fmla="*/ 0 w 12192000"/>
              <a:gd name="connsiteY1654" fmla="*/ 1902836 h 2210635"/>
              <a:gd name="connsiteX1655" fmla="*/ 0 w 12192000"/>
              <a:gd name="connsiteY1655" fmla="*/ 1882289 h 2210635"/>
              <a:gd name="connsiteX1656" fmla="*/ 0 w 12192000"/>
              <a:gd name="connsiteY1656" fmla="*/ 1861172 h 2210635"/>
              <a:gd name="connsiteX1657" fmla="*/ 0 w 12192000"/>
              <a:gd name="connsiteY1657" fmla="*/ 1840055 h 2210635"/>
              <a:gd name="connsiteX1658" fmla="*/ 0 w 12192000"/>
              <a:gd name="connsiteY1658" fmla="*/ 1836631 h 2210635"/>
              <a:gd name="connsiteX1659" fmla="*/ 0 w 12192000"/>
              <a:gd name="connsiteY1659" fmla="*/ 1818367 h 2210635"/>
              <a:gd name="connsiteX1660" fmla="*/ 0 w 12192000"/>
              <a:gd name="connsiteY1660" fmla="*/ 1797250 h 2210635"/>
              <a:gd name="connsiteX1661" fmla="*/ 0 w 12192000"/>
              <a:gd name="connsiteY1661" fmla="*/ 1776132 h 2210635"/>
              <a:gd name="connsiteX1662" fmla="*/ 0 w 12192000"/>
              <a:gd name="connsiteY1662" fmla="*/ 1755586 h 2210635"/>
              <a:gd name="connsiteX1663" fmla="*/ 0 w 12192000"/>
              <a:gd name="connsiteY1663" fmla="*/ 1734469 h 2210635"/>
              <a:gd name="connsiteX1664" fmla="*/ 0 w 12192000"/>
              <a:gd name="connsiteY1664" fmla="*/ 1713351 h 2210635"/>
              <a:gd name="connsiteX1665" fmla="*/ 0 w 12192000"/>
              <a:gd name="connsiteY1665" fmla="*/ 1692234 h 2210635"/>
              <a:gd name="connsiteX1666" fmla="*/ 0 w 12192000"/>
              <a:gd name="connsiteY1666" fmla="*/ 1670546 h 2210635"/>
              <a:gd name="connsiteX1667" fmla="*/ 0 w 12192000"/>
              <a:gd name="connsiteY1667" fmla="*/ 1649429 h 2210635"/>
              <a:gd name="connsiteX1668" fmla="*/ 0 w 12192000"/>
              <a:gd name="connsiteY1668" fmla="*/ 1628882 h 2210635"/>
              <a:gd name="connsiteX1669" fmla="*/ 0 w 12192000"/>
              <a:gd name="connsiteY1669" fmla="*/ 1607765 h 2210635"/>
              <a:gd name="connsiteX1670" fmla="*/ 0 w 12192000"/>
              <a:gd name="connsiteY1670" fmla="*/ 1586648 h 2210635"/>
              <a:gd name="connsiteX1671" fmla="*/ 0 w 12192000"/>
              <a:gd name="connsiteY1671" fmla="*/ 1565531 h 2210635"/>
              <a:gd name="connsiteX1672" fmla="*/ 0 w 12192000"/>
              <a:gd name="connsiteY1672" fmla="*/ 1544413 h 2210635"/>
              <a:gd name="connsiteX1673" fmla="*/ 0 w 12192000"/>
              <a:gd name="connsiteY1673" fmla="*/ 1523296 h 2210635"/>
              <a:gd name="connsiteX1674" fmla="*/ 0 w 12192000"/>
              <a:gd name="connsiteY1674" fmla="*/ 1502750 h 2210635"/>
              <a:gd name="connsiteX1675" fmla="*/ 0 w 12192000"/>
              <a:gd name="connsiteY1675" fmla="*/ 1481062 h 2210635"/>
              <a:gd name="connsiteX1676" fmla="*/ 0 w 12192000"/>
              <a:gd name="connsiteY1676" fmla="*/ 1459944 h 2210635"/>
              <a:gd name="connsiteX1677" fmla="*/ 0 w 12192000"/>
              <a:gd name="connsiteY1677" fmla="*/ 1438827 h 2210635"/>
              <a:gd name="connsiteX1678" fmla="*/ 0 w 12192000"/>
              <a:gd name="connsiteY1678" fmla="*/ 1417710 h 2210635"/>
              <a:gd name="connsiteX1679" fmla="*/ 0 w 12192000"/>
              <a:gd name="connsiteY1679" fmla="*/ 1396593 h 2210635"/>
              <a:gd name="connsiteX1680" fmla="*/ 0 w 12192000"/>
              <a:gd name="connsiteY1680" fmla="*/ 1376046 h 2210635"/>
              <a:gd name="connsiteX1681" fmla="*/ 56533 w 12192000"/>
              <a:gd name="connsiteY1681" fmla="*/ 1356070 h 2210635"/>
              <a:gd name="connsiteX1682" fmla="*/ 113066 w 12192000"/>
              <a:gd name="connsiteY1682" fmla="*/ 1336665 h 2210635"/>
              <a:gd name="connsiteX1683" fmla="*/ 170233 w 12192000"/>
              <a:gd name="connsiteY1683" fmla="*/ 1318402 h 2210635"/>
              <a:gd name="connsiteX1684" fmla="*/ 226131 w 12192000"/>
              <a:gd name="connsiteY1684" fmla="*/ 1300138 h 2210635"/>
              <a:gd name="connsiteX1685" fmla="*/ 282664 w 12192000"/>
              <a:gd name="connsiteY1685" fmla="*/ 1283016 h 2210635"/>
              <a:gd name="connsiteX1686" fmla="*/ 339196 w 12192000"/>
              <a:gd name="connsiteY1686" fmla="*/ 1265894 h 2210635"/>
              <a:gd name="connsiteX1687" fmla="*/ 395729 w 12192000"/>
              <a:gd name="connsiteY1687" fmla="*/ 1249343 h 2210635"/>
              <a:gd name="connsiteX1688" fmla="*/ 452897 w 12192000"/>
              <a:gd name="connsiteY1688" fmla="*/ 1233362 h 2210635"/>
              <a:gd name="connsiteX1689" fmla="*/ 508794 w 12192000"/>
              <a:gd name="connsiteY1689" fmla="*/ 1217952 h 2210635"/>
              <a:gd name="connsiteX1690" fmla="*/ 565327 w 12192000"/>
              <a:gd name="connsiteY1690" fmla="*/ 1202542 h 2210635"/>
              <a:gd name="connsiteX1691" fmla="*/ 621860 w 12192000"/>
              <a:gd name="connsiteY1691" fmla="*/ 1188274 h 2210635"/>
              <a:gd name="connsiteX1692" fmla="*/ 679027 w 12192000"/>
              <a:gd name="connsiteY1692" fmla="*/ 1174576 h 2210635"/>
              <a:gd name="connsiteX1693" fmla="*/ 735560 w 12192000"/>
              <a:gd name="connsiteY1693" fmla="*/ 1160878 h 2210635"/>
              <a:gd name="connsiteX1694" fmla="*/ 791458 w 12192000"/>
              <a:gd name="connsiteY1694" fmla="*/ 1148322 h 2210635"/>
              <a:gd name="connsiteX1695" fmla="*/ 847990 w 12192000"/>
              <a:gd name="connsiteY1695" fmla="*/ 1135766 h 2210635"/>
              <a:gd name="connsiteX1696" fmla="*/ 904523 w 12192000"/>
              <a:gd name="connsiteY1696" fmla="*/ 1124351 h 2210635"/>
              <a:gd name="connsiteX1697" fmla="*/ 904523 w 12192000"/>
              <a:gd name="connsiteY1697" fmla="*/ 924594 h 2210635"/>
              <a:gd name="connsiteX1698" fmla="*/ 871492 w 12192000"/>
              <a:gd name="connsiteY1698" fmla="*/ 937150 h 2210635"/>
              <a:gd name="connsiteX1699" fmla="*/ 838462 w 12192000"/>
              <a:gd name="connsiteY1699" fmla="*/ 950277 h 2210635"/>
              <a:gd name="connsiteX1700" fmla="*/ 804797 w 12192000"/>
              <a:gd name="connsiteY1700" fmla="*/ 963404 h 2210635"/>
              <a:gd name="connsiteX1701" fmla="*/ 771766 w 12192000"/>
              <a:gd name="connsiteY1701" fmla="*/ 977101 h 2210635"/>
              <a:gd name="connsiteX1702" fmla="*/ 738101 w 12192000"/>
              <a:gd name="connsiteY1702" fmla="*/ 990228 h 2210635"/>
              <a:gd name="connsiteX1703" fmla="*/ 705071 w 12192000"/>
              <a:gd name="connsiteY1703" fmla="*/ 1003926 h 2210635"/>
              <a:gd name="connsiteX1704" fmla="*/ 672040 w 12192000"/>
              <a:gd name="connsiteY1704" fmla="*/ 1018194 h 2210635"/>
              <a:gd name="connsiteX1705" fmla="*/ 638375 w 12192000"/>
              <a:gd name="connsiteY1705" fmla="*/ 1031892 h 2210635"/>
              <a:gd name="connsiteX1706" fmla="*/ 661242 w 12192000"/>
              <a:gd name="connsiteY1706" fmla="*/ 989087 h 2210635"/>
              <a:gd name="connsiteX1707" fmla="*/ 684109 w 12192000"/>
              <a:gd name="connsiteY1707" fmla="*/ 947423 h 2210635"/>
              <a:gd name="connsiteX1708" fmla="*/ 706976 w 12192000"/>
              <a:gd name="connsiteY1708" fmla="*/ 905188 h 2210635"/>
              <a:gd name="connsiteX1709" fmla="*/ 729843 w 12192000"/>
              <a:gd name="connsiteY1709" fmla="*/ 863525 h 2210635"/>
              <a:gd name="connsiteX1710" fmla="*/ 752710 w 12192000"/>
              <a:gd name="connsiteY1710" fmla="*/ 821861 h 2210635"/>
              <a:gd name="connsiteX1711" fmla="*/ 775578 w 12192000"/>
              <a:gd name="connsiteY1711" fmla="*/ 779056 h 2210635"/>
              <a:gd name="connsiteX1712" fmla="*/ 798445 w 12192000"/>
              <a:gd name="connsiteY1712" fmla="*/ 737392 h 2210635"/>
              <a:gd name="connsiteX1713" fmla="*/ 821312 w 12192000"/>
              <a:gd name="connsiteY1713" fmla="*/ 695728 h 2210635"/>
              <a:gd name="connsiteX1714" fmla="*/ 793363 w 12192000"/>
              <a:gd name="connsiteY1714" fmla="*/ 707714 h 2210635"/>
              <a:gd name="connsiteX1715" fmla="*/ 764144 w 12192000"/>
              <a:gd name="connsiteY1715" fmla="*/ 718558 h 2210635"/>
              <a:gd name="connsiteX1716" fmla="*/ 736195 w 12192000"/>
              <a:gd name="connsiteY1716" fmla="*/ 729972 h 2210635"/>
              <a:gd name="connsiteX1717" fmla="*/ 707611 w 12192000"/>
              <a:gd name="connsiteY1717" fmla="*/ 741387 h 2210635"/>
              <a:gd name="connsiteX1718" fmla="*/ 728573 w 12192000"/>
              <a:gd name="connsiteY1718" fmla="*/ 704289 h 2210635"/>
              <a:gd name="connsiteX1719" fmla="*/ 748899 w 12192000"/>
              <a:gd name="connsiteY1719" fmla="*/ 666621 h 2210635"/>
              <a:gd name="connsiteX1720" fmla="*/ 769861 w 12192000"/>
              <a:gd name="connsiteY1720" fmla="*/ 628952 h 2210635"/>
              <a:gd name="connsiteX1721" fmla="*/ 790187 w 12192000"/>
              <a:gd name="connsiteY1721" fmla="*/ 591854 h 2210635"/>
              <a:gd name="connsiteX1722" fmla="*/ 809878 w 12192000"/>
              <a:gd name="connsiteY1722" fmla="*/ 554185 h 2210635"/>
              <a:gd name="connsiteX1723" fmla="*/ 830840 w 12192000"/>
              <a:gd name="connsiteY1723" fmla="*/ 517088 h 2210635"/>
              <a:gd name="connsiteX1724" fmla="*/ 851166 w 12192000"/>
              <a:gd name="connsiteY1724" fmla="*/ 479419 h 2210635"/>
              <a:gd name="connsiteX1725" fmla="*/ 871492 w 12192000"/>
              <a:gd name="connsiteY1725" fmla="*/ 442892 h 2210635"/>
              <a:gd name="connsiteX1726" fmla="*/ 854342 w 12192000"/>
              <a:gd name="connsiteY1726" fmla="*/ 449741 h 2210635"/>
              <a:gd name="connsiteX1727" fmla="*/ 835922 w 12192000"/>
              <a:gd name="connsiteY1727" fmla="*/ 456590 h 2210635"/>
              <a:gd name="connsiteX1728" fmla="*/ 818136 w 12192000"/>
              <a:gd name="connsiteY1728" fmla="*/ 463438 h 2210635"/>
              <a:gd name="connsiteX1729" fmla="*/ 800986 w 12192000"/>
              <a:gd name="connsiteY1729" fmla="*/ 470858 h 2210635"/>
              <a:gd name="connsiteX1730" fmla="*/ 823218 w 12192000"/>
              <a:gd name="connsiteY1730" fmla="*/ 429765 h 2210635"/>
              <a:gd name="connsiteX1731" fmla="*/ 844814 w 12192000"/>
              <a:gd name="connsiteY1731" fmla="*/ 389243 h 2210635"/>
              <a:gd name="connsiteX1732" fmla="*/ 867046 w 12192000"/>
              <a:gd name="connsiteY1732" fmla="*/ 348150 h 2210635"/>
              <a:gd name="connsiteX1733" fmla="*/ 889913 w 12192000"/>
              <a:gd name="connsiteY1733" fmla="*/ 307627 h 2210635"/>
              <a:gd name="connsiteX1734" fmla="*/ 912145 w 12192000"/>
              <a:gd name="connsiteY1734" fmla="*/ 267676 h 2210635"/>
              <a:gd name="connsiteX1735" fmla="*/ 934377 w 12192000"/>
              <a:gd name="connsiteY1735" fmla="*/ 227153 h 2210635"/>
              <a:gd name="connsiteX1736" fmla="*/ 956609 w 12192000"/>
              <a:gd name="connsiteY1736" fmla="*/ 186631 h 2210635"/>
              <a:gd name="connsiteX1737" fmla="*/ 979476 w 12192000"/>
              <a:gd name="connsiteY1737" fmla="*/ 146680 h 2210635"/>
              <a:gd name="connsiteX1738" fmla="*/ 1001073 w 12192000"/>
              <a:gd name="connsiteY1738" fmla="*/ 178070 h 2210635"/>
              <a:gd name="connsiteX1739" fmla="*/ 1023305 w 12192000"/>
              <a:gd name="connsiteY1739" fmla="*/ 209461 h 2210635"/>
              <a:gd name="connsiteX1740" fmla="*/ 1046172 w 12192000"/>
              <a:gd name="connsiteY1740" fmla="*/ 241422 h 2210635"/>
              <a:gd name="connsiteX1741" fmla="*/ 1068404 w 12192000"/>
              <a:gd name="connsiteY1741" fmla="*/ 272812 h 2210635"/>
              <a:gd name="connsiteX1742" fmla="*/ 1090636 w 12192000"/>
              <a:gd name="connsiteY1742" fmla="*/ 304203 h 2210635"/>
              <a:gd name="connsiteX1743" fmla="*/ 1112233 w 12192000"/>
              <a:gd name="connsiteY1743" fmla="*/ 336735 h 2210635"/>
              <a:gd name="connsiteX1744" fmla="*/ 1135100 w 12192000"/>
              <a:gd name="connsiteY1744" fmla="*/ 368125 h 2210635"/>
              <a:gd name="connsiteX1745" fmla="*/ 1157332 w 12192000"/>
              <a:gd name="connsiteY1745" fmla="*/ 400087 h 2210635"/>
              <a:gd name="connsiteX1746" fmla="*/ 1140182 w 12192000"/>
              <a:gd name="connsiteY1746" fmla="*/ 400087 h 2210635"/>
              <a:gd name="connsiteX1747" fmla="*/ 1121761 w 12192000"/>
              <a:gd name="connsiteY1747" fmla="*/ 400087 h 2210635"/>
              <a:gd name="connsiteX1748" fmla="*/ 1103975 w 12192000"/>
              <a:gd name="connsiteY1748" fmla="*/ 400087 h 2210635"/>
              <a:gd name="connsiteX1749" fmla="*/ 1086825 w 12192000"/>
              <a:gd name="connsiteY1749" fmla="*/ 400087 h 2210635"/>
              <a:gd name="connsiteX1750" fmla="*/ 1106516 w 12192000"/>
              <a:gd name="connsiteY1750" fmla="*/ 429765 h 2210635"/>
              <a:gd name="connsiteX1751" fmla="*/ 1126842 w 12192000"/>
              <a:gd name="connsiteY1751" fmla="*/ 458302 h 2210635"/>
              <a:gd name="connsiteX1752" fmla="*/ 1147804 w 12192000"/>
              <a:gd name="connsiteY1752" fmla="*/ 487980 h 2210635"/>
              <a:gd name="connsiteX1753" fmla="*/ 1168130 w 12192000"/>
              <a:gd name="connsiteY1753" fmla="*/ 517088 h 2210635"/>
              <a:gd name="connsiteX1754" fmla="*/ 1188457 w 12192000"/>
              <a:gd name="connsiteY1754" fmla="*/ 546766 h 2210635"/>
              <a:gd name="connsiteX1755" fmla="*/ 1209418 w 12192000"/>
              <a:gd name="connsiteY1755" fmla="*/ 575873 h 2210635"/>
              <a:gd name="connsiteX1756" fmla="*/ 1229744 w 12192000"/>
              <a:gd name="connsiteY1756" fmla="*/ 605552 h 2210635"/>
              <a:gd name="connsiteX1757" fmla="*/ 1249436 w 12192000"/>
              <a:gd name="connsiteY1757" fmla="*/ 634659 h 2210635"/>
              <a:gd name="connsiteX1758" fmla="*/ 1221487 w 12192000"/>
              <a:gd name="connsiteY1758" fmla="*/ 634659 h 2210635"/>
              <a:gd name="connsiteX1759" fmla="*/ 1193538 w 12192000"/>
              <a:gd name="connsiteY1759" fmla="*/ 634089 h 2210635"/>
              <a:gd name="connsiteX1760" fmla="*/ 1164954 w 12192000"/>
              <a:gd name="connsiteY1760" fmla="*/ 634089 h 2210635"/>
              <a:gd name="connsiteX1761" fmla="*/ 1137006 w 12192000"/>
              <a:gd name="connsiteY1761" fmla="*/ 634089 h 2210635"/>
              <a:gd name="connsiteX1762" fmla="*/ 1159873 w 12192000"/>
              <a:gd name="connsiteY1762" fmla="*/ 667191 h 2210635"/>
              <a:gd name="connsiteX1763" fmla="*/ 1182740 w 12192000"/>
              <a:gd name="connsiteY1763" fmla="*/ 699153 h 2210635"/>
              <a:gd name="connsiteX1764" fmla="*/ 1205607 w 12192000"/>
              <a:gd name="connsiteY1764" fmla="*/ 732255 h 2210635"/>
              <a:gd name="connsiteX1765" fmla="*/ 1228474 w 12192000"/>
              <a:gd name="connsiteY1765" fmla="*/ 765358 h 2210635"/>
              <a:gd name="connsiteX1766" fmla="*/ 1251341 w 12192000"/>
              <a:gd name="connsiteY1766" fmla="*/ 798461 h 2210635"/>
              <a:gd name="connsiteX1767" fmla="*/ 1274208 w 12192000"/>
              <a:gd name="connsiteY1767" fmla="*/ 831563 h 2210635"/>
              <a:gd name="connsiteX1768" fmla="*/ 1297076 w 12192000"/>
              <a:gd name="connsiteY1768" fmla="*/ 864095 h 2210635"/>
              <a:gd name="connsiteX1769" fmla="*/ 1319308 w 12192000"/>
              <a:gd name="connsiteY1769" fmla="*/ 897769 h 2210635"/>
              <a:gd name="connsiteX1770" fmla="*/ 1286277 w 12192000"/>
              <a:gd name="connsiteY1770" fmla="*/ 897198 h 2210635"/>
              <a:gd name="connsiteX1771" fmla="*/ 1252612 w 12192000"/>
              <a:gd name="connsiteY1771" fmla="*/ 896057 h 2210635"/>
              <a:gd name="connsiteX1772" fmla="*/ 1218946 w 12192000"/>
              <a:gd name="connsiteY1772" fmla="*/ 895486 h 2210635"/>
              <a:gd name="connsiteX1773" fmla="*/ 1186551 w 12192000"/>
              <a:gd name="connsiteY1773" fmla="*/ 895486 h 2210635"/>
              <a:gd name="connsiteX1774" fmla="*/ 1152886 w 12192000"/>
              <a:gd name="connsiteY1774" fmla="*/ 894915 h 2210635"/>
              <a:gd name="connsiteX1775" fmla="*/ 1119220 w 12192000"/>
              <a:gd name="connsiteY1775" fmla="*/ 894915 h 2210635"/>
              <a:gd name="connsiteX1776" fmla="*/ 1086825 w 12192000"/>
              <a:gd name="connsiteY1776" fmla="*/ 894915 h 2210635"/>
              <a:gd name="connsiteX1777" fmla="*/ 1053159 w 12192000"/>
              <a:gd name="connsiteY1777" fmla="*/ 895486 h 2210635"/>
              <a:gd name="connsiteX1778" fmla="*/ 1053159 w 12192000"/>
              <a:gd name="connsiteY1778" fmla="*/ 1094673 h 2210635"/>
              <a:gd name="connsiteX1779" fmla="*/ 1100164 w 12192000"/>
              <a:gd name="connsiteY1779" fmla="*/ 1086683 h 2210635"/>
              <a:gd name="connsiteX1780" fmla="*/ 1147804 w 12192000"/>
              <a:gd name="connsiteY1780" fmla="*/ 1078122 h 2210635"/>
              <a:gd name="connsiteX1781" fmla="*/ 1194809 w 12192000"/>
              <a:gd name="connsiteY1781" fmla="*/ 1070131 h 2210635"/>
              <a:gd name="connsiteX1782" fmla="*/ 1241813 w 12192000"/>
              <a:gd name="connsiteY1782" fmla="*/ 1062712 h 2210635"/>
              <a:gd name="connsiteX1783" fmla="*/ 1288818 w 12192000"/>
              <a:gd name="connsiteY1783" fmla="*/ 1055292 h 2210635"/>
              <a:gd name="connsiteX1784" fmla="*/ 1335823 w 12192000"/>
              <a:gd name="connsiteY1784" fmla="*/ 1048443 h 2210635"/>
              <a:gd name="connsiteX1785" fmla="*/ 1382827 w 12192000"/>
              <a:gd name="connsiteY1785" fmla="*/ 1041595 h 2210635"/>
              <a:gd name="connsiteX1786" fmla="*/ 1430467 w 12192000"/>
              <a:gd name="connsiteY1786" fmla="*/ 1034746 h 2210635"/>
              <a:gd name="connsiteX1787" fmla="*/ 1430467 w 12192000"/>
              <a:gd name="connsiteY1787" fmla="*/ 957696 h 2210635"/>
              <a:gd name="connsiteX1788" fmla="*/ 1405059 w 12192000"/>
              <a:gd name="connsiteY1788" fmla="*/ 966257 h 2210635"/>
              <a:gd name="connsiteX1789" fmla="*/ 1380287 w 12192000"/>
              <a:gd name="connsiteY1789" fmla="*/ 973677 h 2210635"/>
              <a:gd name="connsiteX1790" fmla="*/ 1354244 w 12192000"/>
              <a:gd name="connsiteY1790" fmla="*/ 981667 h 2210635"/>
              <a:gd name="connsiteX1791" fmla="*/ 1328836 w 12192000"/>
              <a:gd name="connsiteY1791" fmla="*/ 990228 h 2210635"/>
              <a:gd name="connsiteX1792" fmla="*/ 1338363 w 12192000"/>
              <a:gd name="connsiteY1792" fmla="*/ 974818 h 2210635"/>
              <a:gd name="connsiteX1793" fmla="*/ 1346621 w 12192000"/>
              <a:gd name="connsiteY1793" fmla="*/ 959408 h 2210635"/>
              <a:gd name="connsiteX1794" fmla="*/ 1354879 w 12192000"/>
              <a:gd name="connsiteY1794" fmla="*/ 943999 h 2210635"/>
              <a:gd name="connsiteX1795" fmla="*/ 1363771 w 12192000"/>
              <a:gd name="connsiteY1795" fmla="*/ 929159 h 2210635"/>
              <a:gd name="connsiteX1796" fmla="*/ 1372664 w 12192000"/>
              <a:gd name="connsiteY1796" fmla="*/ 914320 h 2210635"/>
              <a:gd name="connsiteX1797" fmla="*/ 1381557 w 12192000"/>
              <a:gd name="connsiteY1797" fmla="*/ 898910 h 2210635"/>
              <a:gd name="connsiteX1798" fmla="*/ 1389815 w 12192000"/>
              <a:gd name="connsiteY1798" fmla="*/ 884071 h 2210635"/>
              <a:gd name="connsiteX1799" fmla="*/ 1398072 w 12192000"/>
              <a:gd name="connsiteY1799" fmla="*/ 868661 h 2210635"/>
              <a:gd name="connsiteX1800" fmla="*/ 1387909 w 12192000"/>
              <a:gd name="connsiteY1800" fmla="*/ 872086 h 2210635"/>
              <a:gd name="connsiteX1801" fmla="*/ 1377111 w 12192000"/>
              <a:gd name="connsiteY1801" fmla="*/ 875510 h 2210635"/>
              <a:gd name="connsiteX1802" fmla="*/ 1366312 w 12192000"/>
              <a:gd name="connsiteY1802" fmla="*/ 878935 h 2210635"/>
              <a:gd name="connsiteX1803" fmla="*/ 1355514 w 12192000"/>
              <a:gd name="connsiteY1803" fmla="*/ 882359 h 2210635"/>
              <a:gd name="connsiteX1804" fmla="*/ 1363136 w 12192000"/>
              <a:gd name="connsiteY1804" fmla="*/ 868661 h 2210635"/>
              <a:gd name="connsiteX1805" fmla="*/ 1370759 w 12192000"/>
              <a:gd name="connsiteY1805" fmla="*/ 854964 h 2210635"/>
              <a:gd name="connsiteX1806" fmla="*/ 1378381 w 12192000"/>
              <a:gd name="connsiteY1806" fmla="*/ 841837 h 2210635"/>
              <a:gd name="connsiteX1807" fmla="*/ 1386639 w 12192000"/>
              <a:gd name="connsiteY1807" fmla="*/ 828139 h 2210635"/>
              <a:gd name="connsiteX1808" fmla="*/ 1394261 w 12192000"/>
              <a:gd name="connsiteY1808" fmla="*/ 814441 h 2210635"/>
              <a:gd name="connsiteX1809" fmla="*/ 1401883 w 12192000"/>
              <a:gd name="connsiteY1809" fmla="*/ 801314 h 2210635"/>
              <a:gd name="connsiteX1810" fmla="*/ 1409506 w 12192000"/>
              <a:gd name="connsiteY1810" fmla="*/ 787617 h 2210635"/>
              <a:gd name="connsiteX1811" fmla="*/ 1417128 w 12192000"/>
              <a:gd name="connsiteY1811" fmla="*/ 773919 h 2210635"/>
              <a:gd name="connsiteX1812" fmla="*/ 1411411 w 12192000"/>
              <a:gd name="connsiteY1812" fmla="*/ 775631 h 2210635"/>
              <a:gd name="connsiteX1813" fmla="*/ 1404424 w 12192000"/>
              <a:gd name="connsiteY1813" fmla="*/ 777914 h 2210635"/>
              <a:gd name="connsiteX1814" fmla="*/ 1397437 w 12192000"/>
              <a:gd name="connsiteY1814" fmla="*/ 780197 h 2210635"/>
              <a:gd name="connsiteX1815" fmla="*/ 1390450 w 12192000"/>
              <a:gd name="connsiteY1815" fmla="*/ 781909 h 2210635"/>
              <a:gd name="connsiteX1816" fmla="*/ 1399342 w 12192000"/>
              <a:gd name="connsiteY1816" fmla="*/ 767641 h 2210635"/>
              <a:gd name="connsiteX1817" fmla="*/ 1407600 w 12192000"/>
              <a:gd name="connsiteY1817" fmla="*/ 752802 h 2210635"/>
              <a:gd name="connsiteX1818" fmla="*/ 1415858 w 12192000"/>
              <a:gd name="connsiteY1818" fmla="*/ 738533 h 2210635"/>
              <a:gd name="connsiteX1819" fmla="*/ 1424115 w 12192000"/>
              <a:gd name="connsiteY1819" fmla="*/ 723123 h 2210635"/>
              <a:gd name="connsiteX1820" fmla="*/ 1433008 w 12192000"/>
              <a:gd name="connsiteY1820" fmla="*/ 708855 h 2210635"/>
              <a:gd name="connsiteX1821" fmla="*/ 1441901 w 12192000"/>
              <a:gd name="connsiteY1821" fmla="*/ 694016 h 2210635"/>
              <a:gd name="connsiteX1822" fmla="*/ 1450158 w 12192000"/>
              <a:gd name="connsiteY1822" fmla="*/ 679177 h 2210635"/>
              <a:gd name="connsiteX1823" fmla="*/ 1458416 w 12192000"/>
              <a:gd name="connsiteY1823" fmla="*/ 664338 h 2210635"/>
              <a:gd name="connsiteX1824" fmla="*/ 1474931 w 12192000"/>
              <a:gd name="connsiteY1824" fmla="*/ 689450 h 2210635"/>
              <a:gd name="connsiteX1825" fmla="*/ 1492082 w 12192000"/>
              <a:gd name="connsiteY1825" fmla="*/ 714562 h 2210635"/>
              <a:gd name="connsiteX1826" fmla="*/ 1509232 w 12192000"/>
              <a:gd name="connsiteY1826" fmla="*/ 739675 h 2210635"/>
              <a:gd name="connsiteX1827" fmla="*/ 1526382 w 12192000"/>
              <a:gd name="connsiteY1827" fmla="*/ 764787 h 2210635"/>
              <a:gd name="connsiteX1828" fmla="*/ 1519395 w 12192000"/>
              <a:gd name="connsiteY1828" fmla="*/ 764217 h 2210635"/>
              <a:gd name="connsiteX1829" fmla="*/ 1512408 w 12192000"/>
              <a:gd name="connsiteY1829" fmla="*/ 764217 h 2210635"/>
              <a:gd name="connsiteX1830" fmla="*/ 1505421 w 12192000"/>
              <a:gd name="connsiteY1830" fmla="*/ 763646 h 2210635"/>
              <a:gd name="connsiteX1831" fmla="*/ 1499069 w 12192000"/>
              <a:gd name="connsiteY1831" fmla="*/ 763646 h 2210635"/>
              <a:gd name="connsiteX1832" fmla="*/ 1514949 w 12192000"/>
              <a:gd name="connsiteY1832" fmla="*/ 785905 h 2210635"/>
              <a:gd name="connsiteX1833" fmla="*/ 1530193 w 12192000"/>
              <a:gd name="connsiteY1833" fmla="*/ 809305 h 2210635"/>
              <a:gd name="connsiteX1834" fmla="*/ 1546073 w 12192000"/>
              <a:gd name="connsiteY1834" fmla="*/ 832705 h 2210635"/>
              <a:gd name="connsiteX1835" fmla="*/ 1561318 w 12192000"/>
              <a:gd name="connsiteY1835" fmla="*/ 854964 h 2210635"/>
              <a:gd name="connsiteX1836" fmla="*/ 1550520 w 12192000"/>
              <a:gd name="connsiteY1836" fmla="*/ 854964 h 2210635"/>
              <a:gd name="connsiteX1837" fmla="*/ 1539721 w 12192000"/>
              <a:gd name="connsiteY1837" fmla="*/ 854393 h 2210635"/>
              <a:gd name="connsiteX1838" fmla="*/ 1529558 w 12192000"/>
              <a:gd name="connsiteY1838" fmla="*/ 853822 h 2210635"/>
              <a:gd name="connsiteX1839" fmla="*/ 1518760 w 12192000"/>
              <a:gd name="connsiteY1839" fmla="*/ 853251 h 2210635"/>
              <a:gd name="connsiteX1840" fmla="*/ 1527017 w 12192000"/>
              <a:gd name="connsiteY1840" fmla="*/ 866378 h 2210635"/>
              <a:gd name="connsiteX1841" fmla="*/ 1535275 w 12192000"/>
              <a:gd name="connsiteY1841" fmla="*/ 878935 h 2210635"/>
              <a:gd name="connsiteX1842" fmla="*/ 1544803 w 12192000"/>
              <a:gd name="connsiteY1842" fmla="*/ 891491 h 2210635"/>
              <a:gd name="connsiteX1843" fmla="*/ 1553061 w 12192000"/>
              <a:gd name="connsiteY1843" fmla="*/ 904618 h 2210635"/>
              <a:gd name="connsiteX1844" fmla="*/ 1561318 w 12192000"/>
              <a:gd name="connsiteY1844" fmla="*/ 917745 h 2210635"/>
              <a:gd name="connsiteX1845" fmla="*/ 1570211 w 12192000"/>
              <a:gd name="connsiteY1845" fmla="*/ 930301 h 2210635"/>
              <a:gd name="connsiteX1846" fmla="*/ 1579104 w 12192000"/>
              <a:gd name="connsiteY1846" fmla="*/ 943428 h 2210635"/>
              <a:gd name="connsiteX1847" fmla="*/ 1587997 w 12192000"/>
              <a:gd name="connsiteY1847" fmla="*/ 956555 h 2210635"/>
              <a:gd name="connsiteX1848" fmla="*/ 1561954 w 12192000"/>
              <a:gd name="connsiteY1848" fmla="*/ 954272 h 2210635"/>
              <a:gd name="connsiteX1849" fmla="*/ 1537181 w 12192000"/>
              <a:gd name="connsiteY1849" fmla="*/ 953130 h 2210635"/>
              <a:gd name="connsiteX1850" fmla="*/ 1511773 w 12192000"/>
              <a:gd name="connsiteY1850" fmla="*/ 951989 h 2210635"/>
              <a:gd name="connsiteX1851" fmla="*/ 1486365 w 12192000"/>
              <a:gd name="connsiteY1851" fmla="*/ 950277 h 2210635"/>
              <a:gd name="connsiteX1852" fmla="*/ 1486365 w 12192000"/>
              <a:gd name="connsiteY1852" fmla="*/ 1027897 h 2210635"/>
              <a:gd name="connsiteX1853" fmla="*/ 1532099 w 12192000"/>
              <a:gd name="connsiteY1853" fmla="*/ 1021619 h 2210635"/>
              <a:gd name="connsiteX1854" fmla="*/ 1577833 w 12192000"/>
              <a:gd name="connsiteY1854" fmla="*/ 1016482 h 2210635"/>
              <a:gd name="connsiteX1855" fmla="*/ 1623568 w 12192000"/>
              <a:gd name="connsiteY1855" fmla="*/ 1011345 h 2210635"/>
              <a:gd name="connsiteX1856" fmla="*/ 1669302 w 12192000"/>
              <a:gd name="connsiteY1856" fmla="*/ 1006209 h 2210635"/>
              <a:gd name="connsiteX1857" fmla="*/ 1715036 w 12192000"/>
              <a:gd name="connsiteY1857" fmla="*/ 1002214 h 2210635"/>
              <a:gd name="connsiteX1858" fmla="*/ 1760135 w 12192000"/>
              <a:gd name="connsiteY1858" fmla="*/ 997648 h 2210635"/>
              <a:gd name="connsiteX1859" fmla="*/ 1805870 w 12192000"/>
              <a:gd name="connsiteY1859" fmla="*/ 993653 h 2210635"/>
              <a:gd name="connsiteX1860" fmla="*/ 1851604 w 12192000"/>
              <a:gd name="connsiteY1860" fmla="*/ 990228 h 2210635"/>
              <a:gd name="connsiteX1861" fmla="*/ 1851604 w 12192000"/>
              <a:gd name="connsiteY1861" fmla="*/ 870374 h 2210635"/>
              <a:gd name="connsiteX1862" fmla="*/ 1829372 w 12192000"/>
              <a:gd name="connsiteY1862" fmla="*/ 875510 h 2210635"/>
              <a:gd name="connsiteX1863" fmla="*/ 1807775 w 12192000"/>
              <a:gd name="connsiteY1863" fmla="*/ 881218 h 2210635"/>
              <a:gd name="connsiteX1864" fmla="*/ 1784908 w 12192000"/>
              <a:gd name="connsiteY1864" fmla="*/ 887496 h 2210635"/>
              <a:gd name="connsiteX1865" fmla="*/ 1762676 w 12192000"/>
              <a:gd name="connsiteY1865" fmla="*/ 893774 h 2210635"/>
              <a:gd name="connsiteX1866" fmla="*/ 1740444 w 12192000"/>
              <a:gd name="connsiteY1866" fmla="*/ 898910 h 2210635"/>
              <a:gd name="connsiteX1867" fmla="*/ 1718212 w 12192000"/>
              <a:gd name="connsiteY1867" fmla="*/ 905188 h 2210635"/>
              <a:gd name="connsiteX1868" fmla="*/ 1695345 w 12192000"/>
              <a:gd name="connsiteY1868" fmla="*/ 911467 h 2210635"/>
              <a:gd name="connsiteX1869" fmla="*/ 1673113 w 12192000"/>
              <a:gd name="connsiteY1869" fmla="*/ 917745 h 2210635"/>
              <a:gd name="connsiteX1870" fmla="*/ 1688358 w 12192000"/>
              <a:gd name="connsiteY1870" fmla="*/ 891491 h 2210635"/>
              <a:gd name="connsiteX1871" fmla="*/ 1703603 w 12192000"/>
              <a:gd name="connsiteY1871" fmla="*/ 865237 h 2210635"/>
              <a:gd name="connsiteX1872" fmla="*/ 1718847 w 12192000"/>
              <a:gd name="connsiteY1872" fmla="*/ 839554 h 2210635"/>
              <a:gd name="connsiteX1873" fmla="*/ 1734092 w 12192000"/>
              <a:gd name="connsiteY1873" fmla="*/ 813300 h 2210635"/>
              <a:gd name="connsiteX1874" fmla="*/ 1749337 w 12192000"/>
              <a:gd name="connsiteY1874" fmla="*/ 787617 h 2210635"/>
              <a:gd name="connsiteX1875" fmla="*/ 1764582 w 12192000"/>
              <a:gd name="connsiteY1875" fmla="*/ 761363 h 2210635"/>
              <a:gd name="connsiteX1876" fmla="*/ 1781097 w 12192000"/>
              <a:gd name="connsiteY1876" fmla="*/ 735680 h 2210635"/>
              <a:gd name="connsiteX1877" fmla="*/ 1796342 w 12192000"/>
              <a:gd name="connsiteY1877" fmla="*/ 709426 h 2210635"/>
              <a:gd name="connsiteX1878" fmla="*/ 1777286 w 12192000"/>
              <a:gd name="connsiteY1878" fmla="*/ 714562 h 2210635"/>
              <a:gd name="connsiteX1879" fmla="*/ 1758230 w 12192000"/>
              <a:gd name="connsiteY1879" fmla="*/ 719699 h 2210635"/>
              <a:gd name="connsiteX1880" fmla="*/ 1739174 w 12192000"/>
              <a:gd name="connsiteY1880" fmla="*/ 724836 h 2210635"/>
              <a:gd name="connsiteX1881" fmla="*/ 1720118 w 12192000"/>
              <a:gd name="connsiteY1881" fmla="*/ 729972 h 2210635"/>
              <a:gd name="connsiteX1882" fmla="*/ 1733457 w 12192000"/>
              <a:gd name="connsiteY1882" fmla="*/ 706572 h 2210635"/>
              <a:gd name="connsiteX1883" fmla="*/ 1747431 w 12192000"/>
              <a:gd name="connsiteY1883" fmla="*/ 682601 h 2210635"/>
              <a:gd name="connsiteX1884" fmla="*/ 1760770 w 12192000"/>
              <a:gd name="connsiteY1884" fmla="*/ 659772 h 2210635"/>
              <a:gd name="connsiteX1885" fmla="*/ 1774745 w 12192000"/>
              <a:gd name="connsiteY1885" fmla="*/ 636372 h 2210635"/>
              <a:gd name="connsiteX1886" fmla="*/ 1788719 w 12192000"/>
              <a:gd name="connsiteY1886" fmla="*/ 612971 h 2210635"/>
              <a:gd name="connsiteX1887" fmla="*/ 1802058 w 12192000"/>
              <a:gd name="connsiteY1887" fmla="*/ 590713 h 2210635"/>
              <a:gd name="connsiteX1888" fmla="*/ 1816033 w 12192000"/>
              <a:gd name="connsiteY1888" fmla="*/ 567312 h 2210635"/>
              <a:gd name="connsiteX1889" fmla="*/ 1829372 w 12192000"/>
              <a:gd name="connsiteY1889" fmla="*/ 543912 h 2210635"/>
              <a:gd name="connsiteX1890" fmla="*/ 1817938 w 12192000"/>
              <a:gd name="connsiteY1890" fmla="*/ 546766 h 2210635"/>
              <a:gd name="connsiteX1891" fmla="*/ 1805870 w 12192000"/>
              <a:gd name="connsiteY1891" fmla="*/ 550190 h 2210635"/>
              <a:gd name="connsiteX1892" fmla="*/ 1793801 w 12192000"/>
              <a:gd name="connsiteY1892" fmla="*/ 553044 h 2210635"/>
              <a:gd name="connsiteX1893" fmla="*/ 1782367 w 12192000"/>
              <a:gd name="connsiteY1893" fmla="*/ 556468 h 2210635"/>
              <a:gd name="connsiteX1894" fmla="*/ 1796977 w 12192000"/>
              <a:gd name="connsiteY1894" fmla="*/ 530785 h 2210635"/>
              <a:gd name="connsiteX1895" fmla="*/ 1812222 w 12192000"/>
              <a:gd name="connsiteY1895" fmla="*/ 505673 h 2210635"/>
              <a:gd name="connsiteX1896" fmla="*/ 1826831 w 12192000"/>
              <a:gd name="connsiteY1896" fmla="*/ 480560 h 2210635"/>
              <a:gd name="connsiteX1897" fmla="*/ 1841441 w 12192000"/>
              <a:gd name="connsiteY1897" fmla="*/ 454877 h 2210635"/>
              <a:gd name="connsiteX1898" fmla="*/ 1856685 w 12192000"/>
              <a:gd name="connsiteY1898" fmla="*/ 429765 h 2210635"/>
              <a:gd name="connsiteX1899" fmla="*/ 1871295 w 12192000"/>
              <a:gd name="connsiteY1899" fmla="*/ 405223 h 2210635"/>
              <a:gd name="connsiteX1900" fmla="*/ 1886540 w 12192000"/>
              <a:gd name="connsiteY1900" fmla="*/ 379540 h 2210635"/>
              <a:gd name="connsiteX1901" fmla="*/ 1901785 w 12192000"/>
              <a:gd name="connsiteY1901" fmla="*/ 354428 h 2210635"/>
              <a:gd name="connsiteX1902" fmla="*/ 1916394 w 12192000"/>
              <a:gd name="connsiteY1902" fmla="*/ 377828 h 2210635"/>
              <a:gd name="connsiteX1903" fmla="*/ 1931639 w 12192000"/>
              <a:gd name="connsiteY1903" fmla="*/ 400087 h 2210635"/>
              <a:gd name="connsiteX1904" fmla="*/ 1946884 w 12192000"/>
              <a:gd name="connsiteY1904" fmla="*/ 423487 h 2210635"/>
              <a:gd name="connsiteX1905" fmla="*/ 1961493 w 12192000"/>
              <a:gd name="connsiteY1905" fmla="*/ 446316 h 2210635"/>
              <a:gd name="connsiteX1906" fmla="*/ 1976738 w 12192000"/>
              <a:gd name="connsiteY1906" fmla="*/ 469146 h 2210635"/>
              <a:gd name="connsiteX1907" fmla="*/ 1991347 w 12192000"/>
              <a:gd name="connsiteY1907" fmla="*/ 492546 h 2210635"/>
              <a:gd name="connsiteX1908" fmla="*/ 2006592 w 12192000"/>
              <a:gd name="connsiteY1908" fmla="*/ 515375 h 2210635"/>
              <a:gd name="connsiteX1909" fmla="*/ 2021837 w 12192000"/>
              <a:gd name="connsiteY1909" fmla="*/ 538205 h 2210635"/>
              <a:gd name="connsiteX1910" fmla="*/ 2009133 w 12192000"/>
              <a:gd name="connsiteY1910" fmla="*/ 537063 h 2210635"/>
              <a:gd name="connsiteX1911" fmla="*/ 1997064 w 12192000"/>
              <a:gd name="connsiteY1911" fmla="*/ 535922 h 2210635"/>
              <a:gd name="connsiteX1912" fmla="*/ 1985631 w 12192000"/>
              <a:gd name="connsiteY1912" fmla="*/ 534210 h 2210635"/>
              <a:gd name="connsiteX1913" fmla="*/ 1973562 w 12192000"/>
              <a:gd name="connsiteY1913" fmla="*/ 533068 h 2210635"/>
              <a:gd name="connsiteX1914" fmla="*/ 1987536 w 12192000"/>
              <a:gd name="connsiteY1914" fmla="*/ 554185 h 2210635"/>
              <a:gd name="connsiteX1915" fmla="*/ 2000876 w 12192000"/>
              <a:gd name="connsiteY1915" fmla="*/ 575303 h 2210635"/>
              <a:gd name="connsiteX1916" fmla="*/ 2014850 w 12192000"/>
              <a:gd name="connsiteY1916" fmla="*/ 596420 h 2210635"/>
              <a:gd name="connsiteX1917" fmla="*/ 2028189 w 12192000"/>
              <a:gd name="connsiteY1917" fmla="*/ 618108 h 2210635"/>
              <a:gd name="connsiteX1918" fmla="*/ 2042163 w 12192000"/>
              <a:gd name="connsiteY1918" fmla="*/ 639225 h 2210635"/>
              <a:gd name="connsiteX1919" fmla="*/ 2056138 w 12192000"/>
              <a:gd name="connsiteY1919" fmla="*/ 660342 h 2210635"/>
              <a:gd name="connsiteX1920" fmla="*/ 2069477 w 12192000"/>
              <a:gd name="connsiteY1920" fmla="*/ 681460 h 2210635"/>
              <a:gd name="connsiteX1921" fmla="*/ 2083451 w 12192000"/>
              <a:gd name="connsiteY1921" fmla="*/ 702577 h 2210635"/>
              <a:gd name="connsiteX1922" fmla="*/ 2064395 w 12192000"/>
              <a:gd name="connsiteY1922" fmla="*/ 700865 h 2210635"/>
              <a:gd name="connsiteX1923" fmla="*/ 2045339 w 12192000"/>
              <a:gd name="connsiteY1923" fmla="*/ 698011 h 2210635"/>
              <a:gd name="connsiteX1924" fmla="*/ 2026283 w 12192000"/>
              <a:gd name="connsiteY1924" fmla="*/ 695728 h 2210635"/>
              <a:gd name="connsiteX1925" fmla="*/ 2007863 w 12192000"/>
              <a:gd name="connsiteY1925" fmla="*/ 694016 h 2210635"/>
              <a:gd name="connsiteX1926" fmla="*/ 2023108 w 12192000"/>
              <a:gd name="connsiteY1926" fmla="*/ 717987 h 2210635"/>
              <a:gd name="connsiteX1927" fmla="*/ 2038352 w 12192000"/>
              <a:gd name="connsiteY1927" fmla="*/ 740816 h 2210635"/>
              <a:gd name="connsiteX1928" fmla="*/ 2053597 w 12192000"/>
              <a:gd name="connsiteY1928" fmla="*/ 764787 h 2210635"/>
              <a:gd name="connsiteX1929" fmla="*/ 2068842 w 12192000"/>
              <a:gd name="connsiteY1929" fmla="*/ 788187 h 2210635"/>
              <a:gd name="connsiteX1930" fmla="*/ 2084087 w 12192000"/>
              <a:gd name="connsiteY1930" fmla="*/ 812158 h 2210635"/>
              <a:gd name="connsiteX1931" fmla="*/ 2099331 w 12192000"/>
              <a:gd name="connsiteY1931" fmla="*/ 836129 h 2210635"/>
              <a:gd name="connsiteX1932" fmla="*/ 2114576 w 12192000"/>
              <a:gd name="connsiteY1932" fmla="*/ 860100 h 2210635"/>
              <a:gd name="connsiteX1933" fmla="*/ 2129821 w 12192000"/>
              <a:gd name="connsiteY1933" fmla="*/ 884071 h 2210635"/>
              <a:gd name="connsiteX1934" fmla="*/ 2107589 w 12192000"/>
              <a:gd name="connsiteY1934" fmla="*/ 880647 h 2210635"/>
              <a:gd name="connsiteX1935" fmla="*/ 2085357 w 12192000"/>
              <a:gd name="connsiteY1935" fmla="*/ 877793 h 2210635"/>
              <a:gd name="connsiteX1936" fmla="*/ 2062490 w 12192000"/>
              <a:gd name="connsiteY1936" fmla="*/ 874939 h 2210635"/>
              <a:gd name="connsiteX1937" fmla="*/ 2040893 w 12192000"/>
              <a:gd name="connsiteY1937" fmla="*/ 872086 h 2210635"/>
              <a:gd name="connsiteX1938" fmla="*/ 2018661 w 12192000"/>
              <a:gd name="connsiteY1938" fmla="*/ 870374 h 2210635"/>
              <a:gd name="connsiteX1939" fmla="*/ 1996429 w 12192000"/>
              <a:gd name="connsiteY1939" fmla="*/ 867520 h 2210635"/>
              <a:gd name="connsiteX1940" fmla="*/ 1973562 w 12192000"/>
              <a:gd name="connsiteY1940" fmla="*/ 864666 h 2210635"/>
              <a:gd name="connsiteX1941" fmla="*/ 1951330 w 12192000"/>
              <a:gd name="connsiteY1941" fmla="*/ 862954 h 2210635"/>
              <a:gd name="connsiteX1942" fmla="*/ 1951330 w 12192000"/>
              <a:gd name="connsiteY1942" fmla="*/ 982238 h 2210635"/>
              <a:gd name="connsiteX1943" fmla="*/ 2007863 w 12192000"/>
              <a:gd name="connsiteY1943" fmla="*/ 978813 h 2210635"/>
              <a:gd name="connsiteX1944" fmla="*/ 2064395 w 12192000"/>
              <a:gd name="connsiteY1944" fmla="*/ 975389 h 2210635"/>
              <a:gd name="connsiteX1945" fmla="*/ 2120928 w 12192000"/>
              <a:gd name="connsiteY1945" fmla="*/ 973106 h 2210635"/>
              <a:gd name="connsiteX1946" fmla="*/ 2176826 w 12192000"/>
              <a:gd name="connsiteY1946" fmla="*/ 970252 h 2210635"/>
              <a:gd name="connsiteX1947" fmla="*/ 2232723 w 12192000"/>
              <a:gd name="connsiteY1947" fmla="*/ 967969 h 2210635"/>
              <a:gd name="connsiteX1948" fmla="*/ 2289256 w 12192000"/>
              <a:gd name="connsiteY1948" fmla="*/ 966257 h 2210635"/>
              <a:gd name="connsiteX1949" fmla="*/ 2345153 w 12192000"/>
              <a:gd name="connsiteY1949" fmla="*/ 964545 h 2210635"/>
              <a:gd name="connsiteX1950" fmla="*/ 2401686 w 12192000"/>
              <a:gd name="connsiteY1950" fmla="*/ 963404 h 2210635"/>
              <a:gd name="connsiteX1951" fmla="*/ 2401686 w 12192000"/>
              <a:gd name="connsiteY1951" fmla="*/ 763646 h 2210635"/>
              <a:gd name="connsiteX1952" fmla="*/ 2368020 w 12192000"/>
              <a:gd name="connsiteY1952" fmla="*/ 770495 h 2210635"/>
              <a:gd name="connsiteX1953" fmla="*/ 2335625 w 12192000"/>
              <a:gd name="connsiteY1953" fmla="*/ 777343 h 2210635"/>
              <a:gd name="connsiteX1954" fmla="*/ 2301960 w 12192000"/>
              <a:gd name="connsiteY1954" fmla="*/ 783622 h 2210635"/>
              <a:gd name="connsiteX1955" fmla="*/ 2268294 w 12192000"/>
              <a:gd name="connsiteY1955" fmla="*/ 790470 h 2210635"/>
              <a:gd name="connsiteX1956" fmla="*/ 2235899 w 12192000"/>
              <a:gd name="connsiteY1956" fmla="*/ 797890 h 2210635"/>
              <a:gd name="connsiteX1957" fmla="*/ 2202234 w 12192000"/>
              <a:gd name="connsiteY1957" fmla="*/ 804739 h 2210635"/>
              <a:gd name="connsiteX1958" fmla="*/ 2168568 w 12192000"/>
              <a:gd name="connsiteY1958" fmla="*/ 812158 h 2210635"/>
              <a:gd name="connsiteX1959" fmla="*/ 2136173 w 12192000"/>
              <a:gd name="connsiteY1959" fmla="*/ 819007 h 2210635"/>
              <a:gd name="connsiteX1960" fmla="*/ 2159040 w 12192000"/>
              <a:gd name="connsiteY1960" fmla="*/ 781339 h 2210635"/>
              <a:gd name="connsiteX1961" fmla="*/ 2181907 w 12192000"/>
              <a:gd name="connsiteY1961" fmla="*/ 743670 h 2210635"/>
              <a:gd name="connsiteX1962" fmla="*/ 2204774 w 12192000"/>
              <a:gd name="connsiteY1962" fmla="*/ 706001 h 2210635"/>
              <a:gd name="connsiteX1963" fmla="*/ 2227641 w 12192000"/>
              <a:gd name="connsiteY1963" fmla="*/ 668904 h 2210635"/>
              <a:gd name="connsiteX1964" fmla="*/ 2249238 w 12192000"/>
              <a:gd name="connsiteY1964" fmla="*/ 631235 h 2210635"/>
              <a:gd name="connsiteX1965" fmla="*/ 2272105 w 12192000"/>
              <a:gd name="connsiteY1965" fmla="*/ 594137 h 2210635"/>
              <a:gd name="connsiteX1966" fmla="*/ 2294973 w 12192000"/>
              <a:gd name="connsiteY1966" fmla="*/ 557039 h 2210635"/>
              <a:gd name="connsiteX1967" fmla="*/ 2317840 w 12192000"/>
              <a:gd name="connsiteY1967" fmla="*/ 519371 h 2210635"/>
              <a:gd name="connsiteX1968" fmla="*/ 2289891 w 12192000"/>
              <a:gd name="connsiteY1968" fmla="*/ 525649 h 2210635"/>
              <a:gd name="connsiteX1969" fmla="*/ 2261307 w 12192000"/>
              <a:gd name="connsiteY1969" fmla="*/ 530785 h 2210635"/>
              <a:gd name="connsiteX1970" fmla="*/ 2233358 w 12192000"/>
              <a:gd name="connsiteY1970" fmla="*/ 537063 h 2210635"/>
              <a:gd name="connsiteX1971" fmla="*/ 2205409 w 12192000"/>
              <a:gd name="connsiteY1971" fmla="*/ 543341 h 2210635"/>
              <a:gd name="connsiteX1972" fmla="*/ 2225736 w 12192000"/>
              <a:gd name="connsiteY1972" fmla="*/ 509668 h 2210635"/>
              <a:gd name="connsiteX1973" fmla="*/ 2246062 w 12192000"/>
              <a:gd name="connsiteY1973" fmla="*/ 475995 h 2210635"/>
              <a:gd name="connsiteX1974" fmla="*/ 2266389 w 12192000"/>
              <a:gd name="connsiteY1974" fmla="*/ 442892 h 2210635"/>
              <a:gd name="connsiteX1975" fmla="*/ 2286715 w 12192000"/>
              <a:gd name="connsiteY1975" fmla="*/ 409218 h 2210635"/>
              <a:gd name="connsiteX1976" fmla="*/ 2307041 w 12192000"/>
              <a:gd name="connsiteY1976" fmla="*/ 375545 h 2210635"/>
              <a:gd name="connsiteX1977" fmla="*/ 2328003 w 12192000"/>
              <a:gd name="connsiteY1977" fmla="*/ 341871 h 2210635"/>
              <a:gd name="connsiteX1978" fmla="*/ 2348329 w 12192000"/>
              <a:gd name="connsiteY1978" fmla="*/ 308769 h 2210635"/>
              <a:gd name="connsiteX1979" fmla="*/ 2369291 w 12192000"/>
              <a:gd name="connsiteY1979" fmla="*/ 275666 h 2210635"/>
              <a:gd name="connsiteX1980" fmla="*/ 2350870 w 12192000"/>
              <a:gd name="connsiteY1980" fmla="*/ 279090 h 2210635"/>
              <a:gd name="connsiteX1981" fmla="*/ 2333084 w 12192000"/>
              <a:gd name="connsiteY1981" fmla="*/ 282515 h 2210635"/>
              <a:gd name="connsiteX1982" fmla="*/ 2315934 w 12192000"/>
              <a:gd name="connsiteY1982" fmla="*/ 285939 h 2210635"/>
              <a:gd name="connsiteX1983" fmla="*/ 2297513 w 12192000"/>
              <a:gd name="connsiteY1983" fmla="*/ 289934 h 2210635"/>
              <a:gd name="connsiteX1984" fmla="*/ 2320380 w 12192000"/>
              <a:gd name="connsiteY1984" fmla="*/ 253407 h 2210635"/>
              <a:gd name="connsiteX1985" fmla="*/ 2342612 w 12192000"/>
              <a:gd name="connsiteY1985" fmla="*/ 216880 h 2210635"/>
              <a:gd name="connsiteX1986" fmla="*/ 2364209 w 12192000"/>
              <a:gd name="connsiteY1986" fmla="*/ 180353 h 2210635"/>
              <a:gd name="connsiteX1987" fmla="*/ 2386441 w 12192000"/>
              <a:gd name="connsiteY1987" fmla="*/ 144397 h 2210635"/>
              <a:gd name="connsiteX1988" fmla="*/ 2409308 w 12192000"/>
              <a:gd name="connsiteY1988" fmla="*/ 107869 h 2210635"/>
              <a:gd name="connsiteX1989" fmla="*/ 2431540 w 12192000"/>
              <a:gd name="connsiteY1989" fmla="*/ 71913 h 2210635"/>
              <a:gd name="connsiteX1990" fmla="*/ 2453772 w 12192000"/>
              <a:gd name="connsiteY1990" fmla="*/ 36527 h 2210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Lst>
            <a:rect l="l" t="t" r="r" b="b"/>
            <a:pathLst>
              <a:path w="12192000" h="2210635">
                <a:moveTo>
                  <a:pt x="2476004" y="0"/>
                </a:moveTo>
                <a:lnTo>
                  <a:pt x="2498871" y="35386"/>
                </a:lnTo>
                <a:lnTo>
                  <a:pt x="2520468" y="71342"/>
                </a:lnTo>
                <a:lnTo>
                  <a:pt x="2542700" y="106728"/>
                </a:lnTo>
                <a:lnTo>
                  <a:pt x="2565567" y="142114"/>
                </a:lnTo>
                <a:lnTo>
                  <a:pt x="2587799" y="178641"/>
                </a:lnTo>
                <a:lnTo>
                  <a:pt x="2610031" y="214026"/>
                </a:lnTo>
                <a:lnTo>
                  <a:pt x="2632263" y="250554"/>
                </a:lnTo>
                <a:lnTo>
                  <a:pt x="2654495" y="285939"/>
                </a:lnTo>
                <a:lnTo>
                  <a:pt x="2636709" y="282515"/>
                </a:lnTo>
                <a:lnTo>
                  <a:pt x="2618924" y="279661"/>
                </a:lnTo>
                <a:lnTo>
                  <a:pt x="2601773" y="276237"/>
                </a:lnTo>
                <a:lnTo>
                  <a:pt x="2583353" y="272812"/>
                </a:lnTo>
                <a:lnTo>
                  <a:pt x="2603679" y="305915"/>
                </a:lnTo>
                <a:lnTo>
                  <a:pt x="2624641" y="339589"/>
                </a:lnTo>
                <a:lnTo>
                  <a:pt x="2644967" y="372120"/>
                </a:lnTo>
                <a:lnTo>
                  <a:pt x="2665293" y="405223"/>
                </a:lnTo>
                <a:lnTo>
                  <a:pt x="2686255" y="437755"/>
                </a:lnTo>
                <a:lnTo>
                  <a:pt x="2705946" y="471429"/>
                </a:lnTo>
                <a:lnTo>
                  <a:pt x="2726272" y="504531"/>
                </a:lnTo>
                <a:lnTo>
                  <a:pt x="2747234" y="537063"/>
                </a:lnTo>
                <a:lnTo>
                  <a:pt x="2718650" y="531356"/>
                </a:lnTo>
                <a:lnTo>
                  <a:pt x="2690701" y="526790"/>
                </a:lnTo>
                <a:lnTo>
                  <a:pt x="2662117" y="521083"/>
                </a:lnTo>
                <a:lnTo>
                  <a:pt x="2634169" y="515946"/>
                </a:lnTo>
                <a:lnTo>
                  <a:pt x="2657036" y="553044"/>
                </a:lnTo>
                <a:lnTo>
                  <a:pt x="2679903" y="589571"/>
                </a:lnTo>
                <a:lnTo>
                  <a:pt x="2702135" y="626669"/>
                </a:lnTo>
                <a:lnTo>
                  <a:pt x="2725002" y="663767"/>
                </a:lnTo>
                <a:lnTo>
                  <a:pt x="2747869" y="700865"/>
                </a:lnTo>
                <a:lnTo>
                  <a:pt x="2770736" y="737392"/>
                </a:lnTo>
                <a:lnTo>
                  <a:pt x="2793603" y="774490"/>
                </a:lnTo>
                <a:lnTo>
                  <a:pt x="2816471" y="812158"/>
                </a:lnTo>
                <a:lnTo>
                  <a:pt x="2783440" y="805310"/>
                </a:lnTo>
                <a:lnTo>
                  <a:pt x="2749775" y="799031"/>
                </a:lnTo>
                <a:lnTo>
                  <a:pt x="2716744" y="792183"/>
                </a:lnTo>
                <a:lnTo>
                  <a:pt x="2683714" y="785905"/>
                </a:lnTo>
                <a:lnTo>
                  <a:pt x="2650049" y="780197"/>
                </a:lnTo>
                <a:lnTo>
                  <a:pt x="2617018" y="773919"/>
                </a:lnTo>
                <a:lnTo>
                  <a:pt x="2583988" y="768212"/>
                </a:lnTo>
                <a:lnTo>
                  <a:pt x="2550322" y="761934"/>
                </a:lnTo>
                <a:lnTo>
                  <a:pt x="2550322" y="962262"/>
                </a:lnTo>
                <a:lnTo>
                  <a:pt x="2597962" y="962262"/>
                </a:lnTo>
                <a:lnTo>
                  <a:pt x="2644967" y="962262"/>
                </a:lnTo>
                <a:lnTo>
                  <a:pt x="2691336" y="962833"/>
                </a:lnTo>
                <a:lnTo>
                  <a:pt x="2738341" y="963404"/>
                </a:lnTo>
                <a:lnTo>
                  <a:pt x="2785981" y="963974"/>
                </a:lnTo>
                <a:lnTo>
                  <a:pt x="2832986" y="964545"/>
                </a:lnTo>
                <a:lnTo>
                  <a:pt x="2880626" y="966257"/>
                </a:lnTo>
                <a:lnTo>
                  <a:pt x="2927630" y="967399"/>
                </a:lnTo>
                <a:lnTo>
                  <a:pt x="2927630" y="890920"/>
                </a:lnTo>
                <a:lnTo>
                  <a:pt x="2902222" y="894344"/>
                </a:lnTo>
                <a:lnTo>
                  <a:pt x="2876814" y="898340"/>
                </a:lnTo>
                <a:lnTo>
                  <a:pt x="2851406" y="901764"/>
                </a:lnTo>
                <a:lnTo>
                  <a:pt x="2825998" y="905759"/>
                </a:lnTo>
                <a:lnTo>
                  <a:pt x="2834891" y="892062"/>
                </a:lnTo>
                <a:lnTo>
                  <a:pt x="2843784" y="878364"/>
                </a:lnTo>
                <a:lnTo>
                  <a:pt x="2852042" y="864666"/>
                </a:lnTo>
                <a:lnTo>
                  <a:pt x="2861570" y="850968"/>
                </a:lnTo>
                <a:lnTo>
                  <a:pt x="2869827" y="837271"/>
                </a:lnTo>
                <a:lnTo>
                  <a:pt x="2878085" y="823573"/>
                </a:lnTo>
                <a:lnTo>
                  <a:pt x="2886978" y="809875"/>
                </a:lnTo>
                <a:lnTo>
                  <a:pt x="2895870" y="796178"/>
                </a:lnTo>
                <a:lnTo>
                  <a:pt x="2885072" y="797890"/>
                </a:lnTo>
                <a:lnTo>
                  <a:pt x="2874274" y="799602"/>
                </a:lnTo>
                <a:lnTo>
                  <a:pt x="2863475" y="801314"/>
                </a:lnTo>
                <a:lnTo>
                  <a:pt x="2852677" y="802456"/>
                </a:lnTo>
                <a:lnTo>
                  <a:pt x="2867922" y="777914"/>
                </a:lnTo>
                <a:lnTo>
                  <a:pt x="2883166" y="753943"/>
                </a:lnTo>
                <a:lnTo>
                  <a:pt x="2899682" y="729402"/>
                </a:lnTo>
                <a:lnTo>
                  <a:pt x="2914926" y="704860"/>
                </a:lnTo>
                <a:lnTo>
                  <a:pt x="2907939" y="706001"/>
                </a:lnTo>
                <a:lnTo>
                  <a:pt x="2900952" y="706572"/>
                </a:lnTo>
                <a:lnTo>
                  <a:pt x="2894600" y="707714"/>
                </a:lnTo>
                <a:lnTo>
                  <a:pt x="2888248" y="708855"/>
                </a:lnTo>
                <a:lnTo>
                  <a:pt x="2896506" y="695157"/>
                </a:lnTo>
                <a:lnTo>
                  <a:pt x="2904763" y="682030"/>
                </a:lnTo>
                <a:lnTo>
                  <a:pt x="2913020" y="668333"/>
                </a:lnTo>
                <a:lnTo>
                  <a:pt x="2921278" y="655206"/>
                </a:lnTo>
                <a:lnTo>
                  <a:pt x="2930171" y="641508"/>
                </a:lnTo>
                <a:lnTo>
                  <a:pt x="2938429" y="628952"/>
                </a:lnTo>
                <a:lnTo>
                  <a:pt x="2947321" y="615825"/>
                </a:lnTo>
                <a:lnTo>
                  <a:pt x="2955579" y="602127"/>
                </a:lnTo>
                <a:lnTo>
                  <a:pt x="2964472" y="615825"/>
                </a:lnTo>
                <a:lnTo>
                  <a:pt x="2972729" y="630093"/>
                </a:lnTo>
                <a:lnTo>
                  <a:pt x="2980987" y="643791"/>
                </a:lnTo>
                <a:lnTo>
                  <a:pt x="2989245" y="657489"/>
                </a:lnTo>
                <a:lnTo>
                  <a:pt x="2997502" y="671757"/>
                </a:lnTo>
                <a:lnTo>
                  <a:pt x="3006395" y="685455"/>
                </a:lnTo>
                <a:lnTo>
                  <a:pt x="3014652" y="699723"/>
                </a:lnTo>
                <a:lnTo>
                  <a:pt x="3023545" y="713421"/>
                </a:lnTo>
                <a:lnTo>
                  <a:pt x="3016558" y="712279"/>
                </a:lnTo>
                <a:lnTo>
                  <a:pt x="3010206" y="711138"/>
                </a:lnTo>
                <a:lnTo>
                  <a:pt x="3003219" y="709426"/>
                </a:lnTo>
                <a:lnTo>
                  <a:pt x="2996232" y="707714"/>
                </a:lnTo>
                <a:lnTo>
                  <a:pt x="3012112" y="733397"/>
                </a:lnTo>
                <a:lnTo>
                  <a:pt x="3027356" y="758509"/>
                </a:lnTo>
                <a:lnTo>
                  <a:pt x="3042601" y="784763"/>
                </a:lnTo>
                <a:lnTo>
                  <a:pt x="3058481" y="809875"/>
                </a:lnTo>
                <a:lnTo>
                  <a:pt x="3048318" y="808163"/>
                </a:lnTo>
                <a:lnTo>
                  <a:pt x="3037520" y="805310"/>
                </a:lnTo>
                <a:lnTo>
                  <a:pt x="3026086" y="803027"/>
                </a:lnTo>
                <a:lnTo>
                  <a:pt x="3015288" y="800744"/>
                </a:lnTo>
                <a:lnTo>
                  <a:pt x="3024180" y="815012"/>
                </a:lnTo>
                <a:lnTo>
                  <a:pt x="3033073" y="829280"/>
                </a:lnTo>
                <a:lnTo>
                  <a:pt x="3041331" y="843549"/>
                </a:lnTo>
                <a:lnTo>
                  <a:pt x="3050224" y="857817"/>
                </a:lnTo>
                <a:lnTo>
                  <a:pt x="3058481" y="872086"/>
                </a:lnTo>
                <a:lnTo>
                  <a:pt x="3068009" y="886925"/>
                </a:lnTo>
                <a:lnTo>
                  <a:pt x="3076267" y="900623"/>
                </a:lnTo>
                <a:lnTo>
                  <a:pt x="3084524" y="914891"/>
                </a:lnTo>
                <a:lnTo>
                  <a:pt x="3059116" y="909184"/>
                </a:lnTo>
                <a:lnTo>
                  <a:pt x="3034344" y="904047"/>
                </a:lnTo>
                <a:lnTo>
                  <a:pt x="3008935" y="898340"/>
                </a:lnTo>
                <a:lnTo>
                  <a:pt x="2984163" y="892632"/>
                </a:lnTo>
                <a:lnTo>
                  <a:pt x="2984163" y="969682"/>
                </a:lnTo>
                <a:lnTo>
                  <a:pt x="3029897" y="971394"/>
                </a:lnTo>
                <a:lnTo>
                  <a:pt x="3074361" y="973677"/>
                </a:lnTo>
                <a:lnTo>
                  <a:pt x="3120095" y="975389"/>
                </a:lnTo>
                <a:lnTo>
                  <a:pt x="3165830" y="978243"/>
                </a:lnTo>
                <a:lnTo>
                  <a:pt x="3211564" y="981096"/>
                </a:lnTo>
                <a:lnTo>
                  <a:pt x="3257298" y="983950"/>
                </a:lnTo>
                <a:lnTo>
                  <a:pt x="3303033" y="986804"/>
                </a:lnTo>
                <a:lnTo>
                  <a:pt x="3348767" y="989087"/>
                </a:lnTo>
                <a:lnTo>
                  <a:pt x="3348767" y="869803"/>
                </a:lnTo>
                <a:lnTo>
                  <a:pt x="3327170" y="872086"/>
                </a:lnTo>
                <a:lnTo>
                  <a:pt x="3304303" y="874369"/>
                </a:lnTo>
                <a:lnTo>
                  <a:pt x="3282071" y="877222"/>
                </a:lnTo>
                <a:lnTo>
                  <a:pt x="3259839" y="878935"/>
                </a:lnTo>
                <a:lnTo>
                  <a:pt x="3237607" y="881788"/>
                </a:lnTo>
                <a:lnTo>
                  <a:pt x="3214740" y="884642"/>
                </a:lnTo>
                <a:lnTo>
                  <a:pt x="3192508" y="887496"/>
                </a:lnTo>
                <a:lnTo>
                  <a:pt x="3170911" y="890349"/>
                </a:lnTo>
                <a:lnTo>
                  <a:pt x="3186156" y="866378"/>
                </a:lnTo>
                <a:lnTo>
                  <a:pt x="3201401" y="842407"/>
                </a:lnTo>
                <a:lnTo>
                  <a:pt x="3216646" y="819007"/>
                </a:lnTo>
                <a:lnTo>
                  <a:pt x="3231890" y="795036"/>
                </a:lnTo>
                <a:lnTo>
                  <a:pt x="3247135" y="771636"/>
                </a:lnTo>
                <a:lnTo>
                  <a:pt x="3262380" y="747665"/>
                </a:lnTo>
                <a:lnTo>
                  <a:pt x="3277625" y="724836"/>
                </a:lnTo>
                <a:lnTo>
                  <a:pt x="3292869" y="700865"/>
                </a:lnTo>
                <a:lnTo>
                  <a:pt x="3274449" y="702577"/>
                </a:lnTo>
                <a:lnTo>
                  <a:pt x="3255393" y="704860"/>
                </a:lnTo>
                <a:lnTo>
                  <a:pt x="3236337" y="707714"/>
                </a:lnTo>
                <a:lnTo>
                  <a:pt x="3217281" y="709426"/>
                </a:lnTo>
                <a:lnTo>
                  <a:pt x="3230620" y="688309"/>
                </a:lnTo>
                <a:lnTo>
                  <a:pt x="3244594" y="667191"/>
                </a:lnTo>
                <a:lnTo>
                  <a:pt x="3258569" y="646074"/>
                </a:lnTo>
                <a:lnTo>
                  <a:pt x="3271908" y="624957"/>
                </a:lnTo>
                <a:lnTo>
                  <a:pt x="3285882" y="603269"/>
                </a:lnTo>
                <a:lnTo>
                  <a:pt x="3299221" y="582152"/>
                </a:lnTo>
                <a:lnTo>
                  <a:pt x="3313196" y="561034"/>
                </a:lnTo>
                <a:lnTo>
                  <a:pt x="3327170" y="539917"/>
                </a:lnTo>
                <a:lnTo>
                  <a:pt x="3314466" y="541059"/>
                </a:lnTo>
                <a:lnTo>
                  <a:pt x="3303033" y="542771"/>
                </a:lnTo>
                <a:lnTo>
                  <a:pt x="3290964" y="543912"/>
                </a:lnTo>
                <a:lnTo>
                  <a:pt x="3278895" y="545054"/>
                </a:lnTo>
                <a:lnTo>
                  <a:pt x="3294140" y="522224"/>
                </a:lnTo>
                <a:lnTo>
                  <a:pt x="3309385" y="499395"/>
                </a:lnTo>
                <a:lnTo>
                  <a:pt x="3323994" y="475995"/>
                </a:lnTo>
                <a:lnTo>
                  <a:pt x="3339239" y="453165"/>
                </a:lnTo>
                <a:lnTo>
                  <a:pt x="3353848" y="430336"/>
                </a:lnTo>
                <a:lnTo>
                  <a:pt x="3369093" y="406935"/>
                </a:lnTo>
                <a:lnTo>
                  <a:pt x="3384338" y="384677"/>
                </a:lnTo>
                <a:lnTo>
                  <a:pt x="3398312" y="361277"/>
                </a:lnTo>
                <a:lnTo>
                  <a:pt x="3413557" y="386389"/>
                </a:lnTo>
                <a:lnTo>
                  <a:pt x="3428802" y="412072"/>
                </a:lnTo>
                <a:lnTo>
                  <a:pt x="3443411" y="436614"/>
                </a:lnTo>
                <a:lnTo>
                  <a:pt x="3458656" y="461726"/>
                </a:lnTo>
                <a:lnTo>
                  <a:pt x="3473901" y="487409"/>
                </a:lnTo>
                <a:lnTo>
                  <a:pt x="3488511" y="512522"/>
                </a:lnTo>
                <a:lnTo>
                  <a:pt x="3503755" y="537634"/>
                </a:lnTo>
                <a:lnTo>
                  <a:pt x="3518365" y="562176"/>
                </a:lnTo>
                <a:lnTo>
                  <a:pt x="3506931" y="559893"/>
                </a:lnTo>
                <a:lnTo>
                  <a:pt x="3494227" y="557039"/>
                </a:lnTo>
                <a:lnTo>
                  <a:pt x="3482794" y="553615"/>
                </a:lnTo>
                <a:lnTo>
                  <a:pt x="3470725" y="550761"/>
                </a:lnTo>
                <a:lnTo>
                  <a:pt x="3484699" y="573591"/>
                </a:lnTo>
                <a:lnTo>
                  <a:pt x="3498039" y="596420"/>
                </a:lnTo>
                <a:lnTo>
                  <a:pt x="3512013" y="619820"/>
                </a:lnTo>
                <a:lnTo>
                  <a:pt x="3525987" y="643220"/>
                </a:lnTo>
                <a:lnTo>
                  <a:pt x="3539326" y="666621"/>
                </a:lnTo>
                <a:lnTo>
                  <a:pt x="3553301" y="689450"/>
                </a:lnTo>
                <a:lnTo>
                  <a:pt x="3566640" y="712279"/>
                </a:lnTo>
                <a:lnTo>
                  <a:pt x="3580614" y="735680"/>
                </a:lnTo>
                <a:lnTo>
                  <a:pt x="3561558" y="730543"/>
                </a:lnTo>
                <a:lnTo>
                  <a:pt x="3542502" y="725977"/>
                </a:lnTo>
                <a:lnTo>
                  <a:pt x="3523446" y="721411"/>
                </a:lnTo>
                <a:lnTo>
                  <a:pt x="3504390" y="716275"/>
                </a:lnTo>
                <a:lnTo>
                  <a:pt x="3519635" y="741387"/>
                </a:lnTo>
                <a:lnTo>
                  <a:pt x="3535515" y="767641"/>
                </a:lnTo>
                <a:lnTo>
                  <a:pt x="3550760" y="793895"/>
                </a:lnTo>
                <a:lnTo>
                  <a:pt x="3566005" y="819578"/>
                </a:lnTo>
                <a:lnTo>
                  <a:pt x="3581249" y="845261"/>
                </a:lnTo>
                <a:lnTo>
                  <a:pt x="3596494" y="870944"/>
                </a:lnTo>
                <a:lnTo>
                  <a:pt x="3611739" y="897198"/>
                </a:lnTo>
                <a:lnTo>
                  <a:pt x="3626984" y="922881"/>
                </a:lnTo>
                <a:lnTo>
                  <a:pt x="3604752" y="917745"/>
                </a:lnTo>
                <a:lnTo>
                  <a:pt x="3581885" y="911467"/>
                </a:lnTo>
                <a:lnTo>
                  <a:pt x="3560288" y="905188"/>
                </a:lnTo>
                <a:lnTo>
                  <a:pt x="3538056" y="899481"/>
                </a:lnTo>
                <a:lnTo>
                  <a:pt x="3515824" y="894344"/>
                </a:lnTo>
                <a:lnTo>
                  <a:pt x="3492957" y="888066"/>
                </a:lnTo>
                <a:lnTo>
                  <a:pt x="3470725" y="882359"/>
                </a:lnTo>
                <a:lnTo>
                  <a:pt x="3449128" y="877222"/>
                </a:lnTo>
                <a:lnTo>
                  <a:pt x="3449128" y="997077"/>
                </a:lnTo>
                <a:lnTo>
                  <a:pt x="3505026" y="1001072"/>
                </a:lnTo>
                <a:lnTo>
                  <a:pt x="3560923" y="1005638"/>
                </a:lnTo>
                <a:lnTo>
                  <a:pt x="3617456" y="1010775"/>
                </a:lnTo>
                <a:lnTo>
                  <a:pt x="3673353" y="1015911"/>
                </a:lnTo>
                <a:lnTo>
                  <a:pt x="3729886" y="1021619"/>
                </a:lnTo>
                <a:lnTo>
                  <a:pt x="3786419" y="1026755"/>
                </a:lnTo>
                <a:lnTo>
                  <a:pt x="3842951" y="1032463"/>
                </a:lnTo>
                <a:lnTo>
                  <a:pt x="3898849" y="1038741"/>
                </a:lnTo>
                <a:lnTo>
                  <a:pt x="3898849" y="838983"/>
                </a:lnTo>
                <a:lnTo>
                  <a:pt x="3865818" y="841837"/>
                </a:lnTo>
                <a:lnTo>
                  <a:pt x="3832788" y="843549"/>
                </a:lnTo>
                <a:lnTo>
                  <a:pt x="3799123" y="846403"/>
                </a:lnTo>
                <a:lnTo>
                  <a:pt x="3766092" y="848686"/>
                </a:lnTo>
                <a:lnTo>
                  <a:pt x="3733062" y="850968"/>
                </a:lnTo>
                <a:lnTo>
                  <a:pt x="3699396" y="853822"/>
                </a:lnTo>
                <a:lnTo>
                  <a:pt x="3665731" y="856676"/>
                </a:lnTo>
                <a:lnTo>
                  <a:pt x="3632701" y="859530"/>
                </a:lnTo>
                <a:lnTo>
                  <a:pt x="3655568" y="825285"/>
                </a:lnTo>
                <a:lnTo>
                  <a:pt x="3678435" y="790470"/>
                </a:lnTo>
                <a:lnTo>
                  <a:pt x="3701302" y="756226"/>
                </a:lnTo>
                <a:lnTo>
                  <a:pt x="3724169" y="721411"/>
                </a:lnTo>
                <a:lnTo>
                  <a:pt x="3747036" y="687167"/>
                </a:lnTo>
                <a:lnTo>
                  <a:pt x="3769903" y="652923"/>
                </a:lnTo>
                <a:lnTo>
                  <a:pt x="3792770" y="618679"/>
                </a:lnTo>
                <a:lnTo>
                  <a:pt x="3815638" y="583864"/>
                </a:lnTo>
                <a:lnTo>
                  <a:pt x="3787054" y="586147"/>
                </a:lnTo>
                <a:lnTo>
                  <a:pt x="3759105" y="588430"/>
                </a:lnTo>
                <a:lnTo>
                  <a:pt x="3730521" y="590713"/>
                </a:lnTo>
                <a:lnTo>
                  <a:pt x="3702572" y="592425"/>
                </a:lnTo>
                <a:lnTo>
                  <a:pt x="3722264" y="561605"/>
                </a:lnTo>
                <a:lnTo>
                  <a:pt x="3743225" y="530785"/>
                </a:lnTo>
                <a:lnTo>
                  <a:pt x="3763551" y="499965"/>
                </a:lnTo>
                <a:lnTo>
                  <a:pt x="3783878" y="469146"/>
                </a:lnTo>
                <a:lnTo>
                  <a:pt x="3804839" y="438326"/>
                </a:lnTo>
                <a:lnTo>
                  <a:pt x="3825166" y="407506"/>
                </a:lnTo>
                <a:lnTo>
                  <a:pt x="3846127" y="377257"/>
                </a:lnTo>
                <a:lnTo>
                  <a:pt x="3865818" y="346437"/>
                </a:lnTo>
                <a:lnTo>
                  <a:pt x="3848033" y="347579"/>
                </a:lnTo>
                <a:lnTo>
                  <a:pt x="3830883" y="348720"/>
                </a:lnTo>
                <a:lnTo>
                  <a:pt x="3812462" y="350433"/>
                </a:lnTo>
                <a:lnTo>
                  <a:pt x="3794676" y="351574"/>
                </a:lnTo>
                <a:lnTo>
                  <a:pt x="3816908" y="317901"/>
                </a:lnTo>
                <a:lnTo>
                  <a:pt x="3839775" y="284798"/>
                </a:lnTo>
                <a:lnTo>
                  <a:pt x="3862007" y="251124"/>
                </a:lnTo>
                <a:lnTo>
                  <a:pt x="3883604" y="217451"/>
                </a:lnTo>
                <a:lnTo>
                  <a:pt x="3905836" y="183777"/>
                </a:lnTo>
                <a:lnTo>
                  <a:pt x="3928703" y="151245"/>
                </a:lnTo>
                <a:lnTo>
                  <a:pt x="3950935" y="117572"/>
                </a:lnTo>
                <a:lnTo>
                  <a:pt x="3973167" y="83899"/>
                </a:lnTo>
                <a:lnTo>
                  <a:pt x="3995399" y="122709"/>
                </a:lnTo>
                <a:lnTo>
                  <a:pt x="4018266" y="160948"/>
                </a:lnTo>
                <a:lnTo>
                  <a:pt x="4039863" y="199187"/>
                </a:lnTo>
                <a:lnTo>
                  <a:pt x="4062095" y="237427"/>
                </a:lnTo>
                <a:lnTo>
                  <a:pt x="4084962" y="276237"/>
                </a:lnTo>
                <a:lnTo>
                  <a:pt x="4107194" y="314476"/>
                </a:lnTo>
                <a:lnTo>
                  <a:pt x="4129426" y="353286"/>
                </a:lnTo>
                <a:lnTo>
                  <a:pt x="4151658" y="391526"/>
                </a:lnTo>
                <a:lnTo>
                  <a:pt x="4133872" y="386389"/>
                </a:lnTo>
                <a:lnTo>
                  <a:pt x="4116087" y="381252"/>
                </a:lnTo>
                <a:lnTo>
                  <a:pt x="4098301" y="375545"/>
                </a:lnTo>
                <a:lnTo>
                  <a:pt x="4080516" y="370979"/>
                </a:lnTo>
                <a:lnTo>
                  <a:pt x="4100842" y="405794"/>
                </a:lnTo>
                <a:lnTo>
                  <a:pt x="4121803" y="441180"/>
                </a:lnTo>
                <a:lnTo>
                  <a:pt x="4142130" y="475995"/>
                </a:lnTo>
                <a:lnTo>
                  <a:pt x="4161821" y="511951"/>
                </a:lnTo>
                <a:lnTo>
                  <a:pt x="4182782" y="547337"/>
                </a:lnTo>
                <a:lnTo>
                  <a:pt x="4203109" y="582152"/>
                </a:lnTo>
                <a:lnTo>
                  <a:pt x="4224070" y="618108"/>
                </a:lnTo>
                <a:lnTo>
                  <a:pt x="4244397" y="653494"/>
                </a:lnTo>
                <a:lnTo>
                  <a:pt x="4216448" y="644362"/>
                </a:lnTo>
                <a:lnTo>
                  <a:pt x="4187864" y="636372"/>
                </a:lnTo>
                <a:lnTo>
                  <a:pt x="4159280" y="627810"/>
                </a:lnTo>
                <a:lnTo>
                  <a:pt x="4130696" y="619249"/>
                </a:lnTo>
                <a:lnTo>
                  <a:pt x="4153563" y="658630"/>
                </a:lnTo>
                <a:lnTo>
                  <a:pt x="4176431" y="698011"/>
                </a:lnTo>
                <a:lnTo>
                  <a:pt x="4199298" y="737392"/>
                </a:lnTo>
                <a:lnTo>
                  <a:pt x="4222165" y="777343"/>
                </a:lnTo>
                <a:lnTo>
                  <a:pt x="4245032" y="816724"/>
                </a:lnTo>
                <a:lnTo>
                  <a:pt x="4267899" y="856105"/>
                </a:lnTo>
                <a:lnTo>
                  <a:pt x="4290766" y="895486"/>
                </a:lnTo>
                <a:lnTo>
                  <a:pt x="4313633" y="935438"/>
                </a:lnTo>
                <a:lnTo>
                  <a:pt x="4279968" y="925164"/>
                </a:lnTo>
                <a:lnTo>
                  <a:pt x="4247573" y="914891"/>
                </a:lnTo>
                <a:lnTo>
                  <a:pt x="4213907" y="905188"/>
                </a:lnTo>
                <a:lnTo>
                  <a:pt x="4180242" y="894915"/>
                </a:lnTo>
                <a:lnTo>
                  <a:pt x="4147847" y="885213"/>
                </a:lnTo>
                <a:lnTo>
                  <a:pt x="4114181" y="874939"/>
                </a:lnTo>
                <a:lnTo>
                  <a:pt x="4080516" y="865237"/>
                </a:lnTo>
                <a:lnTo>
                  <a:pt x="4047485" y="856105"/>
                </a:lnTo>
                <a:lnTo>
                  <a:pt x="4047485" y="1055292"/>
                </a:lnTo>
                <a:lnTo>
                  <a:pt x="4094490" y="1060429"/>
                </a:lnTo>
                <a:lnTo>
                  <a:pt x="4141495" y="1066707"/>
                </a:lnTo>
                <a:lnTo>
                  <a:pt x="4188499" y="1072414"/>
                </a:lnTo>
                <a:lnTo>
                  <a:pt x="4236139" y="1078122"/>
                </a:lnTo>
                <a:lnTo>
                  <a:pt x="4283144" y="1084400"/>
                </a:lnTo>
                <a:lnTo>
                  <a:pt x="4330148" y="1090678"/>
                </a:lnTo>
                <a:lnTo>
                  <a:pt x="4377788" y="1096956"/>
                </a:lnTo>
                <a:lnTo>
                  <a:pt x="4424158" y="1102663"/>
                </a:lnTo>
                <a:lnTo>
                  <a:pt x="4424158" y="1026185"/>
                </a:lnTo>
                <a:lnTo>
                  <a:pt x="4398750" y="1026755"/>
                </a:lnTo>
                <a:lnTo>
                  <a:pt x="4373977" y="1028468"/>
                </a:lnTo>
                <a:lnTo>
                  <a:pt x="4348569" y="1029038"/>
                </a:lnTo>
                <a:lnTo>
                  <a:pt x="4323796" y="1030180"/>
                </a:lnTo>
                <a:lnTo>
                  <a:pt x="4340947" y="1005067"/>
                </a:lnTo>
                <a:lnTo>
                  <a:pt x="4358097" y="978813"/>
                </a:lnTo>
                <a:lnTo>
                  <a:pt x="4375248" y="953701"/>
                </a:lnTo>
                <a:lnTo>
                  <a:pt x="4393033" y="928589"/>
                </a:lnTo>
                <a:lnTo>
                  <a:pt x="4382235" y="928589"/>
                </a:lnTo>
                <a:lnTo>
                  <a:pt x="4371436" y="929159"/>
                </a:lnTo>
                <a:lnTo>
                  <a:pt x="4360003" y="929730"/>
                </a:lnTo>
                <a:lnTo>
                  <a:pt x="4349204" y="929730"/>
                </a:lnTo>
                <a:lnTo>
                  <a:pt x="4365720" y="907471"/>
                </a:lnTo>
                <a:lnTo>
                  <a:pt x="4380964" y="884642"/>
                </a:lnTo>
                <a:lnTo>
                  <a:pt x="4396844" y="861242"/>
                </a:lnTo>
                <a:lnTo>
                  <a:pt x="4412089" y="838983"/>
                </a:lnTo>
                <a:lnTo>
                  <a:pt x="4405102" y="838983"/>
                </a:lnTo>
                <a:lnTo>
                  <a:pt x="4398115" y="839554"/>
                </a:lnTo>
                <a:lnTo>
                  <a:pt x="4391127" y="839554"/>
                </a:lnTo>
                <a:lnTo>
                  <a:pt x="4384775" y="839554"/>
                </a:lnTo>
                <a:lnTo>
                  <a:pt x="4401926" y="815012"/>
                </a:lnTo>
                <a:lnTo>
                  <a:pt x="4419076" y="790470"/>
                </a:lnTo>
                <a:lnTo>
                  <a:pt x="4435591" y="764787"/>
                </a:lnTo>
                <a:lnTo>
                  <a:pt x="4452107" y="740246"/>
                </a:lnTo>
                <a:lnTo>
                  <a:pt x="4461635" y="755085"/>
                </a:lnTo>
                <a:lnTo>
                  <a:pt x="4469893" y="769924"/>
                </a:lnTo>
                <a:lnTo>
                  <a:pt x="4478150" y="784763"/>
                </a:lnTo>
                <a:lnTo>
                  <a:pt x="4486407" y="799031"/>
                </a:lnTo>
                <a:lnTo>
                  <a:pt x="4495300" y="814441"/>
                </a:lnTo>
                <a:lnTo>
                  <a:pt x="4503558" y="829280"/>
                </a:lnTo>
                <a:lnTo>
                  <a:pt x="4511816" y="843549"/>
                </a:lnTo>
                <a:lnTo>
                  <a:pt x="4520073" y="858388"/>
                </a:lnTo>
                <a:lnTo>
                  <a:pt x="4513086" y="856676"/>
                </a:lnTo>
                <a:lnTo>
                  <a:pt x="4507369" y="854393"/>
                </a:lnTo>
                <a:lnTo>
                  <a:pt x="4500382" y="852110"/>
                </a:lnTo>
                <a:lnTo>
                  <a:pt x="4493394" y="849827"/>
                </a:lnTo>
                <a:lnTo>
                  <a:pt x="4501017" y="863525"/>
                </a:lnTo>
                <a:lnTo>
                  <a:pt x="4508639" y="877222"/>
                </a:lnTo>
                <a:lnTo>
                  <a:pt x="4516262" y="890920"/>
                </a:lnTo>
                <a:lnTo>
                  <a:pt x="4524519" y="904618"/>
                </a:lnTo>
                <a:lnTo>
                  <a:pt x="4532142" y="917745"/>
                </a:lnTo>
                <a:lnTo>
                  <a:pt x="4539764" y="931442"/>
                </a:lnTo>
                <a:lnTo>
                  <a:pt x="4547386" y="945140"/>
                </a:lnTo>
                <a:lnTo>
                  <a:pt x="4555009" y="958838"/>
                </a:lnTo>
                <a:lnTo>
                  <a:pt x="4544846" y="955413"/>
                </a:lnTo>
                <a:lnTo>
                  <a:pt x="4534048" y="951989"/>
                </a:lnTo>
                <a:lnTo>
                  <a:pt x="4523249" y="948564"/>
                </a:lnTo>
                <a:lnTo>
                  <a:pt x="4512450" y="945140"/>
                </a:lnTo>
                <a:lnTo>
                  <a:pt x="4520708" y="959979"/>
                </a:lnTo>
                <a:lnTo>
                  <a:pt x="4530236" y="974818"/>
                </a:lnTo>
                <a:lnTo>
                  <a:pt x="4538494" y="990228"/>
                </a:lnTo>
                <a:lnTo>
                  <a:pt x="4547386" y="1005067"/>
                </a:lnTo>
                <a:lnTo>
                  <a:pt x="4556279" y="1021048"/>
                </a:lnTo>
                <a:lnTo>
                  <a:pt x="4564537" y="1035887"/>
                </a:lnTo>
                <a:lnTo>
                  <a:pt x="4573430" y="1050726"/>
                </a:lnTo>
                <a:lnTo>
                  <a:pt x="4581687" y="1066136"/>
                </a:lnTo>
                <a:lnTo>
                  <a:pt x="4556914" y="1057575"/>
                </a:lnTo>
                <a:lnTo>
                  <a:pt x="4531507" y="1049585"/>
                </a:lnTo>
                <a:lnTo>
                  <a:pt x="4506734" y="1042165"/>
                </a:lnTo>
                <a:lnTo>
                  <a:pt x="4480690" y="1033604"/>
                </a:lnTo>
                <a:lnTo>
                  <a:pt x="4480690" y="1110654"/>
                </a:lnTo>
                <a:lnTo>
                  <a:pt x="4526425" y="1117502"/>
                </a:lnTo>
                <a:lnTo>
                  <a:pt x="4572159" y="1123210"/>
                </a:lnTo>
                <a:lnTo>
                  <a:pt x="4617894" y="1130059"/>
                </a:lnTo>
                <a:lnTo>
                  <a:pt x="4663628" y="1136907"/>
                </a:lnTo>
                <a:lnTo>
                  <a:pt x="4709362" y="1143756"/>
                </a:lnTo>
                <a:lnTo>
                  <a:pt x="4755097" y="1150605"/>
                </a:lnTo>
                <a:lnTo>
                  <a:pt x="4800831" y="1157454"/>
                </a:lnTo>
                <a:lnTo>
                  <a:pt x="4846565" y="1164303"/>
                </a:lnTo>
                <a:lnTo>
                  <a:pt x="4846565" y="1045019"/>
                </a:lnTo>
                <a:lnTo>
                  <a:pt x="4824333" y="1045019"/>
                </a:lnTo>
                <a:lnTo>
                  <a:pt x="4801466" y="1045590"/>
                </a:lnTo>
                <a:lnTo>
                  <a:pt x="4779234" y="1046160"/>
                </a:lnTo>
                <a:lnTo>
                  <a:pt x="4757002" y="1046731"/>
                </a:lnTo>
                <a:lnTo>
                  <a:pt x="4734135" y="1047302"/>
                </a:lnTo>
                <a:lnTo>
                  <a:pt x="4711903" y="1047302"/>
                </a:lnTo>
                <a:lnTo>
                  <a:pt x="4690306" y="1048443"/>
                </a:lnTo>
                <a:lnTo>
                  <a:pt x="4667439" y="1049014"/>
                </a:lnTo>
                <a:lnTo>
                  <a:pt x="4683319" y="1026755"/>
                </a:lnTo>
                <a:lnTo>
                  <a:pt x="4698564" y="1004497"/>
                </a:lnTo>
                <a:lnTo>
                  <a:pt x="4713808" y="981667"/>
                </a:lnTo>
                <a:lnTo>
                  <a:pt x="4729053" y="959979"/>
                </a:lnTo>
                <a:lnTo>
                  <a:pt x="4744298" y="937150"/>
                </a:lnTo>
                <a:lnTo>
                  <a:pt x="4759543" y="915462"/>
                </a:lnTo>
                <a:lnTo>
                  <a:pt x="4774788" y="892632"/>
                </a:lnTo>
                <a:lnTo>
                  <a:pt x="4790032" y="870944"/>
                </a:lnTo>
                <a:lnTo>
                  <a:pt x="4770976" y="870944"/>
                </a:lnTo>
                <a:lnTo>
                  <a:pt x="4751920" y="871515"/>
                </a:lnTo>
                <a:lnTo>
                  <a:pt x="4732865" y="872086"/>
                </a:lnTo>
                <a:lnTo>
                  <a:pt x="4714444" y="872086"/>
                </a:lnTo>
                <a:lnTo>
                  <a:pt x="4728418" y="852681"/>
                </a:lnTo>
                <a:lnTo>
                  <a:pt x="4741757" y="832705"/>
                </a:lnTo>
                <a:lnTo>
                  <a:pt x="4755731" y="812729"/>
                </a:lnTo>
                <a:lnTo>
                  <a:pt x="4769071" y="792753"/>
                </a:lnTo>
                <a:lnTo>
                  <a:pt x="4783045" y="773348"/>
                </a:lnTo>
                <a:lnTo>
                  <a:pt x="4797020" y="753373"/>
                </a:lnTo>
                <a:lnTo>
                  <a:pt x="4810358" y="732826"/>
                </a:lnTo>
                <a:lnTo>
                  <a:pt x="4824333" y="712850"/>
                </a:lnTo>
                <a:lnTo>
                  <a:pt x="4812264" y="713421"/>
                </a:lnTo>
                <a:lnTo>
                  <a:pt x="4799561" y="713421"/>
                </a:lnTo>
                <a:lnTo>
                  <a:pt x="4788127" y="713421"/>
                </a:lnTo>
                <a:lnTo>
                  <a:pt x="4776058" y="714562"/>
                </a:lnTo>
                <a:lnTo>
                  <a:pt x="4791303" y="692304"/>
                </a:lnTo>
                <a:lnTo>
                  <a:pt x="4805912" y="670616"/>
                </a:lnTo>
                <a:lnTo>
                  <a:pt x="4821157" y="649498"/>
                </a:lnTo>
                <a:lnTo>
                  <a:pt x="4836402" y="627240"/>
                </a:lnTo>
                <a:lnTo>
                  <a:pt x="4851012" y="605552"/>
                </a:lnTo>
                <a:lnTo>
                  <a:pt x="4866256" y="583864"/>
                </a:lnTo>
                <a:lnTo>
                  <a:pt x="4880866" y="562176"/>
                </a:lnTo>
                <a:lnTo>
                  <a:pt x="4896110" y="540488"/>
                </a:lnTo>
                <a:lnTo>
                  <a:pt x="4911355" y="567312"/>
                </a:lnTo>
                <a:lnTo>
                  <a:pt x="4925329" y="592996"/>
                </a:lnTo>
                <a:lnTo>
                  <a:pt x="4940574" y="619820"/>
                </a:lnTo>
                <a:lnTo>
                  <a:pt x="4955819" y="646074"/>
                </a:lnTo>
                <a:lnTo>
                  <a:pt x="4970429" y="672328"/>
                </a:lnTo>
                <a:lnTo>
                  <a:pt x="4985673" y="698582"/>
                </a:lnTo>
                <a:lnTo>
                  <a:pt x="5000919" y="725406"/>
                </a:lnTo>
                <a:lnTo>
                  <a:pt x="5015528" y="751090"/>
                </a:lnTo>
                <a:lnTo>
                  <a:pt x="5004094" y="747665"/>
                </a:lnTo>
                <a:lnTo>
                  <a:pt x="4992025" y="743670"/>
                </a:lnTo>
                <a:lnTo>
                  <a:pt x="4979956" y="739675"/>
                </a:lnTo>
                <a:lnTo>
                  <a:pt x="4968523" y="735680"/>
                </a:lnTo>
                <a:lnTo>
                  <a:pt x="4981862" y="759651"/>
                </a:lnTo>
                <a:lnTo>
                  <a:pt x="4995837" y="784192"/>
                </a:lnTo>
                <a:lnTo>
                  <a:pt x="5009176" y="808163"/>
                </a:lnTo>
                <a:lnTo>
                  <a:pt x="5023150" y="832705"/>
                </a:lnTo>
                <a:lnTo>
                  <a:pt x="5037124" y="856676"/>
                </a:lnTo>
                <a:lnTo>
                  <a:pt x="5050464" y="880647"/>
                </a:lnTo>
                <a:lnTo>
                  <a:pt x="5064438" y="905188"/>
                </a:lnTo>
                <a:lnTo>
                  <a:pt x="5077777" y="929159"/>
                </a:lnTo>
                <a:lnTo>
                  <a:pt x="5058721" y="922881"/>
                </a:lnTo>
                <a:lnTo>
                  <a:pt x="5039666" y="916603"/>
                </a:lnTo>
                <a:lnTo>
                  <a:pt x="5020610" y="909754"/>
                </a:lnTo>
                <a:lnTo>
                  <a:pt x="5001553" y="904047"/>
                </a:lnTo>
                <a:lnTo>
                  <a:pt x="5016798" y="930301"/>
                </a:lnTo>
                <a:lnTo>
                  <a:pt x="5032043" y="957696"/>
                </a:lnTo>
                <a:lnTo>
                  <a:pt x="5047288" y="984521"/>
                </a:lnTo>
                <a:lnTo>
                  <a:pt x="5062533" y="1011916"/>
                </a:lnTo>
                <a:lnTo>
                  <a:pt x="5079047" y="1038741"/>
                </a:lnTo>
                <a:lnTo>
                  <a:pt x="5093658" y="1066136"/>
                </a:lnTo>
                <a:lnTo>
                  <a:pt x="5108902" y="1093532"/>
                </a:lnTo>
                <a:lnTo>
                  <a:pt x="5124147" y="1119785"/>
                </a:lnTo>
                <a:lnTo>
                  <a:pt x="5102550" y="1112366"/>
                </a:lnTo>
                <a:lnTo>
                  <a:pt x="5079683" y="1104946"/>
                </a:lnTo>
                <a:lnTo>
                  <a:pt x="5057451" y="1097527"/>
                </a:lnTo>
                <a:lnTo>
                  <a:pt x="5035219" y="1090107"/>
                </a:lnTo>
                <a:lnTo>
                  <a:pt x="5012352" y="1082117"/>
                </a:lnTo>
                <a:lnTo>
                  <a:pt x="4990120" y="1074697"/>
                </a:lnTo>
                <a:lnTo>
                  <a:pt x="4968523" y="1067278"/>
                </a:lnTo>
                <a:lnTo>
                  <a:pt x="4945656" y="1059858"/>
                </a:lnTo>
                <a:lnTo>
                  <a:pt x="4945656" y="1180283"/>
                </a:lnTo>
                <a:lnTo>
                  <a:pt x="5001553" y="1189415"/>
                </a:lnTo>
                <a:lnTo>
                  <a:pt x="5058086" y="1197976"/>
                </a:lnTo>
                <a:lnTo>
                  <a:pt x="5114619" y="1207108"/>
                </a:lnTo>
                <a:lnTo>
                  <a:pt x="5171151" y="1216240"/>
                </a:lnTo>
                <a:lnTo>
                  <a:pt x="5227049" y="1225372"/>
                </a:lnTo>
                <a:lnTo>
                  <a:pt x="5283581" y="1235074"/>
                </a:lnTo>
                <a:lnTo>
                  <a:pt x="5340114" y="1244777"/>
                </a:lnTo>
                <a:lnTo>
                  <a:pt x="5396647" y="1253338"/>
                </a:lnTo>
                <a:lnTo>
                  <a:pt x="5396647" y="1054151"/>
                </a:lnTo>
                <a:lnTo>
                  <a:pt x="5362981" y="1054151"/>
                </a:lnTo>
                <a:lnTo>
                  <a:pt x="5329316" y="1055292"/>
                </a:lnTo>
                <a:lnTo>
                  <a:pt x="5296921" y="1055292"/>
                </a:lnTo>
                <a:lnTo>
                  <a:pt x="5263255" y="1055292"/>
                </a:lnTo>
                <a:lnTo>
                  <a:pt x="5229589" y="1055863"/>
                </a:lnTo>
                <a:lnTo>
                  <a:pt x="5196559" y="1055863"/>
                </a:lnTo>
                <a:lnTo>
                  <a:pt x="5163529" y="1056434"/>
                </a:lnTo>
                <a:lnTo>
                  <a:pt x="5129863" y="1057004"/>
                </a:lnTo>
                <a:lnTo>
                  <a:pt x="5152730" y="1023331"/>
                </a:lnTo>
                <a:lnTo>
                  <a:pt x="5175598" y="990799"/>
                </a:lnTo>
                <a:lnTo>
                  <a:pt x="5198465" y="957696"/>
                </a:lnTo>
                <a:lnTo>
                  <a:pt x="5221332" y="925164"/>
                </a:lnTo>
                <a:lnTo>
                  <a:pt x="5244199" y="892062"/>
                </a:lnTo>
                <a:lnTo>
                  <a:pt x="5267066" y="859530"/>
                </a:lnTo>
                <a:lnTo>
                  <a:pt x="5289933" y="826427"/>
                </a:lnTo>
                <a:lnTo>
                  <a:pt x="5312801" y="794466"/>
                </a:lnTo>
                <a:lnTo>
                  <a:pt x="5284217" y="794466"/>
                </a:lnTo>
                <a:lnTo>
                  <a:pt x="5256268" y="794466"/>
                </a:lnTo>
                <a:lnTo>
                  <a:pt x="5227049" y="795036"/>
                </a:lnTo>
                <a:lnTo>
                  <a:pt x="5199100" y="795036"/>
                </a:lnTo>
                <a:lnTo>
                  <a:pt x="5219426" y="765358"/>
                </a:lnTo>
                <a:lnTo>
                  <a:pt x="5240388" y="736250"/>
                </a:lnTo>
                <a:lnTo>
                  <a:pt x="5260714" y="706572"/>
                </a:lnTo>
                <a:lnTo>
                  <a:pt x="5281676" y="677465"/>
                </a:lnTo>
                <a:lnTo>
                  <a:pt x="5302002" y="647786"/>
                </a:lnTo>
                <a:lnTo>
                  <a:pt x="5321693" y="618679"/>
                </a:lnTo>
                <a:lnTo>
                  <a:pt x="5342655" y="589000"/>
                </a:lnTo>
                <a:lnTo>
                  <a:pt x="5362981" y="559893"/>
                </a:lnTo>
                <a:lnTo>
                  <a:pt x="5345196" y="559893"/>
                </a:lnTo>
                <a:lnTo>
                  <a:pt x="5327410" y="559893"/>
                </a:lnTo>
                <a:lnTo>
                  <a:pt x="5309625" y="560464"/>
                </a:lnTo>
                <a:lnTo>
                  <a:pt x="5291839" y="560464"/>
                </a:lnTo>
                <a:lnTo>
                  <a:pt x="5314071" y="527932"/>
                </a:lnTo>
                <a:lnTo>
                  <a:pt x="5336303" y="495970"/>
                </a:lnTo>
                <a:lnTo>
                  <a:pt x="5359170" y="464009"/>
                </a:lnTo>
                <a:lnTo>
                  <a:pt x="5381402" y="432619"/>
                </a:lnTo>
                <a:lnTo>
                  <a:pt x="5403634" y="400087"/>
                </a:lnTo>
                <a:lnTo>
                  <a:pt x="5425231" y="368125"/>
                </a:lnTo>
                <a:lnTo>
                  <a:pt x="5448098" y="336164"/>
                </a:lnTo>
                <a:lnTo>
                  <a:pt x="5470330" y="304203"/>
                </a:lnTo>
                <a:lnTo>
                  <a:pt x="5492562" y="343584"/>
                </a:lnTo>
                <a:lnTo>
                  <a:pt x="5514794" y="382964"/>
                </a:lnTo>
                <a:lnTo>
                  <a:pt x="5537661" y="422916"/>
                </a:lnTo>
                <a:lnTo>
                  <a:pt x="5559258" y="462297"/>
                </a:lnTo>
                <a:lnTo>
                  <a:pt x="5581489" y="502248"/>
                </a:lnTo>
                <a:lnTo>
                  <a:pt x="5604357" y="541629"/>
                </a:lnTo>
                <a:lnTo>
                  <a:pt x="5626589" y="581581"/>
                </a:lnTo>
                <a:lnTo>
                  <a:pt x="5648821" y="621532"/>
                </a:lnTo>
                <a:lnTo>
                  <a:pt x="5631035" y="615254"/>
                </a:lnTo>
                <a:lnTo>
                  <a:pt x="5612614" y="608976"/>
                </a:lnTo>
                <a:lnTo>
                  <a:pt x="5595464" y="602698"/>
                </a:lnTo>
                <a:lnTo>
                  <a:pt x="5577678" y="596420"/>
                </a:lnTo>
                <a:lnTo>
                  <a:pt x="5598640" y="632947"/>
                </a:lnTo>
                <a:lnTo>
                  <a:pt x="5618331" y="668904"/>
                </a:lnTo>
                <a:lnTo>
                  <a:pt x="5638657" y="705431"/>
                </a:lnTo>
                <a:lnTo>
                  <a:pt x="5659619" y="741387"/>
                </a:lnTo>
                <a:lnTo>
                  <a:pt x="5679945" y="777914"/>
                </a:lnTo>
                <a:lnTo>
                  <a:pt x="5700272" y="815012"/>
                </a:lnTo>
                <a:lnTo>
                  <a:pt x="5721233" y="850968"/>
                </a:lnTo>
                <a:lnTo>
                  <a:pt x="5741559" y="887496"/>
                </a:lnTo>
                <a:lnTo>
                  <a:pt x="5712976" y="877793"/>
                </a:lnTo>
                <a:lnTo>
                  <a:pt x="5684392" y="867520"/>
                </a:lnTo>
                <a:lnTo>
                  <a:pt x="5656443" y="857817"/>
                </a:lnTo>
                <a:lnTo>
                  <a:pt x="5627859" y="847544"/>
                </a:lnTo>
                <a:lnTo>
                  <a:pt x="5650726" y="888637"/>
                </a:lnTo>
                <a:lnTo>
                  <a:pt x="5673593" y="929159"/>
                </a:lnTo>
                <a:lnTo>
                  <a:pt x="5696460" y="969682"/>
                </a:lnTo>
                <a:lnTo>
                  <a:pt x="5719328" y="1010775"/>
                </a:lnTo>
                <a:lnTo>
                  <a:pt x="5742195" y="1050726"/>
                </a:lnTo>
                <a:lnTo>
                  <a:pt x="5765062" y="1091249"/>
                </a:lnTo>
                <a:lnTo>
                  <a:pt x="5787929" y="1132342"/>
                </a:lnTo>
                <a:lnTo>
                  <a:pt x="5810796" y="1172864"/>
                </a:lnTo>
                <a:lnTo>
                  <a:pt x="5777766" y="1160878"/>
                </a:lnTo>
                <a:lnTo>
                  <a:pt x="5744100" y="1149464"/>
                </a:lnTo>
                <a:lnTo>
                  <a:pt x="5711070" y="1138049"/>
                </a:lnTo>
                <a:lnTo>
                  <a:pt x="5677404" y="1126063"/>
                </a:lnTo>
                <a:lnTo>
                  <a:pt x="5644374" y="1114649"/>
                </a:lnTo>
                <a:lnTo>
                  <a:pt x="5611344" y="1102663"/>
                </a:lnTo>
                <a:lnTo>
                  <a:pt x="5577678" y="1091249"/>
                </a:lnTo>
                <a:lnTo>
                  <a:pt x="5544013" y="1079834"/>
                </a:lnTo>
                <a:lnTo>
                  <a:pt x="5544013" y="1279592"/>
                </a:lnTo>
                <a:lnTo>
                  <a:pt x="5591653" y="1287011"/>
                </a:lnTo>
                <a:lnTo>
                  <a:pt x="5638657" y="1295002"/>
                </a:lnTo>
                <a:lnTo>
                  <a:pt x="5686297" y="1303563"/>
                </a:lnTo>
                <a:lnTo>
                  <a:pt x="5733302" y="1311553"/>
                </a:lnTo>
                <a:lnTo>
                  <a:pt x="5780307" y="1319543"/>
                </a:lnTo>
                <a:lnTo>
                  <a:pt x="5827311" y="1328104"/>
                </a:lnTo>
                <a:lnTo>
                  <a:pt x="5874316" y="1336095"/>
                </a:lnTo>
                <a:lnTo>
                  <a:pt x="5921321" y="1345226"/>
                </a:lnTo>
                <a:lnTo>
                  <a:pt x="5921321" y="1267606"/>
                </a:lnTo>
                <a:lnTo>
                  <a:pt x="5896548" y="1267606"/>
                </a:lnTo>
                <a:lnTo>
                  <a:pt x="5871140" y="1267606"/>
                </a:lnTo>
                <a:lnTo>
                  <a:pt x="5846367" y="1267606"/>
                </a:lnTo>
                <a:lnTo>
                  <a:pt x="5820324" y="1267606"/>
                </a:lnTo>
                <a:lnTo>
                  <a:pt x="5837474" y="1243065"/>
                </a:lnTo>
                <a:lnTo>
                  <a:pt x="5855260" y="1218523"/>
                </a:lnTo>
                <a:lnTo>
                  <a:pt x="5873046" y="1193981"/>
                </a:lnTo>
                <a:lnTo>
                  <a:pt x="5889561" y="1169439"/>
                </a:lnTo>
                <a:lnTo>
                  <a:pt x="5878762" y="1169439"/>
                </a:lnTo>
                <a:lnTo>
                  <a:pt x="5867964" y="1169439"/>
                </a:lnTo>
                <a:lnTo>
                  <a:pt x="5857801" y="1169439"/>
                </a:lnTo>
                <a:lnTo>
                  <a:pt x="5847002" y="1169439"/>
                </a:lnTo>
                <a:lnTo>
                  <a:pt x="5862247" y="1146610"/>
                </a:lnTo>
                <a:lnTo>
                  <a:pt x="5878127" y="1124922"/>
                </a:lnTo>
                <a:lnTo>
                  <a:pt x="5893372" y="1102093"/>
                </a:lnTo>
                <a:lnTo>
                  <a:pt x="5909252" y="1080405"/>
                </a:lnTo>
                <a:lnTo>
                  <a:pt x="5902265" y="1080405"/>
                </a:lnTo>
                <a:lnTo>
                  <a:pt x="5895278" y="1080405"/>
                </a:lnTo>
                <a:lnTo>
                  <a:pt x="5888926" y="1080405"/>
                </a:lnTo>
                <a:lnTo>
                  <a:pt x="5881938" y="1080405"/>
                </a:lnTo>
                <a:lnTo>
                  <a:pt x="5898454" y="1055863"/>
                </a:lnTo>
                <a:lnTo>
                  <a:pt x="5916239" y="1031892"/>
                </a:lnTo>
                <a:lnTo>
                  <a:pt x="5932754" y="1007921"/>
                </a:lnTo>
                <a:lnTo>
                  <a:pt x="5949905" y="983379"/>
                </a:lnTo>
                <a:lnTo>
                  <a:pt x="5958162" y="998219"/>
                </a:lnTo>
                <a:lnTo>
                  <a:pt x="5966420" y="1013058"/>
                </a:lnTo>
                <a:lnTo>
                  <a:pt x="5974677" y="1028468"/>
                </a:lnTo>
                <a:lnTo>
                  <a:pt x="5984205" y="1043307"/>
                </a:lnTo>
                <a:lnTo>
                  <a:pt x="5992463" y="1058717"/>
                </a:lnTo>
                <a:lnTo>
                  <a:pt x="6000720" y="1074126"/>
                </a:lnTo>
                <a:lnTo>
                  <a:pt x="6008978" y="1088966"/>
                </a:lnTo>
                <a:lnTo>
                  <a:pt x="6017236" y="1104376"/>
                </a:lnTo>
                <a:lnTo>
                  <a:pt x="6010884" y="1101522"/>
                </a:lnTo>
                <a:lnTo>
                  <a:pt x="6003896" y="1099239"/>
                </a:lnTo>
                <a:lnTo>
                  <a:pt x="5996909" y="1096956"/>
                </a:lnTo>
                <a:lnTo>
                  <a:pt x="5990557" y="1094673"/>
                </a:lnTo>
                <a:lnTo>
                  <a:pt x="5998180" y="1108371"/>
                </a:lnTo>
                <a:lnTo>
                  <a:pt x="6005802" y="1122068"/>
                </a:lnTo>
                <a:lnTo>
                  <a:pt x="6013424" y="1135766"/>
                </a:lnTo>
                <a:lnTo>
                  <a:pt x="6021047" y="1150034"/>
                </a:lnTo>
                <a:lnTo>
                  <a:pt x="6029940" y="1163732"/>
                </a:lnTo>
                <a:lnTo>
                  <a:pt x="6037562" y="1177430"/>
                </a:lnTo>
                <a:lnTo>
                  <a:pt x="6045184" y="1191127"/>
                </a:lnTo>
                <a:lnTo>
                  <a:pt x="6052807" y="1204825"/>
                </a:lnTo>
                <a:lnTo>
                  <a:pt x="6042008" y="1201401"/>
                </a:lnTo>
                <a:lnTo>
                  <a:pt x="6031210" y="1197406"/>
                </a:lnTo>
                <a:lnTo>
                  <a:pt x="6020412" y="1193981"/>
                </a:lnTo>
                <a:lnTo>
                  <a:pt x="6009613" y="1189986"/>
                </a:lnTo>
                <a:lnTo>
                  <a:pt x="6018506" y="1205396"/>
                </a:lnTo>
                <a:lnTo>
                  <a:pt x="6027399" y="1221377"/>
                </a:lnTo>
                <a:lnTo>
                  <a:pt x="6035656" y="1236216"/>
                </a:lnTo>
                <a:lnTo>
                  <a:pt x="6043914" y="1252196"/>
                </a:lnTo>
                <a:lnTo>
                  <a:pt x="6053442" y="1267035"/>
                </a:lnTo>
                <a:lnTo>
                  <a:pt x="6061700" y="1283016"/>
                </a:lnTo>
                <a:lnTo>
                  <a:pt x="6069957" y="1297855"/>
                </a:lnTo>
                <a:lnTo>
                  <a:pt x="6079485" y="1313836"/>
                </a:lnTo>
                <a:lnTo>
                  <a:pt x="6054077" y="1304704"/>
                </a:lnTo>
                <a:lnTo>
                  <a:pt x="6028034" y="1296143"/>
                </a:lnTo>
                <a:lnTo>
                  <a:pt x="6003261" y="1287011"/>
                </a:lnTo>
                <a:lnTo>
                  <a:pt x="5977853" y="1277879"/>
                </a:lnTo>
                <a:lnTo>
                  <a:pt x="5977853" y="1354929"/>
                </a:lnTo>
                <a:lnTo>
                  <a:pt x="6096000" y="1376046"/>
                </a:lnTo>
                <a:lnTo>
                  <a:pt x="6127125" y="1380612"/>
                </a:lnTo>
                <a:lnTo>
                  <a:pt x="6157615" y="1386319"/>
                </a:lnTo>
                <a:lnTo>
                  <a:pt x="6188739" y="1391456"/>
                </a:lnTo>
                <a:lnTo>
                  <a:pt x="6219229" y="1397163"/>
                </a:lnTo>
                <a:lnTo>
                  <a:pt x="6250989" y="1402871"/>
                </a:lnTo>
                <a:lnTo>
                  <a:pt x="6281478" y="1408007"/>
                </a:lnTo>
                <a:lnTo>
                  <a:pt x="6312603" y="1413715"/>
                </a:lnTo>
                <a:lnTo>
                  <a:pt x="6343728" y="1418851"/>
                </a:lnTo>
                <a:lnTo>
                  <a:pt x="6343728" y="1299567"/>
                </a:lnTo>
                <a:lnTo>
                  <a:pt x="6320861" y="1299567"/>
                </a:lnTo>
                <a:lnTo>
                  <a:pt x="6298629" y="1299567"/>
                </a:lnTo>
                <a:lnTo>
                  <a:pt x="6276397" y="1299567"/>
                </a:lnTo>
                <a:lnTo>
                  <a:pt x="6253529" y="1299567"/>
                </a:lnTo>
                <a:lnTo>
                  <a:pt x="6231933" y="1299567"/>
                </a:lnTo>
                <a:lnTo>
                  <a:pt x="6209701" y="1299567"/>
                </a:lnTo>
                <a:lnTo>
                  <a:pt x="6186834" y="1299567"/>
                </a:lnTo>
                <a:lnTo>
                  <a:pt x="6164602" y="1299567"/>
                </a:lnTo>
                <a:lnTo>
                  <a:pt x="6179846" y="1277309"/>
                </a:lnTo>
                <a:lnTo>
                  <a:pt x="6195091" y="1255621"/>
                </a:lnTo>
                <a:lnTo>
                  <a:pt x="6210336" y="1233362"/>
                </a:lnTo>
                <a:lnTo>
                  <a:pt x="6226216" y="1211674"/>
                </a:lnTo>
                <a:lnTo>
                  <a:pt x="6241461" y="1189986"/>
                </a:lnTo>
                <a:lnTo>
                  <a:pt x="6256705" y="1167727"/>
                </a:lnTo>
                <a:lnTo>
                  <a:pt x="6271950" y="1146039"/>
                </a:lnTo>
                <a:lnTo>
                  <a:pt x="6287195" y="1124351"/>
                </a:lnTo>
                <a:lnTo>
                  <a:pt x="6268139" y="1124351"/>
                </a:lnTo>
                <a:lnTo>
                  <a:pt x="6249083" y="1124351"/>
                </a:lnTo>
                <a:lnTo>
                  <a:pt x="6230027" y="1124351"/>
                </a:lnTo>
                <a:lnTo>
                  <a:pt x="6210971" y="1124351"/>
                </a:lnTo>
                <a:lnTo>
                  <a:pt x="6224946" y="1104376"/>
                </a:lnTo>
                <a:lnTo>
                  <a:pt x="6238285" y="1084970"/>
                </a:lnTo>
                <a:lnTo>
                  <a:pt x="6252259" y="1065565"/>
                </a:lnTo>
                <a:lnTo>
                  <a:pt x="6266233" y="1046160"/>
                </a:lnTo>
                <a:lnTo>
                  <a:pt x="6279573" y="1026185"/>
                </a:lnTo>
                <a:lnTo>
                  <a:pt x="6293547" y="1006209"/>
                </a:lnTo>
                <a:lnTo>
                  <a:pt x="6306886" y="987375"/>
                </a:lnTo>
                <a:lnTo>
                  <a:pt x="6320861" y="967399"/>
                </a:lnTo>
                <a:lnTo>
                  <a:pt x="6309427" y="967399"/>
                </a:lnTo>
                <a:lnTo>
                  <a:pt x="6297358" y="967399"/>
                </a:lnTo>
                <a:lnTo>
                  <a:pt x="6285289" y="967399"/>
                </a:lnTo>
                <a:lnTo>
                  <a:pt x="6273856" y="967399"/>
                </a:lnTo>
                <a:lnTo>
                  <a:pt x="6287830" y="946282"/>
                </a:lnTo>
                <a:lnTo>
                  <a:pt x="6303075" y="924594"/>
                </a:lnTo>
                <a:lnTo>
                  <a:pt x="6318320" y="902906"/>
                </a:lnTo>
                <a:lnTo>
                  <a:pt x="6332929" y="881788"/>
                </a:lnTo>
                <a:lnTo>
                  <a:pt x="6348174" y="860671"/>
                </a:lnTo>
                <a:lnTo>
                  <a:pt x="6363419" y="838983"/>
                </a:lnTo>
                <a:lnTo>
                  <a:pt x="6378028" y="817866"/>
                </a:lnTo>
                <a:lnTo>
                  <a:pt x="6393273" y="796178"/>
                </a:lnTo>
                <a:lnTo>
                  <a:pt x="6407883" y="823002"/>
                </a:lnTo>
                <a:lnTo>
                  <a:pt x="6423127" y="849827"/>
                </a:lnTo>
                <a:lnTo>
                  <a:pt x="6438372" y="876652"/>
                </a:lnTo>
                <a:lnTo>
                  <a:pt x="6452347" y="902906"/>
                </a:lnTo>
                <a:lnTo>
                  <a:pt x="6467591" y="929159"/>
                </a:lnTo>
                <a:lnTo>
                  <a:pt x="6482836" y="955984"/>
                </a:lnTo>
                <a:lnTo>
                  <a:pt x="6497446" y="982238"/>
                </a:lnTo>
                <a:lnTo>
                  <a:pt x="6512690" y="1009063"/>
                </a:lnTo>
                <a:lnTo>
                  <a:pt x="6500622" y="1005067"/>
                </a:lnTo>
                <a:lnTo>
                  <a:pt x="6489188" y="1001072"/>
                </a:lnTo>
                <a:lnTo>
                  <a:pt x="6477119" y="997077"/>
                </a:lnTo>
                <a:lnTo>
                  <a:pt x="6465051" y="992511"/>
                </a:lnTo>
                <a:lnTo>
                  <a:pt x="6478390" y="1016482"/>
                </a:lnTo>
                <a:lnTo>
                  <a:pt x="6492364" y="1041595"/>
                </a:lnTo>
                <a:lnTo>
                  <a:pt x="6505703" y="1066136"/>
                </a:lnTo>
                <a:lnTo>
                  <a:pt x="6519678" y="1090107"/>
                </a:lnTo>
                <a:lnTo>
                  <a:pt x="6533652" y="1114649"/>
                </a:lnTo>
                <a:lnTo>
                  <a:pt x="6546991" y="1139190"/>
                </a:lnTo>
                <a:lnTo>
                  <a:pt x="6560966" y="1163161"/>
                </a:lnTo>
                <a:lnTo>
                  <a:pt x="6574305" y="1187703"/>
                </a:lnTo>
                <a:lnTo>
                  <a:pt x="6556519" y="1180854"/>
                </a:lnTo>
                <a:lnTo>
                  <a:pt x="6537463" y="1174576"/>
                </a:lnTo>
                <a:lnTo>
                  <a:pt x="6518407" y="1167727"/>
                </a:lnTo>
                <a:lnTo>
                  <a:pt x="6499351" y="1160878"/>
                </a:lnTo>
                <a:lnTo>
                  <a:pt x="6514596" y="1188274"/>
                </a:lnTo>
                <a:lnTo>
                  <a:pt x="6529841" y="1215669"/>
                </a:lnTo>
                <a:lnTo>
                  <a:pt x="6545086" y="1243065"/>
                </a:lnTo>
                <a:lnTo>
                  <a:pt x="6560330" y="1270460"/>
                </a:lnTo>
                <a:lnTo>
                  <a:pt x="6575575" y="1297284"/>
                </a:lnTo>
                <a:lnTo>
                  <a:pt x="6590820" y="1324680"/>
                </a:lnTo>
                <a:lnTo>
                  <a:pt x="6606065" y="1352075"/>
                </a:lnTo>
                <a:lnTo>
                  <a:pt x="6621945" y="1379471"/>
                </a:lnTo>
                <a:lnTo>
                  <a:pt x="6599077" y="1370909"/>
                </a:lnTo>
                <a:lnTo>
                  <a:pt x="6576846" y="1363490"/>
                </a:lnTo>
                <a:lnTo>
                  <a:pt x="6554614" y="1356070"/>
                </a:lnTo>
                <a:lnTo>
                  <a:pt x="6531746" y="1348080"/>
                </a:lnTo>
                <a:lnTo>
                  <a:pt x="6509514" y="1340090"/>
                </a:lnTo>
                <a:lnTo>
                  <a:pt x="6487918" y="1332099"/>
                </a:lnTo>
                <a:lnTo>
                  <a:pt x="6465051" y="1324680"/>
                </a:lnTo>
                <a:lnTo>
                  <a:pt x="6442819" y="1317260"/>
                </a:lnTo>
                <a:lnTo>
                  <a:pt x="6442819" y="1436544"/>
                </a:lnTo>
                <a:lnTo>
                  <a:pt x="6499351" y="1446247"/>
                </a:lnTo>
                <a:lnTo>
                  <a:pt x="6555249" y="1455949"/>
                </a:lnTo>
                <a:lnTo>
                  <a:pt x="6611781" y="1466223"/>
                </a:lnTo>
                <a:lnTo>
                  <a:pt x="6668314" y="1475925"/>
                </a:lnTo>
                <a:lnTo>
                  <a:pt x="6724847" y="1485628"/>
                </a:lnTo>
                <a:lnTo>
                  <a:pt x="6780744" y="1494759"/>
                </a:lnTo>
                <a:lnTo>
                  <a:pt x="6836642" y="1504462"/>
                </a:lnTo>
                <a:lnTo>
                  <a:pt x="6893174" y="1513594"/>
                </a:lnTo>
                <a:lnTo>
                  <a:pt x="6893174" y="1314407"/>
                </a:lnTo>
                <a:lnTo>
                  <a:pt x="6860144" y="1314977"/>
                </a:lnTo>
                <a:lnTo>
                  <a:pt x="6826479" y="1314977"/>
                </a:lnTo>
                <a:lnTo>
                  <a:pt x="6793448" y="1314977"/>
                </a:lnTo>
                <a:lnTo>
                  <a:pt x="6760418" y="1314977"/>
                </a:lnTo>
                <a:lnTo>
                  <a:pt x="6726752" y="1315548"/>
                </a:lnTo>
                <a:lnTo>
                  <a:pt x="6693722" y="1315548"/>
                </a:lnTo>
                <a:lnTo>
                  <a:pt x="6660692" y="1315548"/>
                </a:lnTo>
                <a:lnTo>
                  <a:pt x="6627026" y="1315548"/>
                </a:lnTo>
                <a:lnTo>
                  <a:pt x="6649893" y="1283016"/>
                </a:lnTo>
                <a:lnTo>
                  <a:pt x="6672760" y="1250484"/>
                </a:lnTo>
                <a:lnTo>
                  <a:pt x="6695628" y="1217952"/>
                </a:lnTo>
                <a:lnTo>
                  <a:pt x="6718495" y="1184849"/>
                </a:lnTo>
                <a:lnTo>
                  <a:pt x="6741362" y="1152317"/>
                </a:lnTo>
                <a:lnTo>
                  <a:pt x="6764229" y="1119215"/>
                </a:lnTo>
                <a:lnTo>
                  <a:pt x="6787096" y="1087253"/>
                </a:lnTo>
                <a:lnTo>
                  <a:pt x="6809963" y="1054151"/>
                </a:lnTo>
                <a:lnTo>
                  <a:pt x="6780744" y="1054151"/>
                </a:lnTo>
                <a:lnTo>
                  <a:pt x="6752795" y="1054151"/>
                </a:lnTo>
                <a:lnTo>
                  <a:pt x="6724847" y="1054151"/>
                </a:lnTo>
                <a:lnTo>
                  <a:pt x="6696263" y="1054151"/>
                </a:lnTo>
                <a:lnTo>
                  <a:pt x="6717224" y="1025614"/>
                </a:lnTo>
                <a:lnTo>
                  <a:pt x="6737551" y="995936"/>
                </a:lnTo>
                <a:lnTo>
                  <a:pt x="6757877" y="966828"/>
                </a:lnTo>
                <a:lnTo>
                  <a:pt x="6778203" y="937150"/>
                </a:lnTo>
                <a:lnTo>
                  <a:pt x="6798530" y="908042"/>
                </a:lnTo>
                <a:lnTo>
                  <a:pt x="6818856" y="878364"/>
                </a:lnTo>
                <a:lnTo>
                  <a:pt x="6839818" y="849256"/>
                </a:lnTo>
                <a:lnTo>
                  <a:pt x="6860144" y="819578"/>
                </a:lnTo>
                <a:lnTo>
                  <a:pt x="6842994" y="819578"/>
                </a:lnTo>
                <a:lnTo>
                  <a:pt x="6824573" y="820149"/>
                </a:lnTo>
                <a:lnTo>
                  <a:pt x="6806787" y="820149"/>
                </a:lnTo>
                <a:lnTo>
                  <a:pt x="6789637" y="820149"/>
                </a:lnTo>
                <a:lnTo>
                  <a:pt x="6811234" y="788187"/>
                </a:lnTo>
                <a:lnTo>
                  <a:pt x="6833466" y="756226"/>
                </a:lnTo>
                <a:lnTo>
                  <a:pt x="6855698" y="724836"/>
                </a:lnTo>
                <a:lnTo>
                  <a:pt x="6878565" y="692304"/>
                </a:lnTo>
                <a:lnTo>
                  <a:pt x="6900797" y="660342"/>
                </a:lnTo>
                <a:lnTo>
                  <a:pt x="6923029" y="627810"/>
                </a:lnTo>
                <a:lnTo>
                  <a:pt x="6944625" y="595849"/>
                </a:lnTo>
                <a:lnTo>
                  <a:pt x="6967493" y="563888"/>
                </a:lnTo>
                <a:lnTo>
                  <a:pt x="6989725" y="603269"/>
                </a:lnTo>
                <a:lnTo>
                  <a:pt x="7011956" y="643220"/>
                </a:lnTo>
                <a:lnTo>
                  <a:pt x="7034188" y="682030"/>
                </a:lnTo>
                <a:lnTo>
                  <a:pt x="7057056" y="721982"/>
                </a:lnTo>
                <a:lnTo>
                  <a:pt x="7079288" y="761363"/>
                </a:lnTo>
                <a:lnTo>
                  <a:pt x="7100884" y="800744"/>
                </a:lnTo>
                <a:lnTo>
                  <a:pt x="7123751" y="840124"/>
                </a:lnTo>
                <a:lnTo>
                  <a:pt x="7145983" y="878935"/>
                </a:lnTo>
                <a:lnTo>
                  <a:pt x="7128198" y="873798"/>
                </a:lnTo>
                <a:lnTo>
                  <a:pt x="7110412" y="867520"/>
                </a:lnTo>
                <a:lnTo>
                  <a:pt x="7092627" y="861242"/>
                </a:lnTo>
                <a:lnTo>
                  <a:pt x="7075476" y="854964"/>
                </a:lnTo>
                <a:lnTo>
                  <a:pt x="7095167" y="891491"/>
                </a:lnTo>
                <a:lnTo>
                  <a:pt x="7115494" y="928018"/>
                </a:lnTo>
                <a:lnTo>
                  <a:pt x="7135820" y="963974"/>
                </a:lnTo>
                <a:lnTo>
                  <a:pt x="7156782" y="999360"/>
                </a:lnTo>
                <a:lnTo>
                  <a:pt x="7177108" y="1035887"/>
                </a:lnTo>
                <a:lnTo>
                  <a:pt x="7198070" y="1072414"/>
                </a:lnTo>
                <a:lnTo>
                  <a:pt x="7217761" y="1108371"/>
                </a:lnTo>
                <a:lnTo>
                  <a:pt x="7238087" y="1143756"/>
                </a:lnTo>
                <a:lnTo>
                  <a:pt x="7210138" y="1135195"/>
                </a:lnTo>
                <a:lnTo>
                  <a:pt x="7181554" y="1125493"/>
                </a:lnTo>
                <a:lnTo>
                  <a:pt x="7153606" y="1115790"/>
                </a:lnTo>
                <a:lnTo>
                  <a:pt x="7125657" y="1106088"/>
                </a:lnTo>
                <a:lnTo>
                  <a:pt x="7148524" y="1146610"/>
                </a:lnTo>
                <a:lnTo>
                  <a:pt x="7171391" y="1187132"/>
                </a:lnTo>
                <a:lnTo>
                  <a:pt x="7194258" y="1227655"/>
                </a:lnTo>
                <a:lnTo>
                  <a:pt x="7217126" y="1267035"/>
                </a:lnTo>
                <a:lnTo>
                  <a:pt x="7239993" y="1307558"/>
                </a:lnTo>
                <a:lnTo>
                  <a:pt x="7262860" y="1348080"/>
                </a:lnTo>
                <a:lnTo>
                  <a:pt x="7284457" y="1388032"/>
                </a:lnTo>
                <a:lnTo>
                  <a:pt x="7307324" y="1427983"/>
                </a:lnTo>
                <a:lnTo>
                  <a:pt x="7274929" y="1417139"/>
                </a:lnTo>
                <a:lnTo>
                  <a:pt x="7241263" y="1406295"/>
                </a:lnTo>
                <a:lnTo>
                  <a:pt x="7207598" y="1394880"/>
                </a:lnTo>
                <a:lnTo>
                  <a:pt x="7175203" y="1384036"/>
                </a:lnTo>
                <a:lnTo>
                  <a:pt x="7141537" y="1372622"/>
                </a:lnTo>
                <a:lnTo>
                  <a:pt x="7107871" y="1361778"/>
                </a:lnTo>
                <a:lnTo>
                  <a:pt x="7075476" y="1349792"/>
                </a:lnTo>
                <a:lnTo>
                  <a:pt x="7041811" y="1338948"/>
                </a:lnTo>
                <a:lnTo>
                  <a:pt x="7041811" y="1538135"/>
                </a:lnTo>
                <a:lnTo>
                  <a:pt x="7088816" y="1546126"/>
                </a:lnTo>
                <a:lnTo>
                  <a:pt x="7135820" y="1553545"/>
                </a:lnTo>
                <a:lnTo>
                  <a:pt x="7183460" y="1561536"/>
                </a:lnTo>
                <a:lnTo>
                  <a:pt x="7229830" y="1568955"/>
                </a:lnTo>
                <a:lnTo>
                  <a:pt x="7276834" y="1576375"/>
                </a:lnTo>
                <a:lnTo>
                  <a:pt x="7324474" y="1583224"/>
                </a:lnTo>
                <a:lnTo>
                  <a:pt x="7371479" y="1590643"/>
                </a:lnTo>
                <a:lnTo>
                  <a:pt x="7419119" y="1597492"/>
                </a:lnTo>
                <a:lnTo>
                  <a:pt x="7419119" y="1521013"/>
                </a:lnTo>
                <a:lnTo>
                  <a:pt x="7393711" y="1521584"/>
                </a:lnTo>
                <a:lnTo>
                  <a:pt x="7368303" y="1522155"/>
                </a:lnTo>
                <a:lnTo>
                  <a:pt x="7342895" y="1523296"/>
                </a:lnTo>
                <a:lnTo>
                  <a:pt x="7317487" y="1523867"/>
                </a:lnTo>
                <a:lnTo>
                  <a:pt x="7335273" y="1498184"/>
                </a:lnTo>
                <a:lnTo>
                  <a:pt x="7352423" y="1473071"/>
                </a:lnTo>
                <a:lnTo>
                  <a:pt x="7369573" y="1447959"/>
                </a:lnTo>
                <a:lnTo>
                  <a:pt x="7386724" y="1422847"/>
                </a:lnTo>
                <a:lnTo>
                  <a:pt x="7375925" y="1422847"/>
                </a:lnTo>
                <a:lnTo>
                  <a:pt x="7365762" y="1422847"/>
                </a:lnTo>
                <a:lnTo>
                  <a:pt x="7354964" y="1423988"/>
                </a:lnTo>
                <a:lnTo>
                  <a:pt x="7344165" y="1423988"/>
                </a:lnTo>
                <a:lnTo>
                  <a:pt x="7359410" y="1401159"/>
                </a:lnTo>
                <a:lnTo>
                  <a:pt x="7375290" y="1378900"/>
                </a:lnTo>
                <a:lnTo>
                  <a:pt x="7390535" y="1356070"/>
                </a:lnTo>
                <a:lnTo>
                  <a:pt x="7405780" y="1333241"/>
                </a:lnTo>
                <a:lnTo>
                  <a:pt x="7400063" y="1333241"/>
                </a:lnTo>
                <a:lnTo>
                  <a:pt x="7393076" y="1334382"/>
                </a:lnTo>
                <a:lnTo>
                  <a:pt x="7386088" y="1334382"/>
                </a:lnTo>
                <a:lnTo>
                  <a:pt x="7379101" y="1334382"/>
                </a:lnTo>
                <a:lnTo>
                  <a:pt x="7396252" y="1309270"/>
                </a:lnTo>
                <a:lnTo>
                  <a:pt x="7412767" y="1284728"/>
                </a:lnTo>
                <a:lnTo>
                  <a:pt x="7430552" y="1260187"/>
                </a:lnTo>
                <a:lnTo>
                  <a:pt x="7447067" y="1235645"/>
                </a:lnTo>
                <a:lnTo>
                  <a:pt x="7455325" y="1250484"/>
                </a:lnTo>
                <a:lnTo>
                  <a:pt x="7463583" y="1265894"/>
                </a:lnTo>
                <a:lnTo>
                  <a:pt x="7472475" y="1280162"/>
                </a:lnTo>
                <a:lnTo>
                  <a:pt x="7480733" y="1295002"/>
                </a:lnTo>
                <a:lnTo>
                  <a:pt x="7488991" y="1310411"/>
                </a:lnTo>
                <a:lnTo>
                  <a:pt x="7497883" y="1324680"/>
                </a:lnTo>
                <a:lnTo>
                  <a:pt x="7506776" y="1339519"/>
                </a:lnTo>
                <a:lnTo>
                  <a:pt x="7515034" y="1354929"/>
                </a:lnTo>
                <a:lnTo>
                  <a:pt x="7508047" y="1352646"/>
                </a:lnTo>
                <a:lnTo>
                  <a:pt x="7501059" y="1349792"/>
                </a:lnTo>
                <a:lnTo>
                  <a:pt x="7494072" y="1348080"/>
                </a:lnTo>
                <a:lnTo>
                  <a:pt x="7487720" y="1345797"/>
                </a:lnTo>
                <a:lnTo>
                  <a:pt x="7495978" y="1359495"/>
                </a:lnTo>
                <a:lnTo>
                  <a:pt x="7503600" y="1373192"/>
                </a:lnTo>
                <a:lnTo>
                  <a:pt x="7511223" y="1386890"/>
                </a:lnTo>
                <a:lnTo>
                  <a:pt x="7518845" y="1400588"/>
                </a:lnTo>
                <a:lnTo>
                  <a:pt x="7526467" y="1413715"/>
                </a:lnTo>
                <a:lnTo>
                  <a:pt x="7534725" y="1427412"/>
                </a:lnTo>
                <a:lnTo>
                  <a:pt x="7542347" y="1441110"/>
                </a:lnTo>
                <a:lnTo>
                  <a:pt x="7549970" y="1454808"/>
                </a:lnTo>
                <a:lnTo>
                  <a:pt x="7539171" y="1451383"/>
                </a:lnTo>
                <a:lnTo>
                  <a:pt x="7528373" y="1447959"/>
                </a:lnTo>
                <a:lnTo>
                  <a:pt x="7518210" y="1444535"/>
                </a:lnTo>
                <a:lnTo>
                  <a:pt x="7507411" y="1441110"/>
                </a:lnTo>
                <a:lnTo>
                  <a:pt x="7515669" y="1455949"/>
                </a:lnTo>
                <a:lnTo>
                  <a:pt x="7523926" y="1470788"/>
                </a:lnTo>
                <a:lnTo>
                  <a:pt x="7532819" y="1486198"/>
                </a:lnTo>
                <a:lnTo>
                  <a:pt x="7541712" y="1501608"/>
                </a:lnTo>
                <a:lnTo>
                  <a:pt x="7549970" y="1517018"/>
                </a:lnTo>
                <a:lnTo>
                  <a:pt x="7558862" y="1531857"/>
                </a:lnTo>
                <a:lnTo>
                  <a:pt x="7567120" y="1546696"/>
                </a:lnTo>
                <a:lnTo>
                  <a:pt x="7576648" y="1562106"/>
                </a:lnTo>
                <a:lnTo>
                  <a:pt x="7550605" y="1553545"/>
                </a:lnTo>
                <a:lnTo>
                  <a:pt x="7525197" y="1546126"/>
                </a:lnTo>
                <a:lnTo>
                  <a:pt x="7500424" y="1538135"/>
                </a:lnTo>
                <a:lnTo>
                  <a:pt x="7475016" y="1530145"/>
                </a:lnTo>
                <a:lnTo>
                  <a:pt x="7475016" y="1606624"/>
                </a:lnTo>
                <a:lnTo>
                  <a:pt x="7520750" y="1613473"/>
                </a:lnTo>
                <a:lnTo>
                  <a:pt x="7566485" y="1619751"/>
                </a:lnTo>
                <a:lnTo>
                  <a:pt x="7612219" y="1626599"/>
                </a:lnTo>
                <a:lnTo>
                  <a:pt x="7657953" y="1633448"/>
                </a:lnTo>
                <a:lnTo>
                  <a:pt x="7703052" y="1639156"/>
                </a:lnTo>
                <a:lnTo>
                  <a:pt x="7748787" y="1645434"/>
                </a:lnTo>
                <a:lnTo>
                  <a:pt x="7794521" y="1651712"/>
                </a:lnTo>
                <a:lnTo>
                  <a:pt x="7840255" y="1657990"/>
                </a:lnTo>
                <a:lnTo>
                  <a:pt x="7840255" y="1538135"/>
                </a:lnTo>
                <a:lnTo>
                  <a:pt x="7818023" y="1539277"/>
                </a:lnTo>
                <a:lnTo>
                  <a:pt x="7795791" y="1539848"/>
                </a:lnTo>
                <a:lnTo>
                  <a:pt x="7772924" y="1540989"/>
                </a:lnTo>
                <a:lnTo>
                  <a:pt x="7751328" y="1542130"/>
                </a:lnTo>
                <a:lnTo>
                  <a:pt x="7729096" y="1542701"/>
                </a:lnTo>
                <a:lnTo>
                  <a:pt x="7706228" y="1543272"/>
                </a:lnTo>
                <a:lnTo>
                  <a:pt x="7683996" y="1544413"/>
                </a:lnTo>
                <a:lnTo>
                  <a:pt x="7661765" y="1544984"/>
                </a:lnTo>
                <a:lnTo>
                  <a:pt x="7677009" y="1523296"/>
                </a:lnTo>
                <a:lnTo>
                  <a:pt x="7692254" y="1500467"/>
                </a:lnTo>
                <a:lnTo>
                  <a:pt x="7707499" y="1477637"/>
                </a:lnTo>
                <a:lnTo>
                  <a:pt x="7722744" y="1455379"/>
                </a:lnTo>
                <a:lnTo>
                  <a:pt x="7737988" y="1432549"/>
                </a:lnTo>
                <a:lnTo>
                  <a:pt x="7753233" y="1410861"/>
                </a:lnTo>
                <a:lnTo>
                  <a:pt x="7769113" y="1388032"/>
                </a:lnTo>
                <a:lnTo>
                  <a:pt x="7784358" y="1365773"/>
                </a:lnTo>
                <a:lnTo>
                  <a:pt x="7765302" y="1366344"/>
                </a:lnTo>
                <a:lnTo>
                  <a:pt x="7746246" y="1366914"/>
                </a:lnTo>
                <a:lnTo>
                  <a:pt x="7727190" y="1367485"/>
                </a:lnTo>
                <a:lnTo>
                  <a:pt x="7708134" y="1368627"/>
                </a:lnTo>
                <a:lnTo>
                  <a:pt x="7722108" y="1348651"/>
                </a:lnTo>
                <a:lnTo>
                  <a:pt x="7736083" y="1328104"/>
                </a:lnTo>
                <a:lnTo>
                  <a:pt x="7749422" y="1308128"/>
                </a:lnTo>
                <a:lnTo>
                  <a:pt x="7763396" y="1287582"/>
                </a:lnTo>
                <a:lnTo>
                  <a:pt x="7776735" y="1267606"/>
                </a:lnTo>
                <a:lnTo>
                  <a:pt x="7790710" y="1247060"/>
                </a:lnTo>
                <a:lnTo>
                  <a:pt x="7804684" y="1227655"/>
                </a:lnTo>
                <a:lnTo>
                  <a:pt x="7818023" y="1207108"/>
                </a:lnTo>
                <a:lnTo>
                  <a:pt x="7805955" y="1207679"/>
                </a:lnTo>
                <a:lnTo>
                  <a:pt x="7794521" y="1208250"/>
                </a:lnTo>
                <a:lnTo>
                  <a:pt x="7782452" y="1208820"/>
                </a:lnTo>
                <a:lnTo>
                  <a:pt x="7771019" y="1208820"/>
                </a:lnTo>
                <a:lnTo>
                  <a:pt x="7785628" y="1187132"/>
                </a:lnTo>
                <a:lnTo>
                  <a:pt x="7800873" y="1165444"/>
                </a:lnTo>
                <a:lnTo>
                  <a:pt x="7814847" y="1143186"/>
                </a:lnTo>
                <a:lnTo>
                  <a:pt x="7830092" y="1121498"/>
                </a:lnTo>
                <a:lnTo>
                  <a:pt x="7845337" y="1099239"/>
                </a:lnTo>
                <a:lnTo>
                  <a:pt x="7859946" y="1076980"/>
                </a:lnTo>
                <a:lnTo>
                  <a:pt x="7875191" y="1055292"/>
                </a:lnTo>
                <a:lnTo>
                  <a:pt x="7890436" y="1033033"/>
                </a:lnTo>
                <a:lnTo>
                  <a:pt x="7905046" y="1059287"/>
                </a:lnTo>
                <a:lnTo>
                  <a:pt x="7920290" y="1084970"/>
                </a:lnTo>
                <a:lnTo>
                  <a:pt x="7934900" y="1111224"/>
                </a:lnTo>
                <a:lnTo>
                  <a:pt x="7950145" y="1136907"/>
                </a:lnTo>
                <a:lnTo>
                  <a:pt x="7965389" y="1162591"/>
                </a:lnTo>
                <a:lnTo>
                  <a:pt x="7979364" y="1188274"/>
                </a:lnTo>
                <a:lnTo>
                  <a:pt x="7994609" y="1214528"/>
                </a:lnTo>
                <a:lnTo>
                  <a:pt x="8009853" y="1240211"/>
                </a:lnTo>
                <a:lnTo>
                  <a:pt x="7997785" y="1236786"/>
                </a:lnTo>
                <a:lnTo>
                  <a:pt x="7985716" y="1232791"/>
                </a:lnTo>
                <a:lnTo>
                  <a:pt x="7974282" y="1229367"/>
                </a:lnTo>
                <a:lnTo>
                  <a:pt x="7962213" y="1225942"/>
                </a:lnTo>
                <a:lnTo>
                  <a:pt x="7975553" y="1249913"/>
                </a:lnTo>
                <a:lnTo>
                  <a:pt x="7989527" y="1273314"/>
                </a:lnTo>
                <a:lnTo>
                  <a:pt x="8003501" y="1297284"/>
                </a:lnTo>
                <a:lnTo>
                  <a:pt x="8016841" y="1321255"/>
                </a:lnTo>
                <a:lnTo>
                  <a:pt x="8030815" y="1344656"/>
                </a:lnTo>
                <a:lnTo>
                  <a:pt x="8044154" y="1368627"/>
                </a:lnTo>
                <a:lnTo>
                  <a:pt x="8058128" y="1392597"/>
                </a:lnTo>
                <a:lnTo>
                  <a:pt x="8072103" y="1415427"/>
                </a:lnTo>
                <a:lnTo>
                  <a:pt x="8053047" y="1410290"/>
                </a:lnTo>
                <a:lnTo>
                  <a:pt x="8033991" y="1404583"/>
                </a:lnTo>
                <a:lnTo>
                  <a:pt x="8014935" y="1399446"/>
                </a:lnTo>
                <a:lnTo>
                  <a:pt x="7996514" y="1393168"/>
                </a:lnTo>
                <a:lnTo>
                  <a:pt x="8011759" y="1419993"/>
                </a:lnTo>
                <a:lnTo>
                  <a:pt x="8027004" y="1446247"/>
                </a:lnTo>
                <a:lnTo>
                  <a:pt x="8042248" y="1472501"/>
                </a:lnTo>
                <a:lnTo>
                  <a:pt x="8057493" y="1499325"/>
                </a:lnTo>
                <a:lnTo>
                  <a:pt x="8072738" y="1525579"/>
                </a:lnTo>
                <a:lnTo>
                  <a:pt x="8087983" y="1551833"/>
                </a:lnTo>
                <a:lnTo>
                  <a:pt x="8103228" y="1578658"/>
                </a:lnTo>
                <a:lnTo>
                  <a:pt x="8118472" y="1604341"/>
                </a:lnTo>
                <a:lnTo>
                  <a:pt x="8096240" y="1598063"/>
                </a:lnTo>
                <a:lnTo>
                  <a:pt x="8074008" y="1591214"/>
                </a:lnTo>
                <a:lnTo>
                  <a:pt x="8051141" y="1584365"/>
                </a:lnTo>
                <a:lnTo>
                  <a:pt x="8028909" y="1578658"/>
                </a:lnTo>
                <a:lnTo>
                  <a:pt x="8007313" y="1571809"/>
                </a:lnTo>
                <a:lnTo>
                  <a:pt x="7985081" y="1564960"/>
                </a:lnTo>
                <a:lnTo>
                  <a:pt x="7962213" y="1558111"/>
                </a:lnTo>
                <a:lnTo>
                  <a:pt x="7939981" y="1551262"/>
                </a:lnTo>
                <a:lnTo>
                  <a:pt x="7939981" y="1670546"/>
                </a:lnTo>
                <a:lnTo>
                  <a:pt x="7996514" y="1678537"/>
                </a:lnTo>
                <a:lnTo>
                  <a:pt x="8053047" y="1685385"/>
                </a:lnTo>
                <a:lnTo>
                  <a:pt x="8108944" y="1692234"/>
                </a:lnTo>
                <a:lnTo>
                  <a:pt x="8164842" y="1697942"/>
                </a:lnTo>
                <a:lnTo>
                  <a:pt x="8221374" y="1704790"/>
                </a:lnTo>
                <a:lnTo>
                  <a:pt x="8277907" y="1711069"/>
                </a:lnTo>
                <a:lnTo>
                  <a:pt x="8333805" y="1716776"/>
                </a:lnTo>
                <a:lnTo>
                  <a:pt x="8390337" y="1723054"/>
                </a:lnTo>
                <a:lnTo>
                  <a:pt x="8390337" y="1523867"/>
                </a:lnTo>
                <a:lnTo>
                  <a:pt x="8356672" y="1525579"/>
                </a:lnTo>
                <a:lnTo>
                  <a:pt x="8324277" y="1528433"/>
                </a:lnTo>
                <a:lnTo>
                  <a:pt x="8290611" y="1530716"/>
                </a:lnTo>
                <a:lnTo>
                  <a:pt x="8256946" y="1532428"/>
                </a:lnTo>
                <a:lnTo>
                  <a:pt x="8224550" y="1535282"/>
                </a:lnTo>
                <a:lnTo>
                  <a:pt x="8190885" y="1537565"/>
                </a:lnTo>
                <a:lnTo>
                  <a:pt x="8157219" y="1539277"/>
                </a:lnTo>
                <a:lnTo>
                  <a:pt x="8124189" y="1540989"/>
                </a:lnTo>
                <a:lnTo>
                  <a:pt x="8147056" y="1507316"/>
                </a:lnTo>
                <a:lnTo>
                  <a:pt x="8169923" y="1473071"/>
                </a:lnTo>
                <a:lnTo>
                  <a:pt x="8192790" y="1438827"/>
                </a:lnTo>
                <a:lnTo>
                  <a:pt x="8215022" y="1405154"/>
                </a:lnTo>
                <a:lnTo>
                  <a:pt x="8237890" y="1370909"/>
                </a:lnTo>
                <a:lnTo>
                  <a:pt x="8260757" y="1336665"/>
                </a:lnTo>
                <a:lnTo>
                  <a:pt x="8283624" y="1302992"/>
                </a:lnTo>
                <a:lnTo>
                  <a:pt x="8306491" y="1268748"/>
                </a:lnTo>
                <a:lnTo>
                  <a:pt x="8278542" y="1270460"/>
                </a:lnTo>
                <a:lnTo>
                  <a:pt x="8249958" y="1272743"/>
                </a:lnTo>
                <a:lnTo>
                  <a:pt x="8222010" y="1273884"/>
                </a:lnTo>
                <a:lnTo>
                  <a:pt x="8194061" y="1276167"/>
                </a:lnTo>
                <a:lnTo>
                  <a:pt x="8214387" y="1245347"/>
                </a:lnTo>
                <a:lnTo>
                  <a:pt x="8234714" y="1215098"/>
                </a:lnTo>
                <a:lnTo>
                  <a:pt x="8255040" y="1184279"/>
                </a:lnTo>
                <a:lnTo>
                  <a:pt x="8275366" y="1153459"/>
                </a:lnTo>
                <a:lnTo>
                  <a:pt x="8295693" y="1123210"/>
                </a:lnTo>
                <a:lnTo>
                  <a:pt x="8316654" y="1092390"/>
                </a:lnTo>
                <a:lnTo>
                  <a:pt x="8336981" y="1062141"/>
                </a:lnTo>
                <a:lnTo>
                  <a:pt x="8357307" y="1031321"/>
                </a:lnTo>
                <a:lnTo>
                  <a:pt x="8339521" y="1032463"/>
                </a:lnTo>
                <a:lnTo>
                  <a:pt x="8321736" y="1033604"/>
                </a:lnTo>
                <a:lnTo>
                  <a:pt x="8304585" y="1035316"/>
                </a:lnTo>
                <a:lnTo>
                  <a:pt x="8286165" y="1035887"/>
                </a:lnTo>
                <a:lnTo>
                  <a:pt x="8309032" y="1002784"/>
                </a:lnTo>
                <a:lnTo>
                  <a:pt x="8331264" y="969682"/>
                </a:lnTo>
                <a:lnTo>
                  <a:pt x="8352861" y="936008"/>
                </a:lnTo>
                <a:lnTo>
                  <a:pt x="8375092" y="902335"/>
                </a:lnTo>
                <a:lnTo>
                  <a:pt x="8397959" y="868661"/>
                </a:lnTo>
                <a:lnTo>
                  <a:pt x="8420191" y="835559"/>
                </a:lnTo>
                <a:lnTo>
                  <a:pt x="8442423" y="801885"/>
                </a:lnTo>
                <a:lnTo>
                  <a:pt x="8464020" y="768212"/>
                </a:lnTo>
                <a:lnTo>
                  <a:pt x="8486887" y="805880"/>
                </a:lnTo>
                <a:lnTo>
                  <a:pt x="8509119" y="843549"/>
                </a:lnTo>
                <a:lnTo>
                  <a:pt x="8531351" y="881788"/>
                </a:lnTo>
                <a:lnTo>
                  <a:pt x="8553583" y="919457"/>
                </a:lnTo>
                <a:lnTo>
                  <a:pt x="8576450" y="957125"/>
                </a:lnTo>
                <a:lnTo>
                  <a:pt x="8598682" y="994794"/>
                </a:lnTo>
                <a:lnTo>
                  <a:pt x="8620279" y="1033033"/>
                </a:lnTo>
                <a:lnTo>
                  <a:pt x="8643146" y="1070702"/>
                </a:lnTo>
                <a:lnTo>
                  <a:pt x="8625360" y="1066136"/>
                </a:lnTo>
                <a:lnTo>
                  <a:pt x="8607575" y="1061000"/>
                </a:lnTo>
                <a:lnTo>
                  <a:pt x="8589789" y="1056434"/>
                </a:lnTo>
                <a:lnTo>
                  <a:pt x="8572004" y="1051868"/>
                </a:lnTo>
                <a:lnTo>
                  <a:pt x="8592330" y="1086683"/>
                </a:lnTo>
                <a:lnTo>
                  <a:pt x="8612656" y="1121498"/>
                </a:lnTo>
                <a:lnTo>
                  <a:pt x="8633618" y="1155742"/>
                </a:lnTo>
                <a:lnTo>
                  <a:pt x="8653944" y="1190557"/>
                </a:lnTo>
                <a:lnTo>
                  <a:pt x="8674906" y="1224801"/>
                </a:lnTo>
                <a:lnTo>
                  <a:pt x="8694597" y="1259045"/>
                </a:lnTo>
                <a:lnTo>
                  <a:pt x="8714923" y="1293860"/>
                </a:lnTo>
                <a:lnTo>
                  <a:pt x="8735885" y="1328104"/>
                </a:lnTo>
                <a:lnTo>
                  <a:pt x="8707301" y="1321255"/>
                </a:lnTo>
                <a:lnTo>
                  <a:pt x="8679352" y="1313836"/>
                </a:lnTo>
                <a:lnTo>
                  <a:pt x="8650768" y="1306416"/>
                </a:lnTo>
                <a:lnTo>
                  <a:pt x="8622820" y="1299567"/>
                </a:lnTo>
                <a:lnTo>
                  <a:pt x="8645687" y="1337807"/>
                </a:lnTo>
                <a:lnTo>
                  <a:pt x="8667919" y="1376046"/>
                </a:lnTo>
                <a:lnTo>
                  <a:pt x="8690786" y="1414856"/>
                </a:lnTo>
                <a:lnTo>
                  <a:pt x="8713653" y="1453096"/>
                </a:lnTo>
                <a:lnTo>
                  <a:pt x="8736520" y="1491335"/>
                </a:lnTo>
                <a:lnTo>
                  <a:pt x="8759387" y="1530145"/>
                </a:lnTo>
                <a:lnTo>
                  <a:pt x="8782254" y="1568384"/>
                </a:lnTo>
                <a:lnTo>
                  <a:pt x="8805122" y="1606624"/>
                </a:lnTo>
                <a:lnTo>
                  <a:pt x="8772091" y="1598063"/>
                </a:lnTo>
                <a:lnTo>
                  <a:pt x="8738426" y="1590072"/>
                </a:lnTo>
                <a:lnTo>
                  <a:pt x="8705395" y="1580941"/>
                </a:lnTo>
                <a:lnTo>
                  <a:pt x="8671730" y="1572950"/>
                </a:lnTo>
                <a:lnTo>
                  <a:pt x="8638700" y="1563818"/>
                </a:lnTo>
                <a:lnTo>
                  <a:pt x="8605034" y="1555257"/>
                </a:lnTo>
                <a:lnTo>
                  <a:pt x="8572004" y="1546696"/>
                </a:lnTo>
                <a:lnTo>
                  <a:pt x="8538973" y="1538135"/>
                </a:lnTo>
                <a:lnTo>
                  <a:pt x="8538973" y="1737322"/>
                </a:lnTo>
                <a:lnTo>
                  <a:pt x="8585978" y="1741318"/>
                </a:lnTo>
                <a:lnTo>
                  <a:pt x="8633618" y="1745313"/>
                </a:lnTo>
                <a:lnTo>
                  <a:pt x="8679987" y="1749308"/>
                </a:lnTo>
                <a:lnTo>
                  <a:pt x="8726992" y="1752732"/>
                </a:lnTo>
                <a:lnTo>
                  <a:pt x="8774632" y="1756157"/>
                </a:lnTo>
                <a:lnTo>
                  <a:pt x="8821637" y="1759581"/>
                </a:lnTo>
                <a:lnTo>
                  <a:pt x="8868641" y="1763006"/>
                </a:lnTo>
                <a:lnTo>
                  <a:pt x="8916281" y="1766430"/>
                </a:lnTo>
                <a:lnTo>
                  <a:pt x="8916281" y="1689951"/>
                </a:lnTo>
                <a:lnTo>
                  <a:pt x="8890238" y="1692805"/>
                </a:lnTo>
                <a:lnTo>
                  <a:pt x="8864830" y="1695659"/>
                </a:lnTo>
                <a:lnTo>
                  <a:pt x="8840058" y="1697942"/>
                </a:lnTo>
                <a:lnTo>
                  <a:pt x="8814650" y="1700795"/>
                </a:lnTo>
                <a:lnTo>
                  <a:pt x="8822907" y="1687098"/>
                </a:lnTo>
                <a:lnTo>
                  <a:pt x="8832435" y="1673971"/>
                </a:lnTo>
                <a:lnTo>
                  <a:pt x="8840693" y="1660273"/>
                </a:lnTo>
                <a:lnTo>
                  <a:pt x="8848950" y="1647717"/>
                </a:lnTo>
                <a:lnTo>
                  <a:pt x="8858478" y="1634590"/>
                </a:lnTo>
                <a:lnTo>
                  <a:pt x="8866736" y="1620892"/>
                </a:lnTo>
                <a:lnTo>
                  <a:pt x="8875629" y="1607765"/>
                </a:lnTo>
                <a:lnTo>
                  <a:pt x="8883886" y="1594068"/>
                </a:lnTo>
                <a:lnTo>
                  <a:pt x="8873723" y="1595780"/>
                </a:lnTo>
                <a:lnTo>
                  <a:pt x="8862925" y="1596921"/>
                </a:lnTo>
                <a:lnTo>
                  <a:pt x="8852126" y="1597492"/>
                </a:lnTo>
                <a:lnTo>
                  <a:pt x="8841328" y="1599204"/>
                </a:lnTo>
                <a:lnTo>
                  <a:pt x="8856573" y="1575233"/>
                </a:lnTo>
                <a:lnTo>
                  <a:pt x="8871817" y="1551262"/>
                </a:lnTo>
                <a:lnTo>
                  <a:pt x="8887697" y="1527291"/>
                </a:lnTo>
                <a:lnTo>
                  <a:pt x="8902942" y="1503320"/>
                </a:lnTo>
                <a:lnTo>
                  <a:pt x="8896590" y="1503891"/>
                </a:lnTo>
                <a:lnTo>
                  <a:pt x="8889603" y="1504462"/>
                </a:lnTo>
                <a:lnTo>
                  <a:pt x="8883251" y="1505033"/>
                </a:lnTo>
                <a:lnTo>
                  <a:pt x="8876264" y="1506745"/>
                </a:lnTo>
                <a:lnTo>
                  <a:pt x="8885157" y="1493047"/>
                </a:lnTo>
                <a:lnTo>
                  <a:pt x="8893414" y="1479920"/>
                </a:lnTo>
                <a:lnTo>
                  <a:pt x="8901672" y="1466793"/>
                </a:lnTo>
                <a:lnTo>
                  <a:pt x="8909929" y="1453666"/>
                </a:lnTo>
                <a:lnTo>
                  <a:pt x="8918187" y="1441110"/>
                </a:lnTo>
                <a:lnTo>
                  <a:pt x="8927080" y="1427983"/>
                </a:lnTo>
                <a:lnTo>
                  <a:pt x="8935337" y="1414856"/>
                </a:lnTo>
                <a:lnTo>
                  <a:pt x="8944230" y="1401729"/>
                </a:lnTo>
                <a:lnTo>
                  <a:pt x="8952488" y="1416568"/>
                </a:lnTo>
                <a:lnTo>
                  <a:pt x="8961380" y="1429695"/>
                </a:lnTo>
                <a:lnTo>
                  <a:pt x="8969638" y="1444535"/>
                </a:lnTo>
                <a:lnTo>
                  <a:pt x="8977896" y="1458232"/>
                </a:lnTo>
                <a:lnTo>
                  <a:pt x="8986153" y="1472501"/>
                </a:lnTo>
                <a:lnTo>
                  <a:pt x="8994411" y="1486198"/>
                </a:lnTo>
                <a:lnTo>
                  <a:pt x="9003304" y="1500467"/>
                </a:lnTo>
                <a:lnTo>
                  <a:pt x="9012196" y="1514735"/>
                </a:lnTo>
                <a:lnTo>
                  <a:pt x="9005209" y="1513023"/>
                </a:lnTo>
                <a:lnTo>
                  <a:pt x="8998222" y="1511311"/>
                </a:lnTo>
                <a:lnTo>
                  <a:pt x="8991870" y="1510169"/>
                </a:lnTo>
                <a:lnTo>
                  <a:pt x="8984883" y="1507886"/>
                </a:lnTo>
                <a:lnTo>
                  <a:pt x="8992505" y="1521013"/>
                </a:lnTo>
                <a:lnTo>
                  <a:pt x="9000128" y="1534140"/>
                </a:lnTo>
                <a:lnTo>
                  <a:pt x="9008385" y="1546696"/>
                </a:lnTo>
                <a:lnTo>
                  <a:pt x="9016008" y="1559823"/>
                </a:lnTo>
                <a:lnTo>
                  <a:pt x="9023630" y="1572950"/>
                </a:lnTo>
                <a:lnTo>
                  <a:pt x="9031252" y="1586077"/>
                </a:lnTo>
                <a:lnTo>
                  <a:pt x="9038875" y="1598063"/>
                </a:lnTo>
                <a:lnTo>
                  <a:pt x="9047132" y="1611190"/>
                </a:lnTo>
                <a:lnTo>
                  <a:pt x="9036334" y="1609477"/>
                </a:lnTo>
                <a:lnTo>
                  <a:pt x="9024900" y="1606624"/>
                </a:lnTo>
                <a:lnTo>
                  <a:pt x="9014737" y="1603770"/>
                </a:lnTo>
                <a:lnTo>
                  <a:pt x="9003939" y="1601487"/>
                </a:lnTo>
                <a:lnTo>
                  <a:pt x="9012832" y="1616326"/>
                </a:lnTo>
                <a:lnTo>
                  <a:pt x="9021089" y="1630595"/>
                </a:lnTo>
                <a:lnTo>
                  <a:pt x="9029982" y="1644863"/>
                </a:lnTo>
                <a:lnTo>
                  <a:pt x="9038875" y="1659131"/>
                </a:lnTo>
                <a:lnTo>
                  <a:pt x="9047132" y="1673400"/>
                </a:lnTo>
                <a:lnTo>
                  <a:pt x="9055390" y="1687668"/>
                </a:lnTo>
                <a:lnTo>
                  <a:pt x="9064918" y="1702507"/>
                </a:lnTo>
                <a:lnTo>
                  <a:pt x="9073175" y="1716776"/>
                </a:lnTo>
                <a:lnTo>
                  <a:pt x="9047767" y="1710498"/>
                </a:lnTo>
                <a:lnTo>
                  <a:pt x="9022995" y="1704790"/>
                </a:lnTo>
                <a:lnTo>
                  <a:pt x="8997587" y="1699083"/>
                </a:lnTo>
                <a:lnTo>
                  <a:pt x="8972814" y="1693376"/>
                </a:lnTo>
                <a:lnTo>
                  <a:pt x="8972814" y="1769854"/>
                </a:lnTo>
                <a:lnTo>
                  <a:pt x="9018548" y="1772137"/>
                </a:lnTo>
                <a:lnTo>
                  <a:pt x="9063012" y="1774991"/>
                </a:lnTo>
                <a:lnTo>
                  <a:pt x="9108746" y="1776703"/>
                </a:lnTo>
                <a:lnTo>
                  <a:pt x="9154481" y="1778986"/>
                </a:lnTo>
                <a:lnTo>
                  <a:pt x="9200215" y="1780698"/>
                </a:lnTo>
                <a:lnTo>
                  <a:pt x="9245949" y="1782411"/>
                </a:lnTo>
                <a:lnTo>
                  <a:pt x="9291684" y="1784123"/>
                </a:lnTo>
                <a:lnTo>
                  <a:pt x="9337418" y="1785264"/>
                </a:lnTo>
                <a:lnTo>
                  <a:pt x="9337418" y="1665980"/>
                </a:lnTo>
                <a:lnTo>
                  <a:pt x="9315186" y="1669405"/>
                </a:lnTo>
                <a:lnTo>
                  <a:pt x="9292319" y="1672258"/>
                </a:lnTo>
                <a:lnTo>
                  <a:pt x="9270722" y="1675683"/>
                </a:lnTo>
                <a:lnTo>
                  <a:pt x="9248490" y="1679107"/>
                </a:lnTo>
                <a:lnTo>
                  <a:pt x="9226258" y="1681961"/>
                </a:lnTo>
                <a:lnTo>
                  <a:pt x="9203391" y="1685385"/>
                </a:lnTo>
                <a:lnTo>
                  <a:pt x="9181159" y="1687668"/>
                </a:lnTo>
                <a:lnTo>
                  <a:pt x="9158927" y="1691093"/>
                </a:lnTo>
                <a:lnTo>
                  <a:pt x="9174172" y="1667122"/>
                </a:lnTo>
                <a:lnTo>
                  <a:pt x="9189417" y="1643722"/>
                </a:lnTo>
                <a:lnTo>
                  <a:pt x="9204661" y="1619751"/>
                </a:lnTo>
                <a:lnTo>
                  <a:pt x="9219906" y="1594638"/>
                </a:lnTo>
                <a:lnTo>
                  <a:pt x="9235151" y="1570667"/>
                </a:lnTo>
                <a:lnTo>
                  <a:pt x="9250396" y="1546696"/>
                </a:lnTo>
                <a:lnTo>
                  <a:pt x="9265641" y="1523296"/>
                </a:lnTo>
                <a:lnTo>
                  <a:pt x="9280885" y="1499325"/>
                </a:lnTo>
                <a:lnTo>
                  <a:pt x="9261829" y="1501608"/>
                </a:lnTo>
                <a:lnTo>
                  <a:pt x="9244044" y="1504462"/>
                </a:lnTo>
                <a:lnTo>
                  <a:pt x="9224988" y="1507316"/>
                </a:lnTo>
                <a:lnTo>
                  <a:pt x="9205932" y="1509598"/>
                </a:lnTo>
                <a:lnTo>
                  <a:pt x="9219271" y="1487911"/>
                </a:lnTo>
                <a:lnTo>
                  <a:pt x="9233245" y="1466793"/>
                </a:lnTo>
                <a:lnTo>
                  <a:pt x="9246585" y="1445105"/>
                </a:lnTo>
                <a:lnTo>
                  <a:pt x="9260559" y="1423988"/>
                </a:lnTo>
                <a:lnTo>
                  <a:pt x="9274533" y="1401729"/>
                </a:lnTo>
                <a:lnTo>
                  <a:pt x="9287872" y="1380612"/>
                </a:lnTo>
                <a:lnTo>
                  <a:pt x="9301847" y="1358924"/>
                </a:lnTo>
                <a:lnTo>
                  <a:pt x="9315186" y="1336665"/>
                </a:lnTo>
                <a:lnTo>
                  <a:pt x="9303117" y="1338948"/>
                </a:lnTo>
                <a:lnTo>
                  <a:pt x="9291684" y="1341231"/>
                </a:lnTo>
                <a:lnTo>
                  <a:pt x="9279615" y="1342373"/>
                </a:lnTo>
                <a:lnTo>
                  <a:pt x="9267546" y="1344656"/>
                </a:lnTo>
                <a:lnTo>
                  <a:pt x="9282791" y="1320685"/>
                </a:lnTo>
                <a:lnTo>
                  <a:pt x="9298036" y="1297284"/>
                </a:lnTo>
                <a:lnTo>
                  <a:pt x="9312645" y="1273314"/>
                </a:lnTo>
                <a:lnTo>
                  <a:pt x="9327890" y="1249913"/>
                </a:lnTo>
                <a:lnTo>
                  <a:pt x="9341864" y="1225942"/>
                </a:lnTo>
                <a:lnTo>
                  <a:pt x="9357109" y="1202542"/>
                </a:lnTo>
                <a:lnTo>
                  <a:pt x="9372354" y="1179142"/>
                </a:lnTo>
                <a:lnTo>
                  <a:pt x="9386963" y="1155742"/>
                </a:lnTo>
                <a:lnTo>
                  <a:pt x="9402208" y="1179713"/>
                </a:lnTo>
                <a:lnTo>
                  <a:pt x="9417453" y="1204254"/>
                </a:lnTo>
                <a:lnTo>
                  <a:pt x="9432063" y="1228225"/>
                </a:lnTo>
                <a:lnTo>
                  <a:pt x="9447307" y="1252767"/>
                </a:lnTo>
                <a:lnTo>
                  <a:pt x="9461917" y="1276738"/>
                </a:lnTo>
                <a:lnTo>
                  <a:pt x="9477162" y="1301280"/>
                </a:lnTo>
                <a:lnTo>
                  <a:pt x="9492406" y="1325251"/>
                </a:lnTo>
                <a:lnTo>
                  <a:pt x="9507016" y="1349222"/>
                </a:lnTo>
                <a:lnTo>
                  <a:pt x="9495582" y="1346939"/>
                </a:lnTo>
                <a:lnTo>
                  <a:pt x="9482878" y="1345226"/>
                </a:lnTo>
                <a:lnTo>
                  <a:pt x="9470810" y="1342373"/>
                </a:lnTo>
                <a:lnTo>
                  <a:pt x="9459376" y="1340090"/>
                </a:lnTo>
                <a:lnTo>
                  <a:pt x="9473350" y="1362919"/>
                </a:lnTo>
                <a:lnTo>
                  <a:pt x="9486690" y="1384607"/>
                </a:lnTo>
                <a:lnTo>
                  <a:pt x="9500664" y="1406866"/>
                </a:lnTo>
                <a:lnTo>
                  <a:pt x="9514638" y="1429125"/>
                </a:lnTo>
                <a:lnTo>
                  <a:pt x="9527977" y="1451383"/>
                </a:lnTo>
                <a:lnTo>
                  <a:pt x="9541952" y="1473642"/>
                </a:lnTo>
                <a:lnTo>
                  <a:pt x="9555291" y="1495901"/>
                </a:lnTo>
                <a:lnTo>
                  <a:pt x="9569265" y="1517589"/>
                </a:lnTo>
                <a:lnTo>
                  <a:pt x="9550209" y="1514164"/>
                </a:lnTo>
                <a:lnTo>
                  <a:pt x="9531153" y="1510740"/>
                </a:lnTo>
                <a:lnTo>
                  <a:pt x="9512098" y="1507316"/>
                </a:lnTo>
                <a:lnTo>
                  <a:pt x="9493042" y="1503891"/>
                </a:lnTo>
                <a:lnTo>
                  <a:pt x="9508286" y="1528433"/>
                </a:lnTo>
                <a:lnTo>
                  <a:pt x="9523531" y="1552974"/>
                </a:lnTo>
                <a:lnTo>
                  <a:pt x="9539411" y="1577516"/>
                </a:lnTo>
                <a:lnTo>
                  <a:pt x="9554656" y="1602629"/>
                </a:lnTo>
                <a:lnTo>
                  <a:pt x="9569901" y="1627170"/>
                </a:lnTo>
                <a:lnTo>
                  <a:pt x="9585145" y="1651712"/>
                </a:lnTo>
                <a:lnTo>
                  <a:pt x="9600390" y="1676254"/>
                </a:lnTo>
                <a:lnTo>
                  <a:pt x="9615635" y="1700795"/>
                </a:lnTo>
                <a:lnTo>
                  <a:pt x="9593403" y="1696800"/>
                </a:lnTo>
                <a:lnTo>
                  <a:pt x="9570536" y="1693376"/>
                </a:lnTo>
                <a:lnTo>
                  <a:pt x="9548939" y="1689381"/>
                </a:lnTo>
                <a:lnTo>
                  <a:pt x="9526707" y="1685385"/>
                </a:lnTo>
                <a:lnTo>
                  <a:pt x="9504475" y="1680819"/>
                </a:lnTo>
                <a:lnTo>
                  <a:pt x="9481608" y="1676254"/>
                </a:lnTo>
                <a:lnTo>
                  <a:pt x="9459376" y="1672258"/>
                </a:lnTo>
                <a:lnTo>
                  <a:pt x="9437144" y="1668263"/>
                </a:lnTo>
                <a:lnTo>
                  <a:pt x="9437144" y="1787547"/>
                </a:lnTo>
                <a:lnTo>
                  <a:pt x="9493677" y="1788689"/>
                </a:lnTo>
                <a:lnTo>
                  <a:pt x="9549574" y="1789259"/>
                </a:lnTo>
                <a:lnTo>
                  <a:pt x="9605472" y="1789259"/>
                </a:lnTo>
                <a:lnTo>
                  <a:pt x="9662004" y="1789259"/>
                </a:lnTo>
                <a:lnTo>
                  <a:pt x="9718537" y="1788689"/>
                </a:lnTo>
                <a:lnTo>
                  <a:pt x="9775070" y="1787547"/>
                </a:lnTo>
                <a:lnTo>
                  <a:pt x="9831602" y="1786976"/>
                </a:lnTo>
                <a:lnTo>
                  <a:pt x="9887500" y="1785264"/>
                </a:lnTo>
                <a:lnTo>
                  <a:pt x="9887500" y="1586077"/>
                </a:lnTo>
                <a:lnTo>
                  <a:pt x="9854470" y="1592926"/>
                </a:lnTo>
                <a:lnTo>
                  <a:pt x="9820804" y="1599775"/>
                </a:lnTo>
                <a:lnTo>
                  <a:pt x="9787774" y="1606053"/>
                </a:lnTo>
                <a:lnTo>
                  <a:pt x="9754108" y="1612902"/>
                </a:lnTo>
                <a:lnTo>
                  <a:pt x="9721078" y="1618609"/>
                </a:lnTo>
                <a:lnTo>
                  <a:pt x="9688048" y="1624887"/>
                </a:lnTo>
                <a:lnTo>
                  <a:pt x="9654382" y="1631165"/>
                </a:lnTo>
                <a:lnTo>
                  <a:pt x="9620716" y="1636873"/>
                </a:lnTo>
                <a:lnTo>
                  <a:pt x="9643584" y="1600346"/>
                </a:lnTo>
                <a:lnTo>
                  <a:pt x="9666451" y="1563248"/>
                </a:lnTo>
                <a:lnTo>
                  <a:pt x="9689318" y="1526721"/>
                </a:lnTo>
                <a:lnTo>
                  <a:pt x="9712185" y="1489623"/>
                </a:lnTo>
                <a:lnTo>
                  <a:pt x="9735052" y="1453096"/>
                </a:lnTo>
                <a:lnTo>
                  <a:pt x="9757919" y="1416568"/>
                </a:lnTo>
                <a:lnTo>
                  <a:pt x="9780786" y="1379471"/>
                </a:lnTo>
                <a:lnTo>
                  <a:pt x="9803654" y="1341802"/>
                </a:lnTo>
                <a:lnTo>
                  <a:pt x="9775705" y="1346939"/>
                </a:lnTo>
                <a:lnTo>
                  <a:pt x="9747756" y="1352646"/>
                </a:lnTo>
                <a:lnTo>
                  <a:pt x="9719172" y="1358353"/>
                </a:lnTo>
                <a:lnTo>
                  <a:pt x="9691224" y="1363490"/>
                </a:lnTo>
                <a:lnTo>
                  <a:pt x="9710915" y="1329816"/>
                </a:lnTo>
                <a:lnTo>
                  <a:pt x="9731241" y="1297284"/>
                </a:lnTo>
                <a:lnTo>
                  <a:pt x="9752203" y="1264182"/>
                </a:lnTo>
                <a:lnTo>
                  <a:pt x="9772529" y="1231079"/>
                </a:lnTo>
                <a:lnTo>
                  <a:pt x="9793490" y="1197976"/>
                </a:lnTo>
                <a:lnTo>
                  <a:pt x="9813817" y="1164303"/>
                </a:lnTo>
                <a:lnTo>
                  <a:pt x="9833508" y="1131771"/>
                </a:lnTo>
                <a:lnTo>
                  <a:pt x="9854470" y="1098097"/>
                </a:lnTo>
                <a:lnTo>
                  <a:pt x="9836684" y="1101522"/>
                </a:lnTo>
                <a:lnTo>
                  <a:pt x="9818898" y="1104946"/>
                </a:lnTo>
                <a:lnTo>
                  <a:pt x="9801113" y="1108371"/>
                </a:lnTo>
                <a:lnTo>
                  <a:pt x="9783327" y="1111795"/>
                </a:lnTo>
                <a:lnTo>
                  <a:pt x="9805559" y="1076409"/>
                </a:lnTo>
                <a:lnTo>
                  <a:pt x="9828426" y="1039882"/>
                </a:lnTo>
                <a:lnTo>
                  <a:pt x="9850658" y="1002784"/>
                </a:lnTo>
                <a:lnTo>
                  <a:pt x="9872255" y="966828"/>
                </a:lnTo>
                <a:lnTo>
                  <a:pt x="9894487" y="930301"/>
                </a:lnTo>
                <a:lnTo>
                  <a:pt x="9917354" y="894344"/>
                </a:lnTo>
                <a:lnTo>
                  <a:pt x="9939586" y="857247"/>
                </a:lnTo>
                <a:lnTo>
                  <a:pt x="9961818" y="821290"/>
                </a:lnTo>
                <a:lnTo>
                  <a:pt x="9983415" y="856105"/>
                </a:lnTo>
                <a:lnTo>
                  <a:pt x="10006282" y="890920"/>
                </a:lnTo>
                <a:lnTo>
                  <a:pt x="10028514" y="925735"/>
                </a:lnTo>
                <a:lnTo>
                  <a:pt x="10050746" y="960550"/>
                </a:lnTo>
                <a:lnTo>
                  <a:pt x="10073613" y="995365"/>
                </a:lnTo>
                <a:lnTo>
                  <a:pt x="10095845" y="1029609"/>
                </a:lnTo>
                <a:lnTo>
                  <a:pt x="10118077" y="1064424"/>
                </a:lnTo>
                <a:lnTo>
                  <a:pt x="10139674" y="1098668"/>
                </a:lnTo>
                <a:lnTo>
                  <a:pt x="10122523" y="1096956"/>
                </a:lnTo>
                <a:lnTo>
                  <a:pt x="10104738" y="1094673"/>
                </a:lnTo>
                <a:lnTo>
                  <a:pt x="10086317" y="1092390"/>
                </a:lnTo>
                <a:lnTo>
                  <a:pt x="10069167" y="1090678"/>
                </a:lnTo>
                <a:lnTo>
                  <a:pt x="10089493" y="1122068"/>
                </a:lnTo>
                <a:lnTo>
                  <a:pt x="10110455" y="1153459"/>
                </a:lnTo>
                <a:lnTo>
                  <a:pt x="10130781" y="1185991"/>
                </a:lnTo>
                <a:lnTo>
                  <a:pt x="10150472" y="1217381"/>
                </a:lnTo>
                <a:lnTo>
                  <a:pt x="10171434" y="1248772"/>
                </a:lnTo>
                <a:lnTo>
                  <a:pt x="10191760" y="1280162"/>
                </a:lnTo>
                <a:lnTo>
                  <a:pt x="10212086" y="1312124"/>
                </a:lnTo>
                <a:lnTo>
                  <a:pt x="10233048" y="1343514"/>
                </a:lnTo>
                <a:lnTo>
                  <a:pt x="10204464" y="1340090"/>
                </a:lnTo>
                <a:lnTo>
                  <a:pt x="10176515" y="1336665"/>
                </a:lnTo>
                <a:lnTo>
                  <a:pt x="10147296" y="1334382"/>
                </a:lnTo>
                <a:lnTo>
                  <a:pt x="10119347" y="1330958"/>
                </a:lnTo>
                <a:lnTo>
                  <a:pt x="10142214" y="1365773"/>
                </a:lnTo>
                <a:lnTo>
                  <a:pt x="10165082" y="1401159"/>
                </a:lnTo>
                <a:lnTo>
                  <a:pt x="10187949" y="1435973"/>
                </a:lnTo>
                <a:lnTo>
                  <a:pt x="10210816" y="1471930"/>
                </a:lnTo>
                <a:lnTo>
                  <a:pt x="10233683" y="1506745"/>
                </a:lnTo>
                <a:lnTo>
                  <a:pt x="10256550" y="1541560"/>
                </a:lnTo>
                <a:lnTo>
                  <a:pt x="10279417" y="1576375"/>
                </a:lnTo>
                <a:lnTo>
                  <a:pt x="10302284" y="1611760"/>
                </a:lnTo>
                <a:lnTo>
                  <a:pt x="10268619" y="1608336"/>
                </a:lnTo>
                <a:lnTo>
                  <a:pt x="10236224" y="1604341"/>
                </a:lnTo>
                <a:lnTo>
                  <a:pt x="10202558" y="1600916"/>
                </a:lnTo>
                <a:lnTo>
                  <a:pt x="10168893" y="1597492"/>
                </a:lnTo>
                <a:lnTo>
                  <a:pt x="10135862" y="1593497"/>
                </a:lnTo>
                <a:lnTo>
                  <a:pt x="10102832" y="1589502"/>
                </a:lnTo>
                <a:lnTo>
                  <a:pt x="10069167" y="1585506"/>
                </a:lnTo>
                <a:lnTo>
                  <a:pt x="10036136" y="1580941"/>
                </a:lnTo>
                <a:lnTo>
                  <a:pt x="10036136" y="1779557"/>
                </a:lnTo>
                <a:lnTo>
                  <a:pt x="10082506" y="1777274"/>
                </a:lnTo>
                <a:lnTo>
                  <a:pt x="10130146" y="1775562"/>
                </a:lnTo>
                <a:lnTo>
                  <a:pt x="10177150" y="1772708"/>
                </a:lnTo>
                <a:lnTo>
                  <a:pt x="10224790" y="1769284"/>
                </a:lnTo>
                <a:lnTo>
                  <a:pt x="10271795" y="1765859"/>
                </a:lnTo>
                <a:lnTo>
                  <a:pt x="10318800" y="1762435"/>
                </a:lnTo>
                <a:lnTo>
                  <a:pt x="10366440" y="1759010"/>
                </a:lnTo>
                <a:lnTo>
                  <a:pt x="10412809" y="1755015"/>
                </a:lnTo>
                <a:lnTo>
                  <a:pt x="10412809" y="1678537"/>
                </a:lnTo>
                <a:lnTo>
                  <a:pt x="10387401" y="1685385"/>
                </a:lnTo>
                <a:lnTo>
                  <a:pt x="10362628" y="1691093"/>
                </a:lnTo>
                <a:lnTo>
                  <a:pt x="10337220" y="1697942"/>
                </a:lnTo>
                <a:lnTo>
                  <a:pt x="10312448" y="1704220"/>
                </a:lnTo>
                <a:lnTo>
                  <a:pt x="10320705" y="1689951"/>
                </a:lnTo>
                <a:lnTo>
                  <a:pt x="10328963" y="1675683"/>
                </a:lnTo>
                <a:lnTo>
                  <a:pt x="10337856" y="1660273"/>
                </a:lnTo>
                <a:lnTo>
                  <a:pt x="10346748" y="1646005"/>
                </a:lnTo>
                <a:lnTo>
                  <a:pt x="10355641" y="1631736"/>
                </a:lnTo>
                <a:lnTo>
                  <a:pt x="10363899" y="1616897"/>
                </a:lnTo>
                <a:lnTo>
                  <a:pt x="10372156" y="1602629"/>
                </a:lnTo>
                <a:lnTo>
                  <a:pt x="10381684" y="1587789"/>
                </a:lnTo>
                <a:lnTo>
                  <a:pt x="10370886" y="1590643"/>
                </a:lnTo>
                <a:lnTo>
                  <a:pt x="10359452" y="1593497"/>
                </a:lnTo>
                <a:lnTo>
                  <a:pt x="10348654" y="1596350"/>
                </a:lnTo>
                <a:lnTo>
                  <a:pt x="10337856" y="1599204"/>
                </a:lnTo>
                <a:lnTo>
                  <a:pt x="10346748" y="1586077"/>
                </a:lnTo>
                <a:lnTo>
                  <a:pt x="10354371" y="1572380"/>
                </a:lnTo>
                <a:lnTo>
                  <a:pt x="10361993" y="1559253"/>
                </a:lnTo>
                <a:lnTo>
                  <a:pt x="10368980" y="1546126"/>
                </a:lnTo>
                <a:lnTo>
                  <a:pt x="10376603" y="1533569"/>
                </a:lnTo>
                <a:lnTo>
                  <a:pt x="10384225" y="1520442"/>
                </a:lnTo>
                <a:lnTo>
                  <a:pt x="10393118" y="1507316"/>
                </a:lnTo>
                <a:lnTo>
                  <a:pt x="10400740" y="1493618"/>
                </a:lnTo>
                <a:lnTo>
                  <a:pt x="10393753" y="1495901"/>
                </a:lnTo>
                <a:lnTo>
                  <a:pt x="10386766" y="1497613"/>
                </a:lnTo>
                <a:lnTo>
                  <a:pt x="10379779" y="1499325"/>
                </a:lnTo>
                <a:lnTo>
                  <a:pt x="10372791" y="1501037"/>
                </a:lnTo>
                <a:lnTo>
                  <a:pt x="10382319" y="1486769"/>
                </a:lnTo>
                <a:lnTo>
                  <a:pt x="10390577" y="1472501"/>
                </a:lnTo>
                <a:lnTo>
                  <a:pt x="10398835" y="1458232"/>
                </a:lnTo>
                <a:lnTo>
                  <a:pt x="10407092" y="1443393"/>
                </a:lnTo>
                <a:lnTo>
                  <a:pt x="10415985" y="1429125"/>
                </a:lnTo>
                <a:lnTo>
                  <a:pt x="10424243" y="1414856"/>
                </a:lnTo>
                <a:lnTo>
                  <a:pt x="10432500" y="1400588"/>
                </a:lnTo>
                <a:lnTo>
                  <a:pt x="10440758" y="1386319"/>
                </a:lnTo>
                <a:lnTo>
                  <a:pt x="10458543" y="1411432"/>
                </a:lnTo>
                <a:lnTo>
                  <a:pt x="10475058" y="1437686"/>
                </a:lnTo>
                <a:lnTo>
                  <a:pt x="10492209" y="1462798"/>
                </a:lnTo>
                <a:lnTo>
                  <a:pt x="10508724" y="1487911"/>
                </a:lnTo>
                <a:lnTo>
                  <a:pt x="10501737" y="1487911"/>
                </a:lnTo>
                <a:lnTo>
                  <a:pt x="10496020" y="1487340"/>
                </a:lnTo>
                <a:lnTo>
                  <a:pt x="10489033" y="1486769"/>
                </a:lnTo>
                <a:lnTo>
                  <a:pt x="10482046" y="1486198"/>
                </a:lnTo>
                <a:lnTo>
                  <a:pt x="10497290" y="1510169"/>
                </a:lnTo>
                <a:lnTo>
                  <a:pt x="10513170" y="1533569"/>
                </a:lnTo>
                <a:lnTo>
                  <a:pt x="10528415" y="1556399"/>
                </a:lnTo>
                <a:lnTo>
                  <a:pt x="10543660" y="1579799"/>
                </a:lnTo>
                <a:lnTo>
                  <a:pt x="10532862" y="1579228"/>
                </a:lnTo>
                <a:lnTo>
                  <a:pt x="10522698" y="1578658"/>
                </a:lnTo>
                <a:lnTo>
                  <a:pt x="10511900" y="1576945"/>
                </a:lnTo>
                <a:lnTo>
                  <a:pt x="10501102" y="1576375"/>
                </a:lnTo>
                <a:lnTo>
                  <a:pt x="10509359" y="1589502"/>
                </a:lnTo>
                <a:lnTo>
                  <a:pt x="10518887" y="1602629"/>
                </a:lnTo>
                <a:lnTo>
                  <a:pt x="10527145" y="1615185"/>
                </a:lnTo>
                <a:lnTo>
                  <a:pt x="10535402" y="1628312"/>
                </a:lnTo>
                <a:lnTo>
                  <a:pt x="10544295" y="1641439"/>
                </a:lnTo>
                <a:lnTo>
                  <a:pt x="10553188" y="1654566"/>
                </a:lnTo>
                <a:lnTo>
                  <a:pt x="10562081" y="1667122"/>
                </a:lnTo>
                <a:lnTo>
                  <a:pt x="10570338" y="1680249"/>
                </a:lnTo>
                <a:lnTo>
                  <a:pt x="10545565" y="1679107"/>
                </a:lnTo>
                <a:lnTo>
                  <a:pt x="10520158" y="1676824"/>
                </a:lnTo>
                <a:lnTo>
                  <a:pt x="10494114" y="1675112"/>
                </a:lnTo>
                <a:lnTo>
                  <a:pt x="10469342" y="1673400"/>
                </a:lnTo>
                <a:lnTo>
                  <a:pt x="10469342" y="1749308"/>
                </a:lnTo>
                <a:lnTo>
                  <a:pt x="10515076" y="1745313"/>
                </a:lnTo>
                <a:lnTo>
                  <a:pt x="10560810" y="1740747"/>
                </a:lnTo>
                <a:lnTo>
                  <a:pt x="10606545" y="1735039"/>
                </a:lnTo>
                <a:lnTo>
                  <a:pt x="10652279" y="1730474"/>
                </a:lnTo>
                <a:lnTo>
                  <a:pt x="10698013" y="1724766"/>
                </a:lnTo>
                <a:lnTo>
                  <a:pt x="10743747" y="1718488"/>
                </a:lnTo>
                <a:lnTo>
                  <a:pt x="10788847" y="1712781"/>
                </a:lnTo>
                <a:lnTo>
                  <a:pt x="10834581" y="1706503"/>
                </a:lnTo>
                <a:lnTo>
                  <a:pt x="10834581" y="1586648"/>
                </a:lnTo>
                <a:lnTo>
                  <a:pt x="10811714" y="1593497"/>
                </a:lnTo>
                <a:lnTo>
                  <a:pt x="10790117" y="1600346"/>
                </a:lnTo>
                <a:lnTo>
                  <a:pt x="10767885" y="1607765"/>
                </a:lnTo>
                <a:lnTo>
                  <a:pt x="10745653" y="1614614"/>
                </a:lnTo>
                <a:lnTo>
                  <a:pt x="10722786" y="1621463"/>
                </a:lnTo>
                <a:lnTo>
                  <a:pt x="10700554" y="1628312"/>
                </a:lnTo>
                <a:lnTo>
                  <a:pt x="10678957" y="1634590"/>
                </a:lnTo>
                <a:lnTo>
                  <a:pt x="10656090" y="1641439"/>
                </a:lnTo>
                <a:lnTo>
                  <a:pt x="10671335" y="1614614"/>
                </a:lnTo>
                <a:lnTo>
                  <a:pt x="10687215" y="1588931"/>
                </a:lnTo>
                <a:lnTo>
                  <a:pt x="10702460" y="1562106"/>
                </a:lnTo>
                <a:lnTo>
                  <a:pt x="10717704" y="1535282"/>
                </a:lnTo>
                <a:lnTo>
                  <a:pt x="10732949" y="1509598"/>
                </a:lnTo>
                <a:lnTo>
                  <a:pt x="10748194" y="1482774"/>
                </a:lnTo>
                <a:lnTo>
                  <a:pt x="10763439" y="1455949"/>
                </a:lnTo>
                <a:lnTo>
                  <a:pt x="10778683" y="1429125"/>
                </a:lnTo>
                <a:lnTo>
                  <a:pt x="10759627" y="1434832"/>
                </a:lnTo>
                <a:lnTo>
                  <a:pt x="10740571" y="1441110"/>
                </a:lnTo>
                <a:lnTo>
                  <a:pt x="10721515" y="1446247"/>
                </a:lnTo>
                <a:lnTo>
                  <a:pt x="10702460" y="1452525"/>
                </a:lnTo>
                <a:lnTo>
                  <a:pt x="10715799" y="1428554"/>
                </a:lnTo>
                <a:lnTo>
                  <a:pt x="10730408" y="1404583"/>
                </a:lnTo>
                <a:lnTo>
                  <a:pt x="10744383" y="1381183"/>
                </a:lnTo>
                <a:lnTo>
                  <a:pt x="10757722" y="1357212"/>
                </a:lnTo>
                <a:lnTo>
                  <a:pt x="10771696" y="1333241"/>
                </a:lnTo>
                <a:lnTo>
                  <a:pt x="10785035" y="1309270"/>
                </a:lnTo>
                <a:lnTo>
                  <a:pt x="10799010" y="1285870"/>
                </a:lnTo>
                <a:lnTo>
                  <a:pt x="10812984" y="1261899"/>
                </a:lnTo>
                <a:lnTo>
                  <a:pt x="10800280" y="1265894"/>
                </a:lnTo>
                <a:lnTo>
                  <a:pt x="10788211" y="1269318"/>
                </a:lnTo>
                <a:lnTo>
                  <a:pt x="10776778" y="1272743"/>
                </a:lnTo>
                <a:lnTo>
                  <a:pt x="10764709" y="1276738"/>
                </a:lnTo>
                <a:lnTo>
                  <a:pt x="10779954" y="1250484"/>
                </a:lnTo>
                <a:lnTo>
                  <a:pt x="10794563" y="1224801"/>
                </a:lnTo>
                <a:lnTo>
                  <a:pt x="10809808" y="1198547"/>
                </a:lnTo>
                <a:lnTo>
                  <a:pt x="10825053" y="1172293"/>
                </a:lnTo>
                <a:lnTo>
                  <a:pt x="10839662" y="1146039"/>
                </a:lnTo>
                <a:lnTo>
                  <a:pt x="10854907" y="1119785"/>
                </a:lnTo>
                <a:lnTo>
                  <a:pt x="10868882" y="1094102"/>
                </a:lnTo>
                <a:lnTo>
                  <a:pt x="10884126" y="1067278"/>
                </a:lnTo>
                <a:lnTo>
                  <a:pt x="10899371" y="1088966"/>
                </a:lnTo>
                <a:lnTo>
                  <a:pt x="10913981" y="1111224"/>
                </a:lnTo>
                <a:lnTo>
                  <a:pt x="10929225" y="1132342"/>
                </a:lnTo>
                <a:lnTo>
                  <a:pt x="10944470" y="1154030"/>
                </a:lnTo>
                <a:lnTo>
                  <a:pt x="10959080" y="1176288"/>
                </a:lnTo>
                <a:lnTo>
                  <a:pt x="10974324" y="1197406"/>
                </a:lnTo>
                <a:lnTo>
                  <a:pt x="10989569" y="1219094"/>
                </a:lnTo>
                <a:lnTo>
                  <a:pt x="11004179" y="1240211"/>
                </a:lnTo>
                <a:lnTo>
                  <a:pt x="10992110" y="1240211"/>
                </a:lnTo>
                <a:lnTo>
                  <a:pt x="10980676" y="1240211"/>
                </a:lnTo>
                <a:lnTo>
                  <a:pt x="10967972" y="1240211"/>
                </a:lnTo>
                <a:lnTo>
                  <a:pt x="10956539" y="1239640"/>
                </a:lnTo>
                <a:lnTo>
                  <a:pt x="10970513" y="1259616"/>
                </a:lnTo>
                <a:lnTo>
                  <a:pt x="10984488" y="1279592"/>
                </a:lnTo>
                <a:lnTo>
                  <a:pt x="10997827" y="1299567"/>
                </a:lnTo>
                <a:lnTo>
                  <a:pt x="11011801" y="1318972"/>
                </a:lnTo>
                <a:lnTo>
                  <a:pt x="11025140" y="1338948"/>
                </a:lnTo>
                <a:lnTo>
                  <a:pt x="11039115" y="1358924"/>
                </a:lnTo>
                <a:lnTo>
                  <a:pt x="11053089" y="1377758"/>
                </a:lnTo>
                <a:lnTo>
                  <a:pt x="11066428" y="1397734"/>
                </a:lnTo>
                <a:lnTo>
                  <a:pt x="11047372" y="1397734"/>
                </a:lnTo>
                <a:lnTo>
                  <a:pt x="11028316" y="1397734"/>
                </a:lnTo>
                <a:lnTo>
                  <a:pt x="11009260" y="1397734"/>
                </a:lnTo>
                <a:lnTo>
                  <a:pt x="10990204" y="1397163"/>
                </a:lnTo>
                <a:lnTo>
                  <a:pt x="11005449" y="1419993"/>
                </a:lnTo>
                <a:lnTo>
                  <a:pt x="11020694" y="1441681"/>
                </a:lnTo>
                <a:lnTo>
                  <a:pt x="11035939" y="1463369"/>
                </a:lnTo>
                <a:lnTo>
                  <a:pt x="11051183" y="1485628"/>
                </a:lnTo>
                <a:lnTo>
                  <a:pt x="11066428" y="1507316"/>
                </a:lnTo>
                <a:lnTo>
                  <a:pt x="11082308" y="1529004"/>
                </a:lnTo>
                <a:lnTo>
                  <a:pt x="11097553" y="1551262"/>
                </a:lnTo>
                <a:lnTo>
                  <a:pt x="11112798" y="1572950"/>
                </a:lnTo>
                <a:lnTo>
                  <a:pt x="11089931" y="1572950"/>
                </a:lnTo>
                <a:lnTo>
                  <a:pt x="11068334" y="1572950"/>
                </a:lnTo>
                <a:lnTo>
                  <a:pt x="11046102" y="1572950"/>
                </a:lnTo>
                <a:lnTo>
                  <a:pt x="11023870" y="1572950"/>
                </a:lnTo>
                <a:lnTo>
                  <a:pt x="11001003" y="1572380"/>
                </a:lnTo>
                <a:lnTo>
                  <a:pt x="10978771" y="1572380"/>
                </a:lnTo>
                <a:lnTo>
                  <a:pt x="10956539" y="1572380"/>
                </a:lnTo>
                <a:lnTo>
                  <a:pt x="10933672" y="1571809"/>
                </a:lnTo>
                <a:lnTo>
                  <a:pt x="10933672" y="1691093"/>
                </a:lnTo>
                <a:lnTo>
                  <a:pt x="10990204" y="1682532"/>
                </a:lnTo>
                <a:lnTo>
                  <a:pt x="11046737" y="1672829"/>
                </a:lnTo>
                <a:lnTo>
                  <a:pt x="11103270" y="1662556"/>
                </a:lnTo>
                <a:lnTo>
                  <a:pt x="11159802" y="1652283"/>
                </a:lnTo>
                <a:lnTo>
                  <a:pt x="11215700" y="1641439"/>
                </a:lnTo>
                <a:lnTo>
                  <a:pt x="11272233" y="1630595"/>
                </a:lnTo>
                <a:lnTo>
                  <a:pt x="11328765" y="1618038"/>
                </a:lnTo>
                <a:lnTo>
                  <a:pt x="11385298" y="1606624"/>
                </a:lnTo>
                <a:lnTo>
                  <a:pt x="11385298" y="1406866"/>
                </a:lnTo>
                <a:lnTo>
                  <a:pt x="11351632" y="1420564"/>
                </a:lnTo>
                <a:lnTo>
                  <a:pt x="11317967" y="1432549"/>
                </a:lnTo>
                <a:lnTo>
                  <a:pt x="11284937" y="1445676"/>
                </a:lnTo>
                <a:lnTo>
                  <a:pt x="11251906" y="1458803"/>
                </a:lnTo>
                <a:lnTo>
                  <a:pt x="11218241" y="1470788"/>
                </a:lnTo>
                <a:lnTo>
                  <a:pt x="11185210" y="1483345"/>
                </a:lnTo>
                <a:lnTo>
                  <a:pt x="11152180" y="1495901"/>
                </a:lnTo>
                <a:lnTo>
                  <a:pt x="11118515" y="1507316"/>
                </a:lnTo>
                <a:lnTo>
                  <a:pt x="11141382" y="1466793"/>
                </a:lnTo>
                <a:lnTo>
                  <a:pt x="11164249" y="1425700"/>
                </a:lnTo>
                <a:lnTo>
                  <a:pt x="11187116" y="1384607"/>
                </a:lnTo>
                <a:lnTo>
                  <a:pt x="11209983" y="1343514"/>
                </a:lnTo>
                <a:lnTo>
                  <a:pt x="11232850" y="1302992"/>
                </a:lnTo>
                <a:lnTo>
                  <a:pt x="11255717" y="1261899"/>
                </a:lnTo>
                <a:lnTo>
                  <a:pt x="11278585" y="1219664"/>
                </a:lnTo>
                <a:lnTo>
                  <a:pt x="11301452" y="1179142"/>
                </a:lnTo>
                <a:lnTo>
                  <a:pt x="11272868" y="1189986"/>
                </a:lnTo>
                <a:lnTo>
                  <a:pt x="11244919" y="1200259"/>
                </a:lnTo>
                <a:lnTo>
                  <a:pt x="11215700" y="1211103"/>
                </a:lnTo>
                <a:lnTo>
                  <a:pt x="11187751" y="1221377"/>
                </a:lnTo>
                <a:lnTo>
                  <a:pt x="11208078" y="1184279"/>
                </a:lnTo>
                <a:lnTo>
                  <a:pt x="11229039" y="1147181"/>
                </a:lnTo>
                <a:lnTo>
                  <a:pt x="11249365" y="1110654"/>
                </a:lnTo>
                <a:lnTo>
                  <a:pt x="11269692" y="1073556"/>
                </a:lnTo>
                <a:lnTo>
                  <a:pt x="11290653" y="1036458"/>
                </a:lnTo>
                <a:lnTo>
                  <a:pt x="11310344" y="999360"/>
                </a:lnTo>
                <a:lnTo>
                  <a:pt x="11330671" y="962833"/>
                </a:lnTo>
                <a:lnTo>
                  <a:pt x="11351632" y="925164"/>
                </a:lnTo>
                <a:lnTo>
                  <a:pt x="11333847" y="932013"/>
                </a:lnTo>
                <a:lnTo>
                  <a:pt x="11315426" y="938862"/>
                </a:lnTo>
                <a:lnTo>
                  <a:pt x="11298276" y="945711"/>
                </a:lnTo>
                <a:lnTo>
                  <a:pt x="11280490" y="952560"/>
                </a:lnTo>
                <a:lnTo>
                  <a:pt x="11302722" y="912037"/>
                </a:lnTo>
                <a:lnTo>
                  <a:pt x="11324954" y="871515"/>
                </a:lnTo>
                <a:lnTo>
                  <a:pt x="11347821" y="831563"/>
                </a:lnTo>
                <a:lnTo>
                  <a:pt x="11370053" y="790470"/>
                </a:lnTo>
                <a:lnTo>
                  <a:pt x="11391650" y="749948"/>
                </a:lnTo>
                <a:lnTo>
                  <a:pt x="11413882" y="708855"/>
                </a:lnTo>
                <a:lnTo>
                  <a:pt x="11436749" y="668333"/>
                </a:lnTo>
                <a:lnTo>
                  <a:pt x="11458981" y="627240"/>
                </a:lnTo>
                <a:lnTo>
                  <a:pt x="11481213" y="657489"/>
                </a:lnTo>
                <a:lnTo>
                  <a:pt x="11503445" y="688309"/>
                </a:lnTo>
                <a:lnTo>
                  <a:pt x="11526312" y="718558"/>
                </a:lnTo>
                <a:lnTo>
                  <a:pt x="11547909" y="749377"/>
                </a:lnTo>
                <a:lnTo>
                  <a:pt x="11570141" y="779056"/>
                </a:lnTo>
                <a:lnTo>
                  <a:pt x="11592373" y="809305"/>
                </a:lnTo>
                <a:lnTo>
                  <a:pt x="11615240" y="839554"/>
                </a:lnTo>
                <a:lnTo>
                  <a:pt x="11637472" y="869803"/>
                </a:lnTo>
                <a:lnTo>
                  <a:pt x="11619686" y="870944"/>
                </a:lnTo>
                <a:lnTo>
                  <a:pt x="11601265" y="872086"/>
                </a:lnTo>
                <a:lnTo>
                  <a:pt x="11584115" y="873798"/>
                </a:lnTo>
                <a:lnTo>
                  <a:pt x="11566329" y="874939"/>
                </a:lnTo>
                <a:lnTo>
                  <a:pt x="11586656" y="902906"/>
                </a:lnTo>
                <a:lnTo>
                  <a:pt x="11606982" y="930301"/>
                </a:lnTo>
                <a:lnTo>
                  <a:pt x="11627309" y="957696"/>
                </a:lnTo>
                <a:lnTo>
                  <a:pt x="11647635" y="985092"/>
                </a:lnTo>
                <a:lnTo>
                  <a:pt x="11668596" y="1012487"/>
                </a:lnTo>
                <a:lnTo>
                  <a:pt x="11688923" y="1039882"/>
                </a:lnTo>
                <a:lnTo>
                  <a:pt x="11709884" y="1067278"/>
                </a:lnTo>
                <a:lnTo>
                  <a:pt x="11730211" y="1094673"/>
                </a:lnTo>
                <a:lnTo>
                  <a:pt x="11700992" y="1097527"/>
                </a:lnTo>
                <a:lnTo>
                  <a:pt x="11673043" y="1100380"/>
                </a:lnTo>
                <a:lnTo>
                  <a:pt x="11645094" y="1102663"/>
                </a:lnTo>
                <a:lnTo>
                  <a:pt x="11616510" y="1104946"/>
                </a:lnTo>
                <a:lnTo>
                  <a:pt x="11639377" y="1135766"/>
                </a:lnTo>
                <a:lnTo>
                  <a:pt x="11662244" y="1166586"/>
                </a:lnTo>
                <a:lnTo>
                  <a:pt x="11685112" y="1196835"/>
                </a:lnTo>
                <a:lnTo>
                  <a:pt x="11707979" y="1227655"/>
                </a:lnTo>
                <a:lnTo>
                  <a:pt x="11730846" y="1257333"/>
                </a:lnTo>
                <a:lnTo>
                  <a:pt x="11753713" y="1288153"/>
                </a:lnTo>
                <a:lnTo>
                  <a:pt x="11776580" y="1318402"/>
                </a:lnTo>
                <a:lnTo>
                  <a:pt x="11799447" y="1348651"/>
                </a:lnTo>
                <a:lnTo>
                  <a:pt x="11765782" y="1352075"/>
                </a:lnTo>
                <a:lnTo>
                  <a:pt x="11732751" y="1355500"/>
                </a:lnTo>
                <a:lnTo>
                  <a:pt x="11699721" y="1358924"/>
                </a:lnTo>
                <a:lnTo>
                  <a:pt x="11666056" y="1361778"/>
                </a:lnTo>
                <a:lnTo>
                  <a:pt x="11632390" y="1365202"/>
                </a:lnTo>
                <a:lnTo>
                  <a:pt x="11599995" y="1367485"/>
                </a:lnTo>
                <a:lnTo>
                  <a:pt x="11566329" y="1369768"/>
                </a:lnTo>
                <a:lnTo>
                  <a:pt x="11532664" y="1372622"/>
                </a:lnTo>
                <a:lnTo>
                  <a:pt x="11532664" y="1571809"/>
                </a:lnTo>
                <a:lnTo>
                  <a:pt x="11580304" y="1559823"/>
                </a:lnTo>
                <a:lnTo>
                  <a:pt x="11627309" y="1547838"/>
                </a:lnTo>
                <a:lnTo>
                  <a:pt x="11674313" y="1535282"/>
                </a:lnTo>
                <a:lnTo>
                  <a:pt x="11721953" y="1523296"/>
                </a:lnTo>
                <a:lnTo>
                  <a:pt x="11768958" y="1509598"/>
                </a:lnTo>
                <a:lnTo>
                  <a:pt x="11815327" y="1496472"/>
                </a:lnTo>
                <a:lnTo>
                  <a:pt x="11862967" y="1482774"/>
                </a:lnTo>
                <a:lnTo>
                  <a:pt x="11909972" y="1468505"/>
                </a:lnTo>
                <a:lnTo>
                  <a:pt x="11909972" y="1391456"/>
                </a:lnTo>
                <a:lnTo>
                  <a:pt x="11885199" y="1403441"/>
                </a:lnTo>
                <a:lnTo>
                  <a:pt x="11859791" y="1415427"/>
                </a:lnTo>
                <a:lnTo>
                  <a:pt x="11834383" y="1427412"/>
                </a:lnTo>
                <a:lnTo>
                  <a:pt x="11808975" y="1438827"/>
                </a:lnTo>
                <a:lnTo>
                  <a:pt x="11817868" y="1422847"/>
                </a:lnTo>
                <a:lnTo>
                  <a:pt x="11826126" y="1406295"/>
                </a:lnTo>
                <a:lnTo>
                  <a:pt x="11835654" y="1389744"/>
                </a:lnTo>
                <a:lnTo>
                  <a:pt x="11843911" y="1373192"/>
                </a:lnTo>
                <a:lnTo>
                  <a:pt x="11852169" y="1356641"/>
                </a:lnTo>
                <a:lnTo>
                  <a:pt x="11861062" y="1340090"/>
                </a:lnTo>
                <a:lnTo>
                  <a:pt x="11869954" y="1324109"/>
                </a:lnTo>
                <a:lnTo>
                  <a:pt x="11878212" y="1307558"/>
                </a:lnTo>
                <a:lnTo>
                  <a:pt x="11867414" y="1312694"/>
                </a:lnTo>
                <a:lnTo>
                  <a:pt x="11856615" y="1317831"/>
                </a:lnTo>
                <a:lnTo>
                  <a:pt x="11845817" y="1322397"/>
                </a:lnTo>
                <a:lnTo>
                  <a:pt x="11835654" y="1328104"/>
                </a:lnTo>
                <a:lnTo>
                  <a:pt x="11843276" y="1312694"/>
                </a:lnTo>
                <a:lnTo>
                  <a:pt x="11850898" y="1298426"/>
                </a:lnTo>
                <a:lnTo>
                  <a:pt x="11859156" y="1283587"/>
                </a:lnTo>
                <a:lnTo>
                  <a:pt x="11866778" y="1268748"/>
                </a:lnTo>
                <a:lnTo>
                  <a:pt x="11874401" y="1253908"/>
                </a:lnTo>
                <a:lnTo>
                  <a:pt x="11882023" y="1239069"/>
                </a:lnTo>
                <a:lnTo>
                  <a:pt x="11889646" y="1224801"/>
                </a:lnTo>
                <a:lnTo>
                  <a:pt x="11897903" y="1209391"/>
                </a:lnTo>
                <a:lnTo>
                  <a:pt x="11890916" y="1212815"/>
                </a:lnTo>
                <a:lnTo>
                  <a:pt x="11883929" y="1215669"/>
                </a:lnTo>
                <a:lnTo>
                  <a:pt x="11877577" y="1219094"/>
                </a:lnTo>
                <a:lnTo>
                  <a:pt x="11870590" y="1222518"/>
                </a:lnTo>
                <a:lnTo>
                  <a:pt x="11878847" y="1205967"/>
                </a:lnTo>
                <a:lnTo>
                  <a:pt x="11887105" y="1190557"/>
                </a:lnTo>
                <a:lnTo>
                  <a:pt x="11896633" y="1174005"/>
                </a:lnTo>
                <a:lnTo>
                  <a:pt x="11904890" y="1157454"/>
                </a:lnTo>
                <a:lnTo>
                  <a:pt x="11913148" y="1142044"/>
                </a:lnTo>
                <a:lnTo>
                  <a:pt x="11921405" y="1125493"/>
                </a:lnTo>
                <a:lnTo>
                  <a:pt x="11929663" y="1108941"/>
                </a:lnTo>
                <a:lnTo>
                  <a:pt x="11938556" y="1093532"/>
                </a:lnTo>
                <a:lnTo>
                  <a:pt x="11955071" y="1115220"/>
                </a:lnTo>
                <a:lnTo>
                  <a:pt x="11972857" y="1136907"/>
                </a:lnTo>
                <a:lnTo>
                  <a:pt x="11989372" y="1159166"/>
                </a:lnTo>
                <a:lnTo>
                  <a:pt x="12005887" y="1180283"/>
                </a:lnTo>
                <a:lnTo>
                  <a:pt x="11998900" y="1181425"/>
                </a:lnTo>
                <a:lnTo>
                  <a:pt x="11992548" y="1182566"/>
                </a:lnTo>
                <a:lnTo>
                  <a:pt x="11985560" y="1183708"/>
                </a:lnTo>
                <a:lnTo>
                  <a:pt x="11979209" y="1184279"/>
                </a:lnTo>
                <a:lnTo>
                  <a:pt x="11994453" y="1204254"/>
                </a:lnTo>
                <a:lnTo>
                  <a:pt x="12009698" y="1224230"/>
                </a:lnTo>
                <a:lnTo>
                  <a:pt x="12025578" y="1243635"/>
                </a:lnTo>
                <a:lnTo>
                  <a:pt x="12040823" y="1264182"/>
                </a:lnTo>
                <a:lnTo>
                  <a:pt x="12030660" y="1265894"/>
                </a:lnTo>
                <a:lnTo>
                  <a:pt x="12019861" y="1267035"/>
                </a:lnTo>
                <a:lnTo>
                  <a:pt x="12009063" y="1269318"/>
                </a:lnTo>
                <a:lnTo>
                  <a:pt x="11998264" y="1270460"/>
                </a:lnTo>
                <a:lnTo>
                  <a:pt x="12015415" y="1292719"/>
                </a:lnTo>
                <a:lnTo>
                  <a:pt x="12032565" y="1314977"/>
                </a:lnTo>
                <a:lnTo>
                  <a:pt x="12050351" y="1336665"/>
                </a:lnTo>
                <a:lnTo>
                  <a:pt x="12067501" y="1358924"/>
                </a:lnTo>
                <a:lnTo>
                  <a:pt x="12042728" y="1362919"/>
                </a:lnTo>
                <a:lnTo>
                  <a:pt x="12016685" y="1366914"/>
                </a:lnTo>
                <a:lnTo>
                  <a:pt x="11991277" y="1370339"/>
                </a:lnTo>
                <a:lnTo>
                  <a:pt x="11966505" y="1373763"/>
                </a:lnTo>
                <a:lnTo>
                  <a:pt x="11966505" y="1450242"/>
                </a:lnTo>
                <a:lnTo>
                  <a:pt x="11994453" y="1441681"/>
                </a:lnTo>
                <a:lnTo>
                  <a:pt x="12023037" y="1432549"/>
                </a:lnTo>
                <a:lnTo>
                  <a:pt x="12050986" y="1423988"/>
                </a:lnTo>
                <a:lnTo>
                  <a:pt x="12078935" y="1414285"/>
                </a:lnTo>
                <a:lnTo>
                  <a:pt x="12107519" y="1404583"/>
                </a:lnTo>
                <a:lnTo>
                  <a:pt x="12135467" y="1394880"/>
                </a:lnTo>
                <a:lnTo>
                  <a:pt x="12164051" y="1385749"/>
                </a:lnTo>
                <a:lnTo>
                  <a:pt x="12192000" y="1376046"/>
                </a:lnTo>
                <a:lnTo>
                  <a:pt x="12192000" y="1836631"/>
                </a:lnTo>
                <a:lnTo>
                  <a:pt x="12192000" y="2210635"/>
                </a:lnTo>
                <a:lnTo>
                  <a:pt x="0" y="2210635"/>
                </a:lnTo>
                <a:lnTo>
                  <a:pt x="0" y="2198478"/>
                </a:lnTo>
                <a:lnTo>
                  <a:pt x="0" y="2177360"/>
                </a:lnTo>
                <a:lnTo>
                  <a:pt x="0" y="2155672"/>
                </a:lnTo>
                <a:lnTo>
                  <a:pt x="0" y="2135126"/>
                </a:lnTo>
                <a:lnTo>
                  <a:pt x="0" y="2114008"/>
                </a:lnTo>
                <a:lnTo>
                  <a:pt x="0" y="2092891"/>
                </a:lnTo>
                <a:lnTo>
                  <a:pt x="0" y="2071774"/>
                </a:lnTo>
                <a:lnTo>
                  <a:pt x="0" y="2050657"/>
                </a:lnTo>
                <a:lnTo>
                  <a:pt x="0" y="2029540"/>
                </a:lnTo>
                <a:lnTo>
                  <a:pt x="0" y="2008993"/>
                </a:lnTo>
                <a:lnTo>
                  <a:pt x="0" y="1987876"/>
                </a:lnTo>
                <a:lnTo>
                  <a:pt x="0" y="1966188"/>
                </a:lnTo>
                <a:lnTo>
                  <a:pt x="0" y="1945071"/>
                </a:lnTo>
                <a:lnTo>
                  <a:pt x="0" y="1923953"/>
                </a:lnTo>
                <a:lnTo>
                  <a:pt x="0" y="1902836"/>
                </a:lnTo>
                <a:lnTo>
                  <a:pt x="0" y="1882289"/>
                </a:lnTo>
                <a:lnTo>
                  <a:pt x="0" y="1861172"/>
                </a:lnTo>
                <a:lnTo>
                  <a:pt x="0" y="1840055"/>
                </a:lnTo>
                <a:lnTo>
                  <a:pt x="0" y="1836631"/>
                </a:lnTo>
                <a:lnTo>
                  <a:pt x="0" y="1818367"/>
                </a:lnTo>
                <a:lnTo>
                  <a:pt x="0" y="1797250"/>
                </a:lnTo>
                <a:lnTo>
                  <a:pt x="0" y="1776132"/>
                </a:lnTo>
                <a:lnTo>
                  <a:pt x="0" y="1755586"/>
                </a:lnTo>
                <a:lnTo>
                  <a:pt x="0" y="1734469"/>
                </a:lnTo>
                <a:lnTo>
                  <a:pt x="0" y="1713351"/>
                </a:lnTo>
                <a:lnTo>
                  <a:pt x="0" y="1692234"/>
                </a:lnTo>
                <a:lnTo>
                  <a:pt x="0" y="1670546"/>
                </a:lnTo>
                <a:lnTo>
                  <a:pt x="0" y="1649429"/>
                </a:lnTo>
                <a:lnTo>
                  <a:pt x="0" y="1628882"/>
                </a:lnTo>
                <a:lnTo>
                  <a:pt x="0" y="1607765"/>
                </a:lnTo>
                <a:lnTo>
                  <a:pt x="0" y="1586648"/>
                </a:lnTo>
                <a:lnTo>
                  <a:pt x="0" y="1565531"/>
                </a:lnTo>
                <a:lnTo>
                  <a:pt x="0" y="1544413"/>
                </a:lnTo>
                <a:lnTo>
                  <a:pt x="0" y="1523296"/>
                </a:lnTo>
                <a:lnTo>
                  <a:pt x="0" y="1502750"/>
                </a:lnTo>
                <a:lnTo>
                  <a:pt x="0" y="1481062"/>
                </a:lnTo>
                <a:lnTo>
                  <a:pt x="0" y="1459944"/>
                </a:lnTo>
                <a:lnTo>
                  <a:pt x="0" y="1438827"/>
                </a:lnTo>
                <a:lnTo>
                  <a:pt x="0" y="1417710"/>
                </a:lnTo>
                <a:lnTo>
                  <a:pt x="0" y="1396593"/>
                </a:lnTo>
                <a:lnTo>
                  <a:pt x="0" y="1376046"/>
                </a:lnTo>
                <a:lnTo>
                  <a:pt x="56533" y="1356070"/>
                </a:lnTo>
                <a:lnTo>
                  <a:pt x="113066" y="1336665"/>
                </a:lnTo>
                <a:lnTo>
                  <a:pt x="170233" y="1318402"/>
                </a:lnTo>
                <a:lnTo>
                  <a:pt x="226131" y="1300138"/>
                </a:lnTo>
                <a:lnTo>
                  <a:pt x="282664" y="1283016"/>
                </a:lnTo>
                <a:lnTo>
                  <a:pt x="339196" y="1265894"/>
                </a:lnTo>
                <a:lnTo>
                  <a:pt x="395729" y="1249343"/>
                </a:lnTo>
                <a:lnTo>
                  <a:pt x="452897" y="1233362"/>
                </a:lnTo>
                <a:lnTo>
                  <a:pt x="508794" y="1217952"/>
                </a:lnTo>
                <a:lnTo>
                  <a:pt x="565327" y="1202542"/>
                </a:lnTo>
                <a:lnTo>
                  <a:pt x="621860" y="1188274"/>
                </a:lnTo>
                <a:lnTo>
                  <a:pt x="679027" y="1174576"/>
                </a:lnTo>
                <a:lnTo>
                  <a:pt x="735560" y="1160878"/>
                </a:lnTo>
                <a:lnTo>
                  <a:pt x="791458" y="1148322"/>
                </a:lnTo>
                <a:lnTo>
                  <a:pt x="847990" y="1135766"/>
                </a:lnTo>
                <a:lnTo>
                  <a:pt x="904523" y="1124351"/>
                </a:lnTo>
                <a:lnTo>
                  <a:pt x="904523" y="924594"/>
                </a:lnTo>
                <a:lnTo>
                  <a:pt x="871492" y="937150"/>
                </a:lnTo>
                <a:lnTo>
                  <a:pt x="838462" y="950277"/>
                </a:lnTo>
                <a:lnTo>
                  <a:pt x="804797" y="963404"/>
                </a:lnTo>
                <a:lnTo>
                  <a:pt x="771766" y="977101"/>
                </a:lnTo>
                <a:lnTo>
                  <a:pt x="738101" y="990228"/>
                </a:lnTo>
                <a:lnTo>
                  <a:pt x="705071" y="1003926"/>
                </a:lnTo>
                <a:lnTo>
                  <a:pt x="672040" y="1018194"/>
                </a:lnTo>
                <a:lnTo>
                  <a:pt x="638375" y="1031892"/>
                </a:lnTo>
                <a:lnTo>
                  <a:pt x="661242" y="989087"/>
                </a:lnTo>
                <a:lnTo>
                  <a:pt x="684109" y="947423"/>
                </a:lnTo>
                <a:lnTo>
                  <a:pt x="706976" y="905188"/>
                </a:lnTo>
                <a:lnTo>
                  <a:pt x="729843" y="863525"/>
                </a:lnTo>
                <a:lnTo>
                  <a:pt x="752710" y="821861"/>
                </a:lnTo>
                <a:lnTo>
                  <a:pt x="775578" y="779056"/>
                </a:lnTo>
                <a:lnTo>
                  <a:pt x="798445" y="737392"/>
                </a:lnTo>
                <a:lnTo>
                  <a:pt x="821312" y="695728"/>
                </a:lnTo>
                <a:lnTo>
                  <a:pt x="793363" y="707714"/>
                </a:lnTo>
                <a:lnTo>
                  <a:pt x="764144" y="718558"/>
                </a:lnTo>
                <a:lnTo>
                  <a:pt x="736195" y="729972"/>
                </a:lnTo>
                <a:lnTo>
                  <a:pt x="707611" y="741387"/>
                </a:lnTo>
                <a:lnTo>
                  <a:pt x="728573" y="704289"/>
                </a:lnTo>
                <a:lnTo>
                  <a:pt x="748899" y="666621"/>
                </a:lnTo>
                <a:lnTo>
                  <a:pt x="769861" y="628952"/>
                </a:lnTo>
                <a:lnTo>
                  <a:pt x="790187" y="591854"/>
                </a:lnTo>
                <a:lnTo>
                  <a:pt x="809878" y="554185"/>
                </a:lnTo>
                <a:lnTo>
                  <a:pt x="830840" y="517088"/>
                </a:lnTo>
                <a:lnTo>
                  <a:pt x="851166" y="479419"/>
                </a:lnTo>
                <a:lnTo>
                  <a:pt x="871492" y="442892"/>
                </a:lnTo>
                <a:lnTo>
                  <a:pt x="854342" y="449741"/>
                </a:lnTo>
                <a:lnTo>
                  <a:pt x="835922" y="456590"/>
                </a:lnTo>
                <a:lnTo>
                  <a:pt x="818136" y="463438"/>
                </a:lnTo>
                <a:lnTo>
                  <a:pt x="800986" y="470858"/>
                </a:lnTo>
                <a:lnTo>
                  <a:pt x="823218" y="429765"/>
                </a:lnTo>
                <a:lnTo>
                  <a:pt x="844814" y="389243"/>
                </a:lnTo>
                <a:lnTo>
                  <a:pt x="867046" y="348150"/>
                </a:lnTo>
                <a:lnTo>
                  <a:pt x="889913" y="307627"/>
                </a:lnTo>
                <a:lnTo>
                  <a:pt x="912145" y="267676"/>
                </a:lnTo>
                <a:lnTo>
                  <a:pt x="934377" y="227153"/>
                </a:lnTo>
                <a:lnTo>
                  <a:pt x="956609" y="186631"/>
                </a:lnTo>
                <a:lnTo>
                  <a:pt x="979476" y="146680"/>
                </a:lnTo>
                <a:lnTo>
                  <a:pt x="1001073" y="178070"/>
                </a:lnTo>
                <a:lnTo>
                  <a:pt x="1023305" y="209461"/>
                </a:lnTo>
                <a:lnTo>
                  <a:pt x="1046172" y="241422"/>
                </a:lnTo>
                <a:lnTo>
                  <a:pt x="1068404" y="272812"/>
                </a:lnTo>
                <a:lnTo>
                  <a:pt x="1090636" y="304203"/>
                </a:lnTo>
                <a:lnTo>
                  <a:pt x="1112233" y="336735"/>
                </a:lnTo>
                <a:lnTo>
                  <a:pt x="1135100" y="368125"/>
                </a:lnTo>
                <a:lnTo>
                  <a:pt x="1157332" y="400087"/>
                </a:lnTo>
                <a:lnTo>
                  <a:pt x="1140182" y="400087"/>
                </a:lnTo>
                <a:lnTo>
                  <a:pt x="1121761" y="400087"/>
                </a:lnTo>
                <a:lnTo>
                  <a:pt x="1103975" y="400087"/>
                </a:lnTo>
                <a:lnTo>
                  <a:pt x="1086825" y="400087"/>
                </a:lnTo>
                <a:lnTo>
                  <a:pt x="1106516" y="429765"/>
                </a:lnTo>
                <a:lnTo>
                  <a:pt x="1126842" y="458302"/>
                </a:lnTo>
                <a:lnTo>
                  <a:pt x="1147804" y="487980"/>
                </a:lnTo>
                <a:lnTo>
                  <a:pt x="1168130" y="517088"/>
                </a:lnTo>
                <a:lnTo>
                  <a:pt x="1188457" y="546766"/>
                </a:lnTo>
                <a:lnTo>
                  <a:pt x="1209418" y="575873"/>
                </a:lnTo>
                <a:lnTo>
                  <a:pt x="1229744" y="605552"/>
                </a:lnTo>
                <a:lnTo>
                  <a:pt x="1249436" y="634659"/>
                </a:lnTo>
                <a:lnTo>
                  <a:pt x="1221487" y="634659"/>
                </a:lnTo>
                <a:lnTo>
                  <a:pt x="1193538" y="634089"/>
                </a:lnTo>
                <a:lnTo>
                  <a:pt x="1164954" y="634089"/>
                </a:lnTo>
                <a:lnTo>
                  <a:pt x="1137006" y="634089"/>
                </a:lnTo>
                <a:lnTo>
                  <a:pt x="1159873" y="667191"/>
                </a:lnTo>
                <a:lnTo>
                  <a:pt x="1182740" y="699153"/>
                </a:lnTo>
                <a:lnTo>
                  <a:pt x="1205607" y="732255"/>
                </a:lnTo>
                <a:lnTo>
                  <a:pt x="1228474" y="765358"/>
                </a:lnTo>
                <a:lnTo>
                  <a:pt x="1251341" y="798461"/>
                </a:lnTo>
                <a:lnTo>
                  <a:pt x="1274208" y="831563"/>
                </a:lnTo>
                <a:lnTo>
                  <a:pt x="1297076" y="864095"/>
                </a:lnTo>
                <a:lnTo>
                  <a:pt x="1319308" y="897769"/>
                </a:lnTo>
                <a:lnTo>
                  <a:pt x="1286277" y="897198"/>
                </a:lnTo>
                <a:lnTo>
                  <a:pt x="1252612" y="896057"/>
                </a:lnTo>
                <a:lnTo>
                  <a:pt x="1218946" y="895486"/>
                </a:lnTo>
                <a:lnTo>
                  <a:pt x="1186551" y="895486"/>
                </a:lnTo>
                <a:lnTo>
                  <a:pt x="1152886" y="894915"/>
                </a:lnTo>
                <a:lnTo>
                  <a:pt x="1119220" y="894915"/>
                </a:lnTo>
                <a:lnTo>
                  <a:pt x="1086825" y="894915"/>
                </a:lnTo>
                <a:lnTo>
                  <a:pt x="1053159" y="895486"/>
                </a:lnTo>
                <a:lnTo>
                  <a:pt x="1053159" y="1094673"/>
                </a:lnTo>
                <a:lnTo>
                  <a:pt x="1100164" y="1086683"/>
                </a:lnTo>
                <a:lnTo>
                  <a:pt x="1147804" y="1078122"/>
                </a:lnTo>
                <a:lnTo>
                  <a:pt x="1194809" y="1070131"/>
                </a:lnTo>
                <a:lnTo>
                  <a:pt x="1241813" y="1062712"/>
                </a:lnTo>
                <a:lnTo>
                  <a:pt x="1288818" y="1055292"/>
                </a:lnTo>
                <a:lnTo>
                  <a:pt x="1335823" y="1048443"/>
                </a:lnTo>
                <a:lnTo>
                  <a:pt x="1382827" y="1041595"/>
                </a:lnTo>
                <a:lnTo>
                  <a:pt x="1430467" y="1034746"/>
                </a:lnTo>
                <a:lnTo>
                  <a:pt x="1430467" y="957696"/>
                </a:lnTo>
                <a:lnTo>
                  <a:pt x="1405059" y="966257"/>
                </a:lnTo>
                <a:lnTo>
                  <a:pt x="1380287" y="973677"/>
                </a:lnTo>
                <a:lnTo>
                  <a:pt x="1354244" y="981667"/>
                </a:lnTo>
                <a:lnTo>
                  <a:pt x="1328836" y="990228"/>
                </a:lnTo>
                <a:lnTo>
                  <a:pt x="1338363" y="974818"/>
                </a:lnTo>
                <a:lnTo>
                  <a:pt x="1346621" y="959408"/>
                </a:lnTo>
                <a:lnTo>
                  <a:pt x="1354879" y="943999"/>
                </a:lnTo>
                <a:lnTo>
                  <a:pt x="1363771" y="929159"/>
                </a:lnTo>
                <a:lnTo>
                  <a:pt x="1372664" y="914320"/>
                </a:lnTo>
                <a:lnTo>
                  <a:pt x="1381557" y="898910"/>
                </a:lnTo>
                <a:lnTo>
                  <a:pt x="1389815" y="884071"/>
                </a:lnTo>
                <a:lnTo>
                  <a:pt x="1398072" y="868661"/>
                </a:lnTo>
                <a:lnTo>
                  <a:pt x="1387909" y="872086"/>
                </a:lnTo>
                <a:lnTo>
                  <a:pt x="1377111" y="875510"/>
                </a:lnTo>
                <a:lnTo>
                  <a:pt x="1366312" y="878935"/>
                </a:lnTo>
                <a:lnTo>
                  <a:pt x="1355514" y="882359"/>
                </a:lnTo>
                <a:lnTo>
                  <a:pt x="1363136" y="868661"/>
                </a:lnTo>
                <a:lnTo>
                  <a:pt x="1370759" y="854964"/>
                </a:lnTo>
                <a:lnTo>
                  <a:pt x="1378381" y="841837"/>
                </a:lnTo>
                <a:lnTo>
                  <a:pt x="1386639" y="828139"/>
                </a:lnTo>
                <a:lnTo>
                  <a:pt x="1394261" y="814441"/>
                </a:lnTo>
                <a:lnTo>
                  <a:pt x="1401883" y="801314"/>
                </a:lnTo>
                <a:lnTo>
                  <a:pt x="1409506" y="787617"/>
                </a:lnTo>
                <a:lnTo>
                  <a:pt x="1417128" y="773919"/>
                </a:lnTo>
                <a:lnTo>
                  <a:pt x="1411411" y="775631"/>
                </a:lnTo>
                <a:lnTo>
                  <a:pt x="1404424" y="777914"/>
                </a:lnTo>
                <a:lnTo>
                  <a:pt x="1397437" y="780197"/>
                </a:lnTo>
                <a:lnTo>
                  <a:pt x="1390450" y="781909"/>
                </a:lnTo>
                <a:lnTo>
                  <a:pt x="1399342" y="767641"/>
                </a:lnTo>
                <a:lnTo>
                  <a:pt x="1407600" y="752802"/>
                </a:lnTo>
                <a:lnTo>
                  <a:pt x="1415858" y="738533"/>
                </a:lnTo>
                <a:lnTo>
                  <a:pt x="1424115" y="723123"/>
                </a:lnTo>
                <a:lnTo>
                  <a:pt x="1433008" y="708855"/>
                </a:lnTo>
                <a:lnTo>
                  <a:pt x="1441901" y="694016"/>
                </a:lnTo>
                <a:lnTo>
                  <a:pt x="1450158" y="679177"/>
                </a:lnTo>
                <a:lnTo>
                  <a:pt x="1458416" y="664338"/>
                </a:lnTo>
                <a:lnTo>
                  <a:pt x="1474931" y="689450"/>
                </a:lnTo>
                <a:lnTo>
                  <a:pt x="1492082" y="714562"/>
                </a:lnTo>
                <a:lnTo>
                  <a:pt x="1509232" y="739675"/>
                </a:lnTo>
                <a:lnTo>
                  <a:pt x="1526382" y="764787"/>
                </a:lnTo>
                <a:lnTo>
                  <a:pt x="1519395" y="764217"/>
                </a:lnTo>
                <a:lnTo>
                  <a:pt x="1512408" y="764217"/>
                </a:lnTo>
                <a:lnTo>
                  <a:pt x="1505421" y="763646"/>
                </a:lnTo>
                <a:lnTo>
                  <a:pt x="1499069" y="763646"/>
                </a:lnTo>
                <a:lnTo>
                  <a:pt x="1514949" y="785905"/>
                </a:lnTo>
                <a:lnTo>
                  <a:pt x="1530193" y="809305"/>
                </a:lnTo>
                <a:lnTo>
                  <a:pt x="1546073" y="832705"/>
                </a:lnTo>
                <a:lnTo>
                  <a:pt x="1561318" y="854964"/>
                </a:lnTo>
                <a:lnTo>
                  <a:pt x="1550520" y="854964"/>
                </a:lnTo>
                <a:lnTo>
                  <a:pt x="1539721" y="854393"/>
                </a:lnTo>
                <a:lnTo>
                  <a:pt x="1529558" y="853822"/>
                </a:lnTo>
                <a:lnTo>
                  <a:pt x="1518760" y="853251"/>
                </a:lnTo>
                <a:lnTo>
                  <a:pt x="1527017" y="866378"/>
                </a:lnTo>
                <a:lnTo>
                  <a:pt x="1535275" y="878935"/>
                </a:lnTo>
                <a:lnTo>
                  <a:pt x="1544803" y="891491"/>
                </a:lnTo>
                <a:lnTo>
                  <a:pt x="1553061" y="904618"/>
                </a:lnTo>
                <a:lnTo>
                  <a:pt x="1561318" y="917745"/>
                </a:lnTo>
                <a:lnTo>
                  <a:pt x="1570211" y="930301"/>
                </a:lnTo>
                <a:lnTo>
                  <a:pt x="1579104" y="943428"/>
                </a:lnTo>
                <a:lnTo>
                  <a:pt x="1587997" y="956555"/>
                </a:lnTo>
                <a:lnTo>
                  <a:pt x="1561954" y="954272"/>
                </a:lnTo>
                <a:lnTo>
                  <a:pt x="1537181" y="953130"/>
                </a:lnTo>
                <a:lnTo>
                  <a:pt x="1511773" y="951989"/>
                </a:lnTo>
                <a:lnTo>
                  <a:pt x="1486365" y="950277"/>
                </a:lnTo>
                <a:lnTo>
                  <a:pt x="1486365" y="1027897"/>
                </a:lnTo>
                <a:lnTo>
                  <a:pt x="1532099" y="1021619"/>
                </a:lnTo>
                <a:lnTo>
                  <a:pt x="1577833" y="1016482"/>
                </a:lnTo>
                <a:lnTo>
                  <a:pt x="1623568" y="1011345"/>
                </a:lnTo>
                <a:lnTo>
                  <a:pt x="1669302" y="1006209"/>
                </a:lnTo>
                <a:lnTo>
                  <a:pt x="1715036" y="1002214"/>
                </a:lnTo>
                <a:lnTo>
                  <a:pt x="1760135" y="997648"/>
                </a:lnTo>
                <a:lnTo>
                  <a:pt x="1805870" y="993653"/>
                </a:lnTo>
                <a:lnTo>
                  <a:pt x="1851604" y="990228"/>
                </a:lnTo>
                <a:lnTo>
                  <a:pt x="1851604" y="870374"/>
                </a:lnTo>
                <a:lnTo>
                  <a:pt x="1829372" y="875510"/>
                </a:lnTo>
                <a:lnTo>
                  <a:pt x="1807775" y="881218"/>
                </a:lnTo>
                <a:lnTo>
                  <a:pt x="1784908" y="887496"/>
                </a:lnTo>
                <a:lnTo>
                  <a:pt x="1762676" y="893774"/>
                </a:lnTo>
                <a:lnTo>
                  <a:pt x="1740444" y="898910"/>
                </a:lnTo>
                <a:lnTo>
                  <a:pt x="1718212" y="905188"/>
                </a:lnTo>
                <a:lnTo>
                  <a:pt x="1695345" y="911467"/>
                </a:lnTo>
                <a:lnTo>
                  <a:pt x="1673113" y="917745"/>
                </a:lnTo>
                <a:lnTo>
                  <a:pt x="1688358" y="891491"/>
                </a:lnTo>
                <a:lnTo>
                  <a:pt x="1703603" y="865237"/>
                </a:lnTo>
                <a:lnTo>
                  <a:pt x="1718847" y="839554"/>
                </a:lnTo>
                <a:lnTo>
                  <a:pt x="1734092" y="813300"/>
                </a:lnTo>
                <a:lnTo>
                  <a:pt x="1749337" y="787617"/>
                </a:lnTo>
                <a:lnTo>
                  <a:pt x="1764582" y="761363"/>
                </a:lnTo>
                <a:lnTo>
                  <a:pt x="1781097" y="735680"/>
                </a:lnTo>
                <a:lnTo>
                  <a:pt x="1796342" y="709426"/>
                </a:lnTo>
                <a:lnTo>
                  <a:pt x="1777286" y="714562"/>
                </a:lnTo>
                <a:lnTo>
                  <a:pt x="1758230" y="719699"/>
                </a:lnTo>
                <a:lnTo>
                  <a:pt x="1739174" y="724836"/>
                </a:lnTo>
                <a:lnTo>
                  <a:pt x="1720118" y="729972"/>
                </a:lnTo>
                <a:lnTo>
                  <a:pt x="1733457" y="706572"/>
                </a:lnTo>
                <a:lnTo>
                  <a:pt x="1747431" y="682601"/>
                </a:lnTo>
                <a:lnTo>
                  <a:pt x="1760770" y="659772"/>
                </a:lnTo>
                <a:lnTo>
                  <a:pt x="1774745" y="636372"/>
                </a:lnTo>
                <a:lnTo>
                  <a:pt x="1788719" y="612971"/>
                </a:lnTo>
                <a:lnTo>
                  <a:pt x="1802058" y="590713"/>
                </a:lnTo>
                <a:lnTo>
                  <a:pt x="1816033" y="567312"/>
                </a:lnTo>
                <a:lnTo>
                  <a:pt x="1829372" y="543912"/>
                </a:lnTo>
                <a:lnTo>
                  <a:pt x="1817938" y="546766"/>
                </a:lnTo>
                <a:lnTo>
                  <a:pt x="1805870" y="550190"/>
                </a:lnTo>
                <a:lnTo>
                  <a:pt x="1793801" y="553044"/>
                </a:lnTo>
                <a:lnTo>
                  <a:pt x="1782367" y="556468"/>
                </a:lnTo>
                <a:lnTo>
                  <a:pt x="1796977" y="530785"/>
                </a:lnTo>
                <a:lnTo>
                  <a:pt x="1812222" y="505673"/>
                </a:lnTo>
                <a:lnTo>
                  <a:pt x="1826831" y="480560"/>
                </a:lnTo>
                <a:lnTo>
                  <a:pt x="1841441" y="454877"/>
                </a:lnTo>
                <a:lnTo>
                  <a:pt x="1856685" y="429765"/>
                </a:lnTo>
                <a:lnTo>
                  <a:pt x="1871295" y="405223"/>
                </a:lnTo>
                <a:lnTo>
                  <a:pt x="1886540" y="379540"/>
                </a:lnTo>
                <a:lnTo>
                  <a:pt x="1901785" y="354428"/>
                </a:lnTo>
                <a:lnTo>
                  <a:pt x="1916394" y="377828"/>
                </a:lnTo>
                <a:lnTo>
                  <a:pt x="1931639" y="400087"/>
                </a:lnTo>
                <a:lnTo>
                  <a:pt x="1946884" y="423487"/>
                </a:lnTo>
                <a:lnTo>
                  <a:pt x="1961493" y="446316"/>
                </a:lnTo>
                <a:lnTo>
                  <a:pt x="1976738" y="469146"/>
                </a:lnTo>
                <a:lnTo>
                  <a:pt x="1991347" y="492546"/>
                </a:lnTo>
                <a:lnTo>
                  <a:pt x="2006592" y="515375"/>
                </a:lnTo>
                <a:lnTo>
                  <a:pt x="2021837" y="538205"/>
                </a:lnTo>
                <a:lnTo>
                  <a:pt x="2009133" y="537063"/>
                </a:lnTo>
                <a:lnTo>
                  <a:pt x="1997064" y="535922"/>
                </a:lnTo>
                <a:lnTo>
                  <a:pt x="1985631" y="534210"/>
                </a:lnTo>
                <a:lnTo>
                  <a:pt x="1973562" y="533068"/>
                </a:lnTo>
                <a:lnTo>
                  <a:pt x="1987536" y="554185"/>
                </a:lnTo>
                <a:lnTo>
                  <a:pt x="2000876" y="575303"/>
                </a:lnTo>
                <a:lnTo>
                  <a:pt x="2014850" y="596420"/>
                </a:lnTo>
                <a:lnTo>
                  <a:pt x="2028189" y="618108"/>
                </a:lnTo>
                <a:lnTo>
                  <a:pt x="2042163" y="639225"/>
                </a:lnTo>
                <a:lnTo>
                  <a:pt x="2056138" y="660342"/>
                </a:lnTo>
                <a:lnTo>
                  <a:pt x="2069477" y="681460"/>
                </a:lnTo>
                <a:lnTo>
                  <a:pt x="2083451" y="702577"/>
                </a:lnTo>
                <a:lnTo>
                  <a:pt x="2064395" y="700865"/>
                </a:lnTo>
                <a:lnTo>
                  <a:pt x="2045339" y="698011"/>
                </a:lnTo>
                <a:lnTo>
                  <a:pt x="2026283" y="695728"/>
                </a:lnTo>
                <a:lnTo>
                  <a:pt x="2007863" y="694016"/>
                </a:lnTo>
                <a:lnTo>
                  <a:pt x="2023108" y="717987"/>
                </a:lnTo>
                <a:lnTo>
                  <a:pt x="2038352" y="740816"/>
                </a:lnTo>
                <a:lnTo>
                  <a:pt x="2053597" y="764787"/>
                </a:lnTo>
                <a:lnTo>
                  <a:pt x="2068842" y="788187"/>
                </a:lnTo>
                <a:lnTo>
                  <a:pt x="2084087" y="812158"/>
                </a:lnTo>
                <a:lnTo>
                  <a:pt x="2099331" y="836129"/>
                </a:lnTo>
                <a:lnTo>
                  <a:pt x="2114576" y="860100"/>
                </a:lnTo>
                <a:lnTo>
                  <a:pt x="2129821" y="884071"/>
                </a:lnTo>
                <a:lnTo>
                  <a:pt x="2107589" y="880647"/>
                </a:lnTo>
                <a:lnTo>
                  <a:pt x="2085357" y="877793"/>
                </a:lnTo>
                <a:lnTo>
                  <a:pt x="2062490" y="874939"/>
                </a:lnTo>
                <a:lnTo>
                  <a:pt x="2040893" y="872086"/>
                </a:lnTo>
                <a:lnTo>
                  <a:pt x="2018661" y="870374"/>
                </a:lnTo>
                <a:lnTo>
                  <a:pt x="1996429" y="867520"/>
                </a:lnTo>
                <a:lnTo>
                  <a:pt x="1973562" y="864666"/>
                </a:lnTo>
                <a:lnTo>
                  <a:pt x="1951330" y="862954"/>
                </a:lnTo>
                <a:lnTo>
                  <a:pt x="1951330" y="982238"/>
                </a:lnTo>
                <a:lnTo>
                  <a:pt x="2007863" y="978813"/>
                </a:lnTo>
                <a:lnTo>
                  <a:pt x="2064395" y="975389"/>
                </a:lnTo>
                <a:lnTo>
                  <a:pt x="2120928" y="973106"/>
                </a:lnTo>
                <a:lnTo>
                  <a:pt x="2176826" y="970252"/>
                </a:lnTo>
                <a:lnTo>
                  <a:pt x="2232723" y="967969"/>
                </a:lnTo>
                <a:lnTo>
                  <a:pt x="2289256" y="966257"/>
                </a:lnTo>
                <a:lnTo>
                  <a:pt x="2345153" y="964545"/>
                </a:lnTo>
                <a:lnTo>
                  <a:pt x="2401686" y="963404"/>
                </a:lnTo>
                <a:lnTo>
                  <a:pt x="2401686" y="763646"/>
                </a:lnTo>
                <a:lnTo>
                  <a:pt x="2368020" y="770495"/>
                </a:lnTo>
                <a:lnTo>
                  <a:pt x="2335625" y="777343"/>
                </a:lnTo>
                <a:lnTo>
                  <a:pt x="2301960" y="783622"/>
                </a:lnTo>
                <a:lnTo>
                  <a:pt x="2268294" y="790470"/>
                </a:lnTo>
                <a:lnTo>
                  <a:pt x="2235899" y="797890"/>
                </a:lnTo>
                <a:lnTo>
                  <a:pt x="2202234" y="804739"/>
                </a:lnTo>
                <a:lnTo>
                  <a:pt x="2168568" y="812158"/>
                </a:lnTo>
                <a:lnTo>
                  <a:pt x="2136173" y="819007"/>
                </a:lnTo>
                <a:lnTo>
                  <a:pt x="2159040" y="781339"/>
                </a:lnTo>
                <a:lnTo>
                  <a:pt x="2181907" y="743670"/>
                </a:lnTo>
                <a:lnTo>
                  <a:pt x="2204774" y="706001"/>
                </a:lnTo>
                <a:lnTo>
                  <a:pt x="2227641" y="668904"/>
                </a:lnTo>
                <a:lnTo>
                  <a:pt x="2249238" y="631235"/>
                </a:lnTo>
                <a:lnTo>
                  <a:pt x="2272105" y="594137"/>
                </a:lnTo>
                <a:lnTo>
                  <a:pt x="2294973" y="557039"/>
                </a:lnTo>
                <a:lnTo>
                  <a:pt x="2317840" y="519371"/>
                </a:lnTo>
                <a:lnTo>
                  <a:pt x="2289891" y="525649"/>
                </a:lnTo>
                <a:lnTo>
                  <a:pt x="2261307" y="530785"/>
                </a:lnTo>
                <a:lnTo>
                  <a:pt x="2233358" y="537063"/>
                </a:lnTo>
                <a:lnTo>
                  <a:pt x="2205409" y="543341"/>
                </a:lnTo>
                <a:lnTo>
                  <a:pt x="2225736" y="509668"/>
                </a:lnTo>
                <a:lnTo>
                  <a:pt x="2246062" y="475995"/>
                </a:lnTo>
                <a:lnTo>
                  <a:pt x="2266389" y="442892"/>
                </a:lnTo>
                <a:lnTo>
                  <a:pt x="2286715" y="409218"/>
                </a:lnTo>
                <a:lnTo>
                  <a:pt x="2307041" y="375545"/>
                </a:lnTo>
                <a:lnTo>
                  <a:pt x="2328003" y="341871"/>
                </a:lnTo>
                <a:lnTo>
                  <a:pt x="2348329" y="308769"/>
                </a:lnTo>
                <a:lnTo>
                  <a:pt x="2369291" y="275666"/>
                </a:lnTo>
                <a:lnTo>
                  <a:pt x="2350870" y="279090"/>
                </a:lnTo>
                <a:lnTo>
                  <a:pt x="2333084" y="282515"/>
                </a:lnTo>
                <a:lnTo>
                  <a:pt x="2315934" y="285939"/>
                </a:lnTo>
                <a:lnTo>
                  <a:pt x="2297513" y="289934"/>
                </a:lnTo>
                <a:lnTo>
                  <a:pt x="2320380" y="253407"/>
                </a:lnTo>
                <a:lnTo>
                  <a:pt x="2342612" y="216880"/>
                </a:lnTo>
                <a:lnTo>
                  <a:pt x="2364209" y="180353"/>
                </a:lnTo>
                <a:lnTo>
                  <a:pt x="2386441" y="144397"/>
                </a:lnTo>
                <a:lnTo>
                  <a:pt x="2409308" y="107869"/>
                </a:lnTo>
                <a:lnTo>
                  <a:pt x="2431540" y="71913"/>
                </a:lnTo>
                <a:lnTo>
                  <a:pt x="2453772" y="36527"/>
                </a:lnTo>
                <a:close/>
              </a:path>
            </a:pathLst>
          </a:custGeom>
          <a:solidFill>
            <a:schemeClr val="tx1">
              <a:lumMod val="95000"/>
              <a:lumOff val="5000"/>
              <a:alpha val="8000"/>
            </a:schemeClr>
          </a:solidFill>
          <a:ln>
            <a:noFill/>
          </a:ln>
        </p:spPr>
        <p:txBody>
          <a:bodyPr vert="horz" wrap="square" lIns="91440" tIns="45720" rIns="91440" bIns="45720" numCol="1" anchor="t" anchorCtr="0" compatLnSpc="1">
            <a:no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Open Sans" pitchFamily="34" charset="0"/>
              <a:ea typeface="+mn-ea"/>
              <a:cs typeface="+mn-cs"/>
            </a:endParaRPr>
          </a:p>
        </p:txBody>
      </p:sp>
    </p:spTree>
    <p:extLst>
      <p:ext uri="{BB962C8B-B14F-4D97-AF65-F5344CB8AC3E}">
        <p14:creationId xmlns:p14="http://schemas.microsoft.com/office/powerpoint/2010/main" val="14632425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42"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arn(outHorizontal)">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96.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kumimoji="0" lang="en-US"/>
              <a:t>Click to edit Master title style</a:t>
            </a:r>
          </a:p>
        </p:txBody>
      </p:sp>
      <p:sp>
        <p:nvSpPr>
          <p:cNvPr id="8" name="Content Placeholder 7"/>
          <p:cNvSpPr>
            <a:spLocks noGrp="1"/>
          </p:cNvSpPr>
          <p:nvPr>
            <p:ph sz="quarter" idx="1"/>
          </p:nvPr>
        </p:nvSpPr>
        <p:spPr>
          <a:xfrm>
            <a:off x="609600" y="1600200"/>
            <a:ext cx="9956800" cy="4873752"/>
          </a:xfrm>
        </p:spPr>
        <p:txBody>
          <a:bodyPr/>
          <a:lstStyle/>
          <a:p>
            <a:pPr lvl="0" eaLnBrk="1" latinLnBrk="0" hangingPunct="1"/>
            <a:r>
              <a:rPr lang="en-US"/>
              <a:t>Click to edit Master text styles</a:t>
            </a:r>
          </a:p>
          <a:p>
            <a:pPr lvl="1" eaLnBrk="1" latinLnBrk="0" hangingPunct="1"/>
            <a:r>
              <a:rPr lang="en-US"/>
              <a:t>Second level</a:t>
            </a:r>
          </a:p>
          <a:p>
            <a:pPr lvl="2" eaLnBrk="1" latinLnBrk="0" hangingPunct="1"/>
            <a:r>
              <a:rPr lang="en-US"/>
              <a:t>Third level</a:t>
            </a:r>
          </a:p>
          <a:p>
            <a:pPr lvl="3" eaLnBrk="1" latinLnBrk="0" hangingPunct="1"/>
            <a:r>
              <a:rPr lang="en-US"/>
              <a:t>Fourth level</a:t>
            </a:r>
          </a:p>
          <a:p>
            <a:pPr lvl="4" eaLnBrk="1" latinLnBrk="0" hangingPunct="1"/>
            <a:r>
              <a:rPr lang="en-US"/>
              <a:t>Fifth level</a:t>
            </a:r>
            <a:endParaRPr kumimoji="0" lang="en-US"/>
          </a:p>
        </p:txBody>
      </p:sp>
      <p:sp>
        <p:nvSpPr>
          <p:cNvPr id="7" name="Date Placeholder 6"/>
          <p:cNvSpPr>
            <a:spLocks noGrp="1"/>
          </p:cNvSpPr>
          <p:nvPr>
            <p:ph type="dt" sz="half" idx="14"/>
          </p:nvPr>
        </p:nvSpPr>
        <p:spPr/>
        <p:txBody>
          <a:bodyPr rtlCol="0"/>
          <a:lstStyle/>
          <a:p>
            <a:pPr marL="0" marR="0" lvl="0" indent="0" algn="l" defTabSz="914400" rtl="0" eaLnBrk="0" fontAlgn="base" latinLnBrk="0" hangingPunct="0">
              <a:lnSpc>
                <a:spcPct val="100000"/>
              </a:lnSpc>
              <a:spcBef>
                <a:spcPct val="0"/>
              </a:spcBef>
              <a:spcAft>
                <a:spcPct val="0"/>
              </a:spcAft>
              <a:buClrTx/>
              <a:buSzTx/>
              <a:buFontTx/>
              <a:buNone/>
              <a:tabLst/>
              <a:defRPr/>
            </a:pPr>
            <a:fld id="{B3EBA673-50AD-471F-8505-F9F1C03E22E2}" type="datetimeFigureOut">
              <a:rPr kumimoji="0" lang="en-US" sz="1800" b="0" i="0" u="none" strike="noStrike" kern="1200" cap="none" spc="0" normalizeH="0" baseline="0" noProof="0" smtClean="0">
                <a:ln>
                  <a:noFill/>
                </a:ln>
                <a:solidFill>
                  <a:prstClr val="black"/>
                </a:solidFill>
                <a:effectLst/>
                <a:uLnTx/>
                <a:uFillTx/>
                <a:latin typeface="Open Sans" pitchFamily="34" charset="0"/>
                <a:ea typeface="+mn-ea"/>
                <a:cs typeface="+mn-cs"/>
              </a:rPr>
              <a:pPr marL="0" marR="0" lvl="0" indent="0" algn="l" defTabSz="914400" rtl="0" eaLnBrk="0" fontAlgn="base" latinLnBrk="0" hangingPunct="0">
                <a:lnSpc>
                  <a:spcPct val="100000"/>
                </a:lnSpc>
                <a:spcBef>
                  <a:spcPct val="0"/>
                </a:spcBef>
                <a:spcAft>
                  <a:spcPct val="0"/>
                </a:spcAft>
                <a:buClrTx/>
                <a:buSzTx/>
                <a:buFontTx/>
                <a:buNone/>
                <a:tabLst/>
                <a:defRPr/>
              </a:pPr>
              <a:t>10/09/24</a:t>
            </a:fld>
            <a:endParaRPr kumimoji="0" lang="en-US" sz="18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9" name="Slide Number Placeholder 8"/>
          <p:cNvSpPr>
            <a:spLocks noGrp="1"/>
          </p:cNvSpPr>
          <p:nvPr>
            <p:ph type="sldNum" sz="quarter" idx="15"/>
          </p:nvPr>
        </p:nvSpPr>
        <p:spPr/>
        <p:txBody>
          <a:bodyPr rtlCol="0"/>
          <a:lstStyle/>
          <a:p>
            <a:pPr marL="0" marR="0" lvl="0" indent="0" algn="l" defTabSz="914400" rtl="0" eaLnBrk="0" fontAlgn="base" latinLnBrk="0" hangingPunct="0">
              <a:lnSpc>
                <a:spcPct val="100000"/>
              </a:lnSpc>
              <a:spcBef>
                <a:spcPct val="0"/>
              </a:spcBef>
              <a:spcAft>
                <a:spcPct val="0"/>
              </a:spcAft>
              <a:buClrTx/>
              <a:buSzTx/>
              <a:buFontTx/>
              <a:buNone/>
              <a:tabLst/>
              <a:defRPr/>
            </a:pPr>
            <a:fld id="{ACBDB3B3-4979-4C57-B684-3A64B2221127}" type="slidenum">
              <a:rPr kumimoji="0" lang="en-US" sz="1800" b="0" i="0" u="none" strike="noStrike" kern="1200" cap="none" spc="0" normalizeH="0" baseline="0" noProof="0" smtClean="0">
                <a:ln>
                  <a:noFill/>
                </a:ln>
                <a:solidFill>
                  <a:prstClr val="black"/>
                </a:solidFill>
                <a:effectLst/>
                <a:uLnTx/>
                <a:uFillTx/>
                <a:latin typeface="Open Sans" pitchFamily="34" charset="0"/>
                <a:ea typeface="+mn-ea"/>
                <a:cs typeface="+mn-cs"/>
              </a:rPr>
              <a:pPr marL="0" marR="0" lvl="0" indent="0" algn="l" defTabSz="914400" rtl="0" eaLnBrk="0" fontAlgn="base" latinLnBrk="0" hangingPunct="0">
                <a:lnSpc>
                  <a:spcPct val="100000"/>
                </a:lnSpc>
                <a:spcBef>
                  <a:spcPct val="0"/>
                </a:spcBef>
                <a:spcAft>
                  <a:spcPct val="0"/>
                </a:spcAft>
                <a:buClrTx/>
                <a:buSzTx/>
                <a:buFontTx/>
                <a:buNone/>
                <a:tabLst/>
                <a:defRPr/>
              </a:pPr>
              <a:t>‹#›</a:t>
            </a:fld>
            <a:endParaRPr kumimoji="0" lang="en-US" sz="18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10" name="Footer Placeholder 9"/>
          <p:cNvSpPr>
            <a:spLocks noGrp="1"/>
          </p:cNvSpPr>
          <p:nvPr>
            <p:ph type="ftr" sz="quarter" idx="16"/>
          </p:nvPr>
        </p:nvSpPr>
        <p:spPr/>
        <p:txBody>
          <a:bodyPr rtlCol="0"/>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Open Sans" pitchFamily="34" charset="0"/>
              <a:ea typeface="+mn-ea"/>
              <a:cs typeface="+mn-cs"/>
            </a:endParaRPr>
          </a:p>
        </p:txBody>
      </p:sp>
    </p:spTree>
    <p:extLst>
      <p:ext uri="{BB962C8B-B14F-4D97-AF65-F5344CB8AC3E}">
        <p14:creationId xmlns:p14="http://schemas.microsoft.com/office/powerpoint/2010/main" val="278825068"/>
      </p:ext>
    </p:extLst>
  </p:cSld>
  <p:clrMapOvr>
    <a:masterClrMapping/>
  </p:clrMapOvr>
  <p:transition/>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1765441243"/>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1" y="0"/>
            <a:ext cx="12192001" cy="3515932"/>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1262985075"/>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a:off x="6125530" y="0"/>
            <a:ext cx="6066470"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94483867"/>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flipH="1">
            <a:off x="-1" y="0"/>
            <a:ext cx="608729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4235355322"/>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4" name="Right Triangle 3"/>
          <p:cNvSpPr/>
          <p:nvPr userDrawn="1"/>
        </p:nvSpPr>
        <p:spPr>
          <a:xfrm rot="5400000">
            <a:off x="1331119" y="-1331119"/>
            <a:ext cx="1724025" cy="4386263"/>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id-ID">
              <a:solidFill>
                <a:prstClr val="white"/>
              </a:solidFill>
            </a:endParaRPr>
          </a:p>
        </p:txBody>
      </p:sp>
      <p:sp>
        <p:nvSpPr>
          <p:cNvPr id="3" name="Picture Placeholder 7"/>
          <p:cNvSpPr>
            <a:spLocks noGrp="1"/>
          </p:cNvSpPr>
          <p:nvPr>
            <p:ph type="pic" sz="quarter" idx="18"/>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1340436867"/>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4" name="Right Triangle 3"/>
          <p:cNvSpPr/>
          <p:nvPr userDrawn="1"/>
        </p:nvSpPr>
        <p:spPr>
          <a:xfrm rot="5400000" flipV="1">
            <a:off x="9131300" y="-1258887"/>
            <a:ext cx="1801813" cy="431958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id-ID">
              <a:solidFill>
                <a:prstClr val="white"/>
              </a:solidFill>
            </a:endParaRPr>
          </a:p>
        </p:txBody>
      </p:sp>
      <p:sp>
        <p:nvSpPr>
          <p:cNvPr id="3" name="Picture Placeholder 7"/>
          <p:cNvSpPr>
            <a:spLocks noGrp="1"/>
          </p:cNvSpPr>
          <p:nvPr>
            <p:ph type="pic" sz="quarter" idx="18"/>
          </p:nvPr>
        </p:nvSpPr>
        <p:spPr>
          <a:xfrm>
            <a:off x="0"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1849985675"/>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Rectangle 2"/>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eaLnBrk="0" fontAlgn="base" hangingPunct="0">
              <a:spcBef>
                <a:spcPct val="0"/>
              </a:spcBef>
              <a:spcAft>
                <a:spcPct val="0"/>
              </a:spcAft>
              <a:defRPr/>
            </a:pPr>
            <a:endParaRPr lang="id-ID" sz="1200">
              <a:solidFill>
                <a:prstClr val="black"/>
              </a:solidFill>
              <a:latin typeface="Open Sans" pitchFamily="34" charset="0"/>
            </a:endParaRPr>
          </a:p>
        </p:txBody>
      </p:sp>
      <p:sp>
        <p:nvSpPr>
          <p:cNvPr id="4" name="Picture Placeholder 1"/>
          <p:cNvSpPr>
            <a:spLocks noGrp="1"/>
          </p:cNvSpPr>
          <p:nvPr>
            <p:ph type="pic" sz="quarter" idx="11"/>
          </p:nvPr>
        </p:nvSpPr>
        <p:spPr>
          <a:xfrm>
            <a:off x="636346" y="753526"/>
            <a:ext cx="7776864" cy="4581128"/>
          </a:xfrm>
          <a:prstGeom prst="rect">
            <a:avLst/>
          </a:prstGeom>
        </p:spPr>
      </p:sp>
    </p:spTree>
    <p:extLst>
      <p:ext uri="{BB962C8B-B14F-4D97-AF65-F5344CB8AC3E}">
        <p14:creationId xmlns:p14="http://schemas.microsoft.com/office/powerpoint/2010/main" val="3561029298"/>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4" name="Rectangle 3"/>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eaLnBrk="0" fontAlgn="base" hangingPunct="0">
              <a:spcBef>
                <a:spcPct val="0"/>
              </a:spcBef>
              <a:spcAft>
                <a:spcPct val="0"/>
              </a:spcAft>
              <a:defRPr/>
            </a:pPr>
            <a:endParaRPr lang="id-ID" sz="1200">
              <a:solidFill>
                <a:prstClr val="black"/>
              </a:solidFill>
              <a:latin typeface="Open Sans" pitchFamily="34" charset="0"/>
            </a:endParaRPr>
          </a:p>
        </p:txBody>
      </p:sp>
      <p:sp>
        <p:nvSpPr>
          <p:cNvPr id="8" name="Picture Placeholder 4"/>
          <p:cNvSpPr>
            <a:spLocks noGrp="1"/>
          </p:cNvSpPr>
          <p:nvPr>
            <p:ph type="pic" sz="quarter" idx="13"/>
          </p:nvPr>
        </p:nvSpPr>
        <p:spPr>
          <a:xfrm>
            <a:off x="4284342" y="757645"/>
            <a:ext cx="3592513" cy="5767872"/>
          </a:xfrm>
          <a:prstGeom prst="rect">
            <a:avLst/>
          </a:prstGeom>
        </p:spPr>
        <p:txBody>
          <a:bodyPr/>
          <a:lstStyle/>
          <a:p>
            <a:pPr lvl="0"/>
            <a:endParaRPr lang="id-ID" noProof="0"/>
          </a:p>
        </p:txBody>
      </p:sp>
      <p:sp>
        <p:nvSpPr>
          <p:cNvPr id="11" name="Picture Placeholder 4"/>
          <p:cNvSpPr>
            <a:spLocks noGrp="1"/>
          </p:cNvSpPr>
          <p:nvPr>
            <p:ph type="pic" sz="quarter" idx="14"/>
          </p:nvPr>
        </p:nvSpPr>
        <p:spPr>
          <a:xfrm>
            <a:off x="8238171" y="757645"/>
            <a:ext cx="3592513" cy="5767872"/>
          </a:xfrm>
          <a:prstGeom prst="rect">
            <a:avLst/>
          </a:prstGeom>
        </p:spPr>
        <p:txBody>
          <a:bodyPr/>
          <a:lstStyle/>
          <a:p>
            <a:pPr lvl="0"/>
            <a:endParaRPr lang="id-ID" noProof="0"/>
          </a:p>
        </p:txBody>
      </p:sp>
    </p:spTree>
    <p:extLst>
      <p:ext uri="{BB962C8B-B14F-4D97-AF65-F5344CB8AC3E}">
        <p14:creationId xmlns:p14="http://schemas.microsoft.com/office/powerpoint/2010/main" val="2063015987"/>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5" name="Rectangle 4"/>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eaLnBrk="0" fontAlgn="base" hangingPunct="0">
              <a:spcBef>
                <a:spcPct val="0"/>
              </a:spcBef>
              <a:spcAft>
                <a:spcPct val="0"/>
              </a:spcAft>
              <a:defRPr/>
            </a:pPr>
            <a:endParaRPr lang="id-ID" sz="1200">
              <a:solidFill>
                <a:prstClr val="black"/>
              </a:solidFill>
              <a:latin typeface="Open Sans" pitchFamily="34" charset="0"/>
            </a:endParaRPr>
          </a:p>
        </p:txBody>
      </p:sp>
      <p:sp>
        <p:nvSpPr>
          <p:cNvPr id="4" name="Picture Placeholder 3"/>
          <p:cNvSpPr>
            <a:spLocks noGrp="1"/>
          </p:cNvSpPr>
          <p:nvPr>
            <p:ph type="pic" sz="quarter" idx="10"/>
          </p:nvPr>
        </p:nvSpPr>
        <p:spPr>
          <a:xfrm>
            <a:off x="326436" y="260941"/>
            <a:ext cx="3657600" cy="3017837"/>
          </a:xfrm>
          <a:prstGeom prst="rect">
            <a:avLst/>
          </a:prstGeom>
        </p:spPr>
        <p:txBody>
          <a:bodyPr/>
          <a:lstStyle/>
          <a:p>
            <a:pPr lvl="0"/>
            <a:endParaRPr lang="id-ID" noProof="0"/>
          </a:p>
        </p:txBody>
      </p:sp>
      <p:sp>
        <p:nvSpPr>
          <p:cNvPr id="8" name="Picture Placeholder 3"/>
          <p:cNvSpPr>
            <a:spLocks noGrp="1"/>
          </p:cNvSpPr>
          <p:nvPr>
            <p:ph type="pic" sz="quarter" idx="11"/>
          </p:nvPr>
        </p:nvSpPr>
        <p:spPr>
          <a:xfrm>
            <a:off x="4306253" y="260940"/>
            <a:ext cx="3657600" cy="3017837"/>
          </a:xfrm>
          <a:prstGeom prst="rect">
            <a:avLst/>
          </a:prstGeom>
        </p:spPr>
        <p:txBody>
          <a:bodyPr/>
          <a:lstStyle/>
          <a:p>
            <a:pPr lvl="0"/>
            <a:endParaRPr lang="id-ID" noProof="0"/>
          </a:p>
        </p:txBody>
      </p:sp>
      <p:sp>
        <p:nvSpPr>
          <p:cNvPr id="9" name="Picture Placeholder 3"/>
          <p:cNvSpPr>
            <a:spLocks noGrp="1"/>
          </p:cNvSpPr>
          <p:nvPr>
            <p:ph type="pic" sz="quarter" idx="12"/>
          </p:nvPr>
        </p:nvSpPr>
        <p:spPr>
          <a:xfrm>
            <a:off x="8286070" y="260940"/>
            <a:ext cx="3657600" cy="3017837"/>
          </a:xfrm>
          <a:prstGeom prst="rect">
            <a:avLst/>
          </a:prstGeom>
        </p:spPr>
        <p:txBody>
          <a:bodyPr/>
          <a:lstStyle/>
          <a:p>
            <a:pPr lvl="0"/>
            <a:endParaRPr lang="id-ID" noProof="0"/>
          </a:p>
        </p:txBody>
      </p:sp>
    </p:spTree>
    <p:extLst>
      <p:ext uri="{BB962C8B-B14F-4D97-AF65-F5344CB8AC3E}">
        <p14:creationId xmlns:p14="http://schemas.microsoft.com/office/powerpoint/2010/main" val="4092292319"/>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Rectangle 6"/>
          <p:cNvSpPr/>
          <p:nvPr userDrawn="1"/>
        </p:nvSpPr>
        <p:spPr bwMode="auto">
          <a:xfrm rot="5400000">
            <a:off x="3946525" y="-2667000"/>
            <a:ext cx="4298950" cy="1219200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eaLnBrk="0" fontAlgn="base" hangingPunct="0">
              <a:spcBef>
                <a:spcPct val="0"/>
              </a:spcBef>
              <a:spcAft>
                <a:spcPct val="0"/>
              </a:spcAft>
              <a:defRPr/>
            </a:pPr>
            <a:endParaRPr lang="id-ID" sz="1200">
              <a:solidFill>
                <a:prstClr val="black"/>
              </a:solidFill>
              <a:latin typeface="Open Sans" pitchFamily="34" charset="0"/>
            </a:endParaRPr>
          </a:p>
        </p:txBody>
      </p:sp>
      <p:sp>
        <p:nvSpPr>
          <p:cNvPr id="3" name="Picture Placeholder 6"/>
          <p:cNvSpPr>
            <a:spLocks noGrp="1"/>
          </p:cNvSpPr>
          <p:nvPr>
            <p:ph type="pic" sz="quarter" idx="10"/>
          </p:nvPr>
        </p:nvSpPr>
        <p:spPr>
          <a:xfrm>
            <a:off x="8966200" y="698500"/>
            <a:ext cx="2578100" cy="2654300"/>
          </a:xfrm>
          <a:prstGeom prst="rect">
            <a:avLst/>
          </a:prstGeom>
        </p:spPr>
        <p:txBody>
          <a:bodyPr/>
          <a:lstStyle/>
          <a:p>
            <a:pPr lvl="0"/>
            <a:endParaRPr lang="id-ID" noProof="0"/>
          </a:p>
        </p:txBody>
      </p:sp>
      <p:sp>
        <p:nvSpPr>
          <p:cNvPr id="4" name="Picture Placeholder 6"/>
          <p:cNvSpPr>
            <a:spLocks noGrp="1"/>
          </p:cNvSpPr>
          <p:nvPr>
            <p:ph type="pic" sz="quarter" idx="11"/>
          </p:nvPr>
        </p:nvSpPr>
        <p:spPr>
          <a:xfrm>
            <a:off x="6235700" y="698500"/>
            <a:ext cx="2578100" cy="2654300"/>
          </a:xfrm>
          <a:prstGeom prst="rect">
            <a:avLst/>
          </a:prstGeom>
        </p:spPr>
        <p:txBody>
          <a:bodyPr/>
          <a:lstStyle/>
          <a:p>
            <a:pPr lvl="0"/>
            <a:endParaRPr lang="id-ID" noProof="0"/>
          </a:p>
        </p:txBody>
      </p:sp>
      <p:sp>
        <p:nvSpPr>
          <p:cNvPr id="5" name="Picture Placeholder 6"/>
          <p:cNvSpPr>
            <a:spLocks noGrp="1"/>
          </p:cNvSpPr>
          <p:nvPr>
            <p:ph type="pic" sz="quarter" idx="12"/>
          </p:nvPr>
        </p:nvSpPr>
        <p:spPr>
          <a:xfrm>
            <a:off x="6235700" y="3505200"/>
            <a:ext cx="2578100" cy="2654300"/>
          </a:xfrm>
          <a:prstGeom prst="rect">
            <a:avLst/>
          </a:prstGeom>
        </p:spPr>
        <p:txBody>
          <a:bodyPr/>
          <a:lstStyle/>
          <a:p>
            <a:pPr lvl="0"/>
            <a:endParaRPr lang="id-ID" noProof="0"/>
          </a:p>
        </p:txBody>
      </p:sp>
      <p:sp>
        <p:nvSpPr>
          <p:cNvPr id="6" name="Picture Placeholder 6"/>
          <p:cNvSpPr>
            <a:spLocks noGrp="1"/>
          </p:cNvSpPr>
          <p:nvPr>
            <p:ph type="pic" sz="quarter" idx="13"/>
          </p:nvPr>
        </p:nvSpPr>
        <p:spPr>
          <a:xfrm>
            <a:off x="8966200" y="3505200"/>
            <a:ext cx="2578100" cy="2654300"/>
          </a:xfrm>
          <a:prstGeom prst="rect">
            <a:avLst/>
          </a:prstGeom>
        </p:spPr>
        <p:txBody>
          <a:bodyPr/>
          <a:lstStyle/>
          <a:p>
            <a:pPr lvl="0"/>
            <a:endParaRPr lang="id-ID" noProof="0"/>
          </a:p>
        </p:txBody>
      </p:sp>
    </p:spTree>
    <p:extLst>
      <p:ext uri="{BB962C8B-B14F-4D97-AF65-F5344CB8AC3E}">
        <p14:creationId xmlns:p14="http://schemas.microsoft.com/office/powerpoint/2010/main" val="34864932"/>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Picture Placeholder 32"/>
          <p:cNvSpPr>
            <a:spLocks noGrp="1"/>
          </p:cNvSpPr>
          <p:nvPr>
            <p:ph type="pic" sz="quarter" idx="11"/>
          </p:nvPr>
        </p:nvSpPr>
        <p:spPr>
          <a:xfrm>
            <a:off x="7119956" y="-773710"/>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4" name="Picture Placeholder 33"/>
          <p:cNvSpPr>
            <a:spLocks noGrp="1"/>
          </p:cNvSpPr>
          <p:nvPr>
            <p:ph type="pic" sz="quarter" idx="10"/>
          </p:nvPr>
        </p:nvSpPr>
        <p:spPr>
          <a:xfrm>
            <a:off x="3998478" y="45683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5" name="Picture Placeholder 34"/>
          <p:cNvSpPr>
            <a:spLocks noGrp="1"/>
          </p:cNvSpPr>
          <p:nvPr>
            <p:ph type="pic" sz="quarter" idx="13"/>
          </p:nvPr>
        </p:nvSpPr>
        <p:spPr>
          <a:xfrm>
            <a:off x="695545" y="1487145"/>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6" name="Picture Placeholder 35"/>
          <p:cNvSpPr>
            <a:spLocks noGrp="1"/>
          </p:cNvSpPr>
          <p:nvPr>
            <p:ph type="pic" sz="quarter" idx="12"/>
          </p:nvPr>
        </p:nvSpPr>
        <p:spPr>
          <a:xfrm>
            <a:off x="3075990" y="3915427"/>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Tree>
    <p:extLst>
      <p:ext uri="{BB962C8B-B14F-4D97-AF65-F5344CB8AC3E}">
        <p14:creationId xmlns:p14="http://schemas.microsoft.com/office/powerpoint/2010/main" val="56301913"/>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4829576" y="0"/>
            <a:ext cx="4005330" cy="3940936"/>
          </a:xfrm>
          <a:prstGeom prst="ellipse">
            <a:avLst/>
          </a:prstGeom>
          <a:noFill/>
        </p:spPr>
        <p:txBody>
          <a:bodyPr wrap="square">
            <a:noAutofit/>
          </a:bodyPr>
          <a:lstStyle/>
          <a:p>
            <a:pPr lvl="0"/>
            <a:endParaRPr lang="id-ID" noProof="0" dirty="0"/>
          </a:p>
        </p:txBody>
      </p:sp>
      <p:sp>
        <p:nvSpPr>
          <p:cNvPr id="4" name="Picture Placeholder 8"/>
          <p:cNvSpPr>
            <a:spLocks noGrp="1"/>
          </p:cNvSpPr>
          <p:nvPr>
            <p:ph type="pic" sz="quarter" idx="11"/>
          </p:nvPr>
        </p:nvSpPr>
        <p:spPr>
          <a:xfrm>
            <a:off x="2185115" y="167425"/>
            <a:ext cx="2509233" cy="2472744"/>
          </a:xfrm>
          <a:prstGeom prst="ellipse">
            <a:avLst/>
          </a:prstGeom>
          <a:noFill/>
        </p:spPr>
        <p:txBody>
          <a:bodyPr wrap="square">
            <a:noAutofit/>
          </a:bodyPr>
          <a:lstStyle/>
          <a:p>
            <a:pPr lvl="0"/>
            <a:endParaRPr lang="id-ID" noProof="0" dirty="0"/>
          </a:p>
        </p:txBody>
      </p:sp>
      <p:sp>
        <p:nvSpPr>
          <p:cNvPr id="5" name="Picture Placeholder 8"/>
          <p:cNvSpPr>
            <a:spLocks noGrp="1"/>
          </p:cNvSpPr>
          <p:nvPr>
            <p:ph type="pic" sz="quarter" idx="12"/>
          </p:nvPr>
        </p:nvSpPr>
        <p:spPr>
          <a:xfrm>
            <a:off x="8659968" y="2431960"/>
            <a:ext cx="2509233" cy="2472744"/>
          </a:xfrm>
          <a:prstGeom prst="ellipse">
            <a:avLst/>
          </a:prstGeom>
          <a:noFill/>
        </p:spPr>
        <p:txBody>
          <a:bodyPr wrap="square">
            <a:noAutofit/>
          </a:bodyPr>
          <a:lstStyle/>
          <a:p>
            <a:pPr lvl="0"/>
            <a:endParaRPr lang="id-ID" noProof="0" dirty="0"/>
          </a:p>
        </p:txBody>
      </p:sp>
      <p:sp>
        <p:nvSpPr>
          <p:cNvPr id="8" name="Picture Placeholder 8"/>
          <p:cNvSpPr>
            <a:spLocks noGrp="1"/>
          </p:cNvSpPr>
          <p:nvPr>
            <p:ph type="pic" sz="quarter" idx="13"/>
          </p:nvPr>
        </p:nvSpPr>
        <p:spPr>
          <a:xfrm>
            <a:off x="6150735" y="4385256"/>
            <a:ext cx="2509233" cy="2472744"/>
          </a:xfrm>
          <a:prstGeom prst="ellipse">
            <a:avLst/>
          </a:prstGeom>
          <a:noFill/>
        </p:spPr>
        <p:txBody>
          <a:bodyPr wrap="square">
            <a:noAutofit/>
          </a:bodyPr>
          <a:lstStyle/>
          <a:p>
            <a:pPr lvl="0"/>
            <a:endParaRPr lang="id-ID" noProof="0" dirty="0"/>
          </a:p>
        </p:txBody>
      </p:sp>
    </p:spTree>
    <p:extLst>
      <p:ext uri="{BB962C8B-B14F-4D97-AF65-F5344CB8AC3E}">
        <p14:creationId xmlns:p14="http://schemas.microsoft.com/office/powerpoint/2010/main" val="3821623660"/>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1"/>
          <p:cNvPicPr>
            <a:picLocks noChangeAspect="1" noChangeArrowheads="1"/>
          </p:cNvPicPr>
          <p:nvPr userDrawn="1"/>
        </p:nvPicPr>
        <p:blipFill>
          <a:blip r:embed="rId2">
            <a:extLst>
              <a:ext uri="{28A0092B-C50C-407E-A947-70E740481C1C}">
                <a14:useLocalDpi xmlns:a14="http://schemas.microsoft.com/office/drawing/2010/main" val="0"/>
              </a:ext>
            </a:extLst>
          </a:blip>
          <a:srcRect b="6480"/>
          <a:stretch>
            <a:fillRect/>
          </a:stretch>
        </p:blipFill>
        <p:spPr bwMode="auto">
          <a:xfrm>
            <a:off x="1630363" y="1862138"/>
            <a:ext cx="8931275" cy="4672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6"/>
          <p:cNvSpPr>
            <a:spLocks noGrp="1"/>
          </p:cNvSpPr>
          <p:nvPr>
            <p:ph type="pic" sz="quarter" idx="17"/>
          </p:nvPr>
        </p:nvSpPr>
        <p:spPr>
          <a:xfrm>
            <a:off x="3302000" y="2095500"/>
            <a:ext cx="5651500" cy="3524250"/>
          </a:xfrm>
          <a:prstGeom prst="rect">
            <a:avLst/>
          </a:prstGeom>
          <a:solidFill>
            <a:schemeClr val="bg1">
              <a:lumMod val="85000"/>
            </a:schemeClr>
          </a:solidFill>
          <a:effectLst>
            <a:innerShdw blurRad="190500">
              <a:prstClr val="black">
                <a:alpha val="20000"/>
              </a:prstClr>
            </a:innerShdw>
          </a:effectLst>
        </p:spPr>
        <p:txBody>
          <a:bodyPr/>
          <a:lstStyle>
            <a:lvl1pPr marL="0" indent="0" algn="ctr">
              <a:buNone/>
              <a:defRPr sz="2000">
                <a:solidFill>
                  <a:schemeClr val="accent1"/>
                </a:solidFill>
              </a:defRPr>
            </a:lvl1pPr>
          </a:lstStyle>
          <a:p>
            <a:pPr lvl="0"/>
            <a:r>
              <a:rPr lang="en-US" noProof="0"/>
              <a:t>Click icon to add picture</a:t>
            </a:r>
            <a:endParaRPr lang="en-US" noProof="0" dirty="0"/>
          </a:p>
        </p:txBody>
      </p:sp>
    </p:spTree>
    <p:extLst>
      <p:ext uri="{BB962C8B-B14F-4D97-AF65-F5344CB8AC3E}">
        <p14:creationId xmlns:p14="http://schemas.microsoft.com/office/powerpoint/2010/main" val="2251926730"/>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1" descr="iMac.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439863" y="1485900"/>
            <a:ext cx="6129337" cy="537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7"/>
          <p:cNvSpPr>
            <a:spLocks noGrp="1"/>
          </p:cNvSpPr>
          <p:nvPr>
            <p:ph type="pic" sz="quarter" idx="10"/>
          </p:nvPr>
        </p:nvSpPr>
        <p:spPr>
          <a:xfrm>
            <a:off x="2291806" y="2214683"/>
            <a:ext cx="4495800" cy="2565400"/>
          </a:xfrm>
          <a:prstGeom prst="rect">
            <a:avLst/>
          </a:prstGeom>
        </p:spPr>
        <p:txBody>
          <a:bodyPr/>
          <a:lstStyle/>
          <a:p>
            <a:pPr lvl="0"/>
            <a:endParaRPr lang="id-ID" noProof="0"/>
          </a:p>
        </p:txBody>
      </p:sp>
    </p:spTree>
    <p:extLst>
      <p:ext uri="{BB962C8B-B14F-4D97-AF65-F5344CB8AC3E}">
        <p14:creationId xmlns:p14="http://schemas.microsoft.com/office/powerpoint/2010/main" val="310784852"/>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1"/>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145463" y="1087438"/>
            <a:ext cx="2616200" cy="4903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2"/>
          <p:cNvSpPr>
            <a:spLocks noGrp="1"/>
          </p:cNvSpPr>
          <p:nvPr>
            <p:ph type="pic" sz="quarter" idx="10"/>
          </p:nvPr>
        </p:nvSpPr>
        <p:spPr>
          <a:xfrm>
            <a:off x="8459448" y="1802955"/>
            <a:ext cx="2016754" cy="3584676"/>
          </a:xfrm>
          <a:prstGeom prst="rect">
            <a:avLst/>
          </a:prstGeom>
          <a:solidFill>
            <a:schemeClr val="bg1"/>
          </a:solidFill>
        </p:spPr>
      </p:sp>
    </p:spTree>
    <p:extLst>
      <p:ext uri="{BB962C8B-B14F-4D97-AF65-F5344CB8AC3E}">
        <p14:creationId xmlns:p14="http://schemas.microsoft.com/office/powerpoint/2010/main" val="572419270"/>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189244672"/>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1"/>
        </a:solidFill>
        <a:effectLst/>
      </p:bgPr>
    </p:bg>
    <p:spTree>
      <p:nvGrpSpPr>
        <p:cNvPr id="1" name="Shape 90"/>
        <p:cNvGrpSpPr/>
        <p:nvPr/>
      </p:nvGrpSpPr>
      <p:grpSpPr>
        <a:xfrm>
          <a:off x="0" y="0"/>
          <a:ext cx="0" cy="0"/>
          <a:chOff x="0" y="0"/>
          <a:chExt cx="0" cy="0"/>
        </a:xfrm>
      </p:grpSpPr>
      <p:sp>
        <p:nvSpPr>
          <p:cNvPr id="2" name="Google Shape;91;p11"/>
          <p:cNvSpPr txBox="1">
            <a:spLocks noGrp="1"/>
          </p:cNvSpPr>
          <p:nvPr>
            <p:ph type="sldNum" idx="10"/>
          </p:nvPr>
        </p:nvSpPr>
        <p:spPr>
          <a:xfrm>
            <a:off x="101600" y="6332538"/>
            <a:ext cx="731838" cy="525462"/>
          </a:xfrm>
          <a:prstGeom prst="rect">
            <a:avLst/>
          </a:prstGeom>
        </p:spPr>
        <p:txBody>
          <a:bodyPr vert="horz" wrap="square" lIns="91425" tIns="91425" rIns="91425" bIns="91425" numCol="1" anchor="ctr" anchorCtr="0" compatLnSpc="1">
            <a:prstTxWarp prst="textNoShape">
              <a:avLst/>
            </a:prstTxWarp>
            <a:noAutofit/>
          </a:bodyPr>
          <a:lstStyle>
            <a:lvl1pPr>
              <a:defRPr smtClean="0">
                <a:solidFill>
                  <a:srgbClr val="FFFFFF"/>
                </a:solidFill>
              </a:defRPr>
            </a:lvl1pPr>
          </a:lstStyle>
          <a:p>
            <a:pPr defTabSz="914400" eaLnBrk="0" fontAlgn="base" hangingPunct="0">
              <a:spcBef>
                <a:spcPct val="0"/>
              </a:spcBef>
              <a:spcAft>
                <a:spcPct val="0"/>
              </a:spcAft>
              <a:defRPr/>
            </a:pPr>
            <a:fld id="{B798F510-4286-446E-847C-04D6D0A0DD27}" type="slidenum">
              <a:rPr lang="en-US">
                <a:latin typeface="Open Sans" pitchFamily="34" charset="0"/>
              </a:rPr>
              <a:pPr defTabSz="914400" eaLnBrk="0" fontAlgn="base" hangingPunct="0">
                <a:spcBef>
                  <a:spcPct val="0"/>
                </a:spcBef>
                <a:spcAft>
                  <a:spcPct val="0"/>
                </a:spcAft>
                <a:defRPr/>
              </a:pPr>
              <a:t>‹#›</a:t>
            </a:fld>
            <a:endParaRPr lang="en-US">
              <a:latin typeface="Open Sans" pitchFamily="34" charset="0"/>
            </a:endParaRPr>
          </a:p>
        </p:txBody>
      </p:sp>
    </p:spTree>
    <p:extLst>
      <p:ext uri="{BB962C8B-B14F-4D97-AF65-F5344CB8AC3E}">
        <p14:creationId xmlns:p14="http://schemas.microsoft.com/office/powerpoint/2010/main" val="2524426763"/>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p:txBody>
          <a:bodyPr/>
          <a:lstStyle/>
          <a:p>
            <a:pPr defTabSz="914400">
              <a:defRPr/>
            </a:pPr>
            <a:fld id="{E020BD43-5152-4293-A6B4-B4DA35C1440A}" type="datetimeFigureOut">
              <a:rPr lang="en-US" smtClean="0">
                <a:solidFill>
                  <a:prstClr val="black">
                    <a:tint val="75000"/>
                  </a:prstClr>
                </a:solidFill>
              </a:rPr>
              <a:pPr defTabSz="914400">
                <a:defRPr/>
              </a:pPr>
              <a:t>10/09/24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defTabSz="914400">
              <a:defRPr/>
            </a:pPr>
            <a:fld id="{FD1125E9-874C-4B90-BD35-8EA1B0A8C8AE}"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958013412"/>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defTabSz="914400">
              <a:defRPr/>
            </a:pPr>
            <a:fld id="{E020BD43-5152-4293-A6B4-B4DA35C1440A}" type="datetimeFigureOut">
              <a:rPr lang="en-US" smtClean="0">
                <a:solidFill>
                  <a:prstClr val="black">
                    <a:tint val="75000"/>
                  </a:prstClr>
                </a:solidFill>
              </a:rPr>
              <a:pPr defTabSz="914400">
                <a:defRPr/>
              </a:pPr>
              <a:t>10/09/24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defTabSz="914400">
              <a:defRPr/>
            </a:pPr>
            <a:fld id="{FD1125E9-874C-4B90-BD35-8EA1B0A8C8AE}"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3839315826"/>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Edit Master text styles</a:t>
            </a:r>
          </a:p>
        </p:txBody>
      </p:sp>
      <p:sp>
        <p:nvSpPr>
          <p:cNvPr id="4" name="Date Placeholder 3"/>
          <p:cNvSpPr>
            <a:spLocks noGrp="1"/>
          </p:cNvSpPr>
          <p:nvPr>
            <p:ph type="dt" sz="half" idx="10"/>
          </p:nvPr>
        </p:nvSpPr>
        <p:spPr/>
        <p:txBody>
          <a:bodyPr/>
          <a:lstStyle/>
          <a:p>
            <a:pPr defTabSz="914400">
              <a:defRPr/>
            </a:pPr>
            <a:fld id="{E020BD43-5152-4293-A6B4-B4DA35C1440A}" type="datetimeFigureOut">
              <a:rPr lang="en-US" smtClean="0">
                <a:solidFill>
                  <a:prstClr val="black">
                    <a:tint val="75000"/>
                  </a:prstClr>
                </a:solidFill>
              </a:rPr>
              <a:pPr defTabSz="914400">
                <a:defRPr/>
              </a:pPr>
              <a:t>10/09/24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defTabSz="914400">
              <a:defRPr/>
            </a:pPr>
            <a:fld id="{FD1125E9-874C-4B90-BD35-8EA1B0A8C8AE}"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3464569283"/>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838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72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pPr defTabSz="914400">
              <a:defRPr/>
            </a:pPr>
            <a:fld id="{E020BD43-5152-4293-A6B4-B4DA35C1440A}" type="datetimeFigureOut">
              <a:rPr lang="en-US" smtClean="0">
                <a:solidFill>
                  <a:prstClr val="black">
                    <a:tint val="75000"/>
                  </a:prstClr>
                </a:solidFill>
              </a:rPr>
              <a:pPr defTabSz="914400">
                <a:defRPr/>
              </a:pPr>
              <a:t>10/09/24</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defTabSz="914400">
              <a:defRPr/>
            </a:pPr>
            <a:fld id="{FD1125E9-874C-4B90-BD35-8EA1B0A8C8AE}"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291403553"/>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pPr defTabSz="914400">
              <a:defRPr/>
            </a:pPr>
            <a:fld id="{E020BD43-5152-4293-A6B4-B4DA35C1440A}" type="datetimeFigureOut">
              <a:rPr lang="en-US" smtClean="0">
                <a:solidFill>
                  <a:prstClr val="black">
                    <a:tint val="75000"/>
                  </a:prstClr>
                </a:solidFill>
              </a:rPr>
              <a:pPr defTabSz="914400">
                <a:defRPr/>
              </a:pPr>
              <a:t>10/09/24</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pPr defTabSz="914400">
              <a:defRPr/>
            </a:pPr>
            <a:fld id="{FD1125E9-874C-4B90-BD35-8EA1B0A8C8AE}"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2030978883"/>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pPr defTabSz="914400">
              <a:defRPr/>
            </a:pPr>
            <a:fld id="{E020BD43-5152-4293-A6B4-B4DA35C1440A}" type="datetimeFigureOut">
              <a:rPr lang="en-US" smtClean="0">
                <a:solidFill>
                  <a:prstClr val="black">
                    <a:tint val="75000"/>
                  </a:prstClr>
                </a:solidFill>
              </a:rPr>
              <a:pPr defTabSz="914400">
                <a:defRPr/>
              </a:pPr>
              <a:t>10/09/24</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pPr defTabSz="914400">
              <a:defRPr/>
            </a:pPr>
            <a:fld id="{FD1125E9-874C-4B90-BD35-8EA1B0A8C8AE}"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2954529466"/>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pPr defTabSz="914400">
              <a:defRPr/>
            </a:pPr>
            <a:fld id="{E020BD43-5152-4293-A6B4-B4DA35C1440A}" type="datetimeFigureOut">
              <a:rPr lang="en-US" smtClean="0">
                <a:solidFill>
                  <a:prstClr val="black">
                    <a:tint val="75000"/>
                  </a:prstClr>
                </a:solidFill>
              </a:rPr>
              <a:pPr defTabSz="914400">
                <a:defRPr/>
              </a:pPr>
              <a:t>10/09/24</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pPr defTabSz="914400">
              <a:defRPr/>
            </a:pPr>
            <a:fld id="{FD1125E9-874C-4B90-BD35-8EA1B0A8C8AE}"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1622401203"/>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pPr defTabSz="914400">
              <a:defRPr/>
            </a:pPr>
            <a:fld id="{E020BD43-5152-4293-A6B4-B4DA35C1440A}" type="datetimeFigureOut">
              <a:rPr lang="en-US" smtClean="0">
                <a:solidFill>
                  <a:prstClr val="black">
                    <a:tint val="75000"/>
                  </a:prstClr>
                </a:solidFill>
              </a:rPr>
              <a:pPr defTabSz="914400">
                <a:defRPr/>
              </a:pPr>
              <a:t>10/09/24</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defTabSz="914400">
              <a:defRPr/>
            </a:pPr>
            <a:fld id="{FD1125E9-874C-4B90-BD35-8EA1B0A8C8AE}"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810822725"/>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pPr defTabSz="914400">
              <a:defRPr/>
            </a:pPr>
            <a:fld id="{E020BD43-5152-4293-A6B4-B4DA35C1440A}" type="datetimeFigureOut">
              <a:rPr lang="en-US" smtClean="0">
                <a:solidFill>
                  <a:prstClr val="black">
                    <a:tint val="75000"/>
                  </a:prstClr>
                </a:solidFill>
              </a:rPr>
              <a:pPr defTabSz="914400">
                <a:defRPr/>
              </a:pPr>
              <a:t>10/09/24</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defTabSz="914400">
              <a:defRPr/>
            </a:pPr>
            <a:fld id="{FD1125E9-874C-4B90-BD35-8EA1B0A8C8AE}"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426979881"/>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defTabSz="914400">
              <a:defRPr/>
            </a:pPr>
            <a:fld id="{E020BD43-5152-4293-A6B4-B4DA35C1440A}" type="datetimeFigureOut">
              <a:rPr lang="en-US" smtClean="0">
                <a:solidFill>
                  <a:prstClr val="black">
                    <a:tint val="75000"/>
                  </a:prstClr>
                </a:solidFill>
              </a:rPr>
              <a:pPr defTabSz="914400">
                <a:defRPr/>
              </a:pPr>
              <a:t>10/09/24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defTabSz="914400">
              <a:defRPr/>
            </a:pPr>
            <a:fld id="{FD1125E9-874C-4B90-BD35-8EA1B0A8C8AE}"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3586910755"/>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defTabSz="914400">
              <a:defRPr/>
            </a:pPr>
            <a:fld id="{E020BD43-5152-4293-A6B4-B4DA35C1440A}" type="datetimeFigureOut">
              <a:rPr lang="en-US" smtClean="0">
                <a:solidFill>
                  <a:prstClr val="black">
                    <a:tint val="75000"/>
                  </a:prstClr>
                </a:solidFill>
              </a:rPr>
              <a:pPr defTabSz="914400">
                <a:defRPr/>
              </a:pPr>
              <a:t>10/09/24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defTabSz="914400">
              <a:defRPr/>
            </a:pPr>
            <a:fld id="{FD1125E9-874C-4B90-BD35-8EA1B0A8C8AE}"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2298947322"/>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matchingName="Title" type="title">
  <p:cSld name="Title">
    <p:bg>
      <p:bgPr>
        <a:solidFill>
          <a:schemeClr val="accent1"/>
        </a:solidFill>
        <a:effectLst/>
      </p:bgPr>
    </p:bg>
    <p:spTree>
      <p:nvGrpSpPr>
        <p:cNvPr id="1" name="Shape 9"/>
        <p:cNvGrpSpPr/>
        <p:nvPr/>
      </p:nvGrpSpPr>
      <p:grpSpPr>
        <a:xfrm>
          <a:off x="0" y="0"/>
          <a:ext cx="0" cy="0"/>
          <a:chOff x="0" y="0"/>
          <a:chExt cx="0" cy="0"/>
        </a:xfrm>
      </p:grpSpPr>
      <p:sp>
        <p:nvSpPr>
          <p:cNvPr id="10" name="Google Shape;10;p2"/>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 name="Google Shape;11;p2"/>
          <p:cNvSpPr txBox="1">
            <a:spLocks noGrp="1"/>
          </p:cNvSpPr>
          <p:nvPr>
            <p:ph type="ctrTitle"/>
          </p:nvPr>
        </p:nvSpPr>
        <p:spPr>
          <a:xfrm>
            <a:off x="3519333" y="2655767"/>
            <a:ext cx="5153200" cy="1546400"/>
          </a:xfrm>
          <a:prstGeom prst="rect">
            <a:avLst/>
          </a:prstGeom>
        </p:spPr>
        <p:txBody>
          <a:bodyPr spcFirstLastPara="1" wrap="square" lIns="91425" tIns="91425" rIns="91425" bIns="91425" anchor="b" anchorCtr="0">
            <a:noAutofit/>
          </a:bodyPr>
          <a:lstStyle>
            <a:lvl1pPr lvl="0" algn="ctr">
              <a:spcBef>
                <a:spcPts val="0"/>
              </a:spcBef>
              <a:spcAft>
                <a:spcPts val="0"/>
              </a:spcAft>
              <a:buSzPts val="4800"/>
              <a:buNone/>
              <a:defRPr sz="6400"/>
            </a:lvl1pPr>
            <a:lvl2pPr lvl="1" algn="ctr">
              <a:spcBef>
                <a:spcPts val="0"/>
              </a:spcBef>
              <a:spcAft>
                <a:spcPts val="0"/>
              </a:spcAft>
              <a:buSzPts val="4800"/>
              <a:buNone/>
              <a:defRPr sz="6400"/>
            </a:lvl2pPr>
            <a:lvl3pPr lvl="2" algn="ctr">
              <a:spcBef>
                <a:spcPts val="0"/>
              </a:spcBef>
              <a:spcAft>
                <a:spcPts val="0"/>
              </a:spcAft>
              <a:buSzPts val="4800"/>
              <a:buNone/>
              <a:defRPr sz="6400"/>
            </a:lvl3pPr>
            <a:lvl4pPr lvl="3" algn="ctr">
              <a:spcBef>
                <a:spcPts val="0"/>
              </a:spcBef>
              <a:spcAft>
                <a:spcPts val="0"/>
              </a:spcAft>
              <a:buSzPts val="4800"/>
              <a:buNone/>
              <a:defRPr sz="6400"/>
            </a:lvl4pPr>
            <a:lvl5pPr lvl="4" algn="ctr">
              <a:spcBef>
                <a:spcPts val="0"/>
              </a:spcBef>
              <a:spcAft>
                <a:spcPts val="0"/>
              </a:spcAft>
              <a:buSzPts val="4800"/>
              <a:buNone/>
              <a:defRPr sz="6400"/>
            </a:lvl5pPr>
            <a:lvl6pPr lvl="5" algn="ctr">
              <a:spcBef>
                <a:spcPts val="0"/>
              </a:spcBef>
              <a:spcAft>
                <a:spcPts val="0"/>
              </a:spcAft>
              <a:buSzPts val="4800"/>
              <a:buNone/>
              <a:defRPr sz="6400"/>
            </a:lvl6pPr>
            <a:lvl7pPr lvl="6" algn="ctr">
              <a:spcBef>
                <a:spcPts val="0"/>
              </a:spcBef>
              <a:spcAft>
                <a:spcPts val="0"/>
              </a:spcAft>
              <a:buSzPts val="4800"/>
              <a:buNone/>
              <a:defRPr sz="6400"/>
            </a:lvl7pPr>
            <a:lvl8pPr lvl="7" algn="ctr">
              <a:spcBef>
                <a:spcPts val="0"/>
              </a:spcBef>
              <a:spcAft>
                <a:spcPts val="0"/>
              </a:spcAft>
              <a:buSzPts val="4800"/>
              <a:buNone/>
              <a:defRPr sz="6400"/>
            </a:lvl8pPr>
            <a:lvl9pPr lvl="8" algn="ctr">
              <a:spcBef>
                <a:spcPts val="0"/>
              </a:spcBef>
              <a:spcAft>
                <a:spcPts val="0"/>
              </a:spcAft>
              <a:buSzPts val="4800"/>
              <a:buNone/>
              <a:defRPr sz="6400"/>
            </a:lvl9pPr>
          </a:lstStyle>
          <a:p>
            <a:endParaRPr/>
          </a:p>
        </p:txBody>
      </p:sp>
      <p:sp>
        <p:nvSpPr>
          <p:cNvPr id="12" name="Google Shape;12;p2"/>
          <p:cNvSpPr/>
          <p:nvPr/>
        </p:nvSpPr>
        <p:spPr>
          <a:xfrm>
            <a:off x="4828467" y="4418134"/>
            <a:ext cx="2378392" cy="227165"/>
          </a:xfrm>
          <a:custGeom>
            <a:avLst/>
            <a:gdLst/>
            <a:ahLst/>
            <a:cxnLst/>
            <a:rect l="l" t="t" r="r" b="b"/>
            <a:pathLst>
              <a:path w="16385" h="1565" extrusionOk="0">
                <a:moveTo>
                  <a:pt x="112" y="652"/>
                </a:moveTo>
                <a:lnTo>
                  <a:pt x="75" y="671"/>
                </a:lnTo>
                <a:lnTo>
                  <a:pt x="19" y="708"/>
                </a:lnTo>
                <a:lnTo>
                  <a:pt x="1" y="745"/>
                </a:lnTo>
                <a:lnTo>
                  <a:pt x="1" y="801"/>
                </a:lnTo>
                <a:lnTo>
                  <a:pt x="1" y="876"/>
                </a:lnTo>
                <a:lnTo>
                  <a:pt x="19" y="913"/>
                </a:lnTo>
                <a:lnTo>
                  <a:pt x="57" y="950"/>
                </a:lnTo>
                <a:lnTo>
                  <a:pt x="131" y="987"/>
                </a:lnTo>
                <a:lnTo>
                  <a:pt x="187" y="987"/>
                </a:lnTo>
                <a:lnTo>
                  <a:pt x="261" y="950"/>
                </a:lnTo>
                <a:lnTo>
                  <a:pt x="317" y="894"/>
                </a:lnTo>
                <a:lnTo>
                  <a:pt x="336" y="838"/>
                </a:lnTo>
                <a:lnTo>
                  <a:pt x="336" y="764"/>
                </a:lnTo>
                <a:lnTo>
                  <a:pt x="317" y="727"/>
                </a:lnTo>
                <a:lnTo>
                  <a:pt x="280" y="689"/>
                </a:lnTo>
                <a:lnTo>
                  <a:pt x="224" y="671"/>
                </a:lnTo>
                <a:lnTo>
                  <a:pt x="168" y="652"/>
                </a:lnTo>
                <a:close/>
                <a:moveTo>
                  <a:pt x="16236" y="689"/>
                </a:moveTo>
                <a:lnTo>
                  <a:pt x="16161" y="708"/>
                </a:lnTo>
                <a:lnTo>
                  <a:pt x="16087" y="745"/>
                </a:lnTo>
                <a:lnTo>
                  <a:pt x="16031" y="801"/>
                </a:lnTo>
                <a:lnTo>
                  <a:pt x="15994" y="857"/>
                </a:lnTo>
                <a:lnTo>
                  <a:pt x="15975" y="931"/>
                </a:lnTo>
                <a:lnTo>
                  <a:pt x="15994" y="987"/>
                </a:lnTo>
                <a:lnTo>
                  <a:pt x="16049" y="1043"/>
                </a:lnTo>
                <a:lnTo>
                  <a:pt x="16124" y="1080"/>
                </a:lnTo>
                <a:lnTo>
                  <a:pt x="16180" y="1099"/>
                </a:lnTo>
                <a:lnTo>
                  <a:pt x="16217" y="1080"/>
                </a:lnTo>
                <a:lnTo>
                  <a:pt x="16291" y="1062"/>
                </a:lnTo>
                <a:lnTo>
                  <a:pt x="16347" y="987"/>
                </a:lnTo>
                <a:lnTo>
                  <a:pt x="16385" y="913"/>
                </a:lnTo>
                <a:lnTo>
                  <a:pt x="16385" y="838"/>
                </a:lnTo>
                <a:lnTo>
                  <a:pt x="16366" y="764"/>
                </a:lnTo>
                <a:lnTo>
                  <a:pt x="16310" y="708"/>
                </a:lnTo>
                <a:lnTo>
                  <a:pt x="16273" y="689"/>
                </a:lnTo>
                <a:close/>
                <a:moveTo>
                  <a:pt x="4655" y="1"/>
                </a:moveTo>
                <a:lnTo>
                  <a:pt x="4506" y="19"/>
                </a:lnTo>
                <a:lnTo>
                  <a:pt x="4357" y="56"/>
                </a:lnTo>
                <a:lnTo>
                  <a:pt x="4246" y="94"/>
                </a:lnTo>
                <a:lnTo>
                  <a:pt x="4134" y="168"/>
                </a:lnTo>
                <a:lnTo>
                  <a:pt x="4022" y="243"/>
                </a:lnTo>
                <a:lnTo>
                  <a:pt x="3929" y="336"/>
                </a:lnTo>
                <a:lnTo>
                  <a:pt x="3575" y="727"/>
                </a:lnTo>
                <a:lnTo>
                  <a:pt x="3408" y="876"/>
                </a:lnTo>
                <a:lnTo>
                  <a:pt x="3315" y="931"/>
                </a:lnTo>
                <a:lnTo>
                  <a:pt x="3203" y="987"/>
                </a:lnTo>
                <a:lnTo>
                  <a:pt x="3110" y="1025"/>
                </a:lnTo>
                <a:lnTo>
                  <a:pt x="2998" y="1025"/>
                </a:lnTo>
                <a:lnTo>
                  <a:pt x="2886" y="1006"/>
                </a:lnTo>
                <a:lnTo>
                  <a:pt x="2775" y="969"/>
                </a:lnTo>
                <a:lnTo>
                  <a:pt x="2682" y="894"/>
                </a:lnTo>
                <a:lnTo>
                  <a:pt x="2607" y="820"/>
                </a:lnTo>
                <a:lnTo>
                  <a:pt x="2458" y="652"/>
                </a:lnTo>
                <a:lnTo>
                  <a:pt x="2309" y="485"/>
                </a:lnTo>
                <a:lnTo>
                  <a:pt x="2235" y="410"/>
                </a:lnTo>
                <a:lnTo>
                  <a:pt x="2142" y="354"/>
                </a:lnTo>
                <a:lnTo>
                  <a:pt x="2011" y="298"/>
                </a:lnTo>
                <a:lnTo>
                  <a:pt x="1900" y="261"/>
                </a:lnTo>
                <a:lnTo>
                  <a:pt x="1658" y="261"/>
                </a:lnTo>
                <a:lnTo>
                  <a:pt x="1546" y="280"/>
                </a:lnTo>
                <a:lnTo>
                  <a:pt x="1434" y="317"/>
                </a:lnTo>
                <a:lnTo>
                  <a:pt x="1323" y="373"/>
                </a:lnTo>
                <a:lnTo>
                  <a:pt x="1211" y="429"/>
                </a:lnTo>
                <a:lnTo>
                  <a:pt x="1099" y="578"/>
                </a:lnTo>
                <a:lnTo>
                  <a:pt x="1006" y="689"/>
                </a:lnTo>
                <a:lnTo>
                  <a:pt x="932" y="820"/>
                </a:lnTo>
                <a:lnTo>
                  <a:pt x="876" y="950"/>
                </a:lnTo>
                <a:lnTo>
                  <a:pt x="857" y="1062"/>
                </a:lnTo>
                <a:lnTo>
                  <a:pt x="857" y="1099"/>
                </a:lnTo>
                <a:lnTo>
                  <a:pt x="857" y="1136"/>
                </a:lnTo>
                <a:lnTo>
                  <a:pt x="894" y="1174"/>
                </a:lnTo>
                <a:lnTo>
                  <a:pt x="969" y="1174"/>
                </a:lnTo>
                <a:lnTo>
                  <a:pt x="1006" y="1155"/>
                </a:lnTo>
                <a:lnTo>
                  <a:pt x="1062" y="1043"/>
                </a:lnTo>
                <a:lnTo>
                  <a:pt x="1118" y="931"/>
                </a:lnTo>
                <a:lnTo>
                  <a:pt x="1155" y="838"/>
                </a:lnTo>
                <a:lnTo>
                  <a:pt x="1211" y="764"/>
                </a:lnTo>
                <a:lnTo>
                  <a:pt x="1285" y="671"/>
                </a:lnTo>
                <a:lnTo>
                  <a:pt x="1378" y="615"/>
                </a:lnTo>
                <a:lnTo>
                  <a:pt x="1471" y="559"/>
                </a:lnTo>
                <a:lnTo>
                  <a:pt x="1602" y="522"/>
                </a:lnTo>
                <a:lnTo>
                  <a:pt x="1825" y="522"/>
                </a:lnTo>
                <a:lnTo>
                  <a:pt x="1937" y="559"/>
                </a:lnTo>
                <a:lnTo>
                  <a:pt x="2030" y="615"/>
                </a:lnTo>
                <a:lnTo>
                  <a:pt x="2142" y="671"/>
                </a:lnTo>
                <a:lnTo>
                  <a:pt x="2216" y="764"/>
                </a:lnTo>
                <a:lnTo>
                  <a:pt x="2309" y="838"/>
                </a:lnTo>
                <a:lnTo>
                  <a:pt x="2458" y="1043"/>
                </a:lnTo>
                <a:lnTo>
                  <a:pt x="2533" y="1118"/>
                </a:lnTo>
                <a:lnTo>
                  <a:pt x="2607" y="1211"/>
                </a:lnTo>
                <a:lnTo>
                  <a:pt x="2700" y="1267"/>
                </a:lnTo>
                <a:lnTo>
                  <a:pt x="2812" y="1322"/>
                </a:lnTo>
                <a:lnTo>
                  <a:pt x="2924" y="1341"/>
                </a:lnTo>
                <a:lnTo>
                  <a:pt x="3054" y="1341"/>
                </a:lnTo>
                <a:lnTo>
                  <a:pt x="3166" y="1322"/>
                </a:lnTo>
                <a:lnTo>
                  <a:pt x="3277" y="1285"/>
                </a:lnTo>
                <a:lnTo>
                  <a:pt x="3371" y="1248"/>
                </a:lnTo>
                <a:lnTo>
                  <a:pt x="3464" y="1174"/>
                </a:lnTo>
                <a:lnTo>
                  <a:pt x="3631" y="1043"/>
                </a:lnTo>
                <a:lnTo>
                  <a:pt x="3799" y="876"/>
                </a:lnTo>
                <a:lnTo>
                  <a:pt x="4078" y="578"/>
                </a:lnTo>
                <a:lnTo>
                  <a:pt x="4227" y="447"/>
                </a:lnTo>
                <a:lnTo>
                  <a:pt x="4376" y="336"/>
                </a:lnTo>
                <a:lnTo>
                  <a:pt x="4450" y="298"/>
                </a:lnTo>
                <a:lnTo>
                  <a:pt x="4543" y="261"/>
                </a:lnTo>
                <a:lnTo>
                  <a:pt x="4711" y="261"/>
                </a:lnTo>
                <a:lnTo>
                  <a:pt x="4786" y="280"/>
                </a:lnTo>
                <a:lnTo>
                  <a:pt x="4879" y="317"/>
                </a:lnTo>
                <a:lnTo>
                  <a:pt x="4953" y="392"/>
                </a:lnTo>
                <a:lnTo>
                  <a:pt x="5046" y="485"/>
                </a:lnTo>
                <a:lnTo>
                  <a:pt x="5195" y="671"/>
                </a:lnTo>
                <a:lnTo>
                  <a:pt x="5344" y="857"/>
                </a:lnTo>
                <a:lnTo>
                  <a:pt x="5474" y="1043"/>
                </a:lnTo>
                <a:lnTo>
                  <a:pt x="5623" y="1211"/>
                </a:lnTo>
                <a:lnTo>
                  <a:pt x="5716" y="1267"/>
                </a:lnTo>
                <a:lnTo>
                  <a:pt x="5810" y="1322"/>
                </a:lnTo>
                <a:lnTo>
                  <a:pt x="5903" y="1378"/>
                </a:lnTo>
                <a:lnTo>
                  <a:pt x="5996" y="1397"/>
                </a:lnTo>
                <a:lnTo>
                  <a:pt x="6107" y="1416"/>
                </a:lnTo>
                <a:lnTo>
                  <a:pt x="6219" y="1397"/>
                </a:lnTo>
                <a:lnTo>
                  <a:pt x="6349" y="1378"/>
                </a:lnTo>
                <a:lnTo>
                  <a:pt x="6498" y="1322"/>
                </a:lnTo>
                <a:lnTo>
                  <a:pt x="6591" y="1267"/>
                </a:lnTo>
                <a:lnTo>
                  <a:pt x="6703" y="1211"/>
                </a:lnTo>
                <a:lnTo>
                  <a:pt x="6908" y="1043"/>
                </a:lnTo>
                <a:lnTo>
                  <a:pt x="7131" y="894"/>
                </a:lnTo>
                <a:lnTo>
                  <a:pt x="7336" y="727"/>
                </a:lnTo>
                <a:lnTo>
                  <a:pt x="7448" y="671"/>
                </a:lnTo>
                <a:lnTo>
                  <a:pt x="7560" y="615"/>
                </a:lnTo>
                <a:lnTo>
                  <a:pt x="7671" y="578"/>
                </a:lnTo>
                <a:lnTo>
                  <a:pt x="7895" y="578"/>
                </a:lnTo>
                <a:lnTo>
                  <a:pt x="8006" y="615"/>
                </a:lnTo>
                <a:lnTo>
                  <a:pt x="8137" y="671"/>
                </a:lnTo>
                <a:lnTo>
                  <a:pt x="8248" y="764"/>
                </a:lnTo>
                <a:lnTo>
                  <a:pt x="8397" y="931"/>
                </a:lnTo>
                <a:lnTo>
                  <a:pt x="8528" y="1099"/>
                </a:lnTo>
                <a:lnTo>
                  <a:pt x="8677" y="1248"/>
                </a:lnTo>
                <a:lnTo>
                  <a:pt x="8826" y="1397"/>
                </a:lnTo>
                <a:lnTo>
                  <a:pt x="8900" y="1453"/>
                </a:lnTo>
                <a:lnTo>
                  <a:pt x="8993" y="1509"/>
                </a:lnTo>
                <a:lnTo>
                  <a:pt x="9068" y="1546"/>
                </a:lnTo>
                <a:lnTo>
                  <a:pt x="9161" y="1564"/>
                </a:lnTo>
                <a:lnTo>
                  <a:pt x="9272" y="1564"/>
                </a:lnTo>
                <a:lnTo>
                  <a:pt x="9366" y="1546"/>
                </a:lnTo>
                <a:lnTo>
                  <a:pt x="9477" y="1527"/>
                </a:lnTo>
                <a:lnTo>
                  <a:pt x="9608" y="1471"/>
                </a:lnTo>
                <a:lnTo>
                  <a:pt x="9757" y="1360"/>
                </a:lnTo>
                <a:lnTo>
                  <a:pt x="9924" y="1211"/>
                </a:lnTo>
                <a:lnTo>
                  <a:pt x="10110" y="1043"/>
                </a:lnTo>
                <a:lnTo>
                  <a:pt x="10296" y="876"/>
                </a:lnTo>
                <a:lnTo>
                  <a:pt x="10483" y="745"/>
                </a:lnTo>
                <a:lnTo>
                  <a:pt x="10576" y="708"/>
                </a:lnTo>
                <a:lnTo>
                  <a:pt x="10687" y="671"/>
                </a:lnTo>
                <a:lnTo>
                  <a:pt x="10781" y="652"/>
                </a:lnTo>
                <a:lnTo>
                  <a:pt x="10874" y="652"/>
                </a:lnTo>
                <a:lnTo>
                  <a:pt x="10967" y="689"/>
                </a:lnTo>
                <a:lnTo>
                  <a:pt x="11078" y="727"/>
                </a:lnTo>
                <a:lnTo>
                  <a:pt x="11172" y="801"/>
                </a:lnTo>
                <a:lnTo>
                  <a:pt x="11246" y="894"/>
                </a:lnTo>
                <a:lnTo>
                  <a:pt x="11395" y="1099"/>
                </a:lnTo>
                <a:lnTo>
                  <a:pt x="11544" y="1304"/>
                </a:lnTo>
                <a:lnTo>
                  <a:pt x="11637" y="1378"/>
                </a:lnTo>
                <a:lnTo>
                  <a:pt x="11730" y="1453"/>
                </a:lnTo>
                <a:lnTo>
                  <a:pt x="11879" y="1509"/>
                </a:lnTo>
                <a:lnTo>
                  <a:pt x="12028" y="1527"/>
                </a:lnTo>
                <a:lnTo>
                  <a:pt x="12177" y="1509"/>
                </a:lnTo>
                <a:lnTo>
                  <a:pt x="12326" y="1471"/>
                </a:lnTo>
                <a:lnTo>
                  <a:pt x="12456" y="1397"/>
                </a:lnTo>
                <a:lnTo>
                  <a:pt x="12586" y="1304"/>
                </a:lnTo>
                <a:lnTo>
                  <a:pt x="12810" y="1099"/>
                </a:lnTo>
                <a:lnTo>
                  <a:pt x="13015" y="894"/>
                </a:lnTo>
                <a:lnTo>
                  <a:pt x="13126" y="801"/>
                </a:lnTo>
                <a:lnTo>
                  <a:pt x="13238" y="708"/>
                </a:lnTo>
                <a:lnTo>
                  <a:pt x="13368" y="615"/>
                </a:lnTo>
                <a:lnTo>
                  <a:pt x="13517" y="578"/>
                </a:lnTo>
                <a:lnTo>
                  <a:pt x="13573" y="559"/>
                </a:lnTo>
                <a:lnTo>
                  <a:pt x="13648" y="559"/>
                </a:lnTo>
                <a:lnTo>
                  <a:pt x="13722" y="578"/>
                </a:lnTo>
                <a:lnTo>
                  <a:pt x="13778" y="615"/>
                </a:lnTo>
                <a:lnTo>
                  <a:pt x="13890" y="671"/>
                </a:lnTo>
                <a:lnTo>
                  <a:pt x="13964" y="764"/>
                </a:lnTo>
                <a:lnTo>
                  <a:pt x="14095" y="969"/>
                </a:lnTo>
                <a:lnTo>
                  <a:pt x="14169" y="1062"/>
                </a:lnTo>
                <a:lnTo>
                  <a:pt x="14243" y="1155"/>
                </a:lnTo>
                <a:lnTo>
                  <a:pt x="14337" y="1248"/>
                </a:lnTo>
                <a:lnTo>
                  <a:pt x="14448" y="1304"/>
                </a:lnTo>
                <a:lnTo>
                  <a:pt x="14597" y="1341"/>
                </a:lnTo>
                <a:lnTo>
                  <a:pt x="14746" y="1360"/>
                </a:lnTo>
                <a:lnTo>
                  <a:pt x="14895" y="1341"/>
                </a:lnTo>
                <a:lnTo>
                  <a:pt x="15025" y="1304"/>
                </a:lnTo>
                <a:lnTo>
                  <a:pt x="15156" y="1229"/>
                </a:lnTo>
                <a:lnTo>
                  <a:pt x="15286" y="1155"/>
                </a:lnTo>
                <a:lnTo>
                  <a:pt x="15398" y="1062"/>
                </a:lnTo>
                <a:lnTo>
                  <a:pt x="15510" y="950"/>
                </a:lnTo>
                <a:lnTo>
                  <a:pt x="15677" y="745"/>
                </a:lnTo>
                <a:lnTo>
                  <a:pt x="15770" y="634"/>
                </a:lnTo>
                <a:lnTo>
                  <a:pt x="15826" y="503"/>
                </a:lnTo>
                <a:lnTo>
                  <a:pt x="15882" y="410"/>
                </a:lnTo>
                <a:lnTo>
                  <a:pt x="15900" y="354"/>
                </a:lnTo>
                <a:lnTo>
                  <a:pt x="15882" y="298"/>
                </a:lnTo>
                <a:lnTo>
                  <a:pt x="15845" y="243"/>
                </a:lnTo>
                <a:lnTo>
                  <a:pt x="15770" y="205"/>
                </a:lnTo>
                <a:lnTo>
                  <a:pt x="15714" y="224"/>
                </a:lnTo>
                <a:lnTo>
                  <a:pt x="15677" y="243"/>
                </a:lnTo>
                <a:lnTo>
                  <a:pt x="15658" y="280"/>
                </a:lnTo>
                <a:lnTo>
                  <a:pt x="15528" y="466"/>
                </a:lnTo>
                <a:lnTo>
                  <a:pt x="15379" y="652"/>
                </a:lnTo>
                <a:lnTo>
                  <a:pt x="15212" y="820"/>
                </a:lnTo>
                <a:lnTo>
                  <a:pt x="15044" y="969"/>
                </a:lnTo>
                <a:lnTo>
                  <a:pt x="14951" y="1025"/>
                </a:lnTo>
                <a:lnTo>
                  <a:pt x="14858" y="1043"/>
                </a:lnTo>
                <a:lnTo>
                  <a:pt x="14765" y="1062"/>
                </a:lnTo>
                <a:lnTo>
                  <a:pt x="14653" y="1062"/>
                </a:lnTo>
                <a:lnTo>
                  <a:pt x="14560" y="1043"/>
                </a:lnTo>
                <a:lnTo>
                  <a:pt x="14467" y="987"/>
                </a:lnTo>
                <a:lnTo>
                  <a:pt x="14355" y="913"/>
                </a:lnTo>
                <a:lnTo>
                  <a:pt x="14262" y="801"/>
                </a:lnTo>
                <a:lnTo>
                  <a:pt x="14113" y="634"/>
                </a:lnTo>
                <a:lnTo>
                  <a:pt x="14039" y="540"/>
                </a:lnTo>
                <a:lnTo>
                  <a:pt x="13964" y="466"/>
                </a:lnTo>
                <a:lnTo>
                  <a:pt x="13871" y="410"/>
                </a:lnTo>
                <a:lnTo>
                  <a:pt x="13778" y="373"/>
                </a:lnTo>
                <a:lnTo>
                  <a:pt x="13666" y="336"/>
                </a:lnTo>
                <a:lnTo>
                  <a:pt x="13536" y="336"/>
                </a:lnTo>
                <a:lnTo>
                  <a:pt x="13424" y="354"/>
                </a:lnTo>
                <a:lnTo>
                  <a:pt x="13331" y="392"/>
                </a:lnTo>
                <a:lnTo>
                  <a:pt x="13238" y="429"/>
                </a:lnTo>
                <a:lnTo>
                  <a:pt x="13145" y="485"/>
                </a:lnTo>
                <a:lnTo>
                  <a:pt x="12977" y="615"/>
                </a:lnTo>
                <a:lnTo>
                  <a:pt x="12810" y="764"/>
                </a:lnTo>
                <a:lnTo>
                  <a:pt x="12661" y="913"/>
                </a:lnTo>
                <a:lnTo>
                  <a:pt x="12493" y="1043"/>
                </a:lnTo>
                <a:lnTo>
                  <a:pt x="12400" y="1118"/>
                </a:lnTo>
                <a:lnTo>
                  <a:pt x="12307" y="1174"/>
                </a:lnTo>
                <a:lnTo>
                  <a:pt x="12214" y="1211"/>
                </a:lnTo>
                <a:lnTo>
                  <a:pt x="12102" y="1248"/>
                </a:lnTo>
                <a:lnTo>
                  <a:pt x="11991" y="1248"/>
                </a:lnTo>
                <a:lnTo>
                  <a:pt x="11898" y="1229"/>
                </a:lnTo>
                <a:lnTo>
                  <a:pt x="11805" y="1192"/>
                </a:lnTo>
                <a:lnTo>
                  <a:pt x="11730" y="1118"/>
                </a:lnTo>
                <a:lnTo>
                  <a:pt x="11656" y="1043"/>
                </a:lnTo>
                <a:lnTo>
                  <a:pt x="11600" y="969"/>
                </a:lnTo>
                <a:lnTo>
                  <a:pt x="11469" y="783"/>
                </a:lnTo>
                <a:lnTo>
                  <a:pt x="11376" y="671"/>
                </a:lnTo>
                <a:lnTo>
                  <a:pt x="11283" y="578"/>
                </a:lnTo>
                <a:lnTo>
                  <a:pt x="11190" y="503"/>
                </a:lnTo>
                <a:lnTo>
                  <a:pt x="11097" y="447"/>
                </a:lnTo>
                <a:lnTo>
                  <a:pt x="10985" y="429"/>
                </a:lnTo>
                <a:lnTo>
                  <a:pt x="10892" y="410"/>
                </a:lnTo>
                <a:lnTo>
                  <a:pt x="10706" y="410"/>
                </a:lnTo>
                <a:lnTo>
                  <a:pt x="10613" y="447"/>
                </a:lnTo>
                <a:lnTo>
                  <a:pt x="10501" y="485"/>
                </a:lnTo>
                <a:lnTo>
                  <a:pt x="10315" y="596"/>
                </a:lnTo>
                <a:lnTo>
                  <a:pt x="10110" y="727"/>
                </a:lnTo>
                <a:lnTo>
                  <a:pt x="9924" y="894"/>
                </a:lnTo>
                <a:lnTo>
                  <a:pt x="9775" y="1006"/>
                </a:lnTo>
                <a:lnTo>
                  <a:pt x="9608" y="1136"/>
                </a:lnTo>
                <a:lnTo>
                  <a:pt x="9533" y="1192"/>
                </a:lnTo>
                <a:lnTo>
                  <a:pt x="9440" y="1229"/>
                </a:lnTo>
                <a:lnTo>
                  <a:pt x="9347" y="1248"/>
                </a:lnTo>
                <a:lnTo>
                  <a:pt x="9254" y="1267"/>
                </a:lnTo>
                <a:lnTo>
                  <a:pt x="9142" y="1267"/>
                </a:lnTo>
                <a:lnTo>
                  <a:pt x="9049" y="1229"/>
                </a:lnTo>
                <a:lnTo>
                  <a:pt x="8956" y="1174"/>
                </a:lnTo>
                <a:lnTo>
                  <a:pt x="8863" y="1118"/>
                </a:lnTo>
                <a:lnTo>
                  <a:pt x="8714" y="950"/>
                </a:lnTo>
                <a:lnTo>
                  <a:pt x="8584" y="801"/>
                </a:lnTo>
                <a:lnTo>
                  <a:pt x="8435" y="615"/>
                </a:lnTo>
                <a:lnTo>
                  <a:pt x="8267" y="466"/>
                </a:lnTo>
                <a:lnTo>
                  <a:pt x="8155" y="392"/>
                </a:lnTo>
                <a:lnTo>
                  <a:pt x="8062" y="354"/>
                </a:lnTo>
                <a:lnTo>
                  <a:pt x="7951" y="317"/>
                </a:lnTo>
                <a:lnTo>
                  <a:pt x="7820" y="298"/>
                </a:lnTo>
                <a:lnTo>
                  <a:pt x="7690" y="317"/>
                </a:lnTo>
                <a:lnTo>
                  <a:pt x="7541" y="336"/>
                </a:lnTo>
                <a:lnTo>
                  <a:pt x="7411" y="392"/>
                </a:lnTo>
                <a:lnTo>
                  <a:pt x="7280" y="466"/>
                </a:lnTo>
                <a:lnTo>
                  <a:pt x="7057" y="615"/>
                </a:lnTo>
                <a:lnTo>
                  <a:pt x="6833" y="783"/>
                </a:lnTo>
                <a:lnTo>
                  <a:pt x="6629" y="931"/>
                </a:lnTo>
                <a:lnTo>
                  <a:pt x="6517" y="1006"/>
                </a:lnTo>
                <a:lnTo>
                  <a:pt x="6405" y="1062"/>
                </a:lnTo>
                <a:lnTo>
                  <a:pt x="6294" y="1099"/>
                </a:lnTo>
                <a:lnTo>
                  <a:pt x="6182" y="1118"/>
                </a:lnTo>
                <a:lnTo>
                  <a:pt x="6052" y="1118"/>
                </a:lnTo>
                <a:lnTo>
                  <a:pt x="5921" y="1080"/>
                </a:lnTo>
                <a:lnTo>
                  <a:pt x="5828" y="1025"/>
                </a:lnTo>
                <a:lnTo>
                  <a:pt x="5754" y="950"/>
                </a:lnTo>
                <a:lnTo>
                  <a:pt x="5661" y="876"/>
                </a:lnTo>
                <a:lnTo>
                  <a:pt x="5586" y="783"/>
                </a:lnTo>
                <a:lnTo>
                  <a:pt x="5325" y="410"/>
                </a:lnTo>
                <a:lnTo>
                  <a:pt x="5232" y="298"/>
                </a:lnTo>
                <a:lnTo>
                  <a:pt x="5139" y="205"/>
                </a:lnTo>
                <a:lnTo>
                  <a:pt x="5028" y="131"/>
                </a:lnTo>
                <a:lnTo>
                  <a:pt x="4897" y="56"/>
                </a:lnTo>
                <a:lnTo>
                  <a:pt x="4786" y="19"/>
                </a:lnTo>
                <a:lnTo>
                  <a:pt x="4655"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382573212"/>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3"/>
        <p:cNvGrpSpPr/>
        <p:nvPr/>
      </p:nvGrpSpPr>
      <p:grpSpPr>
        <a:xfrm>
          <a:off x="0" y="0"/>
          <a:ext cx="0" cy="0"/>
          <a:chOff x="0" y="0"/>
          <a:chExt cx="0" cy="0"/>
        </a:xfrm>
      </p:grpSpPr>
      <p:sp>
        <p:nvSpPr>
          <p:cNvPr id="14" name="Google Shape;14;p3"/>
          <p:cNvSpPr/>
          <p:nvPr/>
        </p:nvSpPr>
        <p:spPr>
          <a:xfrm>
            <a:off x="279301" y="178834"/>
            <a:ext cx="11633236" cy="6500244"/>
          </a:xfrm>
          <a:custGeom>
            <a:avLst/>
            <a:gdLst/>
            <a:ahLst/>
            <a:cxnLst/>
            <a:rect l="l" t="t" r="r" b="b"/>
            <a:pathLst>
              <a:path w="92198" h="51517" extrusionOk="0">
                <a:moveTo>
                  <a:pt x="16254" y="186"/>
                </a:moveTo>
                <a:lnTo>
                  <a:pt x="16198" y="205"/>
                </a:lnTo>
                <a:lnTo>
                  <a:pt x="16161" y="242"/>
                </a:lnTo>
                <a:lnTo>
                  <a:pt x="16142" y="279"/>
                </a:lnTo>
                <a:lnTo>
                  <a:pt x="16124" y="354"/>
                </a:lnTo>
                <a:lnTo>
                  <a:pt x="16124" y="391"/>
                </a:lnTo>
                <a:lnTo>
                  <a:pt x="16161" y="447"/>
                </a:lnTo>
                <a:lnTo>
                  <a:pt x="16198" y="484"/>
                </a:lnTo>
                <a:lnTo>
                  <a:pt x="16291" y="559"/>
                </a:lnTo>
                <a:lnTo>
                  <a:pt x="16384" y="614"/>
                </a:lnTo>
                <a:lnTo>
                  <a:pt x="16254" y="726"/>
                </a:lnTo>
                <a:lnTo>
                  <a:pt x="16124" y="856"/>
                </a:lnTo>
                <a:lnTo>
                  <a:pt x="16105" y="912"/>
                </a:lnTo>
                <a:lnTo>
                  <a:pt x="16105" y="950"/>
                </a:lnTo>
                <a:lnTo>
                  <a:pt x="16105" y="968"/>
                </a:lnTo>
                <a:lnTo>
                  <a:pt x="16142" y="987"/>
                </a:lnTo>
                <a:lnTo>
                  <a:pt x="16291" y="987"/>
                </a:lnTo>
                <a:lnTo>
                  <a:pt x="16347" y="950"/>
                </a:lnTo>
                <a:lnTo>
                  <a:pt x="16403" y="912"/>
                </a:lnTo>
                <a:lnTo>
                  <a:pt x="16477" y="875"/>
                </a:lnTo>
                <a:lnTo>
                  <a:pt x="16533" y="856"/>
                </a:lnTo>
                <a:lnTo>
                  <a:pt x="16626" y="801"/>
                </a:lnTo>
                <a:lnTo>
                  <a:pt x="16719" y="875"/>
                </a:lnTo>
                <a:lnTo>
                  <a:pt x="16794" y="894"/>
                </a:lnTo>
                <a:lnTo>
                  <a:pt x="16868" y="875"/>
                </a:lnTo>
                <a:lnTo>
                  <a:pt x="16924" y="856"/>
                </a:lnTo>
                <a:lnTo>
                  <a:pt x="16980" y="819"/>
                </a:lnTo>
                <a:lnTo>
                  <a:pt x="16999" y="763"/>
                </a:lnTo>
                <a:lnTo>
                  <a:pt x="16999" y="707"/>
                </a:lnTo>
                <a:lnTo>
                  <a:pt x="16980" y="633"/>
                </a:lnTo>
                <a:lnTo>
                  <a:pt x="16924" y="577"/>
                </a:lnTo>
                <a:lnTo>
                  <a:pt x="16999" y="503"/>
                </a:lnTo>
                <a:lnTo>
                  <a:pt x="17036" y="428"/>
                </a:lnTo>
                <a:lnTo>
                  <a:pt x="17055" y="391"/>
                </a:lnTo>
                <a:lnTo>
                  <a:pt x="17036" y="335"/>
                </a:lnTo>
                <a:lnTo>
                  <a:pt x="17017" y="298"/>
                </a:lnTo>
                <a:lnTo>
                  <a:pt x="16980" y="261"/>
                </a:lnTo>
                <a:lnTo>
                  <a:pt x="16924" y="242"/>
                </a:lnTo>
                <a:lnTo>
                  <a:pt x="16868" y="261"/>
                </a:lnTo>
                <a:lnTo>
                  <a:pt x="16757" y="317"/>
                </a:lnTo>
                <a:lnTo>
                  <a:pt x="16682" y="335"/>
                </a:lnTo>
                <a:lnTo>
                  <a:pt x="16626" y="335"/>
                </a:lnTo>
                <a:lnTo>
                  <a:pt x="16496" y="279"/>
                </a:lnTo>
                <a:lnTo>
                  <a:pt x="16403" y="223"/>
                </a:lnTo>
                <a:lnTo>
                  <a:pt x="16310" y="205"/>
                </a:lnTo>
                <a:lnTo>
                  <a:pt x="16254" y="186"/>
                </a:lnTo>
                <a:close/>
                <a:moveTo>
                  <a:pt x="22324" y="186"/>
                </a:moveTo>
                <a:lnTo>
                  <a:pt x="22249" y="205"/>
                </a:lnTo>
                <a:lnTo>
                  <a:pt x="22175" y="242"/>
                </a:lnTo>
                <a:lnTo>
                  <a:pt x="22044" y="335"/>
                </a:lnTo>
                <a:lnTo>
                  <a:pt x="21933" y="391"/>
                </a:lnTo>
                <a:lnTo>
                  <a:pt x="21877" y="391"/>
                </a:lnTo>
                <a:lnTo>
                  <a:pt x="21821" y="354"/>
                </a:lnTo>
                <a:lnTo>
                  <a:pt x="21691" y="279"/>
                </a:lnTo>
                <a:lnTo>
                  <a:pt x="21560" y="223"/>
                </a:lnTo>
                <a:lnTo>
                  <a:pt x="21504" y="205"/>
                </a:lnTo>
                <a:lnTo>
                  <a:pt x="21448" y="205"/>
                </a:lnTo>
                <a:lnTo>
                  <a:pt x="21393" y="242"/>
                </a:lnTo>
                <a:lnTo>
                  <a:pt x="21374" y="298"/>
                </a:lnTo>
                <a:lnTo>
                  <a:pt x="21393" y="354"/>
                </a:lnTo>
                <a:lnTo>
                  <a:pt x="21430" y="410"/>
                </a:lnTo>
                <a:lnTo>
                  <a:pt x="21542" y="521"/>
                </a:lnTo>
                <a:lnTo>
                  <a:pt x="21616" y="596"/>
                </a:lnTo>
                <a:lnTo>
                  <a:pt x="21542" y="652"/>
                </a:lnTo>
                <a:lnTo>
                  <a:pt x="21486" y="726"/>
                </a:lnTo>
                <a:lnTo>
                  <a:pt x="21467" y="763"/>
                </a:lnTo>
                <a:lnTo>
                  <a:pt x="21467" y="801"/>
                </a:lnTo>
                <a:lnTo>
                  <a:pt x="21486" y="838"/>
                </a:lnTo>
                <a:lnTo>
                  <a:pt x="21523" y="875"/>
                </a:lnTo>
                <a:lnTo>
                  <a:pt x="21560" y="912"/>
                </a:lnTo>
                <a:lnTo>
                  <a:pt x="21691" y="912"/>
                </a:lnTo>
                <a:lnTo>
                  <a:pt x="21877" y="782"/>
                </a:lnTo>
                <a:lnTo>
                  <a:pt x="21951" y="838"/>
                </a:lnTo>
                <a:lnTo>
                  <a:pt x="21988" y="856"/>
                </a:lnTo>
                <a:lnTo>
                  <a:pt x="22044" y="894"/>
                </a:lnTo>
                <a:lnTo>
                  <a:pt x="22193" y="968"/>
                </a:lnTo>
                <a:lnTo>
                  <a:pt x="22249" y="1005"/>
                </a:lnTo>
                <a:lnTo>
                  <a:pt x="22324" y="1024"/>
                </a:lnTo>
                <a:lnTo>
                  <a:pt x="22398" y="1024"/>
                </a:lnTo>
                <a:lnTo>
                  <a:pt x="22454" y="987"/>
                </a:lnTo>
                <a:lnTo>
                  <a:pt x="22491" y="931"/>
                </a:lnTo>
                <a:lnTo>
                  <a:pt x="22491" y="856"/>
                </a:lnTo>
                <a:lnTo>
                  <a:pt x="22454" y="801"/>
                </a:lnTo>
                <a:lnTo>
                  <a:pt x="22417" y="745"/>
                </a:lnTo>
                <a:lnTo>
                  <a:pt x="22286" y="633"/>
                </a:lnTo>
                <a:lnTo>
                  <a:pt x="22175" y="577"/>
                </a:lnTo>
                <a:lnTo>
                  <a:pt x="22230" y="521"/>
                </a:lnTo>
                <a:lnTo>
                  <a:pt x="22342" y="410"/>
                </a:lnTo>
                <a:lnTo>
                  <a:pt x="22417" y="317"/>
                </a:lnTo>
                <a:lnTo>
                  <a:pt x="22435" y="261"/>
                </a:lnTo>
                <a:lnTo>
                  <a:pt x="22435" y="223"/>
                </a:lnTo>
                <a:lnTo>
                  <a:pt x="22379" y="186"/>
                </a:lnTo>
                <a:close/>
                <a:moveTo>
                  <a:pt x="77731" y="186"/>
                </a:moveTo>
                <a:lnTo>
                  <a:pt x="77675" y="205"/>
                </a:lnTo>
                <a:lnTo>
                  <a:pt x="77638" y="223"/>
                </a:lnTo>
                <a:lnTo>
                  <a:pt x="77619" y="261"/>
                </a:lnTo>
                <a:lnTo>
                  <a:pt x="77619" y="298"/>
                </a:lnTo>
                <a:lnTo>
                  <a:pt x="77619" y="372"/>
                </a:lnTo>
                <a:lnTo>
                  <a:pt x="77638" y="447"/>
                </a:lnTo>
                <a:lnTo>
                  <a:pt x="77731" y="577"/>
                </a:lnTo>
                <a:lnTo>
                  <a:pt x="77805" y="707"/>
                </a:lnTo>
                <a:lnTo>
                  <a:pt x="77768" y="745"/>
                </a:lnTo>
                <a:lnTo>
                  <a:pt x="77712" y="801"/>
                </a:lnTo>
                <a:lnTo>
                  <a:pt x="77638" y="856"/>
                </a:lnTo>
                <a:lnTo>
                  <a:pt x="77601" y="894"/>
                </a:lnTo>
                <a:lnTo>
                  <a:pt x="77582" y="950"/>
                </a:lnTo>
                <a:lnTo>
                  <a:pt x="77601" y="987"/>
                </a:lnTo>
                <a:lnTo>
                  <a:pt x="77638" y="987"/>
                </a:lnTo>
                <a:lnTo>
                  <a:pt x="77824" y="912"/>
                </a:lnTo>
                <a:lnTo>
                  <a:pt x="77936" y="875"/>
                </a:lnTo>
                <a:lnTo>
                  <a:pt x="77992" y="894"/>
                </a:lnTo>
                <a:lnTo>
                  <a:pt x="78159" y="968"/>
                </a:lnTo>
                <a:lnTo>
                  <a:pt x="78252" y="1005"/>
                </a:lnTo>
                <a:lnTo>
                  <a:pt x="78364" y="1024"/>
                </a:lnTo>
                <a:lnTo>
                  <a:pt x="78476" y="1024"/>
                </a:lnTo>
                <a:lnTo>
                  <a:pt x="78513" y="1005"/>
                </a:lnTo>
                <a:lnTo>
                  <a:pt x="78550" y="968"/>
                </a:lnTo>
                <a:lnTo>
                  <a:pt x="78569" y="912"/>
                </a:lnTo>
                <a:lnTo>
                  <a:pt x="78569" y="875"/>
                </a:lnTo>
                <a:lnTo>
                  <a:pt x="78531" y="819"/>
                </a:lnTo>
                <a:lnTo>
                  <a:pt x="78494" y="782"/>
                </a:lnTo>
                <a:lnTo>
                  <a:pt x="78420" y="689"/>
                </a:lnTo>
                <a:lnTo>
                  <a:pt x="78327" y="633"/>
                </a:lnTo>
                <a:lnTo>
                  <a:pt x="78569" y="521"/>
                </a:lnTo>
                <a:lnTo>
                  <a:pt x="78680" y="465"/>
                </a:lnTo>
                <a:lnTo>
                  <a:pt x="78718" y="428"/>
                </a:lnTo>
                <a:lnTo>
                  <a:pt x="78755" y="372"/>
                </a:lnTo>
                <a:lnTo>
                  <a:pt x="78755" y="317"/>
                </a:lnTo>
                <a:lnTo>
                  <a:pt x="78736" y="242"/>
                </a:lnTo>
                <a:lnTo>
                  <a:pt x="78699" y="205"/>
                </a:lnTo>
                <a:lnTo>
                  <a:pt x="78662" y="186"/>
                </a:lnTo>
                <a:lnTo>
                  <a:pt x="78625" y="205"/>
                </a:lnTo>
                <a:lnTo>
                  <a:pt x="78513" y="261"/>
                </a:lnTo>
                <a:lnTo>
                  <a:pt x="78345" y="354"/>
                </a:lnTo>
                <a:lnTo>
                  <a:pt x="78215" y="428"/>
                </a:lnTo>
                <a:lnTo>
                  <a:pt x="78140" y="447"/>
                </a:lnTo>
                <a:lnTo>
                  <a:pt x="78103" y="447"/>
                </a:lnTo>
                <a:lnTo>
                  <a:pt x="78066" y="428"/>
                </a:lnTo>
                <a:lnTo>
                  <a:pt x="78010" y="391"/>
                </a:lnTo>
                <a:lnTo>
                  <a:pt x="77936" y="298"/>
                </a:lnTo>
                <a:lnTo>
                  <a:pt x="77880" y="261"/>
                </a:lnTo>
                <a:lnTo>
                  <a:pt x="77843" y="205"/>
                </a:lnTo>
                <a:lnTo>
                  <a:pt x="77787" y="186"/>
                </a:lnTo>
                <a:close/>
                <a:moveTo>
                  <a:pt x="5418" y="168"/>
                </a:moveTo>
                <a:lnTo>
                  <a:pt x="5362" y="186"/>
                </a:lnTo>
                <a:lnTo>
                  <a:pt x="5307" y="223"/>
                </a:lnTo>
                <a:lnTo>
                  <a:pt x="5269" y="261"/>
                </a:lnTo>
                <a:lnTo>
                  <a:pt x="5269" y="317"/>
                </a:lnTo>
                <a:lnTo>
                  <a:pt x="5307" y="372"/>
                </a:lnTo>
                <a:lnTo>
                  <a:pt x="5400" y="465"/>
                </a:lnTo>
                <a:lnTo>
                  <a:pt x="5474" y="540"/>
                </a:lnTo>
                <a:lnTo>
                  <a:pt x="5567" y="596"/>
                </a:lnTo>
                <a:lnTo>
                  <a:pt x="5642" y="633"/>
                </a:lnTo>
                <a:lnTo>
                  <a:pt x="5660" y="670"/>
                </a:lnTo>
                <a:lnTo>
                  <a:pt x="5660" y="707"/>
                </a:lnTo>
                <a:lnTo>
                  <a:pt x="5605" y="763"/>
                </a:lnTo>
                <a:lnTo>
                  <a:pt x="5605" y="819"/>
                </a:lnTo>
                <a:lnTo>
                  <a:pt x="5586" y="856"/>
                </a:lnTo>
                <a:lnTo>
                  <a:pt x="5567" y="912"/>
                </a:lnTo>
                <a:lnTo>
                  <a:pt x="5586" y="968"/>
                </a:lnTo>
                <a:lnTo>
                  <a:pt x="5642" y="1024"/>
                </a:lnTo>
                <a:lnTo>
                  <a:pt x="5679" y="1043"/>
                </a:lnTo>
                <a:lnTo>
                  <a:pt x="5735" y="1024"/>
                </a:lnTo>
                <a:lnTo>
                  <a:pt x="5772" y="987"/>
                </a:lnTo>
                <a:lnTo>
                  <a:pt x="5865" y="894"/>
                </a:lnTo>
                <a:lnTo>
                  <a:pt x="5902" y="856"/>
                </a:lnTo>
                <a:lnTo>
                  <a:pt x="5940" y="838"/>
                </a:lnTo>
                <a:lnTo>
                  <a:pt x="5995" y="856"/>
                </a:lnTo>
                <a:lnTo>
                  <a:pt x="6051" y="894"/>
                </a:lnTo>
                <a:lnTo>
                  <a:pt x="6200" y="968"/>
                </a:lnTo>
                <a:lnTo>
                  <a:pt x="6275" y="1005"/>
                </a:lnTo>
                <a:lnTo>
                  <a:pt x="6331" y="1005"/>
                </a:lnTo>
                <a:lnTo>
                  <a:pt x="6405" y="987"/>
                </a:lnTo>
                <a:lnTo>
                  <a:pt x="6442" y="931"/>
                </a:lnTo>
                <a:lnTo>
                  <a:pt x="6461" y="875"/>
                </a:lnTo>
                <a:lnTo>
                  <a:pt x="6461" y="819"/>
                </a:lnTo>
                <a:lnTo>
                  <a:pt x="6442" y="763"/>
                </a:lnTo>
                <a:lnTo>
                  <a:pt x="6405" y="707"/>
                </a:lnTo>
                <a:lnTo>
                  <a:pt x="6293" y="633"/>
                </a:lnTo>
                <a:lnTo>
                  <a:pt x="6200" y="577"/>
                </a:lnTo>
                <a:lnTo>
                  <a:pt x="6293" y="484"/>
                </a:lnTo>
                <a:lnTo>
                  <a:pt x="6349" y="372"/>
                </a:lnTo>
                <a:lnTo>
                  <a:pt x="6368" y="317"/>
                </a:lnTo>
                <a:lnTo>
                  <a:pt x="6349" y="261"/>
                </a:lnTo>
                <a:lnTo>
                  <a:pt x="6312" y="223"/>
                </a:lnTo>
                <a:lnTo>
                  <a:pt x="6238" y="186"/>
                </a:lnTo>
                <a:lnTo>
                  <a:pt x="6182" y="186"/>
                </a:lnTo>
                <a:lnTo>
                  <a:pt x="6126" y="205"/>
                </a:lnTo>
                <a:lnTo>
                  <a:pt x="6033" y="279"/>
                </a:lnTo>
                <a:lnTo>
                  <a:pt x="5940" y="354"/>
                </a:lnTo>
                <a:lnTo>
                  <a:pt x="5884" y="372"/>
                </a:lnTo>
                <a:lnTo>
                  <a:pt x="5847" y="372"/>
                </a:lnTo>
                <a:lnTo>
                  <a:pt x="5791" y="354"/>
                </a:lnTo>
                <a:lnTo>
                  <a:pt x="5735" y="335"/>
                </a:lnTo>
                <a:lnTo>
                  <a:pt x="5605" y="242"/>
                </a:lnTo>
                <a:lnTo>
                  <a:pt x="5474" y="186"/>
                </a:lnTo>
                <a:lnTo>
                  <a:pt x="5418" y="168"/>
                </a:lnTo>
                <a:close/>
                <a:moveTo>
                  <a:pt x="11600" y="149"/>
                </a:moveTo>
                <a:lnTo>
                  <a:pt x="11544" y="168"/>
                </a:lnTo>
                <a:lnTo>
                  <a:pt x="11506" y="205"/>
                </a:lnTo>
                <a:lnTo>
                  <a:pt x="11413" y="279"/>
                </a:lnTo>
                <a:lnTo>
                  <a:pt x="11339" y="354"/>
                </a:lnTo>
                <a:lnTo>
                  <a:pt x="11264" y="391"/>
                </a:lnTo>
                <a:lnTo>
                  <a:pt x="11227" y="410"/>
                </a:lnTo>
                <a:lnTo>
                  <a:pt x="11190" y="410"/>
                </a:lnTo>
                <a:lnTo>
                  <a:pt x="11115" y="372"/>
                </a:lnTo>
                <a:lnTo>
                  <a:pt x="11004" y="317"/>
                </a:lnTo>
                <a:lnTo>
                  <a:pt x="10873" y="279"/>
                </a:lnTo>
                <a:lnTo>
                  <a:pt x="10780" y="279"/>
                </a:lnTo>
                <a:lnTo>
                  <a:pt x="10687" y="317"/>
                </a:lnTo>
                <a:lnTo>
                  <a:pt x="10650" y="335"/>
                </a:lnTo>
                <a:lnTo>
                  <a:pt x="10631" y="372"/>
                </a:lnTo>
                <a:lnTo>
                  <a:pt x="10650" y="410"/>
                </a:lnTo>
                <a:lnTo>
                  <a:pt x="10706" y="447"/>
                </a:lnTo>
                <a:lnTo>
                  <a:pt x="11060" y="689"/>
                </a:lnTo>
                <a:lnTo>
                  <a:pt x="11004" y="782"/>
                </a:lnTo>
                <a:lnTo>
                  <a:pt x="10948" y="894"/>
                </a:lnTo>
                <a:lnTo>
                  <a:pt x="10948" y="950"/>
                </a:lnTo>
                <a:lnTo>
                  <a:pt x="10967" y="1005"/>
                </a:lnTo>
                <a:lnTo>
                  <a:pt x="11004" y="1024"/>
                </a:lnTo>
                <a:lnTo>
                  <a:pt x="11078" y="1043"/>
                </a:lnTo>
                <a:lnTo>
                  <a:pt x="11115" y="1024"/>
                </a:lnTo>
                <a:lnTo>
                  <a:pt x="11171" y="1005"/>
                </a:lnTo>
                <a:lnTo>
                  <a:pt x="11209" y="968"/>
                </a:lnTo>
                <a:lnTo>
                  <a:pt x="11264" y="931"/>
                </a:lnTo>
                <a:lnTo>
                  <a:pt x="11339" y="894"/>
                </a:lnTo>
                <a:lnTo>
                  <a:pt x="11357" y="894"/>
                </a:lnTo>
                <a:lnTo>
                  <a:pt x="11395" y="931"/>
                </a:lnTo>
                <a:lnTo>
                  <a:pt x="11469" y="968"/>
                </a:lnTo>
                <a:lnTo>
                  <a:pt x="11581" y="987"/>
                </a:lnTo>
                <a:lnTo>
                  <a:pt x="11655" y="968"/>
                </a:lnTo>
                <a:lnTo>
                  <a:pt x="11693" y="950"/>
                </a:lnTo>
                <a:lnTo>
                  <a:pt x="11711" y="931"/>
                </a:lnTo>
                <a:lnTo>
                  <a:pt x="11711" y="875"/>
                </a:lnTo>
                <a:lnTo>
                  <a:pt x="11711" y="819"/>
                </a:lnTo>
                <a:lnTo>
                  <a:pt x="11674" y="782"/>
                </a:lnTo>
                <a:lnTo>
                  <a:pt x="11637" y="726"/>
                </a:lnTo>
                <a:lnTo>
                  <a:pt x="11600" y="670"/>
                </a:lnTo>
                <a:lnTo>
                  <a:pt x="11581" y="652"/>
                </a:lnTo>
                <a:lnTo>
                  <a:pt x="11600" y="596"/>
                </a:lnTo>
                <a:lnTo>
                  <a:pt x="11655" y="540"/>
                </a:lnTo>
                <a:lnTo>
                  <a:pt x="11730" y="447"/>
                </a:lnTo>
                <a:lnTo>
                  <a:pt x="11767" y="372"/>
                </a:lnTo>
                <a:lnTo>
                  <a:pt x="11786" y="298"/>
                </a:lnTo>
                <a:lnTo>
                  <a:pt x="11767" y="242"/>
                </a:lnTo>
                <a:lnTo>
                  <a:pt x="11711" y="186"/>
                </a:lnTo>
                <a:lnTo>
                  <a:pt x="11637" y="149"/>
                </a:lnTo>
                <a:close/>
                <a:moveTo>
                  <a:pt x="59001" y="130"/>
                </a:moveTo>
                <a:lnTo>
                  <a:pt x="58945" y="149"/>
                </a:lnTo>
                <a:lnTo>
                  <a:pt x="58889" y="168"/>
                </a:lnTo>
                <a:lnTo>
                  <a:pt x="58852" y="205"/>
                </a:lnTo>
                <a:lnTo>
                  <a:pt x="58852" y="261"/>
                </a:lnTo>
                <a:lnTo>
                  <a:pt x="58889" y="317"/>
                </a:lnTo>
                <a:lnTo>
                  <a:pt x="59001" y="428"/>
                </a:lnTo>
                <a:lnTo>
                  <a:pt x="59131" y="521"/>
                </a:lnTo>
                <a:lnTo>
                  <a:pt x="59225" y="577"/>
                </a:lnTo>
                <a:lnTo>
                  <a:pt x="59131" y="670"/>
                </a:lnTo>
                <a:lnTo>
                  <a:pt x="59020" y="782"/>
                </a:lnTo>
                <a:lnTo>
                  <a:pt x="58982" y="856"/>
                </a:lnTo>
                <a:lnTo>
                  <a:pt x="58945" y="912"/>
                </a:lnTo>
                <a:lnTo>
                  <a:pt x="58945" y="968"/>
                </a:lnTo>
                <a:lnTo>
                  <a:pt x="58982" y="1024"/>
                </a:lnTo>
                <a:lnTo>
                  <a:pt x="59038" y="1043"/>
                </a:lnTo>
                <a:lnTo>
                  <a:pt x="59113" y="1043"/>
                </a:lnTo>
                <a:lnTo>
                  <a:pt x="59169" y="1005"/>
                </a:lnTo>
                <a:lnTo>
                  <a:pt x="59225" y="950"/>
                </a:lnTo>
                <a:lnTo>
                  <a:pt x="59336" y="838"/>
                </a:lnTo>
                <a:lnTo>
                  <a:pt x="59411" y="726"/>
                </a:lnTo>
                <a:lnTo>
                  <a:pt x="59522" y="838"/>
                </a:lnTo>
                <a:lnTo>
                  <a:pt x="59671" y="950"/>
                </a:lnTo>
                <a:lnTo>
                  <a:pt x="59746" y="1005"/>
                </a:lnTo>
                <a:lnTo>
                  <a:pt x="59820" y="1024"/>
                </a:lnTo>
                <a:lnTo>
                  <a:pt x="59895" y="1024"/>
                </a:lnTo>
                <a:lnTo>
                  <a:pt x="59951" y="987"/>
                </a:lnTo>
                <a:lnTo>
                  <a:pt x="59988" y="931"/>
                </a:lnTo>
                <a:lnTo>
                  <a:pt x="59988" y="856"/>
                </a:lnTo>
                <a:lnTo>
                  <a:pt x="59951" y="782"/>
                </a:lnTo>
                <a:lnTo>
                  <a:pt x="59913" y="707"/>
                </a:lnTo>
                <a:lnTo>
                  <a:pt x="59764" y="577"/>
                </a:lnTo>
                <a:lnTo>
                  <a:pt x="59653" y="484"/>
                </a:lnTo>
                <a:lnTo>
                  <a:pt x="59727" y="428"/>
                </a:lnTo>
                <a:lnTo>
                  <a:pt x="59820" y="335"/>
                </a:lnTo>
                <a:lnTo>
                  <a:pt x="59858" y="279"/>
                </a:lnTo>
                <a:lnTo>
                  <a:pt x="59876" y="242"/>
                </a:lnTo>
                <a:lnTo>
                  <a:pt x="59858" y="205"/>
                </a:lnTo>
                <a:lnTo>
                  <a:pt x="59820" y="186"/>
                </a:lnTo>
                <a:lnTo>
                  <a:pt x="59764" y="186"/>
                </a:lnTo>
                <a:lnTo>
                  <a:pt x="59690" y="242"/>
                </a:lnTo>
                <a:lnTo>
                  <a:pt x="59560" y="317"/>
                </a:lnTo>
                <a:lnTo>
                  <a:pt x="59485" y="335"/>
                </a:lnTo>
                <a:lnTo>
                  <a:pt x="59429" y="335"/>
                </a:lnTo>
                <a:lnTo>
                  <a:pt x="59318" y="261"/>
                </a:lnTo>
                <a:lnTo>
                  <a:pt x="59206" y="205"/>
                </a:lnTo>
                <a:lnTo>
                  <a:pt x="59076" y="149"/>
                </a:lnTo>
                <a:lnTo>
                  <a:pt x="59001" y="130"/>
                </a:lnTo>
                <a:close/>
                <a:moveTo>
                  <a:pt x="73188" y="149"/>
                </a:moveTo>
                <a:lnTo>
                  <a:pt x="73114" y="186"/>
                </a:lnTo>
                <a:lnTo>
                  <a:pt x="72983" y="261"/>
                </a:lnTo>
                <a:lnTo>
                  <a:pt x="72890" y="317"/>
                </a:lnTo>
                <a:lnTo>
                  <a:pt x="72816" y="335"/>
                </a:lnTo>
                <a:lnTo>
                  <a:pt x="72760" y="354"/>
                </a:lnTo>
                <a:lnTo>
                  <a:pt x="72723" y="335"/>
                </a:lnTo>
                <a:lnTo>
                  <a:pt x="72630" y="298"/>
                </a:lnTo>
                <a:lnTo>
                  <a:pt x="72518" y="223"/>
                </a:lnTo>
                <a:lnTo>
                  <a:pt x="72443" y="205"/>
                </a:lnTo>
                <a:lnTo>
                  <a:pt x="72388" y="205"/>
                </a:lnTo>
                <a:lnTo>
                  <a:pt x="72332" y="223"/>
                </a:lnTo>
                <a:lnTo>
                  <a:pt x="72313" y="279"/>
                </a:lnTo>
                <a:lnTo>
                  <a:pt x="72313" y="317"/>
                </a:lnTo>
                <a:lnTo>
                  <a:pt x="72350" y="372"/>
                </a:lnTo>
                <a:lnTo>
                  <a:pt x="72462" y="484"/>
                </a:lnTo>
                <a:lnTo>
                  <a:pt x="72555" y="559"/>
                </a:lnTo>
                <a:lnTo>
                  <a:pt x="72388" y="689"/>
                </a:lnTo>
                <a:lnTo>
                  <a:pt x="72313" y="763"/>
                </a:lnTo>
                <a:lnTo>
                  <a:pt x="72276" y="801"/>
                </a:lnTo>
                <a:lnTo>
                  <a:pt x="72257" y="838"/>
                </a:lnTo>
                <a:lnTo>
                  <a:pt x="72257" y="894"/>
                </a:lnTo>
                <a:lnTo>
                  <a:pt x="72276" y="968"/>
                </a:lnTo>
                <a:lnTo>
                  <a:pt x="72313" y="1005"/>
                </a:lnTo>
                <a:lnTo>
                  <a:pt x="72388" y="1005"/>
                </a:lnTo>
                <a:lnTo>
                  <a:pt x="72481" y="968"/>
                </a:lnTo>
                <a:lnTo>
                  <a:pt x="72555" y="912"/>
                </a:lnTo>
                <a:lnTo>
                  <a:pt x="72648" y="875"/>
                </a:lnTo>
                <a:lnTo>
                  <a:pt x="72741" y="838"/>
                </a:lnTo>
                <a:lnTo>
                  <a:pt x="72816" y="819"/>
                </a:lnTo>
                <a:lnTo>
                  <a:pt x="72872" y="875"/>
                </a:lnTo>
                <a:lnTo>
                  <a:pt x="72927" y="894"/>
                </a:lnTo>
                <a:lnTo>
                  <a:pt x="72965" y="950"/>
                </a:lnTo>
                <a:lnTo>
                  <a:pt x="73002" y="987"/>
                </a:lnTo>
                <a:lnTo>
                  <a:pt x="73058" y="1024"/>
                </a:lnTo>
                <a:lnTo>
                  <a:pt x="73169" y="1043"/>
                </a:lnTo>
                <a:lnTo>
                  <a:pt x="73244" y="1043"/>
                </a:lnTo>
                <a:lnTo>
                  <a:pt x="73263" y="1005"/>
                </a:lnTo>
                <a:lnTo>
                  <a:pt x="73263" y="987"/>
                </a:lnTo>
                <a:lnTo>
                  <a:pt x="73263" y="912"/>
                </a:lnTo>
                <a:lnTo>
                  <a:pt x="73244" y="838"/>
                </a:lnTo>
                <a:lnTo>
                  <a:pt x="73207" y="745"/>
                </a:lnTo>
                <a:lnTo>
                  <a:pt x="73151" y="670"/>
                </a:lnTo>
                <a:lnTo>
                  <a:pt x="73095" y="614"/>
                </a:lnTo>
                <a:lnTo>
                  <a:pt x="73188" y="540"/>
                </a:lnTo>
                <a:lnTo>
                  <a:pt x="73300" y="447"/>
                </a:lnTo>
                <a:lnTo>
                  <a:pt x="73356" y="391"/>
                </a:lnTo>
                <a:lnTo>
                  <a:pt x="73374" y="335"/>
                </a:lnTo>
                <a:lnTo>
                  <a:pt x="73374" y="261"/>
                </a:lnTo>
                <a:lnTo>
                  <a:pt x="73356" y="205"/>
                </a:lnTo>
                <a:lnTo>
                  <a:pt x="73300" y="168"/>
                </a:lnTo>
                <a:lnTo>
                  <a:pt x="73244" y="149"/>
                </a:lnTo>
                <a:close/>
                <a:moveTo>
                  <a:pt x="2719" y="130"/>
                </a:moveTo>
                <a:lnTo>
                  <a:pt x="2663" y="168"/>
                </a:lnTo>
                <a:lnTo>
                  <a:pt x="2644" y="186"/>
                </a:lnTo>
                <a:lnTo>
                  <a:pt x="2626" y="223"/>
                </a:lnTo>
                <a:lnTo>
                  <a:pt x="2626" y="298"/>
                </a:lnTo>
                <a:lnTo>
                  <a:pt x="2663" y="372"/>
                </a:lnTo>
                <a:lnTo>
                  <a:pt x="2719" y="447"/>
                </a:lnTo>
                <a:lnTo>
                  <a:pt x="2868" y="577"/>
                </a:lnTo>
                <a:lnTo>
                  <a:pt x="2979" y="652"/>
                </a:lnTo>
                <a:lnTo>
                  <a:pt x="2905" y="726"/>
                </a:lnTo>
                <a:lnTo>
                  <a:pt x="2830" y="838"/>
                </a:lnTo>
                <a:lnTo>
                  <a:pt x="2812" y="875"/>
                </a:lnTo>
                <a:lnTo>
                  <a:pt x="2812" y="931"/>
                </a:lnTo>
                <a:lnTo>
                  <a:pt x="2830" y="968"/>
                </a:lnTo>
                <a:lnTo>
                  <a:pt x="2868" y="987"/>
                </a:lnTo>
                <a:lnTo>
                  <a:pt x="2924" y="987"/>
                </a:lnTo>
                <a:lnTo>
                  <a:pt x="2998" y="950"/>
                </a:lnTo>
                <a:lnTo>
                  <a:pt x="3054" y="912"/>
                </a:lnTo>
                <a:lnTo>
                  <a:pt x="3110" y="875"/>
                </a:lnTo>
                <a:lnTo>
                  <a:pt x="3166" y="838"/>
                </a:lnTo>
                <a:lnTo>
                  <a:pt x="3203" y="838"/>
                </a:lnTo>
                <a:lnTo>
                  <a:pt x="3240" y="856"/>
                </a:lnTo>
                <a:lnTo>
                  <a:pt x="3296" y="912"/>
                </a:lnTo>
                <a:lnTo>
                  <a:pt x="3445" y="1005"/>
                </a:lnTo>
                <a:lnTo>
                  <a:pt x="3519" y="1043"/>
                </a:lnTo>
                <a:lnTo>
                  <a:pt x="3612" y="1061"/>
                </a:lnTo>
                <a:lnTo>
                  <a:pt x="3650" y="1043"/>
                </a:lnTo>
                <a:lnTo>
                  <a:pt x="3687" y="1024"/>
                </a:lnTo>
                <a:lnTo>
                  <a:pt x="3724" y="987"/>
                </a:lnTo>
                <a:lnTo>
                  <a:pt x="3743" y="950"/>
                </a:lnTo>
                <a:lnTo>
                  <a:pt x="3761" y="875"/>
                </a:lnTo>
                <a:lnTo>
                  <a:pt x="3761" y="838"/>
                </a:lnTo>
                <a:lnTo>
                  <a:pt x="3724" y="782"/>
                </a:lnTo>
                <a:lnTo>
                  <a:pt x="3705" y="745"/>
                </a:lnTo>
                <a:lnTo>
                  <a:pt x="3612" y="670"/>
                </a:lnTo>
                <a:lnTo>
                  <a:pt x="3519" y="596"/>
                </a:lnTo>
                <a:lnTo>
                  <a:pt x="3612" y="521"/>
                </a:lnTo>
                <a:lnTo>
                  <a:pt x="3705" y="410"/>
                </a:lnTo>
                <a:lnTo>
                  <a:pt x="3743" y="335"/>
                </a:lnTo>
                <a:lnTo>
                  <a:pt x="3743" y="279"/>
                </a:lnTo>
                <a:lnTo>
                  <a:pt x="3724" y="242"/>
                </a:lnTo>
                <a:lnTo>
                  <a:pt x="3668" y="186"/>
                </a:lnTo>
                <a:lnTo>
                  <a:pt x="3594" y="186"/>
                </a:lnTo>
                <a:lnTo>
                  <a:pt x="3519" y="205"/>
                </a:lnTo>
                <a:lnTo>
                  <a:pt x="3389" y="279"/>
                </a:lnTo>
                <a:lnTo>
                  <a:pt x="3277" y="372"/>
                </a:lnTo>
                <a:lnTo>
                  <a:pt x="3240" y="372"/>
                </a:lnTo>
                <a:lnTo>
                  <a:pt x="3166" y="354"/>
                </a:lnTo>
                <a:lnTo>
                  <a:pt x="3054" y="279"/>
                </a:lnTo>
                <a:lnTo>
                  <a:pt x="2905" y="205"/>
                </a:lnTo>
                <a:lnTo>
                  <a:pt x="2849" y="168"/>
                </a:lnTo>
                <a:lnTo>
                  <a:pt x="2775" y="130"/>
                </a:lnTo>
                <a:close/>
                <a:moveTo>
                  <a:pt x="37367" y="149"/>
                </a:moveTo>
                <a:lnTo>
                  <a:pt x="37311" y="168"/>
                </a:lnTo>
                <a:lnTo>
                  <a:pt x="37292" y="186"/>
                </a:lnTo>
                <a:lnTo>
                  <a:pt x="37274" y="223"/>
                </a:lnTo>
                <a:lnTo>
                  <a:pt x="37274" y="279"/>
                </a:lnTo>
                <a:lnTo>
                  <a:pt x="37311" y="354"/>
                </a:lnTo>
                <a:lnTo>
                  <a:pt x="37367" y="410"/>
                </a:lnTo>
                <a:lnTo>
                  <a:pt x="37441" y="465"/>
                </a:lnTo>
                <a:lnTo>
                  <a:pt x="37609" y="577"/>
                </a:lnTo>
                <a:lnTo>
                  <a:pt x="37739" y="652"/>
                </a:lnTo>
                <a:lnTo>
                  <a:pt x="37628" y="801"/>
                </a:lnTo>
                <a:lnTo>
                  <a:pt x="37572" y="875"/>
                </a:lnTo>
                <a:lnTo>
                  <a:pt x="37534" y="950"/>
                </a:lnTo>
                <a:lnTo>
                  <a:pt x="37534" y="987"/>
                </a:lnTo>
                <a:lnTo>
                  <a:pt x="37590" y="1005"/>
                </a:lnTo>
                <a:lnTo>
                  <a:pt x="37721" y="931"/>
                </a:lnTo>
                <a:lnTo>
                  <a:pt x="37963" y="782"/>
                </a:lnTo>
                <a:lnTo>
                  <a:pt x="38019" y="801"/>
                </a:lnTo>
                <a:lnTo>
                  <a:pt x="38074" y="819"/>
                </a:lnTo>
                <a:lnTo>
                  <a:pt x="38205" y="894"/>
                </a:lnTo>
                <a:lnTo>
                  <a:pt x="38354" y="987"/>
                </a:lnTo>
                <a:lnTo>
                  <a:pt x="38465" y="1043"/>
                </a:lnTo>
                <a:lnTo>
                  <a:pt x="38558" y="1061"/>
                </a:lnTo>
                <a:lnTo>
                  <a:pt x="38652" y="1043"/>
                </a:lnTo>
                <a:lnTo>
                  <a:pt x="38689" y="1043"/>
                </a:lnTo>
                <a:lnTo>
                  <a:pt x="38726" y="1005"/>
                </a:lnTo>
                <a:lnTo>
                  <a:pt x="38726" y="968"/>
                </a:lnTo>
                <a:lnTo>
                  <a:pt x="38726" y="912"/>
                </a:lnTo>
                <a:lnTo>
                  <a:pt x="38707" y="856"/>
                </a:lnTo>
                <a:lnTo>
                  <a:pt x="38652" y="801"/>
                </a:lnTo>
                <a:lnTo>
                  <a:pt x="38521" y="707"/>
                </a:lnTo>
                <a:lnTo>
                  <a:pt x="38372" y="633"/>
                </a:lnTo>
                <a:lnTo>
                  <a:pt x="38242" y="577"/>
                </a:lnTo>
                <a:lnTo>
                  <a:pt x="38354" y="503"/>
                </a:lnTo>
                <a:lnTo>
                  <a:pt x="38465" y="372"/>
                </a:lnTo>
                <a:lnTo>
                  <a:pt x="38503" y="298"/>
                </a:lnTo>
                <a:lnTo>
                  <a:pt x="38503" y="242"/>
                </a:lnTo>
                <a:lnTo>
                  <a:pt x="38503" y="223"/>
                </a:lnTo>
                <a:lnTo>
                  <a:pt x="38465" y="205"/>
                </a:lnTo>
                <a:lnTo>
                  <a:pt x="38391" y="168"/>
                </a:lnTo>
                <a:lnTo>
                  <a:pt x="38316" y="168"/>
                </a:lnTo>
                <a:lnTo>
                  <a:pt x="38223" y="205"/>
                </a:lnTo>
                <a:lnTo>
                  <a:pt x="38093" y="317"/>
                </a:lnTo>
                <a:lnTo>
                  <a:pt x="38019" y="391"/>
                </a:lnTo>
                <a:lnTo>
                  <a:pt x="37963" y="410"/>
                </a:lnTo>
                <a:lnTo>
                  <a:pt x="37907" y="410"/>
                </a:lnTo>
                <a:lnTo>
                  <a:pt x="37814" y="354"/>
                </a:lnTo>
                <a:lnTo>
                  <a:pt x="37702" y="279"/>
                </a:lnTo>
                <a:lnTo>
                  <a:pt x="37534" y="186"/>
                </a:lnTo>
                <a:lnTo>
                  <a:pt x="37441" y="168"/>
                </a:lnTo>
                <a:lnTo>
                  <a:pt x="37367" y="149"/>
                </a:lnTo>
                <a:close/>
                <a:moveTo>
                  <a:pt x="40327" y="149"/>
                </a:moveTo>
                <a:lnTo>
                  <a:pt x="40290" y="186"/>
                </a:lnTo>
                <a:lnTo>
                  <a:pt x="40290" y="223"/>
                </a:lnTo>
                <a:lnTo>
                  <a:pt x="40290" y="242"/>
                </a:lnTo>
                <a:lnTo>
                  <a:pt x="40327" y="317"/>
                </a:lnTo>
                <a:lnTo>
                  <a:pt x="40364" y="372"/>
                </a:lnTo>
                <a:lnTo>
                  <a:pt x="40383" y="410"/>
                </a:lnTo>
                <a:lnTo>
                  <a:pt x="40402" y="503"/>
                </a:lnTo>
                <a:lnTo>
                  <a:pt x="40364" y="559"/>
                </a:lnTo>
                <a:lnTo>
                  <a:pt x="40290" y="652"/>
                </a:lnTo>
                <a:lnTo>
                  <a:pt x="40197" y="726"/>
                </a:lnTo>
                <a:lnTo>
                  <a:pt x="40104" y="819"/>
                </a:lnTo>
                <a:lnTo>
                  <a:pt x="40085" y="875"/>
                </a:lnTo>
                <a:lnTo>
                  <a:pt x="40104" y="931"/>
                </a:lnTo>
                <a:lnTo>
                  <a:pt x="40122" y="987"/>
                </a:lnTo>
                <a:lnTo>
                  <a:pt x="40160" y="1005"/>
                </a:lnTo>
                <a:lnTo>
                  <a:pt x="40234" y="1005"/>
                </a:lnTo>
                <a:lnTo>
                  <a:pt x="40327" y="968"/>
                </a:lnTo>
                <a:lnTo>
                  <a:pt x="40402" y="912"/>
                </a:lnTo>
                <a:lnTo>
                  <a:pt x="40513" y="819"/>
                </a:lnTo>
                <a:lnTo>
                  <a:pt x="40588" y="782"/>
                </a:lnTo>
                <a:lnTo>
                  <a:pt x="40625" y="763"/>
                </a:lnTo>
                <a:lnTo>
                  <a:pt x="40662" y="801"/>
                </a:lnTo>
                <a:lnTo>
                  <a:pt x="40718" y="856"/>
                </a:lnTo>
                <a:lnTo>
                  <a:pt x="40793" y="987"/>
                </a:lnTo>
                <a:lnTo>
                  <a:pt x="40849" y="1024"/>
                </a:lnTo>
                <a:lnTo>
                  <a:pt x="40923" y="1061"/>
                </a:lnTo>
                <a:lnTo>
                  <a:pt x="40960" y="1061"/>
                </a:lnTo>
                <a:lnTo>
                  <a:pt x="40997" y="1043"/>
                </a:lnTo>
                <a:lnTo>
                  <a:pt x="41035" y="1024"/>
                </a:lnTo>
                <a:lnTo>
                  <a:pt x="41053" y="987"/>
                </a:lnTo>
                <a:lnTo>
                  <a:pt x="41072" y="931"/>
                </a:lnTo>
                <a:lnTo>
                  <a:pt x="41072" y="894"/>
                </a:lnTo>
                <a:lnTo>
                  <a:pt x="41016" y="782"/>
                </a:lnTo>
                <a:lnTo>
                  <a:pt x="40942" y="689"/>
                </a:lnTo>
                <a:lnTo>
                  <a:pt x="40886" y="614"/>
                </a:lnTo>
                <a:lnTo>
                  <a:pt x="41109" y="521"/>
                </a:lnTo>
                <a:lnTo>
                  <a:pt x="41202" y="447"/>
                </a:lnTo>
                <a:lnTo>
                  <a:pt x="41239" y="410"/>
                </a:lnTo>
                <a:lnTo>
                  <a:pt x="41258" y="354"/>
                </a:lnTo>
                <a:lnTo>
                  <a:pt x="41258" y="279"/>
                </a:lnTo>
                <a:lnTo>
                  <a:pt x="41221" y="205"/>
                </a:lnTo>
                <a:lnTo>
                  <a:pt x="41146" y="149"/>
                </a:lnTo>
                <a:lnTo>
                  <a:pt x="41053" y="149"/>
                </a:lnTo>
                <a:lnTo>
                  <a:pt x="40960" y="205"/>
                </a:lnTo>
                <a:lnTo>
                  <a:pt x="40849" y="261"/>
                </a:lnTo>
                <a:lnTo>
                  <a:pt x="40718" y="335"/>
                </a:lnTo>
                <a:lnTo>
                  <a:pt x="40644" y="354"/>
                </a:lnTo>
                <a:lnTo>
                  <a:pt x="40606" y="335"/>
                </a:lnTo>
                <a:lnTo>
                  <a:pt x="40569" y="298"/>
                </a:lnTo>
                <a:lnTo>
                  <a:pt x="40476" y="205"/>
                </a:lnTo>
                <a:lnTo>
                  <a:pt x="40420" y="168"/>
                </a:lnTo>
                <a:lnTo>
                  <a:pt x="40383" y="149"/>
                </a:lnTo>
                <a:close/>
                <a:moveTo>
                  <a:pt x="49022" y="130"/>
                </a:moveTo>
                <a:lnTo>
                  <a:pt x="48966" y="168"/>
                </a:lnTo>
                <a:lnTo>
                  <a:pt x="48910" y="205"/>
                </a:lnTo>
                <a:lnTo>
                  <a:pt x="48817" y="317"/>
                </a:lnTo>
                <a:lnTo>
                  <a:pt x="48761" y="372"/>
                </a:lnTo>
                <a:lnTo>
                  <a:pt x="48724" y="391"/>
                </a:lnTo>
                <a:lnTo>
                  <a:pt x="48668" y="372"/>
                </a:lnTo>
                <a:lnTo>
                  <a:pt x="48612" y="335"/>
                </a:lnTo>
                <a:lnTo>
                  <a:pt x="48463" y="242"/>
                </a:lnTo>
                <a:lnTo>
                  <a:pt x="48370" y="205"/>
                </a:lnTo>
                <a:lnTo>
                  <a:pt x="48296" y="186"/>
                </a:lnTo>
                <a:lnTo>
                  <a:pt x="48240" y="205"/>
                </a:lnTo>
                <a:lnTo>
                  <a:pt x="48221" y="223"/>
                </a:lnTo>
                <a:lnTo>
                  <a:pt x="48203" y="242"/>
                </a:lnTo>
                <a:lnTo>
                  <a:pt x="48203" y="298"/>
                </a:lnTo>
                <a:lnTo>
                  <a:pt x="48240" y="354"/>
                </a:lnTo>
                <a:lnTo>
                  <a:pt x="48333" y="465"/>
                </a:lnTo>
                <a:lnTo>
                  <a:pt x="48463" y="559"/>
                </a:lnTo>
                <a:lnTo>
                  <a:pt x="48538" y="614"/>
                </a:lnTo>
                <a:lnTo>
                  <a:pt x="48426" y="838"/>
                </a:lnTo>
                <a:lnTo>
                  <a:pt x="48370" y="968"/>
                </a:lnTo>
                <a:lnTo>
                  <a:pt x="48370" y="1005"/>
                </a:lnTo>
                <a:lnTo>
                  <a:pt x="48389" y="1043"/>
                </a:lnTo>
                <a:lnTo>
                  <a:pt x="48426" y="1061"/>
                </a:lnTo>
                <a:lnTo>
                  <a:pt x="48482" y="1043"/>
                </a:lnTo>
                <a:lnTo>
                  <a:pt x="48519" y="1005"/>
                </a:lnTo>
                <a:lnTo>
                  <a:pt x="48556" y="968"/>
                </a:lnTo>
                <a:lnTo>
                  <a:pt x="48631" y="875"/>
                </a:lnTo>
                <a:lnTo>
                  <a:pt x="48668" y="838"/>
                </a:lnTo>
                <a:lnTo>
                  <a:pt x="48705" y="801"/>
                </a:lnTo>
                <a:lnTo>
                  <a:pt x="48761" y="801"/>
                </a:lnTo>
                <a:lnTo>
                  <a:pt x="48798" y="819"/>
                </a:lnTo>
                <a:lnTo>
                  <a:pt x="48910" y="875"/>
                </a:lnTo>
                <a:lnTo>
                  <a:pt x="48966" y="912"/>
                </a:lnTo>
                <a:lnTo>
                  <a:pt x="49078" y="912"/>
                </a:lnTo>
                <a:lnTo>
                  <a:pt x="49134" y="894"/>
                </a:lnTo>
                <a:lnTo>
                  <a:pt x="49171" y="838"/>
                </a:lnTo>
                <a:lnTo>
                  <a:pt x="49171" y="801"/>
                </a:lnTo>
                <a:lnTo>
                  <a:pt x="49171" y="745"/>
                </a:lnTo>
                <a:lnTo>
                  <a:pt x="49134" y="707"/>
                </a:lnTo>
                <a:lnTo>
                  <a:pt x="49059" y="614"/>
                </a:lnTo>
                <a:lnTo>
                  <a:pt x="48985" y="559"/>
                </a:lnTo>
                <a:lnTo>
                  <a:pt x="49078" y="484"/>
                </a:lnTo>
                <a:lnTo>
                  <a:pt x="49171" y="391"/>
                </a:lnTo>
                <a:lnTo>
                  <a:pt x="49208" y="335"/>
                </a:lnTo>
                <a:lnTo>
                  <a:pt x="49227" y="279"/>
                </a:lnTo>
                <a:lnTo>
                  <a:pt x="49208" y="223"/>
                </a:lnTo>
                <a:lnTo>
                  <a:pt x="49171" y="168"/>
                </a:lnTo>
                <a:lnTo>
                  <a:pt x="49096" y="130"/>
                </a:lnTo>
                <a:close/>
                <a:moveTo>
                  <a:pt x="53490" y="130"/>
                </a:moveTo>
                <a:lnTo>
                  <a:pt x="53416" y="149"/>
                </a:lnTo>
                <a:lnTo>
                  <a:pt x="53378" y="205"/>
                </a:lnTo>
                <a:lnTo>
                  <a:pt x="53378" y="261"/>
                </a:lnTo>
                <a:lnTo>
                  <a:pt x="53397" y="317"/>
                </a:lnTo>
                <a:lnTo>
                  <a:pt x="53434" y="372"/>
                </a:lnTo>
                <a:lnTo>
                  <a:pt x="53509" y="447"/>
                </a:lnTo>
                <a:lnTo>
                  <a:pt x="53639" y="540"/>
                </a:lnTo>
                <a:lnTo>
                  <a:pt x="53751" y="614"/>
                </a:lnTo>
                <a:lnTo>
                  <a:pt x="53676" y="726"/>
                </a:lnTo>
                <a:lnTo>
                  <a:pt x="53583" y="856"/>
                </a:lnTo>
                <a:lnTo>
                  <a:pt x="53583" y="912"/>
                </a:lnTo>
                <a:lnTo>
                  <a:pt x="53602" y="950"/>
                </a:lnTo>
                <a:lnTo>
                  <a:pt x="53639" y="950"/>
                </a:lnTo>
                <a:lnTo>
                  <a:pt x="53732" y="931"/>
                </a:lnTo>
                <a:lnTo>
                  <a:pt x="53807" y="894"/>
                </a:lnTo>
                <a:lnTo>
                  <a:pt x="53881" y="856"/>
                </a:lnTo>
                <a:lnTo>
                  <a:pt x="53956" y="801"/>
                </a:lnTo>
                <a:lnTo>
                  <a:pt x="54011" y="782"/>
                </a:lnTo>
                <a:lnTo>
                  <a:pt x="54086" y="801"/>
                </a:lnTo>
                <a:lnTo>
                  <a:pt x="54160" y="856"/>
                </a:lnTo>
                <a:lnTo>
                  <a:pt x="54309" y="968"/>
                </a:lnTo>
                <a:lnTo>
                  <a:pt x="54421" y="1024"/>
                </a:lnTo>
                <a:lnTo>
                  <a:pt x="54570" y="1061"/>
                </a:lnTo>
                <a:lnTo>
                  <a:pt x="54644" y="1061"/>
                </a:lnTo>
                <a:lnTo>
                  <a:pt x="54700" y="1043"/>
                </a:lnTo>
                <a:lnTo>
                  <a:pt x="54738" y="1005"/>
                </a:lnTo>
                <a:lnTo>
                  <a:pt x="54756" y="931"/>
                </a:lnTo>
                <a:lnTo>
                  <a:pt x="54756" y="875"/>
                </a:lnTo>
                <a:lnTo>
                  <a:pt x="54719" y="801"/>
                </a:lnTo>
                <a:lnTo>
                  <a:pt x="54663" y="745"/>
                </a:lnTo>
                <a:lnTo>
                  <a:pt x="54607" y="689"/>
                </a:lnTo>
                <a:lnTo>
                  <a:pt x="54458" y="596"/>
                </a:lnTo>
                <a:lnTo>
                  <a:pt x="54347" y="540"/>
                </a:lnTo>
                <a:lnTo>
                  <a:pt x="54421" y="465"/>
                </a:lnTo>
                <a:lnTo>
                  <a:pt x="54496" y="372"/>
                </a:lnTo>
                <a:lnTo>
                  <a:pt x="54514" y="317"/>
                </a:lnTo>
                <a:lnTo>
                  <a:pt x="54514" y="261"/>
                </a:lnTo>
                <a:lnTo>
                  <a:pt x="54496" y="223"/>
                </a:lnTo>
                <a:lnTo>
                  <a:pt x="54440" y="168"/>
                </a:lnTo>
                <a:lnTo>
                  <a:pt x="54365" y="149"/>
                </a:lnTo>
                <a:lnTo>
                  <a:pt x="54309" y="168"/>
                </a:lnTo>
                <a:lnTo>
                  <a:pt x="54198" y="223"/>
                </a:lnTo>
                <a:lnTo>
                  <a:pt x="54067" y="317"/>
                </a:lnTo>
                <a:lnTo>
                  <a:pt x="54011" y="335"/>
                </a:lnTo>
                <a:lnTo>
                  <a:pt x="53918" y="317"/>
                </a:lnTo>
                <a:lnTo>
                  <a:pt x="53788" y="261"/>
                </a:lnTo>
                <a:lnTo>
                  <a:pt x="53639" y="186"/>
                </a:lnTo>
                <a:lnTo>
                  <a:pt x="53546" y="149"/>
                </a:lnTo>
                <a:lnTo>
                  <a:pt x="53490" y="130"/>
                </a:lnTo>
                <a:close/>
                <a:moveTo>
                  <a:pt x="57270" y="130"/>
                </a:moveTo>
                <a:lnTo>
                  <a:pt x="57158" y="168"/>
                </a:lnTo>
                <a:lnTo>
                  <a:pt x="57028" y="223"/>
                </a:lnTo>
                <a:lnTo>
                  <a:pt x="56953" y="261"/>
                </a:lnTo>
                <a:lnTo>
                  <a:pt x="56860" y="317"/>
                </a:lnTo>
                <a:lnTo>
                  <a:pt x="56804" y="391"/>
                </a:lnTo>
                <a:lnTo>
                  <a:pt x="56730" y="428"/>
                </a:lnTo>
                <a:lnTo>
                  <a:pt x="56655" y="428"/>
                </a:lnTo>
                <a:lnTo>
                  <a:pt x="56599" y="391"/>
                </a:lnTo>
                <a:lnTo>
                  <a:pt x="56525" y="335"/>
                </a:lnTo>
                <a:lnTo>
                  <a:pt x="56376" y="223"/>
                </a:lnTo>
                <a:lnTo>
                  <a:pt x="56301" y="168"/>
                </a:lnTo>
                <a:lnTo>
                  <a:pt x="56227" y="149"/>
                </a:lnTo>
                <a:lnTo>
                  <a:pt x="56171" y="168"/>
                </a:lnTo>
                <a:lnTo>
                  <a:pt x="56134" y="186"/>
                </a:lnTo>
                <a:lnTo>
                  <a:pt x="56115" y="223"/>
                </a:lnTo>
                <a:lnTo>
                  <a:pt x="56097" y="298"/>
                </a:lnTo>
                <a:lnTo>
                  <a:pt x="56115" y="354"/>
                </a:lnTo>
                <a:lnTo>
                  <a:pt x="56171" y="428"/>
                </a:lnTo>
                <a:lnTo>
                  <a:pt x="56227" y="484"/>
                </a:lnTo>
                <a:lnTo>
                  <a:pt x="56395" y="596"/>
                </a:lnTo>
                <a:lnTo>
                  <a:pt x="56506" y="670"/>
                </a:lnTo>
                <a:lnTo>
                  <a:pt x="56506" y="689"/>
                </a:lnTo>
                <a:lnTo>
                  <a:pt x="56488" y="707"/>
                </a:lnTo>
                <a:lnTo>
                  <a:pt x="56432" y="801"/>
                </a:lnTo>
                <a:lnTo>
                  <a:pt x="56413" y="838"/>
                </a:lnTo>
                <a:lnTo>
                  <a:pt x="56395" y="875"/>
                </a:lnTo>
                <a:lnTo>
                  <a:pt x="56413" y="912"/>
                </a:lnTo>
                <a:lnTo>
                  <a:pt x="56450" y="931"/>
                </a:lnTo>
                <a:lnTo>
                  <a:pt x="56506" y="931"/>
                </a:lnTo>
                <a:lnTo>
                  <a:pt x="56544" y="894"/>
                </a:lnTo>
                <a:lnTo>
                  <a:pt x="56581" y="856"/>
                </a:lnTo>
                <a:lnTo>
                  <a:pt x="56618" y="838"/>
                </a:lnTo>
                <a:lnTo>
                  <a:pt x="56748" y="838"/>
                </a:lnTo>
                <a:lnTo>
                  <a:pt x="56860" y="931"/>
                </a:lnTo>
                <a:lnTo>
                  <a:pt x="56953" y="987"/>
                </a:lnTo>
                <a:lnTo>
                  <a:pt x="57065" y="1043"/>
                </a:lnTo>
                <a:lnTo>
                  <a:pt x="57139" y="1061"/>
                </a:lnTo>
                <a:lnTo>
                  <a:pt x="57195" y="1061"/>
                </a:lnTo>
                <a:lnTo>
                  <a:pt x="57232" y="1043"/>
                </a:lnTo>
                <a:lnTo>
                  <a:pt x="57251" y="1005"/>
                </a:lnTo>
                <a:lnTo>
                  <a:pt x="57251" y="950"/>
                </a:lnTo>
                <a:lnTo>
                  <a:pt x="57232" y="894"/>
                </a:lnTo>
                <a:lnTo>
                  <a:pt x="57139" y="782"/>
                </a:lnTo>
                <a:lnTo>
                  <a:pt x="57009" y="689"/>
                </a:lnTo>
                <a:lnTo>
                  <a:pt x="56935" y="614"/>
                </a:lnTo>
                <a:lnTo>
                  <a:pt x="57046" y="540"/>
                </a:lnTo>
                <a:lnTo>
                  <a:pt x="57214" y="410"/>
                </a:lnTo>
                <a:lnTo>
                  <a:pt x="57307" y="335"/>
                </a:lnTo>
                <a:lnTo>
                  <a:pt x="57363" y="279"/>
                </a:lnTo>
                <a:lnTo>
                  <a:pt x="57381" y="205"/>
                </a:lnTo>
                <a:lnTo>
                  <a:pt x="57381" y="186"/>
                </a:lnTo>
                <a:lnTo>
                  <a:pt x="57363" y="149"/>
                </a:lnTo>
                <a:lnTo>
                  <a:pt x="57325" y="130"/>
                </a:lnTo>
                <a:close/>
                <a:moveTo>
                  <a:pt x="70544" y="168"/>
                </a:moveTo>
                <a:lnTo>
                  <a:pt x="70451" y="186"/>
                </a:lnTo>
                <a:lnTo>
                  <a:pt x="70302" y="261"/>
                </a:lnTo>
                <a:lnTo>
                  <a:pt x="70153" y="335"/>
                </a:lnTo>
                <a:lnTo>
                  <a:pt x="70079" y="354"/>
                </a:lnTo>
                <a:lnTo>
                  <a:pt x="70004" y="354"/>
                </a:lnTo>
                <a:lnTo>
                  <a:pt x="69911" y="317"/>
                </a:lnTo>
                <a:lnTo>
                  <a:pt x="69800" y="261"/>
                </a:lnTo>
                <a:lnTo>
                  <a:pt x="69744" y="242"/>
                </a:lnTo>
                <a:lnTo>
                  <a:pt x="69725" y="261"/>
                </a:lnTo>
                <a:lnTo>
                  <a:pt x="69725" y="298"/>
                </a:lnTo>
                <a:lnTo>
                  <a:pt x="69762" y="372"/>
                </a:lnTo>
                <a:lnTo>
                  <a:pt x="69818" y="465"/>
                </a:lnTo>
                <a:lnTo>
                  <a:pt x="69855" y="484"/>
                </a:lnTo>
                <a:lnTo>
                  <a:pt x="69837" y="503"/>
                </a:lnTo>
                <a:lnTo>
                  <a:pt x="69800" y="596"/>
                </a:lnTo>
                <a:lnTo>
                  <a:pt x="69762" y="652"/>
                </a:lnTo>
                <a:lnTo>
                  <a:pt x="69688" y="707"/>
                </a:lnTo>
                <a:lnTo>
                  <a:pt x="69632" y="763"/>
                </a:lnTo>
                <a:lnTo>
                  <a:pt x="69595" y="819"/>
                </a:lnTo>
                <a:lnTo>
                  <a:pt x="69595" y="875"/>
                </a:lnTo>
                <a:lnTo>
                  <a:pt x="69595" y="931"/>
                </a:lnTo>
                <a:lnTo>
                  <a:pt x="69613" y="987"/>
                </a:lnTo>
                <a:lnTo>
                  <a:pt x="69651" y="1024"/>
                </a:lnTo>
                <a:lnTo>
                  <a:pt x="69688" y="1043"/>
                </a:lnTo>
                <a:lnTo>
                  <a:pt x="69744" y="1061"/>
                </a:lnTo>
                <a:lnTo>
                  <a:pt x="69781" y="1043"/>
                </a:lnTo>
                <a:lnTo>
                  <a:pt x="69837" y="1005"/>
                </a:lnTo>
                <a:lnTo>
                  <a:pt x="69986" y="856"/>
                </a:lnTo>
                <a:lnTo>
                  <a:pt x="70060" y="782"/>
                </a:lnTo>
                <a:lnTo>
                  <a:pt x="70097" y="745"/>
                </a:lnTo>
                <a:lnTo>
                  <a:pt x="70116" y="745"/>
                </a:lnTo>
                <a:lnTo>
                  <a:pt x="70172" y="763"/>
                </a:lnTo>
                <a:lnTo>
                  <a:pt x="70228" y="782"/>
                </a:lnTo>
                <a:lnTo>
                  <a:pt x="70321" y="875"/>
                </a:lnTo>
                <a:lnTo>
                  <a:pt x="70433" y="968"/>
                </a:lnTo>
                <a:lnTo>
                  <a:pt x="70488" y="1005"/>
                </a:lnTo>
                <a:lnTo>
                  <a:pt x="70619" y="1005"/>
                </a:lnTo>
                <a:lnTo>
                  <a:pt x="70656" y="987"/>
                </a:lnTo>
                <a:lnTo>
                  <a:pt x="70675" y="968"/>
                </a:lnTo>
                <a:lnTo>
                  <a:pt x="70693" y="950"/>
                </a:lnTo>
                <a:lnTo>
                  <a:pt x="70656" y="875"/>
                </a:lnTo>
                <a:lnTo>
                  <a:pt x="70600" y="801"/>
                </a:lnTo>
                <a:lnTo>
                  <a:pt x="70414" y="652"/>
                </a:lnTo>
                <a:lnTo>
                  <a:pt x="70284" y="540"/>
                </a:lnTo>
                <a:lnTo>
                  <a:pt x="70470" y="372"/>
                </a:lnTo>
                <a:lnTo>
                  <a:pt x="70563" y="242"/>
                </a:lnTo>
                <a:lnTo>
                  <a:pt x="70600" y="205"/>
                </a:lnTo>
                <a:lnTo>
                  <a:pt x="70600" y="168"/>
                </a:lnTo>
                <a:close/>
                <a:moveTo>
                  <a:pt x="76074" y="130"/>
                </a:moveTo>
                <a:lnTo>
                  <a:pt x="75944" y="149"/>
                </a:lnTo>
                <a:lnTo>
                  <a:pt x="75813" y="186"/>
                </a:lnTo>
                <a:lnTo>
                  <a:pt x="75683" y="242"/>
                </a:lnTo>
                <a:lnTo>
                  <a:pt x="75571" y="298"/>
                </a:lnTo>
                <a:lnTo>
                  <a:pt x="75459" y="372"/>
                </a:lnTo>
                <a:lnTo>
                  <a:pt x="75404" y="410"/>
                </a:lnTo>
                <a:lnTo>
                  <a:pt x="75348" y="428"/>
                </a:lnTo>
                <a:lnTo>
                  <a:pt x="75255" y="428"/>
                </a:lnTo>
                <a:lnTo>
                  <a:pt x="75143" y="335"/>
                </a:lnTo>
                <a:lnTo>
                  <a:pt x="74975" y="223"/>
                </a:lnTo>
                <a:lnTo>
                  <a:pt x="74864" y="168"/>
                </a:lnTo>
                <a:lnTo>
                  <a:pt x="74826" y="149"/>
                </a:lnTo>
                <a:lnTo>
                  <a:pt x="74789" y="168"/>
                </a:lnTo>
                <a:lnTo>
                  <a:pt x="74771" y="186"/>
                </a:lnTo>
                <a:lnTo>
                  <a:pt x="74771" y="205"/>
                </a:lnTo>
                <a:lnTo>
                  <a:pt x="74771" y="279"/>
                </a:lnTo>
                <a:lnTo>
                  <a:pt x="74808" y="335"/>
                </a:lnTo>
                <a:lnTo>
                  <a:pt x="74864" y="428"/>
                </a:lnTo>
                <a:lnTo>
                  <a:pt x="74975" y="559"/>
                </a:lnTo>
                <a:lnTo>
                  <a:pt x="75050" y="633"/>
                </a:lnTo>
                <a:lnTo>
                  <a:pt x="74882" y="782"/>
                </a:lnTo>
                <a:lnTo>
                  <a:pt x="74808" y="894"/>
                </a:lnTo>
                <a:lnTo>
                  <a:pt x="74789" y="931"/>
                </a:lnTo>
                <a:lnTo>
                  <a:pt x="74808" y="950"/>
                </a:lnTo>
                <a:lnTo>
                  <a:pt x="74826" y="968"/>
                </a:lnTo>
                <a:lnTo>
                  <a:pt x="74882" y="968"/>
                </a:lnTo>
                <a:lnTo>
                  <a:pt x="74994" y="931"/>
                </a:lnTo>
                <a:lnTo>
                  <a:pt x="75106" y="875"/>
                </a:lnTo>
                <a:lnTo>
                  <a:pt x="75180" y="838"/>
                </a:lnTo>
                <a:lnTo>
                  <a:pt x="75236" y="838"/>
                </a:lnTo>
                <a:lnTo>
                  <a:pt x="75273" y="856"/>
                </a:lnTo>
                <a:lnTo>
                  <a:pt x="75366" y="931"/>
                </a:lnTo>
                <a:lnTo>
                  <a:pt x="75459" y="987"/>
                </a:lnTo>
                <a:lnTo>
                  <a:pt x="75553" y="1043"/>
                </a:lnTo>
                <a:lnTo>
                  <a:pt x="75646" y="1061"/>
                </a:lnTo>
                <a:lnTo>
                  <a:pt x="75739" y="1061"/>
                </a:lnTo>
                <a:lnTo>
                  <a:pt x="75776" y="1043"/>
                </a:lnTo>
                <a:lnTo>
                  <a:pt x="75795" y="1024"/>
                </a:lnTo>
                <a:lnTo>
                  <a:pt x="75832" y="987"/>
                </a:lnTo>
                <a:lnTo>
                  <a:pt x="75832" y="950"/>
                </a:lnTo>
                <a:lnTo>
                  <a:pt x="75832" y="894"/>
                </a:lnTo>
                <a:lnTo>
                  <a:pt x="75813" y="856"/>
                </a:lnTo>
                <a:lnTo>
                  <a:pt x="75739" y="763"/>
                </a:lnTo>
                <a:lnTo>
                  <a:pt x="75664" y="689"/>
                </a:lnTo>
                <a:lnTo>
                  <a:pt x="75571" y="652"/>
                </a:lnTo>
                <a:lnTo>
                  <a:pt x="75832" y="540"/>
                </a:lnTo>
                <a:lnTo>
                  <a:pt x="75944" y="484"/>
                </a:lnTo>
                <a:lnTo>
                  <a:pt x="76055" y="428"/>
                </a:lnTo>
                <a:lnTo>
                  <a:pt x="76130" y="354"/>
                </a:lnTo>
                <a:lnTo>
                  <a:pt x="76186" y="261"/>
                </a:lnTo>
                <a:lnTo>
                  <a:pt x="76204" y="205"/>
                </a:lnTo>
                <a:lnTo>
                  <a:pt x="76186" y="168"/>
                </a:lnTo>
                <a:lnTo>
                  <a:pt x="76148" y="149"/>
                </a:lnTo>
                <a:lnTo>
                  <a:pt x="76074" y="130"/>
                </a:lnTo>
                <a:close/>
                <a:moveTo>
                  <a:pt x="18767" y="168"/>
                </a:moveTo>
                <a:lnTo>
                  <a:pt x="18749" y="242"/>
                </a:lnTo>
                <a:lnTo>
                  <a:pt x="18749" y="317"/>
                </a:lnTo>
                <a:lnTo>
                  <a:pt x="18786" y="372"/>
                </a:lnTo>
                <a:lnTo>
                  <a:pt x="18823" y="428"/>
                </a:lnTo>
                <a:lnTo>
                  <a:pt x="18842" y="484"/>
                </a:lnTo>
                <a:lnTo>
                  <a:pt x="18879" y="521"/>
                </a:lnTo>
                <a:lnTo>
                  <a:pt x="18879" y="540"/>
                </a:lnTo>
                <a:lnTo>
                  <a:pt x="18861" y="577"/>
                </a:lnTo>
                <a:lnTo>
                  <a:pt x="18823" y="596"/>
                </a:lnTo>
                <a:lnTo>
                  <a:pt x="18730" y="726"/>
                </a:lnTo>
                <a:lnTo>
                  <a:pt x="18712" y="782"/>
                </a:lnTo>
                <a:lnTo>
                  <a:pt x="18712" y="838"/>
                </a:lnTo>
                <a:lnTo>
                  <a:pt x="18712" y="875"/>
                </a:lnTo>
                <a:lnTo>
                  <a:pt x="18730" y="894"/>
                </a:lnTo>
                <a:lnTo>
                  <a:pt x="18805" y="894"/>
                </a:lnTo>
                <a:lnTo>
                  <a:pt x="18879" y="875"/>
                </a:lnTo>
                <a:lnTo>
                  <a:pt x="18935" y="838"/>
                </a:lnTo>
                <a:lnTo>
                  <a:pt x="18991" y="819"/>
                </a:lnTo>
                <a:lnTo>
                  <a:pt x="19065" y="801"/>
                </a:lnTo>
                <a:lnTo>
                  <a:pt x="19121" y="801"/>
                </a:lnTo>
                <a:lnTo>
                  <a:pt x="19158" y="819"/>
                </a:lnTo>
                <a:lnTo>
                  <a:pt x="19252" y="894"/>
                </a:lnTo>
                <a:lnTo>
                  <a:pt x="19345" y="968"/>
                </a:lnTo>
                <a:lnTo>
                  <a:pt x="19475" y="1024"/>
                </a:lnTo>
                <a:lnTo>
                  <a:pt x="19605" y="1061"/>
                </a:lnTo>
                <a:lnTo>
                  <a:pt x="19661" y="1080"/>
                </a:lnTo>
                <a:lnTo>
                  <a:pt x="19717" y="1061"/>
                </a:lnTo>
                <a:lnTo>
                  <a:pt x="19773" y="1024"/>
                </a:lnTo>
                <a:lnTo>
                  <a:pt x="19810" y="1005"/>
                </a:lnTo>
                <a:lnTo>
                  <a:pt x="19829" y="968"/>
                </a:lnTo>
                <a:lnTo>
                  <a:pt x="19829" y="931"/>
                </a:lnTo>
                <a:lnTo>
                  <a:pt x="19791" y="856"/>
                </a:lnTo>
                <a:lnTo>
                  <a:pt x="19736" y="801"/>
                </a:lnTo>
                <a:lnTo>
                  <a:pt x="19549" y="670"/>
                </a:lnTo>
                <a:lnTo>
                  <a:pt x="19401" y="596"/>
                </a:lnTo>
                <a:lnTo>
                  <a:pt x="19531" y="484"/>
                </a:lnTo>
                <a:lnTo>
                  <a:pt x="19605" y="410"/>
                </a:lnTo>
                <a:lnTo>
                  <a:pt x="19643" y="354"/>
                </a:lnTo>
                <a:lnTo>
                  <a:pt x="19661" y="279"/>
                </a:lnTo>
                <a:lnTo>
                  <a:pt x="19643" y="223"/>
                </a:lnTo>
                <a:lnTo>
                  <a:pt x="19624" y="205"/>
                </a:lnTo>
                <a:lnTo>
                  <a:pt x="19587" y="186"/>
                </a:lnTo>
                <a:lnTo>
                  <a:pt x="19438" y="186"/>
                </a:lnTo>
                <a:lnTo>
                  <a:pt x="19382" y="205"/>
                </a:lnTo>
                <a:lnTo>
                  <a:pt x="19289" y="279"/>
                </a:lnTo>
                <a:lnTo>
                  <a:pt x="19196" y="335"/>
                </a:lnTo>
                <a:lnTo>
                  <a:pt x="19158" y="354"/>
                </a:lnTo>
                <a:lnTo>
                  <a:pt x="19121" y="372"/>
                </a:lnTo>
                <a:lnTo>
                  <a:pt x="19084" y="354"/>
                </a:lnTo>
                <a:lnTo>
                  <a:pt x="19047" y="335"/>
                </a:lnTo>
                <a:lnTo>
                  <a:pt x="18991" y="279"/>
                </a:lnTo>
                <a:lnTo>
                  <a:pt x="18935" y="223"/>
                </a:lnTo>
                <a:lnTo>
                  <a:pt x="18898" y="186"/>
                </a:lnTo>
                <a:lnTo>
                  <a:pt x="18861" y="186"/>
                </a:lnTo>
                <a:lnTo>
                  <a:pt x="18786" y="168"/>
                </a:lnTo>
                <a:close/>
                <a:moveTo>
                  <a:pt x="30367" y="112"/>
                </a:moveTo>
                <a:lnTo>
                  <a:pt x="30311" y="130"/>
                </a:lnTo>
                <a:lnTo>
                  <a:pt x="30199" y="168"/>
                </a:lnTo>
                <a:lnTo>
                  <a:pt x="30106" y="223"/>
                </a:lnTo>
                <a:lnTo>
                  <a:pt x="29994" y="317"/>
                </a:lnTo>
                <a:lnTo>
                  <a:pt x="29920" y="372"/>
                </a:lnTo>
                <a:lnTo>
                  <a:pt x="29882" y="391"/>
                </a:lnTo>
                <a:lnTo>
                  <a:pt x="29845" y="391"/>
                </a:lnTo>
                <a:lnTo>
                  <a:pt x="29827" y="372"/>
                </a:lnTo>
                <a:lnTo>
                  <a:pt x="29771" y="298"/>
                </a:lnTo>
                <a:lnTo>
                  <a:pt x="29715" y="242"/>
                </a:lnTo>
                <a:lnTo>
                  <a:pt x="29678" y="223"/>
                </a:lnTo>
                <a:lnTo>
                  <a:pt x="29547" y="223"/>
                </a:lnTo>
                <a:lnTo>
                  <a:pt x="29491" y="261"/>
                </a:lnTo>
                <a:lnTo>
                  <a:pt x="29473" y="317"/>
                </a:lnTo>
                <a:lnTo>
                  <a:pt x="29473" y="391"/>
                </a:lnTo>
                <a:lnTo>
                  <a:pt x="29491" y="447"/>
                </a:lnTo>
                <a:lnTo>
                  <a:pt x="29529" y="521"/>
                </a:lnTo>
                <a:lnTo>
                  <a:pt x="29603" y="633"/>
                </a:lnTo>
                <a:lnTo>
                  <a:pt x="29547" y="707"/>
                </a:lnTo>
                <a:lnTo>
                  <a:pt x="29510" y="782"/>
                </a:lnTo>
                <a:lnTo>
                  <a:pt x="29510" y="819"/>
                </a:lnTo>
                <a:lnTo>
                  <a:pt x="29510" y="856"/>
                </a:lnTo>
                <a:lnTo>
                  <a:pt x="29547" y="875"/>
                </a:lnTo>
                <a:lnTo>
                  <a:pt x="29603" y="875"/>
                </a:lnTo>
                <a:lnTo>
                  <a:pt x="29659" y="894"/>
                </a:lnTo>
                <a:lnTo>
                  <a:pt x="29696" y="875"/>
                </a:lnTo>
                <a:lnTo>
                  <a:pt x="29715" y="838"/>
                </a:lnTo>
                <a:lnTo>
                  <a:pt x="29752" y="838"/>
                </a:lnTo>
                <a:lnTo>
                  <a:pt x="29845" y="875"/>
                </a:lnTo>
                <a:lnTo>
                  <a:pt x="29976" y="968"/>
                </a:lnTo>
                <a:lnTo>
                  <a:pt x="30106" y="1043"/>
                </a:lnTo>
                <a:lnTo>
                  <a:pt x="30218" y="1080"/>
                </a:lnTo>
                <a:lnTo>
                  <a:pt x="30367" y="1080"/>
                </a:lnTo>
                <a:lnTo>
                  <a:pt x="30404" y="1043"/>
                </a:lnTo>
                <a:lnTo>
                  <a:pt x="30422" y="1005"/>
                </a:lnTo>
                <a:lnTo>
                  <a:pt x="30441" y="931"/>
                </a:lnTo>
                <a:lnTo>
                  <a:pt x="30422" y="875"/>
                </a:lnTo>
                <a:lnTo>
                  <a:pt x="30404" y="819"/>
                </a:lnTo>
                <a:lnTo>
                  <a:pt x="30311" y="745"/>
                </a:lnTo>
                <a:lnTo>
                  <a:pt x="30106" y="596"/>
                </a:lnTo>
                <a:lnTo>
                  <a:pt x="30218" y="540"/>
                </a:lnTo>
                <a:lnTo>
                  <a:pt x="30348" y="447"/>
                </a:lnTo>
                <a:lnTo>
                  <a:pt x="30404" y="391"/>
                </a:lnTo>
                <a:lnTo>
                  <a:pt x="30441" y="335"/>
                </a:lnTo>
                <a:lnTo>
                  <a:pt x="30478" y="279"/>
                </a:lnTo>
                <a:lnTo>
                  <a:pt x="30478" y="223"/>
                </a:lnTo>
                <a:lnTo>
                  <a:pt x="30460" y="168"/>
                </a:lnTo>
                <a:lnTo>
                  <a:pt x="30422" y="130"/>
                </a:lnTo>
                <a:lnTo>
                  <a:pt x="30367" y="112"/>
                </a:lnTo>
                <a:close/>
                <a:moveTo>
                  <a:pt x="62520" y="130"/>
                </a:moveTo>
                <a:lnTo>
                  <a:pt x="62390" y="168"/>
                </a:lnTo>
                <a:lnTo>
                  <a:pt x="62278" y="223"/>
                </a:lnTo>
                <a:lnTo>
                  <a:pt x="62166" y="279"/>
                </a:lnTo>
                <a:lnTo>
                  <a:pt x="62092" y="354"/>
                </a:lnTo>
                <a:lnTo>
                  <a:pt x="62054" y="391"/>
                </a:lnTo>
                <a:lnTo>
                  <a:pt x="62017" y="410"/>
                </a:lnTo>
                <a:lnTo>
                  <a:pt x="61961" y="410"/>
                </a:lnTo>
                <a:lnTo>
                  <a:pt x="61924" y="372"/>
                </a:lnTo>
                <a:lnTo>
                  <a:pt x="61831" y="298"/>
                </a:lnTo>
                <a:lnTo>
                  <a:pt x="61719" y="242"/>
                </a:lnTo>
                <a:lnTo>
                  <a:pt x="61664" y="223"/>
                </a:lnTo>
                <a:lnTo>
                  <a:pt x="61626" y="205"/>
                </a:lnTo>
                <a:lnTo>
                  <a:pt x="61589" y="223"/>
                </a:lnTo>
                <a:lnTo>
                  <a:pt x="61589" y="242"/>
                </a:lnTo>
                <a:lnTo>
                  <a:pt x="61570" y="298"/>
                </a:lnTo>
                <a:lnTo>
                  <a:pt x="61589" y="372"/>
                </a:lnTo>
                <a:lnTo>
                  <a:pt x="61626" y="428"/>
                </a:lnTo>
                <a:lnTo>
                  <a:pt x="61664" y="465"/>
                </a:lnTo>
                <a:lnTo>
                  <a:pt x="61701" y="521"/>
                </a:lnTo>
                <a:lnTo>
                  <a:pt x="61719" y="577"/>
                </a:lnTo>
                <a:lnTo>
                  <a:pt x="61719" y="633"/>
                </a:lnTo>
                <a:lnTo>
                  <a:pt x="61701" y="670"/>
                </a:lnTo>
                <a:lnTo>
                  <a:pt x="61608" y="782"/>
                </a:lnTo>
                <a:lnTo>
                  <a:pt x="61552" y="856"/>
                </a:lnTo>
                <a:lnTo>
                  <a:pt x="61515" y="931"/>
                </a:lnTo>
                <a:lnTo>
                  <a:pt x="61496" y="968"/>
                </a:lnTo>
                <a:lnTo>
                  <a:pt x="61515" y="1005"/>
                </a:lnTo>
                <a:lnTo>
                  <a:pt x="61533" y="1024"/>
                </a:lnTo>
                <a:lnTo>
                  <a:pt x="61589" y="1043"/>
                </a:lnTo>
                <a:lnTo>
                  <a:pt x="61608" y="1043"/>
                </a:lnTo>
                <a:lnTo>
                  <a:pt x="61645" y="1024"/>
                </a:lnTo>
                <a:lnTo>
                  <a:pt x="61719" y="987"/>
                </a:lnTo>
                <a:lnTo>
                  <a:pt x="61812" y="912"/>
                </a:lnTo>
                <a:lnTo>
                  <a:pt x="61868" y="875"/>
                </a:lnTo>
                <a:lnTo>
                  <a:pt x="61961" y="856"/>
                </a:lnTo>
                <a:lnTo>
                  <a:pt x="62054" y="912"/>
                </a:lnTo>
                <a:lnTo>
                  <a:pt x="62129" y="968"/>
                </a:lnTo>
                <a:lnTo>
                  <a:pt x="62241" y="1043"/>
                </a:lnTo>
                <a:lnTo>
                  <a:pt x="62297" y="1061"/>
                </a:lnTo>
                <a:lnTo>
                  <a:pt x="62352" y="1080"/>
                </a:lnTo>
                <a:lnTo>
                  <a:pt x="62408" y="1080"/>
                </a:lnTo>
                <a:lnTo>
                  <a:pt x="62464" y="1043"/>
                </a:lnTo>
                <a:lnTo>
                  <a:pt x="62483" y="987"/>
                </a:lnTo>
                <a:lnTo>
                  <a:pt x="62464" y="931"/>
                </a:lnTo>
                <a:lnTo>
                  <a:pt x="62445" y="875"/>
                </a:lnTo>
                <a:lnTo>
                  <a:pt x="62408" y="801"/>
                </a:lnTo>
                <a:lnTo>
                  <a:pt x="62297" y="707"/>
                </a:lnTo>
                <a:lnTo>
                  <a:pt x="62222" y="633"/>
                </a:lnTo>
                <a:lnTo>
                  <a:pt x="62352" y="559"/>
                </a:lnTo>
                <a:lnTo>
                  <a:pt x="62557" y="428"/>
                </a:lnTo>
                <a:lnTo>
                  <a:pt x="62650" y="354"/>
                </a:lnTo>
                <a:lnTo>
                  <a:pt x="62706" y="279"/>
                </a:lnTo>
                <a:lnTo>
                  <a:pt x="62706" y="242"/>
                </a:lnTo>
                <a:lnTo>
                  <a:pt x="62706" y="205"/>
                </a:lnTo>
                <a:lnTo>
                  <a:pt x="62687" y="186"/>
                </a:lnTo>
                <a:lnTo>
                  <a:pt x="62632" y="149"/>
                </a:lnTo>
                <a:lnTo>
                  <a:pt x="62576" y="149"/>
                </a:lnTo>
                <a:lnTo>
                  <a:pt x="62520" y="130"/>
                </a:lnTo>
                <a:close/>
                <a:moveTo>
                  <a:pt x="67007" y="149"/>
                </a:moveTo>
                <a:lnTo>
                  <a:pt x="66988" y="168"/>
                </a:lnTo>
                <a:lnTo>
                  <a:pt x="66951" y="205"/>
                </a:lnTo>
                <a:lnTo>
                  <a:pt x="66932" y="242"/>
                </a:lnTo>
                <a:lnTo>
                  <a:pt x="66932" y="279"/>
                </a:lnTo>
                <a:lnTo>
                  <a:pt x="66932" y="335"/>
                </a:lnTo>
                <a:lnTo>
                  <a:pt x="66970" y="391"/>
                </a:lnTo>
                <a:lnTo>
                  <a:pt x="67063" y="465"/>
                </a:lnTo>
                <a:lnTo>
                  <a:pt x="67268" y="577"/>
                </a:lnTo>
                <a:lnTo>
                  <a:pt x="67137" y="707"/>
                </a:lnTo>
                <a:lnTo>
                  <a:pt x="67007" y="856"/>
                </a:lnTo>
                <a:lnTo>
                  <a:pt x="66951" y="987"/>
                </a:lnTo>
                <a:lnTo>
                  <a:pt x="66914" y="1061"/>
                </a:lnTo>
                <a:lnTo>
                  <a:pt x="66932" y="1080"/>
                </a:lnTo>
                <a:lnTo>
                  <a:pt x="66951" y="1061"/>
                </a:lnTo>
                <a:lnTo>
                  <a:pt x="67063" y="987"/>
                </a:lnTo>
                <a:lnTo>
                  <a:pt x="67193" y="894"/>
                </a:lnTo>
                <a:lnTo>
                  <a:pt x="67323" y="801"/>
                </a:lnTo>
                <a:lnTo>
                  <a:pt x="67454" y="745"/>
                </a:lnTo>
                <a:lnTo>
                  <a:pt x="67491" y="763"/>
                </a:lnTo>
                <a:lnTo>
                  <a:pt x="67547" y="782"/>
                </a:lnTo>
                <a:lnTo>
                  <a:pt x="67640" y="875"/>
                </a:lnTo>
                <a:lnTo>
                  <a:pt x="67733" y="950"/>
                </a:lnTo>
                <a:lnTo>
                  <a:pt x="67789" y="968"/>
                </a:lnTo>
                <a:lnTo>
                  <a:pt x="67826" y="968"/>
                </a:lnTo>
                <a:lnTo>
                  <a:pt x="67863" y="950"/>
                </a:lnTo>
                <a:lnTo>
                  <a:pt x="67882" y="912"/>
                </a:lnTo>
                <a:lnTo>
                  <a:pt x="67882" y="856"/>
                </a:lnTo>
                <a:lnTo>
                  <a:pt x="67863" y="819"/>
                </a:lnTo>
                <a:lnTo>
                  <a:pt x="67807" y="726"/>
                </a:lnTo>
                <a:lnTo>
                  <a:pt x="67770" y="633"/>
                </a:lnTo>
                <a:lnTo>
                  <a:pt x="67770" y="559"/>
                </a:lnTo>
                <a:lnTo>
                  <a:pt x="67770" y="521"/>
                </a:lnTo>
                <a:lnTo>
                  <a:pt x="67807" y="503"/>
                </a:lnTo>
                <a:lnTo>
                  <a:pt x="67882" y="447"/>
                </a:lnTo>
                <a:lnTo>
                  <a:pt x="67956" y="354"/>
                </a:lnTo>
                <a:lnTo>
                  <a:pt x="67994" y="317"/>
                </a:lnTo>
                <a:lnTo>
                  <a:pt x="67994" y="261"/>
                </a:lnTo>
                <a:lnTo>
                  <a:pt x="67975" y="223"/>
                </a:lnTo>
                <a:lnTo>
                  <a:pt x="67938" y="205"/>
                </a:lnTo>
                <a:lnTo>
                  <a:pt x="67845" y="205"/>
                </a:lnTo>
                <a:lnTo>
                  <a:pt x="67733" y="242"/>
                </a:lnTo>
                <a:lnTo>
                  <a:pt x="67640" y="279"/>
                </a:lnTo>
                <a:lnTo>
                  <a:pt x="67547" y="317"/>
                </a:lnTo>
                <a:lnTo>
                  <a:pt x="67510" y="317"/>
                </a:lnTo>
                <a:lnTo>
                  <a:pt x="67454" y="298"/>
                </a:lnTo>
                <a:lnTo>
                  <a:pt x="67323" y="223"/>
                </a:lnTo>
                <a:lnTo>
                  <a:pt x="67249" y="186"/>
                </a:lnTo>
                <a:lnTo>
                  <a:pt x="67174" y="149"/>
                </a:lnTo>
                <a:close/>
                <a:moveTo>
                  <a:pt x="27648" y="112"/>
                </a:moveTo>
                <a:lnTo>
                  <a:pt x="27574" y="130"/>
                </a:lnTo>
                <a:lnTo>
                  <a:pt x="27499" y="186"/>
                </a:lnTo>
                <a:lnTo>
                  <a:pt x="27444" y="261"/>
                </a:lnTo>
                <a:lnTo>
                  <a:pt x="27406" y="317"/>
                </a:lnTo>
                <a:lnTo>
                  <a:pt x="27350" y="372"/>
                </a:lnTo>
                <a:lnTo>
                  <a:pt x="27276" y="391"/>
                </a:lnTo>
                <a:lnTo>
                  <a:pt x="27201" y="372"/>
                </a:lnTo>
                <a:lnTo>
                  <a:pt x="27127" y="335"/>
                </a:lnTo>
                <a:lnTo>
                  <a:pt x="26978" y="279"/>
                </a:lnTo>
                <a:lnTo>
                  <a:pt x="26848" y="261"/>
                </a:lnTo>
                <a:lnTo>
                  <a:pt x="26792" y="261"/>
                </a:lnTo>
                <a:lnTo>
                  <a:pt x="26755" y="298"/>
                </a:lnTo>
                <a:lnTo>
                  <a:pt x="26717" y="335"/>
                </a:lnTo>
                <a:lnTo>
                  <a:pt x="26717" y="391"/>
                </a:lnTo>
                <a:lnTo>
                  <a:pt x="26736" y="428"/>
                </a:lnTo>
                <a:lnTo>
                  <a:pt x="26773" y="465"/>
                </a:lnTo>
                <a:lnTo>
                  <a:pt x="26941" y="559"/>
                </a:lnTo>
                <a:lnTo>
                  <a:pt x="27108" y="633"/>
                </a:lnTo>
                <a:lnTo>
                  <a:pt x="26904" y="801"/>
                </a:lnTo>
                <a:lnTo>
                  <a:pt x="26866" y="856"/>
                </a:lnTo>
                <a:lnTo>
                  <a:pt x="26829" y="894"/>
                </a:lnTo>
                <a:lnTo>
                  <a:pt x="26829" y="950"/>
                </a:lnTo>
                <a:lnTo>
                  <a:pt x="26829" y="1005"/>
                </a:lnTo>
                <a:lnTo>
                  <a:pt x="26866" y="1061"/>
                </a:lnTo>
                <a:lnTo>
                  <a:pt x="26904" y="1098"/>
                </a:lnTo>
                <a:lnTo>
                  <a:pt x="26997" y="1098"/>
                </a:lnTo>
                <a:lnTo>
                  <a:pt x="27090" y="1061"/>
                </a:lnTo>
                <a:lnTo>
                  <a:pt x="27164" y="1005"/>
                </a:lnTo>
                <a:lnTo>
                  <a:pt x="27276" y="894"/>
                </a:lnTo>
                <a:lnTo>
                  <a:pt x="27332" y="819"/>
                </a:lnTo>
                <a:lnTo>
                  <a:pt x="27388" y="782"/>
                </a:lnTo>
                <a:lnTo>
                  <a:pt x="27444" y="801"/>
                </a:lnTo>
                <a:lnTo>
                  <a:pt x="27518" y="838"/>
                </a:lnTo>
                <a:lnTo>
                  <a:pt x="27611" y="875"/>
                </a:lnTo>
                <a:lnTo>
                  <a:pt x="27667" y="912"/>
                </a:lnTo>
                <a:lnTo>
                  <a:pt x="27760" y="931"/>
                </a:lnTo>
                <a:lnTo>
                  <a:pt x="27816" y="931"/>
                </a:lnTo>
                <a:lnTo>
                  <a:pt x="27834" y="912"/>
                </a:lnTo>
                <a:lnTo>
                  <a:pt x="27853" y="875"/>
                </a:lnTo>
                <a:lnTo>
                  <a:pt x="27834" y="838"/>
                </a:lnTo>
                <a:lnTo>
                  <a:pt x="27816" y="782"/>
                </a:lnTo>
                <a:lnTo>
                  <a:pt x="27723" y="670"/>
                </a:lnTo>
                <a:lnTo>
                  <a:pt x="27630" y="577"/>
                </a:lnTo>
                <a:lnTo>
                  <a:pt x="27611" y="540"/>
                </a:lnTo>
                <a:lnTo>
                  <a:pt x="27611" y="484"/>
                </a:lnTo>
                <a:lnTo>
                  <a:pt x="27630" y="428"/>
                </a:lnTo>
                <a:lnTo>
                  <a:pt x="27686" y="372"/>
                </a:lnTo>
                <a:lnTo>
                  <a:pt x="27723" y="298"/>
                </a:lnTo>
                <a:lnTo>
                  <a:pt x="27723" y="261"/>
                </a:lnTo>
                <a:lnTo>
                  <a:pt x="27741" y="223"/>
                </a:lnTo>
                <a:lnTo>
                  <a:pt x="27723" y="168"/>
                </a:lnTo>
                <a:lnTo>
                  <a:pt x="27704" y="130"/>
                </a:lnTo>
                <a:lnTo>
                  <a:pt x="27686" y="112"/>
                </a:lnTo>
                <a:close/>
                <a:moveTo>
                  <a:pt x="80244" y="112"/>
                </a:moveTo>
                <a:lnTo>
                  <a:pt x="80188" y="130"/>
                </a:lnTo>
                <a:lnTo>
                  <a:pt x="80170" y="168"/>
                </a:lnTo>
                <a:lnTo>
                  <a:pt x="80133" y="205"/>
                </a:lnTo>
                <a:lnTo>
                  <a:pt x="80133" y="261"/>
                </a:lnTo>
                <a:lnTo>
                  <a:pt x="80133" y="317"/>
                </a:lnTo>
                <a:lnTo>
                  <a:pt x="80151" y="372"/>
                </a:lnTo>
                <a:lnTo>
                  <a:pt x="80226" y="465"/>
                </a:lnTo>
                <a:lnTo>
                  <a:pt x="80337" y="540"/>
                </a:lnTo>
                <a:lnTo>
                  <a:pt x="80431" y="596"/>
                </a:lnTo>
                <a:lnTo>
                  <a:pt x="80337" y="670"/>
                </a:lnTo>
                <a:lnTo>
                  <a:pt x="80226" y="763"/>
                </a:lnTo>
                <a:lnTo>
                  <a:pt x="80170" y="819"/>
                </a:lnTo>
                <a:lnTo>
                  <a:pt x="80133" y="875"/>
                </a:lnTo>
                <a:lnTo>
                  <a:pt x="80114" y="950"/>
                </a:lnTo>
                <a:lnTo>
                  <a:pt x="80133" y="1005"/>
                </a:lnTo>
                <a:lnTo>
                  <a:pt x="80170" y="1061"/>
                </a:lnTo>
                <a:lnTo>
                  <a:pt x="80207" y="1098"/>
                </a:lnTo>
                <a:lnTo>
                  <a:pt x="80263" y="1098"/>
                </a:lnTo>
                <a:lnTo>
                  <a:pt x="80319" y="1080"/>
                </a:lnTo>
                <a:lnTo>
                  <a:pt x="80449" y="1024"/>
                </a:lnTo>
                <a:lnTo>
                  <a:pt x="80542" y="968"/>
                </a:lnTo>
                <a:lnTo>
                  <a:pt x="80673" y="894"/>
                </a:lnTo>
                <a:lnTo>
                  <a:pt x="80728" y="838"/>
                </a:lnTo>
                <a:lnTo>
                  <a:pt x="80784" y="819"/>
                </a:lnTo>
                <a:lnTo>
                  <a:pt x="80840" y="838"/>
                </a:lnTo>
                <a:lnTo>
                  <a:pt x="80896" y="894"/>
                </a:lnTo>
                <a:lnTo>
                  <a:pt x="81008" y="968"/>
                </a:lnTo>
                <a:lnTo>
                  <a:pt x="81101" y="1005"/>
                </a:lnTo>
                <a:lnTo>
                  <a:pt x="81157" y="1024"/>
                </a:lnTo>
                <a:lnTo>
                  <a:pt x="81194" y="987"/>
                </a:lnTo>
                <a:lnTo>
                  <a:pt x="81194" y="950"/>
                </a:lnTo>
                <a:lnTo>
                  <a:pt x="81175" y="875"/>
                </a:lnTo>
                <a:lnTo>
                  <a:pt x="81157" y="801"/>
                </a:lnTo>
                <a:lnTo>
                  <a:pt x="81082" y="670"/>
                </a:lnTo>
                <a:lnTo>
                  <a:pt x="81343" y="540"/>
                </a:lnTo>
                <a:lnTo>
                  <a:pt x="81473" y="465"/>
                </a:lnTo>
                <a:lnTo>
                  <a:pt x="81529" y="410"/>
                </a:lnTo>
                <a:lnTo>
                  <a:pt x="81548" y="354"/>
                </a:lnTo>
                <a:lnTo>
                  <a:pt x="81566" y="317"/>
                </a:lnTo>
                <a:lnTo>
                  <a:pt x="81548" y="261"/>
                </a:lnTo>
                <a:lnTo>
                  <a:pt x="81529" y="223"/>
                </a:lnTo>
                <a:lnTo>
                  <a:pt x="81510" y="168"/>
                </a:lnTo>
                <a:lnTo>
                  <a:pt x="81473" y="149"/>
                </a:lnTo>
                <a:lnTo>
                  <a:pt x="81417" y="130"/>
                </a:lnTo>
                <a:lnTo>
                  <a:pt x="81380" y="112"/>
                </a:lnTo>
                <a:lnTo>
                  <a:pt x="81324" y="112"/>
                </a:lnTo>
                <a:lnTo>
                  <a:pt x="81212" y="149"/>
                </a:lnTo>
                <a:lnTo>
                  <a:pt x="81101" y="205"/>
                </a:lnTo>
                <a:lnTo>
                  <a:pt x="80989" y="261"/>
                </a:lnTo>
                <a:lnTo>
                  <a:pt x="80877" y="317"/>
                </a:lnTo>
                <a:lnTo>
                  <a:pt x="80784" y="335"/>
                </a:lnTo>
                <a:lnTo>
                  <a:pt x="80747" y="335"/>
                </a:lnTo>
                <a:lnTo>
                  <a:pt x="80654" y="242"/>
                </a:lnTo>
                <a:lnTo>
                  <a:pt x="80542" y="186"/>
                </a:lnTo>
                <a:lnTo>
                  <a:pt x="80449" y="130"/>
                </a:lnTo>
                <a:lnTo>
                  <a:pt x="80337" y="112"/>
                </a:lnTo>
                <a:close/>
                <a:moveTo>
                  <a:pt x="14318" y="93"/>
                </a:moveTo>
                <a:lnTo>
                  <a:pt x="14243" y="112"/>
                </a:lnTo>
                <a:lnTo>
                  <a:pt x="14113" y="149"/>
                </a:lnTo>
                <a:lnTo>
                  <a:pt x="14001" y="223"/>
                </a:lnTo>
                <a:lnTo>
                  <a:pt x="13908" y="298"/>
                </a:lnTo>
                <a:lnTo>
                  <a:pt x="13852" y="354"/>
                </a:lnTo>
                <a:lnTo>
                  <a:pt x="13796" y="372"/>
                </a:lnTo>
                <a:lnTo>
                  <a:pt x="13741" y="372"/>
                </a:lnTo>
                <a:lnTo>
                  <a:pt x="13685" y="354"/>
                </a:lnTo>
                <a:lnTo>
                  <a:pt x="13629" y="317"/>
                </a:lnTo>
                <a:lnTo>
                  <a:pt x="13554" y="298"/>
                </a:lnTo>
                <a:lnTo>
                  <a:pt x="13461" y="279"/>
                </a:lnTo>
                <a:lnTo>
                  <a:pt x="13405" y="298"/>
                </a:lnTo>
                <a:lnTo>
                  <a:pt x="13387" y="335"/>
                </a:lnTo>
                <a:lnTo>
                  <a:pt x="13387" y="391"/>
                </a:lnTo>
                <a:lnTo>
                  <a:pt x="13405" y="447"/>
                </a:lnTo>
                <a:lnTo>
                  <a:pt x="13443" y="521"/>
                </a:lnTo>
                <a:lnTo>
                  <a:pt x="13554" y="633"/>
                </a:lnTo>
                <a:lnTo>
                  <a:pt x="13480" y="745"/>
                </a:lnTo>
                <a:lnTo>
                  <a:pt x="13424" y="875"/>
                </a:lnTo>
                <a:lnTo>
                  <a:pt x="13424" y="931"/>
                </a:lnTo>
                <a:lnTo>
                  <a:pt x="13424" y="968"/>
                </a:lnTo>
                <a:lnTo>
                  <a:pt x="13480" y="987"/>
                </a:lnTo>
                <a:lnTo>
                  <a:pt x="13554" y="987"/>
                </a:lnTo>
                <a:lnTo>
                  <a:pt x="13610" y="950"/>
                </a:lnTo>
                <a:lnTo>
                  <a:pt x="13666" y="894"/>
                </a:lnTo>
                <a:lnTo>
                  <a:pt x="13722" y="838"/>
                </a:lnTo>
                <a:lnTo>
                  <a:pt x="13759" y="819"/>
                </a:lnTo>
                <a:lnTo>
                  <a:pt x="13778" y="801"/>
                </a:lnTo>
                <a:lnTo>
                  <a:pt x="13834" y="838"/>
                </a:lnTo>
                <a:lnTo>
                  <a:pt x="13908" y="894"/>
                </a:lnTo>
                <a:lnTo>
                  <a:pt x="14020" y="1005"/>
                </a:lnTo>
                <a:lnTo>
                  <a:pt x="14113" y="1061"/>
                </a:lnTo>
                <a:lnTo>
                  <a:pt x="14262" y="1098"/>
                </a:lnTo>
                <a:lnTo>
                  <a:pt x="14318" y="1117"/>
                </a:lnTo>
                <a:lnTo>
                  <a:pt x="14374" y="1098"/>
                </a:lnTo>
                <a:lnTo>
                  <a:pt x="14411" y="1061"/>
                </a:lnTo>
                <a:lnTo>
                  <a:pt x="14448" y="987"/>
                </a:lnTo>
                <a:lnTo>
                  <a:pt x="14448" y="912"/>
                </a:lnTo>
                <a:lnTo>
                  <a:pt x="14411" y="856"/>
                </a:lnTo>
                <a:lnTo>
                  <a:pt x="14355" y="801"/>
                </a:lnTo>
                <a:lnTo>
                  <a:pt x="14299" y="745"/>
                </a:lnTo>
                <a:lnTo>
                  <a:pt x="14150" y="652"/>
                </a:lnTo>
                <a:lnTo>
                  <a:pt x="14038" y="577"/>
                </a:lnTo>
                <a:lnTo>
                  <a:pt x="14262" y="428"/>
                </a:lnTo>
                <a:lnTo>
                  <a:pt x="14355" y="335"/>
                </a:lnTo>
                <a:lnTo>
                  <a:pt x="14392" y="279"/>
                </a:lnTo>
                <a:lnTo>
                  <a:pt x="14411" y="223"/>
                </a:lnTo>
                <a:lnTo>
                  <a:pt x="14392" y="149"/>
                </a:lnTo>
                <a:lnTo>
                  <a:pt x="14374" y="112"/>
                </a:lnTo>
                <a:lnTo>
                  <a:pt x="14318" y="93"/>
                </a:lnTo>
                <a:close/>
                <a:moveTo>
                  <a:pt x="25042" y="74"/>
                </a:moveTo>
                <a:lnTo>
                  <a:pt x="24986" y="93"/>
                </a:lnTo>
                <a:lnTo>
                  <a:pt x="24874" y="168"/>
                </a:lnTo>
                <a:lnTo>
                  <a:pt x="24763" y="242"/>
                </a:lnTo>
                <a:lnTo>
                  <a:pt x="24669" y="335"/>
                </a:lnTo>
                <a:lnTo>
                  <a:pt x="24558" y="410"/>
                </a:lnTo>
                <a:lnTo>
                  <a:pt x="24483" y="447"/>
                </a:lnTo>
                <a:lnTo>
                  <a:pt x="24446" y="465"/>
                </a:lnTo>
                <a:lnTo>
                  <a:pt x="24316" y="372"/>
                </a:lnTo>
                <a:lnTo>
                  <a:pt x="24223" y="317"/>
                </a:lnTo>
                <a:lnTo>
                  <a:pt x="24167" y="298"/>
                </a:lnTo>
                <a:lnTo>
                  <a:pt x="24055" y="298"/>
                </a:lnTo>
                <a:lnTo>
                  <a:pt x="24036" y="317"/>
                </a:lnTo>
                <a:lnTo>
                  <a:pt x="24018" y="335"/>
                </a:lnTo>
                <a:lnTo>
                  <a:pt x="24018" y="372"/>
                </a:lnTo>
                <a:lnTo>
                  <a:pt x="24036" y="447"/>
                </a:lnTo>
                <a:lnTo>
                  <a:pt x="24092" y="521"/>
                </a:lnTo>
                <a:lnTo>
                  <a:pt x="24204" y="614"/>
                </a:lnTo>
                <a:lnTo>
                  <a:pt x="24278" y="670"/>
                </a:lnTo>
                <a:lnTo>
                  <a:pt x="24316" y="726"/>
                </a:lnTo>
                <a:lnTo>
                  <a:pt x="24297" y="763"/>
                </a:lnTo>
                <a:lnTo>
                  <a:pt x="24260" y="819"/>
                </a:lnTo>
                <a:lnTo>
                  <a:pt x="24223" y="856"/>
                </a:lnTo>
                <a:lnTo>
                  <a:pt x="24204" y="912"/>
                </a:lnTo>
                <a:lnTo>
                  <a:pt x="24204" y="968"/>
                </a:lnTo>
                <a:lnTo>
                  <a:pt x="24223" y="987"/>
                </a:lnTo>
                <a:lnTo>
                  <a:pt x="24241" y="987"/>
                </a:lnTo>
                <a:lnTo>
                  <a:pt x="24278" y="968"/>
                </a:lnTo>
                <a:lnTo>
                  <a:pt x="24353" y="894"/>
                </a:lnTo>
                <a:lnTo>
                  <a:pt x="24390" y="875"/>
                </a:lnTo>
                <a:lnTo>
                  <a:pt x="24427" y="856"/>
                </a:lnTo>
                <a:lnTo>
                  <a:pt x="24465" y="856"/>
                </a:lnTo>
                <a:lnTo>
                  <a:pt x="24502" y="875"/>
                </a:lnTo>
                <a:lnTo>
                  <a:pt x="24595" y="950"/>
                </a:lnTo>
                <a:lnTo>
                  <a:pt x="24707" y="1024"/>
                </a:lnTo>
                <a:lnTo>
                  <a:pt x="24800" y="1080"/>
                </a:lnTo>
                <a:lnTo>
                  <a:pt x="24893" y="1117"/>
                </a:lnTo>
                <a:lnTo>
                  <a:pt x="24986" y="1117"/>
                </a:lnTo>
                <a:lnTo>
                  <a:pt x="25023" y="1098"/>
                </a:lnTo>
                <a:lnTo>
                  <a:pt x="25060" y="1080"/>
                </a:lnTo>
                <a:lnTo>
                  <a:pt x="25079" y="1043"/>
                </a:lnTo>
                <a:lnTo>
                  <a:pt x="25079" y="987"/>
                </a:lnTo>
                <a:lnTo>
                  <a:pt x="25060" y="931"/>
                </a:lnTo>
                <a:lnTo>
                  <a:pt x="25023" y="875"/>
                </a:lnTo>
                <a:lnTo>
                  <a:pt x="24930" y="782"/>
                </a:lnTo>
                <a:lnTo>
                  <a:pt x="24818" y="689"/>
                </a:lnTo>
                <a:lnTo>
                  <a:pt x="24707" y="633"/>
                </a:lnTo>
                <a:lnTo>
                  <a:pt x="24986" y="484"/>
                </a:lnTo>
                <a:lnTo>
                  <a:pt x="25135" y="391"/>
                </a:lnTo>
                <a:lnTo>
                  <a:pt x="25172" y="335"/>
                </a:lnTo>
                <a:lnTo>
                  <a:pt x="25209" y="298"/>
                </a:lnTo>
                <a:lnTo>
                  <a:pt x="25209" y="242"/>
                </a:lnTo>
                <a:lnTo>
                  <a:pt x="25209" y="205"/>
                </a:lnTo>
                <a:lnTo>
                  <a:pt x="25191" y="149"/>
                </a:lnTo>
                <a:lnTo>
                  <a:pt x="25172" y="112"/>
                </a:lnTo>
                <a:lnTo>
                  <a:pt x="25135" y="93"/>
                </a:lnTo>
                <a:lnTo>
                  <a:pt x="25079" y="74"/>
                </a:lnTo>
                <a:close/>
                <a:moveTo>
                  <a:pt x="46266" y="112"/>
                </a:moveTo>
                <a:lnTo>
                  <a:pt x="46192" y="149"/>
                </a:lnTo>
                <a:lnTo>
                  <a:pt x="46043" y="242"/>
                </a:lnTo>
                <a:lnTo>
                  <a:pt x="45950" y="317"/>
                </a:lnTo>
                <a:lnTo>
                  <a:pt x="45894" y="242"/>
                </a:lnTo>
                <a:lnTo>
                  <a:pt x="45820" y="168"/>
                </a:lnTo>
                <a:lnTo>
                  <a:pt x="45782" y="149"/>
                </a:lnTo>
                <a:lnTo>
                  <a:pt x="45745" y="130"/>
                </a:lnTo>
                <a:lnTo>
                  <a:pt x="45708" y="130"/>
                </a:lnTo>
                <a:lnTo>
                  <a:pt x="45652" y="149"/>
                </a:lnTo>
                <a:lnTo>
                  <a:pt x="45615" y="168"/>
                </a:lnTo>
                <a:lnTo>
                  <a:pt x="45577" y="205"/>
                </a:lnTo>
                <a:lnTo>
                  <a:pt x="45577" y="261"/>
                </a:lnTo>
                <a:lnTo>
                  <a:pt x="45577" y="298"/>
                </a:lnTo>
                <a:lnTo>
                  <a:pt x="45615" y="391"/>
                </a:lnTo>
                <a:lnTo>
                  <a:pt x="45652" y="465"/>
                </a:lnTo>
                <a:lnTo>
                  <a:pt x="45671" y="540"/>
                </a:lnTo>
                <a:lnTo>
                  <a:pt x="45689" y="559"/>
                </a:lnTo>
                <a:lnTo>
                  <a:pt x="45671" y="670"/>
                </a:lnTo>
                <a:lnTo>
                  <a:pt x="45652" y="726"/>
                </a:lnTo>
                <a:lnTo>
                  <a:pt x="45615" y="782"/>
                </a:lnTo>
                <a:lnTo>
                  <a:pt x="45596" y="838"/>
                </a:lnTo>
                <a:lnTo>
                  <a:pt x="45577" y="894"/>
                </a:lnTo>
                <a:lnTo>
                  <a:pt x="45596" y="950"/>
                </a:lnTo>
                <a:lnTo>
                  <a:pt x="45633" y="968"/>
                </a:lnTo>
                <a:lnTo>
                  <a:pt x="45671" y="950"/>
                </a:lnTo>
                <a:lnTo>
                  <a:pt x="45708" y="931"/>
                </a:lnTo>
                <a:lnTo>
                  <a:pt x="45875" y="745"/>
                </a:lnTo>
                <a:lnTo>
                  <a:pt x="45968" y="856"/>
                </a:lnTo>
                <a:lnTo>
                  <a:pt x="46099" y="987"/>
                </a:lnTo>
                <a:lnTo>
                  <a:pt x="46173" y="1061"/>
                </a:lnTo>
                <a:lnTo>
                  <a:pt x="46248" y="1098"/>
                </a:lnTo>
                <a:lnTo>
                  <a:pt x="46322" y="1117"/>
                </a:lnTo>
                <a:lnTo>
                  <a:pt x="46359" y="1098"/>
                </a:lnTo>
                <a:lnTo>
                  <a:pt x="46378" y="1098"/>
                </a:lnTo>
                <a:lnTo>
                  <a:pt x="46397" y="1061"/>
                </a:lnTo>
                <a:lnTo>
                  <a:pt x="46415" y="1043"/>
                </a:lnTo>
                <a:lnTo>
                  <a:pt x="46397" y="968"/>
                </a:lnTo>
                <a:lnTo>
                  <a:pt x="46359" y="894"/>
                </a:lnTo>
                <a:lnTo>
                  <a:pt x="46304" y="819"/>
                </a:lnTo>
                <a:lnTo>
                  <a:pt x="46192" y="652"/>
                </a:lnTo>
                <a:lnTo>
                  <a:pt x="46099" y="559"/>
                </a:lnTo>
                <a:lnTo>
                  <a:pt x="46229" y="484"/>
                </a:lnTo>
                <a:lnTo>
                  <a:pt x="46378" y="391"/>
                </a:lnTo>
                <a:lnTo>
                  <a:pt x="46434" y="335"/>
                </a:lnTo>
                <a:lnTo>
                  <a:pt x="46490" y="279"/>
                </a:lnTo>
                <a:lnTo>
                  <a:pt x="46490" y="205"/>
                </a:lnTo>
                <a:lnTo>
                  <a:pt x="46453" y="149"/>
                </a:lnTo>
                <a:lnTo>
                  <a:pt x="46397" y="112"/>
                </a:lnTo>
                <a:close/>
                <a:moveTo>
                  <a:pt x="51833" y="93"/>
                </a:moveTo>
                <a:lnTo>
                  <a:pt x="51721" y="130"/>
                </a:lnTo>
                <a:lnTo>
                  <a:pt x="51573" y="242"/>
                </a:lnTo>
                <a:lnTo>
                  <a:pt x="51479" y="317"/>
                </a:lnTo>
                <a:lnTo>
                  <a:pt x="51424" y="372"/>
                </a:lnTo>
                <a:lnTo>
                  <a:pt x="51386" y="391"/>
                </a:lnTo>
                <a:lnTo>
                  <a:pt x="51330" y="372"/>
                </a:lnTo>
                <a:lnTo>
                  <a:pt x="51275" y="335"/>
                </a:lnTo>
                <a:lnTo>
                  <a:pt x="51163" y="242"/>
                </a:lnTo>
                <a:lnTo>
                  <a:pt x="51088" y="205"/>
                </a:lnTo>
                <a:lnTo>
                  <a:pt x="50995" y="168"/>
                </a:lnTo>
                <a:lnTo>
                  <a:pt x="50921" y="168"/>
                </a:lnTo>
                <a:lnTo>
                  <a:pt x="50884" y="186"/>
                </a:lnTo>
                <a:lnTo>
                  <a:pt x="50865" y="242"/>
                </a:lnTo>
                <a:lnTo>
                  <a:pt x="50865" y="279"/>
                </a:lnTo>
                <a:lnTo>
                  <a:pt x="50884" y="335"/>
                </a:lnTo>
                <a:lnTo>
                  <a:pt x="50977" y="447"/>
                </a:lnTo>
                <a:lnTo>
                  <a:pt x="51144" y="614"/>
                </a:lnTo>
                <a:lnTo>
                  <a:pt x="51051" y="707"/>
                </a:lnTo>
                <a:lnTo>
                  <a:pt x="50939" y="819"/>
                </a:lnTo>
                <a:lnTo>
                  <a:pt x="50902" y="875"/>
                </a:lnTo>
                <a:lnTo>
                  <a:pt x="50884" y="950"/>
                </a:lnTo>
                <a:lnTo>
                  <a:pt x="50884" y="1005"/>
                </a:lnTo>
                <a:lnTo>
                  <a:pt x="50902" y="1061"/>
                </a:lnTo>
                <a:lnTo>
                  <a:pt x="50977" y="1117"/>
                </a:lnTo>
                <a:lnTo>
                  <a:pt x="51033" y="1117"/>
                </a:lnTo>
                <a:lnTo>
                  <a:pt x="51107" y="1098"/>
                </a:lnTo>
                <a:lnTo>
                  <a:pt x="51163" y="1043"/>
                </a:lnTo>
                <a:lnTo>
                  <a:pt x="51275" y="912"/>
                </a:lnTo>
                <a:lnTo>
                  <a:pt x="51368" y="819"/>
                </a:lnTo>
                <a:lnTo>
                  <a:pt x="51461" y="912"/>
                </a:lnTo>
                <a:lnTo>
                  <a:pt x="51591" y="1024"/>
                </a:lnTo>
                <a:lnTo>
                  <a:pt x="51666" y="1061"/>
                </a:lnTo>
                <a:lnTo>
                  <a:pt x="51740" y="1080"/>
                </a:lnTo>
                <a:lnTo>
                  <a:pt x="51815" y="1080"/>
                </a:lnTo>
                <a:lnTo>
                  <a:pt x="51870" y="1043"/>
                </a:lnTo>
                <a:lnTo>
                  <a:pt x="51908" y="968"/>
                </a:lnTo>
                <a:lnTo>
                  <a:pt x="51908" y="912"/>
                </a:lnTo>
                <a:lnTo>
                  <a:pt x="51889" y="838"/>
                </a:lnTo>
                <a:lnTo>
                  <a:pt x="51833" y="763"/>
                </a:lnTo>
                <a:lnTo>
                  <a:pt x="51703" y="652"/>
                </a:lnTo>
                <a:lnTo>
                  <a:pt x="51573" y="559"/>
                </a:lnTo>
                <a:lnTo>
                  <a:pt x="51777" y="335"/>
                </a:lnTo>
                <a:lnTo>
                  <a:pt x="51870" y="205"/>
                </a:lnTo>
                <a:lnTo>
                  <a:pt x="51908" y="149"/>
                </a:lnTo>
                <a:lnTo>
                  <a:pt x="51889" y="112"/>
                </a:lnTo>
                <a:lnTo>
                  <a:pt x="51870" y="93"/>
                </a:lnTo>
                <a:close/>
                <a:moveTo>
                  <a:pt x="32191" y="93"/>
                </a:moveTo>
                <a:lnTo>
                  <a:pt x="32117" y="112"/>
                </a:lnTo>
                <a:lnTo>
                  <a:pt x="32098" y="149"/>
                </a:lnTo>
                <a:lnTo>
                  <a:pt x="32079" y="205"/>
                </a:lnTo>
                <a:lnTo>
                  <a:pt x="32117" y="279"/>
                </a:lnTo>
                <a:lnTo>
                  <a:pt x="32191" y="410"/>
                </a:lnTo>
                <a:lnTo>
                  <a:pt x="32266" y="521"/>
                </a:lnTo>
                <a:lnTo>
                  <a:pt x="32191" y="577"/>
                </a:lnTo>
                <a:lnTo>
                  <a:pt x="32117" y="652"/>
                </a:lnTo>
                <a:lnTo>
                  <a:pt x="32042" y="726"/>
                </a:lnTo>
                <a:lnTo>
                  <a:pt x="32042" y="763"/>
                </a:lnTo>
                <a:lnTo>
                  <a:pt x="32042" y="819"/>
                </a:lnTo>
                <a:lnTo>
                  <a:pt x="32061" y="856"/>
                </a:lnTo>
                <a:lnTo>
                  <a:pt x="32117" y="894"/>
                </a:lnTo>
                <a:lnTo>
                  <a:pt x="32154" y="912"/>
                </a:lnTo>
                <a:lnTo>
                  <a:pt x="32210" y="912"/>
                </a:lnTo>
                <a:lnTo>
                  <a:pt x="32340" y="856"/>
                </a:lnTo>
                <a:lnTo>
                  <a:pt x="32415" y="838"/>
                </a:lnTo>
                <a:lnTo>
                  <a:pt x="32470" y="819"/>
                </a:lnTo>
                <a:lnTo>
                  <a:pt x="32526" y="819"/>
                </a:lnTo>
                <a:lnTo>
                  <a:pt x="32563" y="838"/>
                </a:lnTo>
                <a:lnTo>
                  <a:pt x="32638" y="912"/>
                </a:lnTo>
                <a:lnTo>
                  <a:pt x="32806" y="1043"/>
                </a:lnTo>
                <a:lnTo>
                  <a:pt x="32917" y="1098"/>
                </a:lnTo>
                <a:lnTo>
                  <a:pt x="33010" y="1136"/>
                </a:lnTo>
                <a:lnTo>
                  <a:pt x="33085" y="1136"/>
                </a:lnTo>
                <a:lnTo>
                  <a:pt x="33141" y="1117"/>
                </a:lnTo>
                <a:lnTo>
                  <a:pt x="33178" y="1098"/>
                </a:lnTo>
                <a:lnTo>
                  <a:pt x="33196" y="1080"/>
                </a:lnTo>
                <a:lnTo>
                  <a:pt x="33215" y="1043"/>
                </a:lnTo>
                <a:lnTo>
                  <a:pt x="33196" y="1005"/>
                </a:lnTo>
                <a:lnTo>
                  <a:pt x="33159" y="931"/>
                </a:lnTo>
                <a:lnTo>
                  <a:pt x="33085" y="838"/>
                </a:lnTo>
                <a:lnTo>
                  <a:pt x="33010" y="745"/>
                </a:lnTo>
                <a:lnTo>
                  <a:pt x="32861" y="633"/>
                </a:lnTo>
                <a:lnTo>
                  <a:pt x="32992" y="559"/>
                </a:lnTo>
                <a:lnTo>
                  <a:pt x="33141" y="484"/>
                </a:lnTo>
                <a:lnTo>
                  <a:pt x="33196" y="428"/>
                </a:lnTo>
                <a:lnTo>
                  <a:pt x="33234" y="372"/>
                </a:lnTo>
                <a:lnTo>
                  <a:pt x="33252" y="298"/>
                </a:lnTo>
                <a:lnTo>
                  <a:pt x="33252" y="223"/>
                </a:lnTo>
                <a:lnTo>
                  <a:pt x="33196" y="168"/>
                </a:lnTo>
                <a:lnTo>
                  <a:pt x="33159" y="130"/>
                </a:lnTo>
                <a:lnTo>
                  <a:pt x="33085" y="112"/>
                </a:lnTo>
                <a:lnTo>
                  <a:pt x="33029" y="112"/>
                </a:lnTo>
                <a:lnTo>
                  <a:pt x="32880" y="149"/>
                </a:lnTo>
                <a:lnTo>
                  <a:pt x="32768" y="205"/>
                </a:lnTo>
                <a:lnTo>
                  <a:pt x="32657" y="298"/>
                </a:lnTo>
                <a:lnTo>
                  <a:pt x="32582" y="335"/>
                </a:lnTo>
                <a:lnTo>
                  <a:pt x="32526" y="354"/>
                </a:lnTo>
                <a:lnTo>
                  <a:pt x="32489" y="354"/>
                </a:lnTo>
                <a:lnTo>
                  <a:pt x="32452" y="317"/>
                </a:lnTo>
                <a:lnTo>
                  <a:pt x="32377" y="223"/>
                </a:lnTo>
                <a:lnTo>
                  <a:pt x="32284" y="130"/>
                </a:lnTo>
                <a:lnTo>
                  <a:pt x="32247" y="93"/>
                </a:lnTo>
                <a:close/>
                <a:moveTo>
                  <a:pt x="83949" y="93"/>
                </a:moveTo>
                <a:lnTo>
                  <a:pt x="83856" y="112"/>
                </a:lnTo>
                <a:lnTo>
                  <a:pt x="83745" y="186"/>
                </a:lnTo>
                <a:lnTo>
                  <a:pt x="83633" y="261"/>
                </a:lnTo>
                <a:lnTo>
                  <a:pt x="83558" y="298"/>
                </a:lnTo>
                <a:lnTo>
                  <a:pt x="83521" y="335"/>
                </a:lnTo>
                <a:lnTo>
                  <a:pt x="83484" y="317"/>
                </a:lnTo>
                <a:lnTo>
                  <a:pt x="83428" y="298"/>
                </a:lnTo>
                <a:lnTo>
                  <a:pt x="83354" y="242"/>
                </a:lnTo>
                <a:lnTo>
                  <a:pt x="83279" y="186"/>
                </a:lnTo>
                <a:lnTo>
                  <a:pt x="83186" y="130"/>
                </a:lnTo>
                <a:lnTo>
                  <a:pt x="83093" y="130"/>
                </a:lnTo>
                <a:lnTo>
                  <a:pt x="83074" y="168"/>
                </a:lnTo>
                <a:lnTo>
                  <a:pt x="83056" y="186"/>
                </a:lnTo>
                <a:lnTo>
                  <a:pt x="83056" y="223"/>
                </a:lnTo>
                <a:lnTo>
                  <a:pt x="83056" y="261"/>
                </a:lnTo>
                <a:lnTo>
                  <a:pt x="83093" y="335"/>
                </a:lnTo>
                <a:lnTo>
                  <a:pt x="83130" y="410"/>
                </a:lnTo>
                <a:lnTo>
                  <a:pt x="83205" y="484"/>
                </a:lnTo>
                <a:lnTo>
                  <a:pt x="83242" y="521"/>
                </a:lnTo>
                <a:lnTo>
                  <a:pt x="83260" y="559"/>
                </a:lnTo>
                <a:lnTo>
                  <a:pt x="83242" y="596"/>
                </a:lnTo>
                <a:lnTo>
                  <a:pt x="83186" y="652"/>
                </a:lnTo>
                <a:lnTo>
                  <a:pt x="83112" y="745"/>
                </a:lnTo>
                <a:lnTo>
                  <a:pt x="83000" y="894"/>
                </a:lnTo>
                <a:lnTo>
                  <a:pt x="82963" y="968"/>
                </a:lnTo>
                <a:lnTo>
                  <a:pt x="82944" y="1024"/>
                </a:lnTo>
                <a:lnTo>
                  <a:pt x="82963" y="1061"/>
                </a:lnTo>
                <a:lnTo>
                  <a:pt x="82981" y="1098"/>
                </a:lnTo>
                <a:lnTo>
                  <a:pt x="83000" y="1117"/>
                </a:lnTo>
                <a:lnTo>
                  <a:pt x="83074" y="1136"/>
                </a:lnTo>
                <a:lnTo>
                  <a:pt x="83149" y="1117"/>
                </a:lnTo>
                <a:lnTo>
                  <a:pt x="83186" y="1098"/>
                </a:lnTo>
                <a:lnTo>
                  <a:pt x="83205" y="1080"/>
                </a:lnTo>
                <a:lnTo>
                  <a:pt x="83447" y="745"/>
                </a:lnTo>
                <a:lnTo>
                  <a:pt x="83577" y="838"/>
                </a:lnTo>
                <a:lnTo>
                  <a:pt x="83726" y="950"/>
                </a:lnTo>
                <a:lnTo>
                  <a:pt x="83800" y="1005"/>
                </a:lnTo>
                <a:lnTo>
                  <a:pt x="83875" y="1024"/>
                </a:lnTo>
                <a:lnTo>
                  <a:pt x="83949" y="1005"/>
                </a:lnTo>
                <a:lnTo>
                  <a:pt x="84024" y="968"/>
                </a:lnTo>
                <a:lnTo>
                  <a:pt x="84061" y="931"/>
                </a:lnTo>
                <a:lnTo>
                  <a:pt x="84080" y="894"/>
                </a:lnTo>
                <a:lnTo>
                  <a:pt x="84080" y="856"/>
                </a:lnTo>
                <a:lnTo>
                  <a:pt x="84080" y="819"/>
                </a:lnTo>
                <a:lnTo>
                  <a:pt x="84042" y="745"/>
                </a:lnTo>
                <a:lnTo>
                  <a:pt x="83987" y="689"/>
                </a:lnTo>
                <a:lnTo>
                  <a:pt x="83800" y="559"/>
                </a:lnTo>
                <a:lnTo>
                  <a:pt x="83670" y="484"/>
                </a:lnTo>
                <a:lnTo>
                  <a:pt x="83782" y="372"/>
                </a:lnTo>
                <a:lnTo>
                  <a:pt x="83931" y="205"/>
                </a:lnTo>
                <a:lnTo>
                  <a:pt x="83968" y="149"/>
                </a:lnTo>
                <a:lnTo>
                  <a:pt x="83987" y="93"/>
                </a:lnTo>
                <a:close/>
                <a:moveTo>
                  <a:pt x="86668" y="74"/>
                </a:moveTo>
                <a:lnTo>
                  <a:pt x="86593" y="93"/>
                </a:lnTo>
                <a:lnTo>
                  <a:pt x="86500" y="130"/>
                </a:lnTo>
                <a:lnTo>
                  <a:pt x="86426" y="168"/>
                </a:lnTo>
                <a:lnTo>
                  <a:pt x="86351" y="223"/>
                </a:lnTo>
                <a:lnTo>
                  <a:pt x="86258" y="279"/>
                </a:lnTo>
                <a:lnTo>
                  <a:pt x="86183" y="335"/>
                </a:lnTo>
                <a:lnTo>
                  <a:pt x="86090" y="335"/>
                </a:lnTo>
                <a:lnTo>
                  <a:pt x="86016" y="298"/>
                </a:lnTo>
                <a:lnTo>
                  <a:pt x="85904" y="186"/>
                </a:lnTo>
                <a:lnTo>
                  <a:pt x="85774" y="112"/>
                </a:lnTo>
                <a:lnTo>
                  <a:pt x="85718" y="93"/>
                </a:lnTo>
                <a:lnTo>
                  <a:pt x="85699" y="112"/>
                </a:lnTo>
                <a:lnTo>
                  <a:pt x="85681" y="130"/>
                </a:lnTo>
                <a:lnTo>
                  <a:pt x="85699" y="168"/>
                </a:lnTo>
                <a:lnTo>
                  <a:pt x="85737" y="261"/>
                </a:lnTo>
                <a:lnTo>
                  <a:pt x="85848" y="391"/>
                </a:lnTo>
                <a:lnTo>
                  <a:pt x="85904" y="447"/>
                </a:lnTo>
                <a:lnTo>
                  <a:pt x="85960" y="503"/>
                </a:lnTo>
                <a:lnTo>
                  <a:pt x="85960" y="521"/>
                </a:lnTo>
                <a:lnTo>
                  <a:pt x="85941" y="577"/>
                </a:lnTo>
                <a:lnTo>
                  <a:pt x="85886" y="633"/>
                </a:lnTo>
                <a:lnTo>
                  <a:pt x="85793" y="726"/>
                </a:lnTo>
                <a:lnTo>
                  <a:pt x="85737" y="801"/>
                </a:lnTo>
                <a:lnTo>
                  <a:pt x="85699" y="894"/>
                </a:lnTo>
                <a:lnTo>
                  <a:pt x="85681" y="987"/>
                </a:lnTo>
                <a:lnTo>
                  <a:pt x="85681" y="1024"/>
                </a:lnTo>
                <a:lnTo>
                  <a:pt x="85681" y="1061"/>
                </a:lnTo>
                <a:lnTo>
                  <a:pt x="85737" y="1117"/>
                </a:lnTo>
                <a:lnTo>
                  <a:pt x="85793" y="1136"/>
                </a:lnTo>
                <a:lnTo>
                  <a:pt x="85848" y="1136"/>
                </a:lnTo>
                <a:lnTo>
                  <a:pt x="85923" y="1098"/>
                </a:lnTo>
                <a:lnTo>
                  <a:pt x="85997" y="1024"/>
                </a:lnTo>
                <a:lnTo>
                  <a:pt x="86053" y="950"/>
                </a:lnTo>
                <a:lnTo>
                  <a:pt x="86183" y="763"/>
                </a:lnTo>
                <a:lnTo>
                  <a:pt x="86258" y="856"/>
                </a:lnTo>
                <a:lnTo>
                  <a:pt x="86370" y="968"/>
                </a:lnTo>
                <a:lnTo>
                  <a:pt x="86444" y="1005"/>
                </a:lnTo>
                <a:lnTo>
                  <a:pt x="86500" y="1043"/>
                </a:lnTo>
                <a:lnTo>
                  <a:pt x="86556" y="1024"/>
                </a:lnTo>
                <a:lnTo>
                  <a:pt x="86612" y="1005"/>
                </a:lnTo>
                <a:lnTo>
                  <a:pt x="86649" y="950"/>
                </a:lnTo>
                <a:lnTo>
                  <a:pt x="86649" y="875"/>
                </a:lnTo>
                <a:lnTo>
                  <a:pt x="86612" y="819"/>
                </a:lnTo>
                <a:lnTo>
                  <a:pt x="86574" y="745"/>
                </a:lnTo>
                <a:lnTo>
                  <a:pt x="86444" y="633"/>
                </a:lnTo>
                <a:lnTo>
                  <a:pt x="86351" y="540"/>
                </a:lnTo>
                <a:lnTo>
                  <a:pt x="86556" y="335"/>
                </a:lnTo>
                <a:lnTo>
                  <a:pt x="86668" y="205"/>
                </a:lnTo>
                <a:lnTo>
                  <a:pt x="86705" y="149"/>
                </a:lnTo>
                <a:lnTo>
                  <a:pt x="86723" y="112"/>
                </a:lnTo>
                <a:lnTo>
                  <a:pt x="86705" y="93"/>
                </a:lnTo>
                <a:lnTo>
                  <a:pt x="86668" y="74"/>
                </a:lnTo>
                <a:close/>
                <a:moveTo>
                  <a:pt x="91936" y="74"/>
                </a:moveTo>
                <a:lnTo>
                  <a:pt x="91881" y="93"/>
                </a:lnTo>
                <a:lnTo>
                  <a:pt x="91843" y="130"/>
                </a:lnTo>
                <a:lnTo>
                  <a:pt x="91750" y="242"/>
                </a:lnTo>
                <a:lnTo>
                  <a:pt x="91657" y="317"/>
                </a:lnTo>
                <a:lnTo>
                  <a:pt x="91601" y="391"/>
                </a:lnTo>
                <a:lnTo>
                  <a:pt x="91434" y="279"/>
                </a:lnTo>
                <a:lnTo>
                  <a:pt x="91322" y="223"/>
                </a:lnTo>
                <a:lnTo>
                  <a:pt x="91266" y="205"/>
                </a:lnTo>
                <a:lnTo>
                  <a:pt x="91210" y="205"/>
                </a:lnTo>
                <a:lnTo>
                  <a:pt x="91173" y="242"/>
                </a:lnTo>
                <a:lnTo>
                  <a:pt x="91155" y="298"/>
                </a:lnTo>
                <a:lnTo>
                  <a:pt x="91192" y="354"/>
                </a:lnTo>
                <a:lnTo>
                  <a:pt x="91229" y="410"/>
                </a:lnTo>
                <a:lnTo>
                  <a:pt x="91322" y="521"/>
                </a:lnTo>
                <a:lnTo>
                  <a:pt x="91359" y="577"/>
                </a:lnTo>
                <a:lnTo>
                  <a:pt x="91378" y="614"/>
                </a:lnTo>
                <a:lnTo>
                  <a:pt x="91359" y="670"/>
                </a:lnTo>
                <a:lnTo>
                  <a:pt x="91322" y="707"/>
                </a:lnTo>
                <a:lnTo>
                  <a:pt x="91210" y="801"/>
                </a:lnTo>
                <a:lnTo>
                  <a:pt x="91080" y="875"/>
                </a:lnTo>
                <a:lnTo>
                  <a:pt x="91061" y="931"/>
                </a:lnTo>
                <a:lnTo>
                  <a:pt x="91043" y="987"/>
                </a:lnTo>
                <a:lnTo>
                  <a:pt x="91061" y="1024"/>
                </a:lnTo>
                <a:lnTo>
                  <a:pt x="91080" y="1061"/>
                </a:lnTo>
                <a:lnTo>
                  <a:pt x="91136" y="1117"/>
                </a:lnTo>
                <a:lnTo>
                  <a:pt x="91229" y="1136"/>
                </a:lnTo>
                <a:lnTo>
                  <a:pt x="91266" y="1117"/>
                </a:lnTo>
                <a:lnTo>
                  <a:pt x="91303" y="1098"/>
                </a:lnTo>
                <a:lnTo>
                  <a:pt x="91583" y="856"/>
                </a:lnTo>
                <a:lnTo>
                  <a:pt x="91657" y="931"/>
                </a:lnTo>
                <a:lnTo>
                  <a:pt x="91788" y="1005"/>
                </a:lnTo>
                <a:lnTo>
                  <a:pt x="91843" y="1024"/>
                </a:lnTo>
                <a:lnTo>
                  <a:pt x="91899" y="1024"/>
                </a:lnTo>
                <a:lnTo>
                  <a:pt x="91955" y="987"/>
                </a:lnTo>
                <a:lnTo>
                  <a:pt x="91992" y="950"/>
                </a:lnTo>
                <a:lnTo>
                  <a:pt x="92011" y="875"/>
                </a:lnTo>
                <a:lnTo>
                  <a:pt x="92011" y="819"/>
                </a:lnTo>
                <a:lnTo>
                  <a:pt x="91992" y="763"/>
                </a:lnTo>
                <a:lnTo>
                  <a:pt x="91955" y="707"/>
                </a:lnTo>
                <a:lnTo>
                  <a:pt x="91881" y="614"/>
                </a:lnTo>
                <a:lnTo>
                  <a:pt x="91862" y="577"/>
                </a:lnTo>
                <a:lnTo>
                  <a:pt x="91862" y="540"/>
                </a:lnTo>
                <a:lnTo>
                  <a:pt x="91862" y="484"/>
                </a:lnTo>
                <a:lnTo>
                  <a:pt x="91899" y="428"/>
                </a:lnTo>
                <a:lnTo>
                  <a:pt x="91992" y="335"/>
                </a:lnTo>
                <a:lnTo>
                  <a:pt x="92030" y="279"/>
                </a:lnTo>
                <a:lnTo>
                  <a:pt x="92048" y="223"/>
                </a:lnTo>
                <a:lnTo>
                  <a:pt x="92067" y="168"/>
                </a:lnTo>
                <a:lnTo>
                  <a:pt x="92030" y="112"/>
                </a:lnTo>
                <a:lnTo>
                  <a:pt x="91992" y="74"/>
                </a:lnTo>
                <a:close/>
                <a:moveTo>
                  <a:pt x="8937" y="56"/>
                </a:moveTo>
                <a:lnTo>
                  <a:pt x="8900" y="74"/>
                </a:lnTo>
                <a:lnTo>
                  <a:pt x="8844" y="74"/>
                </a:lnTo>
                <a:lnTo>
                  <a:pt x="8751" y="130"/>
                </a:lnTo>
                <a:lnTo>
                  <a:pt x="8676" y="205"/>
                </a:lnTo>
                <a:lnTo>
                  <a:pt x="8509" y="372"/>
                </a:lnTo>
                <a:lnTo>
                  <a:pt x="8434" y="428"/>
                </a:lnTo>
                <a:lnTo>
                  <a:pt x="8397" y="428"/>
                </a:lnTo>
                <a:lnTo>
                  <a:pt x="8360" y="447"/>
                </a:lnTo>
                <a:lnTo>
                  <a:pt x="8304" y="428"/>
                </a:lnTo>
                <a:lnTo>
                  <a:pt x="8267" y="391"/>
                </a:lnTo>
                <a:lnTo>
                  <a:pt x="8192" y="317"/>
                </a:lnTo>
                <a:lnTo>
                  <a:pt x="8099" y="242"/>
                </a:lnTo>
                <a:lnTo>
                  <a:pt x="8062" y="223"/>
                </a:lnTo>
                <a:lnTo>
                  <a:pt x="8006" y="223"/>
                </a:lnTo>
                <a:lnTo>
                  <a:pt x="7969" y="261"/>
                </a:lnTo>
                <a:lnTo>
                  <a:pt x="7950" y="279"/>
                </a:lnTo>
                <a:lnTo>
                  <a:pt x="7950" y="317"/>
                </a:lnTo>
                <a:lnTo>
                  <a:pt x="7969" y="372"/>
                </a:lnTo>
                <a:lnTo>
                  <a:pt x="8025" y="447"/>
                </a:lnTo>
                <a:lnTo>
                  <a:pt x="8081" y="521"/>
                </a:lnTo>
                <a:lnTo>
                  <a:pt x="8155" y="614"/>
                </a:lnTo>
                <a:lnTo>
                  <a:pt x="8174" y="652"/>
                </a:lnTo>
                <a:lnTo>
                  <a:pt x="8174" y="707"/>
                </a:lnTo>
                <a:lnTo>
                  <a:pt x="8155" y="763"/>
                </a:lnTo>
                <a:lnTo>
                  <a:pt x="8118" y="819"/>
                </a:lnTo>
                <a:lnTo>
                  <a:pt x="8043" y="912"/>
                </a:lnTo>
                <a:lnTo>
                  <a:pt x="8025" y="1005"/>
                </a:lnTo>
                <a:lnTo>
                  <a:pt x="8025" y="1098"/>
                </a:lnTo>
                <a:lnTo>
                  <a:pt x="8043" y="1136"/>
                </a:lnTo>
                <a:lnTo>
                  <a:pt x="8062" y="1154"/>
                </a:lnTo>
                <a:lnTo>
                  <a:pt x="8099" y="1154"/>
                </a:lnTo>
                <a:lnTo>
                  <a:pt x="8155" y="1136"/>
                </a:lnTo>
                <a:lnTo>
                  <a:pt x="8230" y="1080"/>
                </a:lnTo>
                <a:lnTo>
                  <a:pt x="8323" y="1005"/>
                </a:lnTo>
                <a:lnTo>
                  <a:pt x="8416" y="931"/>
                </a:lnTo>
                <a:lnTo>
                  <a:pt x="8490" y="894"/>
                </a:lnTo>
                <a:lnTo>
                  <a:pt x="8528" y="894"/>
                </a:lnTo>
                <a:lnTo>
                  <a:pt x="8565" y="912"/>
                </a:lnTo>
                <a:lnTo>
                  <a:pt x="8658" y="987"/>
                </a:lnTo>
                <a:lnTo>
                  <a:pt x="8751" y="1043"/>
                </a:lnTo>
                <a:lnTo>
                  <a:pt x="8807" y="1061"/>
                </a:lnTo>
                <a:lnTo>
                  <a:pt x="8844" y="1061"/>
                </a:lnTo>
                <a:lnTo>
                  <a:pt x="8956" y="1043"/>
                </a:lnTo>
                <a:lnTo>
                  <a:pt x="8993" y="1043"/>
                </a:lnTo>
                <a:lnTo>
                  <a:pt x="9012" y="1005"/>
                </a:lnTo>
                <a:lnTo>
                  <a:pt x="9012" y="968"/>
                </a:lnTo>
                <a:lnTo>
                  <a:pt x="8993" y="894"/>
                </a:lnTo>
                <a:lnTo>
                  <a:pt x="8937" y="838"/>
                </a:lnTo>
                <a:lnTo>
                  <a:pt x="8881" y="763"/>
                </a:lnTo>
                <a:lnTo>
                  <a:pt x="8751" y="670"/>
                </a:lnTo>
                <a:lnTo>
                  <a:pt x="8900" y="559"/>
                </a:lnTo>
                <a:lnTo>
                  <a:pt x="8993" y="484"/>
                </a:lnTo>
                <a:lnTo>
                  <a:pt x="9067" y="410"/>
                </a:lnTo>
                <a:lnTo>
                  <a:pt x="9123" y="335"/>
                </a:lnTo>
                <a:lnTo>
                  <a:pt x="9142" y="242"/>
                </a:lnTo>
                <a:lnTo>
                  <a:pt x="9142" y="205"/>
                </a:lnTo>
                <a:lnTo>
                  <a:pt x="9123" y="168"/>
                </a:lnTo>
                <a:lnTo>
                  <a:pt x="9086" y="130"/>
                </a:lnTo>
                <a:lnTo>
                  <a:pt x="9049" y="93"/>
                </a:lnTo>
                <a:lnTo>
                  <a:pt x="8993" y="74"/>
                </a:lnTo>
                <a:lnTo>
                  <a:pt x="8937" y="56"/>
                </a:lnTo>
                <a:close/>
                <a:moveTo>
                  <a:pt x="35840" y="19"/>
                </a:moveTo>
                <a:lnTo>
                  <a:pt x="35766" y="37"/>
                </a:lnTo>
                <a:lnTo>
                  <a:pt x="35691" y="56"/>
                </a:lnTo>
                <a:lnTo>
                  <a:pt x="35542" y="168"/>
                </a:lnTo>
                <a:lnTo>
                  <a:pt x="35431" y="242"/>
                </a:lnTo>
                <a:lnTo>
                  <a:pt x="35338" y="354"/>
                </a:lnTo>
                <a:lnTo>
                  <a:pt x="35282" y="410"/>
                </a:lnTo>
                <a:lnTo>
                  <a:pt x="35244" y="428"/>
                </a:lnTo>
                <a:lnTo>
                  <a:pt x="35207" y="428"/>
                </a:lnTo>
                <a:lnTo>
                  <a:pt x="35151" y="391"/>
                </a:lnTo>
                <a:lnTo>
                  <a:pt x="35058" y="298"/>
                </a:lnTo>
                <a:lnTo>
                  <a:pt x="34965" y="205"/>
                </a:lnTo>
                <a:lnTo>
                  <a:pt x="34928" y="186"/>
                </a:lnTo>
                <a:lnTo>
                  <a:pt x="34872" y="168"/>
                </a:lnTo>
                <a:lnTo>
                  <a:pt x="34816" y="168"/>
                </a:lnTo>
                <a:lnTo>
                  <a:pt x="34760" y="186"/>
                </a:lnTo>
                <a:lnTo>
                  <a:pt x="34742" y="205"/>
                </a:lnTo>
                <a:lnTo>
                  <a:pt x="34723" y="223"/>
                </a:lnTo>
                <a:lnTo>
                  <a:pt x="34723" y="298"/>
                </a:lnTo>
                <a:lnTo>
                  <a:pt x="34779" y="391"/>
                </a:lnTo>
                <a:lnTo>
                  <a:pt x="34835" y="484"/>
                </a:lnTo>
                <a:lnTo>
                  <a:pt x="34909" y="577"/>
                </a:lnTo>
                <a:lnTo>
                  <a:pt x="35021" y="707"/>
                </a:lnTo>
                <a:lnTo>
                  <a:pt x="34947" y="819"/>
                </a:lnTo>
                <a:lnTo>
                  <a:pt x="34909" y="931"/>
                </a:lnTo>
                <a:lnTo>
                  <a:pt x="34909" y="968"/>
                </a:lnTo>
                <a:lnTo>
                  <a:pt x="34928" y="987"/>
                </a:lnTo>
                <a:lnTo>
                  <a:pt x="34965" y="987"/>
                </a:lnTo>
                <a:lnTo>
                  <a:pt x="35040" y="950"/>
                </a:lnTo>
                <a:lnTo>
                  <a:pt x="35170" y="838"/>
                </a:lnTo>
                <a:lnTo>
                  <a:pt x="35300" y="931"/>
                </a:lnTo>
                <a:lnTo>
                  <a:pt x="35375" y="968"/>
                </a:lnTo>
                <a:lnTo>
                  <a:pt x="35431" y="1005"/>
                </a:lnTo>
                <a:lnTo>
                  <a:pt x="35580" y="1117"/>
                </a:lnTo>
                <a:lnTo>
                  <a:pt x="35710" y="1154"/>
                </a:lnTo>
                <a:lnTo>
                  <a:pt x="35766" y="1154"/>
                </a:lnTo>
                <a:lnTo>
                  <a:pt x="35822" y="1136"/>
                </a:lnTo>
                <a:lnTo>
                  <a:pt x="35877" y="1117"/>
                </a:lnTo>
                <a:lnTo>
                  <a:pt x="35896" y="1080"/>
                </a:lnTo>
                <a:lnTo>
                  <a:pt x="35896" y="1024"/>
                </a:lnTo>
                <a:lnTo>
                  <a:pt x="35877" y="950"/>
                </a:lnTo>
                <a:lnTo>
                  <a:pt x="35859" y="894"/>
                </a:lnTo>
                <a:lnTo>
                  <a:pt x="35803" y="838"/>
                </a:lnTo>
                <a:lnTo>
                  <a:pt x="35673" y="745"/>
                </a:lnTo>
                <a:lnTo>
                  <a:pt x="35449" y="596"/>
                </a:lnTo>
                <a:lnTo>
                  <a:pt x="35747" y="391"/>
                </a:lnTo>
                <a:lnTo>
                  <a:pt x="35822" y="317"/>
                </a:lnTo>
                <a:lnTo>
                  <a:pt x="35896" y="242"/>
                </a:lnTo>
                <a:lnTo>
                  <a:pt x="35933" y="168"/>
                </a:lnTo>
                <a:lnTo>
                  <a:pt x="35933" y="112"/>
                </a:lnTo>
                <a:lnTo>
                  <a:pt x="35896" y="37"/>
                </a:lnTo>
                <a:lnTo>
                  <a:pt x="35840" y="19"/>
                </a:lnTo>
                <a:close/>
                <a:moveTo>
                  <a:pt x="88548" y="56"/>
                </a:moveTo>
                <a:lnTo>
                  <a:pt x="88474" y="74"/>
                </a:lnTo>
                <a:lnTo>
                  <a:pt x="88399" y="112"/>
                </a:lnTo>
                <a:lnTo>
                  <a:pt x="88362" y="186"/>
                </a:lnTo>
                <a:lnTo>
                  <a:pt x="88362" y="242"/>
                </a:lnTo>
                <a:lnTo>
                  <a:pt x="88380" y="298"/>
                </a:lnTo>
                <a:lnTo>
                  <a:pt x="88455" y="410"/>
                </a:lnTo>
                <a:lnTo>
                  <a:pt x="88622" y="614"/>
                </a:lnTo>
                <a:lnTo>
                  <a:pt x="88492" y="689"/>
                </a:lnTo>
                <a:lnTo>
                  <a:pt x="88325" y="838"/>
                </a:lnTo>
                <a:lnTo>
                  <a:pt x="88250" y="912"/>
                </a:lnTo>
                <a:lnTo>
                  <a:pt x="88213" y="987"/>
                </a:lnTo>
                <a:lnTo>
                  <a:pt x="88213" y="1024"/>
                </a:lnTo>
                <a:lnTo>
                  <a:pt x="88231" y="1061"/>
                </a:lnTo>
                <a:lnTo>
                  <a:pt x="88250" y="1080"/>
                </a:lnTo>
                <a:lnTo>
                  <a:pt x="88306" y="1117"/>
                </a:lnTo>
                <a:lnTo>
                  <a:pt x="88399" y="1117"/>
                </a:lnTo>
                <a:lnTo>
                  <a:pt x="88529" y="1061"/>
                </a:lnTo>
                <a:lnTo>
                  <a:pt x="88641" y="987"/>
                </a:lnTo>
                <a:lnTo>
                  <a:pt x="88753" y="931"/>
                </a:lnTo>
                <a:lnTo>
                  <a:pt x="88864" y="931"/>
                </a:lnTo>
                <a:lnTo>
                  <a:pt x="88864" y="950"/>
                </a:lnTo>
                <a:lnTo>
                  <a:pt x="88902" y="1005"/>
                </a:lnTo>
                <a:lnTo>
                  <a:pt x="88958" y="1080"/>
                </a:lnTo>
                <a:lnTo>
                  <a:pt x="89051" y="1154"/>
                </a:lnTo>
                <a:lnTo>
                  <a:pt x="89088" y="1154"/>
                </a:lnTo>
                <a:lnTo>
                  <a:pt x="89144" y="1136"/>
                </a:lnTo>
                <a:lnTo>
                  <a:pt x="89181" y="1098"/>
                </a:lnTo>
                <a:lnTo>
                  <a:pt x="89200" y="1061"/>
                </a:lnTo>
                <a:lnTo>
                  <a:pt x="89200" y="1024"/>
                </a:lnTo>
                <a:lnTo>
                  <a:pt x="89181" y="968"/>
                </a:lnTo>
                <a:lnTo>
                  <a:pt x="89162" y="875"/>
                </a:lnTo>
                <a:lnTo>
                  <a:pt x="89144" y="801"/>
                </a:lnTo>
                <a:lnTo>
                  <a:pt x="89162" y="763"/>
                </a:lnTo>
                <a:lnTo>
                  <a:pt x="89181" y="726"/>
                </a:lnTo>
                <a:lnTo>
                  <a:pt x="89255" y="689"/>
                </a:lnTo>
                <a:lnTo>
                  <a:pt x="89330" y="633"/>
                </a:lnTo>
                <a:lnTo>
                  <a:pt x="89404" y="577"/>
                </a:lnTo>
                <a:lnTo>
                  <a:pt x="89460" y="521"/>
                </a:lnTo>
                <a:lnTo>
                  <a:pt x="89516" y="447"/>
                </a:lnTo>
                <a:lnTo>
                  <a:pt x="89535" y="391"/>
                </a:lnTo>
                <a:lnTo>
                  <a:pt x="89535" y="354"/>
                </a:lnTo>
                <a:lnTo>
                  <a:pt x="89516" y="317"/>
                </a:lnTo>
                <a:lnTo>
                  <a:pt x="89498" y="298"/>
                </a:lnTo>
                <a:lnTo>
                  <a:pt x="89423" y="261"/>
                </a:lnTo>
                <a:lnTo>
                  <a:pt x="89293" y="261"/>
                </a:lnTo>
                <a:lnTo>
                  <a:pt x="89237" y="298"/>
                </a:lnTo>
                <a:lnTo>
                  <a:pt x="89107" y="354"/>
                </a:lnTo>
                <a:lnTo>
                  <a:pt x="89051" y="372"/>
                </a:lnTo>
                <a:lnTo>
                  <a:pt x="88995" y="391"/>
                </a:lnTo>
                <a:lnTo>
                  <a:pt x="88939" y="372"/>
                </a:lnTo>
                <a:lnTo>
                  <a:pt x="88902" y="354"/>
                </a:lnTo>
                <a:lnTo>
                  <a:pt x="88809" y="261"/>
                </a:lnTo>
                <a:lnTo>
                  <a:pt x="88716" y="149"/>
                </a:lnTo>
                <a:lnTo>
                  <a:pt x="88678" y="112"/>
                </a:lnTo>
                <a:lnTo>
                  <a:pt x="88622" y="74"/>
                </a:lnTo>
                <a:lnTo>
                  <a:pt x="88548" y="56"/>
                </a:lnTo>
                <a:close/>
                <a:moveTo>
                  <a:pt x="43045" y="19"/>
                </a:moveTo>
                <a:lnTo>
                  <a:pt x="42971" y="37"/>
                </a:lnTo>
                <a:lnTo>
                  <a:pt x="42952" y="37"/>
                </a:lnTo>
                <a:lnTo>
                  <a:pt x="42952" y="74"/>
                </a:lnTo>
                <a:lnTo>
                  <a:pt x="42952" y="130"/>
                </a:lnTo>
                <a:lnTo>
                  <a:pt x="42971" y="205"/>
                </a:lnTo>
                <a:lnTo>
                  <a:pt x="43027" y="298"/>
                </a:lnTo>
                <a:lnTo>
                  <a:pt x="43064" y="372"/>
                </a:lnTo>
                <a:lnTo>
                  <a:pt x="43101" y="447"/>
                </a:lnTo>
                <a:lnTo>
                  <a:pt x="43120" y="465"/>
                </a:lnTo>
                <a:lnTo>
                  <a:pt x="43120" y="484"/>
                </a:lnTo>
                <a:lnTo>
                  <a:pt x="43083" y="559"/>
                </a:lnTo>
                <a:lnTo>
                  <a:pt x="43045" y="614"/>
                </a:lnTo>
                <a:lnTo>
                  <a:pt x="42990" y="689"/>
                </a:lnTo>
                <a:lnTo>
                  <a:pt x="42841" y="856"/>
                </a:lnTo>
                <a:lnTo>
                  <a:pt x="42785" y="950"/>
                </a:lnTo>
                <a:lnTo>
                  <a:pt x="42748" y="1024"/>
                </a:lnTo>
                <a:lnTo>
                  <a:pt x="42729" y="1098"/>
                </a:lnTo>
                <a:lnTo>
                  <a:pt x="42748" y="1136"/>
                </a:lnTo>
                <a:lnTo>
                  <a:pt x="42766" y="1173"/>
                </a:lnTo>
                <a:lnTo>
                  <a:pt x="42803" y="1192"/>
                </a:lnTo>
                <a:lnTo>
                  <a:pt x="42841" y="1192"/>
                </a:lnTo>
                <a:lnTo>
                  <a:pt x="42896" y="1154"/>
                </a:lnTo>
                <a:lnTo>
                  <a:pt x="42971" y="1098"/>
                </a:lnTo>
                <a:lnTo>
                  <a:pt x="43045" y="987"/>
                </a:lnTo>
                <a:lnTo>
                  <a:pt x="43194" y="782"/>
                </a:lnTo>
                <a:lnTo>
                  <a:pt x="43269" y="633"/>
                </a:lnTo>
                <a:lnTo>
                  <a:pt x="43399" y="745"/>
                </a:lnTo>
                <a:lnTo>
                  <a:pt x="43511" y="819"/>
                </a:lnTo>
                <a:lnTo>
                  <a:pt x="43623" y="875"/>
                </a:lnTo>
                <a:lnTo>
                  <a:pt x="43734" y="931"/>
                </a:lnTo>
                <a:lnTo>
                  <a:pt x="43827" y="950"/>
                </a:lnTo>
                <a:lnTo>
                  <a:pt x="43883" y="950"/>
                </a:lnTo>
                <a:lnTo>
                  <a:pt x="43920" y="931"/>
                </a:lnTo>
                <a:lnTo>
                  <a:pt x="43939" y="894"/>
                </a:lnTo>
                <a:lnTo>
                  <a:pt x="43976" y="856"/>
                </a:lnTo>
                <a:lnTo>
                  <a:pt x="43976" y="801"/>
                </a:lnTo>
                <a:lnTo>
                  <a:pt x="43958" y="745"/>
                </a:lnTo>
                <a:lnTo>
                  <a:pt x="43920" y="689"/>
                </a:lnTo>
                <a:lnTo>
                  <a:pt x="43865" y="652"/>
                </a:lnTo>
                <a:lnTo>
                  <a:pt x="43753" y="596"/>
                </a:lnTo>
                <a:lnTo>
                  <a:pt x="43641" y="540"/>
                </a:lnTo>
                <a:lnTo>
                  <a:pt x="43511" y="447"/>
                </a:lnTo>
                <a:lnTo>
                  <a:pt x="43455" y="410"/>
                </a:lnTo>
                <a:lnTo>
                  <a:pt x="43436" y="391"/>
                </a:lnTo>
                <a:lnTo>
                  <a:pt x="43455" y="354"/>
                </a:lnTo>
                <a:lnTo>
                  <a:pt x="43511" y="317"/>
                </a:lnTo>
                <a:lnTo>
                  <a:pt x="43548" y="261"/>
                </a:lnTo>
                <a:lnTo>
                  <a:pt x="43623" y="186"/>
                </a:lnTo>
                <a:lnTo>
                  <a:pt x="43678" y="112"/>
                </a:lnTo>
                <a:lnTo>
                  <a:pt x="43697" y="74"/>
                </a:lnTo>
                <a:lnTo>
                  <a:pt x="43697" y="56"/>
                </a:lnTo>
                <a:lnTo>
                  <a:pt x="43678" y="56"/>
                </a:lnTo>
                <a:lnTo>
                  <a:pt x="43641" y="74"/>
                </a:lnTo>
                <a:lnTo>
                  <a:pt x="43548" y="149"/>
                </a:lnTo>
                <a:lnTo>
                  <a:pt x="43455" y="223"/>
                </a:lnTo>
                <a:lnTo>
                  <a:pt x="43381" y="279"/>
                </a:lnTo>
                <a:lnTo>
                  <a:pt x="43325" y="279"/>
                </a:lnTo>
                <a:lnTo>
                  <a:pt x="43287" y="261"/>
                </a:lnTo>
                <a:lnTo>
                  <a:pt x="43213" y="168"/>
                </a:lnTo>
                <a:lnTo>
                  <a:pt x="43139" y="74"/>
                </a:lnTo>
                <a:lnTo>
                  <a:pt x="43083" y="37"/>
                </a:lnTo>
                <a:lnTo>
                  <a:pt x="43045" y="19"/>
                </a:lnTo>
                <a:close/>
                <a:moveTo>
                  <a:pt x="65257" y="0"/>
                </a:moveTo>
                <a:lnTo>
                  <a:pt x="65182" y="19"/>
                </a:lnTo>
                <a:lnTo>
                  <a:pt x="65108" y="56"/>
                </a:lnTo>
                <a:lnTo>
                  <a:pt x="64978" y="149"/>
                </a:lnTo>
                <a:lnTo>
                  <a:pt x="64903" y="242"/>
                </a:lnTo>
                <a:lnTo>
                  <a:pt x="64810" y="354"/>
                </a:lnTo>
                <a:lnTo>
                  <a:pt x="64754" y="410"/>
                </a:lnTo>
                <a:lnTo>
                  <a:pt x="64717" y="428"/>
                </a:lnTo>
                <a:lnTo>
                  <a:pt x="64661" y="447"/>
                </a:lnTo>
                <a:lnTo>
                  <a:pt x="64624" y="428"/>
                </a:lnTo>
                <a:lnTo>
                  <a:pt x="64493" y="391"/>
                </a:lnTo>
                <a:lnTo>
                  <a:pt x="64382" y="335"/>
                </a:lnTo>
                <a:lnTo>
                  <a:pt x="64270" y="317"/>
                </a:lnTo>
                <a:lnTo>
                  <a:pt x="64158" y="317"/>
                </a:lnTo>
                <a:lnTo>
                  <a:pt x="64140" y="335"/>
                </a:lnTo>
                <a:lnTo>
                  <a:pt x="64121" y="354"/>
                </a:lnTo>
                <a:lnTo>
                  <a:pt x="64140" y="391"/>
                </a:lnTo>
                <a:lnTo>
                  <a:pt x="64196" y="447"/>
                </a:lnTo>
                <a:lnTo>
                  <a:pt x="64363" y="559"/>
                </a:lnTo>
                <a:lnTo>
                  <a:pt x="64512" y="652"/>
                </a:lnTo>
                <a:lnTo>
                  <a:pt x="64400" y="782"/>
                </a:lnTo>
                <a:lnTo>
                  <a:pt x="64270" y="950"/>
                </a:lnTo>
                <a:lnTo>
                  <a:pt x="64251" y="1024"/>
                </a:lnTo>
                <a:lnTo>
                  <a:pt x="64233" y="1080"/>
                </a:lnTo>
                <a:lnTo>
                  <a:pt x="64251" y="1098"/>
                </a:lnTo>
                <a:lnTo>
                  <a:pt x="64289" y="1117"/>
                </a:lnTo>
                <a:lnTo>
                  <a:pt x="64400" y="1080"/>
                </a:lnTo>
                <a:lnTo>
                  <a:pt x="64475" y="1024"/>
                </a:lnTo>
                <a:lnTo>
                  <a:pt x="64549" y="950"/>
                </a:lnTo>
                <a:lnTo>
                  <a:pt x="64624" y="875"/>
                </a:lnTo>
                <a:lnTo>
                  <a:pt x="64661" y="856"/>
                </a:lnTo>
                <a:lnTo>
                  <a:pt x="64698" y="838"/>
                </a:lnTo>
                <a:lnTo>
                  <a:pt x="64773" y="838"/>
                </a:lnTo>
                <a:lnTo>
                  <a:pt x="64829" y="875"/>
                </a:lnTo>
                <a:lnTo>
                  <a:pt x="64959" y="987"/>
                </a:lnTo>
                <a:lnTo>
                  <a:pt x="65071" y="1080"/>
                </a:lnTo>
                <a:lnTo>
                  <a:pt x="65220" y="1173"/>
                </a:lnTo>
                <a:lnTo>
                  <a:pt x="65294" y="1192"/>
                </a:lnTo>
                <a:lnTo>
                  <a:pt x="65369" y="1192"/>
                </a:lnTo>
                <a:lnTo>
                  <a:pt x="65424" y="1154"/>
                </a:lnTo>
                <a:lnTo>
                  <a:pt x="65443" y="1080"/>
                </a:lnTo>
                <a:lnTo>
                  <a:pt x="65443" y="987"/>
                </a:lnTo>
                <a:lnTo>
                  <a:pt x="65406" y="912"/>
                </a:lnTo>
                <a:lnTo>
                  <a:pt x="65350" y="838"/>
                </a:lnTo>
                <a:lnTo>
                  <a:pt x="65275" y="763"/>
                </a:lnTo>
                <a:lnTo>
                  <a:pt x="65108" y="652"/>
                </a:lnTo>
                <a:lnTo>
                  <a:pt x="64978" y="577"/>
                </a:lnTo>
                <a:lnTo>
                  <a:pt x="65089" y="484"/>
                </a:lnTo>
                <a:lnTo>
                  <a:pt x="65220" y="354"/>
                </a:lnTo>
                <a:lnTo>
                  <a:pt x="65275" y="279"/>
                </a:lnTo>
                <a:lnTo>
                  <a:pt x="65331" y="205"/>
                </a:lnTo>
                <a:lnTo>
                  <a:pt x="65350" y="149"/>
                </a:lnTo>
                <a:lnTo>
                  <a:pt x="65350" y="74"/>
                </a:lnTo>
                <a:lnTo>
                  <a:pt x="65294" y="19"/>
                </a:lnTo>
                <a:lnTo>
                  <a:pt x="65257" y="0"/>
                </a:lnTo>
                <a:close/>
                <a:moveTo>
                  <a:pt x="931" y="37"/>
                </a:moveTo>
                <a:lnTo>
                  <a:pt x="801" y="93"/>
                </a:lnTo>
                <a:lnTo>
                  <a:pt x="689" y="186"/>
                </a:lnTo>
                <a:lnTo>
                  <a:pt x="596" y="298"/>
                </a:lnTo>
                <a:lnTo>
                  <a:pt x="540" y="372"/>
                </a:lnTo>
                <a:lnTo>
                  <a:pt x="485" y="391"/>
                </a:lnTo>
                <a:lnTo>
                  <a:pt x="447" y="391"/>
                </a:lnTo>
                <a:lnTo>
                  <a:pt x="391" y="354"/>
                </a:lnTo>
                <a:lnTo>
                  <a:pt x="298" y="279"/>
                </a:lnTo>
                <a:lnTo>
                  <a:pt x="243" y="242"/>
                </a:lnTo>
                <a:lnTo>
                  <a:pt x="187" y="205"/>
                </a:lnTo>
                <a:lnTo>
                  <a:pt x="131" y="205"/>
                </a:lnTo>
                <a:lnTo>
                  <a:pt x="75" y="242"/>
                </a:lnTo>
                <a:lnTo>
                  <a:pt x="75" y="261"/>
                </a:lnTo>
                <a:lnTo>
                  <a:pt x="75" y="279"/>
                </a:lnTo>
                <a:lnTo>
                  <a:pt x="94" y="354"/>
                </a:lnTo>
                <a:lnTo>
                  <a:pt x="168" y="465"/>
                </a:lnTo>
                <a:lnTo>
                  <a:pt x="243" y="540"/>
                </a:lnTo>
                <a:lnTo>
                  <a:pt x="298" y="577"/>
                </a:lnTo>
                <a:lnTo>
                  <a:pt x="317" y="614"/>
                </a:lnTo>
                <a:lnTo>
                  <a:pt x="298" y="633"/>
                </a:lnTo>
                <a:lnTo>
                  <a:pt x="261" y="670"/>
                </a:lnTo>
                <a:lnTo>
                  <a:pt x="224" y="726"/>
                </a:lnTo>
                <a:lnTo>
                  <a:pt x="187" y="782"/>
                </a:lnTo>
                <a:lnTo>
                  <a:pt x="112" y="875"/>
                </a:lnTo>
                <a:lnTo>
                  <a:pt x="75" y="931"/>
                </a:lnTo>
                <a:lnTo>
                  <a:pt x="56" y="987"/>
                </a:lnTo>
                <a:lnTo>
                  <a:pt x="38" y="1043"/>
                </a:lnTo>
                <a:lnTo>
                  <a:pt x="56" y="1117"/>
                </a:lnTo>
                <a:lnTo>
                  <a:pt x="94" y="1173"/>
                </a:lnTo>
                <a:lnTo>
                  <a:pt x="112" y="1192"/>
                </a:lnTo>
                <a:lnTo>
                  <a:pt x="149" y="1210"/>
                </a:lnTo>
                <a:lnTo>
                  <a:pt x="187" y="1192"/>
                </a:lnTo>
                <a:lnTo>
                  <a:pt x="261" y="1154"/>
                </a:lnTo>
                <a:lnTo>
                  <a:pt x="336" y="1080"/>
                </a:lnTo>
                <a:lnTo>
                  <a:pt x="485" y="894"/>
                </a:lnTo>
                <a:lnTo>
                  <a:pt x="559" y="782"/>
                </a:lnTo>
                <a:lnTo>
                  <a:pt x="615" y="782"/>
                </a:lnTo>
                <a:lnTo>
                  <a:pt x="652" y="801"/>
                </a:lnTo>
                <a:lnTo>
                  <a:pt x="764" y="856"/>
                </a:lnTo>
                <a:lnTo>
                  <a:pt x="820" y="875"/>
                </a:lnTo>
                <a:lnTo>
                  <a:pt x="857" y="894"/>
                </a:lnTo>
                <a:lnTo>
                  <a:pt x="913" y="856"/>
                </a:lnTo>
                <a:lnTo>
                  <a:pt x="950" y="801"/>
                </a:lnTo>
                <a:lnTo>
                  <a:pt x="987" y="745"/>
                </a:lnTo>
                <a:lnTo>
                  <a:pt x="969" y="707"/>
                </a:lnTo>
                <a:lnTo>
                  <a:pt x="950" y="652"/>
                </a:lnTo>
                <a:lnTo>
                  <a:pt x="931" y="633"/>
                </a:lnTo>
                <a:lnTo>
                  <a:pt x="838" y="577"/>
                </a:lnTo>
                <a:lnTo>
                  <a:pt x="745" y="521"/>
                </a:lnTo>
                <a:lnTo>
                  <a:pt x="857" y="261"/>
                </a:lnTo>
                <a:lnTo>
                  <a:pt x="931" y="37"/>
                </a:lnTo>
                <a:close/>
                <a:moveTo>
                  <a:pt x="91862" y="2625"/>
                </a:moveTo>
                <a:lnTo>
                  <a:pt x="91825" y="2644"/>
                </a:lnTo>
                <a:lnTo>
                  <a:pt x="91750" y="2718"/>
                </a:lnTo>
                <a:lnTo>
                  <a:pt x="91639" y="2849"/>
                </a:lnTo>
                <a:lnTo>
                  <a:pt x="91545" y="2755"/>
                </a:lnTo>
                <a:lnTo>
                  <a:pt x="91490" y="2700"/>
                </a:lnTo>
                <a:lnTo>
                  <a:pt x="91434" y="2681"/>
                </a:lnTo>
                <a:lnTo>
                  <a:pt x="91378" y="2662"/>
                </a:lnTo>
                <a:lnTo>
                  <a:pt x="91322" y="2681"/>
                </a:lnTo>
                <a:lnTo>
                  <a:pt x="91303" y="2737"/>
                </a:lnTo>
                <a:lnTo>
                  <a:pt x="91285" y="2830"/>
                </a:lnTo>
                <a:lnTo>
                  <a:pt x="91303" y="2886"/>
                </a:lnTo>
                <a:lnTo>
                  <a:pt x="91359" y="2960"/>
                </a:lnTo>
                <a:lnTo>
                  <a:pt x="91415" y="3035"/>
                </a:lnTo>
                <a:lnTo>
                  <a:pt x="91434" y="3091"/>
                </a:lnTo>
                <a:lnTo>
                  <a:pt x="91397" y="3146"/>
                </a:lnTo>
                <a:lnTo>
                  <a:pt x="91303" y="3240"/>
                </a:lnTo>
                <a:lnTo>
                  <a:pt x="91155" y="3370"/>
                </a:lnTo>
                <a:lnTo>
                  <a:pt x="91117" y="3407"/>
                </a:lnTo>
                <a:lnTo>
                  <a:pt x="91117" y="3426"/>
                </a:lnTo>
                <a:lnTo>
                  <a:pt x="91155" y="3444"/>
                </a:lnTo>
                <a:lnTo>
                  <a:pt x="91192" y="3444"/>
                </a:lnTo>
                <a:lnTo>
                  <a:pt x="91303" y="3426"/>
                </a:lnTo>
                <a:lnTo>
                  <a:pt x="91490" y="3351"/>
                </a:lnTo>
                <a:lnTo>
                  <a:pt x="91545" y="3295"/>
                </a:lnTo>
                <a:lnTo>
                  <a:pt x="91583" y="3295"/>
                </a:lnTo>
                <a:lnTo>
                  <a:pt x="91601" y="3314"/>
                </a:lnTo>
                <a:lnTo>
                  <a:pt x="91639" y="3370"/>
                </a:lnTo>
                <a:lnTo>
                  <a:pt x="91732" y="3463"/>
                </a:lnTo>
                <a:lnTo>
                  <a:pt x="91862" y="3575"/>
                </a:lnTo>
                <a:lnTo>
                  <a:pt x="91918" y="3612"/>
                </a:lnTo>
                <a:lnTo>
                  <a:pt x="91974" y="3612"/>
                </a:lnTo>
                <a:lnTo>
                  <a:pt x="91992" y="3575"/>
                </a:lnTo>
                <a:lnTo>
                  <a:pt x="91992" y="3482"/>
                </a:lnTo>
                <a:lnTo>
                  <a:pt x="91955" y="3388"/>
                </a:lnTo>
                <a:lnTo>
                  <a:pt x="91899" y="3295"/>
                </a:lnTo>
                <a:lnTo>
                  <a:pt x="91825" y="3202"/>
                </a:lnTo>
                <a:lnTo>
                  <a:pt x="91806" y="3146"/>
                </a:lnTo>
                <a:lnTo>
                  <a:pt x="91806" y="3128"/>
                </a:lnTo>
                <a:lnTo>
                  <a:pt x="91825" y="3091"/>
                </a:lnTo>
                <a:lnTo>
                  <a:pt x="91843" y="3053"/>
                </a:lnTo>
                <a:lnTo>
                  <a:pt x="91918" y="2979"/>
                </a:lnTo>
                <a:lnTo>
                  <a:pt x="92011" y="2904"/>
                </a:lnTo>
                <a:lnTo>
                  <a:pt x="92030" y="2867"/>
                </a:lnTo>
                <a:lnTo>
                  <a:pt x="92048" y="2830"/>
                </a:lnTo>
                <a:lnTo>
                  <a:pt x="92048" y="2737"/>
                </a:lnTo>
                <a:lnTo>
                  <a:pt x="92030" y="2681"/>
                </a:lnTo>
                <a:lnTo>
                  <a:pt x="91974" y="2625"/>
                </a:lnTo>
                <a:close/>
                <a:moveTo>
                  <a:pt x="969" y="2607"/>
                </a:moveTo>
                <a:lnTo>
                  <a:pt x="913" y="2625"/>
                </a:lnTo>
                <a:lnTo>
                  <a:pt x="801" y="2700"/>
                </a:lnTo>
                <a:lnTo>
                  <a:pt x="615" y="2849"/>
                </a:lnTo>
                <a:lnTo>
                  <a:pt x="522" y="2737"/>
                </a:lnTo>
                <a:lnTo>
                  <a:pt x="410" y="2681"/>
                </a:lnTo>
                <a:lnTo>
                  <a:pt x="317" y="2681"/>
                </a:lnTo>
                <a:lnTo>
                  <a:pt x="243" y="2718"/>
                </a:lnTo>
                <a:lnTo>
                  <a:pt x="205" y="2774"/>
                </a:lnTo>
                <a:lnTo>
                  <a:pt x="205" y="2830"/>
                </a:lnTo>
                <a:lnTo>
                  <a:pt x="205" y="2867"/>
                </a:lnTo>
                <a:lnTo>
                  <a:pt x="224" y="2923"/>
                </a:lnTo>
                <a:lnTo>
                  <a:pt x="243" y="2979"/>
                </a:lnTo>
                <a:lnTo>
                  <a:pt x="280" y="3035"/>
                </a:lnTo>
                <a:lnTo>
                  <a:pt x="336" y="3091"/>
                </a:lnTo>
                <a:lnTo>
                  <a:pt x="243" y="3202"/>
                </a:lnTo>
                <a:lnTo>
                  <a:pt x="168" y="3295"/>
                </a:lnTo>
                <a:lnTo>
                  <a:pt x="112" y="3388"/>
                </a:lnTo>
                <a:lnTo>
                  <a:pt x="75" y="3463"/>
                </a:lnTo>
                <a:lnTo>
                  <a:pt x="56" y="3537"/>
                </a:lnTo>
                <a:lnTo>
                  <a:pt x="75" y="3575"/>
                </a:lnTo>
                <a:lnTo>
                  <a:pt x="112" y="3593"/>
                </a:lnTo>
                <a:lnTo>
                  <a:pt x="149" y="3612"/>
                </a:lnTo>
                <a:lnTo>
                  <a:pt x="205" y="3631"/>
                </a:lnTo>
                <a:lnTo>
                  <a:pt x="243" y="3612"/>
                </a:lnTo>
                <a:lnTo>
                  <a:pt x="280" y="3593"/>
                </a:lnTo>
                <a:lnTo>
                  <a:pt x="354" y="3537"/>
                </a:lnTo>
                <a:lnTo>
                  <a:pt x="410" y="3463"/>
                </a:lnTo>
                <a:lnTo>
                  <a:pt x="466" y="3388"/>
                </a:lnTo>
                <a:lnTo>
                  <a:pt x="559" y="3314"/>
                </a:lnTo>
                <a:lnTo>
                  <a:pt x="652" y="3351"/>
                </a:lnTo>
                <a:lnTo>
                  <a:pt x="708" y="3388"/>
                </a:lnTo>
                <a:lnTo>
                  <a:pt x="764" y="3426"/>
                </a:lnTo>
                <a:lnTo>
                  <a:pt x="820" y="3463"/>
                </a:lnTo>
                <a:lnTo>
                  <a:pt x="876" y="3482"/>
                </a:lnTo>
                <a:lnTo>
                  <a:pt x="969" y="3482"/>
                </a:lnTo>
                <a:lnTo>
                  <a:pt x="987" y="3444"/>
                </a:lnTo>
                <a:lnTo>
                  <a:pt x="987" y="3426"/>
                </a:lnTo>
                <a:lnTo>
                  <a:pt x="969" y="3333"/>
                </a:lnTo>
                <a:lnTo>
                  <a:pt x="913" y="3240"/>
                </a:lnTo>
                <a:lnTo>
                  <a:pt x="838" y="3128"/>
                </a:lnTo>
                <a:lnTo>
                  <a:pt x="820" y="3091"/>
                </a:lnTo>
                <a:lnTo>
                  <a:pt x="838" y="3035"/>
                </a:lnTo>
                <a:lnTo>
                  <a:pt x="857" y="2998"/>
                </a:lnTo>
                <a:lnTo>
                  <a:pt x="913" y="2942"/>
                </a:lnTo>
                <a:lnTo>
                  <a:pt x="1024" y="2867"/>
                </a:lnTo>
                <a:lnTo>
                  <a:pt x="1080" y="2793"/>
                </a:lnTo>
                <a:lnTo>
                  <a:pt x="1118" y="2718"/>
                </a:lnTo>
                <a:lnTo>
                  <a:pt x="1118" y="2681"/>
                </a:lnTo>
                <a:lnTo>
                  <a:pt x="1099" y="2644"/>
                </a:lnTo>
                <a:lnTo>
                  <a:pt x="1080" y="2625"/>
                </a:lnTo>
                <a:lnTo>
                  <a:pt x="1024" y="2607"/>
                </a:lnTo>
                <a:close/>
                <a:moveTo>
                  <a:pt x="91955" y="5176"/>
                </a:moveTo>
                <a:lnTo>
                  <a:pt x="91918" y="5194"/>
                </a:lnTo>
                <a:lnTo>
                  <a:pt x="91881" y="5232"/>
                </a:lnTo>
                <a:lnTo>
                  <a:pt x="91769" y="5399"/>
                </a:lnTo>
                <a:lnTo>
                  <a:pt x="91657" y="5585"/>
                </a:lnTo>
                <a:lnTo>
                  <a:pt x="91545" y="5492"/>
                </a:lnTo>
                <a:lnTo>
                  <a:pt x="91378" y="5362"/>
                </a:lnTo>
                <a:lnTo>
                  <a:pt x="91303" y="5325"/>
                </a:lnTo>
                <a:lnTo>
                  <a:pt x="91229" y="5288"/>
                </a:lnTo>
                <a:lnTo>
                  <a:pt x="91155" y="5269"/>
                </a:lnTo>
                <a:lnTo>
                  <a:pt x="91136" y="5288"/>
                </a:lnTo>
                <a:lnTo>
                  <a:pt x="91099" y="5306"/>
                </a:lnTo>
                <a:lnTo>
                  <a:pt x="91099" y="5325"/>
                </a:lnTo>
                <a:lnTo>
                  <a:pt x="91080" y="5362"/>
                </a:lnTo>
                <a:lnTo>
                  <a:pt x="91099" y="5436"/>
                </a:lnTo>
                <a:lnTo>
                  <a:pt x="91136" y="5511"/>
                </a:lnTo>
                <a:lnTo>
                  <a:pt x="91210" y="5585"/>
                </a:lnTo>
                <a:lnTo>
                  <a:pt x="91341" y="5716"/>
                </a:lnTo>
                <a:lnTo>
                  <a:pt x="91452" y="5809"/>
                </a:lnTo>
                <a:lnTo>
                  <a:pt x="91285" y="5958"/>
                </a:lnTo>
                <a:lnTo>
                  <a:pt x="91248" y="5995"/>
                </a:lnTo>
                <a:lnTo>
                  <a:pt x="91229" y="6051"/>
                </a:lnTo>
                <a:lnTo>
                  <a:pt x="91229" y="6088"/>
                </a:lnTo>
                <a:lnTo>
                  <a:pt x="91248" y="6107"/>
                </a:lnTo>
                <a:lnTo>
                  <a:pt x="91322" y="6107"/>
                </a:lnTo>
                <a:lnTo>
                  <a:pt x="91397" y="6069"/>
                </a:lnTo>
                <a:lnTo>
                  <a:pt x="91527" y="6014"/>
                </a:lnTo>
                <a:lnTo>
                  <a:pt x="91620" y="5995"/>
                </a:lnTo>
                <a:lnTo>
                  <a:pt x="91732" y="6032"/>
                </a:lnTo>
                <a:lnTo>
                  <a:pt x="91806" y="6069"/>
                </a:lnTo>
                <a:lnTo>
                  <a:pt x="91881" y="6107"/>
                </a:lnTo>
                <a:lnTo>
                  <a:pt x="91955" y="6107"/>
                </a:lnTo>
                <a:lnTo>
                  <a:pt x="91992" y="6088"/>
                </a:lnTo>
                <a:lnTo>
                  <a:pt x="92030" y="6051"/>
                </a:lnTo>
                <a:lnTo>
                  <a:pt x="92067" y="5995"/>
                </a:lnTo>
                <a:lnTo>
                  <a:pt x="92067" y="5958"/>
                </a:lnTo>
                <a:lnTo>
                  <a:pt x="92067" y="5902"/>
                </a:lnTo>
                <a:lnTo>
                  <a:pt x="92030" y="5865"/>
                </a:lnTo>
                <a:lnTo>
                  <a:pt x="91955" y="5790"/>
                </a:lnTo>
                <a:lnTo>
                  <a:pt x="91881" y="5734"/>
                </a:lnTo>
                <a:lnTo>
                  <a:pt x="91936" y="5660"/>
                </a:lnTo>
                <a:lnTo>
                  <a:pt x="92011" y="5548"/>
                </a:lnTo>
                <a:lnTo>
                  <a:pt x="92067" y="5436"/>
                </a:lnTo>
                <a:lnTo>
                  <a:pt x="92085" y="5399"/>
                </a:lnTo>
                <a:lnTo>
                  <a:pt x="92085" y="5343"/>
                </a:lnTo>
                <a:lnTo>
                  <a:pt x="92067" y="5269"/>
                </a:lnTo>
                <a:lnTo>
                  <a:pt x="92011" y="5194"/>
                </a:lnTo>
                <a:lnTo>
                  <a:pt x="91992" y="5176"/>
                </a:lnTo>
                <a:close/>
                <a:moveTo>
                  <a:pt x="782" y="4971"/>
                </a:moveTo>
                <a:lnTo>
                  <a:pt x="745" y="4990"/>
                </a:lnTo>
                <a:lnTo>
                  <a:pt x="671" y="5027"/>
                </a:lnTo>
                <a:lnTo>
                  <a:pt x="615" y="5083"/>
                </a:lnTo>
                <a:lnTo>
                  <a:pt x="578" y="5139"/>
                </a:lnTo>
                <a:lnTo>
                  <a:pt x="540" y="5194"/>
                </a:lnTo>
                <a:lnTo>
                  <a:pt x="522" y="5250"/>
                </a:lnTo>
                <a:lnTo>
                  <a:pt x="485" y="5306"/>
                </a:lnTo>
                <a:lnTo>
                  <a:pt x="429" y="5343"/>
                </a:lnTo>
                <a:lnTo>
                  <a:pt x="391" y="5343"/>
                </a:lnTo>
                <a:lnTo>
                  <a:pt x="336" y="5325"/>
                </a:lnTo>
                <a:lnTo>
                  <a:pt x="243" y="5306"/>
                </a:lnTo>
                <a:lnTo>
                  <a:pt x="131" y="5306"/>
                </a:lnTo>
                <a:lnTo>
                  <a:pt x="75" y="5343"/>
                </a:lnTo>
                <a:lnTo>
                  <a:pt x="56" y="5381"/>
                </a:lnTo>
                <a:lnTo>
                  <a:pt x="75" y="5436"/>
                </a:lnTo>
                <a:lnTo>
                  <a:pt x="112" y="5492"/>
                </a:lnTo>
                <a:lnTo>
                  <a:pt x="168" y="5567"/>
                </a:lnTo>
                <a:lnTo>
                  <a:pt x="298" y="5660"/>
                </a:lnTo>
                <a:lnTo>
                  <a:pt x="224" y="5790"/>
                </a:lnTo>
                <a:lnTo>
                  <a:pt x="131" y="5976"/>
                </a:lnTo>
                <a:lnTo>
                  <a:pt x="94" y="6069"/>
                </a:lnTo>
                <a:lnTo>
                  <a:pt x="94" y="6144"/>
                </a:lnTo>
                <a:lnTo>
                  <a:pt x="94" y="6218"/>
                </a:lnTo>
                <a:lnTo>
                  <a:pt x="112" y="6237"/>
                </a:lnTo>
                <a:lnTo>
                  <a:pt x="149" y="6256"/>
                </a:lnTo>
                <a:lnTo>
                  <a:pt x="205" y="6274"/>
                </a:lnTo>
                <a:lnTo>
                  <a:pt x="280" y="6256"/>
                </a:lnTo>
                <a:lnTo>
                  <a:pt x="336" y="6218"/>
                </a:lnTo>
                <a:lnTo>
                  <a:pt x="410" y="6144"/>
                </a:lnTo>
                <a:lnTo>
                  <a:pt x="503" y="5995"/>
                </a:lnTo>
                <a:lnTo>
                  <a:pt x="596" y="5883"/>
                </a:lnTo>
                <a:lnTo>
                  <a:pt x="764" y="6051"/>
                </a:lnTo>
                <a:lnTo>
                  <a:pt x="876" y="6107"/>
                </a:lnTo>
                <a:lnTo>
                  <a:pt x="931" y="6125"/>
                </a:lnTo>
                <a:lnTo>
                  <a:pt x="1024" y="6125"/>
                </a:lnTo>
                <a:lnTo>
                  <a:pt x="1062" y="6107"/>
                </a:lnTo>
                <a:lnTo>
                  <a:pt x="1118" y="6051"/>
                </a:lnTo>
                <a:lnTo>
                  <a:pt x="1136" y="5976"/>
                </a:lnTo>
                <a:lnTo>
                  <a:pt x="1118" y="5883"/>
                </a:lnTo>
                <a:lnTo>
                  <a:pt x="1099" y="5827"/>
                </a:lnTo>
                <a:lnTo>
                  <a:pt x="1043" y="5772"/>
                </a:lnTo>
                <a:lnTo>
                  <a:pt x="950" y="5679"/>
                </a:lnTo>
                <a:lnTo>
                  <a:pt x="838" y="5604"/>
                </a:lnTo>
                <a:lnTo>
                  <a:pt x="820" y="5548"/>
                </a:lnTo>
                <a:lnTo>
                  <a:pt x="801" y="5511"/>
                </a:lnTo>
                <a:lnTo>
                  <a:pt x="820" y="5455"/>
                </a:lnTo>
                <a:lnTo>
                  <a:pt x="857" y="5399"/>
                </a:lnTo>
                <a:lnTo>
                  <a:pt x="913" y="5269"/>
                </a:lnTo>
                <a:lnTo>
                  <a:pt x="950" y="5194"/>
                </a:lnTo>
                <a:lnTo>
                  <a:pt x="950" y="5139"/>
                </a:lnTo>
                <a:lnTo>
                  <a:pt x="950" y="5064"/>
                </a:lnTo>
                <a:lnTo>
                  <a:pt x="913" y="5008"/>
                </a:lnTo>
                <a:lnTo>
                  <a:pt x="876" y="4990"/>
                </a:lnTo>
                <a:lnTo>
                  <a:pt x="820" y="4971"/>
                </a:lnTo>
                <a:close/>
                <a:moveTo>
                  <a:pt x="1080" y="7615"/>
                </a:moveTo>
                <a:lnTo>
                  <a:pt x="857" y="7801"/>
                </a:lnTo>
                <a:lnTo>
                  <a:pt x="652" y="7987"/>
                </a:lnTo>
                <a:lnTo>
                  <a:pt x="559" y="7875"/>
                </a:lnTo>
                <a:lnTo>
                  <a:pt x="447" y="7764"/>
                </a:lnTo>
                <a:lnTo>
                  <a:pt x="373" y="7708"/>
                </a:lnTo>
                <a:lnTo>
                  <a:pt x="317" y="7689"/>
                </a:lnTo>
                <a:lnTo>
                  <a:pt x="243" y="7689"/>
                </a:lnTo>
                <a:lnTo>
                  <a:pt x="187" y="7708"/>
                </a:lnTo>
                <a:lnTo>
                  <a:pt x="168" y="7764"/>
                </a:lnTo>
                <a:lnTo>
                  <a:pt x="168" y="7838"/>
                </a:lnTo>
                <a:lnTo>
                  <a:pt x="187" y="7894"/>
                </a:lnTo>
                <a:lnTo>
                  <a:pt x="224" y="7950"/>
                </a:lnTo>
                <a:lnTo>
                  <a:pt x="336" y="8080"/>
                </a:lnTo>
                <a:lnTo>
                  <a:pt x="429" y="8155"/>
                </a:lnTo>
                <a:lnTo>
                  <a:pt x="205" y="8285"/>
                </a:lnTo>
                <a:lnTo>
                  <a:pt x="112" y="8378"/>
                </a:lnTo>
                <a:lnTo>
                  <a:pt x="75" y="8415"/>
                </a:lnTo>
                <a:lnTo>
                  <a:pt x="56" y="8471"/>
                </a:lnTo>
                <a:lnTo>
                  <a:pt x="56" y="8527"/>
                </a:lnTo>
                <a:lnTo>
                  <a:pt x="56" y="8564"/>
                </a:lnTo>
                <a:lnTo>
                  <a:pt x="75" y="8602"/>
                </a:lnTo>
                <a:lnTo>
                  <a:pt x="112" y="8620"/>
                </a:lnTo>
                <a:lnTo>
                  <a:pt x="187" y="8657"/>
                </a:lnTo>
                <a:lnTo>
                  <a:pt x="280" y="8639"/>
                </a:lnTo>
                <a:lnTo>
                  <a:pt x="336" y="8620"/>
                </a:lnTo>
                <a:lnTo>
                  <a:pt x="391" y="8583"/>
                </a:lnTo>
                <a:lnTo>
                  <a:pt x="503" y="8490"/>
                </a:lnTo>
                <a:lnTo>
                  <a:pt x="615" y="8415"/>
                </a:lnTo>
                <a:lnTo>
                  <a:pt x="652" y="8397"/>
                </a:lnTo>
                <a:lnTo>
                  <a:pt x="708" y="8397"/>
                </a:lnTo>
                <a:lnTo>
                  <a:pt x="745" y="8415"/>
                </a:lnTo>
                <a:lnTo>
                  <a:pt x="782" y="8453"/>
                </a:lnTo>
                <a:lnTo>
                  <a:pt x="894" y="8546"/>
                </a:lnTo>
                <a:lnTo>
                  <a:pt x="987" y="8639"/>
                </a:lnTo>
                <a:lnTo>
                  <a:pt x="1043" y="8657"/>
                </a:lnTo>
                <a:lnTo>
                  <a:pt x="1080" y="8639"/>
                </a:lnTo>
                <a:lnTo>
                  <a:pt x="1099" y="8620"/>
                </a:lnTo>
                <a:lnTo>
                  <a:pt x="1099" y="8583"/>
                </a:lnTo>
                <a:lnTo>
                  <a:pt x="1043" y="8490"/>
                </a:lnTo>
                <a:lnTo>
                  <a:pt x="950" y="8360"/>
                </a:lnTo>
                <a:lnTo>
                  <a:pt x="820" y="8192"/>
                </a:lnTo>
                <a:lnTo>
                  <a:pt x="913" y="8099"/>
                </a:lnTo>
                <a:lnTo>
                  <a:pt x="1043" y="7820"/>
                </a:lnTo>
                <a:lnTo>
                  <a:pt x="1099" y="7652"/>
                </a:lnTo>
                <a:lnTo>
                  <a:pt x="1099" y="7615"/>
                </a:lnTo>
                <a:close/>
                <a:moveTo>
                  <a:pt x="91341" y="7559"/>
                </a:moveTo>
                <a:lnTo>
                  <a:pt x="91303" y="7578"/>
                </a:lnTo>
                <a:lnTo>
                  <a:pt x="91285" y="7615"/>
                </a:lnTo>
                <a:lnTo>
                  <a:pt x="91266" y="7652"/>
                </a:lnTo>
                <a:lnTo>
                  <a:pt x="91248" y="7726"/>
                </a:lnTo>
                <a:lnTo>
                  <a:pt x="91266" y="7801"/>
                </a:lnTo>
                <a:lnTo>
                  <a:pt x="91303" y="7894"/>
                </a:lnTo>
                <a:lnTo>
                  <a:pt x="91359" y="7987"/>
                </a:lnTo>
                <a:lnTo>
                  <a:pt x="91471" y="8136"/>
                </a:lnTo>
                <a:lnTo>
                  <a:pt x="91564" y="8248"/>
                </a:lnTo>
                <a:lnTo>
                  <a:pt x="91266" y="8415"/>
                </a:lnTo>
                <a:lnTo>
                  <a:pt x="91099" y="8527"/>
                </a:lnTo>
                <a:lnTo>
                  <a:pt x="91043" y="8583"/>
                </a:lnTo>
                <a:lnTo>
                  <a:pt x="91006" y="8639"/>
                </a:lnTo>
                <a:lnTo>
                  <a:pt x="90987" y="8713"/>
                </a:lnTo>
                <a:lnTo>
                  <a:pt x="91006" y="8750"/>
                </a:lnTo>
                <a:lnTo>
                  <a:pt x="91043" y="8769"/>
                </a:lnTo>
                <a:lnTo>
                  <a:pt x="91080" y="8769"/>
                </a:lnTo>
                <a:lnTo>
                  <a:pt x="91192" y="8750"/>
                </a:lnTo>
                <a:lnTo>
                  <a:pt x="91285" y="8713"/>
                </a:lnTo>
                <a:lnTo>
                  <a:pt x="91434" y="8620"/>
                </a:lnTo>
                <a:lnTo>
                  <a:pt x="91564" y="8508"/>
                </a:lnTo>
                <a:lnTo>
                  <a:pt x="91639" y="8453"/>
                </a:lnTo>
                <a:lnTo>
                  <a:pt x="91676" y="8397"/>
                </a:lnTo>
                <a:lnTo>
                  <a:pt x="91713" y="8378"/>
                </a:lnTo>
                <a:lnTo>
                  <a:pt x="91750" y="8397"/>
                </a:lnTo>
                <a:lnTo>
                  <a:pt x="91788" y="8434"/>
                </a:lnTo>
                <a:lnTo>
                  <a:pt x="91862" y="8471"/>
                </a:lnTo>
                <a:lnTo>
                  <a:pt x="92030" y="8527"/>
                </a:lnTo>
                <a:lnTo>
                  <a:pt x="92123" y="8564"/>
                </a:lnTo>
                <a:lnTo>
                  <a:pt x="92179" y="8564"/>
                </a:lnTo>
                <a:lnTo>
                  <a:pt x="92197" y="8546"/>
                </a:lnTo>
                <a:lnTo>
                  <a:pt x="92179" y="8490"/>
                </a:lnTo>
                <a:lnTo>
                  <a:pt x="92011" y="8322"/>
                </a:lnTo>
                <a:lnTo>
                  <a:pt x="91936" y="8229"/>
                </a:lnTo>
                <a:lnTo>
                  <a:pt x="91918" y="8173"/>
                </a:lnTo>
                <a:lnTo>
                  <a:pt x="91918" y="8136"/>
                </a:lnTo>
                <a:lnTo>
                  <a:pt x="91974" y="8080"/>
                </a:lnTo>
                <a:lnTo>
                  <a:pt x="92048" y="7987"/>
                </a:lnTo>
                <a:lnTo>
                  <a:pt x="92123" y="7894"/>
                </a:lnTo>
                <a:lnTo>
                  <a:pt x="92141" y="7857"/>
                </a:lnTo>
                <a:lnTo>
                  <a:pt x="92141" y="7820"/>
                </a:lnTo>
                <a:lnTo>
                  <a:pt x="92123" y="7820"/>
                </a:lnTo>
                <a:lnTo>
                  <a:pt x="92085" y="7838"/>
                </a:lnTo>
                <a:lnTo>
                  <a:pt x="92030" y="7894"/>
                </a:lnTo>
                <a:lnTo>
                  <a:pt x="91918" y="7987"/>
                </a:lnTo>
                <a:lnTo>
                  <a:pt x="91825" y="8062"/>
                </a:lnTo>
                <a:lnTo>
                  <a:pt x="91788" y="8043"/>
                </a:lnTo>
                <a:lnTo>
                  <a:pt x="91732" y="7987"/>
                </a:lnTo>
                <a:lnTo>
                  <a:pt x="91657" y="7913"/>
                </a:lnTo>
                <a:lnTo>
                  <a:pt x="91620" y="7820"/>
                </a:lnTo>
                <a:lnTo>
                  <a:pt x="91583" y="7708"/>
                </a:lnTo>
                <a:lnTo>
                  <a:pt x="91527" y="7633"/>
                </a:lnTo>
                <a:lnTo>
                  <a:pt x="91452" y="7578"/>
                </a:lnTo>
                <a:lnTo>
                  <a:pt x="91378" y="7559"/>
                </a:lnTo>
                <a:close/>
                <a:moveTo>
                  <a:pt x="336" y="10072"/>
                </a:moveTo>
                <a:lnTo>
                  <a:pt x="298" y="10091"/>
                </a:lnTo>
                <a:lnTo>
                  <a:pt x="261" y="10110"/>
                </a:lnTo>
                <a:lnTo>
                  <a:pt x="224" y="10147"/>
                </a:lnTo>
                <a:lnTo>
                  <a:pt x="187" y="10203"/>
                </a:lnTo>
                <a:lnTo>
                  <a:pt x="168" y="10277"/>
                </a:lnTo>
                <a:lnTo>
                  <a:pt x="187" y="10370"/>
                </a:lnTo>
                <a:lnTo>
                  <a:pt x="243" y="10445"/>
                </a:lnTo>
                <a:lnTo>
                  <a:pt x="354" y="10594"/>
                </a:lnTo>
                <a:lnTo>
                  <a:pt x="466" y="10705"/>
                </a:lnTo>
                <a:lnTo>
                  <a:pt x="336" y="10798"/>
                </a:lnTo>
                <a:lnTo>
                  <a:pt x="149" y="10929"/>
                </a:lnTo>
                <a:lnTo>
                  <a:pt x="75" y="11003"/>
                </a:lnTo>
                <a:lnTo>
                  <a:pt x="56" y="11078"/>
                </a:lnTo>
                <a:lnTo>
                  <a:pt x="38" y="11115"/>
                </a:lnTo>
                <a:lnTo>
                  <a:pt x="56" y="11152"/>
                </a:lnTo>
                <a:lnTo>
                  <a:pt x="94" y="11189"/>
                </a:lnTo>
                <a:lnTo>
                  <a:pt x="131" y="11208"/>
                </a:lnTo>
                <a:lnTo>
                  <a:pt x="187" y="11227"/>
                </a:lnTo>
                <a:lnTo>
                  <a:pt x="224" y="11208"/>
                </a:lnTo>
                <a:lnTo>
                  <a:pt x="317" y="11171"/>
                </a:lnTo>
                <a:lnTo>
                  <a:pt x="466" y="11059"/>
                </a:lnTo>
                <a:lnTo>
                  <a:pt x="522" y="10985"/>
                </a:lnTo>
                <a:lnTo>
                  <a:pt x="559" y="10947"/>
                </a:lnTo>
                <a:lnTo>
                  <a:pt x="596" y="10929"/>
                </a:lnTo>
                <a:lnTo>
                  <a:pt x="652" y="10929"/>
                </a:lnTo>
                <a:lnTo>
                  <a:pt x="689" y="10947"/>
                </a:lnTo>
                <a:lnTo>
                  <a:pt x="782" y="11022"/>
                </a:lnTo>
                <a:lnTo>
                  <a:pt x="838" y="11078"/>
                </a:lnTo>
                <a:lnTo>
                  <a:pt x="913" y="11115"/>
                </a:lnTo>
                <a:lnTo>
                  <a:pt x="1024" y="11115"/>
                </a:lnTo>
                <a:lnTo>
                  <a:pt x="1043" y="11096"/>
                </a:lnTo>
                <a:lnTo>
                  <a:pt x="1062" y="11059"/>
                </a:lnTo>
                <a:lnTo>
                  <a:pt x="1062" y="11022"/>
                </a:lnTo>
                <a:lnTo>
                  <a:pt x="1043" y="10929"/>
                </a:lnTo>
                <a:lnTo>
                  <a:pt x="931" y="10780"/>
                </a:lnTo>
                <a:lnTo>
                  <a:pt x="876" y="10687"/>
                </a:lnTo>
                <a:lnTo>
                  <a:pt x="876" y="10650"/>
                </a:lnTo>
                <a:lnTo>
                  <a:pt x="913" y="10575"/>
                </a:lnTo>
                <a:lnTo>
                  <a:pt x="969" y="10482"/>
                </a:lnTo>
                <a:lnTo>
                  <a:pt x="1024" y="10407"/>
                </a:lnTo>
                <a:lnTo>
                  <a:pt x="1080" y="10296"/>
                </a:lnTo>
                <a:lnTo>
                  <a:pt x="1118" y="10240"/>
                </a:lnTo>
                <a:lnTo>
                  <a:pt x="1118" y="10203"/>
                </a:lnTo>
                <a:lnTo>
                  <a:pt x="1099" y="10147"/>
                </a:lnTo>
                <a:lnTo>
                  <a:pt x="1080" y="10147"/>
                </a:lnTo>
                <a:lnTo>
                  <a:pt x="1062" y="10165"/>
                </a:lnTo>
                <a:lnTo>
                  <a:pt x="894" y="10333"/>
                </a:lnTo>
                <a:lnTo>
                  <a:pt x="727" y="10501"/>
                </a:lnTo>
                <a:lnTo>
                  <a:pt x="633" y="10352"/>
                </a:lnTo>
                <a:lnTo>
                  <a:pt x="522" y="10184"/>
                </a:lnTo>
                <a:lnTo>
                  <a:pt x="447" y="10128"/>
                </a:lnTo>
                <a:lnTo>
                  <a:pt x="373" y="10091"/>
                </a:lnTo>
                <a:lnTo>
                  <a:pt x="336" y="10072"/>
                </a:lnTo>
                <a:close/>
                <a:moveTo>
                  <a:pt x="91899" y="10091"/>
                </a:moveTo>
                <a:lnTo>
                  <a:pt x="91843" y="10110"/>
                </a:lnTo>
                <a:lnTo>
                  <a:pt x="91769" y="10147"/>
                </a:lnTo>
                <a:lnTo>
                  <a:pt x="91713" y="10221"/>
                </a:lnTo>
                <a:lnTo>
                  <a:pt x="91639" y="10370"/>
                </a:lnTo>
                <a:lnTo>
                  <a:pt x="91583" y="10482"/>
                </a:lnTo>
                <a:lnTo>
                  <a:pt x="91508" y="10426"/>
                </a:lnTo>
                <a:lnTo>
                  <a:pt x="91415" y="10352"/>
                </a:lnTo>
                <a:lnTo>
                  <a:pt x="91303" y="10296"/>
                </a:lnTo>
                <a:lnTo>
                  <a:pt x="91266" y="10296"/>
                </a:lnTo>
                <a:lnTo>
                  <a:pt x="91210" y="10314"/>
                </a:lnTo>
                <a:lnTo>
                  <a:pt x="91173" y="10352"/>
                </a:lnTo>
                <a:lnTo>
                  <a:pt x="91155" y="10389"/>
                </a:lnTo>
                <a:lnTo>
                  <a:pt x="91136" y="10426"/>
                </a:lnTo>
                <a:lnTo>
                  <a:pt x="91155" y="10463"/>
                </a:lnTo>
                <a:lnTo>
                  <a:pt x="91192" y="10538"/>
                </a:lnTo>
                <a:lnTo>
                  <a:pt x="91266" y="10612"/>
                </a:lnTo>
                <a:lnTo>
                  <a:pt x="91341" y="10668"/>
                </a:lnTo>
                <a:lnTo>
                  <a:pt x="91378" y="10705"/>
                </a:lnTo>
                <a:lnTo>
                  <a:pt x="91397" y="10743"/>
                </a:lnTo>
                <a:lnTo>
                  <a:pt x="91378" y="10836"/>
                </a:lnTo>
                <a:lnTo>
                  <a:pt x="91341" y="10892"/>
                </a:lnTo>
                <a:lnTo>
                  <a:pt x="91303" y="10947"/>
                </a:lnTo>
                <a:lnTo>
                  <a:pt x="91266" y="11003"/>
                </a:lnTo>
                <a:lnTo>
                  <a:pt x="91229" y="11059"/>
                </a:lnTo>
                <a:lnTo>
                  <a:pt x="91210" y="11152"/>
                </a:lnTo>
                <a:lnTo>
                  <a:pt x="91210" y="11227"/>
                </a:lnTo>
                <a:lnTo>
                  <a:pt x="91229" y="11245"/>
                </a:lnTo>
                <a:lnTo>
                  <a:pt x="91248" y="11264"/>
                </a:lnTo>
                <a:lnTo>
                  <a:pt x="91359" y="11264"/>
                </a:lnTo>
                <a:lnTo>
                  <a:pt x="91397" y="11245"/>
                </a:lnTo>
                <a:lnTo>
                  <a:pt x="91452" y="11208"/>
                </a:lnTo>
                <a:lnTo>
                  <a:pt x="91527" y="11096"/>
                </a:lnTo>
                <a:lnTo>
                  <a:pt x="91620" y="10985"/>
                </a:lnTo>
                <a:lnTo>
                  <a:pt x="91657" y="10966"/>
                </a:lnTo>
                <a:lnTo>
                  <a:pt x="91694" y="10947"/>
                </a:lnTo>
                <a:lnTo>
                  <a:pt x="91732" y="10947"/>
                </a:lnTo>
                <a:lnTo>
                  <a:pt x="91788" y="10985"/>
                </a:lnTo>
                <a:lnTo>
                  <a:pt x="91899" y="11059"/>
                </a:lnTo>
                <a:lnTo>
                  <a:pt x="91955" y="11078"/>
                </a:lnTo>
                <a:lnTo>
                  <a:pt x="91992" y="11078"/>
                </a:lnTo>
                <a:lnTo>
                  <a:pt x="92030" y="11041"/>
                </a:lnTo>
                <a:lnTo>
                  <a:pt x="92030" y="10966"/>
                </a:lnTo>
                <a:lnTo>
                  <a:pt x="92011" y="10910"/>
                </a:lnTo>
                <a:lnTo>
                  <a:pt x="91974" y="10873"/>
                </a:lnTo>
                <a:lnTo>
                  <a:pt x="91918" y="10817"/>
                </a:lnTo>
                <a:lnTo>
                  <a:pt x="91881" y="10780"/>
                </a:lnTo>
                <a:lnTo>
                  <a:pt x="91881" y="10724"/>
                </a:lnTo>
                <a:lnTo>
                  <a:pt x="91881" y="10668"/>
                </a:lnTo>
                <a:lnTo>
                  <a:pt x="91936" y="10575"/>
                </a:lnTo>
                <a:lnTo>
                  <a:pt x="91992" y="10463"/>
                </a:lnTo>
                <a:lnTo>
                  <a:pt x="92030" y="10333"/>
                </a:lnTo>
                <a:lnTo>
                  <a:pt x="92048" y="10277"/>
                </a:lnTo>
                <a:lnTo>
                  <a:pt x="92030" y="10221"/>
                </a:lnTo>
                <a:lnTo>
                  <a:pt x="92011" y="10165"/>
                </a:lnTo>
                <a:lnTo>
                  <a:pt x="91974" y="10128"/>
                </a:lnTo>
                <a:lnTo>
                  <a:pt x="91899" y="10091"/>
                </a:lnTo>
                <a:close/>
                <a:moveTo>
                  <a:pt x="894" y="12437"/>
                </a:moveTo>
                <a:lnTo>
                  <a:pt x="857" y="12455"/>
                </a:lnTo>
                <a:lnTo>
                  <a:pt x="782" y="12493"/>
                </a:lnTo>
                <a:lnTo>
                  <a:pt x="708" y="12567"/>
                </a:lnTo>
                <a:lnTo>
                  <a:pt x="596" y="12772"/>
                </a:lnTo>
                <a:lnTo>
                  <a:pt x="522" y="12921"/>
                </a:lnTo>
                <a:lnTo>
                  <a:pt x="391" y="12846"/>
                </a:lnTo>
                <a:lnTo>
                  <a:pt x="317" y="12828"/>
                </a:lnTo>
                <a:lnTo>
                  <a:pt x="243" y="12809"/>
                </a:lnTo>
                <a:lnTo>
                  <a:pt x="205" y="12809"/>
                </a:lnTo>
                <a:lnTo>
                  <a:pt x="168" y="12846"/>
                </a:lnTo>
                <a:lnTo>
                  <a:pt x="187" y="12902"/>
                </a:lnTo>
                <a:lnTo>
                  <a:pt x="224" y="12995"/>
                </a:lnTo>
                <a:lnTo>
                  <a:pt x="298" y="13107"/>
                </a:lnTo>
                <a:lnTo>
                  <a:pt x="354" y="13163"/>
                </a:lnTo>
                <a:lnTo>
                  <a:pt x="373" y="13219"/>
                </a:lnTo>
                <a:lnTo>
                  <a:pt x="354" y="13275"/>
                </a:lnTo>
                <a:lnTo>
                  <a:pt x="317" y="13331"/>
                </a:lnTo>
                <a:lnTo>
                  <a:pt x="224" y="13461"/>
                </a:lnTo>
                <a:lnTo>
                  <a:pt x="168" y="13554"/>
                </a:lnTo>
                <a:lnTo>
                  <a:pt x="112" y="13684"/>
                </a:lnTo>
                <a:lnTo>
                  <a:pt x="94" y="13740"/>
                </a:lnTo>
                <a:lnTo>
                  <a:pt x="112" y="13796"/>
                </a:lnTo>
                <a:lnTo>
                  <a:pt x="131" y="13833"/>
                </a:lnTo>
                <a:lnTo>
                  <a:pt x="187" y="13870"/>
                </a:lnTo>
                <a:lnTo>
                  <a:pt x="317" y="13870"/>
                </a:lnTo>
                <a:lnTo>
                  <a:pt x="373" y="13833"/>
                </a:lnTo>
                <a:lnTo>
                  <a:pt x="429" y="13777"/>
                </a:lnTo>
                <a:lnTo>
                  <a:pt x="522" y="13666"/>
                </a:lnTo>
                <a:lnTo>
                  <a:pt x="596" y="13573"/>
                </a:lnTo>
                <a:lnTo>
                  <a:pt x="689" y="13703"/>
                </a:lnTo>
                <a:lnTo>
                  <a:pt x="745" y="13759"/>
                </a:lnTo>
                <a:lnTo>
                  <a:pt x="801" y="13815"/>
                </a:lnTo>
                <a:lnTo>
                  <a:pt x="857" y="13870"/>
                </a:lnTo>
                <a:lnTo>
                  <a:pt x="931" y="13889"/>
                </a:lnTo>
                <a:lnTo>
                  <a:pt x="987" y="13870"/>
                </a:lnTo>
                <a:lnTo>
                  <a:pt x="1062" y="13796"/>
                </a:lnTo>
                <a:lnTo>
                  <a:pt x="1099" y="13722"/>
                </a:lnTo>
                <a:lnTo>
                  <a:pt x="1099" y="13647"/>
                </a:lnTo>
                <a:lnTo>
                  <a:pt x="1080" y="13573"/>
                </a:lnTo>
                <a:lnTo>
                  <a:pt x="1043" y="13479"/>
                </a:lnTo>
                <a:lnTo>
                  <a:pt x="931" y="13331"/>
                </a:lnTo>
                <a:lnTo>
                  <a:pt x="838" y="13219"/>
                </a:lnTo>
                <a:lnTo>
                  <a:pt x="931" y="13070"/>
                </a:lnTo>
                <a:lnTo>
                  <a:pt x="1043" y="12865"/>
                </a:lnTo>
                <a:lnTo>
                  <a:pt x="1080" y="12753"/>
                </a:lnTo>
                <a:lnTo>
                  <a:pt x="1080" y="12660"/>
                </a:lnTo>
                <a:lnTo>
                  <a:pt x="1062" y="12567"/>
                </a:lnTo>
                <a:lnTo>
                  <a:pt x="1043" y="12530"/>
                </a:lnTo>
                <a:lnTo>
                  <a:pt x="1006" y="12493"/>
                </a:lnTo>
                <a:lnTo>
                  <a:pt x="969" y="12455"/>
                </a:lnTo>
                <a:lnTo>
                  <a:pt x="931" y="12437"/>
                </a:lnTo>
                <a:close/>
                <a:moveTo>
                  <a:pt x="91229" y="12474"/>
                </a:moveTo>
                <a:lnTo>
                  <a:pt x="91192" y="12493"/>
                </a:lnTo>
                <a:lnTo>
                  <a:pt x="91155" y="12530"/>
                </a:lnTo>
                <a:lnTo>
                  <a:pt x="91136" y="12549"/>
                </a:lnTo>
                <a:lnTo>
                  <a:pt x="91136" y="12586"/>
                </a:lnTo>
                <a:lnTo>
                  <a:pt x="91136" y="12679"/>
                </a:lnTo>
                <a:lnTo>
                  <a:pt x="91155" y="12791"/>
                </a:lnTo>
                <a:lnTo>
                  <a:pt x="91210" y="12902"/>
                </a:lnTo>
                <a:lnTo>
                  <a:pt x="91322" y="13107"/>
                </a:lnTo>
                <a:lnTo>
                  <a:pt x="91415" y="13256"/>
                </a:lnTo>
                <a:lnTo>
                  <a:pt x="91266" y="13442"/>
                </a:lnTo>
                <a:lnTo>
                  <a:pt x="91192" y="13573"/>
                </a:lnTo>
                <a:lnTo>
                  <a:pt x="91192" y="13628"/>
                </a:lnTo>
                <a:lnTo>
                  <a:pt x="91192" y="13666"/>
                </a:lnTo>
                <a:lnTo>
                  <a:pt x="91229" y="13684"/>
                </a:lnTo>
                <a:lnTo>
                  <a:pt x="91266" y="13666"/>
                </a:lnTo>
                <a:lnTo>
                  <a:pt x="91378" y="13610"/>
                </a:lnTo>
                <a:lnTo>
                  <a:pt x="91545" y="13479"/>
                </a:lnTo>
                <a:lnTo>
                  <a:pt x="91620" y="13591"/>
                </a:lnTo>
                <a:lnTo>
                  <a:pt x="91713" y="13759"/>
                </a:lnTo>
                <a:lnTo>
                  <a:pt x="91825" y="13889"/>
                </a:lnTo>
                <a:lnTo>
                  <a:pt x="91881" y="13926"/>
                </a:lnTo>
                <a:lnTo>
                  <a:pt x="91936" y="13945"/>
                </a:lnTo>
                <a:lnTo>
                  <a:pt x="91992" y="13945"/>
                </a:lnTo>
                <a:lnTo>
                  <a:pt x="92011" y="13926"/>
                </a:lnTo>
                <a:lnTo>
                  <a:pt x="92030" y="13908"/>
                </a:lnTo>
                <a:lnTo>
                  <a:pt x="92048" y="13870"/>
                </a:lnTo>
                <a:lnTo>
                  <a:pt x="92030" y="13796"/>
                </a:lnTo>
                <a:lnTo>
                  <a:pt x="92011" y="13703"/>
                </a:lnTo>
                <a:lnTo>
                  <a:pt x="91918" y="13517"/>
                </a:lnTo>
                <a:lnTo>
                  <a:pt x="91843" y="13405"/>
                </a:lnTo>
                <a:lnTo>
                  <a:pt x="91788" y="13312"/>
                </a:lnTo>
                <a:lnTo>
                  <a:pt x="91788" y="13256"/>
                </a:lnTo>
                <a:lnTo>
                  <a:pt x="91806" y="13200"/>
                </a:lnTo>
                <a:lnTo>
                  <a:pt x="91881" y="13126"/>
                </a:lnTo>
                <a:lnTo>
                  <a:pt x="91974" y="12995"/>
                </a:lnTo>
                <a:lnTo>
                  <a:pt x="92011" y="12940"/>
                </a:lnTo>
                <a:lnTo>
                  <a:pt x="92030" y="12865"/>
                </a:lnTo>
                <a:lnTo>
                  <a:pt x="92011" y="12772"/>
                </a:lnTo>
                <a:lnTo>
                  <a:pt x="91992" y="12735"/>
                </a:lnTo>
                <a:lnTo>
                  <a:pt x="91974" y="12716"/>
                </a:lnTo>
                <a:lnTo>
                  <a:pt x="91918" y="12716"/>
                </a:lnTo>
                <a:lnTo>
                  <a:pt x="91843" y="12735"/>
                </a:lnTo>
                <a:lnTo>
                  <a:pt x="91788" y="12791"/>
                </a:lnTo>
                <a:lnTo>
                  <a:pt x="91713" y="12846"/>
                </a:lnTo>
                <a:lnTo>
                  <a:pt x="91620" y="12977"/>
                </a:lnTo>
                <a:lnTo>
                  <a:pt x="91545" y="12828"/>
                </a:lnTo>
                <a:lnTo>
                  <a:pt x="91434" y="12623"/>
                </a:lnTo>
                <a:lnTo>
                  <a:pt x="91378" y="12549"/>
                </a:lnTo>
                <a:lnTo>
                  <a:pt x="91303" y="12493"/>
                </a:lnTo>
                <a:lnTo>
                  <a:pt x="91266" y="12474"/>
                </a:lnTo>
                <a:close/>
                <a:moveTo>
                  <a:pt x="838" y="15062"/>
                </a:moveTo>
                <a:lnTo>
                  <a:pt x="801" y="15081"/>
                </a:lnTo>
                <a:lnTo>
                  <a:pt x="764" y="15118"/>
                </a:lnTo>
                <a:lnTo>
                  <a:pt x="652" y="15304"/>
                </a:lnTo>
                <a:lnTo>
                  <a:pt x="559" y="15509"/>
                </a:lnTo>
                <a:lnTo>
                  <a:pt x="503" y="15416"/>
                </a:lnTo>
                <a:lnTo>
                  <a:pt x="410" y="15323"/>
                </a:lnTo>
                <a:lnTo>
                  <a:pt x="354" y="15285"/>
                </a:lnTo>
                <a:lnTo>
                  <a:pt x="298" y="15267"/>
                </a:lnTo>
                <a:lnTo>
                  <a:pt x="261" y="15267"/>
                </a:lnTo>
                <a:lnTo>
                  <a:pt x="205" y="15304"/>
                </a:lnTo>
                <a:lnTo>
                  <a:pt x="168" y="15341"/>
                </a:lnTo>
                <a:lnTo>
                  <a:pt x="168" y="15416"/>
                </a:lnTo>
                <a:lnTo>
                  <a:pt x="168" y="15472"/>
                </a:lnTo>
                <a:lnTo>
                  <a:pt x="187" y="15546"/>
                </a:lnTo>
                <a:lnTo>
                  <a:pt x="243" y="15676"/>
                </a:lnTo>
                <a:lnTo>
                  <a:pt x="280" y="15788"/>
                </a:lnTo>
                <a:lnTo>
                  <a:pt x="317" y="15844"/>
                </a:lnTo>
                <a:lnTo>
                  <a:pt x="336" y="15863"/>
                </a:lnTo>
                <a:lnTo>
                  <a:pt x="317" y="15974"/>
                </a:lnTo>
                <a:lnTo>
                  <a:pt x="280" y="16012"/>
                </a:lnTo>
                <a:lnTo>
                  <a:pt x="261" y="16067"/>
                </a:lnTo>
                <a:lnTo>
                  <a:pt x="224" y="16123"/>
                </a:lnTo>
                <a:lnTo>
                  <a:pt x="205" y="16179"/>
                </a:lnTo>
                <a:lnTo>
                  <a:pt x="224" y="16235"/>
                </a:lnTo>
                <a:lnTo>
                  <a:pt x="243" y="16254"/>
                </a:lnTo>
                <a:lnTo>
                  <a:pt x="298" y="16235"/>
                </a:lnTo>
                <a:lnTo>
                  <a:pt x="336" y="16198"/>
                </a:lnTo>
                <a:lnTo>
                  <a:pt x="447" y="16105"/>
                </a:lnTo>
                <a:lnTo>
                  <a:pt x="485" y="16086"/>
                </a:lnTo>
                <a:lnTo>
                  <a:pt x="540" y="16067"/>
                </a:lnTo>
                <a:lnTo>
                  <a:pt x="578" y="16086"/>
                </a:lnTo>
                <a:lnTo>
                  <a:pt x="633" y="16105"/>
                </a:lnTo>
                <a:lnTo>
                  <a:pt x="727" y="16198"/>
                </a:lnTo>
                <a:lnTo>
                  <a:pt x="782" y="16216"/>
                </a:lnTo>
                <a:lnTo>
                  <a:pt x="838" y="16235"/>
                </a:lnTo>
                <a:lnTo>
                  <a:pt x="894" y="16235"/>
                </a:lnTo>
                <a:lnTo>
                  <a:pt x="950" y="16198"/>
                </a:lnTo>
                <a:lnTo>
                  <a:pt x="1006" y="16160"/>
                </a:lnTo>
                <a:lnTo>
                  <a:pt x="1006" y="16105"/>
                </a:lnTo>
                <a:lnTo>
                  <a:pt x="1006" y="16049"/>
                </a:lnTo>
                <a:lnTo>
                  <a:pt x="969" y="15993"/>
                </a:lnTo>
                <a:lnTo>
                  <a:pt x="894" y="15900"/>
                </a:lnTo>
                <a:lnTo>
                  <a:pt x="820" y="15807"/>
                </a:lnTo>
                <a:lnTo>
                  <a:pt x="764" y="15732"/>
                </a:lnTo>
                <a:lnTo>
                  <a:pt x="764" y="15676"/>
                </a:lnTo>
                <a:lnTo>
                  <a:pt x="857" y="15527"/>
                </a:lnTo>
                <a:lnTo>
                  <a:pt x="950" y="15379"/>
                </a:lnTo>
                <a:lnTo>
                  <a:pt x="987" y="15285"/>
                </a:lnTo>
                <a:lnTo>
                  <a:pt x="987" y="15211"/>
                </a:lnTo>
                <a:lnTo>
                  <a:pt x="969" y="15136"/>
                </a:lnTo>
                <a:lnTo>
                  <a:pt x="913" y="15081"/>
                </a:lnTo>
                <a:lnTo>
                  <a:pt x="876" y="15062"/>
                </a:lnTo>
                <a:close/>
                <a:moveTo>
                  <a:pt x="92011" y="15136"/>
                </a:moveTo>
                <a:lnTo>
                  <a:pt x="91955" y="15174"/>
                </a:lnTo>
                <a:lnTo>
                  <a:pt x="91862" y="15267"/>
                </a:lnTo>
                <a:lnTo>
                  <a:pt x="91769" y="15379"/>
                </a:lnTo>
                <a:lnTo>
                  <a:pt x="91694" y="15509"/>
                </a:lnTo>
                <a:lnTo>
                  <a:pt x="91601" y="15621"/>
                </a:lnTo>
                <a:lnTo>
                  <a:pt x="91508" y="15472"/>
                </a:lnTo>
                <a:lnTo>
                  <a:pt x="91359" y="15267"/>
                </a:lnTo>
                <a:lnTo>
                  <a:pt x="91285" y="15192"/>
                </a:lnTo>
                <a:lnTo>
                  <a:pt x="91192" y="15155"/>
                </a:lnTo>
                <a:lnTo>
                  <a:pt x="91117" y="15155"/>
                </a:lnTo>
                <a:lnTo>
                  <a:pt x="91080" y="15192"/>
                </a:lnTo>
                <a:lnTo>
                  <a:pt x="91043" y="15230"/>
                </a:lnTo>
                <a:lnTo>
                  <a:pt x="91024" y="15304"/>
                </a:lnTo>
                <a:lnTo>
                  <a:pt x="91024" y="15379"/>
                </a:lnTo>
                <a:lnTo>
                  <a:pt x="91061" y="15453"/>
                </a:lnTo>
                <a:lnTo>
                  <a:pt x="91117" y="15527"/>
                </a:lnTo>
                <a:lnTo>
                  <a:pt x="91229" y="15676"/>
                </a:lnTo>
                <a:lnTo>
                  <a:pt x="91266" y="15751"/>
                </a:lnTo>
                <a:lnTo>
                  <a:pt x="91303" y="15807"/>
                </a:lnTo>
                <a:lnTo>
                  <a:pt x="91341" y="15881"/>
                </a:lnTo>
                <a:lnTo>
                  <a:pt x="91341" y="15918"/>
                </a:lnTo>
                <a:lnTo>
                  <a:pt x="91303" y="15937"/>
                </a:lnTo>
                <a:lnTo>
                  <a:pt x="91248" y="16012"/>
                </a:lnTo>
                <a:lnTo>
                  <a:pt x="91192" y="16086"/>
                </a:lnTo>
                <a:lnTo>
                  <a:pt x="91192" y="16123"/>
                </a:lnTo>
                <a:lnTo>
                  <a:pt x="91210" y="16160"/>
                </a:lnTo>
                <a:lnTo>
                  <a:pt x="91229" y="16179"/>
                </a:lnTo>
                <a:lnTo>
                  <a:pt x="91266" y="16179"/>
                </a:lnTo>
                <a:lnTo>
                  <a:pt x="91359" y="16123"/>
                </a:lnTo>
                <a:lnTo>
                  <a:pt x="91434" y="16067"/>
                </a:lnTo>
                <a:lnTo>
                  <a:pt x="91490" y="16030"/>
                </a:lnTo>
                <a:lnTo>
                  <a:pt x="91545" y="16067"/>
                </a:lnTo>
                <a:lnTo>
                  <a:pt x="91601" y="16123"/>
                </a:lnTo>
                <a:lnTo>
                  <a:pt x="91694" y="16235"/>
                </a:lnTo>
                <a:lnTo>
                  <a:pt x="91806" y="16291"/>
                </a:lnTo>
                <a:lnTo>
                  <a:pt x="91918" y="16328"/>
                </a:lnTo>
                <a:lnTo>
                  <a:pt x="91955" y="16328"/>
                </a:lnTo>
                <a:lnTo>
                  <a:pt x="91992" y="16309"/>
                </a:lnTo>
                <a:lnTo>
                  <a:pt x="92030" y="16272"/>
                </a:lnTo>
                <a:lnTo>
                  <a:pt x="92030" y="16198"/>
                </a:lnTo>
                <a:lnTo>
                  <a:pt x="92030" y="16142"/>
                </a:lnTo>
                <a:lnTo>
                  <a:pt x="92011" y="16105"/>
                </a:lnTo>
                <a:lnTo>
                  <a:pt x="91936" y="16030"/>
                </a:lnTo>
                <a:lnTo>
                  <a:pt x="91881" y="15974"/>
                </a:lnTo>
                <a:lnTo>
                  <a:pt x="91825" y="15900"/>
                </a:lnTo>
                <a:lnTo>
                  <a:pt x="91788" y="15807"/>
                </a:lnTo>
                <a:lnTo>
                  <a:pt x="91862" y="15714"/>
                </a:lnTo>
                <a:lnTo>
                  <a:pt x="91936" y="15621"/>
                </a:lnTo>
                <a:lnTo>
                  <a:pt x="92011" y="15546"/>
                </a:lnTo>
                <a:lnTo>
                  <a:pt x="92104" y="15453"/>
                </a:lnTo>
                <a:lnTo>
                  <a:pt x="92141" y="15341"/>
                </a:lnTo>
                <a:lnTo>
                  <a:pt x="92160" y="15230"/>
                </a:lnTo>
                <a:lnTo>
                  <a:pt x="92160" y="15174"/>
                </a:lnTo>
                <a:lnTo>
                  <a:pt x="92123" y="15155"/>
                </a:lnTo>
                <a:lnTo>
                  <a:pt x="92104" y="15136"/>
                </a:lnTo>
                <a:close/>
                <a:moveTo>
                  <a:pt x="91881" y="17650"/>
                </a:moveTo>
                <a:lnTo>
                  <a:pt x="91825" y="17669"/>
                </a:lnTo>
                <a:lnTo>
                  <a:pt x="91788" y="17706"/>
                </a:lnTo>
                <a:lnTo>
                  <a:pt x="91732" y="17780"/>
                </a:lnTo>
                <a:lnTo>
                  <a:pt x="91657" y="17855"/>
                </a:lnTo>
                <a:lnTo>
                  <a:pt x="91564" y="18041"/>
                </a:lnTo>
                <a:lnTo>
                  <a:pt x="91490" y="17911"/>
                </a:lnTo>
                <a:lnTo>
                  <a:pt x="91359" y="17762"/>
                </a:lnTo>
                <a:lnTo>
                  <a:pt x="91303" y="17724"/>
                </a:lnTo>
                <a:lnTo>
                  <a:pt x="91229" y="17687"/>
                </a:lnTo>
                <a:lnTo>
                  <a:pt x="91155" y="17706"/>
                </a:lnTo>
                <a:lnTo>
                  <a:pt x="91080" y="17743"/>
                </a:lnTo>
                <a:lnTo>
                  <a:pt x="91061" y="17817"/>
                </a:lnTo>
                <a:lnTo>
                  <a:pt x="91061" y="17873"/>
                </a:lnTo>
                <a:lnTo>
                  <a:pt x="91080" y="17948"/>
                </a:lnTo>
                <a:lnTo>
                  <a:pt x="91117" y="18022"/>
                </a:lnTo>
                <a:lnTo>
                  <a:pt x="91192" y="18153"/>
                </a:lnTo>
                <a:lnTo>
                  <a:pt x="91285" y="18264"/>
                </a:lnTo>
                <a:lnTo>
                  <a:pt x="91359" y="18357"/>
                </a:lnTo>
                <a:lnTo>
                  <a:pt x="91378" y="18413"/>
                </a:lnTo>
                <a:lnTo>
                  <a:pt x="91359" y="18469"/>
                </a:lnTo>
                <a:lnTo>
                  <a:pt x="91322" y="18581"/>
                </a:lnTo>
                <a:lnTo>
                  <a:pt x="91285" y="18693"/>
                </a:lnTo>
                <a:lnTo>
                  <a:pt x="91285" y="18748"/>
                </a:lnTo>
                <a:lnTo>
                  <a:pt x="91303" y="18804"/>
                </a:lnTo>
                <a:lnTo>
                  <a:pt x="91359" y="18860"/>
                </a:lnTo>
                <a:lnTo>
                  <a:pt x="91452" y="18860"/>
                </a:lnTo>
                <a:lnTo>
                  <a:pt x="91508" y="18823"/>
                </a:lnTo>
                <a:lnTo>
                  <a:pt x="91601" y="18730"/>
                </a:lnTo>
                <a:lnTo>
                  <a:pt x="91676" y="18637"/>
                </a:lnTo>
                <a:lnTo>
                  <a:pt x="91750" y="18693"/>
                </a:lnTo>
                <a:lnTo>
                  <a:pt x="91899" y="18786"/>
                </a:lnTo>
                <a:lnTo>
                  <a:pt x="91974" y="18804"/>
                </a:lnTo>
                <a:lnTo>
                  <a:pt x="92030" y="18823"/>
                </a:lnTo>
                <a:lnTo>
                  <a:pt x="92085" y="18823"/>
                </a:lnTo>
                <a:lnTo>
                  <a:pt x="92123" y="18767"/>
                </a:lnTo>
                <a:lnTo>
                  <a:pt x="92123" y="18748"/>
                </a:lnTo>
                <a:lnTo>
                  <a:pt x="92123" y="18711"/>
                </a:lnTo>
                <a:lnTo>
                  <a:pt x="92085" y="18637"/>
                </a:lnTo>
                <a:lnTo>
                  <a:pt x="91992" y="18544"/>
                </a:lnTo>
                <a:lnTo>
                  <a:pt x="91881" y="18413"/>
                </a:lnTo>
                <a:lnTo>
                  <a:pt x="91881" y="18376"/>
                </a:lnTo>
                <a:lnTo>
                  <a:pt x="91881" y="18302"/>
                </a:lnTo>
                <a:lnTo>
                  <a:pt x="91918" y="18246"/>
                </a:lnTo>
                <a:lnTo>
                  <a:pt x="91936" y="18171"/>
                </a:lnTo>
                <a:lnTo>
                  <a:pt x="92011" y="18060"/>
                </a:lnTo>
                <a:lnTo>
                  <a:pt x="92085" y="17948"/>
                </a:lnTo>
                <a:lnTo>
                  <a:pt x="92104" y="17873"/>
                </a:lnTo>
                <a:lnTo>
                  <a:pt x="92085" y="17799"/>
                </a:lnTo>
                <a:lnTo>
                  <a:pt x="92067" y="17762"/>
                </a:lnTo>
                <a:lnTo>
                  <a:pt x="92048" y="17724"/>
                </a:lnTo>
                <a:lnTo>
                  <a:pt x="92011" y="17687"/>
                </a:lnTo>
                <a:lnTo>
                  <a:pt x="91974" y="17669"/>
                </a:lnTo>
                <a:lnTo>
                  <a:pt x="91918" y="17650"/>
                </a:lnTo>
                <a:close/>
                <a:moveTo>
                  <a:pt x="931" y="17445"/>
                </a:moveTo>
                <a:lnTo>
                  <a:pt x="857" y="17501"/>
                </a:lnTo>
                <a:lnTo>
                  <a:pt x="745" y="17631"/>
                </a:lnTo>
                <a:lnTo>
                  <a:pt x="671" y="17780"/>
                </a:lnTo>
                <a:lnTo>
                  <a:pt x="559" y="18097"/>
                </a:lnTo>
                <a:lnTo>
                  <a:pt x="503" y="18022"/>
                </a:lnTo>
                <a:lnTo>
                  <a:pt x="447" y="17929"/>
                </a:lnTo>
                <a:lnTo>
                  <a:pt x="373" y="17873"/>
                </a:lnTo>
                <a:lnTo>
                  <a:pt x="298" y="17836"/>
                </a:lnTo>
                <a:lnTo>
                  <a:pt x="243" y="17836"/>
                </a:lnTo>
                <a:lnTo>
                  <a:pt x="187" y="17855"/>
                </a:lnTo>
                <a:lnTo>
                  <a:pt x="168" y="17892"/>
                </a:lnTo>
                <a:lnTo>
                  <a:pt x="131" y="17911"/>
                </a:lnTo>
                <a:lnTo>
                  <a:pt x="131" y="18004"/>
                </a:lnTo>
                <a:lnTo>
                  <a:pt x="149" y="18115"/>
                </a:lnTo>
                <a:lnTo>
                  <a:pt x="205" y="18190"/>
                </a:lnTo>
                <a:lnTo>
                  <a:pt x="280" y="18283"/>
                </a:lnTo>
                <a:lnTo>
                  <a:pt x="336" y="18357"/>
                </a:lnTo>
                <a:lnTo>
                  <a:pt x="373" y="18395"/>
                </a:lnTo>
                <a:lnTo>
                  <a:pt x="373" y="18432"/>
                </a:lnTo>
                <a:lnTo>
                  <a:pt x="373" y="18469"/>
                </a:lnTo>
                <a:lnTo>
                  <a:pt x="354" y="18525"/>
                </a:lnTo>
                <a:lnTo>
                  <a:pt x="280" y="18655"/>
                </a:lnTo>
                <a:lnTo>
                  <a:pt x="224" y="18786"/>
                </a:lnTo>
                <a:lnTo>
                  <a:pt x="224" y="18823"/>
                </a:lnTo>
                <a:lnTo>
                  <a:pt x="243" y="18860"/>
                </a:lnTo>
                <a:lnTo>
                  <a:pt x="261" y="18879"/>
                </a:lnTo>
                <a:lnTo>
                  <a:pt x="317" y="18860"/>
                </a:lnTo>
                <a:lnTo>
                  <a:pt x="410" y="18786"/>
                </a:lnTo>
                <a:lnTo>
                  <a:pt x="559" y="18618"/>
                </a:lnTo>
                <a:lnTo>
                  <a:pt x="652" y="18711"/>
                </a:lnTo>
                <a:lnTo>
                  <a:pt x="782" y="18823"/>
                </a:lnTo>
                <a:lnTo>
                  <a:pt x="857" y="18860"/>
                </a:lnTo>
                <a:lnTo>
                  <a:pt x="931" y="18897"/>
                </a:lnTo>
                <a:lnTo>
                  <a:pt x="987" y="18897"/>
                </a:lnTo>
                <a:lnTo>
                  <a:pt x="1024" y="18860"/>
                </a:lnTo>
                <a:lnTo>
                  <a:pt x="1043" y="18804"/>
                </a:lnTo>
                <a:lnTo>
                  <a:pt x="1024" y="18748"/>
                </a:lnTo>
                <a:lnTo>
                  <a:pt x="987" y="18674"/>
                </a:lnTo>
                <a:lnTo>
                  <a:pt x="913" y="18599"/>
                </a:lnTo>
                <a:lnTo>
                  <a:pt x="801" y="18469"/>
                </a:lnTo>
                <a:lnTo>
                  <a:pt x="745" y="18413"/>
                </a:lnTo>
                <a:lnTo>
                  <a:pt x="727" y="18376"/>
                </a:lnTo>
                <a:lnTo>
                  <a:pt x="745" y="18320"/>
                </a:lnTo>
                <a:lnTo>
                  <a:pt x="764" y="18246"/>
                </a:lnTo>
                <a:lnTo>
                  <a:pt x="857" y="18115"/>
                </a:lnTo>
                <a:lnTo>
                  <a:pt x="950" y="17985"/>
                </a:lnTo>
                <a:lnTo>
                  <a:pt x="1006" y="17873"/>
                </a:lnTo>
                <a:lnTo>
                  <a:pt x="1024" y="17743"/>
                </a:lnTo>
                <a:lnTo>
                  <a:pt x="1024" y="17575"/>
                </a:lnTo>
                <a:lnTo>
                  <a:pt x="1006" y="17501"/>
                </a:lnTo>
                <a:lnTo>
                  <a:pt x="987" y="17445"/>
                </a:lnTo>
                <a:close/>
                <a:moveTo>
                  <a:pt x="913" y="20108"/>
                </a:moveTo>
                <a:lnTo>
                  <a:pt x="857" y="20126"/>
                </a:lnTo>
                <a:lnTo>
                  <a:pt x="782" y="20182"/>
                </a:lnTo>
                <a:lnTo>
                  <a:pt x="671" y="20294"/>
                </a:lnTo>
                <a:lnTo>
                  <a:pt x="578" y="20405"/>
                </a:lnTo>
                <a:lnTo>
                  <a:pt x="503" y="20312"/>
                </a:lnTo>
                <a:lnTo>
                  <a:pt x="391" y="20238"/>
                </a:lnTo>
                <a:lnTo>
                  <a:pt x="336" y="20201"/>
                </a:lnTo>
                <a:lnTo>
                  <a:pt x="261" y="20201"/>
                </a:lnTo>
                <a:lnTo>
                  <a:pt x="205" y="20219"/>
                </a:lnTo>
                <a:lnTo>
                  <a:pt x="168" y="20256"/>
                </a:lnTo>
                <a:lnTo>
                  <a:pt x="131" y="20331"/>
                </a:lnTo>
                <a:lnTo>
                  <a:pt x="149" y="20387"/>
                </a:lnTo>
                <a:lnTo>
                  <a:pt x="187" y="20461"/>
                </a:lnTo>
                <a:lnTo>
                  <a:pt x="224" y="20517"/>
                </a:lnTo>
                <a:lnTo>
                  <a:pt x="317" y="20629"/>
                </a:lnTo>
                <a:lnTo>
                  <a:pt x="354" y="20685"/>
                </a:lnTo>
                <a:lnTo>
                  <a:pt x="373" y="20722"/>
                </a:lnTo>
                <a:lnTo>
                  <a:pt x="354" y="20778"/>
                </a:lnTo>
                <a:lnTo>
                  <a:pt x="336" y="20834"/>
                </a:lnTo>
                <a:lnTo>
                  <a:pt x="261" y="20964"/>
                </a:lnTo>
                <a:lnTo>
                  <a:pt x="224" y="21020"/>
                </a:lnTo>
                <a:lnTo>
                  <a:pt x="187" y="21094"/>
                </a:lnTo>
                <a:lnTo>
                  <a:pt x="187" y="21150"/>
                </a:lnTo>
                <a:lnTo>
                  <a:pt x="224" y="21206"/>
                </a:lnTo>
                <a:lnTo>
                  <a:pt x="280" y="21243"/>
                </a:lnTo>
                <a:lnTo>
                  <a:pt x="336" y="21243"/>
                </a:lnTo>
                <a:lnTo>
                  <a:pt x="391" y="21206"/>
                </a:lnTo>
                <a:lnTo>
                  <a:pt x="447" y="21169"/>
                </a:lnTo>
                <a:lnTo>
                  <a:pt x="559" y="21038"/>
                </a:lnTo>
                <a:lnTo>
                  <a:pt x="652" y="20945"/>
                </a:lnTo>
                <a:lnTo>
                  <a:pt x="764" y="21094"/>
                </a:lnTo>
                <a:lnTo>
                  <a:pt x="838" y="21169"/>
                </a:lnTo>
                <a:lnTo>
                  <a:pt x="876" y="21187"/>
                </a:lnTo>
                <a:lnTo>
                  <a:pt x="913" y="21206"/>
                </a:lnTo>
                <a:lnTo>
                  <a:pt x="950" y="21187"/>
                </a:lnTo>
                <a:lnTo>
                  <a:pt x="987" y="21150"/>
                </a:lnTo>
                <a:lnTo>
                  <a:pt x="987" y="21113"/>
                </a:lnTo>
                <a:lnTo>
                  <a:pt x="987" y="21076"/>
                </a:lnTo>
                <a:lnTo>
                  <a:pt x="950" y="20983"/>
                </a:lnTo>
                <a:lnTo>
                  <a:pt x="931" y="20908"/>
                </a:lnTo>
                <a:lnTo>
                  <a:pt x="876" y="20815"/>
                </a:lnTo>
                <a:lnTo>
                  <a:pt x="857" y="20741"/>
                </a:lnTo>
                <a:lnTo>
                  <a:pt x="857" y="20685"/>
                </a:lnTo>
                <a:lnTo>
                  <a:pt x="913" y="20573"/>
                </a:lnTo>
                <a:lnTo>
                  <a:pt x="969" y="20498"/>
                </a:lnTo>
                <a:lnTo>
                  <a:pt x="1006" y="20405"/>
                </a:lnTo>
                <a:lnTo>
                  <a:pt x="1043" y="20294"/>
                </a:lnTo>
                <a:lnTo>
                  <a:pt x="1043" y="20256"/>
                </a:lnTo>
                <a:lnTo>
                  <a:pt x="1024" y="20201"/>
                </a:lnTo>
                <a:lnTo>
                  <a:pt x="987" y="20126"/>
                </a:lnTo>
                <a:lnTo>
                  <a:pt x="913" y="20108"/>
                </a:lnTo>
                <a:close/>
                <a:moveTo>
                  <a:pt x="91899" y="20275"/>
                </a:moveTo>
                <a:lnTo>
                  <a:pt x="91825" y="20331"/>
                </a:lnTo>
                <a:lnTo>
                  <a:pt x="91769" y="20387"/>
                </a:lnTo>
                <a:lnTo>
                  <a:pt x="91676" y="20517"/>
                </a:lnTo>
                <a:lnTo>
                  <a:pt x="91601" y="20647"/>
                </a:lnTo>
                <a:lnTo>
                  <a:pt x="91452" y="20424"/>
                </a:lnTo>
                <a:lnTo>
                  <a:pt x="91415" y="20387"/>
                </a:lnTo>
                <a:lnTo>
                  <a:pt x="91378" y="20350"/>
                </a:lnTo>
                <a:lnTo>
                  <a:pt x="91322" y="20312"/>
                </a:lnTo>
                <a:lnTo>
                  <a:pt x="91192" y="20312"/>
                </a:lnTo>
                <a:lnTo>
                  <a:pt x="91155" y="20331"/>
                </a:lnTo>
                <a:lnTo>
                  <a:pt x="91136" y="20368"/>
                </a:lnTo>
                <a:lnTo>
                  <a:pt x="91117" y="20405"/>
                </a:lnTo>
                <a:lnTo>
                  <a:pt x="91117" y="20498"/>
                </a:lnTo>
                <a:lnTo>
                  <a:pt x="91136" y="20592"/>
                </a:lnTo>
                <a:lnTo>
                  <a:pt x="91210" y="20741"/>
                </a:lnTo>
                <a:lnTo>
                  <a:pt x="91285" y="20852"/>
                </a:lnTo>
                <a:lnTo>
                  <a:pt x="91359" y="20964"/>
                </a:lnTo>
                <a:lnTo>
                  <a:pt x="91359" y="21057"/>
                </a:lnTo>
                <a:lnTo>
                  <a:pt x="91341" y="21113"/>
                </a:lnTo>
                <a:lnTo>
                  <a:pt x="91322" y="21150"/>
                </a:lnTo>
                <a:lnTo>
                  <a:pt x="91322" y="21206"/>
                </a:lnTo>
                <a:lnTo>
                  <a:pt x="91359" y="21243"/>
                </a:lnTo>
                <a:lnTo>
                  <a:pt x="91397" y="21262"/>
                </a:lnTo>
                <a:lnTo>
                  <a:pt x="91434" y="21243"/>
                </a:lnTo>
                <a:lnTo>
                  <a:pt x="91471" y="21206"/>
                </a:lnTo>
                <a:lnTo>
                  <a:pt x="91508" y="21187"/>
                </a:lnTo>
                <a:lnTo>
                  <a:pt x="91564" y="21131"/>
                </a:lnTo>
                <a:lnTo>
                  <a:pt x="91732" y="21262"/>
                </a:lnTo>
                <a:lnTo>
                  <a:pt x="91806" y="21280"/>
                </a:lnTo>
                <a:lnTo>
                  <a:pt x="91881" y="21280"/>
                </a:lnTo>
                <a:lnTo>
                  <a:pt x="91918" y="21262"/>
                </a:lnTo>
                <a:lnTo>
                  <a:pt x="91936" y="21225"/>
                </a:lnTo>
                <a:lnTo>
                  <a:pt x="91974" y="21150"/>
                </a:lnTo>
                <a:lnTo>
                  <a:pt x="91955" y="21076"/>
                </a:lnTo>
                <a:lnTo>
                  <a:pt x="91936" y="21001"/>
                </a:lnTo>
                <a:lnTo>
                  <a:pt x="91881" y="20927"/>
                </a:lnTo>
                <a:lnTo>
                  <a:pt x="91843" y="20908"/>
                </a:lnTo>
                <a:lnTo>
                  <a:pt x="91825" y="20871"/>
                </a:lnTo>
                <a:lnTo>
                  <a:pt x="91843" y="20796"/>
                </a:lnTo>
                <a:lnTo>
                  <a:pt x="91881" y="20759"/>
                </a:lnTo>
                <a:lnTo>
                  <a:pt x="91918" y="20722"/>
                </a:lnTo>
                <a:lnTo>
                  <a:pt x="91992" y="20629"/>
                </a:lnTo>
                <a:lnTo>
                  <a:pt x="92030" y="20554"/>
                </a:lnTo>
                <a:lnTo>
                  <a:pt x="92067" y="20461"/>
                </a:lnTo>
                <a:lnTo>
                  <a:pt x="92085" y="20405"/>
                </a:lnTo>
                <a:lnTo>
                  <a:pt x="92085" y="20368"/>
                </a:lnTo>
                <a:lnTo>
                  <a:pt x="92067" y="20331"/>
                </a:lnTo>
                <a:lnTo>
                  <a:pt x="92030" y="20294"/>
                </a:lnTo>
                <a:lnTo>
                  <a:pt x="91955" y="20275"/>
                </a:lnTo>
                <a:close/>
                <a:moveTo>
                  <a:pt x="261" y="22658"/>
                </a:moveTo>
                <a:lnTo>
                  <a:pt x="224" y="22677"/>
                </a:lnTo>
                <a:lnTo>
                  <a:pt x="205" y="22714"/>
                </a:lnTo>
                <a:lnTo>
                  <a:pt x="187" y="22751"/>
                </a:lnTo>
                <a:lnTo>
                  <a:pt x="187" y="22789"/>
                </a:lnTo>
                <a:lnTo>
                  <a:pt x="224" y="22919"/>
                </a:lnTo>
                <a:lnTo>
                  <a:pt x="261" y="22975"/>
                </a:lnTo>
                <a:lnTo>
                  <a:pt x="317" y="23031"/>
                </a:lnTo>
                <a:lnTo>
                  <a:pt x="354" y="23086"/>
                </a:lnTo>
                <a:lnTo>
                  <a:pt x="391" y="23142"/>
                </a:lnTo>
                <a:lnTo>
                  <a:pt x="447" y="23217"/>
                </a:lnTo>
                <a:lnTo>
                  <a:pt x="391" y="23291"/>
                </a:lnTo>
                <a:lnTo>
                  <a:pt x="354" y="23328"/>
                </a:lnTo>
                <a:lnTo>
                  <a:pt x="317" y="23384"/>
                </a:lnTo>
                <a:lnTo>
                  <a:pt x="224" y="23459"/>
                </a:lnTo>
                <a:lnTo>
                  <a:pt x="187" y="23496"/>
                </a:lnTo>
                <a:lnTo>
                  <a:pt x="149" y="23552"/>
                </a:lnTo>
                <a:lnTo>
                  <a:pt x="149" y="23608"/>
                </a:lnTo>
                <a:lnTo>
                  <a:pt x="168" y="23664"/>
                </a:lnTo>
                <a:lnTo>
                  <a:pt x="205" y="23719"/>
                </a:lnTo>
                <a:lnTo>
                  <a:pt x="243" y="23757"/>
                </a:lnTo>
                <a:lnTo>
                  <a:pt x="298" y="23757"/>
                </a:lnTo>
                <a:lnTo>
                  <a:pt x="354" y="23738"/>
                </a:lnTo>
                <a:lnTo>
                  <a:pt x="447" y="23682"/>
                </a:lnTo>
                <a:lnTo>
                  <a:pt x="540" y="23608"/>
                </a:lnTo>
                <a:lnTo>
                  <a:pt x="615" y="23533"/>
                </a:lnTo>
                <a:lnTo>
                  <a:pt x="633" y="23477"/>
                </a:lnTo>
                <a:lnTo>
                  <a:pt x="671" y="23459"/>
                </a:lnTo>
                <a:lnTo>
                  <a:pt x="708" y="23477"/>
                </a:lnTo>
                <a:lnTo>
                  <a:pt x="745" y="23515"/>
                </a:lnTo>
                <a:lnTo>
                  <a:pt x="782" y="23552"/>
                </a:lnTo>
                <a:lnTo>
                  <a:pt x="838" y="23589"/>
                </a:lnTo>
                <a:lnTo>
                  <a:pt x="894" y="23626"/>
                </a:lnTo>
                <a:lnTo>
                  <a:pt x="931" y="23626"/>
                </a:lnTo>
                <a:lnTo>
                  <a:pt x="950" y="23608"/>
                </a:lnTo>
                <a:lnTo>
                  <a:pt x="969" y="23589"/>
                </a:lnTo>
                <a:lnTo>
                  <a:pt x="950" y="23533"/>
                </a:lnTo>
                <a:lnTo>
                  <a:pt x="913" y="23459"/>
                </a:lnTo>
                <a:lnTo>
                  <a:pt x="857" y="23347"/>
                </a:lnTo>
                <a:lnTo>
                  <a:pt x="838" y="23291"/>
                </a:lnTo>
                <a:lnTo>
                  <a:pt x="838" y="23235"/>
                </a:lnTo>
                <a:lnTo>
                  <a:pt x="931" y="22956"/>
                </a:lnTo>
                <a:lnTo>
                  <a:pt x="987" y="22789"/>
                </a:lnTo>
                <a:lnTo>
                  <a:pt x="1006" y="22751"/>
                </a:lnTo>
                <a:lnTo>
                  <a:pt x="1006" y="22733"/>
                </a:lnTo>
                <a:lnTo>
                  <a:pt x="987" y="22733"/>
                </a:lnTo>
                <a:lnTo>
                  <a:pt x="652" y="23049"/>
                </a:lnTo>
                <a:lnTo>
                  <a:pt x="522" y="22863"/>
                </a:lnTo>
                <a:lnTo>
                  <a:pt x="447" y="22751"/>
                </a:lnTo>
                <a:lnTo>
                  <a:pt x="373" y="22695"/>
                </a:lnTo>
                <a:lnTo>
                  <a:pt x="298" y="22658"/>
                </a:lnTo>
                <a:close/>
                <a:moveTo>
                  <a:pt x="91359" y="22733"/>
                </a:moveTo>
                <a:lnTo>
                  <a:pt x="91285" y="22751"/>
                </a:lnTo>
                <a:lnTo>
                  <a:pt x="91266" y="22770"/>
                </a:lnTo>
                <a:lnTo>
                  <a:pt x="91248" y="22826"/>
                </a:lnTo>
                <a:lnTo>
                  <a:pt x="91266" y="22882"/>
                </a:lnTo>
                <a:lnTo>
                  <a:pt x="91322" y="23012"/>
                </a:lnTo>
                <a:lnTo>
                  <a:pt x="91359" y="23124"/>
                </a:lnTo>
                <a:lnTo>
                  <a:pt x="91397" y="23161"/>
                </a:lnTo>
                <a:lnTo>
                  <a:pt x="91415" y="23217"/>
                </a:lnTo>
                <a:lnTo>
                  <a:pt x="91397" y="23254"/>
                </a:lnTo>
                <a:lnTo>
                  <a:pt x="91341" y="23273"/>
                </a:lnTo>
                <a:lnTo>
                  <a:pt x="91266" y="23347"/>
                </a:lnTo>
                <a:lnTo>
                  <a:pt x="91173" y="23459"/>
                </a:lnTo>
                <a:lnTo>
                  <a:pt x="91117" y="23515"/>
                </a:lnTo>
                <a:lnTo>
                  <a:pt x="91099" y="23570"/>
                </a:lnTo>
                <a:lnTo>
                  <a:pt x="91099" y="23626"/>
                </a:lnTo>
                <a:lnTo>
                  <a:pt x="91099" y="23664"/>
                </a:lnTo>
                <a:lnTo>
                  <a:pt x="91136" y="23719"/>
                </a:lnTo>
                <a:lnTo>
                  <a:pt x="91173" y="23757"/>
                </a:lnTo>
                <a:lnTo>
                  <a:pt x="91210" y="23775"/>
                </a:lnTo>
                <a:lnTo>
                  <a:pt x="91248" y="23775"/>
                </a:lnTo>
                <a:lnTo>
                  <a:pt x="91303" y="23757"/>
                </a:lnTo>
                <a:lnTo>
                  <a:pt x="91341" y="23719"/>
                </a:lnTo>
                <a:lnTo>
                  <a:pt x="91564" y="23496"/>
                </a:lnTo>
                <a:lnTo>
                  <a:pt x="91601" y="23589"/>
                </a:lnTo>
                <a:lnTo>
                  <a:pt x="91676" y="23738"/>
                </a:lnTo>
                <a:lnTo>
                  <a:pt x="91713" y="23794"/>
                </a:lnTo>
                <a:lnTo>
                  <a:pt x="91750" y="23850"/>
                </a:lnTo>
                <a:lnTo>
                  <a:pt x="91806" y="23868"/>
                </a:lnTo>
                <a:lnTo>
                  <a:pt x="91862" y="23868"/>
                </a:lnTo>
                <a:lnTo>
                  <a:pt x="91899" y="23831"/>
                </a:lnTo>
                <a:lnTo>
                  <a:pt x="91936" y="23794"/>
                </a:lnTo>
                <a:lnTo>
                  <a:pt x="91936" y="23738"/>
                </a:lnTo>
                <a:lnTo>
                  <a:pt x="91936" y="23664"/>
                </a:lnTo>
                <a:lnTo>
                  <a:pt x="91899" y="23515"/>
                </a:lnTo>
                <a:lnTo>
                  <a:pt x="91862" y="23422"/>
                </a:lnTo>
                <a:lnTo>
                  <a:pt x="91825" y="23310"/>
                </a:lnTo>
                <a:lnTo>
                  <a:pt x="91825" y="23254"/>
                </a:lnTo>
                <a:lnTo>
                  <a:pt x="91881" y="23198"/>
                </a:lnTo>
                <a:lnTo>
                  <a:pt x="91955" y="23124"/>
                </a:lnTo>
                <a:lnTo>
                  <a:pt x="92048" y="23049"/>
                </a:lnTo>
                <a:lnTo>
                  <a:pt x="92085" y="23012"/>
                </a:lnTo>
                <a:lnTo>
                  <a:pt x="92104" y="22956"/>
                </a:lnTo>
                <a:lnTo>
                  <a:pt x="92085" y="22900"/>
                </a:lnTo>
                <a:lnTo>
                  <a:pt x="92048" y="22863"/>
                </a:lnTo>
                <a:lnTo>
                  <a:pt x="91955" y="22863"/>
                </a:lnTo>
                <a:lnTo>
                  <a:pt x="91843" y="22919"/>
                </a:lnTo>
                <a:lnTo>
                  <a:pt x="91750" y="22956"/>
                </a:lnTo>
                <a:lnTo>
                  <a:pt x="91676" y="22993"/>
                </a:lnTo>
                <a:lnTo>
                  <a:pt x="91639" y="22993"/>
                </a:lnTo>
                <a:lnTo>
                  <a:pt x="91564" y="22900"/>
                </a:lnTo>
                <a:lnTo>
                  <a:pt x="91471" y="22807"/>
                </a:lnTo>
                <a:lnTo>
                  <a:pt x="91397" y="22751"/>
                </a:lnTo>
                <a:lnTo>
                  <a:pt x="91359" y="22733"/>
                </a:lnTo>
                <a:close/>
                <a:moveTo>
                  <a:pt x="913" y="25190"/>
                </a:moveTo>
                <a:lnTo>
                  <a:pt x="857" y="25209"/>
                </a:lnTo>
                <a:lnTo>
                  <a:pt x="801" y="25227"/>
                </a:lnTo>
                <a:lnTo>
                  <a:pt x="764" y="25283"/>
                </a:lnTo>
                <a:lnTo>
                  <a:pt x="727" y="25321"/>
                </a:lnTo>
                <a:lnTo>
                  <a:pt x="689" y="25358"/>
                </a:lnTo>
                <a:lnTo>
                  <a:pt x="633" y="25395"/>
                </a:lnTo>
                <a:lnTo>
                  <a:pt x="596" y="25414"/>
                </a:lnTo>
                <a:lnTo>
                  <a:pt x="485" y="25358"/>
                </a:lnTo>
                <a:lnTo>
                  <a:pt x="373" y="25302"/>
                </a:lnTo>
                <a:lnTo>
                  <a:pt x="261" y="25302"/>
                </a:lnTo>
                <a:lnTo>
                  <a:pt x="243" y="25339"/>
                </a:lnTo>
                <a:lnTo>
                  <a:pt x="243" y="25376"/>
                </a:lnTo>
                <a:lnTo>
                  <a:pt x="261" y="25432"/>
                </a:lnTo>
                <a:lnTo>
                  <a:pt x="298" y="25488"/>
                </a:lnTo>
                <a:lnTo>
                  <a:pt x="336" y="25525"/>
                </a:lnTo>
                <a:lnTo>
                  <a:pt x="391" y="25563"/>
                </a:lnTo>
                <a:lnTo>
                  <a:pt x="410" y="25600"/>
                </a:lnTo>
                <a:lnTo>
                  <a:pt x="447" y="25674"/>
                </a:lnTo>
                <a:lnTo>
                  <a:pt x="447" y="25730"/>
                </a:lnTo>
                <a:lnTo>
                  <a:pt x="354" y="25860"/>
                </a:lnTo>
                <a:lnTo>
                  <a:pt x="224" y="26084"/>
                </a:lnTo>
                <a:lnTo>
                  <a:pt x="168" y="26214"/>
                </a:lnTo>
                <a:lnTo>
                  <a:pt x="149" y="26251"/>
                </a:lnTo>
                <a:lnTo>
                  <a:pt x="168" y="26251"/>
                </a:lnTo>
                <a:lnTo>
                  <a:pt x="410" y="26103"/>
                </a:lnTo>
                <a:lnTo>
                  <a:pt x="522" y="26009"/>
                </a:lnTo>
                <a:lnTo>
                  <a:pt x="633" y="25898"/>
                </a:lnTo>
                <a:lnTo>
                  <a:pt x="727" y="26103"/>
                </a:lnTo>
                <a:lnTo>
                  <a:pt x="820" y="26196"/>
                </a:lnTo>
                <a:lnTo>
                  <a:pt x="857" y="26233"/>
                </a:lnTo>
                <a:lnTo>
                  <a:pt x="950" y="26233"/>
                </a:lnTo>
                <a:lnTo>
                  <a:pt x="987" y="26214"/>
                </a:lnTo>
                <a:lnTo>
                  <a:pt x="1024" y="26196"/>
                </a:lnTo>
                <a:lnTo>
                  <a:pt x="1043" y="26158"/>
                </a:lnTo>
                <a:lnTo>
                  <a:pt x="1043" y="26065"/>
                </a:lnTo>
                <a:lnTo>
                  <a:pt x="1043" y="25991"/>
                </a:lnTo>
                <a:lnTo>
                  <a:pt x="1006" y="25916"/>
                </a:lnTo>
                <a:lnTo>
                  <a:pt x="969" y="25842"/>
                </a:lnTo>
                <a:lnTo>
                  <a:pt x="931" y="25786"/>
                </a:lnTo>
                <a:lnTo>
                  <a:pt x="913" y="25712"/>
                </a:lnTo>
                <a:lnTo>
                  <a:pt x="876" y="25637"/>
                </a:lnTo>
                <a:lnTo>
                  <a:pt x="876" y="25600"/>
                </a:lnTo>
                <a:lnTo>
                  <a:pt x="931" y="25488"/>
                </a:lnTo>
                <a:lnTo>
                  <a:pt x="969" y="25376"/>
                </a:lnTo>
                <a:lnTo>
                  <a:pt x="987" y="25265"/>
                </a:lnTo>
                <a:lnTo>
                  <a:pt x="987" y="25227"/>
                </a:lnTo>
                <a:lnTo>
                  <a:pt x="969" y="25209"/>
                </a:lnTo>
                <a:lnTo>
                  <a:pt x="913" y="25190"/>
                </a:lnTo>
                <a:close/>
                <a:moveTo>
                  <a:pt x="91899" y="25227"/>
                </a:moveTo>
                <a:lnTo>
                  <a:pt x="91862" y="25246"/>
                </a:lnTo>
                <a:lnTo>
                  <a:pt x="91825" y="25302"/>
                </a:lnTo>
                <a:lnTo>
                  <a:pt x="91694" y="25507"/>
                </a:lnTo>
                <a:lnTo>
                  <a:pt x="91564" y="25730"/>
                </a:lnTo>
                <a:lnTo>
                  <a:pt x="91508" y="25618"/>
                </a:lnTo>
                <a:lnTo>
                  <a:pt x="91415" y="25488"/>
                </a:lnTo>
                <a:lnTo>
                  <a:pt x="91359" y="25432"/>
                </a:lnTo>
                <a:lnTo>
                  <a:pt x="91303" y="25395"/>
                </a:lnTo>
                <a:lnTo>
                  <a:pt x="91248" y="25358"/>
                </a:lnTo>
                <a:lnTo>
                  <a:pt x="91173" y="25358"/>
                </a:lnTo>
                <a:lnTo>
                  <a:pt x="91117" y="25376"/>
                </a:lnTo>
                <a:lnTo>
                  <a:pt x="91080" y="25414"/>
                </a:lnTo>
                <a:lnTo>
                  <a:pt x="91061" y="25470"/>
                </a:lnTo>
                <a:lnTo>
                  <a:pt x="91080" y="25544"/>
                </a:lnTo>
                <a:lnTo>
                  <a:pt x="91136" y="25656"/>
                </a:lnTo>
                <a:lnTo>
                  <a:pt x="91192" y="25767"/>
                </a:lnTo>
                <a:lnTo>
                  <a:pt x="91285" y="25860"/>
                </a:lnTo>
                <a:lnTo>
                  <a:pt x="91341" y="25935"/>
                </a:lnTo>
                <a:lnTo>
                  <a:pt x="91378" y="25991"/>
                </a:lnTo>
                <a:lnTo>
                  <a:pt x="91341" y="26028"/>
                </a:lnTo>
                <a:lnTo>
                  <a:pt x="91285" y="26084"/>
                </a:lnTo>
                <a:lnTo>
                  <a:pt x="91229" y="26140"/>
                </a:lnTo>
                <a:lnTo>
                  <a:pt x="91210" y="26177"/>
                </a:lnTo>
                <a:lnTo>
                  <a:pt x="91210" y="26196"/>
                </a:lnTo>
                <a:lnTo>
                  <a:pt x="91210" y="26233"/>
                </a:lnTo>
                <a:lnTo>
                  <a:pt x="91248" y="26251"/>
                </a:lnTo>
                <a:lnTo>
                  <a:pt x="91322" y="26214"/>
                </a:lnTo>
                <a:lnTo>
                  <a:pt x="91490" y="26121"/>
                </a:lnTo>
                <a:lnTo>
                  <a:pt x="91583" y="26233"/>
                </a:lnTo>
                <a:lnTo>
                  <a:pt x="91657" y="26307"/>
                </a:lnTo>
                <a:lnTo>
                  <a:pt x="91750" y="26400"/>
                </a:lnTo>
                <a:lnTo>
                  <a:pt x="91788" y="26419"/>
                </a:lnTo>
                <a:lnTo>
                  <a:pt x="91843" y="26438"/>
                </a:lnTo>
                <a:lnTo>
                  <a:pt x="91881" y="26419"/>
                </a:lnTo>
                <a:lnTo>
                  <a:pt x="91918" y="26345"/>
                </a:lnTo>
                <a:lnTo>
                  <a:pt x="91899" y="26289"/>
                </a:lnTo>
                <a:lnTo>
                  <a:pt x="91881" y="26214"/>
                </a:lnTo>
                <a:lnTo>
                  <a:pt x="91788" y="26084"/>
                </a:lnTo>
                <a:lnTo>
                  <a:pt x="91750" y="26009"/>
                </a:lnTo>
                <a:lnTo>
                  <a:pt x="91732" y="25954"/>
                </a:lnTo>
                <a:lnTo>
                  <a:pt x="91769" y="25898"/>
                </a:lnTo>
                <a:lnTo>
                  <a:pt x="91825" y="25842"/>
                </a:lnTo>
                <a:lnTo>
                  <a:pt x="91918" y="25749"/>
                </a:lnTo>
                <a:lnTo>
                  <a:pt x="92011" y="25618"/>
                </a:lnTo>
                <a:lnTo>
                  <a:pt x="92104" y="25488"/>
                </a:lnTo>
                <a:lnTo>
                  <a:pt x="92123" y="25414"/>
                </a:lnTo>
                <a:lnTo>
                  <a:pt x="92123" y="25358"/>
                </a:lnTo>
                <a:lnTo>
                  <a:pt x="92104" y="25302"/>
                </a:lnTo>
                <a:lnTo>
                  <a:pt x="92067" y="25265"/>
                </a:lnTo>
                <a:lnTo>
                  <a:pt x="92030" y="25246"/>
                </a:lnTo>
                <a:lnTo>
                  <a:pt x="91992" y="25227"/>
                </a:lnTo>
                <a:close/>
                <a:moveTo>
                  <a:pt x="112" y="27555"/>
                </a:moveTo>
                <a:lnTo>
                  <a:pt x="75" y="27573"/>
                </a:lnTo>
                <a:lnTo>
                  <a:pt x="38" y="27592"/>
                </a:lnTo>
                <a:lnTo>
                  <a:pt x="0" y="27629"/>
                </a:lnTo>
                <a:lnTo>
                  <a:pt x="0" y="27666"/>
                </a:lnTo>
                <a:lnTo>
                  <a:pt x="0" y="27760"/>
                </a:lnTo>
                <a:lnTo>
                  <a:pt x="38" y="27853"/>
                </a:lnTo>
                <a:lnTo>
                  <a:pt x="112" y="27946"/>
                </a:lnTo>
                <a:lnTo>
                  <a:pt x="280" y="28132"/>
                </a:lnTo>
                <a:lnTo>
                  <a:pt x="391" y="28262"/>
                </a:lnTo>
                <a:lnTo>
                  <a:pt x="298" y="28355"/>
                </a:lnTo>
                <a:lnTo>
                  <a:pt x="187" y="28486"/>
                </a:lnTo>
                <a:lnTo>
                  <a:pt x="94" y="28616"/>
                </a:lnTo>
                <a:lnTo>
                  <a:pt x="75" y="28690"/>
                </a:lnTo>
                <a:lnTo>
                  <a:pt x="94" y="28728"/>
                </a:lnTo>
                <a:lnTo>
                  <a:pt x="112" y="28765"/>
                </a:lnTo>
                <a:lnTo>
                  <a:pt x="131" y="28765"/>
                </a:lnTo>
                <a:lnTo>
                  <a:pt x="187" y="28784"/>
                </a:lnTo>
                <a:lnTo>
                  <a:pt x="261" y="28746"/>
                </a:lnTo>
                <a:lnTo>
                  <a:pt x="317" y="28709"/>
                </a:lnTo>
                <a:lnTo>
                  <a:pt x="466" y="28579"/>
                </a:lnTo>
                <a:lnTo>
                  <a:pt x="540" y="28504"/>
                </a:lnTo>
                <a:lnTo>
                  <a:pt x="633" y="28635"/>
                </a:lnTo>
                <a:lnTo>
                  <a:pt x="745" y="28802"/>
                </a:lnTo>
                <a:lnTo>
                  <a:pt x="801" y="28858"/>
                </a:lnTo>
                <a:lnTo>
                  <a:pt x="857" y="28877"/>
                </a:lnTo>
                <a:lnTo>
                  <a:pt x="876" y="28858"/>
                </a:lnTo>
                <a:lnTo>
                  <a:pt x="876" y="28839"/>
                </a:lnTo>
                <a:lnTo>
                  <a:pt x="894" y="28728"/>
                </a:lnTo>
                <a:lnTo>
                  <a:pt x="857" y="28616"/>
                </a:lnTo>
                <a:lnTo>
                  <a:pt x="820" y="28504"/>
                </a:lnTo>
                <a:lnTo>
                  <a:pt x="764" y="28374"/>
                </a:lnTo>
                <a:lnTo>
                  <a:pt x="764" y="28337"/>
                </a:lnTo>
                <a:lnTo>
                  <a:pt x="764" y="28299"/>
                </a:lnTo>
                <a:lnTo>
                  <a:pt x="782" y="28244"/>
                </a:lnTo>
                <a:lnTo>
                  <a:pt x="857" y="28188"/>
                </a:lnTo>
                <a:lnTo>
                  <a:pt x="969" y="28113"/>
                </a:lnTo>
                <a:lnTo>
                  <a:pt x="1043" y="28020"/>
                </a:lnTo>
                <a:lnTo>
                  <a:pt x="1136" y="27890"/>
                </a:lnTo>
                <a:lnTo>
                  <a:pt x="1173" y="27815"/>
                </a:lnTo>
                <a:lnTo>
                  <a:pt x="1192" y="27760"/>
                </a:lnTo>
                <a:lnTo>
                  <a:pt x="1173" y="27704"/>
                </a:lnTo>
                <a:lnTo>
                  <a:pt x="1118" y="27666"/>
                </a:lnTo>
                <a:lnTo>
                  <a:pt x="1062" y="27648"/>
                </a:lnTo>
                <a:lnTo>
                  <a:pt x="987" y="27666"/>
                </a:lnTo>
                <a:lnTo>
                  <a:pt x="913" y="27722"/>
                </a:lnTo>
                <a:lnTo>
                  <a:pt x="838" y="27778"/>
                </a:lnTo>
                <a:lnTo>
                  <a:pt x="708" y="27908"/>
                </a:lnTo>
                <a:lnTo>
                  <a:pt x="615" y="28020"/>
                </a:lnTo>
                <a:lnTo>
                  <a:pt x="522" y="27871"/>
                </a:lnTo>
                <a:lnTo>
                  <a:pt x="447" y="27778"/>
                </a:lnTo>
                <a:lnTo>
                  <a:pt x="373" y="27685"/>
                </a:lnTo>
                <a:lnTo>
                  <a:pt x="298" y="27611"/>
                </a:lnTo>
                <a:lnTo>
                  <a:pt x="205" y="27555"/>
                </a:lnTo>
                <a:close/>
                <a:moveTo>
                  <a:pt x="91303" y="27778"/>
                </a:moveTo>
                <a:lnTo>
                  <a:pt x="91248" y="27797"/>
                </a:lnTo>
                <a:lnTo>
                  <a:pt x="91192" y="27853"/>
                </a:lnTo>
                <a:lnTo>
                  <a:pt x="91173" y="27927"/>
                </a:lnTo>
                <a:lnTo>
                  <a:pt x="91173" y="28002"/>
                </a:lnTo>
                <a:lnTo>
                  <a:pt x="91210" y="28076"/>
                </a:lnTo>
                <a:lnTo>
                  <a:pt x="91303" y="28225"/>
                </a:lnTo>
                <a:lnTo>
                  <a:pt x="91359" y="28337"/>
                </a:lnTo>
                <a:lnTo>
                  <a:pt x="91378" y="28393"/>
                </a:lnTo>
                <a:lnTo>
                  <a:pt x="91378" y="28430"/>
                </a:lnTo>
                <a:lnTo>
                  <a:pt x="91322" y="28541"/>
                </a:lnTo>
                <a:lnTo>
                  <a:pt x="91285" y="28635"/>
                </a:lnTo>
                <a:lnTo>
                  <a:pt x="91285" y="28690"/>
                </a:lnTo>
                <a:lnTo>
                  <a:pt x="91303" y="28728"/>
                </a:lnTo>
                <a:lnTo>
                  <a:pt x="91341" y="28784"/>
                </a:lnTo>
                <a:lnTo>
                  <a:pt x="91378" y="28821"/>
                </a:lnTo>
                <a:lnTo>
                  <a:pt x="91415" y="28821"/>
                </a:lnTo>
                <a:lnTo>
                  <a:pt x="91452" y="28802"/>
                </a:lnTo>
                <a:lnTo>
                  <a:pt x="91545" y="28746"/>
                </a:lnTo>
                <a:lnTo>
                  <a:pt x="91601" y="28672"/>
                </a:lnTo>
                <a:lnTo>
                  <a:pt x="91694" y="28765"/>
                </a:lnTo>
                <a:lnTo>
                  <a:pt x="91806" y="28877"/>
                </a:lnTo>
                <a:lnTo>
                  <a:pt x="91862" y="28895"/>
                </a:lnTo>
                <a:lnTo>
                  <a:pt x="91918" y="28895"/>
                </a:lnTo>
                <a:lnTo>
                  <a:pt x="91955" y="28877"/>
                </a:lnTo>
                <a:lnTo>
                  <a:pt x="91992" y="28784"/>
                </a:lnTo>
                <a:lnTo>
                  <a:pt x="91974" y="28728"/>
                </a:lnTo>
                <a:lnTo>
                  <a:pt x="91955" y="28690"/>
                </a:lnTo>
                <a:lnTo>
                  <a:pt x="91899" y="28579"/>
                </a:lnTo>
                <a:lnTo>
                  <a:pt x="91825" y="28486"/>
                </a:lnTo>
                <a:lnTo>
                  <a:pt x="91788" y="28430"/>
                </a:lnTo>
                <a:lnTo>
                  <a:pt x="91788" y="28393"/>
                </a:lnTo>
                <a:lnTo>
                  <a:pt x="91806" y="28318"/>
                </a:lnTo>
                <a:lnTo>
                  <a:pt x="91862" y="28244"/>
                </a:lnTo>
                <a:lnTo>
                  <a:pt x="91955" y="28113"/>
                </a:lnTo>
                <a:lnTo>
                  <a:pt x="92011" y="27964"/>
                </a:lnTo>
                <a:lnTo>
                  <a:pt x="92011" y="27890"/>
                </a:lnTo>
                <a:lnTo>
                  <a:pt x="91992" y="27871"/>
                </a:lnTo>
                <a:lnTo>
                  <a:pt x="91974" y="27871"/>
                </a:lnTo>
                <a:lnTo>
                  <a:pt x="91918" y="27890"/>
                </a:lnTo>
                <a:lnTo>
                  <a:pt x="91843" y="27927"/>
                </a:lnTo>
                <a:lnTo>
                  <a:pt x="91750" y="27983"/>
                </a:lnTo>
                <a:lnTo>
                  <a:pt x="91620" y="28113"/>
                </a:lnTo>
                <a:lnTo>
                  <a:pt x="91564" y="28020"/>
                </a:lnTo>
                <a:lnTo>
                  <a:pt x="91471" y="27890"/>
                </a:lnTo>
                <a:lnTo>
                  <a:pt x="91415" y="27834"/>
                </a:lnTo>
                <a:lnTo>
                  <a:pt x="91359" y="27797"/>
                </a:lnTo>
                <a:lnTo>
                  <a:pt x="91303" y="27778"/>
                </a:lnTo>
                <a:close/>
                <a:moveTo>
                  <a:pt x="913" y="30124"/>
                </a:moveTo>
                <a:lnTo>
                  <a:pt x="838" y="30180"/>
                </a:lnTo>
                <a:lnTo>
                  <a:pt x="764" y="30273"/>
                </a:lnTo>
                <a:lnTo>
                  <a:pt x="633" y="30478"/>
                </a:lnTo>
                <a:lnTo>
                  <a:pt x="559" y="30627"/>
                </a:lnTo>
                <a:lnTo>
                  <a:pt x="485" y="30534"/>
                </a:lnTo>
                <a:lnTo>
                  <a:pt x="391" y="30422"/>
                </a:lnTo>
                <a:lnTo>
                  <a:pt x="317" y="30385"/>
                </a:lnTo>
                <a:lnTo>
                  <a:pt x="261" y="30366"/>
                </a:lnTo>
                <a:lnTo>
                  <a:pt x="205" y="30366"/>
                </a:lnTo>
                <a:lnTo>
                  <a:pt x="149" y="30385"/>
                </a:lnTo>
                <a:lnTo>
                  <a:pt x="131" y="30422"/>
                </a:lnTo>
                <a:lnTo>
                  <a:pt x="112" y="30459"/>
                </a:lnTo>
                <a:lnTo>
                  <a:pt x="131" y="30515"/>
                </a:lnTo>
                <a:lnTo>
                  <a:pt x="149" y="30571"/>
                </a:lnTo>
                <a:lnTo>
                  <a:pt x="205" y="30683"/>
                </a:lnTo>
                <a:lnTo>
                  <a:pt x="261" y="30757"/>
                </a:lnTo>
                <a:lnTo>
                  <a:pt x="336" y="30850"/>
                </a:lnTo>
                <a:lnTo>
                  <a:pt x="336" y="30887"/>
                </a:lnTo>
                <a:lnTo>
                  <a:pt x="317" y="30962"/>
                </a:lnTo>
                <a:lnTo>
                  <a:pt x="280" y="31036"/>
                </a:lnTo>
                <a:lnTo>
                  <a:pt x="224" y="31111"/>
                </a:lnTo>
                <a:lnTo>
                  <a:pt x="168" y="31185"/>
                </a:lnTo>
                <a:lnTo>
                  <a:pt x="149" y="31260"/>
                </a:lnTo>
                <a:lnTo>
                  <a:pt x="168" y="31297"/>
                </a:lnTo>
                <a:lnTo>
                  <a:pt x="187" y="31334"/>
                </a:lnTo>
                <a:lnTo>
                  <a:pt x="261" y="31334"/>
                </a:lnTo>
                <a:lnTo>
                  <a:pt x="354" y="31278"/>
                </a:lnTo>
                <a:lnTo>
                  <a:pt x="429" y="31222"/>
                </a:lnTo>
                <a:lnTo>
                  <a:pt x="503" y="31148"/>
                </a:lnTo>
                <a:lnTo>
                  <a:pt x="540" y="31092"/>
                </a:lnTo>
                <a:lnTo>
                  <a:pt x="578" y="31074"/>
                </a:lnTo>
                <a:lnTo>
                  <a:pt x="633" y="31092"/>
                </a:lnTo>
                <a:lnTo>
                  <a:pt x="708" y="31148"/>
                </a:lnTo>
                <a:lnTo>
                  <a:pt x="764" y="31204"/>
                </a:lnTo>
                <a:lnTo>
                  <a:pt x="820" y="31241"/>
                </a:lnTo>
                <a:lnTo>
                  <a:pt x="931" y="31260"/>
                </a:lnTo>
                <a:lnTo>
                  <a:pt x="969" y="31241"/>
                </a:lnTo>
                <a:lnTo>
                  <a:pt x="987" y="31222"/>
                </a:lnTo>
                <a:lnTo>
                  <a:pt x="987" y="31185"/>
                </a:lnTo>
                <a:lnTo>
                  <a:pt x="969" y="31148"/>
                </a:lnTo>
                <a:lnTo>
                  <a:pt x="913" y="31055"/>
                </a:lnTo>
                <a:lnTo>
                  <a:pt x="838" y="30943"/>
                </a:lnTo>
                <a:lnTo>
                  <a:pt x="782" y="30906"/>
                </a:lnTo>
                <a:lnTo>
                  <a:pt x="764" y="30850"/>
                </a:lnTo>
                <a:lnTo>
                  <a:pt x="782" y="30813"/>
                </a:lnTo>
                <a:lnTo>
                  <a:pt x="838" y="30757"/>
                </a:lnTo>
                <a:lnTo>
                  <a:pt x="913" y="30664"/>
                </a:lnTo>
                <a:lnTo>
                  <a:pt x="969" y="30552"/>
                </a:lnTo>
                <a:lnTo>
                  <a:pt x="1024" y="30441"/>
                </a:lnTo>
                <a:lnTo>
                  <a:pt x="1062" y="30310"/>
                </a:lnTo>
                <a:lnTo>
                  <a:pt x="1062" y="30254"/>
                </a:lnTo>
                <a:lnTo>
                  <a:pt x="1043" y="30198"/>
                </a:lnTo>
                <a:lnTo>
                  <a:pt x="1006" y="30161"/>
                </a:lnTo>
                <a:lnTo>
                  <a:pt x="987" y="30124"/>
                </a:lnTo>
                <a:close/>
                <a:moveTo>
                  <a:pt x="91192" y="30292"/>
                </a:moveTo>
                <a:lnTo>
                  <a:pt x="91173" y="30310"/>
                </a:lnTo>
                <a:lnTo>
                  <a:pt x="91155" y="30347"/>
                </a:lnTo>
                <a:lnTo>
                  <a:pt x="91136" y="30403"/>
                </a:lnTo>
                <a:lnTo>
                  <a:pt x="91136" y="30534"/>
                </a:lnTo>
                <a:lnTo>
                  <a:pt x="91173" y="30645"/>
                </a:lnTo>
                <a:lnTo>
                  <a:pt x="91229" y="30757"/>
                </a:lnTo>
                <a:lnTo>
                  <a:pt x="91303" y="30869"/>
                </a:lnTo>
                <a:lnTo>
                  <a:pt x="91397" y="30980"/>
                </a:lnTo>
                <a:lnTo>
                  <a:pt x="91397" y="31036"/>
                </a:lnTo>
                <a:lnTo>
                  <a:pt x="91378" y="31111"/>
                </a:lnTo>
                <a:lnTo>
                  <a:pt x="91322" y="31222"/>
                </a:lnTo>
                <a:lnTo>
                  <a:pt x="91303" y="31297"/>
                </a:lnTo>
                <a:lnTo>
                  <a:pt x="91303" y="31353"/>
                </a:lnTo>
                <a:lnTo>
                  <a:pt x="91322" y="31390"/>
                </a:lnTo>
                <a:lnTo>
                  <a:pt x="91359" y="31427"/>
                </a:lnTo>
                <a:lnTo>
                  <a:pt x="91397" y="31427"/>
                </a:lnTo>
                <a:lnTo>
                  <a:pt x="91434" y="31409"/>
                </a:lnTo>
                <a:lnTo>
                  <a:pt x="91508" y="31371"/>
                </a:lnTo>
                <a:lnTo>
                  <a:pt x="91583" y="31316"/>
                </a:lnTo>
                <a:lnTo>
                  <a:pt x="91639" y="31278"/>
                </a:lnTo>
                <a:lnTo>
                  <a:pt x="91713" y="31278"/>
                </a:lnTo>
                <a:lnTo>
                  <a:pt x="91769" y="31297"/>
                </a:lnTo>
                <a:lnTo>
                  <a:pt x="91806" y="31334"/>
                </a:lnTo>
                <a:lnTo>
                  <a:pt x="91843" y="31371"/>
                </a:lnTo>
                <a:lnTo>
                  <a:pt x="91899" y="31371"/>
                </a:lnTo>
                <a:lnTo>
                  <a:pt x="91992" y="31390"/>
                </a:lnTo>
                <a:lnTo>
                  <a:pt x="92030" y="31371"/>
                </a:lnTo>
                <a:lnTo>
                  <a:pt x="92030" y="31334"/>
                </a:lnTo>
                <a:lnTo>
                  <a:pt x="92011" y="31278"/>
                </a:lnTo>
                <a:lnTo>
                  <a:pt x="91992" y="31222"/>
                </a:lnTo>
                <a:lnTo>
                  <a:pt x="91974" y="31185"/>
                </a:lnTo>
                <a:lnTo>
                  <a:pt x="91918" y="31111"/>
                </a:lnTo>
                <a:lnTo>
                  <a:pt x="91862" y="31018"/>
                </a:lnTo>
                <a:lnTo>
                  <a:pt x="91862" y="30999"/>
                </a:lnTo>
                <a:lnTo>
                  <a:pt x="91899" y="30925"/>
                </a:lnTo>
                <a:lnTo>
                  <a:pt x="91955" y="30813"/>
                </a:lnTo>
                <a:lnTo>
                  <a:pt x="92011" y="30701"/>
                </a:lnTo>
                <a:lnTo>
                  <a:pt x="92030" y="30627"/>
                </a:lnTo>
                <a:lnTo>
                  <a:pt x="92030" y="30571"/>
                </a:lnTo>
                <a:lnTo>
                  <a:pt x="92011" y="30515"/>
                </a:lnTo>
                <a:lnTo>
                  <a:pt x="91955" y="30478"/>
                </a:lnTo>
                <a:lnTo>
                  <a:pt x="91899" y="30459"/>
                </a:lnTo>
                <a:lnTo>
                  <a:pt x="91843" y="30459"/>
                </a:lnTo>
                <a:lnTo>
                  <a:pt x="91788" y="30478"/>
                </a:lnTo>
                <a:lnTo>
                  <a:pt x="91750" y="30534"/>
                </a:lnTo>
                <a:lnTo>
                  <a:pt x="91657" y="30627"/>
                </a:lnTo>
                <a:lnTo>
                  <a:pt x="91601" y="30720"/>
                </a:lnTo>
                <a:lnTo>
                  <a:pt x="91527" y="30608"/>
                </a:lnTo>
                <a:lnTo>
                  <a:pt x="91378" y="30403"/>
                </a:lnTo>
                <a:lnTo>
                  <a:pt x="91303" y="30329"/>
                </a:lnTo>
                <a:lnTo>
                  <a:pt x="91229" y="30292"/>
                </a:lnTo>
                <a:close/>
                <a:moveTo>
                  <a:pt x="280" y="32675"/>
                </a:moveTo>
                <a:lnTo>
                  <a:pt x="205" y="32712"/>
                </a:lnTo>
                <a:lnTo>
                  <a:pt x="168" y="32768"/>
                </a:lnTo>
                <a:lnTo>
                  <a:pt x="168" y="32842"/>
                </a:lnTo>
                <a:lnTo>
                  <a:pt x="205" y="32917"/>
                </a:lnTo>
                <a:lnTo>
                  <a:pt x="243" y="32991"/>
                </a:lnTo>
                <a:lnTo>
                  <a:pt x="354" y="33140"/>
                </a:lnTo>
                <a:lnTo>
                  <a:pt x="466" y="33252"/>
                </a:lnTo>
                <a:lnTo>
                  <a:pt x="298" y="33401"/>
                </a:lnTo>
                <a:lnTo>
                  <a:pt x="149" y="33550"/>
                </a:lnTo>
                <a:lnTo>
                  <a:pt x="131" y="33587"/>
                </a:lnTo>
                <a:lnTo>
                  <a:pt x="131" y="33624"/>
                </a:lnTo>
                <a:lnTo>
                  <a:pt x="149" y="33661"/>
                </a:lnTo>
                <a:lnTo>
                  <a:pt x="205" y="33699"/>
                </a:lnTo>
                <a:lnTo>
                  <a:pt x="280" y="33717"/>
                </a:lnTo>
                <a:lnTo>
                  <a:pt x="317" y="33699"/>
                </a:lnTo>
                <a:lnTo>
                  <a:pt x="373" y="33680"/>
                </a:lnTo>
                <a:lnTo>
                  <a:pt x="466" y="33606"/>
                </a:lnTo>
                <a:lnTo>
                  <a:pt x="615" y="33457"/>
                </a:lnTo>
                <a:lnTo>
                  <a:pt x="671" y="33550"/>
                </a:lnTo>
                <a:lnTo>
                  <a:pt x="764" y="33680"/>
                </a:lnTo>
                <a:lnTo>
                  <a:pt x="876" y="33792"/>
                </a:lnTo>
                <a:lnTo>
                  <a:pt x="931" y="33810"/>
                </a:lnTo>
                <a:lnTo>
                  <a:pt x="987" y="33810"/>
                </a:lnTo>
                <a:lnTo>
                  <a:pt x="1024" y="33773"/>
                </a:lnTo>
                <a:lnTo>
                  <a:pt x="1062" y="33736"/>
                </a:lnTo>
                <a:lnTo>
                  <a:pt x="1062" y="33661"/>
                </a:lnTo>
                <a:lnTo>
                  <a:pt x="1043" y="33606"/>
                </a:lnTo>
                <a:lnTo>
                  <a:pt x="987" y="33457"/>
                </a:lnTo>
                <a:lnTo>
                  <a:pt x="931" y="33364"/>
                </a:lnTo>
                <a:lnTo>
                  <a:pt x="876" y="33233"/>
                </a:lnTo>
                <a:lnTo>
                  <a:pt x="876" y="33177"/>
                </a:lnTo>
                <a:lnTo>
                  <a:pt x="876" y="33103"/>
                </a:lnTo>
                <a:lnTo>
                  <a:pt x="913" y="33047"/>
                </a:lnTo>
                <a:lnTo>
                  <a:pt x="969" y="32973"/>
                </a:lnTo>
                <a:lnTo>
                  <a:pt x="1006" y="32917"/>
                </a:lnTo>
                <a:lnTo>
                  <a:pt x="1006" y="32842"/>
                </a:lnTo>
                <a:lnTo>
                  <a:pt x="987" y="32805"/>
                </a:lnTo>
                <a:lnTo>
                  <a:pt x="950" y="32786"/>
                </a:lnTo>
                <a:lnTo>
                  <a:pt x="913" y="32805"/>
                </a:lnTo>
                <a:lnTo>
                  <a:pt x="876" y="32842"/>
                </a:lnTo>
                <a:lnTo>
                  <a:pt x="764" y="32935"/>
                </a:lnTo>
                <a:lnTo>
                  <a:pt x="708" y="33010"/>
                </a:lnTo>
                <a:lnTo>
                  <a:pt x="615" y="32898"/>
                </a:lnTo>
                <a:lnTo>
                  <a:pt x="485" y="32768"/>
                </a:lnTo>
                <a:lnTo>
                  <a:pt x="410" y="32712"/>
                </a:lnTo>
                <a:lnTo>
                  <a:pt x="336" y="32675"/>
                </a:lnTo>
                <a:close/>
                <a:moveTo>
                  <a:pt x="91825" y="32917"/>
                </a:moveTo>
                <a:lnTo>
                  <a:pt x="91769" y="32935"/>
                </a:lnTo>
                <a:lnTo>
                  <a:pt x="91694" y="32991"/>
                </a:lnTo>
                <a:lnTo>
                  <a:pt x="91620" y="33047"/>
                </a:lnTo>
                <a:lnTo>
                  <a:pt x="91564" y="32991"/>
                </a:lnTo>
                <a:lnTo>
                  <a:pt x="91490" y="32973"/>
                </a:lnTo>
                <a:lnTo>
                  <a:pt x="91434" y="32973"/>
                </a:lnTo>
                <a:lnTo>
                  <a:pt x="91378" y="32991"/>
                </a:lnTo>
                <a:lnTo>
                  <a:pt x="91341" y="33047"/>
                </a:lnTo>
                <a:lnTo>
                  <a:pt x="91322" y="33103"/>
                </a:lnTo>
                <a:lnTo>
                  <a:pt x="91303" y="33177"/>
                </a:lnTo>
                <a:lnTo>
                  <a:pt x="91322" y="33252"/>
                </a:lnTo>
                <a:lnTo>
                  <a:pt x="91341" y="33289"/>
                </a:lnTo>
                <a:lnTo>
                  <a:pt x="91359" y="33326"/>
                </a:lnTo>
                <a:lnTo>
                  <a:pt x="91378" y="33345"/>
                </a:lnTo>
                <a:lnTo>
                  <a:pt x="91378" y="33401"/>
                </a:lnTo>
                <a:lnTo>
                  <a:pt x="91359" y="33457"/>
                </a:lnTo>
                <a:lnTo>
                  <a:pt x="91322" y="33513"/>
                </a:lnTo>
                <a:lnTo>
                  <a:pt x="91248" y="33624"/>
                </a:lnTo>
                <a:lnTo>
                  <a:pt x="91210" y="33717"/>
                </a:lnTo>
                <a:lnTo>
                  <a:pt x="91210" y="33810"/>
                </a:lnTo>
                <a:lnTo>
                  <a:pt x="91229" y="33848"/>
                </a:lnTo>
                <a:lnTo>
                  <a:pt x="91248" y="33885"/>
                </a:lnTo>
                <a:lnTo>
                  <a:pt x="91285" y="33866"/>
                </a:lnTo>
                <a:lnTo>
                  <a:pt x="91341" y="33848"/>
                </a:lnTo>
                <a:lnTo>
                  <a:pt x="91471" y="33717"/>
                </a:lnTo>
                <a:lnTo>
                  <a:pt x="91583" y="33587"/>
                </a:lnTo>
                <a:lnTo>
                  <a:pt x="91639" y="33680"/>
                </a:lnTo>
                <a:lnTo>
                  <a:pt x="91713" y="33773"/>
                </a:lnTo>
                <a:lnTo>
                  <a:pt x="91750" y="33810"/>
                </a:lnTo>
                <a:lnTo>
                  <a:pt x="91806" y="33848"/>
                </a:lnTo>
                <a:lnTo>
                  <a:pt x="91862" y="33848"/>
                </a:lnTo>
                <a:lnTo>
                  <a:pt x="91918" y="33829"/>
                </a:lnTo>
                <a:lnTo>
                  <a:pt x="91955" y="33810"/>
                </a:lnTo>
                <a:lnTo>
                  <a:pt x="91992" y="33773"/>
                </a:lnTo>
                <a:lnTo>
                  <a:pt x="92011" y="33717"/>
                </a:lnTo>
                <a:lnTo>
                  <a:pt x="91992" y="33680"/>
                </a:lnTo>
                <a:lnTo>
                  <a:pt x="91974" y="33568"/>
                </a:lnTo>
                <a:lnTo>
                  <a:pt x="91918" y="33475"/>
                </a:lnTo>
                <a:lnTo>
                  <a:pt x="91881" y="33382"/>
                </a:lnTo>
                <a:lnTo>
                  <a:pt x="91843" y="33345"/>
                </a:lnTo>
                <a:lnTo>
                  <a:pt x="91825" y="33289"/>
                </a:lnTo>
                <a:lnTo>
                  <a:pt x="91843" y="33252"/>
                </a:lnTo>
                <a:lnTo>
                  <a:pt x="91881" y="33215"/>
                </a:lnTo>
                <a:lnTo>
                  <a:pt x="91899" y="33159"/>
                </a:lnTo>
                <a:lnTo>
                  <a:pt x="91936" y="33103"/>
                </a:lnTo>
                <a:lnTo>
                  <a:pt x="91955" y="33047"/>
                </a:lnTo>
                <a:lnTo>
                  <a:pt x="91936" y="32991"/>
                </a:lnTo>
                <a:lnTo>
                  <a:pt x="91899" y="32954"/>
                </a:lnTo>
                <a:lnTo>
                  <a:pt x="91862" y="32935"/>
                </a:lnTo>
                <a:lnTo>
                  <a:pt x="91825" y="32917"/>
                </a:lnTo>
                <a:close/>
                <a:moveTo>
                  <a:pt x="1006" y="35114"/>
                </a:moveTo>
                <a:lnTo>
                  <a:pt x="969" y="35132"/>
                </a:lnTo>
                <a:lnTo>
                  <a:pt x="764" y="35337"/>
                </a:lnTo>
                <a:lnTo>
                  <a:pt x="578" y="35579"/>
                </a:lnTo>
                <a:lnTo>
                  <a:pt x="503" y="35486"/>
                </a:lnTo>
                <a:lnTo>
                  <a:pt x="373" y="35337"/>
                </a:lnTo>
                <a:lnTo>
                  <a:pt x="317" y="35281"/>
                </a:lnTo>
                <a:lnTo>
                  <a:pt x="243" y="35244"/>
                </a:lnTo>
                <a:lnTo>
                  <a:pt x="187" y="35244"/>
                </a:lnTo>
                <a:lnTo>
                  <a:pt x="168" y="35263"/>
                </a:lnTo>
                <a:lnTo>
                  <a:pt x="149" y="35281"/>
                </a:lnTo>
                <a:lnTo>
                  <a:pt x="112" y="35356"/>
                </a:lnTo>
                <a:lnTo>
                  <a:pt x="131" y="35430"/>
                </a:lnTo>
                <a:lnTo>
                  <a:pt x="168" y="35505"/>
                </a:lnTo>
                <a:lnTo>
                  <a:pt x="224" y="35560"/>
                </a:lnTo>
                <a:lnTo>
                  <a:pt x="336" y="35691"/>
                </a:lnTo>
                <a:lnTo>
                  <a:pt x="373" y="35747"/>
                </a:lnTo>
                <a:lnTo>
                  <a:pt x="391" y="35821"/>
                </a:lnTo>
                <a:lnTo>
                  <a:pt x="391" y="35858"/>
                </a:lnTo>
                <a:lnTo>
                  <a:pt x="354" y="35914"/>
                </a:lnTo>
                <a:lnTo>
                  <a:pt x="280" y="36007"/>
                </a:lnTo>
                <a:lnTo>
                  <a:pt x="261" y="36045"/>
                </a:lnTo>
                <a:lnTo>
                  <a:pt x="280" y="36063"/>
                </a:lnTo>
                <a:lnTo>
                  <a:pt x="317" y="36082"/>
                </a:lnTo>
                <a:lnTo>
                  <a:pt x="391" y="36063"/>
                </a:lnTo>
                <a:lnTo>
                  <a:pt x="466" y="36045"/>
                </a:lnTo>
                <a:lnTo>
                  <a:pt x="485" y="36026"/>
                </a:lnTo>
                <a:lnTo>
                  <a:pt x="522" y="36026"/>
                </a:lnTo>
                <a:lnTo>
                  <a:pt x="559" y="36045"/>
                </a:lnTo>
                <a:lnTo>
                  <a:pt x="596" y="36082"/>
                </a:lnTo>
                <a:lnTo>
                  <a:pt x="633" y="36138"/>
                </a:lnTo>
                <a:lnTo>
                  <a:pt x="689" y="36231"/>
                </a:lnTo>
                <a:lnTo>
                  <a:pt x="745" y="36287"/>
                </a:lnTo>
                <a:lnTo>
                  <a:pt x="820" y="36361"/>
                </a:lnTo>
                <a:lnTo>
                  <a:pt x="894" y="36398"/>
                </a:lnTo>
                <a:lnTo>
                  <a:pt x="931" y="36398"/>
                </a:lnTo>
                <a:lnTo>
                  <a:pt x="987" y="36380"/>
                </a:lnTo>
                <a:lnTo>
                  <a:pt x="1024" y="36342"/>
                </a:lnTo>
                <a:lnTo>
                  <a:pt x="1043" y="36287"/>
                </a:lnTo>
                <a:lnTo>
                  <a:pt x="1024" y="36231"/>
                </a:lnTo>
                <a:lnTo>
                  <a:pt x="1006" y="36156"/>
                </a:lnTo>
                <a:lnTo>
                  <a:pt x="913" y="36026"/>
                </a:lnTo>
                <a:lnTo>
                  <a:pt x="857" y="35951"/>
                </a:lnTo>
                <a:lnTo>
                  <a:pt x="782" y="35877"/>
                </a:lnTo>
                <a:lnTo>
                  <a:pt x="745" y="35840"/>
                </a:lnTo>
                <a:lnTo>
                  <a:pt x="727" y="35803"/>
                </a:lnTo>
                <a:lnTo>
                  <a:pt x="764" y="35747"/>
                </a:lnTo>
                <a:lnTo>
                  <a:pt x="820" y="35672"/>
                </a:lnTo>
                <a:lnTo>
                  <a:pt x="931" y="35560"/>
                </a:lnTo>
                <a:lnTo>
                  <a:pt x="969" y="35449"/>
                </a:lnTo>
                <a:lnTo>
                  <a:pt x="1006" y="35281"/>
                </a:lnTo>
                <a:lnTo>
                  <a:pt x="1024" y="35188"/>
                </a:lnTo>
                <a:lnTo>
                  <a:pt x="1024" y="35132"/>
                </a:lnTo>
                <a:lnTo>
                  <a:pt x="1006" y="35114"/>
                </a:lnTo>
                <a:close/>
                <a:moveTo>
                  <a:pt x="91248" y="35374"/>
                </a:moveTo>
                <a:lnTo>
                  <a:pt x="91173" y="35393"/>
                </a:lnTo>
                <a:lnTo>
                  <a:pt x="91136" y="35412"/>
                </a:lnTo>
                <a:lnTo>
                  <a:pt x="91099" y="35449"/>
                </a:lnTo>
                <a:lnTo>
                  <a:pt x="91099" y="35505"/>
                </a:lnTo>
                <a:lnTo>
                  <a:pt x="91099" y="35616"/>
                </a:lnTo>
                <a:lnTo>
                  <a:pt x="91155" y="35728"/>
                </a:lnTo>
                <a:lnTo>
                  <a:pt x="91192" y="35784"/>
                </a:lnTo>
                <a:lnTo>
                  <a:pt x="91248" y="35858"/>
                </a:lnTo>
                <a:lnTo>
                  <a:pt x="91303" y="35914"/>
                </a:lnTo>
                <a:lnTo>
                  <a:pt x="91341" y="35970"/>
                </a:lnTo>
                <a:lnTo>
                  <a:pt x="91359" y="36045"/>
                </a:lnTo>
                <a:lnTo>
                  <a:pt x="91359" y="36082"/>
                </a:lnTo>
                <a:lnTo>
                  <a:pt x="91266" y="36194"/>
                </a:lnTo>
                <a:lnTo>
                  <a:pt x="91229" y="36249"/>
                </a:lnTo>
                <a:lnTo>
                  <a:pt x="91210" y="36305"/>
                </a:lnTo>
                <a:lnTo>
                  <a:pt x="91210" y="36342"/>
                </a:lnTo>
                <a:lnTo>
                  <a:pt x="91229" y="36380"/>
                </a:lnTo>
                <a:lnTo>
                  <a:pt x="91248" y="36398"/>
                </a:lnTo>
                <a:lnTo>
                  <a:pt x="91303" y="36398"/>
                </a:lnTo>
                <a:lnTo>
                  <a:pt x="91359" y="36380"/>
                </a:lnTo>
                <a:lnTo>
                  <a:pt x="91415" y="36361"/>
                </a:lnTo>
                <a:lnTo>
                  <a:pt x="91508" y="36305"/>
                </a:lnTo>
                <a:lnTo>
                  <a:pt x="91527" y="36287"/>
                </a:lnTo>
                <a:lnTo>
                  <a:pt x="91564" y="36305"/>
                </a:lnTo>
                <a:lnTo>
                  <a:pt x="91639" y="36342"/>
                </a:lnTo>
                <a:lnTo>
                  <a:pt x="91676" y="36380"/>
                </a:lnTo>
                <a:lnTo>
                  <a:pt x="91732" y="36417"/>
                </a:lnTo>
                <a:lnTo>
                  <a:pt x="91788" y="36454"/>
                </a:lnTo>
                <a:lnTo>
                  <a:pt x="91862" y="36454"/>
                </a:lnTo>
                <a:lnTo>
                  <a:pt x="91899" y="36436"/>
                </a:lnTo>
                <a:lnTo>
                  <a:pt x="91918" y="36398"/>
                </a:lnTo>
                <a:lnTo>
                  <a:pt x="91936" y="36361"/>
                </a:lnTo>
                <a:lnTo>
                  <a:pt x="91918" y="36324"/>
                </a:lnTo>
                <a:lnTo>
                  <a:pt x="91899" y="36249"/>
                </a:lnTo>
                <a:lnTo>
                  <a:pt x="91862" y="36175"/>
                </a:lnTo>
                <a:lnTo>
                  <a:pt x="91825" y="36082"/>
                </a:lnTo>
                <a:lnTo>
                  <a:pt x="91825" y="36045"/>
                </a:lnTo>
                <a:lnTo>
                  <a:pt x="91843" y="35989"/>
                </a:lnTo>
                <a:lnTo>
                  <a:pt x="91899" y="35914"/>
                </a:lnTo>
                <a:lnTo>
                  <a:pt x="91955" y="35840"/>
                </a:lnTo>
                <a:lnTo>
                  <a:pt x="92011" y="35747"/>
                </a:lnTo>
                <a:lnTo>
                  <a:pt x="92085" y="35635"/>
                </a:lnTo>
                <a:lnTo>
                  <a:pt x="92104" y="35579"/>
                </a:lnTo>
                <a:lnTo>
                  <a:pt x="92104" y="35523"/>
                </a:lnTo>
                <a:lnTo>
                  <a:pt x="92104" y="35467"/>
                </a:lnTo>
                <a:lnTo>
                  <a:pt x="92067" y="35430"/>
                </a:lnTo>
                <a:lnTo>
                  <a:pt x="92011" y="35412"/>
                </a:lnTo>
                <a:lnTo>
                  <a:pt x="91936" y="35412"/>
                </a:lnTo>
                <a:lnTo>
                  <a:pt x="91881" y="35467"/>
                </a:lnTo>
                <a:lnTo>
                  <a:pt x="91806" y="35523"/>
                </a:lnTo>
                <a:lnTo>
                  <a:pt x="91694" y="35672"/>
                </a:lnTo>
                <a:lnTo>
                  <a:pt x="91620" y="35765"/>
                </a:lnTo>
                <a:lnTo>
                  <a:pt x="91471" y="35542"/>
                </a:lnTo>
                <a:lnTo>
                  <a:pt x="91359" y="35430"/>
                </a:lnTo>
                <a:lnTo>
                  <a:pt x="91303" y="35393"/>
                </a:lnTo>
                <a:lnTo>
                  <a:pt x="91248" y="35374"/>
                </a:lnTo>
                <a:close/>
                <a:moveTo>
                  <a:pt x="261" y="37571"/>
                </a:moveTo>
                <a:lnTo>
                  <a:pt x="205" y="37590"/>
                </a:lnTo>
                <a:lnTo>
                  <a:pt x="168" y="37608"/>
                </a:lnTo>
                <a:lnTo>
                  <a:pt x="149" y="37664"/>
                </a:lnTo>
                <a:lnTo>
                  <a:pt x="149" y="37776"/>
                </a:lnTo>
                <a:lnTo>
                  <a:pt x="168" y="37888"/>
                </a:lnTo>
                <a:lnTo>
                  <a:pt x="224" y="38018"/>
                </a:lnTo>
                <a:lnTo>
                  <a:pt x="298" y="38148"/>
                </a:lnTo>
                <a:lnTo>
                  <a:pt x="373" y="38241"/>
                </a:lnTo>
                <a:lnTo>
                  <a:pt x="410" y="38279"/>
                </a:lnTo>
                <a:lnTo>
                  <a:pt x="410" y="38316"/>
                </a:lnTo>
                <a:lnTo>
                  <a:pt x="410" y="38372"/>
                </a:lnTo>
                <a:lnTo>
                  <a:pt x="354" y="38409"/>
                </a:lnTo>
                <a:lnTo>
                  <a:pt x="261" y="38632"/>
                </a:lnTo>
                <a:lnTo>
                  <a:pt x="243" y="38688"/>
                </a:lnTo>
                <a:lnTo>
                  <a:pt x="243" y="38744"/>
                </a:lnTo>
                <a:lnTo>
                  <a:pt x="261" y="38781"/>
                </a:lnTo>
                <a:lnTo>
                  <a:pt x="298" y="38763"/>
                </a:lnTo>
                <a:lnTo>
                  <a:pt x="447" y="38670"/>
                </a:lnTo>
                <a:lnTo>
                  <a:pt x="578" y="38577"/>
                </a:lnTo>
                <a:lnTo>
                  <a:pt x="652" y="38670"/>
                </a:lnTo>
                <a:lnTo>
                  <a:pt x="745" y="38819"/>
                </a:lnTo>
                <a:lnTo>
                  <a:pt x="801" y="38875"/>
                </a:lnTo>
                <a:lnTo>
                  <a:pt x="857" y="38930"/>
                </a:lnTo>
                <a:lnTo>
                  <a:pt x="913" y="38968"/>
                </a:lnTo>
                <a:lnTo>
                  <a:pt x="969" y="38968"/>
                </a:lnTo>
                <a:lnTo>
                  <a:pt x="1024" y="38930"/>
                </a:lnTo>
                <a:lnTo>
                  <a:pt x="1043" y="38856"/>
                </a:lnTo>
                <a:lnTo>
                  <a:pt x="1043" y="38781"/>
                </a:lnTo>
                <a:lnTo>
                  <a:pt x="1024" y="38707"/>
                </a:lnTo>
                <a:lnTo>
                  <a:pt x="931" y="38539"/>
                </a:lnTo>
                <a:lnTo>
                  <a:pt x="876" y="38428"/>
                </a:lnTo>
                <a:lnTo>
                  <a:pt x="857" y="38335"/>
                </a:lnTo>
                <a:lnTo>
                  <a:pt x="876" y="38279"/>
                </a:lnTo>
                <a:lnTo>
                  <a:pt x="969" y="38148"/>
                </a:lnTo>
                <a:lnTo>
                  <a:pt x="1024" y="38037"/>
                </a:lnTo>
                <a:lnTo>
                  <a:pt x="1043" y="37981"/>
                </a:lnTo>
                <a:lnTo>
                  <a:pt x="1043" y="37925"/>
                </a:lnTo>
                <a:lnTo>
                  <a:pt x="987" y="37851"/>
                </a:lnTo>
                <a:lnTo>
                  <a:pt x="950" y="37832"/>
                </a:lnTo>
                <a:lnTo>
                  <a:pt x="894" y="37813"/>
                </a:lnTo>
                <a:lnTo>
                  <a:pt x="838" y="37832"/>
                </a:lnTo>
                <a:lnTo>
                  <a:pt x="745" y="37906"/>
                </a:lnTo>
                <a:lnTo>
                  <a:pt x="652" y="37999"/>
                </a:lnTo>
                <a:lnTo>
                  <a:pt x="596" y="37888"/>
                </a:lnTo>
                <a:lnTo>
                  <a:pt x="522" y="37757"/>
                </a:lnTo>
                <a:lnTo>
                  <a:pt x="429" y="37646"/>
                </a:lnTo>
                <a:lnTo>
                  <a:pt x="373" y="37608"/>
                </a:lnTo>
                <a:lnTo>
                  <a:pt x="317" y="37590"/>
                </a:lnTo>
                <a:lnTo>
                  <a:pt x="261" y="37571"/>
                </a:lnTo>
                <a:close/>
                <a:moveTo>
                  <a:pt x="91788" y="37888"/>
                </a:moveTo>
                <a:lnTo>
                  <a:pt x="91750" y="37925"/>
                </a:lnTo>
                <a:lnTo>
                  <a:pt x="91676" y="37999"/>
                </a:lnTo>
                <a:lnTo>
                  <a:pt x="91601" y="38055"/>
                </a:lnTo>
                <a:lnTo>
                  <a:pt x="91564" y="38093"/>
                </a:lnTo>
                <a:lnTo>
                  <a:pt x="91527" y="38074"/>
                </a:lnTo>
                <a:lnTo>
                  <a:pt x="91508" y="38055"/>
                </a:lnTo>
                <a:lnTo>
                  <a:pt x="91452" y="37999"/>
                </a:lnTo>
                <a:lnTo>
                  <a:pt x="91378" y="37944"/>
                </a:lnTo>
                <a:lnTo>
                  <a:pt x="91341" y="37925"/>
                </a:lnTo>
                <a:lnTo>
                  <a:pt x="91303" y="37944"/>
                </a:lnTo>
                <a:lnTo>
                  <a:pt x="91266" y="37944"/>
                </a:lnTo>
                <a:lnTo>
                  <a:pt x="91229" y="37981"/>
                </a:lnTo>
                <a:lnTo>
                  <a:pt x="91210" y="37999"/>
                </a:lnTo>
                <a:lnTo>
                  <a:pt x="91210" y="38037"/>
                </a:lnTo>
                <a:lnTo>
                  <a:pt x="91210" y="38111"/>
                </a:lnTo>
                <a:lnTo>
                  <a:pt x="91229" y="38186"/>
                </a:lnTo>
                <a:lnTo>
                  <a:pt x="91285" y="38297"/>
                </a:lnTo>
                <a:lnTo>
                  <a:pt x="91285" y="38335"/>
                </a:lnTo>
                <a:lnTo>
                  <a:pt x="91266" y="38409"/>
                </a:lnTo>
                <a:lnTo>
                  <a:pt x="91229" y="38465"/>
                </a:lnTo>
                <a:lnTo>
                  <a:pt x="91173" y="38539"/>
                </a:lnTo>
                <a:lnTo>
                  <a:pt x="91155" y="38577"/>
                </a:lnTo>
                <a:lnTo>
                  <a:pt x="91136" y="38614"/>
                </a:lnTo>
                <a:lnTo>
                  <a:pt x="91155" y="38651"/>
                </a:lnTo>
                <a:lnTo>
                  <a:pt x="91173" y="38688"/>
                </a:lnTo>
                <a:lnTo>
                  <a:pt x="91229" y="38707"/>
                </a:lnTo>
                <a:lnTo>
                  <a:pt x="91266" y="38726"/>
                </a:lnTo>
                <a:lnTo>
                  <a:pt x="91359" y="38707"/>
                </a:lnTo>
                <a:lnTo>
                  <a:pt x="91434" y="38651"/>
                </a:lnTo>
                <a:lnTo>
                  <a:pt x="91508" y="38595"/>
                </a:lnTo>
                <a:lnTo>
                  <a:pt x="91583" y="38726"/>
                </a:lnTo>
                <a:lnTo>
                  <a:pt x="91713" y="38912"/>
                </a:lnTo>
                <a:lnTo>
                  <a:pt x="91769" y="38968"/>
                </a:lnTo>
                <a:lnTo>
                  <a:pt x="91825" y="39005"/>
                </a:lnTo>
                <a:lnTo>
                  <a:pt x="91862" y="39005"/>
                </a:lnTo>
                <a:lnTo>
                  <a:pt x="91881" y="38986"/>
                </a:lnTo>
                <a:lnTo>
                  <a:pt x="91918" y="38968"/>
                </a:lnTo>
                <a:lnTo>
                  <a:pt x="91936" y="38912"/>
                </a:lnTo>
                <a:lnTo>
                  <a:pt x="91936" y="38837"/>
                </a:lnTo>
                <a:lnTo>
                  <a:pt x="91899" y="38726"/>
                </a:lnTo>
                <a:lnTo>
                  <a:pt x="91825" y="38539"/>
                </a:lnTo>
                <a:lnTo>
                  <a:pt x="91788" y="38446"/>
                </a:lnTo>
                <a:lnTo>
                  <a:pt x="91788" y="38428"/>
                </a:lnTo>
                <a:lnTo>
                  <a:pt x="91806" y="38372"/>
                </a:lnTo>
                <a:lnTo>
                  <a:pt x="91843" y="38316"/>
                </a:lnTo>
                <a:lnTo>
                  <a:pt x="91899" y="38260"/>
                </a:lnTo>
                <a:lnTo>
                  <a:pt x="92011" y="38167"/>
                </a:lnTo>
                <a:lnTo>
                  <a:pt x="92048" y="38111"/>
                </a:lnTo>
                <a:lnTo>
                  <a:pt x="92048" y="38037"/>
                </a:lnTo>
                <a:lnTo>
                  <a:pt x="92048" y="37981"/>
                </a:lnTo>
                <a:lnTo>
                  <a:pt x="92011" y="37944"/>
                </a:lnTo>
                <a:lnTo>
                  <a:pt x="91974" y="37906"/>
                </a:lnTo>
                <a:lnTo>
                  <a:pt x="91918" y="37888"/>
                </a:lnTo>
                <a:close/>
                <a:moveTo>
                  <a:pt x="224" y="40252"/>
                </a:moveTo>
                <a:lnTo>
                  <a:pt x="149" y="40289"/>
                </a:lnTo>
                <a:lnTo>
                  <a:pt x="112" y="40364"/>
                </a:lnTo>
                <a:lnTo>
                  <a:pt x="112" y="40420"/>
                </a:lnTo>
                <a:lnTo>
                  <a:pt x="131" y="40494"/>
                </a:lnTo>
                <a:lnTo>
                  <a:pt x="168" y="40569"/>
                </a:lnTo>
                <a:lnTo>
                  <a:pt x="280" y="40699"/>
                </a:lnTo>
                <a:lnTo>
                  <a:pt x="373" y="40811"/>
                </a:lnTo>
                <a:lnTo>
                  <a:pt x="261" y="40904"/>
                </a:lnTo>
                <a:lnTo>
                  <a:pt x="131" y="41053"/>
                </a:lnTo>
                <a:lnTo>
                  <a:pt x="94" y="41127"/>
                </a:lnTo>
                <a:lnTo>
                  <a:pt x="75" y="41202"/>
                </a:lnTo>
                <a:lnTo>
                  <a:pt x="94" y="41239"/>
                </a:lnTo>
                <a:lnTo>
                  <a:pt x="112" y="41258"/>
                </a:lnTo>
                <a:lnTo>
                  <a:pt x="149" y="41276"/>
                </a:lnTo>
                <a:lnTo>
                  <a:pt x="205" y="41295"/>
                </a:lnTo>
                <a:lnTo>
                  <a:pt x="243" y="41295"/>
                </a:lnTo>
                <a:lnTo>
                  <a:pt x="280" y="41276"/>
                </a:lnTo>
                <a:lnTo>
                  <a:pt x="354" y="41239"/>
                </a:lnTo>
                <a:lnTo>
                  <a:pt x="485" y="41127"/>
                </a:lnTo>
                <a:lnTo>
                  <a:pt x="559" y="41071"/>
                </a:lnTo>
                <a:lnTo>
                  <a:pt x="578" y="41053"/>
                </a:lnTo>
                <a:lnTo>
                  <a:pt x="615" y="41071"/>
                </a:lnTo>
                <a:lnTo>
                  <a:pt x="652" y="41090"/>
                </a:lnTo>
                <a:lnTo>
                  <a:pt x="708" y="41127"/>
                </a:lnTo>
                <a:lnTo>
                  <a:pt x="801" y="41220"/>
                </a:lnTo>
                <a:lnTo>
                  <a:pt x="913" y="41276"/>
                </a:lnTo>
                <a:lnTo>
                  <a:pt x="987" y="41295"/>
                </a:lnTo>
                <a:lnTo>
                  <a:pt x="1006" y="41276"/>
                </a:lnTo>
                <a:lnTo>
                  <a:pt x="1006" y="41258"/>
                </a:lnTo>
                <a:lnTo>
                  <a:pt x="1006" y="41202"/>
                </a:lnTo>
                <a:lnTo>
                  <a:pt x="931" y="41034"/>
                </a:lnTo>
                <a:lnTo>
                  <a:pt x="876" y="40867"/>
                </a:lnTo>
                <a:lnTo>
                  <a:pt x="838" y="40792"/>
                </a:lnTo>
                <a:lnTo>
                  <a:pt x="857" y="40718"/>
                </a:lnTo>
                <a:lnTo>
                  <a:pt x="894" y="40662"/>
                </a:lnTo>
                <a:lnTo>
                  <a:pt x="931" y="40625"/>
                </a:lnTo>
                <a:lnTo>
                  <a:pt x="1006" y="40532"/>
                </a:lnTo>
                <a:lnTo>
                  <a:pt x="1080" y="40364"/>
                </a:lnTo>
                <a:lnTo>
                  <a:pt x="1099" y="40289"/>
                </a:lnTo>
                <a:lnTo>
                  <a:pt x="1080" y="40271"/>
                </a:lnTo>
                <a:lnTo>
                  <a:pt x="1062" y="40271"/>
                </a:lnTo>
                <a:lnTo>
                  <a:pt x="950" y="40327"/>
                </a:lnTo>
                <a:lnTo>
                  <a:pt x="838" y="40420"/>
                </a:lnTo>
                <a:lnTo>
                  <a:pt x="633" y="40587"/>
                </a:lnTo>
                <a:lnTo>
                  <a:pt x="540" y="40476"/>
                </a:lnTo>
                <a:lnTo>
                  <a:pt x="429" y="40345"/>
                </a:lnTo>
                <a:lnTo>
                  <a:pt x="354" y="40289"/>
                </a:lnTo>
                <a:lnTo>
                  <a:pt x="298" y="40252"/>
                </a:lnTo>
                <a:close/>
                <a:moveTo>
                  <a:pt x="91899" y="40364"/>
                </a:moveTo>
                <a:lnTo>
                  <a:pt x="91843" y="40383"/>
                </a:lnTo>
                <a:lnTo>
                  <a:pt x="91806" y="40420"/>
                </a:lnTo>
                <a:lnTo>
                  <a:pt x="91527" y="40755"/>
                </a:lnTo>
                <a:lnTo>
                  <a:pt x="91471" y="40662"/>
                </a:lnTo>
                <a:lnTo>
                  <a:pt x="91378" y="40550"/>
                </a:lnTo>
                <a:lnTo>
                  <a:pt x="91322" y="40494"/>
                </a:lnTo>
                <a:lnTo>
                  <a:pt x="91266" y="40476"/>
                </a:lnTo>
                <a:lnTo>
                  <a:pt x="91210" y="40476"/>
                </a:lnTo>
                <a:lnTo>
                  <a:pt x="91155" y="40532"/>
                </a:lnTo>
                <a:lnTo>
                  <a:pt x="91117" y="40587"/>
                </a:lnTo>
                <a:lnTo>
                  <a:pt x="91117" y="40662"/>
                </a:lnTo>
                <a:lnTo>
                  <a:pt x="91136" y="40718"/>
                </a:lnTo>
                <a:lnTo>
                  <a:pt x="91173" y="40792"/>
                </a:lnTo>
                <a:lnTo>
                  <a:pt x="91266" y="40904"/>
                </a:lnTo>
                <a:lnTo>
                  <a:pt x="91285" y="40960"/>
                </a:lnTo>
                <a:lnTo>
                  <a:pt x="91303" y="41016"/>
                </a:lnTo>
                <a:lnTo>
                  <a:pt x="91285" y="41071"/>
                </a:lnTo>
                <a:lnTo>
                  <a:pt x="91248" y="41127"/>
                </a:lnTo>
                <a:lnTo>
                  <a:pt x="91136" y="41239"/>
                </a:lnTo>
                <a:lnTo>
                  <a:pt x="91080" y="41295"/>
                </a:lnTo>
                <a:lnTo>
                  <a:pt x="91043" y="41369"/>
                </a:lnTo>
                <a:lnTo>
                  <a:pt x="91043" y="41425"/>
                </a:lnTo>
                <a:lnTo>
                  <a:pt x="91099" y="41481"/>
                </a:lnTo>
                <a:lnTo>
                  <a:pt x="91136" y="41500"/>
                </a:lnTo>
                <a:lnTo>
                  <a:pt x="91155" y="41500"/>
                </a:lnTo>
                <a:lnTo>
                  <a:pt x="91229" y="41481"/>
                </a:lnTo>
                <a:lnTo>
                  <a:pt x="91359" y="41407"/>
                </a:lnTo>
                <a:lnTo>
                  <a:pt x="91490" y="41332"/>
                </a:lnTo>
                <a:lnTo>
                  <a:pt x="91527" y="41332"/>
                </a:lnTo>
                <a:lnTo>
                  <a:pt x="91601" y="41369"/>
                </a:lnTo>
                <a:lnTo>
                  <a:pt x="91676" y="41425"/>
                </a:lnTo>
                <a:lnTo>
                  <a:pt x="91788" y="41518"/>
                </a:lnTo>
                <a:lnTo>
                  <a:pt x="91843" y="41556"/>
                </a:lnTo>
                <a:lnTo>
                  <a:pt x="91936" y="41556"/>
                </a:lnTo>
                <a:lnTo>
                  <a:pt x="91974" y="41500"/>
                </a:lnTo>
                <a:lnTo>
                  <a:pt x="91974" y="41462"/>
                </a:lnTo>
                <a:lnTo>
                  <a:pt x="91955" y="41425"/>
                </a:lnTo>
                <a:lnTo>
                  <a:pt x="91918" y="41351"/>
                </a:lnTo>
                <a:lnTo>
                  <a:pt x="91862" y="41295"/>
                </a:lnTo>
                <a:lnTo>
                  <a:pt x="91806" y="41239"/>
                </a:lnTo>
                <a:lnTo>
                  <a:pt x="91732" y="41109"/>
                </a:lnTo>
                <a:lnTo>
                  <a:pt x="91881" y="40960"/>
                </a:lnTo>
                <a:lnTo>
                  <a:pt x="91974" y="40867"/>
                </a:lnTo>
                <a:lnTo>
                  <a:pt x="92067" y="40755"/>
                </a:lnTo>
                <a:lnTo>
                  <a:pt x="92104" y="40699"/>
                </a:lnTo>
                <a:lnTo>
                  <a:pt x="92123" y="40643"/>
                </a:lnTo>
                <a:lnTo>
                  <a:pt x="92141" y="40587"/>
                </a:lnTo>
                <a:lnTo>
                  <a:pt x="92123" y="40513"/>
                </a:lnTo>
                <a:lnTo>
                  <a:pt x="92104" y="40476"/>
                </a:lnTo>
                <a:lnTo>
                  <a:pt x="92067" y="40420"/>
                </a:lnTo>
                <a:lnTo>
                  <a:pt x="92030" y="40383"/>
                </a:lnTo>
                <a:lnTo>
                  <a:pt x="91992" y="40364"/>
                </a:lnTo>
                <a:close/>
                <a:moveTo>
                  <a:pt x="894" y="42784"/>
                </a:moveTo>
                <a:lnTo>
                  <a:pt x="857" y="42803"/>
                </a:lnTo>
                <a:lnTo>
                  <a:pt x="820" y="42822"/>
                </a:lnTo>
                <a:lnTo>
                  <a:pt x="745" y="42877"/>
                </a:lnTo>
                <a:lnTo>
                  <a:pt x="633" y="43026"/>
                </a:lnTo>
                <a:lnTo>
                  <a:pt x="540" y="42915"/>
                </a:lnTo>
                <a:lnTo>
                  <a:pt x="485" y="42877"/>
                </a:lnTo>
                <a:lnTo>
                  <a:pt x="429" y="42840"/>
                </a:lnTo>
                <a:lnTo>
                  <a:pt x="373" y="42822"/>
                </a:lnTo>
                <a:lnTo>
                  <a:pt x="317" y="42840"/>
                </a:lnTo>
                <a:lnTo>
                  <a:pt x="298" y="42896"/>
                </a:lnTo>
                <a:lnTo>
                  <a:pt x="280" y="42989"/>
                </a:lnTo>
                <a:lnTo>
                  <a:pt x="298" y="43064"/>
                </a:lnTo>
                <a:lnTo>
                  <a:pt x="354" y="43119"/>
                </a:lnTo>
                <a:lnTo>
                  <a:pt x="410" y="43194"/>
                </a:lnTo>
                <a:lnTo>
                  <a:pt x="429" y="43250"/>
                </a:lnTo>
                <a:lnTo>
                  <a:pt x="391" y="43306"/>
                </a:lnTo>
                <a:lnTo>
                  <a:pt x="298" y="43399"/>
                </a:lnTo>
                <a:lnTo>
                  <a:pt x="149" y="43529"/>
                </a:lnTo>
                <a:lnTo>
                  <a:pt x="112" y="43566"/>
                </a:lnTo>
                <a:lnTo>
                  <a:pt x="131" y="43603"/>
                </a:lnTo>
                <a:lnTo>
                  <a:pt x="298" y="43603"/>
                </a:lnTo>
                <a:lnTo>
                  <a:pt x="485" y="43510"/>
                </a:lnTo>
                <a:lnTo>
                  <a:pt x="540" y="43473"/>
                </a:lnTo>
                <a:lnTo>
                  <a:pt x="578" y="43455"/>
                </a:lnTo>
                <a:lnTo>
                  <a:pt x="615" y="43473"/>
                </a:lnTo>
                <a:lnTo>
                  <a:pt x="633" y="43529"/>
                </a:lnTo>
                <a:lnTo>
                  <a:pt x="727" y="43622"/>
                </a:lnTo>
                <a:lnTo>
                  <a:pt x="857" y="43734"/>
                </a:lnTo>
                <a:lnTo>
                  <a:pt x="913" y="43771"/>
                </a:lnTo>
                <a:lnTo>
                  <a:pt x="950" y="43790"/>
                </a:lnTo>
                <a:lnTo>
                  <a:pt x="969" y="43771"/>
                </a:lnTo>
                <a:lnTo>
                  <a:pt x="987" y="43734"/>
                </a:lnTo>
                <a:lnTo>
                  <a:pt x="987" y="43641"/>
                </a:lnTo>
                <a:lnTo>
                  <a:pt x="950" y="43548"/>
                </a:lnTo>
                <a:lnTo>
                  <a:pt x="894" y="43455"/>
                </a:lnTo>
                <a:lnTo>
                  <a:pt x="820" y="43361"/>
                </a:lnTo>
                <a:lnTo>
                  <a:pt x="801" y="43324"/>
                </a:lnTo>
                <a:lnTo>
                  <a:pt x="801" y="43287"/>
                </a:lnTo>
                <a:lnTo>
                  <a:pt x="820" y="43250"/>
                </a:lnTo>
                <a:lnTo>
                  <a:pt x="838" y="43213"/>
                </a:lnTo>
                <a:lnTo>
                  <a:pt x="931" y="43157"/>
                </a:lnTo>
                <a:lnTo>
                  <a:pt x="1006" y="43082"/>
                </a:lnTo>
                <a:lnTo>
                  <a:pt x="1024" y="43026"/>
                </a:lnTo>
                <a:lnTo>
                  <a:pt x="1043" y="42989"/>
                </a:lnTo>
                <a:lnTo>
                  <a:pt x="1043" y="42915"/>
                </a:lnTo>
                <a:lnTo>
                  <a:pt x="1024" y="42840"/>
                </a:lnTo>
                <a:lnTo>
                  <a:pt x="969" y="42803"/>
                </a:lnTo>
                <a:lnTo>
                  <a:pt x="894" y="42784"/>
                </a:lnTo>
                <a:close/>
                <a:moveTo>
                  <a:pt x="91341" y="42877"/>
                </a:moveTo>
                <a:lnTo>
                  <a:pt x="91266" y="42896"/>
                </a:lnTo>
                <a:lnTo>
                  <a:pt x="91210" y="42952"/>
                </a:lnTo>
                <a:lnTo>
                  <a:pt x="91192" y="43008"/>
                </a:lnTo>
                <a:lnTo>
                  <a:pt x="91210" y="43082"/>
                </a:lnTo>
                <a:lnTo>
                  <a:pt x="91248" y="43213"/>
                </a:lnTo>
                <a:lnTo>
                  <a:pt x="91359" y="43417"/>
                </a:lnTo>
                <a:lnTo>
                  <a:pt x="91210" y="43566"/>
                </a:lnTo>
                <a:lnTo>
                  <a:pt x="91173" y="43622"/>
                </a:lnTo>
                <a:lnTo>
                  <a:pt x="91173" y="43678"/>
                </a:lnTo>
                <a:lnTo>
                  <a:pt x="91210" y="43734"/>
                </a:lnTo>
                <a:lnTo>
                  <a:pt x="91248" y="43771"/>
                </a:lnTo>
                <a:lnTo>
                  <a:pt x="91341" y="43771"/>
                </a:lnTo>
                <a:lnTo>
                  <a:pt x="91434" y="43734"/>
                </a:lnTo>
                <a:lnTo>
                  <a:pt x="91490" y="43697"/>
                </a:lnTo>
                <a:lnTo>
                  <a:pt x="91527" y="43678"/>
                </a:lnTo>
                <a:lnTo>
                  <a:pt x="91564" y="43715"/>
                </a:lnTo>
                <a:lnTo>
                  <a:pt x="91601" y="43771"/>
                </a:lnTo>
                <a:lnTo>
                  <a:pt x="91694" y="43883"/>
                </a:lnTo>
                <a:lnTo>
                  <a:pt x="91825" y="44032"/>
                </a:lnTo>
                <a:lnTo>
                  <a:pt x="91899" y="44069"/>
                </a:lnTo>
                <a:lnTo>
                  <a:pt x="91974" y="44069"/>
                </a:lnTo>
                <a:lnTo>
                  <a:pt x="91992" y="44032"/>
                </a:lnTo>
                <a:lnTo>
                  <a:pt x="92011" y="43920"/>
                </a:lnTo>
                <a:lnTo>
                  <a:pt x="92011" y="43883"/>
                </a:lnTo>
                <a:lnTo>
                  <a:pt x="91992" y="43827"/>
                </a:lnTo>
                <a:lnTo>
                  <a:pt x="91936" y="43734"/>
                </a:lnTo>
                <a:lnTo>
                  <a:pt x="91881" y="43641"/>
                </a:lnTo>
                <a:lnTo>
                  <a:pt x="91843" y="43548"/>
                </a:lnTo>
                <a:lnTo>
                  <a:pt x="91806" y="43510"/>
                </a:lnTo>
                <a:lnTo>
                  <a:pt x="91806" y="43473"/>
                </a:lnTo>
                <a:lnTo>
                  <a:pt x="91825" y="43436"/>
                </a:lnTo>
                <a:lnTo>
                  <a:pt x="91862" y="43399"/>
                </a:lnTo>
                <a:lnTo>
                  <a:pt x="91955" y="43268"/>
                </a:lnTo>
                <a:lnTo>
                  <a:pt x="91992" y="43157"/>
                </a:lnTo>
                <a:lnTo>
                  <a:pt x="91992" y="43082"/>
                </a:lnTo>
                <a:lnTo>
                  <a:pt x="91974" y="43026"/>
                </a:lnTo>
                <a:lnTo>
                  <a:pt x="91918" y="43008"/>
                </a:lnTo>
                <a:lnTo>
                  <a:pt x="91843" y="43026"/>
                </a:lnTo>
                <a:lnTo>
                  <a:pt x="91769" y="43045"/>
                </a:lnTo>
                <a:lnTo>
                  <a:pt x="91694" y="43082"/>
                </a:lnTo>
                <a:lnTo>
                  <a:pt x="91620" y="43157"/>
                </a:lnTo>
                <a:lnTo>
                  <a:pt x="91564" y="43045"/>
                </a:lnTo>
                <a:lnTo>
                  <a:pt x="91452" y="42933"/>
                </a:lnTo>
                <a:lnTo>
                  <a:pt x="91397" y="42896"/>
                </a:lnTo>
                <a:lnTo>
                  <a:pt x="91341" y="42877"/>
                </a:lnTo>
                <a:close/>
                <a:moveTo>
                  <a:pt x="913" y="45335"/>
                </a:moveTo>
                <a:lnTo>
                  <a:pt x="876" y="45372"/>
                </a:lnTo>
                <a:lnTo>
                  <a:pt x="764" y="45558"/>
                </a:lnTo>
                <a:lnTo>
                  <a:pt x="652" y="45726"/>
                </a:lnTo>
                <a:lnTo>
                  <a:pt x="540" y="45651"/>
                </a:lnTo>
                <a:lnTo>
                  <a:pt x="391" y="45521"/>
                </a:lnTo>
                <a:lnTo>
                  <a:pt x="298" y="45465"/>
                </a:lnTo>
                <a:lnTo>
                  <a:pt x="224" y="45428"/>
                </a:lnTo>
                <a:lnTo>
                  <a:pt x="131" y="45428"/>
                </a:lnTo>
                <a:lnTo>
                  <a:pt x="112" y="45465"/>
                </a:lnTo>
                <a:lnTo>
                  <a:pt x="94" y="45484"/>
                </a:lnTo>
                <a:lnTo>
                  <a:pt x="75" y="45521"/>
                </a:lnTo>
                <a:lnTo>
                  <a:pt x="94" y="45577"/>
                </a:lnTo>
                <a:lnTo>
                  <a:pt x="149" y="45651"/>
                </a:lnTo>
                <a:lnTo>
                  <a:pt x="205" y="45726"/>
                </a:lnTo>
                <a:lnTo>
                  <a:pt x="336" y="45875"/>
                </a:lnTo>
                <a:lnTo>
                  <a:pt x="447" y="45968"/>
                </a:lnTo>
                <a:lnTo>
                  <a:pt x="280" y="46117"/>
                </a:lnTo>
                <a:lnTo>
                  <a:pt x="261" y="46154"/>
                </a:lnTo>
                <a:lnTo>
                  <a:pt x="224" y="46191"/>
                </a:lnTo>
                <a:lnTo>
                  <a:pt x="224" y="46229"/>
                </a:lnTo>
                <a:lnTo>
                  <a:pt x="261" y="46266"/>
                </a:lnTo>
                <a:lnTo>
                  <a:pt x="317" y="46266"/>
                </a:lnTo>
                <a:lnTo>
                  <a:pt x="391" y="46229"/>
                </a:lnTo>
                <a:lnTo>
                  <a:pt x="522" y="46173"/>
                </a:lnTo>
                <a:lnTo>
                  <a:pt x="615" y="46154"/>
                </a:lnTo>
                <a:lnTo>
                  <a:pt x="727" y="46191"/>
                </a:lnTo>
                <a:lnTo>
                  <a:pt x="801" y="46229"/>
                </a:lnTo>
                <a:lnTo>
                  <a:pt x="876" y="46266"/>
                </a:lnTo>
                <a:lnTo>
                  <a:pt x="950" y="46266"/>
                </a:lnTo>
                <a:lnTo>
                  <a:pt x="987" y="46247"/>
                </a:lnTo>
                <a:lnTo>
                  <a:pt x="1024" y="46210"/>
                </a:lnTo>
                <a:lnTo>
                  <a:pt x="1062" y="46154"/>
                </a:lnTo>
                <a:lnTo>
                  <a:pt x="1062" y="46098"/>
                </a:lnTo>
                <a:lnTo>
                  <a:pt x="1062" y="46061"/>
                </a:lnTo>
                <a:lnTo>
                  <a:pt x="1024" y="46024"/>
                </a:lnTo>
                <a:lnTo>
                  <a:pt x="950" y="45949"/>
                </a:lnTo>
                <a:lnTo>
                  <a:pt x="876" y="45894"/>
                </a:lnTo>
                <a:lnTo>
                  <a:pt x="931" y="45800"/>
                </a:lnTo>
                <a:lnTo>
                  <a:pt x="1006" y="45707"/>
                </a:lnTo>
                <a:lnTo>
                  <a:pt x="1062" y="45596"/>
                </a:lnTo>
                <a:lnTo>
                  <a:pt x="1080" y="45540"/>
                </a:lnTo>
                <a:lnTo>
                  <a:pt x="1080" y="45503"/>
                </a:lnTo>
                <a:lnTo>
                  <a:pt x="1062" y="45428"/>
                </a:lnTo>
                <a:lnTo>
                  <a:pt x="1024" y="45354"/>
                </a:lnTo>
                <a:lnTo>
                  <a:pt x="987" y="45335"/>
                </a:lnTo>
                <a:close/>
                <a:moveTo>
                  <a:pt x="91285" y="45428"/>
                </a:moveTo>
                <a:lnTo>
                  <a:pt x="91248" y="45447"/>
                </a:lnTo>
                <a:lnTo>
                  <a:pt x="91210" y="45465"/>
                </a:lnTo>
                <a:lnTo>
                  <a:pt x="91155" y="45540"/>
                </a:lnTo>
                <a:lnTo>
                  <a:pt x="91136" y="45633"/>
                </a:lnTo>
                <a:lnTo>
                  <a:pt x="91136" y="45670"/>
                </a:lnTo>
                <a:lnTo>
                  <a:pt x="91155" y="45707"/>
                </a:lnTo>
                <a:lnTo>
                  <a:pt x="91248" y="45819"/>
                </a:lnTo>
                <a:lnTo>
                  <a:pt x="91303" y="45894"/>
                </a:lnTo>
                <a:lnTo>
                  <a:pt x="91322" y="45949"/>
                </a:lnTo>
                <a:lnTo>
                  <a:pt x="91341" y="46005"/>
                </a:lnTo>
                <a:lnTo>
                  <a:pt x="91322" y="46061"/>
                </a:lnTo>
                <a:lnTo>
                  <a:pt x="91266" y="46154"/>
                </a:lnTo>
                <a:lnTo>
                  <a:pt x="91248" y="46229"/>
                </a:lnTo>
                <a:lnTo>
                  <a:pt x="91210" y="46303"/>
                </a:lnTo>
                <a:lnTo>
                  <a:pt x="91210" y="46340"/>
                </a:lnTo>
                <a:lnTo>
                  <a:pt x="91229" y="46359"/>
                </a:lnTo>
                <a:lnTo>
                  <a:pt x="91248" y="46378"/>
                </a:lnTo>
                <a:lnTo>
                  <a:pt x="91303" y="46396"/>
                </a:lnTo>
                <a:lnTo>
                  <a:pt x="91341" y="46378"/>
                </a:lnTo>
                <a:lnTo>
                  <a:pt x="91378" y="46340"/>
                </a:lnTo>
                <a:lnTo>
                  <a:pt x="91452" y="46284"/>
                </a:lnTo>
                <a:lnTo>
                  <a:pt x="91527" y="46247"/>
                </a:lnTo>
                <a:lnTo>
                  <a:pt x="91564" y="46247"/>
                </a:lnTo>
                <a:lnTo>
                  <a:pt x="91601" y="46284"/>
                </a:lnTo>
                <a:lnTo>
                  <a:pt x="91657" y="46340"/>
                </a:lnTo>
                <a:lnTo>
                  <a:pt x="91732" y="46415"/>
                </a:lnTo>
                <a:lnTo>
                  <a:pt x="91806" y="46508"/>
                </a:lnTo>
                <a:lnTo>
                  <a:pt x="91862" y="46545"/>
                </a:lnTo>
                <a:lnTo>
                  <a:pt x="91918" y="46564"/>
                </a:lnTo>
                <a:lnTo>
                  <a:pt x="91955" y="46564"/>
                </a:lnTo>
                <a:lnTo>
                  <a:pt x="92011" y="46545"/>
                </a:lnTo>
                <a:lnTo>
                  <a:pt x="92048" y="46508"/>
                </a:lnTo>
                <a:lnTo>
                  <a:pt x="92048" y="46471"/>
                </a:lnTo>
                <a:lnTo>
                  <a:pt x="92048" y="46433"/>
                </a:lnTo>
                <a:lnTo>
                  <a:pt x="92048" y="46378"/>
                </a:lnTo>
                <a:lnTo>
                  <a:pt x="91992" y="46303"/>
                </a:lnTo>
                <a:lnTo>
                  <a:pt x="91955" y="46210"/>
                </a:lnTo>
                <a:lnTo>
                  <a:pt x="91881" y="46117"/>
                </a:lnTo>
                <a:lnTo>
                  <a:pt x="91843" y="46042"/>
                </a:lnTo>
                <a:lnTo>
                  <a:pt x="91825" y="45987"/>
                </a:lnTo>
                <a:lnTo>
                  <a:pt x="91825" y="45931"/>
                </a:lnTo>
                <a:lnTo>
                  <a:pt x="91843" y="45894"/>
                </a:lnTo>
                <a:lnTo>
                  <a:pt x="91918" y="45800"/>
                </a:lnTo>
                <a:lnTo>
                  <a:pt x="91955" y="45726"/>
                </a:lnTo>
                <a:lnTo>
                  <a:pt x="92011" y="45614"/>
                </a:lnTo>
                <a:lnTo>
                  <a:pt x="92011" y="45577"/>
                </a:lnTo>
                <a:lnTo>
                  <a:pt x="92011" y="45521"/>
                </a:lnTo>
                <a:lnTo>
                  <a:pt x="91992" y="45484"/>
                </a:lnTo>
                <a:lnTo>
                  <a:pt x="91936" y="45447"/>
                </a:lnTo>
                <a:lnTo>
                  <a:pt x="91843" y="45447"/>
                </a:lnTo>
                <a:lnTo>
                  <a:pt x="91750" y="45521"/>
                </a:lnTo>
                <a:lnTo>
                  <a:pt x="91657" y="45596"/>
                </a:lnTo>
                <a:lnTo>
                  <a:pt x="91601" y="45670"/>
                </a:lnTo>
                <a:lnTo>
                  <a:pt x="91527" y="45596"/>
                </a:lnTo>
                <a:lnTo>
                  <a:pt x="91471" y="45503"/>
                </a:lnTo>
                <a:lnTo>
                  <a:pt x="91378" y="45447"/>
                </a:lnTo>
                <a:lnTo>
                  <a:pt x="91341" y="45428"/>
                </a:lnTo>
                <a:close/>
                <a:moveTo>
                  <a:pt x="336" y="47699"/>
                </a:moveTo>
                <a:lnTo>
                  <a:pt x="298" y="47718"/>
                </a:lnTo>
                <a:lnTo>
                  <a:pt x="280" y="47755"/>
                </a:lnTo>
                <a:lnTo>
                  <a:pt x="261" y="47793"/>
                </a:lnTo>
                <a:lnTo>
                  <a:pt x="243" y="47867"/>
                </a:lnTo>
                <a:lnTo>
                  <a:pt x="261" y="47960"/>
                </a:lnTo>
                <a:lnTo>
                  <a:pt x="298" y="48035"/>
                </a:lnTo>
                <a:lnTo>
                  <a:pt x="354" y="48128"/>
                </a:lnTo>
                <a:lnTo>
                  <a:pt x="466" y="48277"/>
                </a:lnTo>
                <a:lnTo>
                  <a:pt x="559" y="48388"/>
                </a:lnTo>
                <a:lnTo>
                  <a:pt x="243" y="48593"/>
                </a:lnTo>
                <a:lnTo>
                  <a:pt x="131" y="48649"/>
                </a:lnTo>
                <a:lnTo>
                  <a:pt x="56" y="48723"/>
                </a:lnTo>
                <a:lnTo>
                  <a:pt x="0" y="48779"/>
                </a:lnTo>
                <a:lnTo>
                  <a:pt x="0" y="48835"/>
                </a:lnTo>
                <a:lnTo>
                  <a:pt x="19" y="48910"/>
                </a:lnTo>
                <a:lnTo>
                  <a:pt x="75" y="48928"/>
                </a:lnTo>
                <a:lnTo>
                  <a:pt x="131" y="48928"/>
                </a:lnTo>
                <a:lnTo>
                  <a:pt x="205" y="48910"/>
                </a:lnTo>
                <a:lnTo>
                  <a:pt x="336" y="48817"/>
                </a:lnTo>
                <a:lnTo>
                  <a:pt x="447" y="48742"/>
                </a:lnTo>
                <a:lnTo>
                  <a:pt x="578" y="48612"/>
                </a:lnTo>
                <a:lnTo>
                  <a:pt x="652" y="48556"/>
                </a:lnTo>
                <a:lnTo>
                  <a:pt x="708" y="48519"/>
                </a:lnTo>
                <a:lnTo>
                  <a:pt x="727" y="48519"/>
                </a:lnTo>
                <a:lnTo>
                  <a:pt x="764" y="48537"/>
                </a:lnTo>
                <a:lnTo>
                  <a:pt x="857" y="48612"/>
                </a:lnTo>
                <a:lnTo>
                  <a:pt x="950" y="48668"/>
                </a:lnTo>
                <a:lnTo>
                  <a:pt x="1024" y="48705"/>
                </a:lnTo>
                <a:lnTo>
                  <a:pt x="1155" y="48705"/>
                </a:lnTo>
                <a:lnTo>
                  <a:pt x="1173" y="48686"/>
                </a:lnTo>
                <a:lnTo>
                  <a:pt x="1173" y="48630"/>
                </a:lnTo>
                <a:lnTo>
                  <a:pt x="1118" y="48575"/>
                </a:lnTo>
                <a:lnTo>
                  <a:pt x="1006" y="48426"/>
                </a:lnTo>
                <a:lnTo>
                  <a:pt x="894" y="48314"/>
                </a:lnTo>
                <a:lnTo>
                  <a:pt x="1043" y="48146"/>
                </a:lnTo>
                <a:lnTo>
                  <a:pt x="1118" y="48035"/>
                </a:lnTo>
                <a:lnTo>
                  <a:pt x="1136" y="47997"/>
                </a:lnTo>
                <a:lnTo>
                  <a:pt x="1136" y="47979"/>
                </a:lnTo>
                <a:lnTo>
                  <a:pt x="1118" y="47960"/>
                </a:lnTo>
                <a:lnTo>
                  <a:pt x="1080" y="47979"/>
                </a:lnTo>
                <a:lnTo>
                  <a:pt x="1024" y="48035"/>
                </a:lnTo>
                <a:lnTo>
                  <a:pt x="913" y="48128"/>
                </a:lnTo>
                <a:lnTo>
                  <a:pt x="820" y="48202"/>
                </a:lnTo>
                <a:lnTo>
                  <a:pt x="782" y="48184"/>
                </a:lnTo>
                <a:lnTo>
                  <a:pt x="727" y="48128"/>
                </a:lnTo>
                <a:lnTo>
                  <a:pt x="671" y="48053"/>
                </a:lnTo>
                <a:lnTo>
                  <a:pt x="615" y="47960"/>
                </a:lnTo>
                <a:lnTo>
                  <a:pt x="578" y="47867"/>
                </a:lnTo>
                <a:lnTo>
                  <a:pt x="522" y="47774"/>
                </a:lnTo>
                <a:lnTo>
                  <a:pt x="447" y="47718"/>
                </a:lnTo>
                <a:lnTo>
                  <a:pt x="373" y="47699"/>
                </a:lnTo>
                <a:close/>
                <a:moveTo>
                  <a:pt x="91173" y="47942"/>
                </a:moveTo>
                <a:lnTo>
                  <a:pt x="91192" y="48016"/>
                </a:lnTo>
                <a:lnTo>
                  <a:pt x="91248" y="48184"/>
                </a:lnTo>
                <a:lnTo>
                  <a:pt x="91378" y="48444"/>
                </a:lnTo>
                <a:lnTo>
                  <a:pt x="91229" y="48500"/>
                </a:lnTo>
                <a:lnTo>
                  <a:pt x="91173" y="48556"/>
                </a:lnTo>
                <a:lnTo>
                  <a:pt x="91136" y="48612"/>
                </a:lnTo>
                <a:lnTo>
                  <a:pt x="91136" y="48649"/>
                </a:lnTo>
                <a:lnTo>
                  <a:pt x="91136" y="48686"/>
                </a:lnTo>
                <a:lnTo>
                  <a:pt x="91173" y="48761"/>
                </a:lnTo>
                <a:lnTo>
                  <a:pt x="91248" y="48798"/>
                </a:lnTo>
                <a:lnTo>
                  <a:pt x="91285" y="48817"/>
                </a:lnTo>
                <a:lnTo>
                  <a:pt x="91322" y="48798"/>
                </a:lnTo>
                <a:lnTo>
                  <a:pt x="91434" y="48742"/>
                </a:lnTo>
                <a:lnTo>
                  <a:pt x="91508" y="48723"/>
                </a:lnTo>
                <a:lnTo>
                  <a:pt x="91545" y="48705"/>
                </a:lnTo>
                <a:lnTo>
                  <a:pt x="91564" y="48742"/>
                </a:lnTo>
                <a:lnTo>
                  <a:pt x="91601" y="48779"/>
                </a:lnTo>
                <a:lnTo>
                  <a:pt x="91657" y="48872"/>
                </a:lnTo>
                <a:lnTo>
                  <a:pt x="91750" y="49003"/>
                </a:lnTo>
                <a:lnTo>
                  <a:pt x="91825" y="49059"/>
                </a:lnTo>
                <a:lnTo>
                  <a:pt x="91899" y="49096"/>
                </a:lnTo>
                <a:lnTo>
                  <a:pt x="92011" y="49096"/>
                </a:lnTo>
                <a:lnTo>
                  <a:pt x="92030" y="49077"/>
                </a:lnTo>
                <a:lnTo>
                  <a:pt x="92048" y="49040"/>
                </a:lnTo>
                <a:lnTo>
                  <a:pt x="92067" y="48984"/>
                </a:lnTo>
                <a:lnTo>
                  <a:pt x="92030" y="48891"/>
                </a:lnTo>
                <a:lnTo>
                  <a:pt x="91936" y="48723"/>
                </a:lnTo>
                <a:lnTo>
                  <a:pt x="91862" y="48593"/>
                </a:lnTo>
                <a:lnTo>
                  <a:pt x="91825" y="48537"/>
                </a:lnTo>
                <a:lnTo>
                  <a:pt x="91881" y="48463"/>
                </a:lnTo>
                <a:lnTo>
                  <a:pt x="91936" y="48388"/>
                </a:lnTo>
                <a:lnTo>
                  <a:pt x="91992" y="48295"/>
                </a:lnTo>
                <a:lnTo>
                  <a:pt x="92030" y="48202"/>
                </a:lnTo>
                <a:lnTo>
                  <a:pt x="92011" y="48165"/>
                </a:lnTo>
                <a:lnTo>
                  <a:pt x="91974" y="48146"/>
                </a:lnTo>
                <a:lnTo>
                  <a:pt x="91899" y="48165"/>
                </a:lnTo>
                <a:lnTo>
                  <a:pt x="91843" y="48184"/>
                </a:lnTo>
                <a:lnTo>
                  <a:pt x="91806" y="48221"/>
                </a:lnTo>
                <a:lnTo>
                  <a:pt x="91750" y="48258"/>
                </a:lnTo>
                <a:lnTo>
                  <a:pt x="91694" y="48277"/>
                </a:lnTo>
                <a:lnTo>
                  <a:pt x="91620" y="48295"/>
                </a:lnTo>
                <a:lnTo>
                  <a:pt x="91545" y="48239"/>
                </a:lnTo>
                <a:lnTo>
                  <a:pt x="91452" y="48165"/>
                </a:lnTo>
                <a:lnTo>
                  <a:pt x="91378" y="48090"/>
                </a:lnTo>
                <a:lnTo>
                  <a:pt x="91285" y="48016"/>
                </a:lnTo>
                <a:lnTo>
                  <a:pt x="91173" y="47942"/>
                </a:lnTo>
                <a:close/>
                <a:moveTo>
                  <a:pt x="14374" y="50399"/>
                </a:moveTo>
                <a:lnTo>
                  <a:pt x="14318" y="50418"/>
                </a:lnTo>
                <a:lnTo>
                  <a:pt x="14225" y="50474"/>
                </a:lnTo>
                <a:lnTo>
                  <a:pt x="14094" y="50604"/>
                </a:lnTo>
                <a:lnTo>
                  <a:pt x="14057" y="50660"/>
                </a:lnTo>
                <a:lnTo>
                  <a:pt x="14001" y="50678"/>
                </a:lnTo>
                <a:lnTo>
                  <a:pt x="13964" y="50660"/>
                </a:lnTo>
                <a:lnTo>
                  <a:pt x="13908" y="50604"/>
                </a:lnTo>
                <a:lnTo>
                  <a:pt x="13778" y="50548"/>
                </a:lnTo>
                <a:lnTo>
                  <a:pt x="13629" y="50455"/>
                </a:lnTo>
                <a:lnTo>
                  <a:pt x="13536" y="50418"/>
                </a:lnTo>
                <a:lnTo>
                  <a:pt x="13461" y="50418"/>
                </a:lnTo>
                <a:lnTo>
                  <a:pt x="13405" y="50436"/>
                </a:lnTo>
                <a:lnTo>
                  <a:pt x="13368" y="50455"/>
                </a:lnTo>
                <a:lnTo>
                  <a:pt x="13350" y="50492"/>
                </a:lnTo>
                <a:lnTo>
                  <a:pt x="13350" y="50548"/>
                </a:lnTo>
                <a:lnTo>
                  <a:pt x="13368" y="50604"/>
                </a:lnTo>
                <a:lnTo>
                  <a:pt x="13424" y="50660"/>
                </a:lnTo>
                <a:lnTo>
                  <a:pt x="13499" y="50716"/>
                </a:lnTo>
                <a:lnTo>
                  <a:pt x="13648" y="50790"/>
                </a:lnTo>
                <a:lnTo>
                  <a:pt x="13778" y="50846"/>
                </a:lnTo>
                <a:lnTo>
                  <a:pt x="13685" y="50920"/>
                </a:lnTo>
                <a:lnTo>
                  <a:pt x="13592" y="51013"/>
                </a:lnTo>
                <a:lnTo>
                  <a:pt x="13554" y="51051"/>
                </a:lnTo>
                <a:lnTo>
                  <a:pt x="13536" y="51107"/>
                </a:lnTo>
                <a:lnTo>
                  <a:pt x="13554" y="51162"/>
                </a:lnTo>
                <a:lnTo>
                  <a:pt x="13573" y="51200"/>
                </a:lnTo>
                <a:lnTo>
                  <a:pt x="13610" y="51237"/>
                </a:lnTo>
                <a:lnTo>
                  <a:pt x="13796" y="51237"/>
                </a:lnTo>
                <a:lnTo>
                  <a:pt x="13927" y="51200"/>
                </a:lnTo>
                <a:lnTo>
                  <a:pt x="14020" y="51144"/>
                </a:lnTo>
                <a:lnTo>
                  <a:pt x="14094" y="51107"/>
                </a:lnTo>
                <a:lnTo>
                  <a:pt x="14132" y="51069"/>
                </a:lnTo>
                <a:lnTo>
                  <a:pt x="14150" y="51051"/>
                </a:lnTo>
                <a:lnTo>
                  <a:pt x="14225" y="51069"/>
                </a:lnTo>
                <a:lnTo>
                  <a:pt x="14281" y="51107"/>
                </a:lnTo>
                <a:lnTo>
                  <a:pt x="14355" y="51162"/>
                </a:lnTo>
                <a:lnTo>
                  <a:pt x="14411" y="51181"/>
                </a:lnTo>
                <a:lnTo>
                  <a:pt x="14504" y="51218"/>
                </a:lnTo>
                <a:lnTo>
                  <a:pt x="14523" y="51218"/>
                </a:lnTo>
                <a:lnTo>
                  <a:pt x="14541" y="51162"/>
                </a:lnTo>
                <a:lnTo>
                  <a:pt x="14541" y="51144"/>
                </a:lnTo>
                <a:lnTo>
                  <a:pt x="14504" y="51107"/>
                </a:lnTo>
                <a:lnTo>
                  <a:pt x="14448" y="51032"/>
                </a:lnTo>
                <a:lnTo>
                  <a:pt x="14318" y="50920"/>
                </a:lnTo>
                <a:lnTo>
                  <a:pt x="14392" y="50809"/>
                </a:lnTo>
                <a:lnTo>
                  <a:pt x="14485" y="50678"/>
                </a:lnTo>
                <a:lnTo>
                  <a:pt x="14504" y="50604"/>
                </a:lnTo>
                <a:lnTo>
                  <a:pt x="14504" y="50529"/>
                </a:lnTo>
                <a:lnTo>
                  <a:pt x="14485" y="50474"/>
                </a:lnTo>
                <a:lnTo>
                  <a:pt x="14448" y="50418"/>
                </a:lnTo>
                <a:lnTo>
                  <a:pt x="14374" y="50399"/>
                </a:lnTo>
                <a:close/>
                <a:moveTo>
                  <a:pt x="75813" y="50418"/>
                </a:moveTo>
                <a:lnTo>
                  <a:pt x="75702" y="50455"/>
                </a:lnTo>
                <a:lnTo>
                  <a:pt x="75608" y="50492"/>
                </a:lnTo>
                <a:lnTo>
                  <a:pt x="75515" y="50548"/>
                </a:lnTo>
                <a:lnTo>
                  <a:pt x="75478" y="50585"/>
                </a:lnTo>
                <a:lnTo>
                  <a:pt x="75385" y="50585"/>
                </a:lnTo>
                <a:lnTo>
                  <a:pt x="75348" y="50529"/>
                </a:lnTo>
                <a:lnTo>
                  <a:pt x="75292" y="50511"/>
                </a:lnTo>
                <a:lnTo>
                  <a:pt x="75255" y="50492"/>
                </a:lnTo>
                <a:lnTo>
                  <a:pt x="75199" y="50474"/>
                </a:lnTo>
                <a:lnTo>
                  <a:pt x="75124" y="50492"/>
                </a:lnTo>
                <a:lnTo>
                  <a:pt x="75087" y="50511"/>
                </a:lnTo>
                <a:lnTo>
                  <a:pt x="75069" y="50567"/>
                </a:lnTo>
                <a:lnTo>
                  <a:pt x="75069" y="50604"/>
                </a:lnTo>
                <a:lnTo>
                  <a:pt x="75069" y="50641"/>
                </a:lnTo>
                <a:lnTo>
                  <a:pt x="75124" y="50716"/>
                </a:lnTo>
                <a:lnTo>
                  <a:pt x="75180" y="50790"/>
                </a:lnTo>
                <a:lnTo>
                  <a:pt x="75124" y="50865"/>
                </a:lnTo>
                <a:lnTo>
                  <a:pt x="75106" y="50939"/>
                </a:lnTo>
                <a:lnTo>
                  <a:pt x="75106" y="50995"/>
                </a:lnTo>
                <a:lnTo>
                  <a:pt x="75124" y="51032"/>
                </a:lnTo>
                <a:lnTo>
                  <a:pt x="75143" y="51069"/>
                </a:lnTo>
                <a:lnTo>
                  <a:pt x="75180" y="51088"/>
                </a:lnTo>
                <a:lnTo>
                  <a:pt x="75236" y="51125"/>
                </a:lnTo>
                <a:lnTo>
                  <a:pt x="75329" y="51125"/>
                </a:lnTo>
                <a:lnTo>
                  <a:pt x="75366" y="51107"/>
                </a:lnTo>
                <a:lnTo>
                  <a:pt x="75459" y="51051"/>
                </a:lnTo>
                <a:lnTo>
                  <a:pt x="75571" y="51051"/>
                </a:lnTo>
                <a:lnTo>
                  <a:pt x="75627" y="51088"/>
                </a:lnTo>
                <a:lnTo>
                  <a:pt x="75757" y="51181"/>
                </a:lnTo>
                <a:lnTo>
                  <a:pt x="75832" y="51218"/>
                </a:lnTo>
                <a:lnTo>
                  <a:pt x="75888" y="51237"/>
                </a:lnTo>
                <a:lnTo>
                  <a:pt x="75944" y="51237"/>
                </a:lnTo>
                <a:lnTo>
                  <a:pt x="75981" y="51200"/>
                </a:lnTo>
                <a:lnTo>
                  <a:pt x="75999" y="51162"/>
                </a:lnTo>
                <a:lnTo>
                  <a:pt x="75981" y="51107"/>
                </a:lnTo>
                <a:lnTo>
                  <a:pt x="75962" y="51051"/>
                </a:lnTo>
                <a:lnTo>
                  <a:pt x="75906" y="50995"/>
                </a:lnTo>
                <a:lnTo>
                  <a:pt x="75813" y="50902"/>
                </a:lnTo>
                <a:lnTo>
                  <a:pt x="75720" y="50827"/>
                </a:lnTo>
                <a:lnTo>
                  <a:pt x="75813" y="50771"/>
                </a:lnTo>
                <a:lnTo>
                  <a:pt x="75925" y="50697"/>
                </a:lnTo>
                <a:lnTo>
                  <a:pt x="75962" y="50660"/>
                </a:lnTo>
                <a:lnTo>
                  <a:pt x="75981" y="50623"/>
                </a:lnTo>
                <a:lnTo>
                  <a:pt x="75999" y="50567"/>
                </a:lnTo>
                <a:lnTo>
                  <a:pt x="75981" y="50511"/>
                </a:lnTo>
                <a:lnTo>
                  <a:pt x="75944" y="50455"/>
                </a:lnTo>
                <a:lnTo>
                  <a:pt x="75906" y="50418"/>
                </a:lnTo>
                <a:close/>
                <a:moveTo>
                  <a:pt x="86686" y="50399"/>
                </a:moveTo>
                <a:lnTo>
                  <a:pt x="86500" y="50492"/>
                </a:lnTo>
                <a:lnTo>
                  <a:pt x="86407" y="50529"/>
                </a:lnTo>
                <a:lnTo>
                  <a:pt x="86314" y="50567"/>
                </a:lnTo>
                <a:lnTo>
                  <a:pt x="86277" y="50604"/>
                </a:lnTo>
                <a:lnTo>
                  <a:pt x="86239" y="50623"/>
                </a:lnTo>
                <a:lnTo>
                  <a:pt x="86202" y="50604"/>
                </a:lnTo>
                <a:lnTo>
                  <a:pt x="86165" y="50548"/>
                </a:lnTo>
                <a:lnTo>
                  <a:pt x="86016" y="50455"/>
                </a:lnTo>
                <a:lnTo>
                  <a:pt x="85923" y="50418"/>
                </a:lnTo>
                <a:lnTo>
                  <a:pt x="85848" y="50418"/>
                </a:lnTo>
                <a:lnTo>
                  <a:pt x="85793" y="50455"/>
                </a:lnTo>
                <a:lnTo>
                  <a:pt x="85774" y="50492"/>
                </a:lnTo>
                <a:lnTo>
                  <a:pt x="85774" y="50567"/>
                </a:lnTo>
                <a:lnTo>
                  <a:pt x="85811" y="50641"/>
                </a:lnTo>
                <a:lnTo>
                  <a:pt x="85848" y="50716"/>
                </a:lnTo>
                <a:lnTo>
                  <a:pt x="85904" y="50790"/>
                </a:lnTo>
                <a:lnTo>
                  <a:pt x="85793" y="50883"/>
                </a:lnTo>
                <a:lnTo>
                  <a:pt x="85737" y="50939"/>
                </a:lnTo>
                <a:lnTo>
                  <a:pt x="85681" y="51013"/>
                </a:lnTo>
                <a:lnTo>
                  <a:pt x="85644" y="51069"/>
                </a:lnTo>
                <a:lnTo>
                  <a:pt x="85644" y="51125"/>
                </a:lnTo>
                <a:lnTo>
                  <a:pt x="85681" y="51181"/>
                </a:lnTo>
                <a:lnTo>
                  <a:pt x="85774" y="51218"/>
                </a:lnTo>
                <a:lnTo>
                  <a:pt x="85848" y="51218"/>
                </a:lnTo>
                <a:lnTo>
                  <a:pt x="85923" y="51200"/>
                </a:lnTo>
                <a:lnTo>
                  <a:pt x="85997" y="51144"/>
                </a:lnTo>
                <a:lnTo>
                  <a:pt x="86072" y="51125"/>
                </a:lnTo>
                <a:lnTo>
                  <a:pt x="86128" y="51069"/>
                </a:lnTo>
                <a:lnTo>
                  <a:pt x="86165" y="51069"/>
                </a:lnTo>
                <a:lnTo>
                  <a:pt x="86202" y="51088"/>
                </a:lnTo>
                <a:lnTo>
                  <a:pt x="86239" y="51144"/>
                </a:lnTo>
                <a:lnTo>
                  <a:pt x="86314" y="51200"/>
                </a:lnTo>
                <a:lnTo>
                  <a:pt x="86388" y="51237"/>
                </a:lnTo>
                <a:lnTo>
                  <a:pt x="86463" y="51237"/>
                </a:lnTo>
                <a:lnTo>
                  <a:pt x="86500" y="51200"/>
                </a:lnTo>
                <a:lnTo>
                  <a:pt x="86537" y="51162"/>
                </a:lnTo>
                <a:lnTo>
                  <a:pt x="86537" y="51088"/>
                </a:lnTo>
                <a:lnTo>
                  <a:pt x="86500" y="50976"/>
                </a:lnTo>
                <a:lnTo>
                  <a:pt x="86463" y="50939"/>
                </a:lnTo>
                <a:lnTo>
                  <a:pt x="86444" y="50883"/>
                </a:lnTo>
                <a:lnTo>
                  <a:pt x="86481" y="50846"/>
                </a:lnTo>
                <a:lnTo>
                  <a:pt x="86537" y="50827"/>
                </a:lnTo>
                <a:lnTo>
                  <a:pt x="86612" y="50753"/>
                </a:lnTo>
                <a:lnTo>
                  <a:pt x="86705" y="50697"/>
                </a:lnTo>
                <a:lnTo>
                  <a:pt x="86798" y="50641"/>
                </a:lnTo>
                <a:lnTo>
                  <a:pt x="86817" y="50604"/>
                </a:lnTo>
                <a:lnTo>
                  <a:pt x="86835" y="50548"/>
                </a:lnTo>
                <a:lnTo>
                  <a:pt x="86835" y="50492"/>
                </a:lnTo>
                <a:lnTo>
                  <a:pt x="86798" y="50436"/>
                </a:lnTo>
                <a:lnTo>
                  <a:pt x="86742" y="50399"/>
                </a:lnTo>
                <a:close/>
                <a:moveTo>
                  <a:pt x="69707" y="50436"/>
                </a:moveTo>
                <a:lnTo>
                  <a:pt x="69688" y="50455"/>
                </a:lnTo>
                <a:lnTo>
                  <a:pt x="69688" y="50492"/>
                </a:lnTo>
                <a:lnTo>
                  <a:pt x="69725" y="50567"/>
                </a:lnTo>
                <a:lnTo>
                  <a:pt x="69837" y="50697"/>
                </a:lnTo>
                <a:lnTo>
                  <a:pt x="69949" y="50790"/>
                </a:lnTo>
                <a:lnTo>
                  <a:pt x="69837" y="50846"/>
                </a:lnTo>
                <a:lnTo>
                  <a:pt x="69707" y="50939"/>
                </a:lnTo>
                <a:lnTo>
                  <a:pt x="69669" y="50995"/>
                </a:lnTo>
                <a:lnTo>
                  <a:pt x="69632" y="51051"/>
                </a:lnTo>
                <a:lnTo>
                  <a:pt x="69613" y="51125"/>
                </a:lnTo>
                <a:lnTo>
                  <a:pt x="69632" y="51181"/>
                </a:lnTo>
                <a:lnTo>
                  <a:pt x="69688" y="51237"/>
                </a:lnTo>
                <a:lnTo>
                  <a:pt x="69744" y="51256"/>
                </a:lnTo>
                <a:lnTo>
                  <a:pt x="69818" y="51237"/>
                </a:lnTo>
                <a:lnTo>
                  <a:pt x="69911" y="51200"/>
                </a:lnTo>
                <a:lnTo>
                  <a:pt x="70060" y="51107"/>
                </a:lnTo>
                <a:lnTo>
                  <a:pt x="70172" y="51051"/>
                </a:lnTo>
                <a:lnTo>
                  <a:pt x="70228" y="51032"/>
                </a:lnTo>
                <a:lnTo>
                  <a:pt x="70265" y="51051"/>
                </a:lnTo>
                <a:lnTo>
                  <a:pt x="70377" y="51088"/>
                </a:lnTo>
                <a:lnTo>
                  <a:pt x="70470" y="51144"/>
                </a:lnTo>
                <a:lnTo>
                  <a:pt x="70507" y="51144"/>
                </a:lnTo>
                <a:lnTo>
                  <a:pt x="70563" y="51125"/>
                </a:lnTo>
                <a:lnTo>
                  <a:pt x="70619" y="51088"/>
                </a:lnTo>
                <a:lnTo>
                  <a:pt x="70637" y="51032"/>
                </a:lnTo>
                <a:lnTo>
                  <a:pt x="70637" y="50995"/>
                </a:lnTo>
                <a:lnTo>
                  <a:pt x="70637" y="50958"/>
                </a:lnTo>
                <a:lnTo>
                  <a:pt x="70563" y="50883"/>
                </a:lnTo>
                <a:lnTo>
                  <a:pt x="70488" y="50809"/>
                </a:lnTo>
                <a:lnTo>
                  <a:pt x="70637" y="50697"/>
                </a:lnTo>
                <a:lnTo>
                  <a:pt x="70693" y="50623"/>
                </a:lnTo>
                <a:lnTo>
                  <a:pt x="70731" y="50548"/>
                </a:lnTo>
                <a:lnTo>
                  <a:pt x="70731" y="50492"/>
                </a:lnTo>
                <a:lnTo>
                  <a:pt x="70712" y="50455"/>
                </a:lnTo>
                <a:lnTo>
                  <a:pt x="70675" y="50436"/>
                </a:lnTo>
                <a:lnTo>
                  <a:pt x="70619" y="50436"/>
                </a:lnTo>
                <a:lnTo>
                  <a:pt x="70507" y="50474"/>
                </a:lnTo>
                <a:lnTo>
                  <a:pt x="70395" y="50548"/>
                </a:lnTo>
                <a:lnTo>
                  <a:pt x="70284" y="50604"/>
                </a:lnTo>
                <a:lnTo>
                  <a:pt x="70246" y="50623"/>
                </a:lnTo>
                <a:lnTo>
                  <a:pt x="70191" y="50623"/>
                </a:lnTo>
                <a:lnTo>
                  <a:pt x="70116" y="50585"/>
                </a:lnTo>
                <a:lnTo>
                  <a:pt x="70023" y="50529"/>
                </a:lnTo>
                <a:lnTo>
                  <a:pt x="69930" y="50474"/>
                </a:lnTo>
                <a:lnTo>
                  <a:pt x="69837" y="50436"/>
                </a:lnTo>
                <a:close/>
                <a:moveTo>
                  <a:pt x="18861" y="50362"/>
                </a:moveTo>
                <a:lnTo>
                  <a:pt x="18805" y="50380"/>
                </a:lnTo>
                <a:lnTo>
                  <a:pt x="18749" y="50418"/>
                </a:lnTo>
                <a:lnTo>
                  <a:pt x="18730" y="50492"/>
                </a:lnTo>
                <a:lnTo>
                  <a:pt x="18730" y="50548"/>
                </a:lnTo>
                <a:lnTo>
                  <a:pt x="18767" y="50604"/>
                </a:lnTo>
                <a:lnTo>
                  <a:pt x="18805" y="50660"/>
                </a:lnTo>
                <a:lnTo>
                  <a:pt x="18916" y="50753"/>
                </a:lnTo>
                <a:lnTo>
                  <a:pt x="19010" y="50827"/>
                </a:lnTo>
                <a:lnTo>
                  <a:pt x="18935" y="50902"/>
                </a:lnTo>
                <a:lnTo>
                  <a:pt x="18842" y="51032"/>
                </a:lnTo>
                <a:lnTo>
                  <a:pt x="18823" y="51088"/>
                </a:lnTo>
                <a:lnTo>
                  <a:pt x="18805" y="51144"/>
                </a:lnTo>
                <a:lnTo>
                  <a:pt x="18823" y="51200"/>
                </a:lnTo>
                <a:lnTo>
                  <a:pt x="18879" y="51256"/>
                </a:lnTo>
                <a:lnTo>
                  <a:pt x="18935" y="51274"/>
                </a:lnTo>
                <a:lnTo>
                  <a:pt x="19010" y="51274"/>
                </a:lnTo>
                <a:lnTo>
                  <a:pt x="19065" y="51237"/>
                </a:lnTo>
                <a:lnTo>
                  <a:pt x="19121" y="51181"/>
                </a:lnTo>
                <a:lnTo>
                  <a:pt x="19233" y="51088"/>
                </a:lnTo>
                <a:lnTo>
                  <a:pt x="19289" y="51051"/>
                </a:lnTo>
                <a:lnTo>
                  <a:pt x="19345" y="51032"/>
                </a:lnTo>
                <a:lnTo>
                  <a:pt x="19382" y="51051"/>
                </a:lnTo>
                <a:lnTo>
                  <a:pt x="19438" y="51088"/>
                </a:lnTo>
                <a:lnTo>
                  <a:pt x="19568" y="51162"/>
                </a:lnTo>
                <a:lnTo>
                  <a:pt x="19643" y="51200"/>
                </a:lnTo>
                <a:lnTo>
                  <a:pt x="19698" y="51218"/>
                </a:lnTo>
                <a:lnTo>
                  <a:pt x="19754" y="51218"/>
                </a:lnTo>
                <a:lnTo>
                  <a:pt x="19810" y="51200"/>
                </a:lnTo>
                <a:lnTo>
                  <a:pt x="19847" y="51144"/>
                </a:lnTo>
                <a:lnTo>
                  <a:pt x="19847" y="51088"/>
                </a:lnTo>
                <a:lnTo>
                  <a:pt x="19829" y="51013"/>
                </a:lnTo>
                <a:lnTo>
                  <a:pt x="19773" y="50958"/>
                </a:lnTo>
                <a:lnTo>
                  <a:pt x="19661" y="50846"/>
                </a:lnTo>
                <a:lnTo>
                  <a:pt x="19549" y="50771"/>
                </a:lnTo>
                <a:lnTo>
                  <a:pt x="19643" y="50697"/>
                </a:lnTo>
                <a:lnTo>
                  <a:pt x="19754" y="50585"/>
                </a:lnTo>
                <a:lnTo>
                  <a:pt x="19791" y="50548"/>
                </a:lnTo>
                <a:lnTo>
                  <a:pt x="19810" y="50492"/>
                </a:lnTo>
                <a:lnTo>
                  <a:pt x="19791" y="50455"/>
                </a:lnTo>
                <a:lnTo>
                  <a:pt x="19717" y="50418"/>
                </a:lnTo>
                <a:lnTo>
                  <a:pt x="19661" y="50418"/>
                </a:lnTo>
                <a:lnTo>
                  <a:pt x="19605" y="50455"/>
                </a:lnTo>
                <a:lnTo>
                  <a:pt x="19475" y="50511"/>
                </a:lnTo>
                <a:lnTo>
                  <a:pt x="19401" y="50548"/>
                </a:lnTo>
                <a:lnTo>
                  <a:pt x="19345" y="50567"/>
                </a:lnTo>
                <a:lnTo>
                  <a:pt x="19307" y="50567"/>
                </a:lnTo>
                <a:lnTo>
                  <a:pt x="19233" y="50529"/>
                </a:lnTo>
                <a:lnTo>
                  <a:pt x="19121" y="50474"/>
                </a:lnTo>
                <a:lnTo>
                  <a:pt x="18991" y="50399"/>
                </a:lnTo>
                <a:lnTo>
                  <a:pt x="18935" y="50380"/>
                </a:lnTo>
                <a:lnTo>
                  <a:pt x="18861" y="50362"/>
                </a:lnTo>
                <a:close/>
                <a:moveTo>
                  <a:pt x="21542" y="50380"/>
                </a:moveTo>
                <a:lnTo>
                  <a:pt x="21523" y="50399"/>
                </a:lnTo>
                <a:lnTo>
                  <a:pt x="21523" y="50418"/>
                </a:lnTo>
                <a:lnTo>
                  <a:pt x="21542" y="50455"/>
                </a:lnTo>
                <a:lnTo>
                  <a:pt x="21653" y="50585"/>
                </a:lnTo>
                <a:lnTo>
                  <a:pt x="21839" y="50771"/>
                </a:lnTo>
                <a:lnTo>
                  <a:pt x="21728" y="50827"/>
                </a:lnTo>
                <a:lnTo>
                  <a:pt x="21560" y="50939"/>
                </a:lnTo>
                <a:lnTo>
                  <a:pt x="21504" y="50995"/>
                </a:lnTo>
                <a:lnTo>
                  <a:pt x="21448" y="51051"/>
                </a:lnTo>
                <a:lnTo>
                  <a:pt x="21411" y="51107"/>
                </a:lnTo>
                <a:lnTo>
                  <a:pt x="21430" y="51181"/>
                </a:lnTo>
                <a:lnTo>
                  <a:pt x="21448" y="51218"/>
                </a:lnTo>
                <a:lnTo>
                  <a:pt x="21486" y="51237"/>
                </a:lnTo>
                <a:lnTo>
                  <a:pt x="21523" y="51256"/>
                </a:lnTo>
                <a:lnTo>
                  <a:pt x="21560" y="51256"/>
                </a:lnTo>
                <a:lnTo>
                  <a:pt x="21635" y="51218"/>
                </a:lnTo>
                <a:lnTo>
                  <a:pt x="21709" y="51162"/>
                </a:lnTo>
                <a:lnTo>
                  <a:pt x="21877" y="51032"/>
                </a:lnTo>
                <a:lnTo>
                  <a:pt x="21933" y="50976"/>
                </a:lnTo>
                <a:lnTo>
                  <a:pt x="21988" y="50958"/>
                </a:lnTo>
                <a:lnTo>
                  <a:pt x="22044" y="50976"/>
                </a:lnTo>
                <a:lnTo>
                  <a:pt x="22100" y="51013"/>
                </a:lnTo>
                <a:lnTo>
                  <a:pt x="22193" y="51144"/>
                </a:lnTo>
                <a:lnTo>
                  <a:pt x="22249" y="51200"/>
                </a:lnTo>
                <a:lnTo>
                  <a:pt x="22305" y="51256"/>
                </a:lnTo>
                <a:lnTo>
                  <a:pt x="22361" y="51274"/>
                </a:lnTo>
                <a:lnTo>
                  <a:pt x="22454" y="51256"/>
                </a:lnTo>
                <a:lnTo>
                  <a:pt x="22491" y="51218"/>
                </a:lnTo>
                <a:lnTo>
                  <a:pt x="22510" y="51200"/>
                </a:lnTo>
                <a:lnTo>
                  <a:pt x="22528" y="51125"/>
                </a:lnTo>
                <a:lnTo>
                  <a:pt x="22510" y="51051"/>
                </a:lnTo>
                <a:lnTo>
                  <a:pt x="22472" y="50976"/>
                </a:lnTo>
                <a:lnTo>
                  <a:pt x="22342" y="50846"/>
                </a:lnTo>
                <a:lnTo>
                  <a:pt x="22230" y="50734"/>
                </a:lnTo>
                <a:lnTo>
                  <a:pt x="22324" y="50623"/>
                </a:lnTo>
                <a:lnTo>
                  <a:pt x="22361" y="50567"/>
                </a:lnTo>
                <a:lnTo>
                  <a:pt x="22379" y="50511"/>
                </a:lnTo>
                <a:lnTo>
                  <a:pt x="22379" y="50474"/>
                </a:lnTo>
                <a:lnTo>
                  <a:pt x="22342" y="50455"/>
                </a:lnTo>
                <a:lnTo>
                  <a:pt x="22286" y="50474"/>
                </a:lnTo>
                <a:lnTo>
                  <a:pt x="22193" y="50529"/>
                </a:lnTo>
                <a:lnTo>
                  <a:pt x="22082" y="50567"/>
                </a:lnTo>
                <a:lnTo>
                  <a:pt x="22026" y="50585"/>
                </a:lnTo>
                <a:lnTo>
                  <a:pt x="21951" y="50548"/>
                </a:lnTo>
                <a:lnTo>
                  <a:pt x="21858" y="50492"/>
                </a:lnTo>
                <a:lnTo>
                  <a:pt x="21691" y="50418"/>
                </a:lnTo>
                <a:lnTo>
                  <a:pt x="21579" y="50380"/>
                </a:lnTo>
                <a:close/>
                <a:moveTo>
                  <a:pt x="33085" y="50362"/>
                </a:moveTo>
                <a:lnTo>
                  <a:pt x="32973" y="50399"/>
                </a:lnTo>
                <a:lnTo>
                  <a:pt x="32806" y="50474"/>
                </a:lnTo>
                <a:lnTo>
                  <a:pt x="32694" y="50529"/>
                </a:lnTo>
                <a:lnTo>
                  <a:pt x="32638" y="50548"/>
                </a:lnTo>
                <a:lnTo>
                  <a:pt x="32563" y="50529"/>
                </a:lnTo>
                <a:lnTo>
                  <a:pt x="32470" y="50474"/>
                </a:lnTo>
                <a:lnTo>
                  <a:pt x="32359" y="50436"/>
                </a:lnTo>
                <a:lnTo>
                  <a:pt x="32284" y="50418"/>
                </a:lnTo>
                <a:lnTo>
                  <a:pt x="32266" y="50418"/>
                </a:lnTo>
                <a:lnTo>
                  <a:pt x="32266" y="50455"/>
                </a:lnTo>
                <a:lnTo>
                  <a:pt x="32340" y="50585"/>
                </a:lnTo>
                <a:lnTo>
                  <a:pt x="32452" y="50697"/>
                </a:lnTo>
                <a:lnTo>
                  <a:pt x="32340" y="50790"/>
                </a:lnTo>
                <a:lnTo>
                  <a:pt x="32210" y="50920"/>
                </a:lnTo>
                <a:lnTo>
                  <a:pt x="32154" y="50995"/>
                </a:lnTo>
                <a:lnTo>
                  <a:pt x="32117" y="51069"/>
                </a:lnTo>
                <a:lnTo>
                  <a:pt x="32117" y="51144"/>
                </a:lnTo>
                <a:lnTo>
                  <a:pt x="32154" y="51200"/>
                </a:lnTo>
                <a:lnTo>
                  <a:pt x="32228" y="51237"/>
                </a:lnTo>
                <a:lnTo>
                  <a:pt x="32284" y="51237"/>
                </a:lnTo>
                <a:lnTo>
                  <a:pt x="32359" y="51218"/>
                </a:lnTo>
                <a:lnTo>
                  <a:pt x="32452" y="51162"/>
                </a:lnTo>
                <a:lnTo>
                  <a:pt x="32582" y="51051"/>
                </a:lnTo>
                <a:lnTo>
                  <a:pt x="32694" y="50958"/>
                </a:lnTo>
                <a:lnTo>
                  <a:pt x="32768" y="51051"/>
                </a:lnTo>
                <a:lnTo>
                  <a:pt x="32880" y="51181"/>
                </a:lnTo>
                <a:lnTo>
                  <a:pt x="32954" y="51237"/>
                </a:lnTo>
                <a:lnTo>
                  <a:pt x="33010" y="51274"/>
                </a:lnTo>
                <a:lnTo>
                  <a:pt x="33066" y="51274"/>
                </a:lnTo>
                <a:lnTo>
                  <a:pt x="33122" y="51237"/>
                </a:lnTo>
                <a:lnTo>
                  <a:pt x="33159" y="51181"/>
                </a:lnTo>
                <a:lnTo>
                  <a:pt x="33159" y="51125"/>
                </a:lnTo>
                <a:lnTo>
                  <a:pt x="33122" y="51069"/>
                </a:lnTo>
                <a:lnTo>
                  <a:pt x="33085" y="50995"/>
                </a:lnTo>
                <a:lnTo>
                  <a:pt x="32992" y="50883"/>
                </a:lnTo>
                <a:lnTo>
                  <a:pt x="32899" y="50790"/>
                </a:lnTo>
                <a:lnTo>
                  <a:pt x="32992" y="50716"/>
                </a:lnTo>
                <a:lnTo>
                  <a:pt x="33159" y="50567"/>
                </a:lnTo>
                <a:lnTo>
                  <a:pt x="33215" y="50492"/>
                </a:lnTo>
                <a:lnTo>
                  <a:pt x="33252" y="50436"/>
                </a:lnTo>
                <a:lnTo>
                  <a:pt x="33252" y="50399"/>
                </a:lnTo>
                <a:lnTo>
                  <a:pt x="33252" y="50380"/>
                </a:lnTo>
                <a:lnTo>
                  <a:pt x="33215" y="50362"/>
                </a:lnTo>
                <a:close/>
                <a:moveTo>
                  <a:pt x="34779" y="50362"/>
                </a:moveTo>
                <a:lnTo>
                  <a:pt x="34742" y="50399"/>
                </a:lnTo>
                <a:lnTo>
                  <a:pt x="34742" y="50455"/>
                </a:lnTo>
                <a:lnTo>
                  <a:pt x="34760" y="50511"/>
                </a:lnTo>
                <a:lnTo>
                  <a:pt x="34798" y="50567"/>
                </a:lnTo>
                <a:lnTo>
                  <a:pt x="34928" y="50678"/>
                </a:lnTo>
                <a:lnTo>
                  <a:pt x="35189" y="50846"/>
                </a:lnTo>
                <a:lnTo>
                  <a:pt x="35077" y="50939"/>
                </a:lnTo>
                <a:lnTo>
                  <a:pt x="34928" y="51069"/>
                </a:lnTo>
                <a:lnTo>
                  <a:pt x="34872" y="51144"/>
                </a:lnTo>
                <a:lnTo>
                  <a:pt x="34853" y="51218"/>
                </a:lnTo>
                <a:lnTo>
                  <a:pt x="34872" y="51237"/>
                </a:lnTo>
                <a:lnTo>
                  <a:pt x="34891" y="51256"/>
                </a:lnTo>
                <a:lnTo>
                  <a:pt x="34928" y="51274"/>
                </a:lnTo>
                <a:lnTo>
                  <a:pt x="35021" y="51274"/>
                </a:lnTo>
                <a:lnTo>
                  <a:pt x="35058" y="51256"/>
                </a:lnTo>
                <a:lnTo>
                  <a:pt x="35170" y="51200"/>
                </a:lnTo>
                <a:lnTo>
                  <a:pt x="35244" y="51125"/>
                </a:lnTo>
                <a:lnTo>
                  <a:pt x="35338" y="51088"/>
                </a:lnTo>
                <a:lnTo>
                  <a:pt x="35412" y="51051"/>
                </a:lnTo>
                <a:lnTo>
                  <a:pt x="35487" y="51069"/>
                </a:lnTo>
                <a:lnTo>
                  <a:pt x="35524" y="51088"/>
                </a:lnTo>
                <a:lnTo>
                  <a:pt x="35580" y="51125"/>
                </a:lnTo>
                <a:lnTo>
                  <a:pt x="35617" y="51144"/>
                </a:lnTo>
                <a:lnTo>
                  <a:pt x="35654" y="51144"/>
                </a:lnTo>
                <a:lnTo>
                  <a:pt x="35691" y="51125"/>
                </a:lnTo>
                <a:lnTo>
                  <a:pt x="35710" y="51107"/>
                </a:lnTo>
                <a:lnTo>
                  <a:pt x="35710" y="51088"/>
                </a:lnTo>
                <a:lnTo>
                  <a:pt x="35691" y="51051"/>
                </a:lnTo>
                <a:lnTo>
                  <a:pt x="35654" y="50995"/>
                </a:lnTo>
                <a:lnTo>
                  <a:pt x="35617" y="50939"/>
                </a:lnTo>
                <a:lnTo>
                  <a:pt x="35635" y="50883"/>
                </a:lnTo>
                <a:lnTo>
                  <a:pt x="35654" y="50846"/>
                </a:lnTo>
                <a:lnTo>
                  <a:pt x="35747" y="50790"/>
                </a:lnTo>
                <a:lnTo>
                  <a:pt x="35822" y="50734"/>
                </a:lnTo>
                <a:lnTo>
                  <a:pt x="35952" y="50623"/>
                </a:lnTo>
                <a:lnTo>
                  <a:pt x="35989" y="50548"/>
                </a:lnTo>
                <a:lnTo>
                  <a:pt x="36026" y="50492"/>
                </a:lnTo>
                <a:lnTo>
                  <a:pt x="36026" y="50436"/>
                </a:lnTo>
                <a:lnTo>
                  <a:pt x="35971" y="50399"/>
                </a:lnTo>
                <a:lnTo>
                  <a:pt x="35915" y="50380"/>
                </a:lnTo>
                <a:lnTo>
                  <a:pt x="35840" y="50380"/>
                </a:lnTo>
                <a:lnTo>
                  <a:pt x="35784" y="50399"/>
                </a:lnTo>
                <a:lnTo>
                  <a:pt x="35729" y="50436"/>
                </a:lnTo>
                <a:lnTo>
                  <a:pt x="35635" y="50511"/>
                </a:lnTo>
                <a:lnTo>
                  <a:pt x="35524" y="50585"/>
                </a:lnTo>
                <a:lnTo>
                  <a:pt x="35449" y="50641"/>
                </a:lnTo>
                <a:lnTo>
                  <a:pt x="35431" y="50660"/>
                </a:lnTo>
                <a:lnTo>
                  <a:pt x="35319" y="50604"/>
                </a:lnTo>
                <a:lnTo>
                  <a:pt x="35263" y="50567"/>
                </a:lnTo>
                <a:lnTo>
                  <a:pt x="35207" y="50511"/>
                </a:lnTo>
                <a:lnTo>
                  <a:pt x="35133" y="50474"/>
                </a:lnTo>
                <a:lnTo>
                  <a:pt x="35077" y="50418"/>
                </a:lnTo>
                <a:lnTo>
                  <a:pt x="34984" y="50380"/>
                </a:lnTo>
                <a:lnTo>
                  <a:pt x="34872" y="50362"/>
                </a:lnTo>
                <a:close/>
                <a:moveTo>
                  <a:pt x="38614" y="50362"/>
                </a:moveTo>
                <a:lnTo>
                  <a:pt x="38503" y="50399"/>
                </a:lnTo>
                <a:lnTo>
                  <a:pt x="38410" y="50436"/>
                </a:lnTo>
                <a:lnTo>
                  <a:pt x="38205" y="50529"/>
                </a:lnTo>
                <a:lnTo>
                  <a:pt x="38093" y="50567"/>
                </a:lnTo>
                <a:lnTo>
                  <a:pt x="38019" y="50511"/>
                </a:lnTo>
                <a:lnTo>
                  <a:pt x="37963" y="50474"/>
                </a:lnTo>
                <a:lnTo>
                  <a:pt x="37907" y="50436"/>
                </a:lnTo>
                <a:lnTo>
                  <a:pt x="37851" y="50399"/>
                </a:lnTo>
                <a:lnTo>
                  <a:pt x="37795" y="50380"/>
                </a:lnTo>
                <a:lnTo>
                  <a:pt x="37739" y="50380"/>
                </a:lnTo>
                <a:lnTo>
                  <a:pt x="37683" y="50399"/>
                </a:lnTo>
                <a:lnTo>
                  <a:pt x="37628" y="50436"/>
                </a:lnTo>
                <a:lnTo>
                  <a:pt x="37590" y="50492"/>
                </a:lnTo>
                <a:lnTo>
                  <a:pt x="37590" y="50529"/>
                </a:lnTo>
                <a:lnTo>
                  <a:pt x="37609" y="50585"/>
                </a:lnTo>
                <a:lnTo>
                  <a:pt x="37646" y="50641"/>
                </a:lnTo>
                <a:lnTo>
                  <a:pt x="37702" y="50697"/>
                </a:lnTo>
                <a:lnTo>
                  <a:pt x="37777" y="50753"/>
                </a:lnTo>
                <a:lnTo>
                  <a:pt x="37646" y="50827"/>
                </a:lnTo>
                <a:lnTo>
                  <a:pt x="37516" y="50920"/>
                </a:lnTo>
                <a:lnTo>
                  <a:pt x="37441" y="50958"/>
                </a:lnTo>
                <a:lnTo>
                  <a:pt x="37386" y="51032"/>
                </a:lnTo>
                <a:lnTo>
                  <a:pt x="37348" y="51088"/>
                </a:lnTo>
                <a:lnTo>
                  <a:pt x="37348" y="51162"/>
                </a:lnTo>
                <a:lnTo>
                  <a:pt x="37367" y="51218"/>
                </a:lnTo>
                <a:lnTo>
                  <a:pt x="37404" y="51256"/>
                </a:lnTo>
                <a:lnTo>
                  <a:pt x="37460" y="51274"/>
                </a:lnTo>
                <a:lnTo>
                  <a:pt x="37534" y="51274"/>
                </a:lnTo>
                <a:lnTo>
                  <a:pt x="37683" y="51237"/>
                </a:lnTo>
                <a:lnTo>
                  <a:pt x="37795" y="51181"/>
                </a:lnTo>
                <a:lnTo>
                  <a:pt x="37944" y="51069"/>
                </a:lnTo>
                <a:lnTo>
                  <a:pt x="38019" y="51013"/>
                </a:lnTo>
                <a:lnTo>
                  <a:pt x="38093" y="50995"/>
                </a:lnTo>
                <a:lnTo>
                  <a:pt x="38168" y="51013"/>
                </a:lnTo>
                <a:lnTo>
                  <a:pt x="38242" y="51069"/>
                </a:lnTo>
                <a:lnTo>
                  <a:pt x="38316" y="51125"/>
                </a:lnTo>
                <a:lnTo>
                  <a:pt x="38372" y="51162"/>
                </a:lnTo>
                <a:lnTo>
                  <a:pt x="38521" y="51162"/>
                </a:lnTo>
                <a:lnTo>
                  <a:pt x="38540" y="51125"/>
                </a:lnTo>
                <a:lnTo>
                  <a:pt x="38521" y="51069"/>
                </a:lnTo>
                <a:lnTo>
                  <a:pt x="38447" y="50958"/>
                </a:lnTo>
                <a:lnTo>
                  <a:pt x="38354" y="50827"/>
                </a:lnTo>
                <a:lnTo>
                  <a:pt x="38540" y="50716"/>
                </a:lnTo>
                <a:lnTo>
                  <a:pt x="38614" y="50641"/>
                </a:lnTo>
                <a:lnTo>
                  <a:pt x="38689" y="50567"/>
                </a:lnTo>
                <a:lnTo>
                  <a:pt x="38707" y="50511"/>
                </a:lnTo>
                <a:lnTo>
                  <a:pt x="38726" y="50436"/>
                </a:lnTo>
                <a:lnTo>
                  <a:pt x="38726" y="50399"/>
                </a:lnTo>
                <a:lnTo>
                  <a:pt x="38707" y="50380"/>
                </a:lnTo>
                <a:lnTo>
                  <a:pt x="38670" y="50362"/>
                </a:lnTo>
                <a:close/>
                <a:moveTo>
                  <a:pt x="43027" y="50362"/>
                </a:moveTo>
                <a:lnTo>
                  <a:pt x="42952" y="50380"/>
                </a:lnTo>
                <a:lnTo>
                  <a:pt x="42915" y="50436"/>
                </a:lnTo>
                <a:lnTo>
                  <a:pt x="42896" y="50511"/>
                </a:lnTo>
                <a:lnTo>
                  <a:pt x="42915" y="50567"/>
                </a:lnTo>
                <a:lnTo>
                  <a:pt x="42934" y="50604"/>
                </a:lnTo>
                <a:lnTo>
                  <a:pt x="42990" y="50660"/>
                </a:lnTo>
                <a:lnTo>
                  <a:pt x="43120" y="50771"/>
                </a:lnTo>
                <a:lnTo>
                  <a:pt x="43027" y="50865"/>
                </a:lnTo>
                <a:lnTo>
                  <a:pt x="42990" y="50920"/>
                </a:lnTo>
                <a:lnTo>
                  <a:pt x="42952" y="50995"/>
                </a:lnTo>
                <a:lnTo>
                  <a:pt x="42934" y="51051"/>
                </a:lnTo>
                <a:lnTo>
                  <a:pt x="42952" y="51088"/>
                </a:lnTo>
                <a:lnTo>
                  <a:pt x="43008" y="51125"/>
                </a:lnTo>
                <a:lnTo>
                  <a:pt x="43101" y="51125"/>
                </a:lnTo>
                <a:lnTo>
                  <a:pt x="43194" y="51107"/>
                </a:lnTo>
                <a:lnTo>
                  <a:pt x="43269" y="51051"/>
                </a:lnTo>
                <a:lnTo>
                  <a:pt x="43325" y="51013"/>
                </a:lnTo>
                <a:lnTo>
                  <a:pt x="43362" y="50995"/>
                </a:lnTo>
                <a:lnTo>
                  <a:pt x="43399" y="51013"/>
                </a:lnTo>
                <a:lnTo>
                  <a:pt x="43436" y="51069"/>
                </a:lnTo>
                <a:lnTo>
                  <a:pt x="43492" y="51107"/>
                </a:lnTo>
                <a:lnTo>
                  <a:pt x="43548" y="51181"/>
                </a:lnTo>
                <a:lnTo>
                  <a:pt x="43604" y="51256"/>
                </a:lnTo>
                <a:lnTo>
                  <a:pt x="43641" y="51274"/>
                </a:lnTo>
                <a:lnTo>
                  <a:pt x="43678" y="51274"/>
                </a:lnTo>
                <a:lnTo>
                  <a:pt x="43716" y="51256"/>
                </a:lnTo>
                <a:lnTo>
                  <a:pt x="43734" y="51200"/>
                </a:lnTo>
                <a:lnTo>
                  <a:pt x="43716" y="51144"/>
                </a:lnTo>
                <a:lnTo>
                  <a:pt x="43697" y="51069"/>
                </a:lnTo>
                <a:lnTo>
                  <a:pt x="43623" y="50902"/>
                </a:lnTo>
                <a:lnTo>
                  <a:pt x="43604" y="50846"/>
                </a:lnTo>
                <a:lnTo>
                  <a:pt x="43604" y="50809"/>
                </a:lnTo>
                <a:lnTo>
                  <a:pt x="43678" y="50734"/>
                </a:lnTo>
                <a:lnTo>
                  <a:pt x="43809" y="50585"/>
                </a:lnTo>
                <a:lnTo>
                  <a:pt x="43865" y="50511"/>
                </a:lnTo>
                <a:lnTo>
                  <a:pt x="43902" y="50436"/>
                </a:lnTo>
                <a:lnTo>
                  <a:pt x="43902" y="50418"/>
                </a:lnTo>
                <a:lnTo>
                  <a:pt x="43883" y="50399"/>
                </a:lnTo>
                <a:lnTo>
                  <a:pt x="43846" y="50399"/>
                </a:lnTo>
                <a:lnTo>
                  <a:pt x="43809" y="50418"/>
                </a:lnTo>
                <a:lnTo>
                  <a:pt x="43716" y="50455"/>
                </a:lnTo>
                <a:lnTo>
                  <a:pt x="43585" y="50529"/>
                </a:lnTo>
                <a:lnTo>
                  <a:pt x="43474" y="50585"/>
                </a:lnTo>
                <a:lnTo>
                  <a:pt x="43436" y="50604"/>
                </a:lnTo>
                <a:lnTo>
                  <a:pt x="43399" y="50604"/>
                </a:lnTo>
                <a:lnTo>
                  <a:pt x="43362" y="50585"/>
                </a:lnTo>
                <a:lnTo>
                  <a:pt x="43325" y="50567"/>
                </a:lnTo>
                <a:lnTo>
                  <a:pt x="43250" y="50492"/>
                </a:lnTo>
                <a:lnTo>
                  <a:pt x="43176" y="50418"/>
                </a:lnTo>
                <a:lnTo>
                  <a:pt x="43139" y="50380"/>
                </a:lnTo>
                <a:lnTo>
                  <a:pt x="43101" y="50362"/>
                </a:lnTo>
                <a:close/>
                <a:moveTo>
                  <a:pt x="50958" y="50380"/>
                </a:moveTo>
                <a:lnTo>
                  <a:pt x="50902" y="50399"/>
                </a:lnTo>
                <a:lnTo>
                  <a:pt x="50865" y="50455"/>
                </a:lnTo>
                <a:lnTo>
                  <a:pt x="50846" y="50529"/>
                </a:lnTo>
                <a:lnTo>
                  <a:pt x="50846" y="50585"/>
                </a:lnTo>
                <a:lnTo>
                  <a:pt x="50902" y="50641"/>
                </a:lnTo>
                <a:lnTo>
                  <a:pt x="50958" y="50697"/>
                </a:lnTo>
                <a:lnTo>
                  <a:pt x="51107" y="50771"/>
                </a:lnTo>
                <a:lnTo>
                  <a:pt x="51219" y="50846"/>
                </a:lnTo>
                <a:lnTo>
                  <a:pt x="51144" y="50939"/>
                </a:lnTo>
                <a:lnTo>
                  <a:pt x="51070" y="51051"/>
                </a:lnTo>
                <a:lnTo>
                  <a:pt x="51051" y="51107"/>
                </a:lnTo>
                <a:lnTo>
                  <a:pt x="51033" y="51162"/>
                </a:lnTo>
                <a:lnTo>
                  <a:pt x="51070" y="51218"/>
                </a:lnTo>
                <a:lnTo>
                  <a:pt x="51126" y="51256"/>
                </a:lnTo>
                <a:lnTo>
                  <a:pt x="51182" y="51274"/>
                </a:lnTo>
                <a:lnTo>
                  <a:pt x="51237" y="51256"/>
                </a:lnTo>
                <a:lnTo>
                  <a:pt x="51293" y="51218"/>
                </a:lnTo>
                <a:lnTo>
                  <a:pt x="51349" y="51162"/>
                </a:lnTo>
                <a:lnTo>
                  <a:pt x="51442" y="51069"/>
                </a:lnTo>
                <a:lnTo>
                  <a:pt x="51479" y="51032"/>
                </a:lnTo>
                <a:lnTo>
                  <a:pt x="51535" y="51013"/>
                </a:lnTo>
                <a:lnTo>
                  <a:pt x="51573" y="51032"/>
                </a:lnTo>
                <a:lnTo>
                  <a:pt x="51647" y="51069"/>
                </a:lnTo>
                <a:lnTo>
                  <a:pt x="51777" y="51181"/>
                </a:lnTo>
                <a:lnTo>
                  <a:pt x="51833" y="51218"/>
                </a:lnTo>
                <a:lnTo>
                  <a:pt x="51908" y="51237"/>
                </a:lnTo>
                <a:lnTo>
                  <a:pt x="51963" y="51218"/>
                </a:lnTo>
                <a:lnTo>
                  <a:pt x="52001" y="51181"/>
                </a:lnTo>
                <a:lnTo>
                  <a:pt x="52019" y="51125"/>
                </a:lnTo>
                <a:lnTo>
                  <a:pt x="52001" y="51051"/>
                </a:lnTo>
                <a:lnTo>
                  <a:pt x="51963" y="50995"/>
                </a:lnTo>
                <a:lnTo>
                  <a:pt x="51908" y="50920"/>
                </a:lnTo>
                <a:lnTo>
                  <a:pt x="51777" y="50809"/>
                </a:lnTo>
                <a:lnTo>
                  <a:pt x="51684" y="50716"/>
                </a:lnTo>
                <a:lnTo>
                  <a:pt x="51740" y="50623"/>
                </a:lnTo>
                <a:lnTo>
                  <a:pt x="51796" y="50511"/>
                </a:lnTo>
                <a:lnTo>
                  <a:pt x="51815" y="50455"/>
                </a:lnTo>
                <a:lnTo>
                  <a:pt x="51815" y="50418"/>
                </a:lnTo>
                <a:lnTo>
                  <a:pt x="51777" y="50399"/>
                </a:lnTo>
                <a:lnTo>
                  <a:pt x="51703" y="50380"/>
                </a:lnTo>
                <a:lnTo>
                  <a:pt x="51666" y="50399"/>
                </a:lnTo>
                <a:lnTo>
                  <a:pt x="51610" y="50455"/>
                </a:lnTo>
                <a:lnTo>
                  <a:pt x="51554" y="50511"/>
                </a:lnTo>
                <a:lnTo>
                  <a:pt x="51517" y="50529"/>
                </a:lnTo>
                <a:lnTo>
                  <a:pt x="51442" y="50548"/>
                </a:lnTo>
                <a:lnTo>
                  <a:pt x="51386" y="50529"/>
                </a:lnTo>
                <a:lnTo>
                  <a:pt x="51275" y="50455"/>
                </a:lnTo>
                <a:lnTo>
                  <a:pt x="51163" y="50418"/>
                </a:lnTo>
                <a:lnTo>
                  <a:pt x="51051" y="50380"/>
                </a:lnTo>
                <a:close/>
                <a:moveTo>
                  <a:pt x="72574" y="50380"/>
                </a:moveTo>
                <a:lnTo>
                  <a:pt x="72499" y="50418"/>
                </a:lnTo>
                <a:lnTo>
                  <a:pt x="72462" y="50474"/>
                </a:lnTo>
                <a:lnTo>
                  <a:pt x="72443" y="50529"/>
                </a:lnTo>
                <a:lnTo>
                  <a:pt x="72443" y="50585"/>
                </a:lnTo>
                <a:lnTo>
                  <a:pt x="72481" y="50641"/>
                </a:lnTo>
                <a:lnTo>
                  <a:pt x="72592" y="50734"/>
                </a:lnTo>
                <a:lnTo>
                  <a:pt x="72704" y="50809"/>
                </a:lnTo>
                <a:lnTo>
                  <a:pt x="72462" y="50939"/>
                </a:lnTo>
                <a:lnTo>
                  <a:pt x="72350" y="51032"/>
                </a:lnTo>
                <a:lnTo>
                  <a:pt x="72313" y="51069"/>
                </a:lnTo>
                <a:lnTo>
                  <a:pt x="72294" y="51125"/>
                </a:lnTo>
                <a:lnTo>
                  <a:pt x="72294" y="51200"/>
                </a:lnTo>
                <a:lnTo>
                  <a:pt x="72332" y="51256"/>
                </a:lnTo>
                <a:lnTo>
                  <a:pt x="72388" y="51274"/>
                </a:lnTo>
                <a:lnTo>
                  <a:pt x="72462" y="51274"/>
                </a:lnTo>
                <a:lnTo>
                  <a:pt x="72611" y="51256"/>
                </a:lnTo>
                <a:lnTo>
                  <a:pt x="72723" y="51200"/>
                </a:lnTo>
                <a:lnTo>
                  <a:pt x="72778" y="51144"/>
                </a:lnTo>
                <a:lnTo>
                  <a:pt x="72872" y="51088"/>
                </a:lnTo>
                <a:lnTo>
                  <a:pt x="72946" y="51032"/>
                </a:lnTo>
                <a:lnTo>
                  <a:pt x="73002" y="50995"/>
                </a:lnTo>
                <a:lnTo>
                  <a:pt x="73039" y="50995"/>
                </a:lnTo>
                <a:lnTo>
                  <a:pt x="73076" y="51013"/>
                </a:lnTo>
                <a:lnTo>
                  <a:pt x="73151" y="51051"/>
                </a:lnTo>
                <a:lnTo>
                  <a:pt x="73225" y="51107"/>
                </a:lnTo>
                <a:lnTo>
                  <a:pt x="73263" y="51125"/>
                </a:lnTo>
                <a:lnTo>
                  <a:pt x="73300" y="51107"/>
                </a:lnTo>
                <a:lnTo>
                  <a:pt x="73374" y="51088"/>
                </a:lnTo>
                <a:lnTo>
                  <a:pt x="73393" y="51051"/>
                </a:lnTo>
                <a:lnTo>
                  <a:pt x="73412" y="51013"/>
                </a:lnTo>
                <a:lnTo>
                  <a:pt x="73393" y="50958"/>
                </a:lnTo>
                <a:lnTo>
                  <a:pt x="73318" y="50846"/>
                </a:lnTo>
                <a:lnTo>
                  <a:pt x="73225" y="50753"/>
                </a:lnTo>
                <a:lnTo>
                  <a:pt x="73281" y="50697"/>
                </a:lnTo>
                <a:lnTo>
                  <a:pt x="73337" y="50585"/>
                </a:lnTo>
                <a:lnTo>
                  <a:pt x="73374" y="50492"/>
                </a:lnTo>
                <a:lnTo>
                  <a:pt x="73374" y="50436"/>
                </a:lnTo>
                <a:lnTo>
                  <a:pt x="73356" y="50399"/>
                </a:lnTo>
                <a:lnTo>
                  <a:pt x="73318" y="50380"/>
                </a:lnTo>
                <a:lnTo>
                  <a:pt x="73281" y="50380"/>
                </a:lnTo>
                <a:lnTo>
                  <a:pt x="73188" y="50436"/>
                </a:lnTo>
                <a:lnTo>
                  <a:pt x="73114" y="50511"/>
                </a:lnTo>
                <a:lnTo>
                  <a:pt x="73039" y="50548"/>
                </a:lnTo>
                <a:lnTo>
                  <a:pt x="72983" y="50548"/>
                </a:lnTo>
                <a:lnTo>
                  <a:pt x="72909" y="50529"/>
                </a:lnTo>
                <a:lnTo>
                  <a:pt x="72778" y="50455"/>
                </a:lnTo>
                <a:lnTo>
                  <a:pt x="72704" y="50418"/>
                </a:lnTo>
                <a:lnTo>
                  <a:pt x="72648" y="50380"/>
                </a:lnTo>
                <a:close/>
                <a:moveTo>
                  <a:pt x="80468" y="50380"/>
                </a:moveTo>
                <a:lnTo>
                  <a:pt x="80393" y="50399"/>
                </a:lnTo>
                <a:lnTo>
                  <a:pt x="80337" y="50436"/>
                </a:lnTo>
                <a:lnTo>
                  <a:pt x="80319" y="50492"/>
                </a:lnTo>
                <a:lnTo>
                  <a:pt x="80319" y="50567"/>
                </a:lnTo>
                <a:lnTo>
                  <a:pt x="80337" y="50604"/>
                </a:lnTo>
                <a:lnTo>
                  <a:pt x="80412" y="50697"/>
                </a:lnTo>
                <a:lnTo>
                  <a:pt x="80505" y="50771"/>
                </a:lnTo>
                <a:lnTo>
                  <a:pt x="80524" y="50809"/>
                </a:lnTo>
                <a:lnTo>
                  <a:pt x="80542" y="50865"/>
                </a:lnTo>
                <a:lnTo>
                  <a:pt x="80524" y="50902"/>
                </a:lnTo>
                <a:lnTo>
                  <a:pt x="80505" y="50920"/>
                </a:lnTo>
                <a:lnTo>
                  <a:pt x="80449" y="50995"/>
                </a:lnTo>
                <a:lnTo>
                  <a:pt x="80393" y="51051"/>
                </a:lnTo>
                <a:lnTo>
                  <a:pt x="80393" y="51107"/>
                </a:lnTo>
                <a:lnTo>
                  <a:pt x="80393" y="51144"/>
                </a:lnTo>
                <a:lnTo>
                  <a:pt x="80431" y="51181"/>
                </a:lnTo>
                <a:lnTo>
                  <a:pt x="80468" y="51200"/>
                </a:lnTo>
                <a:lnTo>
                  <a:pt x="80505" y="51218"/>
                </a:lnTo>
                <a:lnTo>
                  <a:pt x="80542" y="51200"/>
                </a:lnTo>
                <a:lnTo>
                  <a:pt x="80635" y="51162"/>
                </a:lnTo>
                <a:lnTo>
                  <a:pt x="80710" y="51144"/>
                </a:lnTo>
                <a:lnTo>
                  <a:pt x="80784" y="51125"/>
                </a:lnTo>
                <a:lnTo>
                  <a:pt x="80803" y="51125"/>
                </a:lnTo>
                <a:lnTo>
                  <a:pt x="80821" y="51144"/>
                </a:lnTo>
                <a:lnTo>
                  <a:pt x="80896" y="51181"/>
                </a:lnTo>
                <a:lnTo>
                  <a:pt x="80933" y="51200"/>
                </a:lnTo>
                <a:lnTo>
                  <a:pt x="80970" y="51237"/>
                </a:lnTo>
                <a:lnTo>
                  <a:pt x="81026" y="51274"/>
                </a:lnTo>
                <a:lnTo>
                  <a:pt x="81082" y="51274"/>
                </a:lnTo>
                <a:lnTo>
                  <a:pt x="81138" y="51256"/>
                </a:lnTo>
                <a:lnTo>
                  <a:pt x="81157" y="51200"/>
                </a:lnTo>
                <a:lnTo>
                  <a:pt x="81175" y="51162"/>
                </a:lnTo>
                <a:lnTo>
                  <a:pt x="81157" y="51107"/>
                </a:lnTo>
                <a:lnTo>
                  <a:pt x="81101" y="50995"/>
                </a:lnTo>
                <a:lnTo>
                  <a:pt x="81045" y="50902"/>
                </a:lnTo>
                <a:lnTo>
                  <a:pt x="81250" y="50790"/>
                </a:lnTo>
                <a:lnTo>
                  <a:pt x="81361" y="50716"/>
                </a:lnTo>
                <a:lnTo>
                  <a:pt x="81399" y="50678"/>
                </a:lnTo>
                <a:lnTo>
                  <a:pt x="81436" y="50641"/>
                </a:lnTo>
                <a:lnTo>
                  <a:pt x="81455" y="50585"/>
                </a:lnTo>
                <a:lnTo>
                  <a:pt x="81436" y="50529"/>
                </a:lnTo>
                <a:lnTo>
                  <a:pt x="81399" y="50492"/>
                </a:lnTo>
                <a:lnTo>
                  <a:pt x="81380" y="50474"/>
                </a:lnTo>
                <a:lnTo>
                  <a:pt x="81324" y="50492"/>
                </a:lnTo>
                <a:lnTo>
                  <a:pt x="81231" y="50511"/>
                </a:lnTo>
                <a:lnTo>
                  <a:pt x="81082" y="50585"/>
                </a:lnTo>
                <a:lnTo>
                  <a:pt x="80952" y="50641"/>
                </a:lnTo>
                <a:lnTo>
                  <a:pt x="80896" y="50660"/>
                </a:lnTo>
                <a:lnTo>
                  <a:pt x="80859" y="50660"/>
                </a:lnTo>
                <a:lnTo>
                  <a:pt x="80821" y="50641"/>
                </a:lnTo>
                <a:lnTo>
                  <a:pt x="80784" y="50604"/>
                </a:lnTo>
                <a:lnTo>
                  <a:pt x="80710" y="50511"/>
                </a:lnTo>
                <a:lnTo>
                  <a:pt x="80617" y="50436"/>
                </a:lnTo>
                <a:lnTo>
                  <a:pt x="80579" y="50399"/>
                </a:lnTo>
                <a:lnTo>
                  <a:pt x="80524" y="50380"/>
                </a:lnTo>
                <a:close/>
                <a:moveTo>
                  <a:pt x="89311" y="50362"/>
                </a:moveTo>
                <a:lnTo>
                  <a:pt x="89144" y="50474"/>
                </a:lnTo>
                <a:lnTo>
                  <a:pt x="88958" y="50567"/>
                </a:lnTo>
                <a:lnTo>
                  <a:pt x="88864" y="50604"/>
                </a:lnTo>
                <a:lnTo>
                  <a:pt x="88790" y="50567"/>
                </a:lnTo>
                <a:lnTo>
                  <a:pt x="88753" y="50529"/>
                </a:lnTo>
                <a:lnTo>
                  <a:pt x="88697" y="50492"/>
                </a:lnTo>
                <a:lnTo>
                  <a:pt x="88660" y="50455"/>
                </a:lnTo>
                <a:lnTo>
                  <a:pt x="88604" y="50436"/>
                </a:lnTo>
                <a:lnTo>
                  <a:pt x="88492" y="50399"/>
                </a:lnTo>
                <a:lnTo>
                  <a:pt x="88455" y="50399"/>
                </a:lnTo>
                <a:lnTo>
                  <a:pt x="88418" y="50418"/>
                </a:lnTo>
                <a:lnTo>
                  <a:pt x="88399" y="50436"/>
                </a:lnTo>
                <a:lnTo>
                  <a:pt x="88399" y="50455"/>
                </a:lnTo>
                <a:lnTo>
                  <a:pt x="88399" y="50529"/>
                </a:lnTo>
                <a:lnTo>
                  <a:pt x="88418" y="50604"/>
                </a:lnTo>
                <a:lnTo>
                  <a:pt x="88474" y="50678"/>
                </a:lnTo>
                <a:lnTo>
                  <a:pt x="88529" y="50753"/>
                </a:lnTo>
                <a:lnTo>
                  <a:pt x="88585" y="50827"/>
                </a:lnTo>
                <a:lnTo>
                  <a:pt x="88492" y="50902"/>
                </a:lnTo>
                <a:lnTo>
                  <a:pt x="88380" y="51013"/>
                </a:lnTo>
                <a:lnTo>
                  <a:pt x="88343" y="51069"/>
                </a:lnTo>
                <a:lnTo>
                  <a:pt x="88343" y="51125"/>
                </a:lnTo>
                <a:lnTo>
                  <a:pt x="88362" y="51200"/>
                </a:lnTo>
                <a:lnTo>
                  <a:pt x="88436" y="51256"/>
                </a:lnTo>
                <a:lnTo>
                  <a:pt x="88492" y="51274"/>
                </a:lnTo>
                <a:lnTo>
                  <a:pt x="88548" y="51274"/>
                </a:lnTo>
                <a:lnTo>
                  <a:pt x="88604" y="51256"/>
                </a:lnTo>
                <a:lnTo>
                  <a:pt x="88678" y="51237"/>
                </a:lnTo>
                <a:lnTo>
                  <a:pt x="88771" y="51144"/>
                </a:lnTo>
                <a:lnTo>
                  <a:pt x="88827" y="51107"/>
                </a:lnTo>
                <a:lnTo>
                  <a:pt x="88864" y="51088"/>
                </a:lnTo>
                <a:lnTo>
                  <a:pt x="88920" y="51069"/>
                </a:lnTo>
                <a:lnTo>
                  <a:pt x="88976" y="51088"/>
                </a:lnTo>
                <a:lnTo>
                  <a:pt x="89069" y="51144"/>
                </a:lnTo>
                <a:lnTo>
                  <a:pt x="89200" y="51200"/>
                </a:lnTo>
                <a:lnTo>
                  <a:pt x="89293" y="51200"/>
                </a:lnTo>
                <a:lnTo>
                  <a:pt x="89311" y="51162"/>
                </a:lnTo>
                <a:lnTo>
                  <a:pt x="89311" y="51125"/>
                </a:lnTo>
                <a:lnTo>
                  <a:pt x="89311" y="51088"/>
                </a:lnTo>
                <a:lnTo>
                  <a:pt x="89237" y="51013"/>
                </a:lnTo>
                <a:lnTo>
                  <a:pt x="89162" y="50939"/>
                </a:lnTo>
                <a:lnTo>
                  <a:pt x="89144" y="50902"/>
                </a:lnTo>
                <a:lnTo>
                  <a:pt x="89125" y="50883"/>
                </a:lnTo>
                <a:lnTo>
                  <a:pt x="89144" y="50846"/>
                </a:lnTo>
                <a:lnTo>
                  <a:pt x="89181" y="50790"/>
                </a:lnTo>
                <a:lnTo>
                  <a:pt x="89293" y="50716"/>
                </a:lnTo>
                <a:lnTo>
                  <a:pt x="89404" y="50623"/>
                </a:lnTo>
                <a:lnTo>
                  <a:pt x="89442" y="50567"/>
                </a:lnTo>
                <a:lnTo>
                  <a:pt x="89479" y="50529"/>
                </a:lnTo>
                <a:lnTo>
                  <a:pt x="89479" y="50455"/>
                </a:lnTo>
                <a:lnTo>
                  <a:pt x="89442" y="50399"/>
                </a:lnTo>
                <a:lnTo>
                  <a:pt x="89423" y="50362"/>
                </a:lnTo>
                <a:close/>
                <a:moveTo>
                  <a:pt x="16031" y="50362"/>
                </a:moveTo>
                <a:lnTo>
                  <a:pt x="15993" y="50380"/>
                </a:lnTo>
                <a:lnTo>
                  <a:pt x="15938" y="50399"/>
                </a:lnTo>
                <a:lnTo>
                  <a:pt x="15919" y="50436"/>
                </a:lnTo>
                <a:lnTo>
                  <a:pt x="15919" y="50492"/>
                </a:lnTo>
                <a:lnTo>
                  <a:pt x="15938" y="50567"/>
                </a:lnTo>
                <a:lnTo>
                  <a:pt x="15993" y="50623"/>
                </a:lnTo>
                <a:lnTo>
                  <a:pt x="16049" y="50660"/>
                </a:lnTo>
                <a:lnTo>
                  <a:pt x="16217" y="50753"/>
                </a:lnTo>
                <a:lnTo>
                  <a:pt x="16533" y="50865"/>
                </a:lnTo>
                <a:lnTo>
                  <a:pt x="16459" y="50902"/>
                </a:lnTo>
                <a:lnTo>
                  <a:pt x="16384" y="50976"/>
                </a:lnTo>
                <a:lnTo>
                  <a:pt x="16310" y="51032"/>
                </a:lnTo>
                <a:lnTo>
                  <a:pt x="16291" y="51125"/>
                </a:lnTo>
                <a:lnTo>
                  <a:pt x="16291" y="51181"/>
                </a:lnTo>
                <a:lnTo>
                  <a:pt x="16291" y="51218"/>
                </a:lnTo>
                <a:lnTo>
                  <a:pt x="16329" y="51256"/>
                </a:lnTo>
                <a:lnTo>
                  <a:pt x="16366" y="51274"/>
                </a:lnTo>
                <a:lnTo>
                  <a:pt x="16459" y="51293"/>
                </a:lnTo>
                <a:lnTo>
                  <a:pt x="16552" y="51274"/>
                </a:lnTo>
                <a:lnTo>
                  <a:pt x="16645" y="51218"/>
                </a:lnTo>
                <a:lnTo>
                  <a:pt x="16719" y="51144"/>
                </a:lnTo>
                <a:lnTo>
                  <a:pt x="16794" y="51069"/>
                </a:lnTo>
                <a:lnTo>
                  <a:pt x="16850" y="51051"/>
                </a:lnTo>
                <a:lnTo>
                  <a:pt x="16868" y="51032"/>
                </a:lnTo>
                <a:lnTo>
                  <a:pt x="16924" y="51032"/>
                </a:lnTo>
                <a:lnTo>
                  <a:pt x="16980" y="51069"/>
                </a:lnTo>
                <a:lnTo>
                  <a:pt x="17092" y="51144"/>
                </a:lnTo>
                <a:lnTo>
                  <a:pt x="17222" y="51200"/>
                </a:lnTo>
                <a:lnTo>
                  <a:pt x="17278" y="51200"/>
                </a:lnTo>
                <a:lnTo>
                  <a:pt x="17315" y="51181"/>
                </a:lnTo>
                <a:lnTo>
                  <a:pt x="17315" y="51144"/>
                </a:lnTo>
                <a:lnTo>
                  <a:pt x="17297" y="51107"/>
                </a:lnTo>
                <a:lnTo>
                  <a:pt x="17222" y="51013"/>
                </a:lnTo>
                <a:lnTo>
                  <a:pt x="17073" y="50865"/>
                </a:lnTo>
                <a:lnTo>
                  <a:pt x="17129" y="50771"/>
                </a:lnTo>
                <a:lnTo>
                  <a:pt x="17241" y="50604"/>
                </a:lnTo>
                <a:lnTo>
                  <a:pt x="17297" y="50511"/>
                </a:lnTo>
                <a:lnTo>
                  <a:pt x="17315" y="50436"/>
                </a:lnTo>
                <a:lnTo>
                  <a:pt x="17315" y="50380"/>
                </a:lnTo>
                <a:lnTo>
                  <a:pt x="17278" y="50380"/>
                </a:lnTo>
                <a:lnTo>
                  <a:pt x="17222" y="50399"/>
                </a:lnTo>
                <a:lnTo>
                  <a:pt x="17148" y="50436"/>
                </a:lnTo>
                <a:lnTo>
                  <a:pt x="17017" y="50529"/>
                </a:lnTo>
                <a:lnTo>
                  <a:pt x="16887" y="50623"/>
                </a:lnTo>
                <a:lnTo>
                  <a:pt x="16831" y="50660"/>
                </a:lnTo>
                <a:lnTo>
                  <a:pt x="16719" y="50660"/>
                </a:lnTo>
                <a:lnTo>
                  <a:pt x="16664" y="50623"/>
                </a:lnTo>
                <a:lnTo>
                  <a:pt x="16515" y="50529"/>
                </a:lnTo>
                <a:lnTo>
                  <a:pt x="16366" y="50436"/>
                </a:lnTo>
                <a:lnTo>
                  <a:pt x="16291" y="50399"/>
                </a:lnTo>
                <a:lnTo>
                  <a:pt x="16217" y="50380"/>
                </a:lnTo>
                <a:lnTo>
                  <a:pt x="16105" y="50362"/>
                </a:lnTo>
                <a:close/>
                <a:moveTo>
                  <a:pt x="25023" y="50362"/>
                </a:moveTo>
                <a:lnTo>
                  <a:pt x="24930" y="50380"/>
                </a:lnTo>
                <a:lnTo>
                  <a:pt x="24856" y="50399"/>
                </a:lnTo>
                <a:lnTo>
                  <a:pt x="24800" y="50436"/>
                </a:lnTo>
                <a:lnTo>
                  <a:pt x="24669" y="50511"/>
                </a:lnTo>
                <a:lnTo>
                  <a:pt x="24595" y="50529"/>
                </a:lnTo>
                <a:lnTo>
                  <a:pt x="24576" y="50548"/>
                </a:lnTo>
                <a:lnTo>
                  <a:pt x="24465" y="50511"/>
                </a:lnTo>
                <a:lnTo>
                  <a:pt x="24372" y="50455"/>
                </a:lnTo>
                <a:lnTo>
                  <a:pt x="24260" y="50418"/>
                </a:lnTo>
                <a:lnTo>
                  <a:pt x="24204" y="50418"/>
                </a:lnTo>
                <a:lnTo>
                  <a:pt x="24148" y="50436"/>
                </a:lnTo>
                <a:lnTo>
                  <a:pt x="24129" y="50455"/>
                </a:lnTo>
                <a:lnTo>
                  <a:pt x="24111" y="50511"/>
                </a:lnTo>
                <a:lnTo>
                  <a:pt x="24129" y="50567"/>
                </a:lnTo>
                <a:lnTo>
                  <a:pt x="24185" y="50604"/>
                </a:lnTo>
                <a:lnTo>
                  <a:pt x="24278" y="50697"/>
                </a:lnTo>
                <a:lnTo>
                  <a:pt x="24353" y="50771"/>
                </a:lnTo>
                <a:lnTo>
                  <a:pt x="24353" y="50790"/>
                </a:lnTo>
                <a:lnTo>
                  <a:pt x="24334" y="50846"/>
                </a:lnTo>
                <a:lnTo>
                  <a:pt x="24297" y="50958"/>
                </a:lnTo>
                <a:lnTo>
                  <a:pt x="24241" y="51069"/>
                </a:lnTo>
                <a:lnTo>
                  <a:pt x="24241" y="51125"/>
                </a:lnTo>
                <a:lnTo>
                  <a:pt x="24241" y="51162"/>
                </a:lnTo>
                <a:lnTo>
                  <a:pt x="24278" y="51181"/>
                </a:lnTo>
                <a:lnTo>
                  <a:pt x="24353" y="51181"/>
                </a:lnTo>
                <a:lnTo>
                  <a:pt x="24390" y="51144"/>
                </a:lnTo>
                <a:lnTo>
                  <a:pt x="24427" y="51107"/>
                </a:lnTo>
                <a:lnTo>
                  <a:pt x="24520" y="51032"/>
                </a:lnTo>
                <a:lnTo>
                  <a:pt x="24614" y="50958"/>
                </a:lnTo>
                <a:lnTo>
                  <a:pt x="24651" y="50976"/>
                </a:lnTo>
                <a:lnTo>
                  <a:pt x="24707" y="50995"/>
                </a:lnTo>
                <a:lnTo>
                  <a:pt x="24800" y="51069"/>
                </a:lnTo>
                <a:lnTo>
                  <a:pt x="24967" y="51162"/>
                </a:lnTo>
                <a:lnTo>
                  <a:pt x="25098" y="51256"/>
                </a:lnTo>
                <a:lnTo>
                  <a:pt x="25153" y="51293"/>
                </a:lnTo>
                <a:lnTo>
                  <a:pt x="25191" y="51274"/>
                </a:lnTo>
                <a:lnTo>
                  <a:pt x="25209" y="51237"/>
                </a:lnTo>
                <a:lnTo>
                  <a:pt x="25172" y="51181"/>
                </a:lnTo>
                <a:lnTo>
                  <a:pt x="25060" y="51032"/>
                </a:lnTo>
                <a:lnTo>
                  <a:pt x="24930" y="50865"/>
                </a:lnTo>
                <a:lnTo>
                  <a:pt x="24856" y="50790"/>
                </a:lnTo>
                <a:lnTo>
                  <a:pt x="25042" y="50678"/>
                </a:lnTo>
                <a:lnTo>
                  <a:pt x="25135" y="50623"/>
                </a:lnTo>
                <a:lnTo>
                  <a:pt x="25153" y="50585"/>
                </a:lnTo>
                <a:lnTo>
                  <a:pt x="25172" y="50529"/>
                </a:lnTo>
                <a:lnTo>
                  <a:pt x="25172" y="50474"/>
                </a:lnTo>
                <a:lnTo>
                  <a:pt x="25172" y="50436"/>
                </a:lnTo>
                <a:lnTo>
                  <a:pt x="25135" y="50399"/>
                </a:lnTo>
                <a:lnTo>
                  <a:pt x="25116" y="50380"/>
                </a:lnTo>
                <a:lnTo>
                  <a:pt x="25023" y="50362"/>
                </a:lnTo>
                <a:close/>
                <a:moveTo>
                  <a:pt x="54719" y="50362"/>
                </a:moveTo>
                <a:lnTo>
                  <a:pt x="54496" y="50474"/>
                </a:lnTo>
                <a:lnTo>
                  <a:pt x="54291" y="50585"/>
                </a:lnTo>
                <a:lnTo>
                  <a:pt x="54216" y="50604"/>
                </a:lnTo>
                <a:lnTo>
                  <a:pt x="54179" y="50623"/>
                </a:lnTo>
                <a:lnTo>
                  <a:pt x="54123" y="50623"/>
                </a:lnTo>
                <a:lnTo>
                  <a:pt x="54086" y="50604"/>
                </a:lnTo>
                <a:lnTo>
                  <a:pt x="54011" y="50529"/>
                </a:lnTo>
                <a:lnTo>
                  <a:pt x="53918" y="50455"/>
                </a:lnTo>
                <a:lnTo>
                  <a:pt x="53844" y="50418"/>
                </a:lnTo>
                <a:lnTo>
                  <a:pt x="53751" y="50399"/>
                </a:lnTo>
                <a:lnTo>
                  <a:pt x="53714" y="50380"/>
                </a:lnTo>
                <a:lnTo>
                  <a:pt x="53658" y="50399"/>
                </a:lnTo>
                <a:lnTo>
                  <a:pt x="53639" y="50418"/>
                </a:lnTo>
                <a:lnTo>
                  <a:pt x="53602" y="50455"/>
                </a:lnTo>
                <a:lnTo>
                  <a:pt x="53602" y="50511"/>
                </a:lnTo>
                <a:lnTo>
                  <a:pt x="53620" y="50567"/>
                </a:lnTo>
                <a:lnTo>
                  <a:pt x="53639" y="50623"/>
                </a:lnTo>
                <a:lnTo>
                  <a:pt x="53676" y="50660"/>
                </a:lnTo>
                <a:lnTo>
                  <a:pt x="53788" y="50753"/>
                </a:lnTo>
                <a:lnTo>
                  <a:pt x="53863" y="50809"/>
                </a:lnTo>
                <a:lnTo>
                  <a:pt x="53732" y="50865"/>
                </a:lnTo>
                <a:lnTo>
                  <a:pt x="53565" y="50939"/>
                </a:lnTo>
                <a:lnTo>
                  <a:pt x="53490" y="50995"/>
                </a:lnTo>
                <a:lnTo>
                  <a:pt x="53434" y="51051"/>
                </a:lnTo>
                <a:lnTo>
                  <a:pt x="53378" y="51107"/>
                </a:lnTo>
                <a:lnTo>
                  <a:pt x="53378" y="51181"/>
                </a:lnTo>
                <a:lnTo>
                  <a:pt x="53397" y="51237"/>
                </a:lnTo>
                <a:lnTo>
                  <a:pt x="53453" y="51274"/>
                </a:lnTo>
                <a:lnTo>
                  <a:pt x="53509" y="51293"/>
                </a:lnTo>
                <a:lnTo>
                  <a:pt x="53583" y="51274"/>
                </a:lnTo>
                <a:lnTo>
                  <a:pt x="53732" y="51237"/>
                </a:lnTo>
                <a:lnTo>
                  <a:pt x="53825" y="51181"/>
                </a:lnTo>
                <a:lnTo>
                  <a:pt x="53993" y="51088"/>
                </a:lnTo>
                <a:lnTo>
                  <a:pt x="54086" y="51032"/>
                </a:lnTo>
                <a:lnTo>
                  <a:pt x="54142" y="51013"/>
                </a:lnTo>
                <a:lnTo>
                  <a:pt x="54216" y="51032"/>
                </a:lnTo>
                <a:lnTo>
                  <a:pt x="54291" y="51088"/>
                </a:lnTo>
                <a:lnTo>
                  <a:pt x="54347" y="51144"/>
                </a:lnTo>
                <a:lnTo>
                  <a:pt x="54421" y="51181"/>
                </a:lnTo>
                <a:lnTo>
                  <a:pt x="54514" y="51218"/>
                </a:lnTo>
                <a:lnTo>
                  <a:pt x="54551" y="51200"/>
                </a:lnTo>
                <a:lnTo>
                  <a:pt x="54570" y="51162"/>
                </a:lnTo>
                <a:lnTo>
                  <a:pt x="54551" y="51107"/>
                </a:lnTo>
                <a:lnTo>
                  <a:pt x="54458" y="50976"/>
                </a:lnTo>
                <a:lnTo>
                  <a:pt x="54365" y="50865"/>
                </a:lnTo>
                <a:lnTo>
                  <a:pt x="54570" y="50753"/>
                </a:lnTo>
                <a:lnTo>
                  <a:pt x="54663" y="50678"/>
                </a:lnTo>
                <a:lnTo>
                  <a:pt x="54756" y="50604"/>
                </a:lnTo>
                <a:lnTo>
                  <a:pt x="54793" y="50529"/>
                </a:lnTo>
                <a:lnTo>
                  <a:pt x="54831" y="50436"/>
                </a:lnTo>
                <a:lnTo>
                  <a:pt x="54831" y="50399"/>
                </a:lnTo>
                <a:lnTo>
                  <a:pt x="54812" y="50362"/>
                </a:lnTo>
                <a:close/>
                <a:moveTo>
                  <a:pt x="10706" y="50343"/>
                </a:moveTo>
                <a:lnTo>
                  <a:pt x="10650" y="50362"/>
                </a:lnTo>
                <a:lnTo>
                  <a:pt x="10594" y="50380"/>
                </a:lnTo>
                <a:lnTo>
                  <a:pt x="10557" y="50436"/>
                </a:lnTo>
                <a:lnTo>
                  <a:pt x="10538" y="50511"/>
                </a:lnTo>
                <a:lnTo>
                  <a:pt x="10557" y="50585"/>
                </a:lnTo>
                <a:lnTo>
                  <a:pt x="10594" y="50641"/>
                </a:lnTo>
                <a:lnTo>
                  <a:pt x="10669" y="50697"/>
                </a:lnTo>
                <a:lnTo>
                  <a:pt x="10743" y="50753"/>
                </a:lnTo>
                <a:lnTo>
                  <a:pt x="10911" y="50827"/>
                </a:lnTo>
                <a:lnTo>
                  <a:pt x="11041" y="50883"/>
                </a:lnTo>
                <a:lnTo>
                  <a:pt x="10967" y="51032"/>
                </a:lnTo>
                <a:lnTo>
                  <a:pt x="10929" y="51107"/>
                </a:lnTo>
                <a:lnTo>
                  <a:pt x="10911" y="51162"/>
                </a:lnTo>
                <a:lnTo>
                  <a:pt x="10929" y="51218"/>
                </a:lnTo>
                <a:lnTo>
                  <a:pt x="10948" y="51237"/>
                </a:lnTo>
                <a:lnTo>
                  <a:pt x="11004" y="51237"/>
                </a:lnTo>
                <a:lnTo>
                  <a:pt x="11097" y="51200"/>
                </a:lnTo>
                <a:lnTo>
                  <a:pt x="11209" y="51107"/>
                </a:lnTo>
                <a:lnTo>
                  <a:pt x="11283" y="51069"/>
                </a:lnTo>
                <a:lnTo>
                  <a:pt x="11320" y="51051"/>
                </a:lnTo>
                <a:lnTo>
                  <a:pt x="11376" y="51069"/>
                </a:lnTo>
                <a:lnTo>
                  <a:pt x="11451" y="51107"/>
                </a:lnTo>
                <a:lnTo>
                  <a:pt x="11562" y="51181"/>
                </a:lnTo>
                <a:lnTo>
                  <a:pt x="11674" y="51256"/>
                </a:lnTo>
                <a:lnTo>
                  <a:pt x="11786" y="51311"/>
                </a:lnTo>
                <a:lnTo>
                  <a:pt x="11897" y="51311"/>
                </a:lnTo>
                <a:lnTo>
                  <a:pt x="11953" y="51274"/>
                </a:lnTo>
                <a:lnTo>
                  <a:pt x="11972" y="51218"/>
                </a:lnTo>
                <a:lnTo>
                  <a:pt x="11991" y="51162"/>
                </a:lnTo>
                <a:lnTo>
                  <a:pt x="11972" y="51107"/>
                </a:lnTo>
                <a:lnTo>
                  <a:pt x="11935" y="51032"/>
                </a:lnTo>
                <a:lnTo>
                  <a:pt x="11897" y="50976"/>
                </a:lnTo>
                <a:lnTo>
                  <a:pt x="11786" y="50883"/>
                </a:lnTo>
                <a:lnTo>
                  <a:pt x="11674" y="50809"/>
                </a:lnTo>
                <a:lnTo>
                  <a:pt x="11767" y="50753"/>
                </a:lnTo>
                <a:lnTo>
                  <a:pt x="11860" y="50697"/>
                </a:lnTo>
                <a:lnTo>
                  <a:pt x="11935" y="50623"/>
                </a:lnTo>
                <a:lnTo>
                  <a:pt x="11991" y="50529"/>
                </a:lnTo>
                <a:lnTo>
                  <a:pt x="11991" y="50436"/>
                </a:lnTo>
                <a:lnTo>
                  <a:pt x="11972" y="50380"/>
                </a:lnTo>
                <a:lnTo>
                  <a:pt x="11916" y="50343"/>
                </a:lnTo>
                <a:lnTo>
                  <a:pt x="11767" y="50343"/>
                </a:lnTo>
                <a:lnTo>
                  <a:pt x="11674" y="50362"/>
                </a:lnTo>
                <a:lnTo>
                  <a:pt x="11544" y="50418"/>
                </a:lnTo>
                <a:lnTo>
                  <a:pt x="11413" y="50511"/>
                </a:lnTo>
                <a:lnTo>
                  <a:pt x="11357" y="50548"/>
                </a:lnTo>
                <a:lnTo>
                  <a:pt x="11283" y="50548"/>
                </a:lnTo>
                <a:lnTo>
                  <a:pt x="11209" y="50529"/>
                </a:lnTo>
                <a:lnTo>
                  <a:pt x="11134" y="50474"/>
                </a:lnTo>
                <a:lnTo>
                  <a:pt x="11041" y="50418"/>
                </a:lnTo>
                <a:lnTo>
                  <a:pt x="10967" y="50380"/>
                </a:lnTo>
                <a:lnTo>
                  <a:pt x="10855" y="50343"/>
                </a:lnTo>
                <a:close/>
                <a:moveTo>
                  <a:pt x="29529" y="50362"/>
                </a:moveTo>
                <a:lnTo>
                  <a:pt x="29473" y="50380"/>
                </a:lnTo>
                <a:lnTo>
                  <a:pt x="29436" y="50418"/>
                </a:lnTo>
                <a:lnTo>
                  <a:pt x="29417" y="50492"/>
                </a:lnTo>
                <a:lnTo>
                  <a:pt x="29417" y="50548"/>
                </a:lnTo>
                <a:lnTo>
                  <a:pt x="29473" y="50604"/>
                </a:lnTo>
                <a:lnTo>
                  <a:pt x="29529" y="50660"/>
                </a:lnTo>
                <a:lnTo>
                  <a:pt x="29603" y="50716"/>
                </a:lnTo>
                <a:lnTo>
                  <a:pt x="29901" y="50846"/>
                </a:lnTo>
                <a:lnTo>
                  <a:pt x="29808" y="50920"/>
                </a:lnTo>
                <a:lnTo>
                  <a:pt x="29715" y="51032"/>
                </a:lnTo>
                <a:lnTo>
                  <a:pt x="29659" y="51088"/>
                </a:lnTo>
                <a:lnTo>
                  <a:pt x="29640" y="51144"/>
                </a:lnTo>
                <a:lnTo>
                  <a:pt x="29640" y="51200"/>
                </a:lnTo>
                <a:lnTo>
                  <a:pt x="29659" y="51256"/>
                </a:lnTo>
                <a:lnTo>
                  <a:pt x="29715" y="51293"/>
                </a:lnTo>
                <a:lnTo>
                  <a:pt x="29771" y="51311"/>
                </a:lnTo>
                <a:lnTo>
                  <a:pt x="29845" y="51274"/>
                </a:lnTo>
                <a:lnTo>
                  <a:pt x="29901" y="51237"/>
                </a:lnTo>
                <a:lnTo>
                  <a:pt x="30031" y="51125"/>
                </a:lnTo>
                <a:lnTo>
                  <a:pt x="30087" y="51088"/>
                </a:lnTo>
                <a:lnTo>
                  <a:pt x="30125" y="51069"/>
                </a:lnTo>
                <a:lnTo>
                  <a:pt x="30162" y="51069"/>
                </a:lnTo>
                <a:lnTo>
                  <a:pt x="30218" y="51107"/>
                </a:lnTo>
                <a:lnTo>
                  <a:pt x="30348" y="51181"/>
                </a:lnTo>
                <a:lnTo>
                  <a:pt x="30497" y="51256"/>
                </a:lnTo>
                <a:lnTo>
                  <a:pt x="30553" y="51256"/>
                </a:lnTo>
                <a:lnTo>
                  <a:pt x="30590" y="51237"/>
                </a:lnTo>
                <a:lnTo>
                  <a:pt x="30609" y="51200"/>
                </a:lnTo>
                <a:lnTo>
                  <a:pt x="30609" y="51144"/>
                </a:lnTo>
                <a:lnTo>
                  <a:pt x="30571" y="51088"/>
                </a:lnTo>
                <a:lnTo>
                  <a:pt x="30534" y="51013"/>
                </a:lnTo>
                <a:lnTo>
                  <a:pt x="30441" y="50902"/>
                </a:lnTo>
                <a:lnTo>
                  <a:pt x="30348" y="50827"/>
                </a:lnTo>
                <a:lnTo>
                  <a:pt x="30441" y="50697"/>
                </a:lnTo>
                <a:lnTo>
                  <a:pt x="30515" y="50548"/>
                </a:lnTo>
                <a:lnTo>
                  <a:pt x="30534" y="50474"/>
                </a:lnTo>
                <a:lnTo>
                  <a:pt x="30515" y="50436"/>
                </a:lnTo>
                <a:lnTo>
                  <a:pt x="30460" y="50436"/>
                </a:lnTo>
                <a:lnTo>
                  <a:pt x="30367" y="50474"/>
                </a:lnTo>
                <a:lnTo>
                  <a:pt x="30255" y="50567"/>
                </a:lnTo>
                <a:lnTo>
                  <a:pt x="30180" y="50623"/>
                </a:lnTo>
                <a:lnTo>
                  <a:pt x="30125" y="50641"/>
                </a:lnTo>
                <a:lnTo>
                  <a:pt x="30069" y="50623"/>
                </a:lnTo>
                <a:lnTo>
                  <a:pt x="29994" y="50567"/>
                </a:lnTo>
                <a:lnTo>
                  <a:pt x="29864" y="50455"/>
                </a:lnTo>
                <a:lnTo>
                  <a:pt x="29752" y="50399"/>
                </a:lnTo>
                <a:lnTo>
                  <a:pt x="29603" y="50362"/>
                </a:lnTo>
                <a:close/>
                <a:moveTo>
                  <a:pt x="61757" y="50325"/>
                </a:moveTo>
                <a:lnTo>
                  <a:pt x="61719" y="50343"/>
                </a:lnTo>
                <a:lnTo>
                  <a:pt x="61682" y="50362"/>
                </a:lnTo>
                <a:lnTo>
                  <a:pt x="61645" y="50399"/>
                </a:lnTo>
                <a:lnTo>
                  <a:pt x="61626" y="50418"/>
                </a:lnTo>
                <a:lnTo>
                  <a:pt x="61626" y="50455"/>
                </a:lnTo>
                <a:lnTo>
                  <a:pt x="61645" y="50529"/>
                </a:lnTo>
                <a:lnTo>
                  <a:pt x="61719" y="50604"/>
                </a:lnTo>
                <a:lnTo>
                  <a:pt x="61868" y="50734"/>
                </a:lnTo>
                <a:lnTo>
                  <a:pt x="61999" y="50827"/>
                </a:lnTo>
                <a:lnTo>
                  <a:pt x="61887" y="50902"/>
                </a:lnTo>
                <a:lnTo>
                  <a:pt x="61738" y="51013"/>
                </a:lnTo>
                <a:lnTo>
                  <a:pt x="61682" y="51088"/>
                </a:lnTo>
                <a:lnTo>
                  <a:pt x="61664" y="51162"/>
                </a:lnTo>
                <a:lnTo>
                  <a:pt x="61664" y="51218"/>
                </a:lnTo>
                <a:lnTo>
                  <a:pt x="61738" y="51293"/>
                </a:lnTo>
                <a:lnTo>
                  <a:pt x="61757" y="51311"/>
                </a:lnTo>
                <a:lnTo>
                  <a:pt x="61812" y="51311"/>
                </a:lnTo>
                <a:lnTo>
                  <a:pt x="61887" y="51293"/>
                </a:lnTo>
                <a:lnTo>
                  <a:pt x="61980" y="51274"/>
                </a:lnTo>
                <a:lnTo>
                  <a:pt x="62054" y="51237"/>
                </a:lnTo>
                <a:lnTo>
                  <a:pt x="62129" y="51181"/>
                </a:lnTo>
                <a:lnTo>
                  <a:pt x="62222" y="51125"/>
                </a:lnTo>
                <a:lnTo>
                  <a:pt x="62315" y="51051"/>
                </a:lnTo>
                <a:lnTo>
                  <a:pt x="62427" y="51069"/>
                </a:lnTo>
                <a:lnTo>
                  <a:pt x="62539" y="51088"/>
                </a:lnTo>
                <a:lnTo>
                  <a:pt x="62594" y="51088"/>
                </a:lnTo>
                <a:lnTo>
                  <a:pt x="62613" y="51051"/>
                </a:lnTo>
                <a:lnTo>
                  <a:pt x="62613" y="51013"/>
                </a:lnTo>
                <a:lnTo>
                  <a:pt x="62613" y="50976"/>
                </a:lnTo>
                <a:lnTo>
                  <a:pt x="62576" y="50958"/>
                </a:lnTo>
                <a:lnTo>
                  <a:pt x="62557" y="50939"/>
                </a:lnTo>
                <a:lnTo>
                  <a:pt x="62539" y="50902"/>
                </a:lnTo>
                <a:lnTo>
                  <a:pt x="62539" y="50846"/>
                </a:lnTo>
                <a:lnTo>
                  <a:pt x="62557" y="50771"/>
                </a:lnTo>
                <a:lnTo>
                  <a:pt x="62632" y="50641"/>
                </a:lnTo>
                <a:lnTo>
                  <a:pt x="62650" y="50567"/>
                </a:lnTo>
                <a:lnTo>
                  <a:pt x="62632" y="50529"/>
                </a:lnTo>
                <a:lnTo>
                  <a:pt x="62613" y="50492"/>
                </a:lnTo>
                <a:lnTo>
                  <a:pt x="62557" y="50455"/>
                </a:lnTo>
                <a:lnTo>
                  <a:pt x="62483" y="50436"/>
                </a:lnTo>
                <a:lnTo>
                  <a:pt x="62427" y="50455"/>
                </a:lnTo>
                <a:lnTo>
                  <a:pt x="62371" y="50492"/>
                </a:lnTo>
                <a:lnTo>
                  <a:pt x="62297" y="50548"/>
                </a:lnTo>
                <a:lnTo>
                  <a:pt x="62278" y="50585"/>
                </a:lnTo>
                <a:lnTo>
                  <a:pt x="62222" y="50585"/>
                </a:lnTo>
                <a:lnTo>
                  <a:pt x="62166" y="50567"/>
                </a:lnTo>
                <a:lnTo>
                  <a:pt x="62092" y="50511"/>
                </a:lnTo>
                <a:lnTo>
                  <a:pt x="62036" y="50455"/>
                </a:lnTo>
                <a:lnTo>
                  <a:pt x="61887" y="50362"/>
                </a:lnTo>
                <a:lnTo>
                  <a:pt x="61812" y="50343"/>
                </a:lnTo>
                <a:lnTo>
                  <a:pt x="61757" y="50325"/>
                </a:lnTo>
                <a:close/>
                <a:moveTo>
                  <a:pt x="64475" y="50306"/>
                </a:moveTo>
                <a:lnTo>
                  <a:pt x="64419" y="50325"/>
                </a:lnTo>
                <a:lnTo>
                  <a:pt x="64382" y="50380"/>
                </a:lnTo>
                <a:lnTo>
                  <a:pt x="64363" y="50418"/>
                </a:lnTo>
                <a:lnTo>
                  <a:pt x="64382" y="50474"/>
                </a:lnTo>
                <a:lnTo>
                  <a:pt x="64400" y="50529"/>
                </a:lnTo>
                <a:lnTo>
                  <a:pt x="64475" y="50623"/>
                </a:lnTo>
                <a:lnTo>
                  <a:pt x="64493" y="50678"/>
                </a:lnTo>
                <a:lnTo>
                  <a:pt x="64512" y="50716"/>
                </a:lnTo>
                <a:lnTo>
                  <a:pt x="64493" y="50753"/>
                </a:lnTo>
                <a:lnTo>
                  <a:pt x="64475" y="50790"/>
                </a:lnTo>
                <a:lnTo>
                  <a:pt x="64382" y="50883"/>
                </a:lnTo>
                <a:lnTo>
                  <a:pt x="64307" y="50958"/>
                </a:lnTo>
                <a:lnTo>
                  <a:pt x="64270" y="51013"/>
                </a:lnTo>
                <a:lnTo>
                  <a:pt x="64251" y="51069"/>
                </a:lnTo>
                <a:lnTo>
                  <a:pt x="64270" y="51107"/>
                </a:lnTo>
                <a:lnTo>
                  <a:pt x="64289" y="51144"/>
                </a:lnTo>
                <a:lnTo>
                  <a:pt x="64307" y="51162"/>
                </a:lnTo>
                <a:lnTo>
                  <a:pt x="64363" y="51162"/>
                </a:lnTo>
                <a:lnTo>
                  <a:pt x="64456" y="51125"/>
                </a:lnTo>
                <a:lnTo>
                  <a:pt x="64531" y="51088"/>
                </a:lnTo>
                <a:lnTo>
                  <a:pt x="64680" y="51032"/>
                </a:lnTo>
                <a:lnTo>
                  <a:pt x="64717" y="51032"/>
                </a:lnTo>
                <a:lnTo>
                  <a:pt x="64791" y="51088"/>
                </a:lnTo>
                <a:lnTo>
                  <a:pt x="64847" y="51125"/>
                </a:lnTo>
                <a:lnTo>
                  <a:pt x="64903" y="51200"/>
                </a:lnTo>
                <a:lnTo>
                  <a:pt x="64959" y="51256"/>
                </a:lnTo>
                <a:lnTo>
                  <a:pt x="65015" y="51293"/>
                </a:lnTo>
                <a:lnTo>
                  <a:pt x="65089" y="51311"/>
                </a:lnTo>
                <a:lnTo>
                  <a:pt x="65164" y="51311"/>
                </a:lnTo>
                <a:lnTo>
                  <a:pt x="65238" y="51293"/>
                </a:lnTo>
                <a:lnTo>
                  <a:pt x="65257" y="51274"/>
                </a:lnTo>
                <a:lnTo>
                  <a:pt x="65275" y="51237"/>
                </a:lnTo>
                <a:lnTo>
                  <a:pt x="65294" y="51181"/>
                </a:lnTo>
                <a:lnTo>
                  <a:pt x="65275" y="51125"/>
                </a:lnTo>
                <a:lnTo>
                  <a:pt x="65238" y="51069"/>
                </a:lnTo>
                <a:lnTo>
                  <a:pt x="65201" y="51013"/>
                </a:lnTo>
                <a:lnTo>
                  <a:pt x="65015" y="50865"/>
                </a:lnTo>
                <a:lnTo>
                  <a:pt x="65201" y="50771"/>
                </a:lnTo>
                <a:lnTo>
                  <a:pt x="65294" y="50716"/>
                </a:lnTo>
                <a:lnTo>
                  <a:pt x="65369" y="50660"/>
                </a:lnTo>
                <a:lnTo>
                  <a:pt x="65387" y="50604"/>
                </a:lnTo>
                <a:lnTo>
                  <a:pt x="65387" y="50548"/>
                </a:lnTo>
                <a:lnTo>
                  <a:pt x="65350" y="50492"/>
                </a:lnTo>
                <a:lnTo>
                  <a:pt x="65331" y="50474"/>
                </a:lnTo>
                <a:lnTo>
                  <a:pt x="65294" y="50474"/>
                </a:lnTo>
                <a:lnTo>
                  <a:pt x="65145" y="50511"/>
                </a:lnTo>
                <a:lnTo>
                  <a:pt x="64996" y="50548"/>
                </a:lnTo>
                <a:lnTo>
                  <a:pt x="64866" y="50585"/>
                </a:lnTo>
                <a:lnTo>
                  <a:pt x="64754" y="50585"/>
                </a:lnTo>
                <a:lnTo>
                  <a:pt x="64717" y="50548"/>
                </a:lnTo>
                <a:lnTo>
                  <a:pt x="64680" y="50511"/>
                </a:lnTo>
                <a:lnTo>
                  <a:pt x="64605" y="50399"/>
                </a:lnTo>
                <a:lnTo>
                  <a:pt x="64568" y="50362"/>
                </a:lnTo>
                <a:lnTo>
                  <a:pt x="64531" y="50325"/>
                </a:lnTo>
                <a:lnTo>
                  <a:pt x="64475" y="50306"/>
                </a:lnTo>
                <a:close/>
                <a:moveTo>
                  <a:pt x="40253" y="50306"/>
                </a:moveTo>
                <a:lnTo>
                  <a:pt x="40215" y="50325"/>
                </a:lnTo>
                <a:lnTo>
                  <a:pt x="40215" y="50362"/>
                </a:lnTo>
                <a:lnTo>
                  <a:pt x="40234" y="50418"/>
                </a:lnTo>
                <a:lnTo>
                  <a:pt x="40327" y="50567"/>
                </a:lnTo>
                <a:lnTo>
                  <a:pt x="40532" y="50771"/>
                </a:lnTo>
                <a:lnTo>
                  <a:pt x="40420" y="50865"/>
                </a:lnTo>
                <a:lnTo>
                  <a:pt x="40290" y="50995"/>
                </a:lnTo>
                <a:lnTo>
                  <a:pt x="40234" y="51051"/>
                </a:lnTo>
                <a:lnTo>
                  <a:pt x="40197" y="51125"/>
                </a:lnTo>
                <a:lnTo>
                  <a:pt x="40197" y="51200"/>
                </a:lnTo>
                <a:lnTo>
                  <a:pt x="40234" y="51256"/>
                </a:lnTo>
                <a:lnTo>
                  <a:pt x="40309" y="51293"/>
                </a:lnTo>
                <a:lnTo>
                  <a:pt x="40364" y="51311"/>
                </a:lnTo>
                <a:lnTo>
                  <a:pt x="40439" y="51293"/>
                </a:lnTo>
                <a:lnTo>
                  <a:pt x="40513" y="51237"/>
                </a:lnTo>
                <a:lnTo>
                  <a:pt x="40644" y="51125"/>
                </a:lnTo>
                <a:lnTo>
                  <a:pt x="40755" y="51032"/>
                </a:lnTo>
                <a:lnTo>
                  <a:pt x="40904" y="51218"/>
                </a:lnTo>
                <a:lnTo>
                  <a:pt x="40997" y="51311"/>
                </a:lnTo>
                <a:lnTo>
                  <a:pt x="41053" y="51330"/>
                </a:lnTo>
                <a:lnTo>
                  <a:pt x="41146" y="51330"/>
                </a:lnTo>
                <a:lnTo>
                  <a:pt x="41184" y="51293"/>
                </a:lnTo>
                <a:lnTo>
                  <a:pt x="41221" y="51274"/>
                </a:lnTo>
                <a:lnTo>
                  <a:pt x="41221" y="51237"/>
                </a:lnTo>
                <a:lnTo>
                  <a:pt x="41221" y="51162"/>
                </a:lnTo>
                <a:lnTo>
                  <a:pt x="41184" y="51088"/>
                </a:lnTo>
                <a:lnTo>
                  <a:pt x="41146" y="51032"/>
                </a:lnTo>
                <a:lnTo>
                  <a:pt x="41109" y="50995"/>
                </a:lnTo>
                <a:lnTo>
                  <a:pt x="41072" y="50939"/>
                </a:lnTo>
                <a:lnTo>
                  <a:pt x="41035" y="50902"/>
                </a:lnTo>
                <a:lnTo>
                  <a:pt x="41016" y="50846"/>
                </a:lnTo>
                <a:lnTo>
                  <a:pt x="40997" y="50809"/>
                </a:lnTo>
                <a:lnTo>
                  <a:pt x="41072" y="50716"/>
                </a:lnTo>
                <a:lnTo>
                  <a:pt x="41128" y="50660"/>
                </a:lnTo>
                <a:lnTo>
                  <a:pt x="41202" y="50529"/>
                </a:lnTo>
                <a:lnTo>
                  <a:pt x="41239" y="50474"/>
                </a:lnTo>
                <a:lnTo>
                  <a:pt x="41239" y="50418"/>
                </a:lnTo>
                <a:lnTo>
                  <a:pt x="41221" y="50380"/>
                </a:lnTo>
                <a:lnTo>
                  <a:pt x="41165" y="50380"/>
                </a:lnTo>
                <a:lnTo>
                  <a:pt x="41035" y="50418"/>
                </a:lnTo>
                <a:lnTo>
                  <a:pt x="40904" y="50492"/>
                </a:lnTo>
                <a:lnTo>
                  <a:pt x="40774" y="50567"/>
                </a:lnTo>
                <a:lnTo>
                  <a:pt x="40737" y="50567"/>
                </a:lnTo>
                <a:lnTo>
                  <a:pt x="40662" y="50548"/>
                </a:lnTo>
                <a:lnTo>
                  <a:pt x="40439" y="50399"/>
                </a:lnTo>
                <a:lnTo>
                  <a:pt x="40309" y="50306"/>
                </a:lnTo>
                <a:close/>
                <a:moveTo>
                  <a:pt x="45708" y="50325"/>
                </a:moveTo>
                <a:lnTo>
                  <a:pt x="45652" y="50362"/>
                </a:lnTo>
                <a:lnTo>
                  <a:pt x="45615" y="50436"/>
                </a:lnTo>
                <a:lnTo>
                  <a:pt x="45633" y="50492"/>
                </a:lnTo>
                <a:lnTo>
                  <a:pt x="45671" y="50548"/>
                </a:lnTo>
                <a:lnTo>
                  <a:pt x="45726" y="50604"/>
                </a:lnTo>
                <a:lnTo>
                  <a:pt x="45894" y="50697"/>
                </a:lnTo>
                <a:lnTo>
                  <a:pt x="46006" y="50771"/>
                </a:lnTo>
                <a:lnTo>
                  <a:pt x="45931" y="50883"/>
                </a:lnTo>
                <a:lnTo>
                  <a:pt x="45801" y="51032"/>
                </a:lnTo>
                <a:lnTo>
                  <a:pt x="45745" y="51107"/>
                </a:lnTo>
                <a:lnTo>
                  <a:pt x="45708" y="51181"/>
                </a:lnTo>
                <a:lnTo>
                  <a:pt x="45708" y="51256"/>
                </a:lnTo>
                <a:lnTo>
                  <a:pt x="45708" y="51293"/>
                </a:lnTo>
                <a:lnTo>
                  <a:pt x="45726" y="51311"/>
                </a:lnTo>
                <a:lnTo>
                  <a:pt x="45764" y="51330"/>
                </a:lnTo>
                <a:lnTo>
                  <a:pt x="45782" y="51330"/>
                </a:lnTo>
                <a:lnTo>
                  <a:pt x="45857" y="51311"/>
                </a:lnTo>
                <a:lnTo>
                  <a:pt x="45931" y="51274"/>
                </a:lnTo>
                <a:lnTo>
                  <a:pt x="46006" y="51218"/>
                </a:lnTo>
                <a:lnTo>
                  <a:pt x="46155" y="51069"/>
                </a:lnTo>
                <a:lnTo>
                  <a:pt x="46248" y="50976"/>
                </a:lnTo>
                <a:lnTo>
                  <a:pt x="46378" y="51125"/>
                </a:lnTo>
                <a:lnTo>
                  <a:pt x="46471" y="51181"/>
                </a:lnTo>
                <a:lnTo>
                  <a:pt x="46508" y="51200"/>
                </a:lnTo>
                <a:lnTo>
                  <a:pt x="46527" y="51181"/>
                </a:lnTo>
                <a:lnTo>
                  <a:pt x="46546" y="51144"/>
                </a:lnTo>
                <a:lnTo>
                  <a:pt x="46527" y="51088"/>
                </a:lnTo>
                <a:lnTo>
                  <a:pt x="46490" y="50976"/>
                </a:lnTo>
                <a:lnTo>
                  <a:pt x="46434" y="50846"/>
                </a:lnTo>
                <a:lnTo>
                  <a:pt x="46415" y="50771"/>
                </a:lnTo>
                <a:lnTo>
                  <a:pt x="46453" y="50678"/>
                </a:lnTo>
                <a:lnTo>
                  <a:pt x="46508" y="50623"/>
                </a:lnTo>
                <a:lnTo>
                  <a:pt x="46546" y="50548"/>
                </a:lnTo>
                <a:lnTo>
                  <a:pt x="46546" y="50511"/>
                </a:lnTo>
                <a:lnTo>
                  <a:pt x="46527" y="50455"/>
                </a:lnTo>
                <a:lnTo>
                  <a:pt x="46490" y="50380"/>
                </a:lnTo>
                <a:lnTo>
                  <a:pt x="46434" y="50343"/>
                </a:lnTo>
                <a:lnTo>
                  <a:pt x="46359" y="50343"/>
                </a:lnTo>
                <a:lnTo>
                  <a:pt x="46322" y="50362"/>
                </a:lnTo>
                <a:lnTo>
                  <a:pt x="46285" y="50399"/>
                </a:lnTo>
                <a:lnTo>
                  <a:pt x="46173" y="50548"/>
                </a:lnTo>
                <a:lnTo>
                  <a:pt x="46062" y="50455"/>
                </a:lnTo>
                <a:lnTo>
                  <a:pt x="45931" y="50380"/>
                </a:lnTo>
                <a:lnTo>
                  <a:pt x="45857" y="50343"/>
                </a:lnTo>
                <a:lnTo>
                  <a:pt x="45782" y="50325"/>
                </a:lnTo>
                <a:close/>
                <a:moveTo>
                  <a:pt x="149" y="50287"/>
                </a:moveTo>
                <a:lnTo>
                  <a:pt x="112" y="50306"/>
                </a:lnTo>
                <a:lnTo>
                  <a:pt x="75" y="50343"/>
                </a:lnTo>
                <a:lnTo>
                  <a:pt x="56" y="50380"/>
                </a:lnTo>
                <a:lnTo>
                  <a:pt x="56" y="50418"/>
                </a:lnTo>
                <a:lnTo>
                  <a:pt x="75" y="50492"/>
                </a:lnTo>
                <a:lnTo>
                  <a:pt x="168" y="50623"/>
                </a:lnTo>
                <a:lnTo>
                  <a:pt x="243" y="50716"/>
                </a:lnTo>
                <a:lnTo>
                  <a:pt x="280" y="50753"/>
                </a:lnTo>
                <a:lnTo>
                  <a:pt x="280" y="50790"/>
                </a:lnTo>
                <a:lnTo>
                  <a:pt x="261" y="50827"/>
                </a:lnTo>
                <a:lnTo>
                  <a:pt x="224" y="50846"/>
                </a:lnTo>
                <a:lnTo>
                  <a:pt x="149" y="50920"/>
                </a:lnTo>
                <a:lnTo>
                  <a:pt x="94" y="51032"/>
                </a:lnTo>
                <a:lnTo>
                  <a:pt x="94" y="51125"/>
                </a:lnTo>
                <a:lnTo>
                  <a:pt x="131" y="51181"/>
                </a:lnTo>
                <a:lnTo>
                  <a:pt x="205" y="51200"/>
                </a:lnTo>
                <a:lnTo>
                  <a:pt x="280" y="51200"/>
                </a:lnTo>
                <a:lnTo>
                  <a:pt x="373" y="51181"/>
                </a:lnTo>
                <a:lnTo>
                  <a:pt x="466" y="51144"/>
                </a:lnTo>
                <a:lnTo>
                  <a:pt x="540" y="51069"/>
                </a:lnTo>
                <a:lnTo>
                  <a:pt x="633" y="51181"/>
                </a:lnTo>
                <a:lnTo>
                  <a:pt x="764" y="51293"/>
                </a:lnTo>
                <a:lnTo>
                  <a:pt x="820" y="51330"/>
                </a:lnTo>
                <a:lnTo>
                  <a:pt x="894" y="51349"/>
                </a:lnTo>
                <a:lnTo>
                  <a:pt x="950" y="51349"/>
                </a:lnTo>
                <a:lnTo>
                  <a:pt x="1024" y="51311"/>
                </a:lnTo>
                <a:lnTo>
                  <a:pt x="1062" y="51237"/>
                </a:lnTo>
                <a:lnTo>
                  <a:pt x="1062" y="51181"/>
                </a:lnTo>
                <a:lnTo>
                  <a:pt x="1024" y="51107"/>
                </a:lnTo>
                <a:lnTo>
                  <a:pt x="969" y="51051"/>
                </a:lnTo>
                <a:lnTo>
                  <a:pt x="838" y="50939"/>
                </a:lnTo>
                <a:lnTo>
                  <a:pt x="727" y="50846"/>
                </a:lnTo>
                <a:lnTo>
                  <a:pt x="876" y="50678"/>
                </a:lnTo>
                <a:lnTo>
                  <a:pt x="931" y="50585"/>
                </a:lnTo>
                <a:lnTo>
                  <a:pt x="950" y="50529"/>
                </a:lnTo>
                <a:lnTo>
                  <a:pt x="950" y="50492"/>
                </a:lnTo>
                <a:lnTo>
                  <a:pt x="931" y="50455"/>
                </a:lnTo>
                <a:lnTo>
                  <a:pt x="913" y="50418"/>
                </a:lnTo>
                <a:lnTo>
                  <a:pt x="857" y="50418"/>
                </a:lnTo>
                <a:lnTo>
                  <a:pt x="820" y="50436"/>
                </a:lnTo>
                <a:lnTo>
                  <a:pt x="727" y="50474"/>
                </a:lnTo>
                <a:lnTo>
                  <a:pt x="633" y="50529"/>
                </a:lnTo>
                <a:lnTo>
                  <a:pt x="540" y="50567"/>
                </a:lnTo>
                <a:lnTo>
                  <a:pt x="503" y="50585"/>
                </a:lnTo>
                <a:lnTo>
                  <a:pt x="485" y="50567"/>
                </a:lnTo>
                <a:lnTo>
                  <a:pt x="429" y="50529"/>
                </a:lnTo>
                <a:lnTo>
                  <a:pt x="336" y="50436"/>
                </a:lnTo>
                <a:lnTo>
                  <a:pt x="280" y="50380"/>
                </a:lnTo>
                <a:lnTo>
                  <a:pt x="224" y="50306"/>
                </a:lnTo>
                <a:lnTo>
                  <a:pt x="187" y="50306"/>
                </a:lnTo>
                <a:lnTo>
                  <a:pt x="149" y="50287"/>
                </a:lnTo>
                <a:close/>
                <a:moveTo>
                  <a:pt x="67026" y="50306"/>
                </a:moveTo>
                <a:lnTo>
                  <a:pt x="66951" y="50325"/>
                </a:lnTo>
                <a:lnTo>
                  <a:pt x="66914" y="50343"/>
                </a:lnTo>
                <a:lnTo>
                  <a:pt x="66895" y="50380"/>
                </a:lnTo>
                <a:lnTo>
                  <a:pt x="66877" y="50418"/>
                </a:lnTo>
                <a:lnTo>
                  <a:pt x="66895" y="50455"/>
                </a:lnTo>
                <a:lnTo>
                  <a:pt x="66932" y="50492"/>
                </a:lnTo>
                <a:lnTo>
                  <a:pt x="67007" y="50585"/>
                </a:lnTo>
                <a:lnTo>
                  <a:pt x="67119" y="50678"/>
                </a:lnTo>
                <a:lnTo>
                  <a:pt x="67249" y="50753"/>
                </a:lnTo>
                <a:lnTo>
                  <a:pt x="67398" y="50846"/>
                </a:lnTo>
                <a:lnTo>
                  <a:pt x="67268" y="50939"/>
                </a:lnTo>
                <a:lnTo>
                  <a:pt x="67119" y="51069"/>
                </a:lnTo>
                <a:lnTo>
                  <a:pt x="67044" y="51144"/>
                </a:lnTo>
                <a:lnTo>
                  <a:pt x="67026" y="51218"/>
                </a:lnTo>
                <a:lnTo>
                  <a:pt x="67026" y="51256"/>
                </a:lnTo>
                <a:lnTo>
                  <a:pt x="67044" y="51293"/>
                </a:lnTo>
                <a:lnTo>
                  <a:pt x="67063" y="51311"/>
                </a:lnTo>
                <a:lnTo>
                  <a:pt x="67119" y="51349"/>
                </a:lnTo>
                <a:lnTo>
                  <a:pt x="67193" y="51349"/>
                </a:lnTo>
                <a:lnTo>
                  <a:pt x="67268" y="51330"/>
                </a:lnTo>
                <a:lnTo>
                  <a:pt x="67342" y="51293"/>
                </a:lnTo>
                <a:lnTo>
                  <a:pt x="67416" y="51237"/>
                </a:lnTo>
                <a:lnTo>
                  <a:pt x="67565" y="51125"/>
                </a:lnTo>
                <a:lnTo>
                  <a:pt x="67621" y="51088"/>
                </a:lnTo>
                <a:lnTo>
                  <a:pt x="67696" y="51069"/>
                </a:lnTo>
                <a:lnTo>
                  <a:pt x="67733" y="51107"/>
                </a:lnTo>
                <a:lnTo>
                  <a:pt x="67789" y="51162"/>
                </a:lnTo>
                <a:lnTo>
                  <a:pt x="67845" y="51218"/>
                </a:lnTo>
                <a:lnTo>
                  <a:pt x="67901" y="51218"/>
                </a:lnTo>
                <a:lnTo>
                  <a:pt x="67919" y="51181"/>
                </a:lnTo>
                <a:lnTo>
                  <a:pt x="67919" y="51144"/>
                </a:lnTo>
                <a:lnTo>
                  <a:pt x="67882" y="51069"/>
                </a:lnTo>
                <a:lnTo>
                  <a:pt x="67826" y="50995"/>
                </a:lnTo>
                <a:lnTo>
                  <a:pt x="67807" y="50958"/>
                </a:lnTo>
                <a:lnTo>
                  <a:pt x="67807" y="50939"/>
                </a:lnTo>
                <a:lnTo>
                  <a:pt x="67807" y="50902"/>
                </a:lnTo>
                <a:lnTo>
                  <a:pt x="67845" y="50865"/>
                </a:lnTo>
                <a:lnTo>
                  <a:pt x="67938" y="50809"/>
                </a:lnTo>
                <a:lnTo>
                  <a:pt x="68031" y="50734"/>
                </a:lnTo>
                <a:lnTo>
                  <a:pt x="68068" y="50697"/>
                </a:lnTo>
                <a:lnTo>
                  <a:pt x="68087" y="50660"/>
                </a:lnTo>
                <a:lnTo>
                  <a:pt x="68087" y="50604"/>
                </a:lnTo>
                <a:lnTo>
                  <a:pt x="68087" y="50548"/>
                </a:lnTo>
                <a:lnTo>
                  <a:pt x="68087" y="50529"/>
                </a:lnTo>
                <a:lnTo>
                  <a:pt x="68068" y="50511"/>
                </a:lnTo>
                <a:lnTo>
                  <a:pt x="68031" y="50492"/>
                </a:lnTo>
                <a:lnTo>
                  <a:pt x="67994" y="50511"/>
                </a:lnTo>
                <a:lnTo>
                  <a:pt x="67845" y="50585"/>
                </a:lnTo>
                <a:lnTo>
                  <a:pt x="67714" y="50660"/>
                </a:lnTo>
                <a:lnTo>
                  <a:pt x="67621" y="50678"/>
                </a:lnTo>
                <a:lnTo>
                  <a:pt x="67584" y="50660"/>
                </a:lnTo>
                <a:lnTo>
                  <a:pt x="67472" y="50548"/>
                </a:lnTo>
                <a:lnTo>
                  <a:pt x="67379" y="50474"/>
                </a:lnTo>
                <a:lnTo>
                  <a:pt x="67268" y="50380"/>
                </a:lnTo>
                <a:lnTo>
                  <a:pt x="67137" y="50325"/>
                </a:lnTo>
                <a:lnTo>
                  <a:pt x="67081" y="50306"/>
                </a:lnTo>
                <a:close/>
                <a:moveTo>
                  <a:pt x="77787" y="50325"/>
                </a:moveTo>
                <a:lnTo>
                  <a:pt x="77750" y="50343"/>
                </a:lnTo>
                <a:lnTo>
                  <a:pt x="77712" y="50362"/>
                </a:lnTo>
                <a:lnTo>
                  <a:pt x="77712" y="50418"/>
                </a:lnTo>
                <a:lnTo>
                  <a:pt x="77712" y="50474"/>
                </a:lnTo>
                <a:lnTo>
                  <a:pt x="77731" y="50529"/>
                </a:lnTo>
                <a:lnTo>
                  <a:pt x="77768" y="50567"/>
                </a:lnTo>
                <a:lnTo>
                  <a:pt x="77861" y="50660"/>
                </a:lnTo>
                <a:lnTo>
                  <a:pt x="78066" y="50809"/>
                </a:lnTo>
                <a:lnTo>
                  <a:pt x="77936" y="50883"/>
                </a:lnTo>
                <a:lnTo>
                  <a:pt x="77787" y="50995"/>
                </a:lnTo>
                <a:lnTo>
                  <a:pt x="77712" y="51051"/>
                </a:lnTo>
                <a:lnTo>
                  <a:pt x="77675" y="51125"/>
                </a:lnTo>
                <a:lnTo>
                  <a:pt x="77656" y="51200"/>
                </a:lnTo>
                <a:lnTo>
                  <a:pt x="77675" y="51237"/>
                </a:lnTo>
                <a:lnTo>
                  <a:pt x="77694" y="51274"/>
                </a:lnTo>
                <a:lnTo>
                  <a:pt x="77750" y="51330"/>
                </a:lnTo>
                <a:lnTo>
                  <a:pt x="77824" y="51349"/>
                </a:lnTo>
                <a:lnTo>
                  <a:pt x="77898" y="51330"/>
                </a:lnTo>
                <a:lnTo>
                  <a:pt x="77973" y="51293"/>
                </a:lnTo>
                <a:lnTo>
                  <a:pt x="78122" y="51181"/>
                </a:lnTo>
                <a:lnTo>
                  <a:pt x="78234" y="51107"/>
                </a:lnTo>
                <a:lnTo>
                  <a:pt x="78308" y="51069"/>
                </a:lnTo>
                <a:lnTo>
                  <a:pt x="78364" y="51069"/>
                </a:lnTo>
                <a:lnTo>
                  <a:pt x="78401" y="51088"/>
                </a:lnTo>
                <a:lnTo>
                  <a:pt x="78476" y="51144"/>
                </a:lnTo>
                <a:lnTo>
                  <a:pt x="78550" y="51200"/>
                </a:lnTo>
                <a:lnTo>
                  <a:pt x="78606" y="51218"/>
                </a:lnTo>
                <a:lnTo>
                  <a:pt x="78662" y="51218"/>
                </a:lnTo>
                <a:lnTo>
                  <a:pt x="78680" y="51181"/>
                </a:lnTo>
                <a:lnTo>
                  <a:pt x="78699" y="51144"/>
                </a:lnTo>
                <a:lnTo>
                  <a:pt x="78699" y="51088"/>
                </a:lnTo>
                <a:lnTo>
                  <a:pt x="78680" y="51051"/>
                </a:lnTo>
                <a:lnTo>
                  <a:pt x="78643" y="50995"/>
                </a:lnTo>
                <a:lnTo>
                  <a:pt x="78587" y="50920"/>
                </a:lnTo>
                <a:lnTo>
                  <a:pt x="78569" y="50883"/>
                </a:lnTo>
                <a:lnTo>
                  <a:pt x="78569" y="50846"/>
                </a:lnTo>
                <a:lnTo>
                  <a:pt x="78569" y="50827"/>
                </a:lnTo>
                <a:lnTo>
                  <a:pt x="78587" y="50790"/>
                </a:lnTo>
                <a:lnTo>
                  <a:pt x="78662" y="50734"/>
                </a:lnTo>
                <a:lnTo>
                  <a:pt x="78718" y="50660"/>
                </a:lnTo>
                <a:lnTo>
                  <a:pt x="78736" y="50604"/>
                </a:lnTo>
                <a:lnTo>
                  <a:pt x="78755" y="50567"/>
                </a:lnTo>
                <a:lnTo>
                  <a:pt x="78736" y="50511"/>
                </a:lnTo>
                <a:lnTo>
                  <a:pt x="78699" y="50492"/>
                </a:lnTo>
                <a:lnTo>
                  <a:pt x="78587" y="50492"/>
                </a:lnTo>
                <a:lnTo>
                  <a:pt x="78476" y="50548"/>
                </a:lnTo>
                <a:lnTo>
                  <a:pt x="78401" y="50585"/>
                </a:lnTo>
                <a:lnTo>
                  <a:pt x="78345" y="50585"/>
                </a:lnTo>
                <a:lnTo>
                  <a:pt x="78289" y="50567"/>
                </a:lnTo>
                <a:lnTo>
                  <a:pt x="78196" y="50511"/>
                </a:lnTo>
                <a:lnTo>
                  <a:pt x="78085" y="50418"/>
                </a:lnTo>
                <a:lnTo>
                  <a:pt x="77973" y="50362"/>
                </a:lnTo>
                <a:lnTo>
                  <a:pt x="77880" y="50325"/>
                </a:lnTo>
                <a:close/>
                <a:moveTo>
                  <a:pt x="5437" y="50287"/>
                </a:moveTo>
                <a:lnTo>
                  <a:pt x="5418" y="50306"/>
                </a:lnTo>
                <a:lnTo>
                  <a:pt x="5400" y="50325"/>
                </a:lnTo>
                <a:lnTo>
                  <a:pt x="5400" y="50343"/>
                </a:lnTo>
                <a:lnTo>
                  <a:pt x="5437" y="50399"/>
                </a:lnTo>
                <a:lnTo>
                  <a:pt x="5549" y="50548"/>
                </a:lnTo>
                <a:lnTo>
                  <a:pt x="5753" y="50771"/>
                </a:lnTo>
                <a:lnTo>
                  <a:pt x="5660" y="50846"/>
                </a:lnTo>
                <a:lnTo>
                  <a:pt x="5530" y="50976"/>
                </a:lnTo>
                <a:lnTo>
                  <a:pt x="5493" y="51032"/>
                </a:lnTo>
                <a:lnTo>
                  <a:pt x="5456" y="51107"/>
                </a:lnTo>
                <a:lnTo>
                  <a:pt x="5456" y="51162"/>
                </a:lnTo>
                <a:lnTo>
                  <a:pt x="5493" y="51218"/>
                </a:lnTo>
                <a:lnTo>
                  <a:pt x="5549" y="51256"/>
                </a:lnTo>
                <a:lnTo>
                  <a:pt x="5605" y="51256"/>
                </a:lnTo>
                <a:lnTo>
                  <a:pt x="5679" y="51237"/>
                </a:lnTo>
                <a:lnTo>
                  <a:pt x="5735" y="51181"/>
                </a:lnTo>
                <a:lnTo>
                  <a:pt x="5847" y="51088"/>
                </a:lnTo>
                <a:lnTo>
                  <a:pt x="5940" y="50995"/>
                </a:lnTo>
                <a:lnTo>
                  <a:pt x="6014" y="51107"/>
                </a:lnTo>
                <a:lnTo>
                  <a:pt x="6126" y="51256"/>
                </a:lnTo>
                <a:lnTo>
                  <a:pt x="6182" y="51330"/>
                </a:lnTo>
                <a:lnTo>
                  <a:pt x="6256" y="51367"/>
                </a:lnTo>
                <a:lnTo>
                  <a:pt x="6331" y="51367"/>
                </a:lnTo>
                <a:lnTo>
                  <a:pt x="6386" y="51330"/>
                </a:lnTo>
                <a:lnTo>
                  <a:pt x="6442" y="51256"/>
                </a:lnTo>
                <a:lnTo>
                  <a:pt x="6442" y="51181"/>
                </a:lnTo>
                <a:lnTo>
                  <a:pt x="6424" y="51107"/>
                </a:lnTo>
                <a:lnTo>
                  <a:pt x="6368" y="51013"/>
                </a:lnTo>
                <a:lnTo>
                  <a:pt x="6256" y="50865"/>
                </a:lnTo>
                <a:lnTo>
                  <a:pt x="6144" y="50753"/>
                </a:lnTo>
                <a:lnTo>
                  <a:pt x="6312" y="50548"/>
                </a:lnTo>
                <a:lnTo>
                  <a:pt x="6405" y="50418"/>
                </a:lnTo>
                <a:lnTo>
                  <a:pt x="6424" y="50362"/>
                </a:lnTo>
                <a:lnTo>
                  <a:pt x="6424" y="50325"/>
                </a:lnTo>
                <a:lnTo>
                  <a:pt x="6386" y="50306"/>
                </a:lnTo>
                <a:lnTo>
                  <a:pt x="6349" y="50325"/>
                </a:lnTo>
                <a:lnTo>
                  <a:pt x="6238" y="50399"/>
                </a:lnTo>
                <a:lnTo>
                  <a:pt x="6051" y="50529"/>
                </a:lnTo>
                <a:lnTo>
                  <a:pt x="5995" y="50548"/>
                </a:lnTo>
                <a:lnTo>
                  <a:pt x="5958" y="50567"/>
                </a:lnTo>
                <a:lnTo>
                  <a:pt x="5865" y="50511"/>
                </a:lnTo>
                <a:lnTo>
                  <a:pt x="5772" y="50436"/>
                </a:lnTo>
                <a:lnTo>
                  <a:pt x="5679" y="50380"/>
                </a:lnTo>
                <a:lnTo>
                  <a:pt x="5530" y="50306"/>
                </a:lnTo>
                <a:lnTo>
                  <a:pt x="5437" y="50287"/>
                </a:lnTo>
                <a:close/>
                <a:moveTo>
                  <a:pt x="8137" y="50287"/>
                </a:moveTo>
                <a:lnTo>
                  <a:pt x="8099" y="50306"/>
                </a:lnTo>
                <a:lnTo>
                  <a:pt x="8118" y="50343"/>
                </a:lnTo>
                <a:lnTo>
                  <a:pt x="8137" y="50380"/>
                </a:lnTo>
                <a:lnTo>
                  <a:pt x="8248" y="50511"/>
                </a:lnTo>
                <a:lnTo>
                  <a:pt x="8453" y="50697"/>
                </a:lnTo>
                <a:lnTo>
                  <a:pt x="8304" y="50790"/>
                </a:lnTo>
                <a:lnTo>
                  <a:pt x="8137" y="50902"/>
                </a:lnTo>
                <a:lnTo>
                  <a:pt x="8062" y="50976"/>
                </a:lnTo>
                <a:lnTo>
                  <a:pt x="8025" y="51032"/>
                </a:lnTo>
                <a:lnTo>
                  <a:pt x="8025" y="51069"/>
                </a:lnTo>
                <a:lnTo>
                  <a:pt x="8025" y="51107"/>
                </a:lnTo>
                <a:lnTo>
                  <a:pt x="8043" y="51144"/>
                </a:lnTo>
                <a:lnTo>
                  <a:pt x="8081" y="51181"/>
                </a:lnTo>
                <a:lnTo>
                  <a:pt x="8155" y="51237"/>
                </a:lnTo>
                <a:lnTo>
                  <a:pt x="8230" y="51237"/>
                </a:lnTo>
                <a:lnTo>
                  <a:pt x="8304" y="51218"/>
                </a:lnTo>
                <a:lnTo>
                  <a:pt x="8397" y="51181"/>
                </a:lnTo>
                <a:lnTo>
                  <a:pt x="8546" y="51069"/>
                </a:lnTo>
                <a:lnTo>
                  <a:pt x="8658" y="50958"/>
                </a:lnTo>
                <a:lnTo>
                  <a:pt x="8732" y="51088"/>
                </a:lnTo>
                <a:lnTo>
                  <a:pt x="8844" y="51237"/>
                </a:lnTo>
                <a:lnTo>
                  <a:pt x="8919" y="51311"/>
                </a:lnTo>
                <a:lnTo>
                  <a:pt x="8974" y="51349"/>
                </a:lnTo>
                <a:lnTo>
                  <a:pt x="9049" y="51367"/>
                </a:lnTo>
                <a:lnTo>
                  <a:pt x="9086" y="51349"/>
                </a:lnTo>
                <a:lnTo>
                  <a:pt x="9123" y="51330"/>
                </a:lnTo>
                <a:lnTo>
                  <a:pt x="9161" y="51256"/>
                </a:lnTo>
                <a:lnTo>
                  <a:pt x="9161" y="51181"/>
                </a:lnTo>
                <a:lnTo>
                  <a:pt x="9123" y="51107"/>
                </a:lnTo>
                <a:lnTo>
                  <a:pt x="9086" y="51032"/>
                </a:lnTo>
                <a:lnTo>
                  <a:pt x="8956" y="50883"/>
                </a:lnTo>
                <a:lnTo>
                  <a:pt x="8844" y="50771"/>
                </a:lnTo>
                <a:lnTo>
                  <a:pt x="8919" y="50697"/>
                </a:lnTo>
                <a:lnTo>
                  <a:pt x="9012" y="50585"/>
                </a:lnTo>
                <a:lnTo>
                  <a:pt x="9049" y="50511"/>
                </a:lnTo>
                <a:lnTo>
                  <a:pt x="9067" y="50455"/>
                </a:lnTo>
                <a:lnTo>
                  <a:pt x="9067" y="50399"/>
                </a:lnTo>
                <a:lnTo>
                  <a:pt x="9030" y="50362"/>
                </a:lnTo>
                <a:lnTo>
                  <a:pt x="8974" y="50343"/>
                </a:lnTo>
                <a:lnTo>
                  <a:pt x="8919" y="50362"/>
                </a:lnTo>
                <a:lnTo>
                  <a:pt x="8863" y="50380"/>
                </a:lnTo>
                <a:lnTo>
                  <a:pt x="8788" y="50418"/>
                </a:lnTo>
                <a:lnTo>
                  <a:pt x="8676" y="50511"/>
                </a:lnTo>
                <a:lnTo>
                  <a:pt x="8621" y="50529"/>
                </a:lnTo>
                <a:lnTo>
                  <a:pt x="8565" y="50548"/>
                </a:lnTo>
                <a:lnTo>
                  <a:pt x="8490" y="50492"/>
                </a:lnTo>
                <a:lnTo>
                  <a:pt x="8341" y="50380"/>
                </a:lnTo>
                <a:lnTo>
                  <a:pt x="8192" y="50306"/>
                </a:lnTo>
                <a:lnTo>
                  <a:pt x="8137" y="50287"/>
                </a:lnTo>
                <a:close/>
                <a:moveTo>
                  <a:pt x="59876" y="50306"/>
                </a:moveTo>
                <a:lnTo>
                  <a:pt x="59839" y="50325"/>
                </a:lnTo>
                <a:lnTo>
                  <a:pt x="59764" y="50399"/>
                </a:lnTo>
                <a:lnTo>
                  <a:pt x="59690" y="50492"/>
                </a:lnTo>
                <a:lnTo>
                  <a:pt x="59616" y="50548"/>
                </a:lnTo>
                <a:lnTo>
                  <a:pt x="59560" y="50548"/>
                </a:lnTo>
                <a:lnTo>
                  <a:pt x="59485" y="50529"/>
                </a:lnTo>
                <a:lnTo>
                  <a:pt x="59336" y="50436"/>
                </a:lnTo>
                <a:lnTo>
                  <a:pt x="59225" y="50380"/>
                </a:lnTo>
                <a:lnTo>
                  <a:pt x="59094" y="50325"/>
                </a:lnTo>
                <a:lnTo>
                  <a:pt x="59020" y="50325"/>
                </a:lnTo>
                <a:lnTo>
                  <a:pt x="58964" y="50343"/>
                </a:lnTo>
                <a:lnTo>
                  <a:pt x="58908" y="50380"/>
                </a:lnTo>
                <a:lnTo>
                  <a:pt x="58871" y="50436"/>
                </a:lnTo>
                <a:lnTo>
                  <a:pt x="58852" y="50511"/>
                </a:lnTo>
                <a:lnTo>
                  <a:pt x="58871" y="50585"/>
                </a:lnTo>
                <a:lnTo>
                  <a:pt x="58908" y="50641"/>
                </a:lnTo>
                <a:lnTo>
                  <a:pt x="58982" y="50697"/>
                </a:lnTo>
                <a:lnTo>
                  <a:pt x="59113" y="50790"/>
                </a:lnTo>
                <a:lnTo>
                  <a:pt x="59243" y="50846"/>
                </a:lnTo>
                <a:lnTo>
                  <a:pt x="59113" y="50939"/>
                </a:lnTo>
                <a:lnTo>
                  <a:pt x="58982" y="51051"/>
                </a:lnTo>
                <a:lnTo>
                  <a:pt x="58927" y="51125"/>
                </a:lnTo>
                <a:lnTo>
                  <a:pt x="58889" y="51200"/>
                </a:lnTo>
                <a:lnTo>
                  <a:pt x="58908" y="51256"/>
                </a:lnTo>
                <a:lnTo>
                  <a:pt x="58964" y="51330"/>
                </a:lnTo>
                <a:lnTo>
                  <a:pt x="59020" y="51349"/>
                </a:lnTo>
                <a:lnTo>
                  <a:pt x="59094" y="51367"/>
                </a:lnTo>
                <a:lnTo>
                  <a:pt x="59150" y="51349"/>
                </a:lnTo>
                <a:lnTo>
                  <a:pt x="59225" y="51311"/>
                </a:lnTo>
                <a:lnTo>
                  <a:pt x="59373" y="51218"/>
                </a:lnTo>
                <a:lnTo>
                  <a:pt x="59467" y="51125"/>
                </a:lnTo>
                <a:lnTo>
                  <a:pt x="59560" y="51069"/>
                </a:lnTo>
                <a:lnTo>
                  <a:pt x="59616" y="51051"/>
                </a:lnTo>
                <a:lnTo>
                  <a:pt x="59690" y="51069"/>
                </a:lnTo>
                <a:lnTo>
                  <a:pt x="59783" y="51107"/>
                </a:lnTo>
                <a:lnTo>
                  <a:pt x="59895" y="51125"/>
                </a:lnTo>
                <a:lnTo>
                  <a:pt x="59951" y="51125"/>
                </a:lnTo>
                <a:lnTo>
                  <a:pt x="60006" y="51107"/>
                </a:lnTo>
                <a:lnTo>
                  <a:pt x="60062" y="51069"/>
                </a:lnTo>
                <a:lnTo>
                  <a:pt x="60081" y="51013"/>
                </a:lnTo>
                <a:lnTo>
                  <a:pt x="60062" y="50958"/>
                </a:lnTo>
                <a:lnTo>
                  <a:pt x="60025" y="50902"/>
                </a:lnTo>
                <a:lnTo>
                  <a:pt x="59932" y="50809"/>
                </a:lnTo>
                <a:lnTo>
                  <a:pt x="59839" y="50753"/>
                </a:lnTo>
                <a:lnTo>
                  <a:pt x="59932" y="50641"/>
                </a:lnTo>
                <a:lnTo>
                  <a:pt x="60006" y="50492"/>
                </a:lnTo>
                <a:lnTo>
                  <a:pt x="60025" y="50418"/>
                </a:lnTo>
                <a:lnTo>
                  <a:pt x="60025" y="50362"/>
                </a:lnTo>
                <a:lnTo>
                  <a:pt x="59988" y="50325"/>
                </a:lnTo>
                <a:lnTo>
                  <a:pt x="59913" y="50306"/>
                </a:lnTo>
                <a:close/>
                <a:moveTo>
                  <a:pt x="83149" y="50287"/>
                </a:moveTo>
                <a:lnTo>
                  <a:pt x="83074" y="50306"/>
                </a:lnTo>
                <a:lnTo>
                  <a:pt x="83018" y="50362"/>
                </a:lnTo>
                <a:lnTo>
                  <a:pt x="82963" y="50436"/>
                </a:lnTo>
                <a:lnTo>
                  <a:pt x="82963" y="50511"/>
                </a:lnTo>
                <a:lnTo>
                  <a:pt x="82981" y="50567"/>
                </a:lnTo>
                <a:lnTo>
                  <a:pt x="83018" y="50623"/>
                </a:lnTo>
                <a:lnTo>
                  <a:pt x="83130" y="50716"/>
                </a:lnTo>
                <a:lnTo>
                  <a:pt x="83372" y="50902"/>
                </a:lnTo>
                <a:lnTo>
                  <a:pt x="83242" y="50976"/>
                </a:lnTo>
                <a:lnTo>
                  <a:pt x="83186" y="51032"/>
                </a:lnTo>
                <a:lnTo>
                  <a:pt x="83130" y="51088"/>
                </a:lnTo>
                <a:lnTo>
                  <a:pt x="83093" y="51144"/>
                </a:lnTo>
                <a:lnTo>
                  <a:pt x="83093" y="51200"/>
                </a:lnTo>
                <a:lnTo>
                  <a:pt x="83130" y="51256"/>
                </a:lnTo>
                <a:lnTo>
                  <a:pt x="83223" y="51293"/>
                </a:lnTo>
                <a:lnTo>
                  <a:pt x="83316" y="51293"/>
                </a:lnTo>
                <a:lnTo>
                  <a:pt x="83391" y="51256"/>
                </a:lnTo>
                <a:lnTo>
                  <a:pt x="83465" y="51200"/>
                </a:lnTo>
                <a:lnTo>
                  <a:pt x="83540" y="51162"/>
                </a:lnTo>
                <a:lnTo>
                  <a:pt x="83633" y="51144"/>
                </a:lnTo>
                <a:lnTo>
                  <a:pt x="83707" y="51181"/>
                </a:lnTo>
                <a:lnTo>
                  <a:pt x="83745" y="51218"/>
                </a:lnTo>
                <a:lnTo>
                  <a:pt x="83800" y="51256"/>
                </a:lnTo>
                <a:lnTo>
                  <a:pt x="83856" y="51293"/>
                </a:lnTo>
                <a:lnTo>
                  <a:pt x="83912" y="51330"/>
                </a:lnTo>
                <a:lnTo>
                  <a:pt x="84024" y="51367"/>
                </a:lnTo>
                <a:lnTo>
                  <a:pt x="84061" y="51349"/>
                </a:lnTo>
                <a:lnTo>
                  <a:pt x="84080" y="51349"/>
                </a:lnTo>
                <a:lnTo>
                  <a:pt x="84098" y="51330"/>
                </a:lnTo>
                <a:lnTo>
                  <a:pt x="84098" y="51293"/>
                </a:lnTo>
                <a:lnTo>
                  <a:pt x="84080" y="51218"/>
                </a:lnTo>
                <a:lnTo>
                  <a:pt x="83987" y="51051"/>
                </a:lnTo>
                <a:lnTo>
                  <a:pt x="83931" y="50920"/>
                </a:lnTo>
                <a:lnTo>
                  <a:pt x="83931" y="50883"/>
                </a:lnTo>
                <a:lnTo>
                  <a:pt x="83949" y="50846"/>
                </a:lnTo>
                <a:lnTo>
                  <a:pt x="84005" y="50771"/>
                </a:lnTo>
                <a:lnTo>
                  <a:pt x="84080" y="50697"/>
                </a:lnTo>
                <a:lnTo>
                  <a:pt x="84136" y="50623"/>
                </a:lnTo>
                <a:lnTo>
                  <a:pt x="84136" y="50567"/>
                </a:lnTo>
                <a:lnTo>
                  <a:pt x="84136" y="50492"/>
                </a:lnTo>
                <a:lnTo>
                  <a:pt x="84136" y="50455"/>
                </a:lnTo>
                <a:lnTo>
                  <a:pt x="84117" y="50436"/>
                </a:lnTo>
                <a:lnTo>
                  <a:pt x="84080" y="50436"/>
                </a:lnTo>
                <a:lnTo>
                  <a:pt x="84042" y="50455"/>
                </a:lnTo>
                <a:lnTo>
                  <a:pt x="83931" y="50548"/>
                </a:lnTo>
                <a:lnTo>
                  <a:pt x="83856" y="50604"/>
                </a:lnTo>
                <a:lnTo>
                  <a:pt x="83800" y="50623"/>
                </a:lnTo>
                <a:lnTo>
                  <a:pt x="83726" y="50660"/>
                </a:lnTo>
                <a:lnTo>
                  <a:pt x="83670" y="50641"/>
                </a:lnTo>
                <a:lnTo>
                  <a:pt x="83558" y="50529"/>
                </a:lnTo>
                <a:lnTo>
                  <a:pt x="83372" y="50362"/>
                </a:lnTo>
                <a:lnTo>
                  <a:pt x="83260" y="50306"/>
                </a:lnTo>
                <a:lnTo>
                  <a:pt x="83205" y="50287"/>
                </a:lnTo>
                <a:close/>
                <a:moveTo>
                  <a:pt x="3538" y="50269"/>
                </a:moveTo>
                <a:lnTo>
                  <a:pt x="3482" y="50306"/>
                </a:lnTo>
                <a:lnTo>
                  <a:pt x="3426" y="50343"/>
                </a:lnTo>
                <a:lnTo>
                  <a:pt x="3314" y="50455"/>
                </a:lnTo>
                <a:lnTo>
                  <a:pt x="3221" y="50548"/>
                </a:lnTo>
                <a:lnTo>
                  <a:pt x="3203" y="50604"/>
                </a:lnTo>
                <a:lnTo>
                  <a:pt x="3166" y="50623"/>
                </a:lnTo>
                <a:lnTo>
                  <a:pt x="3128" y="50623"/>
                </a:lnTo>
                <a:lnTo>
                  <a:pt x="3072" y="50585"/>
                </a:lnTo>
                <a:lnTo>
                  <a:pt x="2905" y="50492"/>
                </a:lnTo>
                <a:lnTo>
                  <a:pt x="2756" y="50474"/>
                </a:lnTo>
                <a:lnTo>
                  <a:pt x="2681" y="50474"/>
                </a:lnTo>
                <a:lnTo>
                  <a:pt x="2626" y="50511"/>
                </a:lnTo>
                <a:lnTo>
                  <a:pt x="2570" y="50567"/>
                </a:lnTo>
                <a:lnTo>
                  <a:pt x="2570" y="50641"/>
                </a:lnTo>
                <a:lnTo>
                  <a:pt x="2588" y="50697"/>
                </a:lnTo>
                <a:lnTo>
                  <a:pt x="2644" y="50753"/>
                </a:lnTo>
                <a:lnTo>
                  <a:pt x="2775" y="50827"/>
                </a:lnTo>
                <a:lnTo>
                  <a:pt x="2868" y="50902"/>
                </a:lnTo>
                <a:lnTo>
                  <a:pt x="2979" y="50958"/>
                </a:lnTo>
                <a:lnTo>
                  <a:pt x="2924" y="51162"/>
                </a:lnTo>
                <a:lnTo>
                  <a:pt x="2905" y="51274"/>
                </a:lnTo>
                <a:lnTo>
                  <a:pt x="2924" y="51330"/>
                </a:lnTo>
                <a:lnTo>
                  <a:pt x="2979" y="51367"/>
                </a:lnTo>
                <a:lnTo>
                  <a:pt x="3035" y="51386"/>
                </a:lnTo>
                <a:lnTo>
                  <a:pt x="3091" y="51367"/>
                </a:lnTo>
                <a:lnTo>
                  <a:pt x="3128" y="51330"/>
                </a:lnTo>
                <a:lnTo>
                  <a:pt x="3147" y="51274"/>
                </a:lnTo>
                <a:lnTo>
                  <a:pt x="3203" y="51181"/>
                </a:lnTo>
                <a:lnTo>
                  <a:pt x="3240" y="51125"/>
                </a:lnTo>
                <a:lnTo>
                  <a:pt x="3277" y="51107"/>
                </a:lnTo>
                <a:lnTo>
                  <a:pt x="3333" y="51107"/>
                </a:lnTo>
                <a:lnTo>
                  <a:pt x="3408" y="51144"/>
                </a:lnTo>
                <a:lnTo>
                  <a:pt x="3557" y="51256"/>
                </a:lnTo>
                <a:lnTo>
                  <a:pt x="3650" y="51293"/>
                </a:lnTo>
                <a:lnTo>
                  <a:pt x="3724" y="51330"/>
                </a:lnTo>
                <a:lnTo>
                  <a:pt x="3836" y="51330"/>
                </a:lnTo>
                <a:lnTo>
                  <a:pt x="3854" y="51293"/>
                </a:lnTo>
                <a:lnTo>
                  <a:pt x="3892" y="51274"/>
                </a:lnTo>
                <a:lnTo>
                  <a:pt x="3892" y="51237"/>
                </a:lnTo>
                <a:lnTo>
                  <a:pt x="3892" y="51162"/>
                </a:lnTo>
                <a:lnTo>
                  <a:pt x="3836" y="51088"/>
                </a:lnTo>
                <a:lnTo>
                  <a:pt x="3780" y="51032"/>
                </a:lnTo>
                <a:lnTo>
                  <a:pt x="3612" y="50902"/>
                </a:lnTo>
                <a:lnTo>
                  <a:pt x="3482" y="50827"/>
                </a:lnTo>
                <a:lnTo>
                  <a:pt x="3594" y="50716"/>
                </a:lnTo>
                <a:lnTo>
                  <a:pt x="3705" y="50567"/>
                </a:lnTo>
                <a:lnTo>
                  <a:pt x="3724" y="50492"/>
                </a:lnTo>
                <a:lnTo>
                  <a:pt x="3743" y="50436"/>
                </a:lnTo>
                <a:lnTo>
                  <a:pt x="3724" y="50362"/>
                </a:lnTo>
                <a:lnTo>
                  <a:pt x="3668" y="50306"/>
                </a:lnTo>
                <a:lnTo>
                  <a:pt x="3594" y="50269"/>
                </a:lnTo>
                <a:close/>
                <a:moveTo>
                  <a:pt x="26829" y="50232"/>
                </a:moveTo>
                <a:lnTo>
                  <a:pt x="26792" y="50250"/>
                </a:lnTo>
                <a:lnTo>
                  <a:pt x="26773" y="50287"/>
                </a:lnTo>
                <a:lnTo>
                  <a:pt x="26773" y="50343"/>
                </a:lnTo>
                <a:lnTo>
                  <a:pt x="26792" y="50399"/>
                </a:lnTo>
                <a:lnTo>
                  <a:pt x="26810" y="50455"/>
                </a:lnTo>
                <a:lnTo>
                  <a:pt x="26848" y="50511"/>
                </a:lnTo>
                <a:lnTo>
                  <a:pt x="26941" y="50623"/>
                </a:lnTo>
                <a:lnTo>
                  <a:pt x="27146" y="50790"/>
                </a:lnTo>
                <a:lnTo>
                  <a:pt x="26997" y="50883"/>
                </a:lnTo>
                <a:lnTo>
                  <a:pt x="26848" y="50976"/>
                </a:lnTo>
                <a:lnTo>
                  <a:pt x="26792" y="51032"/>
                </a:lnTo>
                <a:lnTo>
                  <a:pt x="26736" y="51107"/>
                </a:lnTo>
                <a:lnTo>
                  <a:pt x="26699" y="51181"/>
                </a:lnTo>
                <a:lnTo>
                  <a:pt x="26680" y="51256"/>
                </a:lnTo>
                <a:lnTo>
                  <a:pt x="26680" y="51349"/>
                </a:lnTo>
                <a:lnTo>
                  <a:pt x="26699" y="51386"/>
                </a:lnTo>
                <a:lnTo>
                  <a:pt x="26717" y="51404"/>
                </a:lnTo>
                <a:lnTo>
                  <a:pt x="26792" y="51404"/>
                </a:lnTo>
                <a:lnTo>
                  <a:pt x="26866" y="51386"/>
                </a:lnTo>
                <a:lnTo>
                  <a:pt x="26941" y="51349"/>
                </a:lnTo>
                <a:lnTo>
                  <a:pt x="27034" y="51311"/>
                </a:lnTo>
                <a:lnTo>
                  <a:pt x="27146" y="51218"/>
                </a:lnTo>
                <a:lnTo>
                  <a:pt x="27257" y="51107"/>
                </a:lnTo>
                <a:lnTo>
                  <a:pt x="27313" y="51051"/>
                </a:lnTo>
                <a:lnTo>
                  <a:pt x="27369" y="51013"/>
                </a:lnTo>
                <a:lnTo>
                  <a:pt x="27406" y="51032"/>
                </a:lnTo>
                <a:lnTo>
                  <a:pt x="27444" y="51051"/>
                </a:lnTo>
                <a:lnTo>
                  <a:pt x="27518" y="51125"/>
                </a:lnTo>
                <a:lnTo>
                  <a:pt x="27611" y="51218"/>
                </a:lnTo>
                <a:lnTo>
                  <a:pt x="27686" y="51274"/>
                </a:lnTo>
                <a:lnTo>
                  <a:pt x="27741" y="51311"/>
                </a:lnTo>
                <a:lnTo>
                  <a:pt x="27816" y="51330"/>
                </a:lnTo>
                <a:lnTo>
                  <a:pt x="27834" y="51330"/>
                </a:lnTo>
                <a:lnTo>
                  <a:pt x="27872" y="51311"/>
                </a:lnTo>
                <a:lnTo>
                  <a:pt x="27890" y="51274"/>
                </a:lnTo>
                <a:lnTo>
                  <a:pt x="27890" y="51237"/>
                </a:lnTo>
                <a:lnTo>
                  <a:pt x="27890" y="51200"/>
                </a:lnTo>
                <a:lnTo>
                  <a:pt x="27853" y="51144"/>
                </a:lnTo>
                <a:lnTo>
                  <a:pt x="27779" y="51032"/>
                </a:lnTo>
                <a:lnTo>
                  <a:pt x="27611" y="50865"/>
                </a:lnTo>
                <a:lnTo>
                  <a:pt x="27704" y="50809"/>
                </a:lnTo>
                <a:lnTo>
                  <a:pt x="27853" y="50697"/>
                </a:lnTo>
                <a:lnTo>
                  <a:pt x="27928" y="50623"/>
                </a:lnTo>
                <a:lnTo>
                  <a:pt x="27983" y="50567"/>
                </a:lnTo>
                <a:lnTo>
                  <a:pt x="27983" y="50529"/>
                </a:lnTo>
                <a:lnTo>
                  <a:pt x="27946" y="50511"/>
                </a:lnTo>
                <a:lnTo>
                  <a:pt x="27797" y="50548"/>
                </a:lnTo>
                <a:lnTo>
                  <a:pt x="27630" y="50585"/>
                </a:lnTo>
                <a:lnTo>
                  <a:pt x="27481" y="50623"/>
                </a:lnTo>
                <a:lnTo>
                  <a:pt x="27369" y="50623"/>
                </a:lnTo>
                <a:lnTo>
                  <a:pt x="27313" y="50585"/>
                </a:lnTo>
                <a:lnTo>
                  <a:pt x="27276" y="50548"/>
                </a:lnTo>
                <a:lnTo>
                  <a:pt x="27183" y="50455"/>
                </a:lnTo>
                <a:lnTo>
                  <a:pt x="27108" y="50343"/>
                </a:lnTo>
                <a:lnTo>
                  <a:pt x="27053" y="50306"/>
                </a:lnTo>
                <a:lnTo>
                  <a:pt x="27015" y="50269"/>
                </a:lnTo>
                <a:lnTo>
                  <a:pt x="26904" y="50232"/>
                </a:lnTo>
                <a:close/>
                <a:moveTo>
                  <a:pt x="49115" y="50250"/>
                </a:moveTo>
                <a:lnTo>
                  <a:pt x="49040" y="50269"/>
                </a:lnTo>
                <a:lnTo>
                  <a:pt x="48947" y="50343"/>
                </a:lnTo>
                <a:lnTo>
                  <a:pt x="48873" y="50418"/>
                </a:lnTo>
                <a:lnTo>
                  <a:pt x="48817" y="50474"/>
                </a:lnTo>
                <a:lnTo>
                  <a:pt x="48761" y="50492"/>
                </a:lnTo>
                <a:lnTo>
                  <a:pt x="48724" y="50492"/>
                </a:lnTo>
                <a:lnTo>
                  <a:pt x="48668" y="50455"/>
                </a:lnTo>
                <a:lnTo>
                  <a:pt x="48575" y="50362"/>
                </a:lnTo>
                <a:lnTo>
                  <a:pt x="48463" y="50287"/>
                </a:lnTo>
                <a:lnTo>
                  <a:pt x="48445" y="50269"/>
                </a:lnTo>
                <a:lnTo>
                  <a:pt x="48407" y="50269"/>
                </a:lnTo>
                <a:lnTo>
                  <a:pt x="48407" y="50306"/>
                </a:lnTo>
                <a:lnTo>
                  <a:pt x="48426" y="50325"/>
                </a:lnTo>
                <a:lnTo>
                  <a:pt x="48482" y="50380"/>
                </a:lnTo>
                <a:lnTo>
                  <a:pt x="48575" y="50492"/>
                </a:lnTo>
                <a:lnTo>
                  <a:pt x="48649" y="50604"/>
                </a:lnTo>
                <a:lnTo>
                  <a:pt x="48631" y="50623"/>
                </a:lnTo>
                <a:lnTo>
                  <a:pt x="48575" y="50697"/>
                </a:lnTo>
                <a:lnTo>
                  <a:pt x="48482" y="50753"/>
                </a:lnTo>
                <a:lnTo>
                  <a:pt x="48389" y="50790"/>
                </a:lnTo>
                <a:lnTo>
                  <a:pt x="48296" y="50846"/>
                </a:lnTo>
                <a:lnTo>
                  <a:pt x="48221" y="50902"/>
                </a:lnTo>
                <a:lnTo>
                  <a:pt x="48165" y="50958"/>
                </a:lnTo>
                <a:lnTo>
                  <a:pt x="48147" y="51032"/>
                </a:lnTo>
                <a:lnTo>
                  <a:pt x="48147" y="51069"/>
                </a:lnTo>
                <a:lnTo>
                  <a:pt x="48165" y="51107"/>
                </a:lnTo>
                <a:lnTo>
                  <a:pt x="48184" y="51144"/>
                </a:lnTo>
                <a:lnTo>
                  <a:pt x="48240" y="51162"/>
                </a:lnTo>
                <a:lnTo>
                  <a:pt x="48314" y="51162"/>
                </a:lnTo>
                <a:lnTo>
                  <a:pt x="48389" y="51144"/>
                </a:lnTo>
                <a:lnTo>
                  <a:pt x="48482" y="51107"/>
                </a:lnTo>
                <a:lnTo>
                  <a:pt x="48575" y="51069"/>
                </a:lnTo>
                <a:lnTo>
                  <a:pt x="48724" y="50939"/>
                </a:lnTo>
                <a:lnTo>
                  <a:pt x="48836" y="50846"/>
                </a:lnTo>
                <a:lnTo>
                  <a:pt x="48929" y="50995"/>
                </a:lnTo>
                <a:lnTo>
                  <a:pt x="49059" y="51218"/>
                </a:lnTo>
                <a:lnTo>
                  <a:pt x="49134" y="51311"/>
                </a:lnTo>
                <a:lnTo>
                  <a:pt x="49208" y="51386"/>
                </a:lnTo>
                <a:lnTo>
                  <a:pt x="49282" y="51404"/>
                </a:lnTo>
                <a:lnTo>
                  <a:pt x="49320" y="51404"/>
                </a:lnTo>
                <a:lnTo>
                  <a:pt x="49338" y="51386"/>
                </a:lnTo>
                <a:lnTo>
                  <a:pt x="49376" y="51367"/>
                </a:lnTo>
                <a:lnTo>
                  <a:pt x="49376" y="51330"/>
                </a:lnTo>
                <a:lnTo>
                  <a:pt x="49357" y="51237"/>
                </a:lnTo>
                <a:lnTo>
                  <a:pt x="49320" y="51144"/>
                </a:lnTo>
                <a:lnTo>
                  <a:pt x="49245" y="51032"/>
                </a:lnTo>
                <a:lnTo>
                  <a:pt x="49078" y="50846"/>
                </a:lnTo>
                <a:lnTo>
                  <a:pt x="48966" y="50716"/>
                </a:lnTo>
                <a:lnTo>
                  <a:pt x="49040" y="50585"/>
                </a:lnTo>
                <a:lnTo>
                  <a:pt x="49134" y="50399"/>
                </a:lnTo>
                <a:lnTo>
                  <a:pt x="49152" y="50325"/>
                </a:lnTo>
                <a:lnTo>
                  <a:pt x="49152" y="50269"/>
                </a:lnTo>
                <a:lnTo>
                  <a:pt x="49134" y="50250"/>
                </a:lnTo>
                <a:close/>
                <a:moveTo>
                  <a:pt x="56357" y="50250"/>
                </a:moveTo>
                <a:lnTo>
                  <a:pt x="56246" y="50269"/>
                </a:lnTo>
                <a:lnTo>
                  <a:pt x="56227" y="50269"/>
                </a:lnTo>
                <a:lnTo>
                  <a:pt x="56190" y="50306"/>
                </a:lnTo>
                <a:lnTo>
                  <a:pt x="56190" y="50325"/>
                </a:lnTo>
                <a:lnTo>
                  <a:pt x="56190" y="50362"/>
                </a:lnTo>
                <a:lnTo>
                  <a:pt x="56227" y="50455"/>
                </a:lnTo>
                <a:lnTo>
                  <a:pt x="56264" y="50511"/>
                </a:lnTo>
                <a:lnTo>
                  <a:pt x="56320" y="50567"/>
                </a:lnTo>
                <a:lnTo>
                  <a:pt x="56432" y="50641"/>
                </a:lnTo>
                <a:lnTo>
                  <a:pt x="56562" y="50734"/>
                </a:lnTo>
                <a:lnTo>
                  <a:pt x="56674" y="50809"/>
                </a:lnTo>
                <a:lnTo>
                  <a:pt x="56544" y="50902"/>
                </a:lnTo>
                <a:lnTo>
                  <a:pt x="56376" y="51013"/>
                </a:lnTo>
                <a:lnTo>
                  <a:pt x="56301" y="51069"/>
                </a:lnTo>
                <a:lnTo>
                  <a:pt x="56246" y="51144"/>
                </a:lnTo>
                <a:lnTo>
                  <a:pt x="56208" y="51218"/>
                </a:lnTo>
                <a:lnTo>
                  <a:pt x="56208" y="51293"/>
                </a:lnTo>
                <a:lnTo>
                  <a:pt x="56246" y="51349"/>
                </a:lnTo>
                <a:lnTo>
                  <a:pt x="56283" y="51386"/>
                </a:lnTo>
                <a:lnTo>
                  <a:pt x="56320" y="51404"/>
                </a:lnTo>
                <a:lnTo>
                  <a:pt x="56357" y="51404"/>
                </a:lnTo>
                <a:lnTo>
                  <a:pt x="56469" y="51367"/>
                </a:lnTo>
                <a:lnTo>
                  <a:pt x="56581" y="51311"/>
                </a:lnTo>
                <a:lnTo>
                  <a:pt x="56786" y="51125"/>
                </a:lnTo>
                <a:lnTo>
                  <a:pt x="56879" y="51069"/>
                </a:lnTo>
                <a:lnTo>
                  <a:pt x="56935" y="51051"/>
                </a:lnTo>
                <a:lnTo>
                  <a:pt x="56972" y="51069"/>
                </a:lnTo>
                <a:lnTo>
                  <a:pt x="56990" y="51088"/>
                </a:lnTo>
                <a:lnTo>
                  <a:pt x="57065" y="51162"/>
                </a:lnTo>
                <a:lnTo>
                  <a:pt x="57121" y="51237"/>
                </a:lnTo>
                <a:lnTo>
                  <a:pt x="57158" y="51237"/>
                </a:lnTo>
                <a:lnTo>
                  <a:pt x="57195" y="51218"/>
                </a:lnTo>
                <a:lnTo>
                  <a:pt x="57232" y="51181"/>
                </a:lnTo>
                <a:lnTo>
                  <a:pt x="57232" y="51144"/>
                </a:lnTo>
                <a:lnTo>
                  <a:pt x="57177" y="51069"/>
                </a:lnTo>
                <a:lnTo>
                  <a:pt x="57121" y="50995"/>
                </a:lnTo>
                <a:lnTo>
                  <a:pt x="57102" y="50958"/>
                </a:lnTo>
                <a:lnTo>
                  <a:pt x="57083" y="50920"/>
                </a:lnTo>
                <a:lnTo>
                  <a:pt x="57102" y="50883"/>
                </a:lnTo>
                <a:lnTo>
                  <a:pt x="57139" y="50846"/>
                </a:lnTo>
                <a:lnTo>
                  <a:pt x="57232" y="50753"/>
                </a:lnTo>
                <a:lnTo>
                  <a:pt x="57325" y="50660"/>
                </a:lnTo>
                <a:lnTo>
                  <a:pt x="57363" y="50623"/>
                </a:lnTo>
                <a:lnTo>
                  <a:pt x="57381" y="50567"/>
                </a:lnTo>
                <a:lnTo>
                  <a:pt x="57381" y="50492"/>
                </a:lnTo>
                <a:lnTo>
                  <a:pt x="57344" y="50418"/>
                </a:lnTo>
                <a:lnTo>
                  <a:pt x="57325" y="50380"/>
                </a:lnTo>
                <a:lnTo>
                  <a:pt x="57251" y="50380"/>
                </a:lnTo>
                <a:lnTo>
                  <a:pt x="57214" y="50399"/>
                </a:lnTo>
                <a:lnTo>
                  <a:pt x="57065" y="50511"/>
                </a:lnTo>
                <a:lnTo>
                  <a:pt x="56972" y="50585"/>
                </a:lnTo>
                <a:lnTo>
                  <a:pt x="56897" y="50623"/>
                </a:lnTo>
                <a:lnTo>
                  <a:pt x="56823" y="50623"/>
                </a:lnTo>
                <a:lnTo>
                  <a:pt x="56748" y="50529"/>
                </a:lnTo>
                <a:lnTo>
                  <a:pt x="56562" y="50362"/>
                </a:lnTo>
                <a:lnTo>
                  <a:pt x="56469" y="50287"/>
                </a:lnTo>
                <a:lnTo>
                  <a:pt x="56413" y="50269"/>
                </a:lnTo>
                <a:lnTo>
                  <a:pt x="56357" y="50250"/>
                </a:lnTo>
                <a:close/>
                <a:moveTo>
                  <a:pt x="91452" y="50585"/>
                </a:moveTo>
                <a:lnTo>
                  <a:pt x="91397" y="50604"/>
                </a:lnTo>
                <a:lnTo>
                  <a:pt x="91341" y="50641"/>
                </a:lnTo>
                <a:lnTo>
                  <a:pt x="91322" y="50678"/>
                </a:lnTo>
                <a:lnTo>
                  <a:pt x="91322" y="50716"/>
                </a:lnTo>
                <a:lnTo>
                  <a:pt x="91322" y="50771"/>
                </a:lnTo>
                <a:lnTo>
                  <a:pt x="91322" y="50827"/>
                </a:lnTo>
                <a:lnTo>
                  <a:pt x="91341" y="50865"/>
                </a:lnTo>
                <a:lnTo>
                  <a:pt x="91378" y="50920"/>
                </a:lnTo>
                <a:lnTo>
                  <a:pt x="91378" y="50958"/>
                </a:lnTo>
                <a:lnTo>
                  <a:pt x="91341" y="51032"/>
                </a:lnTo>
                <a:lnTo>
                  <a:pt x="91266" y="51107"/>
                </a:lnTo>
                <a:lnTo>
                  <a:pt x="91173" y="51162"/>
                </a:lnTo>
                <a:lnTo>
                  <a:pt x="91099" y="51218"/>
                </a:lnTo>
                <a:lnTo>
                  <a:pt x="91061" y="51274"/>
                </a:lnTo>
                <a:lnTo>
                  <a:pt x="91043" y="51311"/>
                </a:lnTo>
                <a:lnTo>
                  <a:pt x="91024" y="51367"/>
                </a:lnTo>
                <a:lnTo>
                  <a:pt x="91024" y="51423"/>
                </a:lnTo>
                <a:lnTo>
                  <a:pt x="91043" y="51460"/>
                </a:lnTo>
                <a:lnTo>
                  <a:pt x="91061" y="51479"/>
                </a:lnTo>
                <a:lnTo>
                  <a:pt x="91099" y="51498"/>
                </a:lnTo>
                <a:lnTo>
                  <a:pt x="91136" y="51516"/>
                </a:lnTo>
                <a:lnTo>
                  <a:pt x="91229" y="51498"/>
                </a:lnTo>
                <a:lnTo>
                  <a:pt x="91266" y="51479"/>
                </a:lnTo>
                <a:lnTo>
                  <a:pt x="91322" y="51442"/>
                </a:lnTo>
                <a:lnTo>
                  <a:pt x="91415" y="51367"/>
                </a:lnTo>
                <a:lnTo>
                  <a:pt x="91508" y="51274"/>
                </a:lnTo>
                <a:lnTo>
                  <a:pt x="91545" y="51256"/>
                </a:lnTo>
                <a:lnTo>
                  <a:pt x="91583" y="51256"/>
                </a:lnTo>
                <a:lnTo>
                  <a:pt x="91620" y="51274"/>
                </a:lnTo>
                <a:lnTo>
                  <a:pt x="91676" y="51311"/>
                </a:lnTo>
                <a:lnTo>
                  <a:pt x="91788" y="51423"/>
                </a:lnTo>
                <a:lnTo>
                  <a:pt x="91843" y="51460"/>
                </a:lnTo>
                <a:lnTo>
                  <a:pt x="91899" y="51498"/>
                </a:lnTo>
                <a:lnTo>
                  <a:pt x="91955" y="51479"/>
                </a:lnTo>
                <a:lnTo>
                  <a:pt x="91992" y="51442"/>
                </a:lnTo>
                <a:lnTo>
                  <a:pt x="91992" y="51404"/>
                </a:lnTo>
                <a:lnTo>
                  <a:pt x="91974" y="51349"/>
                </a:lnTo>
                <a:lnTo>
                  <a:pt x="91899" y="51256"/>
                </a:lnTo>
                <a:lnTo>
                  <a:pt x="91825" y="51162"/>
                </a:lnTo>
                <a:lnTo>
                  <a:pt x="91806" y="51107"/>
                </a:lnTo>
                <a:lnTo>
                  <a:pt x="91806" y="51069"/>
                </a:lnTo>
                <a:lnTo>
                  <a:pt x="91825" y="51032"/>
                </a:lnTo>
                <a:lnTo>
                  <a:pt x="91899" y="50976"/>
                </a:lnTo>
                <a:lnTo>
                  <a:pt x="92011" y="50865"/>
                </a:lnTo>
                <a:lnTo>
                  <a:pt x="92104" y="50753"/>
                </a:lnTo>
                <a:lnTo>
                  <a:pt x="92179" y="50623"/>
                </a:lnTo>
                <a:lnTo>
                  <a:pt x="92179" y="50623"/>
                </a:lnTo>
                <a:lnTo>
                  <a:pt x="92104" y="50641"/>
                </a:lnTo>
                <a:lnTo>
                  <a:pt x="91936" y="50697"/>
                </a:lnTo>
                <a:lnTo>
                  <a:pt x="91676" y="50827"/>
                </a:lnTo>
                <a:lnTo>
                  <a:pt x="91620" y="50734"/>
                </a:lnTo>
                <a:lnTo>
                  <a:pt x="91564" y="50641"/>
                </a:lnTo>
                <a:lnTo>
                  <a:pt x="91545" y="50604"/>
                </a:lnTo>
                <a:lnTo>
                  <a:pt x="91490" y="50585"/>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3"/>
          <p:cNvSpPr txBox="1">
            <a:spLocks noGrp="1"/>
          </p:cNvSpPr>
          <p:nvPr>
            <p:ph type="ctrTitle"/>
          </p:nvPr>
        </p:nvSpPr>
        <p:spPr>
          <a:xfrm>
            <a:off x="1620000" y="2212733"/>
            <a:ext cx="8952000" cy="154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4"/>
              </a:buClr>
              <a:buSzPts val="4800"/>
              <a:buNone/>
              <a:defRPr sz="6400">
                <a:solidFill>
                  <a:schemeClr val="accent4"/>
                </a:solidFill>
              </a:defRPr>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endParaRPr/>
          </a:p>
        </p:txBody>
      </p:sp>
      <p:sp>
        <p:nvSpPr>
          <p:cNvPr id="16" name="Google Shape;16;p3"/>
          <p:cNvSpPr txBox="1">
            <a:spLocks noGrp="1"/>
          </p:cNvSpPr>
          <p:nvPr>
            <p:ph type="subTitle" idx="1"/>
          </p:nvPr>
        </p:nvSpPr>
        <p:spPr>
          <a:xfrm>
            <a:off x="1620000" y="4193139"/>
            <a:ext cx="8952000" cy="1046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400"/>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17" name="Google Shape;17;p3"/>
          <p:cNvSpPr/>
          <p:nvPr/>
        </p:nvSpPr>
        <p:spPr>
          <a:xfrm>
            <a:off x="5003485" y="3833484"/>
            <a:ext cx="2184916" cy="206999"/>
          </a:xfrm>
          <a:custGeom>
            <a:avLst/>
            <a:gdLst/>
            <a:ahLst/>
            <a:cxnLst/>
            <a:rect l="l" t="t" r="r" b="b"/>
            <a:pathLst>
              <a:path w="13574" h="1286" extrusionOk="0">
                <a:moveTo>
                  <a:pt x="12549" y="1"/>
                </a:moveTo>
                <a:lnTo>
                  <a:pt x="12475" y="19"/>
                </a:lnTo>
                <a:lnTo>
                  <a:pt x="12419" y="75"/>
                </a:lnTo>
                <a:lnTo>
                  <a:pt x="12363" y="112"/>
                </a:lnTo>
                <a:lnTo>
                  <a:pt x="12252" y="261"/>
                </a:lnTo>
                <a:lnTo>
                  <a:pt x="12140" y="410"/>
                </a:lnTo>
                <a:lnTo>
                  <a:pt x="12028" y="578"/>
                </a:lnTo>
                <a:lnTo>
                  <a:pt x="11935" y="727"/>
                </a:lnTo>
                <a:lnTo>
                  <a:pt x="11823" y="839"/>
                </a:lnTo>
                <a:lnTo>
                  <a:pt x="11768" y="876"/>
                </a:lnTo>
                <a:lnTo>
                  <a:pt x="11693" y="894"/>
                </a:lnTo>
                <a:lnTo>
                  <a:pt x="11637" y="894"/>
                </a:lnTo>
                <a:lnTo>
                  <a:pt x="11581" y="876"/>
                </a:lnTo>
                <a:lnTo>
                  <a:pt x="11507" y="839"/>
                </a:lnTo>
                <a:lnTo>
                  <a:pt x="11451" y="801"/>
                </a:lnTo>
                <a:lnTo>
                  <a:pt x="11358" y="690"/>
                </a:lnTo>
                <a:lnTo>
                  <a:pt x="11246" y="541"/>
                </a:lnTo>
                <a:lnTo>
                  <a:pt x="11060" y="261"/>
                </a:lnTo>
                <a:lnTo>
                  <a:pt x="10967" y="168"/>
                </a:lnTo>
                <a:lnTo>
                  <a:pt x="10930" y="131"/>
                </a:lnTo>
                <a:lnTo>
                  <a:pt x="10874" y="112"/>
                </a:lnTo>
                <a:lnTo>
                  <a:pt x="10837" y="112"/>
                </a:lnTo>
                <a:lnTo>
                  <a:pt x="10781" y="131"/>
                </a:lnTo>
                <a:lnTo>
                  <a:pt x="10650" y="187"/>
                </a:lnTo>
                <a:lnTo>
                  <a:pt x="10501" y="299"/>
                </a:lnTo>
                <a:lnTo>
                  <a:pt x="10371" y="429"/>
                </a:lnTo>
                <a:lnTo>
                  <a:pt x="10111" y="708"/>
                </a:lnTo>
                <a:lnTo>
                  <a:pt x="9943" y="894"/>
                </a:lnTo>
                <a:lnTo>
                  <a:pt x="9775" y="671"/>
                </a:lnTo>
                <a:lnTo>
                  <a:pt x="9571" y="392"/>
                </a:lnTo>
                <a:lnTo>
                  <a:pt x="9477" y="261"/>
                </a:lnTo>
                <a:lnTo>
                  <a:pt x="9366" y="150"/>
                </a:lnTo>
                <a:lnTo>
                  <a:pt x="9273" y="75"/>
                </a:lnTo>
                <a:lnTo>
                  <a:pt x="9217" y="38"/>
                </a:lnTo>
                <a:lnTo>
                  <a:pt x="9124" y="38"/>
                </a:lnTo>
                <a:lnTo>
                  <a:pt x="9087" y="57"/>
                </a:lnTo>
                <a:lnTo>
                  <a:pt x="8956" y="150"/>
                </a:lnTo>
                <a:lnTo>
                  <a:pt x="8826" y="280"/>
                </a:lnTo>
                <a:lnTo>
                  <a:pt x="8658" y="448"/>
                </a:lnTo>
                <a:lnTo>
                  <a:pt x="8211" y="950"/>
                </a:lnTo>
                <a:lnTo>
                  <a:pt x="8081" y="745"/>
                </a:lnTo>
                <a:lnTo>
                  <a:pt x="7895" y="466"/>
                </a:lnTo>
                <a:lnTo>
                  <a:pt x="7690" y="224"/>
                </a:lnTo>
                <a:lnTo>
                  <a:pt x="7597" y="131"/>
                </a:lnTo>
                <a:lnTo>
                  <a:pt x="7523" y="75"/>
                </a:lnTo>
                <a:lnTo>
                  <a:pt x="7430" y="75"/>
                </a:lnTo>
                <a:lnTo>
                  <a:pt x="7336" y="94"/>
                </a:lnTo>
                <a:lnTo>
                  <a:pt x="7262" y="150"/>
                </a:lnTo>
                <a:lnTo>
                  <a:pt x="7169" y="224"/>
                </a:lnTo>
                <a:lnTo>
                  <a:pt x="7020" y="392"/>
                </a:lnTo>
                <a:lnTo>
                  <a:pt x="6871" y="559"/>
                </a:lnTo>
                <a:lnTo>
                  <a:pt x="6778" y="652"/>
                </a:lnTo>
                <a:lnTo>
                  <a:pt x="6685" y="727"/>
                </a:lnTo>
                <a:lnTo>
                  <a:pt x="6610" y="764"/>
                </a:lnTo>
                <a:lnTo>
                  <a:pt x="6536" y="783"/>
                </a:lnTo>
                <a:lnTo>
                  <a:pt x="6480" y="764"/>
                </a:lnTo>
                <a:lnTo>
                  <a:pt x="6406" y="708"/>
                </a:lnTo>
                <a:lnTo>
                  <a:pt x="6219" y="522"/>
                </a:lnTo>
                <a:lnTo>
                  <a:pt x="6126" y="373"/>
                </a:lnTo>
                <a:lnTo>
                  <a:pt x="6052" y="243"/>
                </a:lnTo>
                <a:lnTo>
                  <a:pt x="5996" y="168"/>
                </a:lnTo>
                <a:lnTo>
                  <a:pt x="5940" y="131"/>
                </a:lnTo>
                <a:lnTo>
                  <a:pt x="5884" y="94"/>
                </a:lnTo>
                <a:lnTo>
                  <a:pt x="5810" y="75"/>
                </a:lnTo>
                <a:lnTo>
                  <a:pt x="5717" y="75"/>
                </a:lnTo>
                <a:lnTo>
                  <a:pt x="5605" y="131"/>
                </a:lnTo>
                <a:lnTo>
                  <a:pt x="5475" y="205"/>
                </a:lnTo>
                <a:lnTo>
                  <a:pt x="5344" y="280"/>
                </a:lnTo>
                <a:lnTo>
                  <a:pt x="4935" y="596"/>
                </a:lnTo>
                <a:lnTo>
                  <a:pt x="4711" y="745"/>
                </a:lnTo>
                <a:lnTo>
                  <a:pt x="4618" y="801"/>
                </a:lnTo>
                <a:lnTo>
                  <a:pt x="4544" y="820"/>
                </a:lnTo>
                <a:lnTo>
                  <a:pt x="4469" y="820"/>
                </a:lnTo>
                <a:lnTo>
                  <a:pt x="4395" y="801"/>
                </a:lnTo>
                <a:lnTo>
                  <a:pt x="4302" y="727"/>
                </a:lnTo>
                <a:lnTo>
                  <a:pt x="4190" y="615"/>
                </a:lnTo>
                <a:lnTo>
                  <a:pt x="4115" y="522"/>
                </a:lnTo>
                <a:lnTo>
                  <a:pt x="4078" y="448"/>
                </a:lnTo>
                <a:lnTo>
                  <a:pt x="4004" y="317"/>
                </a:lnTo>
                <a:lnTo>
                  <a:pt x="3948" y="261"/>
                </a:lnTo>
                <a:lnTo>
                  <a:pt x="3892" y="224"/>
                </a:lnTo>
                <a:lnTo>
                  <a:pt x="3725" y="224"/>
                </a:lnTo>
                <a:lnTo>
                  <a:pt x="3631" y="261"/>
                </a:lnTo>
                <a:lnTo>
                  <a:pt x="3538" y="317"/>
                </a:lnTo>
                <a:lnTo>
                  <a:pt x="3427" y="392"/>
                </a:lnTo>
                <a:lnTo>
                  <a:pt x="3334" y="485"/>
                </a:lnTo>
                <a:lnTo>
                  <a:pt x="3147" y="671"/>
                </a:lnTo>
                <a:lnTo>
                  <a:pt x="3017" y="839"/>
                </a:lnTo>
                <a:lnTo>
                  <a:pt x="2756" y="541"/>
                </a:lnTo>
                <a:lnTo>
                  <a:pt x="2626" y="410"/>
                </a:lnTo>
                <a:lnTo>
                  <a:pt x="2477" y="317"/>
                </a:lnTo>
                <a:lnTo>
                  <a:pt x="2421" y="280"/>
                </a:lnTo>
                <a:lnTo>
                  <a:pt x="2347" y="261"/>
                </a:lnTo>
                <a:lnTo>
                  <a:pt x="2198" y="261"/>
                </a:lnTo>
                <a:lnTo>
                  <a:pt x="2123" y="280"/>
                </a:lnTo>
                <a:lnTo>
                  <a:pt x="2030" y="299"/>
                </a:lnTo>
                <a:lnTo>
                  <a:pt x="1937" y="354"/>
                </a:lnTo>
                <a:lnTo>
                  <a:pt x="1844" y="429"/>
                </a:lnTo>
                <a:lnTo>
                  <a:pt x="1714" y="541"/>
                </a:lnTo>
                <a:lnTo>
                  <a:pt x="1621" y="634"/>
                </a:lnTo>
                <a:lnTo>
                  <a:pt x="1565" y="690"/>
                </a:lnTo>
                <a:lnTo>
                  <a:pt x="1509" y="745"/>
                </a:lnTo>
                <a:lnTo>
                  <a:pt x="1453" y="745"/>
                </a:lnTo>
                <a:lnTo>
                  <a:pt x="1379" y="727"/>
                </a:lnTo>
                <a:lnTo>
                  <a:pt x="1137" y="578"/>
                </a:lnTo>
                <a:lnTo>
                  <a:pt x="839" y="354"/>
                </a:lnTo>
                <a:lnTo>
                  <a:pt x="671" y="261"/>
                </a:lnTo>
                <a:lnTo>
                  <a:pt x="597" y="243"/>
                </a:lnTo>
                <a:lnTo>
                  <a:pt x="485" y="243"/>
                </a:lnTo>
                <a:lnTo>
                  <a:pt x="429" y="280"/>
                </a:lnTo>
                <a:lnTo>
                  <a:pt x="317" y="410"/>
                </a:lnTo>
                <a:lnTo>
                  <a:pt x="206" y="578"/>
                </a:lnTo>
                <a:lnTo>
                  <a:pt x="113" y="764"/>
                </a:lnTo>
                <a:lnTo>
                  <a:pt x="38" y="950"/>
                </a:lnTo>
                <a:lnTo>
                  <a:pt x="1" y="1099"/>
                </a:lnTo>
                <a:lnTo>
                  <a:pt x="1" y="1174"/>
                </a:lnTo>
                <a:lnTo>
                  <a:pt x="1" y="1211"/>
                </a:lnTo>
                <a:lnTo>
                  <a:pt x="38" y="1229"/>
                </a:lnTo>
                <a:lnTo>
                  <a:pt x="75" y="1248"/>
                </a:lnTo>
                <a:lnTo>
                  <a:pt x="150" y="1211"/>
                </a:lnTo>
                <a:lnTo>
                  <a:pt x="206" y="1155"/>
                </a:lnTo>
                <a:lnTo>
                  <a:pt x="262" y="1062"/>
                </a:lnTo>
                <a:lnTo>
                  <a:pt x="299" y="987"/>
                </a:lnTo>
                <a:lnTo>
                  <a:pt x="392" y="801"/>
                </a:lnTo>
                <a:lnTo>
                  <a:pt x="448" y="727"/>
                </a:lnTo>
                <a:lnTo>
                  <a:pt x="504" y="671"/>
                </a:lnTo>
                <a:lnTo>
                  <a:pt x="597" y="634"/>
                </a:lnTo>
                <a:lnTo>
                  <a:pt x="671" y="652"/>
                </a:lnTo>
                <a:lnTo>
                  <a:pt x="764" y="690"/>
                </a:lnTo>
                <a:lnTo>
                  <a:pt x="876" y="745"/>
                </a:lnTo>
                <a:lnTo>
                  <a:pt x="1062" y="876"/>
                </a:lnTo>
                <a:lnTo>
                  <a:pt x="1248" y="1006"/>
                </a:lnTo>
                <a:lnTo>
                  <a:pt x="1434" y="1099"/>
                </a:lnTo>
                <a:lnTo>
                  <a:pt x="1565" y="1118"/>
                </a:lnTo>
                <a:lnTo>
                  <a:pt x="1602" y="1118"/>
                </a:lnTo>
                <a:lnTo>
                  <a:pt x="1639" y="1099"/>
                </a:lnTo>
                <a:lnTo>
                  <a:pt x="1695" y="1043"/>
                </a:lnTo>
                <a:lnTo>
                  <a:pt x="1825" y="857"/>
                </a:lnTo>
                <a:lnTo>
                  <a:pt x="1919" y="764"/>
                </a:lnTo>
                <a:lnTo>
                  <a:pt x="2049" y="652"/>
                </a:lnTo>
                <a:lnTo>
                  <a:pt x="2123" y="615"/>
                </a:lnTo>
                <a:lnTo>
                  <a:pt x="2198" y="596"/>
                </a:lnTo>
                <a:lnTo>
                  <a:pt x="2254" y="578"/>
                </a:lnTo>
                <a:lnTo>
                  <a:pt x="2310" y="596"/>
                </a:lnTo>
                <a:lnTo>
                  <a:pt x="2403" y="634"/>
                </a:lnTo>
                <a:lnTo>
                  <a:pt x="2496" y="690"/>
                </a:lnTo>
                <a:lnTo>
                  <a:pt x="2645" y="876"/>
                </a:lnTo>
                <a:lnTo>
                  <a:pt x="2738" y="969"/>
                </a:lnTo>
                <a:lnTo>
                  <a:pt x="2849" y="1062"/>
                </a:lnTo>
                <a:lnTo>
                  <a:pt x="2924" y="1081"/>
                </a:lnTo>
                <a:lnTo>
                  <a:pt x="2998" y="1099"/>
                </a:lnTo>
                <a:lnTo>
                  <a:pt x="3054" y="1099"/>
                </a:lnTo>
                <a:lnTo>
                  <a:pt x="3110" y="1081"/>
                </a:lnTo>
                <a:lnTo>
                  <a:pt x="3240" y="1006"/>
                </a:lnTo>
                <a:lnTo>
                  <a:pt x="3334" y="894"/>
                </a:lnTo>
                <a:lnTo>
                  <a:pt x="3557" y="634"/>
                </a:lnTo>
                <a:lnTo>
                  <a:pt x="3669" y="522"/>
                </a:lnTo>
                <a:lnTo>
                  <a:pt x="3818" y="410"/>
                </a:lnTo>
                <a:lnTo>
                  <a:pt x="3948" y="634"/>
                </a:lnTo>
                <a:lnTo>
                  <a:pt x="4022" y="764"/>
                </a:lnTo>
                <a:lnTo>
                  <a:pt x="4115" y="894"/>
                </a:lnTo>
                <a:lnTo>
                  <a:pt x="4227" y="1006"/>
                </a:lnTo>
                <a:lnTo>
                  <a:pt x="4339" y="1099"/>
                </a:lnTo>
                <a:lnTo>
                  <a:pt x="4469" y="1155"/>
                </a:lnTo>
                <a:lnTo>
                  <a:pt x="4581" y="1155"/>
                </a:lnTo>
                <a:lnTo>
                  <a:pt x="4693" y="1118"/>
                </a:lnTo>
                <a:lnTo>
                  <a:pt x="4842" y="1043"/>
                </a:lnTo>
                <a:lnTo>
                  <a:pt x="5009" y="913"/>
                </a:lnTo>
                <a:lnTo>
                  <a:pt x="5195" y="783"/>
                </a:lnTo>
                <a:lnTo>
                  <a:pt x="5549" y="503"/>
                </a:lnTo>
                <a:lnTo>
                  <a:pt x="5698" y="373"/>
                </a:lnTo>
                <a:lnTo>
                  <a:pt x="5810" y="299"/>
                </a:lnTo>
                <a:lnTo>
                  <a:pt x="5940" y="522"/>
                </a:lnTo>
                <a:lnTo>
                  <a:pt x="6126" y="801"/>
                </a:lnTo>
                <a:lnTo>
                  <a:pt x="6238" y="932"/>
                </a:lnTo>
                <a:lnTo>
                  <a:pt x="6350" y="1043"/>
                </a:lnTo>
                <a:lnTo>
                  <a:pt x="6461" y="1118"/>
                </a:lnTo>
                <a:lnTo>
                  <a:pt x="6517" y="1136"/>
                </a:lnTo>
                <a:lnTo>
                  <a:pt x="6573" y="1155"/>
                </a:lnTo>
                <a:lnTo>
                  <a:pt x="6629" y="1136"/>
                </a:lnTo>
                <a:lnTo>
                  <a:pt x="6685" y="1118"/>
                </a:lnTo>
                <a:lnTo>
                  <a:pt x="6796" y="1043"/>
                </a:lnTo>
                <a:lnTo>
                  <a:pt x="6908" y="932"/>
                </a:lnTo>
                <a:lnTo>
                  <a:pt x="7039" y="783"/>
                </a:lnTo>
                <a:lnTo>
                  <a:pt x="7262" y="485"/>
                </a:lnTo>
                <a:lnTo>
                  <a:pt x="7430" y="280"/>
                </a:lnTo>
                <a:lnTo>
                  <a:pt x="7560" y="522"/>
                </a:lnTo>
                <a:lnTo>
                  <a:pt x="7765" y="857"/>
                </a:lnTo>
                <a:lnTo>
                  <a:pt x="7876" y="1025"/>
                </a:lnTo>
                <a:lnTo>
                  <a:pt x="7988" y="1174"/>
                </a:lnTo>
                <a:lnTo>
                  <a:pt x="8100" y="1267"/>
                </a:lnTo>
                <a:lnTo>
                  <a:pt x="8137" y="1285"/>
                </a:lnTo>
                <a:lnTo>
                  <a:pt x="8230" y="1285"/>
                </a:lnTo>
                <a:lnTo>
                  <a:pt x="8305" y="1248"/>
                </a:lnTo>
                <a:lnTo>
                  <a:pt x="8435" y="1155"/>
                </a:lnTo>
                <a:lnTo>
                  <a:pt x="8565" y="1025"/>
                </a:lnTo>
                <a:lnTo>
                  <a:pt x="8714" y="876"/>
                </a:lnTo>
                <a:lnTo>
                  <a:pt x="8975" y="541"/>
                </a:lnTo>
                <a:lnTo>
                  <a:pt x="9180" y="299"/>
                </a:lnTo>
                <a:lnTo>
                  <a:pt x="9310" y="522"/>
                </a:lnTo>
                <a:lnTo>
                  <a:pt x="9496" y="839"/>
                </a:lnTo>
                <a:lnTo>
                  <a:pt x="9608" y="969"/>
                </a:lnTo>
                <a:lnTo>
                  <a:pt x="9720" y="1081"/>
                </a:lnTo>
                <a:lnTo>
                  <a:pt x="9831" y="1174"/>
                </a:lnTo>
                <a:lnTo>
                  <a:pt x="9887" y="1192"/>
                </a:lnTo>
                <a:lnTo>
                  <a:pt x="9980" y="1192"/>
                </a:lnTo>
                <a:lnTo>
                  <a:pt x="10017" y="1174"/>
                </a:lnTo>
                <a:lnTo>
                  <a:pt x="10129" y="1081"/>
                </a:lnTo>
                <a:lnTo>
                  <a:pt x="10390" y="820"/>
                </a:lnTo>
                <a:lnTo>
                  <a:pt x="10650" y="522"/>
                </a:lnTo>
                <a:lnTo>
                  <a:pt x="10837" y="336"/>
                </a:lnTo>
                <a:lnTo>
                  <a:pt x="10986" y="559"/>
                </a:lnTo>
                <a:lnTo>
                  <a:pt x="11190" y="820"/>
                </a:lnTo>
                <a:lnTo>
                  <a:pt x="11302" y="950"/>
                </a:lnTo>
                <a:lnTo>
                  <a:pt x="11432" y="1043"/>
                </a:lnTo>
                <a:lnTo>
                  <a:pt x="11544" y="1118"/>
                </a:lnTo>
                <a:lnTo>
                  <a:pt x="11600" y="1136"/>
                </a:lnTo>
                <a:lnTo>
                  <a:pt x="11656" y="1155"/>
                </a:lnTo>
                <a:lnTo>
                  <a:pt x="11730" y="1136"/>
                </a:lnTo>
                <a:lnTo>
                  <a:pt x="11786" y="1118"/>
                </a:lnTo>
                <a:lnTo>
                  <a:pt x="11916" y="1043"/>
                </a:lnTo>
                <a:lnTo>
                  <a:pt x="12047" y="932"/>
                </a:lnTo>
                <a:lnTo>
                  <a:pt x="12177" y="801"/>
                </a:lnTo>
                <a:lnTo>
                  <a:pt x="12419" y="503"/>
                </a:lnTo>
                <a:lnTo>
                  <a:pt x="12605" y="280"/>
                </a:lnTo>
                <a:lnTo>
                  <a:pt x="12940" y="690"/>
                </a:lnTo>
                <a:lnTo>
                  <a:pt x="13034" y="801"/>
                </a:lnTo>
                <a:lnTo>
                  <a:pt x="13145" y="894"/>
                </a:lnTo>
                <a:lnTo>
                  <a:pt x="13238" y="969"/>
                </a:lnTo>
                <a:lnTo>
                  <a:pt x="13313" y="1006"/>
                </a:lnTo>
                <a:lnTo>
                  <a:pt x="13406" y="1006"/>
                </a:lnTo>
                <a:lnTo>
                  <a:pt x="13518" y="969"/>
                </a:lnTo>
                <a:lnTo>
                  <a:pt x="13555" y="950"/>
                </a:lnTo>
                <a:lnTo>
                  <a:pt x="13573" y="913"/>
                </a:lnTo>
                <a:lnTo>
                  <a:pt x="13555" y="857"/>
                </a:lnTo>
                <a:lnTo>
                  <a:pt x="13518" y="801"/>
                </a:lnTo>
                <a:lnTo>
                  <a:pt x="13331" y="634"/>
                </a:lnTo>
                <a:lnTo>
                  <a:pt x="13071" y="354"/>
                </a:lnTo>
                <a:lnTo>
                  <a:pt x="12940" y="224"/>
                </a:lnTo>
                <a:lnTo>
                  <a:pt x="12810" y="112"/>
                </a:lnTo>
                <a:lnTo>
                  <a:pt x="12698" y="19"/>
                </a:lnTo>
                <a:lnTo>
                  <a:pt x="12661"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ADDED4"/>
              </a:solidFill>
              <a:cs typeface="Arial"/>
              <a:sym typeface="Arial"/>
            </a:endParaRPr>
          </a:p>
        </p:txBody>
      </p:sp>
    </p:spTree>
    <p:extLst>
      <p:ext uri="{BB962C8B-B14F-4D97-AF65-F5344CB8AC3E}">
        <p14:creationId xmlns:p14="http://schemas.microsoft.com/office/powerpoint/2010/main" val="382992702"/>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18"/>
        <p:cNvGrpSpPr/>
        <p:nvPr/>
      </p:nvGrpSpPr>
      <p:grpSpPr>
        <a:xfrm>
          <a:off x="0" y="0"/>
          <a:ext cx="0" cy="0"/>
          <a:chOff x="0" y="0"/>
          <a:chExt cx="0" cy="0"/>
        </a:xfrm>
      </p:grpSpPr>
      <p:sp>
        <p:nvSpPr>
          <p:cNvPr id="19" name="Google Shape;19;p4"/>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 name="Google Shape;20;p4"/>
          <p:cNvSpPr txBox="1">
            <a:spLocks noGrp="1"/>
          </p:cNvSpPr>
          <p:nvPr>
            <p:ph type="body" idx="1"/>
          </p:nvPr>
        </p:nvSpPr>
        <p:spPr>
          <a:xfrm>
            <a:off x="2416067" y="1103300"/>
            <a:ext cx="7360000" cy="4720000"/>
          </a:xfrm>
          <a:prstGeom prst="rect">
            <a:avLst/>
          </a:prstGeom>
        </p:spPr>
        <p:txBody>
          <a:bodyPr spcFirstLastPara="1" wrap="square" lIns="91425" tIns="91425" rIns="91425" bIns="91425" anchor="ctr" anchorCtr="0">
            <a:noAutofit/>
          </a:bodyPr>
          <a:lstStyle>
            <a:lvl1pPr marL="609585" lvl="0" indent="-558786" algn="ctr" rtl="0">
              <a:spcBef>
                <a:spcPts val="800"/>
              </a:spcBef>
              <a:spcAft>
                <a:spcPts val="0"/>
              </a:spcAft>
              <a:buSzPts val="3000"/>
              <a:buChar char="‐"/>
              <a:defRPr sz="4000" i="1"/>
            </a:lvl1pPr>
            <a:lvl2pPr marL="1219170" lvl="1" indent="-558786" algn="ctr" rtl="0">
              <a:spcBef>
                <a:spcPts val="0"/>
              </a:spcBef>
              <a:spcAft>
                <a:spcPts val="0"/>
              </a:spcAft>
              <a:buSzPts val="3000"/>
              <a:buChar char="‐"/>
              <a:defRPr sz="4000" i="1"/>
            </a:lvl2pPr>
            <a:lvl3pPr marL="1828754" lvl="2" indent="-558786" algn="ctr" rtl="0">
              <a:spcBef>
                <a:spcPts val="0"/>
              </a:spcBef>
              <a:spcAft>
                <a:spcPts val="0"/>
              </a:spcAft>
              <a:buSzPts val="3000"/>
              <a:buChar char="‐"/>
              <a:defRPr sz="4000" i="1"/>
            </a:lvl3pPr>
            <a:lvl4pPr marL="2438339" lvl="3" indent="-558786" algn="ctr" rtl="0">
              <a:spcBef>
                <a:spcPts val="0"/>
              </a:spcBef>
              <a:spcAft>
                <a:spcPts val="0"/>
              </a:spcAft>
              <a:buSzPts val="3000"/>
              <a:buChar char="‐"/>
              <a:defRPr sz="4000" i="1"/>
            </a:lvl4pPr>
            <a:lvl5pPr marL="3047924" lvl="4" indent="-558786" algn="ctr" rtl="0">
              <a:spcBef>
                <a:spcPts val="0"/>
              </a:spcBef>
              <a:spcAft>
                <a:spcPts val="0"/>
              </a:spcAft>
              <a:buSzPts val="3000"/>
              <a:buChar char="‐"/>
              <a:defRPr sz="4000" i="1"/>
            </a:lvl5pPr>
            <a:lvl6pPr marL="3657509" lvl="5" indent="-558786" algn="ctr" rtl="0">
              <a:spcBef>
                <a:spcPts val="0"/>
              </a:spcBef>
              <a:spcAft>
                <a:spcPts val="0"/>
              </a:spcAft>
              <a:buSzPts val="3000"/>
              <a:buChar char="‐"/>
              <a:defRPr sz="4000" i="1"/>
            </a:lvl6pPr>
            <a:lvl7pPr marL="4267093" lvl="6" indent="-558786" algn="ctr" rtl="0">
              <a:spcBef>
                <a:spcPts val="0"/>
              </a:spcBef>
              <a:spcAft>
                <a:spcPts val="0"/>
              </a:spcAft>
              <a:buSzPts val="3000"/>
              <a:buChar char="‐"/>
              <a:defRPr sz="4000" i="1"/>
            </a:lvl7pPr>
            <a:lvl8pPr marL="4876678" lvl="7" indent="-558786" algn="ctr" rtl="0">
              <a:spcBef>
                <a:spcPts val="0"/>
              </a:spcBef>
              <a:spcAft>
                <a:spcPts val="0"/>
              </a:spcAft>
              <a:buSzPts val="3000"/>
              <a:buChar char="‐"/>
              <a:defRPr sz="4000" i="1"/>
            </a:lvl8pPr>
            <a:lvl9pPr marL="5486263" lvl="8" indent="-558786" algn="ctr">
              <a:spcBef>
                <a:spcPts val="0"/>
              </a:spcBef>
              <a:spcAft>
                <a:spcPts val="0"/>
              </a:spcAft>
              <a:buSzPts val="3000"/>
              <a:buChar char="‐"/>
              <a:defRPr sz="4000" i="1"/>
            </a:lvl9pPr>
          </a:lstStyle>
          <a:p>
            <a:endParaRPr/>
          </a:p>
        </p:txBody>
      </p:sp>
      <p:sp>
        <p:nvSpPr>
          <p:cNvPr id="21" name="Google Shape;21;p4"/>
          <p:cNvSpPr txBox="1"/>
          <p:nvPr/>
        </p:nvSpPr>
        <p:spPr>
          <a:xfrm>
            <a:off x="4791200" y="533825"/>
            <a:ext cx="2609600" cy="871600"/>
          </a:xfrm>
          <a:prstGeom prst="rect">
            <a:avLst/>
          </a:prstGeom>
          <a:noFill/>
          <a:ln>
            <a:noFill/>
          </a:ln>
        </p:spPr>
        <p:txBody>
          <a:bodyPr spcFirstLastPara="1" wrap="square" lIns="121900" tIns="121900" rIns="121900" bIns="121900" anchor="t" anchorCtr="0">
            <a:noAutofit/>
          </a:bodyPr>
          <a:lstStyle/>
          <a:p>
            <a:pPr algn="ctr" defTabSz="1219170">
              <a:buClr>
                <a:srgbClr val="000000"/>
              </a:buClr>
              <a:buFont typeface="Arial"/>
              <a:buNone/>
            </a:pPr>
            <a:r>
              <a:rPr lang="en" sz="12800" kern="0">
                <a:solidFill>
                  <a:srgbClr val="DBBDE5"/>
                </a:solidFill>
                <a:latin typeface="Muli"/>
                <a:ea typeface="Muli"/>
                <a:cs typeface="Muli"/>
                <a:sym typeface="Muli"/>
              </a:rPr>
              <a:t>“</a:t>
            </a:r>
            <a:endParaRPr sz="12800" kern="0">
              <a:solidFill>
                <a:srgbClr val="DBBDE5"/>
              </a:solidFill>
              <a:latin typeface="Muli"/>
              <a:ea typeface="Muli"/>
              <a:cs typeface="Muli"/>
              <a:sym typeface="Muli"/>
            </a:endParaRPr>
          </a:p>
        </p:txBody>
      </p:sp>
      <p:sp>
        <p:nvSpPr>
          <p:cNvPr id="22" name="Google Shape;22;p4"/>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23" name="Google Shape;23;p4"/>
          <p:cNvSpPr/>
          <p:nvPr/>
        </p:nvSpPr>
        <p:spPr>
          <a:xfrm>
            <a:off x="5349365" y="5700800"/>
            <a:ext cx="1493273" cy="122867"/>
          </a:xfrm>
          <a:custGeom>
            <a:avLst/>
            <a:gdLst/>
            <a:ahLst/>
            <a:cxnLst/>
            <a:rect l="l" t="t" r="r" b="b"/>
            <a:pathLst>
              <a:path w="13369" h="1100" extrusionOk="0">
                <a:moveTo>
                  <a:pt x="12903" y="466"/>
                </a:moveTo>
                <a:lnTo>
                  <a:pt x="12456" y="522"/>
                </a:lnTo>
                <a:lnTo>
                  <a:pt x="11935" y="559"/>
                </a:lnTo>
                <a:lnTo>
                  <a:pt x="11414" y="578"/>
                </a:lnTo>
                <a:lnTo>
                  <a:pt x="10315" y="578"/>
                </a:lnTo>
                <a:lnTo>
                  <a:pt x="10129" y="559"/>
                </a:lnTo>
                <a:lnTo>
                  <a:pt x="9850" y="578"/>
                </a:lnTo>
                <a:lnTo>
                  <a:pt x="9719" y="578"/>
                </a:lnTo>
                <a:lnTo>
                  <a:pt x="9608" y="615"/>
                </a:lnTo>
                <a:lnTo>
                  <a:pt x="9570" y="634"/>
                </a:lnTo>
                <a:lnTo>
                  <a:pt x="9552" y="652"/>
                </a:lnTo>
                <a:lnTo>
                  <a:pt x="9552" y="690"/>
                </a:lnTo>
                <a:lnTo>
                  <a:pt x="9552" y="708"/>
                </a:lnTo>
                <a:lnTo>
                  <a:pt x="9589" y="746"/>
                </a:lnTo>
                <a:lnTo>
                  <a:pt x="9645" y="746"/>
                </a:lnTo>
                <a:lnTo>
                  <a:pt x="9794" y="764"/>
                </a:lnTo>
                <a:lnTo>
                  <a:pt x="10036" y="783"/>
                </a:lnTo>
                <a:lnTo>
                  <a:pt x="10557" y="801"/>
                </a:lnTo>
                <a:lnTo>
                  <a:pt x="11060" y="801"/>
                </a:lnTo>
                <a:lnTo>
                  <a:pt x="11581" y="783"/>
                </a:lnTo>
                <a:lnTo>
                  <a:pt x="12587" y="727"/>
                </a:lnTo>
                <a:lnTo>
                  <a:pt x="12810" y="727"/>
                </a:lnTo>
                <a:lnTo>
                  <a:pt x="13052" y="708"/>
                </a:lnTo>
                <a:lnTo>
                  <a:pt x="13127" y="671"/>
                </a:lnTo>
                <a:lnTo>
                  <a:pt x="13257" y="615"/>
                </a:lnTo>
                <a:lnTo>
                  <a:pt x="13313" y="597"/>
                </a:lnTo>
                <a:lnTo>
                  <a:pt x="13350" y="559"/>
                </a:lnTo>
                <a:lnTo>
                  <a:pt x="13369" y="522"/>
                </a:lnTo>
                <a:lnTo>
                  <a:pt x="13331" y="504"/>
                </a:lnTo>
                <a:lnTo>
                  <a:pt x="13220" y="485"/>
                </a:lnTo>
                <a:lnTo>
                  <a:pt x="13108" y="466"/>
                </a:lnTo>
                <a:close/>
                <a:moveTo>
                  <a:pt x="8398" y="317"/>
                </a:moveTo>
                <a:lnTo>
                  <a:pt x="8360" y="336"/>
                </a:lnTo>
                <a:lnTo>
                  <a:pt x="8304" y="355"/>
                </a:lnTo>
                <a:lnTo>
                  <a:pt x="8267" y="373"/>
                </a:lnTo>
                <a:lnTo>
                  <a:pt x="8249" y="410"/>
                </a:lnTo>
                <a:lnTo>
                  <a:pt x="8193" y="522"/>
                </a:lnTo>
                <a:lnTo>
                  <a:pt x="8193" y="634"/>
                </a:lnTo>
                <a:lnTo>
                  <a:pt x="8211" y="746"/>
                </a:lnTo>
                <a:lnTo>
                  <a:pt x="8249" y="801"/>
                </a:lnTo>
                <a:lnTo>
                  <a:pt x="8286" y="839"/>
                </a:lnTo>
                <a:lnTo>
                  <a:pt x="8323" y="857"/>
                </a:lnTo>
                <a:lnTo>
                  <a:pt x="8398" y="876"/>
                </a:lnTo>
                <a:lnTo>
                  <a:pt x="8491" y="876"/>
                </a:lnTo>
                <a:lnTo>
                  <a:pt x="8584" y="820"/>
                </a:lnTo>
                <a:lnTo>
                  <a:pt x="8658" y="746"/>
                </a:lnTo>
                <a:lnTo>
                  <a:pt x="8695" y="634"/>
                </a:lnTo>
                <a:lnTo>
                  <a:pt x="8714" y="541"/>
                </a:lnTo>
                <a:lnTo>
                  <a:pt x="8677" y="466"/>
                </a:lnTo>
                <a:lnTo>
                  <a:pt x="8658" y="429"/>
                </a:lnTo>
                <a:lnTo>
                  <a:pt x="8621" y="392"/>
                </a:lnTo>
                <a:lnTo>
                  <a:pt x="8584" y="373"/>
                </a:lnTo>
                <a:lnTo>
                  <a:pt x="8528" y="373"/>
                </a:lnTo>
                <a:lnTo>
                  <a:pt x="8453" y="336"/>
                </a:lnTo>
                <a:lnTo>
                  <a:pt x="8398" y="317"/>
                </a:lnTo>
                <a:close/>
                <a:moveTo>
                  <a:pt x="3203" y="578"/>
                </a:moveTo>
                <a:lnTo>
                  <a:pt x="2645" y="597"/>
                </a:lnTo>
                <a:lnTo>
                  <a:pt x="2086" y="634"/>
                </a:lnTo>
                <a:lnTo>
                  <a:pt x="1527" y="671"/>
                </a:lnTo>
                <a:lnTo>
                  <a:pt x="1230" y="671"/>
                </a:lnTo>
                <a:lnTo>
                  <a:pt x="950" y="652"/>
                </a:lnTo>
                <a:lnTo>
                  <a:pt x="392" y="634"/>
                </a:lnTo>
                <a:lnTo>
                  <a:pt x="150" y="634"/>
                </a:lnTo>
                <a:lnTo>
                  <a:pt x="94" y="652"/>
                </a:lnTo>
                <a:lnTo>
                  <a:pt x="38" y="652"/>
                </a:lnTo>
                <a:lnTo>
                  <a:pt x="19" y="690"/>
                </a:lnTo>
                <a:lnTo>
                  <a:pt x="1" y="727"/>
                </a:lnTo>
                <a:lnTo>
                  <a:pt x="19" y="764"/>
                </a:lnTo>
                <a:lnTo>
                  <a:pt x="75" y="783"/>
                </a:lnTo>
                <a:lnTo>
                  <a:pt x="187" y="839"/>
                </a:lnTo>
                <a:lnTo>
                  <a:pt x="392" y="895"/>
                </a:lnTo>
                <a:lnTo>
                  <a:pt x="615" y="932"/>
                </a:lnTo>
                <a:lnTo>
                  <a:pt x="839" y="950"/>
                </a:lnTo>
                <a:lnTo>
                  <a:pt x="1081" y="950"/>
                </a:lnTo>
                <a:lnTo>
                  <a:pt x="1304" y="932"/>
                </a:lnTo>
                <a:lnTo>
                  <a:pt x="1769" y="895"/>
                </a:lnTo>
                <a:lnTo>
                  <a:pt x="2235" y="839"/>
                </a:lnTo>
                <a:lnTo>
                  <a:pt x="2756" y="801"/>
                </a:lnTo>
                <a:lnTo>
                  <a:pt x="3278" y="783"/>
                </a:lnTo>
                <a:lnTo>
                  <a:pt x="3557" y="801"/>
                </a:lnTo>
                <a:lnTo>
                  <a:pt x="3762" y="801"/>
                </a:lnTo>
                <a:lnTo>
                  <a:pt x="3799" y="783"/>
                </a:lnTo>
                <a:lnTo>
                  <a:pt x="3836" y="727"/>
                </a:lnTo>
                <a:lnTo>
                  <a:pt x="3836" y="671"/>
                </a:lnTo>
                <a:lnTo>
                  <a:pt x="3817" y="634"/>
                </a:lnTo>
                <a:lnTo>
                  <a:pt x="3762" y="597"/>
                </a:lnTo>
                <a:lnTo>
                  <a:pt x="3482" y="597"/>
                </a:lnTo>
                <a:lnTo>
                  <a:pt x="3203" y="578"/>
                </a:lnTo>
                <a:close/>
                <a:moveTo>
                  <a:pt x="4637" y="355"/>
                </a:moveTo>
                <a:lnTo>
                  <a:pt x="4581" y="373"/>
                </a:lnTo>
                <a:lnTo>
                  <a:pt x="4544" y="392"/>
                </a:lnTo>
                <a:lnTo>
                  <a:pt x="4488" y="429"/>
                </a:lnTo>
                <a:lnTo>
                  <a:pt x="4432" y="541"/>
                </a:lnTo>
                <a:lnTo>
                  <a:pt x="4413" y="652"/>
                </a:lnTo>
                <a:lnTo>
                  <a:pt x="4432" y="764"/>
                </a:lnTo>
                <a:lnTo>
                  <a:pt x="4450" y="820"/>
                </a:lnTo>
                <a:lnTo>
                  <a:pt x="4469" y="876"/>
                </a:lnTo>
                <a:lnTo>
                  <a:pt x="4506" y="913"/>
                </a:lnTo>
                <a:lnTo>
                  <a:pt x="4562" y="932"/>
                </a:lnTo>
                <a:lnTo>
                  <a:pt x="4618" y="950"/>
                </a:lnTo>
                <a:lnTo>
                  <a:pt x="4693" y="950"/>
                </a:lnTo>
                <a:lnTo>
                  <a:pt x="4748" y="932"/>
                </a:lnTo>
                <a:lnTo>
                  <a:pt x="4804" y="895"/>
                </a:lnTo>
                <a:lnTo>
                  <a:pt x="4879" y="820"/>
                </a:lnTo>
                <a:lnTo>
                  <a:pt x="4935" y="708"/>
                </a:lnTo>
                <a:lnTo>
                  <a:pt x="4972" y="597"/>
                </a:lnTo>
                <a:lnTo>
                  <a:pt x="4972" y="485"/>
                </a:lnTo>
                <a:lnTo>
                  <a:pt x="4953" y="448"/>
                </a:lnTo>
                <a:lnTo>
                  <a:pt x="4916" y="392"/>
                </a:lnTo>
                <a:lnTo>
                  <a:pt x="4879" y="373"/>
                </a:lnTo>
                <a:lnTo>
                  <a:pt x="4841" y="355"/>
                </a:lnTo>
                <a:close/>
                <a:moveTo>
                  <a:pt x="6647" y="1"/>
                </a:moveTo>
                <a:lnTo>
                  <a:pt x="6536" y="19"/>
                </a:lnTo>
                <a:lnTo>
                  <a:pt x="6424" y="75"/>
                </a:lnTo>
                <a:lnTo>
                  <a:pt x="6238" y="187"/>
                </a:lnTo>
                <a:lnTo>
                  <a:pt x="6089" y="317"/>
                </a:lnTo>
                <a:lnTo>
                  <a:pt x="6033" y="392"/>
                </a:lnTo>
                <a:lnTo>
                  <a:pt x="5977" y="485"/>
                </a:lnTo>
                <a:lnTo>
                  <a:pt x="5959" y="578"/>
                </a:lnTo>
                <a:lnTo>
                  <a:pt x="5940" y="690"/>
                </a:lnTo>
                <a:lnTo>
                  <a:pt x="5959" y="820"/>
                </a:lnTo>
                <a:lnTo>
                  <a:pt x="5996" y="913"/>
                </a:lnTo>
                <a:lnTo>
                  <a:pt x="6052" y="988"/>
                </a:lnTo>
                <a:lnTo>
                  <a:pt x="6145" y="1043"/>
                </a:lnTo>
                <a:lnTo>
                  <a:pt x="6238" y="1081"/>
                </a:lnTo>
                <a:lnTo>
                  <a:pt x="6350" y="1099"/>
                </a:lnTo>
                <a:lnTo>
                  <a:pt x="6573" y="1099"/>
                </a:lnTo>
                <a:lnTo>
                  <a:pt x="6722" y="1081"/>
                </a:lnTo>
                <a:lnTo>
                  <a:pt x="6834" y="1043"/>
                </a:lnTo>
                <a:lnTo>
                  <a:pt x="6945" y="988"/>
                </a:lnTo>
                <a:lnTo>
                  <a:pt x="7057" y="913"/>
                </a:lnTo>
                <a:lnTo>
                  <a:pt x="7131" y="801"/>
                </a:lnTo>
                <a:lnTo>
                  <a:pt x="7187" y="690"/>
                </a:lnTo>
                <a:lnTo>
                  <a:pt x="7206" y="559"/>
                </a:lnTo>
                <a:lnTo>
                  <a:pt x="7187" y="429"/>
                </a:lnTo>
                <a:lnTo>
                  <a:pt x="7131" y="299"/>
                </a:lnTo>
                <a:lnTo>
                  <a:pt x="7076" y="206"/>
                </a:lnTo>
                <a:lnTo>
                  <a:pt x="6983" y="113"/>
                </a:lnTo>
                <a:lnTo>
                  <a:pt x="6889" y="57"/>
                </a:lnTo>
                <a:lnTo>
                  <a:pt x="6778" y="19"/>
                </a:lnTo>
                <a:lnTo>
                  <a:pt x="6647"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848893543"/>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24"/>
        <p:cNvGrpSpPr/>
        <p:nvPr/>
      </p:nvGrpSpPr>
      <p:grpSpPr>
        <a:xfrm>
          <a:off x="0" y="0"/>
          <a:ext cx="0" cy="0"/>
          <a:chOff x="0" y="0"/>
          <a:chExt cx="0" cy="0"/>
        </a:xfrm>
      </p:grpSpPr>
      <p:sp>
        <p:nvSpPr>
          <p:cNvPr id="25" name="Google Shape;25;p5"/>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5"/>
              </a:buClr>
              <a:buSzPts val="2400"/>
              <a:buNone/>
              <a:defRPr>
                <a:solidFill>
                  <a:schemeClr val="accent5"/>
                </a:solidFill>
              </a:defRPr>
            </a:lvl1pPr>
            <a:lvl2pPr lvl="1">
              <a:spcBef>
                <a:spcPts val="0"/>
              </a:spcBef>
              <a:spcAft>
                <a:spcPts val="0"/>
              </a:spcAft>
              <a:buClr>
                <a:schemeClr val="accent5"/>
              </a:buClr>
              <a:buSzPts val="2400"/>
              <a:buNone/>
              <a:defRPr>
                <a:solidFill>
                  <a:schemeClr val="accent5"/>
                </a:solidFill>
              </a:defRPr>
            </a:lvl2pPr>
            <a:lvl3pPr lvl="2">
              <a:spcBef>
                <a:spcPts val="0"/>
              </a:spcBef>
              <a:spcAft>
                <a:spcPts val="0"/>
              </a:spcAft>
              <a:buClr>
                <a:schemeClr val="accent5"/>
              </a:buClr>
              <a:buSzPts val="2400"/>
              <a:buNone/>
              <a:defRPr>
                <a:solidFill>
                  <a:schemeClr val="accent5"/>
                </a:solidFill>
              </a:defRPr>
            </a:lvl3pPr>
            <a:lvl4pPr lvl="3">
              <a:spcBef>
                <a:spcPts val="0"/>
              </a:spcBef>
              <a:spcAft>
                <a:spcPts val="0"/>
              </a:spcAft>
              <a:buClr>
                <a:schemeClr val="accent5"/>
              </a:buClr>
              <a:buSzPts val="2400"/>
              <a:buNone/>
              <a:defRPr>
                <a:solidFill>
                  <a:schemeClr val="accent5"/>
                </a:solidFill>
              </a:defRPr>
            </a:lvl4pPr>
            <a:lvl5pPr lvl="4">
              <a:spcBef>
                <a:spcPts val="0"/>
              </a:spcBef>
              <a:spcAft>
                <a:spcPts val="0"/>
              </a:spcAft>
              <a:buClr>
                <a:schemeClr val="accent5"/>
              </a:buClr>
              <a:buSzPts val="2400"/>
              <a:buNone/>
              <a:defRPr>
                <a:solidFill>
                  <a:schemeClr val="accent5"/>
                </a:solidFill>
              </a:defRPr>
            </a:lvl5pPr>
            <a:lvl6pPr lvl="5">
              <a:spcBef>
                <a:spcPts val="0"/>
              </a:spcBef>
              <a:spcAft>
                <a:spcPts val="0"/>
              </a:spcAft>
              <a:buClr>
                <a:schemeClr val="accent5"/>
              </a:buClr>
              <a:buSzPts val="2400"/>
              <a:buNone/>
              <a:defRPr>
                <a:solidFill>
                  <a:schemeClr val="accent5"/>
                </a:solidFill>
              </a:defRPr>
            </a:lvl6pPr>
            <a:lvl7pPr lvl="6">
              <a:spcBef>
                <a:spcPts val="0"/>
              </a:spcBef>
              <a:spcAft>
                <a:spcPts val="0"/>
              </a:spcAft>
              <a:buClr>
                <a:schemeClr val="accent5"/>
              </a:buClr>
              <a:buSzPts val="2400"/>
              <a:buNone/>
              <a:defRPr>
                <a:solidFill>
                  <a:schemeClr val="accent5"/>
                </a:solidFill>
              </a:defRPr>
            </a:lvl7pPr>
            <a:lvl8pPr lvl="7">
              <a:spcBef>
                <a:spcPts val="0"/>
              </a:spcBef>
              <a:spcAft>
                <a:spcPts val="0"/>
              </a:spcAft>
              <a:buClr>
                <a:schemeClr val="accent5"/>
              </a:buClr>
              <a:buSzPts val="2400"/>
              <a:buNone/>
              <a:defRPr>
                <a:solidFill>
                  <a:schemeClr val="accent5"/>
                </a:solidFill>
              </a:defRPr>
            </a:lvl8pPr>
            <a:lvl9pPr lvl="8">
              <a:spcBef>
                <a:spcPts val="0"/>
              </a:spcBef>
              <a:spcAft>
                <a:spcPts val="0"/>
              </a:spcAft>
              <a:buClr>
                <a:schemeClr val="accent5"/>
              </a:buClr>
              <a:buSzPts val="2400"/>
              <a:buNone/>
              <a:defRPr>
                <a:solidFill>
                  <a:schemeClr val="accent5"/>
                </a:solidFill>
              </a:defRPr>
            </a:lvl9pPr>
          </a:lstStyle>
          <a:p>
            <a:endParaRPr/>
          </a:p>
        </p:txBody>
      </p:sp>
      <p:sp>
        <p:nvSpPr>
          <p:cNvPr id="26" name="Google Shape;26;p5"/>
          <p:cNvSpPr txBox="1">
            <a:spLocks noGrp="1"/>
          </p:cNvSpPr>
          <p:nvPr>
            <p:ph type="body" idx="1"/>
          </p:nvPr>
        </p:nvSpPr>
        <p:spPr>
          <a:xfrm>
            <a:off x="1187067" y="1600199"/>
            <a:ext cx="9818000" cy="4028000"/>
          </a:xfrm>
          <a:prstGeom prst="rect">
            <a:avLst/>
          </a:prstGeom>
        </p:spPr>
        <p:txBody>
          <a:bodyPr spcFirstLastPara="1" wrap="square" lIns="91425" tIns="91425" rIns="91425" bIns="91425" anchor="t" anchorCtr="0">
            <a:noAutofit/>
          </a:bodyPr>
          <a:lstStyle>
            <a:lvl1pPr marL="609585" lvl="0" indent="-491054">
              <a:spcBef>
                <a:spcPts val="800"/>
              </a:spcBef>
              <a:spcAft>
                <a:spcPts val="0"/>
              </a:spcAft>
              <a:buClr>
                <a:schemeClr val="accent5"/>
              </a:buClr>
              <a:buSzPts val="2200"/>
              <a:buChar char="‐"/>
              <a:defRPr/>
            </a:lvl1pPr>
            <a:lvl2pPr marL="1219170" lvl="1" indent="-491054">
              <a:spcBef>
                <a:spcPts val="0"/>
              </a:spcBef>
              <a:spcAft>
                <a:spcPts val="0"/>
              </a:spcAft>
              <a:buClr>
                <a:schemeClr val="accent5"/>
              </a:buClr>
              <a:buSzPts val="2200"/>
              <a:buChar char="‐"/>
              <a:defRPr/>
            </a:lvl2pPr>
            <a:lvl3pPr marL="1828754" lvl="2" indent="-491054">
              <a:spcBef>
                <a:spcPts val="0"/>
              </a:spcBef>
              <a:spcAft>
                <a:spcPts val="0"/>
              </a:spcAft>
              <a:buClr>
                <a:schemeClr val="accent5"/>
              </a:buClr>
              <a:buSzPts val="2200"/>
              <a:buChar char="‐"/>
              <a:defRPr/>
            </a:lvl3pPr>
            <a:lvl4pPr marL="2438339" lvl="3" indent="-491054">
              <a:spcBef>
                <a:spcPts val="0"/>
              </a:spcBef>
              <a:spcAft>
                <a:spcPts val="0"/>
              </a:spcAft>
              <a:buSzPts val="2200"/>
              <a:buChar char="‐"/>
              <a:defRPr/>
            </a:lvl4pPr>
            <a:lvl5pPr marL="3047924" lvl="4" indent="-491054">
              <a:spcBef>
                <a:spcPts val="0"/>
              </a:spcBef>
              <a:spcAft>
                <a:spcPts val="0"/>
              </a:spcAft>
              <a:buSzPts val="2200"/>
              <a:buChar char="‐"/>
              <a:defRPr/>
            </a:lvl5pPr>
            <a:lvl6pPr marL="3657509" lvl="5" indent="-491054">
              <a:spcBef>
                <a:spcPts val="0"/>
              </a:spcBef>
              <a:spcAft>
                <a:spcPts val="0"/>
              </a:spcAft>
              <a:buSzPts val="2200"/>
              <a:buChar char="‐"/>
              <a:defRPr/>
            </a:lvl6pPr>
            <a:lvl7pPr marL="4267093" lvl="6" indent="-491054">
              <a:spcBef>
                <a:spcPts val="0"/>
              </a:spcBef>
              <a:spcAft>
                <a:spcPts val="0"/>
              </a:spcAft>
              <a:buSzPts val="2200"/>
              <a:buChar char="‐"/>
              <a:defRPr/>
            </a:lvl7pPr>
            <a:lvl8pPr marL="4876678" lvl="7" indent="-491054">
              <a:spcBef>
                <a:spcPts val="0"/>
              </a:spcBef>
              <a:spcAft>
                <a:spcPts val="0"/>
              </a:spcAft>
              <a:buSzPts val="2200"/>
              <a:buChar char="‐"/>
              <a:defRPr/>
            </a:lvl8pPr>
            <a:lvl9pPr marL="5486263" lvl="8" indent="-491054">
              <a:spcBef>
                <a:spcPts val="0"/>
              </a:spcBef>
              <a:spcAft>
                <a:spcPts val="0"/>
              </a:spcAft>
              <a:buSzPts val="2200"/>
              <a:buChar char="‐"/>
              <a:defRPr/>
            </a:lvl9pPr>
          </a:lstStyle>
          <a:p>
            <a:endParaRPr/>
          </a:p>
        </p:txBody>
      </p:sp>
      <p:sp>
        <p:nvSpPr>
          <p:cNvPr id="27" name="Google Shape;27;p5"/>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28" name="Google Shape;28;p5"/>
          <p:cNvSpPr/>
          <p:nvPr/>
        </p:nvSpPr>
        <p:spPr>
          <a:xfrm>
            <a:off x="209801" y="167601"/>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930133333"/>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29"/>
        <p:cNvGrpSpPr/>
        <p:nvPr/>
      </p:nvGrpSpPr>
      <p:grpSpPr>
        <a:xfrm>
          <a:off x="0" y="0"/>
          <a:ext cx="0" cy="0"/>
          <a:chOff x="0" y="0"/>
          <a:chExt cx="0" cy="0"/>
        </a:xfrm>
      </p:grpSpPr>
      <p:sp>
        <p:nvSpPr>
          <p:cNvPr id="30" name="Google Shape;30;p6"/>
          <p:cNvSpPr/>
          <p:nvPr/>
        </p:nvSpPr>
        <p:spPr>
          <a:xfrm>
            <a:off x="156267" y="153633"/>
            <a:ext cx="11879411" cy="6550699"/>
          </a:xfrm>
          <a:custGeom>
            <a:avLst/>
            <a:gdLst/>
            <a:ahLst/>
            <a:cxnLst/>
            <a:rect l="l" t="t" r="r" b="b"/>
            <a:pathLst>
              <a:path w="92849" h="51200" extrusionOk="0">
                <a:moveTo>
                  <a:pt x="15026" y="1005"/>
                </a:moveTo>
                <a:lnTo>
                  <a:pt x="15026" y="1005"/>
                </a:lnTo>
                <a:lnTo>
                  <a:pt x="15026" y="1005"/>
                </a:lnTo>
                <a:close/>
                <a:moveTo>
                  <a:pt x="15026" y="1005"/>
                </a:moveTo>
                <a:lnTo>
                  <a:pt x="14970" y="1099"/>
                </a:lnTo>
                <a:lnTo>
                  <a:pt x="14978" y="1087"/>
                </a:lnTo>
                <a:lnTo>
                  <a:pt x="15026" y="1005"/>
                </a:lnTo>
                <a:close/>
                <a:moveTo>
                  <a:pt x="14970" y="1099"/>
                </a:moveTo>
                <a:lnTo>
                  <a:pt x="14970" y="1099"/>
                </a:lnTo>
                <a:lnTo>
                  <a:pt x="14970" y="1099"/>
                </a:lnTo>
                <a:close/>
                <a:moveTo>
                  <a:pt x="37907" y="112"/>
                </a:moveTo>
                <a:lnTo>
                  <a:pt x="37851" y="130"/>
                </a:lnTo>
                <a:lnTo>
                  <a:pt x="37758" y="168"/>
                </a:lnTo>
                <a:lnTo>
                  <a:pt x="37535" y="298"/>
                </a:lnTo>
                <a:lnTo>
                  <a:pt x="37274" y="503"/>
                </a:lnTo>
                <a:lnTo>
                  <a:pt x="37013" y="708"/>
                </a:lnTo>
                <a:lnTo>
                  <a:pt x="36771" y="931"/>
                </a:lnTo>
                <a:lnTo>
                  <a:pt x="36474" y="1210"/>
                </a:lnTo>
                <a:lnTo>
                  <a:pt x="36436" y="1266"/>
                </a:lnTo>
                <a:lnTo>
                  <a:pt x="36436" y="1285"/>
                </a:lnTo>
                <a:lnTo>
                  <a:pt x="36455" y="1285"/>
                </a:lnTo>
                <a:lnTo>
                  <a:pt x="36548" y="1266"/>
                </a:lnTo>
                <a:lnTo>
                  <a:pt x="36660" y="1210"/>
                </a:lnTo>
                <a:lnTo>
                  <a:pt x="36902" y="1099"/>
                </a:lnTo>
                <a:lnTo>
                  <a:pt x="37051" y="1005"/>
                </a:lnTo>
                <a:lnTo>
                  <a:pt x="37274" y="857"/>
                </a:lnTo>
                <a:lnTo>
                  <a:pt x="37591" y="633"/>
                </a:lnTo>
                <a:lnTo>
                  <a:pt x="37740" y="521"/>
                </a:lnTo>
                <a:lnTo>
                  <a:pt x="37851" y="391"/>
                </a:lnTo>
                <a:lnTo>
                  <a:pt x="37944" y="279"/>
                </a:lnTo>
                <a:lnTo>
                  <a:pt x="37963" y="242"/>
                </a:lnTo>
                <a:lnTo>
                  <a:pt x="37982" y="186"/>
                </a:lnTo>
                <a:lnTo>
                  <a:pt x="37963" y="130"/>
                </a:lnTo>
                <a:lnTo>
                  <a:pt x="37907" y="112"/>
                </a:lnTo>
                <a:close/>
                <a:moveTo>
                  <a:pt x="26885" y="1396"/>
                </a:moveTo>
                <a:lnTo>
                  <a:pt x="26867" y="1452"/>
                </a:lnTo>
                <a:lnTo>
                  <a:pt x="26885" y="1415"/>
                </a:lnTo>
                <a:lnTo>
                  <a:pt x="26885" y="1396"/>
                </a:lnTo>
                <a:close/>
                <a:moveTo>
                  <a:pt x="34537" y="149"/>
                </a:moveTo>
                <a:lnTo>
                  <a:pt x="34481" y="168"/>
                </a:lnTo>
                <a:lnTo>
                  <a:pt x="34388" y="205"/>
                </a:lnTo>
                <a:lnTo>
                  <a:pt x="34314" y="279"/>
                </a:lnTo>
                <a:lnTo>
                  <a:pt x="34109" y="466"/>
                </a:lnTo>
                <a:lnTo>
                  <a:pt x="33904" y="708"/>
                </a:lnTo>
                <a:lnTo>
                  <a:pt x="33532" y="1192"/>
                </a:lnTo>
                <a:lnTo>
                  <a:pt x="33364" y="1452"/>
                </a:lnTo>
                <a:lnTo>
                  <a:pt x="33625" y="1229"/>
                </a:lnTo>
                <a:lnTo>
                  <a:pt x="34072" y="838"/>
                </a:lnTo>
                <a:lnTo>
                  <a:pt x="34295" y="633"/>
                </a:lnTo>
                <a:lnTo>
                  <a:pt x="34481" y="428"/>
                </a:lnTo>
                <a:lnTo>
                  <a:pt x="34556" y="354"/>
                </a:lnTo>
                <a:lnTo>
                  <a:pt x="34593" y="279"/>
                </a:lnTo>
                <a:lnTo>
                  <a:pt x="34612" y="223"/>
                </a:lnTo>
                <a:lnTo>
                  <a:pt x="34593" y="186"/>
                </a:lnTo>
                <a:lnTo>
                  <a:pt x="34537" y="149"/>
                </a:lnTo>
                <a:close/>
                <a:moveTo>
                  <a:pt x="22361" y="242"/>
                </a:moveTo>
                <a:lnTo>
                  <a:pt x="22287" y="261"/>
                </a:lnTo>
                <a:lnTo>
                  <a:pt x="22193" y="317"/>
                </a:lnTo>
                <a:lnTo>
                  <a:pt x="22119" y="410"/>
                </a:lnTo>
                <a:lnTo>
                  <a:pt x="22045" y="503"/>
                </a:lnTo>
                <a:lnTo>
                  <a:pt x="21877" y="745"/>
                </a:lnTo>
                <a:lnTo>
                  <a:pt x="21747" y="1005"/>
                </a:lnTo>
                <a:lnTo>
                  <a:pt x="21654" y="1229"/>
                </a:lnTo>
                <a:lnTo>
                  <a:pt x="21560" y="1452"/>
                </a:lnTo>
                <a:lnTo>
                  <a:pt x="21784" y="1266"/>
                </a:lnTo>
                <a:lnTo>
                  <a:pt x="22138" y="912"/>
                </a:lnTo>
                <a:lnTo>
                  <a:pt x="22324" y="708"/>
                </a:lnTo>
                <a:lnTo>
                  <a:pt x="22454" y="540"/>
                </a:lnTo>
                <a:lnTo>
                  <a:pt x="22491" y="466"/>
                </a:lnTo>
                <a:lnTo>
                  <a:pt x="22529" y="391"/>
                </a:lnTo>
                <a:lnTo>
                  <a:pt x="22529" y="335"/>
                </a:lnTo>
                <a:lnTo>
                  <a:pt x="22510" y="298"/>
                </a:lnTo>
                <a:lnTo>
                  <a:pt x="22436" y="242"/>
                </a:lnTo>
                <a:close/>
                <a:moveTo>
                  <a:pt x="33364" y="1452"/>
                </a:moveTo>
                <a:lnTo>
                  <a:pt x="33364" y="1452"/>
                </a:lnTo>
                <a:lnTo>
                  <a:pt x="33364" y="1452"/>
                </a:lnTo>
                <a:close/>
                <a:moveTo>
                  <a:pt x="66858" y="242"/>
                </a:moveTo>
                <a:lnTo>
                  <a:pt x="66784" y="261"/>
                </a:lnTo>
                <a:lnTo>
                  <a:pt x="66691" y="317"/>
                </a:lnTo>
                <a:lnTo>
                  <a:pt x="66616" y="410"/>
                </a:lnTo>
                <a:lnTo>
                  <a:pt x="66542" y="503"/>
                </a:lnTo>
                <a:lnTo>
                  <a:pt x="66393" y="745"/>
                </a:lnTo>
                <a:lnTo>
                  <a:pt x="66262" y="1005"/>
                </a:lnTo>
                <a:lnTo>
                  <a:pt x="66151" y="1229"/>
                </a:lnTo>
                <a:lnTo>
                  <a:pt x="66076" y="1452"/>
                </a:lnTo>
                <a:lnTo>
                  <a:pt x="66281" y="1266"/>
                </a:lnTo>
                <a:lnTo>
                  <a:pt x="66653" y="912"/>
                </a:lnTo>
                <a:lnTo>
                  <a:pt x="66821" y="708"/>
                </a:lnTo>
                <a:lnTo>
                  <a:pt x="66951" y="540"/>
                </a:lnTo>
                <a:lnTo>
                  <a:pt x="67007" y="466"/>
                </a:lnTo>
                <a:lnTo>
                  <a:pt x="67026" y="391"/>
                </a:lnTo>
                <a:lnTo>
                  <a:pt x="67026" y="335"/>
                </a:lnTo>
                <a:lnTo>
                  <a:pt x="67007" y="298"/>
                </a:lnTo>
                <a:lnTo>
                  <a:pt x="66933" y="242"/>
                </a:lnTo>
                <a:close/>
                <a:moveTo>
                  <a:pt x="36771" y="354"/>
                </a:moveTo>
                <a:lnTo>
                  <a:pt x="36678" y="372"/>
                </a:lnTo>
                <a:lnTo>
                  <a:pt x="36585" y="428"/>
                </a:lnTo>
                <a:lnTo>
                  <a:pt x="36343" y="596"/>
                </a:lnTo>
                <a:lnTo>
                  <a:pt x="36101" y="801"/>
                </a:lnTo>
                <a:lnTo>
                  <a:pt x="35636" y="1229"/>
                </a:lnTo>
                <a:lnTo>
                  <a:pt x="35375" y="1471"/>
                </a:lnTo>
                <a:lnTo>
                  <a:pt x="35673" y="1303"/>
                </a:lnTo>
                <a:lnTo>
                  <a:pt x="36231" y="987"/>
                </a:lnTo>
                <a:lnTo>
                  <a:pt x="36511" y="801"/>
                </a:lnTo>
                <a:lnTo>
                  <a:pt x="36753" y="633"/>
                </a:lnTo>
                <a:lnTo>
                  <a:pt x="36827" y="559"/>
                </a:lnTo>
                <a:lnTo>
                  <a:pt x="36883" y="484"/>
                </a:lnTo>
                <a:lnTo>
                  <a:pt x="36920" y="428"/>
                </a:lnTo>
                <a:lnTo>
                  <a:pt x="36902" y="391"/>
                </a:lnTo>
                <a:lnTo>
                  <a:pt x="36846" y="354"/>
                </a:lnTo>
                <a:close/>
                <a:moveTo>
                  <a:pt x="61478" y="335"/>
                </a:moveTo>
                <a:lnTo>
                  <a:pt x="61384" y="372"/>
                </a:lnTo>
                <a:lnTo>
                  <a:pt x="61291" y="410"/>
                </a:lnTo>
                <a:lnTo>
                  <a:pt x="61217" y="484"/>
                </a:lnTo>
                <a:lnTo>
                  <a:pt x="61049" y="670"/>
                </a:lnTo>
                <a:lnTo>
                  <a:pt x="60900" y="875"/>
                </a:lnTo>
                <a:lnTo>
                  <a:pt x="60789" y="1099"/>
                </a:lnTo>
                <a:lnTo>
                  <a:pt x="60696" y="1285"/>
                </a:lnTo>
                <a:lnTo>
                  <a:pt x="60640" y="1415"/>
                </a:lnTo>
                <a:lnTo>
                  <a:pt x="60640" y="1471"/>
                </a:lnTo>
                <a:lnTo>
                  <a:pt x="60751" y="1396"/>
                </a:lnTo>
                <a:lnTo>
                  <a:pt x="60900" y="1266"/>
                </a:lnTo>
                <a:lnTo>
                  <a:pt x="61087" y="1099"/>
                </a:lnTo>
                <a:lnTo>
                  <a:pt x="61273" y="894"/>
                </a:lnTo>
                <a:lnTo>
                  <a:pt x="61440" y="689"/>
                </a:lnTo>
                <a:lnTo>
                  <a:pt x="61552" y="521"/>
                </a:lnTo>
                <a:lnTo>
                  <a:pt x="61589" y="447"/>
                </a:lnTo>
                <a:lnTo>
                  <a:pt x="61589" y="391"/>
                </a:lnTo>
                <a:lnTo>
                  <a:pt x="61589" y="354"/>
                </a:lnTo>
                <a:lnTo>
                  <a:pt x="61552" y="335"/>
                </a:lnTo>
                <a:close/>
                <a:moveTo>
                  <a:pt x="16962" y="335"/>
                </a:moveTo>
                <a:lnTo>
                  <a:pt x="16887" y="372"/>
                </a:lnTo>
                <a:lnTo>
                  <a:pt x="16794" y="410"/>
                </a:lnTo>
                <a:lnTo>
                  <a:pt x="16701" y="484"/>
                </a:lnTo>
                <a:lnTo>
                  <a:pt x="16552" y="670"/>
                </a:lnTo>
                <a:lnTo>
                  <a:pt x="16403" y="875"/>
                </a:lnTo>
                <a:lnTo>
                  <a:pt x="16273" y="1099"/>
                </a:lnTo>
                <a:lnTo>
                  <a:pt x="16198" y="1285"/>
                </a:lnTo>
                <a:lnTo>
                  <a:pt x="16143" y="1415"/>
                </a:lnTo>
                <a:lnTo>
                  <a:pt x="16143" y="1471"/>
                </a:lnTo>
                <a:lnTo>
                  <a:pt x="16236" y="1396"/>
                </a:lnTo>
                <a:lnTo>
                  <a:pt x="16403" y="1266"/>
                </a:lnTo>
                <a:lnTo>
                  <a:pt x="16589" y="1099"/>
                </a:lnTo>
                <a:lnTo>
                  <a:pt x="16776" y="894"/>
                </a:lnTo>
                <a:lnTo>
                  <a:pt x="16925" y="689"/>
                </a:lnTo>
                <a:lnTo>
                  <a:pt x="17055" y="521"/>
                </a:lnTo>
                <a:lnTo>
                  <a:pt x="17073" y="447"/>
                </a:lnTo>
                <a:lnTo>
                  <a:pt x="17092" y="391"/>
                </a:lnTo>
                <a:lnTo>
                  <a:pt x="17092" y="354"/>
                </a:lnTo>
                <a:lnTo>
                  <a:pt x="17055" y="335"/>
                </a:lnTo>
                <a:close/>
                <a:moveTo>
                  <a:pt x="46229" y="298"/>
                </a:moveTo>
                <a:lnTo>
                  <a:pt x="46174" y="317"/>
                </a:lnTo>
                <a:lnTo>
                  <a:pt x="46118" y="354"/>
                </a:lnTo>
                <a:lnTo>
                  <a:pt x="46062" y="428"/>
                </a:lnTo>
                <a:lnTo>
                  <a:pt x="45931" y="614"/>
                </a:lnTo>
                <a:lnTo>
                  <a:pt x="45801" y="857"/>
                </a:lnTo>
                <a:lnTo>
                  <a:pt x="45689" y="1099"/>
                </a:lnTo>
                <a:lnTo>
                  <a:pt x="45615" y="1303"/>
                </a:lnTo>
                <a:lnTo>
                  <a:pt x="45578" y="1434"/>
                </a:lnTo>
                <a:lnTo>
                  <a:pt x="45578" y="1471"/>
                </a:lnTo>
                <a:lnTo>
                  <a:pt x="45596" y="1471"/>
                </a:lnTo>
                <a:lnTo>
                  <a:pt x="45764" y="1266"/>
                </a:lnTo>
                <a:lnTo>
                  <a:pt x="46043" y="912"/>
                </a:lnTo>
                <a:lnTo>
                  <a:pt x="46174" y="708"/>
                </a:lnTo>
                <a:lnTo>
                  <a:pt x="46267" y="540"/>
                </a:lnTo>
                <a:lnTo>
                  <a:pt x="46304" y="391"/>
                </a:lnTo>
                <a:lnTo>
                  <a:pt x="46304" y="354"/>
                </a:lnTo>
                <a:lnTo>
                  <a:pt x="46285" y="317"/>
                </a:lnTo>
                <a:lnTo>
                  <a:pt x="46229" y="298"/>
                </a:lnTo>
                <a:close/>
                <a:moveTo>
                  <a:pt x="60640" y="1471"/>
                </a:moveTo>
                <a:lnTo>
                  <a:pt x="60640" y="1471"/>
                </a:lnTo>
                <a:lnTo>
                  <a:pt x="60640" y="1471"/>
                </a:lnTo>
                <a:close/>
                <a:moveTo>
                  <a:pt x="20201" y="372"/>
                </a:moveTo>
                <a:lnTo>
                  <a:pt x="20145" y="410"/>
                </a:lnTo>
                <a:lnTo>
                  <a:pt x="20071" y="466"/>
                </a:lnTo>
                <a:lnTo>
                  <a:pt x="19922" y="614"/>
                </a:lnTo>
                <a:lnTo>
                  <a:pt x="19773" y="819"/>
                </a:lnTo>
                <a:lnTo>
                  <a:pt x="19624" y="1043"/>
                </a:lnTo>
                <a:lnTo>
                  <a:pt x="19494" y="1247"/>
                </a:lnTo>
                <a:lnTo>
                  <a:pt x="19419" y="1415"/>
                </a:lnTo>
                <a:lnTo>
                  <a:pt x="19382" y="1508"/>
                </a:lnTo>
                <a:lnTo>
                  <a:pt x="19401" y="1508"/>
                </a:lnTo>
                <a:lnTo>
                  <a:pt x="19457" y="1471"/>
                </a:lnTo>
                <a:lnTo>
                  <a:pt x="19624" y="1322"/>
                </a:lnTo>
                <a:lnTo>
                  <a:pt x="19885" y="1080"/>
                </a:lnTo>
                <a:lnTo>
                  <a:pt x="20015" y="950"/>
                </a:lnTo>
                <a:lnTo>
                  <a:pt x="20183" y="763"/>
                </a:lnTo>
                <a:lnTo>
                  <a:pt x="20257" y="652"/>
                </a:lnTo>
                <a:lnTo>
                  <a:pt x="20313" y="559"/>
                </a:lnTo>
                <a:lnTo>
                  <a:pt x="20313" y="466"/>
                </a:lnTo>
                <a:lnTo>
                  <a:pt x="20313" y="428"/>
                </a:lnTo>
                <a:lnTo>
                  <a:pt x="20294" y="391"/>
                </a:lnTo>
                <a:lnTo>
                  <a:pt x="20257" y="372"/>
                </a:lnTo>
                <a:close/>
                <a:moveTo>
                  <a:pt x="38745" y="410"/>
                </a:moveTo>
                <a:lnTo>
                  <a:pt x="38652" y="428"/>
                </a:lnTo>
                <a:lnTo>
                  <a:pt x="38559" y="521"/>
                </a:lnTo>
                <a:lnTo>
                  <a:pt x="38447" y="614"/>
                </a:lnTo>
                <a:lnTo>
                  <a:pt x="38242" y="819"/>
                </a:lnTo>
                <a:lnTo>
                  <a:pt x="38131" y="950"/>
                </a:lnTo>
                <a:lnTo>
                  <a:pt x="38037" y="1080"/>
                </a:lnTo>
                <a:lnTo>
                  <a:pt x="37907" y="1285"/>
                </a:lnTo>
                <a:lnTo>
                  <a:pt x="37851" y="1396"/>
                </a:lnTo>
                <a:lnTo>
                  <a:pt x="37814" y="1471"/>
                </a:lnTo>
                <a:lnTo>
                  <a:pt x="37814" y="1508"/>
                </a:lnTo>
                <a:lnTo>
                  <a:pt x="37870" y="1508"/>
                </a:lnTo>
                <a:lnTo>
                  <a:pt x="38093" y="1322"/>
                </a:lnTo>
                <a:lnTo>
                  <a:pt x="38447" y="1005"/>
                </a:lnTo>
                <a:lnTo>
                  <a:pt x="38615" y="819"/>
                </a:lnTo>
                <a:lnTo>
                  <a:pt x="38764" y="652"/>
                </a:lnTo>
                <a:lnTo>
                  <a:pt x="38801" y="577"/>
                </a:lnTo>
                <a:lnTo>
                  <a:pt x="38838" y="521"/>
                </a:lnTo>
                <a:lnTo>
                  <a:pt x="38838" y="466"/>
                </a:lnTo>
                <a:lnTo>
                  <a:pt x="38819" y="428"/>
                </a:lnTo>
                <a:lnTo>
                  <a:pt x="38782" y="410"/>
                </a:lnTo>
                <a:close/>
                <a:moveTo>
                  <a:pt x="41966" y="149"/>
                </a:moveTo>
                <a:lnTo>
                  <a:pt x="41891" y="186"/>
                </a:lnTo>
                <a:lnTo>
                  <a:pt x="41798" y="242"/>
                </a:lnTo>
                <a:lnTo>
                  <a:pt x="41705" y="335"/>
                </a:lnTo>
                <a:lnTo>
                  <a:pt x="41612" y="447"/>
                </a:lnTo>
                <a:lnTo>
                  <a:pt x="41445" y="708"/>
                </a:lnTo>
                <a:lnTo>
                  <a:pt x="41277" y="987"/>
                </a:lnTo>
                <a:lnTo>
                  <a:pt x="41147" y="1247"/>
                </a:lnTo>
                <a:lnTo>
                  <a:pt x="41016" y="1508"/>
                </a:lnTo>
                <a:lnTo>
                  <a:pt x="41240" y="1285"/>
                </a:lnTo>
                <a:lnTo>
                  <a:pt x="41649" y="857"/>
                </a:lnTo>
                <a:lnTo>
                  <a:pt x="41836" y="633"/>
                </a:lnTo>
                <a:lnTo>
                  <a:pt x="42003" y="428"/>
                </a:lnTo>
                <a:lnTo>
                  <a:pt x="42115" y="261"/>
                </a:lnTo>
                <a:lnTo>
                  <a:pt x="42133" y="223"/>
                </a:lnTo>
                <a:lnTo>
                  <a:pt x="42133" y="186"/>
                </a:lnTo>
                <a:lnTo>
                  <a:pt x="42059" y="149"/>
                </a:lnTo>
                <a:close/>
                <a:moveTo>
                  <a:pt x="64699" y="372"/>
                </a:moveTo>
                <a:lnTo>
                  <a:pt x="64643" y="410"/>
                </a:lnTo>
                <a:lnTo>
                  <a:pt x="64587" y="466"/>
                </a:lnTo>
                <a:lnTo>
                  <a:pt x="64438" y="614"/>
                </a:lnTo>
                <a:lnTo>
                  <a:pt x="64270" y="819"/>
                </a:lnTo>
                <a:lnTo>
                  <a:pt x="64121" y="1043"/>
                </a:lnTo>
                <a:lnTo>
                  <a:pt x="64010" y="1247"/>
                </a:lnTo>
                <a:lnTo>
                  <a:pt x="63917" y="1415"/>
                </a:lnTo>
                <a:lnTo>
                  <a:pt x="63879" y="1508"/>
                </a:lnTo>
                <a:lnTo>
                  <a:pt x="63917" y="1508"/>
                </a:lnTo>
                <a:lnTo>
                  <a:pt x="63954" y="1471"/>
                </a:lnTo>
                <a:lnTo>
                  <a:pt x="64140" y="1322"/>
                </a:lnTo>
                <a:lnTo>
                  <a:pt x="64401" y="1080"/>
                </a:lnTo>
                <a:lnTo>
                  <a:pt x="64512" y="950"/>
                </a:lnTo>
                <a:lnTo>
                  <a:pt x="64680" y="763"/>
                </a:lnTo>
                <a:lnTo>
                  <a:pt x="64754" y="652"/>
                </a:lnTo>
                <a:lnTo>
                  <a:pt x="64810" y="559"/>
                </a:lnTo>
                <a:lnTo>
                  <a:pt x="64829" y="466"/>
                </a:lnTo>
                <a:lnTo>
                  <a:pt x="64810" y="428"/>
                </a:lnTo>
                <a:lnTo>
                  <a:pt x="64792" y="391"/>
                </a:lnTo>
                <a:lnTo>
                  <a:pt x="64754" y="372"/>
                </a:lnTo>
                <a:close/>
                <a:moveTo>
                  <a:pt x="2924" y="149"/>
                </a:moveTo>
                <a:lnTo>
                  <a:pt x="2812" y="186"/>
                </a:lnTo>
                <a:lnTo>
                  <a:pt x="2700" y="223"/>
                </a:lnTo>
                <a:lnTo>
                  <a:pt x="2607" y="298"/>
                </a:lnTo>
                <a:lnTo>
                  <a:pt x="2533" y="372"/>
                </a:lnTo>
                <a:lnTo>
                  <a:pt x="2440" y="466"/>
                </a:lnTo>
                <a:lnTo>
                  <a:pt x="2365" y="559"/>
                </a:lnTo>
                <a:lnTo>
                  <a:pt x="2235" y="782"/>
                </a:lnTo>
                <a:lnTo>
                  <a:pt x="2123" y="1005"/>
                </a:lnTo>
                <a:lnTo>
                  <a:pt x="2030" y="1229"/>
                </a:lnTo>
                <a:lnTo>
                  <a:pt x="1956" y="1396"/>
                </a:lnTo>
                <a:lnTo>
                  <a:pt x="1881" y="1527"/>
                </a:lnTo>
                <a:lnTo>
                  <a:pt x="2272" y="1080"/>
                </a:lnTo>
                <a:lnTo>
                  <a:pt x="2477" y="875"/>
                </a:lnTo>
                <a:lnTo>
                  <a:pt x="2682" y="670"/>
                </a:lnTo>
                <a:lnTo>
                  <a:pt x="2849" y="521"/>
                </a:lnTo>
                <a:lnTo>
                  <a:pt x="3054" y="335"/>
                </a:lnTo>
                <a:lnTo>
                  <a:pt x="3110" y="261"/>
                </a:lnTo>
                <a:lnTo>
                  <a:pt x="3129" y="223"/>
                </a:lnTo>
                <a:lnTo>
                  <a:pt x="3129" y="186"/>
                </a:lnTo>
                <a:lnTo>
                  <a:pt x="3110" y="168"/>
                </a:lnTo>
                <a:lnTo>
                  <a:pt x="3073" y="149"/>
                </a:lnTo>
                <a:close/>
                <a:moveTo>
                  <a:pt x="47421" y="149"/>
                </a:moveTo>
                <a:lnTo>
                  <a:pt x="47309" y="186"/>
                </a:lnTo>
                <a:lnTo>
                  <a:pt x="47216" y="223"/>
                </a:lnTo>
                <a:lnTo>
                  <a:pt x="47123" y="298"/>
                </a:lnTo>
                <a:lnTo>
                  <a:pt x="47030" y="372"/>
                </a:lnTo>
                <a:lnTo>
                  <a:pt x="46937" y="466"/>
                </a:lnTo>
                <a:lnTo>
                  <a:pt x="46881" y="559"/>
                </a:lnTo>
                <a:lnTo>
                  <a:pt x="46751" y="782"/>
                </a:lnTo>
                <a:lnTo>
                  <a:pt x="46639" y="1005"/>
                </a:lnTo>
                <a:lnTo>
                  <a:pt x="46546" y="1229"/>
                </a:lnTo>
                <a:lnTo>
                  <a:pt x="46453" y="1396"/>
                </a:lnTo>
                <a:lnTo>
                  <a:pt x="46378" y="1527"/>
                </a:lnTo>
                <a:lnTo>
                  <a:pt x="46769" y="1080"/>
                </a:lnTo>
                <a:lnTo>
                  <a:pt x="46974" y="875"/>
                </a:lnTo>
                <a:lnTo>
                  <a:pt x="47179" y="670"/>
                </a:lnTo>
                <a:lnTo>
                  <a:pt x="47346" y="521"/>
                </a:lnTo>
                <a:lnTo>
                  <a:pt x="47551" y="335"/>
                </a:lnTo>
                <a:lnTo>
                  <a:pt x="47607" y="261"/>
                </a:lnTo>
                <a:lnTo>
                  <a:pt x="47626" y="223"/>
                </a:lnTo>
                <a:lnTo>
                  <a:pt x="47626" y="186"/>
                </a:lnTo>
                <a:lnTo>
                  <a:pt x="47607" y="168"/>
                </a:lnTo>
                <a:lnTo>
                  <a:pt x="47570" y="149"/>
                </a:lnTo>
                <a:close/>
                <a:moveTo>
                  <a:pt x="16105" y="56"/>
                </a:moveTo>
                <a:lnTo>
                  <a:pt x="16050" y="75"/>
                </a:lnTo>
                <a:lnTo>
                  <a:pt x="15919" y="149"/>
                </a:lnTo>
                <a:lnTo>
                  <a:pt x="15789" y="261"/>
                </a:lnTo>
                <a:lnTo>
                  <a:pt x="15565" y="484"/>
                </a:lnTo>
                <a:lnTo>
                  <a:pt x="15416" y="614"/>
                </a:lnTo>
                <a:lnTo>
                  <a:pt x="15193" y="857"/>
                </a:lnTo>
                <a:lnTo>
                  <a:pt x="15063" y="968"/>
                </a:lnTo>
                <a:lnTo>
                  <a:pt x="14978" y="1087"/>
                </a:lnTo>
                <a:lnTo>
                  <a:pt x="14895" y="1229"/>
                </a:lnTo>
                <a:lnTo>
                  <a:pt x="14839" y="1359"/>
                </a:lnTo>
                <a:lnTo>
                  <a:pt x="14802" y="1471"/>
                </a:lnTo>
                <a:lnTo>
                  <a:pt x="14802" y="1508"/>
                </a:lnTo>
                <a:lnTo>
                  <a:pt x="14802" y="1527"/>
                </a:lnTo>
                <a:lnTo>
                  <a:pt x="14839" y="1508"/>
                </a:lnTo>
                <a:lnTo>
                  <a:pt x="14895" y="1490"/>
                </a:lnTo>
                <a:lnTo>
                  <a:pt x="15193" y="1247"/>
                </a:lnTo>
                <a:lnTo>
                  <a:pt x="15677" y="819"/>
                </a:lnTo>
                <a:lnTo>
                  <a:pt x="15919" y="596"/>
                </a:lnTo>
                <a:lnTo>
                  <a:pt x="16105" y="391"/>
                </a:lnTo>
                <a:lnTo>
                  <a:pt x="16161" y="298"/>
                </a:lnTo>
                <a:lnTo>
                  <a:pt x="16217" y="223"/>
                </a:lnTo>
                <a:lnTo>
                  <a:pt x="16236" y="149"/>
                </a:lnTo>
                <a:lnTo>
                  <a:pt x="16217" y="93"/>
                </a:lnTo>
                <a:lnTo>
                  <a:pt x="16180" y="75"/>
                </a:lnTo>
                <a:lnTo>
                  <a:pt x="16143" y="56"/>
                </a:lnTo>
                <a:close/>
                <a:moveTo>
                  <a:pt x="35543" y="261"/>
                </a:moveTo>
                <a:lnTo>
                  <a:pt x="35450" y="279"/>
                </a:lnTo>
                <a:lnTo>
                  <a:pt x="35338" y="335"/>
                </a:lnTo>
                <a:lnTo>
                  <a:pt x="35245" y="410"/>
                </a:lnTo>
                <a:lnTo>
                  <a:pt x="35133" y="503"/>
                </a:lnTo>
                <a:lnTo>
                  <a:pt x="34947" y="689"/>
                </a:lnTo>
                <a:lnTo>
                  <a:pt x="34798" y="838"/>
                </a:lnTo>
                <a:lnTo>
                  <a:pt x="34686" y="1005"/>
                </a:lnTo>
                <a:lnTo>
                  <a:pt x="34519" y="1247"/>
                </a:lnTo>
                <a:lnTo>
                  <a:pt x="34407" y="1471"/>
                </a:lnTo>
                <a:lnTo>
                  <a:pt x="34388" y="1527"/>
                </a:lnTo>
                <a:lnTo>
                  <a:pt x="34407" y="1527"/>
                </a:lnTo>
                <a:lnTo>
                  <a:pt x="35338" y="745"/>
                </a:lnTo>
                <a:lnTo>
                  <a:pt x="35505" y="614"/>
                </a:lnTo>
                <a:lnTo>
                  <a:pt x="35598" y="521"/>
                </a:lnTo>
                <a:lnTo>
                  <a:pt x="35692" y="447"/>
                </a:lnTo>
                <a:lnTo>
                  <a:pt x="35747" y="372"/>
                </a:lnTo>
                <a:lnTo>
                  <a:pt x="35747" y="335"/>
                </a:lnTo>
                <a:lnTo>
                  <a:pt x="35747" y="298"/>
                </a:lnTo>
                <a:lnTo>
                  <a:pt x="35729" y="279"/>
                </a:lnTo>
                <a:lnTo>
                  <a:pt x="35692" y="261"/>
                </a:lnTo>
                <a:close/>
                <a:moveTo>
                  <a:pt x="42971" y="261"/>
                </a:moveTo>
                <a:lnTo>
                  <a:pt x="42860" y="317"/>
                </a:lnTo>
                <a:lnTo>
                  <a:pt x="42748" y="410"/>
                </a:lnTo>
                <a:lnTo>
                  <a:pt x="42636" y="521"/>
                </a:lnTo>
                <a:lnTo>
                  <a:pt x="42450" y="763"/>
                </a:lnTo>
                <a:lnTo>
                  <a:pt x="42320" y="931"/>
                </a:lnTo>
                <a:lnTo>
                  <a:pt x="42264" y="1080"/>
                </a:lnTo>
                <a:lnTo>
                  <a:pt x="42171" y="1322"/>
                </a:lnTo>
                <a:lnTo>
                  <a:pt x="42152" y="1434"/>
                </a:lnTo>
                <a:lnTo>
                  <a:pt x="42152" y="1508"/>
                </a:lnTo>
                <a:lnTo>
                  <a:pt x="42152" y="1527"/>
                </a:lnTo>
                <a:lnTo>
                  <a:pt x="42171" y="1527"/>
                </a:lnTo>
                <a:lnTo>
                  <a:pt x="42245" y="1490"/>
                </a:lnTo>
                <a:lnTo>
                  <a:pt x="42487" y="1229"/>
                </a:lnTo>
                <a:lnTo>
                  <a:pt x="42655" y="1043"/>
                </a:lnTo>
                <a:lnTo>
                  <a:pt x="42841" y="838"/>
                </a:lnTo>
                <a:lnTo>
                  <a:pt x="42990" y="633"/>
                </a:lnTo>
                <a:lnTo>
                  <a:pt x="43102" y="466"/>
                </a:lnTo>
                <a:lnTo>
                  <a:pt x="43120" y="391"/>
                </a:lnTo>
                <a:lnTo>
                  <a:pt x="43139" y="335"/>
                </a:lnTo>
                <a:lnTo>
                  <a:pt x="43120" y="279"/>
                </a:lnTo>
                <a:lnTo>
                  <a:pt x="43064" y="261"/>
                </a:lnTo>
                <a:close/>
                <a:moveTo>
                  <a:pt x="46378" y="1527"/>
                </a:moveTo>
                <a:lnTo>
                  <a:pt x="46378" y="1527"/>
                </a:lnTo>
                <a:lnTo>
                  <a:pt x="46378" y="1527"/>
                </a:lnTo>
                <a:close/>
                <a:moveTo>
                  <a:pt x="60603" y="56"/>
                </a:moveTo>
                <a:lnTo>
                  <a:pt x="60547" y="75"/>
                </a:lnTo>
                <a:lnTo>
                  <a:pt x="60435" y="149"/>
                </a:lnTo>
                <a:lnTo>
                  <a:pt x="60305" y="261"/>
                </a:lnTo>
                <a:lnTo>
                  <a:pt x="60063" y="484"/>
                </a:lnTo>
                <a:lnTo>
                  <a:pt x="59914" y="614"/>
                </a:lnTo>
                <a:lnTo>
                  <a:pt x="59690" y="857"/>
                </a:lnTo>
                <a:lnTo>
                  <a:pt x="59579" y="968"/>
                </a:lnTo>
                <a:lnTo>
                  <a:pt x="59485" y="1099"/>
                </a:lnTo>
                <a:lnTo>
                  <a:pt x="59523" y="1005"/>
                </a:lnTo>
                <a:lnTo>
                  <a:pt x="59411" y="1229"/>
                </a:lnTo>
                <a:lnTo>
                  <a:pt x="59336" y="1359"/>
                </a:lnTo>
                <a:lnTo>
                  <a:pt x="59299" y="1471"/>
                </a:lnTo>
                <a:lnTo>
                  <a:pt x="59299" y="1508"/>
                </a:lnTo>
                <a:lnTo>
                  <a:pt x="59318" y="1527"/>
                </a:lnTo>
                <a:lnTo>
                  <a:pt x="59355" y="1508"/>
                </a:lnTo>
                <a:lnTo>
                  <a:pt x="59392" y="1490"/>
                </a:lnTo>
                <a:lnTo>
                  <a:pt x="59690" y="1247"/>
                </a:lnTo>
                <a:lnTo>
                  <a:pt x="60174" y="819"/>
                </a:lnTo>
                <a:lnTo>
                  <a:pt x="60416" y="596"/>
                </a:lnTo>
                <a:lnTo>
                  <a:pt x="60603" y="391"/>
                </a:lnTo>
                <a:lnTo>
                  <a:pt x="60677" y="298"/>
                </a:lnTo>
                <a:lnTo>
                  <a:pt x="60714" y="223"/>
                </a:lnTo>
                <a:lnTo>
                  <a:pt x="60733" y="149"/>
                </a:lnTo>
                <a:lnTo>
                  <a:pt x="60714" y="93"/>
                </a:lnTo>
                <a:lnTo>
                  <a:pt x="60696" y="75"/>
                </a:lnTo>
                <a:lnTo>
                  <a:pt x="60658" y="56"/>
                </a:lnTo>
                <a:close/>
                <a:moveTo>
                  <a:pt x="4004" y="242"/>
                </a:moveTo>
                <a:lnTo>
                  <a:pt x="3929" y="279"/>
                </a:lnTo>
                <a:lnTo>
                  <a:pt x="3836" y="335"/>
                </a:lnTo>
                <a:lnTo>
                  <a:pt x="3762" y="410"/>
                </a:lnTo>
                <a:lnTo>
                  <a:pt x="3594" y="614"/>
                </a:lnTo>
                <a:lnTo>
                  <a:pt x="3426" y="857"/>
                </a:lnTo>
                <a:lnTo>
                  <a:pt x="3278" y="1099"/>
                </a:lnTo>
                <a:lnTo>
                  <a:pt x="3166" y="1322"/>
                </a:lnTo>
                <a:lnTo>
                  <a:pt x="3035" y="1545"/>
                </a:lnTo>
                <a:lnTo>
                  <a:pt x="3296" y="1322"/>
                </a:lnTo>
                <a:lnTo>
                  <a:pt x="3520" y="1117"/>
                </a:lnTo>
                <a:lnTo>
                  <a:pt x="3724" y="912"/>
                </a:lnTo>
                <a:lnTo>
                  <a:pt x="3929" y="689"/>
                </a:lnTo>
                <a:lnTo>
                  <a:pt x="4078" y="484"/>
                </a:lnTo>
                <a:lnTo>
                  <a:pt x="4115" y="410"/>
                </a:lnTo>
                <a:lnTo>
                  <a:pt x="4134" y="335"/>
                </a:lnTo>
                <a:lnTo>
                  <a:pt x="4115" y="279"/>
                </a:lnTo>
                <a:lnTo>
                  <a:pt x="4078" y="261"/>
                </a:lnTo>
                <a:lnTo>
                  <a:pt x="4004" y="242"/>
                </a:lnTo>
                <a:close/>
                <a:moveTo>
                  <a:pt x="40756" y="447"/>
                </a:moveTo>
                <a:lnTo>
                  <a:pt x="40644" y="466"/>
                </a:lnTo>
                <a:lnTo>
                  <a:pt x="40569" y="484"/>
                </a:lnTo>
                <a:lnTo>
                  <a:pt x="40495" y="540"/>
                </a:lnTo>
                <a:lnTo>
                  <a:pt x="40421" y="596"/>
                </a:lnTo>
                <a:lnTo>
                  <a:pt x="40365" y="689"/>
                </a:lnTo>
                <a:lnTo>
                  <a:pt x="40309" y="763"/>
                </a:lnTo>
                <a:lnTo>
                  <a:pt x="40234" y="950"/>
                </a:lnTo>
                <a:lnTo>
                  <a:pt x="40179" y="1154"/>
                </a:lnTo>
                <a:lnTo>
                  <a:pt x="40141" y="1341"/>
                </a:lnTo>
                <a:lnTo>
                  <a:pt x="40104" y="1471"/>
                </a:lnTo>
                <a:lnTo>
                  <a:pt x="40067" y="1545"/>
                </a:lnTo>
                <a:lnTo>
                  <a:pt x="40067" y="1545"/>
                </a:lnTo>
                <a:lnTo>
                  <a:pt x="40309" y="1303"/>
                </a:lnTo>
                <a:lnTo>
                  <a:pt x="40476" y="1117"/>
                </a:lnTo>
                <a:lnTo>
                  <a:pt x="40663" y="931"/>
                </a:lnTo>
                <a:lnTo>
                  <a:pt x="40793" y="763"/>
                </a:lnTo>
                <a:lnTo>
                  <a:pt x="40849" y="670"/>
                </a:lnTo>
                <a:lnTo>
                  <a:pt x="40867" y="596"/>
                </a:lnTo>
                <a:lnTo>
                  <a:pt x="40886" y="540"/>
                </a:lnTo>
                <a:lnTo>
                  <a:pt x="40867" y="503"/>
                </a:lnTo>
                <a:lnTo>
                  <a:pt x="40830" y="466"/>
                </a:lnTo>
                <a:lnTo>
                  <a:pt x="40756" y="447"/>
                </a:lnTo>
                <a:close/>
                <a:moveTo>
                  <a:pt x="48501" y="242"/>
                </a:moveTo>
                <a:lnTo>
                  <a:pt x="48426" y="279"/>
                </a:lnTo>
                <a:lnTo>
                  <a:pt x="48352" y="335"/>
                </a:lnTo>
                <a:lnTo>
                  <a:pt x="48259" y="410"/>
                </a:lnTo>
                <a:lnTo>
                  <a:pt x="48091" y="614"/>
                </a:lnTo>
                <a:lnTo>
                  <a:pt x="47924" y="857"/>
                </a:lnTo>
                <a:lnTo>
                  <a:pt x="47775" y="1099"/>
                </a:lnTo>
                <a:lnTo>
                  <a:pt x="47663" y="1322"/>
                </a:lnTo>
                <a:lnTo>
                  <a:pt x="47551" y="1545"/>
                </a:lnTo>
                <a:lnTo>
                  <a:pt x="47551" y="1545"/>
                </a:lnTo>
                <a:lnTo>
                  <a:pt x="47812" y="1322"/>
                </a:lnTo>
                <a:lnTo>
                  <a:pt x="48017" y="1117"/>
                </a:lnTo>
                <a:lnTo>
                  <a:pt x="48240" y="912"/>
                </a:lnTo>
                <a:lnTo>
                  <a:pt x="48426" y="689"/>
                </a:lnTo>
                <a:lnTo>
                  <a:pt x="48575" y="484"/>
                </a:lnTo>
                <a:lnTo>
                  <a:pt x="48612" y="410"/>
                </a:lnTo>
                <a:lnTo>
                  <a:pt x="48631" y="335"/>
                </a:lnTo>
                <a:lnTo>
                  <a:pt x="48631" y="279"/>
                </a:lnTo>
                <a:lnTo>
                  <a:pt x="48575" y="261"/>
                </a:lnTo>
                <a:lnTo>
                  <a:pt x="48501" y="242"/>
                </a:lnTo>
                <a:close/>
                <a:moveTo>
                  <a:pt x="3035" y="1545"/>
                </a:moveTo>
                <a:lnTo>
                  <a:pt x="3035" y="1545"/>
                </a:lnTo>
                <a:lnTo>
                  <a:pt x="3035" y="1545"/>
                </a:lnTo>
                <a:close/>
                <a:moveTo>
                  <a:pt x="23683" y="168"/>
                </a:moveTo>
                <a:lnTo>
                  <a:pt x="23571" y="186"/>
                </a:lnTo>
                <a:lnTo>
                  <a:pt x="23478" y="242"/>
                </a:lnTo>
                <a:lnTo>
                  <a:pt x="23348" y="335"/>
                </a:lnTo>
                <a:lnTo>
                  <a:pt x="23236" y="447"/>
                </a:lnTo>
                <a:lnTo>
                  <a:pt x="22975" y="726"/>
                </a:lnTo>
                <a:lnTo>
                  <a:pt x="22752" y="1024"/>
                </a:lnTo>
                <a:lnTo>
                  <a:pt x="22566" y="1303"/>
                </a:lnTo>
                <a:lnTo>
                  <a:pt x="22454" y="1490"/>
                </a:lnTo>
                <a:lnTo>
                  <a:pt x="22436" y="1527"/>
                </a:lnTo>
                <a:lnTo>
                  <a:pt x="22436" y="1545"/>
                </a:lnTo>
                <a:lnTo>
                  <a:pt x="22566" y="1471"/>
                </a:lnTo>
                <a:lnTo>
                  <a:pt x="22752" y="1322"/>
                </a:lnTo>
                <a:lnTo>
                  <a:pt x="23217" y="912"/>
                </a:lnTo>
                <a:lnTo>
                  <a:pt x="23459" y="708"/>
                </a:lnTo>
                <a:lnTo>
                  <a:pt x="23664" y="503"/>
                </a:lnTo>
                <a:lnTo>
                  <a:pt x="23776" y="335"/>
                </a:lnTo>
                <a:lnTo>
                  <a:pt x="23813" y="279"/>
                </a:lnTo>
                <a:lnTo>
                  <a:pt x="23813" y="242"/>
                </a:lnTo>
                <a:lnTo>
                  <a:pt x="23795" y="205"/>
                </a:lnTo>
                <a:lnTo>
                  <a:pt x="23757" y="186"/>
                </a:lnTo>
                <a:lnTo>
                  <a:pt x="23720" y="168"/>
                </a:lnTo>
                <a:close/>
                <a:moveTo>
                  <a:pt x="68180" y="168"/>
                </a:moveTo>
                <a:lnTo>
                  <a:pt x="68087" y="186"/>
                </a:lnTo>
                <a:lnTo>
                  <a:pt x="67975" y="242"/>
                </a:lnTo>
                <a:lnTo>
                  <a:pt x="67864" y="335"/>
                </a:lnTo>
                <a:lnTo>
                  <a:pt x="67733" y="447"/>
                </a:lnTo>
                <a:lnTo>
                  <a:pt x="67491" y="726"/>
                </a:lnTo>
                <a:lnTo>
                  <a:pt x="67249" y="1024"/>
                </a:lnTo>
                <a:lnTo>
                  <a:pt x="67063" y="1303"/>
                </a:lnTo>
                <a:lnTo>
                  <a:pt x="66951" y="1490"/>
                </a:lnTo>
                <a:lnTo>
                  <a:pt x="66933" y="1527"/>
                </a:lnTo>
                <a:lnTo>
                  <a:pt x="66933" y="1545"/>
                </a:lnTo>
                <a:lnTo>
                  <a:pt x="66951" y="1545"/>
                </a:lnTo>
                <a:lnTo>
                  <a:pt x="67063" y="1471"/>
                </a:lnTo>
                <a:lnTo>
                  <a:pt x="67249" y="1322"/>
                </a:lnTo>
                <a:lnTo>
                  <a:pt x="67733" y="912"/>
                </a:lnTo>
                <a:lnTo>
                  <a:pt x="67957" y="708"/>
                </a:lnTo>
                <a:lnTo>
                  <a:pt x="68161" y="503"/>
                </a:lnTo>
                <a:lnTo>
                  <a:pt x="68292" y="335"/>
                </a:lnTo>
                <a:lnTo>
                  <a:pt x="68310" y="279"/>
                </a:lnTo>
                <a:lnTo>
                  <a:pt x="68310" y="242"/>
                </a:lnTo>
                <a:lnTo>
                  <a:pt x="68292" y="205"/>
                </a:lnTo>
                <a:lnTo>
                  <a:pt x="68255" y="186"/>
                </a:lnTo>
                <a:lnTo>
                  <a:pt x="68217" y="168"/>
                </a:lnTo>
                <a:close/>
                <a:moveTo>
                  <a:pt x="6163" y="279"/>
                </a:moveTo>
                <a:lnTo>
                  <a:pt x="6089" y="317"/>
                </a:lnTo>
                <a:lnTo>
                  <a:pt x="5996" y="391"/>
                </a:lnTo>
                <a:lnTo>
                  <a:pt x="5828" y="577"/>
                </a:lnTo>
                <a:lnTo>
                  <a:pt x="5661" y="819"/>
                </a:lnTo>
                <a:lnTo>
                  <a:pt x="5493" y="1080"/>
                </a:lnTo>
                <a:lnTo>
                  <a:pt x="5363" y="1322"/>
                </a:lnTo>
                <a:lnTo>
                  <a:pt x="5214" y="1583"/>
                </a:lnTo>
                <a:lnTo>
                  <a:pt x="5493" y="1359"/>
                </a:lnTo>
                <a:lnTo>
                  <a:pt x="5698" y="1192"/>
                </a:lnTo>
                <a:lnTo>
                  <a:pt x="5903" y="987"/>
                </a:lnTo>
                <a:lnTo>
                  <a:pt x="6089" y="801"/>
                </a:lnTo>
                <a:lnTo>
                  <a:pt x="6238" y="614"/>
                </a:lnTo>
                <a:lnTo>
                  <a:pt x="6294" y="521"/>
                </a:lnTo>
                <a:lnTo>
                  <a:pt x="6312" y="447"/>
                </a:lnTo>
                <a:lnTo>
                  <a:pt x="6312" y="372"/>
                </a:lnTo>
                <a:lnTo>
                  <a:pt x="6275" y="317"/>
                </a:lnTo>
                <a:lnTo>
                  <a:pt x="6219" y="279"/>
                </a:lnTo>
                <a:close/>
                <a:moveTo>
                  <a:pt x="7299" y="0"/>
                </a:moveTo>
                <a:lnTo>
                  <a:pt x="7225" y="19"/>
                </a:lnTo>
                <a:lnTo>
                  <a:pt x="7131" y="37"/>
                </a:lnTo>
                <a:lnTo>
                  <a:pt x="7057" y="93"/>
                </a:lnTo>
                <a:lnTo>
                  <a:pt x="6983" y="168"/>
                </a:lnTo>
                <a:lnTo>
                  <a:pt x="6908" y="279"/>
                </a:lnTo>
                <a:lnTo>
                  <a:pt x="6759" y="521"/>
                </a:lnTo>
                <a:lnTo>
                  <a:pt x="6629" y="801"/>
                </a:lnTo>
                <a:lnTo>
                  <a:pt x="6443" y="1322"/>
                </a:lnTo>
                <a:lnTo>
                  <a:pt x="6368" y="1490"/>
                </a:lnTo>
                <a:lnTo>
                  <a:pt x="6331" y="1583"/>
                </a:lnTo>
                <a:lnTo>
                  <a:pt x="6331" y="1583"/>
                </a:lnTo>
                <a:lnTo>
                  <a:pt x="6536" y="1359"/>
                </a:lnTo>
                <a:lnTo>
                  <a:pt x="6722" y="1117"/>
                </a:lnTo>
                <a:lnTo>
                  <a:pt x="7094" y="633"/>
                </a:lnTo>
                <a:lnTo>
                  <a:pt x="7187" y="503"/>
                </a:lnTo>
                <a:lnTo>
                  <a:pt x="7262" y="410"/>
                </a:lnTo>
                <a:lnTo>
                  <a:pt x="7336" y="279"/>
                </a:lnTo>
                <a:lnTo>
                  <a:pt x="7392" y="168"/>
                </a:lnTo>
                <a:lnTo>
                  <a:pt x="7392" y="130"/>
                </a:lnTo>
                <a:lnTo>
                  <a:pt x="7392" y="75"/>
                </a:lnTo>
                <a:lnTo>
                  <a:pt x="7373" y="37"/>
                </a:lnTo>
                <a:lnTo>
                  <a:pt x="7355" y="19"/>
                </a:lnTo>
                <a:lnTo>
                  <a:pt x="7299" y="0"/>
                </a:lnTo>
                <a:close/>
                <a:moveTo>
                  <a:pt x="14932" y="279"/>
                </a:moveTo>
                <a:lnTo>
                  <a:pt x="14877" y="298"/>
                </a:lnTo>
                <a:lnTo>
                  <a:pt x="14802" y="335"/>
                </a:lnTo>
                <a:lnTo>
                  <a:pt x="14709" y="410"/>
                </a:lnTo>
                <a:lnTo>
                  <a:pt x="14541" y="614"/>
                </a:lnTo>
                <a:lnTo>
                  <a:pt x="14355" y="857"/>
                </a:lnTo>
                <a:lnTo>
                  <a:pt x="14188" y="1117"/>
                </a:lnTo>
                <a:lnTo>
                  <a:pt x="14039" y="1359"/>
                </a:lnTo>
                <a:lnTo>
                  <a:pt x="13908" y="1583"/>
                </a:lnTo>
                <a:lnTo>
                  <a:pt x="14132" y="1378"/>
                </a:lnTo>
                <a:lnTo>
                  <a:pt x="14560" y="987"/>
                </a:lnTo>
                <a:lnTo>
                  <a:pt x="14746" y="782"/>
                </a:lnTo>
                <a:lnTo>
                  <a:pt x="14914" y="577"/>
                </a:lnTo>
                <a:lnTo>
                  <a:pt x="14970" y="503"/>
                </a:lnTo>
                <a:lnTo>
                  <a:pt x="14988" y="428"/>
                </a:lnTo>
                <a:lnTo>
                  <a:pt x="15007" y="354"/>
                </a:lnTo>
                <a:lnTo>
                  <a:pt x="14988" y="317"/>
                </a:lnTo>
                <a:lnTo>
                  <a:pt x="14932" y="279"/>
                </a:lnTo>
                <a:close/>
                <a:moveTo>
                  <a:pt x="50660" y="279"/>
                </a:moveTo>
                <a:lnTo>
                  <a:pt x="50586" y="317"/>
                </a:lnTo>
                <a:lnTo>
                  <a:pt x="50512" y="391"/>
                </a:lnTo>
                <a:lnTo>
                  <a:pt x="50344" y="577"/>
                </a:lnTo>
                <a:lnTo>
                  <a:pt x="50158" y="819"/>
                </a:lnTo>
                <a:lnTo>
                  <a:pt x="50009" y="1080"/>
                </a:lnTo>
                <a:lnTo>
                  <a:pt x="49860" y="1322"/>
                </a:lnTo>
                <a:lnTo>
                  <a:pt x="49711" y="1583"/>
                </a:lnTo>
                <a:lnTo>
                  <a:pt x="49990" y="1359"/>
                </a:lnTo>
                <a:lnTo>
                  <a:pt x="50195" y="1192"/>
                </a:lnTo>
                <a:lnTo>
                  <a:pt x="50400" y="987"/>
                </a:lnTo>
                <a:lnTo>
                  <a:pt x="50605" y="801"/>
                </a:lnTo>
                <a:lnTo>
                  <a:pt x="50735" y="614"/>
                </a:lnTo>
                <a:lnTo>
                  <a:pt x="50791" y="521"/>
                </a:lnTo>
                <a:lnTo>
                  <a:pt x="50809" y="447"/>
                </a:lnTo>
                <a:lnTo>
                  <a:pt x="50809" y="372"/>
                </a:lnTo>
                <a:lnTo>
                  <a:pt x="50772" y="317"/>
                </a:lnTo>
                <a:lnTo>
                  <a:pt x="50716" y="279"/>
                </a:lnTo>
                <a:close/>
                <a:moveTo>
                  <a:pt x="51796" y="0"/>
                </a:moveTo>
                <a:lnTo>
                  <a:pt x="51722" y="19"/>
                </a:lnTo>
                <a:lnTo>
                  <a:pt x="51647" y="37"/>
                </a:lnTo>
                <a:lnTo>
                  <a:pt x="51554" y="93"/>
                </a:lnTo>
                <a:lnTo>
                  <a:pt x="51480" y="168"/>
                </a:lnTo>
                <a:lnTo>
                  <a:pt x="51405" y="279"/>
                </a:lnTo>
                <a:lnTo>
                  <a:pt x="51256" y="521"/>
                </a:lnTo>
                <a:lnTo>
                  <a:pt x="51145" y="801"/>
                </a:lnTo>
                <a:lnTo>
                  <a:pt x="50940" y="1322"/>
                </a:lnTo>
                <a:lnTo>
                  <a:pt x="50884" y="1490"/>
                </a:lnTo>
                <a:lnTo>
                  <a:pt x="50828" y="1583"/>
                </a:lnTo>
                <a:lnTo>
                  <a:pt x="51033" y="1359"/>
                </a:lnTo>
                <a:lnTo>
                  <a:pt x="51238" y="1117"/>
                </a:lnTo>
                <a:lnTo>
                  <a:pt x="51591" y="633"/>
                </a:lnTo>
                <a:lnTo>
                  <a:pt x="51684" y="503"/>
                </a:lnTo>
                <a:lnTo>
                  <a:pt x="51759" y="410"/>
                </a:lnTo>
                <a:lnTo>
                  <a:pt x="51833" y="279"/>
                </a:lnTo>
                <a:lnTo>
                  <a:pt x="51889" y="168"/>
                </a:lnTo>
                <a:lnTo>
                  <a:pt x="51908" y="130"/>
                </a:lnTo>
                <a:lnTo>
                  <a:pt x="51908" y="75"/>
                </a:lnTo>
                <a:lnTo>
                  <a:pt x="51889" y="37"/>
                </a:lnTo>
                <a:lnTo>
                  <a:pt x="51852" y="19"/>
                </a:lnTo>
                <a:lnTo>
                  <a:pt x="51796" y="0"/>
                </a:lnTo>
                <a:close/>
                <a:moveTo>
                  <a:pt x="59430" y="279"/>
                </a:moveTo>
                <a:lnTo>
                  <a:pt x="59374" y="298"/>
                </a:lnTo>
                <a:lnTo>
                  <a:pt x="59299" y="335"/>
                </a:lnTo>
                <a:lnTo>
                  <a:pt x="59225" y="410"/>
                </a:lnTo>
                <a:lnTo>
                  <a:pt x="59039" y="614"/>
                </a:lnTo>
                <a:lnTo>
                  <a:pt x="58852" y="857"/>
                </a:lnTo>
                <a:lnTo>
                  <a:pt x="58685" y="1117"/>
                </a:lnTo>
                <a:lnTo>
                  <a:pt x="58536" y="1359"/>
                </a:lnTo>
                <a:lnTo>
                  <a:pt x="58406" y="1583"/>
                </a:lnTo>
                <a:lnTo>
                  <a:pt x="58648" y="1378"/>
                </a:lnTo>
                <a:lnTo>
                  <a:pt x="59057" y="987"/>
                </a:lnTo>
                <a:lnTo>
                  <a:pt x="59243" y="782"/>
                </a:lnTo>
                <a:lnTo>
                  <a:pt x="59411" y="577"/>
                </a:lnTo>
                <a:lnTo>
                  <a:pt x="59467" y="503"/>
                </a:lnTo>
                <a:lnTo>
                  <a:pt x="59504" y="428"/>
                </a:lnTo>
                <a:lnTo>
                  <a:pt x="59504" y="354"/>
                </a:lnTo>
                <a:lnTo>
                  <a:pt x="59485" y="317"/>
                </a:lnTo>
                <a:lnTo>
                  <a:pt x="59430" y="279"/>
                </a:lnTo>
                <a:close/>
                <a:moveTo>
                  <a:pt x="5214" y="1583"/>
                </a:moveTo>
                <a:lnTo>
                  <a:pt x="5214" y="1583"/>
                </a:lnTo>
                <a:lnTo>
                  <a:pt x="5214" y="1583"/>
                </a:lnTo>
                <a:close/>
                <a:moveTo>
                  <a:pt x="13908" y="1583"/>
                </a:moveTo>
                <a:lnTo>
                  <a:pt x="13908" y="1583"/>
                </a:lnTo>
                <a:lnTo>
                  <a:pt x="13908" y="1583"/>
                </a:lnTo>
                <a:close/>
                <a:moveTo>
                  <a:pt x="45243" y="298"/>
                </a:moveTo>
                <a:lnTo>
                  <a:pt x="45150" y="354"/>
                </a:lnTo>
                <a:lnTo>
                  <a:pt x="45038" y="447"/>
                </a:lnTo>
                <a:lnTo>
                  <a:pt x="44945" y="559"/>
                </a:lnTo>
                <a:lnTo>
                  <a:pt x="44759" y="801"/>
                </a:lnTo>
                <a:lnTo>
                  <a:pt x="44647" y="968"/>
                </a:lnTo>
                <a:lnTo>
                  <a:pt x="44554" y="1099"/>
                </a:lnTo>
                <a:lnTo>
                  <a:pt x="44442" y="1341"/>
                </a:lnTo>
                <a:lnTo>
                  <a:pt x="44349" y="1527"/>
                </a:lnTo>
                <a:lnTo>
                  <a:pt x="44349" y="1583"/>
                </a:lnTo>
                <a:lnTo>
                  <a:pt x="44386" y="1564"/>
                </a:lnTo>
                <a:lnTo>
                  <a:pt x="44591" y="1359"/>
                </a:lnTo>
                <a:lnTo>
                  <a:pt x="44963" y="968"/>
                </a:lnTo>
                <a:lnTo>
                  <a:pt x="45131" y="745"/>
                </a:lnTo>
                <a:lnTo>
                  <a:pt x="45261" y="559"/>
                </a:lnTo>
                <a:lnTo>
                  <a:pt x="45317" y="484"/>
                </a:lnTo>
                <a:lnTo>
                  <a:pt x="45336" y="410"/>
                </a:lnTo>
                <a:lnTo>
                  <a:pt x="45336" y="354"/>
                </a:lnTo>
                <a:lnTo>
                  <a:pt x="45317" y="317"/>
                </a:lnTo>
                <a:lnTo>
                  <a:pt x="45280" y="298"/>
                </a:lnTo>
                <a:close/>
                <a:moveTo>
                  <a:pt x="49711" y="1583"/>
                </a:moveTo>
                <a:lnTo>
                  <a:pt x="49711" y="1583"/>
                </a:lnTo>
                <a:lnTo>
                  <a:pt x="49711" y="1583"/>
                </a:lnTo>
                <a:close/>
                <a:moveTo>
                  <a:pt x="50828" y="1583"/>
                </a:moveTo>
                <a:lnTo>
                  <a:pt x="50828" y="1583"/>
                </a:lnTo>
                <a:lnTo>
                  <a:pt x="50828" y="1583"/>
                </a:lnTo>
                <a:close/>
                <a:moveTo>
                  <a:pt x="58406" y="1583"/>
                </a:moveTo>
                <a:lnTo>
                  <a:pt x="58406" y="1583"/>
                </a:lnTo>
                <a:lnTo>
                  <a:pt x="58406" y="1583"/>
                </a:lnTo>
                <a:close/>
                <a:moveTo>
                  <a:pt x="13704" y="261"/>
                </a:moveTo>
                <a:lnTo>
                  <a:pt x="13592" y="298"/>
                </a:lnTo>
                <a:lnTo>
                  <a:pt x="13517" y="354"/>
                </a:lnTo>
                <a:lnTo>
                  <a:pt x="13424" y="428"/>
                </a:lnTo>
                <a:lnTo>
                  <a:pt x="13350" y="521"/>
                </a:lnTo>
                <a:lnTo>
                  <a:pt x="13275" y="633"/>
                </a:lnTo>
                <a:lnTo>
                  <a:pt x="13145" y="857"/>
                </a:lnTo>
                <a:lnTo>
                  <a:pt x="13033" y="1099"/>
                </a:lnTo>
                <a:lnTo>
                  <a:pt x="12940" y="1322"/>
                </a:lnTo>
                <a:lnTo>
                  <a:pt x="12866" y="1508"/>
                </a:lnTo>
                <a:lnTo>
                  <a:pt x="12829" y="1601"/>
                </a:lnTo>
                <a:lnTo>
                  <a:pt x="12829" y="1601"/>
                </a:lnTo>
                <a:lnTo>
                  <a:pt x="13089" y="1322"/>
                </a:lnTo>
                <a:lnTo>
                  <a:pt x="13499" y="875"/>
                </a:lnTo>
                <a:lnTo>
                  <a:pt x="13685" y="652"/>
                </a:lnTo>
                <a:lnTo>
                  <a:pt x="13815" y="466"/>
                </a:lnTo>
                <a:lnTo>
                  <a:pt x="13853" y="391"/>
                </a:lnTo>
                <a:lnTo>
                  <a:pt x="13871" y="317"/>
                </a:lnTo>
                <a:lnTo>
                  <a:pt x="13853" y="279"/>
                </a:lnTo>
                <a:lnTo>
                  <a:pt x="13797" y="261"/>
                </a:lnTo>
                <a:close/>
                <a:moveTo>
                  <a:pt x="58201" y="261"/>
                </a:moveTo>
                <a:lnTo>
                  <a:pt x="58108" y="298"/>
                </a:lnTo>
                <a:lnTo>
                  <a:pt x="58015" y="354"/>
                </a:lnTo>
                <a:lnTo>
                  <a:pt x="57922" y="428"/>
                </a:lnTo>
                <a:lnTo>
                  <a:pt x="57847" y="521"/>
                </a:lnTo>
                <a:lnTo>
                  <a:pt x="57773" y="633"/>
                </a:lnTo>
                <a:lnTo>
                  <a:pt x="57642" y="857"/>
                </a:lnTo>
                <a:lnTo>
                  <a:pt x="57531" y="1099"/>
                </a:lnTo>
                <a:lnTo>
                  <a:pt x="57437" y="1322"/>
                </a:lnTo>
                <a:lnTo>
                  <a:pt x="57382" y="1508"/>
                </a:lnTo>
                <a:lnTo>
                  <a:pt x="57326" y="1601"/>
                </a:lnTo>
                <a:lnTo>
                  <a:pt x="57586" y="1322"/>
                </a:lnTo>
                <a:lnTo>
                  <a:pt x="57996" y="875"/>
                </a:lnTo>
                <a:lnTo>
                  <a:pt x="58182" y="652"/>
                </a:lnTo>
                <a:lnTo>
                  <a:pt x="58331" y="466"/>
                </a:lnTo>
                <a:lnTo>
                  <a:pt x="58368" y="391"/>
                </a:lnTo>
                <a:lnTo>
                  <a:pt x="58368" y="317"/>
                </a:lnTo>
                <a:lnTo>
                  <a:pt x="58350" y="279"/>
                </a:lnTo>
                <a:lnTo>
                  <a:pt x="58294" y="261"/>
                </a:lnTo>
                <a:close/>
                <a:moveTo>
                  <a:pt x="57326" y="1601"/>
                </a:moveTo>
                <a:lnTo>
                  <a:pt x="57326" y="1601"/>
                </a:lnTo>
                <a:lnTo>
                  <a:pt x="57326" y="1601"/>
                </a:lnTo>
                <a:close/>
                <a:moveTo>
                  <a:pt x="11618" y="298"/>
                </a:moveTo>
                <a:lnTo>
                  <a:pt x="11507" y="317"/>
                </a:lnTo>
                <a:lnTo>
                  <a:pt x="11414" y="372"/>
                </a:lnTo>
                <a:lnTo>
                  <a:pt x="11302" y="447"/>
                </a:lnTo>
                <a:lnTo>
                  <a:pt x="11209" y="540"/>
                </a:lnTo>
                <a:lnTo>
                  <a:pt x="11116" y="652"/>
                </a:lnTo>
                <a:lnTo>
                  <a:pt x="10948" y="875"/>
                </a:lnTo>
                <a:lnTo>
                  <a:pt x="10799" y="1136"/>
                </a:lnTo>
                <a:lnTo>
                  <a:pt x="10669" y="1359"/>
                </a:lnTo>
                <a:lnTo>
                  <a:pt x="10594" y="1527"/>
                </a:lnTo>
                <a:lnTo>
                  <a:pt x="10539" y="1620"/>
                </a:lnTo>
                <a:lnTo>
                  <a:pt x="10762" y="1396"/>
                </a:lnTo>
                <a:lnTo>
                  <a:pt x="11004" y="1192"/>
                </a:lnTo>
                <a:lnTo>
                  <a:pt x="11507" y="782"/>
                </a:lnTo>
                <a:lnTo>
                  <a:pt x="11637" y="670"/>
                </a:lnTo>
                <a:lnTo>
                  <a:pt x="11730" y="614"/>
                </a:lnTo>
                <a:lnTo>
                  <a:pt x="11805" y="540"/>
                </a:lnTo>
                <a:lnTo>
                  <a:pt x="11860" y="466"/>
                </a:lnTo>
                <a:lnTo>
                  <a:pt x="11860" y="428"/>
                </a:lnTo>
                <a:lnTo>
                  <a:pt x="11860" y="410"/>
                </a:lnTo>
                <a:lnTo>
                  <a:pt x="11860" y="372"/>
                </a:lnTo>
                <a:lnTo>
                  <a:pt x="11823" y="354"/>
                </a:lnTo>
                <a:lnTo>
                  <a:pt x="11711" y="298"/>
                </a:lnTo>
                <a:close/>
                <a:moveTo>
                  <a:pt x="18228" y="372"/>
                </a:moveTo>
                <a:lnTo>
                  <a:pt x="18172" y="391"/>
                </a:lnTo>
                <a:lnTo>
                  <a:pt x="18097" y="428"/>
                </a:lnTo>
                <a:lnTo>
                  <a:pt x="18004" y="503"/>
                </a:lnTo>
                <a:lnTo>
                  <a:pt x="17818" y="689"/>
                </a:lnTo>
                <a:lnTo>
                  <a:pt x="17632" y="931"/>
                </a:lnTo>
                <a:lnTo>
                  <a:pt x="17278" y="1396"/>
                </a:lnTo>
                <a:lnTo>
                  <a:pt x="17129" y="1620"/>
                </a:lnTo>
                <a:lnTo>
                  <a:pt x="17129" y="1620"/>
                </a:lnTo>
                <a:lnTo>
                  <a:pt x="17390" y="1434"/>
                </a:lnTo>
                <a:lnTo>
                  <a:pt x="17613" y="1266"/>
                </a:lnTo>
                <a:lnTo>
                  <a:pt x="17837" y="1061"/>
                </a:lnTo>
                <a:lnTo>
                  <a:pt x="18042" y="875"/>
                </a:lnTo>
                <a:lnTo>
                  <a:pt x="18191" y="670"/>
                </a:lnTo>
                <a:lnTo>
                  <a:pt x="18246" y="596"/>
                </a:lnTo>
                <a:lnTo>
                  <a:pt x="18284" y="521"/>
                </a:lnTo>
                <a:lnTo>
                  <a:pt x="18284" y="447"/>
                </a:lnTo>
                <a:lnTo>
                  <a:pt x="18265" y="391"/>
                </a:lnTo>
                <a:lnTo>
                  <a:pt x="18228" y="372"/>
                </a:lnTo>
                <a:close/>
                <a:moveTo>
                  <a:pt x="19140" y="298"/>
                </a:moveTo>
                <a:lnTo>
                  <a:pt x="19084" y="317"/>
                </a:lnTo>
                <a:lnTo>
                  <a:pt x="19010" y="372"/>
                </a:lnTo>
                <a:lnTo>
                  <a:pt x="18898" y="466"/>
                </a:lnTo>
                <a:lnTo>
                  <a:pt x="18805" y="577"/>
                </a:lnTo>
                <a:lnTo>
                  <a:pt x="18637" y="838"/>
                </a:lnTo>
                <a:lnTo>
                  <a:pt x="18526" y="1005"/>
                </a:lnTo>
                <a:lnTo>
                  <a:pt x="18377" y="1378"/>
                </a:lnTo>
                <a:lnTo>
                  <a:pt x="18321" y="1583"/>
                </a:lnTo>
                <a:lnTo>
                  <a:pt x="18321" y="1620"/>
                </a:lnTo>
                <a:lnTo>
                  <a:pt x="18340" y="1601"/>
                </a:lnTo>
                <a:lnTo>
                  <a:pt x="18582" y="1303"/>
                </a:lnTo>
                <a:lnTo>
                  <a:pt x="18917" y="894"/>
                </a:lnTo>
                <a:lnTo>
                  <a:pt x="19066" y="689"/>
                </a:lnTo>
                <a:lnTo>
                  <a:pt x="19177" y="503"/>
                </a:lnTo>
                <a:lnTo>
                  <a:pt x="19215" y="428"/>
                </a:lnTo>
                <a:lnTo>
                  <a:pt x="19215" y="372"/>
                </a:lnTo>
                <a:lnTo>
                  <a:pt x="19215" y="317"/>
                </a:lnTo>
                <a:lnTo>
                  <a:pt x="19177" y="298"/>
                </a:lnTo>
                <a:close/>
                <a:moveTo>
                  <a:pt x="56116" y="298"/>
                </a:moveTo>
                <a:lnTo>
                  <a:pt x="56004" y="317"/>
                </a:lnTo>
                <a:lnTo>
                  <a:pt x="55911" y="372"/>
                </a:lnTo>
                <a:lnTo>
                  <a:pt x="55818" y="447"/>
                </a:lnTo>
                <a:lnTo>
                  <a:pt x="55706" y="540"/>
                </a:lnTo>
                <a:lnTo>
                  <a:pt x="55613" y="652"/>
                </a:lnTo>
                <a:lnTo>
                  <a:pt x="55445" y="875"/>
                </a:lnTo>
                <a:lnTo>
                  <a:pt x="55296" y="1136"/>
                </a:lnTo>
                <a:lnTo>
                  <a:pt x="55185" y="1359"/>
                </a:lnTo>
                <a:lnTo>
                  <a:pt x="55092" y="1527"/>
                </a:lnTo>
                <a:lnTo>
                  <a:pt x="55036" y="1620"/>
                </a:lnTo>
                <a:lnTo>
                  <a:pt x="55036" y="1620"/>
                </a:lnTo>
                <a:lnTo>
                  <a:pt x="55259" y="1396"/>
                </a:lnTo>
                <a:lnTo>
                  <a:pt x="55501" y="1192"/>
                </a:lnTo>
                <a:lnTo>
                  <a:pt x="56004" y="782"/>
                </a:lnTo>
                <a:lnTo>
                  <a:pt x="56134" y="670"/>
                </a:lnTo>
                <a:lnTo>
                  <a:pt x="56227" y="614"/>
                </a:lnTo>
                <a:lnTo>
                  <a:pt x="56302" y="540"/>
                </a:lnTo>
                <a:lnTo>
                  <a:pt x="56358" y="466"/>
                </a:lnTo>
                <a:lnTo>
                  <a:pt x="56376" y="428"/>
                </a:lnTo>
                <a:lnTo>
                  <a:pt x="56376" y="410"/>
                </a:lnTo>
                <a:lnTo>
                  <a:pt x="56358" y="372"/>
                </a:lnTo>
                <a:lnTo>
                  <a:pt x="56320" y="354"/>
                </a:lnTo>
                <a:lnTo>
                  <a:pt x="56227" y="298"/>
                </a:lnTo>
                <a:close/>
                <a:moveTo>
                  <a:pt x="62725" y="372"/>
                </a:moveTo>
                <a:lnTo>
                  <a:pt x="62669" y="391"/>
                </a:lnTo>
                <a:lnTo>
                  <a:pt x="62595" y="428"/>
                </a:lnTo>
                <a:lnTo>
                  <a:pt x="62520" y="503"/>
                </a:lnTo>
                <a:lnTo>
                  <a:pt x="62334" y="689"/>
                </a:lnTo>
                <a:lnTo>
                  <a:pt x="62129" y="931"/>
                </a:lnTo>
                <a:lnTo>
                  <a:pt x="61775" y="1396"/>
                </a:lnTo>
                <a:lnTo>
                  <a:pt x="61627" y="1620"/>
                </a:lnTo>
                <a:lnTo>
                  <a:pt x="61906" y="1434"/>
                </a:lnTo>
                <a:lnTo>
                  <a:pt x="62111" y="1266"/>
                </a:lnTo>
                <a:lnTo>
                  <a:pt x="62334" y="1061"/>
                </a:lnTo>
                <a:lnTo>
                  <a:pt x="62539" y="875"/>
                </a:lnTo>
                <a:lnTo>
                  <a:pt x="62706" y="670"/>
                </a:lnTo>
                <a:lnTo>
                  <a:pt x="62762" y="596"/>
                </a:lnTo>
                <a:lnTo>
                  <a:pt x="62781" y="521"/>
                </a:lnTo>
                <a:lnTo>
                  <a:pt x="62799" y="447"/>
                </a:lnTo>
                <a:lnTo>
                  <a:pt x="62762" y="391"/>
                </a:lnTo>
                <a:lnTo>
                  <a:pt x="62725" y="372"/>
                </a:lnTo>
                <a:close/>
                <a:moveTo>
                  <a:pt x="63637" y="298"/>
                </a:moveTo>
                <a:lnTo>
                  <a:pt x="63600" y="317"/>
                </a:lnTo>
                <a:lnTo>
                  <a:pt x="63507" y="372"/>
                </a:lnTo>
                <a:lnTo>
                  <a:pt x="63414" y="466"/>
                </a:lnTo>
                <a:lnTo>
                  <a:pt x="63321" y="577"/>
                </a:lnTo>
                <a:lnTo>
                  <a:pt x="63135" y="838"/>
                </a:lnTo>
                <a:lnTo>
                  <a:pt x="63041" y="1005"/>
                </a:lnTo>
                <a:lnTo>
                  <a:pt x="62893" y="1378"/>
                </a:lnTo>
                <a:lnTo>
                  <a:pt x="62818" y="1583"/>
                </a:lnTo>
                <a:lnTo>
                  <a:pt x="62818" y="1620"/>
                </a:lnTo>
                <a:lnTo>
                  <a:pt x="62837" y="1601"/>
                </a:lnTo>
                <a:lnTo>
                  <a:pt x="63079" y="1303"/>
                </a:lnTo>
                <a:lnTo>
                  <a:pt x="63414" y="894"/>
                </a:lnTo>
                <a:lnTo>
                  <a:pt x="63581" y="689"/>
                </a:lnTo>
                <a:lnTo>
                  <a:pt x="63675" y="503"/>
                </a:lnTo>
                <a:lnTo>
                  <a:pt x="63712" y="428"/>
                </a:lnTo>
                <a:lnTo>
                  <a:pt x="63730" y="372"/>
                </a:lnTo>
                <a:lnTo>
                  <a:pt x="63712" y="317"/>
                </a:lnTo>
                <a:lnTo>
                  <a:pt x="63675" y="298"/>
                </a:lnTo>
                <a:close/>
                <a:moveTo>
                  <a:pt x="66002" y="112"/>
                </a:moveTo>
                <a:lnTo>
                  <a:pt x="65946" y="130"/>
                </a:lnTo>
                <a:lnTo>
                  <a:pt x="65890" y="149"/>
                </a:lnTo>
                <a:lnTo>
                  <a:pt x="65760" y="242"/>
                </a:lnTo>
                <a:lnTo>
                  <a:pt x="65611" y="372"/>
                </a:lnTo>
                <a:lnTo>
                  <a:pt x="65350" y="652"/>
                </a:lnTo>
                <a:lnTo>
                  <a:pt x="65220" y="801"/>
                </a:lnTo>
                <a:lnTo>
                  <a:pt x="65015" y="1061"/>
                </a:lnTo>
                <a:lnTo>
                  <a:pt x="64922" y="1192"/>
                </a:lnTo>
                <a:lnTo>
                  <a:pt x="64885" y="1266"/>
                </a:lnTo>
                <a:lnTo>
                  <a:pt x="64866" y="1341"/>
                </a:lnTo>
                <a:lnTo>
                  <a:pt x="64866" y="1303"/>
                </a:lnTo>
                <a:lnTo>
                  <a:pt x="64847" y="1341"/>
                </a:lnTo>
                <a:lnTo>
                  <a:pt x="64810" y="1471"/>
                </a:lnTo>
                <a:lnTo>
                  <a:pt x="64810" y="1545"/>
                </a:lnTo>
                <a:lnTo>
                  <a:pt x="64810" y="1601"/>
                </a:lnTo>
                <a:lnTo>
                  <a:pt x="64829" y="1620"/>
                </a:lnTo>
                <a:lnTo>
                  <a:pt x="64829" y="1601"/>
                </a:lnTo>
                <a:lnTo>
                  <a:pt x="64885" y="1564"/>
                </a:lnTo>
                <a:lnTo>
                  <a:pt x="65555" y="857"/>
                </a:lnTo>
                <a:lnTo>
                  <a:pt x="65778" y="614"/>
                </a:lnTo>
                <a:lnTo>
                  <a:pt x="65946" y="410"/>
                </a:lnTo>
                <a:lnTo>
                  <a:pt x="66058" y="242"/>
                </a:lnTo>
                <a:lnTo>
                  <a:pt x="66076" y="186"/>
                </a:lnTo>
                <a:lnTo>
                  <a:pt x="66076" y="149"/>
                </a:lnTo>
                <a:lnTo>
                  <a:pt x="66039" y="130"/>
                </a:lnTo>
                <a:lnTo>
                  <a:pt x="66002" y="112"/>
                </a:lnTo>
                <a:close/>
                <a:moveTo>
                  <a:pt x="10539" y="1620"/>
                </a:moveTo>
                <a:lnTo>
                  <a:pt x="10539" y="1620"/>
                </a:lnTo>
                <a:lnTo>
                  <a:pt x="10539" y="1620"/>
                </a:lnTo>
                <a:close/>
                <a:moveTo>
                  <a:pt x="18321" y="1620"/>
                </a:moveTo>
                <a:lnTo>
                  <a:pt x="18321" y="1620"/>
                </a:lnTo>
                <a:lnTo>
                  <a:pt x="18321" y="1620"/>
                </a:lnTo>
                <a:close/>
                <a:moveTo>
                  <a:pt x="21505" y="112"/>
                </a:moveTo>
                <a:lnTo>
                  <a:pt x="21449" y="130"/>
                </a:lnTo>
                <a:lnTo>
                  <a:pt x="21393" y="149"/>
                </a:lnTo>
                <a:lnTo>
                  <a:pt x="21263" y="242"/>
                </a:lnTo>
                <a:lnTo>
                  <a:pt x="21114" y="372"/>
                </a:lnTo>
                <a:lnTo>
                  <a:pt x="20853" y="652"/>
                </a:lnTo>
                <a:lnTo>
                  <a:pt x="20723" y="801"/>
                </a:lnTo>
                <a:lnTo>
                  <a:pt x="20518" y="1061"/>
                </a:lnTo>
                <a:lnTo>
                  <a:pt x="20425" y="1192"/>
                </a:lnTo>
                <a:lnTo>
                  <a:pt x="20388" y="1266"/>
                </a:lnTo>
                <a:lnTo>
                  <a:pt x="20369" y="1341"/>
                </a:lnTo>
                <a:lnTo>
                  <a:pt x="20369" y="1303"/>
                </a:lnTo>
                <a:lnTo>
                  <a:pt x="20350" y="1341"/>
                </a:lnTo>
                <a:lnTo>
                  <a:pt x="20313" y="1471"/>
                </a:lnTo>
                <a:lnTo>
                  <a:pt x="20313" y="1545"/>
                </a:lnTo>
                <a:lnTo>
                  <a:pt x="20313" y="1601"/>
                </a:lnTo>
                <a:lnTo>
                  <a:pt x="20313" y="1620"/>
                </a:lnTo>
                <a:lnTo>
                  <a:pt x="20332" y="1601"/>
                </a:lnTo>
                <a:lnTo>
                  <a:pt x="20388" y="1564"/>
                </a:lnTo>
                <a:lnTo>
                  <a:pt x="21058" y="857"/>
                </a:lnTo>
                <a:lnTo>
                  <a:pt x="21263" y="614"/>
                </a:lnTo>
                <a:lnTo>
                  <a:pt x="21449" y="410"/>
                </a:lnTo>
                <a:lnTo>
                  <a:pt x="21560" y="242"/>
                </a:lnTo>
                <a:lnTo>
                  <a:pt x="21579" y="186"/>
                </a:lnTo>
                <a:lnTo>
                  <a:pt x="21579" y="149"/>
                </a:lnTo>
                <a:lnTo>
                  <a:pt x="21542" y="130"/>
                </a:lnTo>
                <a:lnTo>
                  <a:pt x="21505" y="112"/>
                </a:lnTo>
                <a:close/>
                <a:moveTo>
                  <a:pt x="61627" y="1620"/>
                </a:moveTo>
                <a:lnTo>
                  <a:pt x="61627" y="1620"/>
                </a:lnTo>
                <a:lnTo>
                  <a:pt x="61627" y="1620"/>
                </a:lnTo>
                <a:close/>
                <a:moveTo>
                  <a:pt x="62818" y="1620"/>
                </a:moveTo>
                <a:lnTo>
                  <a:pt x="62818" y="1620"/>
                </a:lnTo>
                <a:lnTo>
                  <a:pt x="62818" y="1620"/>
                </a:lnTo>
                <a:close/>
                <a:moveTo>
                  <a:pt x="64829" y="1620"/>
                </a:moveTo>
                <a:lnTo>
                  <a:pt x="64829" y="1620"/>
                </a:lnTo>
                <a:lnTo>
                  <a:pt x="64829" y="1620"/>
                </a:lnTo>
                <a:close/>
                <a:moveTo>
                  <a:pt x="8304" y="279"/>
                </a:moveTo>
                <a:lnTo>
                  <a:pt x="8211" y="298"/>
                </a:lnTo>
                <a:lnTo>
                  <a:pt x="8137" y="335"/>
                </a:lnTo>
                <a:lnTo>
                  <a:pt x="8044" y="410"/>
                </a:lnTo>
                <a:lnTo>
                  <a:pt x="7951" y="503"/>
                </a:lnTo>
                <a:lnTo>
                  <a:pt x="7764" y="689"/>
                </a:lnTo>
                <a:lnTo>
                  <a:pt x="7653" y="838"/>
                </a:lnTo>
                <a:lnTo>
                  <a:pt x="7448" y="1080"/>
                </a:lnTo>
                <a:lnTo>
                  <a:pt x="7373" y="1229"/>
                </a:lnTo>
                <a:lnTo>
                  <a:pt x="7336" y="1285"/>
                </a:lnTo>
                <a:lnTo>
                  <a:pt x="7336" y="1359"/>
                </a:lnTo>
                <a:lnTo>
                  <a:pt x="7318" y="1415"/>
                </a:lnTo>
                <a:lnTo>
                  <a:pt x="7318" y="1545"/>
                </a:lnTo>
                <a:lnTo>
                  <a:pt x="7336" y="1601"/>
                </a:lnTo>
                <a:lnTo>
                  <a:pt x="7355" y="1638"/>
                </a:lnTo>
                <a:lnTo>
                  <a:pt x="7392" y="1620"/>
                </a:lnTo>
                <a:lnTo>
                  <a:pt x="7467" y="1583"/>
                </a:lnTo>
                <a:lnTo>
                  <a:pt x="7746" y="1303"/>
                </a:lnTo>
                <a:lnTo>
                  <a:pt x="7951" y="1099"/>
                </a:lnTo>
                <a:lnTo>
                  <a:pt x="8174" y="875"/>
                </a:lnTo>
                <a:lnTo>
                  <a:pt x="8342" y="652"/>
                </a:lnTo>
                <a:lnTo>
                  <a:pt x="8397" y="559"/>
                </a:lnTo>
                <a:lnTo>
                  <a:pt x="8435" y="466"/>
                </a:lnTo>
                <a:lnTo>
                  <a:pt x="8453" y="391"/>
                </a:lnTo>
                <a:lnTo>
                  <a:pt x="8435" y="335"/>
                </a:lnTo>
                <a:lnTo>
                  <a:pt x="8397" y="298"/>
                </a:lnTo>
                <a:lnTo>
                  <a:pt x="8304" y="279"/>
                </a:lnTo>
                <a:close/>
                <a:moveTo>
                  <a:pt x="10576" y="466"/>
                </a:moveTo>
                <a:lnTo>
                  <a:pt x="10520" y="484"/>
                </a:lnTo>
                <a:lnTo>
                  <a:pt x="10445" y="521"/>
                </a:lnTo>
                <a:lnTo>
                  <a:pt x="10352" y="577"/>
                </a:lnTo>
                <a:lnTo>
                  <a:pt x="10259" y="670"/>
                </a:lnTo>
                <a:lnTo>
                  <a:pt x="10054" y="894"/>
                </a:lnTo>
                <a:lnTo>
                  <a:pt x="9850" y="1154"/>
                </a:lnTo>
                <a:lnTo>
                  <a:pt x="9682" y="1396"/>
                </a:lnTo>
                <a:lnTo>
                  <a:pt x="9552" y="1601"/>
                </a:lnTo>
                <a:lnTo>
                  <a:pt x="9533" y="1638"/>
                </a:lnTo>
                <a:lnTo>
                  <a:pt x="9570" y="1601"/>
                </a:lnTo>
                <a:lnTo>
                  <a:pt x="9719" y="1452"/>
                </a:lnTo>
                <a:lnTo>
                  <a:pt x="10129" y="1154"/>
                </a:lnTo>
                <a:lnTo>
                  <a:pt x="10352" y="1005"/>
                </a:lnTo>
                <a:lnTo>
                  <a:pt x="10520" y="857"/>
                </a:lnTo>
                <a:lnTo>
                  <a:pt x="10594" y="782"/>
                </a:lnTo>
                <a:lnTo>
                  <a:pt x="10632" y="708"/>
                </a:lnTo>
                <a:lnTo>
                  <a:pt x="10669" y="633"/>
                </a:lnTo>
                <a:lnTo>
                  <a:pt x="10669" y="577"/>
                </a:lnTo>
                <a:lnTo>
                  <a:pt x="10632" y="503"/>
                </a:lnTo>
                <a:lnTo>
                  <a:pt x="10576" y="466"/>
                </a:lnTo>
                <a:close/>
                <a:moveTo>
                  <a:pt x="39843" y="205"/>
                </a:moveTo>
                <a:lnTo>
                  <a:pt x="39788" y="223"/>
                </a:lnTo>
                <a:lnTo>
                  <a:pt x="39676" y="298"/>
                </a:lnTo>
                <a:lnTo>
                  <a:pt x="39564" y="391"/>
                </a:lnTo>
                <a:lnTo>
                  <a:pt x="39359" y="614"/>
                </a:lnTo>
                <a:lnTo>
                  <a:pt x="39229" y="763"/>
                </a:lnTo>
                <a:lnTo>
                  <a:pt x="39117" y="968"/>
                </a:lnTo>
                <a:lnTo>
                  <a:pt x="38950" y="1285"/>
                </a:lnTo>
                <a:lnTo>
                  <a:pt x="38894" y="1452"/>
                </a:lnTo>
                <a:lnTo>
                  <a:pt x="38857" y="1564"/>
                </a:lnTo>
                <a:lnTo>
                  <a:pt x="38838" y="1638"/>
                </a:lnTo>
                <a:lnTo>
                  <a:pt x="38857" y="1638"/>
                </a:lnTo>
                <a:lnTo>
                  <a:pt x="38894" y="1620"/>
                </a:lnTo>
                <a:lnTo>
                  <a:pt x="39117" y="1396"/>
                </a:lnTo>
                <a:lnTo>
                  <a:pt x="39508" y="931"/>
                </a:lnTo>
                <a:lnTo>
                  <a:pt x="39713" y="689"/>
                </a:lnTo>
                <a:lnTo>
                  <a:pt x="39862" y="484"/>
                </a:lnTo>
                <a:lnTo>
                  <a:pt x="39974" y="317"/>
                </a:lnTo>
                <a:lnTo>
                  <a:pt x="39992" y="261"/>
                </a:lnTo>
                <a:lnTo>
                  <a:pt x="39974" y="223"/>
                </a:lnTo>
                <a:lnTo>
                  <a:pt x="39936" y="205"/>
                </a:lnTo>
                <a:close/>
                <a:moveTo>
                  <a:pt x="52802" y="279"/>
                </a:moveTo>
                <a:lnTo>
                  <a:pt x="52727" y="298"/>
                </a:lnTo>
                <a:lnTo>
                  <a:pt x="52634" y="335"/>
                </a:lnTo>
                <a:lnTo>
                  <a:pt x="52541" y="410"/>
                </a:lnTo>
                <a:lnTo>
                  <a:pt x="52448" y="503"/>
                </a:lnTo>
                <a:lnTo>
                  <a:pt x="52280" y="689"/>
                </a:lnTo>
                <a:lnTo>
                  <a:pt x="52150" y="838"/>
                </a:lnTo>
                <a:lnTo>
                  <a:pt x="51945" y="1080"/>
                </a:lnTo>
                <a:lnTo>
                  <a:pt x="51871" y="1229"/>
                </a:lnTo>
                <a:lnTo>
                  <a:pt x="51852" y="1285"/>
                </a:lnTo>
                <a:lnTo>
                  <a:pt x="51833" y="1359"/>
                </a:lnTo>
                <a:lnTo>
                  <a:pt x="51815" y="1415"/>
                </a:lnTo>
                <a:lnTo>
                  <a:pt x="51815" y="1545"/>
                </a:lnTo>
                <a:lnTo>
                  <a:pt x="51833" y="1601"/>
                </a:lnTo>
                <a:lnTo>
                  <a:pt x="51852" y="1638"/>
                </a:lnTo>
                <a:lnTo>
                  <a:pt x="51889" y="1620"/>
                </a:lnTo>
                <a:lnTo>
                  <a:pt x="51964" y="1583"/>
                </a:lnTo>
                <a:lnTo>
                  <a:pt x="52262" y="1303"/>
                </a:lnTo>
                <a:lnTo>
                  <a:pt x="52466" y="1099"/>
                </a:lnTo>
                <a:lnTo>
                  <a:pt x="52671" y="875"/>
                </a:lnTo>
                <a:lnTo>
                  <a:pt x="52839" y="652"/>
                </a:lnTo>
                <a:lnTo>
                  <a:pt x="52895" y="559"/>
                </a:lnTo>
                <a:lnTo>
                  <a:pt x="52951" y="466"/>
                </a:lnTo>
                <a:lnTo>
                  <a:pt x="52951" y="391"/>
                </a:lnTo>
                <a:lnTo>
                  <a:pt x="52951" y="335"/>
                </a:lnTo>
                <a:lnTo>
                  <a:pt x="52895" y="298"/>
                </a:lnTo>
                <a:lnTo>
                  <a:pt x="52802" y="279"/>
                </a:lnTo>
                <a:close/>
                <a:moveTo>
                  <a:pt x="55092" y="466"/>
                </a:moveTo>
                <a:lnTo>
                  <a:pt x="55017" y="484"/>
                </a:lnTo>
                <a:lnTo>
                  <a:pt x="54943" y="521"/>
                </a:lnTo>
                <a:lnTo>
                  <a:pt x="54850" y="577"/>
                </a:lnTo>
                <a:lnTo>
                  <a:pt x="54756" y="670"/>
                </a:lnTo>
                <a:lnTo>
                  <a:pt x="54552" y="894"/>
                </a:lnTo>
                <a:lnTo>
                  <a:pt x="54347" y="1154"/>
                </a:lnTo>
                <a:lnTo>
                  <a:pt x="54179" y="1396"/>
                </a:lnTo>
                <a:lnTo>
                  <a:pt x="54049" y="1601"/>
                </a:lnTo>
                <a:lnTo>
                  <a:pt x="54030" y="1638"/>
                </a:lnTo>
                <a:lnTo>
                  <a:pt x="54068" y="1601"/>
                </a:lnTo>
                <a:lnTo>
                  <a:pt x="54217" y="1452"/>
                </a:lnTo>
                <a:lnTo>
                  <a:pt x="54645" y="1154"/>
                </a:lnTo>
                <a:lnTo>
                  <a:pt x="54850" y="1005"/>
                </a:lnTo>
                <a:lnTo>
                  <a:pt x="55017" y="857"/>
                </a:lnTo>
                <a:lnTo>
                  <a:pt x="55092" y="782"/>
                </a:lnTo>
                <a:lnTo>
                  <a:pt x="55129" y="708"/>
                </a:lnTo>
                <a:lnTo>
                  <a:pt x="55166" y="633"/>
                </a:lnTo>
                <a:lnTo>
                  <a:pt x="55166" y="577"/>
                </a:lnTo>
                <a:lnTo>
                  <a:pt x="55129" y="503"/>
                </a:lnTo>
                <a:lnTo>
                  <a:pt x="55092" y="466"/>
                </a:lnTo>
                <a:close/>
                <a:moveTo>
                  <a:pt x="78960" y="223"/>
                </a:moveTo>
                <a:lnTo>
                  <a:pt x="78867" y="298"/>
                </a:lnTo>
                <a:lnTo>
                  <a:pt x="78755" y="391"/>
                </a:lnTo>
                <a:lnTo>
                  <a:pt x="78643" y="521"/>
                </a:lnTo>
                <a:lnTo>
                  <a:pt x="78420" y="801"/>
                </a:lnTo>
                <a:lnTo>
                  <a:pt x="78308" y="950"/>
                </a:lnTo>
                <a:lnTo>
                  <a:pt x="78197" y="1099"/>
                </a:lnTo>
                <a:lnTo>
                  <a:pt x="78029" y="1359"/>
                </a:lnTo>
                <a:lnTo>
                  <a:pt x="77973" y="1490"/>
                </a:lnTo>
                <a:lnTo>
                  <a:pt x="77917" y="1583"/>
                </a:lnTo>
                <a:lnTo>
                  <a:pt x="77917" y="1620"/>
                </a:lnTo>
                <a:lnTo>
                  <a:pt x="77917" y="1638"/>
                </a:lnTo>
                <a:lnTo>
                  <a:pt x="77936" y="1638"/>
                </a:lnTo>
                <a:lnTo>
                  <a:pt x="77973" y="1620"/>
                </a:lnTo>
                <a:lnTo>
                  <a:pt x="78066" y="1545"/>
                </a:lnTo>
                <a:lnTo>
                  <a:pt x="78234" y="1396"/>
                </a:lnTo>
                <a:lnTo>
                  <a:pt x="78420" y="1210"/>
                </a:lnTo>
                <a:lnTo>
                  <a:pt x="78643" y="968"/>
                </a:lnTo>
                <a:lnTo>
                  <a:pt x="78830" y="745"/>
                </a:lnTo>
                <a:lnTo>
                  <a:pt x="78979" y="521"/>
                </a:lnTo>
                <a:lnTo>
                  <a:pt x="79034" y="428"/>
                </a:lnTo>
                <a:lnTo>
                  <a:pt x="79053" y="354"/>
                </a:lnTo>
                <a:lnTo>
                  <a:pt x="79053" y="279"/>
                </a:lnTo>
                <a:lnTo>
                  <a:pt x="79034" y="242"/>
                </a:lnTo>
                <a:lnTo>
                  <a:pt x="78997" y="223"/>
                </a:lnTo>
                <a:close/>
                <a:moveTo>
                  <a:pt x="87785" y="428"/>
                </a:moveTo>
                <a:lnTo>
                  <a:pt x="87692" y="447"/>
                </a:lnTo>
                <a:lnTo>
                  <a:pt x="87580" y="484"/>
                </a:lnTo>
                <a:lnTo>
                  <a:pt x="87468" y="559"/>
                </a:lnTo>
                <a:lnTo>
                  <a:pt x="87338" y="633"/>
                </a:lnTo>
                <a:lnTo>
                  <a:pt x="87077" y="857"/>
                </a:lnTo>
                <a:lnTo>
                  <a:pt x="86817" y="1099"/>
                </a:lnTo>
                <a:lnTo>
                  <a:pt x="86593" y="1322"/>
                </a:lnTo>
                <a:lnTo>
                  <a:pt x="86426" y="1508"/>
                </a:lnTo>
                <a:lnTo>
                  <a:pt x="86351" y="1638"/>
                </a:lnTo>
                <a:lnTo>
                  <a:pt x="86444" y="1564"/>
                </a:lnTo>
                <a:lnTo>
                  <a:pt x="86631" y="1415"/>
                </a:lnTo>
                <a:lnTo>
                  <a:pt x="87189" y="1061"/>
                </a:lnTo>
                <a:lnTo>
                  <a:pt x="87729" y="708"/>
                </a:lnTo>
                <a:lnTo>
                  <a:pt x="87897" y="577"/>
                </a:lnTo>
                <a:lnTo>
                  <a:pt x="87934" y="521"/>
                </a:lnTo>
                <a:lnTo>
                  <a:pt x="87934" y="503"/>
                </a:lnTo>
                <a:lnTo>
                  <a:pt x="87878" y="447"/>
                </a:lnTo>
                <a:lnTo>
                  <a:pt x="87785" y="428"/>
                </a:lnTo>
                <a:close/>
                <a:moveTo>
                  <a:pt x="54030" y="1638"/>
                </a:moveTo>
                <a:lnTo>
                  <a:pt x="54030" y="1638"/>
                </a:lnTo>
                <a:lnTo>
                  <a:pt x="54030" y="1638"/>
                </a:lnTo>
                <a:close/>
                <a:moveTo>
                  <a:pt x="49543" y="335"/>
                </a:moveTo>
                <a:lnTo>
                  <a:pt x="49450" y="372"/>
                </a:lnTo>
                <a:lnTo>
                  <a:pt x="49376" y="428"/>
                </a:lnTo>
                <a:lnTo>
                  <a:pt x="49283" y="521"/>
                </a:lnTo>
                <a:lnTo>
                  <a:pt x="49134" y="708"/>
                </a:lnTo>
                <a:lnTo>
                  <a:pt x="48985" y="950"/>
                </a:lnTo>
                <a:lnTo>
                  <a:pt x="48724" y="1415"/>
                </a:lnTo>
                <a:lnTo>
                  <a:pt x="48650" y="1583"/>
                </a:lnTo>
                <a:lnTo>
                  <a:pt x="48594" y="1676"/>
                </a:lnTo>
                <a:lnTo>
                  <a:pt x="48873" y="1396"/>
                </a:lnTo>
                <a:lnTo>
                  <a:pt x="49320" y="950"/>
                </a:lnTo>
                <a:lnTo>
                  <a:pt x="49506" y="726"/>
                </a:lnTo>
                <a:lnTo>
                  <a:pt x="49655" y="521"/>
                </a:lnTo>
                <a:lnTo>
                  <a:pt x="49692" y="447"/>
                </a:lnTo>
                <a:lnTo>
                  <a:pt x="49692" y="391"/>
                </a:lnTo>
                <a:lnTo>
                  <a:pt x="49674" y="354"/>
                </a:lnTo>
                <a:lnTo>
                  <a:pt x="49618" y="335"/>
                </a:lnTo>
                <a:close/>
                <a:moveTo>
                  <a:pt x="86668" y="223"/>
                </a:moveTo>
                <a:lnTo>
                  <a:pt x="86593" y="242"/>
                </a:lnTo>
                <a:lnTo>
                  <a:pt x="86519" y="279"/>
                </a:lnTo>
                <a:lnTo>
                  <a:pt x="86426" y="372"/>
                </a:lnTo>
                <a:lnTo>
                  <a:pt x="86202" y="596"/>
                </a:lnTo>
                <a:lnTo>
                  <a:pt x="85979" y="875"/>
                </a:lnTo>
                <a:lnTo>
                  <a:pt x="85774" y="1154"/>
                </a:lnTo>
                <a:lnTo>
                  <a:pt x="85588" y="1415"/>
                </a:lnTo>
                <a:lnTo>
                  <a:pt x="85420" y="1676"/>
                </a:lnTo>
                <a:lnTo>
                  <a:pt x="85718" y="1452"/>
                </a:lnTo>
                <a:lnTo>
                  <a:pt x="85942" y="1247"/>
                </a:lnTo>
                <a:lnTo>
                  <a:pt x="86202" y="1005"/>
                </a:lnTo>
                <a:lnTo>
                  <a:pt x="86444" y="763"/>
                </a:lnTo>
                <a:lnTo>
                  <a:pt x="86631" y="540"/>
                </a:lnTo>
                <a:lnTo>
                  <a:pt x="86686" y="447"/>
                </a:lnTo>
                <a:lnTo>
                  <a:pt x="86724" y="372"/>
                </a:lnTo>
                <a:lnTo>
                  <a:pt x="86742" y="298"/>
                </a:lnTo>
                <a:lnTo>
                  <a:pt x="86724" y="242"/>
                </a:lnTo>
                <a:lnTo>
                  <a:pt x="86705" y="223"/>
                </a:lnTo>
                <a:close/>
                <a:moveTo>
                  <a:pt x="5028" y="335"/>
                </a:moveTo>
                <a:lnTo>
                  <a:pt x="4953" y="372"/>
                </a:lnTo>
                <a:lnTo>
                  <a:pt x="4879" y="428"/>
                </a:lnTo>
                <a:lnTo>
                  <a:pt x="4786" y="521"/>
                </a:lnTo>
                <a:lnTo>
                  <a:pt x="4637" y="708"/>
                </a:lnTo>
                <a:lnTo>
                  <a:pt x="4488" y="950"/>
                </a:lnTo>
                <a:lnTo>
                  <a:pt x="4227" y="1415"/>
                </a:lnTo>
                <a:lnTo>
                  <a:pt x="4134" y="1583"/>
                </a:lnTo>
                <a:lnTo>
                  <a:pt x="4078" y="1676"/>
                </a:lnTo>
                <a:lnTo>
                  <a:pt x="4376" y="1396"/>
                </a:lnTo>
                <a:lnTo>
                  <a:pt x="4804" y="950"/>
                </a:lnTo>
                <a:lnTo>
                  <a:pt x="5009" y="726"/>
                </a:lnTo>
                <a:lnTo>
                  <a:pt x="5158" y="521"/>
                </a:lnTo>
                <a:lnTo>
                  <a:pt x="5177" y="447"/>
                </a:lnTo>
                <a:lnTo>
                  <a:pt x="5195" y="391"/>
                </a:lnTo>
                <a:lnTo>
                  <a:pt x="5177" y="354"/>
                </a:lnTo>
                <a:lnTo>
                  <a:pt x="5121" y="335"/>
                </a:lnTo>
                <a:close/>
                <a:moveTo>
                  <a:pt x="85420" y="1676"/>
                </a:moveTo>
                <a:lnTo>
                  <a:pt x="85420" y="1676"/>
                </a:lnTo>
                <a:lnTo>
                  <a:pt x="85420" y="1676"/>
                </a:lnTo>
                <a:close/>
                <a:moveTo>
                  <a:pt x="91229" y="317"/>
                </a:moveTo>
                <a:lnTo>
                  <a:pt x="91173" y="335"/>
                </a:lnTo>
                <a:lnTo>
                  <a:pt x="91080" y="372"/>
                </a:lnTo>
                <a:lnTo>
                  <a:pt x="90987" y="428"/>
                </a:lnTo>
                <a:lnTo>
                  <a:pt x="90727" y="614"/>
                </a:lnTo>
                <a:lnTo>
                  <a:pt x="90429" y="857"/>
                </a:lnTo>
                <a:lnTo>
                  <a:pt x="89870" y="1359"/>
                </a:lnTo>
                <a:lnTo>
                  <a:pt x="89554" y="1676"/>
                </a:lnTo>
                <a:lnTo>
                  <a:pt x="89647" y="1638"/>
                </a:lnTo>
                <a:lnTo>
                  <a:pt x="89907" y="1490"/>
                </a:lnTo>
                <a:lnTo>
                  <a:pt x="90205" y="1303"/>
                </a:lnTo>
                <a:lnTo>
                  <a:pt x="90410" y="1173"/>
                </a:lnTo>
                <a:lnTo>
                  <a:pt x="90615" y="1024"/>
                </a:lnTo>
                <a:lnTo>
                  <a:pt x="90913" y="819"/>
                </a:lnTo>
                <a:lnTo>
                  <a:pt x="91062" y="689"/>
                </a:lnTo>
                <a:lnTo>
                  <a:pt x="91173" y="577"/>
                </a:lnTo>
                <a:lnTo>
                  <a:pt x="91248" y="466"/>
                </a:lnTo>
                <a:lnTo>
                  <a:pt x="91266" y="410"/>
                </a:lnTo>
                <a:lnTo>
                  <a:pt x="91266" y="354"/>
                </a:lnTo>
                <a:lnTo>
                  <a:pt x="91248" y="335"/>
                </a:lnTo>
                <a:lnTo>
                  <a:pt x="91229" y="317"/>
                </a:lnTo>
                <a:close/>
                <a:moveTo>
                  <a:pt x="12735" y="261"/>
                </a:moveTo>
                <a:lnTo>
                  <a:pt x="12661" y="298"/>
                </a:lnTo>
                <a:lnTo>
                  <a:pt x="12549" y="372"/>
                </a:lnTo>
                <a:lnTo>
                  <a:pt x="12456" y="484"/>
                </a:lnTo>
                <a:lnTo>
                  <a:pt x="12345" y="614"/>
                </a:lnTo>
                <a:lnTo>
                  <a:pt x="12121" y="912"/>
                </a:lnTo>
                <a:lnTo>
                  <a:pt x="11935" y="1210"/>
                </a:lnTo>
                <a:lnTo>
                  <a:pt x="11786" y="1490"/>
                </a:lnTo>
                <a:lnTo>
                  <a:pt x="11711" y="1657"/>
                </a:lnTo>
                <a:lnTo>
                  <a:pt x="11693" y="1694"/>
                </a:lnTo>
                <a:lnTo>
                  <a:pt x="11693" y="1694"/>
                </a:lnTo>
                <a:lnTo>
                  <a:pt x="11730" y="1676"/>
                </a:lnTo>
                <a:lnTo>
                  <a:pt x="11972" y="1452"/>
                </a:lnTo>
                <a:lnTo>
                  <a:pt x="12400" y="1024"/>
                </a:lnTo>
                <a:lnTo>
                  <a:pt x="12605" y="801"/>
                </a:lnTo>
                <a:lnTo>
                  <a:pt x="12773" y="596"/>
                </a:lnTo>
                <a:lnTo>
                  <a:pt x="12866" y="410"/>
                </a:lnTo>
                <a:lnTo>
                  <a:pt x="12884" y="354"/>
                </a:lnTo>
                <a:lnTo>
                  <a:pt x="12866" y="317"/>
                </a:lnTo>
                <a:lnTo>
                  <a:pt x="12847" y="279"/>
                </a:lnTo>
                <a:lnTo>
                  <a:pt x="12810" y="261"/>
                </a:lnTo>
                <a:close/>
                <a:moveTo>
                  <a:pt x="24763" y="223"/>
                </a:moveTo>
                <a:lnTo>
                  <a:pt x="24707" y="261"/>
                </a:lnTo>
                <a:lnTo>
                  <a:pt x="24595" y="335"/>
                </a:lnTo>
                <a:lnTo>
                  <a:pt x="24465" y="428"/>
                </a:lnTo>
                <a:lnTo>
                  <a:pt x="24241" y="670"/>
                </a:lnTo>
                <a:lnTo>
                  <a:pt x="24093" y="819"/>
                </a:lnTo>
                <a:lnTo>
                  <a:pt x="23869" y="1061"/>
                </a:lnTo>
                <a:lnTo>
                  <a:pt x="23776" y="1192"/>
                </a:lnTo>
                <a:lnTo>
                  <a:pt x="23683" y="1341"/>
                </a:lnTo>
                <a:lnTo>
                  <a:pt x="23590" y="1396"/>
                </a:lnTo>
                <a:lnTo>
                  <a:pt x="23515" y="1490"/>
                </a:lnTo>
                <a:lnTo>
                  <a:pt x="23497" y="1564"/>
                </a:lnTo>
                <a:lnTo>
                  <a:pt x="23497" y="1657"/>
                </a:lnTo>
                <a:lnTo>
                  <a:pt x="23515" y="1676"/>
                </a:lnTo>
                <a:lnTo>
                  <a:pt x="23515" y="1694"/>
                </a:lnTo>
                <a:lnTo>
                  <a:pt x="23590" y="1694"/>
                </a:lnTo>
                <a:lnTo>
                  <a:pt x="23850" y="1434"/>
                </a:lnTo>
                <a:lnTo>
                  <a:pt x="24316" y="987"/>
                </a:lnTo>
                <a:lnTo>
                  <a:pt x="24558" y="745"/>
                </a:lnTo>
                <a:lnTo>
                  <a:pt x="24744" y="521"/>
                </a:lnTo>
                <a:lnTo>
                  <a:pt x="24856" y="354"/>
                </a:lnTo>
                <a:lnTo>
                  <a:pt x="24893" y="298"/>
                </a:lnTo>
                <a:lnTo>
                  <a:pt x="24874" y="261"/>
                </a:lnTo>
                <a:lnTo>
                  <a:pt x="24856" y="223"/>
                </a:lnTo>
                <a:close/>
                <a:moveTo>
                  <a:pt x="57251" y="261"/>
                </a:moveTo>
                <a:lnTo>
                  <a:pt x="57158" y="298"/>
                </a:lnTo>
                <a:lnTo>
                  <a:pt x="57065" y="372"/>
                </a:lnTo>
                <a:lnTo>
                  <a:pt x="56953" y="484"/>
                </a:lnTo>
                <a:lnTo>
                  <a:pt x="56842" y="614"/>
                </a:lnTo>
                <a:lnTo>
                  <a:pt x="56637" y="912"/>
                </a:lnTo>
                <a:lnTo>
                  <a:pt x="56432" y="1210"/>
                </a:lnTo>
                <a:lnTo>
                  <a:pt x="56283" y="1490"/>
                </a:lnTo>
                <a:lnTo>
                  <a:pt x="56209" y="1657"/>
                </a:lnTo>
                <a:lnTo>
                  <a:pt x="56209" y="1694"/>
                </a:lnTo>
                <a:lnTo>
                  <a:pt x="56227" y="1676"/>
                </a:lnTo>
                <a:lnTo>
                  <a:pt x="56469" y="1452"/>
                </a:lnTo>
                <a:lnTo>
                  <a:pt x="56898" y="1024"/>
                </a:lnTo>
                <a:lnTo>
                  <a:pt x="57102" y="801"/>
                </a:lnTo>
                <a:lnTo>
                  <a:pt x="57270" y="596"/>
                </a:lnTo>
                <a:lnTo>
                  <a:pt x="57363" y="410"/>
                </a:lnTo>
                <a:lnTo>
                  <a:pt x="57382" y="354"/>
                </a:lnTo>
                <a:lnTo>
                  <a:pt x="57382" y="317"/>
                </a:lnTo>
                <a:lnTo>
                  <a:pt x="57344" y="279"/>
                </a:lnTo>
                <a:lnTo>
                  <a:pt x="57326" y="261"/>
                </a:lnTo>
                <a:close/>
                <a:moveTo>
                  <a:pt x="69260" y="223"/>
                </a:moveTo>
                <a:lnTo>
                  <a:pt x="69204" y="261"/>
                </a:lnTo>
                <a:lnTo>
                  <a:pt x="69092" y="335"/>
                </a:lnTo>
                <a:lnTo>
                  <a:pt x="68962" y="428"/>
                </a:lnTo>
                <a:lnTo>
                  <a:pt x="68739" y="670"/>
                </a:lnTo>
                <a:lnTo>
                  <a:pt x="68608" y="819"/>
                </a:lnTo>
                <a:lnTo>
                  <a:pt x="68385" y="1061"/>
                </a:lnTo>
                <a:lnTo>
                  <a:pt x="68273" y="1192"/>
                </a:lnTo>
                <a:lnTo>
                  <a:pt x="68180" y="1341"/>
                </a:lnTo>
                <a:lnTo>
                  <a:pt x="68087" y="1396"/>
                </a:lnTo>
                <a:lnTo>
                  <a:pt x="68031" y="1490"/>
                </a:lnTo>
                <a:lnTo>
                  <a:pt x="67994" y="1564"/>
                </a:lnTo>
                <a:lnTo>
                  <a:pt x="68013" y="1657"/>
                </a:lnTo>
                <a:lnTo>
                  <a:pt x="68013" y="1676"/>
                </a:lnTo>
                <a:lnTo>
                  <a:pt x="68031" y="1694"/>
                </a:lnTo>
                <a:lnTo>
                  <a:pt x="68087" y="1694"/>
                </a:lnTo>
                <a:lnTo>
                  <a:pt x="68366" y="1434"/>
                </a:lnTo>
                <a:lnTo>
                  <a:pt x="68832" y="987"/>
                </a:lnTo>
                <a:lnTo>
                  <a:pt x="69055" y="745"/>
                </a:lnTo>
                <a:lnTo>
                  <a:pt x="69241" y="521"/>
                </a:lnTo>
                <a:lnTo>
                  <a:pt x="69372" y="354"/>
                </a:lnTo>
                <a:lnTo>
                  <a:pt x="69390" y="298"/>
                </a:lnTo>
                <a:lnTo>
                  <a:pt x="69390" y="261"/>
                </a:lnTo>
                <a:lnTo>
                  <a:pt x="69353" y="223"/>
                </a:lnTo>
                <a:close/>
                <a:moveTo>
                  <a:pt x="9533" y="1638"/>
                </a:moveTo>
                <a:lnTo>
                  <a:pt x="9515" y="1657"/>
                </a:lnTo>
                <a:lnTo>
                  <a:pt x="9496" y="1713"/>
                </a:lnTo>
                <a:lnTo>
                  <a:pt x="9533" y="1638"/>
                </a:lnTo>
                <a:close/>
                <a:moveTo>
                  <a:pt x="33420" y="335"/>
                </a:moveTo>
                <a:lnTo>
                  <a:pt x="33364" y="354"/>
                </a:lnTo>
                <a:lnTo>
                  <a:pt x="33308" y="372"/>
                </a:lnTo>
                <a:lnTo>
                  <a:pt x="33178" y="466"/>
                </a:lnTo>
                <a:lnTo>
                  <a:pt x="33048" y="577"/>
                </a:lnTo>
                <a:lnTo>
                  <a:pt x="32806" y="838"/>
                </a:lnTo>
                <a:lnTo>
                  <a:pt x="32675" y="987"/>
                </a:lnTo>
                <a:lnTo>
                  <a:pt x="32564" y="1154"/>
                </a:lnTo>
                <a:lnTo>
                  <a:pt x="32415" y="1434"/>
                </a:lnTo>
                <a:lnTo>
                  <a:pt x="32322" y="1657"/>
                </a:lnTo>
                <a:lnTo>
                  <a:pt x="32322" y="1713"/>
                </a:lnTo>
                <a:lnTo>
                  <a:pt x="32359" y="1694"/>
                </a:lnTo>
                <a:lnTo>
                  <a:pt x="32601" y="1471"/>
                </a:lnTo>
                <a:lnTo>
                  <a:pt x="33029" y="1061"/>
                </a:lnTo>
                <a:lnTo>
                  <a:pt x="33234" y="857"/>
                </a:lnTo>
                <a:lnTo>
                  <a:pt x="33383" y="652"/>
                </a:lnTo>
                <a:lnTo>
                  <a:pt x="33457" y="559"/>
                </a:lnTo>
                <a:lnTo>
                  <a:pt x="33495" y="484"/>
                </a:lnTo>
                <a:lnTo>
                  <a:pt x="33513" y="428"/>
                </a:lnTo>
                <a:lnTo>
                  <a:pt x="33495" y="372"/>
                </a:lnTo>
                <a:lnTo>
                  <a:pt x="33457" y="354"/>
                </a:lnTo>
                <a:lnTo>
                  <a:pt x="33420" y="335"/>
                </a:lnTo>
                <a:close/>
                <a:moveTo>
                  <a:pt x="54030" y="1638"/>
                </a:moveTo>
                <a:lnTo>
                  <a:pt x="54012" y="1657"/>
                </a:lnTo>
                <a:lnTo>
                  <a:pt x="53993" y="1713"/>
                </a:lnTo>
                <a:lnTo>
                  <a:pt x="54030" y="1638"/>
                </a:lnTo>
                <a:close/>
                <a:moveTo>
                  <a:pt x="77917" y="335"/>
                </a:moveTo>
                <a:lnTo>
                  <a:pt x="77880" y="354"/>
                </a:lnTo>
                <a:lnTo>
                  <a:pt x="77806" y="372"/>
                </a:lnTo>
                <a:lnTo>
                  <a:pt x="77694" y="466"/>
                </a:lnTo>
                <a:lnTo>
                  <a:pt x="77545" y="577"/>
                </a:lnTo>
                <a:lnTo>
                  <a:pt x="77303" y="838"/>
                </a:lnTo>
                <a:lnTo>
                  <a:pt x="77173" y="987"/>
                </a:lnTo>
                <a:lnTo>
                  <a:pt x="77061" y="1154"/>
                </a:lnTo>
                <a:lnTo>
                  <a:pt x="76931" y="1434"/>
                </a:lnTo>
                <a:lnTo>
                  <a:pt x="76819" y="1657"/>
                </a:lnTo>
                <a:lnTo>
                  <a:pt x="76819" y="1713"/>
                </a:lnTo>
                <a:lnTo>
                  <a:pt x="76837" y="1713"/>
                </a:lnTo>
                <a:lnTo>
                  <a:pt x="76856" y="1694"/>
                </a:lnTo>
                <a:lnTo>
                  <a:pt x="77098" y="1471"/>
                </a:lnTo>
                <a:lnTo>
                  <a:pt x="77526" y="1061"/>
                </a:lnTo>
                <a:lnTo>
                  <a:pt x="77731" y="857"/>
                </a:lnTo>
                <a:lnTo>
                  <a:pt x="77899" y="652"/>
                </a:lnTo>
                <a:lnTo>
                  <a:pt x="77955" y="559"/>
                </a:lnTo>
                <a:lnTo>
                  <a:pt x="77992" y="484"/>
                </a:lnTo>
                <a:lnTo>
                  <a:pt x="78010" y="428"/>
                </a:lnTo>
                <a:lnTo>
                  <a:pt x="77992" y="372"/>
                </a:lnTo>
                <a:lnTo>
                  <a:pt x="77973" y="354"/>
                </a:lnTo>
                <a:lnTo>
                  <a:pt x="77917" y="335"/>
                </a:lnTo>
                <a:close/>
                <a:moveTo>
                  <a:pt x="80189" y="75"/>
                </a:moveTo>
                <a:lnTo>
                  <a:pt x="80133" y="93"/>
                </a:lnTo>
                <a:lnTo>
                  <a:pt x="80077" y="112"/>
                </a:lnTo>
                <a:lnTo>
                  <a:pt x="79965" y="205"/>
                </a:lnTo>
                <a:lnTo>
                  <a:pt x="79854" y="335"/>
                </a:lnTo>
                <a:lnTo>
                  <a:pt x="79649" y="596"/>
                </a:lnTo>
                <a:lnTo>
                  <a:pt x="79518" y="763"/>
                </a:lnTo>
                <a:lnTo>
                  <a:pt x="79407" y="894"/>
                </a:lnTo>
                <a:lnTo>
                  <a:pt x="79276" y="1024"/>
                </a:lnTo>
                <a:lnTo>
                  <a:pt x="79165" y="1136"/>
                </a:lnTo>
                <a:lnTo>
                  <a:pt x="79053" y="1266"/>
                </a:lnTo>
                <a:lnTo>
                  <a:pt x="78941" y="1415"/>
                </a:lnTo>
                <a:lnTo>
                  <a:pt x="78867" y="1545"/>
                </a:lnTo>
                <a:lnTo>
                  <a:pt x="78811" y="1657"/>
                </a:lnTo>
                <a:lnTo>
                  <a:pt x="78811" y="1694"/>
                </a:lnTo>
                <a:lnTo>
                  <a:pt x="78830" y="1713"/>
                </a:lnTo>
                <a:lnTo>
                  <a:pt x="78867" y="1694"/>
                </a:lnTo>
                <a:lnTo>
                  <a:pt x="78923" y="1657"/>
                </a:lnTo>
                <a:lnTo>
                  <a:pt x="79258" y="1396"/>
                </a:lnTo>
                <a:lnTo>
                  <a:pt x="79500" y="1173"/>
                </a:lnTo>
                <a:lnTo>
                  <a:pt x="79779" y="912"/>
                </a:lnTo>
                <a:lnTo>
                  <a:pt x="80021" y="652"/>
                </a:lnTo>
                <a:lnTo>
                  <a:pt x="80207" y="410"/>
                </a:lnTo>
                <a:lnTo>
                  <a:pt x="80263" y="298"/>
                </a:lnTo>
                <a:lnTo>
                  <a:pt x="80300" y="205"/>
                </a:lnTo>
                <a:lnTo>
                  <a:pt x="80300" y="130"/>
                </a:lnTo>
                <a:lnTo>
                  <a:pt x="80282" y="112"/>
                </a:lnTo>
                <a:lnTo>
                  <a:pt x="80263" y="93"/>
                </a:lnTo>
                <a:lnTo>
                  <a:pt x="80226" y="75"/>
                </a:lnTo>
                <a:close/>
                <a:moveTo>
                  <a:pt x="9570" y="168"/>
                </a:moveTo>
                <a:lnTo>
                  <a:pt x="9515" y="205"/>
                </a:lnTo>
                <a:lnTo>
                  <a:pt x="9459" y="223"/>
                </a:lnTo>
                <a:lnTo>
                  <a:pt x="9347" y="335"/>
                </a:lnTo>
                <a:lnTo>
                  <a:pt x="9217" y="466"/>
                </a:lnTo>
                <a:lnTo>
                  <a:pt x="8993" y="763"/>
                </a:lnTo>
                <a:lnTo>
                  <a:pt x="8844" y="950"/>
                </a:lnTo>
                <a:lnTo>
                  <a:pt x="8546" y="1266"/>
                </a:lnTo>
                <a:lnTo>
                  <a:pt x="8379" y="1452"/>
                </a:lnTo>
                <a:lnTo>
                  <a:pt x="8342" y="1527"/>
                </a:lnTo>
                <a:lnTo>
                  <a:pt x="8323" y="1564"/>
                </a:lnTo>
                <a:lnTo>
                  <a:pt x="8323" y="1620"/>
                </a:lnTo>
                <a:lnTo>
                  <a:pt x="8342" y="1694"/>
                </a:lnTo>
                <a:lnTo>
                  <a:pt x="8342" y="1713"/>
                </a:lnTo>
                <a:lnTo>
                  <a:pt x="8360" y="1732"/>
                </a:lnTo>
                <a:lnTo>
                  <a:pt x="8397" y="1732"/>
                </a:lnTo>
                <a:lnTo>
                  <a:pt x="8435" y="1694"/>
                </a:lnTo>
                <a:lnTo>
                  <a:pt x="8677" y="1434"/>
                </a:lnTo>
                <a:lnTo>
                  <a:pt x="9142" y="950"/>
                </a:lnTo>
                <a:lnTo>
                  <a:pt x="9366" y="689"/>
                </a:lnTo>
                <a:lnTo>
                  <a:pt x="9552" y="466"/>
                </a:lnTo>
                <a:lnTo>
                  <a:pt x="9664" y="279"/>
                </a:lnTo>
                <a:lnTo>
                  <a:pt x="9682" y="223"/>
                </a:lnTo>
                <a:lnTo>
                  <a:pt x="9664" y="186"/>
                </a:lnTo>
                <a:lnTo>
                  <a:pt x="9626" y="168"/>
                </a:lnTo>
                <a:close/>
                <a:moveTo>
                  <a:pt x="29082" y="354"/>
                </a:moveTo>
                <a:lnTo>
                  <a:pt x="28989" y="391"/>
                </a:lnTo>
                <a:lnTo>
                  <a:pt x="28896" y="466"/>
                </a:lnTo>
                <a:lnTo>
                  <a:pt x="28784" y="559"/>
                </a:lnTo>
                <a:lnTo>
                  <a:pt x="28673" y="670"/>
                </a:lnTo>
                <a:lnTo>
                  <a:pt x="28431" y="950"/>
                </a:lnTo>
                <a:lnTo>
                  <a:pt x="28207" y="1247"/>
                </a:lnTo>
                <a:lnTo>
                  <a:pt x="28040" y="1508"/>
                </a:lnTo>
                <a:lnTo>
                  <a:pt x="27928" y="1676"/>
                </a:lnTo>
                <a:lnTo>
                  <a:pt x="27909" y="1732"/>
                </a:lnTo>
                <a:lnTo>
                  <a:pt x="28188" y="1508"/>
                </a:lnTo>
                <a:lnTo>
                  <a:pt x="28654" y="1099"/>
                </a:lnTo>
                <a:lnTo>
                  <a:pt x="28896" y="875"/>
                </a:lnTo>
                <a:lnTo>
                  <a:pt x="29082" y="652"/>
                </a:lnTo>
                <a:lnTo>
                  <a:pt x="29212" y="503"/>
                </a:lnTo>
                <a:lnTo>
                  <a:pt x="29231" y="447"/>
                </a:lnTo>
                <a:lnTo>
                  <a:pt x="29231" y="391"/>
                </a:lnTo>
                <a:lnTo>
                  <a:pt x="29194" y="372"/>
                </a:lnTo>
                <a:lnTo>
                  <a:pt x="29157" y="354"/>
                </a:lnTo>
                <a:close/>
                <a:moveTo>
                  <a:pt x="32322" y="372"/>
                </a:moveTo>
                <a:lnTo>
                  <a:pt x="32210" y="391"/>
                </a:lnTo>
                <a:lnTo>
                  <a:pt x="32080" y="466"/>
                </a:lnTo>
                <a:lnTo>
                  <a:pt x="31968" y="540"/>
                </a:lnTo>
                <a:lnTo>
                  <a:pt x="31875" y="633"/>
                </a:lnTo>
                <a:lnTo>
                  <a:pt x="31670" y="857"/>
                </a:lnTo>
                <a:lnTo>
                  <a:pt x="31521" y="1043"/>
                </a:lnTo>
                <a:lnTo>
                  <a:pt x="31409" y="1210"/>
                </a:lnTo>
                <a:lnTo>
                  <a:pt x="31279" y="1452"/>
                </a:lnTo>
                <a:lnTo>
                  <a:pt x="31186" y="1657"/>
                </a:lnTo>
                <a:lnTo>
                  <a:pt x="31149" y="1732"/>
                </a:lnTo>
                <a:lnTo>
                  <a:pt x="31391" y="1490"/>
                </a:lnTo>
                <a:lnTo>
                  <a:pt x="31633" y="1266"/>
                </a:lnTo>
                <a:lnTo>
                  <a:pt x="32117" y="838"/>
                </a:lnTo>
                <a:lnTo>
                  <a:pt x="32247" y="708"/>
                </a:lnTo>
                <a:lnTo>
                  <a:pt x="32415" y="559"/>
                </a:lnTo>
                <a:lnTo>
                  <a:pt x="32471" y="466"/>
                </a:lnTo>
                <a:lnTo>
                  <a:pt x="32471" y="447"/>
                </a:lnTo>
                <a:lnTo>
                  <a:pt x="32471" y="410"/>
                </a:lnTo>
                <a:lnTo>
                  <a:pt x="32471" y="391"/>
                </a:lnTo>
                <a:lnTo>
                  <a:pt x="32433" y="372"/>
                </a:lnTo>
                <a:close/>
                <a:moveTo>
                  <a:pt x="54068" y="168"/>
                </a:moveTo>
                <a:lnTo>
                  <a:pt x="54030" y="205"/>
                </a:lnTo>
                <a:lnTo>
                  <a:pt x="53974" y="223"/>
                </a:lnTo>
                <a:lnTo>
                  <a:pt x="53844" y="335"/>
                </a:lnTo>
                <a:lnTo>
                  <a:pt x="53714" y="466"/>
                </a:lnTo>
                <a:lnTo>
                  <a:pt x="53490" y="763"/>
                </a:lnTo>
                <a:lnTo>
                  <a:pt x="53360" y="950"/>
                </a:lnTo>
                <a:lnTo>
                  <a:pt x="53062" y="1266"/>
                </a:lnTo>
                <a:lnTo>
                  <a:pt x="52895" y="1452"/>
                </a:lnTo>
                <a:lnTo>
                  <a:pt x="52839" y="1527"/>
                </a:lnTo>
                <a:lnTo>
                  <a:pt x="52820" y="1564"/>
                </a:lnTo>
                <a:lnTo>
                  <a:pt x="52820" y="1620"/>
                </a:lnTo>
                <a:lnTo>
                  <a:pt x="52839" y="1694"/>
                </a:lnTo>
                <a:lnTo>
                  <a:pt x="52857" y="1713"/>
                </a:lnTo>
                <a:lnTo>
                  <a:pt x="52876" y="1732"/>
                </a:lnTo>
                <a:lnTo>
                  <a:pt x="52895" y="1732"/>
                </a:lnTo>
                <a:lnTo>
                  <a:pt x="52932" y="1694"/>
                </a:lnTo>
                <a:lnTo>
                  <a:pt x="53193" y="1434"/>
                </a:lnTo>
                <a:lnTo>
                  <a:pt x="53639" y="950"/>
                </a:lnTo>
                <a:lnTo>
                  <a:pt x="53863" y="689"/>
                </a:lnTo>
                <a:lnTo>
                  <a:pt x="54049" y="466"/>
                </a:lnTo>
                <a:lnTo>
                  <a:pt x="54161" y="279"/>
                </a:lnTo>
                <a:lnTo>
                  <a:pt x="54179" y="223"/>
                </a:lnTo>
                <a:lnTo>
                  <a:pt x="54161" y="186"/>
                </a:lnTo>
                <a:lnTo>
                  <a:pt x="54123" y="168"/>
                </a:lnTo>
                <a:close/>
                <a:moveTo>
                  <a:pt x="73579" y="354"/>
                </a:moveTo>
                <a:lnTo>
                  <a:pt x="73505" y="391"/>
                </a:lnTo>
                <a:lnTo>
                  <a:pt x="73393" y="466"/>
                </a:lnTo>
                <a:lnTo>
                  <a:pt x="73281" y="559"/>
                </a:lnTo>
                <a:lnTo>
                  <a:pt x="73170" y="670"/>
                </a:lnTo>
                <a:lnTo>
                  <a:pt x="72928" y="950"/>
                </a:lnTo>
                <a:lnTo>
                  <a:pt x="72723" y="1247"/>
                </a:lnTo>
                <a:lnTo>
                  <a:pt x="72537" y="1508"/>
                </a:lnTo>
                <a:lnTo>
                  <a:pt x="72425" y="1676"/>
                </a:lnTo>
                <a:lnTo>
                  <a:pt x="72406" y="1732"/>
                </a:lnTo>
                <a:lnTo>
                  <a:pt x="72686" y="1508"/>
                </a:lnTo>
                <a:lnTo>
                  <a:pt x="73151" y="1099"/>
                </a:lnTo>
                <a:lnTo>
                  <a:pt x="73393" y="875"/>
                </a:lnTo>
                <a:lnTo>
                  <a:pt x="73579" y="652"/>
                </a:lnTo>
                <a:lnTo>
                  <a:pt x="73710" y="503"/>
                </a:lnTo>
                <a:lnTo>
                  <a:pt x="73728" y="447"/>
                </a:lnTo>
                <a:lnTo>
                  <a:pt x="73728" y="391"/>
                </a:lnTo>
                <a:lnTo>
                  <a:pt x="73691" y="372"/>
                </a:lnTo>
                <a:lnTo>
                  <a:pt x="73672" y="354"/>
                </a:lnTo>
                <a:close/>
                <a:moveTo>
                  <a:pt x="76819" y="372"/>
                </a:moveTo>
                <a:lnTo>
                  <a:pt x="76707" y="391"/>
                </a:lnTo>
                <a:lnTo>
                  <a:pt x="76595" y="466"/>
                </a:lnTo>
                <a:lnTo>
                  <a:pt x="76484" y="540"/>
                </a:lnTo>
                <a:lnTo>
                  <a:pt x="76372" y="633"/>
                </a:lnTo>
                <a:lnTo>
                  <a:pt x="76167" y="857"/>
                </a:lnTo>
                <a:lnTo>
                  <a:pt x="76018" y="1043"/>
                </a:lnTo>
                <a:lnTo>
                  <a:pt x="75907" y="1210"/>
                </a:lnTo>
                <a:lnTo>
                  <a:pt x="75776" y="1452"/>
                </a:lnTo>
                <a:lnTo>
                  <a:pt x="75683" y="1657"/>
                </a:lnTo>
                <a:lnTo>
                  <a:pt x="75665" y="1732"/>
                </a:lnTo>
                <a:lnTo>
                  <a:pt x="75888" y="1490"/>
                </a:lnTo>
                <a:lnTo>
                  <a:pt x="76130" y="1266"/>
                </a:lnTo>
                <a:lnTo>
                  <a:pt x="76614" y="838"/>
                </a:lnTo>
                <a:lnTo>
                  <a:pt x="76744" y="708"/>
                </a:lnTo>
                <a:lnTo>
                  <a:pt x="76912" y="559"/>
                </a:lnTo>
                <a:lnTo>
                  <a:pt x="76968" y="466"/>
                </a:lnTo>
                <a:lnTo>
                  <a:pt x="76986" y="447"/>
                </a:lnTo>
                <a:lnTo>
                  <a:pt x="76986" y="410"/>
                </a:lnTo>
                <a:lnTo>
                  <a:pt x="76968" y="391"/>
                </a:lnTo>
                <a:lnTo>
                  <a:pt x="76931" y="372"/>
                </a:lnTo>
                <a:close/>
                <a:moveTo>
                  <a:pt x="83391" y="261"/>
                </a:moveTo>
                <a:lnTo>
                  <a:pt x="83298" y="298"/>
                </a:lnTo>
                <a:lnTo>
                  <a:pt x="83186" y="372"/>
                </a:lnTo>
                <a:lnTo>
                  <a:pt x="83075" y="466"/>
                </a:lnTo>
                <a:lnTo>
                  <a:pt x="82963" y="596"/>
                </a:lnTo>
                <a:lnTo>
                  <a:pt x="82702" y="875"/>
                </a:lnTo>
                <a:lnTo>
                  <a:pt x="82479" y="1192"/>
                </a:lnTo>
                <a:lnTo>
                  <a:pt x="82293" y="1471"/>
                </a:lnTo>
                <a:lnTo>
                  <a:pt x="82162" y="1657"/>
                </a:lnTo>
                <a:lnTo>
                  <a:pt x="82125" y="1732"/>
                </a:lnTo>
                <a:lnTo>
                  <a:pt x="82255" y="1657"/>
                </a:lnTo>
                <a:lnTo>
                  <a:pt x="82460" y="1490"/>
                </a:lnTo>
                <a:lnTo>
                  <a:pt x="82702" y="1285"/>
                </a:lnTo>
                <a:lnTo>
                  <a:pt x="82963" y="1061"/>
                </a:lnTo>
                <a:lnTo>
                  <a:pt x="83205" y="819"/>
                </a:lnTo>
                <a:lnTo>
                  <a:pt x="83391" y="614"/>
                </a:lnTo>
                <a:lnTo>
                  <a:pt x="83466" y="521"/>
                </a:lnTo>
                <a:lnTo>
                  <a:pt x="83521" y="428"/>
                </a:lnTo>
                <a:lnTo>
                  <a:pt x="83540" y="354"/>
                </a:lnTo>
                <a:lnTo>
                  <a:pt x="83521" y="317"/>
                </a:lnTo>
                <a:lnTo>
                  <a:pt x="83503" y="279"/>
                </a:lnTo>
                <a:lnTo>
                  <a:pt x="83466" y="261"/>
                </a:lnTo>
                <a:close/>
                <a:moveTo>
                  <a:pt x="31112" y="447"/>
                </a:moveTo>
                <a:lnTo>
                  <a:pt x="31056" y="466"/>
                </a:lnTo>
                <a:lnTo>
                  <a:pt x="31000" y="503"/>
                </a:lnTo>
                <a:lnTo>
                  <a:pt x="30925" y="577"/>
                </a:lnTo>
                <a:lnTo>
                  <a:pt x="30776" y="782"/>
                </a:lnTo>
                <a:lnTo>
                  <a:pt x="30627" y="1024"/>
                </a:lnTo>
                <a:lnTo>
                  <a:pt x="30385" y="1508"/>
                </a:lnTo>
                <a:lnTo>
                  <a:pt x="30255" y="1750"/>
                </a:lnTo>
                <a:lnTo>
                  <a:pt x="30460" y="1527"/>
                </a:lnTo>
                <a:lnTo>
                  <a:pt x="30814" y="1136"/>
                </a:lnTo>
                <a:lnTo>
                  <a:pt x="30981" y="912"/>
                </a:lnTo>
                <a:lnTo>
                  <a:pt x="31112" y="708"/>
                </a:lnTo>
                <a:lnTo>
                  <a:pt x="31167" y="633"/>
                </a:lnTo>
                <a:lnTo>
                  <a:pt x="31186" y="559"/>
                </a:lnTo>
                <a:lnTo>
                  <a:pt x="31186" y="503"/>
                </a:lnTo>
                <a:lnTo>
                  <a:pt x="31167" y="466"/>
                </a:lnTo>
                <a:lnTo>
                  <a:pt x="31112" y="447"/>
                </a:lnTo>
                <a:close/>
                <a:moveTo>
                  <a:pt x="44200" y="298"/>
                </a:moveTo>
                <a:lnTo>
                  <a:pt x="44107" y="354"/>
                </a:lnTo>
                <a:lnTo>
                  <a:pt x="44014" y="428"/>
                </a:lnTo>
                <a:lnTo>
                  <a:pt x="43921" y="521"/>
                </a:lnTo>
                <a:lnTo>
                  <a:pt x="43828" y="633"/>
                </a:lnTo>
                <a:lnTo>
                  <a:pt x="43623" y="912"/>
                </a:lnTo>
                <a:lnTo>
                  <a:pt x="43455" y="1210"/>
                </a:lnTo>
                <a:lnTo>
                  <a:pt x="43306" y="1471"/>
                </a:lnTo>
                <a:lnTo>
                  <a:pt x="43157" y="1750"/>
                </a:lnTo>
                <a:lnTo>
                  <a:pt x="43809" y="1043"/>
                </a:lnTo>
                <a:lnTo>
                  <a:pt x="44200" y="577"/>
                </a:lnTo>
                <a:lnTo>
                  <a:pt x="44312" y="410"/>
                </a:lnTo>
                <a:lnTo>
                  <a:pt x="44349" y="354"/>
                </a:lnTo>
                <a:lnTo>
                  <a:pt x="44330" y="335"/>
                </a:lnTo>
                <a:lnTo>
                  <a:pt x="44312" y="317"/>
                </a:lnTo>
                <a:lnTo>
                  <a:pt x="44274" y="298"/>
                </a:lnTo>
                <a:close/>
                <a:moveTo>
                  <a:pt x="75627" y="447"/>
                </a:moveTo>
                <a:lnTo>
                  <a:pt x="75571" y="466"/>
                </a:lnTo>
                <a:lnTo>
                  <a:pt x="75497" y="503"/>
                </a:lnTo>
                <a:lnTo>
                  <a:pt x="75441" y="577"/>
                </a:lnTo>
                <a:lnTo>
                  <a:pt x="75292" y="782"/>
                </a:lnTo>
                <a:lnTo>
                  <a:pt x="75143" y="1024"/>
                </a:lnTo>
                <a:lnTo>
                  <a:pt x="74883" y="1508"/>
                </a:lnTo>
                <a:lnTo>
                  <a:pt x="74752" y="1750"/>
                </a:lnTo>
                <a:lnTo>
                  <a:pt x="74957" y="1527"/>
                </a:lnTo>
                <a:lnTo>
                  <a:pt x="75311" y="1136"/>
                </a:lnTo>
                <a:lnTo>
                  <a:pt x="75478" y="912"/>
                </a:lnTo>
                <a:lnTo>
                  <a:pt x="75609" y="708"/>
                </a:lnTo>
                <a:lnTo>
                  <a:pt x="75665" y="633"/>
                </a:lnTo>
                <a:lnTo>
                  <a:pt x="75683" y="559"/>
                </a:lnTo>
                <a:lnTo>
                  <a:pt x="75702" y="503"/>
                </a:lnTo>
                <a:lnTo>
                  <a:pt x="75665" y="466"/>
                </a:lnTo>
                <a:lnTo>
                  <a:pt x="75627" y="447"/>
                </a:lnTo>
                <a:close/>
                <a:moveTo>
                  <a:pt x="30255" y="1750"/>
                </a:moveTo>
                <a:lnTo>
                  <a:pt x="30255" y="1750"/>
                </a:lnTo>
                <a:lnTo>
                  <a:pt x="30255" y="1750"/>
                </a:lnTo>
                <a:close/>
                <a:moveTo>
                  <a:pt x="74752" y="1750"/>
                </a:moveTo>
                <a:lnTo>
                  <a:pt x="74752" y="1750"/>
                </a:lnTo>
                <a:lnTo>
                  <a:pt x="74752" y="1750"/>
                </a:lnTo>
                <a:close/>
                <a:moveTo>
                  <a:pt x="92290" y="298"/>
                </a:moveTo>
                <a:lnTo>
                  <a:pt x="92216" y="317"/>
                </a:lnTo>
                <a:lnTo>
                  <a:pt x="92123" y="354"/>
                </a:lnTo>
                <a:lnTo>
                  <a:pt x="92030" y="410"/>
                </a:lnTo>
                <a:lnTo>
                  <a:pt x="91769" y="596"/>
                </a:lnTo>
                <a:lnTo>
                  <a:pt x="91471" y="819"/>
                </a:lnTo>
                <a:lnTo>
                  <a:pt x="91192" y="1080"/>
                </a:lnTo>
                <a:lnTo>
                  <a:pt x="90931" y="1322"/>
                </a:lnTo>
                <a:lnTo>
                  <a:pt x="90633" y="1620"/>
                </a:lnTo>
                <a:lnTo>
                  <a:pt x="90596" y="1676"/>
                </a:lnTo>
                <a:lnTo>
                  <a:pt x="90578" y="1713"/>
                </a:lnTo>
                <a:lnTo>
                  <a:pt x="90596" y="1732"/>
                </a:lnTo>
                <a:lnTo>
                  <a:pt x="90615" y="1750"/>
                </a:lnTo>
                <a:lnTo>
                  <a:pt x="90689" y="1732"/>
                </a:lnTo>
                <a:lnTo>
                  <a:pt x="90820" y="1676"/>
                </a:lnTo>
                <a:lnTo>
                  <a:pt x="91006" y="1583"/>
                </a:lnTo>
                <a:lnTo>
                  <a:pt x="91024" y="1564"/>
                </a:lnTo>
                <a:lnTo>
                  <a:pt x="90969" y="1583"/>
                </a:lnTo>
                <a:lnTo>
                  <a:pt x="91118" y="1490"/>
                </a:lnTo>
                <a:lnTo>
                  <a:pt x="91266" y="1378"/>
                </a:lnTo>
                <a:lnTo>
                  <a:pt x="91397" y="1247"/>
                </a:lnTo>
                <a:lnTo>
                  <a:pt x="91527" y="1136"/>
                </a:lnTo>
                <a:lnTo>
                  <a:pt x="91732" y="987"/>
                </a:lnTo>
                <a:lnTo>
                  <a:pt x="92030" y="763"/>
                </a:lnTo>
                <a:lnTo>
                  <a:pt x="92179" y="633"/>
                </a:lnTo>
                <a:lnTo>
                  <a:pt x="92290" y="521"/>
                </a:lnTo>
                <a:lnTo>
                  <a:pt x="92328" y="466"/>
                </a:lnTo>
                <a:lnTo>
                  <a:pt x="92346" y="410"/>
                </a:lnTo>
                <a:lnTo>
                  <a:pt x="92365" y="372"/>
                </a:lnTo>
                <a:lnTo>
                  <a:pt x="92346" y="335"/>
                </a:lnTo>
                <a:lnTo>
                  <a:pt x="92290" y="298"/>
                </a:lnTo>
                <a:close/>
                <a:moveTo>
                  <a:pt x="25675" y="298"/>
                </a:moveTo>
                <a:lnTo>
                  <a:pt x="25638" y="317"/>
                </a:lnTo>
                <a:lnTo>
                  <a:pt x="25526" y="410"/>
                </a:lnTo>
                <a:lnTo>
                  <a:pt x="25433" y="521"/>
                </a:lnTo>
                <a:lnTo>
                  <a:pt x="25340" y="670"/>
                </a:lnTo>
                <a:lnTo>
                  <a:pt x="25154" y="968"/>
                </a:lnTo>
                <a:lnTo>
                  <a:pt x="25042" y="1154"/>
                </a:lnTo>
                <a:lnTo>
                  <a:pt x="24856" y="1527"/>
                </a:lnTo>
                <a:lnTo>
                  <a:pt x="24763" y="1732"/>
                </a:lnTo>
                <a:lnTo>
                  <a:pt x="24763" y="1769"/>
                </a:lnTo>
                <a:lnTo>
                  <a:pt x="24781" y="1750"/>
                </a:lnTo>
                <a:lnTo>
                  <a:pt x="25042" y="1471"/>
                </a:lnTo>
                <a:lnTo>
                  <a:pt x="25247" y="1229"/>
                </a:lnTo>
                <a:lnTo>
                  <a:pt x="25470" y="968"/>
                </a:lnTo>
                <a:lnTo>
                  <a:pt x="25638" y="726"/>
                </a:lnTo>
                <a:lnTo>
                  <a:pt x="25768" y="503"/>
                </a:lnTo>
                <a:lnTo>
                  <a:pt x="25805" y="428"/>
                </a:lnTo>
                <a:lnTo>
                  <a:pt x="25805" y="354"/>
                </a:lnTo>
                <a:lnTo>
                  <a:pt x="25768" y="317"/>
                </a:lnTo>
                <a:lnTo>
                  <a:pt x="25712" y="298"/>
                </a:lnTo>
                <a:close/>
                <a:moveTo>
                  <a:pt x="26848" y="298"/>
                </a:moveTo>
                <a:lnTo>
                  <a:pt x="26755" y="354"/>
                </a:lnTo>
                <a:lnTo>
                  <a:pt x="26643" y="466"/>
                </a:lnTo>
                <a:lnTo>
                  <a:pt x="26531" y="596"/>
                </a:lnTo>
                <a:lnTo>
                  <a:pt x="26327" y="875"/>
                </a:lnTo>
                <a:lnTo>
                  <a:pt x="26215" y="1043"/>
                </a:lnTo>
                <a:lnTo>
                  <a:pt x="26122" y="1210"/>
                </a:lnTo>
                <a:lnTo>
                  <a:pt x="25973" y="1490"/>
                </a:lnTo>
                <a:lnTo>
                  <a:pt x="25880" y="1713"/>
                </a:lnTo>
                <a:lnTo>
                  <a:pt x="25861" y="1769"/>
                </a:lnTo>
                <a:lnTo>
                  <a:pt x="25880" y="1769"/>
                </a:lnTo>
                <a:lnTo>
                  <a:pt x="26103" y="1527"/>
                </a:lnTo>
                <a:lnTo>
                  <a:pt x="26513" y="1061"/>
                </a:lnTo>
                <a:lnTo>
                  <a:pt x="26699" y="819"/>
                </a:lnTo>
                <a:lnTo>
                  <a:pt x="26848" y="596"/>
                </a:lnTo>
                <a:lnTo>
                  <a:pt x="26904" y="503"/>
                </a:lnTo>
                <a:lnTo>
                  <a:pt x="26941" y="410"/>
                </a:lnTo>
                <a:lnTo>
                  <a:pt x="26941" y="354"/>
                </a:lnTo>
                <a:lnTo>
                  <a:pt x="26922" y="317"/>
                </a:lnTo>
                <a:lnTo>
                  <a:pt x="26885" y="298"/>
                </a:lnTo>
                <a:close/>
                <a:moveTo>
                  <a:pt x="70172" y="298"/>
                </a:moveTo>
                <a:lnTo>
                  <a:pt x="70135" y="317"/>
                </a:lnTo>
                <a:lnTo>
                  <a:pt x="70042" y="410"/>
                </a:lnTo>
                <a:lnTo>
                  <a:pt x="69930" y="521"/>
                </a:lnTo>
                <a:lnTo>
                  <a:pt x="69837" y="670"/>
                </a:lnTo>
                <a:lnTo>
                  <a:pt x="69651" y="968"/>
                </a:lnTo>
                <a:lnTo>
                  <a:pt x="69539" y="1154"/>
                </a:lnTo>
                <a:lnTo>
                  <a:pt x="69353" y="1527"/>
                </a:lnTo>
                <a:lnTo>
                  <a:pt x="69279" y="1732"/>
                </a:lnTo>
                <a:lnTo>
                  <a:pt x="69260" y="1769"/>
                </a:lnTo>
                <a:lnTo>
                  <a:pt x="69297" y="1750"/>
                </a:lnTo>
                <a:lnTo>
                  <a:pt x="69558" y="1471"/>
                </a:lnTo>
                <a:lnTo>
                  <a:pt x="69763" y="1229"/>
                </a:lnTo>
                <a:lnTo>
                  <a:pt x="69967" y="968"/>
                </a:lnTo>
                <a:lnTo>
                  <a:pt x="70154" y="726"/>
                </a:lnTo>
                <a:lnTo>
                  <a:pt x="70265" y="503"/>
                </a:lnTo>
                <a:lnTo>
                  <a:pt x="70303" y="428"/>
                </a:lnTo>
                <a:lnTo>
                  <a:pt x="70303" y="354"/>
                </a:lnTo>
                <a:lnTo>
                  <a:pt x="70284" y="317"/>
                </a:lnTo>
                <a:lnTo>
                  <a:pt x="70209" y="298"/>
                </a:lnTo>
                <a:close/>
                <a:moveTo>
                  <a:pt x="71345" y="298"/>
                </a:moveTo>
                <a:lnTo>
                  <a:pt x="71252" y="354"/>
                </a:lnTo>
                <a:lnTo>
                  <a:pt x="71140" y="466"/>
                </a:lnTo>
                <a:lnTo>
                  <a:pt x="71029" y="596"/>
                </a:lnTo>
                <a:lnTo>
                  <a:pt x="70842" y="875"/>
                </a:lnTo>
                <a:lnTo>
                  <a:pt x="70731" y="1043"/>
                </a:lnTo>
                <a:lnTo>
                  <a:pt x="70619" y="1210"/>
                </a:lnTo>
                <a:lnTo>
                  <a:pt x="70489" y="1490"/>
                </a:lnTo>
                <a:lnTo>
                  <a:pt x="70377" y="1713"/>
                </a:lnTo>
                <a:lnTo>
                  <a:pt x="70358" y="1769"/>
                </a:lnTo>
                <a:lnTo>
                  <a:pt x="70377" y="1769"/>
                </a:lnTo>
                <a:lnTo>
                  <a:pt x="70600" y="1527"/>
                </a:lnTo>
                <a:lnTo>
                  <a:pt x="71010" y="1061"/>
                </a:lnTo>
                <a:lnTo>
                  <a:pt x="71196" y="819"/>
                </a:lnTo>
                <a:lnTo>
                  <a:pt x="71364" y="596"/>
                </a:lnTo>
                <a:lnTo>
                  <a:pt x="71401" y="503"/>
                </a:lnTo>
                <a:lnTo>
                  <a:pt x="71438" y="410"/>
                </a:lnTo>
                <a:lnTo>
                  <a:pt x="71457" y="354"/>
                </a:lnTo>
                <a:lnTo>
                  <a:pt x="71420" y="317"/>
                </a:lnTo>
                <a:lnTo>
                  <a:pt x="71401" y="298"/>
                </a:lnTo>
                <a:close/>
                <a:moveTo>
                  <a:pt x="82274" y="521"/>
                </a:moveTo>
                <a:lnTo>
                  <a:pt x="82218" y="540"/>
                </a:lnTo>
                <a:lnTo>
                  <a:pt x="82162" y="559"/>
                </a:lnTo>
                <a:lnTo>
                  <a:pt x="82032" y="614"/>
                </a:lnTo>
                <a:lnTo>
                  <a:pt x="81902" y="726"/>
                </a:lnTo>
                <a:lnTo>
                  <a:pt x="81641" y="931"/>
                </a:lnTo>
                <a:lnTo>
                  <a:pt x="81511" y="1061"/>
                </a:lnTo>
                <a:lnTo>
                  <a:pt x="81324" y="1266"/>
                </a:lnTo>
                <a:lnTo>
                  <a:pt x="81231" y="1378"/>
                </a:lnTo>
                <a:lnTo>
                  <a:pt x="81194" y="1434"/>
                </a:lnTo>
                <a:lnTo>
                  <a:pt x="81175" y="1471"/>
                </a:lnTo>
                <a:lnTo>
                  <a:pt x="81157" y="1527"/>
                </a:lnTo>
                <a:lnTo>
                  <a:pt x="81138" y="1657"/>
                </a:lnTo>
                <a:lnTo>
                  <a:pt x="81138" y="1713"/>
                </a:lnTo>
                <a:lnTo>
                  <a:pt x="81138" y="1750"/>
                </a:lnTo>
                <a:lnTo>
                  <a:pt x="81157" y="1769"/>
                </a:lnTo>
                <a:lnTo>
                  <a:pt x="81175" y="1750"/>
                </a:lnTo>
                <a:lnTo>
                  <a:pt x="81250" y="1694"/>
                </a:lnTo>
                <a:lnTo>
                  <a:pt x="81846" y="1117"/>
                </a:lnTo>
                <a:lnTo>
                  <a:pt x="82199" y="763"/>
                </a:lnTo>
                <a:lnTo>
                  <a:pt x="82311" y="633"/>
                </a:lnTo>
                <a:lnTo>
                  <a:pt x="82330" y="596"/>
                </a:lnTo>
                <a:lnTo>
                  <a:pt x="82330" y="559"/>
                </a:lnTo>
                <a:lnTo>
                  <a:pt x="82311" y="540"/>
                </a:lnTo>
                <a:lnTo>
                  <a:pt x="82274" y="521"/>
                </a:lnTo>
                <a:close/>
                <a:moveTo>
                  <a:pt x="89889" y="428"/>
                </a:moveTo>
                <a:lnTo>
                  <a:pt x="89796" y="466"/>
                </a:lnTo>
                <a:lnTo>
                  <a:pt x="89703" y="540"/>
                </a:lnTo>
                <a:lnTo>
                  <a:pt x="89591" y="633"/>
                </a:lnTo>
                <a:lnTo>
                  <a:pt x="89461" y="745"/>
                </a:lnTo>
                <a:lnTo>
                  <a:pt x="89218" y="1024"/>
                </a:lnTo>
                <a:lnTo>
                  <a:pt x="88995" y="1322"/>
                </a:lnTo>
                <a:lnTo>
                  <a:pt x="88809" y="1583"/>
                </a:lnTo>
                <a:lnTo>
                  <a:pt x="88697" y="1732"/>
                </a:lnTo>
                <a:lnTo>
                  <a:pt x="88697" y="1769"/>
                </a:lnTo>
                <a:lnTo>
                  <a:pt x="88716" y="1769"/>
                </a:lnTo>
                <a:lnTo>
                  <a:pt x="88995" y="1545"/>
                </a:lnTo>
                <a:lnTo>
                  <a:pt x="89461" y="1154"/>
                </a:lnTo>
                <a:lnTo>
                  <a:pt x="89684" y="950"/>
                </a:lnTo>
                <a:lnTo>
                  <a:pt x="89870" y="763"/>
                </a:lnTo>
                <a:lnTo>
                  <a:pt x="89982" y="596"/>
                </a:lnTo>
                <a:lnTo>
                  <a:pt x="90019" y="540"/>
                </a:lnTo>
                <a:lnTo>
                  <a:pt x="90019" y="484"/>
                </a:lnTo>
                <a:lnTo>
                  <a:pt x="89982" y="447"/>
                </a:lnTo>
                <a:lnTo>
                  <a:pt x="89963" y="428"/>
                </a:lnTo>
                <a:close/>
                <a:moveTo>
                  <a:pt x="88772" y="596"/>
                </a:moveTo>
                <a:lnTo>
                  <a:pt x="88660" y="652"/>
                </a:lnTo>
                <a:lnTo>
                  <a:pt x="88548" y="726"/>
                </a:lnTo>
                <a:lnTo>
                  <a:pt x="88437" y="838"/>
                </a:lnTo>
                <a:lnTo>
                  <a:pt x="88232" y="1080"/>
                </a:lnTo>
                <a:lnTo>
                  <a:pt x="88101" y="1229"/>
                </a:lnTo>
                <a:lnTo>
                  <a:pt x="87804" y="1564"/>
                </a:lnTo>
                <a:lnTo>
                  <a:pt x="87655" y="1732"/>
                </a:lnTo>
                <a:lnTo>
                  <a:pt x="87636" y="1787"/>
                </a:lnTo>
                <a:lnTo>
                  <a:pt x="87673" y="1787"/>
                </a:lnTo>
                <a:lnTo>
                  <a:pt x="87952" y="1601"/>
                </a:lnTo>
                <a:lnTo>
                  <a:pt x="88176" y="1452"/>
                </a:lnTo>
                <a:lnTo>
                  <a:pt x="88418" y="1266"/>
                </a:lnTo>
                <a:lnTo>
                  <a:pt x="88641" y="1061"/>
                </a:lnTo>
                <a:lnTo>
                  <a:pt x="88809" y="875"/>
                </a:lnTo>
                <a:lnTo>
                  <a:pt x="88846" y="801"/>
                </a:lnTo>
                <a:lnTo>
                  <a:pt x="88883" y="726"/>
                </a:lnTo>
                <a:lnTo>
                  <a:pt x="88883" y="652"/>
                </a:lnTo>
                <a:lnTo>
                  <a:pt x="88846" y="614"/>
                </a:lnTo>
                <a:lnTo>
                  <a:pt x="88809" y="596"/>
                </a:lnTo>
                <a:close/>
                <a:moveTo>
                  <a:pt x="27984" y="447"/>
                </a:moveTo>
                <a:lnTo>
                  <a:pt x="27928" y="466"/>
                </a:lnTo>
                <a:lnTo>
                  <a:pt x="27779" y="521"/>
                </a:lnTo>
                <a:lnTo>
                  <a:pt x="27611" y="614"/>
                </a:lnTo>
                <a:lnTo>
                  <a:pt x="27462" y="726"/>
                </a:lnTo>
                <a:lnTo>
                  <a:pt x="27332" y="838"/>
                </a:lnTo>
                <a:lnTo>
                  <a:pt x="27164" y="987"/>
                </a:lnTo>
                <a:lnTo>
                  <a:pt x="26997" y="1210"/>
                </a:lnTo>
                <a:lnTo>
                  <a:pt x="26922" y="1341"/>
                </a:lnTo>
                <a:lnTo>
                  <a:pt x="26885" y="1415"/>
                </a:lnTo>
                <a:lnTo>
                  <a:pt x="26885" y="1434"/>
                </a:lnTo>
                <a:lnTo>
                  <a:pt x="26829" y="1620"/>
                </a:lnTo>
                <a:lnTo>
                  <a:pt x="26829" y="1732"/>
                </a:lnTo>
                <a:lnTo>
                  <a:pt x="26829" y="1806"/>
                </a:lnTo>
                <a:lnTo>
                  <a:pt x="26829" y="1825"/>
                </a:lnTo>
                <a:lnTo>
                  <a:pt x="26848" y="1825"/>
                </a:lnTo>
                <a:lnTo>
                  <a:pt x="26885" y="1806"/>
                </a:lnTo>
                <a:lnTo>
                  <a:pt x="26922" y="1769"/>
                </a:lnTo>
                <a:lnTo>
                  <a:pt x="27146" y="1527"/>
                </a:lnTo>
                <a:lnTo>
                  <a:pt x="27555" y="1117"/>
                </a:lnTo>
                <a:lnTo>
                  <a:pt x="27946" y="726"/>
                </a:lnTo>
                <a:lnTo>
                  <a:pt x="28058" y="577"/>
                </a:lnTo>
                <a:lnTo>
                  <a:pt x="28114" y="521"/>
                </a:lnTo>
                <a:lnTo>
                  <a:pt x="28077" y="484"/>
                </a:lnTo>
                <a:lnTo>
                  <a:pt x="28040" y="447"/>
                </a:lnTo>
                <a:close/>
                <a:moveTo>
                  <a:pt x="72481" y="447"/>
                </a:moveTo>
                <a:lnTo>
                  <a:pt x="72425" y="466"/>
                </a:lnTo>
                <a:lnTo>
                  <a:pt x="72276" y="521"/>
                </a:lnTo>
                <a:lnTo>
                  <a:pt x="72127" y="614"/>
                </a:lnTo>
                <a:lnTo>
                  <a:pt x="71960" y="726"/>
                </a:lnTo>
                <a:lnTo>
                  <a:pt x="71829" y="838"/>
                </a:lnTo>
                <a:lnTo>
                  <a:pt x="71662" y="987"/>
                </a:lnTo>
                <a:lnTo>
                  <a:pt x="71494" y="1210"/>
                </a:lnTo>
                <a:lnTo>
                  <a:pt x="71420" y="1341"/>
                </a:lnTo>
                <a:lnTo>
                  <a:pt x="71382" y="1452"/>
                </a:lnTo>
                <a:lnTo>
                  <a:pt x="71382" y="1434"/>
                </a:lnTo>
                <a:lnTo>
                  <a:pt x="71345" y="1620"/>
                </a:lnTo>
                <a:lnTo>
                  <a:pt x="71327" y="1732"/>
                </a:lnTo>
                <a:lnTo>
                  <a:pt x="71327" y="1806"/>
                </a:lnTo>
                <a:lnTo>
                  <a:pt x="71345" y="1825"/>
                </a:lnTo>
                <a:lnTo>
                  <a:pt x="71364" y="1825"/>
                </a:lnTo>
                <a:lnTo>
                  <a:pt x="71382" y="1806"/>
                </a:lnTo>
                <a:lnTo>
                  <a:pt x="71420" y="1769"/>
                </a:lnTo>
                <a:lnTo>
                  <a:pt x="71643" y="1527"/>
                </a:lnTo>
                <a:lnTo>
                  <a:pt x="72053" y="1117"/>
                </a:lnTo>
                <a:lnTo>
                  <a:pt x="72444" y="726"/>
                </a:lnTo>
                <a:lnTo>
                  <a:pt x="72574" y="577"/>
                </a:lnTo>
                <a:lnTo>
                  <a:pt x="72611" y="521"/>
                </a:lnTo>
                <a:lnTo>
                  <a:pt x="72574" y="484"/>
                </a:lnTo>
                <a:lnTo>
                  <a:pt x="72537" y="447"/>
                </a:lnTo>
                <a:close/>
                <a:moveTo>
                  <a:pt x="84564" y="354"/>
                </a:moveTo>
                <a:lnTo>
                  <a:pt x="84490" y="372"/>
                </a:lnTo>
                <a:lnTo>
                  <a:pt x="84341" y="466"/>
                </a:lnTo>
                <a:lnTo>
                  <a:pt x="84173" y="577"/>
                </a:lnTo>
                <a:lnTo>
                  <a:pt x="83856" y="838"/>
                </a:lnTo>
                <a:lnTo>
                  <a:pt x="83689" y="1024"/>
                </a:lnTo>
                <a:lnTo>
                  <a:pt x="83521" y="1210"/>
                </a:lnTo>
                <a:lnTo>
                  <a:pt x="83335" y="1490"/>
                </a:lnTo>
                <a:lnTo>
                  <a:pt x="83205" y="1732"/>
                </a:lnTo>
                <a:lnTo>
                  <a:pt x="83168" y="1825"/>
                </a:lnTo>
                <a:lnTo>
                  <a:pt x="83466" y="1564"/>
                </a:lnTo>
                <a:lnTo>
                  <a:pt x="84005" y="1117"/>
                </a:lnTo>
                <a:lnTo>
                  <a:pt x="84285" y="875"/>
                </a:lnTo>
                <a:lnTo>
                  <a:pt x="84508" y="652"/>
                </a:lnTo>
                <a:lnTo>
                  <a:pt x="84657" y="484"/>
                </a:lnTo>
                <a:lnTo>
                  <a:pt x="84694" y="428"/>
                </a:lnTo>
                <a:lnTo>
                  <a:pt x="84694" y="391"/>
                </a:lnTo>
                <a:lnTo>
                  <a:pt x="84657" y="354"/>
                </a:lnTo>
                <a:close/>
                <a:moveTo>
                  <a:pt x="85607" y="391"/>
                </a:moveTo>
                <a:lnTo>
                  <a:pt x="85569" y="428"/>
                </a:lnTo>
                <a:lnTo>
                  <a:pt x="85402" y="596"/>
                </a:lnTo>
                <a:lnTo>
                  <a:pt x="84955" y="1080"/>
                </a:lnTo>
                <a:lnTo>
                  <a:pt x="84527" y="1601"/>
                </a:lnTo>
                <a:lnTo>
                  <a:pt x="84341" y="1825"/>
                </a:lnTo>
                <a:lnTo>
                  <a:pt x="84471" y="1750"/>
                </a:lnTo>
                <a:lnTo>
                  <a:pt x="84694" y="1620"/>
                </a:lnTo>
                <a:lnTo>
                  <a:pt x="84974" y="1415"/>
                </a:lnTo>
                <a:lnTo>
                  <a:pt x="85253" y="1192"/>
                </a:lnTo>
                <a:lnTo>
                  <a:pt x="85495" y="950"/>
                </a:lnTo>
                <a:lnTo>
                  <a:pt x="85588" y="838"/>
                </a:lnTo>
                <a:lnTo>
                  <a:pt x="85662" y="726"/>
                </a:lnTo>
                <a:lnTo>
                  <a:pt x="85718" y="633"/>
                </a:lnTo>
                <a:lnTo>
                  <a:pt x="85737" y="540"/>
                </a:lnTo>
                <a:lnTo>
                  <a:pt x="85718" y="447"/>
                </a:lnTo>
                <a:lnTo>
                  <a:pt x="85644" y="391"/>
                </a:lnTo>
                <a:close/>
                <a:moveTo>
                  <a:pt x="81213" y="391"/>
                </a:moveTo>
                <a:lnTo>
                  <a:pt x="81157" y="410"/>
                </a:lnTo>
                <a:lnTo>
                  <a:pt x="81101" y="447"/>
                </a:lnTo>
                <a:lnTo>
                  <a:pt x="80971" y="540"/>
                </a:lnTo>
                <a:lnTo>
                  <a:pt x="80822" y="689"/>
                </a:lnTo>
                <a:lnTo>
                  <a:pt x="80561" y="968"/>
                </a:lnTo>
                <a:lnTo>
                  <a:pt x="80412" y="1136"/>
                </a:lnTo>
                <a:lnTo>
                  <a:pt x="80207" y="1359"/>
                </a:lnTo>
                <a:lnTo>
                  <a:pt x="80114" y="1490"/>
                </a:lnTo>
                <a:lnTo>
                  <a:pt x="80040" y="1620"/>
                </a:lnTo>
                <a:lnTo>
                  <a:pt x="80040" y="1601"/>
                </a:lnTo>
                <a:lnTo>
                  <a:pt x="79984" y="1732"/>
                </a:lnTo>
                <a:lnTo>
                  <a:pt x="79965" y="1806"/>
                </a:lnTo>
                <a:lnTo>
                  <a:pt x="79965" y="1843"/>
                </a:lnTo>
                <a:lnTo>
                  <a:pt x="79965" y="1862"/>
                </a:lnTo>
                <a:lnTo>
                  <a:pt x="79984" y="1862"/>
                </a:lnTo>
                <a:lnTo>
                  <a:pt x="80040" y="1825"/>
                </a:lnTo>
                <a:lnTo>
                  <a:pt x="80300" y="1564"/>
                </a:lnTo>
                <a:lnTo>
                  <a:pt x="80747" y="1117"/>
                </a:lnTo>
                <a:lnTo>
                  <a:pt x="80971" y="875"/>
                </a:lnTo>
                <a:lnTo>
                  <a:pt x="81157" y="652"/>
                </a:lnTo>
                <a:lnTo>
                  <a:pt x="81287" y="503"/>
                </a:lnTo>
                <a:lnTo>
                  <a:pt x="81306" y="447"/>
                </a:lnTo>
                <a:lnTo>
                  <a:pt x="81306" y="410"/>
                </a:lnTo>
                <a:lnTo>
                  <a:pt x="81269" y="391"/>
                </a:lnTo>
                <a:close/>
                <a:moveTo>
                  <a:pt x="1527" y="298"/>
                </a:moveTo>
                <a:lnTo>
                  <a:pt x="1472" y="317"/>
                </a:lnTo>
                <a:lnTo>
                  <a:pt x="1378" y="372"/>
                </a:lnTo>
                <a:lnTo>
                  <a:pt x="1285" y="484"/>
                </a:lnTo>
                <a:lnTo>
                  <a:pt x="1174" y="633"/>
                </a:lnTo>
                <a:lnTo>
                  <a:pt x="969" y="931"/>
                </a:lnTo>
                <a:lnTo>
                  <a:pt x="857" y="1099"/>
                </a:lnTo>
                <a:lnTo>
                  <a:pt x="783" y="1266"/>
                </a:lnTo>
                <a:lnTo>
                  <a:pt x="652" y="1583"/>
                </a:lnTo>
                <a:lnTo>
                  <a:pt x="597" y="1713"/>
                </a:lnTo>
                <a:lnTo>
                  <a:pt x="559" y="1825"/>
                </a:lnTo>
                <a:lnTo>
                  <a:pt x="559" y="1862"/>
                </a:lnTo>
                <a:lnTo>
                  <a:pt x="578" y="1880"/>
                </a:lnTo>
                <a:lnTo>
                  <a:pt x="597" y="1880"/>
                </a:lnTo>
                <a:lnTo>
                  <a:pt x="634" y="1843"/>
                </a:lnTo>
                <a:lnTo>
                  <a:pt x="857" y="1583"/>
                </a:lnTo>
                <a:lnTo>
                  <a:pt x="1043" y="1359"/>
                </a:lnTo>
                <a:lnTo>
                  <a:pt x="1230" y="1117"/>
                </a:lnTo>
                <a:lnTo>
                  <a:pt x="1397" y="857"/>
                </a:lnTo>
                <a:lnTo>
                  <a:pt x="1509" y="614"/>
                </a:lnTo>
                <a:lnTo>
                  <a:pt x="1565" y="521"/>
                </a:lnTo>
                <a:lnTo>
                  <a:pt x="1583" y="428"/>
                </a:lnTo>
                <a:lnTo>
                  <a:pt x="1583" y="372"/>
                </a:lnTo>
                <a:lnTo>
                  <a:pt x="1546" y="317"/>
                </a:lnTo>
                <a:lnTo>
                  <a:pt x="1527" y="298"/>
                </a:lnTo>
                <a:close/>
                <a:moveTo>
                  <a:pt x="30255" y="466"/>
                </a:moveTo>
                <a:lnTo>
                  <a:pt x="30162" y="521"/>
                </a:lnTo>
                <a:lnTo>
                  <a:pt x="30050" y="614"/>
                </a:lnTo>
                <a:lnTo>
                  <a:pt x="29827" y="801"/>
                </a:lnTo>
                <a:lnTo>
                  <a:pt x="29734" y="912"/>
                </a:lnTo>
                <a:lnTo>
                  <a:pt x="29529" y="1117"/>
                </a:lnTo>
                <a:lnTo>
                  <a:pt x="29231" y="1415"/>
                </a:lnTo>
                <a:lnTo>
                  <a:pt x="29101" y="1583"/>
                </a:lnTo>
                <a:lnTo>
                  <a:pt x="28989" y="1732"/>
                </a:lnTo>
                <a:lnTo>
                  <a:pt x="28933" y="1843"/>
                </a:lnTo>
                <a:lnTo>
                  <a:pt x="28915" y="1880"/>
                </a:lnTo>
                <a:lnTo>
                  <a:pt x="28933" y="1918"/>
                </a:lnTo>
                <a:lnTo>
                  <a:pt x="28970" y="1936"/>
                </a:lnTo>
                <a:lnTo>
                  <a:pt x="29045" y="1918"/>
                </a:lnTo>
                <a:lnTo>
                  <a:pt x="29119" y="1880"/>
                </a:lnTo>
                <a:lnTo>
                  <a:pt x="29212" y="1825"/>
                </a:lnTo>
                <a:lnTo>
                  <a:pt x="29436" y="1638"/>
                </a:lnTo>
                <a:lnTo>
                  <a:pt x="29678" y="1396"/>
                </a:lnTo>
                <a:lnTo>
                  <a:pt x="29920" y="1136"/>
                </a:lnTo>
                <a:lnTo>
                  <a:pt x="30125" y="894"/>
                </a:lnTo>
                <a:lnTo>
                  <a:pt x="30255" y="670"/>
                </a:lnTo>
                <a:lnTo>
                  <a:pt x="30311" y="596"/>
                </a:lnTo>
                <a:lnTo>
                  <a:pt x="30330" y="540"/>
                </a:lnTo>
                <a:lnTo>
                  <a:pt x="30330" y="484"/>
                </a:lnTo>
                <a:lnTo>
                  <a:pt x="30311" y="466"/>
                </a:lnTo>
                <a:close/>
                <a:moveTo>
                  <a:pt x="74752" y="466"/>
                </a:moveTo>
                <a:lnTo>
                  <a:pt x="74659" y="521"/>
                </a:lnTo>
                <a:lnTo>
                  <a:pt x="74547" y="614"/>
                </a:lnTo>
                <a:lnTo>
                  <a:pt x="74343" y="801"/>
                </a:lnTo>
                <a:lnTo>
                  <a:pt x="74231" y="912"/>
                </a:lnTo>
                <a:lnTo>
                  <a:pt x="74026" y="1117"/>
                </a:lnTo>
                <a:lnTo>
                  <a:pt x="73728" y="1415"/>
                </a:lnTo>
                <a:lnTo>
                  <a:pt x="73598" y="1583"/>
                </a:lnTo>
                <a:lnTo>
                  <a:pt x="73486" y="1732"/>
                </a:lnTo>
                <a:lnTo>
                  <a:pt x="73430" y="1843"/>
                </a:lnTo>
                <a:lnTo>
                  <a:pt x="73412" y="1880"/>
                </a:lnTo>
                <a:lnTo>
                  <a:pt x="73430" y="1918"/>
                </a:lnTo>
                <a:lnTo>
                  <a:pt x="73486" y="1936"/>
                </a:lnTo>
                <a:lnTo>
                  <a:pt x="73542" y="1918"/>
                </a:lnTo>
                <a:lnTo>
                  <a:pt x="73635" y="1880"/>
                </a:lnTo>
                <a:lnTo>
                  <a:pt x="73728" y="1825"/>
                </a:lnTo>
                <a:lnTo>
                  <a:pt x="73952" y="1638"/>
                </a:lnTo>
                <a:lnTo>
                  <a:pt x="74175" y="1396"/>
                </a:lnTo>
                <a:lnTo>
                  <a:pt x="74417" y="1136"/>
                </a:lnTo>
                <a:lnTo>
                  <a:pt x="74622" y="894"/>
                </a:lnTo>
                <a:lnTo>
                  <a:pt x="74771" y="670"/>
                </a:lnTo>
                <a:lnTo>
                  <a:pt x="74808" y="596"/>
                </a:lnTo>
                <a:lnTo>
                  <a:pt x="74827" y="540"/>
                </a:lnTo>
                <a:lnTo>
                  <a:pt x="74827" y="484"/>
                </a:lnTo>
                <a:lnTo>
                  <a:pt x="74827" y="466"/>
                </a:lnTo>
                <a:close/>
                <a:moveTo>
                  <a:pt x="92328" y="1583"/>
                </a:moveTo>
                <a:lnTo>
                  <a:pt x="92104" y="1694"/>
                </a:lnTo>
                <a:lnTo>
                  <a:pt x="91713" y="1936"/>
                </a:lnTo>
                <a:lnTo>
                  <a:pt x="91509" y="2067"/>
                </a:lnTo>
                <a:lnTo>
                  <a:pt x="91360" y="2197"/>
                </a:lnTo>
                <a:lnTo>
                  <a:pt x="91248" y="2309"/>
                </a:lnTo>
                <a:lnTo>
                  <a:pt x="91248" y="2346"/>
                </a:lnTo>
                <a:lnTo>
                  <a:pt x="91248" y="2383"/>
                </a:lnTo>
                <a:lnTo>
                  <a:pt x="91266" y="2402"/>
                </a:lnTo>
                <a:lnTo>
                  <a:pt x="91304" y="2402"/>
                </a:lnTo>
                <a:lnTo>
                  <a:pt x="91397" y="2383"/>
                </a:lnTo>
                <a:lnTo>
                  <a:pt x="91509" y="2327"/>
                </a:lnTo>
                <a:lnTo>
                  <a:pt x="91620" y="2271"/>
                </a:lnTo>
                <a:lnTo>
                  <a:pt x="91844" y="2123"/>
                </a:lnTo>
                <a:lnTo>
                  <a:pt x="91974" y="2011"/>
                </a:lnTo>
                <a:lnTo>
                  <a:pt x="92067" y="1918"/>
                </a:lnTo>
                <a:lnTo>
                  <a:pt x="92253" y="1750"/>
                </a:lnTo>
                <a:lnTo>
                  <a:pt x="92365" y="1620"/>
                </a:lnTo>
                <a:lnTo>
                  <a:pt x="92384" y="1583"/>
                </a:lnTo>
                <a:close/>
                <a:moveTo>
                  <a:pt x="92346" y="2383"/>
                </a:moveTo>
                <a:lnTo>
                  <a:pt x="92272" y="2420"/>
                </a:lnTo>
                <a:lnTo>
                  <a:pt x="92179" y="2458"/>
                </a:lnTo>
                <a:lnTo>
                  <a:pt x="91955" y="2625"/>
                </a:lnTo>
                <a:lnTo>
                  <a:pt x="91713" y="2830"/>
                </a:lnTo>
                <a:lnTo>
                  <a:pt x="91471" y="3053"/>
                </a:lnTo>
                <a:lnTo>
                  <a:pt x="91266" y="3295"/>
                </a:lnTo>
                <a:lnTo>
                  <a:pt x="91118" y="3482"/>
                </a:lnTo>
                <a:lnTo>
                  <a:pt x="91062" y="3556"/>
                </a:lnTo>
                <a:lnTo>
                  <a:pt x="91043" y="3631"/>
                </a:lnTo>
                <a:lnTo>
                  <a:pt x="91043" y="3649"/>
                </a:lnTo>
                <a:lnTo>
                  <a:pt x="91080" y="3649"/>
                </a:lnTo>
                <a:lnTo>
                  <a:pt x="91248" y="3556"/>
                </a:lnTo>
                <a:lnTo>
                  <a:pt x="91471" y="3370"/>
                </a:lnTo>
                <a:lnTo>
                  <a:pt x="91751" y="3147"/>
                </a:lnTo>
                <a:lnTo>
                  <a:pt x="92253" y="2681"/>
                </a:lnTo>
                <a:lnTo>
                  <a:pt x="92402" y="2514"/>
                </a:lnTo>
                <a:lnTo>
                  <a:pt x="92458" y="2420"/>
                </a:lnTo>
                <a:lnTo>
                  <a:pt x="92421" y="2402"/>
                </a:lnTo>
                <a:lnTo>
                  <a:pt x="92346" y="2383"/>
                </a:lnTo>
                <a:close/>
                <a:moveTo>
                  <a:pt x="1509" y="2011"/>
                </a:moveTo>
                <a:lnTo>
                  <a:pt x="1416" y="2085"/>
                </a:lnTo>
                <a:lnTo>
                  <a:pt x="1304" y="2178"/>
                </a:lnTo>
                <a:lnTo>
                  <a:pt x="1192" y="2309"/>
                </a:lnTo>
                <a:lnTo>
                  <a:pt x="1006" y="2569"/>
                </a:lnTo>
                <a:lnTo>
                  <a:pt x="876" y="2756"/>
                </a:lnTo>
                <a:lnTo>
                  <a:pt x="615" y="3053"/>
                </a:lnTo>
                <a:lnTo>
                  <a:pt x="485" y="3221"/>
                </a:lnTo>
                <a:lnTo>
                  <a:pt x="392" y="3389"/>
                </a:lnTo>
                <a:lnTo>
                  <a:pt x="280" y="3612"/>
                </a:lnTo>
                <a:lnTo>
                  <a:pt x="224" y="3724"/>
                </a:lnTo>
                <a:lnTo>
                  <a:pt x="243" y="3742"/>
                </a:lnTo>
                <a:lnTo>
                  <a:pt x="280" y="3724"/>
                </a:lnTo>
                <a:lnTo>
                  <a:pt x="597" y="3389"/>
                </a:lnTo>
                <a:lnTo>
                  <a:pt x="1118" y="2830"/>
                </a:lnTo>
                <a:lnTo>
                  <a:pt x="1360" y="2551"/>
                </a:lnTo>
                <a:lnTo>
                  <a:pt x="1546" y="2290"/>
                </a:lnTo>
                <a:lnTo>
                  <a:pt x="1602" y="2178"/>
                </a:lnTo>
                <a:lnTo>
                  <a:pt x="1639" y="2104"/>
                </a:lnTo>
                <a:lnTo>
                  <a:pt x="1639" y="2048"/>
                </a:lnTo>
                <a:lnTo>
                  <a:pt x="1621" y="2029"/>
                </a:lnTo>
                <a:lnTo>
                  <a:pt x="1602" y="2011"/>
                </a:lnTo>
                <a:close/>
                <a:moveTo>
                  <a:pt x="1397" y="3258"/>
                </a:moveTo>
                <a:lnTo>
                  <a:pt x="1304" y="3295"/>
                </a:lnTo>
                <a:lnTo>
                  <a:pt x="1211" y="3389"/>
                </a:lnTo>
                <a:lnTo>
                  <a:pt x="1118" y="3500"/>
                </a:lnTo>
                <a:lnTo>
                  <a:pt x="932" y="3724"/>
                </a:lnTo>
                <a:lnTo>
                  <a:pt x="820" y="3873"/>
                </a:lnTo>
                <a:lnTo>
                  <a:pt x="448" y="4338"/>
                </a:lnTo>
                <a:lnTo>
                  <a:pt x="280" y="4580"/>
                </a:lnTo>
                <a:lnTo>
                  <a:pt x="243" y="4636"/>
                </a:lnTo>
                <a:lnTo>
                  <a:pt x="243" y="4655"/>
                </a:lnTo>
                <a:lnTo>
                  <a:pt x="261" y="4655"/>
                </a:lnTo>
                <a:lnTo>
                  <a:pt x="541" y="4431"/>
                </a:lnTo>
                <a:lnTo>
                  <a:pt x="764" y="4226"/>
                </a:lnTo>
                <a:lnTo>
                  <a:pt x="1025" y="3984"/>
                </a:lnTo>
                <a:lnTo>
                  <a:pt x="1248" y="3742"/>
                </a:lnTo>
                <a:lnTo>
                  <a:pt x="1434" y="3538"/>
                </a:lnTo>
                <a:lnTo>
                  <a:pt x="1490" y="3444"/>
                </a:lnTo>
                <a:lnTo>
                  <a:pt x="1509" y="3351"/>
                </a:lnTo>
                <a:lnTo>
                  <a:pt x="1509" y="3295"/>
                </a:lnTo>
                <a:lnTo>
                  <a:pt x="1472" y="3258"/>
                </a:lnTo>
                <a:close/>
                <a:moveTo>
                  <a:pt x="92421" y="3575"/>
                </a:moveTo>
                <a:lnTo>
                  <a:pt x="92123" y="3780"/>
                </a:lnTo>
                <a:lnTo>
                  <a:pt x="91899" y="3947"/>
                </a:lnTo>
                <a:lnTo>
                  <a:pt x="91657" y="4133"/>
                </a:lnTo>
                <a:lnTo>
                  <a:pt x="91453" y="4338"/>
                </a:lnTo>
                <a:lnTo>
                  <a:pt x="91285" y="4524"/>
                </a:lnTo>
                <a:lnTo>
                  <a:pt x="91248" y="4599"/>
                </a:lnTo>
                <a:lnTo>
                  <a:pt x="91211" y="4655"/>
                </a:lnTo>
                <a:lnTo>
                  <a:pt x="91229" y="4710"/>
                </a:lnTo>
                <a:lnTo>
                  <a:pt x="91266" y="4748"/>
                </a:lnTo>
                <a:lnTo>
                  <a:pt x="91341" y="4748"/>
                </a:lnTo>
                <a:lnTo>
                  <a:pt x="91415" y="4729"/>
                </a:lnTo>
                <a:lnTo>
                  <a:pt x="91509" y="4692"/>
                </a:lnTo>
                <a:lnTo>
                  <a:pt x="91602" y="4617"/>
                </a:lnTo>
                <a:lnTo>
                  <a:pt x="91788" y="4431"/>
                </a:lnTo>
                <a:lnTo>
                  <a:pt x="91974" y="4208"/>
                </a:lnTo>
                <a:lnTo>
                  <a:pt x="92142" y="3984"/>
                </a:lnTo>
                <a:lnTo>
                  <a:pt x="92290" y="3780"/>
                </a:lnTo>
                <a:lnTo>
                  <a:pt x="92421" y="3575"/>
                </a:lnTo>
                <a:close/>
                <a:moveTo>
                  <a:pt x="1230" y="4394"/>
                </a:moveTo>
                <a:lnTo>
                  <a:pt x="1174" y="4431"/>
                </a:lnTo>
                <a:lnTo>
                  <a:pt x="1043" y="4506"/>
                </a:lnTo>
                <a:lnTo>
                  <a:pt x="913" y="4617"/>
                </a:lnTo>
                <a:lnTo>
                  <a:pt x="690" y="4859"/>
                </a:lnTo>
                <a:lnTo>
                  <a:pt x="559" y="5008"/>
                </a:lnTo>
                <a:lnTo>
                  <a:pt x="466" y="5176"/>
                </a:lnTo>
                <a:lnTo>
                  <a:pt x="336" y="5418"/>
                </a:lnTo>
                <a:lnTo>
                  <a:pt x="261" y="5623"/>
                </a:lnTo>
                <a:lnTo>
                  <a:pt x="243" y="5679"/>
                </a:lnTo>
                <a:lnTo>
                  <a:pt x="261" y="5679"/>
                </a:lnTo>
                <a:lnTo>
                  <a:pt x="280" y="5660"/>
                </a:lnTo>
                <a:lnTo>
                  <a:pt x="503" y="5455"/>
                </a:lnTo>
                <a:lnTo>
                  <a:pt x="894" y="5064"/>
                </a:lnTo>
                <a:lnTo>
                  <a:pt x="1081" y="4859"/>
                </a:lnTo>
                <a:lnTo>
                  <a:pt x="1248" y="4673"/>
                </a:lnTo>
                <a:lnTo>
                  <a:pt x="1341" y="4524"/>
                </a:lnTo>
                <a:lnTo>
                  <a:pt x="1360" y="4468"/>
                </a:lnTo>
                <a:lnTo>
                  <a:pt x="1341" y="4431"/>
                </a:lnTo>
                <a:lnTo>
                  <a:pt x="1323" y="4394"/>
                </a:lnTo>
                <a:close/>
                <a:moveTo>
                  <a:pt x="92588" y="4617"/>
                </a:moveTo>
                <a:lnTo>
                  <a:pt x="92533" y="4636"/>
                </a:lnTo>
                <a:lnTo>
                  <a:pt x="92365" y="4729"/>
                </a:lnTo>
                <a:lnTo>
                  <a:pt x="92142" y="4878"/>
                </a:lnTo>
                <a:lnTo>
                  <a:pt x="91918" y="5064"/>
                </a:lnTo>
                <a:lnTo>
                  <a:pt x="91490" y="5474"/>
                </a:lnTo>
                <a:lnTo>
                  <a:pt x="91341" y="5623"/>
                </a:lnTo>
                <a:lnTo>
                  <a:pt x="91266" y="5697"/>
                </a:lnTo>
                <a:lnTo>
                  <a:pt x="91248" y="5753"/>
                </a:lnTo>
                <a:lnTo>
                  <a:pt x="91248" y="5790"/>
                </a:lnTo>
                <a:lnTo>
                  <a:pt x="91248" y="5809"/>
                </a:lnTo>
                <a:lnTo>
                  <a:pt x="91285" y="5809"/>
                </a:lnTo>
                <a:lnTo>
                  <a:pt x="91378" y="5772"/>
                </a:lnTo>
                <a:lnTo>
                  <a:pt x="91509" y="5679"/>
                </a:lnTo>
                <a:lnTo>
                  <a:pt x="91769" y="5492"/>
                </a:lnTo>
                <a:lnTo>
                  <a:pt x="91899" y="5381"/>
                </a:lnTo>
                <a:lnTo>
                  <a:pt x="92290" y="4990"/>
                </a:lnTo>
                <a:lnTo>
                  <a:pt x="92533" y="4748"/>
                </a:lnTo>
                <a:lnTo>
                  <a:pt x="92588" y="4673"/>
                </a:lnTo>
                <a:lnTo>
                  <a:pt x="92607" y="4636"/>
                </a:lnTo>
                <a:lnTo>
                  <a:pt x="92588" y="4617"/>
                </a:lnTo>
                <a:close/>
                <a:moveTo>
                  <a:pt x="92477" y="5772"/>
                </a:moveTo>
                <a:lnTo>
                  <a:pt x="92272" y="5902"/>
                </a:lnTo>
                <a:lnTo>
                  <a:pt x="92067" y="6032"/>
                </a:lnTo>
                <a:lnTo>
                  <a:pt x="91844" y="6163"/>
                </a:lnTo>
                <a:lnTo>
                  <a:pt x="91657" y="6330"/>
                </a:lnTo>
                <a:lnTo>
                  <a:pt x="91527" y="6442"/>
                </a:lnTo>
                <a:lnTo>
                  <a:pt x="91341" y="6647"/>
                </a:lnTo>
                <a:lnTo>
                  <a:pt x="91285" y="6758"/>
                </a:lnTo>
                <a:lnTo>
                  <a:pt x="91248" y="6833"/>
                </a:lnTo>
                <a:lnTo>
                  <a:pt x="91248" y="6870"/>
                </a:lnTo>
                <a:lnTo>
                  <a:pt x="91266" y="6889"/>
                </a:lnTo>
                <a:lnTo>
                  <a:pt x="91341" y="6889"/>
                </a:lnTo>
                <a:lnTo>
                  <a:pt x="91453" y="6852"/>
                </a:lnTo>
                <a:lnTo>
                  <a:pt x="91546" y="6814"/>
                </a:lnTo>
                <a:lnTo>
                  <a:pt x="91639" y="6758"/>
                </a:lnTo>
                <a:lnTo>
                  <a:pt x="91713" y="6703"/>
                </a:lnTo>
                <a:lnTo>
                  <a:pt x="91862" y="6535"/>
                </a:lnTo>
                <a:lnTo>
                  <a:pt x="91993" y="6367"/>
                </a:lnTo>
                <a:lnTo>
                  <a:pt x="92235" y="6032"/>
                </a:lnTo>
                <a:lnTo>
                  <a:pt x="92365" y="5883"/>
                </a:lnTo>
                <a:lnTo>
                  <a:pt x="92477" y="5772"/>
                </a:lnTo>
                <a:close/>
                <a:moveTo>
                  <a:pt x="1434" y="5343"/>
                </a:moveTo>
                <a:lnTo>
                  <a:pt x="1397" y="5381"/>
                </a:lnTo>
                <a:lnTo>
                  <a:pt x="1267" y="5548"/>
                </a:lnTo>
                <a:lnTo>
                  <a:pt x="894" y="6088"/>
                </a:lnTo>
                <a:lnTo>
                  <a:pt x="541" y="6647"/>
                </a:lnTo>
                <a:lnTo>
                  <a:pt x="410" y="6833"/>
                </a:lnTo>
                <a:lnTo>
                  <a:pt x="336" y="6926"/>
                </a:lnTo>
                <a:lnTo>
                  <a:pt x="448" y="6833"/>
                </a:lnTo>
                <a:lnTo>
                  <a:pt x="634" y="6665"/>
                </a:lnTo>
                <a:lnTo>
                  <a:pt x="876" y="6442"/>
                </a:lnTo>
                <a:lnTo>
                  <a:pt x="1118" y="6200"/>
                </a:lnTo>
                <a:lnTo>
                  <a:pt x="1323" y="5921"/>
                </a:lnTo>
                <a:lnTo>
                  <a:pt x="1416" y="5809"/>
                </a:lnTo>
                <a:lnTo>
                  <a:pt x="1472" y="5679"/>
                </a:lnTo>
                <a:lnTo>
                  <a:pt x="1527" y="5567"/>
                </a:lnTo>
                <a:lnTo>
                  <a:pt x="1527" y="5474"/>
                </a:lnTo>
                <a:lnTo>
                  <a:pt x="1527" y="5399"/>
                </a:lnTo>
                <a:lnTo>
                  <a:pt x="1472" y="5343"/>
                </a:lnTo>
                <a:close/>
                <a:moveTo>
                  <a:pt x="1639" y="6535"/>
                </a:moveTo>
                <a:lnTo>
                  <a:pt x="1509" y="6609"/>
                </a:lnTo>
                <a:lnTo>
                  <a:pt x="1323" y="6758"/>
                </a:lnTo>
                <a:lnTo>
                  <a:pt x="1081" y="6963"/>
                </a:lnTo>
                <a:lnTo>
                  <a:pt x="839" y="7205"/>
                </a:lnTo>
                <a:lnTo>
                  <a:pt x="615" y="7429"/>
                </a:lnTo>
                <a:lnTo>
                  <a:pt x="429" y="7652"/>
                </a:lnTo>
                <a:lnTo>
                  <a:pt x="299" y="7801"/>
                </a:lnTo>
                <a:lnTo>
                  <a:pt x="280" y="7857"/>
                </a:lnTo>
                <a:lnTo>
                  <a:pt x="280" y="7894"/>
                </a:lnTo>
                <a:lnTo>
                  <a:pt x="317" y="7913"/>
                </a:lnTo>
                <a:lnTo>
                  <a:pt x="354" y="7913"/>
                </a:lnTo>
                <a:lnTo>
                  <a:pt x="429" y="7894"/>
                </a:lnTo>
                <a:lnTo>
                  <a:pt x="522" y="7857"/>
                </a:lnTo>
                <a:lnTo>
                  <a:pt x="634" y="7782"/>
                </a:lnTo>
                <a:lnTo>
                  <a:pt x="857" y="7559"/>
                </a:lnTo>
                <a:lnTo>
                  <a:pt x="1099" y="7280"/>
                </a:lnTo>
                <a:lnTo>
                  <a:pt x="1341" y="7000"/>
                </a:lnTo>
                <a:lnTo>
                  <a:pt x="1509" y="6758"/>
                </a:lnTo>
                <a:lnTo>
                  <a:pt x="1621" y="6591"/>
                </a:lnTo>
                <a:lnTo>
                  <a:pt x="1658" y="6535"/>
                </a:lnTo>
                <a:close/>
                <a:moveTo>
                  <a:pt x="92495" y="6833"/>
                </a:moveTo>
                <a:lnTo>
                  <a:pt x="92421" y="6852"/>
                </a:lnTo>
                <a:lnTo>
                  <a:pt x="92216" y="6945"/>
                </a:lnTo>
                <a:lnTo>
                  <a:pt x="91937" y="7075"/>
                </a:lnTo>
                <a:lnTo>
                  <a:pt x="91639" y="7261"/>
                </a:lnTo>
                <a:lnTo>
                  <a:pt x="91341" y="7447"/>
                </a:lnTo>
                <a:lnTo>
                  <a:pt x="91118" y="7652"/>
                </a:lnTo>
                <a:lnTo>
                  <a:pt x="91043" y="7745"/>
                </a:lnTo>
                <a:lnTo>
                  <a:pt x="90987" y="7820"/>
                </a:lnTo>
                <a:lnTo>
                  <a:pt x="90969" y="7876"/>
                </a:lnTo>
                <a:lnTo>
                  <a:pt x="90969" y="7913"/>
                </a:lnTo>
                <a:lnTo>
                  <a:pt x="90987" y="7931"/>
                </a:lnTo>
                <a:lnTo>
                  <a:pt x="91043" y="7969"/>
                </a:lnTo>
                <a:lnTo>
                  <a:pt x="91118" y="7950"/>
                </a:lnTo>
                <a:lnTo>
                  <a:pt x="91211" y="7931"/>
                </a:lnTo>
                <a:lnTo>
                  <a:pt x="91322" y="7876"/>
                </a:lnTo>
                <a:lnTo>
                  <a:pt x="91583" y="7708"/>
                </a:lnTo>
                <a:lnTo>
                  <a:pt x="91862" y="7503"/>
                </a:lnTo>
                <a:lnTo>
                  <a:pt x="92123" y="7280"/>
                </a:lnTo>
                <a:lnTo>
                  <a:pt x="92328" y="7075"/>
                </a:lnTo>
                <a:lnTo>
                  <a:pt x="92477" y="6926"/>
                </a:lnTo>
                <a:lnTo>
                  <a:pt x="92533" y="6852"/>
                </a:lnTo>
                <a:lnTo>
                  <a:pt x="92495" y="6833"/>
                </a:lnTo>
                <a:close/>
                <a:moveTo>
                  <a:pt x="1434" y="7559"/>
                </a:moveTo>
                <a:lnTo>
                  <a:pt x="1360" y="7578"/>
                </a:lnTo>
                <a:lnTo>
                  <a:pt x="1211" y="7652"/>
                </a:lnTo>
                <a:lnTo>
                  <a:pt x="1043" y="7764"/>
                </a:lnTo>
                <a:lnTo>
                  <a:pt x="894" y="7876"/>
                </a:lnTo>
                <a:lnTo>
                  <a:pt x="764" y="8006"/>
                </a:lnTo>
                <a:lnTo>
                  <a:pt x="578" y="8173"/>
                </a:lnTo>
                <a:lnTo>
                  <a:pt x="373" y="8434"/>
                </a:lnTo>
                <a:lnTo>
                  <a:pt x="299" y="8564"/>
                </a:lnTo>
                <a:lnTo>
                  <a:pt x="224" y="8695"/>
                </a:lnTo>
                <a:lnTo>
                  <a:pt x="187" y="8918"/>
                </a:lnTo>
                <a:lnTo>
                  <a:pt x="187" y="9011"/>
                </a:lnTo>
                <a:lnTo>
                  <a:pt x="187" y="9030"/>
                </a:lnTo>
                <a:lnTo>
                  <a:pt x="206" y="9030"/>
                </a:lnTo>
                <a:lnTo>
                  <a:pt x="243" y="8974"/>
                </a:lnTo>
                <a:lnTo>
                  <a:pt x="485" y="8713"/>
                </a:lnTo>
                <a:lnTo>
                  <a:pt x="950" y="8266"/>
                </a:lnTo>
                <a:lnTo>
                  <a:pt x="1397" y="7838"/>
                </a:lnTo>
                <a:lnTo>
                  <a:pt x="1527" y="7689"/>
                </a:lnTo>
                <a:lnTo>
                  <a:pt x="1583" y="7633"/>
                </a:lnTo>
                <a:lnTo>
                  <a:pt x="1527" y="7578"/>
                </a:lnTo>
                <a:lnTo>
                  <a:pt x="1490" y="7559"/>
                </a:lnTo>
                <a:close/>
                <a:moveTo>
                  <a:pt x="92402" y="7876"/>
                </a:moveTo>
                <a:lnTo>
                  <a:pt x="92272" y="7931"/>
                </a:lnTo>
                <a:lnTo>
                  <a:pt x="92086" y="8080"/>
                </a:lnTo>
                <a:lnTo>
                  <a:pt x="91844" y="8248"/>
                </a:lnTo>
                <a:lnTo>
                  <a:pt x="91583" y="8453"/>
                </a:lnTo>
                <a:lnTo>
                  <a:pt x="91378" y="8676"/>
                </a:lnTo>
                <a:lnTo>
                  <a:pt x="91285" y="8769"/>
                </a:lnTo>
                <a:lnTo>
                  <a:pt x="91229" y="8862"/>
                </a:lnTo>
                <a:lnTo>
                  <a:pt x="91192" y="8955"/>
                </a:lnTo>
                <a:lnTo>
                  <a:pt x="91192" y="9030"/>
                </a:lnTo>
                <a:lnTo>
                  <a:pt x="91229" y="9086"/>
                </a:lnTo>
                <a:lnTo>
                  <a:pt x="91304" y="9123"/>
                </a:lnTo>
                <a:lnTo>
                  <a:pt x="91341" y="9142"/>
                </a:lnTo>
                <a:lnTo>
                  <a:pt x="91378" y="9123"/>
                </a:lnTo>
                <a:lnTo>
                  <a:pt x="91453" y="9086"/>
                </a:lnTo>
                <a:lnTo>
                  <a:pt x="91527" y="9030"/>
                </a:lnTo>
                <a:lnTo>
                  <a:pt x="91602" y="8937"/>
                </a:lnTo>
                <a:lnTo>
                  <a:pt x="91751" y="8769"/>
                </a:lnTo>
                <a:lnTo>
                  <a:pt x="91844" y="8639"/>
                </a:lnTo>
                <a:lnTo>
                  <a:pt x="91993" y="8471"/>
                </a:lnTo>
                <a:lnTo>
                  <a:pt x="92272" y="8192"/>
                </a:lnTo>
                <a:lnTo>
                  <a:pt x="92384" y="8062"/>
                </a:lnTo>
                <a:lnTo>
                  <a:pt x="92477" y="7950"/>
                </a:lnTo>
                <a:lnTo>
                  <a:pt x="92477" y="7913"/>
                </a:lnTo>
                <a:lnTo>
                  <a:pt x="92477" y="7876"/>
                </a:lnTo>
                <a:close/>
                <a:moveTo>
                  <a:pt x="1490" y="8564"/>
                </a:moveTo>
                <a:lnTo>
                  <a:pt x="1453" y="8583"/>
                </a:lnTo>
                <a:lnTo>
                  <a:pt x="1360" y="8695"/>
                </a:lnTo>
                <a:lnTo>
                  <a:pt x="1174" y="8881"/>
                </a:lnTo>
                <a:lnTo>
                  <a:pt x="727" y="9421"/>
                </a:lnTo>
                <a:lnTo>
                  <a:pt x="317" y="9942"/>
                </a:lnTo>
                <a:lnTo>
                  <a:pt x="187" y="10110"/>
                </a:lnTo>
                <a:lnTo>
                  <a:pt x="150" y="10184"/>
                </a:lnTo>
                <a:lnTo>
                  <a:pt x="168" y="10203"/>
                </a:lnTo>
                <a:lnTo>
                  <a:pt x="224" y="10203"/>
                </a:lnTo>
                <a:lnTo>
                  <a:pt x="336" y="10147"/>
                </a:lnTo>
                <a:lnTo>
                  <a:pt x="485" y="10035"/>
                </a:lnTo>
                <a:lnTo>
                  <a:pt x="652" y="9886"/>
                </a:lnTo>
                <a:lnTo>
                  <a:pt x="950" y="9588"/>
                </a:lnTo>
                <a:lnTo>
                  <a:pt x="1118" y="9402"/>
                </a:lnTo>
                <a:lnTo>
                  <a:pt x="1248" y="9197"/>
                </a:lnTo>
                <a:lnTo>
                  <a:pt x="1416" y="8881"/>
                </a:lnTo>
                <a:lnTo>
                  <a:pt x="1490" y="8732"/>
                </a:lnTo>
                <a:lnTo>
                  <a:pt x="1509" y="8620"/>
                </a:lnTo>
                <a:lnTo>
                  <a:pt x="1527" y="8583"/>
                </a:lnTo>
                <a:lnTo>
                  <a:pt x="1509" y="8564"/>
                </a:lnTo>
                <a:close/>
                <a:moveTo>
                  <a:pt x="92551" y="8881"/>
                </a:moveTo>
                <a:lnTo>
                  <a:pt x="92495" y="8918"/>
                </a:lnTo>
                <a:lnTo>
                  <a:pt x="92216" y="9142"/>
                </a:lnTo>
                <a:lnTo>
                  <a:pt x="91713" y="9551"/>
                </a:lnTo>
                <a:lnTo>
                  <a:pt x="91453" y="9756"/>
                </a:lnTo>
                <a:lnTo>
                  <a:pt x="91248" y="9961"/>
                </a:lnTo>
                <a:lnTo>
                  <a:pt x="91173" y="10054"/>
                </a:lnTo>
                <a:lnTo>
                  <a:pt x="91136" y="10128"/>
                </a:lnTo>
                <a:lnTo>
                  <a:pt x="91118" y="10203"/>
                </a:lnTo>
                <a:lnTo>
                  <a:pt x="91118" y="10259"/>
                </a:lnTo>
                <a:lnTo>
                  <a:pt x="91155" y="10277"/>
                </a:lnTo>
                <a:lnTo>
                  <a:pt x="91192" y="10277"/>
                </a:lnTo>
                <a:lnTo>
                  <a:pt x="91304" y="10221"/>
                </a:lnTo>
                <a:lnTo>
                  <a:pt x="91471" y="10110"/>
                </a:lnTo>
                <a:lnTo>
                  <a:pt x="91639" y="9961"/>
                </a:lnTo>
                <a:lnTo>
                  <a:pt x="91955" y="9663"/>
                </a:lnTo>
                <a:lnTo>
                  <a:pt x="92123" y="9495"/>
                </a:lnTo>
                <a:lnTo>
                  <a:pt x="92402" y="9272"/>
                </a:lnTo>
                <a:lnTo>
                  <a:pt x="92551" y="9123"/>
                </a:lnTo>
                <a:lnTo>
                  <a:pt x="92607" y="9067"/>
                </a:lnTo>
                <a:lnTo>
                  <a:pt x="92626" y="9030"/>
                </a:lnTo>
                <a:lnTo>
                  <a:pt x="92626" y="8974"/>
                </a:lnTo>
                <a:lnTo>
                  <a:pt x="92607" y="8918"/>
                </a:lnTo>
                <a:lnTo>
                  <a:pt x="92607" y="8900"/>
                </a:lnTo>
                <a:lnTo>
                  <a:pt x="92588" y="8881"/>
                </a:lnTo>
                <a:close/>
                <a:moveTo>
                  <a:pt x="1565" y="9737"/>
                </a:moveTo>
                <a:lnTo>
                  <a:pt x="1453" y="9812"/>
                </a:lnTo>
                <a:lnTo>
                  <a:pt x="1267" y="9979"/>
                </a:lnTo>
                <a:lnTo>
                  <a:pt x="1025" y="10184"/>
                </a:lnTo>
                <a:lnTo>
                  <a:pt x="783" y="10426"/>
                </a:lnTo>
                <a:lnTo>
                  <a:pt x="559" y="10668"/>
                </a:lnTo>
                <a:lnTo>
                  <a:pt x="373" y="10910"/>
                </a:lnTo>
                <a:lnTo>
                  <a:pt x="261" y="11078"/>
                </a:lnTo>
                <a:lnTo>
                  <a:pt x="224" y="11152"/>
                </a:lnTo>
                <a:lnTo>
                  <a:pt x="243" y="11190"/>
                </a:lnTo>
                <a:lnTo>
                  <a:pt x="261" y="11208"/>
                </a:lnTo>
                <a:lnTo>
                  <a:pt x="299" y="11227"/>
                </a:lnTo>
                <a:lnTo>
                  <a:pt x="373" y="11208"/>
                </a:lnTo>
                <a:lnTo>
                  <a:pt x="466" y="11171"/>
                </a:lnTo>
                <a:lnTo>
                  <a:pt x="578" y="11078"/>
                </a:lnTo>
                <a:lnTo>
                  <a:pt x="820" y="10836"/>
                </a:lnTo>
                <a:lnTo>
                  <a:pt x="1081" y="10538"/>
                </a:lnTo>
                <a:lnTo>
                  <a:pt x="1323" y="10240"/>
                </a:lnTo>
                <a:lnTo>
                  <a:pt x="1509" y="9961"/>
                </a:lnTo>
                <a:lnTo>
                  <a:pt x="1602" y="9775"/>
                </a:lnTo>
                <a:lnTo>
                  <a:pt x="1602" y="9737"/>
                </a:lnTo>
                <a:close/>
                <a:moveTo>
                  <a:pt x="92663" y="10110"/>
                </a:moveTo>
                <a:lnTo>
                  <a:pt x="92458" y="10166"/>
                </a:lnTo>
                <a:lnTo>
                  <a:pt x="92216" y="10240"/>
                </a:lnTo>
                <a:lnTo>
                  <a:pt x="91993" y="10426"/>
                </a:lnTo>
                <a:lnTo>
                  <a:pt x="91825" y="10594"/>
                </a:lnTo>
                <a:lnTo>
                  <a:pt x="91657" y="10761"/>
                </a:lnTo>
                <a:lnTo>
                  <a:pt x="91509" y="10947"/>
                </a:lnTo>
                <a:lnTo>
                  <a:pt x="91471" y="11022"/>
                </a:lnTo>
                <a:lnTo>
                  <a:pt x="91434" y="11096"/>
                </a:lnTo>
                <a:lnTo>
                  <a:pt x="91415" y="11152"/>
                </a:lnTo>
                <a:lnTo>
                  <a:pt x="91434" y="11208"/>
                </a:lnTo>
                <a:lnTo>
                  <a:pt x="91471" y="11245"/>
                </a:lnTo>
                <a:lnTo>
                  <a:pt x="91546" y="11264"/>
                </a:lnTo>
                <a:lnTo>
                  <a:pt x="91583" y="11245"/>
                </a:lnTo>
                <a:lnTo>
                  <a:pt x="91639" y="11227"/>
                </a:lnTo>
                <a:lnTo>
                  <a:pt x="91769" y="11115"/>
                </a:lnTo>
                <a:lnTo>
                  <a:pt x="91937" y="10947"/>
                </a:lnTo>
                <a:lnTo>
                  <a:pt x="92104" y="10761"/>
                </a:lnTo>
                <a:lnTo>
                  <a:pt x="92439" y="10370"/>
                </a:lnTo>
                <a:lnTo>
                  <a:pt x="92570" y="10203"/>
                </a:lnTo>
                <a:lnTo>
                  <a:pt x="92663" y="10110"/>
                </a:lnTo>
                <a:close/>
                <a:moveTo>
                  <a:pt x="1341" y="10910"/>
                </a:moveTo>
                <a:lnTo>
                  <a:pt x="1304" y="10947"/>
                </a:lnTo>
                <a:lnTo>
                  <a:pt x="969" y="11320"/>
                </a:lnTo>
                <a:lnTo>
                  <a:pt x="801" y="11506"/>
                </a:lnTo>
                <a:lnTo>
                  <a:pt x="634" y="11692"/>
                </a:lnTo>
                <a:lnTo>
                  <a:pt x="503" y="11804"/>
                </a:lnTo>
                <a:lnTo>
                  <a:pt x="336" y="11953"/>
                </a:lnTo>
                <a:lnTo>
                  <a:pt x="280" y="12027"/>
                </a:lnTo>
                <a:lnTo>
                  <a:pt x="243" y="12083"/>
                </a:lnTo>
                <a:lnTo>
                  <a:pt x="261" y="12120"/>
                </a:lnTo>
                <a:lnTo>
                  <a:pt x="280" y="12139"/>
                </a:lnTo>
                <a:lnTo>
                  <a:pt x="317" y="12158"/>
                </a:lnTo>
                <a:lnTo>
                  <a:pt x="373" y="12176"/>
                </a:lnTo>
                <a:lnTo>
                  <a:pt x="410" y="12158"/>
                </a:lnTo>
                <a:lnTo>
                  <a:pt x="466" y="12158"/>
                </a:lnTo>
                <a:lnTo>
                  <a:pt x="578" y="12083"/>
                </a:lnTo>
                <a:lnTo>
                  <a:pt x="690" y="11990"/>
                </a:lnTo>
                <a:lnTo>
                  <a:pt x="801" y="11878"/>
                </a:lnTo>
                <a:lnTo>
                  <a:pt x="1025" y="11636"/>
                </a:lnTo>
                <a:lnTo>
                  <a:pt x="1174" y="11469"/>
                </a:lnTo>
                <a:lnTo>
                  <a:pt x="1230" y="11338"/>
                </a:lnTo>
                <a:lnTo>
                  <a:pt x="1323" y="11115"/>
                </a:lnTo>
                <a:lnTo>
                  <a:pt x="1360" y="11003"/>
                </a:lnTo>
                <a:lnTo>
                  <a:pt x="1360" y="10929"/>
                </a:lnTo>
                <a:lnTo>
                  <a:pt x="1360" y="10910"/>
                </a:lnTo>
                <a:close/>
                <a:moveTo>
                  <a:pt x="92495" y="11041"/>
                </a:moveTo>
                <a:lnTo>
                  <a:pt x="92365" y="11096"/>
                </a:lnTo>
                <a:lnTo>
                  <a:pt x="92216" y="11208"/>
                </a:lnTo>
                <a:lnTo>
                  <a:pt x="92048" y="11320"/>
                </a:lnTo>
                <a:lnTo>
                  <a:pt x="91751" y="11599"/>
                </a:lnTo>
                <a:lnTo>
                  <a:pt x="91583" y="11767"/>
                </a:lnTo>
                <a:lnTo>
                  <a:pt x="91360" y="12027"/>
                </a:lnTo>
                <a:lnTo>
                  <a:pt x="91266" y="12195"/>
                </a:lnTo>
                <a:lnTo>
                  <a:pt x="91248" y="12251"/>
                </a:lnTo>
                <a:lnTo>
                  <a:pt x="91248" y="12307"/>
                </a:lnTo>
                <a:lnTo>
                  <a:pt x="91266" y="12381"/>
                </a:lnTo>
                <a:lnTo>
                  <a:pt x="91304" y="12456"/>
                </a:lnTo>
                <a:lnTo>
                  <a:pt x="91341" y="12474"/>
                </a:lnTo>
                <a:lnTo>
                  <a:pt x="91415" y="12474"/>
                </a:lnTo>
                <a:lnTo>
                  <a:pt x="91453" y="12437"/>
                </a:lnTo>
                <a:lnTo>
                  <a:pt x="92030" y="11711"/>
                </a:lnTo>
                <a:lnTo>
                  <a:pt x="92551" y="11059"/>
                </a:lnTo>
                <a:lnTo>
                  <a:pt x="92533" y="11041"/>
                </a:lnTo>
                <a:close/>
                <a:moveTo>
                  <a:pt x="1527" y="11953"/>
                </a:moveTo>
                <a:lnTo>
                  <a:pt x="1490" y="11971"/>
                </a:lnTo>
                <a:lnTo>
                  <a:pt x="1378" y="12027"/>
                </a:lnTo>
                <a:lnTo>
                  <a:pt x="1248" y="12120"/>
                </a:lnTo>
                <a:lnTo>
                  <a:pt x="1118" y="12251"/>
                </a:lnTo>
                <a:lnTo>
                  <a:pt x="857" y="12530"/>
                </a:lnTo>
                <a:lnTo>
                  <a:pt x="708" y="12679"/>
                </a:lnTo>
                <a:lnTo>
                  <a:pt x="392" y="13070"/>
                </a:lnTo>
                <a:lnTo>
                  <a:pt x="224" y="13275"/>
                </a:lnTo>
                <a:lnTo>
                  <a:pt x="206" y="13312"/>
                </a:lnTo>
                <a:lnTo>
                  <a:pt x="206" y="13331"/>
                </a:lnTo>
                <a:lnTo>
                  <a:pt x="224" y="13312"/>
                </a:lnTo>
                <a:lnTo>
                  <a:pt x="522" y="13107"/>
                </a:lnTo>
                <a:lnTo>
                  <a:pt x="764" y="12921"/>
                </a:lnTo>
                <a:lnTo>
                  <a:pt x="1025" y="12698"/>
                </a:lnTo>
                <a:lnTo>
                  <a:pt x="1267" y="12474"/>
                </a:lnTo>
                <a:lnTo>
                  <a:pt x="1453" y="12269"/>
                </a:lnTo>
                <a:lnTo>
                  <a:pt x="1527" y="12176"/>
                </a:lnTo>
                <a:lnTo>
                  <a:pt x="1565" y="12083"/>
                </a:lnTo>
                <a:lnTo>
                  <a:pt x="1583" y="12027"/>
                </a:lnTo>
                <a:lnTo>
                  <a:pt x="1546" y="11971"/>
                </a:lnTo>
                <a:lnTo>
                  <a:pt x="1527" y="11953"/>
                </a:lnTo>
                <a:close/>
                <a:moveTo>
                  <a:pt x="92551" y="12214"/>
                </a:moveTo>
                <a:lnTo>
                  <a:pt x="92421" y="12251"/>
                </a:lnTo>
                <a:lnTo>
                  <a:pt x="92272" y="12344"/>
                </a:lnTo>
                <a:lnTo>
                  <a:pt x="92104" y="12456"/>
                </a:lnTo>
                <a:lnTo>
                  <a:pt x="91806" y="12716"/>
                </a:lnTo>
                <a:lnTo>
                  <a:pt x="91620" y="12884"/>
                </a:lnTo>
                <a:lnTo>
                  <a:pt x="91509" y="13014"/>
                </a:lnTo>
                <a:lnTo>
                  <a:pt x="91341" y="13256"/>
                </a:lnTo>
                <a:lnTo>
                  <a:pt x="91266" y="13368"/>
                </a:lnTo>
                <a:lnTo>
                  <a:pt x="91248" y="13442"/>
                </a:lnTo>
                <a:lnTo>
                  <a:pt x="91248" y="13480"/>
                </a:lnTo>
                <a:lnTo>
                  <a:pt x="91285" y="13498"/>
                </a:lnTo>
                <a:lnTo>
                  <a:pt x="91341" y="13480"/>
                </a:lnTo>
                <a:lnTo>
                  <a:pt x="91434" y="13405"/>
                </a:lnTo>
                <a:lnTo>
                  <a:pt x="91602" y="13275"/>
                </a:lnTo>
                <a:lnTo>
                  <a:pt x="92048" y="12865"/>
                </a:lnTo>
                <a:lnTo>
                  <a:pt x="92290" y="12642"/>
                </a:lnTo>
                <a:lnTo>
                  <a:pt x="92477" y="12456"/>
                </a:lnTo>
                <a:lnTo>
                  <a:pt x="92588" y="12307"/>
                </a:lnTo>
                <a:lnTo>
                  <a:pt x="92626" y="12251"/>
                </a:lnTo>
                <a:lnTo>
                  <a:pt x="92626" y="12232"/>
                </a:lnTo>
                <a:lnTo>
                  <a:pt x="92588" y="12214"/>
                </a:lnTo>
                <a:close/>
                <a:moveTo>
                  <a:pt x="1788" y="12958"/>
                </a:moveTo>
                <a:lnTo>
                  <a:pt x="1751" y="12977"/>
                </a:lnTo>
                <a:lnTo>
                  <a:pt x="1676" y="12995"/>
                </a:lnTo>
                <a:lnTo>
                  <a:pt x="1546" y="13070"/>
                </a:lnTo>
                <a:lnTo>
                  <a:pt x="1416" y="13163"/>
                </a:lnTo>
                <a:lnTo>
                  <a:pt x="1155" y="13405"/>
                </a:lnTo>
                <a:lnTo>
                  <a:pt x="1006" y="13573"/>
                </a:lnTo>
                <a:lnTo>
                  <a:pt x="839" y="13722"/>
                </a:lnTo>
                <a:lnTo>
                  <a:pt x="578" y="14001"/>
                </a:lnTo>
                <a:lnTo>
                  <a:pt x="448" y="14150"/>
                </a:lnTo>
                <a:lnTo>
                  <a:pt x="354" y="14280"/>
                </a:lnTo>
                <a:lnTo>
                  <a:pt x="299" y="14392"/>
                </a:lnTo>
                <a:lnTo>
                  <a:pt x="299" y="14429"/>
                </a:lnTo>
                <a:lnTo>
                  <a:pt x="317" y="14448"/>
                </a:lnTo>
                <a:lnTo>
                  <a:pt x="354" y="14448"/>
                </a:lnTo>
                <a:lnTo>
                  <a:pt x="429" y="14410"/>
                </a:lnTo>
                <a:lnTo>
                  <a:pt x="615" y="14280"/>
                </a:lnTo>
                <a:lnTo>
                  <a:pt x="894" y="14075"/>
                </a:lnTo>
                <a:lnTo>
                  <a:pt x="1174" y="13815"/>
                </a:lnTo>
                <a:lnTo>
                  <a:pt x="1472" y="13554"/>
                </a:lnTo>
                <a:lnTo>
                  <a:pt x="1695" y="13312"/>
                </a:lnTo>
                <a:lnTo>
                  <a:pt x="1788" y="13200"/>
                </a:lnTo>
                <a:lnTo>
                  <a:pt x="1844" y="13126"/>
                </a:lnTo>
                <a:lnTo>
                  <a:pt x="1881" y="13051"/>
                </a:lnTo>
                <a:lnTo>
                  <a:pt x="1881" y="13014"/>
                </a:lnTo>
                <a:lnTo>
                  <a:pt x="1844" y="12977"/>
                </a:lnTo>
                <a:lnTo>
                  <a:pt x="1788" y="12958"/>
                </a:lnTo>
                <a:close/>
                <a:moveTo>
                  <a:pt x="92514" y="13331"/>
                </a:moveTo>
                <a:lnTo>
                  <a:pt x="92477" y="13349"/>
                </a:lnTo>
                <a:lnTo>
                  <a:pt x="92346" y="13386"/>
                </a:lnTo>
                <a:lnTo>
                  <a:pt x="92197" y="13461"/>
                </a:lnTo>
                <a:lnTo>
                  <a:pt x="92030" y="13573"/>
                </a:lnTo>
                <a:lnTo>
                  <a:pt x="91732" y="13777"/>
                </a:lnTo>
                <a:lnTo>
                  <a:pt x="91546" y="13926"/>
                </a:lnTo>
                <a:lnTo>
                  <a:pt x="91490" y="14001"/>
                </a:lnTo>
                <a:lnTo>
                  <a:pt x="91415" y="14094"/>
                </a:lnTo>
                <a:lnTo>
                  <a:pt x="91360" y="14224"/>
                </a:lnTo>
                <a:lnTo>
                  <a:pt x="91304" y="14355"/>
                </a:lnTo>
                <a:lnTo>
                  <a:pt x="91266" y="14466"/>
                </a:lnTo>
                <a:lnTo>
                  <a:pt x="91266" y="14541"/>
                </a:lnTo>
                <a:lnTo>
                  <a:pt x="91285" y="14559"/>
                </a:lnTo>
                <a:lnTo>
                  <a:pt x="91322" y="14541"/>
                </a:lnTo>
                <a:lnTo>
                  <a:pt x="91415" y="14485"/>
                </a:lnTo>
                <a:lnTo>
                  <a:pt x="92011" y="13908"/>
                </a:lnTo>
                <a:lnTo>
                  <a:pt x="92384" y="13535"/>
                </a:lnTo>
                <a:lnTo>
                  <a:pt x="92495" y="13405"/>
                </a:lnTo>
                <a:lnTo>
                  <a:pt x="92533" y="13349"/>
                </a:lnTo>
                <a:lnTo>
                  <a:pt x="92514" y="13331"/>
                </a:lnTo>
                <a:close/>
                <a:moveTo>
                  <a:pt x="1639" y="14206"/>
                </a:moveTo>
                <a:lnTo>
                  <a:pt x="1546" y="14262"/>
                </a:lnTo>
                <a:lnTo>
                  <a:pt x="1360" y="14392"/>
                </a:lnTo>
                <a:lnTo>
                  <a:pt x="1118" y="14559"/>
                </a:lnTo>
                <a:lnTo>
                  <a:pt x="857" y="14764"/>
                </a:lnTo>
                <a:lnTo>
                  <a:pt x="634" y="14969"/>
                </a:lnTo>
                <a:lnTo>
                  <a:pt x="448" y="15155"/>
                </a:lnTo>
                <a:lnTo>
                  <a:pt x="373" y="15230"/>
                </a:lnTo>
                <a:lnTo>
                  <a:pt x="336" y="15304"/>
                </a:lnTo>
                <a:lnTo>
                  <a:pt x="336" y="15360"/>
                </a:lnTo>
                <a:lnTo>
                  <a:pt x="354" y="15397"/>
                </a:lnTo>
                <a:lnTo>
                  <a:pt x="448" y="15397"/>
                </a:lnTo>
                <a:lnTo>
                  <a:pt x="559" y="15360"/>
                </a:lnTo>
                <a:lnTo>
                  <a:pt x="690" y="15267"/>
                </a:lnTo>
                <a:lnTo>
                  <a:pt x="820" y="15155"/>
                </a:lnTo>
                <a:lnTo>
                  <a:pt x="1081" y="14932"/>
                </a:lnTo>
                <a:lnTo>
                  <a:pt x="1230" y="14783"/>
                </a:lnTo>
                <a:lnTo>
                  <a:pt x="1341" y="14671"/>
                </a:lnTo>
                <a:lnTo>
                  <a:pt x="1546" y="14466"/>
                </a:lnTo>
                <a:lnTo>
                  <a:pt x="1639" y="14355"/>
                </a:lnTo>
                <a:lnTo>
                  <a:pt x="1695" y="14262"/>
                </a:lnTo>
                <a:lnTo>
                  <a:pt x="1714" y="14243"/>
                </a:lnTo>
                <a:lnTo>
                  <a:pt x="1695" y="14224"/>
                </a:lnTo>
                <a:lnTo>
                  <a:pt x="1676" y="14206"/>
                </a:lnTo>
                <a:close/>
                <a:moveTo>
                  <a:pt x="92477" y="14429"/>
                </a:moveTo>
                <a:lnTo>
                  <a:pt x="92216" y="14615"/>
                </a:lnTo>
                <a:lnTo>
                  <a:pt x="91751" y="14969"/>
                </a:lnTo>
                <a:lnTo>
                  <a:pt x="91527" y="15155"/>
                </a:lnTo>
                <a:lnTo>
                  <a:pt x="91360" y="15341"/>
                </a:lnTo>
                <a:lnTo>
                  <a:pt x="91285" y="15416"/>
                </a:lnTo>
                <a:lnTo>
                  <a:pt x="91248" y="15490"/>
                </a:lnTo>
                <a:lnTo>
                  <a:pt x="91229" y="15528"/>
                </a:lnTo>
                <a:lnTo>
                  <a:pt x="91248" y="15583"/>
                </a:lnTo>
                <a:lnTo>
                  <a:pt x="91304" y="15602"/>
                </a:lnTo>
                <a:lnTo>
                  <a:pt x="91378" y="15602"/>
                </a:lnTo>
                <a:lnTo>
                  <a:pt x="91471" y="15565"/>
                </a:lnTo>
                <a:lnTo>
                  <a:pt x="91546" y="15509"/>
                </a:lnTo>
                <a:lnTo>
                  <a:pt x="91751" y="15341"/>
                </a:lnTo>
                <a:lnTo>
                  <a:pt x="91955" y="15118"/>
                </a:lnTo>
                <a:lnTo>
                  <a:pt x="92142" y="14876"/>
                </a:lnTo>
                <a:lnTo>
                  <a:pt x="92309" y="14652"/>
                </a:lnTo>
                <a:lnTo>
                  <a:pt x="92477" y="14429"/>
                </a:lnTo>
                <a:close/>
                <a:moveTo>
                  <a:pt x="1490" y="15267"/>
                </a:moveTo>
                <a:lnTo>
                  <a:pt x="1397" y="15323"/>
                </a:lnTo>
                <a:lnTo>
                  <a:pt x="1230" y="15472"/>
                </a:lnTo>
                <a:lnTo>
                  <a:pt x="801" y="15863"/>
                </a:lnTo>
                <a:lnTo>
                  <a:pt x="578" y="16086"/>
                </a:lnTo>
                <a:lnTo>
                  <a:pt x="392" y="16272"/>
                </a:lnTo>
                <a:lnTo>
                  <a:pt x="280" y="16421"/>
                </a:lnTo>
                <a:lnTo>
                  <a:pt x="261" y="16477"/>
                </a:lnTo>
                <a:lnTo>
                  <a:pt x="261" y="16514"/>
                </a:lnTo>
                <a:lnTo>
                  <a:pt x="299" y="16533"/>
                </a:lnTo>
                <a:lnTo>
                  <a:pt x="336" y="16552"/>
                </a:lnTo>
                <a:lnTo>
                  <a:pt x="410" y="16552"/>
                </a:lnTo>
                <a:lnTo>
                  <a:pt x="503" y="16533"/>
                </a:lnTo>
                <a:lnTo>
                  <a:pt x="615" y="16458"/>
                </a:lnTo>
                <a:lnTo>
                  <a:pt x="745" y="16365"/>
                </a:lnTo>
                <a:lnTo>
                  <a:pt x="857" y="16254"/>
                </a:lnTo>
                <a:lnTo>
                  <a:pt x="1099" y="15993"/>
                </a:lnTo>
                <a:lnTo>
                  <a:pt x="1304" y="15714"/>
                </a:lnTo>
                <a:lnTo>
                  <a:pt x="1453" y="15453"/>
                </a:lnTo>
                <a:lnTo>
                  <a:pt x="1509" y="15360"/>
                </a:lnTo>
                <a:lnTo>
                  <a:pt x="1527" y="15304"/>
                </a:lnTo>
                <a:lnTo>
                  <a:pt x="1527" y="15267"/>
                </a:lnTo>
                <a:close/>
                <a:moveTo>
                  <a:pt x="92309" y="15379"/>
                </a:moveTo>
                <a:lnTo>
                  <a:pt x="92197" y="15434"/>
                </a:lnTo>
                <a:lnTo>
                  <a:pt x="92048" y="15546"/>
                </a:lnTo>
                <a:lnTo>
                  <a:pt x="91881" y="15676"/>
                </a:lnTo>
                <a:lnTo>
                  <a:pt x="91583" y="15974"/>
                </a:lnTo>
                <a:lnTo>
                  <a:pt x="91397" y="16161"/>
                </a:lnTo>
                <a:lnTo>
                  <a:pt x="91285" y="16309"/>
                </a:lnTo>
                <a:lnTo>
                  <a:pt x="91118" y="16570"/>
                </a:lnTo>
                <a:lnTo>
                  <a:pt x="91062" y="16700"/>
                </a:lnTo>
                <a:lnTo>
                  <a:pt x="91024" y="16794"/>
                </a:lnTo>
                <a:lnTo>
                  <a:pt x="91024" y="16812"/>
                </a:lnTo>
                <a:lnTo>
                  <a:pt x="91043" y="16831"/>
                </a:lnTo>
                <a:lnTo>
                  <a:pt x="91080" y="16831"/>
                </a:lnTo>
                <a:lnTo>
                  <a:pt x="91136" y="16812"/>
                </a:lnTo>
                <a:lnTo>
                  <a:pt x="91248" y="16738"/>
                </a:lnTo>
                <a:lnTo>
                  <a:pt x="91434" y="16570"/>
                </a:lnTo>
                <a:lnTo>
                  <a:pt x="91881" y="16105"/>
                </a:lnTo>
                <a:lnTo>
                  <a:pt x="92104" y="15863"/>
                </a:lnTo>
                <a:lnTo>
                  <a:pt x="92272" y="15639"/>
                </a:lnTo>
                <a:lnTo>
                  <a:pt x="92384" y="15472"/>
                </a:lnTo>
                <a:lnTo>
                  <a:pt x="92402" y="15416"/>
                </a:lnTo>
                <a:lnTo>
                  <a:pt x="92402" y="15397"/>
                </a:lnTo>
                <a:lnTo>
                  <a:pt x="92365" y="15379"/>
                </a:lnTo>
                <a:close/>
                <a:moveTo>
                  <a:pt x="1509" y="16272"/>
                </a:moveTo>
                <a:lnTo>
                  <a:pt x="1397" y="16365"/>
                </a:lnTo>
                <a:lnTo>
                  <a:pt x="1230" y="16533"/>
                </a:lnTo>
                <a:lnTo>
                  <a:pt x="801" y="17017"/>
                </a:lnTo>
                <a:lnTo>
                  <a:pt x="410" y="17482"/>
                </a:lnTo>
                <a:lnTo>
                  <a:pt x="280" y="17613"/>
                </a:lnTo>
                <a:lnTo>
                  <a:pt x="224" y="17669"/>
                </a:lnTo>
                <a:lnTo>
                  <a:pt x="261" y="17687"/>
                </a:lnTo>
                <a:lnTo>
                  <a:pt x="299" y="17687"/>
                </a:lnTo>
                <a:lnTo>
                  <a:pt x="410" y="17631"/>
                </a:lnTo>
                <a:lnTo>
                  <a:pt x="559" y="17538"/>
                </a:lnTo>
                <a:lnTo>
                  <a:pt x="708" y="17427"/>
                </a:lnTo>
                <a:lnTo>
                  <a:pt x="1025" y="17166"/>
                </a:lnTo>
                <a:lnTo>
                  <a:pt x="1192" y="16998"/>
                </a:lnTo>
                <a:lnTo>
                  <a:pt x="1304" y="16849"/>
                </a:lnTo>
                <a:lnTo>
                  <a:pt x="1472" y="16570"/>
                </a:lnTo>
                <a:lnTo>
                  <a:pt x="1546" y="16440"/>
                </a:lnTo>
                <a:lnTo>
                  <a:pt x="1583" y="16347"/>
                </a:lnTo>
                <a:lnTo>
                  <a:pt x="1583" y="16309"/>
                </a:lnTo>
                <a:lnTo>
                  <a:pt x="1583" y="16272"/>
                </a:lnTo>
                <a:close/>
                <a:moveTo>
                  <a:pt x="92328" y="16626"/>
                </a:moveTo>
                <a:lnTo>
                  <a:pt x="92253" y="16645"/>
                </a:lnTo>
                <a:lnTo>
                  <a:pt x="92179" y="16700"/>
                </a:lnTo>
                <a:lnTo>
                  <a:pt x="92011" y="16831"/>
                </a:lnTo>
                <a:lnTo>
                  <a:pt x="91806" y="16998"/>
                </a:lnTo>
                <a:lnTo>
                  <a:pt x="91639" y="17203"/>
                </a:lnTo>
                <a:lnTo>
                  <a:pt x="91471" y="17389"/>
                </a:lnTo>
                <a:lnTo>
                  <a:pt x="91360" y="17576"/>
                </a:lnTo>
                <a:lnTo>
                  <a:pt x="91341" y="17631"/>
                </a:lnTo>
                <a:lnTo>
                  <a:pt x="91322" y="17687"/>
                </a:lnTo>
                <a:lnTo>
                  <a:pt x="91341" y="17724"/>
                </a:lnTo>
                <a:lnTo>
                  <a:pt x="91453" y="17724"/>
                </a:lnTo>
                <a:lnTo>
                  <a:pt x="91527" y="17687"/>
                </a:lnTo>
                <a:lnTo>
                  <a:pt x="91676" y="17557"/>
                </a:lnTo>
                <a:lnTo>
                  <a:pt x="91844" y="17371"/>
                </a:lnTo>
                <a:lnTo>
                  <a:pt x="91993" y="17185"/>
                </a:lnTo>
                <a:lnTo>
                  <a:pt x="92142" y="16980"/>
                </a:lnTo>
                <a:lnTo>
                  <a:pt x="92235" y="16794"/>
                </a:lnTo>
                <a:lnTo>
                  <a:pt x="92309" y="16682"/>
                </a:lnTo>
                <a:lnTo>
                  <a:pt x="92328" y="16626"/>
                </a:lnTo>
                <a:close/>
                <a:moveTo>
                  <a:pt x="1397" y="17576"/>
                </a:moveTo>
                <a:lnTo>
                  <a:pt x="1323" y="17594"/>
                </a:lnTo>
                <a:lnTo>
                  <a:pt x="1230" y="17631"/>
                </a:lnTo>
                <a:lnTo>
                  <a:pt x="1025" y="17780"/>
                </a:lnTo>
                <a:lnTo>
                  <a:pt x="820" y="17967"/>
                </a:lnTo>
                <a:lnTo>
                  <a:pt x="429" y="18357"/>
                </a:lnTo>
                <a:lnTo>
                  <a:pt x="243" y="18562"/>
                </a:lnTo>
                <a:lnTo>
                  <a:pt x="503" y="18413"/>
                </a:lnTo>
                <a:lnTo>
                  <a:pt x="950" y="18115"/>
                </a:lnTo>
                <a:lnTo>
                  <a:pt x="1192" y="17967"/>
                </a:lnTo>
                <a:lnTo>
                  <a:pt x="1378" y="17818"/>
                </a:lnTo>
                <a:lnTo>
                  <a:pt x="1453" y="17743"/>
                </a:lnTo>
                <a:lnTo>
                  <a:pt x="1490" y="17687"/>
                </a:lnTo>
                <a:lnTo>
                  <a:pt x="1509" y="17631"/>
                </a:lnTo>
                <a:lnTo>
                  <a:pt x="1509" y="17594"/>
                </a:lnTo>
                <a:lnTo>
                  <a:pt x="1453" y="17576"/>
                </a:lnTo>
                <a:close/>
                <a:moveTo>
                  <a:pt x="92514" y="17669"/>
                </a:moveTo>
                <a:lnTo>
                  <a:pt x="92458" y="17687"/>
                </a:lnTo>
                <a:lnTo>
                  <a:pt x="92309" y="17799"/>
                </a:lnTo>
                <a:lnTo>
                  <a:pt x="92123" y="17948"/>
                </a:lnTo>
                <a:lnTo>
                  <a:pt x="91918" y="18153"/>
                </a:lnTo>
                <a:lnTo>
                  <a:pt x="91527" y="18544"/>
                </a:lnTo>
                <a:lnTo>
                  <a:pt x="91322" y="18786"/>
                </a:lnTo>
                <a:lnTo>
                  <a:pt x="91304" y="18804"/>
                </a:lnTo>
                <a:lnTo>
                  <a:pt x="91341" y="18804"/>
                </a:lnTo>
                <a:lnTo>
                  <a:pt x="91490" y="18730"/>
                </a:lnTo>
                <a:lnTo>
                  <a:pt x="91713" y="18581"/>
                </a:lnTo>
                <a:lnTo>
                  <a:pt x="91974" y="18376"/>
                </a:lnTo>
                <a:lnTo>
                  <a:pt x="92235" y="18171"/>
                </a:lnTo>
                <a:lnTo>
                  <a:pt x="92458" y="17948"/>
                </a:lnTo>
                <a:lnTo>
                  <a:pt x="92533" y="17855"/>
                </a:lnTo>
                <a:lnTo>
                  <a:pt x="92570" y="17780"/>
                </a:lnTo>
                <a:lnTo>
                  <a:pt x="92570" y="17706"/>
                </a:lnTo>
                <a:lnTo>
                  <a:pt x="92570" y="17687"/>
                </a:lnTo>
                <a:lnTo>
                  <a:pt x="92551" y="17669"/>
                </a:lnTo>
                <a:close/>
                <a:moveTo>
                  <a:pt x="1490" y="18506"/>
                </a:moveTo>
                <a:lnTo>
                  <a:pt x="1453" y="18525"/>
                </a:lnTo>
                <a:lnTo>
                  <a:pt x="1248" y="18618"/>
                </a:lnTo>
                <a:lnTo>
                  <a:pt x="987" y="18804"/>
                </a:lnTo>
                <a:lnTo>
                  <a:pt x="671" y="19009"/>
                </a:lnTo>
                <a:lnTo>
                  <a:pt x="373" y="19251"/>
                </a:lnTo>
                <a:lnTo>
                  <a:pt x="261" y="19363"/>
                </a:lnTo>
                <a:lnTo>
                  <a:pt x="150" y="19475"/>
                </a:lnTo>
                <a:lnTo>
                  <a:pt x="57" y="19586"/>
                </a:lnTo>
                <a:lnTo>
                  <a:pt x="19" y="19679"/>
                </a:lnTo>
                <a:lnTo>
                  <a:pt x="1" y="19772"/>
                </a:lnTo>
                <a:lnTo>
                  <a:pt x="19" y="19810"/>
                </a:lnTo>
                <a:lnTo>
                  <a:pt x="38" y="19828"/>
                </a:lnTo>
                <a:lnTo>
                  <a:pt x="75" y="19847"/>
                </a:lnTo>
                <a:lnTo>
                  <a:pt x="131" y="19828"/>
                </a:lnTo>
                <a:lnTo>
                  <a:pt x="299" y="19717"/>
                </a:lnTo>
                <a:lnTo>
                  <a:pt x="522" y="19530"/>
                </a:lnTo>
                <a:lnTo>
                  <a:pt x="783" y="19307"/>
                </a:lnTo>
                <a:lnTo>
                  <a:pt x="1043" y="19084"/>
                </a:lnTo>
                <a:lnTo>
                  <a:pt x="1267" y="18842"/>
                </a:lnTo>
                <a:lnTo>
                  <a:pt x="1434" y="18655"/>
                </a:lnTo>
                <a:lnTo>
                  <a:pt x="1490" y="18581"/>
                </a:lnTo>
                <a:lnTo>
                  <a:pt x="1509" y="18525"/>
                </a:lnTo>
                <a:lnTo>
                  <a:pt x="1509" y="18506"/>
                </a:lnTo>
                <a:close/>
                <a:moveTo>
                  <a:pt x="92477" y="18842"/>
                </a:moveTo>
                <a:lnTo>
                  <a:pt x="92365" y="18879"/>
                </a:lnTo>
                <a:lnTo>
                  <a:pt x="92197" y="18953"/>
                </a:lnTo>
                <a:lnTo>
                  <a:pt x="92030" y="19065"/>
                </a:lnTo>
                <a:lnTo>
                  <a:pt x="91713" y="19270"/>
                </a:lnTo>
                <a:lnTo>
                  <a:pt x="91546" y="19400"/>
                </a:lnTo>
                <a:lnTo>
                  <a:pt x="91509" y="19456"/>
                </a:lnTo>
                <a:lnTo>
                  <a:pt x="91453" y="19530"/>
                </a:lnTo>
                <a:lnTo>
                  <a:pt x="91341" y="19735"/>
                </a:lnTo>
                <a:lnTo>
                  <a:pt x="91304" y="19828"/>
                </a:lnTo>
                <a:lnTo>
                  <a:pt x="91304" y="19884"/>
                </a:lnTo>
                <a:lnTo>
                  <a:pt x="91304" y="19903"/>
                </a:lnTo>
                <a:lnTo>
                  <a:pt x="91322" y="19903"/>
                </a:lnTo>
                <a:lnTo>
                  <a:pt x="91415" y="19847"/>
                </a:lnTo>
                <a:lnTo>
                  <a:pt x="92011" y="19344"/>
                </a:lnTo>
                <a:lnTo>
                  <a:pt x="92384" y="19028"/>
                </a:lnTo>
                <a:lnTo>
                  <a:pt x="92495" y="18916"/>
                </a:lnTo>
                <a:lnTo>
                  <a:pt x="92551" y="18860"/>
                </a:lnTo>
                <a:lnTo>
                  <a:pt x="92514" y="18842"/>
                </a:lnTo>
                <a:close/>
                <a:moveTo>
                  <a:pt x="92439" y="19977"/>
                </a:moveTo>
                <a:lnTo>
                  <a:pt x="92309" y="19996"/>
                </a:lnTo>
                <a:lnTo>
                  <a:pt x="92142" y="20070"/>
                </a:lnTo>
                <a:lnTo>
                  <a:pt x="91974" y="20163"/>
                </a:lnTo>
                <a:lnTo>
                  <a:pt x="91788" y="20275"/>
                </a:lnTo>
                <a:lnTo>
                  <a:pt x="91639" y="20405"/>
                </a:lnTo>
                <a:lnTo>
                  <a:pt x="91490" y="20554"/>
                </a:lnTo>
                <a:lnTo>
                  <a:pt x="91378" y="20685"/>
                </a:lnTo>
                <a:lnTo>
                  <a:pt x="91304" y="20796"/>
                </a:lnTo>
                <a:lnTo>
                  <a:pt x="91285" y="20852"/>
                </a:lnTo>
                <a:lnTo>
                  <a:pt x="91304" y="20871"/>
                </a:lnTo>
                <a:lnTo>
                  <a:pt x="91360" y="20871"/>
                </a:lnTo>
                <a:lnTo>
                  <a:pt x="91434" y="20834"/>
                </a:lnTo>
                <a:lnTo>
                  <a:pt x="91639" y="20703"/>
                </a:lnTo>
                <a:lnTo>
                  <a:pt x="91862" y="20536"/>
                </a:lnTo>
                <a:lnTo>
                  <a:pt x="92104" y="20331"/>
                </a:lnTo>
                <a:lnTo>
                  <a:pt x="92290" y="20163"/>
                </a:lnTo>
                <a:lnTo>
                  <a:pt x="92421" y="20033"/>
                </a:lnTo>
                <a:lnTo>
                  <a:pt x="92458" y="19996"/>
                </a:lnTo>
                <a:lnTo>
                  <a:pt x="92439" y="19977"/>
                </a:lnTo>
                <a:close/>
                <a:moveTo>
                  <a:pt x="1509" y="19530"/>
                </a:moveTo>
                <a:lnTo>
                  <a:pt x="1490" y="19549"/>
                </a:lnTo>
                <a:lnTo>
                  <a:pt x="1378" y="19624"/>
                </a:lnTo>
                <a:lnTo>
                  <a:pt x="1211" y="19791"/>
                </a:lnTo>
                <a:lnTo>
                  <a:pt x="764" y="20257"/>
                </a:lnTo>
                <a:lnTo>
                  <a:pt x="373" y="20703"/>
                </a:lnTo>
                <a:lnTo>
                  <a:pt x="261" y="20852"/>
                </a:lnTo>
                <a:lnTo>
                  <a:pt x="224" y="20908"/>
                </a:lnTo>
                <a:lnTo>
                  <a:pt x="224" y="20927"/>
                </a:lnTo>
                <a:lnTo>
                  <a:pt x="261" y="20945"/>
                </a:lnTo>
                <a:lnTo>
                  <a:pt x="299" y="20945"/>
                </a:lnTo>
                <a:lnTo>
                  <a:pt x="410" y="20890"/>
                </a:lnTo>
                <a:lnTo>
                  <a:pt x="559" y="20796"/>
                </a:lnTo>
                <a:lnTo>
                  <a:pt x="690" y="20666"/>
                </a:lnTo>
                <a:lnTo>
                  <a:pt x="969" y="20405"/>
                </a:lnTo>
                <a:lnTo>
                  <a:pt x="1118" y="20238"/>
                </a:lnTo>
                <a:lnTo>
                  <a:pt x="1248" y="20070"/>
                </a:lnTo>
                <a:lnTo>
                  <a:pt x="1397" y="19810"/>
                </a:lnTo>
                <a:lnTo>
                  <a:pt x="1527" y="19586"/>
                </a:lnTo>
                <a:lnTo>
                  <a:pt x="1527" y="19530"/>
                </a:lnTo>
                <a:close/>
                <a:moveTo>
                  <a:pt x="1360" y="20666"/>
                </a:moveTo>
                <a:lnTo>
                  <a:pt x="1267" y="20741"/>
                </a:lnTo>
                <a:lnTo>
                  <a:pt x="1174" y="20852"/>
                </a:lnTo>
                <a:lnTo>
                  <a:pt x="1062" y="20983"/>
                </a:lnTo>
                <a:lnTo>
                  <a:pt x="857" y="21262"/>
                </a:lnTo>
                <a:lnTo>
                  <a:pt x="727" y="21411"/>
                </a:lnTo>
                <a:lnTo>
                  <a:pt x="615" y="21523"/>
                </a:lnTo>
                <a:lnTo>
                  <a:pt x="392" y="21746"/>
                </a:lnTo>
                <a:lnTo>
                  <a:pt x="299" y="21858"/>
                </a:lnTo>
                <a:lnTo>
                  <a:pt x="224" y="21932"/>
                </a:lnTo>
                <a:lnTo>
                  <a:pt x="206" y="21969"/>
                </a:lnTo>
                <a:lnTo>
                  <a:pt x="224" y="21988"/>
                </a:lnTo>
                <a:lnTo>
                  <a:pt x="280" y="21988"/>
                </a:lnTo>
                <a:lnTo>
                  <a:pt x="392" y="21914"/>
                </a:lnTo>
                <a:lnTo>
                  <a:pt x="615" y="21783"/>
                </a:lnTo>
                <a:lnTo>
                  <a:pt x="857" y="21597"/>
                </a:lnTo>
                <a:lnTo>
                  <a:pt x="1118" y="21374"/>
                </a:lnTo>
                <a:lnTo>
                  <a:pt x="1341" y="21150"/>
                </a:lnTo>
                <a:lnTo>
                  <a:pt x="1434" y="21038"/>
                </a:lnTo>
                <a:lnTo>
                  <a:pt x="1490" y="20945"/>
                </a:lnTo>
                <a:lnTo>
                  <a:pt x="1527" y="20852"/>
                </a:lnTo>
                <a:lnTo>
                  <a:pt x="1546" y="20778"/>
                </a:lnTo>
                <a:lnTo>
                  <a:pt x="1509" y="20703"/>
                </a:lnTo>
                <a:lnTo>
                  <a:pt x="1434" y="20666"/>
                </a:lnTo>
                <a:close/>
                <a:moveTo>
                  <a:pt x="92421" y="20871"/>
                </a:moveTo>
                <a:lnTo>
                  <a:pt x="92290" y="20908"/>
                </a:lnTo>
                <a:lnTo>
                  <a:pt x="92142" y="21001"/>
                </a:lnTo>
                <a:lnTo>
                  <a:pt x="91974" y="21113"/>
                </a:lnTo>
                <a:lnTo>
                  <a:pt x="91676" y="21374"/>
                </a:lnTo>
                <a:lnTo>
                  <a:pt x="91509" y="21504"/>
                </a:lnTo>
                <a:lnTo>
                  <a:pt x="91397" y="21671"/>
                </a:lnTo>
                <a:lnTo>
                  <a:pt x="91229" y="21932"/>
                </a:lnTo>
                <a:lnTo>
                  <a:pt x="91155" y="22044"/>
                </a:lnTo>
                <a:lnTo>
                  <a:pt x="91118" y="22137"/>
                </a:lnTo>
                <a:lnTo>
                  <a:pt x="91118" y="22174"/>
                </a:lnTo>
                <a:lnTo>
                  <a:pt x="91118" y="22193"/>
                </a:lnTo>
                <a:lnTo>
                  <a:pt x="91136" y="22193"/>
                </a:lnTo>
                <a:lnTo>
                  <a:pt x="91173" y="22174"/>
                </a:lnTo>
                <a:lnTo>
                  <a:pt x="91434" y="21951"/>
                </a:lnTo>
                <a:lnTo>
                  <a:pt x="91899" y="21523"/>
                </a:lnTo>
                <a:lnTo>
                  <a:pt x="92328" y="21094"/>
                </a:lnTo>
                <a:lnTo>
                  <a:pt x="92458" y="20945"/>
                </a:lnTo>
                <a:lnTo>
                  <a:pt x="92495" y="20890"/>
                </a:lnTo>
                <a:lnTo>
                  <a:pt x="92458" y="20871"/>
                </a:lnTo>
                <a:close/>
                <a:moveTo>
                  <a:pt x="1583" y="21820"/>
                </a:moveTo>
                <a:lnTo>
                  <a:pt x="1472" y="21858"/>
                </a:lnTo>
                <a:lnTo>
                  <a:pt x="1341" y="21932"/>
                </a:lnTo>
                <a:lnTo>
                  <a:pt x="1192" y="22025"/>
                </a:lnTo>
                <a:lnTo>
                  <a:pt x="932" y="22249"/>
                </a:lnTo>
                <a:lnTo>
                  <a:pt x="783" y="22379"/>
                </a:lnTo>
                <a:lnTo>
                  <a:pt x="652" y="22509"/>
                </a:lnTo>
                <a:lnTo>
                  <a:pt x="448" y="22733"/>
                </a:lnTo>
                <a:lnTo>
                  <a:pt x="280" y="22938"/>
                </a:lnTo>
                <a:lnTo>
                  <a:pt x="243" y="22993"/>
                </a:lnTo>
                <a:lnTo>
                  <a:pt x="261" y="22993"/>
                </a:lnTo>
                <a:lnTo>
                  <a:pt x="541" y="22807"/>
                </a:lnTo>
                <a:lnTo>
                  <a:pt x="1062" y="22472"/>
                </a:lnTo>
                <a:lnTo>
                  <a:pt x="1304" y="22286"/>
                </a:lnTo>
                <a:lnTo>
                  <a:pt x="1509" y="22100"/>
                </a:lnTo>
                <a:lnTo>
                  <a:pt x="1583" y="22025"/>
                </a:lnTo>
                <a:lnTo>
                  <a:pt x="1639" y="21951"/>
                </a:lnTo>
                <a:lnTo>
                  <a:pt x="1658" y="21895"/>
                </a:lnTo>
                <a:lnTo>
                  <a:pt x="1658" y="21839"/>
                </a:lnTo>
                <a:lnTo>
                  <a:pt x="1621" y="21820"/>
                </a:lnTo>
                <a:close/>
                <a:moveTo>
                  <a:pt x="92272" y="22044"/>
                </a:moveTo>
                <a:lnTo>
                  <a:pt x="92197" y="22062"/>
                </a:lnTo>
                <a:lnTo>
                  <a:pt x="92086" y="22118"/>
                </a:lnTo>
                <a:lnTo>
                  <a:pt x="91993" y="22193"/>
                </a:lnTo>
                <a:lnTo>
                  <a:pt x="91881" y="22286"/>
                </a:lnTo>
                <a:lnTo>
                  <a:pt x="91657" y="22509"/>
                </a:lnTo>
                <a:lnTo>
                  <a:pt x="91453" y="22751"/>
                </a:lnTo>
                <a:lnTo>
                  <a:pt x="91304" y="22956"/>
                </a:lnTo>
                <a:lnTo>
                  <a:pt x="91266" y="23049"/>
                </a:lnTo>
                <a:lnTo>
                  <a:pt x="91266" y="23105"/>
                </a:lnTo>
                <a:lnTo>
                  <a:pt x="91285" y="23124"/>
                </a:lnTo>
                <a:lnTo>
                  <a:pt x="91322" y="23124"/>
                </a:lnTo>
                <a:lnTo>
                  <a:pt x="91415" y="23086"/>
                </a:lnTo>
                <a:lnTo>
                  <a:pt x="91564" y="22975"/>
                </a:lnTo>
                <a:lnTo>
                  <a:pt x="91937" y="22640"/>
                </a:lnTo>
                <a:lnTo>
                  <a:pt x="92123" y="22472"/>
                </a:lnTo>
                <a:lnTo>
                  <a:pt x="92272" y="22305"/>
                </a:lnTo>
                <a:lnTo>
                  <a:pt x="92384" y="22193"/>
                </a:lnTo>
                <a:lnTo>
                  <a:pt x="92402" y="22137"/>
                </a:lnTo>
                <a:lnTo>
                  <a:pt x="92402" y="22100"/>
                </a:lnTo>
                <a:lnTo>
                  <a:pt x="92384" y="22081"/>
                </a:lnTo>
                <a:lnTo>
                  <a:pt x="92346" y="22062"/>
                </a:lnTo>
                <a:lnTo>
                  <a:pt x="92272" y="22044"/>
                </a:lnTo>
                <a:close/>
                <a:moveTo>
                  <a:pt x="1509" y="22900"/>
                </a:moveTo>
                <a:lnTo>
                  <a:pt x="1472" y="22919"/>
                </a:lnTo>
                <a:lnTo>
                  <a:pt x="1360" y="22975"/>
                </a:lnTo>
                <a:lnTo>
                  <a:pt x="1230" y="23068"/>
                </a:lnTo>
                <a:lnTo>
                  <a:pt x="1081" y="23180"/>
                </a:lnTo>
                <a:lnTo>
                  <a:pt x="839" y="23403"/>
                </a:lnTo>
                <a:lnTo>
                  <a:pt x="671" y="23571"/>
                </a:lnTo>
                <a:lnTo>
                  <a:pt x="392" y="23868"/>
                </a:lnTo>
                <a:lnTo>
                  <a:pt x="261" y="24055"/>
                </a:lnTo>
                <a:lnTo>
                  <a:pt x="243" y="24092"/>
                </a:lnTo>
                <a:lnTo>
                  <a:pt x="280" y="24073"/>
                </a:lnTo>
                <a:lnTo>
                  <a:pt x="615" y="23850"/>
                </a:lnTo>
                <a:lnTo>
                  <a:pt x="876" y="23682"/>
                </a:lnTo>
                <a:lnTo>
                  <a:pt x="1136" y="23496"/>
                </a:lnTo>
                <a:lnTo>
                  <a:pt x="1378" y="23310"/>
                </a:lnTo>
                <a:lnTo>
                  <a:pt x="1546" y="23124"/>
                </a:lnTo>
                <a:lnTo>
                  <a:pt x="1602" y="23049"/>
                </a:lnTo>
                <a:lnTo>
                  <a:pt x="1621" y="22993"/>
                </a:lnTo>
                <a:lnTo>
                  <a:pt x="1602" y="22938"/>
                </a:lnTo>
                <a:lnTo>
                  <a:pt x="1546" y="22919"/>
                </a:lnTo>
                <a:lnTo>
                  <a:pt x="1509" y="22900"/>
                </a:lnTo>
                <a:close/>
                <a:moveTo>
                  <a:pt x="92477" y="23031"/>
                </a:moveTo>
                <a:lnTo>
                  <a:pt x="92458" y="23049"/>
                </a:lnTo>
                <a:lnTo>
                  <a:pt x="92365" y="23086"/>
                </a:lnTo>
                <a:lnTo>
                  <a:pt x="92067" y="23273"/>
                </a:lnTo>
                <a:lnTo>
                  <a:pt x="91751" y="23496"/>
                </a:lnTo>
                <a:lnTo>
                  <a:pt x="91639" y="23589"/>
                </a:lnTo>
                <a:lnTo>
                  <a:pt x="91564" y="23645"/>
                </a:lnTo>
                <a:lnTo>
                  <a:pt x="91453" y="23831"/>
                </a:lnTo>
                <a:lnTo>
                  <a:pt x="91304" y="24110"/>
                </a:lnTo>
                <a:lnTo>
                  <a:pt x="91248" y="24241"/>
                </a:lnTo>
                <a:lnTo>
                  <a:pt x="91211" y="24352"/>
                </a:lnTo>
                <a:lnTo>
                  <a:pt x="91211" y="24408"/>
                </a:lnTo>
                <a:lnTo>
                  <a:pt x="91229" y="24427"/>
                </a:lnTo>
                <a:lnTo>
                  <a:pt x="91266" y="24408"/>
                </a:lnTo>
                <a:lnTo>
                  <a:pt x="91397" y="24297"/>
                </a:lnTo>
                <a:lnTo>
                  <a:pt x="91564" y="24148"/>
                </a:lnTo>
                <a:lnTo>
                  <a:pt x="91751" y="23980"/>
                </a:lnTo>
                <a:lnTo>
                  <a:pt x="91937" y="23775"/>
                </a:lnTo>
                <a:lnTo>
                  <a:pt x="92104" y="23571"/>
                </a:lnTo>
                <a:lnTo>
                  <a:pt x="92253" y="23384"/>
                </a:lnTo>
                <a:lnTo>
                  <a:pt x="92384" y="23198"/>
                </a:lnTo>
                <a:lnTo>
                  <a:pt x="92477" y="23031"/>
                </a:lnTo>
                <a:close/>
                <a:moveTo>
                  <a:pt x="1658" y="23868"/>
                </a:moveTo>
                <a:lnTo>
                  <a:pt x="1621" y="23887"/>
                </a:lnTo>
                <a:lnTo>
                  <a:pt x="1509" y="23962"/>
                </a:lnTo>
                <a:lnTo>
                  <a:pt x="1323" y="24129"/>
                </a:lnTo>
                <a:lnTo>
                  <a:pt x="857" y="24595"/>
                </a:lnTo>
                <a:lnTo>
                  <a:pt x="448" y="25041"/>
                </a:lnTo>
                <a:lnTo>
                  <a:pt x="317" y="25190"/>
                </a:lnTo>
                <a:lnTo>
                  <a:pt x="261" y="25265"/>
                </a:lnTo>
                <a:lnTo>
                  <a:pt x="336" y="25265"/>
                </a:lnTo>
                <a:lnTo>
                  <a:pt x="466" y="25209"/>
                </a:lnTo>
                <a:lnTo>
                  <a:pt x="615" y="25097"/>
                </a:lnTo>
                <a:lnTo>
                  <a:pt x="783" y="24967"/>
                </a:lnTo>
                <a:lnTo>
                  <a:pt x="1118" y="24688"/>
                </a:lnTo>
                <a:lnTo>
                  <a:pt x="1304" y="24520"/>
                </a:lnTo>
                <a:lnTo>
                  <a:pt x="1416" y="24371"/>
                </a:lnTo>
                <a:lnTo>
                  <a:pt x="1583" y="24129"/>
                </a:lnTo>
                <a:lnTo>
                  <a:pt x="1658" y="24017"/>
                </a:lnTo>
                <a:lnTo>
                  <a:pt x="1695" y="23924"/>
                </a:lnTo>
                <a:lnTo>
                  <a:pt x="1695" y="23887"/>
                </a:lnTo>
                <a:lnTo>
                  <a:pt x="1695" y="23868"/>
                </a:lnTo>
                <a:close/>
                <a:moveTo>
                  <a:pt x="92551" y="24092"/>
                </a:moveTo>
                <a:lnTo>
                  <a:pt x="92439" y="24148"/>
                </a:lnTo>
                <a:lnTo>
                  <a:pt x="92272" y="24259"/>
                </a:lnTo>
                <a:lnTo>
                  <a:pt x="92104" y="24390"/>
                </a:lnTo>
                <a:lnTo>
                  <a:pt x="91769" y="24669"/>
                </a:lnTo>
                <a:lnTo>
                  <a:pt x="91583" y="24837"/>
                </a:lnTo>
                <a:lnTo>
                  <a:pt x="91471" y="24986"/>
                </a:lnTo>
                <a:lnTo>
                  <a:pt x="91304" y="25228"/>
                </a:lnTo>
                <a:lnTo>
                  <a:pt x="91229" y="25339"/>
                </a:lnTo>
                <a:lnTo>
                  <a:pt x="91192" y="25432"/>
                </a:lnTo>
                <a:lnTo>
                  <a:pt x="91192" y="25470"/>
                </a:lnTo>
                <a:lnTo>
                  <a:pt x="91211" y="25488"/>
                </a:lnTo>
                <a:lnTo>
                  <a:pt x="91229" y="25488"/>
                </a:lnTo>
                <a:lnTo>
                  <a:pt x="91266" y="25470"/>
                </a:lnTo>
                <a:lnTo>
                  <a:pt x="91397" y="25395"/>
                </a:lnTo>
                <a:lnTo>
                  <a:pt x="91564" y="25228"/>
                </a:lnTo>
                <a:lnTo>
                  <a:pt x="92030" y="24762"/>
                </a:lnTo>
                <a:lnTo>
                  <a:pt x="92458" y="24315"/>
                </a:lnTo>
                <a:lnTo>
                  <a:pt x="92588" y="24166"/>
                </a:lnTo>
                <a:lnTo>
                  <a:pt x="92626" y="24110"/>
                </a:lnTo>
                <a:lnTo>
                  <a:pt x="92588" y="24092"/>
                </a:lnTo>
                <a:close/>
                <a:moveTo>
                  <a:pt x="1639" y="24948"/>
                </a:moveTo>
                <a:lnTo>
                  <a:pt x="1490" y="25060"/>
                </a:lnTo>
                <a:lnTo>
                  <a:pt x="1323" y="25209"/>
                </a:lnTo>
                <a:lnTo>
                  <a:pt x="1136" y="25376"/>
                </a:lnTo>
                <a:lnTo>
                  <a:pt x="969" y="25581"/>
                </a:lnTo>
                <a:lnTo>
                  <a:pt x="783" y="25786"/>
                </a:lnTo>
                <a:lnTo>
                  <a:pt x="634" y="25991"/>
                </a:lnTo>
                <a:lnTo>
                  <a:pt x="503" y="26158"/>
                </a:lnTo>
                <a:lnTo>
                  <a:pt x="410" y="26326"/>
                </a:lnTo>
                <a:lnTo>
                  <a:pt x="448" y="26326"/>
                </a:lnTo>
                <a:lnTo>
                  <a:pt x="541" y="26270"/>
                </a:lnTo>
                <a:lnTo>
                  <a:pt x="820" y="26084"/>
                </a:lnTo>
                <a:lnTo>
                  <a:pt x="1136" y="25879"/>
                </a:lnTo>
                <a:lnTo>
                  <a:pt x="1267" y="25786"/>
                </a:lnTo>
                <a:lnTo>
                  <a:pt x="1341" y="25712"/>
                </a:lnTo>
                <a:lnTo>
                  <a:pt x="1453" y="25525"/>
                </a:lnTo>
                <a:lnTo>
                  <a:pt x="1583" y="25246"/>
                </a:lnTo>
                <a:lnTo>
                  <a:pt x="1658" y="25116"/>
                </a:lnTo>
                <a:lnTo>
                  <a:pt x="1676" y="25004"/>
                </a:lnTo>
                <a:lnTo>
                  <a:pt x="1676" y="24948"/>
                </a:lnTo>
                <a:close/>
                <a:moveTo>
                  <a:pt x="92607" y="25283"/>
                </a:moveTo>
                <a:lnTo>
                  <a:pt x="92290" y="25507"/>
                </a:lnTo>
                <a:lnTo>
                  <a:pt x="92030" y="25674"/>
                </a:lnTo>
                <a:lnTo>
                  <a:pt x="91751" y="25861"/>
                </a:lnTo>
                <a:lnTo>
                  <a:pt x="91509" y="26047"/>
                </a:lnTo>
                <a:lnTo>
                  <a:pt x="91341" y="26233"/>
                </a:lnTo>
                <a:lnTo>
                  <a:pt x="91285" y="26307"/>
                </a:lnTo>
                <a:lnTo>
                  <a:pt x="91266" y="26363"/>
                </a:lnTo>
                <a:lnTo>
                  <a:pt x="91285" y="26419"/>
                </a:lnTo>
                <a:lnTo>
                  <a:pt x="91341" y="26438"/>
                </a:lnTo>
                <a:lnTo>
                  <a:pt x="91378" y="26456"/>
                </a:lnTo>
                <a:lnTo>
                  <a:pt x="91434" y="26438"/>
                </a:lnTo>
                <a:lnTo>
                  <a:pt x="91546" y="26382"/>
                </a:lnTo>
                <a:lnTo>
                  <a:pt x="91676" y="26289"/>
                </a:lnTo>
                <a:lnTo>
                  <a:pt x="91806" y="26177"/>
                </a:lnTo>
                <a:lnTo>
                  <a:pt x="92067" y="25954"/>
                </a:lnTo>
                <a:lnTo>
                  <a:pt x="92235" y="25805"/>
                </a:lnTo>
                <a:lnTo>
                  <a:pt x="92495" y="25488"/>
                </a:lnTo>
                <a:lnTo>
                  <a:pt x="92626" y="25321"/>
                </a:lnTo>
                <a:lnTo>
                  <a:pt x="92644" y="25283"/>
                </a:lnTo>
                <a:close/>
                <a:moveTo>
                  <a:pt x="1546" y="26233"/>
                </a:moveTo>
                <a:lnTo>
                  <a:pt x="1472" y="26252"/>
                </a:lnTo>
                <a:lnTo>
                  <a:pt x="1378" y="26307"/>
                </a:lnTo>
                <a:lnTo>
                  <a:pt x="1211" y="26456"/>
                </a:lnTo>
                <a:lnTo>
                  <a:pt x="1025" y="26661"/>
                </a:lnTo>
                <a:lnTo>
                  <a:pt x="690" y="27071"/>
                </a:lnTo>
                <a:lnTo>
                  <a:pt x="541" y="27276"/>
                </a:lnTo>
                <a:lnTo>
                  <a:pt x="820" y="27127"/>
                </a:lnTo>
                <a:lnTo>
                  <a:pt x="1043" y="26996"/>
                </a:lnTo>
                <a:lnTo>
                  <a:pt x="1267" y="26847"/>
                </a:lnTo>
                <a:lnTo>
                  <a:pt x="1472" y="26698"/>
                </a:lnTo>
                <a:lnTo>
                  <a:pt x="1565" y="26605"/>
                </a:lnTo>
                <a:lnTo>
                  <a:pt x="1621" y="26531"/>
                </a:lnTo>
                <a:lnTo>
                  <a:pt x="1676" y="26456"/>
                </a:lnTo>
                <a:lnTo>
                  <a:pt x="1695" y="26382"/>
                </a:lnTo>
                <a:lnTo>
                  <a:pt x="1695" y="26307"/>
                </a:lnTo>
                <a:lnTo>
                  <a:pt x="1658" y="26252"/>
                </a:lnTo>
                <a:lnTo>
                  <a:pt x="1602" y="26233"/>
                </a:lnTo>
                <a:close/>
                <a:moveTo>
                  <a:pt x="92626" y="26363"/>
                </a:moveTo>
                <a:lnTo>
                  <a:pt x="92346" y="26549"/>
                </a:lnTo>
                <a:lnTo>
                  <a:pt x="91844" y="26885"/>
                </a:lnTo>
                <a:lnTo>
                  <a:pt x="91583" y="27089"/>
                </a:lnTo>
                <a:lnTo>
                  <a:pt x="91378" y="27257"/>
                </a:lnTo>
                <a:lnTo>
                  <a:pt x="91304" y="27331"/>
                </a:lnTo>
                <a:lnTo>
                  <a:pt x="91248" y="27406"/>
                </a:lnTo>
                <a:lnTo>
                  <a:pt x="91229" y="27462"/>
                </a:lnTo>
                <a:lnTo>
                  <a:pt x="91248" y="27518"/>
                </a:lnTo>
                <a:lnTo>
                  <a:pt x="91266" y="27536"/>
                </a:lnTo>
                <a:lnTo>
                  <a:pt x="91322" y="27536"/>
                </a:lnTo>
                <a:lnTo>
                  <a:pt x="91415" y="27499"/>
                </a:lnTo>
                <a:lnTo>
                  <a:pt x="91564" y="27424"/>
                </a:lnTo>
                <a:lnTo>
                  <a:pt x="91695" y="27331"/>
                </a:lnTo>
                <a:lnTo>
                  <a:pt x="91955" y="27108"/>
                </a:lnTo>
                <a:lnTo>
                  <a:pt x="92104" y="26996"/>
                </a:lnTo>
                <a:lnTo>
                  <a:pt x="92253" y="26847"/>
                </a:lnTo>
                <a:lnTo>
                  <a:pt x="92458" y="26624"/>
                </a:lnTo>
                <a:lnTo>
                  <a:pt x="92607" y="26419"/>
                </a:lnTo>
                <a:lnTo>
                  <a:pt x="92644" y="26363"/>
                </a:lnTo>
                <a:close/>
                <a:moveTo>
                  <a:pt x="1751" y="27164"/>
                </a:moveTo>
                <a:lnTo>
                  <a:pt x="1714" y="27182"/>
                </a:lnTo>
                <a:lnTo>
                  <a:pt x="1453" y="27406"/>
                </a:lnTo>
                <a:lnTo>
                  <a:pt x="1006" y="27834"/>
                </a:lnTo>
                <a:lnTo>
                  <a:pt x="578" y="28262"/>
                </a:lnTo>
                <a:lnTo>
                  <a:pt x="448" y="28411"/>
                </a:lnTo>
                <a:lnTo>
                  <a:pt x="392" y="28467"/>
                </a:lnTo>
                <a:lnTo>
                  <a:pt x="429" y="28486"/>
                </a:lnTo>
                <a:lnTo>
                  <a:pt x="466" y="28486"/>
                </a:lnTo>
                <a:lnTo>
                  <a:pt x="597" y="28448"/>
                </a:lnTo>
                <a:lnTo>
                  <a:pt x="745" y="28355"/>
                </a:lnTo>
                <a:lnTo>
                  <a:pt x="913" y="28244"/>
                </a:lnTo>
                <a:lnTo>
                  <a:pt x="1211" y="28002"/>
                </a:lnTo>
                <a:lnTo>
                  <a:pt x="1378" y="27853"/>
                </a:lnTo>
                <a:lnTo>
                  <a:pt x="1509" y="27685"/>
                </a:lnTo>
                <a:lnTo>
                  <a:pt x="1676" y="27424"/>
                </a:lnTo>
                <a:lnTo>
                  <a:pt x="1732" y="27313"/>
                </a:lnTo>
                <a:lnTo>
                  <a:pt x="1788" y="27220"/>
                </a:lnTo>
                <a:lnTo>
                  <a:pt x="1788" y="27182"/>
                </a:lnTo>
                <a:lnTo>
                  <a:pt x="1769" y="27164"/>
                </a:lnTo>
                <a:close/>
                <a:moveTo>
                  <a:pt x="92626" y="27369"/>
                </a:moveTo>
                <a:lnTo>
                  <a:pt x="92495" y="27443"/>
                </a:lnTo>
                <a:lnTo>
                  <a:pt x="92290" y="27573"/>
                </a:lnTo>
                <a:lnTo>
                  <a:pt x="92030" y="27760"/>
                </a:lnTo>
                <a:lnTo>
                  <a:pt x="91769" y="27983"/>
                </a:lnTo>
                <a:lnTo>
                  <a:pt x="91546" y="28206"/>
                </a:lnTo>
                <a:lnTo>
                  <a:pt x="91471" y="28318"/>
                </a:lnTo>
                <a:lnTo>
                  <a:pt x="91397" y="28411"/>
                </a:lnTo>
                <a:lnTo>
                  <a:pt x="91360" y="28504"/>
                </a:lnTo>
                <a:lnTo>
                  <a:pt x="91360" y="28597"/>
                </a:lnTo>
                <a:lnTo>
                  <a:pt x="91378" y="28653"/>
                </a:lnTo>
                <a:lnTo>
                  <a:pt x="91453" y="28691"/>
                </a:lnTo>
                <a:lnTo>
                  <a:pt x="91527" y="28691"/>
                </a:lnTo>
                <a:lnTo>
                  <a:pt x="91620" y="28616"/>
                </a:lnTo>
                <a:lnTo>
                  <a:pt x="91732" y="28504"/>
                </a:lnTo>
                <a:lnTo>
                  <a:pt x="91844" y="28374"/>
                </a:lnTo>
                <a:lnTo>
                  <a:pt x="92030" y="28113"/>
                </a:lnTo>
                <a:lnTo>
                  <a:pt x="92160" y="27946"/>
                </a:lnTo>
                <a:lnTo>
                  <a:pt x="92290" y="27834"/>
                </a:lnTo>
                <a:lnTo>
                  <a:pt x="92514" y="27611"/>
                </a:lnTo>
                <a:lnTo>
                  <a:pt x="92607" y="27518"/>
                </a:lnTo>
                <a:lnTo>
                  <a:pt x="92663" y="27424"/>
                </a:lnTo>
                <a:lnTo>
                  <a:pt x="92681" y="27387"/>
                </a:lnTo>
                <a:lnTo>
                  <a:pt x="92681" y="27369"/>
                </a:lnTo>
                <a:close/>
                <a:moveTo>
                  <a:pt x="1527" y="28486"/>
                </a:moveTo>
                <a:lnTo>
                  <a:pt x="1453" y="28523"/>
                </a:lnTo>
                <a:lnTo>
                  <a:pt x="1267" y="28653"/>
                </a:lnTo>
                <a:lnTo>
                  <a:pt x="1025" y="28821"/>
                </a:lnTo>
                <a:lnTo>
                  <a:pt x="801" y="29026"/>
                </a:lnTo>
                <a:lnTo>
                  <a:pt x="597" y="29193"/>
                </a:lnTo>
                <a:lnTo>
                  <a:pt x="466" y="29324"/>
                </a:lnTo>
                <a:lnTo>
                  <a:pt x="448" y="29379"/>
                </a:lnTo>
                <a:lnTo>
                  <a:pt x="597" y="29361"/>
                </a:lnTo>
                <a:lnTo>
                  <a:pt x="745" y="29305"/>
                </a:lnTo>
                <a:lnTo>
                  <a:pt x="913" y="29193"/>
                </a:lnTo>
                <a:lnTo>
                  <a:pt x="1099" y="29081"/>
                </a:lnTo>
                <a:lnTo>
                  <a:pt x="1267" y="28951"/>
                </a:lnTo>
                <a:lnTo>
                  <a:pt x="1416" y="28802"/>
                </a:lnTo>
                <a:lnTo>
                  <a:pt x="1527" y="28672"/>
                </a:lnTo>
                <a:lnTo>
                  <a:pt x="1583" y="28560"/>
                </a:lnTo>
                <a:lnTo>
                  <a:pt x="1602" y="28504"/>
                </a:lnTo>
                <a:lnTo>
                  <a:pt x="1602" y="28486"/>
                </a:lnTo>
                <a:close/>
                <a:moveTo>
                  <a:pt x="92607" y="28411"/>
                </a:moveTo>
                <a:lnTo>
                  <a:pt x="92551" y="28430"/>
                </a:lnTo>
                <a:lnTo>
                  <a:pt x="92458" y="28486"/>
                </a:lnTo>
                <a:lnTo>
                  <a:pt x="92346" y="28560"/>
                </a:lnTo>
                <a:lnTo>
                  <a:pt x="92104" y="28765"/>
                </a:lnTo>
                <a:lnTo>
                  <a:pt x="91862" y="29007"/>
                </a:lnTo>
                <a:lnTo>
                  <a:pt x="91620" y="29268"/>
                </a:lnTo>
                <a:lnTo>
                  <a:pt x="91434" y="29510"/>
                </a:lnTo>
                <a:lnTo>
                  <a:pt x="91378" y="29621"/>
                </a:lnTo>
                <a:lnTo>
                  <a:pt x="91322" y="29714"/>
                </a:lnTo>
                <a:lnTo>
                  <a:pt x="91322" y="29770"/>
                </a:lnTo>
                <a:lnTo>
                  <a:pt x="91341" y="29808"/>
                </a:lnTo>
                <a:lnTo>
                  <a:pt x="91360" y="29826"/>
                </a:lnTo>
                <a:lnTo>
                  <a:pt x="91397" y="29826"/>
                </a:lnTo>
                <a:lnTo>
                  <a:pt x="91490" y="29770"/>
                </a:lnTo>
                <a:lnTo>
                  <a:pt x="91602" y="29677"/>
                </a:lnTo>
                <a:lnTo>
                  <a:pt x="91713" y="29566"/>
                </a:lnTo>
                <a:lnTo>
                  <a:pt x="91918" y="29324"/>
                </a:lnTo>
                <a:lnTo>
                  <a:pt x="92048" y="29156"/>
                </a:lnTo>
                <a:lnTo>
                  <a:pt x="92421" y="28802"/>
                </a:lnTo>
                <a:lnTo>
                  <a:pt x="92533" y="28691"/>
                </a:lnTo>
                <a:lnTo>
                  <a:pt x="92626" y="28579"/>
                </a:lnTo>
                <a:lnTo>
                  <a:pt x="92663" y="28486"/>
                </a:lnTo>
                <a:lnTo>
                  <a:pt x="92681" y="28448"/>
                </a:lnTo>
                <a:lnTo>
                  <a:pt x="92663" y="28430"/>
                </a:lnTo>
                <a:lnTo>
                  <a:pt x="92607" y="28411"/>
                </a:lnTo>
                <a:close/>
                <a:moveTo>
                  <a:pt x="1490" y="29510"/>
                </a:moveTo>
                <a:lnTo>
                  <a:pt x="1434" y="29528"/>
                </a:lnTo>
                <a:lnTo>
                  <a:pt x="1285" y="29640"/>
                </a:lnTo>
                <a:lnTo>
                  <a:pt x="1099" y="29789"/>
                </a:lnTo>
                <a:lnTo>
                  <a:pt x="894" y="29994"/>
                </a:lnTo>
                <a:lnTo>
                  <a:pt x="559" y="30348"/>
                </a:lnTo>
                <a:lnTo>
                  <a:pt x="429" y="30515"/>
                </a:lnTo>
                <a:lnTo>
                  <a:pt x="764" y="30348"/>
                </a:lnTo>
                <a:lnTo>
                  <a:pt x="1006" y="30199"/>
                </a:lnTo>
                <a:lnTo>
                  <a:pt x="1230" y="30050"/>
                </a:lnTo>
                <a:lnTo>
                  <a:pt x="1453" y="29882"/>
                </a:lnTo>
                <a:lnTo>
                  <a:pt x="1527" y="29808"/>
                </a:lnTo>
                <a:lnTo>
                  <a:pt x="1583" y="29733"/>
                </a:lnTo>
                <a:lnTo>
                  <a:pt x="1621" y="29659"/>
                </a:lnTo>
                <a:lnTo>
                  <a:pt x="1621" y="29603"/>
                </a:lnTo>
                <a:lnTo>
                  <a:pt x="1602" y="29547"/>
                </a:lnTo>
                <a:lnTo>
                  <a:pt x="1527" y="29510"/>
                </a:lnTo>
                <a:close/>
                <a:moveTo>
                  <a:pt x="92812" y="29472"/>
                </a:moveTo>
                <a:lnTo>
                  <a:pt x="92756" y="29510"/>
                </a:lnTo>
                <a:lnTo>
                  <a:pt x="92477" y="29752"/>
                </a:lnTo>
                <a:lnTo>
                  <a:pt x="91974" y="30180"/>
                </a:lnTo>
                <a:lnTo>
                  <a:pt x="91732" y="30422"/>
                </a:lnTo>
                <a:lnTo>
                  <a:pt x="91527" y="30627"/>
                </a:lnTo>
                <a:lnTo>
                  <a:pt x="91453" y="30720"/>
                </a:lnTo>
                <a:lnTo>
                  <a:pt x="91415" y="30794"/>
                </a:lnTo>
                <a:lnTo>
                  <a:pt x="91397" y="30869"/>
                </a:lnTo>
                <a:lnTo>
                  <a:pt x="91397" y="30906"/>
                </a:lnTo>
                <a:lnTo>
                  <a:pt x="91453" y="30925"/>
                </a:lnTo>
                <a:lnTo>
                  <a:pt x="91546" y="30925"/>
                </a:lnTo>
                <a:lnTo>
                  <a:pt x="91602" y="30887"/>
                </a:lnTo>
                <a:lnTo>
                  <a:pt x="91751" y="30813"/>
                </a:lnTo>
                <a:lnTo>
                  <a:pt x="91881" y="30701"/>
                </a:lnTo>
                <a:lnTo>
                  <a:pt x="92142" y="30441"/>
                </a:lnTo>
                <a:lnTo>
                  <a:pt x="92290" y="30273"/>
                </a:lnTo>
                <a:lnTo>
                  <a:pt x="92533" y="30050"/>
                </a:lnTo>
                <a:lnTo>
                  <a:pt x="92644" y="29938"/>
                </a:lnTo>
                <a:lnTo>
                  <a:pt x="92719" y="29826"/>
                </a:lnTo>
                <a:lnTo>
                  <a:pt x="92756" y="29752"/>
                </a:lnTo>
                <a:lnTo>
                  <a:pt x="92830" y="29603"/>
                </a:lnTo>
                <a:lnTo>
                  <a:pt x="92849" y="29547"/>
                </a:lnTo>
                <a:lnTo>
                  <a:pt x="92849" y="29491"/>
                </a:lnTo>
                <a:lnTo>
                  <a:pt x="92830" y="29472"/>
                </a:lnTo>
                <a:close/>
                <a:moveTo>
                  <a:pt x="1416" y="30459"/>
                </a:moveTo>
                <a:lnTo>
                  <a:pt x="1323" y="30496"/>
                </a:lnTo>
                <a:lnTo>
                  <a:pt x="1248" y="30552"/>
                </a:lnTo>
                <a:lnTo>
                  <a:pt x="1136" y="30645"/>
                </a:lnTo>
                <a:lnTo>
                  <a:pt x="1043" y="30738"/>
                </a:lnTo>
                <a:lnTo>
                  <a:pt x="857" y="30981"/>
                </a:lnTo>
                <a:lnTo>
                  <a:pt x="690" y="31223"/>
                </a:lnTo>
                <a:lnTo>
                  <a:pt x="541" y="31465"/>
                </a:lnTo>
                <a:lnTo>
                  <a:pt x="410" y="31688"/>
                </a:lnTo>
                <a:lnTo>
                  <a:pt x="634" y="31483"/>
                </a:lnTo>
                <a:lnTo>
                  <a:pt x="1062" y="31111"/>
                </a:lnTo>
                <a:lnTo>
                  <a:pt x="1285" y="30906"/>
                </a:lnTo>
                <a:lnTo>
                  <a:pt x="1453" y="30720"/>
                </a:lnTo>
                <a:lnTo>
                  <a:pt x="1565" y="30590"/>
                </a:lnTo>
                <a:lnTo>
                  <a:pt x="1583" y="30534"/>
                </a:lnTo>
                <a:lnTo>
                  <a:pt x="1565" y="30496"/>
                </a:lnTo>
                <a:lnTo>
                  <a:pt x="1490" y="30459"/>
                </a:lnTo>
                <a:close/>
                <a:moveTo>
                  <a:pt x="92644" y="30794"/>
                </a:moveTo>
                <a:lnTo>
                  <a:pt x="92402" y="30943"/>
                </a:lnTo>
                <a:lnTo>
                  <a:pt x="91937" y="31241"/>
                </a:lnTo>
                <a:lnTo>
                  <a:pt x="91713" y="31390"/>
                </a:lnTo>
                <a:lnTo>
                  <a:pt x="91509" y="31539"/>
                </a:lnTo>
                <a:lnTo>
                  <a:pt x="91453" y="31614"/>
                </a:lnTo>
                <a:lnTo>
                  <a:pt x="91397" y="31669"/>
                </a:lnTo>
                <a:lnTo>
                  <a:pt x="91378" y="31725"/>
                </a:lnTo>
                <a:lnTo>
                  <a:pt x="91397" y="31762"/>
                </a:lnTo>
                <a:lnTo>
                  <a:pt x="91434" y="31781"/>
                </a:lnTo>
                <a:lnTo>
                  <a:pt x="91509" y="31800"/>
                </a:lnTo>
                <a:lnTo>
                  <a:pt x="91583" y="31762"/>
                </a:lnTo>
                <a:lnTo>
                  <a:pt x="91657" y="31725"/>
                </a:lnTo>
                <a:lnTo>
                  <a:pt x="91862" y="31576"/>
                </a:lnTo>
                <a:lnTo>
                  <a:pt x="92086" y="31390"/>
                </a:lnTo>
                <a:lnTo>
                  <a:pt x="92458" y="30999"/>
                </a:lnTo>
                <a:lnTo>
                  <a:pt x="92644" y="30794"/>
                </a:lnTo>
                <a:close/>
                <a:moveTo>
                  <a:pt x="1565" y="31614"/>
                </a:moveTo>
                <a:lnTo>
                  <a:pt x="1509" y="31632"/>
                </a:lnTo>
                <a:lnTo>
                  <a:pt x="1397" y="31688"/>
                </a:lnTo>
                <a:lnTo>
                  <a:pt x="1248" y="31818"/>
                </a:lnTo>
                <a:lnTo>
                  <a:pt x="1062" y="31986"/>
                </a:lnTo>
                <a:lnTo>
                  <a:pt x="876" y="32172"/>
                </a:lnTo>
                <a:lnTo>
                  <a:pt x="727" y="32377"/>
                </a:lnTo>
                <a:lnTo>
                  <a:pt x="597" y="32544"/>
                </a:lnTo>
                <a:lnTo>
                  <a:pt x="559" y="32600"/>
                </a:lnTo>
                <a:lnTo>
                  <a:pt x="541" y="32656"/>
                </a:lnTo>
                <a:lnTo>
                  <a:pt x="541" y="32712"/>
                </a:lnTo>
                <a:lnTo>
                  <a:pt x="559" y="32731"/>
                </a:lnTo>
                <a:lnTo>
                  <a:pt x="652" y="32731"/>
                </a:lnTo>
                <a:lnTo>
                  <a:pt x="764" y="32675"/>
                </a:lnTo>
                <a:lnTo>
                  <a:pt x="876" y="32600"/>
                </a:lnTo>
                <a:lnTo>
                  <a:pt x="987" y="32507"/>
                </a:lnTo>
                <a:lnTo>
                  <a:pt x="1211" y="32284"/>
                </a:lnTo>
                <a:lnTo>
                  <a:pt x="1360" y="32135"/>
                </a:lnTo>
                <a:lnTo>
                  <a:pt x="1434" y="32042"/>
                </a:lnTo>
                <a:lnTo>
                  <a:pt x="1546" y="31837"/>
                </a:lnTo>
                <a:lnTo>
                  <a:pt x="1602" y="31744"/>
                </a:lnTo>
                <a:lnTo>
                  <a:pt x="1621" y="31669"/>
                </a:lnTo>
                <a:lnTo>
                  <a:pt x="1621" y="31651"/>
                </a:lnTo>
                <a:lnTo>
                  <a:pt x="1602" y="31632"/>
                </a:lnTo>
                <a:lnTo>
                  <a:pt x="1565" y="31614"/>
                </a:lnTo>
                <a:close/>
                <a:moveTo>
                  <a:pt x="92607" y="31669"/>
                </a:moveTo>
                <a:lnTo>
                  <a:pt x="92290" y="31911"/>
                </a:lnTo>
                <a:lnTo>
                  <a:pt x="92030" y="32116"/>
                </a:lnTo>
                <a:lnTo>
                  <a:pt x="91769" y="32358"/>
                </a:lnTo>
                <a:lnTo>
                  <a:pt x="91527" y="32600"/>
                </a:lnTo>
                <a:lnTo>
                  <a:pt x="91415" y="32712"/>
                </a:lnTo>
                <a:lnTo>
                  <a:pt x="91341" y="32824"/>
                </a:lnTo>
                <a:lnTo>
                  <a:pt x="91285" y="32917"/>
                </a:lnTo>
                <a:lnTo>
                  <a:pt x="91266" y="32991"/>
                </a:lnTo>
                <a:lnTo>
                  <a:pt x="91285" y="33047"/>
                </a:lnTo>
                <a:lnTo>
                  <a:pt x="91341" y="33066"/>
                </a:lnTo>
                <a:lnTo>
                  <a:pt x="91415" y="33066"/>
                </a:lnTo>
                <a:lnTo>
                  <a:pt x="91471" y="33029"/>
                </a:lnTo>
                <a:lnTo>
                  <a:pt x="91564" y="32973"/>
                </a:lnTo>
                <a:lnTo>
                  <a:pt x="91657" y="32898"/>
                </a:lnTo>
                <a:lnTo>
                  <a:pt x="91844" y="32675"/>
                </a:lnTo>
                <a:lnTo>
                  <a:pt x="92048" y="32414"/>
                </a:lnTo>
                <a:lnTo>
                  <a:pt x="92421" y="31930"/>
                </a:lnTo>
                <a:lnTo>
                  <a:pt x="92551" y="31762"/>
                </a:lnTo>
                <a:lnTo>
                  <a:pt x="92607" y="31669"/>
                </a:lnTo>
                <a:close/>
                <a:moveTo>
                  <a:pt x="1807" y="32526"/>
                </a:moveTo>
                <a:lnTo>
                  <a:pt x="1769" y="32544"/>
                </a:lnTo>
                <a:lnTo>
                  <a:pt x="1639" y="32619"/>
                </a:lnTo>
                <a:lnTo>
                  <a:pt x="1453" y="32786"/>
                </a:lnTo>
                <a:lnTo>
                  <a:pt x="1006" y="33252"/>
                </a:lnTo>
                <a:lnTo>
                  <a:pt x="783" y="33494"/>
                </a:lnTo>
                <a:lnTo>
                  <a:pt x="615" y="33717"/>
                </a:lnTo>
                <a:lnTo>
                  <a:pt x="503" y="33885"/>
                </a:lnTo>
                <a:lnTo>
                  <a:pt x="485" y="33941"/>
                </a:lnTo>
                <a:lnTo>
                  <a:pt x="485" y="33959"/>
                </a:lnTo>
                <a:lnTo>
                  <a:pt x="522" y="33978"/>
                </a:lnTo>
                <a:lnTo>
                  <a:pt x="578" y="33978"/>
                </a:lnTo>
                <a:lnTo>
                  <a:pt x="708" y="33922"/>
                </a:lnTo>
                <a:lnTo>
                  <a:pt x="857" y="33810"/>
                </a:lnTo>
                <a:lnTo>
                  <a:pt x="1006" y="33680"/>
                </a:lnTo>
                <a:lnTo>
                  <a:pt x="1304" y="33382"/>
                </a:lnTo>
                <a:lnTo>
                  <a:pt x="1490" y="33196"/>
                </a:lnTo>
                <a:lnTo>
                  <a:pt x="1602" y="33047"/>
                </a:lnTo>
                <a:lnTo>
                  <a:pt x="1769" y="32786"/>
                </a:lnTo>
                <a:lnTo>
                  <a:pt x="1825" y="32656"/>
                </a:lnTo>
                <a:lnTo>
                  <a:pt x="1863" y="32563"/>
                </a:lnTo>
                <a:lnTo>
                  <a:pt x="1863" y="32544"/>
                </a:lnTo>
                <a:lnTo>
                  <a:pt x="1844" y="32526"/>
                </a:lnTo>
                <a:close/>
                <a:moveTo>
                  <a:pt x="92570" y="32824"/>
                </a:moveTo>
                <a:lnTo>
                  <a:pt x="92533" y="32842"/>
                </a:lnTo>
                <a:lnTo>
                  <a:pt x="92253" y="33029"/>
                </a:lnTo>
                <a:lnTo>
                  <a:pt x="92030" y="33196"/>
                </a:lnTo>
                <a:lnTo>
                  <a:pt x="91769" y="33401"/>
                </a:lnTo>
                <a:lnTo>
                  <a:pt x="91546" y="33624"/>
                </a:lnTo>
                <a:lnTo>
                  <a:pt x="91360" y="33810"/>
                </a:lnTo>
                <a:lnTo>
                  <a:pt x="91304" y="33904"/>
                </a:lnTo>
                <a:lnTo>
                  <a:pt x="91266" y="33978"/>
                </a:lnTo>
                <a:lnTo>
                  <a:pt x="91266" y="34034"/>
                </a:lnTo>
                <a:lnTo>
                  <a:pt x="91304" y="34090"/>
                </a:lnTo>
                <a:lnTo>
                  <a:pt x="91341" y="34108"/>
                </a:lnTo>
                <a:lnTo>
                  <a:pt x="91397" y="34090"/>
                </a:lnTo>
                <a:lnTo>
                  <a:pt x="91509" y="34053"/>
                </a:lnTo>
                <a:lnTo>
                  <a:pt x="91620" y="33959"/>
                </a:lnTo>
                <a:lnTo>
                  <a:pt x="91751" y="33848"/>
                </a:lnTo>
                <a:lnTo>
                  <a:pt x="91974" y="33606"/>
                </a:lnTo>
                <a:lnTo>
                  <a:pt x="92104" y="33457"/>
                </a:lnTo>
                <a:lnTo>
                  <a:pt x="92235" y="33308"/>
                </a:lnTo>
                <a:lnTo>
                  <a:pt x="92421" y="33084"/>
                </a:lnTo>
                <a:lnTo>
                  <a:pt x="92570" y="32880"/>
                </a:lnTo>
                <a:lnTo>
                  <a:pt x="92588" y="32824"/>
                </a:lnTo>
                <a:close/>
                <a:moveTo>
                  <a:pt x="1509" y="33755"/>
                </a:moveTo>
                <a:lnTo>
                  <a:pt x="1434" y="33792"/>
                </a:lnTo>
                <a:lnTo>
                  <a:pt x="1341" y="33848"/>
                </a:lnTo>
                <a:lnTo>
                  <a:pt x="1136" y="34034"/>
                </a:lnTo>
                <a:lnTo>
                  <a:pt x="950" y="34257"/>
                </a:lnTo>
                <a:lnTo>
                  <a:pt x="745" y="34481"/>
                </a:lnTo>
                <a:lnTo>
                  <a:pt x="597" y="34704"/>
                </a:lnTo>
                <a:lnTo>
                  <a:pt x="429" y="34928"/>
                </a:lnTo>
                <a:lnTo>
                  <a:pt x="671" y="34741"/>
                </a:lnTo>
                <a:lnTo>
                  <a:pt x="1136" y="34388"/>
                </a:lnTo>
                <a:lnTo>
                  <a:pt x="1360" y="34201"/>
                </a:lnTo>
                <a:lnTo>
                  <a:pt x="1546" y="34015"/>
                </a:lnTo>
                <a:lnTo>
                  <a:pt x="1602" y="33941"/>
                </a:lnTo>
                <a:lnTo>
                  <a:pt x="1639" y="33885"/>
                </a:lnTo>
                <a:lnTo>
                  <a:pt x="1658" y="33829"/>
                </a:lnTo>
                <a:lnTo>
                  <a:pt x="1639" y="33792"/>
                </a:lnTo>
                <a:lnTo>
                  <a:pt x="1583" y="33755"/>
                </a:lnTo>
                <a:close/>
                <a:moveTo>
                  <a:pt x="92328" y="33904"/>
                </a:moveTo>
                <a:lnTo>
                  <a:pt x="92067" y="34108"/>
                </a:lnTo>
                <a:lnTo>
                  <a:pt x="91620" y="34518"/>
                </a:lnTo>
                <a:lnTo>
                  <a:pt x="91397" y="34723"/>
                </a:lnTo>
                <a:lnTo>
                  <a:pt x="91211" y="34928"/>
                </a:lnTo>
                <a:lnTo>
                  <a:pt x="91155" y="35002"/>
                </a:lnTo>
                <a:lnTo>
                  <a:pt x="91118" y="35076"/>
                </a:lnTo>
                <a:lnTo>
                  <a:pt x="91099" y="35132"/>
                </a:lnTo>
                <a:lnTo>
                  <a:pt x="91118" y="35188"/>
                </a:lnTo>
                <a:lnTo>
                  <a:pt x="91155" y="35207"/>
                </a:lnTo>
                <a:lnTo>
                  <a:pt x="91229" y="35188"/>
                </a:lnTo>
                <a:lnTo>
                  <a:pt x="91304" y="35151"/>
                </a:lnTo>
                <a:lnTo>
                  <a:pt x="91397" y="35076"/>
                </a:lnTo>
                <a:lnTo>
                  <a:pt x="91583" y="34890"/>
                </a:lnTo>
                <a:lnTo>
                  <a:pt x="91788" y="34630"/>
                </a:lnTo>
                <a:lnTo>
                  <a:pt x="92160" y="34146"/>
                </a:lnTo>
                <a:lnTo>
                  <a:pt x="92328" y="33904"/>
                </a:lnTo>
                <a:close/>
                <a:moveTo>
                  <a:pt x="1583" y="34816"/>
                </a:moveTo>
                <a:lnTo>
                  <a:pt x="1472" y="34872"/>
                </a:lnTo>
                <a:lnTo>
                  <a:pt x="876" y="35449"/>
                </a:lnTo>
                <a:lnTo>
                  <a:pt x="503" y="35821"/>
                </a:lnTo>
                <a:lnTo>
                  <a:pt x="392" y="35952"/>
                </a:lnTo>
                <a:lnTo>
                  <a:pt x="354" y="36007"/>
                </a:lnTo>
                <a:lnTo>
                  <a:pt x="392" y="36026"/>
                </a:lnTo>
                <a:lnTo>
                  <a:pt x="429" y="36026"/>
                </a:lnTo>
                <a:lnTo>
                  <a:pt x="541" y="35970"/>
                </a:lnTo>
                <a:lnTo>
                  <a:pt x="690" y="35896"/>
                </a:lnTo>
                <a:lnTo>
                  <a:pt x="857" y="35784"/>
                </a:lnTo>
                <a:lnTo>
                  <a:pt x="1174" y="35579"/>
                </a:lnTo>
                <a:lnTo>
                  <a:pt x="1341" y="35430"/>
                </a:lnTo>
                <a:lnTo>
                  <a:pt x="1397" y="35374"/>
                </a:lnTo>
                <a:lnTo>
                  <a:pt x="1472" y="35263"/>
                </a:lnTo>
                <a:lnTo>
                  <a:pt x="1546" y="35132"/>
                </a:lnTo>
                <a:lnTo>
                  <a:pt x="1602" y="35002"/>
                </a:lnTo>
                <a:lnTo>
                  <a:pt x="1621" y="34890"/>
                </a:lnTo>
                <a:lnTo>
                  <a:pt x="1621" y="34816"/>
                </a:lnTo>
                <a:close/>
                <a:moveTo>
                  <a:pt x="92402" y="34909"/>
                </a:moveTo>
                <a:lnTo>
                  <a:pt x="92290" y="35002"/>
                </a:lnTo>
                <a:lnTo>
                  <a:pt x="92086" y="35151"/>
                </a:lnTo>
                <a:lnTo>
                  <a:pt x="91844" y="35374"/>
                </a:lnTo>
                <a:lnTo>
                  <a:pt x="91602" y="35635"/>
                </a:lnTo>
                <a:lnTo>
                  <a:pt x="91378" y="35877"/>
                </a:lnTo>
                <a:lnTo>
                  <a:pt x="91304" y="35989"/>
                </a:lnTo>
                <a:lnTo>
                  <a:pt x="91229" y="36100"/>
                </a:lnTo>
                <a:lnTo>
                  <a:pt x="91192" y="36194"/>
                </a:lnTo>
                <a:lnTo>
                  <a:pt x="91173" y="36268"/>
                </a:lnTo>
                <a:lnTo>
                  <a:pt x="91192" y="36324"/>
                </a:lnTo>
                <a:lnTo>
                  <a:pt x="91266" y="36343"/>
                </a:lnTo>
                <a:lnTo>
                  <a:pt x="91304" y="36343"/>
                </a:lnTo>
                <a:lnTo>
                  <a:pt x="91341" y="36324"/>
                </a:lnTo>
                <a:lnTo>
                  <a:pt x="91434" y="36268"/>
                </a:lnTo>
                <a:lnTo>
                  <a:pt x="91527" y="36156"/>
                </a:lnTo>
                <a:lnTo>
                  <a:pt x="91639" y="36026"/>
                </a:lnTo>
                <a:lnTo>
                  <a:pt x="91806" y="35765"/>
                </a:lnTo>
                <a:lnTo>
                  <a:pt x="91937" y="35579"/>
                </a:lnTo>
                <a:lnTo>
                  <a:pt x="92235" y="35188"/>
                </a:lnTo>
                <a:lnTo>
                  <a:pt x="92384" y="34983"/>
                </a:lnTo>
                <a:lnTo>
                  <a:pt x="92421" y="34909"/>
                </a:lnTo>
                <a:close/>
                <a:moveTo>
                  <a:pt x="1546" y="35877"/>
                </a:moveTo>
                <a:lnTo>
                  <a:pt x="1453" y="35952"/>
                </a:lnTo>
                <a:lnTo>
                  <a:pt x="1285" y="36082"/>
                </a:lnTo>
                <a:lnTo>
                  <a:pt x="839" y="36491"/>
                </a:lnTo>
                <a:lnTo>
                  <a:pt x="615" y="36715"/>
                </a:lnTo>
                <a:lnTo>
                  <a:pt x="429" y="36901"/>
                </a:lnTo>
                <a:lnTo>
                  <a:pt x="299" y="37050"/>
                </a:lnTo>
                <a:lnTo>
                  <a:pt x="280" y="37106"/>
                </a:lnTo>
                <a:lnTo>
                  <a:pt x="280" y="37124"/>
                </a:lnTo>
                <a:lnTo>
                  <a:pt x="299" y="37143"/>
                </a:lnTo>
                <a:lnTo>
                  <a:pt x="354" y="37143"/>
                </a:lnTo>
                <a:lnTo>
                  <a:pt x="466" y="37106"/>
                </a:lnTo>
                <a:lnTo>
                  <a:pt x="615" y="37013"/>
                </a:lnTo>
                <a:lnTo>
                  <a:pt x="783" y="36901"/>
                </a:lnTo>
                <a:lnTo>
                  <a:pt x="1099" y="36640"/>
                </a:lnTo>
                <a:lnTo>
                  <a:pt x="1285" y="36473"/>
                </a:lnTo>
                <a:lnTo>
                  <a:pt x="1397" y="36343"/>
                </a:lnTo>
                <a:lnTo>
                  <a:pt x="1565" y="36119"/>
                </a:lnTo>
                <a:lnTo>
                  <a:pt x="1621" y="36007"/>
                </a:lnTo>
                <a:lnTo>
                  <a:pt x="1658" y="35914"/>
                </a:lnTo>
                <a:lnTo>
                  <a:pt x="1658" y="35877"/>
                </a:lnTo>
                <a:close/>
                <a:moveTo>
                  <a:pt x="92365" y="35952"/>
                </a:moveTo>
                <a:lnTo>
                  <a:pt x="92123" y="36212"/>
                </a:lnTo>
                <a:lnTo>
                  <a:pt x="91713" y="36696"/>
                </a:lnTo>
                <a:lnTo>
                  <a:pt x="91527" y="36957"/>
                </a:lnTo>
                <a:lnTo>
                  <a:pt x="91378" y="37180"/>
                </a:lnTo>
                <a:lnTo>
                  <a:pt x="91322" y="37292"/>
                </a:lnTo>
                <a:lnTo>
                  <a:pt x="91304" y="37367"/>
                </a:lnTo>
                <a:lnTo>
                  <a:pt x="91285" y="37441"/>
                </a:lnTo>
                <a:lnTo>
                  <a:pt x="91322" y="37497"/>
                </a:lnTo>
                <a:lnTo>
                  <a:pt x="91378" y="37515"/>
                </a:lnTo>
                <a:lnTo>
                  <a:pt x="91434" y="37497"/>
                </a:lnTo>
                <a:lnTo>
                  <a:pt x="91509" y="37441"/>
                </a:lnTo>
                <a:lnTo>
                  <a:pt x="91583" y="37348"/>
                </a:lnTo>
                <a:lnTo>
                  <a:pt x="91751" y="37106"/>
                </a:lnTo>
                <a:lnTo>
                  <a:pt x="91918" y="36808"/>
                </a:lnTo>
                <a:lnTo>
                  <a:pt x="92216" y="36231"/>
                </a:lnTo>
                <a:lnTo>
                  <a:pt x="92365" y="35952"/>
                </a:lnTo>
                <a:close/>
                <a:moveTo>
                  <a:pt x="1472" y="36882"/>
                </a:moveTo>
                <a:lnTo>
                  <a:pt x="1434" y="36920"/>
                </a:lnTo>
                <a:lnTo>
                  <a:pt x="857" y="37646"/>
                </a:lnTo>
                <a:lnTo>
                  <a:pt x="336" y="38297"/>
                </a:lnTo>
                <a:lnTo>
                  <a:pt x="373" y="38316"/>
                </a:lnTo>
                <a:lnTo>
                  <a:pt x="410" y="38316"/>
                </a:lnTo>
                <a:lnTo>
                  <a:pt x="522" y="38260"/>
                </a:lnTo>
                <a:lnTo>
                  <a:pt x="671" y="38167"/>
                </a:lnTo>
                <a:lnTo>
                  <a:pt x="839" y="38037"/>
                </a:lnTo>
                <a:lnTo>
                  <a:pt x="1136" y="37757"/>
                </a:lnTo>
                <a:lnTo>
                  <a:pt x="1323" y="37590"/>
                </a:lnTo>
                <a:lnTo>
                  <a:pt x="1527" y="37329"/>
                </a:lnTo>
                <a:lnTo>
                  <a:pt x="1621" y="37162"/>
                </a:lnTo>
                <a:lnTo>
                  <a:pt x="1658" y="37106"/>
                </a:lnTo>
                <a:lnTo>
                  <a:pt x="1658" y="37050"/>
                </a:lnTo>
                <a:lnTo>
                  <a:pt x="1621" y="36976"/>
                </a:lnTo>
                <a:lnTo>
                  <a:pt x="1583" y="36901"/>
                </a:lnTo>
                <a:lnTo>
                  <a:pt x="1546" y="36882"/>
                </a:lnTo>
                <a:close/>
                <a:moveTo>
                  <a:pt x="92179" y="37087"/>
                </a:moveTo>
                <a:lnTo>
                  <a:pt x="92030" y="37162"/>
                </a:lnTo>
                <a:lnTo>
                  <a:pt x="91918" y="37236"/>
                </a:lnTo>
                <a:lnTo>
                  <a:pt x="91825" y="37329"/>
                </a:lnTo>
                <a:lnTo>
                  <a:pt x="91602" y="37571"/>
                </a:lnTo>
                <a:lnTo>
                  <a:pt x="91397" y="37832"/>
                </a:lnTo>
                <a:lnTo>
                  <a:pt x="91229" y="38074"/>
                </a:lnTo>
                <a:lnTo>
                  <a:pt x="91173" y="38204"/>
                </a:lnTo>
                <a:lnTo>
                  <a:pt x="91080" y="38428"/>
                </a:lnTo>
                <a:lnTo>
                  <a:pt x="91043" y="38521"/>
                </a:lnTo>
                <a:lnTo>
                  <a:pt x="91043" y="38595"/>
                </a:lnTo>
                <a:lnTo>
                  <a:pt x="91062" y="38595"/>
                </a:lnTo>
                <a:lnTo>
                  <a:pt x="91080" y="38614"/>
                </a:lnTo>
                <a:lnTo>
                  <a:pt x="91173" y="38558"/>
                </a:lnTo>
                <a:lnTo>
                  <a:pt x="91285" y="38465"/>
                </a:lnTo>
                <a:lnTo>
                  <a:pt x="91397" y="38353"/>
                </a:lnTo>
                <a:lnTo>
                  <a:pt x="91583" y="38130"/>
                </a:lnTo>
                <a:lnTo>
                  <a:pt x="91937" y="37646"/>
                </a:lnTo>
                <a:lnTo>
                  <a:pt x="92086" y="37441"/>
                </a:lnTo>
                <a:lnTo>
                  <a:pt x="92235" y="37218"/>
                </a:lnTo>
                <a:lnTo>
                  <a:pt x="92272" y="37143"/>
                </a:lnTo>
                <a:lnTo>
                  <a:pt x="92272" y="37106"/>
                </a:lnTo>
                <a:lnTo>
                  <a:pt x="92253" y="37087"/>
                </a:lnTo>
                <a:close/>
                <a:moveTo>
                  <a:pt x="1341" y="38111"/>
                </a:moveTo>
                <a:lnTo>
                  <a:pt x="1285" y="38130"/>
                </a:lnTo>
                <a:lnTo>
                  <a:pt x="1136" y="38242"/>
                </a:lnTo>
                <a:lnTo>
                  <a:pt x="987" y="38428"/>
                </a:lnTo>
                <a:lnTo>
                  <a:pt x="801" y="38633"/>
                </a:lnTo>
                <a:lnTo>
                  <a:pt x="485" y="39061"/>
                </a:lnTo>
                <a:lnTo>
                  <a:pt x="354" y="39210"/>
                </a:lnTo>
                <a:lnTo>
                  <a:pt x="299" y="39247"/>
                </a:lnTo>
                <a:lnTo>
                  <a:pt x="243" y="39284"/>
                </a:lnTo>
                <a:lnTo>
                  <a:pt x="243" y="39284"/>
                </a:lnTo>
                <a:lnTo>
                  <a:pt x="373" y="39228"/>
                </a:lnTo>
                <a:lnTo>
                  <a:pt x="578" y="39098"/>
                </a:lnTo>
                <a:lnTo>
                  <a:pt x="820" y="38949"/>
                </a:lnTo>
                <a:lnTo>
                  <a:pt x="1081" y="38763"/>
                </a:lnTo>
                <a:lnTo>
                  <a:pt x="1304" y="38558"/>
                </a:lnTo>
                <a:lnTo>
                  <a:pt x="1397" y="38465"/>
                </a:lnTo>
                <a:lnTo>
                  <a:pt x="1453" y="38372"/>
                </a:lnTo>
                <a:lnTo>
                  <a:pt x="1490" y="38297"/>
                </a:lnTo>
                <a:lnTo>
                  <a:pt x="1490" y="38223"/>
                </a:lnTo>
                <a:lnTo>
                  <a:pt x="1453" y="38148"/>
                </a:lnTo>
                <a:lnTo>
                  <a:pt x="1378" y="38111"/>
                </a:lnTo>
                <a:close/>
                <a:moveTo>
                  <a:pt x="92384" y="38353"/>
                </a:moveTo>
                <a:lnTo>
                  <a:pt x="92328" y="38372"/>
                </a:lnTo>
                <a:lnTo>
                  <a:pt x="92272" y="38391"/>
                </a:lnTo>
                <a:lnTo>
                  <a:pt x="92197" y="38446"/>
                </a:lnTo>
                <a:lnTo>
                  <a:pt x="92030" y="38577"/>
                </a:lnTo>
                <a:lnTo>
                  <a:pt x="91844" y="38744"/>
                </a:lnTo>
                <a:lnTo>
                  <a:pt x="91509" y="39098"/>
                </a:lnTo>
                <a:lnTo>
                  <a:pt x="91341" y="39321"/>
                </a:lnTo>
                <a:lnTo>
                  <a:pt x="91341" y="39340"/>
                </a:lnTo>
                <a:lnTo>
                  <a:pt x="91360" y="39359"/>
                </a:lnTo>
                <a:lnTo>
                  <a:pt x="91490" y="39303"/>
                </a:lnTo>
                <a:lnTo>
                  <a:pt x="91695" y="39191"/>
                </a:lnTo>
                <a:lnTo>
                  <a:pt x="91937" y="39024"/>
                </a:lnTo>
                <a:lnTo>
                  <a:pt x="92160" y="38837"/>
                </a:lnTo>
                <a:lnTo>
                  <a:pt x="92346" y="38651"/>
                </a:lnTo>
                <a:lnTo>
                  <a:pt x="92402" y="38577"/>
                </a:lnTo>
                <a:lnTo>
                  <a:pt x="92439" y="38502"/>
                </a:lnTo>
                <a:lnTo>
                  <a:pt x="92439" y="38428"/>
                </a:lnTo>
                <a:lnTo>
                  <a:pt x="92421" y="38372"/>
                </a:lnTo>
                <a:lnTo>
                  <a:pt x="92384" y="38353"/>
                </a:lnTo>
                <a:close/>
                <a:moveTo>
                  <a:pt x="1751" y="39079"/>
                </a:moveTo>
                <a:lnTo>
                  <a:pt x="1695" y="39098"/>
                </a:lnTo>
                <a:lnTo>
                  <a:pt x="1583" y="39154"/>
                </a:lnTo>
                <a:lnTo>
                  <a:pt x="1434" y="39247"/>
                </a:lnTo>
                <a:lnTo>
                  <a:pt x="1267" y="39396"/>
                </a:lnTo>
                <a:lnTo>
                  <a:pt x="950" y="39694"/>
                </a:lnTo>
                <a:lnTo>
                  <a:pt x="764" y="39861"/>
                </a:lnTo>
                <a:lnTo>
                  <a:pt x="485" y="40085"/>
                </a:lnTo>
                <a:lnTo>
                  <a:pt x="336" y="40234"/>
                </a:lnTo>
                <a:lnTo>
                  <a:pt x="280" y="40290"/>
                </a:lnTo>
                <a:lnTo>
                  <a:pt x="261" y="40327"/>
                </a:lnTo>
                <a:lnTo>
                  <a:pt x="261" y="40383"/>
                </a:lnTo>
                <a:lnTo>
                  <a:pt x="280" y="40438"/>
                </a:lnTo>
                <a:lnTo>
                  <a:pt x="299" y="40476"/>
                </a:lnTo>
                <a:lnTo>
                  <a:pt x="354" y="40476"/>
                </a:lnTo>
                <a:lnTo>
                  <a:pt x="392" y="40438"/>
                </a:lnTo>
                <a:lnTo>
                  <a:pt x="690" y="40215"/>
                </a:lnTo>
                <a:lnTo>
                  <a:pt x="1192" y="39824"/>
                </a:lnTo>
                <a:lnTo>
                  <a:pt x="1434" y="39601"/>
                </a:lnTo>
                <a:lnTo>
                  <a:pt x="1639" y="39396"/>
                </a:lnTo>
                <a:lnTo>
                  <a:pt x="1714" y="39303"/>
                </a:lnTo>
                <a:lnTo>
                  <a:pt x="1769" y="39228"/>
                </a:lnTo>
                <a:lnTo>
                  <a:pt x="1788" y="39154"/>
                </a:lnTo>
                <a:lnTo>
                  <a:pt x="1769" y="39117"/>
                </a:lnTo>
                <a:lnTo>
                  <a:pt x="1751" y="39079"/>
                </a:lnTo>
                <a:close/>
                <a:moveTo>
                  <a:pt x="92477" y="39359"/>
                </a:moveTo>
                <a:lnTo>
                  <a:pt x="92346" y="39415"/>
                </a:lnTo>
                <a:lnTo>
                  <a:pt x="92142" y="39526"/>
                </a:lnTo>
                <a:lnTo>
                  <a:pt x="91899" y="39675"/>
                </a:lnTo>
                <a:lnTo>
                  <a:pt x="91639" y="39861"/>
                </a:lnTo>
                <a:lnTo>
                  <a:pt x="91397" y="40048"/>
                </a:lnTo>
                <a:lnTo>
                  <a:pt x="91304" y="40159"/>
                </a:lnTo>
                <a:lnTo>
                  <a:pt x="91229" y="40252"/>
                </a:lnTo>
                <a:lnTo>
                  <a:pt x="91155" y="40345"/>
                </a:lnTo>
                <a:lnTo>
                  <a:pt x="91136" y="40420"/>
                </a:lnTo>
                <a:lnTo>
                  <a:pt x="91136" y="40494"/>
                </a:lnTo>
                <a:lnTo>
                  <a:pt x="91173" y="40569"/>
                </a:lnTo>
                <a:lnTo>
                  <a:pt x="91192" y="40587"/>
                </a:lnTo>
                <a:lnTo>
                  <a:pt x="91229" y="40587"/>
                </a:lnTo>
                <a:lnTo>
                  <a:pt x="91341" y="40532"/>
                </a:lnTo>
                <a:lnTo>
                  <a:pt x="91471" y="40457"/>
                </a:lnTo>
                <a:lnTo>
                  <a:pt x="91602" y="40345"/>
                </a:lnTo>
                <a:lnTo>
                  <a:pt x="91862" y="40103"/>
                </a:lnTo>
                <a:lnTo>
                  <a:pt x="91993" y="39954"/>
                </a:lnTo>
                <a:lnTo>
                  <a:pt x="92123" y="39843"/>
                </a:lnTo>
                <a:lnTo>
                  <a:pt x="92365" y="39619"/>
                </a:lnTo>
                <a:lnTo>
                  <a:pt x="92458" y="39526"/>
                </a:lnTo>
                <a:lnTo>
                  <a:pt x="92533" y="39433"/>
                </a:lnTo>
                <a:lnTo>
                  <a:pt x="92533" y="39396"/>
                </a:lnTo>
                <a:lnTo>
                  <a:pt x="92533" y="39377"/>
                </a:lnTo>
                <a:lnTo>
                  <a:pt x="92514" y="39359"/>
                </a:lnTo>
                <a:close/>
                <a:moveTo>
                  <a:pt x="1583" y="40234"/>
                </a:moveTo>
                <a:lnTo>
                  <a:pt x="1490" y="40252"/>
                </a:lnTo>
                <a:lnTo>
                  <a:pt x="1397" y="40308"/>
                </a:lnTo>
                <a:lnTo>
                  <a:pt x="1304" y="40383"/>
                </a:lnTo>
                <a:lnTo>
                  <a:pt x="1230" y="40457"/>
                </a:lnTo>
                <a:lnTo>
                  <a:pt x="1081" y="40662"/>
                </a:lnTo>
                <a:lnTo>
                  <a:pt x="950" y="40829"/>
                </a:lnTo>
                <a:lnTo>
                  <a:pt x="764" y="40960"/>
                </a:lnTo>
                <a:lnTo>
                  <a:pt x="541" y="41165"/>
                </a:lnTo>
                <a:lnTo>
                  <a:pt x="429" y="41258"/>
                </a:lnTo>
                <a:lnTo>
                  <a:pt x="392" y="41351"/>
                </a:lnTo>
                <a:lnTo>
                  <a:pt x="373" y="41407"/>
                </a:lnTo>
                <a:lnTo>
                  <a:pt x="392" y="41425"/>
                </a:lnTo>
                <a:lnTo>
                  <a:pt x="429" y="41462"/>
                </a:lnTo>
                <a:lnTo>
                  <a:pt x="485" y="41481"/>
                </a:lnTo>
                <a:lnTo>
                  <a:pt x="578" y="41481"/>
                </a:lnTo>
                <a:lnTo>
                  <a:pt x="690" y="41462"/>
                </a:lnTo>
                <a:lnTo>
                  <a:pt x="783" y="41407"/>
                </a:lnTo>
                <a:lnTo>
                  <a:pt x="894" y="41332"/>
                </a:lnTo>
                <a:lnTo>
                  <a:pt x="1006" y="41239"/>
                </a:lnTo>
                <a:lnTo>
                  <a:pt x="1118" y="41127"/>
                </a:lnTo>
                <a:lnTo>
                  <a:pt x="1304" y="40904"/>
                </a:lnTo>
                <a:lnTo>
                  <a:pt x="1472" y="40662"/>
                </a:lnTo>
                <a:lnTo>
                  <a:pt x="1583" y="40438"/>
                </a:lnTo>
                <a:lnTo>
                  <a:pt x="1621" y="40364"/>
                </a:lnTo>
                <a:lnTo>
                  <a:pt x="1639" y="40290"/>
                </a:lnTo>
                <a:lnTo>
                  <a:pt x="1621" y="40252"/>
                </a:lnTo>
                <a:lnTo>
                  <a:pt x="1583" y="40234"/>
                </a:lnTo>
                <a:close/>
                <a:moveTo>
                  <a:pt x="92439" y="40587"/>
                </a:moveTo>
                <a:lnTo>
                  <a:pt x="92309" y="40643"/>
                </a:lnTo>
                <a:lnTo>
                  <a:pt x="92142" y="40736"/>
                </a:lnTo>
                <a:lnTo>
                  <a:pt x="91918" y="40885"/>
                </a:lnTo>
                <a:lnTo>
                  <a:pt x="91695" y="41034"/>
                </a:lnTo>
                <a:lnTo>
                  <a:pt x="91509" y="41202"/>
                </a:lnTo>
                <a:lnTo>
                  <a:pt x="91378" y="41351"/>
                </a:lnTo>
                <a:lnTo>
                  <a:pt x="91341" y="41407"/>
                </a:lnTo>
                <a:lnTo>
                  <a:pt x="91341" y="41462"/>
                </a:lnTo>
                <a:lnTo>
                  <a:pt x="91360" y="41500"/>
                </a:lnTo>
                <a:lnTo>
                  <a:pt x="91434" y="41518"/>
                </a:lnTo>
                <a:lnTo>
                  <a:pt x="91490" y="41518"/>
                </a:lnTo>
                <a:lnTo>
                  <a:pt x="91546" y="41500"/>
                </a:lnTo>
                <a:lnTo>
                  <a:pt x="91620" y="41462"/>
                </a:lnTo>
                <a:lnTo>
                  <a:pt x="91695" y="41407"/>
                </a:lnTo>
                <a:lnTo>
                  <a:pt x="91862" y="41258"/>
                </a:lnTo>
                <a:lnTo>
                  <a:pt x="92030" y="41090"/>
                </a:lnTo>
                <a:lnTo>
                  <a:pt x="92290" y="40755"/>
                </a:lnTo>
                <a:lnTo>
                  <a:pt x="92439" y="40587"/>
                </a:lnTo>
                <a:close/>
                <a:moveTo>
                  <a:pt x="1844" y="41388"/>
                </a:moveTo>
                <a:lnTo>
                  <a:pt x="1769" y="41407"/>
                </a:lnTo>
                <a:lnTo>
                  <a:pt x="1676" y="41425"/>
                </a:lnTo>
                <a:lnTo>
                  <a:pt x="1565" y="41481"/>
                </a:lnTo>
                <a:lnTo>
                  <a:pt x="1304" y="41649"/>
                </a:lnTo>
                <a:lnTo>
                  <a:pt x="1043" y="41853"/>
                </a:lnTo>
                <a:lnTo>
                  <a:pt x="783" y="42077"/>
                </a:lnTo>
                <a:lnTo>
                  <a:pt x="559" y="42282"/>
                </a:lnTo>
                <a:lnTo>
                  <a:pt x="410" y="42431"/>
                </a:lnTo>
                <a:lnTo>
                  <a:pt x="373" y="42505"/>
                </a:lnTo>
                <a:lnTo>
                  <a:pt x="410" y="42524"/>
                </a:lnTo>
                <a:lnTo>
                  <a:pt x="466" y="42505"/>
                </a:lnTo>
                <a:lnTo>
                  <a:pt x="690" y="42431"/>
                </a:lnTo>
                <a:lnTo>
                  <a:pt x="950" y="42282"/>
                </a:lnTo>
                <a:lnTo>
                  <a:pt x="1267" y="42096"/>
                </a:lnTo>
                <a:lnTo>
                  <a:pt x="1546" y="41909"/>
                </a:lnTo>
                <a:lnTo>
                  <a:pt x="1769" y="41705"/>
                </a:lnTo>
                <a:lnTo>
                  <a:pt x="1863" y="41630"/>
                </a:lnTo>
                <a:lnTo>
                  <a:pt x="1918" y="41537"/>
                </a:lnTo>
                <a:lnTo>
                  <a:pt x="1937" y="41481"/>
                </a:lnTo>
                <a:lnTo>
                  <a:pt x="1918" y="41444"/>
                </a:lnTo>
                <a:lnTo>
                  <a:pt x="1900" y="41425"/>
                </a:lnTo>
                <a:lnTo>
                  <a:pt x="1844" y="41388"/>
                </a:lnTo>
                <a:close/>
                <a:moveTo>
                  <a:pt x="92421" y="41556"/>
                </a:moveTo>
                <a:lnTo>
                  <a:pt x="92309" y="41611"/>
                </a:lnTo>
                <a:lnTo>
                  <a:pt x="92104" y="41723"/>
                </a:lnTo>
                <a:lnTo>
                  <a:pt x="91862" y="41872"/>
                </a:lnTo>
                <a:lnTo>
                  <a:pt x="91602" y="42040"/>
                </a:lnTo>
                <a:lnTo>
                  <a:pt x="91378" y="42244"/>
                </a:lnTo>
                <a:lnTo>
                  <a:pt x="91266" y="42338"/>
                </a:lnTo>
                <a:lnTo>
                  <a:pt x="91192" y="42412"/>
                </a:lnTo>
                <a:lnTo>
                  <a:pt x="91136" y="42505"/>
                </a:lnTo>
                <a:lnTo>
                  <a:pt x="91099" y="42580"/>
                </a:lnTo>
                <a:lnTo>
                  <a:pt x="91099" y="42654"/>
                </a:lnTo>
                <a:lnTo>
                  <a:pt x="91118" y="42710"/>
                </a:lnTo>
                <a:lnTo>
                  <a:pt x="91155" y="42729"/>
                </a:lnTo>
                <a:lnTo>
                  <a:pt x="91229" y="42729"/>
                </a:lnTo>
                <a:lnTo>
                  <a:pt x="91285" y="42673"/>
                </a:lnTo>
                <a:lnTo>
                  <a:pt x="91378" y="42617"/>
                </a:lnTo>
                <a:lnTo>
                  <a:pt x="91583" y="42431"/>
                </a:lnTo>
                <a:lnTo>
                  <a:pt x="91806" y="42207"/>
                </a:lnTo>
                <a:lnTo>
                  <a:pt x="92197" y="41779"/>
                </a:lnTo>
                <a:lnTo>
                  <a:pt x="92346" y="41611"/>
                </a:lnTo>
                <a:lnTo>
                  <a:pt x="92421" y="41556"/>
                </a:lnTo>
                <a:close/>
                <a:moveTo>
                  <a:pt x="1546" y="42468"/>
                </a:moveTo>
                <a:lnTo>
                  <a:pt x="1453" y="42505"/>
                </a:lnTo>
                <a:lnTo>
                  <a:pt x="1341" y="42542"/>
                </a:lnTo>
                <a:lnTo>
                  <a:pt x="1267" y="42598"/>
                </a:lnTo>
                <a:lnTo>
                  <a:pt x="1174" y="42673"/>
                </a:lnTo>
                <a:lnTo>
                  <a:pt x="1025" y="42822"/>
                </a:lnTo>
                <a:lnTo>
                  <a:pt x="894" y="42989"/>
                </a:lnTo>
                <a:lnTo>
                  <a:pt x="652" y="43324"/>
                </a:lnTo>
                <a:lnTo>
                  <a:pt x="541" y="43473"/>
                </a:lnTo>
                <a:lnTo>
                  <a:pt x="410" y="43585"/>
                </a:lnTo>
                <a:lnTo>
                  <a:pt x="410" y="43585"/>
                </a:lnTo>
                <a:lnTo>
                  <a:pt x="615" y="43455"/>
                </a:lnTo>
                <a:lnTo>
                  <a:pt x="839" y="43324"/>
                </a:lnTo>
                <a:lnTo>
                  <a:pt x="1043" y="43194"/>
                </a:lnTo>
                <a:lnTo>
                  <a:pt x="1248" y="43026"/>
                </a:lnTo>
                <a:lnTo>
                  <a:pt x="1360" y="42915"/>
                </a:lnTo>
                <a:lnTo>
                  <a:pt x="1546" y="42710"/>
                </a:lnTo>
                <a:lnTo>
                  <a:pt x="1621" y="42598"/>
                </a:lnTo>
                <a:lnTo>
                  <a:pt x="1658" y="42524"/>
                </a:lnTo>
                <a:lnTo>
                  <a:pt x="1658" y="42486"/>
                </a:lnTo>
                <a:lnTo>
                  <a:pt x="1639" y="42468"/>
                </a:lnTo>
                <a:close/>
                <a:moveTo>
                  <a:pt x="92328" y="42673"/>
                </a:moveTo>
                <a:lnTo>
                  <a:pt x="92179" y="42747"/>
                </a:lnTo>
                <a:lnTo>
                  <a:pt x="91993" y="42877"/>
                </a:lnTo>
                <a:lnTo>
                  <a:pt x="91769" y="43064"/>
                </a:lnTo>
                <a:lnTo>
                  <a:pt x="91546" y="43250"/>
                </a:lnTo>
                <a:lnTo>
                  <a:pt x="91360" y="43455"/>
                </a:lnTo>
                <a:lnTo>
                  <a:pt x="91304" y="43548"/>
                </a:lnTo>
                <a:lnTo>
                  <a:pt x="91248" y="43622"/>
                </a:lnTo>
                <a:lnTo>
                  <a:pt x="91229" y="43697"/>
                </a:lnTo>
                <a:lnTo>
                  <a:pt x="91248" y="43734"/>
                </a:lnTo>
                <a:lnTo>
                  <a:pt x="91285" y="43771"/>
                </a:lnTo>
                <a:lnTo>
                  <a:pt x="91360" y="43790"/>
                </a:lnTo>
                <a:lnTo>
                  <a:pt x="91434" y="43753"/>
                </a:lnTo>
                <a:lnTo>
                  <a:pt x="91527" y="43697"/>
                </a:lnTo>
                <a:lnTo>
                  <a:pt x="91713" y="43492"/>
                </a:lnTo>
                <a:lnTo>
                  <a:pt x="91899" y="43287"/>
                </a:lnTo>
                <a:lnTo>
                  <a:pt x="92048" y="43138"/>
                </a:lnTo>
                <a:lnTo>
                  <a:pt x="92142" y="43045"/>
                </a:lnTo>
                <a:lnTo>
                  <a:pt x="92328" y="42877"/>
                </a:lnTo>
                <a:lnTo>
                  <a:pt x="92402" y="42784"/>
                </a:lnTo>
                <a:lnTo>
                  <a:pt x="92439" y="42710"/>
                </a:lnTo>
                <a:lnTo>
                  <a:pt x="92439" y="42691"/>
                </a:lnTo>
                <a:lnTo>
                  <a:pt x="92421" y="42673"/>
                </a:lnTo>
                <a:close/>
                <a:moveTo>
                  <a:pt x="1416" y="43510"/>
                </a:moveTo>
                <a:lnTo>
                  <a:pt x="1341" y="43548"/>
                </a:lnTo>
                <a:lnTo>
                  <a:pt x="1248" y="43604"/>
                </a:lnTo>
                <a:lnTo>
                  <a:pt x="1174" y="43678"/>
                </a:lnTo>
                <a:lnTo>
                  <a:pt x="1006" y="43864"/>
                </a:lnTo>
                <a:lnTo>
                  <a:pt x="820" y="44088"/>
                </a:lnTo>
                <a:lnTo>
                  <a:pt x="522" y="44516"/>
                </a:lnTo>
                <a:lnTo>
                  <a:pt x="410" y="44665"/>
                </a:lnTo>
                <a:lnTo>
                  <a:pt x="317" y="44739"/>
                </a:lnTo>
                <a:lnTo>
                  <a:pt x="317" y="44739"/>
                </a:lnTo>
                <a:lnTo>
                  <a:pt x="652" y="44497"/>
                </a:lnTo>
                <a:lnTo>
                  <a:pt x="894" y="44292"/>
                </a:lnTo>
                <a:lnTo>
                  <a:pt x="1155" y="44069"/>
                </a:lnTo>
                <a:lnTo>
                  <a:pt x="1378" y="43864"/>
                </a:lnTo>
                <a:lnTo>
                  <a:pt x="1527" y="43678"/>
                </a:lnTo>
                <a:lnTo>
                  <a:pt x="1565" y="43604"/>
                </a:lnTo>
                <a:lnTo>
                  <a:pt x="1583" y="43548"/>
                </a:lnTo>
                <a:lnTo>
                  <a:pt x="1565" y="43529"/>
                </a:lnTo>
                <a:lnTo>
                  <a:pt x="1546" y="43510"/>
                </a:lnTo>
                <a:close/>
                <a:moveTo>
                  <a:pt x="92626" y="43697"/>
                </a:moveTo>
                <a:lnTo>
                  <a:pt x="92328" y="43883"/>
                </a:lnTo>
                <a:lnTo>
                  <a:pt x="92086" y="44050"/>
                </a:lnTo>
                <a:lnTo>
                  <a:pt x="91806" y="44255"/>
                </a:lnTo>
                <a:lnTo>
                  <a:pt x="91564" y="44460"/>
                </a:lnTo>
                <a:lnTo>
                  <a:pt x="91360" y="44646"/>
                </a:lnTo>
                <a:lnTo>
                  <a:pt x="91304" y="44739"/>
                </a:lnTo>
                <a:lnTo>
                  <a:pt x="91248" y="44814"/>
                </a:lnTo>
                <a:lnTo>
                  <a:pt x="91248" y="44870"/>
                </a:lnTo>
                <a:lnTo>
                  <a:pt x="91266" y="44925"/>
                </a:lnTo>
                <a:lnTo>
                  <a:pt x="91285" y="44944"/>
                </a:lnTo>
                <a:lnTo>
                  <a:pt x="91341" y="44944"/>
                </a:lnTo>
                <a:lnTo>
                  <a:pt x="91434" y="44888"/>
                </a:lnTo>
                <a:lnTo>
                  <a:pt x="91564" y="44777"/>
                </a:lnTo>
                <a:lnTo>
                  <a:pt x="91695" y="44665"/>
                </a:lnTo>
                <a:lnTo>
                  <a:pt x="91955" y="44404"/>
                </a:lnTo>
                <a:lnTo>
                  <a:pt x="92104" y="44255"/>
                </a:lnTo>
                <a:lnTo>
                  <a:pt x="92421" y="43920"/>
                </a:lnTo>
                <a:lnTo>
                  <a:pt x="92588" y="43753"/>
                </a:lnTo>
                <a:lnTo>
                  <a:pt x="92626" y="43697"/>
                </a:lnTo>
                <a:close/>
                <a:moveTo>
                  <a:pt x="1621" y="44609"/>
                </a:moveTo>
                <a:lnTo>
                  <a:pt x="1565" y="44628"/>
                </a:lnTo>
                <a:lnTo>
                  <a:pt x="1509" y="44665"/>
                </a:lnTo>
                <a:lnTo>
                  <a:pt x="1323" y="44795"/>
                </a:lnTo>
                <a:lnTo>
                  <a:pt x="1118" y="44963"/>
                </a:lnTo>
                <a:lnTo>
                  <a:pt x="894" y="45167"/>
                </a:lnTo>
                <a:lnTo>
                  <a:pt x="690" y="45372"/>
                </a:lnTo>
                <a:lnTo>
                  <a:pt x="522" y="45558"/>
                </a:lnTo>
                <a:lnTo>
                  <a:pt x="429" y="45689"/>
                </a:lnTo>
                <a:lnTo>
                  <a:pt x="410" y="45745"/>
                </a:lnTo>
                <a:lnTo>
                  <a:pt x="429" y="45782"/>
                </a:lnTo>
                <a:lnTo>
                  <a:pt x="485" y="45801"/>
                </a:lnTo>
                <a:lnTo>
                  <a:pt x="559" y="45801"/>
                </a:lnTo>
                <a:lnTo>
                  <a:pt x="652" y="45763"/>
                </a:lnTo>
                <a:lnTo>
                  <a:pt x="745" y="45689"/>
                </a:lnTo>
                <a:lnTo>
                  <a:pt x="969" y="45503"/>
                </a:lnTo>
                <a:lnTo>
                  <a:pt x="1192" y="45279"/>
                </a:lnTo>
                <a:lnTo>
                  <a:pt x="1378" y="45037"/>
                </a:lnTo>
                <a:lnTo>
                  <a:pt x="1546" y="44814"/>
                </a:lnTo>
                <a:lnTo>
                  <a:pt x="1639" y="44665"/>
                </a:lnTo>
                <a:lnTo>
                  <a:pt x="1639" y="44628"/>
                </a:lnTo>
                <a:lnTo>
                  <a:pt x="1621" y="44609"/>
                </a:lnTo>
                <a:close/>
                <a:moveTo>
                  <a:pt x="92402" y="44870"/>
                </a:moveTo>
                <a:lnTo>
                  <a:pt x="92142" y="45037"/>
                </a:lnTo>
                <a:lnTo>
                  <a:pt x="91732" y="45354"/>
                </a:lnTo>
                <a:lnTo>
                  <a:pt x="91509" y="45521"/>
                </a:lnTo>
                <a:lnTo>
                  <a:pt x="91360" y="45670"/>
                </a:lnTo>
                <a:lnTo>
                  <a:pt x="91285" y="45745"/>
                </a:lnTo>
                <a:lnTo>
                  <a:pt x="91248" y="45819"/>
                </a:lnTo>
                <a:lnTo>
                  <a:pt x="91229" y="45856"/>
                </a:lnTo>
                <a:lnTo>
                  <a:pt x="91248" y="45912"/>
                </a:lnTo>
                <a:lnTo>
                  <a:pt x="91285" y="45931"/>
                </a:lnTo>
                <a:lnTo>
                  <a:pt x="91322" y="45931"/>
                </a:lnTo>
                <a:lnTo>
                  <a:pt x="91415" y="45912"/>
                </a:lnTo>
                <a:lnTo>
                  <a:pt x="91527" y="45856"/>
                </a:lnTo>
                <a:lnTo>
                  <a:pt x="91639" y="45763"/>
                </a:lnTo>
                <a:lnTo>
                  <a:pt x="91862" y="45558"/>
                </a:lnTo>
                <a:lnTo>
                  <a:pt x="91993" y="45447"/>
                </a:lnTo>
                <a:lnTo>
                  <a:pt x="92123" y="45316"/>
                </a:lnTo>
                <a:lnTo>
                  <a:pt x="92290" y="45093"/>
                </a:lnTo>
                <a:lnTo>
                  <a:pt x="92439" y="44907"/>
                </a:lnTo>
                <a:lnTo>
                  <a:pt x="92439" y="44870"/>
                </a:lnTo>
                <a:close/>
                <a:moveTo>
                  <a:pt x="92309" y="46061"/>
                </a:moveTo>
                <a:lnTo>
                  <a:pt x="92235" y="46080"/>
                </a:lnTo>
                <a:lnTo>
                  <a:pt x="92142" y="46117"/>
                </a:lnTo>
                <a:lnTo>
                  <a:pt x="91955" y="46247"/>
                </a:lnTo>
                <a:lnTo>
                  <a:pt x="91751" y="46415"/>
                </a:lnTo>
                <a:lnTo>
                  <a:pt x="91546" y="46601"/>
                </a:lnTo>
                <a:lnTo>
                  <a:pt x="91397" y="46750"/>
                </a:lnTo>
                <a:lnTo>
                  <a:pt x="91304" y="46862"/>
                </a:lnTo>
                <a:lnTo>
                  <a:pt x="91304" y="46899"/>
                </a:lnTo>
                <a:lnTo>
                  <a:pt x="91322" y="46899"/>
                </a:lnTo>
                <a:lnTo>
                  <a:pt x="91546" y="46787"/>
                </a:lnTo>
                <a:lnTo>
                  <a:pt x="91937" y="46564"/>
                </a:lnTo>
                <a:lnTo>
                  <a:pt x="92142" y="46434"/>
                </a:lnTo>
                <a:lnTo>
                  <a:pt x="92290" y="46303"/>
                </a:lnTo>
                <a:lnTo>
                  <a:pt x="92384" y="46191"/>
                </a:lnTo>
                <a:lnTo>
                  <a:pt x="92402" y="46154"/>
                </a:lnTo>
                <a:lnTo>
                  <a:pt x="92402" y="46098"/>
                </a:lnTo>
                <a:lnTo>
                  <a:pt x="92365" y="46061"/>
                </a:lnTo>
                <a:close/>
                <a:moveTo>
                  <a:pt x="1732" y="45614"/>
                </a:moveTo>
                <a:lnTo>
                  <a:pt x="1695" y="45652"/>
                </a:lnTo>
                <a:lnTo>
                  <a:pt x="1043" y="46322"/>
                </a:lnTo>
                <a:lnTo>
                  <a:pt x="634" y="46750"/>
                </a:lnTo>
                <a:lnTo>
                  <a:pt x="485" y="46880"/>
                </a:lnTo>
                <a:lnTo>
                  <a:pt x="429" y="46936"/>
                </a:lnTo>
                <a:lnTo>
                  <a:pt x="466" y="46955"/>
                </a:lnTo>
                <a:lnTo>
                  <a:pt x="503" y="46955"/>
                </a:lnTo>
                <a:lnTo>
                  <a:pt x="615" y="46918"/>
                </a:lnTo>
                <a:lnTo>
                  <a:pt x="783" y="46824"/>
                </a:lnTo>
                <a:lnTo>
                  <a:pt x="950" y="46713"/>
                </a:lnTo>
                <a:lnTo>
                  <a:pt x="1267" y="46471"/>
                </a:lnTo>
                <a:lnTo>
                  <a:pt x="1453" y="46322"/>
                </a:lnTo>
                <a:lnTo>
                  <a:pt x="1565" y="46136"/>
                </a:lnTo>
                <a:lnTo>
                  <a:pt x="1714" y="45856"/>
                </a:lnTo>
                <a:lnTo>
                  <a:pt x="1751" y="45745"/>
                </a:lnTo>
                <a:lnTo>
                  <a:pt x="1769" y="45652"/>
                </a:lnTo>
                <a:lnTo>
                  <a:pt x="1769" y="45614"/>
                </a:lnTo>
                <a:close/>
                <a:moveTo>
                  <a:pt x="1583" y="46955"/>
                </a:moveTo>
                <a:lnTo>
                  <a:pt x="1490" y="46973"/>
                </a:lnTo>
                <a:lnTo>
                  <a:pt x="1378" y="47029"/>
                </a:lnTo>
                <a:lnTo>
                  <a:pt x="1267" y="47085"/>
                </a:lnTo>
                <a:lnTo>
                  <a:pt x="1043" y="47253"/>
                </a:lnTo>
                <a:lnTo>
                  <a:pt x="932" y="47346"/>
                </a:lnTo>
                <a:lnTo>
                  <a:pt x="820" y="47439"/>
                </a:lnTo>
                <a:lnTo>
                  <a:pt x="652" y="47606"/>
                </a:lnTo>
                <a:lnTo>
                  <a:pt x="522" y="47755"/>
                </a:lnTo>
                <a:lnTo>
                  <a:pt x="522" y="47793"/>
                </a:lnTo>
                <a:lnTo>
                  <a:pt x="559" y="47774"/>
                </a:lnTo>
                <a:lnTo>
                  <a:pt x="783" y="47662"/>
                </a:lnTo>
                <a:lnTo>
                  <a:pt x="1192" y="47420"/>
                </a:lnTo>
                <a:lnTo>
                  <a:pt x="1378" y="47290"/>
                </a:lnTo>
                <a:lnTo>
                  <a:pt x="1546" y="47160"/>
                </a:lnTo>
                <a:lnTo>
                  <a:pt x="1639" y="47067"/>
                </a:lnTo>
                <a:lnTo>
                  <a:pt x="1658" y="47011"/>
                </a:lnTo>
                <a:lnTo>
                  <a:pt x="1639" y="46992"/>
                </a:lnTo>
                <a:lnTo>
                  <a:pt x="1621" y="46973"/>
                </a:lnTo>
                <a:lnTo>
                  <a:pt x="1583" y="46955"/>
                </a:lnTo>
                <a:close/>
                <a:moveTo>
                  <a:pt x="92384" y="46899"/>
                </a:moveTo>
                <a:lnTo>
                  <a:pt x="92272" y="46955"/>
                </a:lnTo>
                <a:lnTo>
                  <a:pt x="92123" y="47029"/>
                </a:lnTo>
                <a:lnTo>
                  <a:pt x="91955" y="47141"/>
                </a:lnTo>
                <a:lnTo>
                  <a:pt x="91620" y="47383"/>
                </a:lnTo>
                <a:lnTo>
                  <a:pt x="91453" y="47551"/>
                </a:lnTo>
                <a:lnTo>
                  <a:pt x="91322" y="47718"/>
                </a:lnTo>
                <a:lnTo>
                  <a:pt x="91192" y="47997"/>
                </a:lnTo>
                <a:lnTo>
                  <a:pt x="91136" y="48128"/>
                </a:lnTo>
                <a:lnTo>
                  <a:pt x="91118" y="48221"/>
                </a:lnTo>
                <a:lnTo>
                  <a:pt x="91118" y="48239"/>
                </a:lnTo>
                <a:lnTo>
                  <a:pt x="91136" y="48258"/>
                </a:lnTo>
                <a:lnTo>
                  <a:pt x="91155" y="48239"/>
                </a:lnTo>
                <a:lnTo>
                  <a:pt x="91211" y="48221"/>
                </a:lnTo>
                <a:lnTo>
                  <a:pt x="91844" y="47532"/>
                </a:lnTo>
                <a:lnTo>
                  <a:pt x="92272" y="47104"/>
                </a:lnTo>
                <a:lnTo>
                  <a:pt x="92402" y="46973"/>
                </a:lnTo>
                <a:lnTo>
                  <a:pt x="92458" y="46936"/>
                </a:lnTo>
                <a:lnTo>
                  <a:pt x="92439" y="46918"/>
                </a:lnTo>
                <a:lnTo>
                  <a:pt x="92384" y="46899"/>
                </a:lnTo>
                <a:close/>
                <a:moveTo>
                  <a:pt x="1583" y="47923"/>
                </a:moveTo>
                <a:lnTo>
                  <a:pt x="1490" y="47942"/>
                </a:lnTo>
                <a:lnTo>
                  <a:pt x="1378" y="48016"/>
                </a:lnTo>
                <a:lnTo>
                  <a:pt x="1248" y="48109"/>
                </a:lnTo>
                <a:lnTo>
                  <a:pt x="1025" y="48295"/>
                </a:lnTo>
                <a:lnTo>
                  <a:pt x="894" y="48426"/>
                </a:lnTo>
                <a:lnTo>
                  <a:pt x="783" y="48556"/>
                </a:lnTo>
                <a:lnTo>
                  <a:pt x="597" y="48761"/>
                </a:lnTo>
                <a:lnTo>
                  <a:pt x="466" y="48947"/>
                </a:lnTo>
                <a:lnTo>
                  <a:pt x="448" y="49003"/>
                </a:lnTo>
                <a:lnTo>
                  <a:pt x="466" y="49003"/>
                </a:lnTo>
                <a:lnTo>
                  <a:pt x="485" y="48984"/>
                </a:lnTo>
                <a:lnTo>
                  <a:pt x="745" y="48817"/>
                </a:lnTo>
                <a:lnTo>
                  <a:pt x="1174" y="48519"/>
                </a:lnTo>
                <a:lnTo>
                  <a:pt x="1378" y="48351"/>
                </a:lnTo>
                <a:lnTo>
                  <a:pt x="1546" y="48184"/>
                </a:lnTo>
                <a:lnTo>
                  <a:pt x="1602" y="48109"/>
                </a:lnTo>
                <a:lnTo>
                  <a:pt x="1639" y="48053"/>
                </a:lnTo>
                <a:lnTo>
                  <a:pt x="1658" y="47997"/>
                </a:lnTo>
                <a:lnTo>
                  <a:pt x="1639" y="47960"/>
                </a:lnTo>
                <a:lnTo>
                  <a:pt x="1621" y="47923"/>
                </a:lnTo>
                <a:close/>
                <a:moveTo>
                  <a:pt x="92421" y="48072"/>
                </a:moveTo>
                <a:lnTo>
                  <a:pt x="92123" y="48277"/>
                </a:lnTo>
                <a:lnTo>
                  <a:pt x="91899" y="48444"/>
                </a:lnTo>
                <a:lnTo>
                  <a:pt x="91657" y="48649"/>
                </a:lnTo>
                <a:lnTo>
                  <a:pt x="91453" y="48835"/>
                </a:lnTo>
                <a:lnTo>
                  <a:pt x="91285" y="49021"/>
                </a:lnTo>
                <a:lnTo>
                  <a:pt x="91248" y="49096"/>
                </a:lnTo>
                <a:lnTo>
                  <a:pt x="91211" y="49170"/>
                </a:lnTo>
                <a:lnTo>
                  <a:pt x="91229" y="49208"/>
                </a:lnTo>
                <a:lnTo>
                  <a:pt x="91266" y="49245"/>
                </a:lnTo>
                <a:lnTo>
                  <a:pt x="91341" y="49263"/>
                </a:lnTo>
                <a:lnTo>
                  <a:pt x="91415" y="49245"/>
                </a:lnTo>
                <a:lnTo>
                  <a:pt x="91509" y="49189"/>
                </a:lnTo>
                <a:lnTo>
                  <a:pt x="91602" y="49133"/>
                </a:lnTo>
                <a:lnTo>
                  <a:pt x="91788" y="48947"/>
                </a:lnTo>
                <a:lnTo>
                  <a:pt x="91974" y="48724"/>
                </a:lnTo>
                <a:lnTo>
                  <a:pt x="92142" y="48482"/>
                </a:lnTo>
                <a:lnTo>
                  <a:pt x="92290" y="48277"/>
                </a:lnTo>
                <a:lnTo>
                  <a:pt x="92421" y="48072"/>
                </a:lnTo>
                <a:close/>
                <a:moveTo>
                  <a:pt x="17688" y="49468"/>
                </a:moveTo>
                <a:lnTo>
                  <a:pt x="17688" y="49468"/>
                </a:lnTo>
                <a:lnTo>
                  <a:pt x="17688" y="49468"/>
                </a:lnTo>
                <a:close/>
                <a:moveTo>
                  <a:pt x="62185" y="49468"/>
                </a:moveTo>
                <a:lnTo>
                  <a:pt x="62185" y="49468"/>
                </a:lnTo>
                <a:lnTo>
                  <a:pt x="62185" y="49468"/>
                </a:lnTo>
                <a:close/>
                <a:moveTo>
                  <a:pt x="44759" y="49524"/>
                </a:moveTo>
                <a:lnTo>
                  <a:pt x="44759" y="49524"/>
                </a:lnTo>
                <a:lnTo>
                  <a:pt x="44759" y="49524"/>
                </a:lnTo>
                <a:close/>
                <a:moveTo>
                  <a:pt x="89256" y="49524"/>
                </a:moveTo>
                <a:lnTo>
                  <a:pt x="89256" y="49524"/>
                </a:lnTo>
                <a:lnTo>
                  <a:pt x="89256" y="49524"/>
                </a:lnTo>
                <a:close/>
                <a:moveTo>
                  <a:pt x="89256" y="49524"/>
                </a:moveTo>
                <a:lnTo>
                  <a:pt x="89256" y="49524"/>
                </a:lnTo>
                <a:lnTo>
                  <a:pt x="89256" y="49524"/>
                </a:lnTo>
                <a:close/>
                <a:moveTo>
                  <a:pt x="39341" y="49505"/>
                </a:moveTo>
                <a:lnTo>
                  <a:pt x="39303" y="49580"/>
                </a:lnTo>
                <a:lnTo>
                  <a:pt x="39322" y="49561"/>
                </a:lnTo>
                <a:lnTo>
                  <a:pt x="39341" y="49505"/>
                </a:lnTo>
                <a:close/>
                <a:moveTo>
                  <a:pt x="31707" y="49580"/>
                </a:moveTo>
                <a:lnTo>
                  <a:pt x="31707" y="49580"/>
                </a:lnTo>
                <a:lnTo>
                  <a:pt x="31707" y="49580"/>
                </a:lnTo>
                <a:close/>
                <a:moveTo>
                  <a:pt x="38298" y="49580"/>
                </a:moveTo>
                <a:lnTo>
                  <a:pt x="38298" y="49580"/>
                </a:lnTo>
                <a:lnTo>
                  <a:pt x="38298" y="49580"/>
                </a:lnTo>
                <a:close/>
                <a:moveTo>
                  <a:pt x="39303" y="49580"/>
                </a:moveTo>
                <a:lnTo>
                  <a:pt x="39303" y="49580"/>
                </a:lnTo>
                <a:lnTo>
                  <a:pt x="39303" y="49580"/>
                </a:lnTo>
                <a:close/>
                <a:moveTo>
                  <a:pt x="76204" y="49580"/>
                </a:moveTo>
                <a:lnTo>
                  <a:pt x="76204" y="49580"/>
                </a:lnTo>
                <a:lnTo>
                  <a:pt x="76204" y="49580"/>
                </a:lnTo>
                <a:close/>
                <a:moveTo>
                  <a:pt x="34928" y="49617"/>
                </a:moveTo>
                <a:lnTo>
                  <a:pt x="34928" y="49617"/>
                </a:lnTo>
                <a:lnTo>
                  <a:pt x="34928" y="49617"/>
                </a:lnTo>
                <a:close/>
                <a:moveTo>
                  <a:pt x="80524" y="49617"/>
                </a:moveTo>
                <a:lnTo>
                  <a:pt x="80524" y="49617"/>
                </a:lnTo>
                <a:lnTo>
                  <a:pt x="80524" y="49617"/>
                </a:lnTo>
                <a:close/>
                <a:moveTo>
                  <a:pt x="87003" y="49617"/>
                </a:moveTo>
                <a:lnTo>
                  <a:pt x="87003" y="49617"/>
                </a:lnTo>
                <a:lnTo>
                  <a:pt x="87003" y="49617"/>
                </a:lnTo>
                <a:close/>
                <a:moveTo>
                  <a:pt x="45801" y="49673"/>
                </a:moveTo>
                <a:lnTo>
                  <a:pt x="45801" y="49673"/>
                </a:lnTo>
                <a:lnTo>
                  <a:pt x="45801" y="49673"/>
                </a:lnTo>
                <a:close/>
                <a:moveTo>
                  <a:pt x="53267" y="49673"/>
                </a:moveTo>
                <a:lnTo>
                  <a:pt x="53267" y="49673"/>
                </a:lnTo>
                <a:lnTo>
                  <a:pt x="53267" y="49673"/>
                </a:lnTo>
                <a:close/>
                <a:moveTo>
                  <a:pt x="21970" y="49748"/>
                </a:moveTo>
                <a:lnTo>
                  <a:pt x="21951" y="49791"/>
                </a:lnTo>
                <a:lnTo>
                  <a:pt x="21951" y="49803"/>
                </a:lnTo>
                <a:lnTo>
                  <a:pt x="21970" y="49748"/>
                </a:lnTo>
                <a:close/>
                <a:moveTo>
                  <a:pt x="1639" y="48966"/>
                </a:moveTo>
                <a:lnTo>
                  <a:pt x="1602" y="48984"/>
                </a:lnTo>
                <a:lnTo>
                  <a:pt x="1509" y="49040"/>
                </a:lnTo>
                <a:lnTo>
                  <a:pt x="1378" y="49115"/>
                </a:lnTo>
                <a:lnTo>
                  <a:pt x="1136" y="49301"/>
                </a:lnTo>
                <a:lnTo>
                  <a:pt x="1006" y="49412"/>
                </a:lnTo>
                <a:lnTo>
                  <a:pt x="559" y="49785"/>
                </a:lnTo>
                <a:lnTo>
                  <a:pt x="299" y="50027"/>
                </a:lnTo>
                <a:lnTo>
                  <a:pt x="224" y="50120"/>
                </a:lnTo>
                <a:lnTo>
                  <a:pt x="206" y="50157"/>
                </a:lnTo>
                <a:lnTo>
                  <a:pt x="261" y="50176"/>
                </a:lnTo>
                <a:lnTo>
                  <a:pt x="317" y="50176"/>
                </a:lnTo>
                <a:lnTo>
                  <a:pt x="392" y="50139"/>
                </a:lnTo>
                <a:lnTo>
                  <a:pt x="485" y="50083"/>
                </a:lnTo>
                <a:lnTo>
                  <a:pt x="708" y="49915"/>
                </a:lnTo>
                <a:lnTo>
                  <a:pt x="969" y="49710"/>
                </a:lnTo>
                <a:lnTo>
                  <a:pt x="1211" y="49487"/>
                </a:lnTo>
                <a:lnTo>
                  <a:pt x="1416" y="49282"/>
                </a:lnTo>
                <a:lnTo>
                  <a:pt x="1565" y="49115"/>
                </a:lnTo>
                <a:lnTo>
                  <a:pt x="1639" y="49021"/>
                </a:lnTo>
                <a:lnTo>
                  <a:pt x="1658" y="48984"/>
                </a:lnTo>
                <a:lnTo>
                  <a:pt x="1658" y="48966"/>
                </a:lnTo>
                <a:close/>
                <a:moveTo>
                  <a:pt x="78308" y="50194"/>
                </a:moveTo>
                <a:lnTo>
                  <a:pt x="78308" y="50194"/>
                </a:lnTo>
                <a:lnTo>
                  <a:pt x="78308" y="50194"/>
                </a:lnTo>
                <a:close/>
                <a:moveTo>
                  <a:pt x="5679" y="49412"/>
                </a:moveTo>
                <a:lnTo>
                  <a:pt x="5661" y="49431"/>
                </a:lnTo>
                <a:lnTo>
                  <a:pt x="5381" y="49599"/>
                </a:lnTo>
                <a:lnTo>
                  <a:pt x="5158" y="49766"/>
                </a:lnTo>
                <a:lnTo>
                  <a:pt x="4935" y="49952"/>
                </a:lnTo>
                <a:lnTo>
                  <a:pt x="4711" y="50139"/>
                </a:lnTo>
                <a:lnTo>
                  <a:pt x="4544" y="50325"/>
                </a:lnTo>
                <a:lnTo>
                  <a:pt x="4488" y="50418"/>
                </a:lnTo>
                <a:lnTo>
                  <a:pt x="4450" y="50492"/>
                </a:lnTo>
                <a:lnTo>
                  <a:pt x="4469" y="50548"/>
                </a:lnTo>
                <a:lnTo>
                  <a:pt x="4506" y="50604"/>
                </a:lnTo>
                <a:lnTo>
                  <a:pt x="4581" y="50604"/>
                </a:lnTo>
                <a:lnTo>
                  <a:pt x="4674" y="50567"/>
                </a:lnTo>
                <a:lnTo>
                  <a:pt x="4786" y="50474"/>
                </a:lnTo>
                <a:lnTo>
                  <a:pt x="4897" y="50362"/>
                </a:lnTo>
                <a:lnTo>
                  <a:pt x="5121" y="50139"/>
                </a:lnTo>
                <a:lnTo>
                  <a:pt x="5232" y="49990"/>
                </a:lnTo>
                <a:lnTo>
                  <a:pt x="5549" y="49654"/>
                </a:lnTo>
                <a:lnTo>
                  <a:pt x="5679" y="49468"/>
                </a:lnTo>
                <a:lnTo>
                  <a:pt x="5698" y="49431"/>
                </a:lnTo>
                <a:lnTo>
                  <a:pt x="5679" y="49412"/>
                </a:lnTo>
                <a:close/>
                <a:moveTo>
                  <a:pt x="12158" y="49450"/>
                </a:moveTo>
                <a:lnTo>
                  <a:pt x="12102" y="49505"/>
                </a:lnTo>
                <a:lnTo>
                  <a:pt x="11507" y="50083"/>
                </a:lnTo>
                <a:lnTo>
                  <a:pt x="11153" y="50455"/>
                </a:lnTo>
                <a:lnTo>
                  <a:pt x="11041" y="50585"/>
                </a:lnTo>
                <a:lnTo>
                  <a:pt x="11004" y="50623"/>
                </a:lnTo>
                <a:lnTo>
                  <a:pt x="11004" y="50641"/>
                </a:lnTo>
                <a:lnTo>
                  <a:pt x="11041" y="50678"/>
                </a:lnTo>
                <a:lnTo>
                  <a:pt x="11116" y="50678"/>
                </a:lnTo>
                <a:lnTo>
                  <a:pt x="11172" y="50660"/>
                </a:lnTo>
                <a:lnTo>
                  <a:pt x="11302" y="50585"/>
                </a:lnTo>
                <a:lnTo>
                  <a:pt x="11451" y="50492"/>
                </a:lnTo>
                <a:lnTo>
                  <a:pt x="11693" y="50269"/>
                </a:lnTo>
                <a:lnTo>
                  <a:pt x="11842" y="50139"/>
                </a:lnTo>
                <a:lnTo>
                  <a:pt x="12028" y="49952"/>
                </a:lnTo>
                <a:lnTo>
                  <a:pt x="12121" y="49841"/>
                </a:lnTo>
                <a:lnTo>
                  <a:pt x="12140" y="49785"/>
                </a:lnTo>
                <a:lnTo>
                  <a:pt x="12158" y="49729"/>
                </a:lnTo>
                <a:lnTo>
                  <a:pt x="12177" y="49692"/>
                </a:lnTo>
                <a:lnTo>
                  <a:pt x="12214" y="49561"/>
                </a:lnTo>
                <a:lnTo>
                  <a:pt x="12214" y="49487"/>
                </a:lnTo>
                <a:lnTo>
                  <a:pt x="12196" y="49450"/>
                </a:lnTo>
                <a:close/>
                <a:moveTo>
                  <a:pt x="39303" y="49580"/>
                </a:moveTo>
                <a:lnTo>
                  <a:pt x="39266" y="49617"/>
                </a:lnTo>
                <a:lnTo>
                  <a:pt x="39117" y="49748"/>
                </a:lnTo>
                <a:lnTo>
                  <a:pt x="38708" y="50045"/>
                </a:lnTo>
                <a:lnTo>
                  <a:pt x="38484" y="50213"/>
                </a:lnTo>
                <a:lnTo>
                  <a:pt x="38317" y="50362"/>
                </a:lnTo>
                <a:lnTo>
                  <a:pt x="38242" y="50436"/>
                </a:lnTo>
                <a:lnTo>
                  <a:pt x="38205" y="50511"/>
                </a:lnTo>
                <a:lnTo>
                  <a:pt x="38168" y="50567"/>
                </a:lnTo>
                <a:lnTo>
                  <a:pt x="38168" y="50641"/>
                </a:lnTo>
                <a:lnTo>
                  <a:pt x="38205" y="50697"/>
                </a:lnTo>
                <a:lnTo>
                  <a:pt x="38261" y="50734"/>
                </a:lnTo>
                <a:lnTo>
                  <a:pt x="38317" y="50734"/>
                </a:lnTo>
                <a:lnTo>
                  <a:pt x="38391" y="50697"/>
                </a:lnTo>
                <a:lnTo>
                  <a:pt x="38484" y="50623"/>
                </a:lnTo>
                <a:lnTo>
                  <a:pt x="38577" y="50529"/>
                </a:lnTo>
                <a:lnTo>
                  <a:pt x="38782" y="50306"/>
                </a:lnTo>
                <a:lnTo>
                  <a:pt x="38987" y="50064"/>
                </a:lnTo>
                <a:lnTo>
                  <a:pt x="39155" y="49822"/>
                </a:lnTo>
                <a:lnTo>
                  <a:pt x="39285" y="49617"/>
                </a:lnTo>
                <a:lnTo>
                  <a:pt x="39303" y="49580"/>
                </a:lnTo>
                <a:close/>
                <a:moveTo>
                  <a:pt x="83819" y="49561"/>
                </a:moveTo>
                <a:lnTo>
                  <a:pt x="83763" y="49617"/>
                </a:lnTo>
                <a:lnTo>
                  <a:pt x="83614" y="49748"/>
                </a:lnTo>
                <a:lnTo>
                  <a:pt x="83205" y="50045"/>
                </a:lnTo>
                <a:lnTo>
                  <a:pt x="83000" y="50213"/>
                </a:lnTo>
                <a:lnTo>
                  <a:pt x="82814" y="50362"/>
                </a:lnTo>
                <a:lnTo>
                  <a:pt x="82758" y="50436"/>
                </a:lnTo>
                <a:lnTo>
                  <a:pt x="82702" y="50511"/>
                </a:lnTo>
                <a:lnTo>
                  <a:pt x="82684" y="50567"/>
                </a:lnTo>
                <a:lnTo>
                  <a:pt x="82684" y="50641"/>
                </a:lnTo>
                <a:lnTo>
                  <a:pt x="82702" y="50697"/>
                </a:lnTo>
                <a:lnTo>
                  <a:pt x="82758" y="50734"/>
                </a:lnTo>
                <a:lnTo>
                  <a:pt x="82832" y="50734"/>
                </a:lnTo>
                <a:lnTo>
                  <a:pt x="82907" y="50697"/>
                </a:lnTo>
                <a:lnTo>
                  <a:pt x="82981" y="50623"/>
                </a:lnTo>
                <a:lnTo>
                  <a:pt x="83093" y="50529"/>
                </a:lnTo>
                <a:lnTo>
                  <a:pt x="83279" y="50306"/>
                </a:lnTo>
                <a:lnTo>
                  <a:pt x="83484" y="50064"/>
                </a:lnTo>
                <a:lnTo>
                  <a:pt x="83670" y="49822"/>
                </a:lnTo>
                <a:lnTo>
                  <a:pt x="83782" y="49617"/>
                </a:lnTo>
                <a:lnTo>
                  <a:pt x="83819" y="49561"/>
                </a:lnTo>
                <a:close/>
                <a:moveTo>
                  <a:pt x="53267" y="49673"/>
                </a:moveTo>
                <a:lnTo>
                  <a:pt x="53025" y="49915"/>
                </a:lnTo>
                <a:lnTo>
                  <a:pt x="52857" y="50083"/>
                </a:lnTo>
                <a:lnTo>
                  <a:pt x="52690" y="50269"/>
                </a:lnTo>
                <a:lnTo>
                  <a:pt x="52541" y="50455"/>
                </a:lnTo>
                <a:lnTo>
                  <a:pt x="52504" y="50529"/>
                </a:lnTo>
                <a:lnTo>
                  <a:pt x="52466" y="50604"/>
                </a:lnTo>
                <a:lnTo>
                  <a:pt x="52448" y="50660"/>
                </a:lnTo>
                <a:lnTo>
                  <a:pt x="52466" y="50716"/>
                </a:lnTo>
                <a:lnTo>
                  <a:pt x="52522" y="50734"/>
                </a:lnTo>
                <a:lnTo>
                  <a:pt x="52597" y="50753"/>
                </a:lnTo>
                <a:lnTo>
                  <a:pt x="52690" y="50753"/>
                </a:lnTo>
                <a:lnTo>
                  <a:pt x="52764" y="50716"/>
                </a:lnTo>
                <a:lnTo>
                  <a:pt x="52857" y="50678"/>
                </a:lnTo>
                <a:lnTo>
                  <a:pt x="52913" y="50604"/>
                </a:lnTo>
                <a:lnTo>
                  <a:pt x="52969" y="50529"/>
                </a:lnTo>
                <a:lnTo>
                  <a:pt x="53025" y="50436"/>
                </a:lnTo>
                <a:lnTo>
                  <a:pt x="53099" y="50250"/>
                </a:lnTo>
                <a:lnTo>
                  <a:pt x="53155" y="50064"/>
                </a:lnTo>
                <a:lnTo>
                  <a:pt x="53211" y="49878"/>
                </a:lnTo>
                <a:lnTo>
                  <a:pt x="53230" y="49748"/>
                </a:lnTo>
                <a:lnTo>
                  <a:pt x="53267" y="49673"/>
                </a:lnTo>
                <a:close/>
                <a:moveTo>
                  <a:pt x="18582" y="49450"/>
                </a:moveTo>
                <a:lnTo>
                  <a:pt x="18377" y="49673"/>
                </a:lnTo>
                <a:lnTo>
                  <a:pt x="18023" y="50083"/>
                </a:lnTo>
                <a:lnTo>
                  <a:pt x="17855" y="50306"/>
                </a:lnTo>
                <a:lnTo>
                  <a:pt x="17725" y="50492"/>
                </a:lnTo>
                <a:lnTo>
                  <a:pt x="17669" y="50585"/>
                </a:lnTo>
                <a:lnTo>
                  <a:pt x="17651" y="50660"/>
                </a:lnTo>
                <a:lnTo>
                  <a:pt x="17651" y="50716"/>
                </a:lnTo>
                <a:lnTo>
                  <a:pt x="17669" y="50753"/>
                </a:lnTo>
                <a:lnTo>
                  <a:pt x="17725" y="50772"/>
                </a:lnTo>
                <a:lnTo>
                  <a:pt x="17781" y="50753"/>
                </a:lnTo>
                <a:lnTo>
                  <a:pt x="17837" y="50697"/>
                </a:lnTo>
                <a:lnTo>
                  <a:pt x="17911" y="50641"/>
                </a:lnTo>
                <a:lnTo>
                  <a:pt x="18060" y="50436"/>
                </a:lnTo>
                <a:lnTo>
                  <a:pt x="18209" y="50194"/>
                </a:lnTo>
                <a:lnTo>
                  <a:pt x="18451" y="49692"/>
                </a:lnTo>
                <a:lnTo>
                  <a:pt x="18582" y="49450"/>
                </a:lnTo>
                <a:close/>
                <a:moveTo>
                  <a:pt x="19848" y="49263"/>
                </a:moveTo>
                <a:lnTo>
                  <a:pt x="19810" y="49282"/>
                </a:lnTo>
                <a:lnTo>
                  <a:pt x="19494" y="49524"/>
                </a:lnTo>
                <a:lnTo>
                  <a:pt x="19252" y="49729"/>
                </a:lnTo>
                <a:lnTo>
                  <a:pt x="19010" y="49952"/>
                </a:lnTo>
                <a:lnTo>
                  <a:pt x="18786" y="50194"/>
                </a:lnTo>
                <a:lnTo>
                  <a:pt x="18600" y="50418"/>
                </a:lnTo>
                <a:lnTo>
                  <a:pt x="18544" y="50511"/>
                </a:lnTo>
                <a:lnTo>
                  <a:pt x="18507" y="50604"/>
                </a:lnTo>
                <a:lnTo>
                  <a:pt x="18507" y="50678"/>
                </a:lnTo>
                <a:lnTo>
                  <a:pt x="18526" y="50734"/>
                </a:lnTo>
                <a:lnTo>
                  <a:pt x="18563" y="50753"/>
                </a:lnTo>
                <a:lnTo>
                  <a:pt x="18600" y="50772"/>
                </a:lnTo>
                <a:lnTo>
                  <a:pt x="18637" y="50753"/>
                </a:lnTo>
                <a:lnTo>
                  <a:pt x="18693" y="50734"/>
                </a:lnTo>
                <a:lnTo>
                  <a:pt x="18805" y="50641"/>
                </a:lnTo>
                <a:lnTo>
                  <a:pt x="18917" y="50529"/>
                </a:lnTo>
                <a:lnTo>
                  <a:pt x="19121" y="50287"/>
                </a:lnTo>
                <a:lnTo>
                  <a:pt x="19252" y="50120"/>
                </a:lnTo>
                <a:lnTo>
                  <a:pt x="19401" y="49934"/>
                </a:lnTo>
                <a:lnTo>
                  <a:pt x="19643" y="49617"/>
                </a:lnTo>
                <a:lnTo>
                  <a:pt x="19829" y="49338"/>
                </a:lnTo>
                <a:lnTo>
                  <a:pt x="19848" y="49263"/>
                </a:lnTo>
                <a:close/>
                <a:moveTo>
                  <a:pt x="21989" y="49375"/>
                </a:moveTo>
                <a:lnTo>
                  <a:pt x="21951" y="49394"/>
                </a:lnTo>
                <a:lnTo>
                  <a:pt x="21914" y="49450"/>
                </a:lnTo>
                <a:lnTo>
                  <a:pt x="21691" y="49673"/>
                </a:lnTo>
                <a:lnTo>
                  <a:pt x="21281" y="50083"/>
                </a:lnTo>
                <a:lnTo>
                  <a:pt x="20890" y="50492"/>
                </a:lnTo>
                <a:lnTo>
                  <a:pt x="20778" y="50623"/>
                </a:lnTo>
                <a:lnTo>
                  <a:pt x="20723" y="50678"/>
                </a:lnTo>
                <a:lnTo>
                  <a:pt x="20760" y="50734"/>
                </a:lnTo>
                <a:lnTo>
                  <a:pt x="20797" y="50753"/>
                </a:lnTo>
                <a:lnTo>
                  <a:pt x="20853" y="50772"/>
                </a:lnTo>
                <a:lnTo>
                  <a:pt x="20909" y="50753"/>
                </a:lnTo>
                <a:lnTo>
                  <a:pt x="21058" y="50697"/>
                </a:lnTo>
                <a:lnTo>
                  <a:pt x="21225" y="50585"/>
                </a:lnTo>
                <a:lnTo>
                  <a:pt x="21374" y="50474"/>
                </a:lnTo>
                <a:lnTo>
                  <a:pt x="21505" y="50362"/>
                </a:lnTo>
                <a:lnTo>
                  <a:pt x="21672" y="50213"/>
                </a:lnTo>
                <a:lnTo>
                  <a:pt x="21840" y="50008"/>
                </a:lnTo>
                <a:lnTo>
                  <a:pt x="21914" y="49878"/>
                </a:lnTo>
                <a:lnTo>
                  <a:pt x="21951" y="49791"/>
                </a:lnTo>
                <a:lnTo>
                  <a:pt x="21951" y="49785"/>
                </a:lnTo>
                <a:lnTo>
                  <a:pt x="22007" y="49599"/>
                </a:lnTo>
                <a:lnTo>
                  <a:pt x="22007" y="49487"/>
                </a:lnTo>
                <a:lnTo>
                  <a:pt x="22007" y="49394"/>
                </a:lnTo>
                <a:lnTo>
                  <a:pt x="22007" y="49375"/>
                </a:lnTo>
                <a:close/>
                <a:moveTo>
                  <a:pt x="63079" y="49450"/>
                </a:moveTo>
                <a:lnTo>
                  <a:pt x="62874" y="49673"/>
                </a:lnTo>
                <a:lnTo>
                  <a:pt x="62520" y="50083"/>
                </a:lnTo>
                <a:lnTo>
                  <a:pt x="62353" y="50306"/>
                </a:lnTo>
                <a:lnTo>
                  <a:pt x="62222" y="50492"/>
                </a:lnTo>
                <a:lnTo>
                  <a:pt x="62185" y="50585"/>
                </a:lnTo>
                <a:lnTo>
                  <a:pt x="62148" y="50660"/>
                </a:lnTo>
                <a:lnTo>
                  <a:pt x="62148" y="50716"/>
                </a:lnTo>
                <a:lnTo>
                  <a:pt x="62166" y="50753"/>
                </a:lnTo>
                <a:lnTo>
                  <a:pt x="62222" y="50772"/>
                </a:lnTo>
                <a:lnTo>
                  <a:pt x="62278" y="50753"/>
                </a:lnTo>
                <a:lnTo>
                  <a:pt x="62334" y="50697"/>
                </a:lnTo>
                <a:lnTo>
                  <a:pt x="62408" y="50641"/>
                </a:lnTo>
                <a:lnTo>
                  <a:pt x="62557" y="50436"/>
                </a:lnTo>
                <a:lnTo>
                  <a:pt x="62706" y="50194"/>
                </a:lnTo>
                <a:lnTo>
                  <a:pt x="62967" y="49692"/>
                </a:lnTo>
                <a:lnTo>
                  <a:pt x="63079" y="49450"/>
                </a:lnTo>
                <a:close/>
                <a:moveTo>
                  <a:pt x="64345" y="49263"/>
                </a:moveTo>
                <a:lnTo>
                  <a:pt x="64308" y="49282"/>
                </a:lnTo>
                <a:lnTo>
                  <a:pt x="63991" y="49524"/>
                </a:lnTo>
                <a:lnTo>
                  <a:pt x="63768" y="49729"/>
                </a:lnTo>
                <a:lnTo>
                  <a:pt x="63507" y="49952"/>
                </a:lnTo>
                <a:lnTo>
                  <a:pt x="63284" y="50194"/>
                </a:lnTo>
                <a:lnTo>
                  <a:pt x="63097" y="50418"/>
                </a:lnTo>
                <a:lnTo>
                  <a:pt x="63041" y="50511"/>
                </a:lnTo>
                <a:lnTo>
                  <a:pt x="63004" y="50604"/>
                </a:lnTo>
                <a:lnTo>
                  <a:pt x="63004" y="50678"/>
                </a:lnTo>
                <a:lnTo>
                  <a:pt x="63023" y="50734"/>
                </a:lnTo>
                <a:lnTo>
                  <a:pt x="63060" y="50753"/>
                </a:lnTo>
                <a:lnTo>
                  <a:pt x="63097" y="50772"/>
                </a:lnTo>
                <a:lnTo>
                  <a:pt x="63153" y="50753"/>
                </a:lnTo>
                <a:lnTo>
                  <a:pt x="63190" y="50734"/>
                </a:lnTo>
                <a:lnTo>
                  <a:pt x="63302" y="50641"/>
                </a:lnTo>
                <a:lnTo>
                  <a:pt x="63414" y="50529"/>
                </a:lnTo>
                <a:lnTo>
                  <a:pt x="63637" y="50287"/>
                </a:lnTo>
                <a:lnTo>
                  <a:pt x="63749" y="50120"/>
                </a:lnTo>
                <a:lnTo>
                  <a:pt x="63917" y="49934"/>
                </a:lnTo>
                <a:lnTo>
                  <a:pt x="64159" y="49617"/>
                </a:lnTo>
                <a:lnTo>
                  <a:pt x="64326" y="49338"/>
                </a:lnTo>
                <a:lnTo>
                  <a:pt x="64363" y="49263"/>
                </a:lnTo>
                <a:close/>
                <a:moveTo>
                  <a:pt x="66486" y="49375"/>
                </a:moveTo>
                <a:lnTo>
                  <a:pt x="66449" y="49394"/>
                </a:lnTo>
                <a:lnTo>
                  <a:pt x="66411" y="49450"/>
                </a:lnTo>
                <a:lnTo>
                  <a:pt x="66188" y="49673"/>
                </a:lnTo>
                <a:lnTo>
                  <a:pt x="65778" y="50083"/>
                </a:lnTo>
                <a:lnTo>
                  <a:pt x="65406" y="50492"/>
                </a:lnTo>
                <a:lnTo>
                  <a:pt x="65276" y="50623"/>
                </a:lnTo>
                <a:lnTo>
                  <a:pt x="65238" y="50678"/>
                </a:lnTo>
                <a:lnTo>
                  <a:pt x="65257" y="50734"/>
                </a:lnTo>
                <a:lnTo>
                  <a:pt x="65294" y="50753"/>
                </a:lnTo>
                <a:lnTo>
                  <a:pt x="65350" y="50772"/>
                </a:lnTo>
                <a:lnTo>
                  <a:pt x="65425" y="50753"/>
                </a:lnTo>
                <a:lnTo>
                  <a:pt x="65555" y="50697"/>
                </a:lnTo>
                <a:lnTo>
                  <a:pt x="65723" y="50585"/>
                </a:lnTo>
                <a:lnTo>
                  <a:pt x="65871" y="50474"/>
                </a:lnTo>
                <a:lnTo>
                  <a:pt x="66020" y="50362"/>
                </a:lnTo>
                <a:lnTo>
                  <a:pt x="66169" y="50213"/>
                </a:lnTo>
                <a:lnTo>
                  <a:pt x="66337" y="50008"/>
                </a:lnTo>
                <a:lnTo>
                  <a:pt x="66411" y="49878"/>
                </a:lnTo>
                <a:lnTo>
                  <a:pt x="66467" y="49748"/>
                </a:lnTo>
                <a:lnTo>
                  <a:pt x="66449" y="49803"/>
                </a:lnTo>
                <a:lnTo>
                  <a:pt x="66467" y="49785"/>
                </a:lnTo>
                <a:lnTo>
                  <a:pt x="66504" y="49599"/>
                </a:lnTo>
                <a:lnTo>
                  <a:pt x="66523" y="49487"/>
                </a:lnTo>
                <a:lnTo>
                  <a:pt x="66504" y="49394"/>
                </a:lnTo>
                <a:lnTo>
                  <a:pt x="66504" y="49375"/>
                </a:lnTo>
                <a:close/>
                <a:moveTo>
                  <a:pt x="4637" y="49431"/>
                </a:moveTo>
                <a:lnTo>
                  <a:pt x="4618" y="49450"/>
                </a:lnTo>
                <a:lnTo>
                  <a:pt x="4339" y="49673"/>
                </a:lnTo>
                <a:lnTo>
                  <a:pt x="3892" y="50045"/>
                </a:lnTo>
                <a:lnTo>
                  <a:pt x="3650" y="50250"/>
                </a:lnTo>
                <a:lnTo>
                  <a:pt x="3464" y="50455"/>
                </a:lnTo>
                <a:lnTo>
                  <a:pt x="3352" y="50604"/>
                </a:lnTo>
                <a:lnTo>
                  <a:pt x="3333" y="50678"/>
                </a:lnTo>
                <a:lnTo>
                  <a:pt x="3333" y="50716"/>
                </a:lnTo>
                <a:lnTo>
                  <a:pt x="3352" y="50753"/>
                </a:lnTo>
                <a:lnTo>
                  <a:pt x="3371" y="50772"/>
                </a:lnTo>
                <a:lnTo>
                  <a:pt x="3408" y="50790"/>
                </a:lnTo>
                <a:lnTo>
                  <a:pt x="3445" y="50790"/>
                </a:lnTo>
                <a:lnTo>
                  <a:pt x="3538" y="50753"/>
                </a:lnTo>
                <a:lnTo>
                  <a:pt x="3650" y="50678"/>
                </a:lnTo>
                <a:lnTo>
                  <a:pt x="3762" y="50585"/>
                </a:lnTo>
                <a:lnTo>
                  <a:pt x="3873" y="50455"/>
                </a:lnTo>
                <a:lnTo>
                  <a:pt x="4115" y="50176"/>
                </a:lnTo>
                <a:lnTo>
                  <a:pt x="4357" y="49896"/>
                </a:lnTo>
                <a:lnTo>
                  <a:pt x="4525" y="49636"/>
                </a:lnTo>
                <a:lnTo>
                  <a:pt x="4637" y="49468"/>
                </a:lnTo>
                <a:lnTo>
                  <a:pt x="4637" y="49431"/>
                </a:lnTo>
                <a:close/>
                <a:moveTo>
                  <a:pt x="6983" y="49580"/>
                </a:moveTo>
                <a:lnTo>
                  <a:pt x="6908" y="49654"/>
                </a:lnTo>
                <a:lnTo>
                  <a:pt x="6703" y="49785"/>
                </a:lnTo>
                <a:lnTo>
                  <a:pt x="6145" y="50157"/>
                </a:lnTo>
                <a:lnTo>
                  <a:pt x="5623" y="50511"/>
                </a:lnTo>
                <a:lnTo>
                  <a:pt x="5456" y="50641"/>
                </a:lnTo>
                <a:lnTo>
                  <a:pt x="5419" y="50678"/>
                </a:lnTo>
                <a:lnTo>
                  <a:pt x="5400" y="50716"/>
                </a:lnTo>
                <a:lnTo>
                  <a:pt x="5474" y="50772"/>
                </a:lnTo>
                <a:lnTo>
                  <a:pt x="5549" y="50790"/>
                </a:lnTo>
                <a:lnTo>
                  <a:pt x="5642" y="50772"/>
                </a:lnTo>
                <a:lnTo>
                  <a:pt x="5754" y="50716"/>
                </a:lnTo>
                <a:lnTo>
                  <a:pt x="5865" y="50660"/>
                </a:lnTo>
                <a:lnTo>
                  <a:pt x="5996" y="50567"/>
                </a:lnTo>
                <a:lnTo>
                  <a:pt x="6256" y="50362"/>
                </a:lnTo>
                <a:lnTo>
                  <a:pt x="6517" y="50120"/>
                </a:lnTo>
                <a:lnTo>
                  <a:pt x="6740" y="49896"/>
                </a:lnTo>
                <a:lnTo>
                  <a:pt x="6908" y="49692"/>
                </a:lnTo>
                <a:lnTo>
                  <a:pt x="6983" y="49580"/>
                </a:lnTo>
                <a:close/>
                <a:moveTo>
                  <a:pt x="55501" y="49692"/>
                </a:moveTo>
                <a:lnTo>
                  <a:pt x="55464" y="49710"/>
                </a:lnTo>
                <a:lnTo>
                  <a:pt x="55241" y="49878"/>
                </a:lnTo>
                <a:lnTo>
                  <a:pt x="54887" y="50213"/>
                </a:lnTo>
                <a:lnTo>
                  <a:pt x="54719" y="50381"/>
                </a:lnTo>
                <a:lnTo>
                  <a:pt x="54589" y="50548"/>
                </a:lnTo>
                <a:lnTo>
                  <a:pt x="54533" y="50623"/>
                </a:lnTo>
                <a:lnTo>
                  <a:pt x="54514" y="50697"/>
                </a:lnTo>
                <a:lnTo>
                  <a:pt x="54496" y="50753"/>
                </a:lnTo>
                <a:lnTo>
                  <a:pt x="54514" y="50790"/>
                </a:lnTo>
                <a:lnTo>
                  <a:pt x="54552" y="50809"/>
                </a:lnTo>
                <a:lnTo>
                  <a:pt x="54589" y="50809"/>
                </a:lnTo>
                <a:lnTo>
                  <a:pt x="54682" y="50772"/>
                </a:lnTo>
                <a:lnTo>
                  <a:pt x="54775" y="50697"/>
                </a:lnTo>
                <a:lnTo>
                  <a:pt x="54887" y="50604"/>
                </a:lnTo>
                <a:lnTo>
                  <a:pt x="55092" y="50381"/>
                </a:lnTo>
                <a:lnTo>
                  <a:pt x="55203" y="50269"/>
                </a:lnTo>
                <a:lnTo>
                  <a:pt x="55296" y="50139"/>
                </a:lnTo>
                <a:lnTo>
                  <a:pt x="55427" y="49915"/>
                </a:lnTo>
                <a:lnTo>
                  <a:pt x="55483" y="49822"/>
                </a:lnTo>
                <a:lnTo>
                  <a:pt x="55520" y="49729"/>
                </a:lnTo>
                <a:lnTo>
                  <a:pt x="55520" y="49710"/>
                </a:lnTo>
                <a:lnTo>
                  <a:pt x="55520" y="49692"/>
                </a:lnTo>
                <a:close/>
                <a:moveTo>
                  <a:pt x="9012" y="49375"/>
                </a:moveTo>
                <a:lnTo>
                  <a:pt x="8863" y="49450"/>
                </a:lnTo>
                <a:lnTo>
                  <a:pt x="8640" y="49599"/>
                </a:lnTo>
                <a:lnTo>
                  <a:pt x="8379" y="49785"/>
                </a:lnTo>
                <a:lnTo>
                  <a:pt x="8100" y="50027"/>
                </a:lnTo>
                <a:lnTo>
                  <a:pt x="7839" y="50250"/>
                </a:lnTo>
                <a:lnTo>
                  <a:pt x="7746" y="50362"/>
                </a:lnTo>
                <a:lnTo>
                  <a:pt x="7671" y="50474"/>
                </a:lnTo>
                <a:lnTo>
                  <a:pt x="7616" y="50585"/>
                </a:lnTo>
                <a:lnTo>
                  <a:pt x="7616" y="50678"/>
                </a:lnTo>
                <a:lnTo>
                  <a:pt x="7634" y="50753"/>
                </a:lnTo>
                <a:lnTo>
                  <a:pt x="7690" y="50827"/>
                </a:lnTo>
                <a:lnTo>
                  <a:pt x="7727" y="50809"/>
                </a:lnTo>
                <a:lnTo>
                  <a:pt x="7783" y="50772"/>
                </a:lnTo>
                <a:lnTo>
                  <a:pt x="7932" y="50623"/>
                </a:lnTo>
                <a:lnTo>
                  <a:pt x="8397" y="50120"/>
                </a:lnTo>
                <a:lnTo>
                  <a:pt x="8826" y="49617"/>
                </a:lnTo>
                <a:lnTo>
                  <a:pt x="9012" y="49375"/>
                </a:lnTo>
                <a:close/>
                <a:moveTo>
                  <a:pt x="13350" y="49357"/>
                </a:moveTo>
                <a:lnTo>
                  <a:pt x="13294" y="49394"/>
                </a:lnTo>
                <a:lnTo>
                  <a:pt x="13052" y="49636"/>
                </a:lnTo>
                <a:lnTo>
                  <a:pt x="12587" y="50101"/>
                </a:lnTo>
                <a:lnTo>
                  <a:pt x="12363" y="50343"/>
                </a:lnTo>
                <a:lnTo>
                  <a:pt x="12177" y="50548"/>
                </a:lnTo>
                <a:lnTo>
                  <a:pt x="12065" y="50716"/>
                </a:lnTo>
                <a:lnTo>
                  <a:pt x="12028" y="50772"/>
                </a:lnTo>
                <a:lnTo>
                  <a:pt x="12047" y="50809"/>
                </a:lnTo>
                <a:lnTo>
                  <a:pt x="12084" y="50827"/>
                </a:lnTo>
                <a:lnTo>
                  <a:pt x="12121" y="50827"/>
                </a:lnTo>
                <a:lnTo>
                  <a:pt x="12177" y="50809"/>
                </a:lnTo>
                <a:lnTo>
                  <a:pt x="12233" y="50772"/>
                </a:lnTo>
                <a:lnTo>
                  <a:pt x="12382" y="50660"/>
                </a:lnTo>
                <a:lnTo>
                  <a:pt x="12512" y="50529"/>
                </a:lnTo>
                <a:lnTo>
                  <a:pt x="12773" y="50250"/>
                </a:lnTo>
                <a:lnTo>
                  <a:pt x="12922" y="50083"/>
                </a:lnTo>
                <a:lnTo>
                  <a:pt x="13126" y="49841"/>
                </a:lnTo>
                <a:lnTo>
                  <a:pt x="13238" y="49729"/>
                </a:lnTo>
                <a:lnTo>
                  <a:pt x="13294" y="49599"/>
                </a:lnTo>
                <a:lnTo>
                  <a:pt x="13294" y="49617"/>
                </a:lnTo>
                <a:lnTo>
                  <a:pt x="13313" y="49599"/>
                </a:lnTo>
                <a:lnTo>
                  <a:pt x="13350" y="49487"/>
                </a:lnTo>
                <a:lnTo>
                  <a:pt x="13369" y="49412"/>
                </a:lnTo>
                <a:lnTo>
                  <a:pt x="13369" y="49357"/>
                </a:lnTo>
                <a:close/>
                <a:moveTo>
                  <a:pt x="17688" y="49468"/>
                </a:moveTo>
                <a:lnTo>
                  <a:pt x="17446" y="49710"/>
                </a:lnTo>
                <a:lnTo>
                  <a:pt x="17204" y="49952"/>
                </a:lnTo>
                <a:lnTo>
                  <a:pt x="16720" y="50381"/>
                </a:lnTo>
                <a:lnTo>
                  <a:pt x="16589" y="50492"/>
                </a:lnTo>
                <a:lnTo>
                  <a:pt x="16422" y="50660"/>
                </a:lnTo>
                <a:lnTo>
                  <a:pt x="16366" y="50734"/>
                </a:lnTo>
                <a:lnTo>
                  <a:pt x="16366" y="50772"/>
                </a:lnTo>
                <a:lnTo>
                  <a:pt x="16366" y="50809"/>
                </a:lnTo>
                <a:lnTo>
                  <a:pt x="16366" y="50827"/>
                </a:lnTo>
                <a:lnTo>
                  <a:pt x="16403" y="50846"/>
                </a:lnTo>
                <a:lnTo>
                  <a:pt x="16515" y="50846"/>
                </a:lnTo>
                <a:lnTo>
                  <a:pt x="16627" y="50809"/>
                </a:lnTo>
                <a:lnTo>
                  <a:pt x="16757" y="50753"/>
                </a:lnTo>
                <a:lnTo>
                  <a:pt x="16869" y="50678"/>
                </a:lnTo>
                <a:lnTo>
                  <a:pt x="16962" y="50567"/>
                </a:lnTo>
                <a:lnTo>
                  <a:pt x="17167" y="50362"/>
                </a:lnTo>
                <a:lnTo>
                  <a:pt x="17316" y="50176"/>
                </a:lnTo>
                <a:lnTo>
                  <a:pt x="17427" y="50008"/>
                </a:lnTo>
                <a:lnTo>
                  <a:pt x="17558" y="49766"/>
                </a:lnTo>
                <a:lnTo>
                  <a:pt x="17651" y="49543"/>
                </a:lnTo>
                <a:lnTo>
                  <a:pt x="17688" y="49468"/>
                </a:lnTo>
                <a:close/>
                <a:moveTo>
                  <a:pt x="29436" y="49710"/>
                </a:moveTo>
                <a:lnTo>
                  <a:pt x="29380" y="49748"/>
                </a:lnTo>
                <a:lnTo>
                  <a:pt x="29212" y="49896"/>
                </a:lnTo>
                <a:lnTo>
                  <a:pt x="28952" y="50139"/>
                </a:lnTo>
                <a:lnTo>
                  <a:pt x="28821" y="50269"/>
                </a:lnTo>
                <a:lnTo>
                  <a:pt x="28654" y="50455"/>
                </a:lnTo>
                <a:lnTo>
                  <a:pt x="28579" y="50548"/>
                </a:lnTo>
                <a:lnTo>
                  <a:pt x="28524" y="50641"/>
                </a:lnTo>
                <a:lnTo>
                  <a:pt x="28524" y="50734"/>
                </a:lnTo>
                <a:lnTo>
                  <a:pt x="28524" y="50772"/>
                </a:lnTo>
                <a:lnTo>
                  <a:pt x="28542" y="50809"/>
                </a:lnTo>
                <a:lnTo>
                  <a:pt x="28579" y="50846"/>
                </a:lnTo>
                <a:lnTo>
                  <a:pt x="28635" y="50827"/>
                </a:lnTo>
                <a:lnTo>
                  <a:pt x="28691" y="50809"/>
                </a:lnTo>
                <a:lnTo>
                  <a:pt x="28766" y="50753"/>
                </a:lnTo>
                <a:lnTo>
                  <a:pt x="28915" y="50585"/>
                </a:lnTo>
                <a:lnTo>
                  <a:pt x="29064" y="50381"/>
                </a:lnTo>
                <a:lnTo>
                  <a:pt x="29212" y="50176"/>
                </a:lnTo>
                <a:lnTo>
                  <a:pt x="29343" y="49971"/>
                </a:lnTo>
                <a:lnTo>
                  <a:pt x="29417" y="49803"/>
                </a:lnTo>
                <a:lnTo>
                  <a:pt x="29455" y="49710"/>
                </a:lnTo>
                <a:close/>
                <a:moveTo>
                  <a:pt x="31707" y="49580"/>
                </a:moveTo>
                <a:lnTo>
                  <a:pt x="31447" y="49785"/>
                </a:lnTo>
                <a:lnTo>
                  <a:pt x="31223" y="49952"/>
                </a:lnTo>
                <a:lnTo>
                  <a:pt x="31000" y="50139"/>
                </a:lnTo>
                <a:lnTo>
                  <a:pt x="30795" y="50343"/>
                </a:lnTo>
                <a:lnTo>
                  <a:pt x="30627" y="50529"/>
                </a:lnTo>
                <a:lnTo>
                  <a:pt x="30590" y="50623"/>
                </a:lnTo>
                <a:lnTo>
                  <a:pt x="30553" y="50697"/>
                </a:lnTo>
                <a:lnTo>
                  <a:pt x="30553" y="50772"/>
                </a:lnTo>
                <a:lnTo>
                  <a:pt x="30572" y="50809"/>
                </a:lnTo>
                <a:lnTo>
                  <a:pt x="30609" y="50846"/>
                </a:lnTo>
                <a:lnTo>
                  <a:pt x="30665" y="50827"/>
                </a:lnTo>
                <a:lnTo>
                  <a:pt x="30739" y="50790"/>
                </a:lnTo>
                <a:lnTo>
                  <a:pt x="30832" y="50716"/>
                </a:lnTo>
                <a:lnTo>
                  <a:pt x="31018" y="50529"/>
                </a:lnTo>
                <a:lnTo>
                  <a:pt x="31205" y="50287"/>
                </a:lnTo>
                <a:lnTo>
                  <a:pt x="31558" y="49803"/>
                </a:lnTo>
                <a:lnTo>
                  <a:pt x="31707" y="49580"/>
                </a:lnTo>
                <a:close/>
                <a:moveTo>
                  <a:pt x="62185" y="49468"/>
                </a:moveTo>
                <a:lnTo>
                  <a:pt x="61962" y="49710"/>
                </a:lnTo>
                <a:lnTo>
                  <a:pt x="61720" y="49952"/>
                </a:lnTo>
                <a:lnTo>
                  <a:pt x="61217" y="50381"/>
                </a:lnTo>
                <a:lnTo>
                  <a:pt x="61087" y="50492"/>
                </a:lnTo>
                <a:lnTo>
                  <a:pt x="60919" y="50660"/>
                </a:lnTo>
                <a:lnTo>
                  <a:pt x="60882" y="50734"/>
                </a:lnTo>
                <a:lnTo>
                  <a:pt x="60863" y="50772"/>
                </a:lnTo>
                <a:lnTo>
                  <a:pt x="60863" y="50809"/>
                </a:lnTo>
                <a:lnTo>
                  <a:pt x="60882" y="50827"/>
                </a:lnTo>
                <a:lnTo>
                  <a:pt x="60900" y="50846"/>
                </a:lnTo>
                <a:lnTo>
                  <a:pt x="61031" y="50846"/>
                </a:lnTo>
                <a:lnTo>
                  <a:pt x="61142" y="50809"/>
                </a:lnTo>
                <a:lnTo>
                  <a:pt x="61254" y="50753"/>
                </a:lnTo>
                <a:lnTo>
                  <a:pt x="61366" y="50678"/>
                </a:lnTo>
                <a:lnTo>
                  <a:pt x="61478" y="50567"/>
                </a:lnTo>
                <a:lnTo>
                  <a:pt x="61664" y="50362"/>
                </a:lnTo>
                <a:lnTo>
                  <a:pt x="61831" y="50176"/>
                </a:lnTo>
                <a:lnTo>
                  <a:pt x="61924" y="50008"/>
                </a:lnTo>
                <a:lnTo>
                  <a:pt x="62055" y="49766"/>
                </a:lnTo>
                <a:lnTo>
                  <a:pt x="62166" y="49543"/>
                </a:lnTo>
                <a:lnTo>
                  <a:pt x="62185" y="49468"/>
                </a:lnTo>
                <a:close/>
                <a:moveTo>
                  <a:pt x="73933" y="49710"/>
                </a:moveTo>
                <a:lnTo>
                  <a:pt x="73877" y="49748"/>
                </a:lnTo>
                <a:lnTo>
                  <a:pt x="73710" y="49896"/>
                </a:lnTo>
                <a:lnTo>
                  <a:pt x="73449" y="50139"/>
                </a:lnTo>
                <a:lnTo>
                  <a:pt x="73319" y="50269"/>
                </a:lnTo>
                <a:lnTo>
                  <a:pt x="73151" y="50455"/>
                </a:lnTo>
                <a:lnTo>
                  <a:pt x="73077" y="50548"/>
                </a:lnTo>
                <a:lnTo>
                  <a:pt x="73039" y="50641"/>
                </a:lnTo>
                <a:lnTo>
                  <a:pt x="73021" y="50734"/>
                </a:lnTo>
                <a:lnTo>
                  <a:pt x="73021" y="50772"/>
                </a:lnTo>
                <a:lnTo>
                  <a:pt x="73058" y="50809"/>
                </a:lnTo>
                <a:lnTo>
                  <a:pt x="73095" y="50846"/>
                </a:lnTo>
                <a:lnTo>
                  <a:pt x="73132" y="50827"/>
                </a:lnTo>
                <a:lnTo>
                  <a:pt x="73207" y="50809"/>
                </a:lnTo>
                <a:lnTo>
                  <a:pt x="73263" y="50753"/>
                </a:lnTo>
                <a:lnTo>
                  <a:pt x="73412" y="50585"/>
                </a:lnTo>
                <a:lnTo>
                  <a:pt x="73561" y="50381"/>
                </a:lnTo>
                <a:lnTo>
                  <a:pt x="73710" y="50176"/>
                </a:lnTo>
                <a:lnTo>
                  <a:pt x="73840" y="49971"/>
                </a:lnTo>
                <a:lnTo>
                  <a:pt x="73914" y="49803"/>
                </a:lnTo>
                <a:lnTo>
                  <a:pt x="73952" y="49710"/>
                </a:lnTo>
                <a:close/>
                <a:moveTo>
                  <a:pt x="76204" y="49580"/>
                </a:moveTo>
                <a:lnTo>
                  <a:pt x="75944" y="49785"/>
                </a:lnTo>
                <a:lnTo>
                  <a:pt x="75739" y="49952"/>
                </a:lnTo>
                <a:lnTo>
                  <a:pt x="75516" y="50139"/>
                </a:lnTo>
                <a:lnTo>
                  <a:pt x="75292" y="50343"/>
                </a:lnTo>
                <a:lnTo>
                  <a:pt x="75143" y="50529"/>
                </a:lnTo>
                <a:lnTo>
                  <a:pt x="75087" y="50623"/>
                </a:lnTo>
                <a:lnTo>
                  <a:pt x="75050" y="50697"/>
                </a:lnTo>
                <a:lnTo>
                  <a:pt x="75050" y="50772"/>
                </a:lnTo>
                <a:lnTo>
                  <a:pt x="75069" y="50809"/>
                </a:lnTo>
                <a:lnTo>
                  <a:pt x="75106" y="50846"/>
                </a:lnTo>
                <a:lnTo>
                  <a:pt x="75180" y="50827"/>
                </a:lnTo>
                <a:lnTo>
                  <a:pt x="75236" y="50790"/>
                </a:lnTo>
                <a:lnTo>
                  <a:pt x="75329" y="50716"/>
                </a:lnTo>
                <a:lnTo>
                  <a:pt x="75516" y="50529"/>
                </a:lnTo>
                <a:lnTo>
                  <a:pt x="75720" y="50287"/>
                </a:lnTo>
                <a:lnTo>
                  <a:pt x="76056" y="49803"/>
                </a:lnTo>
                <a:lnTo>
                  <a:pt x="76204" y="49580"/>
                </a:lnTo>
                <a:close/>
                <a:moveTo>
                  <a:pt x="10185" y="49394"/>
                </a:moveTo>
                <a:lnTo>
                  <a:pt x="9868" y="49654"/>
                </a:lnTo>
                <a:lnTo>
                  <a:pt x="9328" y="50101"/>
                </a:lnTo>
                <a:lnTo>
                  <a:pt x="9049" y="50343"/>
                </a:lnTo>
                <a:lnTo>
                  <a:pt x="8826" y="50548"/>
                </a:lnTo>
                <a:lnTo>
                  <a:pt x="8677" y="50716"/>
                </a:lnTo>
                <a:lnTo>
                  <a:pt x="8640" y="50772"/>
                </a:lnTo>
                <a:lnTo>
                  <a:pt x="8640" y="50809"/>
                </a:lnTo>
                <a:lnTo>
                  <a:pt x="8677" y="50846"/>
                </a:lnTo>
                <a:lnTo>
                  <a:pt x="8714" y="50865"/>
                </a:lnTo>
                <a:lnTo>
                  <a:pt x="8770" y="50865"/>
                </a:lnTo>
                <a:lnTo>
                  <a:pt x="8844" y="50827"/>
                </a:lnTo>
                <a:lnTo>
                  <a:pt x="8993" y="50753"/>
                </a:lnTo>
                <a:lnTo>
                  <a:pt x="9161" y="50623"/>
                </a:lnTo>
                <a:lnTo>
                  <a:pt x="9477" y="50362"/>
                </a:lnTo>
                <a:lnTo>
                  <a:pt x="9664" y="50194"/>
                </a:lnTo>
                <a:lnTo>
                  <a:pt x="9812" y="49990"/>
                </a:lnTo>
                <a:lnTo>
                  <a:pt x="9999" y="49710"/>
                </a:lnTo>
                <a:lnTo>
                  <a:pt x="10148" y="49487"/>
                </a:lnTo>
                <a:lnTo>
                  <a:pt x="10185" y="49394"/>
                </a:lnTo>
                <a:close/>
                <a:moveTo>
                  <a:pt x="16515" y="49505"/>
                </a:moveTo>
                <a:lnTo>
                  <a:pt x="16478" y="49524"/>
                </a:lnTo>
                <a:lnTo>
                  <a:pt x="16236" y="49748"/>
                </a:lnTo>
                <a:lnTo>
                  <a:pt x="15807" y="50139"/>
                </a:lnTo>
                <a:lnTo>
                  <a:pt x="15603" y="50362"/>
                </a:lnTo>
                <a:lnTo>
                  <a:pt x="15454" y="50567"/>
                </a:lnTo>
                <a:lnTo>
                  <a:pt x="15379" y="50641"/>
                </a:lnTo>
                <a:lnTo>
                  <a:pt x="15342" y="50734"/>
                </a:lnTo>
                <a:lnTo>
                  <a:pt x="15323" y="50790"/>
                </a:lnTo>
                <a:lnTo>
                  <a:pt x="15342" y="50827"/>
                </a:lnTo>
                <a:lnTo>
                  <a:pt x="15379" y="50865"/>
                </a:lnTo>
                <a:lnTo>
                  <a:pt x="15472" y="50865"/>
                </a:lnTo>
                <a:lnTo>
                  <a:pt x="15528" y="50846"/>
                </a:lnTo>
                <a:lnTo>
                  <a:pt x="15659" y="50753"/>
                </a:lnTo>
                <a:lnTo>
                  <a:pt x="15789" y="50623"/>
                </a:lnTo>
                <a:lnTo>
                  <a:pt x="16031" y="50362"/>
                </a:lnTo>
                <a:lnTo>
                  <a:pt x="16161" y="50213"/>
                </a:lnTo>
                <a:lnTo>
                  <a:pt x="16273" y="50045"/>
                </a:lnTo>
                <a:lnTo>
                  <a:pt x="16422" y="49785"/>
                </a:lnTo>
                <a:lnTo>
                  <a:pt x="16515" y="49561"/>
                </a:lnTo>
                <a:lnTo>
                  <a:pt x="16515" y="49505"/>
                </a:lnTo>
                <a:close/>
                <a:moveTo>
                  <a:pt x="20927" y="49468"/>
                </a:moveTo>
                <a:lnTo>
                  <a:pt x="20648" y="49692"/>
                </a:lnTo>
                <a:lnTo>
                  <a:pt x="20183" y="50120"/>
                </a:lnTo>
                <a:lnTo>
                  <a:pt x="19941" y="50343"/>
                </a:lnTo>
                <a:lnTo>
                  <a:pt x="19755" y="50548"/>
                </a:lnTo>
                <a:lnTo>
                  <a:pt x="19624" y="50716"/>
                </a:lnTo>
                <a:lnTo>
                  <a:pt x="19606" y="50772"/>
                </a:lnTo>
                <a:lnTo>
                  <a:pt x="19606" y="50809"/>
                </a:lnTo>
                <a:lnTo>
                  <a:pt x="19643" y="50846"/>
                </a:lnTo>
                <a:lnTo>
                  <a:pt x="19680" y="50865"/>
                </a:lnTo>
                <a:lnTo>
                  <a:pt x="19755" y="50865"/>
                </a:lnTo>
                <a:lnTo>
                  <a:pt x="19848" y="50827"/>
                </a:lnTo>
                <a:lnTo>
                  <a:pt x="19941" y="50753"/>
                </a:lnTo>
                <a:lnTo>
                  <a:pt x="20052" y="50660"/>
                </a:lnTo>
                <a:lnTo>
                  <a:pt x="20164" y="50529"/>
                </a:lnTo>
                <a:lnTo>
                  <a:pt x="20406" y="50250"/>
                </a:lnTo>
                <a:lnTo>
                  <a:pt x="20630" y="49971"/>
                </a:lnTo>
                <a:lnTo>
                  <a:pt x="20797" y="49710"/>
                </a:lnTo>
                <a:lnTo>
                  <a:pt x="20909" y="49524"/>
                </a:lnTo>
                <a:lnTo>
                  <a:pt x="20927" y="49468"/>
                </a:lnTo>
                <a:close/>
                <a:moveTo>
                  <a:pt x="32694" y="49748"/>
                </a:moveTo>
                <a:lnTo>
                  <a:pt x="32601" y="49803"/>
                </a:lnTo>
                <a:lnTo>
                  <a:pt x="32433" y="49934"/>
                </a:lnTo>
                <a:lnTo>
                  <a:pt x="32247" y="50120"/>
                </a:lnTo>
                <a:lnTo>
                  <a:pt x="32061" y="50306"/>
                </a:lnTo>
                <a:lnTo>
                  <a:pt x="31912" y="50511"/>
                </a:lnTo>
                <a:lnTo>
                  <a:pt x="31782" y="50678"/>
                </a:lnTo>
                <a:lnTo>
                  <a:pt x="31763" y="50753"/>
                </a:lnTo>
                <a:lnTo>
                  <a:pt x="31745" y="50809"/>
                </a:lnTo>
                <a:lnTo>
                  <a:pt x="31745" y="50846"/>
                </a:lnTo>
                <a:lnTo>
                  <a:pt x="31782" y="50865"/>
                </a:lnTo>
                <a:lnTo>
                  <a:pt x="31875" y="50865"/>
                </a:lnTo>
                <a:lnTo>
                  <a:pt x="31949" y="50846"/>
                </a:lnTo>
                <a:lnTo>
                  <a:pt x="32042" y="50790"/>
                </a:lnTo>
                <a:lnTo>
                  <a:pt x="32136" y="50734"/>
                </a:lnTo>
                <a:lnTo>
                  <a:pt x="32284" y="50548"/>
                </a:lnTo>
                <a:lnTo>
                  <a:pt x="32433" y="50325"/>
                </a:lnTo>
                <a:lnTo>
                  <a:pt x="32564" y="50120"/>
                </a:lnTo>
                <a:lnTo>
                  <a:pt x="32638" y="49934"/>
                </a:lnTo>
                <a:lnTo>
                  <a:pt x="32694" y="49785"/>
                </a:lnTo>
                <a:lnTo>
                  <a:pt x="32694" y="49748"/>
                </a:lnTo>
                <a:close/>
                <a:moveTo>
                  <a:pt x="61012" y="49505"/>
                </a:moveTo>
                <a:lnTo>
                  <a:pt x="60994" y="49524"/>
                </a:lnTo>
                <a:lnTo>
                  <a:pt x="60733" y="49748"/>
                </a:lnTo>
                <a:lnTo>
                  <a:pt x="60323" y="50139"/>
                </a:lnTo>
                <a:lnTo>
                  <a:pt x="60118" y="50362"/>
                </a:lnTo>
                <a:lnTo>
                  <a:pt x="59951" y="50567"/>
                </a:lnTo>
                <a:lnTo>
                  <a:pt x="59895" y="50641"/>
                </a:lnTo>
                <a:lnTo>
                  <a:pt x="59858" y="50734"/>
                </a:lnTo>
                <a:lnTo>
                  <a:pt x="59839" y="50790"/>
                </a:lnTo>
                <a:lnTo>
                  <a:pt x="59839" y="50827"/>
                </a:lnTo>
                <a:lnTo>
                  <a:pt x="59876" y="50865"/>
                </a:lnTo>
                <a:lnTo>
                  <a:pt x="59970" y="50865"/>
                </a:lnTo>
                <a:lnTo>
                  <a:pt x="60025" y="50846"/>
                </a:lnTo>
                <a:lnTo>
                  <a:pt x="60156" y="50753"/>
                </a:lnTo>
                <a:lnTo>
                  <a:pt x="60286" y="50623"/>
                </a:lnTo>
                <a:lnTo>
                  <a:pt x="60547" y="50362"/>
                </a:lnTo>
                <a:lnTo>
                  <a:pt x="60658" y="50213"/>
                </a:lnTo>
                <a:lnTo>
                  <a:pt x="60770" y="50045"/>
                </a:lnTo>
                <a:lnTo>
                  <a:pt x="60919" y="49785"/>
                </a:lnTo>
                <a:lnTo>
                  <a:pt x="61012" y="49561"/>
                </a:lnTo>
                <a:lnTo>
                  <a:pt x="61031" y="49505"/>
                </a:lnTo>
                <a:close/>
                <a:moveTo>
                  <a:pt x="65443" y="49468"/>
                </a:moveTo>
                <a:lnTo>
                  <a:pt x="65164" y="49692"/>
                </a:lnTo>
                <a:lnTo>
                  <a:pt x="64680" y="50120"/>
                </a:lnTo>
                <a:lnTo>
                  <a:pt x="64456" y="50343"/>
                </a:lnTo>
                <a:lnTo>
                  <a:pt x="64252" y="50548"/>
                </a:lnTo>
                <a:lnTo>
                  <a:pt x="64140" y="50716"/>
                </a:lnTo>
                <a:lnTo>
                  <a:pt x="64103" y="50772"/>
                </a:lnTo>
                <a:lnTo>
                  <a:pt x="64121" y="50809"/>
                </a:lnTo>
                <a:lnTo>
                  <a:pt x="64140" y="50846"/>
                </a:lnTo>
                <a:lnTo>
                  <a:pt x="64177" y="50865"/>
                </a:lnTo>
                <a:lnTo>
                  <a:pt x="64252" y="50865"/>
                </a:lnTo>
                <a:lnTo>
                  <a:pt x="64345" y="50827"/>
                </a:lnTo>
                <a:lnTo>
                  <a:pt x="64456" y="50753"/>
                </a:lnTo>
                <a:lnTo>
                  <a:pt x="64568" y="50660"/>
                </a:lnTo>
                <a:lnTo>
                  <a:pt x="64680" y="50529"/>
                </a:lnTo>
                <a:lnTo>
                  <a:pt x="64903" y="50250"/>
                </a:lnTo>
                <a:lnTo>
                  <a:pt x="65127" y="49971"/>
                </a:lnTo>
                <a:lnTo>
                  <a:pt x="65294" y="49710"/>
                </a:lnTo>
                <a:lnTo>
                  <a:pt x="65406" y="49524"/>
                </a:lnTo>
                <a:lnTo>
                  <a:pt x="65443" y="49468"/>
                </a:lnTo>
                <a:close/>
                <a:moveTo>
                  <a:pt x="77210" y="49748"/>
                </a:moveTo>
                <a:lnTo>
                  <a:pt x="77098" y="49803"/>
                </a:lnTo>
                <a:lnTo>
                  <a:pt x="76931" y="49934"/>
                </a:lnTo>
                <a:lnTo>
                  <a:pt x="76763" y="50120"/>
                </a:lnTo>
                <a:lnTo>
                  <a:pt x="76577" y="50306"/>
                </a:lnTo>
                <a:lnTo>
                  <a:pt x="76409" y="50511"/>
                </a:lnTo>
                <a:lnTo>
                  <a:pt x="76298" y="50678"/>
                </a:lnTo>
                <a:lnTo>
                  <a:pt x="76260" y="50753"/>
                </a:lnTo>
                <a:lnTo>
                  <a:pt x="76242" y="50809"/>
                </a:lnTo>
                <a:lnTo>
                  <a:pt x="76260" y="50846"/>
                </a:lnTo>
                <a:lnTo>
                  <a:pt x="76279" y="50865"/>
                </a:lnTo>
                <a:lnTo>
                  <a:pt x="76372" y="50865"/>
                </a:lnTo>
                <a:lnTo>
                  <a:pt x="76465" y="50846"/>
                </a:lnTo>
                <a:lnTo>
                  <a:pt x="76540" y="50790"/>
                </a:lnTo>
                <a:lnTo>
                  <a:pt x="76633" y="50734"/>
                </a:lnTo>
                <a:lnTo>
                  <a:pt x="76800" y="50548"/>
                </a:lnTo>
                <a:lnTo>
                  <a:pt x="76931" y="50325"/>
                </a:lnTo>
                <a:lnTo>
                  <a:pt x="77061" y="50120"/>
                </a:lnTo>
                <a:lnTo>
                  <a:pt x="77154" y="49934"/>
                </a:lnTo>
                <a:lnTo>
                  <a:pt x="77191" y="49785"/>
                </a:lnTo>
                <a:lnTo>
                  <a:pt x="77210" y="49748"/>
                </a:lnTo>
                <a:close/>
                <a:moveTo>
                  <a:pt x="3780" y="49524"/>
                </a:moveTo>
                <a:lnTo>
                  <a:pt x="3687" y="49580"/>
                </a:lnTo>
                <a:lnTo>
                  <a:pt x="3426" y="49729"/>
                </a:lnTo>
                <a:lnTo>
                  <a:pt x="3147" y="49896"/>
                </a:lnTo>
                <a:lnTo>
                  <a:pt x="2924" y="50045"/>
                </a:lnTo>
                <a:lnTo>
                  <a:pt x="2738" y="50176"/>
                </a:lnTo>
                <a:lnTo>
                  <a:pt x="2421" y="50399"/>
                </a:lnTo>
                <a:lnTo>
                  <a:pt x="2291" y="50511"/>
                </a:lnTo>
                <a:lnTo>
                  <a:pt x="2160" y="50641"/>
                </a:lnTo>
                <a:lnTo>
                  <a:pt x="2086" y="50753"/>
                </a:lnTo>
                <a:lnTo>
                  <a:pt x="2086" y="50809"/>
                </a:lnTo>
                <a:lnTo>
                  <a:pt x="2086" y="50846"/>
                </a:lnTo>
                <a:lnTo>
                  <a:pt x="2086" y="50865"/>
                </a:lnTo>
                <a:lnTo>
                  <a:pt x="2105" y="50883"/>
                </a:lnTo>
                <a:lnTo>
                  <a:pt x="2160" y="50883"/>
                </a:lnTo>
                <a:lnTo>
                  <a:pt x="2254" y="50846"/>
                </a:lnTo>
                <a:lnTo>
                  <a:pt x="2347" y="50790"/>
                </a:lnTo>
                <a:lnTo>
                  <a:pt x="2607" y="50604"/>
                </a:lnTo>
                <a:lnTo>
                  <a:pt x="2905" y="50362"/>
                </a:lnTo>
                <a:lnTo>
                  <a:pt x="3464" y="49841"/>
                </a:lnTo>
                <a:lnTo>
                  <a:pt x="3780" y="49524"/>
                </a:lnTo>
                <a:close/>
                <a:moveTo>
                  <a:pt x="44759" y="49524"/>
                </a:moveTo>
                <a:lnTo>
                  <a:pt x="44461" y="49822"/>
                </a:lnTo>
                <a:lnTo>
                  <a:pt x="44032" y="50269"/>
                </a:lnTo>
                <a:lnTo>
                  <a:pt x="43828" y="50492"/>
                </a:lnTo>
                <a:lnTo>
                  <a:pt x="43679" y="50678"/>
                </a:lnTo>
                <a:lnTo>
                  <a:pt x="43660" y="50753"/>
                </a:lnTo>
                <a:lnTo>
                  <a:pt x="43641" y="50827"/>
                </a:lnTo>
                <a:lnTo>
                  <a:pt x="43660" y="50865"/>
                </a:lnTo>
                <a:lnTo>
                  <a:pt x="43716" y="50883"/>
                </a:lnTo>
                <a:lnTo>
                  <a:pt x="43809" y="50865"/>
                </a:lnTo>
                <a:lnTo>
                  <a:pt x="43884" y="50827"/>
                </a:lnTo>
                <a:lnTo>
                  <a:pt x="43958" y="50772"/>
                </a:lnTo>
                <a:lnTo>
                  <a:pt x="44051" y="50697"/>
                </a:lnTo>
                <a:lnTo>
                  <a:pt x="44200" y="50492"/>
                </a:lnTo>
                <a:lnTo>
                  <a:pt x="44349" y="50269"/>
                </a:lnTo>
                <a:lnTo>
                  <a:pt x="44610" y="49803"/>
                </a:lnTo>
                <a:lnTo>
                  <a:pt x="44703" y="49617"/>
                </a:lnTo>
                <a:lnTo>
                  <a:pt x="44759" y="49524"/>
                </a:lnTo>
                <a:close/>
                <a:moveTo>
                  <a:pt x="89256" y="49524"/>
                </a:moveTo>
                <a:lnTo>
                  <a:pt x="88976" y="49822"/>
                </a:lnTo>
                <a:lnTo>
                  <a:pt x="88530" y="50269"/>
                </a:lnTo>
                <a:lnTo>
                  <a:pt x="88325" y="50492"/>
                </a:lnTo>
                <a:lnTo>
                  <a:pt x="88195" y="50678"/>
                </a:lnTo>
                <a:lnTo>
                  <a:pt x="88157" y="50753"/>
                </a:lnTo>
                <a:lnTo>
                  <a:pt x="88139" y="50827"/>
                </a:lnTo>
                <a:lnTo>
                  <a:pt x="88157" y="50865"/>
                </a:lnTo>
                <a:lnTo>
                  <a:pt x="88232" y="50883"/>
                </a:lnTo>
                <a:lnTo>
                  <a:pt x="88306" y="50865"/>
                </a:lnTo>
                <a:lnTo>
                  <a:pt x="88381" y="50827"/>
                </a:lnTo>
                <a:lnTo>
                  <a:pt x="88474" y="50772"/>
                </a:lnTo>
                <a:lnTo>
                  <a:pt x="88548" y="50697"/>
                </a:lnTo>
                <a:lnTo>
                  <a:pt x="88716" y="50492"/>
                </a:lnTo>
                <a:lnTo>
                  <a:pt x="88865" y="50269"/>
                </a:lnTo>
                <a:lnTo>
                  <a:pt x="89107" y="49803"/>
                </a:lnTo>
                <a:lnTo>
                  <a:pt x="89200" y="49617"/>
                </a:lnTo>
                <a:lnTo>
                  <a:pt x="89256" y="49524"/>
                </a:lnTo>
                <a:close/>
                <a:moveTo>
                  <a:pt x="2719" y="49468"/>
                </a:moveTo>
                <a:lnTo>
                  <a:pt x="2645" y="49487"/>
                </a:lnTo>
                <a:lnTo>
                  <a:pt x="2533" y="49524"/>
                </a:lnTo>
                <a:lnTo>
                  <a:pt x="2328" y="49636"/>
                </a:lnTo>
                <a:lnTo>
                  <a:pt x="2316" y="49648"/>
                </a:lnTo>
                <a:lnTo>
                  <a:pt x="2316" y="49648"/>
                </a:lnTo>
                <a:lnTo>
                  <a:pt x="2216" y="49710"/>
                </a:lnTo>
                <a:lnTo>
                  <a:pt x="2086" y="49841"/>
                </a:lnTo>
                <a:lnTo>
                  <a:pt x="1937" y="49952"/>
                </a:lnTo>
                <a:lnTo>
                  <a:pt x="1807" y="50083"/>
                </a:lnTo>
                <a:lnTo>
                  <a:pt x="1621" y="50213"/>
                </a:lnTo>
                <a:lnTo>
                  <a:pt x="1304" y="50436"/>
                </a:lnTo>
                <a:lnTo>
                  <a:pt x="1155" y="50567"/>
                </a:lnTo>
                <a:lnTo>
                  <a:pt x="1043" y="50697"/>
                </a:lnTo>
                <a:lnTo>
                  <a:pt x="1006" y="50753"/>
                </a:lnTo>
                <a:lnTo>
                  <a:pt x="987" y="50790"/>
                </a:lnTo>
                <a:lnTo>
                  <a:pt x="987" y="50846"/>
                </a:lnTo>
                <a:lnTo>
                  <a:pt x="987" y="50883"/>
                </a:lnTo>
                <a:lnTo>
                  <a:pt x="1043" y="50902"/>
                </a:lnTo>
                <a:lnTo>
                  <a:pt x="1118" y="50902"/>
                </a:lnTo>
                <a:lnTo>
                  <a:pt x="1211" y="50865"/>
                </a:lnTo>
                <a:lnTo>
                  <a:pt x="1323" y="50790"/>
                </a:lnTo>
                <a:lnTo>
                  <a:pt x="1583" y="50623"/>
                </a:lnTo>
                <a:lnTo>
                  <a:pt x="1863" y="50381"/>
                </a:lnTo>
                <a:lnTo>
                  <a:pt x="2142" y="50139"/>
                </a:lnTo>
                <a:lnTo>
                  <a:pt x="2402" y="49896"/>
                </a:lnTo>
                <a:lnTo>
                  <a:pt x="2700" y="49580"/>
                </a:lnTo>
                <a:lnTo>
                  <a:pt x="2738" y="49524"/>
                </a:lnTo>
                <a:lnTo>
                  <a:pt x="2756" y="49487"/>
                </a:lnTo>
                <a:lnTo>
                  <a:pt x="2756" y="49468"/>
                </a:lnTo>
                <a:close/>
                <a:moveTo>
                  <a:pt x="38298" y="49580"/>
                </a:moveTo>
                <a:lnTo>
                  <a:pt x="38075" y="49822"/>
                </a:lnTo>
                <a:lnTo>
                  <a:pt x="37833" y="50027"/>
                </a:lnTo>
                <a:lnTo>
                  <a:pt x="37330" y="50436"/>
                </a:lnTo>
                <a:lnTo>
                  <a:pt x="37200" y="50529"/>
                </a:lnTo>
                <a:lnTo>
                  <a:pt x="37107" y="50604"/>
                </a:lnTo>
                <a:lnTo>
                  <a:pt x="37032" y="50678"/>
                </a:lnTo>
                <a:lnTo>
                  <a:pt x="36976" y="50753"/>
                </a:lnTo>
                <a:lnTo>
                  <a:pt x="36976" y="50772"/>
                </a:lnTo>
                <a:lnTo>
                  <a:pt x="36976" y="50809"/>
                </a:lnTo>
                <a:lnTo>
                  <a:pt x="36976" y="50846"/>
                </a:lnTo>
                <a:lnTo>
                  <a:pt x="37013" y="50865"/>
                </a:lnTo>
                <a:lnTo>
                  <a:pt x="37125" y="50902"/>
                </a:lnTo>
                <a:lnTo>
                  <a:pt x="37218" y="50902"/>
                </a:lnTo>
                <a:lnTo>
                  <a:pt x="37330" y="50883"/>
                </a:lnTo>
                <a:lnTo>
                  <a:pt x="37423" y="50827"/>
                </a:lnTo>
                <a:lnTo>
                  <a:pt x="37535" y="50753"/>
                </a:lnTo>
                <a:lnTo>
                  <a:pt x="37628" y="50678"/>
                </a:lnTo>
                <a:lnTo>
                  <a:pt x="37721" y="50567"/>
                </a:lnTo>
                <a:lnTo>
                  <a:pt x="37888" y="50325"/>
                </a:lnTo>
                <a:lnTo>
                  <a:pt x="38037" y="50083"/>
                </a:lnTo>
                <a:lnTo>
                  <a:pt x="38168" y="49841"/>
                </a:lnTo>
                <a:lnTo>
                  <a:pt x="38242" y="49673"/>
                </a:lnTo>
                <a:lnTo>
                  <a:pt x="38298" y="49580"/>
                </a:lnTo>
                <a:close/>
                <a:moveTo>
                  <a:pt x="48985" y="49636"/>
                </a:moveTo>
                <a:lnTo>
                  <a:pt x="48948" y="49654"/>
                </a:lnTo>
                <a:lnTo>
                  <a:pt x="48743" y="49859"/>
                </a:lnTo>
                <a:lnTo>
                  <a:pt x="48389" y="50250"/>
                </a:lnTo>
                <a:lnTo>
                  <a:pt x="48203" y="50455"/>
                </a:lnTo>
                <a:lnTo>
                  <a:pt x="48073" y="50660"/>
                </a:lnTo>
                <a:lnTo>
                  <a:pt x="48035" y="50734"/>
                </a:lnTo>
                <a:lnTo>
                  <a:pt x="47998" y="50809"/>
                </a:lnTo>
                <a:lnTo>
                  <a:pt x="47998" y="50865"/>
                </a:lnTo>
                <a:lnTo>
                  <a:pt x="48017" y="50902"/>
                </a:lnTo>
                <a:lnTo>
                  <a:pt x="48091" y="50902"/>
                </a:lnTo>
                <a:lnTo>
                  <a:pt x="48184" y="50865"/>
                </a:lnTo>
                <a:lnTo>
                  <a:pt x="48296" y="50772"/>
                </a:lnTo>
                <a:lnTo>
                  <a:pt x="48408" y="50641"/>
                </a:lnTo>
                <a:lnTo>
                  <a:pt x="48594" y="50399"/>
                </a:lnTo>
                <a:lnTo>
                  <a:pt x="48687" y="50250"/>
                </a:lnTo>
                <a:lnTo>
                  <a:pt x="48780" y="50101"/>
                </a:lnTo>
                <a:lnTo>
                  <a:pt x="48910" y="49878"/>
                </a:lnTo>
                <a:lnTo>
                  <a:pt x="48985" y="49673"/>
                </a:lnTo>
                <a:lnTo>
                  <a:pt x="48985" y="49636"/>
                </a:lnTo>
                <a:close/>
                <a:moveTo>
                  <a:pt x="82814" y="49580"/>
                </a:moveTo>
                <a:lnTo>
                  <a:pt x="82572" y="49822"/>
                </a:lnTo>
                <a:lnTo>
                  <a:pt x="82330" y="50027"/>
                </a:lnTo>
                <a:lnTo>
                  <a:pt x="81846" y="50436"/>
                </a:lnTo>
                <a:lnTo>
                  <a:pt x="81697" y="50529"/>
                </a:lnTo>
                <a:lnTo>
                  <a:pt x="81604" y="50604"/>
                </a:lnTo>
                <a:lnTo>
                  <a:pt x="81529" y="50678"/>
                </a:lnTo>
                <a:lnTo>
                  <a:pt x="81492" y="50753"/>
                </a:lnTo>
                <a:lnTo>
                  <a:pt x="81473" y="50772"/>
                </a:lnTo>
                <a:lnTo>
                  <a:pt x="81473" y="50809"/>
                </a:lnTo>
                <a:lnTo>
                  <a:pt x="81492" y="50846"/>
                </a:lnTo>
                <a:lnTo>
                  <a:pt x="81511" y="50865"/>
                </a:lnTo>
                <a:lnTo>
                  <a:pt x="81622" y="50902"/>
                </a:lnTo>
                <a:lnTo>
                  <a:pt x="81734" y="50902"/>
                </a:lnTo>
                <a:lnTo>
                  <a:pt x="81827" y="50883"/>
                </a:lnTo>
                <a:lnTo>
                  <a:pt x="81939" y="50827"/>
                </a:lnTo>
                <a:lnTo>
                  <a:pt x="82032" y="50753"/>
                </a:lnTo>
                <a:lnTo>
                  <a:pt x="82125" y="50678"/>
                </a:lnTo>
                <a:lnTo>
                  <a:pt x="82218" y="50567"/>
                </a:lnTo>
                <a:lnTo>
                  <a:pt x="82386" y="50325"/>
                </a:lnTo>
                <a:lnTo>
                  <a:pt x="82535" y="50083"/>
                </a:lnTo>
                <a:lnTo>
                  <a:pt x="82665" y="49841"/>
                </a:lnTo>
                <a:lnTo>
                  <a:pt x="82758" y="49673"/>
                </a:lnTo>
                <a:lnTo>
                  <a:pt x="82814" y="49580"/>
                </a:lnTo>
                <a:close/>
                <a:moveTo>
                  <a:pt x="22975" y="49431"/>
                </a:moveTo>
                <a:lnTo>
                  <a:pt x="22957" y="49450"/>
                </a:lnTo>
                <a:lnTo>
                  <a:pt x="22733" y="49692"/>
                </a:lnTo>
                <a:lnTo>
                  <a:pt x="22324" y="50139"/>
                </a:lnTo>
                <a:lnTo>
                  <a:pt x="22138" y="50399"/>
                </a:lnTo>
                <a:lnTo>
                  <a:pt x="21989" y="50623"/>
                </a:lnTo>
                <a:lnTo>
                  <a:pt x="21933" y="50716"/>
                </a:lnTo>
                <a:lnTo>
                  <a:pt x="21896" y="50790"/>
                </a:lnTo>
                <a:lnTo>
                  <a:pt x="21896" y="50865"/>
                </a:lnTo>
                <a:lnTo>
                  <a:pt x="21914" y="50902"/>
                </a:lnTo>
                <a:lnTo>
                  <a:pt x="21951" y="50920"/>
                </a:lnTo>
                <a:lnTo>
                  <a:pt x="21989" y="50902"/>
                </a:lnTo>
                <a:lnTo>
                  <a:pt x="22082" y="50846"/>
                </a:lnTo>
                <a:lnTo>
                  <a:pt x="22193" y="50734"/>
                </a:lnTo>
                <a:lnTo>
                  <a:pt x="22305" y="50604"/>
                </a:lnTo>
                <a:lnTo>
                  <a:pt x="22510" y="50343"/>
                </a:lnTo>
                <a:lnTo>
                  <a:pt x="22603" y="50176"/>
                </a:lnTo>
                <a:lnTo>
                  <a:pt x="22715" y="50008"/>
                </a:lnTo>
                <a:lnTo>
                  <a:pt x="22864" y="49729"/>
                </a:lnTo>
                <a:lnTo>
                  <a:pt x="22957" y="49505"/>
                </a:lnTo>
                <a:lnTo>
                  <a:pt x="22975" y="49450"/>
                </a:lnTo>
                <a:lnTo>
                  <a:pt x="22975" y="49431"/>
                </a:lnTo>
                <a:close/>
                <a:moveTo>
                  <a:pt x="24074" y="49431"/>
                </a:moveTo>
                <a:lnTo>
                  <a:pt x="24055" y="49450"/>
                </a:lnTo>
                <a:lnTo>
                  <a:pt x="23795" y="49748"/>
                </a:lnTo>
                <a:lnTo>
                  <a:pt x="23590" y="49990"/>
                </a:lnTo>
                <a:lnTo>
                  <a:pt x="23366" y="50232"/>
                </a:lnTo>
                <a:lnTo>
                  <a:pt x="23199" y="50492"/>
                </a:lnTo>
                <a:lnTo>
                  <a:pt x="23069" y="50697"/>
                </a:lnTo>
                <a:lnTo>
                  <a:pt x="23031" y="50790"/>
                </a:lnTo>
                <a:lnTo>
                  <a:pt x="23031" y="50846"/>
                </a:lnTo>
                <a:lnTo>
                  <a:pt x="23069" y="50902"/>
                </a:lnTo>
                <a:lnTo>
                  <a:pt x="23124" y="50920"/>
                </a:lnTo>
                <a:lnTo>
                  <a:pt x="23162" y="50902"/>
                </a:lnTo>
                <a:lnTo>
                  <a:pt x="23199" y="50883"/>
                </a:lnTo>
                <a:lnTo>
                  <a:pt x="23311" y="50809"/>
                </a:lnTo>
                <a:lnTo>
                  <a:pt x="23404" y="50678"/>
                </a:lnTo>
                <a:lnTo>
                  <a:pt x="23497" y="50548"/>
                </a:lnTo>
                <a:lnTo>
                  <a:pt x="23683" y="50250"/>
                </a:lnTo>
                <a:lnTo>
                  <a:pt x="23795" y="50064"/>
                </a:lnTo>
                <a:lnTo>
                  <a:pt x="23981" y="49692"/>
                </a:lnTo>
                <a:lnTo>
                  <a:pt x="24074" y="49487"/>
                </a:lnTo>
                <a:lnTo>
                  <a:pt x="24074" y="49431"/>
                </a:lnTo>
                <a:close/>
                <a:moveTo>
                  <a:pt x="30516" y="49599"/>
                </a:moveTo>
                <a:lnTo>
                  <a:pt x="30497" y="49617"/>
                </a:lnTo>
                <a:lnTo>
                  <a:pt x="30255" y="49896"/>
                </a:lnTo>
                <a:lnTo>
                  <a:pt x="29920" y="50325"/>
                </a:lnTo>
                <a:lnTo>
                  <a:pt x="29771" y="50529"/>
                </a:lnTo>
                <a:lnTo>
                  <a:pt x="29659" y="50716"/>
                </a:lnTo>
                <a:lnTo>
                  <a:pt x="29622" y="50790"/>
                </a:lnTo>
                <a:lnTo>
                  <a:pt x="29622" y="50846"/>
                </a:lnTo>
                <a:lnTo>
                  <a:pt x="29622" y="50883"/>
                </a:lnTo>
                <a:lnTo>
                  <a:pt x="29659" y="50920"/>
                </a:lnTo>
                <a:lnTo>
                  <a:pt x="29697" y="50920"/>
                </a:lnTo>
                <a:lnTo>
                  <a:pt x="29752" y="50902"/>
                </a:lnTo>
                <a:lnTo>
                  <a:pt x="29827" y="50846"/>
                </a:lnTo>
                <a:lnTo>
                  <a:pt x="29939" y="50753"/>
                </a:lnTo>
                <a:lnTo>
                  <a:pt x="30032" y="50623"/>
                </a:lnTo>
                <a:lnTo>
                  <a:pt x="30199" y="50381"/>
                </a:lnTo>
                <a:lnTo>
                  <a:pt x="30311" y="50213"/>
                </a:lnTo>
                <a:lnTo>
                  <a:pt x="30460" y="49841"/>
                </a:lnTo>
                <a:lnTo>
                  <a:pt x="30516" y="49636"/>
                </a:lnTo>
                <a:lnTo>
                  <a:pt x="30516" y="49599"/>
                </a:lnTo>
                <a:close/>
                <a:moveTo>
                  <a:pt x="34928" y="49617"/>
                </a:moveTo>
                <a:lnTo>
                  <a:pt x="34705" y="49841"/>
                </a:lnTo>
                <a:lnTo>
                  <a:pt x="34277" y="50213"/>
                </a:lnTo>
                <a:lnTo>
                  <a:pt x="34090" y="50436"/>
                </a:lnTo>
                <a:lnTo>
                  <a:pt x="33923" y="50623"/>
                </a:lnTo>
                <a:lnTo>
                  <a:pt x="33867" y="50716"/>
                </a:lnTo>
                <a:lnTo>
                  <a:pt x="33848" y="50790"/>
                </a:lnTo>
                <a:lnTo>
                  <a:pt x="33830" y="50846"/>
                </a:lnTo>
                <a:lnTo>
                  <a:pt x="33848" y="50902"/>
                </a:lnTo>
                <a:lnTo>
                  <a:pt x="33904" y="50920"/>
                </a:lnTo>
                <a:lnTo>
                  <a:pt x="33960" y="50920"/>
                </a:lnTo>
                <a:lnTo>
                  <a:pt x="34035" y="50865"/>
                </a:lnTo>
                <a:lnTo>
                  <a:pt x="34128" y="50809"/>
                </a:lnTo>
                <a:lnTo>
                  <a:pt x="34295" y="50604"/>
                </a:lnTo>
                <a:lnTo>
                  <a:pt x="34481" y="50343"/>
                </a:lnTo>
                <a:lnTo>
                  <a:pt x="34649" y="50083"/>
                </a:lnTo>
                <a:lnTo>
                  <a:pt x="34798" y="49859"/>
                </a:lnTo>
                <a:lnTo>
                  <a:pt x="34928" y="49617"/>
                </a:lnTo>
                <a:close/>
                <a:moveTo>
                  <a:pt x="43623" y="49636"/>
                </a:moveTo>
                <a:lnTo>
                  <a:pt x="43344" y="49859"/>
                </a:lnTo>
                <a:lnTo>
                  <a:pt x="43139" y="50027"/>
                </a:lnTo>
                <a:lnTo>
                  <a:pt x="42934" y="50213"/>
                </a:lnTo>
                <a:lnTo>
                  <a:pt x="42748" y="50418"/>
                </a:lnTo>
                <a:lnTo>
                  <a:pt x="42599" y="50604"/>
                </a:lnTo>
                <a:lnTo>
                  <a:pt x="42543" y="50678"/>
                </a:lnTo>
                <a:lnTo>
                  <a:pt x="42524" y="50753"/>
                </a:lnTo>
                <a:lnTo>
                  <a:pt x="42524" y="50827"/>
                </a:lnTo>
                <a:lnTo>
                  <a:pt x="42562" y="50883"/>
                </a:lnTo>
                <a:lnTo>
                  <a:pt x="42617" y="50920"/>
                </a:lnTo>
                <a:lnTo>
                  <a:pt x="42673" y="50920"/>
                </a:lnTo>
                <a:lnTo>
                  <a:pt x="42748" y="50883"/>
                </a:lnTo>
                <a:lnTo>
                  <a:pt x="42841" y="50827"/>
                </a:lnTo>
                <a:lnTo>
                  <a:pt x="43008" y="50641"/>
                </a:lnTo>
                <a:lnTo>
                  <a:pt x="43176" y="50399"/>
                </a:lnTo>
                <a:lnTo>
                  <a:pt x="43344" y="50139"/>
                </a:lnTo>
                <a:lnTo>
                  <a:pt x="43474" y="49896"/>
                </a:lnTo>
                <a:lnTo>
                  <a:pt x="43623" y="49636"/>
                </a:lnTo>
                <a:close/>
                <a:moveTo>
                  <a:pt x="47737" y="49748"/>
                </a:moveTo>
                <a:lnTo>
                  <a:pt x="47570" y="49952"/>
                </a:lnTo>
                <a:lnTo>
                  <a:pt x="47309" y="50306"/>
                </a:lnTo>
                <a:lnTo>
                  <a:pt x="47179" y="50492"/>
                </a:lnTo>
                <a:lnTo>
                  <a:pt x="47086" y="50678"/>
                </a:lnTo>
                <a:lnTo>
                  <a:pt x="47030" y="50809"/>
                </a:lnTo>
                <a:lnTo>
                  <a:pt x="47030" y="50865"/>
                </a:lnTo>
                <a:lnTo>
                  <a:pt x="47049" y="50902"/>
                </a:lnTo>
                <a:lnTo>
                  <a:pt x="47104" y="50920"/>
                </a:lnTo>
                <a:lnTo>
                  <a:pt x="47160" y="50902"/>
                </a:lnTo>
                <a:lnTo>
                  <a:pt x="47216" y="50865"/>
                </a:lnTo>
                <a:lnTo>
                  <a:pt x="47291" y="50790"/>
                </a:lnTo>
                <a:lnTo>
                  <a:pt x="47421" y="50585"/>
                </a:lnTo>
                <a:lnTo>
                  <a:pt x="47551" y="50343"/>
                </a:lnTo>
                <a:lnTo>
                  <a:pt x="47644" y="50101"/>
                </a:lnTo>
                <a:lnTo>
                  <a:pt x="47737" y="49896"/>
                </a:lnTo>
                <a:lnTo>
                  <a:pt x="47756" y="49766"/>
                </a:lnTo>
                <a:lnTo>
                  <a:pt x="47756" y="49748"/>
                </a:lnTo>
                <a:close/>
                <a:moveTo>
                  <a:pt x="50176" y="49468"/>
                </a:moveTo>
                <a:lnTo>
                  <a:pt x="49525" y="50176"/>
                </a:lnTo>
                <a:lnTo>
                  <a:pt x="49134" y="50641"/>
                </a:lnTo>
                <a:lnTo>
                  <a:pt x="49022" y="50790"/>
                </a:lnTo>
                <a:lnTo>
                  <a:pt x="49003" y="50846"/>
                </a:lnTo>
                <a:lnTo>
                  <a:pt x="49003" y="50883"/>
                </a:lnTo>
                <a:lnTo>
                  <a:pt x="49041" y="50902"/>
                </a:lnTo>
                <a:lnTo>
                  <a:pt x="49059" y="50920"/>
                </a:lnTo>
                <a:lnTo>
                  <a:pt x="49152" y="50902"/>
                </a:lnTo>
                <a:lnTo>
                  <a:pt x="49227" y="50865"/>
                </a:lnTo>
                <a:lnTo>
                  <a:pt x="49320" y="50790"/>
                </a:lnTo>
                <a:lnTo>
                  <a:pt x="49413" y="50697"/>
                </a:lnTo>
                <a:lnTo>
                  <a:pt x="49506" y="50567"/>
                </a:lnTo>
                <a:lnTo>
                  <a:pt x="49711" y="50287"/>
                </a:lnTo>
                <a:lnTo>
                  <a:pt x="49879" y="49990"/>
                </a:lnTo>
                <a:lnTo>
                  <a:pt x="50027" y="49729"/>
                </a:lnTo>
                <a:lnTo>
                  <a:pt x="50176" y="49468"/>
                </a:lnTo>
                <a:close/>
                <a:moveTo>
                  <a:pt x="67473" y="49431"/>
                </a:moveTo>
                <a:lnTo>
                  <a:pt x="67473" y="49450"/>
                </a:lnTo>
                <a:lnTo>
                  <a:pt x="67231" y="49692"/>
                </a:lnTo>
                <a:lnTo>
                  <a:pt x="66840" y="50139"/>
                </a:lnTo>
                <a:lnTo>
                  <a:pt x="66635" y="50399"/>
                </a:lnTo>
                <a:lnTo>
                  <a:pt x="66486" y="50623"/>
                </a:lnTo>
                <a:lnTo>
                  <a:pt x="66430" y="50716"/>
                </a:lnTo>
                <a:lnTo>
                  <a:pt x="66393" y="50790"/>
                </a:lnTo>
                <a:lnTo>
                  <a:pt x="66393" y="50865"/>
                </a:lnTo>
                <a:lnTo>
                  <a:pt x="66411" y="50902"/>
                </a:lnTo>
                <a:lnTo>
                  <a:pt x="66449" y="50920"/>
                </a:lnTo>
                <a:lnTo>
                  <a:pt x="66486" y="50902"/>
                </a:lnTo>
                <a:lnTo>
                  <a:pt x="66579" y="50846"/>
                </a:lnTo>
                <a:lnTo>
                  <a:pt x="66691" y="50734"/>
                </a:lnTo>
                <a:lnTo>
                  <a:pt x="66802" y="50604"/>
                </a:lnTo>
                <a:lnTo>
                  <a:pt x="67007" y="50343"/>
                </a:lnTo>
                <a:lnTo>
                  <a:pt x="67119" y="50176"/>
                </a:lnTo>
                <a:lnTo>
                  <a:pt x="67212" y="50008"/>
                </a:lnTo>
                <a:lnTo>
                  <a:pt x="67361" y="49729"/>
                </a:lnTo>
                <a:lnTo>
                  <a:pt x="67473" y="49505"/>
                </a:lnTo>
                <a:lnTo>
                  <a:pt x="67491" y="49450"/>
                </a:lnTo>
                <a:lnTo>
                  <a:pt x="67473" y="49431"/>
                </a:lnTo>
                <a:close/>
                <a:moveTo>
                  <a:pt x="68571" y="49431"/>
                </a:moveTo>
                <a:lnTo>
                  <a:pt x="68552" y="49450"/>
                </a:lnTo>
                <a:lnTo>
                  <a:pt x="68292" y="49748"/>
                </a:lnTo>
                <a:lnTo>
                  <a:pt x="68087" y="49990"/>
                </a:lnTo>
                <a:lnTo>
                  <a:pt x="67882" y="50232"/>
                </a:lnTo>
                <a:lnTo>
                  <a:pt x="67696" y="50492"/>
                </a:lnTo>
                <a:lnTo>
                  <a:pt x="67566" y="50697"/>
                </a:lnTo>
                <a:lnTo>
                  <a:pt x="67547" y="50790"/>
                </a:lnTo>
                <a:lnTo>
                  <a:pt x="67547" y="50846"/>
                </a:lnTo>
                <a:lnTo>
                  <a:pt x="67566" y="50902"/>
                </a:lnTo>
                <a:lnTo>
                  <a:pt x="67622" y="50920"/>
                </a:lnTo>
                <a:lnTo>
                  <a:pt x="67659" y="50902"/>
                </a:lnTo>
                <a:lnTo>
                  <a:pt x="67715" y="50883"/>
                </a:lnTo>
                <a:lnTo>
                  <a:pt x="67808" y="50809"/>
                </a:lnTo>
                <a:lnTo>
                  <a:pt x="67901" y="50678"/>
                </a:lnTo>
                <a:lnTo>
                  <a:pt x="68013" y="50548"/>
                </a:lnTo>
                <a:lnTo>
                  <a:pt x="68199" y="50250"/>
                </a:lnTo>
                <a:lnTo>
                  <a:pt x="68310" y="50064"/>
                </a:lnTo>
                <a:lnTo>
                  <a:pt x="68497" y="49692"/>
                </a:lnTo>
                <a:lnTo>
                  <a:pt x="68571" y="49487"/>
                </a:lnTo>
                <a:lnTo>
                  <a:pt x="68571" y="49431"/>
                </a:lnTo>
                <a:close/>
                <a:moveTo>
                  <a:pt x="75032" y="49599"/>
                </a:moveTo>
                <a:lnTo>
                  <a:pt x="74994" y="49617"/>
                </a:lnTo>
                <a:lnTo>
                  <a:pt x="74771" y="49896"/>
                </a:lnTo>
                <a:lnTo>
                  <a:pt x="74417" y="50325"/>
                </a:lnTo>
                <a:lnTo>
                  <a:pt x="74268" y="50529"/>
                </a:lnTo>
                <a:lnTo>
                  <a:pt x="74156" y="50716"/>
                </a:lnTo>
                <a:lnTo>
                  <a:pt x="74138" y="50790"/>
                </a:lnTo>
                <a:lnTo>
                  <a:pt x="74119" y="50846"/>
                </a:lnTo>
                <a:lnTo>
                  <a:pt x="74138" y="50883"/>
                </a:lnTo>
                <a:lnTo>
                  <a:pt x="74175" y="50920"/>
                </a:lnTo>
                <a:lnTo>
                  <a:pt x="74212" y="50920"/>
                </a:lnTo>
                <a:lnTo>
                  <a:pt x="74250" y="50902"/>
                </a:lnTo>
                <a:lnTo>
                  <a:pt x="74343" y="50846"/>
                </a:lnTo>
                <a:lnTo>
                  <a:pt x="74436" y="50753"/>
                </a:lnTo>
                <a:lnTo>
                  <a:pt x="74529" y="50623"/>
                </a:lnTo>
                <a:lnTo>
                  <a:pt x="74696" y="50381"/>
                </a:lnTo>
                <a:lnTo>
                  <a:pt x="74808" y="50213"/>
                </a:lnTo>
                <a:lnTo>
                  <a:pt x="74957" y="49841"/>
                </a:lnTo>
                <a:lnTo>
                  <a:pt x="75013" y="49636"/>
                </a:lnTo>
                <a:lnTo>
                  <a:pt x="75032" y="49599"/>
                </a:lnTo>
                <a:close/>
                <a:moveTo>
                  <a:pt x="79444" y="49617"/>
                </a:moveTo>
                <a:lnTo>
                  <a:pt x="79202" y="49841"/>
                </a:lnTo>
                <a:lnTo>
                  <a:pt x="78792" y="50213"/>
                </a:lnTo>
                <a:lnTo>
                  <a:pt x="78588" y="50436"/>
                </a:lnTo>
                <a:lnTo>
                  <a:pt x="78439" y="50623"/>
                </a:lnTo>
                <a:lnTo>
                  <a:pt x="78383" y="50716"/>
                </a:lnTo>
                <a:lnTo>
                  <a:pt x="78346" y="50790"/>
                </a:lnTo>
                <a:lnTo>
                  <a:pt x="78327" y="50846"/>
                </a:lnTo>
                <a:lnTo>
                  <a:pt x="78346" y="50902"/>
                </a:lnTo>
                <a:lnTo>
                  <a:pt x="78401" y="50920"/>
                </a:lnTo>
                <a:lnTo>
                  <a:pt x="78476" y="50920"/>
                </a:lnTo>
                <a:lnTo>
                  <a:pt x="78532" y="50865"/>
                </a:lnTo>
                <a:lnTo>
                  <a:pt x="78625" y="50809"/>
                </a:lnTo>
                <a:lnTo>
                  <a:pt x="78792" y="50604"/>
                </a:lnTo>
                <a:lnTo>
                  <a:pt x="78979" y="50343"/>
                </a:lnTo>
                <a:lnTo>
                  <a:pt x="79165" y="50083"/>
                </a:lnTo>
                <a:lnTo>
                  <a:pt x="79295" y="49859"/>
                </a:lnTo>
                <a:lnTo>
                  <a:pt x="79444" y="49617"/>
                </a:lnTo>
                <a:close/>
                <a:moveTo>
                  <a:pt x="88120" y="49636"/>
                </a:moveTo>
                <a:lnTo>
                  <a:pt x="87859" y="49859"/>
                </a:lnTo>
                <a:lnTo>
                  <a:pt x="87655" y="50027"/>
                </a:lnTo>
                <a:lnTo>
                  <a:pt x="87431" y="50213"/>
                </a:lnTo>
                <a:lnTo>
                  <a:pt x="87245" y="50418"/>
                </a:lnTo>
                <a:lnTo>
                  <a:pt x="87096" y="50604"/>
                </a:lnTo>
                <a:lnTo>
                  <a:pt x="87059" y="50678"/>
                </a:lnTo>
                <a:lnTo>
                  <a:pt x="87022" y="50753"/>
                </a:lnTo>
                <a:lnTo>
                  <a:pt x="87040" y="50827"/>
                </a:lnTo>
                <a:lnTo>
                  <a:pt x="87059" y="50883"/>
                </a:lnTo>
                <a:lnTo>
                  <a:pt x="87115" y="50920"/>
                </a:lnTo>
                <a:lnTo>
                  <a:pt x="87189" y="50920"/>
                </a:lnTo>
                <a:lnTo>
                  <a:pt x="87264" y="50883"/>
                </a:lnTo>
                <a:lnTo>
                  <a:pt x="87338" y="50827"/>
                </a:lnTo>
                <a:lnTo>
                  <a:pt x="87506" y="50641"/>
                </a:lnTo>
                <a:lnTo>
                  <a:pt x="87673" y="50399"/>
                </a:lnTo>
                <a:lnTo>
                  <a:pt x="87841" y="50139"/>
                </a:lnTo>
                <a:lnTo>
                  <a:pt x="87971" y="49896"/>
                </a:lnTo>
                <a:lnTo>
                  <a:pt x="88120" y="49636"/>
                </a:lnTo>
                <a:close/>
                <a:moveTo>
                  <a:pt x="92253" y="49748"/>
                </a:moveTo>
                <a:lnTo>
                  <a:pt x="92067" y="49952"/>
                </a:lnTo>
                <a:lnTo>
                  <a:pt x="91806" y="50306"/>
                </a:lnTo>
                <a:lnTo>
                  <a:pt x="91676" y="50492"/>
                </a:lnTo>
                <a:lnTo>
                  <a:pt x="91583" y="50678"/>
                </a:lnTo>
                <a:lnTo>
                  <a:pt x="91527" y="50809"/>
                </a:lnTo>
                <a:lnTo>
                  <a:pt x="91527" y="50865"/>
                </a:lnTo>
                <a:lnTo>
                  <a:pt x="91546" y="50902"/>
                </a:lnTo>
                <a:lnTo>
                  <a:pt x="91602" y="50920"/>
                </a:lnTo>
                <a:lnTo>
                  <a:pt x="91657" y="50902"/>
                </a:lnTo>
                <a:lnTo>
                  <a:pt x="91713" y="50865"/>
                </a:lnTo>
                <a:lnTo>
                  <a:pt x="91788" y="50790"/>
                </a:lnTo>
                <a:lnTo>
                  <a:pt x="91918" y="50585"/>
                </a:lnTo>
                <a:lnTo>
                  <a:pt x="92048" y="50343"/>
                </a:lnTo>
                <a:lnTo>
                  <a:pt x="92160" y="50101"/>
                </a:lnTo>
                <a:lnTo>
                  <a:pt x="92235" y="49896"/>
                </a:lnTo>
                <a:lnTo>
                  <a:pt x="92272" y="49766"/>
                </a:lnTo>
                <a:lnTo>
                  <a:pt x="92272" y="49748"/>
                </a:lnTo>
                <a:close/>
                <a:moveTo>
                  <a:pt x="36008" y="49617"/>
                </a:moveTo>
                <a:lnTo>
                  <a:pt x="35747" y="49896"/>
                </a:lnTo>
                <a:lnTo>
                  <a:pt x="35338" y="50325"/>
                </a:lnTo>
                <a:lnTo>
                  <a:pt x="35152" y="50548"/>
                </a:lnTo>
                <a:lnTo>
                  <a:pt x="35021" y="50753"/>
                </a:lnTo>
                <a:lnTo>
                  <a:pt x="34984" y="50827"/>
                </a:lnTo>
                <a:lnTo>
                  <a:pt x="34965" y="50883"/>
                </a:lnTo>
                <a:lnTo>
                  <a:pt x="34984" y="50920"/>
                </a:lnTo>
                <a:lnTo>
                  <a:pt x="35040" y="50939"/>
                </a:lnTo>
                <a:lnTo>
                  <a:pt x="35133" y="50939"/>
                </a:lnTo>
                <a:lnTo>
                  <a:pt x="35245" y="50902"/>
                </a:lnTo>
                <a:lnTo>
                  <a:pt x="35319" y="50846"/>
                </a:lnTo>
                <a:lnTo>
                  <a:pt x="35412" y="50772"/>
                </a:lnTo>
                <a:lnTo>
                  <a:pt x="35487" y="50678"/>
                </a:lnTo>
                <a:lnTo>
                  <a:pt x="35561" y="50585"/>
                </a:lnTo>
                <a:lnTo>
                  <a:pt x="35692" y="50343"/>
                </a:lnTo>
                <a:lnTo>
                  <a:pt x="35803" y="50101"/>
                </a:lnTo>
                <a:lnTo>
                  <a:pt x="35896" y="49878"/>
                </a:lnTo>
                <a:lnTo>
                  <a:pt x="35971" y="49710"/>
                </a:lnTo>
                <a:lnTo>
                  <a:pt x="36008" y="49617"/>
                </a:lnTo>
                <a:close/>
                <a:moveTo>
                  <a:pt x="41445" y="49580"/>
                </a:moveTo>
                <a:lnTo>
                  <a:pt x="41370" y="49636"/>
                </a:lnTo>
                <a:lnTo>
                  <a:pt x="41091" y="49915"/>
                </a:lnTo>
                <a:lnTo>
                  <a:pt x="40886" y="50120"/>
                </a:lnTo>
                <a:lnTo>
                  <a:pt x="40663" y="50343"/>
                </a:lnTo>
                <a:lnTo>
                  <a:pt x="40495" y="50567"/>
                </a:lnTo>
                <a:lnTo>
                  <a:pt x="40439" y="50660"/>
                </a:lnTo>
                <a:lnTo>
                  <a:pt x="40402" y="50753"/>
                </a:lnTo>
                <a:lnTo>
                  <a:pt x="40383" y="50827"/>
                </a:lnTo>
                <a:lnTo>
                  <a:pt x="40402" y="50883"/>
                </a:lnTo>
                <a:lnTo>
                  <a:pt x="40439" y="50920"/>
                </a:lnTo>
                <a:lnTo>
                  <a:pt x="40532" y="50939"/>
                </a:lnTo>
                <a:lnTo>
                  <a:pt x="40625" y="50920"/>
                </a:lnTo>
                <a:lnTo>
                  <a:pt x="40700" y="50865"/>
                </a:lnTo>
                <a:lnTo>
                  <a:pt x="40793" y="50790"/>
                </a:lnTo>
                <a:lnTo>
                  <a:pt x="40886" y="50716"/>
                </a:lnTo>
                <a:lnTo>
                  <a:pt x="41072" y="50511"/>
                </a:lnTo>
                <a:lnTo>
                  <a:pt x="41184" y="50362"/>
                </a:lnTo>
                <a:lnTo>
                  <a:pt x="41389" y="50120"/>
                </a:lnTo>
                <a:lnTo>
                  <a:pt x="41463" y="49990"/>
                </a:lnTo>
                <a:lnTo>
                  <a:pt x="41500" y="49915"/>
                </a:lnTo>
                <a:lnTo>
                  <a:pt x="41500" y="49859"/>
                </a:lnTo>
                <a:lnTo>
                  <a:pt x="41519" y="49785"/>
                </a:lnTo>
                <a:lnTo>
                  <a:pt x="41519" y="49673"/>
                </a:lnTo>
                <a:lnTo>
                  <a:pt x="41500" y="49617"/>
                </a:lnTo>
                <a:lnTo>
                  <a:pt x="41482" y="49580"/>
                </a:lnTo>
                <a:close/>
                <a:moveTo>
                  <a:pt x="58108" y="49822"/>
                </a:moveTo>
                <a:lnTo>
                  <a:pt x="57810" y="49971"/>
                </a:lnTo>
                <a:lnTo>
                  <a:pt x="57251" y="50306"/>
                </a:lnTo>
                <a:lnTo>
                  <a:pt x="56972" y="50474"/>
                </a:lnTo>
                <a:lnTo>
                  <a:pt x="56749" y="50641"/>
                </a:lnTo>
                <a:lnTo>
                  <a:pt x="56655" y="50716"/>
                </a:lnTo>
                <a:lnTo>
                  <a:pt x="56600" y="50790"/>
                </a:lnTo>
                <a:lnTo>
                  <a:pt x="56581" y="50846"/>
                </a:lnTo>
                <a:lnTo>
                  <a:pt x="56581" y="50902"/>
                </a:lnTo>
                <a:lnTo>
                  <a:pt x="56637" y="50939"/>
                </a:lnTo>
                <a:lnTo>
                  <a:pt x="56711" y="50939"/>
                </a:lnTo>
                <a:lnTo>
                  <a:pt x="56804" y="50902"/>
                </a:lnTo>
                <a:lnTo>
                  <a:pt x="56916" y="50865"/>
                </a:lnTo>
                <a:lnTo>
                  <a:pt x="57140" y="50697"/>
                </a:lnTo>
                <a:lnTo>
                  <a:pt x="57400" y="50492"/>
                </a:lnTo>
                <a:lnTo>
                  <a:pt x="57866" y="50045"/>
                </a:lnTo>
                <a:lnTo>
                  <a:pt x="58108" y="49822"/>
                </a:lnTo>
                <a:close/>
                <a:moveTo>
                  <a:pt x="58946" y="49673"/>
                </a:moveTo>
                <a:lnTo>
                  <a:pt x="57996" y="50474"/>
                </a:lnTo>
                <a:lnTo>
                  <a:pt x="57828" y="50604"/>
                </a:lnTo>
                <a:lnTo>
                  <a:pt x="57735" y="50678"/>
                </a:lnTo>
                <a:lnTo>
                  <a:pt x="57642" y="50772"/>
                </a:lnTo>
                <a:lnTo>
                  <a:pt x="57605" y="50846"/>
                </a:lnTo>
                <a:lnTo>
                  <a:pt x="57586" y="50883"/>
                </a:lnTo>
                <a:lnTo>
                  <a:pt x="57586" y="50902"/>
                </a:lnTo>
                <a:lnTo>
                  <a:pt x="57605" y="50920"/>
                </a:lnTo>
                <a:lnTo>
                  <a:pt x="57661" y="50939"/>
                </a:lnTo>
                <a:lnTo>
                  <a:pt x="57791" y="50939"/>
                </a:lnTo>
                <a:lnTo>
                  <a:pt x="57903" y="50920"/>
                </a:lnTo>
                <a:lnTo>
                  <a:pt x="57996" y="50865"/>
                </a:lnTo>
                <a:lnTo>
                  <a:pt x="58108" y="50809"/>
                </a:lnTo>
                <a:lnTo>
                  <a:pt x="58201" y="50716"/>
                </a:lnTo>
                <a:lnTo>
                  <a:pt x="58387" y="50529"/>
                </a:lnTo>
                <a:lnTo>
                  <a:pt x="58536" y="50362"/>
                </a:lnTo>
                <a:lnTo>
                  <a:pt x="58666" y="50213"/>
                </a:lnTo>
                <a:lnTo>
                  <a:pt x="58815" y="49952"/>
                </a:lnTo>
                <a:lnTo>
                  <a:pt x="58927" y="49748"/>
                </a:lnTo>
                <a:lnTo>
                  <a:pt x="58946" y="49692"/>
                </a:lnTo>
                <a:lnTo>
                  <a:pt x="58946" y="49673"/>
                </a:lnTo>
                <a:close/>
                <a:moveTo>
                  <a:pt x="80524" y="49617"/>
                </a:moveTo>
                <a:lnTo>
                  <a:pt x="80263" y="49896"/>
                </a:lnTo>
                <a:lnTo>
                  <a:pt x="79835" y="50325"/>
                </a:lnTo>
                <a:lnTo>
                  <a:pt x="79649" y="50548"/>
                </a:lnTo>
                <a:lnTo>
                  <a:pt x="79518" y="50753"/>
                </a:lnTo>
                <a:lnTo>
                  <a:pt x="79481" y="50827"/>
                </a:lnTo>
                <a:lnTo>
                  <a:pt x="79463" y="50883"/>
                </a:lnTo>
                <a:lnTo>
                  <a:pt x="79481" y="50920"/>
                </a:lnTo>
                <a:lnTo>
                  <a:pt x="79537" y="50939"/>
                </a:lnTo>
                <a:lnTo>
                  <a:pt x="79649" y="50939"/>
                </a:lnTo>
                <a:lnTo>
                  <a:pt x="79742" y="50902"/>
                </a:lnTo>
                <a:lnTo>
                  <a:pt x="79835" y="50846"/>
                </a:lnTo>
                <a:lnTo>
                  <a:pt x="79909" y="50772"/>
                </a:lnTo>
                <a:lnTo>
                  <a:pt x="80003" y="50678"/>
                </a:lnTo>
                <a:lnTo>
                  <a:pt x="80077" y="50585"/>
                </a:lnTo>
                <a:lnTo>
                  <a:pt x="80207" y="50343"/>
                </a:lnTo>
                <a:lnTo>
                  <a:pt x="80319" y="50101"/>
                </a:lnTo>
                <a:lnTo>
                  <a:pt x="80394" y="49878"/>
                </a:lnTo>
                <a:lnTo>
                  <a:pt x="80468" y="49710"/>
                </a:lnTo>
                <a:lnTo>
                  <a:pt x="80524" y="49617"/>
                </a:lnTo>
                <a:close/>
                <a:moveTo>
                  <a:pt x="85942" y="49580"/>
                </a:moveTo>
                <a:lnTo>
                  <a:pt x="85886" y="49636"/>
                </a:lnTo>
                <a:lnTo>
                  <a:pt x="85588" y="49915"/>
                </a:lnTo>
                <a:lnTo>
                  <a:pt x="85383" y="50120"/>
                </a:lnTo>
                <a:lnTo>
                  <a:pt x="85178" y="50343"/>
                </a:lnTo>
                <a:lnTo>
                  <a:pt x="84992" y="50567"/>
                </a:lnTo>
                <a:lnTo>
                  <a:pt x="84936" y="50660"/>
                </a:lnTo>
                <a:lnTo>
                  <a:pt x="84899" y="50753"/>
                </a:lnTo>
                <a:lnTo>
                  <a:pt x="84880" y="50827"/>
                </a:lnTo>
                <a:lnTo>
                  <a:pt x="84899" y="50883"/>
                </a:lnTo>
                <a:lnTo>
                  <a:pt x="84955" y="50920"/>
                </a:lnTo>
                <a:lnTo>
                  <a:pt x="85029" y="50939"/>
                </a:lnTo>
                <a:lnTo>
                  <a:pt x="85123" y="50920"/>
                </a:lnTo>
                <a:lnTo>
                  <a:pt x="85216" y="50865"/>
                </a:lnTo>
                <a:lnTo>
                  <a:pt x="85309" y="50790"/>
                </a:lnTo>
                <a:lnTo>
                  <a:pt x="85402" y="50716"/>
                </a:lnTo>
                <a:lnTo>
                  <a:pt x="85569" y="50511"/>
                </a:lnTo>
                <a:lnTo>
                  <a:pt x="85681" y="50362"/>
                </a:lnTo>
                <a:lnTo>
                  <a:pt x="85886" y="50120"/>
                </a:lnTo>
                <a:lnTo>
                  <a:pt x="85979" y="49990"/>
                </a:lnTo>
                <a:lnTo>
                  <a:pt x="85998" y="49915"/>
                </a:lnTo>
                <a:lnTo>
                  <a:pt x="86016" y="49859"/>
                </a:lnTo>
                <a:lnTo>
                  <a:pt x="86016" y="49785"/>
                </a:lnTo>
                <a:lnTo>
                  <a:pt x="86016" y="49673"/>
                </a:lnTo>
                <a:lnTo>
                  <a:pt x="86016" y="49617"/>
                </a:lnTo>
                <a:lnTo>
                  <a:pt x="85979" y="49580"/>
                </a:lnTo>
                <a:close/>
                <a:moveTo>
                  <a:pt x="11209" y="49487"/>
                </a:moveTo>
                <a:lnTo>
                  <a:pt x="11078" y="49561"/>
                </a:lnTo>
                <a:lnTo>
                  <a:pt x="10892" y="49710"/>
                </a:lnTo>
                <a:lnTo>
                  <a:pt x="10632" y="49915"/>
                </a:lnTo>
                <a:lnTo>
                  <a:pt x="10371" y="50139"/>
                </a:lnTo>
                <a:lnTo>
                  <a:pt x="10129" y="50381"/>
                </a:lnTo>
                <a:lnTo>
                  <a:pt x="9943" y="50604"/>
                </a:lnTo>
                <a:lnTo>
                  <a:pt x="9868" y="50697"/>
                </a:lnTo>
                <a:lnTo>
                  <a:pt x="9831" y="50790"/>
                </a:lnTo>
                <a:lnTo>
                  <a:pt x="9812" y="50846"/>
                </a:lnTo>
                <a:lnTo>
                  <a:pt x="9812" y="50902"/>
                </a:lnTo>
                <a:lnTo>
                  <a:pt x="9850" y="50939"/>
                </a:lnTo>
                <a:lnTo>
                  <a:pt x="9868" y="50939"/>
                </a:lnTo>
                <a:lnTo>
                  <a:pt x="9943" y="50958"/>
                </a:lnTo>
                <a:lnTo>
                  <a:pt x="10036" y="50902"/>
                </a:lnTo>
                <a:lnTo>
                  <a:pt x="10148" y="50846"/>
                </a:lnTo>
                <a:lnTo>
                  <a:pt x="10259" y="50734"/>
                </a:lnTo>
                <a:lnTo>
                  <a:pt x="10390" y="50623"/>
                </a:lnTo>
                <a:lnTo>
                  <a:pt x="10632" y="50325"/>
                </a:lnTo>
                <a:lnTo>
                  <a:pt x="10855" y="50027"/>
                </a:lnTo>
                <a:lnTo>
                  <a:pt x="11041" y="49748"/>
                </a:lnTo>
                <a:lnTo>
                  <a:pt x="11172" y="49543"/>
                </a:lnTo>
                <a:lnTo>
                  <a:pt x="11209" y="49487"/>
                </a:lnTo>
                <a:close/>
                <a:moveTo>
                  <a:pt x="37107" y="49524"/>
                </a:moveTo>
                <a:lnTo>
                  <a:pt x="36864" y="49766"/>
                </a:lnTo>
                <a:lnTo>
                  <a:pt x="36436" y="50194"/>
                </a:lnTo>
                <a:lnTo>
                  <a:pt x="36231" y="50418"/>
                </a:lnTo>
                <a:lnTo>
                  <a:pt x="36064" y="50623"/>
                </a:lnTo>
                <a:lnTo>
                  <a:pt x="35971" y="50790"/>
                </a:lnTo>
                <a:lnTo>
                  <a:pt x="35952" y="50865"/>
                </a:lnTo>
                <a:lnTo>
                  <a:pt x="35971" y="50902"/>
                </a:lnTo>
                <a:lnTo>
                  <a:pt x="35989" y="50939"/>
                </a:lnTo>
                <a:lnTo>
                  <a:pt x="36027" y="50958"/>
                </a:lnTo>
                <a:lnTo>
                  <a:pt x="36101" y="50958"/>
                </a:lnTo>
                <a:lnTo>
                  <a:pt x="36176" y="50902"/>
                </a:lnTo>
                <a:lnTo>
                  <a:pt x="36287" y="50827"/>
                </a:lnTo>
                <a:lnTo>
                  <a:pt x="36380" y="50716"/>
                </a:lnTo>
                <a:lnTo>
                  <a:pt x="36492" y="50604"/>
                </a:lnTo>
                <a:lnTo>
                  <a:pt x="36716" y="50306"/>
                </a:lnTo>
                <a:lnTo>
                  <a:pt x="36902" y="49990"/>
                </a:lnTo>
                <a:lnTo>
                  <a:pt x="37051" y="49729"/>
                </a:lnTo>
                <a:lnTo>
                  <a:pt x="37125" y="49543"/>
                </a:lnTo>
                <a:lnTo>
                  <a:pt x="37144" y="49524"/>
                </a:lnTo>
                <a:close/>
                <a:moveTo>
                  <a:pt x="45801" y="49673"/>
                </a:moveTo>
                <a:lnTo>
                  <a:pt x="45541" y="49896"/>
                </a:lnTo>
                <a:lnTo>
                  <a:pt x="45317" y="50083"/>
                </a:lnTo>
                <a:lnTo>
                  <a:pt x="45112" y="50306"/>
                </a:lnTo>
                <a:lnTo>
                  <a:pt x="44908" y="50529"/>
                </a:lnTo>
                <a:lnTo>
                  <a:pt x="44759" y="50734"/>
                </a:lnTo>
                <a:lnTo>
                  <a:pt x="44721" y="50809"/>
                </a:lnTo>
                <a:lnTo>
                  <a:pt x="44703" y="50883"/>
                </a:lnTo>
                <a:lnTo>
                  <a:pt x="44721" y="50920"/>
                </a:lnTo>
                <a:lnTo>
                  <a:pt x="44759" y="50958"/>
                </a:lnTo>
                <a:lnTo>
                  <a:pt x="44833" y="50958"/>
                </a:lnTo>
                <a:lnTo>
                  <a:pt x="44908" y="50939"/>
                </a:lnTo>
                <a:lnTo>
                  <a:pt x="45001" y="50883"/>
                </a:lnTo>
                <a:lnTo>
                  <a:pt x="45075" y="50809"/>
                </a:lnTo>
                <a:lnTo>
                  <a:pt x="45243" y="50604"/>
                </a:lnTo>
                <a:lnTo>
                  <a:pt x="45410" y="50362"/>
                </a:lnTo>
                <a:lnTo>
                  <a:pt x="45559" y="50101"/>
                </a:lnTo>
                <a:lnTo>
                  <a:pt x="45671" y="49896"/>
                </a:lnTo>
                <a:lnTo>
                  <a:pt x="45801" y="49673"/>
                </a:lnTo>
                <a:close/>
                <a:moveTo>
                  <a:pt x="51163" y="49673"/>
                </a:moveTo>
                <a:lnTo>
                  <a:pt x="51107" y="49729"/>
                </a:lnTo>
                <a:lnTo>
                  <a:pt x="50847" y="49971"/>
                </a:lnTo>
                <a:lnTo>
                  <a:pt x="50679" y="50157"/>
                </a:lnTo>
                <a:lnTo>
                  <a:pt x="50493" y="50362"/>
                </a:lnTo>
                <a:lnTo>
                  <a:pt x="50344" y="50567"/>
                </a:lnTo>
                <a:lnTo>
                  <a:pt x="50232" y="50753"/>
                </a:lnTo>
                <a:lnTo>
                  <a:pt x="50214" y="50827"/>
                </a:lnTo>
                <a:lnTo>
                  <a:pt x="50214" y="50883"/>
                </a:lnTo>
                <a:lnTo>
                  <a:pt x="50232" y="50920"/>
                </a:lnTo>
                <a:lnTo>
                  <a:pt x="50270" y="50958"/>
                </a:lnTo>
                <a:lnTo>
                  <a:pt x="50325" y="50958"/>
                </a:lnTo>
                <a:lnTo>
                  <a:pt x="50363" y="50939"/>
                </a:lnTo>
                <a:lnTo>
                  <a:pt x="50474" y="50902"/>
                </a:lnTo>
                <a:lnTo>
                  <a:pt x="50586" y="50809"/>
                </a:lnTo>
                <a:lnTo>
                  <a:pt x="50698" y="50697"/>
                </a:lnTo>
                <a:lnTo>
                  <a:pt x="50903" y="50455"/>
                </a:lnTo>
                <a:lnTo>
                  <a:pt x="51014" y="50269"/>
                </a:lnTo>
                <a:lnTo>
                  <a:pt x="51089" y="50139"/>
                </a:lnTo>
                <a:lnTo>
                  <a:pt x="51163" y="49896"/>
                </a:lnTo>
                <a:lnTo>
                  <a:pt x="51182" y="49785"/>
                </a:lnTo>
                <a:lnTo>
                  <a:pt x="51200" y="49710"/>
                </a:lnTo>
                <a:lnTo>
                  <a:pt x="51182" y="49673"/>
                </a:lnTo>
                <a:close/>
                <a:moveTo>
                  <a:pt x="81622" y="49524"/>
                </a:moveTo>
                <a:lnTo>
                  <a:pt x="81362" y="49766"/>
                </a:lnTo>
                <a:lnTo>
                  <a:pt x="80952" y="50194"/>
                </a:lnTo>
                <a:lnTo>
                  <a:pt x="80747" y="50418"/>
                </a:lnTo>
                <a:lnTo>
                  <a:pt x="80580" y="50623"/>
                </a:lnTo>
                <a:lnTo>
                  <a:pt x="80468" y="50790"/>
                </a:lnTo>
                <a:lnTo>
                  <a:pt x="80449" y="50865"/>
                </a:lnTo>
                <a:lnTo>
                  <a:pt x="80468" y="50902"/>
                </a:lnTo>
                <a:lnTo>
                  <a:pt x="80487" y="50939"/>
                </a:lnTo>
                <a:lnTo>
                  <a:pt x="80524" y="50958"/>
                </a:lnTo>
                <a:lnTo>
                  <a:pt x="80598" y="50958"/>
                </a:lnTo>
                <a:lnTo>
                  <a:pt x="80691" y="50902"/>
                </a:lnTo>
                <a:lnTo>
                  <a:pt x="80785" y="50827"/>
                </a:lnTo>
                <a:lnTo>
                  <a:pt x="80878" y="50716"/>
                </a:lnTo>
                <a:lnTo>
                  <a:pt x="80989" y="50604"/>
                </a:lnTo>
                <a:lnTo>
                  <a:pt x="81213" y="50306"/>
                </a:lnTo>
                <a:lnTo>
                  <a:pt x="81399" y="49990"/>
                </a:lnTo>
                <a:lnTo>
                  <a:pt x="81548" y="49729"/>
                </a:lnTo>
                <a:lnTo>
                  <a:pt x="81641" y="49543"/>
                </a:lnTo>
                <a:lnTo>
                  <a:pt x="81641" y="49524"/>
                </a:lnTo>
                <a:close/>
                <a:moveTo>
                  <a:pt x="90298" y="49673"/>
                </a:moveTo>
                <a:lnTo>
                  <a:pt x="90038" y="49896"/>
                </a:lnTo>
                <a:lnTo>
                  <a:pt x="89833" y="50083"/>
                </a:lnTo>
                <a:lnTo>
                  <a:pt x="89609" y="50306"/>
                </a:lnTo>
                <a:lnTo>
                  <a:pt x="89405" y="50529"/>
                </a:lnTo>
                <a:lnTo>
                  <a:pt x="89274" y="50734"/>
                </a:lnTo>
                <a:lnTo>
                  <a:pt x="89218" y="50809"/>
                </a:lnTo>
                <a:lnTo>
                  <a:pt x="89200" y="50883"/>
                </a:lnTo>
                <a:lnTo>
                  <a:pt x="89218" y="50920"/>
                </a:lnTo>
                <a:lnTo>
                  <a:pt x="89256" y="50958"/>
                </a:lnTo>
                <a:lnTo>
                  <a:pt x="89330" y="50958"/>
                </a:lnTo>
                <a:lnTo>
                  <a:pt x="89423" y="50939"/>
                </a:lnTo>
                <a:lnTo>
                  <a:pt x="89498" y="50883"/>
                </a:lnTo>
                <a:lnTo>
                  <a:pt x="89591" y="50809"/>
                </a:lnTo>
                <a:lnTo>
                  <a:pt x="89758" y="50604"/>
                </a:lnTo>
                <a:lnTo>
                  <a:pt x="89907" y="50362"/>
                </a:lnTo>
                <a:lnTo>
                  <a:pt x="90056" y="50101"/>
                </a:lnTo>
                <a:lnTo>
                  <a:pt x="90187" y="49896"/>
                </a:lnTo>
                <a:lnTo>
                  <a:pt x="90298" y="49673"/>
                </a:lnTo>
                <a:close/>
                <a:moveTo>
                  <a:pt x="15361" y="49580"/>
                </a:moveTo>
                <a:lnTo>
                  <a:pt x="15268" y="49654"/>
                </a:lnTo>
                <a:lnTo>
                  <a:pt x="15119" y="49803"/>
                </a:lnTo>
                <a:lnTo>
                  <a:pt x="14914" y="50008"/>
                </a:lnTo>
                <a:lnTo>
                  <a:pt x="14690" y="50232"/>
                </a:lnTo>
                <a:lnTo>
                  <a:pt x="14504" y="50474"/>
                </a:lnTo>
                <a:lnTo>
                  <a:pt x="14355" y="50678"/>
                </a:lnTo>
                <a:lnTo>
                  <a:pt x="14299" y="50772"/>
                </a:lnTo>
                <a:lnTo>
                  <a:pt x="14281" y="50865"/>
                </a:lnTo>
                <a:lnTo>
                  <a:pt x="14281" y="50920"/>
                </a:lnTo>
                <a:lnTo>
                  <a:pt x="14299" y="50976"/>
                </a:lnTo>
                <a:lnTo>
                  <a:pt x="14374" y="50976"/>
                </a:lnTo>
                <a:lnTo>
                  <a:pt x="14467" y="50920"/>
                </a:lnTo>
                <a:lnTo>
                  <a:pt x="14579" y="50809"/>
                </a:lnTo>
                <a:lnTo>
                  <a:pt x="14709" y="50678"/>
                </a:lnTo>
                <a:lnTo>
                  <a:pt x="14914" y="50418"/>
                </a:lnTo>
                <a:lnTo>
                  <a:pt x="15026" y="50250"/>
                </a:lnTo>
                <a:lnTo>
                  <a:pt x="15137" y="50120"/>
                </a:lnTo>
                <a:lnTo>
                  <a:pt x="15305" y="49859"/>
                </a:lnTo>
                <a:lnTo>
                  <a:pt x="15379" y="49729"/>
                </a:lnTo>
                <a:lnTo>
                  <a:pt x="15416" y="49636"/>
                </a:lnTo>
                <a:lnTo>
                  <a:pt x="15416" y="49599"/>
                </a:lnTo>
                <a:lnTo>
                  <a:pt x="15416" y="49580"/>
                </a:lnTo>
                <a:close/>
                <a:moveTo>
                  <a:pt x="27276" y="49748"/>
                </a:moveTo>
                <a:lnTo>
                  <a:pt x="27053" y="49952"/>
                </a:lnTo>
                <a:lnTo>
                  <a:pt x="26699" y="50306"/>
                </a:lnTo>
                <a:lnTo>
                  <a:pt x="26513" y="50492"/>
                </a:lnTo>
                <a:lnTo>
                  <a:pt x="26383" y="50678"/>
                </a:lnTo>
                <a:lnTo>
                  <a:pt x="26345" y="50753"/>
                </a:lnTo>
                <a:lnTo>
                  <a:pt x="26308" y="50827"/>
                </a:lnTo>
                <a:lnTo>
                  <a:pt x="26308" y="50865"/>
                </a:lnTo>
                <a:lnTo>
                  <a:pt x="26327" y="50920"/>
                </a:lnTo>
                <a:lnTo>
                  <a:pt x="26401" y="50958"/>
                </a:lnTo>
                <a:lnTo>
                  <a:pt x="26476" y="50976"/>
                </a:lnTo>
                <a:lnTo>
                  <a:pt x="26550" y="50939"/>
                </a:lnTo>
                <a:lnTo>
                  <a:pt x="26643" y="50883"/>
                </a:lnTo>
                <a:lnTo>
                  <a:pt x="26718" y="50809"/>
                </a:lnTo>
                <a:lnTo>
                  <a:pt x="26792" y="50697"/>
                </a:lnTo>
                <a:lnTo>
                  <a:pt x="26960" y="50455"/>
                </a:lnTo>
                <a:lnTo>
                  <a:pt x="27090" y="50213"/>
                </a:lnTo>
                <a:lnTo>
                  <a:pt x="27183" y="49971"/>
                </a:lnTo>
                <a:lnTo>
                  <a:pt x="27276" y="49748"/>
                </a:lnTo>
                <a:close/>
                <a:moveTo>
                  <a:pt x="71773" y="49748"/>
                </a:moveTo>
                <a:lnTo>
                  <a:pt x="71550" y="49952"/>
                </a:lnTo>
                <a:lnTo>
                  <a:pt x="71196" y="50306"/>
                </a:lnTo>
                <a:lnTo>
                  <a:pt x="71029" y="50492"/>
                </a:lnTo>
                <a:lnTo>
                  <a:pt x="70880" y="50678"/>
                </a:lnTo>
                <a:lnTo>
                  <a:pt x="70842" y="50753"/>
                </a:lnTo>
                <a:lnTo>
                  <a:pt x="70805" y="50827"/>
                </a:lnTo>
                <a:lnTo>
                  <a:pt x="70805" y="50865"/>
                </a:lnTo>
                <a:lnTo>
                  <a:pt x="70824" y="50920"/>
                </a:lnTo>
                <a:lnTo>
                  <a:pt x="70898" y="50958"/>
                </a:lnTo>
                <a:lnTo>
                  <a:pt x="70973" y="50976"/>
                </a:lnTo>
                <a:lnTo>
                  <a:pt x="71066" y="50939"/>
                </a:lnTo>
                <a:lnTo>
                  <a:pt x="71140" y="50883"/>
                </a:lnTo>
                <a:lnTo>
                  <a:pt x="71233" y="50809"/>
                </a:lnTo>
                <a:lnTo>
                  <a:pt x="71308" y="50697"/>
                </a:lnTo>
                <a:lnTo>
                  <a:pt x="71457" y="50455"/>
                </a:lnTo>
                <a:lnTo>
                  <a:pt x="71587" y="50213"/>
                </a:lnTo>
                <a:lnTo>
                  <a:pt x="71680" y="49971"/>
                </a:lnTo>
                <a:lnTo>
                  <a:pt x="71773" y="49748"/>
                </a:lnTo>
                <a:close/>
                <a:moveTo>
                  <a:pt x="7913" y="49524"/>
                </a:moveTo>
                <a:lnTo>
                  <a:pt x="7634" y="49766"/>
                </a:lnTo>
                <a:lnTo>
                  <a:pt x="7392" y="49971"/>
                </a:lnTo>
                <a:lnTo>
                  <a:pt x="7131" y="50194"/>
                </a:lnTo>
                <a:lnTo>
                  <a:pt x="6908" y="50436"/>
                </a:lnTo>
                <a:lnTo>
                  <a:pt x="6722" y="50660"/>
                </a:lnTo>
                <a:lnTo>
                  <a:pt x="6647" y="50753"/>
                </a:lnTo>
                <a:lnTo>
                  <a:pt x="6610" y="50846"/>
                </a:lnTo>
                <a:lnTo>
                  <a:pt x="6592" y="50920"/>
                </a:lnTo>
                <a:lnTo>
                  <a:pt x="6610" y="50958"/>
                </a:lnTo>
                <a:lnTo>
                  <a:pt x="6647" y="50976"/>
                </a:lnTo>
                <a:lnTo>
                  <a:pt x="6666" y="50995"/>
                </a:lnTo>
                <a:lnTo>
                  <a:pt x="6740" y="50976"/>
                </a:lnTo>
                <a:lnTo>
                  <a:pt x="6815" y="50920"/>
                </a:lnTo>
                <a:lnTo>
                  <a:pt x="6927" y="50846"/>
                </a:lnTo>
                <a:lnTo>
                  <a:pt x="7131" y="50623"/>
                </a:lnTo>
                <a:lnTo>
                  <a:pt x="7355" y="50343"/>
                </a:lnTo>
                <a:lnTo>
                  <a:pt x="7560" y="50045"/>
                </a:lnTo>
                <a:lnTo>
                  <a:pt x="7746" y="49785"/>
                </a:lnTo>
                <a:lnTo>
                  <a:pt x="7913" y="49524"/>
                </a:lnTo>
                <a:close/>
                <a:moveTo>
                  <a:pt x="25284" y="49505"/>
                </a:moveTo>
                <a:lnTo>
                  <a:pt x="25247" y="49524"/>
                </a:lnTo>
                <a:lnTo>
                  <a:pt x="24986" y="49785"/>
                </a:lnTo>
                <a:lnTo>
                  <a:pt x="24521" y="50232"/>
                </a:lnTo>
                <a:lnTo>
                  <a:pt x="24279" y="50474"/>
                </a:lnTo>
                <a:lnTo>
                  <a:pt x="24093" y="50678"/>
                </a:lnTo>
                <a:lnTo>
                  <a:pt x="23981" y="50846"/>
                </a:lnTo>
                <a:lnTo>
                  <a:pt x="23944" y="50920"/>
                </a:lnTo>
                <a:lnTo>
                  <a:pt x="23962" y="50958"/>
                </a:lnTo>
                <a:lnTo>
                  <a:pt x="23981" y="50976"/>
                </a:lnTo>
                <a:lnTo>
                  <a:pt x="24018" y="50995"/>
                </a:lnTo>
                <a:lnTo>
                  <a:pt x="24074" y="50976"/>
                </a:lnTo>
                <a:lnTo>
                  <a:pt x="24130" y="50958"/>
                </a:lnTo>
                <a:lnTo>
                  <a:pt x="24241" y="50883"/>
                </a:lnTo>
                <a:lnTo>
                  <a:pt x="24372" y="50772"/>
                </a:lnTo>
                <a:lnTo>
                  <a:pt x="24595" y="50548"/>
                </a:lnTo>
                <a:lnTo>
                  <a:pt x="24744" y="50399"/>
                </a:lnTo>
                <a:lnTo>
                  <a:pt x="24968" y="50139"/>
                </a:lnTo>
                <a:lnTo>
                  <a:pt x="25061" y="50008"/>
                </a:lnTo>
                <a:lnTo>
                  <a:pt x="25154" y="49878"/>
                </a:lnTo>
                <a:lnTo>
                  <a:pt x="25247" y="49803"/>
                </a:lnTo>
                <a:lnTo>
                  <a:pt x="25321" y="49729"/>
                </a:lnTo>
                <a:lnTo>
                  <a:pt x="25340" y="49654"/>
                </a:lnTo>
                <a:lnTo>
                  <a:pt x="25340" y="49561"/>
                </a:lnTo>
                <a:lnTo>
                  <a:pt x="25321" y="49524"/>
                </a:lnTo>
                <a:lnTo>
                  <a:pt x="25321" y="49505"/>
                </a:lnTo>
                <a:close/>
                <a:moveTo>
                  <a:pt x="69781" y="49505"/>
                </a:moveTo>
                <a:lnTo>
                  <a:pt x="69744" y="49524"/>
                </a:lnTo>
                <a:lnTo>
                  <a:pt x="69483" y="49785"/>
                </a:lnTo>
                <a:lnTo>
                  <a:pt x="69018" y="50232"/>
                </a:lnTo>
                <a:lnTo>
                  <a:pt x="68794" y="50474"/>
                </a:lnTo>
                <a:lnTo>
                  <a:pt x="68590" y="50678"/>
                </a:lnTo>
                <a:lnTo>
                  <a:pt x="68478" y="50846"/>
                </a:lnTo>
                <a:lnTo>
                  <a:pt x="68459" y="50920"/>
                </a:lnTo>
                <a:lnTo>
                  <a:pt x="68459" y="50958"/>
                </a:lnTo>
                <a:lnTo>
                  <a:pt x="68497" y="50976"/>
                </a:lnTo>
                <a:lnTo>
                  <a:pt x="68534" y="50995"/>
                </a:lnTo>
                <a:lnTo>
                  <a:pt x="68571" y="50976"/>
                </a:lnTo>
                <a:lnTo>
                  <a:pt x="68627" y="50958"/>
                </a:lnTo>
                <a:lnTo>
                  <a:pt x="68739" y="50883"/>
                </a:lnTo>
                <a:lnTo>
                  <a:pt x="68869" y="50772"/>
                </a:lnTo>
                <a:lnTo>
                  <a:pt x="69111" y="50548"/>
                </a:lnTo>
                <a:lnTo>
                  <a:pt x="69241" y="50399"/>
                </a:lnTo>
                <a:lnTo>
                  <a:pt x="69465" y="50139"/>
                </a:lnTo>
                <a:lnTo>
                  <a:pt x="69576" y="50008"/>
                </a:lnTo>
                <a:lnTo>
                  <a:pt x="69651" y="49878"/>
                </a:lnTo>
                <a:lnTo>
                  <a:pt x="69763" y="49803"/>
                </a:lnTo>
                <a:lnTo>
                  <a:pt x="69818" y="49729"/>
                </a:lnTo>
                <a:lnTo>
                  <a:pt x="69837" y="49654"/>
                </a:lnTo>
                <a:lnTo>
                  <a:pt x="69837" y="49561"/>
                </a:lnTo>
                <a:lnTo>
                  <a:pt x="69837" y="49524"/>
                </a:lnTo>
                <a:lnTo>
                  <a:pt x="69818" y="49505"/>
                </a:lnTo>
                <a:close/>
                <a:moveTo>
                  <a:pt x="54477" y="49561"/>
                </a:moveTo>
                <a:lnTo>
                  <a:pt x="54459" y="49580"/>
                </a:lnTo>
                <a:lnTo>
                  <a:pt x="54217" y="49822"/>
                </a:lnTo>
                <a:lnTo>
                  <a:pt x="53826" y="50269"/>
                </a:lnTo>
                <a:lnTo>
                  <a:pt x="53639" y="50511"/>
                </a:lnTo>
                <a:lnTo>
                  <a:pt x="53472" y="50734"/>
                </a:lnTo>
                <a:lnTo>
                  <a:pt x="53379" y="50883"/>
                </a:lnTo>
                <a:lnTo>
                  <a:pt x="53360" y="50939"/>
                </a:lnTo>
                <a:lnTo>
                  <a:pt x="53360" y="50976"/>
                </a:lnTo>
                <a:lnTo>
                  <a:pt x="53397" y="50995"/>
                </a:lnTo>
                <a:lnTo>
                  <a:pt x="53453" y="51014"/>
                </a:lnTo>
                <a:lnTo>
                  <a:pt x="53490" y="50995"/>
                </a:lnTo>
                <a:lnTo>
                  <a:pt x="53546" y="50976"/>
                </a:lnTo>
                <a:lnTo>
                  <a:pt x="53658" y="50920"/>
                </a:lnTo>
                <a:lnTo>
                  <a:pt x="53770" y="50809"/>
                </a:lnTo>
                <a:lnTo>
                  <a:pt x="53974" y="50604"/>
                </a:lnTo>
                <a:lnTo>
                  <a:pt x="54105" y="50436"/>
                </a:lnTo>
                <a:lnTo>
                  <a:pt x="54217" y="50232"/>
                </a:lnTo>
                <a:lnTo>
                  <a:pt x="54384" y="49915"/>
                </a:lnTo>
                <a:lnTo>
                  <a:pt x="54440" y="49766"/>
                </a:lnTo>
                <a:lnTo>
                  <a:pt x="54496" y="49636"/>
                </a:lnTo>
                <a:lnTo>
                  <a:pt x="54496" y="49580"/>
                </a:lnTo>
                <a:lnTo>
                  <a:pt x="54477" y="49561"/>
                </a:lnTo>
                <a:close/>
                <a:moveTo>
                  <a:pt x="40439" y="49487"/>
                </a:moveTo>
                <a:lnTo>
                  <a:pt x="40402" y="49524"/>
                </a:lnTo>
                <a:lnTo>
                  <a:pt x="40160" y="49766"/>
                </a:lnTo>
                <a:lnTo>
                  <a:pt x="39694" y="50250"/>
                </a:lnTo>
                <a:lnTo>
                  <a:pt x="39471" y="50511"/>
                </a:lnTo>
                <a:lnTo>
                  <a:pt x="39285" y="50753"/>
                </a:lnTo>
                <a:lnTo>
                  <a:pt x="39173" y="50939"/>
                </a:lnTo>
                <a:lnTo>
                  <a:pt x="39155" y="50995"/>
                </a:lnTo>
                <a:lnTo>
                  <a:pt x="39173" y="51032"/>
                </a:lnTo>
                <a:lnTo>
                  <a:pt x="39266" y="51032"/>
                </a:lnTo>
                <a:lnTo>
                  <a:pt x="39322" y="51014"/>
                </a:lnTo>
                <a:lnTo>
                  <a:pt x="39378" y="50976"/>
                </a:lnTo>
                <a:lnTo>
                  <a:pt x="39490" y="50865"/>
                </a:lnTo>
                <a:lnTo>
                  <a:pt x="39620" y="50734"/>
                </a:lnTo>
                <a:lnTo>
                  <a:pt x="39843" y="50455"/>
                </a:lnTo>
                <a:lnTo>
                  <a:pt x="39992" y="50269"/>
                </a:lnTo>
                <a:lnTo>
                  <a:pt x="40290" y="49952"/>
                </a:lnTo>
                <a:lnTo>
                  <a:pt x="40458" y="49766"/>
                </a:lnTo>
                <a:lnTo>
                  <a:pt x="40495" y="49692"/>
                </a:lnTo>
                <a:lnTo>
                  <a:pt x="40514" y="49636"/>
                </a:lnTo>
                <a:lnTo>
                  <a:pt x="40514" y="49580"/>
                </a:lnTo>
                <a:lnTo>
                  <a:pt x="40495" y="49524"/>
                </a:lnTo>
                <a:lnTo>
                  <a:pt x="40495" y="49487"/>
                </a:lnTo>
                <a:close/>
                <a:moveTo>
                  <a:pt x="84936" y="49487"/>
                </a:moveTo>
                <a:lnTo>
                  <a:pt x="84899" y="49524"/>
                </a:lnTo>
                <a:lnTo>
                  <a:pt x="84657" y="49766"/>
                </a:lnTo>
                <a:lnTo>
                  <a:pt x="84192" y="50250"/>
                </a:lnTo>
                <a:lnTo>
                  <a:pt x="83968" y="50511"/>
                </a:lnTo>
                <a:lnTo>
                  <a:pt x="83782" y="50753"/>
                </a:lnTo>
                <a:lnTo>
                  <a:pt x="83689" y="50939"/>
                </a:lnTo>
                <a:lnTo>
                  <a:pt x="83670" y="50995"/>
                </a:lnTo>
                <a:lnTo>
                  <a:pt x="83670" y="51032"/>
                </a:lnTo>
                <a:lnTo>
                  <a:pt x="83763" y="51032"/>
                </a:lnTo>
                <a:lnTo>
                  <a:pt x="83819" y="51014"/>
                </a:lnTo>
                <a:lnTo>
                  <a:pt x="83875" y="50976"/>
                </a:lnTo>
                <a:lnTo>
                  <a:pt x="83987" y="50865"/>
                </a:lnTo>
                <a:lnTo>
                  <a:pt x="84117" y="50734"/>
                </a:lnTo>
                <a:lnTo>
                  <a:pt x="84341" y="50455"/>
                </a:lnTo>
                <a:lnTo>
                  <a:pt x="84490" y="50269"/>
                </a:lnTo>
                <a:lnTo>
                  <a:pt x="84787" y="49952"/>
                </a:lnTo>
                <a:lnTo>
                  <a:pt x="84955" y="49766"/>
                </a:lnTo>
                <a:lnTo>
                  <a:pt x="85011" y="49692"/>
                </a:lnTo>
                <a:lnTo>
                  <a:pt x="85011" y="49636"/>
                </a:lnTo>
                <a:lnTo>
                  <a:pt x="85011" y="49580"/>
                </a:lnTo>
                <a:lnTo>
                  <a:pt x="85011" y="49524"/>
                </a:lnTo>
                <a:lnTo>
                  <a:pt x="84992" y="49487"/>
                </a:lnTo>
                <a:close/>
                <a:moveTo>
                  <a:pt x="26383" y="49673"/>
                </a:moveTo>
                <a:lnTo>
                  <a:pt x="26271" y="49748"/>
                </a:lnTo>
                <a:lnTo>
                  <a:pt x="26085" y="49878"/>
                </a:lnTo>
                <a:lnTo>
                  <a:pt x="25619" y="50287"/>
                </a:lnTo>
                <a:lnTo>
                  <a:pt x="25377" y="50511"/>
                </a:lnTo>
                <a:lnTo>
                  <a:pt x="25172" y="50716"/>
                </a:lnTo>
                <a:lnTo>
                  <a:pt x="25042" y="50865"/>
                </a:lnTo>
                <a:lnTo>
                  <a:pt x="25023" y="50920"/>
                </a:lnTo>
                <a:lnTo>
                  <a:pt x="25023" y="50958"/>
                </a:lnTo>
                <a:lnTo>
                  <a:pt x="25042" y="50995"/>
                </a:lnTo>
                <a:lnTo>
                  <a:pt x="25079" y="51032"/>
                </a:lnTo>
                <a:lnTo>
                  <a:pt x="25117" y="51051"/>
                </a:lnTo>
                <a:lnTo>
                  <a:pt x="25154" y="51051"/>
                </a:lnTo>
                <a:lnTo>
                  <a:pt x="25265" y="51014"/>
                </a:lnTo>
                <a:lnTo>
                  <a:pt x="25359" y="50958"/>
                </a:lnTo>
                <a:lnTo>
                  <a:pt x="25489" y="50865"/>
                </a:lnTo>
                <a:lnTo>
                  <a:pt x="25601" y="50753"/>
                </a:lnTo>
                <a:lnTo>
                  <a:pt x="25861" y="50474"/>
                </a:lnTo>
                <a:lnTo>
                  <a:pt x="26085" y="50176"/>
                </a:lnTo>
                <a:lnTo>
                  <a:pt x="26271" y="49915"/>
                </a:lnTo>
                <a:lnTo>
                  <a:pt x="26383" y="49729"/>
                </a:lnTo>
                <a:lnTo>
                  <a:pt x="26401" y="49673"/>
                </a:lnTo>
                <a:close/>
                <a:moveTo>
                  <a:pt x="46955" y="49692"/>
                </a:moveTo>
                <a:lnTo>
                  <a:pt x="46565" y="50139"/>
                </a:lnTo>
                <a:lnTo>
                  <a:pt x="46360" y="50343"/>
                </a:lnTo>
                <a:lnTo>
                  <a:pt x="46155" y="50548"/>
                </a:lnTo>
                <a:lnTo>
                  <a:pt x="45987" y="50697"/>
                </a:lnTo>
                <a:lnTo>
                  <a:pt x="45783" y="50865"/>
                </a:lnTo>
                <a:lnTo>
                  <a:pt x="45727" y="50958"/>
                </a:lnTo>
                <a:lnTo>
                  <a:pt x="45708" y="50995"/>
                </a:lnTo>
                <a:lnTo>
                  <a:pt x="45708" y="51014"/>
                </a:lnTo>
                <a:lnTo>
                  <a:pt x="45727" y="51051"/>
                </a:lnTo>
                <a:lnTo>
                  <a:pt x="45913" y="51051"/>
                </a:lnTo>
                <a:lnTo>
                  <a:pt x="46025" y="51032"/>
                </a:lnTo>
                <a:lnTo>
                  <a:pt x="46136" y="50976"/>
                </a:lnTo>
                <a:lnTo>
                  <a:pt x="46229" y="50920"/>
                </a:lnTo>
                <a:lnTo>
                  <a:pt x="46304" y="50846"/>
                </a:lnTo>
                <a:lnTo>
                  <a:pt x="46397" y="50753"/>
                </a:lnTo>
                <a:lnTo>
                  <a:pt x="46471" y="50641"/>
                </a:lnTo>
                <a:lnTo>
                  <a:pt x="46602" y="50436"/>
                </a:lnTo>
                <a:lnTo>
                  <a:pt x="46713" y="50194"/>
                </a:lnTo>
                <a:lnTo>
                  <a:pt x="46807" y="49990"/>
                </a:lnTo>
                <a:lnTo>
                  <a:pt x="46881" y="49803"/>
                </a:lnTo>
                <a:lnTo>
                  <a:pt x="46955" y="49692"/>
                </a:lnTo>
                <a:close/>
                <a:moveTo>
                  <a:pt x="59988" y="49766"/>
                </a:moveTo>
                <a:lnTo>
                  <a:pt x="59727" y="49971"/>
                </a:lnTo>
                <a:lnTo>
                  <a:pt x="59262" y="50362"/>
                </a:lnTo>
                <a:lnTo>
                  <a:pt x="59039" y="50585"/>
                </a:lnTo>
                <a:lnTo>
                  <a:pt x="58852" y="50772"/>
                </a:lnTo>
                <a:lnTo>
                  <a:pt x="58797" y="50865"/>
                </a:lnTo>
                <a:lnTo>
                  <a:pt x="58741" y="50939"/>
                </a:lnTo>
                <a:lnTo>
                  <a:pt x="58741" y="50995"/>
                </a:lnTo>
                <a:lnTo>
                  <a:pt x="58741" y="51032"/>
                </a:lnTo>
                <a:lnTo>
                  <a:pt x="58797" y="51051"/>
                </a:lnTo>
                <a:lnTo>
                  <a:pt x="58871" y="51051"/>
                </a:lnTo>
                <a:lnTo>
                  <a:pt x="58946" y="51014"/>
                </a:lnTo>
                <a:lnTo>
                  <a:pt x="59039" y="50939"/>
                </a:lnTo>
                <a:lnTo>
                  <a:pt x="59225" y="50734"/>
                </a:lnTo>
                <a:lnTo>
                  <a:pt x="59430" y="50492"/>
                </a:lnTo>
                <a:lnTo>
                  <a:pt x="59802" y="50008"/>
                </a:lnTo>
                <a:lnTo>
                  <a:pt x="59988" y="49766"/>
                </a:lnTo>
                <a:close/>
                <a:moveTo>
                  <a:pt x="70898" y="49673"/>
                </a:moveTo>
                <a:lnTo>
                  <a:pt x="70787" y="49748"/>
                </a:lnTo>
                <a:lnTo>
                  <a:pt x="70600" y="49878"/>
                </a:lnTo>
                <a:lnTo>
                  <a:pt x="70116" y="50287"/>
                </a:lnTo>
                <a:lnTo>
                  <a:pt x="69874" y="50511"/>
                </a:lnTo>
                <a:lnTo>
                  <a:pt x="69688" y="50716"/>
                </a:lnTo>
                <a:lnTo>
                  <a:pt x="69558" y="50865"/>
                </a:lnTo>
                <a:lnTo>
                  <a:pt x="69521" y="50920"/>
                </a:lnTo>
                <a:lnTo>
                  <a:pt x="69521" y="50958"/>
                </a:lnTo>
                <a:lnTo>
                  <a:pt x="69558" y="50995"/>
                </a:lnTo>
                <a:lnTo>
                  <a:pt x="69576" y="51032"/>
                </a:lnTo>
                <a:lnTo>
                  <a:pt x="69632" y="51051"/>
                </a:lnTo>
                <a:lnTo>
                  <a:pt x="69670" y="51051"/>
                </a:lnTo>
                <a:lnTo>
                  <a:pt x="69763" y="51014"/>
                </a:lnTo>
                <a:lnTo>
                  <a:pt x="69874" y="50958"/>
                </a:lnTo>
                <a:lnTo>
                  <a:pt x="69986" y="50865"/>
                </a:lnTo>
                <a:lnTo>
                  <a:pt x="70116" y="50753"/>
                </a:lnTo>
                <a:lnTo>
                  <a:pt x="70358" y="50474"/>
                </a:lnTo>
                <a:lnTo>
                  <a:pt x="70582" y="50176"/>
                </a:lnTo>
                <a:lnTo>
                  <a:pt x="70768" y="49915"/>
                </a:lnTo>
                <a:lnTo>
                  <a:pt x="70880" y="49729"/>
                </a:lnTo>
                <a:lnTo>
                  <a:pt x="70898" y="49673"/>
                </a:lnTo>
                <a:close/>
                <a:moveTo>
                  <a:pt x="91453" y="49692"/>
                </a:moveTo>
                <a:lnTo>
                  <a:pt x="91080" y="50139"/>
                </a:lnTo>
                <a:lnTo>
                  <a:pt x="90876" y="50343"/>
                </a:lnTo>
                <a:lnTo>
                  <a:pt x="90652" y="50548"/>
                </a:lnTo>
                <a:lnTo>
                  <a:pt x="90485" y="50697"/>
                </a:lnTo>
                <a:lnTo>
                  <a:pt x="90298" y="50865"/>
                </a:lnTo>
                <a:lnTo>
                  <a:pt x="90224" y="50958"/>
                </a:lnTo>
                <a:lnTo>
                  <a:pt x="90224" y="50995"/>
                </a:lnTo>
                <a:lnTo>
                  <a:pt x="90224" y="51014"/>
                </a:lnTo>
                <a:lnTo>
                  <a:pt x="90242" y="51051"/>
                </a:lnTo>
                <a:lnTo>
                  <a:pt x="90410" y="51051"/>
                </a:lnTo>
                <a:lnTo>
                  <a:pt x="90522" y="51032"/>
                </a:lnTo>
                <a:lnTo>
                  <a:pt x="90633" y="50976"/>
                </a:lnTo>
                <a:lnTo>
                  <a:pt x="90727" y="50920"/>
                </a:lnTo>
                <a:lnTo>
                  <a:pt x="90820" y="50846"/>
                </a:lnTo>
                <a:lnTo>
                  <a:pt x="90894" y="50753"/>
                </a:lnTo>
                <a:lnTo>
                  <a:pt x="90969" y="50641"/>
                </a:lnTo>
                <a:lnTo>
                  <a:pt x="91099" y="50436"/>
                </a:lnTo>
                <a:lnTo>
                  <a:pt x="91211" y="50194"/>
                </a:lnTo>
                <a:lnTo>
                  <a:pt x="91304" y="49990"/>
                </a:lnTo>
                <a:lnTo>
                  <a:pt x="91378" y="49803"/>
                </a:lnTo>
                <a:lnTo>
                  <a:pt x="91453" y="49692"/>
                </a:lnTo>
                <a:close/>
                <a:moveTo>
                  <a:pt x="52317" y="49692"/>
                </a:moveTo>
                <a:lnTo>
                  <a:pt x="52094" y="49915"/>
                </a:lnTo>
                <a:lnTo>
                  <a:pt x="51703" y="50362"/>
                </a:lnTo>
                <a:lnTo>
                  <a:pt x="51498" y="50585"/>
                </a:lnTo>
                <a:lnTo>
                  <a:pt x="51331" y="50790"/>
                </a:lnTo>
                <a:lnTo>
                  <a:pt x="51219" y="50939"/>
                </a:lnTo>
                <a:lnTo>
                  <a:pt x="51200" y="50995"/>
                </a:lnTo>
                <a:lnTo>
                  <a:pt x="51219" y="51014"/>
                </a:lnTo>
                <a:lnTo>
                  <a:pt x="51293" y="51069"/>
                </a:lnTo>
                <a:lnTo>
                  <a:pt x="51368" y="51069"/>
                </a:lnTo>
                <a:lnTo>
                  <a:pt x="51442" y="51032"/>
                </a:lnTo>
                <a:lnTo>
                  <a:pt x="51536" y="50958"/>
                </a:lnTo>
                <a:lnTo>
                  <a:pt x="51629" y="50865"/>
                </a:lnTo>
                <a:lnTo>
                  <a:pt x="51722" y="50772"/>
                </a:lnTo>
                <a:lnTo>
                  <a:pt x="51889" y="50511"/>
                </a:lnTo>
                <a:lnTo>
                  <a:pt x="52057" y="50232"/>
                </a:lnTo>
                <a:lnTo>
                  <a:pt x="52187" y="49971"/>
                </a:lnTo>
                <a:lnTo>
                  <a:pt x="52317" y="49692"/>
                </a:lnTo>
                <a:close/>
                <a:moveTo>
                  <a:pt x="28505" y="49599"/>
                </a:moveTo>
                <a:lnTo>
                  <a:pt x="28449" y="49654"/>
                </a:lnTo>
                <a:lnTo>
                  <a:pt x="27779" y="50362"/>
                </a:lnTo>
                <a:lnTo>
                  <a:pt x="27574" y="50585"/>
                </a:lnTo>
                <a:lnTo>
                  <a:pt x="27388" y="50809"/>
                </a:lnTo>
                <a:lnTo>
                  <a:pt x="27276" y="50976"/>
                </a:lnTo>
                <a:lnTo>
                  <a:pt x="27258" y="51032"/>
                </a:lnTo>
                <a:lnTo>
                  <a:pt x="27258" y="51069"/>
                </a:lnTo>
                <a:lnTo>
                  <a:pt x="27295" y="51088"/>
                </a:lnTo>
                <a:lnTo>
                  <a:pt x="27388" y="51088"/>
                </a:lnTo>
                <a:lnTo>
                  <a:pt x="27444" y="51051"/>
                </a:lnTo>
                <a:lnTo>
                  <a:pt x="27574" y="50958"/>
                </a:lnTo>
                <a:lnTo>
                  <a:pt x="27723" y="50827"/>
                </a:lnTo>
                <a:lnTo>
                  <a:pt x="27984" y="50567"/>
                </a:lnTo>
                <a:lnTo>
                  <a:pt x="28114" y="50399"/>
                </a:lnTo>
                <a:lnTo>
                  <a:pt x="28319" y="50157"/>
                </a:lnTo>
                <a:lnTo>
                  <a:pt x="28412" y="50008"/>
                </a:lnTo>
                <a:lnTo>
                  <a:pt x="28449" y="49952"/>
                </a:lnTo>
                <a:lnTo>
                  <a:pt x="28468" y="49878"/>
                </a:lnTo>
                <a:lnTo>
                  <a:pt x="28468" y="49896"/>
                </a:lnTo>
                <a:lnTo>
                  <a:pt x="28486" y="49878"/>
                </a:lnTo>
                <a:lnTo>
                  <a:pt x="28524" y="49729"/>
                </a:lnTo>
                <a:lnTo>
                  <a:pt x="28524" y="49654"/>
                </a:lnTo>
                <a:lnTo>
                  <a:pt x="28524" y="49617"/>
                </a:lnTo>
                <a:lnTo>
                  <a:pt x="28524" y="49599"/>
                </a:lnTo>
                <a:close/>
                <a:moveTo>
                  <a:pt x="56879" y="49934"/>
                </a:moveTo>
                <a:lnTo>
                  <a:pt x="56804" y="49952"/>
                </a:lnTo>
                <a:lnTo>
                  <a:pt x="56674" y="49990"/>
                </a:lnTo>
                <a:lnTo>
                  <a:pt x="56432" y="50120"/>
                </a:lnTo>
                <a:lnTo>
                  <a:pt x="56283" y="50194"/>
                </a:lnTo>
                <a:lnTo>
                  <a:pt x="56060" y="50362"/>
                </a:lnTo>
                <a:lnTo>
                  <a:pt x="55762" y="50567"/>
                </a:lnTo>
                <a:lnTo>
                  <a:pt x="55613" y="50697"/>
                </a:lnTo>
                <a:lnTo>
                  <a:pt x="55483" y="50809"/>
                </a:lnTo>
                <a:lnTo>
                  <a:pt x="55389" y="50920"/>
                </a:lnTo>
                <a:lnTo>
                  <a:pt x="55371" y="50976"/>
                </a:lnTo>
                <a:lnTo>
                  <a:pt x="55371" y="51014"/>
                </a:lnTo>
                <a:lnTo>
                  <a:pt x="55389" y="51069"/>
                </a:lnTo>
                <a:lnTo>
                  <a:pt x="55427" y="51088"/>
                </a:lnTo>
                <a:lnTo>
                  <a:pt x="55501" y="51088"/>
                </a:lnTo>
                <a:lnTo>
                  <a:pt x="55576" y="51051"/>
                </a:lnTo>
                <a:lnTo>
                  <a:pt x="55799" y="50902"/>
                </a:lnTo>
                <a:lnTo>
                  <a:pt x="56060" y="50716"/>
                </a:lnTo>
                <a:lnTo>
                  <a:pt x="56339" y="50492"/>
                </a:lnTo>
                <a:lnTo>
                  <a:pt x="56581" y="50287"/>
                </a:lnTo>
                <a:lnTo>
                  <a:pt x="56879" y="50008"/>
                </a:lnTo>
                <a:lnTo>
                  <a:pt x="56916" y="49934"/>
                </a:lnTo>
                <a:close/>
                <a:moveTo>
                  <a:pt x="73002" y="49599"/>
                </a:moveTo>
                <a:lnTo>
                  <a:pt x="72946" y="49654"/>
                </a:lnTo>
                <a:lnTo>
                  <a:pt x="72276" y="50362"/>
                </a:lnTo>
                <a:lnTo>
                  <a:pt x="72071" y="50585"/>
                </a:lnTo>
                <a:lnTo>
                  <a:pt x="71885" y="50809"/>
                </a:lnTo>
                <a:lnTo>
                  <a:pt x="71773" y="50976"/>
                </a:lnTo>
                <a:lnTo>
                  <a:pt x="71755" y="51032"/>
                </a:lnTo>
                <a:lnTo>
                  <a:pt x="71755" y="51069"/>
                </a:lnTo>
                <a:lnTo>
                  <a:pt x="71792" y="51088"/>
                </a:lnTo>
                <a:lnTo>
                  <a:pt x="71885" y="51088"/>
                </a:lnTo>
                <a:lnTo>
                  <a:pt x="71960" y="51051"/>
                </a:lnTo>
                <a:lnTo>
                  <a:pt x="72090" y="50958"/>
                </a:lnTo>
                <a:lnTo>
                  <a:pt x="72220" y="50827"/>
                </a:lnTo>
                <a:lnTo>
                  <a:pt x="72481" y="50567"/>
                </a:lnTo>
                <a:lnTo>
                  <a:pt x="72611" y="50399"/>
                </a:lnTo>
                <a:lnTo>
                  <a:pt x="72816" y="50157"/>
                </a:lnTo>
                <a:lnTo>
                  <a:pt x="72928" y="50008"/>
                </a:lnTo>
                <a:lnTo>
                  <a:pt x="72946" y="49952"/>
                </a:lnTo>
                <a:lnTo>
                  <a:pt x="72984" y="49878"/>
                </a:lnTo>
                <a:lnTo>
                  <a:pt x="73021" y="49729"/>
                </a:lnTo>
                <a:lnTo>
                  <a:pt x="73039" y="49654"/>
                </a:lnTo>
                <a:lnTo>
                  <a:pt x="73039" y="49617"/>
                </a:lnTo>
                <a:lnTo>
                  <a:pt x="73021" y="49599"/>
                </a:lnTo>
                <a:close/>
                <a:moveTo>
                  <a:pt x="14486" y="49505"/>
                </a:moveTo>
                <a:lnTo>
                  <a:pt x="14411" y="49543"/>
                </a:lnTo>
                <a:lnTo>
                  <a:pt x="14095" y="49822"/>
                </a:lnTo>
                <a:lnTo>
                  <a:pt x="13834" y="50045"/>
                </a:lnTo>
                <a:lnTo>
                  <a:pt x="13573" y="50306"/>
                </a:lnTo>
                <a:lnTo>
                  <a:pt x="13331" y="50567"/>
                </a:lnTo>
                <a:lnTo>
                  <a:pt x="13145" y="50809"/>
                </a:lnTo>
                <a:lnTo>
                  <a:pt x="13071" y="50902"/>
                </a:lnTo>
                <a:lnTo>
                  <a:pt x="13033" y="50995"/>
                </a:lnTo>
                <a:lnTo>
                  <a:pt x="13033" y="51069"/>
                </a:lnTo>
                <a:lnTo>
                  <a:pt x="13052" y="51107"/>
                </a:lnTo>
                <a:lnTo>
                  <a:pt x="13071" y="51125"/>
                </a:lnTo>
                <a:lnTo>
                  <a:pt x="13108" y="51144"/>
                </a:lnTo>
                <a:lnTo>
                  <a:pt x="13164" y="51144"/>
                </a:lnTo>
                <a:lnTo>
                  <a:pt x="13201" y="51125"/>
                </a:lnTo>
                <a:lnTo>
                  <a:pt x="13257" y="51088"/>
                </a:lnTo>
                <a:lnTo>
                  <a:pt x="13369" y="50995"/>
                </a:lnTo>
                <a:lnTo>
                  <a:pt x="13480" y="50883"/>
                </a:lnTo>
                <a:lnTo>
                  <a:pt x="13685" y="50604"/>
                </a:lnTo>
                <a:lnTo>
                  <a:pt x="13815" y="50436"/>
                </a:lnTo>
                <a:lnTo>
                  <a:pt x="13927" y="50306"/>
                </a:lnTo>
                <a:lnTo>
                  <a:pt x="14057" y="50194"/>
                </a:lnTo>
                <a:lnTo>
                  <a:pt x="14169" y="50064"/>
                </a:lnTo>
                <a:lnTo>
                  <a:pt x="14281" y="49934"/>
                </a:lnTo>
                <a:lnTo>
                  <a:pt x="14244" y="50008"/>
                </a:lnTo>
                <a:lnTo>
                  <a:pt x="14392" y="49785"/>
                </a:lnTo>
                <a:lnTo>
                  <a:pt x="14467" y="49654"/>
                </a:lnTo>
                <a:lnTo>
                  <a:pt x="14523" y="49543"/>
                </a:lnTo>
                <a:lnTo>
                  <a:pt x="14523" y="49524"/>
                </a:lnTo>
                <a:lnTo>
                  <a:pt x="14523" y="49505"/>
                </a:lnTo>
                <a:close/>
                <a:moveTo>
                  <a:pt x="33997" y="49692"/>
                </a:moveTo>
                <a:lnTo>
                  <a:pt x="33941" y="49729"/>
                </a:lnTo>
                <a:lnTo>
                  <a:pt x="33644" y="49971"/>
                </a:lnTo>
                <a:lnTo>
                  <a:pt x="33160" y="50381"/>
                </a:lnTo>
                <a:lnTo>
                  <a:pt x="32917" y="50604"/>
                </a:lnTo>
                <a:lnTo>
                  <a:pt x="32731" y="50827"/>
                </a:lnTo>
                <a:lnTo>
                  <a:pt x="32675" y="50920"/>
                </a:lnTo>
                <a:lnTo>
                  <a:pt x="32620" y="50995"/>
                </a:lnTo>
                <a:lnTo>
                  <a:pt x="32601" y="51069"/>
                </a:lnTo>
                <a:lnTo>
                  <a:pt x="32620" y="51107"/>
                </a:lnTo>
                <a:lnTo>
                  <a:pt x="32657" y="51144"/>
                </a:lnTo>
                <a:lnTo>
                  <a:pt x="32731" y="51144"/>
                </a:lnTo>
                <a:lnTo>
                  <a:pt x="32787" y="51125"/>
                </a:lnTo>
                <a:lnTo>
                  <a:pt x="32917" y="51051"/>
                </a:lnTo>
                <a:lnTo>
                  <a:pt x="33048" y="50958"/>
                </a:lnTo>
                <a:lnTo>
                  <a:pt x="33271" y="50734"/>
                </a:lnTo>
                <a:lnTo>
                  <a:pt x="33420" y="50585"/>
                </a:lnTo>
                <a:lnTo>
                  <a:pt x="33644" y="50362"/>
                </a:lnTo>
                <a:lnTo>
                  <a:pt x="33774" y="50232"/>
                </a:lnTo>
                <a:lnTo>
                  <a:pt x="33867" y="50101"/>
                </a:lnTo>
                <a:lnTo>
                  <a:pt x="33811" y="50194"/>
                </a:lnTo>
                <a:lnTo>
                  <a:pt x="33811" y="50194"/>
                </a:lnTo>
                <a:lnTo>
                  <a:pt x="33941" y="49990"/>
                </a:lnTo>
                <a:lnTo>
                  <a:pt x="33997" y="49841"/>
                </a:lnTo>
                <a:lnTo>
                  <a:pt x="34035" y="49729"/>
                </a:lnTo>
                <a:lnTo>
                  <a:pt x="34035" y="49692"/>
                </a:lnTo>
                <a:close/>
                <a:moveTo>
                  <a:pt x="78494" y="49692"/>
                </a:moveTo>
                <a:lnTo>
                  <a:pt x="78439" y="49729"/>
                </a:lnTo>
                <a:lnTo>
                  <a:pt x="78141" y="49971"/>
                </a:lnTo>
                <a:lnTo>
                  <a:pt x="77657" y="50381"/>
                </a:lnTo>
                <a:lnTo>
                  <a:pt x="77433" y="50604"/>
                </a:lnTo>
                <a:lnTo>
                  <a:pt x="77247" y="50827"/>
                </a:lnTo>
                <a:lnTo>
                  <a:pt x="77173" y="50920"/>
                </a:lnTo>
                <a:lnTo>
                  <a:pt x="77117" y="50995"/>
                </a:lnTo>
                <a:lnTo>
                  <a:pt x="77117" y="51069"/>
                </a:lnTo>
                <a:lnTo>
                  <a:pt x="77117" y="51107"/>
                </a:lnTo>
                <a:lnTo>
                  <a:pt x="77154" y="51144"/>
                </a:lnTo>
                <a:lnTo>
                  <a:pt x="77247" y="51144"/>
                </a:lnTo>
                <a:lnTo>
                  <a:pt x="77303" y="51125"/>
                </a:lnTo>
                <a:lnTo>
                  <a:pt x="77415" y="51051"/>
                </a:lnTo>
                <a:lnTo>
                  <a:pt x="77545" y="50958"/>
                </a:lnTo>
                <a:lnTo>
                  <a:pt x="77787" y="50734"/>
                </a:lnTo>
                <a:lnTo>
                  <a:pt x="77917" y="50585"/>
                </a:lnTo>
                <a:lnTo>
                  <a:pt x="78159" y="50362"/>
                </a:lnTo>
                <a:lnTo>
                  <a:pt x="78271" y="50232"/>
                </a:lnTo>
                <a:lnTo>
                  <a:pt x="78364" y="50101"/>
                </a:lnTo>
                <a:lnTo>
                  <a:pt x="78308" y="50194"/>
                </a:lnTo>
                <a:lnTo>
                  <a:pt x="78439" y="49990"/>
                </a:lnTo>
                <a:lnTo>
                  <a:pt x="78494" y="49841"/>
                </a:lnTo>
                <a:lnTo>
                  <a:pt x="78550" y="49729"/>
                </a:lnTo>
                <a:lnTo>
                  <a:pt x="78550" y="49692"/>
                </a:lnTo>
                <a:close/>
                <a:moveTo>
                  <a:pt x="42506" y="49617"/>
                </a:moveTo>
                <a:lnTo>
                  <a:pt x="42301" y="49841"/>
                </a:lnTo>
                <a:lnTo>
                  <a:pt x="42115" y="50083"/>
                </a:lnTo>
                <a:lnTo>
                  <a:pt x="41742" y="50585"/>
                </a:lnTo>
                <a:lnTo>
                  <a:pt x="41649" y="50697"/>
                </a:lnTo>
                <a:lnTo>
                  <a:pt x="41575" y="50809"/>
                </a:lnTo>
                <a:lnTo>
                  <a:pt x="41500" y="50920"/>
                </a:lnTo>
                <a:lnTo>
                  <a:pt x="41445" y="51032"/>
                </a:lnTo>
                <a:lnTo>
                  <a:pt x="41445" y="51088"/>
                </a:lnTo>
                <a:lnTo>
                  <a:pt x="41445" y="51125"/>
                </a:lnTo>
                <a:lnTo>
                  <a:pt x="41463" y="51163"/>
                </a:lnTo>
                <a:lnTo>
                  <a:pt x="41482" y="51181"/>
                </a:lnTo>
                <a:lnTo>
                  <a:pt x="41538" y="51200"/>
                </a:lnTo>
                <a:lnTo>
                  <a:pt x="41612" y="51200"/>
                </a:lnTo>
                <a:lnTo>
                  <a:pt x="41705" y="51163"/>
                </a:lnTo>
                <a:lnTo>
                  <a:pt x="41780" y="51107"/>
                </a:lnTo>
                <a:lnTo>
                  <a:pt x="41854" y="51032"/>
                </a:lnTo>
                <a:lnTo>
                  <a:pt x="41929" y="50939"/>
                </a:lnTo>
                <a:lnTo>
                  <a:pt x="42078" y="50697"/>
                </a:lnTo>
                <a:lnTo>
                  <a:pt x="42208" y="50418"/>
                </a:lnTo>
                <a:lnTo>
                  <a:pt x="42394" y="49896"/>
                </a:lnTo>
                <a:lnTo>
                  <a:pt x="42469" y="49710"/>
                </a:lnTo>
                <a:lnTo>
                  <a:pt x="42506" y="49617"/>
                </a:lnTo>
                <a:close/>
                <a:moveTo>
                  <a:pt x="87003" y="49617"/>
                </a:moveTo>
                <a:lnTo>
                  <a:pt x="86798" y="49841"/>
                </a:lnTo>
                <a:lnTo>
                  <a:pt x="86612" y="50083"/>
                </a:lnTo>
                <a:lnTo>
                  <a:pt x="86240" y="50585"/>
                </a:lnTo>
                <a:lnTo>
                  <a:pt x="86147" y="50697"/>
                </a:lnTo>
                <a:lnTo>
                  <a:pt x="86072" y="50809"/>
                </a:lnTo>
                <a:lnTo>
                  <a:pt x="85998" y="50920"/>
                </a:lnTo>
                <a:lnTo>
                  <a:pt x="85960" y="51032"/>
                </a:lnTo>
                <a:lnTo>
                  <a:pt x="85942" y="51088"/>
                </a:lnTo>
                <a:lnTo>
                  <a:pt x="85942" y="51125"/>
                </a:lnTo>
                <a:lnTo>
                  <a:pt x="85960" y="51163"/>
                </a:lnTo>
                <a:lnTo>
                  <a:pt x="85998" y="51181"/>
                </a:lnTo>
                <a:lnTo>
                  <a:pt x="86035" y="51200"/>
                </a:lnTo>
                <a:lnTo>
                  <a:pt x="86109" y="51200"/>
                </a:lnTo>
                <a:lnTo>
                  <a:pt x="86202" y="51163"/>
                </a:lnTo>
                <a:lnTo>
                  <a:pt x="86277" y="51107"/>
                </a:lnTo>
                <a:lnTo>
                  <a:pt x="86370" y="51032"/>
                </a:lnTo>
                <a:lnTo>
                  <a:pt x="86444" y="50939"/>
                </a:lnTo>
                <a:lnTo>
                  <a:pt x="86575" y="50697"/>
                </a:lnTo>
                <a:lnTo>
                  <a:pt x="86705" y="50418"/>
                </a:lnTo>
                <a:lnTo>
                  <a:pt x="86891" y="49896"/>
                </a:lnTo>
                <a:lnTo>
                  <a:pt x="86966" y="49710"/>
                </a:lnTo>
                <a:lnTo>
                  <a:pt x="87003" y="49617"/>
                </a:lnTo>
                <a:close/>
              </a:path>
            </a:pathLst>
          </a:custGeom>
          <a:solidFill>
            <a:srgbClr val="F0C3A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 name="Google Shape;31;p6"/>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rgbClr val="F0C3A3"/>
              </a:buClr>
              <a:buSzPts val="2400"/>
              <a:buNone/>
              <a:defRPr>
                <a:solidFill>
                  <a:srgbClr val="F0C3A3"/>
                </a:solidFill>
              </a:defRPr>
            </a:lvl1pPr>
            <a:lvl2pPr lvl="1">
              <a:spcBef>
                <a:spcPts val="0"/>
              </a:spcBef>
              <a:spcAft>
                <a:spcPts val="0"/>
              </a:spcAft>
              <a:buClr>
                <a:srgbClr val="F0C3A3"/>
              </a:buClr>
              <a:buSzPts val="2400"/>
              <a:buNone/>
              <a:defRPr>
                <a:solidFill>
                  <a:srgbClr val="F0C3A3"/>
                </a:solidFill>
              </a:defRPr>
            </a:lvl2pPr>
            <a:lvl3pPr lvl="2">
              <a:spcBef>
                <a:spcPts val="0"/>
              </a:spcBef>
              <a:spcAft>
                <a:spcPts val="0"/>
              </a:spcAft>
              <a:buClr>
                <a:srgbClr val="F0C3A3"/>
              </a:buClr>
              <a:buSzPts val="2400"/>
              <a:buNone/>
              <a:defRPr>
                <a:solidFill>
                  <a:srgbClr val="F0C3A3"/>
                </a:solidFill>
              </a:defRPr>
            </a:lvl3pPr>
            <a:lvl4pPr lvl="3">
              <a:spcBef>
                <a:spcPts val="0"/>
              </a:spcBef>
              <a:spcAft>
                <a:spcPts val="0"/>
              </a:spcAft>
              <a:buClr>
                <a:srgbClr val="F0C3A3"/>
              </a:buClr>
              <a:buSzPts val="2400"/>
              <a:buNone/>
              <a:defRPr>
                <a:solidFill>
                  <a:srgbClr val="F0C3A3"/>
                </a:solidFill>
              </a:defRPr>
            </a:lvl4pPr>
            <a:lvl5pPr lvl="4">
              <a:spcBef>
                <a:spcPts val="0"/>
              </a:spcBef>
              <a:spcAft>
                <a:spcPts val="0"/>
              </a:spcAft>
              <a:buClr>
                <a:srgbClr val="F0C3A3"/>
              </a:buClr>
              <a:buSzPts val="2400"/>
              <a:buNone/>
              <a:defRPr>
                <a:solidFill>
                  <a:srgbClr val="F0C3A3"/>
                </a:solidFill>
              </a:defRPr>
            </a:lvl5pPr>
            <a:lvl6pPr lvl="5">
              <a:spcBef>
                <a:spcPts val="0"/>
              </a:spcBef>
              <a:spcAft>
                <a:spcPts val="0"/>
              </a:spcAft>
              <a:buClr>
                <a:srgbClr val="F0C3A3"/>
              </a:buClr>
              <a:buSzPts val="2400"/>
              <a:buNone/>
              <a:defRPr>
                <a:solidFill>
                  <a:srgbClr val="F0C3A3"/>
                </a:solidFill>
              </a:defRPr>
            </a:lvl6pPr>
            <a:lvl7pPr lvl="6">
              <a:spcBef>
                <a:spcPts val="0"/>
              </a:spcBef>
              <a:spcAft>
                <a:spcPts val="0"/>
              </a:spcAft>
              <a:buClr>
                <a:srgbClr val="F0C3A3"/>
              </a:buClr>
              <a:buSzPts val="2400"/>
              <a:buNone/>
              <a:defRPr>
                <a:solidFill>
                  <a:srgbClr val="F0C3A3"/>
                </a:solidFill>
              </a:defRPr>
            </a:lvl7pPr>
            <a:lvl8pPr lvl="7">
              <a:spcBef>
                <a:spcPts val="0"/>
              </a:spcBef>
              <a:spcAft>
                <a:spcPts val="0"/>
              </a:spcAft>
              <a:buClr>
                <a:srgbClr val="F0C3A3"/>
              </a:buClr>
              <a:buSzPts val="2400"/>
              <a:buNone/>
              <a:defRPr>
                <a:solidFill>
                  <a:srgbClr val="F0C3A3"/>
                </a:solidFill>
              </a:defRPr>
            </a:lvl8pPr>
            <a:lvl9pPr lvl="8">
              <a:spcBef>
                <a:spcPts val="0"/>
              </a:spcBef>
              <a:spcAft>
                <a:spcPts val="0"/>
              </a:spcAft>
              <a:buClr>
                <a:srgbClr val="F0C3A3"/>
              </a:buClr>
              <a:buSzPts val="2400"/>
              <a:buNone/>
              <a:defRPr>
                <a:solidFill>
                  <a:srgbClr val="F0C3A3"/>
                </a:solidFill>
              </a:defRPr>
            </a:lvl9pPr>
          </a:lstStyle>
          <a:p>
            <a:endParaRPr/>
          </a:p>
        </p:txBody>
      </p:sp>
      <p:sp>
        <p:nvSpPr>
          <p:cNvPr id="32" name="Google Shape;32;p6"/>
          <p:cNvSpPr txBox="1">
            <a:spLocks noGrp="1"/>
          </p:cNvSpPr>
          <p:nvPr>
            <p:ph type="body" idx="1"/>
          </p:nvPr>
        </p:nvSpPr>
        <p:spPr>
          <a:xfrm>
            <a:off x="1187067"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3" name="Google Shape;33;p6"/>
          <p:cNvSpPr txBox="1">
            <a:spLocks noGrp="1"/>
          </p:cNvSpPr>
          <p:nvPr>
            <p:ph type="body" idx="2"/>
          </p:nvPr>
        </p:nvSpPr>
        <p:spPr>
          <a:xfrm>
            <a:off x="6524283"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4" name="Google Shape;34;p6"/>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2986328927"/>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35"/>
        <p:cNvGrpSpPr/>
        <p:nvPr/>
      </p:nvGrpSpPr>
      <p:grpSpPr>
        <a:xfrm>
          <a:off x="0" y="0"/>
          <a:ext cx="0" cy="0"/>
          <a:chOff x="0" y="0"/>
          <a:chExt cx="0" cy="0"/>
        </a:xfrm>
      </p:grpSpPr>
      <p:sp>
        <p:nvSpPr>
          <p:cNvPr id="36" name="Google Shape;36;p7"/>
          <p:cNvSpPr/>
          <p:nvPr/>
        </p:nvSpPr>
        <p:spPr>
          <a:xfrm>
            <a:off x="139201" y="209501"/>
            <a:ext cx="11913495" cy="6438943"/>
          </a:xfrm>
          <a:custGeom>
            <a:avLst/>
            <a:gdLst/>
            <a:ahLst/>
            <a:cxnLst/>
            <a:rect l="l" t="t" r="r" b="b"/>
            <a:pathLst>
              <a:path w="92700" h="50102" extrusionOk="0">
                <a:moveTo>
                  <a:pt x="26140" y="187"/>
                </a:moveTo>
                <a:lnTo>
                  <a:pt x="26084" y="205"/>
                </a:lnTo>
                <a:lnTo>
                  <a:pt x="26009" y="224"/>
                </a:lnTo>
                <a:lnTo>
                  <a:pt x="25879" y="336"/>
                </a:lnTo>
                <a:lnTo>
                  <a:pt x="25730" y="485"/>
                </a:lnTo>
                <a:lnTo>
                  <a:pt x="25581" y="652"/>
                </a:lnTo>
                <a:lnTo>
                  <a:pt x="25451" y="838"/>
                </a:lnTo>
                <a:lnTo>
                  <a:pt x="25376" y="987"/>
                </a:lnTo>
                <a:lnTo>
                  <a:pt x="25339" y="1080"/>
                </a:lnTo>
                <a:lnTo>
                  <a:pt x="25358" y="1211"/>
                </a:lnTo>
                <a:lnTo>
                  <a:pt x="25358" y="1229"/>
                </a:lnTo>
                <a:lnTo>
                  <a:pt x="25376" y="1229"/>
                </a:lnTo>
                <a:lnTo>
                  <a:pt x="25432" y="1174"/>
                </a:lnTo>
                <a:lnTo>
                  <a:pt x="25525" y="1062"/>
                </a:lnTo>
                <a:lnTo>
                  <a:pt x="25786" y="745"/>
                </a:lnTo>
                <a:lnTo>
                  <a:pt x="25935" y="596"/>
                </a:lnTo>
                <a:lnTo>
                  <a:pt x="26103" y="447"/>
                </a:lnTo>
                <a:lnTo>
                  <a:pt x="26214" y="652"/>
                </a:lnTo>
                <a:lnTo>
                  <a:pt x="26400" y="969"/>
                </a:lnTo>
                <a:lnTo>
                  <a:pt x="26512" y="1118"/>
                </a:lnTo>
                <a:lnTo>
                  <a:pt x="26605" y="1229"/>
                </a:lnTo>
                <a:lnTo>
                  <a:pt x="26661" y="1267"/>
                </a:lnTo>
                <a:lnTo>
                  <a:pt x="26698" y="1285"/>
                </a:lnTo>
                <a:lnTo>
                  <a:pt x="26736" y="1285"/>
                </a:lnTo>
                <a:lnTo>
                  <a:pt x="26773" y="1267"/>
                </a:lnTo>
                <a:lnTo>
                  <a:pt x="26810" y="1229"/>
                </a:lnTo>
                <a:lnTo>
                  <a:pt x="26829" y="1174"/>
                </a:lnTo>
                <a:lnTo>
                  <a:pt x="26810" y="1118"/>
                </a:lnTo>
                <a:lnTo>
                  <a:pt x="26791" y="1043"/>
                </a:lnTo>
                <a:lnTo>
                  <a:pt x="26717" y="894"/>
                </a:lnTo>
                <a:lnTo>
                  <a:pt x="26624" y="727"/>
                </a:lnTo>
                <a:lnTo>
                  <a:pt x="26382" y="429"/>
                </a:lnTo>
                <a:lnTo>
                  <a:pt x="26233" y="224"/>
                </a:lnTo>
                <a:lnTo>
                  <a:pt x="26196" y="187"/>
                </a:lnTo>
                <a:close/>
                <a:moveTo>
                  <a:pt x="50716" y="187"/>
                </a:moveTo>
                <a:lnTo>
                  <a:pt x="50660" y="205"/>
                </a:lnTo>
                <a:lnTo>
                  <a:pt x="50623" y="243"/>
                </a:lnTo>
                <a:lnTo>
                  <a:pt x="50492" y="373"/>
                </a:lnTo>
                <a:lnTo>
                  <a:pt x="50232" y="689"/>
                </a:lnTo>
                <a:lnTo>
                  <a:pt x="50138" y="820"/>
                </a:lnTo>
                <a:lnTo>
                  <a:pt x="50064" y="876"/>
                </a:lnTo>
                <a:lnTo>
                  <a:pt x="49989" y="913"/>
                </a:lnTo>
                <a:lnTo>
                  <a:pt x="49934" y="932"/>
                </a:lnTo>
                <a:lnTo>
                  <a:pt x="49878" y="932"/>
                </a:lnTo>
                <a:lnTo>
                  <a:pt x="49822" y="894"/>
                </a:lnTo>
                <a:lnTo>
                  <a:pt x="49766" y="857"/>
                </a:lnTo>
                <a:lnTo>
                  <a:pt x="49729" y="801"/>
                </a:lnTo>
                <a:lnTo>
                  <a:pt x="49654" y="671"/>
                </a:lnTo>
                <a:lnTo>
                  <a:pt x="49580" y="541"/>
                </a:lnTo>
                <a:lnTo>
                  <a:pt x="49505" y="429"/>
                </a:lnTo>
                <a:lnTo>
                  <a:pt x="49468" y="392"/>
                </a:lnTo>
                <a:lnTo>
                  <a:pt x="49431" y="354"/>
                </a:lnTo>
                <a:lnTo>
                  <a:pt x="49338" y="354"/>
                </a:lnTo>
                <a:lnTo>
                  <a:pt x="49301" y="373"/>
                </a:lnTo>
                <a:lnTo>
                  <a:pt x="49282" y="410"/>
                </a:lnTo>
                <a:lnTo>
                  <a:pt x="49282" y="466"/>
                </a:lnTo>
                <a:lnTo>
                  <a:pt x="49301" y="541"/>
                </a:lnTo>
                <a:lnTo>
                  <a:pt x="49375" y="689"/>
                </a:lnTo>
                <a:lnTo>
                  <a:pt x="49468" y="838"/>
                </a:lnTo>
                <a:lnTo>
                  <a:pt x="49580" y="1006"/>
                </a:lnTo>
                <a:lnTo>
                  <a:pt x="49710" y="1155"/>
                </a:lnTo>
                <a:lnTo>
                  <a:pt x="49822" y="1248"/>
                </a:lnTo>
                <a:lnTo>
                  <a:pt x="49859" y="1285"/>
                </a:lnTo>
                <a:lnTo>
                  <a:pt x="49915" y="1304"/>
                </a:lnTo>
                <a:lnTo>
                  <a:pt x="49952" y="1304"/>
                </a:lnTo>
                <a:lnTo>
                  <a:pt x="50008" y="1285"/>
                </a:lnTo>
                <a:lnTo>
                  <a:pt x="50138" y="1211"/>
                </a:lnTo>
                <a:lnTo>
                  <a:pt x="50269" y="1099"/>
                </a:lnTo>
                <a:lnTo>
                  <a:pt x="50399" y="969"/>
                </a:lnTo>
                <a:lnTo>
                  <a:pt x="50529" y="801"/>
                </a:lnTo>
                <a:lnTo>
                  <a:pt x="50623" y="652"/>
                </a:lnTo>
                <a:lnTo>
                  <a:pt x="50697" y="522"/>
                </a:lnTo>
                <a:lnTo>
                  <a:pt x="50734" y="410"/>
                </a:lnTo>
                <a:lnTo>
                  <a:pt x="50753" y="317"/>
                </a:lnTo>
                <a:lnTo>
                  <a:pt x="50753" y="243"/>
                </a:lnTo>
                <a:lnTo>
                  <a:pt x="50734" y="205"/>
                </a:lnTo>
                <a:lnTo>
                  <a:pt x="50716" y="187"/>
                </a:lnTo>
                <a:close/>
                <a:moveTo>
                  <a:pt x="28448" y="317"/>
                </a:moveTo>
                <a:lnTo>
                  <a:pt x="28393" y="336"/>
                </a:lnTo>
                <a:lnTo>
                  <a:pt x="28337" y="354"/>
                </a:lnTo>
                <a:lnTo>
                  <a:pt x="28299" y="373"/>
                </a:lnTo>
                <a:lnTo>
                  <a:pt x="28262" y="429"/>
                </a:lnTo>
                <a:lnTo>
                  <a:pt x="28188" y="541"/>
                </a:lnTo>
                <a:lnTo>
                  <a:pt x="28132" y="671"/>
                </a:lnTo>
                <a:lnTo>
                  <a:pt x="28095" y="801"/>
                </a:lnTo>
                <a:lnTo>
                  <a:pt x="28020" y="913"/>
                </a:lnTo>
                <a:lnTo>
                  <a:pt x="27983" y="969"/>
                </a:lnTo>
                <a:lnTo>
                  <a:pt x="27946" y="1006"/>
                </a:lnTo>
                <a:lnTo>
                  <a:pt x="27890" y="1025"/>
                </a:lnTo>
                <a:lnTo>
                  <a:pt x="27834" y="1043"/>
                </a:lnTo>
                <a:lnTo>
                  <a:pt x="27778" y="1043"/>
                </a:lnTo>
                <a:lnTo>
                  <a:pt x="27722" y="1025"/>
                </a:lnTo>
                <a:lnTo>
                  <a:pt x="27666" y="987"/>
                </a:lnTo>
                <a:lnTo>
                  <a:pt x="27629" y="950"/>
                </a:lnTo>
                <a:lnTo>
                  <a:pt x="27573" y="838"/>
                </a:lnTo>
                <a:lnTo>
                  <a:pt x="27517" y="745"/>
                </a:lnTo>
                <a:lnTo>
                  <a:pt x="27369" y="522"/>
                </a:lnTo>
                <a:lnTo>
                  <a:pt x="27238" y="373"/>
                </a:lnTo>
                <a:lnTo>
                  <a:pt x="27238" y="485"/>
                </a:lnTo>
                <a:lnTo>
                  <a:pt x="27275" y="634"/>
                </a:lnTo>
                <a:lnTo>
                  <a:pt x="27313" y="783"/>
                </a:lnTo>
                <a:lnTo>
                  <a:pt x="27369" y="950"/>
                </a:lnTo>
                <a:lnTo>
                  <a:pt x="27443" y="1080"/>
                </a:lnTo>
                <a:lnTo>
                  <a:pt x="27536" y="1211"/>
                </a:lnTo>
                <a:lnTo>
                  <a:pt x="27629" y="1304"/>
                </a:lnTo>
                <a:lnTo>
                  <a:pt x="27704" y="1322"/>
                </a:lnTo>
                <a:lnTo>
                  <a:pt x="27760" y="1341"/>
                </a:lnTo>
                <a:lnTo>
                  <a:pt x="27871" y="1341"/>
                </a:lnTo>
                <a:lnTo>
                  <a:pt x="27964" y="1322"/>
                </a:lnTo>
                <a:lnTo>
                  <a:pt x="28039" y="1267"/>
                </a:lnTo>
                <a:lnTo>
                  <a:pt x="28113" y="1211"/>
                </a:lnTo>
                <a:lnTo>
                  <a:pt x="28169" y="1136"/>
                </a:lnTo>
                <a:lnTo>
                  <a:pt x="28225" y="1043"/>
                </a:lnTo>
                <a:lnTo>
                  <a:pt x="28318" y="876"/>
                </a:lnTo>
                <a:lnTo>
                  <a:pt x="28411" y="727"/>
                </a:lnTo>
                <a:lnTo>
                  <a:pt x="28523" y="559"/>
                </a:lnTo>
                <a:lnTo>
                  <a:pt x="28560" y="466"/>
                </a:lnTo>
                <a:lnTo>
                  <a:pt x="28579" y="392"/>
                </a:lnTo>
                <a:lnTo>
                  <a:pt x="28560" y="373"/>
                </a:lnTo>
                <a:lnTo>
                  <a:pt x="28541" y="336"/>
                </a:lnTo>
                <a:lnTo>
                  <a:pt x="28504" y="336"/>
                </a:lnTo>
                <a:lnTo>
                  <a:pt x="28448" y="317"/>
                </a:lnTo>
                <a:close/>
                <a:moveTo>
                  <a:pt x="32042" y="56"/>
                </a:moveTo>
                <a:lnTo>
                  <a:pt x="32004" y="94"/>
                </a:lnTo>
                <a:lnTo>
                  <a:pt x="31911" y="224"/>
                </a:lnTo>
                <a:lnTo>
                  <a:pt x="31818" y="392"/>
                </a:lnTo>
                <a:lnTo>
                  <a:pt x="31651" y="783"/>
                </a:lnTo>
                <a:lnTo>
                  <a:pt x="31539" y="1043"/>
                </a:lnTo>
                <a:lnTo>
                  <a:pt x="31483" y="969"/>
                </a:lnTo>
                <a:lnTo>
                  <a:pt x="31427" y="838"/>
                </a:lnTo>
                <a:lnTo>
                  <a:pt x="31297" y="578"/>
                </a:lnTo>
                <a:lnTo>
                  <a:pt x="31241" y="447"/>
                </a:lnTo>
                <a:lnTo>
                  <a:pt x="31167" y="354"/>
                </a:lnTo>
                <a:lnTo>
                  <a:pt x="31148" y="336"/>
                </a:lnTo>
                <a:lnTo>
                  <a:pt x="31111" y="317"/>
                </a:lnTo>
                <a:lnTo>
                  <a:pt x="31074" y="336"/>
                </a:lnTo>
                <a:lnTo>
                  <a:pt x="31055" y="354"/>
                </a:lnTo>
                <a:lnTo>
                  <a:pt x="31018" y="392"/>
                </a:lnTo>
                <a:lnTo>
                  <a:pt x="30999" y="447"/>
                </a:lnTo>
                <a:lnTo>
                  <a:pt x="30999" y="522"/>
                </a:lnTo>
                <a:lnTo>
                  <a:pt x="31018" y="578"/>
                </a:lnTo>
                <a:lnTo>
                  <a:pt x="31055" y="727"/>
                </a:lnTo>
                <a:lnTo>
                  <a:pt x="31129" y="876"/>
                </a:lnTo>
                <a:lnTo>
                  <a:pt x="31222" y="1025"/>
                </a:lnTo>
                <a:lnTo>
                  <a:pt x="31316" y="1155"/>
                </a:lnTo>
                <a:lnTo>
                  <a:pt x="31483" y="1341"/>
                </a:lnTo>
                <a:lnTo>
                  <a:pt x="31520" y="1360"/>
                </a:lnTo>
                <a:lnTo>
                  <a:pt x="31558" y="1341"/>
                </a:lnTo>
                <a:lnTo>
                  <a:pt x="31613" y="1322"/>
                </a:lnTo>
                <a:lnTo>
                  <a:pt x="31688" y="1248"/>
                </a:lnTo>
                <a:lnTo>
                  <a:pt x="31800" y="1099"/>
                </a:lnTo>
                <a:lnTo>
                  <a:pt x="31930" y="876"/>
                </a:lnTo>
                <a:lnTo>
                  <a:pt x="32042" y="652"/>
                </a:lnTo>
                <a:lnTo>
                  <a:pt x="32135" y="429"/>
                </a:lnTo>
                <a:lnTo>
                  <a:pt x="32172" y="243"/>
                </a:lnTo>
                <a:lnTo>
                  <a:pt x="32172" y="168"/>
                </a:lnTo>
                <a:lnTo>
                  <a:pt x="32153" y="131"/>
                </a:lnTo>
                <a:lnTo>
                  <a:pt x="32116" y="75"/>
                </a:lnTo>
                <a:lnTo>
                  <a:pt x="32079" y="56"/>
                </a:lnTo>
                <a:close/>
                <a:moveTo>
                  <a:pt x="11413" y="243"/>
                </a:moveTo>
                <a:lnTo>
                  <a:pt x="11376" y="261"/>
                </a:lnTo>
                <a:lnTo>
                  <a:pt x="11189" y="466"/>
                </a:lnTo>
                <a:lnTo>
                  <a:pt x="10892" y="801"/>
                </a:lnTo>
                <a:lnTo>
                  <a:pt x="10743" y="987"/>
                </a:lnTo>
                <a:lnTo>
                  <a:pt x="10631" y="1155"/>
                </a:lnTo>
                <a:lnTo>
                  <a:pt x="10575" y="1285"/>
                </a:lnTo>
                <a:lnTo>
                  <a:pt x="10575" y="1322"/>
                </a:lnTo>
                <a:lnTo>
                  <a:pt x="10594" y="1360"/>
                </a:lnTo>
                <a:lnTo>
                  <a:pt x="10631" y="1378"/>
                </a:lnTo>
                <a:lnTo>
                  <a:pt x="10668" y="1360"/>
                </a:lnTo>
                <a:lnTo>
                  <a:pt x="10780" y="1304"/>
                </a:lnTo>
                <a:lnTo>
                  <a:pt x="10910" y="1192"/>
                </a:lnTo>
                <a:lnTo>
                  <a:pt x="11041" y="1043"/>
                </a:lnTo>
                <a:lnTo>
                  <a:pt x="11283" y="745"/>
                </a:lnTo>
                <a:lnTo>
                  <a:pt x="11431" y="541"/>
                </a:lnTo>
                <a:lnTo>
                  <a:pt x="11543" y="745"/>
                </a:lnTo>
                <a:lnTo>
                  <a:pt x="11711" y="1062"/>
                </a:lnTo>
                <a:lnTo>
                  <a:pt x="11804" y="1192"/>
                </a:lnTo>
                <a:lnTo>
                  <a:pt x="11897" y="1285"/>
                </a:lnTo>
                <a:lnTo>
                  <a:pt x="11953" y="1322"/>
                </a:lnTo>
                <a:lnTo>
                  <a:pt x="11990" y="1322"/>
                </a:lnTo>
                <a:lnTo>
                  <a:pt x="12027" y="1304"/>
                </a:lnTo>
                <a:lnTo>
                  <a:pt x="12065" y="1267"/>
                </a:lnTo>
                <a:lnTo>
                  <a:pt x="12065" y="1229"/>
                </a:lnTo>
                <a:lnTo>
                  <a:pt x="12065" y="1174"/>
                </a:lnTo>
                <a:lnTo>
                  <a:pt x="12009" y="1006"/>
                </a:lnTo>
                <a:lnTo>
                  <a:pt x="11916" y="820"/>
                </a:lnTo>
                <a:lnTo>
                  <a:pt x="11804" y="634"/>
                </a:lnTo>
                <a:lnTo>
                  <a:pt x="11674" y="466"/>
                </a:lnTo>
                <a:lnTo>
                  <a:pt x="11543" y="317"/>
                </a:lnTo>
                <a:lnTo>
                  <a:pt x="11487" y="280"/>
                </a:lnTo>
                <a:lnTo>
                  <a:pt x="11450" y="243"/>
                </a:lnTo>
                <a:close/>
                <a:moveTo>
                  <a:pt x="81268" y="243"/>
                </a:moveTo>
                <a:lnTo>
                  <a:pt x="81156" y="336"/>
                </a:lnTo>
                <a:lnTo>
                  <a:pt x="81026" y="466"/>
                </a:lnTo>
                <a:lnTo>
                  <a:pt x="80895" y="634"/>
                </a:lnTo>
                <a:lnTo>
                  <a:pt x="80784" y="838"/>
                </a:lnTo>
                <a:lnTo>
                  <a:pt x="80691" y="1025"/>
                </a:lnTo>
                <a:lnTo>
                  <a:pt x="80635" y="1174"/>
                </a:lnTo>
                <a:lnTo>
                  <a:pt x="80635" y="1229"/>
                </a:lnTo>
                <a:lnTo>
                  <a:pt x="80635" y="1267"/>
                </a:lnTo>
                <a:lnTo>
                  <a:pt x="80672" y="1304"/>
                </a:lnTo>
                <a:lnTo>
                  <a:pt x="80709" y="1322"/>
                </a:lnTo>
                <a:lnTo>
                  <a:pt x="80747" y="1322"/>
                </a:lnTo>
                <a:lnTo>
                  <a:pt x="80802" y="1285"/>
                </a:lnTo>
                <a:lnTo>
                  <a:pt x="80895" y="1192"/>
                </a:lnTo>
                <a:lnTo>
                  <a:pt x="80989" y="1062"/>
                </a:lnTo>
                <a:lnTo>
                  <a:pt x="81156" y="745"/>
                </a:lnTo>
                <a:lnTo>
                  <a:pt x="81268" y="541"/>
                </a:lnTo>
                <a:lnTo>
                  <a:pt x="81417" y="745"/>
                </a:lnTo>
                <a:lnTo>
                  <a:pt x="81659" y="1043"/>
                </a:lnTo>
                <a:lnTo>
                  <a:pt x="81789" y="1192"/>
                </a:lnTo>
                <a:lnTo>
                  <a:pt x="81919" y="1304"/>
                </a:lnTo>
                <a:lnTo>
                  <a:pt x="82031" y="1360"/>
                </a:lnTo>
                <a:lnTo>
                  <a:pt x="82087" y="1378"/>
                </a:lnTo>
                <a:lnTo>
                  <a:pt x="82124" y="1360"/>
                </a:lnTo>
                <a:lnTo>
                  <a:pt x="82143" y="1322"/>
                </a:lnTo>
                <a:lnTo>
                  <a:pt x="82124" y="1285"/>
                </a:lnTo>
                <a:lnTo>
                  <a:pt x="82068" y="1155"/>
                </a:lnTo>
                <a:lnTo>
                  <a:pt x="81957" y="987"/>
                </a:lnTo>
                <a:lnTo>
                  <a:pt x="81826" y="820"/>
                </a:lnTo>
                <a:lnTo>
                  <a:pt x="81510" y="466"/>
                </a:lnTo>
                <a:lnTo>
                  <a:pt x="81324" y="261"/>
                </a:lnTo>
                <a:lnTo>
                  <a:pt x="81305" y="243"/>
                </a:lnTo>
                <a:close/>
                <a:moveTo>
                  <a:pt x="35877" y="1"/>
                </a:moveTo>
                <a:lnTo>
                  <a:pt x="35821" y="19"/>
                </a:lnTo>
                <a:lnTo>
                  <a:pt x="35765" y="56"/>
                </a:lnTo>
                <a:lnTo>
                  <a:pt x="35709" y="131"/>
                </a:lnTo>
                <a:lnTo>
                  <a:pt x="35598" y="299"/>
                </a:lnTo>
                <a:lnTo>
                  <a:pt x="35467" y="522"/>
                </a:lnTo>
                <a:lnTo>
                  <a:pt x="35356" y="727"/>
                </a:lnTo>
                <a:lnTo>
                  <a:pt x="35244" y="1006"/>
                </a:lnTo>
                <a:lnTo>
                  <a:pt x="34927" y="559"/>
                </a:lnTo>
                <a:lnTo>
                  <a:pt x="34834" y="447"/>
                </a:lnTo>
                <a:lnTo>
                  <a:pt x="34741" y="354"/>
                </a:lnTo>
                <a:lnTo>
                  <a:pt x="34667" y="317"/>
                </a:lnTo>
                <a:lnTo>
                  <a:pt x="34630" y="317"/>
                </a:lnTo>
                <a:lnTo>
                  <a:pt x="34611" y="336"/>
                </a:lnTo>
                <a:lnTo>
                  <a:pt x="34592" y="373"/>
                </a:lnTo>
                <a:lnTo>
                  <a:pt x="34592" y="429"/>
                </a:lnTo>
                <a:lnTo>
                  <a:pt x="34630" y="559"/>
                </a:lnTo>
                <a:lnTo>
                  <a:pt x="34704" y="708"/>
                </a:lnTo>
                <a:lnTo>
                  <a:pt x="34816" y="876"/>
                </a:lnTo>
                <a:lnTo>
                  <a:pt x="35039" y="1155"/>
                </a:lnTo>
                <a:lnTo>
                  <a:pt x="35207" y="1341"/>
                </a:lnTo>
                <a:lnTo>
                  <a:pt x="35244" y="1378"/>
                </a:lnTo>
                <a:lnTo>
                  <a:pt x="35281" y="1397"/>
                </a:lnTo>
                <a:lnTo>
                  <a:pt x="35300" y="1397"/>
                </a:lnTo>
                <a:lnTo>
                  <a:pt x="35337" y="1378"/>
                </a:lnTo>
                <a:lnTo>
                  <a:pt x="35393" y="1341"/>
                </a:lnTo>
                <a:lnTo>
                  <a:pt x="35430" y="1267"/>
                </a:lnTo>
                <a:lnTo>
                  <a:pt x="35505" y="1080"/>
                </a:lnTo>
                <a:lnTo>
                  <a:pt x="35542" y="950"/>
                </a:lnTo>
                <a:lnTo>
                  <a:pt x="35635" y="783"/>
                </a:lnTo>
                <a:lnTo>
                  <a:pt x="35784" y="541"/>
                </a:lnTo>
                <a:lnTo>
                  <a:pt x="35914" y="317"/>
                </a:lnTo>
                <a:lnTo>
                  <a:pt x="35951" y="224"/>
                </a:lnTo>
                <a:lnTo>
                  <a:pt x="35951" y="131"/>
                </a:lnTo>
                <a:lnTo>
                  <a:pt x="35933" y="56"/>
                </a:lnTo>
                <a:lnTo>
                  <a:pt x="35914" y="1"/>
                </a:lnTo>
                <a:close/>
                <a:moveTo>
                  <a:pt x="44516" y="373"/>
                </a:moveTo>
                <a:lnTo>
                  <a:pt x="44460" y="392"/>
                </a:lnTo>
                <a:lnTo>
                  <a:pt x="44385" y="429"/>
                </a:lnTo>
                <a:lnTo>
                  <a:pt x="44311" y="485"/>
                </a:lnTo>
                <a:lnTo>
                  <a:pt x="44199" y="596"/>
                </a:lnTo>
                <a:lnTo>
                  <a:pt x="44088" y="727"/>
                </a:lnTo>
                <a:lnTo>
                  <a:pt x="43901" y="1006"/>
                </a:lnTo>
                <a:lnTo>
                  <a:pt x="43864" y="1080"/>
                </a:lnTo>
                <a:lnTo>
                  <a:pt x="43808" y="1248"/>
                </a:lnTo>
                <a:lnTo>
                  <a:pt x="43790" y="1322"/>
                </a:lnTo>
                <a:lnTo>
                  <a:pt x="43771" y="1360"/>
                </a:lnTo>
                <a:lnTo>
                  <a:pt x="43790" y="1378"/>
                </a:lnTo>
                <a:lnTo>
                  <a:pt x="43790" y="1397"/>
                </a:lnTo>
                <a:lnTo>
                  <a:pt x="43846" y="1360"/>
                </a:lnTo>
                <a:lnTo>
                  <a:pt x="43994" y="1248"/>
                </a:lnTo>
                <a:lnTo>
                  <a:pt x="44125" y="1099"/>
                </a:lnTo>
                <a:lnTo>
                  <a:pt x="44255" y="950"/>
                </a:lnTo>
                <a:lnTo>
                  <a:pt x="44404" y="820"/>
                </a:lnTo>
                <a:lnTo>
                  <a:pt x="44497" y="745"/>
                </a:lnTo>
                <a:lnTo>
                  <a:pt x="44553" y="708"/>
                </a:lnTo>
                <a:lnTo>
                  <a:pt x="44590" y="727"/>
                </a:lnTo>
                <a:lnTo>
                  <a:pt x="44609" y="745"/>
                </a:lnTo>
                <a:lnTo>
                  <a:pt x="44702" y="820"/>
                </a:lnTo>
                <a:lnTo>
                  <a:pt x="44739" y="876"/>
                </a:lnTo>
                <a:lnTo>
                  <a:pt x="44776" y="969"/>
                </a:lnTo>
                <a:lnTo>
                  <a:pt x="44870" y="1155"/>
                </a:lnTo>
                <a:lnTo>
                  <a:pt x="44925" y="1248"/>
                </a:lnTo>
                <a:lnTo>
                  <a:pt x="44981" y="1322"/>
                </a:lnTo>
                <a:lnTo>
                  <a:pt x="45037" y="1378"/>
                </a:lnTo>
                <a:lnTo>
                  <a:pt x="45093" y="1397"/>
                </a:lnTo>
                <a:lnTo>
                  <a:pt x="45186" y="1397"/>
                </a:lnTo>
                <a:lnTo>
                  <a:pt x="45223" y="1360"/>
                </a:lnTo>
                <a:lnTo>
                  <a:pt x="45242" y="1304"/>
                </a:lnTo>
                <a:lnTo>
                  <a:pt x="45242" y="1248"/>
                </a:lnTo>
                <a:lnTo>
                  <a:pt x="45205" y="1099"/>
                </a:lnTo>
                <a:lnTo>
                  <a:pt x="45149" y="987"/>
                </a:lnTo>
                <a:lnTo>
                  <a:pt x="45000" y="708"/>
                </a:lnTo>
                <a:lnTo>
                  <a:pt x="44907" y="578"/>
                </a:lnTo>
                <a:lnTo>
                  <a:pt x="44814" y="485"/>
                </a:lnTo>
                <a:lnTo>
                  <a:pt x="44702" y="392"/>
                </a:lnTo>
                <a:lnTo>
                  <a:pt x="44646" y="373"/>
                </a:lnTo>
                <a:close/>
                <a:moveTo>
                  <a:pt x="54328" y="56"/>
                </a:moveTo>
                <a:lnTo>
                  <a:pt x="54290" y="75"/>
                </a:lnTo>
                <a:lnTo>
                  <a:pt x="54253" y="112"/>
                </a:lnTo>
                <a:lnTo>
                  <a:pt x="53992" y="652"/>
                </a:lnTo>
                <a:lnTo>
                  <a:pt x="53899" y="820"/>
                </a:lnTo>
                <a:lnTo>
                  <a:pt x="53806" y="969"/>
                </a:lnTo>
                <a:lnTo>
                  <a:pt x="53713" y="1062"/>
                </a:lnTo>
                <a:lnTo>
                  <a:pt x="53676" y="1099"/>
                </a:lnTo>
                <a:lnTo>
                  <a:pt x="53639" y="1118"/>
                </a:lnTo>
                <a:lnTo>
                  <a:pt x="53601" y="1099"/>
                </a:lnTo>
                <a:lnTo>
                  <a:pt x="53564" y="1080"/>
                </a:lnTo>
                <a:lnTo>
                  <a:pt x="53471" y="969"/>
                </a:lnTo>
                <a:lnTo>
                  <a:pt x="53378" y="820"/>
                </a:lnTo>
                <a:lnTo>
                  <a:pt x="53285" y="652"/>
                </a:lnTo>
                <a:lnTo>
                  <a:pt x="53192" y="485"/>
                </a:lnTo>
                <a:lnTo>
                  <a:pt x="53117" y="336"/>
                </a:lnTo>
                <a:lnTo>
                  <a:pt x="53043" y="261"/>
                </a:lnTo>
                <a:lnTo>
                  <a:pt x="53006" y="243"/>
                </a:lnTo>
                <a:lnTo>
                  <a:pt x="52987" y="243"/>
                </a:lnTo>
                <a:lnTo>
                  <a:pt x="52968" y="280"/>
                </a:lnTo>
                <a:lnTo>
                  <a:pt x="52950" y="317"/>
                </a:lnTo>
                <a:lnTo>
                  <a:pt x="52987" y="485"/>
                </a:lnTo>
                <a:lnTo>
                  <a:pt x="53043" y="708"/>
                </a:lnTo>
                <a:lnTo>
                  <a:pt x="53155" y="932"/>
                </a:lnTo>
                <a:lnTo>
                  <a:pt x="53266" y="1155"/>
                </a:lnTo>
                <a:lnTo>
                  <a:pt x="53341" y="1248"/>
                </a:lnTo>
                <a:lnTo>
                  <a:pt x="53415" y="1322"/>
                </a:lnTo>
                <a:lnTo>
                  <a:pt x="53490" y="1378"/>
                </a:lnTo>
                <a:lnTo>
                  <a:pt x="53564" y="1416"/>
                </a:lnTo>
                <a:lnTo>
                  <a:pt x="53657" y="1416"/>
                </a:lnTo>
                <a:lnTo>
                  <a:pt x="53732" y="1397"/>
                </a:lnTo>
                <a:lnTo>
                  <a:pt x="53806" y="1341"/>
                </a:lnTo>
                <a:lnTo>
                  <a:pt x="53881" y="1267"/>
                </a:lnTo>
                <a:lnTo>
                  <a:pt x="54011" y="1062"/>
                </a:lnTo>
                <a:lnTo>
                  <a:pt x="54234" y="671"/>
                </a:lnTo>
                <a:lnTo>
                  <a:pt x="54383" y="447"/>
                </a:lnTo>
                <a:lnTo>
                  <a:pt x="54458" y="317"/>
                </a:lnTo>
                <a:lnTo>
                  <a:pt x="54476" y="243"/>
                </a:lnTo>
                <a:lnTo>
                  <a:pt x="54495" y="187"/>
                </a:lnTo>
                <a:lnTo>
                  <a:pt x="54458" y="112"/>
                </a:lnTo>
                <a:lnTo>
                  <a:pt x="54402" y="56"/>
                </a:lnTo>
                <a:close/>
                <a:moveTo>
                  <a:pt x="58126" y="168"/>
                </a:moveTo>
                <a:lnTo>
                  <a:pt x="58051" y="187"/>
                </a:lnTo>
                <a:lnTo>
                  <a:pt x="57995" y="243"/>
                </a:lnTo>
                <a:lnTo>
                  <a:pt x="57884" y="373"/>
                </a:lnTo>
                <a:lnTo>
                  <a:pt x="57772" y="522"/>
                </a:lnTo>
                <a:lnTo>
                  <a:pt x="57679" y="689"/>
                </a:lnTo>
                <a:lnTo>
                  <a:pt x="57586" y="857"/>
                </a:lnTo>
                <a:lnTo>
                  <a:pt x="57493" y="987"/>
                </a:lnTo>
                <a:lnTo>
                  <a:pt x="57399" y="1062"/>
                </a:lnTo>
                <a:lnTo>
                  <a:pt x="57362" y="1080"/>
                </a:lnTo>
                <a:lnTo>
                  <a:pt x="57325" y="1080"/>
                </a:lnTo>
                <a:lnTo>
                  <a:pt x="57269" y="1043"/>
                </a:lnTo>
                <a:lnTo>
                  <a:pt x="57195" y="950"/>
                </a:lnTo>
                <a:lnTo>
                  <a:pt x="57046" y="727"/>
                </a:lnTo>
                <a:lnTo>
                  <a:pt x="56897" y="522"/>
                </a:lnTo>
                <a:lnTo>
                  <a:pt x="56841" y="466"/>
                </a:lnTo>
                <a:lnTo>
                  <a:pt x="56804" y="447"/>
                </a:lnTo>
                <a:lnTo>
                  <a:pt x="56785" y="447"/>
                </a:lnTo>
                <a:lnTo>
                  <a:pt x="56804" y="429"/>
                </a:lnTo>
                <a:lnTo>
                  <a:pt x="56822" y="410"/>
                </a:lnTo>
                <a:lnTo>
                  <a:pt x="56804" y="373"/>
                </a:lnTo>
                <a:lnTo>
                  <a:pt x="56748" y="336"/>
                </a:lnTo>
                <a:lnTo>
                  <a:pt x="56692" y="336"/>
                </a:lnTo>
                <a:lnTo>
                  <a:pt x="56636" y="354"/>
                </a:lnTo>
                <a:lnTo>
                  <a:pt x="56618" y="373"/>
                </a:lnTo>
                <a:lnTo>
                  <a:pt x="56599" y="410"/>
                </a:lnTo>
                <a:lnTo>
                  <a:pt x="56599" y="447"/>
                </a:lnTo>
                <a:lnTo>
                  <a:pt x="56618" y="503"/>
                </a:lnTo>
                <a:lnTo>
                  <a:pt x="56673" y="671"/>
                </a:lnTo>
                <a:lnTo>
                  <a:pt x="56785" y="838"/>
                </a:lnTo>
                <a:lnTo>
                  <a:pt x="56915" y="1043"/>
                </a:lnTo>
                <a:lnTo>
                  <a:pt x="57064" y="1211"/>
                </a:lnTo>
                <a:lnTo>
                  <a:pt x="57139" y="1285"/>
                </a:lnTo>
                <a:lnTo>
                  <a:pt x="57213" y="1341"/>
                </a:lnTo>
                <a:lnTo>
                  <a:pt x="57344" y="1397"/>
                </a:lnTo>
                <a:lnTo>
                  <a:pt x="57437" y="1416"/>
                </a:lnTo>
                <a:lnTo>
                  <a:pt x="57511" y="1416"/>
                </a:lnTo>
                <a:lnTo>
                  <a:pt x="57567" y="1397"/>
                </a:lnTo>
                <a:lnTo>
                  <a:pt x="57623" y="1341"/>
                </a:lnTo>
                <a:lnTo>
                  <a:pt x="57660" y="1267"/>
                </a:lnTo>
                <a:lnTo>
                  <a:pt x="57753" y="1099"/>
                </a:lnTo>
                <a:lnTo>
                  <a:pt x="57865" y="894"/>
                </a:lnTo>
                <a:lnTo>
                  <a:pt x="58032" y="559"/>
                </a:lnTo>
                <a:lnTo>
                  <a:pt x="58126" y="410"/>
                </a:lnTo>
                <a:lnTo>
                  <a:pt x="58163" y="261"/>
                </a:lnTo>
                <a:lnTo>
                  <a:pt x="58181" y="224"/>
                </a:lnTo>
                <a:lnTo>
                  <a:pt x="58181" y="187"/>
                </a:lnTo>
                <a:lnTo>
                  <a:pt x="58163" y="168"/>
                </a:lnTo>
                <a:close/>
                <a:moveTo>
                  <a:pt x="18711" y="280"/>
                </a:moveTo>
                <a:lnTo>
                  <a:pt x="18674" y="299"/>
                </a:lnTo>
                <a:lnTo>
                  <a:pt x="18655" y="317"/>
                </a:lnTo>
                <a:lnTo>
                  <a:pt x="18599" y="373"/>
                </a:lnTo>
                <a:lnTo>
                  <a:pt x="18525" y="466"/>
                </a:lnTo>
                <a:lnTo>
                  <a:pt x="18376" y="634"/>
                </a:lnTo>
                <a:lnTo>
                  <a:pt x="18153" y="932"/>
                </a:lnTo>
                <a:lnTo>
                  <a:pt x="18041" y="1099"/>
                </a:lnTo>
                <a:lnTo>
                  <a:pt x="17948" y="1229"/>
                </a:lnTo>
                <a:lnTo>
                  <a:pt x="17911" y="1341"/>
                </a:lnTo>
                <a:lnTo>
                  <a:pt x="17911" y="1378"/>
                </a:lnTo>
                <a:lnTo>
                  <a:pt x="17929" y="1416"/>
                </a:lnTo>
                <a:lnTo>
                  <a:pt x="17948" y="1416"/>
                </a:lnTo>
                <a:lnTo>
                  <a:pt x="17966" y="1397"/>
                </a:lnTo>
                <a:lnTo>
                  <a:pt x="18060" y="1304"/>
                </a:lnTo>
                <a:lnTo>
                  <a:pt x="18320" y="1006"/>
                </a:lnTo>
                <a:lnTo>
                  <a:pt x="18730" y="503"/>
                </a:lnTo>
                <a:lnTo>
                  <a:pt x="18823" y="708"/>
                </a:lnTo>
                <a:lnTo>
                  <a:pt x="18972" y="1006"/>
                </a:lnTo>
                <a:lnTo>
                  <a:pt x="19046" y="1136"/>
                </a:lnTo>
                <a:lnTo>
                  <a:pt x="19139" y="1267"/>
                </a:lnTo>
                <a:lnTo>
                  <a:pt x="19214" y="1360"/>
                </a:lnTo>
                <a:lnTo>
                  <a:pt x="19307" y="1416"/>
                </a:lnTo>
                <a:lnTo>
                  <a:pt x="19363" y="1434"/>
                </a:lnTo>
                <a:lnTo>
                  <a:pt x="19400" y="1434"/>
                </a:lnTo>
                <a:lnTo>
                  <a:pt x="19437" y="1416"/>
                </a:lnTo>
                <a:lnTo>
                  <a:pt x="19456" y="1397"/>
                </a:lnTo>
                <a:lnTo>
                  <a:pt x="19456" y="1322"/>
                </a:lnTo>
                <a:lnTo>
                  <a:pt x="19419" y="1229"/>
                </a:lnTo>
                <a:lnTo>
                  <a:pt x="19288" y="1025"/>
                </a:lnTo>
                <a:lnTo>
                  <a:pt x="19177" y="857"/>
                </a:lnTo>
                <a:lnTo>
                  <a:pt x="19009" y="559"/>
                </a:lnTo>
                <a:lnTo>
                  <a:pt x="18916" y="392"/>
                </a:lnTo>
                <a:lnTo>
                  <a:pt x="18860" y="336"/>
                </a:lnTo>
                <a:lnTo>
                  <a:pt x="18823" y="299"/>
                </a:lnTo>
                <a:lnTo>
                  <a:pt x="18767" y="280"/>
                </a:lnTo>
                <a:close/>
                <a:moveTo>
                  <a:pt x="46936" y="224"/>
                </a:moveTo>
                <a:lnTo>
                  <a:pt x="46880" y="261"/>
                </a:lnTo>
                <a:lnTo>
                  <a:pt x="46787" y="354"/>
                </a:lnTo>
                <a:lnTo>
                  <a:pt x="46713" y="447"/>
                </a:lnTo>
                <a:lnTo>
                  <a:pt x="46601" y="689"/>
                </a:lnTo>
                <a:lnTo>
                  <a:pt x="46415" y="1155"/>
                </a:lnTo>
                <a:lnTo>
                  <a:pt x="46266" y="987"/>
                </a:lnTo>
                <a:lnTo>
                  <a:pt x="46024" y="745"/>
                </a:lnTo>
                <a:lnTo>
                  <a:pt x="45819" y="503"/>
                </a:lnTo>
                <a:lnTo>
                  <a:pt x="45726" y="429"/>
                </a:lnTo>
                <a:lnTo>
                  <a:pt x="45689" y="410"/>
                </a:lnTo>
                <a:lnTo>
                  <a:pt x="45651" y="429"/>
                </a:lnTo>
                <a:lnTo>
                  <a:pt x="45651" y="447"/>
                </a:lnTo>
                <a:lnTo>
                  <a:pt x="45651" y="541"/>
                </a:lnTo>
                <a:lnTo>
                  <a:pt x="45707" y="671"/>
                </a:lnTo>
                <a:lnTo>
                  <a:pt x="45782" y="801"/>
                </a:lnTo>
                <a:lnTo>
                  <a:pt x="45968" y="1043"/>
                </a:lnTo>
                <a:lnTo>
                  <a:pt x="46061" y="1174"/>
                </a:lnTo>
                <a:lnTo>
                  <a:pt x="46173" y="1285"/>
                </a:lnTo>
                <a:lnTo>
                  <a:pt x="46285" y="1378"/>
                </a:lnTo>
                <a:lnTo>
                  <a:pt x="46359" y="1416"/>
                </a:lnTo>
                <a:lnTo>
                  <a:pt x="46433" y="1434"/>
                </a:lnTo>
                <a:lnTo>
                  <a:pt x="46508" y="1397"/>
                </a:lnTo>
                <a:lnTo>
                  <a:pt x="46564" y="1341"/>
                </a:lnTo>
                <a:lnTo>
                  <a:pt x="46638" y="1248"/>
                </a:lnTo>
                <a:lnTo>
                  <a:pt x="46713" y="1099"/>
                </a:lnTo>
                <a:lnTo>
                  <a:pt x="46880" y="820"/>
                </a:lnTo>
                <a:lnTo>
                  <a:pt x="46955" y="652"/>
                </a:lnTo>
                <a:lnTo>
                  <a:pt x="46992" y="578"/>
                </a:lnTo>
                <a:lnTo>
                  <a:pt x="46992" y="503"/>
                </a:lnTo>
                <a:lnTo>
                  <a:pt x="47011" y="429"/>
                </a:lnTo>
                <a:lnTo>
                  <a:pt x="47011" y="317"/>
                </a:lnTo>
                <a:lnTo>
                  <a:pt x="46992" y="261"/>
                </a:lnTo>
                <a:lnTo>
                  <a:pt x="46973" y="224"/>
                </a:lnTo>
                <a:close/>
                <a:moveTo>
                  <a:pt x="51833" y="243"/>
                </a:moveTo>
                <a:lnTo>
                  <a:pt x="51740" y="261"/>
                </a:lnTo>
                <a:lnTo>
                  <a:pt x="51684" y="280"/>
                </a:lnTo>
                <a:lnTo>
                  <a:pt x="51647" y="317"/>
                </a:lnTo>
                <a:lnTo>
                  <a:pt x="51553" y="429"/>
                </a:lnTo>
                <a:lnTo>
                  <a:pt x="51423" y="652"/>
                </a:lnTo>
                <a:lnTo>
                  <a:pt x="51311" y="876"/>
                </a:lnTo>
                <a:lnTo>
                  <a:pt x="51218" y="1174"/>
                </a:lnTo>
                <a:lnTo>
                  <a:pt x="51181" y="1360"/>
                </a:lnTo>
                <a:lnTo>
                  <a:pt x="51181" y="1416"/>
                </a:lnTo>
                <a:lnTo>
                  <a:pt x="51218" y="1416"/>
                </a:lnTo>
                <a:lnTo>
                  <a:pt x="51311" y="1341"/>
                </a:lnTo>
                <a:lnTo>
                  <a:pt x="51404" y="1248"/>
                </a:lnTo>
                <a:lnTo>
                  <a:pt x="51498" y="1136"/>
                </a:lnTo>
                <a:lnTo>
                  <a:pt x="51572" y="1025"/>
                </a:lnTo>
                <a:lnTo>
                  <a:pt x="51684" y="764"/>
                </a:lnTo>
                <a:lnTo>
                  <a:pt x="51795" y="541"/>
                </a:lnTo>
                <a:lnTo>
                  <a:pt x="51926" y="652"/>
                </a:lnTo>
                <a:lnTo>
                  <a:pt x="52037" y="783"/>
                </a:lnTo>
                <a:lnTo>
                  <a:pt x="52131" y="913"/>
                </a:lnTo>
                <a:lnTo>
                  <a:pt x="52205" y="1062"/>
                </a:lnTo>
                <a:lnTo>
                  <a:pt x="52298" y="1267"/>
                </a:lnTo>
                <a:lnTo>
                  <a:pt x="52373" y="1378"/>
                </a:lnTo>
                <a:lnTo>
                  <a:pt x="52410" y="1416"/>
                </a:lnTo>
                <a:lnTo>
                  <a:pt x="52447" y="1434"/>
                </a:lnTo>
                <a:lnTo>
                  <a:pt x="52522" y="1434"/>
                </a:lnTo>
                <a:lnTo>
                  <a:pt x="52559" y="1416"/>
                </a:lnTo>
                <a:lnTo>
                  <a:pt x="52577" y="1378"/>
                </a:lnTo>
                <a:lnTo>
                  <a:pt x="52596" y="1341"/>
                </a:lnTo>
                <a:lnTo>
                  <a:pt x="52577" y="1211"/>
                </a:lnTo>
                <a:lnTo>
                  <a:pt x="52522" y="1080"/>
                </a:lnTo>
                <a:lnTo>
                  <a:pt x="52466" y="932"/>
                </a:lnTo>
                <a:lnTo>
                  <a:pt x="52391" y="783"/>
                </a:lnTo>
                <a:lnTo>
                  <a:pt x="52280" y="634"/>
                </a:lnTo>
                <a:lnTo>
                  <a:pt x="52112" y="429"/>
                </a:lnTo>
                <a:lnTo>
                  <a:pt x="52019" y="336"/>
                </a:lnTo>
                <a:lnTo>
                  <a:pt x="51926" y="280"/>
                </a:lnTo>
                <a:lnTo>
                  <a:pt x="51833" y="243"/>
                </a:lnTo>
                <a:close/>
                <a:moveTo>
                  <a:pt x="55649" y="205"/>
                </a:moveTo>
                <a:lnTo>
                  <a:pt x="55575" y="243"/>
                </a:lnTo>
                <a:lnTo>
                  <a:pt x="55500" y="280"/>
                </a:lnTo>
                <a:lnTo>
                  <a:pt x="55407" y="354"/>
                </a:lnTo>
                <a:lnTo>
                  <a:pt x="55314" y="447"/>
                </a:lnTo>
                <a:lnTo>
                  <a:pt x="55147" y="671"/>
                </a:lnTo>
                <a:lnTo>
                  <a:pt x="54979" y="894"/>
                </a:lnTo>
                <a:lnTo>
                  <a:pt x="54849" y="1118"/>
                </a:lnTo>
                <a:lnTo>
                  <a:pt x="54793" y="1285"/>
                </a:lnTo>
                <a:lnTo>
                  <a:pt x="54793" y="1341"/>
                </a:lnTo>
                <a:lnTo>
                  <a:pt x="54812" y="1360"/>
                </a:lnTo>
                <a:lnTo>
                  <a:pt x="54923" y="1248"/>
                </a:lnTo>
                <a:lnTo>
                  <a:pt x="55184" y="969"/>
                </a:lnTo>
                <a:lnTo>
                  <a:pt x="55445" y="671"/>
                </a:lnTo>
                <a:lnTo>
                  <a:pt x="55612" y="485"/>
                </a:lnTo>
                <a:lnTo>
                  <a:pt x="55724" y="708"/>
                </a:lnTo>
                <a:lnTo>
                  <a:pt x="55947" y="1080"/>
                </a:lnTo>
                <a:lnTo>
                  <a:pt x="56059" y="1248"/>
                </a:lnTo>
                <a:lnTo>
                  <a:pt x="56171" y="1378"/>
                </a:lnTo>
                <a:lnTo>
                  <a:pt x="56227" y="1416"/>
                </a:lnTo>
                <a:lnTo>
                  <a:pt x="56264" y="1434"/>
                </a:lnTo>
                <a:lnTo>
                  <a:pt x="56301" y="1434"/>
                </a:lnTo>
                <a:lnTo>
                  <a:pt x="56338" y="1397"/>
                </a:lnTo>
                <a:lnTo>
                  <a:pt x="56357" y="1341"/>
                </a:lnTo>
                <a:lnTo>
                  <a:pt x="56357" y="1285"/>
                </a:lnTo>
                <a:lnTo>
                  <a:pt x="56320" y="1155"/>
                </a:lnTo>
                <a:lnTo>
                  <a:pt x="56245" y="987"/>
                </a:lnTo>
                <a:lnTo>
                  <a:pt x="56133" y="820"/>
                </a:lnTo>
                <a:lnTo>
                  <a:pt x="55910" y="503"/>
                </a:lnTo>
                <a:lnTo>
                  <a:pt x="55742" y="261"/>
                </a:lnTo>
                <a:lnTo>
                  <a:pt x="55705" y="224"/>
                </a:lnTo>
                <a:lnTo>
                  <a:pt x="55649" y="205"/>
                </a:lnTo>
                <a:close/>
                <a:moveTo>
                  <a:pt x="65368" y="261"/>
                </a:moveTo>
                <a:lnTo>
                  <a:pt x="65294" y="299"/>
                </a:lnTo>
                <a:lnTo>
                  <a:pt x="65238" y="336"/>
                </a:lnTo>
                <a:lnTo>
                  <a:pt x="65182" y="392"/>
                </a:lnTo>
                <a:lnTo>
                  <a:pt x="65145" y="466"/>
                </a:lnTo>
                <a:lnTo>
                  <a:pt x="65089" y="615"/>
                </a:lnTo>
                <a:lnTo>
                  <a:pt x="65033" y="764"/>
                </a:lnTo>
                <a:lnTo>
                  <a:pt x="64977" y="913"/>
                </a:lnTo>
                <a:lnTo>
                  <a:pt x="64940" y="969"/>
                </a:lnTo>
                <a:lnTo>
                  <a:pt x="64903" y="1025"/>
                </a:lnTo>
                <a:lnTo>
                  <a:pt x="64865" y="1080"/>
                </a:lnTo>
                <a:lnTo>
                  <a:pt x="64809" y="1099"/>
                </a:lnTo>
                <a:lnTo>
                  <a:pt x="64716" y="1118"/>
                </a:lnTo>
                <a:lnTo>
                  <a:pt x="64661" y="1118"/>
                </a:lnTo>
                <a:lnTo>
                  <a:pt x="64586" y="1080"/>
                </a:lnTo>
                <a:lnTo>
                  <a:pt x="64530" y="1043"/>
                </a:lnTo>
                <a:lnTo>
                  <a:pt x="64418" y="894"/>
                </a:lnTo>
                <a:lnTo>
                  <a:pt x="64307" y="745"/>
                </a:lnTo>
                <a:lnTo>
                  <a:pt x="64214" y="578"/>
                </a:lnTo>
                <a:lnTo>
                  <a:pt x="64139" y="429"/>
                </a:lnTo>
                <a:lnTo>
                  <a:pt x="64083" y="373"/>
                </a:lnTo>
                <a:lnTo>
                  <a:pt x="64046" y="336"/>
                </a:lnTo>
                <a:lnTo>
                  <a:pt x="63990" y="317"/>
                </a:lnTo>
                <a:lnTo>
                  <a:pt x="63953" y="336"/>
                </a:lnTo>
                <a:lnTo>
                  <a:pt x="63934" y="354"/>
                </a:lnTo>
                <a:lnTo>
                  <a:pt x="63934" y="410"/>
                </a:lnTo>
                <a:lnTo>
                  <a:pt x="63990" y="578"/>
                </a:lnTo>
                <a:lnTo>
                  <a:pt x="64065" y="820"/>
                </a:lnTo>
                <a:lnTo>
                  <a:pt x="64195" y="1062"/>
                </a:lnTo>
                <a:lnTo>
                  <a:pt x="64270" y="1174"/>
                </a:lnTo>
                <a:lnTo>
                  <a:pt x="64363" y="1285"/>
                </a:lnTo>
                <a:lnTo>
                  <a:pt x="64456" y="1360"/>
                </a:lnTo>
                <a:lnTo>
                  <a:pt x="64549" y="1416"/>
                </a:lnTo>
                <a:lnTo>
                  <a:pt x="64642" y="1453"/>
                </a:lnTo>
                <a:lnTo>
                  <a:pt x="64754" y="1434"/>
                </a:lnTo>
                <a:lnTo>
                  <a:pt x="64865" y="1397"/>
                </a:lnTo>
                <a:lnTo>
                  <a:pt x="64996" y="1304"/>
                </a:lnTo>
                <a:lnTo>
                  <a:pt x="65052" y="1229"/>
                </a:lnTo>
                <a:lnTo>
                  <a:pt x="65089" y="1155"/>
                </a:lnTo>
                <a:lnTo>
                  <a:pt x="65163" y="987"/>
                </a:lnTo>
                <a:lnTo>
                  <a:pt x="65219" y="820"/>
                </a:lnTo>
                <a:lnTo>
                  <a:pt x="65256" y="727"/>
                </a:lnTo>
                <a:lnTo>
                  <a:pt x="65312" y="652"/>
                </a:lnTo>
                <a:lnTo>
                  <a:pt x="65424" y="578"/>
                </a:lnTo>
                <a:lnTo>
                  <a:pt x="65591" y="447"/>
                </a:lnTo>
                <a:lnTo>
                  <a:pt x="65647" y="392"/>
                </a:lnTo>
                <a:lnTo>
                  <a:pt x="65685" y="336"/>
                </a:lnTo>
                <a:lnTo>
                  <a:pt x="65666" y="299"/>
                </a:lnTo>
                <a:lnTo>
                  <a:pt x="65647" y="280"/>
                </a:lnTo>
                <a:lnTo>
                  <a:pt x="65554" y="261"/>
                </a:lnTo>
                <a:close/>
                <a:moveTo>
                  <a:pt x="13833" y="75"/>
                </a:moveTo>
                <a:lnTo>
                  <a:pt x="13777" y="94"/>
                </a:lnTo>
                <a:lnTo>
                  <a:pt x="13647" y="187"/>
                </a:lnTo>
                <a:lnTo>
                  <a:pt x="13517" y="299"/>
                </a:lnTo>
                <a:lnTo>
                  <a:pt x="13405" y="429"/>
                </a:lnTo>
                <a:lnTo>
                  <a:pt x="13293" y="559"/>
                </a:lnTo>
                <a:lnTo>
                  <a:pt x="13088" y="857"/>
                </a:lnTo>
                <a:lnTo>
                  <a:pt x="12921" y="1155"/>
                </a:lnTo>
                <a:lnTo>
                  <a:pt x="12698" y="652"/>
                </a:lnTo>
                <a:lnTo>
                  <a:pt x="12530" y="354"/>
                </a:lnTo>
                <a:lnTo>
                  <a:pt x="12474" y="280"/>
                </a:lnTo>
                <a:lnTo>
                  <a:pt x="12437" y="243"/>
                </a:lnTo>
                <a:lnTo>
                  <a:pt x="12418" y="243"/>
                </a:lnTo>
                <a:lnTo>
                  <a:pt x="12455" y="503"/>
                </a:lnTo>
                <a:lnTo>
                  <a:pt x="12493" y="745"/>
                </a:lnTo>
                <a:lnTo>
                  <a:pt x="12567" y="1006"/>
                </a:lnTo>
                <a:lnTo>
                  <a:pt x="12660" y="1248"/>
                </a:lnTo>
                <a:lnTo>
                  <a:pt x="12716" y="1341"/>
                </a:lnTo>
                <a:lnTo>
                  <a:pt x="12772" y="1416"/>
                </a:lnTo>
                <a:lnTo>
                  <a:pt x="12846" y="1471"/>
                </a:lnTo>
                <a:lnTo>
                  <a:pt x="12921" y="1471"/>
                </a:lnTo>
                <a:lnTo>
                  <a:pt x="12995" y="1453"/>
                </a:lnTo>
                <a:lnTo>
                  <a:pt x="13070" y="1378"/>
                </a:lnTo>
                <a:lnTo>
                  <a:pt x="13219" y="1192"/>
                </a:lnTo>
                <a:lnTo>
                  <a:pt x="13349" y="987"/>
                </a:lnTo>
                <a:lnTo>
                  <a:pt x="13479" y="783"/>
                </a:lnTo>
                <a:lnTo>
                  <a:pt x="13628" y="578"/>
                </a:lnTo>
                <a:lnTo>
                  <a:pt x="13796" y="410"/>
                </a:lnTo>
                <a:lnTo>
                  <a:pt x="13889" y="317"/>
                </a:lnTo>
                <a:lnTo>
                  <a:pt x="13908" y="261"/>
                </a:lnTo>
                <a:lnTo>
                  <a:pt x="13926" y="224"/>
                </a:lnTo>
                <a:lnTo>
                  <a:pt x="13908" y="168"/>
                </a:lnTo>
                <a:lnTo>
                  <a:pt x="13908" y="112"/>
                </a:lnTo>
                <a:lnTo>
                  <a:pt x="13889" y="94"/>
                </a:lnTo>
                <a:lnTo>
                  <a:pt x="13852" y="75"/>
                </a:lnTo>
                <a:close/>
                <a:moveTo>
                  <a:pt x="19884" y="131"/>
                </a:moveTo>
                <a:lnTo>
                  <a:pt x="19865" y="150"/>
                </a:lnTo>
                <a:lnTo>
                  <a:pt x="19847" y="224"/>
                </a:lnTo>
                <a:lnTo>
                  <a:pt x="19828" y="317"/>
                </a:lnTo>
                <a:lnTo>
                  <a:pt x="19847" y="392"/>
                </a:lnTo>
                <a:lnTo>
                  <a:pt x="19865" y="485"/>
                </a:lnTo>
                <a:lnTo>
                  <a:pt x="19903" y="559"/>
                </a:lnTo>
                <a:lnTo>
                  <a:pt x="19996" y="745"/>
                </a:lnTo>
                <a:lnTo>
                  <a:pt x="20126" y="913"/>
                </a:lnTo>
                <a:lnTo>
                  <a:pt x="20294" y="1080"/>
                </a:lnTo>
                <a:lnTo>
                  <a:pt x="20443" y="1229"/>
                </a:lnTo>
                <a:lnTo>
                  <a:pt x="20703" y="1434"/>
                </a:lnTo>
                <a:lnTo>
                  <a:pt x="20778" y="1471"/>
                </a:lnTo>
                <a:lnTo>
                  <a:pt x="20834" y="1453"/>
                </a:lnTo>
                <a:lnTo>
                  <a:pt x="20871" y="1397"/>
                </a:lnTo>
                <a:lnTo>
                  <a:pt x="20889" y="1341"/>
                </a:lnTo>
                <a:lnTo>
                  <a:pt x="20945" y="1174"/>
                </a:lnTo>
                <a:lnTo>
                  <a:pt x="20964" y="1062"/>
                </a:lnTo>
                <a:lnTo>
                  <a:pt x="21020" y="913"/>
                </a:lnTo>
                <a:lnTo>
                  <a:pt x="21113" y="727"/>
                </a:lnTo>
                <a:lnTo>
                  <a:pt x="21206" y="541"/>
                </a:lnTo>
                <a:lnTo>
                  <a:pt x="21225" y="466"/>
                </a:lnTo>
                <a:lnTo>
                  <a:pt x="21225" y="410"/>
                </a:lnTo>
                <a:lnTo>
                  <a:pt x="21206" y="354"/>
                </a:lnTo>
                <a:lnTo>
                  <a:pt x="21169" y="317"/>
                </a:lnTo>
                <a:lnTo>
                  <a:pt x="21132" y="299"/>
                </a:lnTo>
                <a:lnTo>
                  <a:pt x="21094" y="317"/>
                </a:lnTo>
                <a:lnTo>
                  <a:pt x="21057" y="354"/>
                </a:lnTo>
                <a:lnTo>
                  <a:pt x="21001" y="392"/>
                </a:lnTo>
                <a:lnTo>
                  <a:pt x="20908" y="541"/>
                </a:lnTo>
                <a:lnTo>
                  <a:pt x="20834" y="689"/>
                </a:lnTo>
                <a:lnTo>
                  <a:pt x="20759" y="857"/>
                </a:lnTo>
                <a:lnTo>
                  <a:pt x="20666" y="1080"/>
                </a:lnTo>
                <a:lnTo>
                  <a:pt x="20517" y="950"/>
                </a:lnTo>
                <a:lnTo>
                  <a:pt x="20387" y="801"/>
                </a:lnTo>
                <a:lnTo>
                  <a:pt x="20275" y="634"/>
                </a:lnTo>
                <a:lnTo>
                  <a:pt x="20163" y="447"/>
                </a:lnTo>
                <a:lnTo>
                  <a:pt x="20089" y="336"/>
                </a:lnTo>
                <a:lnTo>
                  <a:pt x="20014" y="187"/>
                </a:lnTo>
                <a:lnTo>
                  <a:pt x="19959" y="150"/>
                </a:lnTo>
                <a:lnTo>
                  <a:pt x="19903" y="131"/>
                </a:lnTo>
                <a:close/>
                <a:moveTo>
                  <a:pt x="33419" y="261"/>
                </a:moveTo>
                <a:lnTo>
                  <a:pt x="33345" y="299"/>
                </a:lnTo>
                <a:lnTo>
                  <a:pt x="33270" y="373"/>
                </a:lnTo>
                <a:lnTo>
                  <a:pt x="33196" y="485"/>
                </a:lnTo>
                <a:lnTo>
                  <a:pt x="33103" y="615"/>
                </a:lnTo>
                <a:lnTo>
                  <a:pt x="32954" y="876"/>
                </a:lnTo>
                <a:lnTo>
                  <a:pt x="32861" y="1043"/>
                </a:lnTo>
                <a:lnTo>
                  <a:pt x="32768" y="1229"/>
                </a:lnTo>
                <a:lnTo>
                  <a:pt x="32712" y="1416"/>
                </a:lnTo>
                <a:lnTo>
                  <a:pt x="32712" y="1453"/>
                </a:lnTo>
                <a:lnTo>
                  <a:pt x="32712" y="1471"/>
                </a:lnTo>
                <a:lnTo>
                  <a:pt x="32731" y="1471"/>
                </a:lnTo>
                <a:lnTo>
                  <a:pt x="32786" y="1453"/>
                </a:lnTo>
                <a:lnTo>
                  <a:pt x="32898" y="1360"/>
                </a:lnTo>
                <a:lnTo>
                  <a:pt x="32973" y="1267"/>
                </a:lnTo>
                <a:lnTo>
                  <a:pt x="33047" y="1174"/>
                </a:lnTo>
                <a:lnTo>
                  <a:pt x="33196" y="950"/>
                </a:lnTo>
                <a:lnTo>
                  <a:pt x="33326" y="727"/>
                </a:lnTo>
                <a:lnTo>
                  <a:pt x="33475" y="522"/>
                </a:lnTo>
                <a:lnTo>
                  <a:pt x="33568" y="727"/>
                </a:lnTo>
                <a:lnTo>
                  <a:pt x="33699" y="987"/>
                </a:lnTo>
                <a:lnTo>
                  <a:pt x="33792" y="1118"/>
                </a:lnTo>
                <a:lnTo>
                  <a:pt x="33866" y="1229"/>
                </a:lnTo>
                <a:lnTo>
                  <a:pt x="33959" y="1322"/>
                </a:lnTo>
                <a:lnTo>
                  <a:pt x="34015" y="1341"/>
                </a:lnTo>
                <a:lnTo>
                  <a:pt x="34071" y="1360"/>
                </a:lnTo>
                <a:lnTo>
                  <a:pt x="34108" y="1360"/>
                </a:lnTo>
                <a:lnTo>
                  <a:pt x="34146" y="1341"/>
                </a:lnTo>
                <a:lnTo>
                  <a:pt x="34183" y="1322"/>
                </a:lnTo>
                <a:lnTo>
                  <a:pt x="34183" y="1285"/>
                </a:lnTo>
                <a:lnTo>
                  <a:pt x="34164" y="1211"/>
                </a:lnTo>
                <a:lnTo>
                  <a:pt x="34127" y="1118"/>
                </a:lnTo>
                <a:lnTo>
                  <a:pt x="33997" y="932"/>
                </a:lnTo>
                <a:lnTo>
                  <a:pt x="33903" y="801"/>
                </a:lnTo>
                <a:lnTo>
                  <a:pt x="33810" y="634"/>
                </a:lnTo>
                <a:lnTo>
                  <a:pt x="33717" y="429"/>
                </a:lnTo>
                <a:lnTo>
                  <a:pt x="33661" y="354"/>
                </a:lnTo>
                <a:lnTo>
                  <a:pt x="33587" y="299"/>
                </a:lnTo>
                <a:lnTo>
                  <a:pt x="33513" y="261"/>
                </a:lnTo>
                <a:close/>
                <a:moveTo>
                  <a:pt x="59112" y="299"/>
                </a:moveTo>
                <a:lnTo>
                  <a:pt x="59019" y="354"/>
                </a:lnTo>
                <a:lnTo>
                  <a:pt x="58926" y="429"/>
                </a:lnTo>
                <a:lnTo>
                  <a:pt x="58852" y="541"/>
                </a:lnTo>
                <a:lnTo>
                  <a:pt x="58777" y="652"/>
                </a:lnTo>
                <a:lnTo>
                  <a:pt x="58647" y="913"/>
                </a:lnTo>
                <a:lnTo>
                  <a:pt x="58554" y="1174"/>
                </a:lnTo>
                <a:lnTo>
                  <a:pt x="58498" y="1360"/>
                </a:lnTo>
                <a:lnTo>
                  <a:pt x="58498" y="1453"/>
                </a:lnTo>
                <a:lnTo>
                  <a:pt x="58517" y="1453"/>
                </a:lnTo>
                <a:lnTo>
                  <a:pt x="58535" y="1434"/>
                </a:lnTo>
                <a:lnTo>
                  <a:pt x="58610" y="1378"/>
                </a:lnTo>
                <a:lnTo>
                  <a:pt x="58740" y="1155"/>
                </a:lnTo>
                <a:lnTo>
                  <a:pt x="58889" y="913"/>
                </a:lnTo>
                <a:lnTo>
                  <a:pt x="58982" y="745"/>
                </a:lnTo>
                <a:lnTo>
                  <a:pt x="59056" y="671"/>
                </a:lnTo>
                <a:lnTo>
                  <a:pt x="59131" y="615"/>
                </a:lnTo>
                <a:lnTo>
                  <a:pt x="59205" y="596"/>
                </a:lnTo>
                <a:lnTo>
                  <a:pt x="59261" y="615"/>
                </a:lnTo>
                <a:lnTo>
                  <a:pt x="59317" y="652"/>
                </a:lnTo>
                <a:lnTo>
                  <a:pt x="59354" y="708"/>
                </a:lnTo>
                <a:lnTo>
                  <a:pt x="59466" y="894"/>
                </a:lnTo>
                <a:lnTo>
                  <a:pt x="59559" y="1043"/>
                </a:lnTo>
                <a:lnTo>
                  <a:pt x="59708" y="1285"/>
                </a:lnTo>
                <a:lnTo>
                  <a:pt x="59801" y="1378"/>
                </a:lnTo>
                <a:lnTo>
                  <a:pt x="59876" y="1453"/>
                </a:lnTo>
                <a:lnTo>
                  <a:pt x="59932" y="1471"/>
                </a:lnTo>
                <a:lnTo>
                  <a:pt x="59969" y="1471"/>
                </a:lnTo>
                <a:lnTo>
                  <a:pt x="60006" y="1453"/>
                </a:lnTo>
                <a:lnTo>
                  <a:pt x="60043" y="1434"/>
                </a:lnTo>
                <a:lnTo>
                  <a:pt x="60062" y="1397"/>
                </a:lnTo>
                <a:lnTo>
                  <a:pt x="60062" y="1341"/>
                </a:lnTo>
                <a:lnTo>
                  <a:pt x="60043" y="1229"/>
                </a:lnTo>
                <a:lnTo>
                  <a:pt x="59969" y="1099"/>
                </a:lnTo>
                <a:lnTo>
                  <a:pt x="59876" y="950"/>
                </a:lnTo>
                <a:lnTo>
                  <a:pt x="59690" y="708"/>
                </a:lnTo>
                <a:lnTo>
                  <a:pt x="59559" y="541"/>
                </a:lnTo>
                <a:lnTo>
                  <a:pt x="59447" y="392"/>
                </a:lnTo>
                <a:lnTo>
                  <a:pt x="59336" y="317"/>
                </a:lnTo>
                <a:lnTo>
                  <a:pt x="59224" y="299"/>
                </a:lnTo>
                <a:close/>
                <a:moveTo>
                  <a:pt x="78810" y="112"/>
                </a:moveTo>
                <a:lnTo>
                  <a:pt x="78810" y="150"/>
                </a:lnTo>
                <a:lnTo>
                  <a:pt x="78810" y="187"/>
                </a:lnTo>
                <a:lnTo>
                  <a:pt x="78885" y="299"/>
                </a:lnTo>
                <a:lnTo>
                  <a:pt x="79071" y="559"/>
                </a:lnTo>
                <a:lnTo>
                  <a:pt x="79220" y="745"/>
                </a:lnTo>
                <a:lnTo>
                  <a:pt x="79294" y="857"/>
                </a:lnTo>
                <a:lnTo>
                  <a:pt x="79369" y="1006"/>
                </a:lnTo>
                <a:lnTo>
                  <a:pt x="79536" y="1285"/>
                </a:lnTo>
                <a:lnTo>
                  <a:pt x="79611" y="1397"/>
                </a:lnTo>
                <a:lnTo>
                  <a:pt x="79667" y="1434"/>
                </a:lnTo>
                <a:lnTo>
                  <a:pt x="79704" y="1453"/>
                </a:lnTo>
                <a:lnTo>
                  <a:pt x="79760" y="1471"/>
                </a:lnTo>
                <a:lnTo>
                  <a:pt x="79797" y="1453"/>
                </a:lnTo>
                <a:lnTo>
                  <a:pt x="79853" y="1434"/>
                </a:lnTo>
                <a:lnTo>
                  <a:pt x="79909" y="1378"/>
                </a:lnTo>
                <a:lnTo>
                  <a:pt x="80020" y="1248"/>
                </a:lnTo>
                <a:lnTo>
                  <a:pt x="80095" y="1080"/>
                </a:lnTo>
                <a:lnTo>
                  <a:pt x="80225" y="727"/>
                </a:lnTo>
                <a:lnTo>
                  <a:pt x="80262" y="429"/>
                </a:lnTo>
                <a:lnTo>
                  <a:pt x="80281" y="280"/>
                </a:lnTo>
                <a:lnTo>
                  <a:pt x="80262" y="243"/>
                </a:lnTo>
                <a:lnTo>
                  <a:pt x="80244" y="261"/>
                </a:lnTo>
                <a:lnTo>
                  <a:pt x="80114" y="485"/>
                </a:lnTo>
                <a:lnTo>
                  <a:pt x="80002" y="708"/>
                </a:lnTo>
                <a:lnTo>
                  <a:pt x="79778" y="1155"/>
                </a:lnTo>
                <a:lnTo>
                  <a:pt x="79648" y="894"/>
                </a:lnTo>
                <a:lnTo>
                  <a:pt x="79462" y="615"/>
                </a:lnTo>
                <a:lnTo>
                  <a:pt x="79369" y="485"/>
                </a:lnTo>
                <a:lnTo>
                  <a:pt x="79276" y="354"/>
                </a:lnTo>
                <a:lnTo>
                  <a:pt x="79164" y="261"/>
                </a:lnTo>
                <a:lnTo>
                  <a:pt x="79034" y="187"/>
                </a:lnTo>
                <a:lnTo>
                  <a:pt x="78885" y="112"/>
                </a:lnTo>
                <a:close/>
                <a:moveTo>
                  <a:pt x="17464" y="205"/>
                </a:moveTo>
                <a:lnTo>
                  <a:pt x="17427" y="224"/>
                </a:lnTo>
                <a:lnTo>
                  <a:pt x="17389" y="243"/>
                </a:lnTo>
                <a:lnTo>
                  <a:pt x="17333" y="354"/>
                </a:lnTo>
                <a:lnTo>
                  <a:pt x="17278" y="485"/>
                </a:lnTo>
                <a:lnTo>
                  <a:pt x="17166" y="820"/>
                </a:lnTo>
                <a:lnTo>
                  <a:pt x="17091" y="969"/>
                </a:lnTo>
                <a:lnTo>
                  <a:pt x="17017" y="1080"/>
                </a:lnTo>
                <a:lnTo>
                  <a:pt x="16980" y="1118"/>
                </a:lnTo>
                <a:lnTo>
                  <a:pt x="16942" y="1155"/>
                </a:lnTo>
                <a:lnTo>
                  <a:pt x="16887" y="1155"/>
                </a:lnTo>
                <a:lnTo>
                  <a:pt x="16849" y="1136"/>
                </a:lnTo>
                <a:lnTo>
                  <a:pt x="16812" y="1118"/>
                </a:lnTo>
                <a:lnTo>
                  <a:pt x="16775" y="1080"/>
                </a:lnTo>
                <a:lnTo>
                  <a:pt x="16682" y="950"/>
                </a:lnTo>
                <a:lnTo>
                  <a:pt x="16533" y="652"/>
                </a:lnTo>
                <a:lnTo>
                  <a:pt x="16440" y="503"/>
                </a:lnTo>
                <a:lnTo>
                  <a:pt x="16365" y="392"/>
                </a:lnTo>
                <a:lnTo>
                  <a:pt x="16272" y="317"/>
                </a:lnTo>
                <a:lnTo>
                  <a:pt x="16235" y="299"/>
                </a:lnTo>
                <a:lnTo>
                  <a:pt x="16198" y="299"/>
                </a:lnTo>
                <a:lnTo>
                  <a:pt x="16179" y="336"/>
                </a:lnTo>
                <a:lnTo>
                  <a:pt x="16179" y="373"/>
                </a:lnTo>
                <a:lnTo>
                  <a:pt x="16216" y="522"/>
                </a:lnTo>
                <a:lnTo>
                  <a:pt x="16291" y="727"/>
                </a:lnTo>
                <a:lnTo>
                  <a:pt x="16403" y="969"/>
                </a:lnTo>
                <a:lnTo>
                  <a:pt x="16551" y="1174"/>
                </a:lnTo>
                <a:lnTo>
                  <a:pt x="16700" y="1360"/>
                </a:lnTo>
                <a:lnTo>
                  <a:pt x="16775" y="1434"/>
                </a:lnTo>
                <a:lnTo>
                  <a:pt x="16849" y="1471"/>
                </a:lnTo>
                <a:lnTo>
                  <a:pt x="16942" y="1490"/>
                </a:lnTo>
                <a:lnTo>
                  <a:pt x="17017" y="1490"/>
                </a:lnTo>
                <a:lnTo>
                  <a:pt x="17091" y="1453"/>
                </a:lnTo>
                <a:lnTo>
                  <a:pt x="17147" y="1378"/>
                </a:lnTo>
                <a:lnTo>
                  <a:pt x="17203" y="1304"/>
                </a:lnTo>
                <a:lnTo>
                  <a:pt x="17259" y="1211"/>
                </a:lnTo>
                <a:lnTo>
                  <a:pt x="17352" y="1006"/>
                </a:lnTo>
                <a:lnTo>
                  <a:pt x="17408" y="838"/>
                </a:lnTo>
                <a:lnTo>
                  <a:pt x="17445" y="689"/>
                </a:lnTo>
                <a:lnTo>
                  <a:pt x="17501" y="447"/>
                </a:lnTo>
                <a:lnTo>
                  <a:pt x="17501" y="317"/>
                </a:lnTo>
                <a:lnTo>
                  <a:pt x="17501" y="243"/>
                </a:lnTo>
                <a:lnTo>
                  <a:pt x="17482" y="205"/>
                </a:lnTo>
                <a:close/>
                <a:moveTo>
                  <a:pt x="29714" y="336"/>
                </a:moveTo>
                <a:lnTo>
                  <a:pt x="29621" y="373"/>
                </a:lnTo>
                <a:lnTo>
                  <a:pt x="29528" y="429"/>
                </a:lnTo>
                <a:lnTo>
                  <a:pt x="29323" y="634"/>
                </a:lnTo>
                <a:lnTo>
                  <a:pt x="29026" y="969"/>
                </a:lnTo>
                <a:lnTo>
                  <a:pt x="28895" y="1136"/>
                </a:lnTo>
                <a:lnTo>
                  <a:pt x="28802" y="1285"/>
                </a:lnTo>
                <a:lnTo>
                  <a:pt x="28765" y="1360"/>
                </a:lnTo>
                <a:lnTo>
                  <a:pt x="28746" y="1416"/>
                </a:lnTo>
                <a:lnTo>
                  <a:pt x="28746" y="1453"/>
                </a:lnTo>
                <a:lnTo>
                  <a:pt x="28765" y="1490"/>
                </a:lnTo>
                <a:lnTo>
                  <a:pt x="28802" y="1490"/>
                </a:lnTo>
                <a:lnTo>
                  <a:pt x="28839" y="1471"/>
                </a:lnTo>
                <a:lnTo>
                  <a:pt x="28951" y="1397"/>
                </a:lnTo>
                <a:lnTo>
                  <a:pt x="29230" y="1118"/>
                </a:lnTo>
                <a:lnTo>
                  <a:pt x="29398" y="950"/>
                </a:lnTo>
                <a:lnTo>
                  <a:pt x="29547" y="820"/>
                </a:lnTo>
                <a:lnTo>
                  <a:pt x="29677" y="708"/>
                </a:lnTo>
                <a:lnTo>
                  <a:pt x="29733" y="671"/>
                </a:lnTo>
                <a:lnTo>
                  <a:pt x="29882" y="671"/>
                </a:lnTo>
                <a:lnTo>
                  <a:pt x="29975" y="708"/>
                </a:lnTo>
                <a:lnTo>
                  <a:pt x="30050" y="764"/>
                </a:lnTo>
                <a:lnTo>
                  <a:pt x="30124" y="820"/>
                </a:lnTo>
                <a:lnTo>
                  <a:pt x="30254" y="969"/>
                </a:lnTo>
                <a:lnTo>
                  <a:pt x="30385" y="1136"/>
                </a:lnTo>
                <a:lnTo>
                  <a:pt x="30496" y="1304"/>
                </a:lnTo>
                <a:lnTo>
                  <a:pt x="30589" y="1378"/>
                </a:lnTo>
                <a:lnTo>
                  <a:pt x="30627" y="1397"/>
                </a:lnTo>
                <a:lnTo>
                  <a:pt x="30664" y="1397"/>
                </a:lnTo>
                <a:lnTo>
                  <a:pt x="30738" y="1378"/>
                </a:lnTo>
                <a:lnTo>
                  <a:pt x="30776" y="1322"/>
                </a:lnTo>
                <a:lnTo>
                  <a:pt x="30776" y="1248"/>
                </a:lnTo>
                <a:lnTo>
                  <a:pt x="30776" y="1211"/>
                </a:lnTo>
                <a:lnTo>
                  <a:pt x="30757" y="1192"/>
                </a:lnTo>
                <a:lnTo>
                  <a:pt x="30515" y="876"/>
                </a:lnTo>
                <a:lnTo>
                  <a:pt x="30366" y="708"/>
                </a:lnTo>
                <a:lnTo>
                  <a:pt x="30217" y="541"/>
                </a:lnTo>
                <a:lnTo>
                  <a:pt x="30068" y="410"/>
                </a:lnTo>
                <a:lnTo>
                  <a:pt x="29975" y="373"/>
                </a:lnTo>
                <a:lnTo>
                  <a:pt x="29882" y="336"/>
                </a:lnTo>
                <a:close/>
                <a:moveTo>
                  <a:pt x="72871" y="187"/>
                </a:moveTo>
                <a:lnTo>
                  <a:pt x="72834" y="205"/>
                </a:lnTo>
                <a:lnTo>
                  <a:pt x="72797" y="224"/>
                </a:lnTo>
                <a:lnTo>
                  <a:pt x="72759" y="261"/>
                </a:lnTo>
                <a:lnTo>
                  <a:pt x="72610" y="503"/>
                </a:lnTo>
                <a:lnTo>
                  <a:pt x="72424" y="745"/>
                </a:lnTo>
                <a:lnTo>
                  <a:pt x="72238" y="969"/>
                </a:lnTo>
                <a:lnTo>
                  <a:pt x="72033" y="1192"/>
                </a:lnTo>
                <a:lnTo>
                  <a:pt x="71903" y="969"/>
                </a:lnTo>
                <a:lnTo>
                  <a:pt x="71698" y="615"/>
                </a:lnTo>
                <a:lnTo>
                  <a:pt x="71586" y="447"/>
                </a:lnTo>
                <a:lnTo>
                  <a:pt x="71493" y="317"/>
                </a:lnTo>
                <a:lnTo>
                  <a:pt x="71400" y="243"/>
                </a:lnTo>
                <a:lnTo>
                  <a:pt x="71363" y="224"/>
                </a:lnTo>
                <a:lnTo>
                  <a:pt x="71344" y="243"/>
                </a:lnTo>
                <a:lnTo>
                  <a:pt x="71326" y="280"/>
                </a:lnTo>
                <a:lnTo>
                  <a:pt x="71326" y="336"/>
                </a:lnTo>
                <a:lnTo>
                  <a:pt x="71363" y="485"/>
                </a:lnTo>
                <a:lnTo>
                  <a:pt x="71419" y="671"/>
                </a:lnTo>
                <a:lnTo>
                  <a:pt x="71512" y="876"/>
                </a:lnTo>
                <a:lnTo>
                  <a:pt x="71717" y="1267"/>
                </a:lnTo>
                <a:lnTo>
                  <a:pt x="71810" y="1397"/>
                </a:lnTo>
                <a:lnTo>
                  <a:pt x="71884" y="1471"/>
                </a:lnTo>
                <a:lnTo>
                  <a:pt x="71940" y="1490"/>
                </a:lnTo>
                <a:lnTo>
                  <a:pt x="72052" y="1490"/>
                </a:lnTo>
                <a:lnTo>
                  <a:pt x="72108" y="1471"/>
                </a:lnTo>
                <a:lnTo>
                  <a:pt x="72238" y="1397"/>
                </a:lnTo>
                <a:lnTo>
                  <a:pt x="72368" y="1285"/>
                </a:lnTo>
                <a:lnTo>
                  <a:pt x="72480" y="1174"/>
                </a:lnTo>
                <a:lnTo>
                  <a:pt x="72592" y="1043"/>
                </a:lnTo>
                <a:lnTo>
                  <a:pt x="72759" y="820"/>
                </a:lnTo>
                <a:lnTo>
                  <a:pt x="72927" y="578"/>
                </a:lnTo>
                <a:lnTo>
                  <a:pt x="73001" y="429"/>
                </a:lnTo>
                <a:lnTo>
                  <a:pt x="73020" y="373"/>
                </a:lnTo>
                <a:lnTo>
                  <a:pt x="73020" y="299"/>
                </a:lnTo>
                <a:lnTo>
                  <a:pt x="73001" y="261"/>
                </a:lnTo>
                <a:lnTo>
                  <a:pt x="72983" y="243"/>
                </a:lnTo>
                <a:lnTo>
                  <a:pt x="72908" y="187"/>
                </a:lnTo>
                <a:close/>
                <a:moveTo>
                  <a:pt x="40718" y="168"/>
                </a:moveTo>
                <a:lnTo>
                  <a:pt x="40643" y="205"/>
                </a:lnTo>
                <a:lnTo>
                  <a:pt x="40569" y="261"/>
                </a:lnTo>
                <a:lnTo>
                  <a:pt x="40476" y="354"/>
                </a:lnTo>
                <a:lnTo>
                  <a:pt x="40401" y="447"/>
                </a:lnTo>
                <a:lnTo>
                  <a:pt x="40252" y="671"/>
                </a:lnTo>
                <a:lnTo>
                  <a:pt x="40159" y="838"/>
                </a:lnTo>
                <a:lnTo>
                  <a:pt x="40085" y="969"/>
                </a:lnTo>
                <a:lnTo>
                  <a:pt x="40010" y="1155"/>
                </a:lnTo>
                <a:lnTo>
                  <a:pt x="39992" y="1248"/>
                </a:lnTo>
                <a:lnTo>
                  <a:pt x="39992" y="1322"/>
                </a:lnTo>
                <a:lnTo>
                  <a:pt x="40010" y="1341"/>
                </a:lnTo>
                <a:lnTo>
                  <a:pt x="40010" y="1360"/>
                </a:lnTo>
                <a:lnTo>
                  <a:pt x="40047" y="1378"/>
                </a:lnTo>
                <a:lnTo>
                  <a:pt x="40085" y="1360"/>
                </a:lnTo>
                <a:lnTo>
                  <a:pt x="40159" y="1322"/>
                </a:lnTo>
                <a:lnTo>
                  <a:pt x="40252" y="1229"/>
                </a:lnTo>
                <a:lnTo>
                  <a:pt x="40438" y="987"/>
                </a:lnTo>
                <a:lnTo>
                  <a:pt x="40625" y="708"/>
                </a:lnTo>
                <a:lnTo>
                  <a:pt x="40755" y="503"/>
                </a:lnTo>
                <a:lnTo>
                  <a:pt x="40885" y="727"/>
                </a:lnTo>
                <a:lnTo>
                  <a:pt x="41090" y="1062"/>
                </a:lnTo>
                <a:lnTo>
                  <a:pt x="41183" y="1211"/>
                </a:lnTo>
                <a:lnTo>
                  <a:pt x="41295" y="1360"/>
                </a:lnTo>
                <a:lnTo>
                  <a:pt x="41407" y="1453"/>
                </a:lnTo>
                <a:lnTo>
                  <a:pt x="41462" y="1490"/>
                </a:lnTo>
                <a:lnTo>
                  <a:pt x="41518" y="1490"/>
                </a:lnTo>
                <a:lnTo>
                  <a:pt x="41574" y="1509"/>
                </a:lnTo>
                <a:lnTo>
                  <a:pt x="41611" y="1490"/>
                </a:lnTo>
                <a:lnTo>
                  <a:pt x="41649" y="1471"/>
                </a:lnTo>
                <a:lnTo>
                  <a:pt x="41649" y="1434"/>
                </a:lnTo>
                <a:lnTo>
                  <a:pt x="41630" y="1341"/>
                </a:lnTo>
                <a:lnTo>
                  <a:pt x="41574" y="1211"/>
                </a:lnTo>
                <a:lnTo>
                  <a:pt x="41425" y="987"/>
                </a:lnTo>
                <a:lnTo>
                  <a:pt x="41313" y="820"/>
                </a:lnTo>
                <a:lnTo>
                  <a:pt x="41202" y="652"/>
                </a:lnTo>
                <a:lnTo>
                  <a:pt x="41071" y="429"/>
                </a:lnTo>
                <a:lnTo>
                  <a:pt x="40978" y="317"/>
                </a:lnTo>
                <a:lnTo>
                  <a:pt x="40904" y="243"/>
                </a:lnTo>
                <a:lnTo>
                  <a:pt x="40811" y="187"/>
                </a:lnTo>
                <a:lnTo>
                  <a:pt x="40774" y="168"/>
                </a:lnTo>
                <a:close/>
                <a:moveTo>
                  <a:pt x="43455" y="112"/>
                </a:moveTo>
                <a:lnTo>
                  <a:pt x="43399" y="150"/>
                </a:lnTo>
                <a:lnTo>
                  <a:pt x="43343" y="187"/>
                </a:lnTo>
                <a:lnTo>
                  <a:pt x="43194" y="336"/>
                </a:lnTo>
                <a:lnTo>
                  <a:pt x="43026" y="541"/>
                </a:lnTo>
                <a:lnTo>
                  <a:pt x="42728" y="969"/>
                </a:lnTo>
                <a:lnTo>
                  <a:pt x="42561" y="1211"/>
                </a:lnTo>
                <a:lnTo>
                  <a:pt x="42300" y="857"/>
                </a:lnTo>
                <a:lnTo>
                  <a:pt x="42040" y="503"/>
                </a:lnTo>
                <a:lnTo>
                  <a:pt x="41946" y="373"/>
                </a:lnTo>
                <a:lnTo>
                  <a:pt x="41853" y="280"/>
                </a:lnTo>
                <a:lnTo>
                  <a:pt x="41816" y="261"/>
                </a:lnTo>
                <a:lnTo>
                  <a:pt x="41798" y="299"/>
                </a:lnTo>
                <a:lnTo>
                  <a:pt x="41798" y="354"/>
                </a:lnTo>
                <a:lnTo>
                  <a:pt x="41835" y="485"/>
                </a:lnTo>
                <a:lnTo>
                  <a:pt x="41872" y="596"/>
                </a:lnTo>
                <a:lnTo>
                  <a:pt x="41946" y="745"/>
                </a:lnTo>
                <a:lnTo>
                  <a:pt x="42058" y="950"/>
                </a:lnTo>
                <a:lnTo>
                  <a:pt x="42189" y="1136"/>
                </a:lnTo>
                <a:lnTo>
                  <a:pt x="42337" y="1322"/>
                </a:lnTo>
                <a:lnTo>
                  <a:pt x="42468" y="1453"/>
                </a:lnTo>
                <a:lnTo>
                  <a:pt x="42524" y="1490"/>
                </a:lnTo>
                <a:lnTo>
                  <a:pt x="42580" y="1509"/>
                </a:lnTo>
                <a:lnTo>
                  <a:pt x="42617" y="1509"/>
                </a:lnTo>
                <a:lnTo>
                  <a:pt x="42673" y="1471"/>
                </a:lnTo>
                <a:lnTo>
                  <a:pt x="42877" y="1211"/>
                </a:lnTo>
                <a:lnTo>
                  <a:pt x="43194" y="820"/>
                </a:lnTo>
                <a:lnTo>
                  <a:pt x="43343" y="615"/>
                </a:lnTo>
                <a:lnTo>
                  <a:pt x="43473" y="410"/>
                </a:lnTo>
                <a:lnTo>
                  <a:pt x="43529" y="261"/>
                </a:lnTo>
                <a:lnTo>
                  <a:pt x="43548" y="187"/>
                </a:lnTo>
                <a:lnTo>
                  <a:pt x="43529" y="150"/>
                </a:lnTo>
                <a:lnTo>
                  <a:pt x="43492" y="112"/>
                </a:lnTo>
                <a:close/>
                <a:moveTo>
                  <a:pt x="75273" y="224"/>
                </a:moveTo>
                <a:lnTo>
                  <a:pt x="75217" y="243"/>
                </a:lnTo>
                <a:lnTo>
                  <a:pt x="75180" y="261"/>
                </a:lnTo>
                <a:lnTo>
                  <a:pt x="75161" y="317"/>
                </a:lnTo>
                <a:lnTo>
                  <a:pt x="75142" y="392"/>
                </a:lnTo>
                <a:lnTo>
                  <a:pt x="75161" y="485"/>
                </a:lnTo>
                <a:lnTo>
                  <a:pt x="75217" y="689"/>
                </a:lnTo>
                <a:lnTo>
                  <a:pt x="75291" y="913"/>
                </a:lnTo>
                <a:lnTo>
                  <a:pt x="75403" y="1136"/>
                </a:lnTo>
                <a:lnTo>
                  <a:pt x="75533" y="1322"/>
                </a:lnTo>
                <a:lnTo>
                  <a:pt x="75608" y="1397"/>
                </a:lnTo>
                <a:lnTo>
                  <a:pt x="75682" y="1453"/>
                </a:lnTo>
                <a:lnTo>
                  <a:pt x="75738" y="1490"/>
                </a:lnTo>
                <a:lnTo>
                  <a:pt x="75813" y="1509"/>
                </a:lnTo>
                <a:lnTo>
                  <a:pt x="75887" y="1471"/>
                </a:lnTo>
                <a:lnTo>
                  <a:pt x="75962" y="1416"/>
                </a:lnTo>
                <a:lnTo>
                  <a:pt x="76036" y="1360"/>
                </a:lnTo>
                <a:lnTo>
                  <a:pt x="76092" y="1267"/>
                </a:lnTo>
                <a:lnTo>
                  <a:pt x="76222" y="1080"/>
                </a:lnTo>
                <a:lnTo>
                  <a:pt x="76297" y="932"/>
                </a:lnTo>
                <a:lnTo>
                  <a:pt x="76446" y="708"/>
                </a:lnTo>
                <a:lnTo>
                  <a:pt x="76502" y="596"/>
                </a:lnTo>
                <a:lnTo>
                  <a:pt x="76520" y="485"/>
                </a:lnTo>
                <a:lnTo>
                  <a:pt x="76520" y="410"/>
                </a:lnTo>
                <a:lnTo>
                  <a:pt x="76502" y="317"/>
                </a:lnTo>
                <a:lnTo>
                  <a:pt x="76483" y="280"/>
                </a:lnTo>
                <a:lnTo>
                  <a:pt x="76464" y="261"/>
                </a:lnTo>
                <a:lnTo>
                  <a:pt x="76427" y="280"/>
                </a:lnTo>
                <a:lnTo>
                  <a:pt x="76371" y="336"/>
                </a:lnTo>
                <a:lnTo>
                  <a:pt x="76278" y="541"/>
                </a:lnTo>
                <a:lnTo>
                  <a:pt x="76148" y="801"/>
                </a:lnTo>
                <a:lnTo>
                  <a:pt x="76073" y="950"/>
                </a:lnTo>
                <a:lnTo>
                  <a:pt x="75980" y="1062"/>
                </a:lnTo>
                <a:lnTo>
                  <a:pt x="75906" y="1136"/>
                </a:lnTo>
                <a:lnTo>
                  <a:pt x="75850" y="1155"/>
                </a:lnTo>
                <a:lnTo>
                  <a:pt x="75813" y="1174"/>
                </a:lnTo>
                <a:lnTo>
                  <a:pt x="75757" y="1174"/>
                </a:lnTo>
                <a:lnTo>
                  <a:pt x="75720" y="1136"/>
                </a:lnTo>
                <a:lnTo>
                  <a:pt x="75682" y="1099"/>
                </a:lnTo>
                <a:lnTo>
                  <a:pt x="75645" y="1025"/>
                </a:lnTo>
                <a:lnTo>
                  <a:pt x="75571" y="876"/>
                </a:lnTo>
                <a:lnTo>
                  <a:pt x="75515" y="671"/>
                </a:lnTo>
                <a:lnTo>
                  <a:pt x="75459" y="485"/>
                </a:lnTo>
                <a:lnTo>
                  <a:pt x="75403" y="336"/>
                </a:lnTo>
                <a:lnTo>
                  <a:pt x="75366" y="280"/>
                </a:lnTo>
                <a:lnTo>
                  <a:pt x="75310" y="243"/>
                </a:lnTo>
                <a:lnTo>
                  <a:pt x="75273" y="224"/>
                </a:lnTo>
                <a:close/>
                <a:moveTo>
                  <a:pt x="82590" y="112"/>
                </a:moveTo>
                <a:lnTo>
                  <a:pt x="82552" y="131"/>
                </a:lnTo>
                <a:lnTo>
                  <a:pt x="82534" y="168"/>
                </a:lnTo>
                <a:lnTo>
                  <a:pt x="82534" y="280"/>
                </a:lnTo>
                <a:lnTo>
                  <a:pt x="82571" y="447"/>
                </a:lnTo>
                <a:lnTo>
                  <a:pt x="82646" y="634"/>
                </a:lnTo>
                <a:lnTo>
                  <a:pt x="82795" y="987"/>
                </a:lnTo>
                <a:lnTo>
                  <a:pt x="82888" y="1211"/>
                </a:lnTo>
                <a:lnTo>
                  <a:pt x="82962" y="1360"/>
                </a:lnTo>
                <a:lnTo>
                  <a:pt x="83037" y="1471"/>
                </a:lnTo>
                <a:lnTo>
                  <a:pt x="83092" y="1509"/>
                </a:lnTo>
                <a:lnTo>
                  <a:pt x="83167" y="1509"/>
                </a:lnTo>
                <a:lnTo>
                  <a:pt x="83223" y="1453"/>
                </a:lnTo>
                <a:lnTo>
                  <a:pt x="83297" y="1378"/>
                </a:lnTo>
                <a:lnTo>
                  <a:pt x="83483" y="1136"/>
                </a:lnTo>
                <a:lnTo>
                  <a:pt x="83707" y="894"/>
                </a:lnTo>
                <a:lnTo>
                  <a:pt x="83800" y="764"/>
                </a:lnTo>
                <a:lnTo>
                  <a:pt x="83874" y="615"/>
                </a:lnTo>
                <a:lnTo>
                  <a:pt x="83930" y="466"/>
                </a:lnTo>
                <a:lnTo>
                  <a:pt x="83949" y="410"/>
                </a:lnTo>
                <a:lnTo>
                  <a:pt x="83930" y="373"/>
                </a:lnTo>
                <a:lnTo>
                  <a:pt x="83912" y="373"/>
                </a:lnTo>
                <a:lnTo>
                  <a:pt x="83856" y="410"/>
                </a:lnTo>
                <a:lnTo>
                  <a:pt x="83651" y="596"/>
                </a:lnTo>
                <a:lnTo>
                  <a:pt x="83483" y="801"/>
                </a:lnTo>
                <a:lnTo>
                  <a:pt x="83130" y="1229"/>
                </a:lnTo>
                <a:lnTo>
                  <a:pt x="83055" y="987"/>
                </a:lnTo>
                <a:lnTo>
                  <a:pt x="82906" y="578"/>
                </a:lnTo>
                <a:lnTo>
                  <a:pt x="82832" y="392"/>
                </a:lnTo>
                <a:lnTo>
                  <a:pt x="82757" y="224"/>
                </a:lnTo>
                <a:lnTo>
                  <a:pt x="82701" y="168"/>
                </a:lnTo>
                <a:lnTo>
                  <a:pt x="82664" y="131"/>
                </a:lnTo>
                <a:lnTo>
                  <a:pt x="82627" y="112"/>
                </a:lnTo>
                <a:close/>
                <a:moveTo>
                  <a:pt x="85103" y="354"/>
                </a:moveTo>
                <a:lnTo>
                  <a:pt x="85066" y="373"/>
                </a:lnTo>
                <a:lnTo>
                  <a:pt x="84954" y="447"/>
                </a:lnTo>
                <a:lnTo>
                  <a:pt x="84805" y="596"/>
                </a:lnTo>
                <a:lnTo>
                  <a:pt x="84656" y="783"/>
                </a:lnTo>
                <a:lnTo>
                  <a:pt x="84507" y="987"/>
                </a:lnTo>
                <a:lnTo>
                  <a:pt x="84396" y="1174"/>
                </a:lnTo>
                <a:lnTo>
                  <a:pt x="84321" y="1341"/>
                </a:lnTo>
                <a:lnTo>
                  <a:pt x="84303" y="1397"/>
                </a:lnTo>
                <a:lnTo>
                  <a:pt x="84303" y="1453"/>
                </a:lnTo>
                <a:lnTo>
                  <a:pt x="84340" y="1490"/>
                </a:lnTo>
                <a:lnTo>
                  <a:pt x="84377" y="1509"/>
                </a:lnTo>
                <a:lnTo>
                  <a:pt x="84414" y="1490"/>
                </a:lnTo>
                <a:lnTo>
                  <a:pt x="84470" y="1471"/>
                </a:lnTo>
                <a:lnTo>
                  <a:pt x="84582" y="1360"/>
                </a:lnTo>
                <a:lnTo>
                  <a:pt x="84712" y="1192"/>
                </a:lnTo>
                <a:lnTo>
                  <a:pt x="84936" y="838"/>
                </a:lnTo>
                <a:lnTo>
                  <a:pt x="85066" y="615"/>
                </a:lnTo>
                <a:lnTo>
                  <a:pt x="85215" y="820"/>
                </a:lnTo>
                <a:lnTo>
                  <a:pt x="85438" y="1118"/>
                </a:lnTo>
                <a:lnTo>
                  <a:pt x="85550" y="1248"/>
                </a:lnTo>
                <a:lnTo>
                  <a:pt x="85662" y="1360"/>
                </a:lnTo>
                <a:lnTo>
                  <a:pt x="85773" y="1416"/>
                </a:lnTo>
                <a:lnTo>
                  <a:pt x="85811" y="1434"/>
                </a:lnTo>
                <a:lnTo>
                  <a:pt x="85848" y="1416"/>
                </a:lnTo>
                <a:lnTo>
                  <a:pt x="85848" y="1397"/>
                </a:lnTo>
                <a:lnTo>
                  <a:pt x="85848" y="1360"/>
                </a:lnTo>
                <a:lnTo>
                  <a:pt x="85792" y="1248"/>
                </a:lnTo>
                <a:lnTo>
                  <a:pt x="85550" y="894"/>
                </a:lnTo>
                <a:lnTo>
                  <a:pt x="85289" y="559"/>
                </a:lnTo>
                <a:lnTo>
                  <a:pt x="85140" y="354"/>
                </a:lnTo>
                <a:close/>
                <a:moveTo>
                  <a:pt x="2588" y="224"/>
                </a:moveTo>
                <a:lnTo>
                  <a:pt x="2551" y="243"/>
                </a:lnTo>
                <a:lnTo>
                  <a:pt x="2532" y="299"/>
                </a:lnTo>
                <a:lnTo>
                  <a:pt x="2290" y="783"/>
                </a:lnTo>
                <a:lnTo>
                  <a:pt x="2029" y="1248"/>
                </a:lnTo>
                <a:lnTo>
                  <a:pt x="1918" y="1062"/>
                </a:lnTo>
                <a:lnTo>
                  <a:pt x="1769" y="764"/>
                </a:lnTo>
                <a:lnTo>
                  <a:pt x="1601" y="485"/>
                </a:lnTo>
                <a:lnTo>
                  <a:pt x="1527" y="392"/>
                </a:lnTo>
                <a:lnTo>
                  <a:pt x="1508" y="373"/>
                </a:lnTo>
                <a:lnTo>
                  <a:pt x="1489" y="373"/>
                </a:lnTo>
                <a:lnTo>
                  <a:pt x="1452" y="392"/>
                </a:lnTo>
                <a:lnTo>
                  <a:pt x="1415" y="429"/>
                </a:lnTo>
                <a:lnTo>
                  <a:pt x="1415" y="485"/>
                </a:lnTo>
                <a:lnTo>
                  <a:pt x="1415" y="559"/>
                </a:lnTo>
                <a:lnTo>
                  <a:pt x="1452" y="708"/>
                </a:lnTo>
                <a:lnTo>
                  <a:pt x="1508" y="876"/>
                </a:lnTo>
                <a:lnTo>
                  <a:pt x="1601" y="1043"/>
                </a:lnTo>
                <a:lnTo>
                  <a:pt x="1676" y="1192"/>
                </a:lnTo>
                <a:lnTo>
                  <a:pt x="1806" y="1378"/>
                </a:lnTo>
                <a:lnTo>
                  <a:pt x="1936" y="1490"/>
                </a:lnTo>
                <a:lnTo>
                  <a:pt x="1992" y="1509"/>
                </a:lnTo>
                <a:lnTo>
                  <a:pt x="2029" y="1527"/>
                </a:lnTo>
                <a:lnTo>
                  <a:pt x="2122" y="1527"/>
                </a:lnTo>
                <a:lnTo>
                  <a:pt x="2216" y="1453"/>
                </a:lnTo>
                <a:lnTo>
                  <a:pt x="2290" y="1360"/>
                </a:lnTo>
                <a:lnTo>
                  <a:pt x="2346" y="1248"/>
                </a:lnTo>
                <a:lnTo>
                  <a:pt x="2495" y="969"/>
                </a:lnTo>
                <a:lnTo>
                  <a:pt x="2644" y="689"/>
                </a:lnTo>
                <a:lnTo>
                  <a:pt x="2737" y="522"/>
                </a:lnTo>
                <a:lnTo>
                  <a:pt x="2737" y="447"/>
                </a:lnTo>
                <a:lnTo>
                  <a:pt x="2737" y="392"/>
                </a:lnTo>
                <a:lnTo>
                  <a:pt x="2718" y="317"/>
                </a:lnTo>
                <a:lnTo>
                  <a:pt x="2662" y="243"/>
                </a:lnTo>
                <a:lnTo>
                  <a:pt x="2625" y="224"/>
                </a:lnTo>
                <a:close/>
                <a:moveTo>
                  <a:pt x="6274" y="224"/>
                </a:moveTo>
                <a:lnTo>
                  <a:pt x="6237" y="243"/>
                </a:lnTo>
                <a:lnTo>
                  <a:pt x="6218" y="280"/>
                </a:lnTo>
                <a:lnTo>
                  <a:pt x="5939" y="783"/>
                </a:lnTo>
                <a:lnTo>
                  <a:pt x="5660" y="1267"/>
                </a:lnTo>
                <a:lnTo>
                  <a:pt x="5604" y="1192"/>
                </a:lnTo>
                <a:lnTo>
                  <a:pt x="5548" y="1062"/>
                </a:lnTo>
                <a:lnTo>
                  <a:pt x="5418" y="745"/>
                </a:lnTo>
                <a:lnTo>
                  <a:pt x="5288" y="466"/>
                </a:lnTo>
                <a:lnTo>
                  <a:pt x="5232" y="392"/>
                </a:lnTo>
                <a:lnTo>
                  <a:pt x="5213" y="373"/>
                </a:lnTo>
                <a:lnTo>
                  <a:pt x="5194" y="354"/>
                </a:lnTo>
                <a:lnTo>
                  <a:pt x="5157" y="373"/>
                </a:lnTo>
                <a:lnTo>
                  <a:pt x="5139" y="410"/>
                </a:lnTo>
                <a:lnTo>
                  <a:pt x="5120" y="447"/>
                </a:lnTo>
                <a:lnTo>
                  <a:pt x="5120" y="522"/>
                </a:lnTo>
                <a:lnTo>
                  <a:pt x="5139" y="652"/>
                </a:lnTo>
                <a:lnTo>
                  <a:pt x="5176" y="820"/>
                </a:lnTo>
                <a:lnTo>
                  <a:pt x="5306" y="1118"/>
                </a:lnTo>
                <a:lnTo>
                  <a:pt x="5399" y="1304"/>
                </a:lnTo>
                <a:lnTo>
                  <a:pt x="5511" y="1434"/>
                </a:lnTo>
                <a:lnTo>
                  <a:pt x="5567" y="1471"/>
                </a:lnTo>
                <a:lnTo>
                  <a:pt x="5604" y="1509"/>
                </a:lnTo>
                <a:lnTo>
                  <a:pt x="5660" y="1527"/>
                </a:lnTo>
                <a:lnTo>
                  <a:pt x="5697" y="1509"/>
                </a:lnTo>
                <a:lnTo>
                  <a:pt x="5772" y="1471"/>
                </a:lnTo>
                <a:lnTo>
                  <a:pt x="5865" y="1397"/>
                </a:lnTo>
                <a:lnTo>
                  <a:pt x="5939" y="1304"/>
                </a:lnTo>
                <a:lnTo>
                  <a:pt x="6088" y="1043"/>
                </a:lnTo>
                <a:lnTo>
                  <a:pt x="6293" y="708"/>
                </a:lnTo>
                <a:lnTo>
                  <a:pt x="6386" y="503"/>
                </a:lnTo>
                <a:lnTo>
                  <a:pt x="6405" y="429"/>
                </a:lnTo>
                <a:lnTo>
                  <a:pt x="6405" y="373"/>
                </a:lnTo>
                <a:lnTo>
                  <a:pt x="6386" y="299"/>
                </a:lnTo>
                <a:lnTo>
                  <a:pt x="6330" y="243"/>
                </a:lnTo>
                <a:lnTo>
                  <a:pt x="6312" y="224"/>
                </a:lnTo>
                <a:close/>
                <a:moveTo>
                  <a:pt x="7671" y="373"/>
                </a:moveTo>
                <a:lnTo>
                  <a:pt x="7540" y="447"/>
                </a:lnTo>
                <a:lnTo>
                  <a:pt x="7410" y="578"/>
                </a:lnTo>
                <a:lnTo>
                  <a:pt x="7242" y="745"/>
                </a:lnTo>
                <a:lnTo>
                  <a:pt x="7093" y="932"/>
                </a:lnTo>
                <a:lnTo>
                  <a:pt x="6963" y="1118"/>
                </a:lnTo>
                <a:lnTo>
                  <a:pt x="6889" y="1267"/>
                </a:lnTo>
                <a:lnTo>
                  <a:pt x="6870" y="1322"/>
                </a:lnTo>
                <a:lnTo>
                  <a:pt x="6851" y="1360"/>
                </a:lnTo>
                <a:lnTo>
                  <a:pt x="6870" y="1416"/>
                </a:lnTo>
                <a:lnTo>
                  <a:pt x="6889" y="1453"/>
                </a:lnTo>
                <a:lnTo>
                  <a:pt x="6926" y="1453"/>
                </a:lnTo>
                <a:lnTo>
                  <a:pt x="6945" y="1434"/>
                </a:lnTo>
                <a:lnTo>
                  <a:pt x="7075" y="1304"/>
                </a:lnTo>
                <a:lnTo>
                  <a:pt x="7224" y="1155"/>
                </a:lnTo>
                <a:lnTo>
                  <a:pt x="7373" y="969"/>
                </a:lnTo>
                <a:lnTo>
                  <a:pt x="7633" y="615"/>
                </a:lnTo>
                <a:lnTo>
                  <a:pt x="7745" y="820"/>
                </a:lnTo>
                <a:lnTo>
                  <a:pt x="7969" y="1174"/>
                </a:lnTo>
                <a:lnTo>
                  <a:pt x="8080" y="1341"/>
                </a:lnTo>
                <a:lnTo>
                  <a:pt x="8192" y="1453"/>
                </a:lnTo>
                <a:lnTo>
                  <a:pt x="8248" y="1509"/>
                </a:lnTo>
                <a:lnTo>
                  <a:pt x="8304" y="1527"/>
                </a:lnTo>
                <a:lnTo>
                  <a:pt x="8341" y="1527"/>
                </a:lnTo>
                <a:lnTo>
                  <a:pt x="8378" y="1509"/>
                </a:lnTo>
                <a:lnTo>
                  <a:pt x="8397" y="1471"/>
                </a:lnTo>
                <a:lnTo>
                  <a:pt x="8397" y="1416"/>
                </a:lnTo>
                <a:lnTo>
                  <a:pt x="8360" y="1285"/>
                </a:lnTo>
                <a:lnTo>
                  <a:pt x="8266" y="1118"/>
                </a:lnTo>
                <a:lnTo>
                  <a:pt x="8155" y="932"/>
                </a:lnTo>
                <a:lnTo>
                  <a:pt x="7894" y="596"/>
                </a:lnTo>
                <a:lnTo>
                  <a:pt x="7726" y="392"/>
                </a:lnTo>
                <a:lnTo>
                  <a:pt x="7708" y="373"/>
                </a:lnTo>
                <a:close/>
                <a:moveTo>
                  <a:pt x="39675" y="187"/>
                </a:moveTo>
                <a:lnTo>
                  <a:pt x="39601" y="205"/>
                </a:lnTo>
                <a:lnTo>
                  <a:pt x="39545" y="243"/>
                </a:lnTo>
                <a:lnTo>
                  <a:pt x="39433" y="354"/>
                </a:lnTo>
                <a:lnTo>
                  <a:pt x="39321" y="485"/>
                </a:lnTo>
                <a:lnTo>
                  <a:pt x="39210" y="634"/>
                </a:lnTo>
                <a:lnTo>
                  <a:pt x="39023" y="950"/>
                </a:lnTo>
                <a:lnTo>
                  <a:pt x="38875" y="1211"/>
                </a:lnTo>
                <a:lnTo>
                  <a:pt x="38744" y="1006"/>
                </a:lnTo>
                <a:lnTo>
                  <a:pt x="38577" y="689"/>
                </a:lnTo>
                <a:lnTo>
                  <a:pt x="38390" y="392"/>
                </a:lnTo>
                <a:lnTo>
                  <a:pt x="38316" y="299"/>
                </a:lnTo>
                <a:lnTo>
                  <a:pt x="38279" y="261"/>
                </a:lnTo>
                <a:lnTo>
                  <a:pt x="38241" y="261"/>
                </a:lnTo>
                <a:lnTo>
                  <a:pt x="38204" y="280"/>
                </a:lnTo>
                <a:lnTo>
                  <a:pt x="38186" y="299"/>
                </a:lnTo>
                <a:lnTo>
                  <a:pt x="38167" y="354"/>
                </a:lnTo>
                <a:lnTo>
                  <a:pt x="38167" y="410"/>
                </a:lnTo>
                <a:lnTo>
                  <a:pt x="38223" y="559"/>
                </a:lnTo>
                <a:lnTo>
                  <a:pt x="38279" y="745"/>
                </a:lnTo>
                <a:lnTo>
                  <a:pt x="38465" y="1080"/>
                </a:lnTo>
                <a:lnTo>
                  <a:pt x="38577" y="1285"/>
                </a:lnTo>
                <a:lnTo>
                  <a:pt x="38707" y="1434"/>
                </a:lnTo>
                <a:lnTo>
                  <a:pt x="38763" y="1490"/>
                </a:lnTo>
                <a:lnTo>
                  <a:pt x="38819" y="1509"/>
                </a:lnTo>
                <a:lnTo>
                  <a:pt x="38875" y="1527"/>
                </a:lnTo>
                <a:lnTo>
                  <a:pt x="38930" y="1527"/>
                </a:lnTo>
                <a:lnTo>
                  <a:pt x="38968" y="1509"/>
                </a:lnTo>
                <a:lnTo>
                  <a:pt x="39023" y="1471"/>
                </a:lnTo>
                <a:lnTo>
                  <a:pt x="39117" y="1378"/>
                </a:lnTo>
                <a:lnTo>
                  <a:pt x="39191" y="1267"/>
                </a:lnTo>
                <a:lnTo>
                  <a:pt x="39396" y="969"/>
                </a:lnTo>
                <a:lnTo>
                  <a:pt x="39489" y="820"/>
                </a:lnTo>
                <a:lnTo>
                  <a:pt x="39656" y="522"/>
                </a:lnTo>
                <a:lnTo>
                  <a:pt x="39712" y="392"/>
                </a:lnTo>
                <a:lnTo>
                  <a:pt x="39750" y="261"/>
                </a:lnTo>
                <a:lnTo>
                  <a:pt x="39768" y="224"/>
                </a:lnTo>
                <a:lnTo>
                  <a:pt x="39750" y="187"/>
                </a:lnTo>
                <a:close/>
                <a:moveTo>
                  <a:pt x="10035" y="94"/>
                </a:moveTo>
                <a:lnTo>
                  <a:pt x="9998" y="131"/>
                </a:lnTo>
                <a:lnTo>
                  <a:pt x="9979" y="168"/>
                </a:lnTo>
                <a:lnTo>
                  <a:pt x="9570" y="1229"/>
                </a:lnTo>
                <a:lnTo>
                  <a:pt x="9421" y="1025"/>
                </a:lnTo>
                <a:lnTo>
                  <a:pt x="9179" y="727"/>
                </a:lnTo>
                <a:lnTo>
                  <a:pt x="9048" y="578"/>
                </a:lnTo>
                <a:lnTo>
                  <a:pt x="8937" y="466"/>
                </a:lnTo>
                <a:lnTo>
                  <a:pt x="8825" y="410"/>
                </a:lnTo>
                <a:lnTo>
                  <a:pt x="8750" y="410"/>
                </a:lnTo>
                <a:lnTo>
                  <a:pt x="8732" y="447"/>
                </a:lnTo>
                <a:lnTo>
                  <a:pt x="8750" y="485"/>
                </a:lnTo>
                <a:lnTo>
                  <a:pt x="8788" y="578"/>
                </a:lnTo>
                <a:lnTo>
                  <a:pt x="8993" y="876"/>
                </a:lnTo>
                <a:lnTo>
                  <a:pt x="9235" y="1174"/>
                </a:lnTo>
                <a:lnTo>
                  <a:pt x="9365" y="1341"/>
                </a:lnTo>
                <a:lnTo>
                  <a:pt x="9495" y="1490"/>
                </a:lnTo>
                <a:lnTo>
                  <a:pt x="9532" y="1527"/>
                </a:lnTo>
                <a:lnTo>
                  <a:pt x="9570" y="1546"/>
                </a:lnTo>
                <a:lnTo>
                  <a:pt x="9607" y="1546"/>
                </a:lnTo>
                <a:lnTo>
                  <a:pt x="9663" y="1527"/>
                </a:lnTo>
                <a:lnTo>
                  <a:pt x="9700" y="1490"/>
                </a:lnTo>
                <a:lnTo>
                  <a:pt x="9737" y="1434"/>
                </a:lnTo>
                <a:lnTo>
                  <a:pt x="9812" y="1267"/>
                </a:lnTo>
                <a:lnTo>
                  <a:pt x="9905" y="950"/>
                </a:lnTo>
                <a:lnTo>
                  <a:pt x="10091" y="596"/>
                </a:lnTo>
                <a:lnTo>
                  <a:pt x="10165" y="373"/>
                </a:lnTo>
                <a:lnTo>
                  <a:pt x="10184" y="299"/>
                </a:lnTo>
                <a:lnTo>
                  <a:pt x="10184" y="243"/>
                </a:lnTo>
                <a:lnTo>
                  <a:pt x="10147" y="168"/>
                </a:lnTo>
                <a:lnTo>
                  <a:pt x="10091" y="112"/>
                </a:lnTo>
                <a:lnTo>
                  <a:pt x="10072" y="94"/>
                </a:lnTo>
                <a:close/>
                <a:moveTo>
                  <a:pt x="70320" y="224"/>
                </a:moveTo>
                <a:lnTo>
                  <a:pt x="70246" y="243"/>
                </a:lnTo>
                <a:lnTo>
                  <a:pt x="70171" y="280"/>
                </a:lnTo>
                <a:lnTo>
                  <a:pt x="70097" y="354"/>
                </a:lnTo>
                <a:lnTo>
                  <a:pt x="70004" y="466"/>
                </a:lnTo>
                <a:lnTo>
                  <a:pt x="69874" y="652"/>
                </a:lnTo>
                <a:lnTo>
                  <a:pt x="69762" y="801"/>
                </a:lnTo>
                <a:lnTo>
                  <a:pt x="69706" y="932"/>
                </a:lnTo>
                <a:lnTo>
                  <a:pt x="69632" y="1099"/>
                </a:lnTo>
                <a:lnTo>
                  <a:pt x="69613" y="1174"/>
                </a:lnTo>
                <a:lnTo>
                  <a:pt x="69613" y="1229"/>
                </a:lnTo>
                <a:lnTo>
                  <a:pt x="69632" y="1248"/>
                </a:lnTo>
                <a:lnTo>
                  <a:pt x="69725" y="1248"/>
                </a:lnTo>
                <a:lnTo>
                  <a:pt x="69780" y="1211"/>
                </a:lnTo>
                <a:lnTo>
                  <a:pt x="69855" y="1136"/>
                </a:lnTo>
                <a:lnTo>
                  <a:pt x="70023" y="913"/>
                </a:lnTo>
                <a:lnTo>
                  <a:pt x="70171" y="689"/>
                </a:lnTo>
                <a:lnTo>
                  <a:pt x="70283" y="541"/>
                </a:lnTo>
                <a:lnTo>
                  <a:pt x="70395" y="764"/>
                </a:lnTo>
                <a:lnTo>
                  <a:pt x="70544" y="1062"/>
                </a:lnTo>
                <a:lnTo>
                  <a:pt x="70618" y="1229"/>
                </a:lnTo>
                <a:lnTo>
                  <a:pt x="70711" y="1360"/>
                </a:lnTo>
                <a:lnTo>
                  <a:pt x="70804" y="1471"/>
                </a:lnTo>
                <a:lnTo>
                  <a:pt x="70898" y="1527"/>
                </a:lnTo>
                <a:lnTo>
                  <a:pt x="70953" y="1546"/>
                </a:lnTo>
                <a:lnTo>
                  <a:pt x="71009" y="1527"/>
                </a:lnTo>
                <a:lnTo>
                  <a:pt x="71028" y="1527"/>
                </a:lnTo>
                <a:lnTo>
                  <a:pt x="71047" y="1490"/>
                </a:lnTo>
                <a:lnTo>
                  <a:pt x="71028" y="1397"/>
                </a:lnTo>
                <a:lnTo>
                  <a:pt x="70991" y="1285"/>
                </a:lnTo>
                <a:lnTo>
                  <a:pt x="70860" y="1025"/>
                </a:lnTo>
                <a:lnTo>
                  <a:pt x="70767" y="876"/>
                </a:lnTo>
                <a:lnTo>
                  <a:pt x="70581" y="503"/>
                </a:lnTo>
                <a:lnTo>
                  <a:pt x="70451" y="317"/>
                </a:lnTo>
                <a:lnTo>
                  <a:pt x="70376" y="243"/>
                </a:lnTo>
                <a:lnTo>
                  <a:pt x="70320" y="224"/>
                </a:lnTo>
                <a:close/>
                <a:moveTo>
                  <a:pt x="86351" y="243"/>
                </a:moveTo>
                <a:lnTo>
                  <a:pt x="86313" y="261"/>
                </a:lnTo>
                <a:lnTo>
                  <a:pt x="86295" y="299"/>
                </a:lnTo>
                <a:lnTo>
                  <a:pt x="86295" y="354"/>
                </a:lnTo>
                <a:lnTo>
                  <a:pt x="86295" y="410"/>
                </a:lnTo>
                <a:lnTo>
                  <a:pt x="86351" y="559"/>
                </a:lnTo>
                <a:lnTo>
                  <a:pt x="86425" y="708"/>
                </a:lnTo>
                <a:lnTo>
                  <a:pt x="86593" y="1006"/>
                </a:lnTo>
                <a:lnTo>
                  <a:pt x="86723" y="1192"/>
                </a:lnTo>
                <a:lnTo>
                  <a:pt x="86797" y="1322"/>
                </a:lnTo>
                <a:lnTo>
                  <a:pt x="86872" y="1453"/>
                </a:lnTo>
                <a:lnTo>
                  <a:pt x="86928" y="1509"/>
                </a:lnTo>
                <a:lnTo>
                  <a:pt x="86965" y="1527"/>
                </a:lnTo>
                <a:lnTo>
                  <a:pt x="87039" y="1546"/>
                </a:lnTo>
                <a:lnTo>
                  <a:pt x="87114" y="1527"/>
                </a:lnTo>
                <a:lnTo>
                  <a:pt x="87151" y="1509"/>
                </a:lnTo>
                <a:lnTo>
                  <a:pt x="87188" y="1471"/>
                </a:lnTo>
                <a:lnTo>
                  <a:pt x="87263" y="1378"/>
                </a:lnTo>
                <a:lnTo>
                  <a:pt x="87393" y="1174"/>
                </a:lnTo>
                <a:lnTo>
                  <a:pt x="87449" y="1043"/>
                </a:lnTo>
                <a:lnTo>
                  <a:pt x="87524" y="894"/>
                </a:lnTo>
                <a:lnTo>
                  <a:pt x="87561" y="727"/>
                </a:lnTo>
                <a:lnTo>
                  <a:pt x="87561" y="578"/>
                </a:lnTo>
                <a:lnTo>
                  <a:pt x="87542" y="522"/>
                </a:lnTo>
                <a:lnTo>
                  <a:pt x="87486" y="392"/>
                </a:lnTo>
                <a:lnTo>
                  <a:pt x="87468" y="354"/>
                </a:lnTo>
                <a:lnTo>
                  <a:pt x="87430" y="336"/>
                </a:lnTo>
                <a:lnTo>
                  <a:pt x="87412" y="354"/>
                </a:lnTo>
                <a:lnTo>
                  <a:pt x="87393" y="429"/>
                </a:lnTo>
                <a:lnTo>
                  <a:pt x="87356" y="652"/>
                </a:lnTo>
                <a:lnTo>
                  <a:pt x="87281" y="876"/>
                </a:lnTo>
                <a:lnTo>
                  <a:pt x="87170" y="1080"/>
                </a:lnTo>
                <a:lnTo>
                  <a:pt x="87039" y="1267"/>
                </a:lnTo>
                <a:lnTo>
                  <a:pt x="86723" y="671"/>
                </a:lnTo>
                <a:lnTo>
                  <a:pt x="86630" y="485"/>
                </a:lnTo>
                <a:lnTo>
                  <a:pt x="86518" y="354"/>
                </a:lnTo>
                <a:lnTo>
                  <a:pt x="86425" y="261"/>
                </a:lnTo>
                <a:lnTo>
                  <a:pt x="86388" y="243"/>
                </a:lnTo>
                <a:close/>
                <a:moveTo>
                  <a:pt x="4226" y="336"/>
                </a:moveTo>
                <a:lnTo>
                  <a:pt x="4170" y="354"/>
                </a:lnTo>
                <a:lnTo>
                  <a:pt x="4096" y="373"/>
                </a:lnTo>
                <a:lnTo>
                  <a:pt x="4022" y="429"/>
                </a:lnTo>
                <a:lnTo>
                  <a:pt x="3817" y="578"/>
                </a:lnTo>
                <a:lnTo>
                  <a:pt x="3612" y="764"/>
                </a:lnTo>
                <a:lnTo>
                  <a:pt x="3388" y="987"/>
                </a:lnTo>
                <a:lnTo>
                  <a:pt x="3221" y="1192"/>
                </a:lnTo>
                <a:lnTo>
                  <a:pt x="3091" y="1378"/>
                </a:lnTo>
                <a:lnTo>
                  <a:pt x="3072" y="1434"/>
                </a:lnTo>
                <a:lnTo>
                  <a:pt x="3053" y="1490"/>
                </a:lnTo>
                <a:lnTo>
                  <a:pt x="3072" y="1546"/>
                </a:lnTo>
                <a:lnTo>
                  <a:pt x="3109" y="1565"/>
                </a:lnTo>
                <a:lnTo>
                  <a:pt x="3165" y="1546"/>
                </a:lnTo>
                <a:lnTo>
                  <a:pt x="3240" y="1527"/>
                </a:lnTo>
                <a:lnTo>
                  <a:pt x="3388" y="1397"/>
                </a:lnTo>
                <a:lnTo>
                  <a:pt x="3575" y="1229"/>
                </a:lnTo>
                <a:lnTo>
                  <a:pt x="3928" y="876"/>
                </a:lnTo>
                <a:lnTo>
                  <a:pt x="4133" y="634"/>
                </a:lnTo>
                <a:lnTo>
                  <a:pt x="4245" y="820"/>
                </a:lnTo>
                <a:lnTo>
                  <a:pt x="4450" y="1099"/>
                </a:lnTo>
                <a:lnTo>
                  <a:pt x="4543" y="1229"/>
                </a:lnTo>
                <a:lnTo>
                  <a:pt x="4655" y="1341"/>
                </a:lnTo>
                <a:lnTo>
                  <a:pt x="4692" y="1360"/>
                </a:lnTo>
                <a:lnTo>
                  <a:pt x="4785" y="1360"/>
                </a:lnTo>
                <a:lnTo>
                  <a:pt x="4803" y="1322"/>
                </a:lnTo>
                <a:lnTo>
                  <a:pt x="4822" y="1285"/>
                </a:lnTo>
                <a:lnTo>
                  <a:pt x="4822" y="1229"/>
                </a:lnTo>
                <a:lnTo>
                  <a:pt x="4785" y="1118"/>
                </a:lnTo>
                <a:lnTo>
                  <a:pt x="4710" y="969"/>
                </a:lnTo>
                <a:lnTo>
                  <a:pt x="4617" y="838"/>
                </a:lnTo>
                <a:lnTo>
                  <a:pt x="4394" y="541"/>
                </a:lnTo>
                <a:lnTo>
                  <a:pt x="4264" y="354"/>
                </a:lnTo>
                <a:lnTo>
                  <a:pt x="4226" y="336"/>
                </a:lnTo>
                <a:close/>
                <a:moveTo>
                  <a:pt x="15006" y="168"/>
                </a:moveTo>
                <a:lnTo>
                  <a:pt x="14876" y="261"/>
                </a:lnTo>
                <a:lnTo>
                  <a:pt x="14708" y="410"/>
                </a:lnTo>
                <a:lnTo>
                  <a:pt x="14522" y="596"/>
                </a:lnTo>
                <a:lnTo>
                  <a:pt x="14336" y="801"/>
                </a:lnTo>
                <a:lnTo>
                  <a:pt x="14187" y="1006"/>
                </a:lnTo>
                <a:lnTo>
                  <a:pt x="14094" y="1155"/>
                </a:lnTo>
                <a:lnTo>
                  <a:pt x="14075" y="1229"/>
                </a:lnTo>
                <a:lnTo>
                  <a:pt x="14057" y="1267"/>
                </a:lnTo>
                <a:lnTo>
                  <a:pt x="14075" y="1341"/>
                </a:lnTo>
                <a:lnTo>
                  <a:pt x="14112" y="1360"/>
                </a:lnTo>
                <a:lnTo>
                  <a:pt x="14150" y="1360"/>
                </a:lnTo>
                <a:lnTo>
                  <a:pt x="14187" y="1322"/>
                </a:lnTo>
                <a:lnTo>
                  <a:pt x="14280" y="1229"/>
                </a:lnTo>
                <a:lnTo>
                  <a:pt x="14355" y="1155"/>
                </a:lnTo>
                <a:lnTo>
                  <a:pt x="14671" y="783"/>
                </a:lnTo>
                <a:lnTo>
                  <a:pt x="15006" y="410"/>
                </a:lnTo>
                <a:lnTo>
                  <a:pt x="15192" y="671"/>
                </a:lnTo>
                <a:lnTo>
                  <a:pt x="15472" y="1080"/>
                </a:lnTo>
                <a:lnTo>
                  <a:pt x="15621" y="1285"/>
                </a:lnTo>
                <a:lnTo>
                  <a:pt x="15751" y="1453"/>
                </a:lnTo>
                <a:lnTo>
                  <a:pt x="15863" y="1546"/>
                </a:lnTo>
                <a:lnTo>
                  <a:pt x="15900" y="1565"/>
                </a:lnTo>
                <a:lnTo>
                  <a:pt x="15918" y="1565"/>
                </a:lnTo>
                <a:lnTo>
                  <a:pt x="15956" y="1509"/>
                </a:lnTo>
                <a:lnTo>
                  <a:pt x="15956" y="1434"/>
                </a:lnTo>
                <a:lnTo>
                  <a:pt x="15956" y="1360"/>
                </a:lnTo>
                <a:lnTo>
                  <a:pt x="15918" y="1267"/>
                </a:lnTo>
                <a:lnTo>
                  <a:pt x="15807" y="1062"/>
                </a:lnTo>
                <a:lnTo>
                  <a:pt x="15658" y="838"/>
                </a:lnTo>
                <a:lnTo>
                  <a:pt x="15490" y="615"/>
                </a:lnTo>
                <a:lnTo>
                  <a:pt x="15323" y="429"/>
                </a:lnTo>
                <a:lnTo>
                  <a:pt x="15081" y="168"/>
                </a:lnTo>
                <a:close/>
                <a:moveTo>
                  <a:pt x="61793" y="168"/>
                </a:moveTo>
                <a:lnTo>
                  <a:pt x="61737" y="187"/>
                </a:lnTo>
                <a:lnTo>
                  <a:pt x="61626" y="261"/>
                </a:lnTo>
                <a:lnTo>
                  <a:pt x="61514" y="354"/>
                </a:lnTo>
                <a:lnTo>
                  <a:pt x="61421" y="485"/>
                </a:lnTo>
                <a:lnTo>
                  <a:pt x="61328" y="615"/>
                </a:lnTo>
                <a:lnTo>
                  <a:pt x="61198" y="913"/>
                </a:lnTo>
                <a:lnTo>
                  <a:pt x="61104" y="1174"/>
                </a:lnTo>
                <a:lnTo>
                  <a:pt x="60881" y="932"/>
                </a:lnTo>
                <a:lnTo>
                  <a:pt x="60676" y="652"/>
                </a:lnTo>
                <a:lnTo>
                  <a:pt x="60490" y="429"/>
                </a:lnTo>
                <a:lnTo>
                  <a:pt x="60378" y="299"/>
                </a:lnTo>
                <a:lnTo>
                  <a:pt x="60341" y="261"/>
                </a:lnTo>
                <a:lnTo>
                  <a:pt x="60323" y="261"/>
                </a:lnTo>
                <a:lnTo>
                  <a:pt x="60323" y="336"/>
                </a:lnTo>
                <a:lnTo>
                  <a:pt x="60341" y="410"/>
                </a:lnTo>
                <a:lnTo>
                  <a:pt x="60397" y="615"/>
                </a:lnTo>
                <a:lnTo>
                  <a:pt x="60490" y="838"/>
                </a:lnTo>
                <a:lnTo>
                  <a:pt x="60602" y="1062"/>
                </a:lnTo>
                <a:lnTo>
                  <a:pt x="60751" y="1267"/>
                </a:lnTo>
                <a:lnTo>
                  <a:pt x="60900" y="1434"/>
                </a:lnTo>
                <a:lnTo>
                  <a:pt x="60974" y="1490"/>
                </a:lnTo>
                <a:lnTo>
                  <a:pt x="61049" y="1546"/>
                </a:lnTo>
                <a:lnTo>
                  <a:pt x="61123" y="1565"/>
                </a:lnTo>
                <a:lnTo>
                  <a:pt x="61198" y="1565"/>
                </a:lnTo>
                <a:lnTo>
                  <a:pt x="61253" y="1527"/>
                </a:lnTo>
                <a:lnTo>
                  <a:pt x="61309" y="1434"/>
                </a:lnTo>
                <a:lnTo>
                  <a:pt x="61440" y="1192"/>
                </a:lnTo>
                <a:lnTo>
                  <a:pt x="61551" y="913"/>
                </a:lnTo>
                <a:lnTo>
                  <a:pt x="61626" y="745"/>
                </a:lnTo>
                <a:lnTo>
                  <a:pt x="61700" y="634"/>
                </a:lnTo>
                <a:lnTo>
                  <a:pt x="61812" y="392"/>
                </a:lnTo>
                <a:lnTo>
                  <a:pt x="61849" y="280"/>
                </a:lnTo>
                <a:lnTo>
                  <a:pt x="61868" y="205"/>
                </a:lnTo>
                <a:lnTo>
                  <a:pt x="61849" y="168"/>
                </a:lnTo>
                <a:close/>
                <a:moveTo>
                  <a:pt x="62855" y="168"/>
                </a:moveTo>
                <a:lnTo>
                  <a:pt x="62799" y="187"/>
                </a:lnTo>
                <a:lnTo>
                  <a:pt x="62743" y="224"/>
                </a:lnTo>
                <a:lnTo>
                  <a:pt x="62687" y="280"/>
                </a:lnTo>
                <a:lnTo>
                  <a:pt x="62575" y="392"/>
                </a:lnTo>
                <a:lnTo>
                  <a:pt x="62501" y="522"/>
                </a:lnTo>
                <a:lnTo>
                  <a:pt x="62352" y="801"/>
                </a:lnTo>
                <a:lnTo>
                  <a:pt x="62240" y="1006"/>
                </a:lnTo>
                <a:lnTo>
                  <a:pt x="62203" y="1118"/>
                </a:lnTo>
                <a:lnTo>
                  <a:pt x="62184" y="1211"/>
                </a:lnTo>
                <a:lnTo>
                  <a:pt x="62184" y="1322"/>
                </a:lnTo>
                <a:lnTo>
                  <a:pt x="62184" y="1360"/>
                </a:lnTo>
                <a:lnTo>
                  <a:pt x="62203" y="1378"/>
                </a:lnTo>
                <a:lnTo>
                  <a:pt x="62222" y="1378"/>
                </a:lnTo>
                <a:lnTo>
                  <a:pt x="62259" y="1360"/>
                </a:lnTo>
                <a:lnTo>
                  <a:pt x="62389" y="1155"/>
                </a:lnTo>
                <a:lnTo>
                  <a:pt x="62557" y="857"/>
                </a:lnTo>
                <a:lnTo>
                  <a:pt x="62724" y="578"/>
                </a:lnTo>
                <a:lnTo>
                  <a:pt x="62799" y="485"/>
                </a:lnTo>
                <a:lnTo>
                  <a:pt x="62873" y="429"/>
                </a:lnTo>
                <a:lnTo>
                  <a:pt x="62892" y="429"/>
                </a:lnTo>
                <a:lnTo>
                  <a:pt x="62910" y="466"/>
                </a:lnTo>
                <a:lnTo>
                  <a:pt x="62985" y="559"/>
                </a:lnTo>
                <a:lnTo>
                  <a:pt x="63171" y="894"/>
                </a:lnTo>
                <a:lnTo>
                  <a:pt x="63357" y="1248"/>
                </a:lnTo>
                <a:lnTo>
                  <a:pt x="63469" y="1434"/>
                </a:lnTo>
                <a:lnTo>
                  <a:pt x="63562" y="1527"/>
                </a:lnTo>
                <a:lnTo>
                  <a:pt x="63618" y="1546"/>
                </a:lnTo>
                <a:lnTo>
                  <a:pt x="63655" y="1565"/>
                </a:lnTo>
                <a:lnTo>
                  <a:pt x="63674" y="1546"/>
                </a:lnTo>
                <a:lnTo>
                  <a:pt x="63692" y="1509"/>
                </a:lnTo>
                <a:lnTo>
                  <a:pt x="63711" y="1453"/>
                </a:lnTo>
                <a:lnTo>
                  <a:pt x="63711" y="1378"/>
                </a:lnTo>
                <a:lnTo>
                  <a:pt x="63692" y="1285"/>
                </a:lnTo>
                <a:lnTo>
                  <a:pt x="63655" y="1192"/>
                </a:lnTo>
                <a:lnTo>
                  <a:pt x="63543" y="1006"/>
                </a:lnTo>
                <a:lnTo>
                  <a:pt x="63413" y="838"/>
                </a:lnTo>
                <a:lnTo>
                  <a:pt x="63320" y="671"/>
                </a:lnTo>
                <a:lnTo>
                  <a:pt x="63208" y="466"/>
                </a:lnTo>
                <a:lnTo>
                  <a:pt x="63134" y="354"/>
                </a:lnTo>
                <a:lnTo>
                  <a:pt x="63059" y="261"/>
                </a:lnTo>
                <a:lnTo>
                  <a:pt x="62985" y="205"/>
                </a:lnTo>
                <a:lnTo>
                  <a:pt x="62948" y="187"/>
                </a:lnTo>
                <a:lnTo>
                  <a:pt x="62892" y="168"/>
                </a:lnTo>
                <a:close/>
                <a:moveTo>
                  <a:pt x="77712" y="168"/>
                </a:moveTo>
                <a:lnTo>
                  <a:pt x="77656" y="187"/>
                </a:lnTo>
                <a:lnTo>
                  <a:pt x="77563" y="224"/>
                </a:lnTo>
                <a:lnTo>
                  <a:pt x="77451" y="317"/>
                </a:lnTo>
                <a:lnTo>
                  <a:pt x="77358" y="410"/>
                </a:lnTo>
                <a:lnTo>
                  <a:pt x="77190" y="652"/>
                </a:lnTo>
                <a:lnTo>
                  <a:pt x="77060" y="857"/>
                </a:lnTo>
                <a:lnTo>
                  <a:pt x="76948" y="1025"/>
                </a:lnTo>
                <a:lnTo>
                  <a:pt x="76818" y="1304"/>
                </a:lnTo>
                <a:lnTo>
                  <a:pt x="76781" y="1416"/>
                </a:lnTo>
                <a:lnTo>
                  <a:pt x="76781" y="1509"/>
                </a:lnTo>
                <a:lnTo>
                  <a:pt x="76781" y="1546"/>
                </a:lnTo>
                <a:lnTo>
                  <a:pt x="76818" y="1565"/>
                </a:lnTo>
                <a:lnTo>
                  <a:pt x="76874" y="1565"/>
                </a:lnTo>
                <a:lnTo>
                  <a:pt x="76930" y="1546"/>
                </a:lnTo>
                <a:lnTo>
                  <a:pt x="76967" y="1509"/>
                </a:lnTo>
                <a:lnTo>
                  <a:pt x="77023" y="1453"/>
                </a:lnTo>
                <a:lnTo>
                  <a:pt x="77116" y="1267"/>
                </a:lnTo>
                <a:lnTo>
                  <a:pt x="77284" y="950"/>
                </a:lnTo>
                <a:lnTo>
                  <a:pt x="77470" y="671"/>
                </a:lnTo>
                <a:lnTo>
                  <a:pt x="77693" y="410"/>
                </a:lnTo>
                <a:lnTo>
                  <a:pt x="77991" y="745"/>
                </a:lnTo>
                <a:lnTo>
                  <a:pt x="78289" y="1080"/>
                </a:lnTo>
                <a:lnTo>
                  <a:pt x="78382" y="1155"/>
                </a:lnTo>
                <a:lnTo>
                  <a:pt x="78531" y="1267"/>
                </a:lnTo>
                <a:lnTo>
                  <a:pt x="78643" y="1341"/>
                </a:lnTo>
                <a:lnTo>
                  <a:pt x="78661" y="1341"/>
                </a:lnTo>
                <a:lnTo>
                  <a:pt x="78661" y="1322"/>
                </a:lnTo>
                <a:lnTo>
                  <a:pt x="78643" y="1267"/>
                </a:lnTo>
                <a:lnTo>
                  <a:pt x="78457" y="969"/>
                </a:lnTo>
                <a:lnTo>
                  <a:pt x="78233" y="689"/>
                </a:lnTo>
                <a:lnTo>
                  <a:pt x="78010" y="410"/>
                </a:lnTo>
                <a:lnTo>
                  <a:pt x="77879" y="261"/>
                </a:lnTo>
                <a:lnTo>
                  <a:pt x="77823" y="205"/>
                </a:lnTo>
                <a:lnTo>
                  <a:pt x="77768" y="168"/>
                </a:lnTo>
                <a:close/>
                <a:moveTo>
                  <a:pt x="37218" y="317"/>
                </a:moveTo>
                <a:lnTo>
                  <a:pt x="37143" y="354"/>
                </a:lnTo>
                <a:lnTo>
                  <a:pt x="37069" y="429"/>
                </a:lnTo>
                <a:lnTo>
                  <a:pt x="36957" y="559"/>
                </a:lnTo>
                <a:lnTo>
                  <a:pt x="36715" y="783"/>
                </a:lnTo>
                <a:lnTo>
                  <a:pt x="36603" y="913"/>
                </a:lnTo>
                <a:lnTo>
                  <a:pt x="36529" y="1062"/>
                </a:lnTo>
                <a:lnTo>
                  <a:pt x="36491" y="1118"/>
                </a:lnTo>
                <a:lnTo>
                  <a:pt x="36454" y="1248"/>
                </a:lnTo>
                <a:lnTo>
                  <a:pt x="36454" y="1304"/>
                </a:lnTo>
                <a:lnTo>
                  <a:pt x="36454" y="1341"/>
                </a:lnTo>
                <a:lnTo>
                  <a:pt x="36491" y="1341"/>
                </a:lnTo>
                <a:lnTo>
                  <a:pt x="36566" y="1285"/>
                </a:lnTo>
                <a:lnTo>
                  <a:pt x="36733" y="1136"/>
                </a:lnTo>
                <a:lnTo>
                  <a:pt x="36901" y="987"/>
                </a:lnTo>
                <a:lnTo>
                  <a:pt x="37218" y="652"/>
                </a:lnTo>
                <a:lnTo>
                  <a:pt x="37273" y="876"/>
                </a:lnTo>
                <a:lnTo>
                  <a:pt x="37404" y="1211"/>
                </a:lnTo>
                <a:lnTo>
                  <a:pt x="37478" y="1360"/>
                </a:lnTo>
                <a:lnTo>
                  <a:pt x="37571" y="1490"/>
                </a:lnTo>
                <a:lnTo>
                  <a:pt x="37608" y="1546"/>
                </a:lnTo>
                <a:lnTo>
                  <a:pt x="37664" y="1583"/>
                </a:lnTo>
                <a:lnTo>
                  <a:pt x="37757" y="1583"/>
                </a:lnTo>
                <a:lnTo>
                  <a:pt x="37795" y="1565"/>
                </a:lnTo>
                <a:lnTo>
                  <a:pt x="37832" y="1527"/>
                </a:lnTo>
                <a:lnTo>
                  <a:pt x="37832" y="1490"/>
                </a:lnTo>
                <a:lnTo>
                  <a:pt x="37832" y="1434"/>
                </a:lnTo>
                <a:lnTo>
                  <a:pt x="37813" y="1304"/>
                </a:lnTo>
                <a:lnTo>
                  <a:pt x="37757" y="1155"/>
                </a:lnTo>
                <a:lnTo>
                  <a:pt x="37608" y="876"/>
                </a:lnTo>
                <a:lnTo>
                  <a:pt x="37497" y="671"/>
                </a:lnTo>
                <a:lnTo>
                  <a:pt x="37385" y="410"/>
                </a:lnTo>
                <a:lnTo>
                  <a:pt x="37329" y="354"/>
                </a:lnTo>
                <a:lnTo>
                  <a:pt x="37292" y="317"/>
                </a:lnTo>
                <a:close/>
                <a:moveTo>
                  <a:pt x="66727" y="373"/>
                </a:moveTo>
                <a:lnTo>
                  <a:pt x="66634" y="410"/>
                </a:lnTo>
                <a:lnTo>
                  <a:pt x="66541" y="466"/>
                </a:lnTo>
                <a:lnTo>
                  <a:pt x="66448" y="559"/>
                </a:lnTo>
                <a:lnTo>
                  <a:pt x="66355" y="652"/>
                </a:lnTo>
                <a:lnTo>
                  <a:pt x="66280" y="783"/>
                </a:lnTo>
                <a:lnTo>
                  <a:pt x="66131" y="1043"/>
                </a:lnTo>
                <a:lnTo>
                  <a:pt x="66020" y="1304"/>
                </a:lnTo>
                <a:lnTo>
                  <a:pt x="65945" y="1490"/>
                </a:lnTo>
                <a:lnTo>
                  <a:pt x="65945" y="1565"/>
                </a:lnTo>
                <a:lnTo>
                  <a:pt x="65964" y="1583"/>
                </a:lnTo>
                <a:lnTo>
                  <a:pt x="66020" y="1583"/>
                </a:lnTo>
                <a:lnTo>
                  <a:pt x="66094" y="1509"/>
                </a:lnTo>
                <a:lnTo>
                  <a:pt x="66243" y="1304"/>
                </a:lnTo>
                <a:lnTo>
                  <a:pt x="66485" y="913"/>
                </a:lnTo>
                <a:lnTo>
                  <a:pt x="66597" y="764"/>
                </a:lnTo>
                <a:lnTo>
                  <a:pt x="66634" y="727"/>
                </a:lnTo>
                <a:lnTo>
                  <a:pt x="66671" y="689"/>
                </a:lnTo>
                <a:lnTo>
                  <a:pt x="66709" y="689"/>
                </a:lnTo>
                <a:lnTo>
                  <a:pt x="66746" y="708"/>
                </a:lnTo>
                <a:lnTo>
                  <a:pt x="66783" y="745"/>
                </a:lnTo>
                <a:lnTo>
                  <a:pt x="66839" y="820"/>
                </a:lnTo>
                <a:lnTo>
                  <a:pt x="66895" y="987"/>
                </a:lnTo>
                <a:lnTo>
                  <a:pt x="67006" y="1248"/>
                </a:lnTo>
                <a:lnTo>
                  <a:pt x="67062" y="1378"/>
                </a:lnTo>
                <a:lnTo>
                  <a:pt x="67137" y="1471"/>
                </a:lnTo>
                <a:lnTo>
                  <a:pt x="67174" y="1490"/>
                </a:lnTo>
                <a:lnTo>
                  <a:pt x="67211" y="1509"/>
                </a:lnTo>
                <a:lnTo>
                  <a:pt x="67248" y="1509"/>
                </a:lnTo>
                <a:lnTo>
                  <a:pt x="67286" y="1490"/>
                </a:lnTo>
                <a:lnTo>
                  <a:pt x="67304" y="1453"/>
                </a:lnTo>
                <a:lnTo>
                  <a:pt x="67323" y="1416"/>
                </a:lnTo>
                <a:lnTo>
                  <a:pt x="67304" y="1304"/>
                </a:lnTo>
                <a:lnTo>
                  <a:pt x="67267" y="1174"/>
                </a:lnTo>
                <a:lnTo>
                  <a:pt x="67211" y="1025"/>
                </a:lnTo>
                <a:lnTo>
                  <a:pt x="67081" y="745"/>
                </a:lnTo>
                <a:lnTo>
                  <a:pt x="66969" y="559"/>
                </a:lnTo>
                <a:lnTo>
                  <a:pt x="66895" y="447"/>
                </a:lnTo>
                <a:lnTo>
                  <a:pt x="66820" y="392"/>
                </a:lnTo>
                <a:lnTo>
                  <a:pt x="66727" y="373"/>
                </a:lnTo>
                <a:close/>
                <a:moveTo>
                  <a:pt x="88566" y="317"/>
                </a:moveTo>
                <a:lnTo>
                  <a:pt x="88510" y="354"/>
                </a:lnTo>
                <a:lnTo>
                  <a:pt x="88454" y="392"/>
                </a:lnTo>
                <a:lnTo>
                  <a:pt x="88343" y="503"/>
                </a:lnTo>
                <a:lnTo>
                  <a:pt x="88212" y="671"/>
                </a:lnTo>
                <a:lnTo>
                  <a:pt x="88082" y="838"/>
                </a:lnTo>
                <a:lnTo>
                  <a:pt x="87989" y="1006"/>
                </a:lnTo>
                <a:lnTo>
                  <a:pt x="87914" y="1136"/>
                </a:lnTo>
                <a:lnTo>
                  <a:pt x="87896" y="1229"/>
                </a:lnTo>
                <a:lnTo>
                  <a:pt x="87914" y="1304"/>
                </a:lnTo>
                <a:lnTo>
                  <a:pt x="87933" y="1341"/>
                </a:lnTo>
                <a:lnTo>
                  <a:pt x="87970" y="1360"/>
                </a:lnTo>
                <a:lnTo>
                  <a:pt x="88008" y="1341"/>
                </a:lnTo>
                <a:lnTo>
                  <a:pt x="88063" y="1322"/>
                </a:lnTo>
                <a:lnTo>
                  <a:pt x="88101" y="1285"/>
                </a:lnTo>
                <a:lnTo>
                  <a:pt x="88212" y="1155"/>
                </a:lnTo>
                <a:lnTo>
                  <a:pt x="88436" y="857"/>
                </a:lnTo>
                <a:lnTo>
                  <a:pt x="88566" y="634"/>
                </a:lnTo>
                <a:lnTo>
                  <a:pt x="88771" y="876"/>
                </a:lnTo>
                <a:lnTo>
                  <a:pt x="89087" y="1229"/>
                </a:lnTo>
                <a:lnTo>
                  <a:pt x="89255" y="1397"/>
                </a:lnTo>
                <a:lnTo>
                  <a:pt x="89404" y="1527"/>
                </a:lnTo>
                <a:lnTo>
                  <a:pt x="89478" y="1565"/>
                </a:lnTo>
                <a:lnTo>
                  <a:pt x="89553" y="1583"/>
                </a:lnTo>
                <a:lnTo>
                  <a:pt x="89609" y="1583"/>
                </a:lnTo>
                <a:lnTo>
                  <a:pt x="89646" y="1565"/>
                </a:lnTo>
                <a:lnTo>
                  <a:pt x="89665" y="1527"/>
                </a:lnTo>
                <a:lnTo>
                  <a:pt x="89646" y="1471"/>
                </a:lnTo>
                <a:lnTo>
                  <a:pt x="89553" y="1322"/>
                </a:lnTo>
                <a:lnTo>
                  <a:pt x="89423" y="1136"/>
                </a:lnTo>
                <a:lnTo>
                  <a:pt x="89236" y="932"/>
                </a:lnTo>
                <a:lnTo>
                  <a:pt x="88864" y="559"/>
                </a:lnTo>
                <a:lnTo>
                  <a:pt x="88641" y="336"/>
                </a:lnTo>
                <a:lnTo>
                  <a:pt x="88603" y="317"/>
                </a:lnTo>
                <a:close/>
                <a:moveTo>
                  <a:pt x="90037" y="261"/>
                </a:moveTo>
                <a:lnTo>
                  <a:pt x="90000" y="280"/>
                </a:lnTo>
                <a:lnTo>
                  <a:pt x="89962" y="317"/>
                </a:lnTo>
                <a:lnTo>
                  <a:pt x="89962" y="373"/>
                </a:lnTo>
                <a:lnTo>
                  <a:pt x="89962" y="429"/>
                </a:lnTo>
                <a:lnTo>
                  <a:pt x="89981" y="522"/>
                </a:lnTo>
                <a:lnTo>
                  <a:pt x="90056" y="708"/>
                </a:lnTo>
                <a:lnTo>
                  <a:pt x="90149" y="894"/>
                </a:lnTo>
                <a:lnTo>
                  <a:pt x="90391" y="1285"/>
                </a:lnTo>
                <a:lnTo>
                  <a:pt x="90540" y="1527"/>
                </a:lnTo>
                <a:lnTo>
                  <a:pt x="90595" y="1565"/>
                </a:lnTo>
                <a:lnTo>
                  <a:pt x="90633" y="1583"/>
                </a:lnTo>
                <a:lnTo>
                  <a:pt x="90689" y="1565"/>
                </a:lnTo>
                <a:lnTo>
                  <a:pt x="90744" y="1527"/>
                </a:lnTo>
                <a:lnTo>
                  <a:pt x="90856" y="1416"/>
                </a:lnTo>
                <a:lnTo>
                  <a:pt x="90986" y="1248"/>
                </a:lnTo>
                <a:lnTo>
                  <a:pt x="91098" y="1043"/>
                </a:lnTo>
                <a:lnTo>
                  <a:pt x="91173" y="857"/>
                </a:lnTo>
                <a:lnTo>
                  <a:pt x="91247" y="689"/>
                </a:lnTo>
                <a:lnTo>
                  <a:pt x="91266" y="596"/>
                </a:lnTo>
                <a:lnTo>
                  <a:pt x="91247" y="447"/>
                </a:lnTo>
                <a:lnTo>
                  <a:pt x="91229" y="410"/>
                </a:lnTo>
                <a:lnTo>
                  <a:pt x="91210" y="392"/>
                </a:lnTo>
                <a:lnTo>
                  <a:pt x="91191" y="410"/>
                </a:lnTo>
                <a:lnTo>
                  <a:pt x="91154" y="447"/>
                </a:lnTo>
                <a:lnTo>
                  <a:pt x="91080" y="559"/>
                </a:lnTo>
                <a:lnTo>
                  <a:pt x="90968" y="727"/>
                </a:lnTo>
                <a:lnTo>
                  <a:pt x="90875" y="894"/>
                </a:lnTo>
                <a:lnTo>
                  <a:pt x="90782" y="1080"/>
                </a:lnTo>
                <a:lnTo>
                  <a:pt x="90670" y="1248"/>
                </a:lnTo>
                <a:lnTo>
                  <a:pt x="90558" y="1006"/>
                </a:lnTo>
                <a:lnTo>
                  <a:pt x="90372" y="634"/>
                </a:lnTo>
                <a:lnTo>
                  <a:pt x="90279" y="466"/>
                </a:lnTo>
                <a:lnTo>
                  <a:pt x="90167" y="336"/>
                </a:lnTo>
                <a:lnTo>
                  <a:pt x="90130" y="280"/>
                </a:lnTo>
                <a:lnTo>
                  <a:pt x="90074" y="261"/>
                </a:lnTo>
                <a:close/>
                <a:moveTo>
                  <a:pt x="22342" y="261"/>
                </a:moveTo>
                <a:lnTo>
                  <a:pt x="22304" y="280"/>
                </a:lnTo>
                <a:lnTo>
                  <a:pt x="22230" y="317"/>
                </a:lnTo>
                <a:lnTo>
                  <a:pt x="22155" y="392"/>
                </a:lnTo>
                <a:lnTo>
                  <a:pt x="22081" y="485"/>
                </a:lnTo>
                <a:lnTo>
                  <a:pt x="21932" y="689"/>
                </a:lnTo>
                <a:lnTo>
                  <a:pt x="21839" y="838"/>
                </a:lnTo>
                <a:lnTo>
                  <a:pt x="21765" y="969"/>
                </a:lnTo>
                <a:lnTo>
                  <a:pt x="21671" y="1136"/>
                </a:lnTo>
                <a:lnTo>
                  <a:pt x="21634" y="1211"/>
                </a:lnTo>
                <a:lnTo>
                  <a:pt x="21634" y="1285"/>
                </a:lnTo>
                <a:lnTo>
                  <a:pt x="21634" y="1304"/>
                </a:lnTo>
                <a:lnTo>
                  <a:pt x="21653" y="1322"/>
                </a:lnTo>
                <a:lnTo>
                  <a:pt x="21690" y="1341"/>
                </a:lnTo>
                <a:lnTo>
                  <a:pt x="21727" y="1341"/>
                </a:lnTo>
                <a:lnTo>
                  <a:pt x="21802" y="1322"/>
                </a:lnTo>
                <a:lnTo>
                  <a:pt x="21895" y="1248"/>
                </a:lnTo>
                <a:lnTo>
                  <a:pt x="21969" y="1155"/>
                </a:lnTo>
                <a:lnTo>
                  <a:pt x="22062" y="1043"/>
                </a:lnTo>
                <a:lnTo>
                  <a:pt x="22230" y="820"/>
                </a:lnTo>
                <a:lnTo>
                  <a:pt x="22323" y="671"/>
                </a:lnTo>
                <a:lnTo>
                  <a:pt x="22453" y="876"/>
                </a:lnTo>
                <a:lnTo>
                  <a:pt x="22602" y="1174"/>
                </a:lnTo>
                <a:lnTo>
                  <a:pt x="22695" y="1322"/>
                </a:lnTo>
                <a:lnTo>
                  <a:pt x="22807" y="1453"/>
                </a:lnTo>
                <a:lnTo>
                  <a:pt x="22900" y="1546"/>
                </a:lnTo>
                <a:lnTo>
                  <a:pt x="22937" y="1583"/>
                </a:lnTo>
                <a:lnTo>
                  <a:pt x="22993" y="1602"/>
                </a:lnTo>
                <a:lnTo>
                  <a:pt x="23086" y="1602"/>
                </a:lnTo>
                <a:lnTo>
                  <a:pt x="23105" y="1565"/>
                </a:lnTo>
                <a:lnTo>
                  <a:pt x="23124" y="1527"/>
                </a:lnTo>
                <a:lnTo>
                  <a:pt x="23105" y="1434"/>
                </a:lnTo>
                <a:lnTo>
                  <a:pt x="23068" y="1322"/>
                </a:lnTo>
                <a:lnTo>
                  <a:pt x="22937" y="1080"/>
                </a:lnTo>
                <a:lnTo>
                  <a:pt x="22844" y="932"/>
                </a:lnTo>
                <a:lnTo>
                  <a:pt x="22640" y="559"/>
                </a:lnTo>
                <a:lnTo>
                  <a:pt x="22528" y="373"/>
                </a:lnTo>
                <a:lnTo>
                  <a:pt x="22453" y="317"/>
                </a:lnTo>
                <a:lnTo>
                  <a:pt x="22398" y="280"/>
                </a:lnTo>
                <a:lnTo>
                  <a:pt x="22342" y="261"/>
                </a:lnTo>
                <a:close/>
                <a:moveTo>
                  <a:pt x="23459" y="299"/>
                </a:moveTo>
                <a:lnTo>
                  <a:pt x="23422" y="317"/>
                </a:lnTo>
                <a:lnTo>
                  <a:pt x="23403" y="317"/>
                </a:lnTo>
                <a:lnTo>
                  <a:pt x="23384" y="354"/>
                </a:lnTo>
                <a:lnTo>
                  <a:pt x="23366" y="410"/>
                </a:lnTo>
                <a:lnTo>
                  <a:pt x="23366" y="485"/>
                </a:lnTo>
                <a:lnTo>
                  <a:pt x="23403" y="596"/>
                </a:lnTo>
                <a:lnTo>
                  <a:pt x="23552" y="857"/>
                </a:lnTo>
                <a:lnTo>
                  <a:pt x="23738" y="1118"/>
                </a:lnTo>
                <a:lnTo>
                  <a:pt x="23850" y="1285"/>
                </a:lnTo>
                <a:lnTo>
                  <a:pt x="23961" y="1434"/>
                </a:lnTo>
                <a:lnTo>
                  <a:pt x="24017" y="1509"/>
                </a:lnTo>
                <a:lnTo>
                  <a:pt x="24092" y="1546"/>
                </a:lnTo>
                <a:lnTo>
                  <a:pt x="24166" y="1583"/>
                </a:lnTo>
                <a:lnTo>
                  <a:pt x="24241" y="1602"/>
                </a:lnTo>
                <a:lnTo>
                  <a:pt x="24315" y="1583"/>
                </a:lnTo>
                <a:lnTo>
                  <a:pt x="24408" y="1546"/>
                </a:lnTo>
                <a:lnTo>
                  <a:pt x="24464" y="1490"/>
                </a:lnTo>
                <a:lnTo>
                  <a:pt x="24520" y="1416"/>
                </a:lnTo>
                <a:lnTo>
                  <a:pt x="24594" y="1229"/>
                </a:lnTo>
                <a:lnTo>
                  <a:pt x="24650" y="1043"/>
                </a:lnTo>
                <a:lnTo>
                  <a:pt x="24706" y="876"/>
                </a:lnTo>
                <a:lnTo>
                  <a:pt x="24799" y="764"/>
                </a:lnTo>
                <a:lnTo>
                  <a:pt x="24948" y="559"/>
                </a:lnTo>
                <a:lnTo>
                  <a:pt x="25004" y="466"/>
                </a:lnTo>
                <a:lnTo>
                  <a:pt x="25060" y="373"/>
                </a:lnTo>
                <a:lnTo>
                  <a:pt x="25060" y="317"/>
                </a:lnTo>
                <a:lnTo>
                  <a:pt x="25041" y="299"/>
                </a:lnTo>
                <a:lnTo>
                  <a:pt x="24930" y="299"/>
                </a:lnTo>
                <a:lnTo>
                  <a:pt x="24855" y="317"/>
                </a:lnTo>
                <a:lnTo>
                  <a:pt x="24781" y="354"/>
                </a:lnTo>
                <a:lnTo>
                  <a:pt x="24706" y="410"/>
                </a:lnTo>
                <a:lnTo>
                  <a:pt x="24594" y="522"/>
                </a:lnTo>
                <a:lnTo>
                  <a:pt x="24501" y="671"/>
                </a:lnTo>
                <a:lnTo>
                  <a:pt x="24464" y="801"/>
                </a:lnTo>
                <a:lnTo>
                  <a:pt x="24408" y="987"/>
                </a:lnTo>
                <a:lnTo>
                  <a:pt x="24352" y="1136"/>
                </a:lnTo>
                <a:lnTo>
                  <a:pt x="24315" y="1211"/>
                </a:lnTo>
                <a:lnTo>
                  <a:pt x="24278" y="1248"/>
                </a:lnTo>
                <a:lnTo>
                  <a:pt x="24203" y="1248"/>
                </a:lnTo>
                <a:lnTo>
                  <a:pt x="24129" y="1229"/>
                </a:lnTo>
                <a:lnTo>
                  <a:pt x="24055" y="1155"/>
                </a:lnTo>
                <a:lnTo>
                  <a:pt x="23999" y="1080"/>
                </a:lnTo>
                <a:lnTo>
                  <a:pt x="23887" y="894"/>
                </a:lnTo>
                <a:lnTo>
                  <a:pt x="23813" y="745"/>
                </a:lnTo>
                <a:lnTo>
                  <a:pt x="23719" y="596"/>
                </a:lnTo>
                <a:lnTo>
                  <a:pt x="23589" y="410"/>
                </a:lnTo>
                <a:lnTo>
                  <a:pt x="23515" y="336"/>
                </a:lnTo>
                <a:lnTo>
                  <a:pt x="23459" y="299"/>
                </a:lnTo>
                <a:close/>
                <a:moveTo>
                  <a:pt x="74063" y="224"/>
                </a:moveTo>
                <a:lnTo>
                  <a:pt x="74025" y="243"/>
                </a:lnTo>
                <a:lnTo>
                  <a:pt x="73988" y="261"/>
                </a:lnTo>
                <a:lnTo>
                  <a:pt x="73914" y="354"/>
                </a:lnTo>
                <a:lnTo>
                  <a:pt x="73821" y="503"/>
                </a:lnTo>
                <a:lnTo>
                  <a:pt x="73728" y="652"/>
                </a:lnTo>
                <a:lnTo>
                  <a:pt x="73541" y="969"/>
                </a:lnTo>
                <a:lnTo>
                  <a:pt x="73430" y="1174"/>
                </a:lnTo>
                <a:lnTo>
                  <a:pt x="73337" y="1360"/>
                </a:lnTo>
                <a:lnTo>
                  <a:pt x="73299" y="1453"/>
                </a:lnTo>
                <a:lnTo>
                  <a:pt x="73281" y="1546"/>
                </a:lnTo>
                <a:lnTo>
                  <a:pt x="73281" y="1602"/>
                </a:lnTo>
                <a:lnTo>
                  <a:pt x="73299" y="1620"/>
                </a:lnTo>
                <a:lnTo>
                  <a:pt x="73318" y="1620"/>
                </a:lnTo>
                <a:lnTo>
                  <a:pt x="73392" y="1602"/>
                </a:lnTo>
                <a:lnTo>
                  <a:pt x="73504" y="1509"/>
                </a:lnTo>
                <a:lnTo>
                  <a:pt x="73597" y="1416"/>
                </a:lnTo>
                <a:lnTo>
                  <a:pt x="73672" y="1304"/>
                </a:lnTo>
                <a:lnTo>
                  <a:pt x="73821" y="1080"/>
                </a:lnTo>
                <a:lnTo>
                  <a:pt x="74100" y="634"/>
                </a:lnTo>
                <a:lnTo>
                  <a:pt x="74174" y="857"/>
                </a:lnTo>
                <a:lnTo>
                  <a:pt x="74286" y="1136"/>
                </a:lnTo>
                <a:lnTo>
                  <a:pt x="74342" y="1267"/>
                </a:lnTo>
                <a:lnTo>
                  <a:pt x="74416" y="1397"/>
                </a:lnTo>
                <a:lnTo>
                  <a:pt x="74509" y="1490"/>
                </a:lnTo>
                <a:lnTo>
                  <a:pt x="74603" y="1546"/>
                </a:lnTo>
                <a:lnTo>
                  <a:pt x="74658" y="1565"/>
                </a:lnTo>
                <a:lnTo>
                  <a:pt x="74696" y="1565"/>
                </a:lnTo>
                <a:lnTo>
                  <a:pt x="74733" y="1546"/>
                </a:lnTo>
                <a:lnTo>
                  <a:pt x="74733" y="1527"/>
                </a:lnTo>
                <a:lnTo>
                  <a:pt x="74733" y="1434"/>
                </a:lnTo>
                <a:lnTo>
                  <a:pt x="74696" y="1322"/>
                </a:lnTo>
                <a:lnTo>
                  <a:pt x="74584" y="1099"/>
                </a:lnTo>
                <a:lnTo>
                  <a:pt x="74509" y="950"/>
                </a:lnTo>
                <a:lnTo>
                  <a:pt x="74435" y="727"/>
                </a:lnTo>
                <a:lnTo>
                  <a:pt x="74361" y="485"/>
                </a:lnTo>
                <a:lnTo>
                  <a:pt x="74305" y="373"/>
                </a:lnTo>
                <a:lnTo>
                  <a:pt x="74249" y="280"/>
                </a:lnTo>
                <a:lnTo>
                  <a:pt x="74156" y="224"/>
                </a:lnTo>
                <a:close/>
                <a:moveTo>
                  <a:pt x="47942" y="243"/>
                </a:moveTo>
                <a:lnTo>
                  <a:pt x="47867" y="299"/>
                </a:lnTo>
                <a:lnTo>
                  <a:pt x="47793" y="354"/>
                </a:lnTo>
                <a:lnTo>
                  <a:pt x="47644" y="541"/>
                </a:lnTo>
                <a:lnTo>
                  <a:pt x="47513" y="727"/>
                </a:lnTo>
                <a:lnTo>
                  <a:pt x="47402" y="894"/>
                </a:lnTo>
                <a:lnTo>
                  <a:pt x="47364" y="1006"/>
                </a:lnTo>
                <a:lnTo>
                  <a:pt x="47308" y="1118"/>
                </a:lnTo>
                <a:lnTo>
                  <a:pt x="47290" y="1211"/>
                </a:lnTo>
                <a:lnTo>
                  <a:pt x="47271" y="1304"/>
                </a:lnTo>
                <a:lnTo>
                  <a:pt x="47290" y="1341"/>
                </a:lnTo>
                <a:lnTo>
                  <a:pt x="47308" y="1360"/>
                </a:lnTo>
                <a:lnTo>
                  <a:pt x="47327" y="1360"/>
                </a:lnTo>
                <a:lnTo>
                  <a:pt x="47402" y="1304"/>
                </a:lnTo>
                <a:lnTo>
                  <a:pt x="47513" y="1174"/>
                </a:lnTo>
                <a:lnTo>
                  <a:pt x="47662" y="932"/>
                </a:lnTo>
                <a:lnTo>
                  <a:pt x="47755" y="783"/>
                </a:lnTo>
                <a:lnTo>
                  <a:pt x="47830" y="671"/>
                </a:lnTo>
                <a:lnTo>
                  <a:pt x="47923" y="596"/>
                </a:lnTo>
                <a:lnTo>
                  <a:pt x="47979" y="559"/>
                </a:lnTo>
                <a:lnTo>
                  <a:pt x="48090" y="559"/>
                </a:lnTo>
                <a:lnTo>
                  <a:pt x="48146" y="578"/>
                </a:lnTo>
                <a:lnTo>
                  <a:pt x="48202" y="615"/>
                </a:lnTo>
                <a:lnTo>
                  <a:pt x="48258" y="689"/>
                </a:lnTo>
                <a:lnTo>
                  <a:pt x="48370" y="838"/>
                </a:lnTo>
                <a:lnTo>
                  <a:pt x="48463" y="987"/>
                </a:lnTo>
                <a:lnTo>
                  <a:pt x="48686" y="1322"/>
                </a:lnTo>
                <a:lnTo>
                  <a:pt x="48798" y="1490"/>
                </a:lnTo>
                <a:lnTo>
                  <a:pt x="48872" y="1583"/>
                </a:lnTo>
                <a:lnTo>
                  <a:pt x="48910" y="1620"/>
                </a:lnTo>
                <a:lnTo>
                  <a:pt x="48947" y="1639"/>
                </a:lnTo>
                <a:lnTo>
                  <a:pt x="49021" y="1639"/>
                </a:lnTo>
                <a:lnTo>
                  <a:pt x="49096" y="1620"/>
                </a:lnTo>
                <a:lnTo>
                  <a:pt x="49133" y="1602"/>
                </a:lnTo>
                <a:lnTo>
                  <a:pt x="49152" y="1565"/>
                </a:lnTo>
                <a:lnTo>
                  <a:pt x="49152" y="1527"/>
                </a:lnTo>
                <a:lnTo>
                  <a:pt x="49114" y="1471"/>
                </a:lnTo>
                <a:lnTo>
                  <a:pt x="48910" y="1155"/>
                </a:lnTo>
                <a:lnTo>
                  <a:pt x="48779" y="932"/>
                </a:lnTo>
                <a:lnTo>
                  <a:pt x="48612" y="708"/>
                </a:lnTo>
                <a:lnTo>
                  <a:pt x="48444" y="503"/>
                </a:lnTo>
                <a:lnTo>
                  <a:pt x="48370" y="410"/>
                </a:lnTo>
                <a:lnTo>
                  <a:pt x="48277" y="336"/>
                </a:lnTo>
                <a:lnTo>
                  <a:pt x="48202" y="280"/>
                </a:lnTo>
                <a:lnTo>
                  <a:pt x="48109" y="243"/>
                </a:lnTo>
                <a:close/>
                <a:moveTo>
                  <a:pt x="69222" y="205"/>
                </a:moveTo>
                <a:lnTo>
                  <a:pt x="69166" y="224"/>
                </a:lnTo>
                <a:lnTo>
                  <a:pt x="69054" y="261"/>
                </a:lnTo>
                <a:lnTo>
                  <a:pt x="68961" y="317"/>
                </a:lnTo>
                <a:lnTo>
                  <a:pt x="68887" y="392"/>
                </a:lnTo>
                <a:lnTo>
                  <a:pt x="68812" y="466"/>
                </a:lnTo>
                <a:lnTo>
                  <a:pt x="68757" y="559"/>
                </a:lnTo>
                <a:lnTo>
                  <a:pt x="68701" y="652"/>
                </a:lnTo>
                <a:lnTo>
                  <a:pt x="68626" y="857"/>
                </a:lnTo>
                <a:lnTo>
                  <a:pt x="68589" y="1006"/>
                </a:lnTo>
                <a:lnTo>
                  <a:pt x="68533" y="1174"/>
                </a:lnTo>
                <a:lnTo>
                  <a:pt x="68496" y="1248"/>
                </a:lnTo>
                <a:lnTo>
                  <a:pt x="68459" y="1304"/>
                </a:lnTo>
                <a:lnTo>
                  <a:pt x="68403" y="1341"/>
                </a:lnTo>
                <a:lnTo>
                  <a:pt x="68347" y="1341"/>
                </a:lnTo>
                <a:lnTo>
                  <a:pt x="68291" y="1304"/>
                </a:lnTo>
                <a:lnTo>
                  <a:pt x="68235" y="1229"/>
                </a:lnTo>
                <a:lnTo>
                  <a:pt x="68123" y="1025"/>
                </a:lnTo>
                <a:lnTo>
                  <a:pt x="67993" y="801"/>
                </a:lnTo>
                <a:lnTo>
                  <a:pt x="67919" y="671"/>
                </a:lnTo>
                <a:lnTo>
                  <a:pt x="67788" y="503"/>
                </a:lnTo>
                <a:lnTo>
                  <a:pt x="67714" y="429"/>
                </a:lnTo>
                <a:lnTo>
                  <a:pt x="67677" y="429"/>
                </a:lnTo>
                <a:lnTo>
                  <a:pt x="67677" y="447"/>
                </a:lnTo>
                <a:lnTo>
                  <a:pt x="67658" y="503"/>
                </a:lnTo>
                <a:lnTo>
                  <a:pt x="67695" y="596"/>
                </a:lnTo>
                <a:lnTo>
                  <a:pt x="67733" y="727"/>
                </a:lnTo>
                <a:lnTo>
                  <a:pt x="67844" y="987"/>
                </a:lnTo>
                <a:lnTo>
                  <a:pt x="67937" y="1192"/>
                </a:lnTo>
                <a:lnTo>
                  <a:pt x="68068" y="1416"/>
                </a:lnTo>
                <a:lnTo>
                  <a:pt x="68142" y="1527"/>
                </a:lnTo>
                <a:lnTo>
                  <a:pt x="68235" y="1602"/>
                </a:lnTo>
                <a:lnTo>
                  <a:pt x="68328" y="1658"/>
                </a:lnTo>
                <a:lnTo>
                  <a:pt x="68384" y="1676"/>
                </a:lnTo>
                <a:lnTo>
                  <a:pt x="68440" y="1676"/>
                </a:lnTo>
                <a:lnTo>
                  <a:pt x="68514" y="1658"/>
                </a:lnTo>
                <a:lnTo>
                  <a:pt x="68589" y="1620"/>
                </a:lnTo>
                <a:lnTo>
                  <a:pt x="68645" y="1565"/>
                </a:lnTo>
                <a:lnTo>
                  <a:pt x="68701" y="1490"/>
                </a:lnTo>
                <a:lnTo>
                  <a:pt x="68775" y="1341"/>
                </a:lnTo>
                <a:lnTo>
                  <a:pt x="68831" y="1192"/>
                </a:lnTo>
                <a:lnTo>
                  <a:pt x="68924" y="876"/>
                </a:lnTo>
                <a:lnTo>
                  <a:pt x="68980" y="727"/>
                </a:lnTo>
                <a:lnTo>
                  <a:pt x="69036" y="652"/>
                </a:lnTo>
                <a:lnTo>
                  <a:pt x="69092" y="596"/>
                </a:lnTo>
                <a:lnTo>
                  <a:pt x="69147" y="559"/>
                </a:lnTo>
                <a:lnTo>
                  <a:pt x="69203" y="522"/>
                </a:lnTo>
                <a:lnTo>
                  <a:pt x="69278" y="485"/>
                </a:lnTo>
                <a:lnTo>
                  <a:pt x="69315" y="447"/>
                </a:lnTo>
                <a:lnTo>
                  <a:pt x="69334" y="354"/>
                </a:lnTo>
                <a:lnTo>
                  <a:pt x="69315" y="280"/>
                </a:lnTo>
                <a:lnTo>
                  <a:pt x="69296" y="243"/>
                </a:lnTo>
                <a:lnTo>
                  <a:pt x="69259" y="224"/>
                </a:lnTo>
                <a:lnTo>
                  <a:pt x="69222" y="205"/>
                </a:lnTo>
                <a:close/>
                <a:moveTo>
                  <a:pt x="298" y="1136"/>
                </a:moveTo>
                <a:lnTo>
                  <a:pt x="223" y="1174"/>
                </a:lnTo>
                <a:lnTo>
                  <a:pt x="205" y="1192"/>
                </a:lnTo>
                <a:lnTo>
                  <a:pt x="205" y="1211"/>
                </a:lnTo>
                <a:lnTo>
                  <a:pt x="205" y="1285"/>
                </a:lnTo>
                <a:lnTo>
                  <a:pt x="242" y="1341"/>
                </a:lnTo>
                <a:lnTo>
                  <a:pt x="372" y="1471"/>
                </a:lnTo>
                <a:lnTo>
                  <a:pt x="503" y="1546"/>
                </a:lnTo>
                <a:lnTo>
                  <a:pt x="745" y="1751"/>
                </a:lnTo>
                <a:lnTo>
                  <a:pt x="838" y="1825"/>
                </a:lnTo>
                <a:lnTo>
                  <a:pt x="912" y="1900"/>
                </a:lnTo>
                <a:lnTo>
                  <a:pt x="912" y="1937"/>
                </a:lnTo>
                <a:lnTo>
                  <a:pt x="931" y="1993"/>
                </a:lnTo>
                <a:lnTo>
                  <a:pt x="912" y="2030"/>
                </a:lnTo>
                <a:lnTo>
                  <a:pt x="894" y="2067"/>
                </a:lnTo>
                <a:lnTo>
                  <a:pt x="801" y="2179"/>
                </a:lnTo>
                <a:lnTo>
                  <a:pt x="652" y="2291"/>
                </a:lnTo>
                <a:lnTo>
                  <a:pt x="540" y="2384"/>
                </a:lnTo>
                <a:lnTo>
                  <a:pt x="410" y="2477"/>
                </a:lnTo>
                <a:lnTo>
                  <a:pt x="372" y="2533"/>
                </a:lnTo>
                <a:lnTo>
                  <a:pt x="391" y="2570"/>
                </a:lnTo>
                <a:lnTo>
                  <a:pt x="428" y="2589"/>
                </a:lnTo>
                <a:lnTo>
                  <a:pt x="521" y="2607"/>
                </a:lnTo>
                <a:lnTo>
                  <a:pt x="596" y="2589"/>
                </a:lnTo>
                <a:lnTo>
                  <a:pt x="670" y="2570"/>
                </a:lnTo>
                <a:lnTo>
                  <a:pt x="819" y="2495"/>
                </a:lnTo>
                <a:lnTo>
                  <a:pt x="968" y="2384"/>
                </a:lnTo>
                <a:lnTo>
                  <a:pt x="1080" y="2309"/>
                </a:lnTo>
                <a:lnTo>
                  <a:pt x="1192" y="2179"/>
                </a:lnTo>
                <a:lnTo>
                  <a:pt x="1266" y="2067"/>
                </a:lnTo>
                <a:lnTo>
                  <a:pt x="1285" y="2011"/>
                </a:lnTo>
                <a:lnTo>
                  <a:pt x="1285" y="1956"/>
                </a:lnTo>
                <a:lnTo>
                  <a:pt x="1266" y="1862"/>
                </a:lnTo>
                <a:lnTo>
                  <a:pt x="1192" y="1769"/>
                </a:lnTo>
                <a:lnTo>
                  <a:pt x="1117" y="1676"/>
                </a:lnTo>
                <a:lnTo>
                  <a:pt x="875" y="1471"/>
                </a:lnTo>
                <a:lnTo>
                  <a:pt x="763" y="1378"/>
                </a:lnTo>
                <a:lnTo>
                  <a:pt x="614" y="1248"/>
                </a:lnTo>
                <a:lnTo>
                  <a:pt x="521" y="1192"/>
                </a:lnTo>
                <a:lnTo>
                  <a:pt x="447" y="1155"/>
                </a:lnTo>
                <a:lnTo>
                  <a:pt x="372" y="1136"/>
                </a:lnTo>
                <a:close/>
                <a:moveTo>
                  <a:pt x="92513" y="1174"/>
                </a:moveTo>
                <a:lnTo>
                  <a:pt x="92457" y="1192"/>
                </a:lnTo>
                <a:lnTo>
                  <a:pt x="92364" y="1229"/>
                </a:lnTo>
                <a:lnTo>
                  <a:pt x="92159" y="1397"/>
                </a:lnTo>
                <a:lnTo>
                  <a:pt x="91973" y="1583"/>
                </a:lnTo>
                <a:lnTo>
                  <a:pt x="91843" y="1713"/>
                </a:lnTo>
                <a:lnTo>
                  <a:pt x="91694" y="1844"/>
                </a:lnTo>
                <a:lnTo>
                  <a:pt x="91489" y="2030"/>
                </a:lnTo>
                <a:lnTo>
                  <a:pt x="91415" y="2142"/>
                </a:lnTo>
                <a:lnTo>
                  <a:pt x="91359" y="2235"/>
                </a:lnTo>
                <a:lnTo>
                  <a:pt x="91340" y="2291"/>
                </a:lnTo>
                <a:lnTo>
                  <a:pt x="91340" y="2328"/>
                </a:lnTo>
                <a:lnTo>
                  <a:pt x="91359" y="2365"/>
                </a:lnTo>
                <a:lnTo>
                  <a:pt x="91377" y="2384"/>
                </a:lnTo>
                <a:lnTo>
                  <a:pt x="91564" y="2533"/>
                </a:lnTo>
                <a:lnTo>
                  <a:pt x="91843" y="2737"/>
                </a:lnTo>
                <a:lnTo>
                  <a:pt x="91992" y="2831"/>
                </a:lnTo>
                <a:lnTo>
                  <a:pt x="92122" y="2905"/>
                </a:lnTo>
                <a:lnTo>
                  <a:pt x="92252" y="2942"/>
                </a:lnTo>
                <a:lnTo>
                  <a:pt x="92308" y="2961"/>
                </a:lnTo>
                <a:lnTo>
                  <a:pt x="92346" y="2942"/>
                </a:lnTo>
                <a:lnTo>
                  <a:pt x="92383" y="2924"/>
                </a:lnTo>
                <a:lnTo>
                  <a:pt x="92401" y="2886"/>
                </a:lnTo>
                <a:lnTo>
                  <a:pt x="92383" y="2849"/>
                </a:lnTo>
                <a:lnTo>
                  <a:pt x="92364" y="2793"/>
                </a:lnTo>
                <a:lnTo>
                  <a:pt x="92271" y="2700"/>
                </a:lnTo>
                <a:lnTo>
                  <a:pt x="92141" y="2589"/>
                </a:lnTo>
                <a:lnTo>
                  <a:pt x="91843" y="2384"/>
                </a:lnTo>
                <a:lnTo>
                  <a:pt x="91657" y="2272"/>
                </a:lnTo>
                <a:lnTo>
                  <a:pt x="91899" y="2049"/>
                </a:lnTo>
                <a:lnTo>
                  <a:pt x="92271" y="1695"/>
                </a:lnTo>
                <a:lnTo>
                  <a:pt x="92420" y="1527"/>
                </a:lnTo>
                <a:lnTo>
                  <a:pt x="92532" y="1360"/>
                </a:lnTo>
                <a:lnTo>
                  <a:pt x="92569" y="1304"/>
                </a:lnTo>
                <a:lnTo>
                  <a:pt x="92588" y="1248"/>
                </a:lnTo>
                <a:lnTo>
                  <a:pt x="92569" y="1211"/>
                </a:lnTo>
                <a:lnTo>
                  <a:pt x="92513" y="1174"/>
                </a:lnTo>
                <a:close/>
                <a:moveTo>
                  <a:pt x="91526" y="3333"/>
                </a:moveTo>
                <a:lnTo>
                  <a:pt x="91433" y="3352"/>
                </a:lnTo>
                <a:lnTo>
                  <a:pt x="91415" y="3370"/>
                </a:lnTo>
                <a:lnTo>
                  <a:pt x="91377" y="3389"/>
                </a:lnTo>
                <a:lnTo>
                  <a:pt x="91377" y="3426"/>
                </a:lnTo>
                <a:lnTo>
                  <a:pt x="91377" y="3464"/>
                </a:lnTo>
                <a:lnTo>
                  <a:pt x="91396" y="3482"/>
                </a:lnTo>
                <a:lnTo>
                  <a:pt x="91433" y="3519"/>
                </a:lnTo>
                <a:lnTo>
                  <a:pt x="91545" y="3538"/>
                </a:lnTo>
                <a:lnTo>
                  <a:pt x="91750" y="3575"/>
                </a:lnTo>
                <a:lnTo>
                  <a:pt x="91899" y="3613"/>
                </a:lnTo>
                <a:lnTo>
                  <a:pt x="92029" y="3687"/>
                </a:lnTo>
                <a:lnTo>
                  <a:pt x="92159" y="3761"/>
                </a:lnTo>
                <a:lnTo>
                  <a:pt x="92290" y="3855"/>
                </a:lnTo>
                <a:lnTo>
                  <a:pt x="92085" y="3985"/>
                </a:lnTo>
                <a:lnTo>
                  <a:pt x="91880" y="4097"/>
                </a:lnTo>
                <a:lnTo>
                  <a:pt x="91471" y="4320"/>
                </a:lnTo>
                <a:lnTo>
                  <a:pt x="91340" y="4376"/>
                </a:lnTo>
                <a:lnTo>
                  <a:pt x="91284" y="4413"/>
                </a:lnTo>
                <a:lnTo>
                  <a:pt x="91266" y="4450"/>
                </a:lnTo>
                <a:lnTo>
                  <a:pt x="91247" y="4469"/>
                </a:lnTo>
                <a:lnTo>
                  <a:pt x="91266" y="4525"/>
                </a:lnTo>
                <a:lnTo>
                  <a:pt x="91284" y="4581"/>
                </a:lnTo>
                <a:lnTo>
                  <a:pt x="91322" y="4618"/>
                </a:lnTo>
                <a:lnTo>
                  <a:pt x="91359" y="4618"/>
                </a:lnTo>
                <a:lnTo>
                  <a:pt x="91377" y="4599"/>
                </a:lnTo>
                <a:lnTo>
                  <a:pt x="91657" y="4506"/>
                </a:lnTo>
                <a:lnTo>
                  <a:pt x="91955" y="4376"/>
                </a:lnTo>
                <a:lnTo>
                  <a:pt x="92234" y="4208"/>
                </a:lnTo>
                <a:lnTo>
                  <a:pt x="92364" y="4115"/>
                </a:lnTo>
                <a:lnTo>
                  <a:pt x="92457" y="4022"/>
                </a:lnTo>
                <a:lnTo>
                  <a:pt x="92513" y="3929"/>
                </a:lnTo>
                <a:lnTo>
                  <a:pt x="92532" y="3873"/>
                </a:lnTo>
                <a:lnTo>
                  <a:pt x="92532" y="3836"/>
                </a:lnTo>
                <a:lnTo>
                  <a:pt x="92513" y="3743"/>
                </a:lnTo>
                <a:lnTo>
                  <a:pt x="92439" y="3668"/>
                </a:lnTo>
                <a:lnTo>
                  <a:pt x="92364" y="3613"/>
                </a:lnTo>
                <a:lnTo>
                  <a:pt x="92271" y="3538"/>
                </a:lnTo>
                <a:lnTo>
                  <a:pt x="92048" y="3445"/>
                </a:lnTo>
                <a:lnTo>
                  <a:pt x="91899" y="3389"/>
                </a:lnTo>
                <a:lnTo>
                  <a:pt x="91657" y="3352"/>
                </a:lnTo>
                <a:lnTo>
                  <a:pt x="91526" y="3333"/>
                </a:lnTo>
                <a:close/>
                <a:moveTo>
                  <a:pt x="1545" y="2775"/>
                </a:moveTo>
                <a:lnTo>
                  <a:pt x="1489" y="2793"/>
                </a:lnTo>
                <a:lnTo>
                  <a:pt x="1173" y="3017"/>
                </a:lnTo>
                <a:lnTo>
                  <a:pt x="950" y="3147"/>
                </a:lnTo>
                <a:lnTo>
                  <a:pt x="726" y="3296"/>
                </a:lnTo>
                <a:lnTo>
                  <a:pt x="521" y="3464"/>
                </a:lnTo>
                <a:lnTo>
                  <a:pt x="428" y="3557"/>
                </a:lnTo>
                <a:lnTo>
                  <a:pt x="354" y="3631"/>
                </a:lnTo>
                <a:lnTo>
                  <a:pt x="298" y="3724"/>
                </a:lnTo>
                <a:lnTo>
                  <a:pt x="261" y="3817"/>
                </a:lnTo>
                <a:lnTo>
                  <a:pt x="261" y="3892"/>
                </a:lnTo>
                <a:lnTo>
                  <a:pt x="261" y="3985"/>
                </a:lnTo>
                <a:lnTo>
                  <a:pt x="317" y="4059"/>
                </a:lnTo>
                <a:lnTo>
                  <a:pt x="372" y="4134"/>
                </a:lnTo>
                <a:lnTo>
                  <a:pt x="559" y="4283"/>
                </a:lnTo>
                <a:lnTo>
                  <a:pt x="745" y="4413"/>
                </a:lnTo>
                <a:lnTo>
                  <a:pt x="912" y="4506"/>
                </a:lnTo>
                <a:lnTo>
                  <a:pt x="1024" y="4562"/>
                </a:lnTo>
                <a:lnTo>
                  <a:pt x="1136" y="4599"/>
                </a:lnTo>
                <a:lnTo>
                  <a:pt x="1229" y="4637"/>
                </a:lnTo>
                <a:lnTo>
                  <a:pt x="1359" y="4637"/>
                </a:lnTo>
                <a:lnTo>
                  <a:pt x="1378" y="4618"/>
                </a:lnTo>
                <a:lnTo>
                  <a:pt x="1359" y="4599"/>
                </a:lnTo>
                <a:lnTo>
                  <a:pt x="1322" y="4525"/>
                </a:lnTo>
                <a:lnTo>
                  <a:pt x="1192" y="4413"/>
                </a:lnTo>
                <a:lnTo>
                  <a:pt x="931" y="4264"/>
                </a:lnTo>
                <a:lnTo>
                  <a:pt x="801" y="4171"/>
                </a:lnTo>
                <a:lnTo>
                  <a:pt x="689" y="4078"/>
                </a:lnTo>
                <a:lnTo>
                  <a:pt x="614" y="3985"/>
                </a:lnTo>
                <a:lnTo>
                  <a:pt x="577" y="3929"/>
                </a:lnTo>
                <a:lnTo>
                  <a:pt x="577" y="3892"/>
                </a:lnTo>
                <a:lnTo>
                  <a:pt x="577" y="3836"/>
                </a:lnTo>
                <a:lnTo>
                  <a:pt x="596" y="3780"/>
                </a:lnTo>
                <a:lnTo>
                  <a:pt x="633" y="3724"/>
                </a:lnTo>
                <a:lnTo>
                  <a:pt x="707" y="3668"/>
                </a:lnTo>
                <a:lnTo>
                  <a:pt x="856" y="3557"/>
                </a:lnTo>
                <a:lnTo>
                  <a:pt x="1005" y="3445"/>
                </a:lnTo>
                <a:lnTo>
                  <a:pt x="1322" y="3240"/>
                </a:lnTo>
                <a:lnTo>
                  <a:pt x="1508" y="3128"/>
                </a:lnTo>
                <a:lnTo>
                  <a:pt x="1601" y="3054"/>
                </a:lnTo>
                <a:lnTo>
                  <a:pt x="1638" y="3017"/>
                </a:lnTo>
                <a:lnTo>
                  <a:pt x="1657" y="2980"/>
                </a:lnTo>
                <a:lnTo>
                  <a:pt x="1657" y="2905"/>
                </a:lnTo>
                <a:lnTo>
                  <a:pt x="1638" y="2812"/>
                </a:lnTo>
                <a:lnTo>
                  <a:pt x="1620" y="2775"/>
                </a:lnTo>
                <a:close/>
                <a:moveTo>
                  <a:pt x="335" y="5027"/>
                </a:moveTo>
                <a:lnTo>
                  <a:pt x="298" y="5046"/>
                </a:lnTo>
                <a:lnTo>
                  <a:pt x="279" y="5065"/>
                </a:lnTo>
                <a:lnTo>
                  <a:pt x="261" y="5102"/>
                </a:lnTo>
                <a:lnTo>
                  <a:pt x="279" y="5158"/>
                </a:lnTo>
                <a:lnTo>
                  <a:pt x="298" y="5195"/>
                </a:lnTo>
                <a:lnTo>
                  <a:pt x="354" y="5232"/>
                </a:lnTo>
                <a:lnTo>
                  <a:pt x="484" y="5325"/>
                </a:lnTo>
                <a:lnTo>
                  <a:pt x="633" y="5400"/>
                </a:lnTo>
                <a:lnTo>
                  <a:pt x="950" y="5549"/>
                </a:lnTo>
                <a:lnTo>
                  <a:pt x="1173" y="5642"/>
                </a:lnTo>
                <a:lnTo>
                  <a:pt x="1043" y="5791"/>
                </a:lnTo>
                <a:lnTo>
                  <a:pt x="894" y="5921"/>
                </a:lnTo>
                <a:lnTo>
                  <a:pt x="596" y="6163"/>
                </a:lnTo>
                <a:lnTo>
                  <a:pt x="484" y="6275"/>
                </a:lnTo>
                <a:lnTo>
                  <a:pt x="447" y="6312"/>
                </a:lnTo>
                <a:lnTo>
                  <a:pt x="447" y="6349"/>
                </a:lnTo>
                <a:lnTo>
                  <a:pt x="447" y="6368"/>
                </a:lnTo>
                <a:lnTo>
                  <a:pt x="484" y="6368"/>
                </a:lnTo>
                <a:lnTo>
                  <a:pt x="652" y="6349"/>
                </a:lnTo>
                <a:lnTo>
                  <a:pt x="745" y="6312"/>
                </a:lnTo>
                <a:lnTo>
                  <a:pt x="894" y="6219"/>
                </a:lnTo>
                <a:lnTo>
                  <a:pt x="1043" y="6089"/>
                </a:lnTo>
                <a:lnTo>
                  <a:pt x="1210" y="5940"/>
                </a:lnTo>
                <a:lnTo>
                  <a:pt x="1359" y="5809"/>
                </a:lnTo>
                <a:lnTo>
                  <a:pt x="1452" y="5661"/>
                </a:lnTo>
                <a:lnTo>
                  <a:pt x="1471" y="5605"/>
                </a:lnTo>
                <a:lnTo>
                  <a:pt x="1471" y="5549"/>
                </a:lnTo>
                <a:lnTo>
                  <a:pt x="1452" y="5512"/>
                </a:lnTo>
                <a:lnTo>
                  <a:pt x="1415" y="5474"/>
                </a:lnTo>
                <a:lnTo>
                  <a:pt x="1173" y="5344"/>
                </a:lnTo>
                <a:lnTo>
                  <a:pt x="819" y="5158"/>
                </a:lnTo>
                <a:lnTo>
                  <a:pt x="633" y="5083"/>
                </a:lnTo>
                <a:lnTo>
                  <a:pt x="465" y="5027"/>
                </a:lnTo>
                <a:close/>
                <a:moveTo>
                  <a:pt x="92439" y="5102"/>
                </a:moveTo>
                <a:lnTo>
                  <a:pt x="92383" y="5121"/>
                </a:lnTo>
                <a:lnTo>
                  <a:pt x="92159" y="5251"/>
                </a:lnTo>
                <a:lnTo>
                  <a:pt x="91843" y="5437"/>
                </a:lnTo>
                <a:lnTo>
                  <a:pt x="91675" y="5530"/>
                </a:lnTo>
                <a:lnTo>
                  <a:pt x="91545" y="5642"/>
                </a:lnTo>
                <a:lnTo>
                  <a:pt x="91433" y="5735"/>
                </a:lnTo>
                <a:lnTo>
                  <a:pt x="91396" y="5791"/>
                </a:lnTo>
                <a:lnTo>
                  <a:pt x="91377" y="5828"/>
                </a:lnTo>
                <a:lnTo>
                  <a:pt x="91377" y="5884"/>
                </a:lnTo>
                <a:lnTo>
                  <a:pt x="91377" y="5921"/>
                </a:lnTo>
                <a:lnTo>
                  <a:pt x="91433" y="6014"/>
                </a:lnTo>
                <a:lnTo>
                  <a:pt x="91508" y="6089"/>
                </a:lnTo>
                <a:lnTo>
                  <a:pt x="91601" y="6163"/>
                </a:lnTo>
                <a:lnTo>
                  <a:pt x="91806" y="6312"/>
                </a:lnTo>
                <a:lnTo>
                  <a:pt x="91992" y="6405"/>
                </a:lnTo>
                <a:lnTo>
                  <a:pt x="92122" y="6498"/>
                </a:lnTo>
                <a:lnTo>
                  <a:pt x="92308" y="6610"/>
                </a:lnTo>
                <a:lnTo>
                  <a:pt x="92420" y="6647"/>
                </a:lnTo>
                <a:lnTo>
                  <a:pt x="92513" y="6647"/>
                </a:lnTo>
                <a:lnTo>
                  <a:pt x="92532" y="6629"/>
                </a:lnTo>
                <a:lnTo>
                  <a:pt x="92550" y="6591"/>
                </a:lnTo>
                <a:lnTo>
                  <a:pt x="92532" y="6536"/>
                </a:lnTo>
                <a:lnTo>
                  <a:pt x="92532" y="6498"/>
                </a:lnTo>
                <a:lnTo>
                  <a:pt x="92495" y="6442"/>
                </a:lnTo>
                <a:lnTo>
                  <a:pt x="92401" y="6349"/>
                </a:lnTo>
                <a:lnTo>
                  <a:pt x="92290" y="6256"/>
                </a:lnTo>
                <a:lnTo>
                  <a:pt x="92141" y="6163"/>
                </a:lnTo>
                <a:lnTo>
                  <a:pt x="91843" y="6014"/>
                </a:lnTo>
                <a:lnTo>
                  <a:pt x="91638" y="5903"/>
                </a:lnTo>
                <a:lnTo>
                  <a:pt x="92252" y="5400"/>
                </a:lnTo>
                <a:lnTo>
                  <a:pt x="92401" y="5214"/>
                </a:lnTo>
                <a:lnTo>
                  <a:pt x="92439" y="5158"/>
                </a:lnTo>
                <a:lnTo>
                  <a:pt x="92457" y="5121"/>
                </a:lnTo>
                <a:lnTo>
                  <a:pt x="92439" y="5102"/>
                </a:lnTo>
                <a:close/>
                <a:moveTo>
                  <a:pt x="1192" y="6833"/>
                </a:moveTo>
                <a:lnTo>
                  <a:pt x="1061" y="6908"/>
                </a:lnTo>
                <a:lnTo>
                  <a:pt x="931" y="6964"/>
                </a:lnTo>
                <a:lnTo>
                  <a:pt x="782" y="7057"/>
                </a:lnTo>
                <a:lnTo>
                  <a:pt x="652" y="7150"/>
                </a:lnTo>
                <a:lnTo>
                  <a:pt x="540" y="7243"/>
                </a:lnTo>
                <a:lnTo>
                  <a:pt x="447" y="7336"/>
                </a:lnTo>
                <a:lnTo>
                  <a:pt x="428" y="7392"/>
                </a:lnTo>
                <a:lnTo>
                  <a:pt x="410" y="7448"/>
                </a:lnTo>
                <a:lnTo>
                  <a:pt x="391" y="7522"/>
                </a:lnTo>
                <a:lnTo>
                  <a:pt x="410" y="7578"/>
                </a:lnTo>
                <a:lnTo>
                  <a:pt x="428" y="7634"/>
                </a:lnTo>
                <a:lnTo>
                  <a:pt x="465" y="7708"/>
                </a:lnTo>
                <a:lnTo>
                  <a:pt x="521" y="7783"/>
                </a:lnTo>
                <a:lnTo>
                  <a:pt x="596" y="7857"/>
                </a:lnTo>
                <a:lnTo>
                  <a:pt x="782" y="8006"/>
                </a:lnTo>
                <a:lnTo>
                  <a:pt x="1061" y="8211"/>
                </a:lnTo>
                <a:lnTo>
                  <a:pt x="1192" y="8286"/>
                </a:lnTo>
                <a:lnTo>
                  <a:pt x="1303" y="8304"/>
                </a:lnTo>
                <a:lnTo>
                  <a:pt x="1322" y="8304"/>
                </a:lnTo>
                <a:lnTo>
                  <a:pt x="1341" y="8286"/>
                </a:lnTo>
                <a:lnTo>
                  <a:pt x="1341" y="8230"/>
                </a:lnTo>
                <a:lnTo>
                  <a:pt x="1322" y="8174"/>
                </a:lnTo>
                <a:lnTo>
                  <a:pt x="1303" y="8099"/>
                </a:lnTo>
                <a:lnTo>
                  <a:pt x="1247" y="8044"/>
                </a:lnTo>
                <a:lnTo>
                  <a:pt x="1136" y="7932"/>
                </a:lnTo>
                <a:lnTo>
                  <a:pt x="894" y="7746"/>
                </a:lnTo>
                <a:lnTo>
                  <a:pt x="801" y="7653"/>
                </a:lnTo>
                <a:lnTo>
                  <a:pt x="763" y="7597"/>
                </a:lnTo>
                <a:lnTo>
                  <a:pt x="745" y="7541"/>
                </a:lnTo>
                <a:lnTo>
                  <a:pt x="763" y="7504"/>
                </a:lnTo>
                <a:lnTo>
                  <a:pt x="782" y="7448"/>
                </a:lnTo>
                <a:lnTo>
                  <a:pt x="838" y="7392"/>
                </a:lnTo>
                <a:lnTo>
                  <a:pt x="912" y="7336"/>
                </a:lnTo>
                <a:lnTo>
                  <a:pt x="1043" y="7280"/>
                </a:lnTo>
                <a:lnTo>
                  <a:pt x="1229" y="7169"/>
                </a:lnTo>
                <a:lnTo>
                  <a:pt x="1303" y="7113"/>
                </a:lnTo>
                <a:lnTo>
                  <a:pt x="1378" y="7057"/>
                </a:lnTo>
                <a:lnTo>
                  <a:pt x="1415" y="7001"/>
                </a:lnTo>
                <a:lnTo>
                  <a:pt x="1415" y="6927"/>
                </a:lnTo>
                <a:lnTo>
                  <a:pt x="1378" y="6871"/>
                </a:lnTo>
                <a:lnTo>
                  <a:pt x="1322" y="6833"/>
                </a:lnTo>
                <a:close/>
                <a:moveTo>
                  <a:pt x="91433" y="7094"/>
                </a:moveTo>
                <a:lnTo>
                  <a:pt x="91415" y="7113"/>
                </a:lnTo>
                <a:lnTo>
                  <a:pt x="91396" y="7150"/>
                </a:lnTo>
                <a:lnTo>
                  <a:pt x="91415" y="7187"/>
                </a:lnTo>
                <a:lnTo>
                  <a:pt x="91508" y="7280"/>
                </a:lnTo>
                <a:lnTo>
                  <a:pt x="91619" y="7411"/>
                </a:lnTo>
                <a:lnTo>
                  <a:pt x="91768" y="7541"/>
                </a:lnTo>
                <a:lnTo>
                  <a:pt x="92085" y="7764"/>
                </a:lnTo>
                <a:lnTo>
                  <a:pt x="92252" y="7895"/>
                </a:lnTo>
                <a:lnTo>
                  <a:pt x="91806" y="8062"/>
                </a:lnTo>
                <a:lnTo>
                  <a:pt x="91582" y="8137"/>
                </a:lnTo>
                <a:lnTo>
                  <a:pt x="91377" y="8230"/>
                </a:lnTo>
                <a:lnTo>
                  <a:pt x="91229" y="8286"/>
                </a:lnTo>
                <a:lnTo>
                  <a:pt x="91173" y="8323"/>
                </a:lnTo>
                <a:lnTo>
                  <a:pt x="91154" y="8342"/>
                </a:lnTo>
                <a:lnTo>
                  <a:pt x="91135" y="8379"/>
                </a:lnTo>
                <a:lnTo>
                  <a:pt x="91135" y="8435"/>
                </a:lnTo>
                <a:lnTo>
                  <a:pt x="91154" y="8490"/>
                </a:lnTo>
                <a:lnTo>
                  <a:pt x="91191" y="8528"/>
                </a:lnTo>
                <a:lnTo>
                  <a:pt x="91247" y="8528"/>
                </a:lnTo>
                <a:lnTo>
                  <a:pt x="91973" y="8248"/>
                </a:lnTo>
                <a:lnTo>
                  <a:pt x="92252" y="8155"/>
                </a:lnTo>
                <a:lnTo>
                  <a:pt x="92401" y="8099"/>
                </a:lnTo>
                <a:lnTo>
                  <a:pt x="92457" y="8062"/>
                </a:lnTo>
                <a:lnTo>
                  <a:pt x="92495" y="8044"/>
                </a:lnTo>
                <a:lnTo>
                  <a:pt x="92532" y="7951"/>
                </a:lnTo>
                <a:lnTo>
                  <a:pt x="92532" y="7876"/>
                </a:lnTo>
                <a:lnTo>
                  <a:pt x="92495" y="7802"/>
                </a:lnTo>
                <a:lnTo>
                  <a:pt x="92439" y="7727"/>
                </a:lnTo>
                <a:lnTo>
                  <a:pt x="92271" y="7615"/>
                </a:lnTo>
                <a:lnTo>
                  <a:pt x="92104" y="7504"/>
                </a:lnTo>
                <a:lnTo>
                  <a:pt x="91973" y="7392"/>
                </a:lnTo>
                <a:lnTo>
                  <a:pt x="91750" y="7224"/>
                </a:lnTo>
                <a:lnTo>
                  <a:pt x="91657" y="7150"/>
                </a:lnTo>
                <a:lnTo>
                  <a:pt x="91545" y="7113"/>
                </a:lnTo>
                <a:lnTo>
                  <a:pt x="91471" y="7094"/>
                </a:lnTo>
                <a:close/>
                <a:moveTo>
                  <a:pt x="279" y="8286"/>
                </a:moveTo>
                <a:lnTo>
                  <a:pt x="205" y="8304"/>
                </a:lnTo>
                <a:lnTo>
                  <a:pt x="112" y="8360"/>
                </a:lnTo>
                <a:lnTo>
                  <a:pt x="93" y="8379"/>
                </a:lnTo>
                <a:lnTo>
                  <a:pt x="93" y="8416"/>
                </a:lnTo>
                <a:lnTo>
                  <a:pt x="112" y="8472"/>
                </a:lnTo>
                <a:lnTo>
                  <a:pt x="168" y="8509"/>
                </a:lnTo>
                <a:lnTo>
                  <a:pt x="1229" y="9272"/>
                </a:lnTo>
                <a:lnTo>
                  <a:pt x="912" y="9514"/>
                </a:lnTo>
                <a:lnTo>
                  <a:pt x="596" y="9738"/>
                </a:lnTo>
                <a:lnTo>
                  <a:pt x="521" y="9794"/>
                </a:lnTo>
                <a:lnTo>
                  <a:pt x="372" y="9887"/>
                </a:lnTo>
                <a:lnTo>
                  <a:pt x="317" y="9943"/>
                </a:lnTo>
                <a:lnTo>
                  <a:pt x="279" y="9999"/>
                </a:lnTo>
                <a:lnTo>
                  <a:pt x="279" y="10017"/>
                </a:lnTo>
                <a:lnTo>
                  <a:pt x="279" y="10036"/>
                </a:lnTo>
                <a:lnTo>
                  <a:pt x="335" y="10054"/>
                </a:lnTo>
                <a:lnTo>
                  <a:pt x="391" y="10073"/>
                </a:lnTo>
                <a:lnTo>
                  <a:pt x="447" y="10054"/>
                </a:lnTo>
                <a:lnTo>
                  <a:pt x="577" y="10017"/>
                </a:lnTo>
                <a:lnTo>
                  <a:pt x="726" y="9943"/>
                </a:lnTo>
                <a:lnTo>
                  <a:pt x="894" y="9831"/>
                </a:lnTo>
                <a:lnTo>
                  <a:pt x="1192" y="9626"/>
                </a:lnTo>
                <a:lnTo>
                  <a:pt x="1378" y="9459"/>
                </a:lnTo>
                <a:lnTo>
                  <a:pt x="1489" y="9347"/>
                </a:lnTo>
                <a:lnTo>
                  <a:pt x="1527" y="9291"/>
                </a:lnTo>
                <a:lnTo>
                  <a:pt x="1527" y="9254"/>
                </a:lnTo>
                <a:lnTo>
                  <a:pt x="1508" y="9217"/>
                </a:lnTo>
                <a:lnTo>
                  <a:pt x="1471" y="9179"/>
                </a:lnTo>
                <a:lnTo>
                  <a:pt x="1341" y="9049"/>
                </a:lnTo>
                <a:lnTo>
                  <a:pt x="1117" y="8881"/>
                </a:lnTo>
                <a:lnTo>
                  <a:pt x="894" y="8732"/>
                </a:lnTo>
                <a:lnTo>
                  <a:pt x="596" y="8472"/>
                </a:lnTo>
                <a:lnTo>
                  <a:pt x="428" y="8342"/>
                </a:lnTo>
                <a:lnTo>
                  <a:pt x="354" y="8304"/>
                </a:lnTo>
                <a:lnTo>
                  <a:pt x="279" y="8286"/>
                </a:lnTo>
                <a:close/>
                <a:moveTo>
                  <a:pt x="92327" y="8993"/>
                </a:moveTo>
                <a:lnTo>
                  <a:pt x="92252" y="9030"/>
                </a:lnTo>
                <a:lnTo>
                  <a:pt x="92048" y="9123"/>
                </a:lnTo>
                <a:lnTo>
                  <a:pt x="91843" y="9272"/>
                </a:lnTo>
                <a:lnTo>
                  <a:pt x="91638" y="9440"/>
                </a:lnTo>
                <a:lnTo>
                  <a:pt x="91415" y="9645"/>
                </a:lnTo>
                <a:lnTo>
                  <a:pt x="91340" y="9719"/>
                </a:lnTo>
                <a:lnTo>
                  <a:pt x="91303" y="9794"/>
                </a:lnTo>
                <a:lnTo>
                  <a:pt x="91303" y="9868"/>
                </a:lnTo>
                <a:lnTo>
                  <a:pt x="91340" y="9943"/>
                </a:lnTo>
                <a:lnTo>
                  <a:pt x="91415" y="10036"/>
                </a:lnTo>
                <a:lnTo>
                  <a:pt x="91564" y="10129"/>
                </a:lnTo>
                <a:lnTo>
                  <a:pt x="91731" y="10222"/>
                </a:lnTo>
                <a:lnTo>
                  <a:pt x="92029" y="10371"/>
                </a:lnTo>
                <a:lnTo>
                  <a:pt x="92178" y="10427"/>
                </a:lnTo>
                <a:lnTo>
                  <a:pt x="92290" y="10445"/>
                </a:lnTo>
                <a:lnTo>
                  <a:pt x="92327" y="10445"/>
                </a:lnTo>
                <a:lnTo>
                  <a:pt x="92346" y="10427"/>
                </a:lnTo>
                <a:lnTo>
                  <a:pt x="92364" y="10371"/>
                </a:lnTo>
                <a:lnTo>
                  <a:pt x="92346" y="10315"/>
                </a:lnTo>
                <a:lnTo>
                  <a:pt x="92308" y="10241"/>
                </a:lnTo>
                <a:lnTo>
                  <a:pt x="92234" y="10166"/>
                </a:lnTo>
                <a:lnTo>
                  <a:pt x="92122" y="10110"/>
                </a:lnTo>
                <a:lnTo>
                  <a:pt x="91992" y="10036"/>
                </a:lnTo>
                <a:lnTo>
                  <a:pt x="91564" y="9831"/>
                </a:lnTo>
                <a:lnTo>
                  <a:pt x="91787" y="9663"/>
                </a:lnTo>
                <a:lnTo>
                  <a:pt x="92010" y="9477"/>
                </a:lnTo>
                <a:lnTo>
                  <a:pt x="92215" y="9272"/>
                </a:lnTo>
                <a:lnTo>
                  <a:pt x="92308" y="9161"/>
                </a:lnTo>
                <a:lnTo>
                  <a:pt x="92383" y="9049"/>
                </a:lnTo>
                <a:lnTo>
                  <a:pt x="92401" y="8993"/>
                </a:lnTo>
                <a:close/>
                <a:moveTo>
                  <a:pt x="1434" y="10296"/>
                </a:moveTo>
                <a:lnTo>
                  <a:pt x="1322" y="10315"/>
                </a:lnTo>
                <a:lnTo>
                  <a:pt x="1247" y="10334"/>
                </a:lnTo>
                <a:lnTo>
                  <a:pt x="1136" y="10371"/>
                </a:lnTo>
                <a:lnTo>
                  <a:pt x="1043" y="10445"/>
                </a:lnTo>
                <a:lnTo>
                  <a:pt x="838" y="10613"/>
                </a:lnTo>
                <a:lnTo>
                  <a:pt x="521" y="10799"/>
                </a:lnTo>
                <a:lnTo>
                  <a:pt x="335" y="10929"/>
                </a:lnTo>
                <a:lnTo>
                  <a:pt x="279" y="10985"/>
                </a:lnTo>
                <a:lnTo>
                  <a:pt x="242" y="11041"/>
                </a:lnTo>
                <a:lnTo>
                  <a:pt x="205" y="11116"/>
                </a:lnTo>
                <a:lnTo>
                  <a:pt x="205" y="11171"/>
                </a:lnTo>
                <a:lnTo>
                  <a:pt x="205" y="11209"/>
                </a:lnTo>
                <a:lnTo>
                  <a:pt x="223" y="11246"/>
                </a:lnTo>
                <a:lnTo>
                  <a:pt x="279" y="11339"/>
                </a:lnTo>
                <a:lnTo>
                  <a:pt x="391" y="11432"/>
                </a:lnTo>
                <a:lnTo>
                  <a:pt x="559" y="11581"/>
                </a:lnTo>
                <a:lnTo>
                  <a:pt x="856" y="11786"/>
                </a:lnTo>
                <a:lnTo>
                  <a:pt x="1024" y="11879"/>
                </a:lnTo>
                <a:lnTo>
                  <a:pt x="1173" y="11935"/>
                </a:lnTo>
                <a:lnTo>
                  <a:pt x="1285" y="11972"/>
                </a:lnTo>
                <a:lnTo>
                  <a:pt x="1322" y="11953"/>
                </a:lnTo>
                <a:lnTo>
                  <a:pt x="1359" y="11935"/>
                </a:lnTo>
                <a:lnTo>
                  <a:pt x="1359" y="11898"/>
                </a:lnTo>
                <a:lnTo>
                  <a:pt x="1359" y="11860"/>
                </a:lnTo>
                <a:lnTo>
                  <a:pt x="1285" y="11767"/>
                </a:lnTo>
                <a:lnTo>
                  <a:pt x="1173" y="11674"/>
                </a:lnTo>
                <a:lnTo>
                  <a:pt x="1043" y="11544"/>
                </a:lnTo>
                <a:lnTo>
                  <a:pt x="726" y="11320"/>
                </a:lnTo>
                <a:lnTo>
                  <a:pt x="521" y="11171"/>
                </a:lnTo>
                <a:lnTo>
                  <a:pt x="782" y="11004"/>
                </a:lnTo>
                <a:lnTo>
                  <a:pt x="1061" y="10836"/>
                </a:lnTo>
                <a:lnTo>
                  <a:pt x="1192" y="10743"/>
                </a:lnTo>
                <a:lnTo>
                  <a:pt x="1322" y="10632"/>
                </a:lnTo>
                <a:lnTo>
                  <a:pt x="1434" y="10520"/>
                </a:lnTo>
                <a:lnTo>
                  <a:pt x="1508" y="10408"/>
                </a:lnTo>
                <a:lnTo>
                  <a:pt x="1545" y="10352"/>
                </a:lnTo>
                <a:lnTo>
                  <a:pt x="1527" y="10315"/>
                </a:lnTo>
                <a:lnTo>
                  <a:pt x="1489" y="10296"/>
                </a:lnTo>
                <a:close/>
                <a:moveTo>
                  <a:pt x="91322" y="10855"/>
                </a:moveTo>
                <a:lnTo>
                  <a:pt x="91284" y="10874"/>
                </a:lnTo>
                <a:lnTo>
                  <a:pt x="91266" y="10874"/>
                </a:lnTo>
                <a:lnTo>
                  <a:pt x="91266" y="10911"/>
                </a:lnTo>
                <a:lnTo>
                  <a:pt x="91284" y="10929"/>
                </a:lnTo>
                <a:lnTo>
                  <a:pt x="91377" y="11004"/>
                </a:lnTo>
                <a:lnTo>
                  <a:pt x="91675" y="11171"/>
                </a:lnTo>
                <a:lnTo>
                  <a:pt x="92178" y="11395"/>
                </a:lnTo>
                <a:lnTo>
                  <a:pt x="91973" y="11507"/>
                </a:lnTo>
                <a:lnTo>
                  <a:pt x="91768" y="11618"/>
                </a:lnTo>
                <a:lnTo>
                  <a:pt x="91582" y="11767"/>
                </a:lnTo>
                <a:lnTo>
                  <a:pt x="91396" y="11916"/>
                </a:lnTo>
                <a:lnTo>
                  <a:pt x="91229" y="12084"/>
                </a:lnTo>
                <a:lnTo>
                  <a:pt x="91154" y="12177"/>
                </a:lnTo>
                <a:lnTo>
                  <a:pt x="91117" y="12214"/>
                </a:lnTo>
                <a:lnTo>
                  <a:pt x="91117" y="12251"/>
                </a:lnTo>
                <a:lnTo>
                  <a:pt x="91117" y="12326"/>
                </a:lnTo>
                <a:lnTo>
                  <a:pt x="91135" y="12382"/>
                </a:lnTo>
                <a:lnTo>
                  <a:pt x="91154" y="12400"/>
                </a:lnTo>
                <a:lnTo>
                  <a:pt x="91173" y="12419"/>
                </a:lnTo>
                <a:lnTo>
                  <a:pt x="91210" y="12419"/>
                </a:lnTo>
                <a:lnTo>
                  <a:pt x="91247" y="12400"/>
                </a:lnTo>
                <a:lnTo>
                  <a:pt x="91396" y="12270"/>
                </a:lnTo>
                <a:lnTo>
                  <a:pt x="91545" y="12158"/>
                </a:lnTo>
                <a:lnTo>
                  <a:pt x="91675" y="12028"/>
                </a:lnTo>
                <a:lnTo>
                  <a:pt x="91824" y="11898"/>
                </a:lnTo>
                <a:lnTo>
                  <a:pt x="91992" y="11804"/>
                </a:lnTo>
                <a:lnTo>
                  <a:pt x="92215" y="11693"/>
                </a:lnTo>
                <a:lnTo>
                  <a:pt x="92420" y="11562"/>
                </a:lnTo>
                <a:lnTo>
                  <a:pt x="92495" y="11507"/>
                </a:lnTo>
                <a:lnTo>
                  <a:pt x="92532" y="11451"/>
                </a:lnTo>
                <a:lnTo>
                  <a:pt x="92532" y="11395"/>
                </a:lnTo>
                <a:lnTo>
                  <a:pt x="92513" y="11339"/>
                </a:lnTo>
                <a:lnTo>
                  <a:pt x="92457" y="11265"/>
                </a:lnTo>
                <a:lnTo>
                  <a:pt x="92383" y="11209"/>
                </a:lnTo>
                <a:lnTo>
                  <a:pt x="92178" y="11116"/>
                </a:lnTo>
                <a:lnTo>
                  <a:pt x="91936" y="11004"/>
                </a:lnTo>
                <a:lnTo>
                  <a:pt x="91694" y="10929"/>
                </a:lnTo>
                <a:lnTo>
                  <a:pt x="91489" y="10892"/>
                </a:lnTo>
                <a:lnTo>
                  <a:pt x="91322" y="10855"/>
                </a:lnTo>
                <a:close/>
                <a:moveTo>
                  <a:pt x="261" y="12158"/>
                </a:moveTo>
                <a:lnTo>
                  <a:pt x="242" y="12195"/>
                </a:lnTo>
                <a:lnTo>
                  <a:pt x="223" y="12233"/>
                </a:lnTo>
                <a:lnTo>
                  <a:pt x="223" y="12307"/>
                </a:lnTo>
                <a:lnTo>
                  <a:pt x="242" y="12344"/>
                </a:lnTo>
                <a:lnTo>
                  <a:pt x="279" y="12400"/>
                </a:lnTo>
                <a:lnTo>
                  <a:pt x="372" y="12512"/>
                </a:lnTo>
                <a:lnTo>
                  <a:pt x="503" y="12624"/>
                </a:lnTo>
                <a:lnTo>
                  <a:pt x="670" y="12717"/>
                </a:lnTo>
                <a:lnTo>
                  <a:pt x="1005" y="12922"/>
                </a:lnTo>
                <a:lnTo>
                  <a:pt x="1229" y="13052"/>
                </a:lnTo>
                <a:lnTo>
                  <a:pt x="1117" y="13126"/>
                </a:lnTo>
                <a:lnTo>
                  <a:pt x="1005" y="13201"/>
                </a:lnTo>
                <a:lnTo>
                  <a:pt x="726" y="13331"/>
                </a:lnTo>
                <a:lnTo>
                  <a:pt x="577" y="13406"/>
                </a:lnTo>
                <a:lnTo>
                  <a:pt x="465" y="13480"/>
                </a:lnTo>
                <a:lnTo>
                  <a:pt x="354" y="13573"/>
                </a:lnTo>
                <a:lnTo>
                  <a:pt x="279" y="13666"/>
                </a:lnTo>
                <a:lnTo>
                  <a:pt x="279" y="13685"/>
                </a:lnTo>
                <a:lnTo>
                  <a:pt x="279" y="13704"/>
                </a:lnTo>
                <a:lnTo>
                  <a:pt x="317" y="13722"/>
                </a:lnTo>
                <a:lnTo>
                  <a:pt x="465" y="13722"/>
                </a:lnTo>
                <a:lnTo>
                  <a:pt x="633" y="13685"/>
                </a:lnTo>
                <a:lnTo>
                  <a:pt x="726" y="13666"/>
                </a:lnTo>
                <a:lnTo>
                  <a:pt x="875" y="13610"/>
                </a:lnTo>
                <a:lnTo>
                  <a:pt x="1024" y="13536"/>
                </a:lnTo>
                <a:lnTo>
                  <a:pt x="1303" y="13350"/>
                </a:lnTo>
                <a:lnTo>
                  <a:pt x="1434" y="13257"/>
                </a:lnTo>
                <a:lnTo>
                  <a:pt x="1527" y="13164"/>
                </a:lnTo>
                <a:lnTo>
                  <a:pt x="1545" y="13108"/>
                </a:lnTo>
                <a:lnTo>
                  <a:pt x="1564" y="13052"/>
                </a:lnTo>
                <a:lnTo>
                  <a:pt x="1564" y="12977"/>
                </a:lnTo>
                <a:lnTo>
                  <a:pt x="1527" y="12903"/>
                </a:lnTo>
                <a:lnTo>
                  <a:pt x="1489" y="12847"/>
                </a:lnTo>
                <a:lnTo>
                  <a:pt x="1415" y="12791"/>
                </a:lnTo>
                <a:lnTo>
                  <a:pt x="1247" y="12680"/>
                </a:lnTo>
                <a:lnTo>
                  <a:pt x="912" y="12475"/>
                </a:lnTo>
                <a:lnTo>
                  <a:pt x="745" y="12363"/>
                </a:lnTo>
                <a:lnTo>
                  <a:pt x="503" y="12214"/>
                </a:lnTo>
                <a:lnTo>
                  <a:pt x="391" y="12158"/>
                </a:lnTo>
                <a:close/>
                <a:moveTo>
                  <a:pt x="92290" y="12624"/>
                </a:moveTo>
                <a:lnTo>
                  <a:pt x="92178" y="12661"/>
                </a:lnTo>
                <a:lnTo>
                  <a:pt x="92048" y="12735"/>
                </a:lnTo>
                <a:lnTo>
                  <a:pt x="91806" y="12922"/>
                </a:lnTo>
                <a:lnTo>
                  <a:pt x="91657" y="13052"/>
                </a:lnTo>
                <a:lnTo>
                  <a:pt x="91415" y="13238"/>
                </a:lnTo>
                <a:lnTo>
                  <a:pt x="91322" y="13331"/>
                </a:lnTo>
                <a:lnTo>
                  <a:pt x="91266" y="13406"/>
                </a:lnTo>
                <a:lnTo>
                  <a:pt x="91229" y="13499"/>
                </a:lnTo>
                <a:lnTo>
                  <a:pt x="91210" y="13536"/>
                </a:lnTo>
                <a:lnTo>
                  <a:pt x="91229" y="13592"/>
                </a:lnTo>
                <a:lnTo>
                  <a:pt x="91266" y="13685"/>
                </a:lnTo>
                <a:lnTo>
                  <a:pt x="91377" y="13797"/>
                </a:lnTo>
                <a:lnTo>
                  <a:pt x="91638" y="14020"/>
                </a:lnTo>
                <a:lnTo>
                  <a:pt x="91899" y="14206"/>
                </a:lnTo>
                <a:lnTo>
                  <a:pt x="92197" y="14374"/>
                </a:lnTo>
                <a:lnTo>
                  <a:pt x="92346" y="14430"/>
                </a:lnTo>
                <a:lnTo>
                  <a:pt x="92495" y="14485"/>
                </a:lnTo>
                <a:lnTo>
                  <a:pt x="92569" y="14485"/>
                </a:lnTo>
                <a:lnTo>
                  <a:pt x="92588" y="14467"/>
                </a:lnTo>
                <a:lnTo>
                  <a:pt x="92606" y="14430"/>
                </a:lnTo>
                <a:lnTo>
                  <a:pt x="92588" y="14355"/>
                </a:lnTo>
                <a:lnTo>
                  <a:pt x="92569" y="14318"/>
                </a:lnTo>
                <a:lnTo>
                  <a:pt x="92550" y="14281"/>
                </a:lnTo>
                <a:lnTo>
                  <a:pt x="92513" y="14243"/>
                </a:lnTo>
                <a:lnTo>
                  <a:pt x="92401" y="14188"/>
                </a:lnTo>
                <a:lnTo>
                  <a:pt x="92197" y="14094"/>
                </a:lnTo>
                <a:lnTo>
                  <a:pt x="91787" y="13834"/>
                </a:lnTo>
                <a:lnTo>
                  <a:pt x="91601" y="13704"/>
                </a:lnTo>
                <a:lnTo>
                  <a:pt x="91415" y="13555"/>
                </a:lnTo>
                <a:lnTo>
                  <a:pt x="91638" y="13387"/>
                </a:lnTo>
                <a:lnTo>
                  <a:pt x="91955" y="13145"/>
                </a:lnTo>
                <a:lnTo>
                  <a:pt x="92104" y="13015"/>
                </a:lnTo>
                <a:lnTo>
                  <a:pt x="92234" y="12903"/>
                </a:lnTo>
                <a:lnTo>
                  <a:pt x="92327" y="12791"/>
                </a:lnTo>
                <a:lnTo>
                  <a:pt x="92364" y="12735"/>
                </a:lnTo>
                <a:lnTo>
                  <a:pt x="92364" y="12698"/>
                </a:lnTo>
                <a:lnTo>
                  <a:pt x="92364" y="12661"/>
                </a:lnTo>
                <a:lnTo>
                  <a:pt x="92346" y="12624"/>
                </a:lnTo>
                <a:close/>
                <a:moveTo>
                  <a:pt x="1527" y="14076"/>
                </a:moveTo>
                <a:lnTo>
                  <a:pt x="1396" y="14094"/>
                </a:lnTo>
                <a:lnTo>
                  <a:pt x="1303" y="14113"/>
                </a:lnTo>
                <a:lnTo>
                  <a:pt x="1192" y="14150"/>
                </a:lnTo>
                <a:lnTo>
                  <a:pt x="1080" y="14225"/>
                </a:lnTo>
                <a:lnTo>
                  <a:pt x="838" y="14337"/>
                </a:lnTo>
                <a:lnTo>
                  <a:pt x="596" y="14430"/>
                </a:lnTo>
                <a:lnTo>
                  <a:pt x="484" y="14467"/>
                </a:lnTo>
                <a:lnTo>
                  <a:pt x="410" y="14504"/>
                </a:lnTo>
                <a:lnTo>
                  <a:pt x="335" y="14560"/>
                </a:lnTo>
                <a:lnTo>
                  <a:pt x="335" y="14597"/>
                </a:lnTo>
                <a:lnTo>
                  <a:pt x="317" y="14634"/>
                </a:lnTo>
                <a:lnTo>
                  <a:pt x="335" y="14672"/>
                </a:lnTo>
                <a:lnTo>
                  <a:pt x="354" y="14728"/>
                </a:lnTo>
                <a:lnTo>
                  <a:pt x="447" y="14839"/>
                </a:lnTo>
                <a:lnTo>
                  <a:pt x="596" y="14988"/>
                </a:lnTo>
                <a:lnTo>
                  <a:pt x="856" y="15230"/>
                </a:lnTo>
                <a:lnTo>
                  <a:pt x="1005" y="15342"/>
                </a:lnTo>
                <a:lnTo>
                  <a:pt x="1117" y="15435"/>
                </a:lnTo>
                <a:lnTo>
                  <a:pt x="1229" y="15491"/>
                </a:lnTo>
                <a:lnTo>
                  <a:pt x="1285" y="15491"/>
                </a:lnTo>
                <a:lnTo>
                  <a:pt x="1303" y="15454"/>
                </a:lnTo>
                <a:lnTo>
                  <a:pt x="1322" y="15416"/>
                </a:lnTo>
                <a:lnTo>
                  <a:pt x="1303" y="15361"/>
                </a:lnTo>
                <a:lnTo>
                  <a:pt x="1285" y="15305"/>
                </a:lnTo>
                <a:lnTo>
                  <a:pt x="1210" y="15193"/>
                </a:lnTo>
                <a:lnTo>
                  <a:pt x="1098" y="15063"/>
                </a:lnTo>
                <a:lnTo>
                  <a:pt x="838" y="14839"/>
                </a:lnTo>
                <a:lnTo>
                  <a:pt x="670" y="14690"/>
                </a:lnTo>
                <a:lnTo>
                  <a:pt x="912" y="14616"/>
                </a:lnTo>
                <a:lnTo>
                  <a:pt x="1154" y="14523"/>
                </a:lnTo>
                <a:lnTo>
                  <a:pt x="1285" y="14467"/>
                </a:lnTo>
                <a:lnTo>
                  <a:pt x="1396" y="14392"/>
                </a:lnTo>
                <a:lnTo>
                  <a:pt x="1489" y="14318"/>
                </a:lnTo>
                <a:lnTo>
                  <a:pt x="1583" y="14225"/>
                </a:lnTo>
                <a:lnTo>
                  <a:pt x="1620" y="14169"/>
                </a:lnTo>
                <a:lnTo>
                  <a:pt x="1620" y="14113"/>
                </a:lnTo>
                <a:lnTo>
                  <a:pt x="1583" y="14094"/>
                </a:lnTo>
                <a:lnTo>
                  <a:pt x="1527" y="14076"/>
                </a:lnTo>
                <a:close/>
                <a:moveTo>
                  <a:pt x="91377" y="14765"/>
                </a:moveTo>
                <a:lnTo>
                  <a:pt x="91340" y="14783"/>
                </a:lnTo>
                <a:lnTo>
                  <a:pt x="91322" y="14802"/>
                </a:lnTo>
                <a:lnTo>
                  <a:pt x="91322" y="14839"/>
                </a:lnTo>
                <a:lnTo>
                  <a:pt x="91322" y="14895"/>
                </a:lnTo>
                <a:lnTo>
                  <a:pt x="91359" y="14932"/>
                </a:lnTo>
                <a:lnTo>
                  <a:pt x="91396" y="14970"/>
                </a:lnTo>
                <a:lnTo>
                  <a:pt x="91508" y="15025"/>
                </a:lnTo>
                <a:lnTo>
                  <a:pt x="91731" y="15137"/>
                </a:lnTo>
                <a:lnTo>
                  <a:pt x="91973" y="15286"/>
                </a:lnTo>
                <a:lnTo>
                  <a:pt x="92104" y="15379"/>
                </a:lnTo>
                <a:lnTo>
                  <a:pt x="92159" y="15435"/>
                </a:lnTo>
                <a:lnTo>
                  <a:pt x="92178" y="15472"/>
                </a:lnTo>
                <a:lnTo>
                  <a:pt x="92197" y="15528"/>
                </a:lnTo>
                <a:lnTo>
                  <a:pt x="92178" y="15584"/>
                </a:lnTo>
                <a:lnTo>
                  <a:pt x="92159" y="15621"/>
                </a:lnTo>
                <a:lnTo>
                  <a:pt x="92141" y="15640"/>
                </a:lnTo>
                <a:lnTo>
                  <a:pt x="92029" y="15677"/>
                </a:lnTo>
                <a:lnTo>
                  <a:pt x="91917" y="15714"/>
                </a:lnTo>
                <a:lnTo>
                  <a:pt x="91768" y="15751"/>
                </a:lnTo>
                <a:lnTo>
                  <a:pt x="91526" y="15845"/>
                </a:lnTo>
                <a:lnTo>
                  <a:pt x="91415" y="15900"/>
                </a:lnTo>
                <a:lnTo>
                  <a:pt x="91322" y="15956"/>
                </a:lnTo>
                <a:lnTo>
                  <a:pt x="91266" y="16012"/>
                </a:lnTo>
                <a:lnTo>
                  <a:pt x="91247" y="16049"/>
                </a:lnTo>
                <a:lnTo>
                  <a:pt x="91247" y="16068"/>
                </a:lnTo>
                <a:lnTo>
                  <a:pt x="91266" y="16105"/>
                </a:lnTo>
                <a:lnTo>
                  <a:pt x="91284" y="16142"/>
                </a:lnTo>
                <a:lnTo>
                  <a:pt x="91359" y="16161"/>
                </a:lnTo>
                <a:lnTo>
                  <a:pt x="91452" y="16161"/>
                </a:lnTo>
                <a:lnTo>
                  <a:pt x="91564" y="16142"/>
                </a:lnTo>
                <a:lnTo>
                  <a:pt x="91768" y="16068"/>
                </a:lnTo>
                <a:lnTo>
                  <a:pt x="91917" y="15994"/>
                </a:lnTo>
                <a:lnTo>
                  <a:pt x="92085" y="15919"/>
                </a:lnTo>
                <a:lnTo>
                  <a:pt x="92290" y="15845"/>
                </a:lnTo>
                <a:lnTo>
                  <a:pt x="92383" y="15789"/>
                </a:lnTo>
                <a:lnTo>
                  <a:pt x="92457" y="15714"/>
                </a:lnTo>
                <a:lnTo>
                  <a:pt x="92513" y="15640"/>
                </a:lnTo>
                <a:lnTo>
                  <a:pt x="92532" y="15565"/>
                </a:lnTo>
                <a:lnTo>
                  <a:pt x="92513" y="15472"/>
                </a:lnTo>
                <a:lnTo>
                  <a:pt x="92476" y="15379"/>
                </a:lnTo>
                <a:lnTo>
                  <a:pt x="92401" y="15305"/>
                </a:lnTo>
                <a:lnTo>
                  <a:pt x="92308" y="15230"/>
                </a:lnTo>
                <a:lnTo>
                  <a:pt x="92122" y="15100"/>
                </a:lnTo>
                <a:lnTo>
                  <a:pt x="91936" y="15007"/>
                </a:lnTo>
                <a:lnTo>
                  <a:pt x="91806" y="14932"/>
                </a:lnTo>
                <a:lnTo>
                  <a:pt x="91582" y="14802"/>
                </a:lnTo>
                <a:lnTo>
                  <a:pt x="91471" y="14765"/>
                </a:lnTo>
                <a:close/>
                <a:moveTo>
                  <a:pt x="112" y="15565"/>
                </a:moveTo>
                <a:lnTo>
                  <a:pt x="74" y="15584"/>
                </a:lnTo>
                <a:lnTo>
                  <a:pt x="37" y="15621"/>
                </a:lnTo>
                <a:lnTo>
                  <a:pt x="0" y="15677"/>
                </a:lnTo>
                <a:lnTo>
                  <a:pt x="0" y="15733"/>
                </a:lnTo>
                <a:lnTo>
                  <a:pt x="0" y="15770"/>
                </a:lnTo>
                <a:lnTo>
                  <a:pt x="37" y="15807"/>
                </a:lnTo>
                <a:lnTo>
                  <a:pt x="56" y="15826"/>
                </a:lnTo>
                <a:lnTo>
                  <a:pt x="279" y="15975"/>
                </a:lnTo>
                <a:lnTo>
                  <a:pt x="521" y="16105"/>
                </a:lnTo>
                <a:lnTo>
                  <a:pt x="763" y="16198"/>
                </a:lnTo>
                <a:lnTo>
                  <a:pt x="1005" y="16291"/>
                </a:lnTo>
                <a:lnTo>
                  <a:pt x="838" y="16422"/>
                </a:lnTo>
                <a:lnTo>
                  <a:pt x="559" y="16627"/>
                </a:lnTo>
                <a:lnTo>
                  <a:pt x="447" y="16720"/>
                </a:lnTo>
                <a:lnTo>
                  <a:pt x="354" y="16813"/>
                </a:lnTo>
                <a:lnTo>
                  <a:pt x="335" y="16850"/>
                </a:lnTo>
                <a:lnTo>
                  <a:pt x="335" y="16887"/>
                </a:lnTo>
                <a:lnTo>
                  <a:pt x="354" y="16924"/>
                </a:lnTo>
                <a:lnTo>
                  <a:pt x="391" y="16943"/>
                </a:lnTo>
                <a:lnTo>
                  <a:pt x="428" y="16943"/>
                </a:lnTo>
                <a:lnTo>
                  <a:pt x="484" y="16924"/>
                </a:lnTo>
                <a:lnTo>
                  <a:pt x="614" y="16887"/>
                </a:lnTo>
                <a:lnTo>
                  <a:pt x="763" y="16813"/>
                </a:lnTo>
                <a:lnTo>
                  <a:pt x="931" y="16720"/>
                </a:lnTo>
                <a:lnTo>
                  <a:pt x="1080" y="16608"/>
                </a:lnTo>
                <a:lnTo>
                  <a:pt x="1229" y="16496"/>
                </a:lnTo>
                <a:lnTo>
                  <a:pt x="1322" y="16403"/>
                </a:lnTo>
                <a:lnTo>
                  <a:pt x="1359" y="16329"/>
                </a:lnTo>
                <a:lnTo>
                  <a:pt x="1378" y="16291"/>
                </a:lnTo>
                <a:lnTo>
                  <a:pt x="1378" y="16236"/>
                </a:lnTo>
                <a:lnTo>
                  <a:pt x="1359" y="16198"/>
                </a:lnTo>
                <a:lnTo>
                  <a:pt x="1322" y="16161"/>
                </a:lnTo>
                <a:lnTo>
                  <a:pt x="1229" y="16087"/>
                </a:lnTo>
                <a:lnTo>
                  <a:pt x="1117" y="16031"/>
                </a:lnTo>
                <a:lnTo>
                  <a:pt x="875" y="15938"/>
                </a:lnTo>
                <a:lnTo>
                  <a:pt x="652" y="15863"/>
                </a:lnTo>
                <a:lnTo>
                  <a:pt x="540" y="15789"/>
                </a:lnTo>
                <a:lnTo>
                  <a:pt x="391" y="15677"/>
                </a:lnTo>
                <a:lnTo>
                  <a:pt x="242" y="15603"/>
                </a:lnTo>
                <a:lnTo>
                  <a:pt x="168" y="15584"/>
                </a:lnTo>
                <a:lnTo>
                  <a:pt x="112" y="15565"/>
                </a:lnTo>
                <a:close/>
                <a:moveTo>
                  <a:pt x="92513" y="16608"/>
                </a:moveTo>
                <a:lnTo>
                  <a:pt x="92439" y="16627"/>
                </a:lnTo>
                <a:lnTo>
                  <a:pt x="92290" y="16701"/>
                </a:lnTo>
                <a:lnTo>
                  <a:pt x="92029" y="16850"/>
                </a:lnTo>
                <a:lnTo>
                  <a:pt x="91862" y="16906"/>
                </a:lnTo>
                <a:lnTo>
                  <a:pt x="91657" y="16962"/>
                </a:lnTo>
                <a:lnTo>
                  <a:pt x="91452" y="17036"/>
                </a:lnTo>
                <a:lnTo>
                  <a:pt x="91359" y="17073"/>
                </a:lnTo>
                <a:lnTo>
                  <a:pt x="91303" y="17111"/>
                </a:lnTo>
                <a:lnTo>
                  <a:pt x="91266" y="17166"/>
                </a:lnTo>
                <a:lnTo>
                  <a:pt x="91247" y="17222"/>
                </a:lnTo>
                <a:lnTo>
                  <a:pt x="91247" y="17278"/>
                </a:lnTo>
                <a:lnTo>
                  <a:pt x="91284" y="17334"/>
                </a:lnTo>
                <a:lnTo>
                  <a:pt x="91322" y="17390"/>
                </a:lnTo>
                <a:lnTo>
                  <a:pt x="91377" y="17446"/>
                </a:lnTo>
                <a:lnTo>
                  <a:pt x="91526" y="17557"/>
                </a:lnTo>
                <a:lnTo>
                  <a:pt x="91694" y="17669"/>
                </a:lnTo>
                <a:lnTo>
                  <a:pt x="91862" y="17762"/>
                </a:lnTo>
                <a:lnTo>
                  <a:pt x="92122" y="17911"/>
                </a:lnTo>
                <a:lnTo>
                  <a:pt x="92234" y="17967"/>
                </a:lnTo>
                <a:lnTo>
                  <a:pt x="92401" y="18060"/>
                </a:lnTo>
                <a:lnTo>
                  <a:pt x="92476" y="18097"/>
                </a:lnTo>
                <a:lnTo>
                  <a:pt x="92569" y="18116"/>
                </a:lnTo>
                <a:lnTo>
                  <a:pt x="92662" y="18116"/>
                </a:lnTo>
                <a:lnTo>
                  <a:pt x="92662" y="18097"/>
                </a:lnTo>
                <a:lnTo>
                  <a:pt x="92681" y="18060"/>
                </a:lnTo>
                <a:lnTo>
                  <a:pt x="92662" y="18042"/>
                </a:lnTo>
                <a:lnTo>
                  <a:pt x="92625" y="17967"/>
                </a:lnTo>
                <a:lnTo>
                  <a:pt x="92569" y="17911"/>
                </a:lnTo>
                <a:lnTo>
                  <a:pt x="92495" y="17837"/>
                </a:lnTo>
                <a:lnTo>
                  <a:pt x="92308" y="17706"/>
                </a:lnTo>
                <a:lnTo>
                  <a:pt x="92197" y="17632"/>
                </a:lnTo>
                <a:lnTo>
                  <a:pt x="91657" y="17278"/>
                </a:lnTo>
                <a:lnTo>
                  <a:pt x="91862" y="17185"/>
                </a:lnTo>
                <a:lnTo>
                  <a:pt x="92234" y="17018"/>
                </a:lnTo>
                <a:lnTo>
                  <a:pt x="92401" y="16924"/>
                </a:lnTo>
                <a:lnTo>
                  <a:pt x="92532" y="16813"/>
                </a:lnTo>
                <a:lnTo>
                  <a:pt x="92569" y="16757"/>
                </a:lnTo>
                <a:lnTo>
                  <a:pt x="92588" y="16720"/>
                </a:lnTo>
                <a:lnTo>
                  <a:pt x="92588" y="16664"/>
                </a:lnTo>
                <a:lnTo>
                  <a:pt x="92550" y="16627"/>
                </a:lnTo>
                <a:lnTo>
                  <a:pt x="92513" y="16608"/>
                </a:lnTo>
                <a:close/>
                <a:moveTo>
                  <a:pt x="1341" y="17241"/>
                </a:moveTo>
                <a:lnTo>
                  <a:pt x="1229" y="17278"/>
                </a:lnTo>
                <a:lnTo>
                  <a:pt x="1098" y="17334"/>
                </a:lnTo>
                <a:lnTo>
                  <a:pt x="838" y="17483"/>
                </a:lnTo>
                <a:lnTo>
                  <a:pt x="689" y="17576"/>
                </a:lnTo>
                <a:lnTo>
                  <a:pt x="447" y="17706"/>
                </a:lnTo>
                <a:lnTo>
                  <a:pt x="372" y="17781"/>
                </a:lnTo>
                <a:lnTo>
                  <a:pt x="317" y="17837"/>
                </a:lnTo>
                <a:lnTo>
                  <a:pt x="298" y="17911"/>
                </a:lnTo>
                <a:lnTo>
                  <a:pt x="317" y="17986"/>
                </a:lnTo>
                <a:lnTo>
                  <a:pt x="410" y="18079"/>
                </a:lnTo>
                <a:lnTo>
                  <a:pt x="540" y="18190"/>
                </a:lnTo>
                <a:lnTo>
                  <a:pt x="726" y="18339"/>
                </a:lnTo>
                <a:lnTo>
                  <a:pt x="1024" y="18526"/>
                </a:lnTo>
                <a:lnTo>
                  <a:pt x="1173" y="18619"/>
                </a:lnTo>
                <a:lnTo>
                  <a:pt x="1322" y="18675"/>
                </a:lnTo>
                <a:lnTo>
                  <a:pt x="1452" y="18693"/>
                </a:lnTo>
                <a:lnTo>
                  <a:pt x="1508" y="18693"/>
                </a:lnTo>
                <a:lnTo>
                  <a:pt x="1545" y="18675"/>
                </a:lnTo>
                <a:lnTo>
                  <a:pt x="1396" y="18563"/>
                </a:lnTo>
                <a:lnTo>
                  <a:pt x="1080" y="18321"/>
                </a:lnTo>
                <a:lnTo>
                  <a:pt x="540" y="17911"/>
                </a:lnTo>
                <a:lnTo>
                  <a:pt x="763" y="17799"/>
                </a:lnTo>
                <a:lnTo>
                  <a:pt x="1005" y="17669"/>
                </a:lnTo>
                <a:lnTo>
                  <a:pt x="1117" y="17613"/>
                </a:lnTo>
                <a:lnTo>
                  <a:pt x="1210" y="17520"/>
                </a:lnTo>
                <a:lnTo>
                  <a:pt x="1303" y="17427"/>
                </a:lnTo>
                <a:lnTo>
                  <a:pt x="1359" y="17334"/>
                </a:lnTo>
                <a:lnTo>
                  <a:pt x="1396" y="17278"/>
                </a:lnTo>
                <a:lnTo>
                  <a:pt x="1396" y="17260"/>
                </a:lnTo>
                <a:lnTo>
                  <a:pt x="1378" y="17241"/>
                </a:lnTo>
                <a:close/>
                <a:moveTo>
                  <a:pt x="149" y="18786"/>
                </a:moveTo>
                <a:lnTo>
                  <a:pt x="93" y="18805"/>
                </a:lnTo>
                <a:lnTo>
                  <a:pt x="74" y="18842"/>
                </a:lnTo>
                <a:lnTo>
                  <a:pt x="56" y="18879"/>
                </a:lnTo>
                <a:lnTo>
                  <a:pt x="93" y="18917"/>
                </a:lnTo>
                <a:lnTo>
                  <a:pt x="130" y="18972"/>
                </a:lnTo>
                <a:lnTo>
                  <a:pt x="261" y="19066"/>
                </a:lnTo>
                <a:lnTo>
                  <a:pt x="428" y="19140"/>
                </a:lnTo>
                <a:lnTo>
                  <a:pt x="819" y="19308"/>
                </a:lnTo>
                <a:lnTo>
                  <a:pt x="1061" y="19419"/>
                </a:lnTo>
                <a:lnTo>
                  <a:pt x="968" y="19475"/>
                </a:lnTo>
                <a:lnTo>
                  <a:pt x="838" y="19531"/>
                </a:lnTo>
                <a:lnTo>
                  <a:pt x="540" y="19680"/>
                </a:lnTo>
                <a:lnTo>
                  <a:pt x="410" y="19754"/>
                </a:lnTo>
                <a:lnTo>
                  <a:pt x="335" y="19810"/>
                </a:lnTo>
                <a:lnTo>
                  <a:pt x="335" y="19847"/>
                </a:lnTo>
                <a:lnTo>
                  <a:pt x="354" y="19866"/>
                </a:lnTo>
                <a:lnTo>
                  <a:pt x="391" y="19903"/>
                </a:lnTo>
                <a:lnTo>
                  <a:pt x="465" y="19922"/>
                </a:lnTo>
                <a:lnTo>
                  <a:pt x="596" y="19922"/>
                </a:lnTo>
                <a:lnTo>
                  <a:pt x="745" y="19885"/>
                </a:lnTo>
                <a:lnTo>
                  <a:pt x="912" y="19810"/>
                </a:lnTo>
                <a:lnTo>
                  <a:pt x="1080" y="19736"/>
                </a:lnTo>
                <a:lnTo>
                  <a:pt x="1229" y="19624"/>
                </a:lnTo>
                <a:lnTo>
                  <a:pt x="1322" y="19512"/>
                </a:lnTo>
                <a:lnTo>
                  <a:pt x="1359" y="19456"/>
                </a:lnTo>
                <a:lnTo>
                  <a:pt x="1359" y="19382"/>
                </a:lnTo>
                <a:lnTo>
                  <a:pt x="1359" y="19326"/>
                </a:lnTo>
                <a:lnTo>
                  <a:pt x="1341" y="19270"/>
                </a:lnTo>
                <a:lnTo>
                  <a:pt x="1247" y="19196"/>
                </a:lnTo>
                <a:lnTo>
                  <a:pt x="1117" y="19103"/>
                </a:lnTo>
                <a:lnTo>
                  <a:pt x="931" y="19010"/>
                </a:lnTo>
                <a:lnTo>
                  <a:pt x="745" y="18935"/>
                </a:lnTo>
                <a:lnTo>
                  <a:pt x="540" y="18861"/>
                </a:lnTo>
                <a:lnTo>
                  <a:pt x="354" y="18805"/>
                </a:lnTo>
                <a:lnTo>
                  <a:pt x="205" y="18786"/>
                </a:lnTo>
                <a:close/>
                <a:moveTo>
                  <a:pt x="91359" y="18432"/>
                </a:moveTo>
                <a:lnTo>
                  <a:pt x="91303" y="18451"/>
                </a:lnTo>
                <a:lnTo>
                  <a:pt x="91247" y="18488"/>
                </a:lnTo>
                <a:lnTo>
                  <a:pt x="91210" y="18544"/>
                </a:lnTo>
                <a:lnTo>
                  <a:pt x="91210" y="18581"/>
                </a:lnTo>
                <a:lnTo>
                  <a:pt x="91229" y="18619"/>
                </a:lnTo>
                <a:lnTo>
                  <a:pt x="91284" y="18693"/>
                </a:lnTo>
                <a:lnTo>
                  <a:pt x="91433" y="18768"/>
                </a:lnTo>
                <a:lnTo>
                  <a:pt x="91824" y="19084"/>
                </a:lnTo>
                <a:lnTo>
                  <a:pt x="92029" y="19233"/>
                </a:lnTo>
                <a:lnTo>
                  <a:pt x="92215" y="19419"/>
                </a:lnTo>
                <a:lnTo>
                  <a:pt x="91992" y="19531"/>
                </a:lnTo>
                <a:lnTo>
                  <a:pt x="91675" y="19680"/>
                </a:lnTo>
                <a:lnTo>
                  <a:pt x="91508" y="19773"/>
                </a:lnTo>
                <a:lnTo>
                  <a:pt x="91377" y="19866"/>
                </a:lnTo>
                <a:lnTo>
                  <a:pt x="91284" y="19959"/>
                </a:lnTo>
                <a:lnTo>
                  <a:pt x="91247" y="19996"/>
                </a:lnTo>
                <a:lnTo>
                  <a:pt x="91247" y="20034"/>
                </a:lnTo>
                <a:lnTo>
                  <a:pt x="91247" y="20071"/>
                </a:lnTo>
                <a:lnTo>
                  <a:pt x="91266" y="20108"/>
                </a:lnTo>
                <a:lnTo>
                  <a:pt x="91359" y="20108"/>
                </a:lnTo>
                <a:lnTo>
                  <a:pt x="91489" y="20090"/>
                </a:lnTo>
                <a:lnTo>
                  <a:pt x="91638" y="20034"/>
                </a:lnTo>
                <a:lnTo>
                  <a:pt x="91917" y="19885"/>
                </a:lnTo>
                <a:lnTo>
                  <a:pt x="92085" y="19792"/>
                </a:lnTo>
                <a:lnTo>
                  <a:pt x="92346" y="19643"/>
                </a:lnTo>
                <a:lnTo>
                  <a:pt x="92439" y="19587"/>
                </a:lnTo>
                <a:lnTo>
                  <a:pt x="92495" y="19531"/>
                </a:lnTo>
                <a:lnTo>
                  <a:pt x="92513" y="19456"/>
                </a:lnTo>
                <a:lnTo>
                  <a:pt x="92495" y="19363"/>
                </a:lnTo>
                <a:lnTo>
                  <a:pt x="92439" y="19270"/>
                </a:lnTo>
                <a:lnTo>
                  <a:pt x="92327" y="19140"/>
                </a:lnTo>
                <a:lnTo>
                  <a:pt x="92122" y="18935"/>
                </a:lnTo>
                <a:lnTo>
                  <a:pt x="91899" y="18749"/>
                </a:lnTo>
                <a:lnTo>
                  <a:pt x="91675" y="18581"/>
                </a:lnTo>
                <a:lnTo>
                  <a:pt x="91415" y="18451"/>
                </a:lnTo>
                <a:lnTo>
                  <a:pt x="91359" y="18432"/>
                </a:lnTo>
                <a:close/>
                <a:moveTo>
                  <a:pt x="92495" y="20480"/>
                </a:moveTo>
                <a:lnTo>
                  <a:pt x="92383" y="20499"/>
                </a:lnTo>
                <a:lnTo>
                  <a:pt x="92308" y="20499"/>
                </a:lnTo>
                <a:lnTo>
                  <a:pt x="92197" y="20555"/>
                </a:lnTo>
                <a:lnTo>
                  <a:pt x="92085" y="20611"/>
                </a:lnTo>
                <a:lnTo>
                  <a:pt x="91899" y="20741"/>
                </a:lnTo>
                <a:lnTo>
                  <a:pt x="91675" y="20871"/>
                </a:lnTo>
                <a:lnTo>
                  <a:pt x="91545" y="20927"/>
                </a:lnTo>
                <a:lnTo>
                  <a:pt x="91452" y="20983"/>
                </a:lnTo>
                <a:lnTo>
                  <a:pt x="91359" y="21058"/>
                </a:lnTo>
                <a:lnTo>
                  <a:pt x="91303" y="21151"/>
                </a:lnTo>
                <a:lnTo>
                  <a:pt x="91284" y="21188"/>
                </a:lnTo>
                <a:lnTo>
                  <a:pt x="91303" y="21244"/>
                </a:lnTo>
                <a:lnTo>
                  <a:pt x="91303" y="21300"/>
                </a:lnTo>
                <a:lnTo>
                  <a:pt x="91340" y="21356"/>
                </a:lnTo>
                <a:lnTo>
                  <a:pt x="91489" y="21504"/>
                </a:lnTo>
                <a:lnTo>
                  <a:pt x="91750" y="21728"/>
                </a:lnTo>
                <a:lnTo>
                  <a:pt x="91899" y="21821"/>
                </a:lnTo>
                <a:lnTo>
                  <a:pt x="92048" y="21895"/>
                </a:lnTo>
                <a:lnTo>
                  <a:pt x="92159" y="21933"/>
                </a:lnTo>
                <a:lnTo>
                  <a:pt x="92215" y="21933"/>
                </a:lnTo>
                <a:lnTo>
                  <a:pt x="92252" y="21914"/>
                </a:lnTo>
                <a:lnTo>
                  <a:pt x="92271" y="21877"/>
                </a:lnTo>
                <a:lnTo>
                  <a:pt x="92271" y="21840"/>
                </a:lnTo>
                <a:lnTo>
                  <a:pt x="92252" y="21802"/>
                </a:lnTo>
                <a:lnTo>
                  <a:pt x="92234" y="21765"/>
                </a:lnTo>
                <a:lnTo>
                  <a:pt x="92122" y="21672"/>
                </a:lnTo>
                <a:lnTo>
                  <a:pt x="91992" y="21560"/>
                </a:lnTo>
                <a:lnTo>
                  <a:pt x="91731" y="21356"/>
                </a:lnTo>
                <a:lnTo>
                  <a:pt x="91564" y="21244"/>
                </a:lnTo>
                <a:lnTo>
                  <a:pt x="92066" y="20965"/>
                </a:lnTo>
                <a:lnTo>
                  <a:pt x="92327" y="20797"/>
                </a:lnTo>
                <a:lnTo>
                  <a:pt x="92439" y="20723"/>
                </a:lnTo>
                <a:lnTo>
                  <a:pt x="92550" y="20629"/>
                </a:lnTo>
                <a:lnTo>
                  <a:pt x="92588" y="20555"/>
                </a:lnTo>
                <a:lnTo>
                  <a:pt x="92588" y="20518"/>
                </a:lnTo>
                <a:lnTo>
                  <a:pt x="92550" y="20499"/>
                </a:lnTo>
                <a:lnTo>
                  <a:pt x="92495" y="20480"/>
                </a:lnTo>
                <a:close/>
                <a:moveTo>
                  <a:pt x="1322" y="20294"/>
                </a:moveTo>
                <a:lnTo>
                  <a:pt x="1229" y="20313"/>
                </a:lnTo>
                <a:lnTo>
                  <a:pt x="1154" y="20350"/>
                </a:lnTo>
                <a:lnTo>
                  <a:pt x="1061" y="20425"/>
                </a:lnTo>
                <a:lnTo>
                  <a:pt x="875" y="20574"/>
                </a:lnTo>
                <a:lnTo>
                  <a:pt x="763" y="20685"/>
                </a:lnTo>
                <a:lnTo>
                  <a:pt x="596" y="20834"/>
                </a:lnTo>
                <a:lnTo>
                  <a:pt x="484" y="20983"/>
                </a:lnTo>
                <a:lnTo>
                  <a:pt x="410" y="21113"/>
                </a:lnTo>
                <a:lnTo>
                  <a:pt x="391" y="21188"/>
                </a:lnTo>
                <a:lnTo>
                  <a:pt x="372" y="21244"/>
                </a:lnTo>
                <a:lnTo>
                  <a:pt x="391" y="21318"/>
                </a:lnTo>
                <a:lnTo>
                  <a:pt x="391" y="21374"/>
                </a:lnTo>
                <a:lnTo>
                  <a:pt x="465" y="21504"/>
                </a:lnTo>
                <a:lnTo>
                  <a:pt x="577" y="21653"/>
                </a:lnTo>
                <a:lnTo>
                  <a:pt x="745" y="21802"/>
                </a:lnTo>
                <a:lnTo>
                  <a:pt x="1043" y="22119"/>
                </a:lnTo>
                <a:lnTo>
                  <a:pt x="1229" y="22268"/>
                </a:lnTo>
                <a:lnTo>
                  <a:pt x="1322" y="22324"/>
                </a:lnTo>
                <a:lnTo>
                  <a:pt x="1396" y="22342"/>
                </a:lnTo>
                <a:lnTo>
                  <a:pt x="1452" y="22324"/>
                </a:lnTo>
                <a:lnTo>
                  <a:pt x="1489" y="22305"/>
                </a:lnTo>
                <a:lnTo>
                  <a:pt x="1489" y="22268"/>
                </a:lnTo>
                <a:lnTo>
                  <a:pt x="1489" y="22231"/>
                </a:lnTo>
                <a:lnTo>
                  <a:pt x="1415" y="22137"/>
                </a:lnTo>
                <a:lnTo>
                  <a:pt x="1341" y="22063"/>
                </a:lnTo>
                <a:lnTo>
                  <a:pt x="1210" y="21933"/>
                </a:lnTo>
                <a:lnTo>
                  <a:pt x="1061" y="21784"/>
                </a:lnTo>
                <a:lnTo>
                  <a:pt x="931" y="21653"/>
                </a:lnTo>
                <a:lnTo>
                  <a:pt x="801" y="21523"/>
                </a:lnTo>
                <a:lnTo>
                  <a:pt x="763" y="21449"/>
                </a:lnTo>
                <a:lnTo>
                  <a:pt x="726" y="21374"/>
                </a:lnTo>
                <a:lnTo>
                  <a:pt x="707" y="21300"/>
                </a:lnTo>
                <a:lnTo>
                  <a:pt x="707" y="21225"/>
                </a:lnTo>
                <a:lnTo>
                  <a:pt x="726" y="21151"/>
                </a:lnTo>
                <a:lnTo>
                  <a:pt x="763" y="21076"/>
                </a:lnTo>
                <a:lnTo>
                  <a:pt x="838" y="20983"/>
                </a:lnTo>
                <a:lnTo>
                  <a:pt x="912" y="20890"/>
                </a:lnTo>
                <a:lnTo>
                  <a:pt x="1043" y="20797"/>
                </a:lnTo>
                <a:lnTo>
                  <a:pt x="1229" y="20648"/>
                </a:lnTo>
                <a:lnTo>
                  <a:pt x="1322" y="20555"/>
                </a:lnTo>
                <a:lnTo>
                  <a:pt x="1378" y="20462"/>
                </a:lnTo>
                <a:lnTo>
                  <a:pt x="1396" y="20387"/>
                </a:lnTo>
                <a:lnTo>
                  <a:pt x="1396" y="20350"/>
                </a:lnTo>
                <a:lnTo>
                  <a:pt x="1378" y="20332"/>
                </a:lnTo>
                <a:lnTo>
                  <a:pt x="1341" y="20313"/>
                </a:lnTo>
                <a:lnTo>
                  <a:pt x="1322" y="20294"/>
                </a:lnTo>
                <a:close/>
                <a:moveTo>
                  <a:pt x="428" y="22547"/>
                </a:moveTo>
                <a:lnTo>
                  <a:pt x="372" y="22584"/>
                </a:lnTo>
                <a:lnTo>
                  <a:pt x="335" y="22622"/>
                </a:lnTo>
                <a:lnTo>
                  <a:pt x="335" y="22677"/>
                </a:lnTo>
                <a:lnTo>
                  <a:pt x="372" y="22733"/>
                </a:lnTo>
                <a:lnTo>
                  <a:pt x="465" y="22845"/>
                </a:lnTo>
                <a:lnTo>
                  <a:pt x="559" y="22919"/>
                </a:lnTo>
                <a:lnTo>
                  <a:pt x="819" y="23087"/>
                </a:lnTo>
                <a:lnTo>
                  <a:pt x="912" y="23161"/>
                </a:lnTo>
                <a:lnTo>
                  <a:pt x="987" y="23236"/>
                </a:lnTo>
                <a:lnTo>
                  <a:pt x="1024" y="23273"/>
                </a:lnTo>
                <a:lnTo>
                  <a:pt x="1024" y="23310"/>
                </a:lnTo>
                <a:lnTo>
                  <a:pt x="1024" y="23366"/>
                </a:lnTo>
                <a:lnTo>
                  <a:pt x="1005" y="23404"/>
                </a:lnTo>
                <a:lnTo>
                  <a:pt x="968" y="23459"/>
                </a:lnTo>
                <a:lnTo>
                  <a:pt x="931" y="23497"/>
                </a:lnTo>
                <a:lnTo>
                  <a:pt x="763" y="23608"/>
                </a:lnTo>
                <a:lnTo>
                  <a:pt x="540" y="23757"/>
                </a:lnTo>
                <a:lnTo>
                  <a:pt x="391" y="23888"/>
                </a:lnTo>
                <a:lnTo>
                  <a:pt x="521" y="23888"/>
                </a:lnTo>
                <a:lnTo>
                  <a:pt x="670" y="23850"/>
                </a:lnTo>
                <a:lnTo>
                  <a:pt x="819" y="23813"/>
                </a:lnTo>
                <a:lnTo>
                  <a:pt x="987" y="23739"/>
                </a:lnTo>
                <a:lnTo>
                  <a:pt x="1136" y="23664"/>
                </a:lnTo>
                <a:lnTo>
                  <a:pt x="1247" y="23571"/>
                </a:lnTo>
                <a:lnTo>
                  <a:pt x="1285" y="23515"/>
                </a:lnTo>
                <a:lnTo>
                  <a:pt x="1322" y="23441"/>
                </a:lnTo>
                <a:lnTo>
                  <a:pt x="1359" y="23385"/>
                </a:lnTo>
                <a:lnTo>
                  <a:pt x="1359" y="23310"/>
                </a:lnTo>
                <a:lnTo>
                  <a:pt x="1341" y="23180"/>
                </a:lnTo>
                <a:lnTo>
                  <a:pt x="1303" y="23087"/>
                </a:lnTo>
                <a:lnTo>
                  <a:pt x="1229" y="23013"/>
                </a:lnTo>
                <a:lnTo>
                  <a:pt x="1154" y="22957"/>
                </a:lnTo>
                <a:lnTo>
                  <a:pt x="950" y="22845"/>
                </a:lnTo>
                <a:lnTo>
                  <a:pt x="745" y="22733"/>
                </a:lnTo>
                <a:lnTo>
                  <a:pt x="596" y="22622"/>
                </a:lnTo>
                <a:lnTo>
                  <a:pt x="521" y="22566"/>
                </a:lnTo>
                <a:lnTo>
                  <a:pt x="484" y="22547"/>
                </a:lnTo>
                <a:close/>
                <a:moveTo>
                  <a:pt x="91377" y="22249"/>
                </a:moveTo>
                <a:lnTo>
                  <a:pt x="91322" y="22305"/>
                </a:lnTo>
                <a:lnTo>
                  <a:pt x="91284" y="22361"/>
                </a:lnTo>
                <a:lnTo>
                  <a:pt x="91284" y="22454"/>
                </a:lnTo>
                <a:lnTo>
                  <a:pt x="91303" y="22547"/>
                </a:lnTo>
                <a:lnTo>
                  <a:pt x="91359" y="22659"/>
                </a:lnTo>
                <a:lnTo>
                  <a:pt x="91433" y="22733"/>
                </a:lnTo>
                <a:lnTo>
                  <a:pt x="91508" y="22789"/>
                </a:lnTo>
                <a:lnTo>
                  <a:pt x="91601" y="22845"/>
                </a:lnTo>
                <a:lnTo>
                  <a:pt x="91694" y="22882"/>
                </a:lnTo>
                <a:lnTo>
                  <a:pt x="91880" y="22957"/>
                </a:lnTo>
                <a:lnTo>
                  <a:pt x="92085" y="23013"/>
                </a:lnTo>
                <a:lnTo>
                  <a:pt x="92215" y="23068"/>
                </a:lnTo>
                <a:lnTo>
                  <a:pt x="92290" y="23124"/>
                </a:lnTo>
                <a:lnTo>
                  <a:pt x="92327" y="23180"/>
                </a:lnTo>
                <a:lnTo>
                  <a:pt x="92346" y="23236"/>
                </a:lnTo>
                <a:lnTo>
                  <a:pt x="92308" y="23273"/>
                </a:lnTo>
                <a:lnTo>
                  <a:pt x="92252" y="23329"/>
                </a:lnTo>
                <a:lnTo>
                  <a:pt x="92085" y="23422"/>
                </a:lnTo>
                <a:lnTo>
                  <a:pt x="91880" y="23515"/>
                </a:lnTo>
                <a:lnTo>
                  <a:pt x="91657" y="23608"/>
                </a:lnTo>
                <a:lnTo>
                  <a:pt x="91582" y="23683"/>
                </a:lnTo>
                <a:lnTo>
                  <a:pt x="91508" y="23739"/>
                </a:lnTo>
                <a:lnTo>
                  <a:pt x="91452" y="23794"/>
                </a:lnTo>
                <a:lnTo>
                  <a:pt x="91433" y="23869"/>
                </a:lnTo>
                <a:lnTo>
                  <a:pt x="91452" y="23906"/>
                </a:lnTo>
                <a:lnTo>
                  <a:pt x="91471" y="23925"/>
                </a:lnTo>
                <a:lnTo>
                  <a:pt x="91508" y="23943"/>
                </a:lnTo>
                <a:lnTo>
                  <a:pt x="91564" y="23925"/>
                </a:lnTo>
                <a:lnTo>
                  <a:pt x="91675" y="23906"/>
                </a:lnTo>
                <a:lnTo>
                  <a:pt x="91843" y="23832"/>
                </a:lnTo>
                <a:lnTo>
                  <a:pt x="92141" y="23664"/>
                </a:lnTo>
                <a:lnTo>
                  <a:pt x="92327" y="23571"/>
                </a:lnTo>
                <a:lnTo>
                  <a:pt x="92495" y="23459"/>
                </a:lnTo>
                <a:lnTo>
                  <a:pt x="92569" y="23404"/>
                </a:lnTo>
                <a:lnTo>
                  <a:pt x="92643" y="23329"/>
                </a:lnTo>
                <a:lnTo>
                  <a:pt x="92681" y="23255"/>
                </a:lnTo>
                <a:lnTo>
                  <a:pt x="92699" y="23180"/>
                </a:lnTo>
                <a:lnTo>
                  <a:pt x="92681" y="23087"/>
                </a:lnTo>
                <a:lnTo>
                  <a:pt x="92606" y="22975"/>
                </a:lnTo>
                <a:lnTo>
                  <a:pt x="92569" y="22919"/>
                </a:lnTo>
                <a:lnTo>
                  <a:pt x="92495" y="22864"/>
                </a:lnTo>
                <a:lnTo>
                  <a:pt x="92364" y="22789"/>
                </a:lnTo>
                <a:lnTo>
                  <a:pt x="92197" y="22752"/>
                </a:lnTo>
                <a:lnTo>
                  <a:pt x="92029" y="22696"/>
                </a:lnTo>
                <a:lnTo>
                  <a:pt x="91862" y="22659"/>
                </a:lnTo>
                <a:lnTo>
                  <a:pt x="91713" y="22584"/>
                </a:lnTo>
                <a:lnTo>
                  <a:pt x="91657" y="22547"/>
                </a:lnTo>
                <a:lnTo>
                  <a:pt x="91601" y="22491"/>
                </a:lnTo>
                <a:lnTo>
                  <a:pt x="91545" y="22417"/>
                </a:lnTo>
                <a:lnTo>
                  <a:pt x="91526" y="22342"/>
                </a:lnTo>
                <a:lnTo>
                  <a:pt x="91489" y="22268"/>
                </a:lnTo>
                <a:lnTo>
                  <a:pt x="91433" y="22249"/>
                </a:lnTo>
                <a:close/>
                <a:moveTo>
                  <a:pt x="92327" y="24334"/>
                </a:moveTo>
                <a:lnTo>
                  <a:pt x="92234" y="24353"/>
                </a:lnTo>
                <a:lnTo>
                  <a:pt x="92010" y="24446"/>
                </a:lnTo>
                <a:lnTo>
                  <a:pt x="91806" y="24539"/>
                </a:lnTo>
                <a:lnTo>
                  <a:pt x="91657" y="24632"/>
                </a:lnTo>
                <a:lnTo>
                  <a:pt x="91526" y="24725"/>
                </a:lnTo>
                <a:lnTo>
                  <a:pt x="91471" y="24781"/>
                </a:lnTo>
                <a:lnTo>
                  <a:pt x="91452" y="24837"/>
                </a:lnTo>
                <a:lnTo>
                  <a:pt x="91433" y="24893"/>
                </a:lnTo>
                <a:lnTo>
                  <a:pt x="91433" y="24949"/>
                </a:lnTo>
                <a:lnTo>
                  <a:pt x="91452" y="25023"/>
                </a:lnTo>
                <a:lnTo>
                  <a:pt x="91508" y="25098"/>
                </a:lnTo>
                <a:lnTo>
                  <a:pt x="91619" y="25228"/>
                </a:lnTo>
                <a:lnTo>
                  <a:pt x="91768" y="25340"/>
                </a:lnTo>
                <a:lnTo>
                  <a:pt x="91917" y="25452"/>
                </a:lnTo>
                <a:lnTo>
                  <a:pt x="92066" y="25526"/>
                </a:lnTo>
                <a:lnTo>
                  <a:pt x="92197" y="25582"/>
                </a:lnTo>
                <a:lnTo>
                  <a:pt x="92401" y="25638"/>
                </a:lnTo>
                <a:lnTo>
                  <a:pt x="92569" y="25675"/>
                </a:lnTo>
                <a:lnTo>
                  <a:pt x="92606" y="25675"/>
                </a:lnTo>
                <a:lnTo>
                  <a:pt x="92625" y="25656"/>
                </a:lnTo>
                <a:lnTo>
                  <a:pt x="92606" y="25638"/>
                </a:lnTo>
                <a:lnTo>
                  <a:pt x="92513" y="25563"/>
                </a:lnTo>
                <a:lnTo>
                  <a:pt x="92383" y="25489"/>
                </a:lnTo>
                <a:lnTo>
                  <a:pt x="92066" y="25284"/>
                </a:lnTo>
                <a:lnTo>
                  <a:pt x="91917" y="25172"/>
                </a:lnTo>
                <a:lnTo>
                  <a:pt x="91787" y="25079"/>
                </a:lnTo>
                <a:lnTo>
                  <a:pt x="91694" y="24967"/>
                </a:lnTo>
                <a:lnTo>
                  <a:pt x="91675" y="24930"/>
                </a:lnTo>
                <a:lnTo>
                  <a:pt x="91675" y="24893"/>
                </a:lnTo>
                <a:lnTo>
                  <a:pt x="91731" y="24856"/>
                </a:lnTo>
                <a:lnTo>
                  <a:pt x="91880" y="24800"/>
                </a:lnTo>
                <a:lnTo>
                  <a:pt x="92252" y="24632"/>
                </a:lnTo>
                <a:lnTo>
                  <a:pt x="92420" y="24539"/>
                </a:lnTo>
                <a:lnTo>
                  <a:pt x="92476" y="24483"/>
                </a:lnTo>
                <a:lnTo>
                  <a:pt x="92513" y="24446"/>
                </a:lnTo>
                <a:lnTo>
                  <a:pt x="92532" y="24409"/>
                </a:lnTo>
                <a:lnTo>
                  <a:pt x="92532" y="24372"/>
                </a:lnTo>
                <a:lnTo>
                  <a:pt x="92476" y="24353"/>
                </a:lnTo>
                <a:lnTo>
                  <a:pt x="92401" y="24334"/>
                </a:lnTo>
                <a:close/>
                <a:moveTo>
                  <a:pt x="1117" y="24334"/>
                </a:moveTo>
                <a:lnTo>
                  <a:pt x="968" y="24390"/>
                </a:lnTo>
                <a:lnTo>
                  <a:pt x="801" y="24502"/>
                </a:lnTo>
                <a:lnTo>
                  <a:pt x="614" y="24632"/>
                </a:lnTo>
                <a:lnTo>
                  <a:pt x="428" y="24763"/>
                </a:lnTo>
                <a:lnTo>
                  <a:pt x="298" y="24893"/>
                </a:lnTo>
                <a:lnTo>
                  <a:pt x="205" y="25005"/>
                </a:lnTo>
                <a:lnTo>
                  <a:pt x="186" y="25042"/>
                </a:lnTo>
                <a:lnTo>
                  <a:pt x="205" y="25079"/>
                </a:lnTo>
                <a:lnTo>
                  <a:pt x="372" y="25284"/>
                </a:lnTo>
                <a:lnTo>
                  <a:pt x="503" y="25433"/>
                </a:lnTo>
                <a:lnTo>
                  <a:pt x="652" y="25563"/>
                </a:lnTo>
                <a:lnTo>
                  <a:pt x="801" y="25694"/>
                </a:lnTo>
                <a:lnTo>
                  <a:pt x="950" y="25787"/>
                </a:lnTo>
                <a:lnTo>
                  <a:pt x="1080" y="25824"/>
                </a:lnTo>
                <a:lnTo>
                  <a:pt x="1154" y="25842"/>
                </a:lnTo>
                <a:lnTo>
                  <a:pt x="1210" y="25824"/>
                </a:lnTo>
                <a:lnTo>
                  <a:pt x="1247" y="25805"/>
                </a:lnTo>
                <a:lnTo>
                  <a:pt x="1247" y="25768"/>
                </a:lnTo>
                <a:lnTo>
                  <a:pt x="1229" y="25731"/>
                </a:lnTo>
                <a:lnTo>
                  <a:pt x="1192" y="25694"/>
                </a:lnTo>
                <a:lnTo>
                  <a:pt x="1098" y="25619"/>
                </a:lnTo>
                <a:lnTo>
                  <a:pt x="1024" y="25563"/>
                </a:lnTo>
                <a:lnTo>
                  <a:pt x="856" y="25452"/>
                </a:lnTo>
                <a:lnTo>
                  <a:pt x="726" y="25321"/>
                </a:lnTo>
                <a:lnTo>
                  <a:pt x="596" y="25191"/>
                </a:lnTo>
                <a:lnTo>
                  <a:pt x="465" y="25042"/>
                </a:lnTo>
                <a:lnTo>
                  <a:pt x="670" y="24930"/>
                </a:lnTo>
                <a:lnTo>
                  <a:pt x="1005" y="24707"/>
                </a:lnTo>
                <a:lnTo>
                  <a:pt x="1154" y="24595"/>
                </a:lnTo>
                <a:lnTo>
                  <a:pt x="1266" y="24483"/>
                </a:lnTo>
                <a:lnTo>
                  <a:pt x="1285" y="24446"/>
                </a:lnTo>
                <a:lnTo>
                  <a:pt x="1285" y="24390"/>
                </a:lnTo>
                <a:lnTo>
                  <a:pt x="1266" y="24353"/>
                </a:lnTo>
                <a:lnTo>
                  <a:pt x="1229" y="24334"/>
                </a:lnTo>
                <a:close/>
                <a:moveTo>
                  <a:pt x="354" y="26066"/>
                </a:moveTo>
                <a:lnTo>
                  <a:pt x="317" y="26085"/>
                </a:lnTo>
                <a:lnTo>
                  <a:pt x="298" y="26140"/>
                </a:lnTo>
                <a:lnTo>
                  <a:pt x="317" y="26196"/>
                </a:lnTo>
                <a:lnTo>
                  <a:pt x="335" y="26252"/>
                </a:lnTo>
                <a:lnTo>
                  <a:pt x="410" y="26382"/>
                </a:lnTo>
                <a:lnTo>
                  <a:pt x="465" y="26438"/>
                </a:lnTo>
                <a:lnTo>
                  <a:pt x="521" y="26494"/>
                </a:lnTo>
                <a:lnTo>
                  <a:pt x="689" y="26569"/>
                </a:lnTo>
                <a:lnTo>
                  <a:pt x="1043" y="26718"/>
                </a:lnTo>
                <a:lnTo>
                  <a:pt x="1173" y="26792"/>
                </a:lnTo>
                <a:lnTo>
                  <a:pt x="1210" y="26848"/>
                </a:lnTo>
                <a:lnTo>
                  <a:pt x="1229" y="26885"/>
                </a:lnTo>
                <a:lnTo>
                  <a:pt x="1229" y="26941"/>
                </a:lnTo>
                <a:lnTo>
                  <a:pt x="1210" y="26978"/>
                </a:lnTo>
                <a:lnTo>
                  <a:pt x="1154" y="27053"/>
                </a:lnTo>
                <a:lnTo>
                  <a:pt x="1061" y="27109"/>
                </a:lnTo>
                <a:lnTo>
                  <a:pt x="614" y="27351"/>
                </a:lnTo>
                <a:lnTo>
                  <a:pt x="503" y="27444"/>
                </a:lnTo>
                <a:lnTo>
                  <a:pt x="410" y="27518"/>
                </a:lnTo>
                <a:lnTo>
                  <a:pt x="335" y="27593"/>
                </a:lnTo>
                <a:lnTo>
                  <a:pt x="317" y="27630"/>
                </a:lnTo>
                <a:lnTo>
                  <a:pt x="298" y="27667"/>
                </a:lnTo>
                <a:lnTo>
                  <a:pt x="317" y="27704"/>
                </a:lnTo>
                <a:lnTo>
                  <a:pt x="335" y="27723"/>
                </a:lnTo>
                <a:lnTo>
                  <a:pt x="391" y="27723"/>
                </a:lnTo>
                <a:lnTo>
                  <a:pt x="503" y="27704"/>
                </a:lnTo>
                <a:lnTo>
                  <a:pt x="614" y="27648"/>
                </a:lnTo>
                <a:lnTo>
                  <a:pt x="856" y="27518"/>
                </a:lnTo>
                <a:lnTo>
                  <a:pt x="1005" y="27444"/>
                </a:lnTo>
                <a:lnTo>
                  <a:pt x="1173" y="27332"/>
                </a:lnTo>
                <a:lnTo>
                  <a:pt x="1341" y="27202"/>
                </a:lnTo>
                <a:lnTo>
                  <a:pt x="1471" y="27090"/>
                </a:lnTo>
                <a:lnTo>
                  <a:pt x="1527" y="27034"/>
                </a:lnTo>
                <a:lnTo>
                  <a:pt x="1545" y="26960"/>
                </a:lnTo>
                <a:lnTo>
                  <a:pt x="1564" y="26904"/>
                </a:lnTo>
                <a:lnTo>
                  <a:pt x="1583" y="26848"/>
                </a:lnTo>
                <a:lnTo>
                  <a:pt x="1564" y="26792"/>
                </a:lnTo>
                <a:lnTo>
                  <a:pt x="1527" y="26736"/>
                </a:lnTo>
                <a:lnTo>
                  <a:pt x="1471" y="26662"/>
                </a:lnTo>
                <a:lnTo>
                  <a:pt x="1396" y="26606"/>
                </a:lnTo>
                <a:lnTo>
                  <a:pt x="1303" y="26550"/>
                </a:lnTo>
                <a:lnTo>
                  <a:pt x="1173" y="26513"/>
                </a:lnTo>
                <a:lnTo>
                  <a:pt x="968" y="26420"/>
                </a:lnTo>
                <a:lnTo>
                  <a:pt x="856" y="26382"/>
                </a:lnTo>
                <a:lnTo>
                  <a:pt x="763" y="26327"/>
                </a:lnTo>
                <a:lnTo>
                  <a:pt x="689" y="26271"/>
                </a:lnTo>
                <a:lnTo>
                  <a:pt x="633" y="26196"/>
                </a:lnTo>
                <a:lnTo>
                  <a:pt x="559" y="26122"/>
                </a:lnTo>
                <a:lnTo>
                  <a:pt x="484" y="26085"/>
                </a:lnTo>
                <a:lnTo>
                  <a:pt x="410" y="26066"/>
                </a:lnTo>
                <a:close/>
                <a:moveTo>
                  <a:pt x="91377" y="26047"/>
                </a:moveTo>
                <a:lnTo>
                  <a:pt x="91322" y="26066"/>
                </a:lnTo>
                <a:lnTo>
                  <a:pt x="91303" y="26103"/>
                </a:lnTo>
                <a:lnTo>
                  <a:pt x="91266" y="26122"/>
                </a:lnTo>
                <a:lnTo>
                  <a:pt x="91266" y="26159"/>
                </a:lnTo>
                <a:lnTo>
                  <a:pt x="91266" y="26252"/>
                </a:lnTo>
                <a:lnTo>
                  <a:pt x="91303" y="26327"/>
                </a:lnTo>
                <a:lnTo>
                  <a:pt x="91359" y="26420"/>
                </a:lnTo>
                <a:lnTo>
                  <a:pt x="91415" y="26494"/>
                </a:lnTo>
                <a:lnTo>
                  <a:pt x="91526" y="26606"/>
                </a:lnTo>
                <a:lnTo>
                  <a:pt x="91582" y="26643"/>
                </a:lnTo>
                <a:lnTo>
                  <a:pt x="91657" y="26662"/>
                </a:lnTo>
                <a:lnTo>
                  <a:pt x="91843" y="26736"/>
                </a:lnTo>
                <a:lnTo>
                  <a:pt x="92029" y="26811"/>
                </a:lnTo>
                <a:lnTo>
                  <a:pt x="92085" y="26848"/>
                </a:lnTo>
                <a:lnTo>
                  <a:pt x="92122" y="26904"/>
                </a:lnTo>
                <a:lnTo>
                  <a:pt x="92141" y="26960"/>
                </a:lnTo>
                <a:lnTo>
                  <a:pt x="92122" y="27034"/>
                </a:lnTo>
                <a:lnTo>
                  <a:pt x="92104" y="27090"/>
                </a:lnTo>
                <a:lnTo>
                  <a:pt x="92066" y="27164"/>
                </a:lnTo>
                <a:lnTo>
                  <a:pt x="91955" y="27276"/>
                </a:lnTo>
                <a:lnTo>
                  <a:pt x="91880" y="27351"/>
                </a:lnTo>
                <a:lnTo>
                  <a:pt x="91564" y="27537"/>
                </a:lnTo>
                <a:lnTo>
                  <a:pt x="91471" y="27593"/>
                </a:lnTo>
                <a:lnTo>
                  <a:pt x="91396" y="27667"/>
                </a:lnTo>
                <a:lnTo>
                  <a:pt x="91359" y="27723"/>
                </a:lnTo>
                <a:lnTo>
                  <a:pt x="91340" y="27760"/>
                </a:lnTo>
                <a:lnTo>
                  <a:pt x="91359" y="27779"/>
                </a:lnTo>
                <a:lnTo>
                  <a:pt x="91377" y="27816"/>
                </a:lnTo>
                <a:lnTo>
                  <a:pt x="91415" y="27835"/>
                </a:lnTo>
                <a:lnTo>
                  <a:pt x="91471" y="27816"/>
                </a:lnTo>
                <a:lnTo>
                  <a:pt x="91545" y="27797"/>
                </a:lnTo>
                <a:lnTo>
                  <a:pt x="91731" y="27723"/>
                </a:lnTo>
                <a:lnTo>
                  <a:pt x="91917" y="27611"/>
                </a:lnTo>
                <a:lnTo>
                  <a:pt x="92104" y="27462"/>
                </a:lnTo>
                <a:lnTo>
                  <a:pt x="92271" y="27332"/>
                </a:lnTo>
                <a:lnTo>
                  <a:pt x="92401" y="27183"/>
                </a:lnTo>
                <a:lnTo>
                  <a:pt x="92420" y="27127"/>
                </a:lnTo>
                <a:lnTo>
                  <a:pt x="92439" y="27071"/>
                </a:lnTo>
                <a:lnTo>
                  <a:pt x="92457" y="26978"/>
                </a:lnTo>
                <a:lnTo>
                  <a:pt x="92439" y="26904"/>
                </a:lnTo>
                <a:lnTo>
                  <a:pt x="92420" y="26848"/>
                </a:lnTo>
                <a:lnTo>
                  <a:pt x="92383" y="26792"/>
                </a:lnTo>
                <a:lnTo>
                  <a:pt x="92346" y="26736"/>
                </a:lnTo>
                <a:lnTo>
                  <a:pt x="92290" y="26699"/>
                </a:lnTo>
                <a:lnTo>
                  <a:pt x="92159" y="26643"/>
                </a:lnTo>
                <a:lnTo>
                  <a:pt x="91880" y="26531"/>
                </a:lnTo>
                <a:lnTo>
                  <a:pt x="91750" y="26475"/>
                </a:lnTo>
                <a:lnTo>
                  <a:pt x="91657" y="26382"/>
                </a:lnTo>
                <a:lnTo>
                  <a:pt x="91601" y="26289"/>
                </a:lnTo>
                <a:lnTo>
                  <a:pt x="91545" y="26178"/>
                </a:lnTo>
                <a:lnTo>
                  <a:pt x="91508" y="26122"/>
                </a:lnTo>
                <a:lnTo>
                  <a:pt x="91471" y="26066"/>
                </a:lnTo>
                <a:lnTo>
                  <a:pt x="91433" y="26047"/>
                </a:lnTo>
                <a:close/>
                <a:moveTo>
                  <a:pt x="1508" y="27965"/>
                </a:moveTo>
                <a:lnTo>
                  <a:pt x="1396" y="28002"/>
                </a:lnTo>
                <a:lnTo>
                  <a:pt x="1285" y="28039"/>
                </a:lnTo>
                <a:lnTo>
                  <a:pt x="1061" y="28170"/>
                </a:lnTo>
                <a:lnTo>
                  <a:pt x="652" y="28449"/>
                </a:lnTo>
                <a:lnTo>
                  <a:pt x="428" y="28598"/>
                </a:lnTo>
                <a:lnTo>
                  <a:pt x="354" y="28654"/>
                </a:lnTo>
                <a:lnTo>
                  <a:pt x="317" y="28728"/>
                </a:lnTo>
                <a:lnTo>
                  <a:pt x="317" y="28784"/>
                </a:lnTo>
                <a:lnTo>
                  <a:pt x="354" y="28859"/>
                </a:lnTo>
                <a:lnTo>
                  <a:pt x="447" y="28952"/>
                </a:lnTo>
                <a:lnTo>
                  <a:pt x="559" y="29045"/>
                </a:lnTo>
                <a:lnTo>
                  <a:pt x="707" y="29156"/>
                </a:lnTo>
                <a:lnTo>
                  <a:pt x="950" y="29324"/>
                </a:lnTo>
                <a:lnTo>
                  <a:pt x="1080" y="29399"/>
                </a:lnTo>
                <a:lnTo>
                  <a:pt x="1192" y="29454"/>
                </a:lnTo>
                <a:lnTo>
                  <a:pt x="1285" y="29473"/>
                </a:lnTo>
                <a:lnTo>
                  <a:pt x="1322" y="29454"/>
                </a:lnTo>
                <a:lnTo>
                  <a:pt x="1341" y="29436"/>
                </a:lnTo>
                <a:lnTo>
                  <a:pt x="1359" y="29399"/>
                </a:lnTo>
                <a:lnTo>
                  <a:pt x="1359" y="29361"/>
                </a:lnTo>
                <a:lnTo>
                  <a:pt x="1303" y="29268"/>
                </a:lnTo>
                <a:lnTo>
                  <a:pt x="1210" y="29175"/>
                </a:lnTo>
                <a:lnTo>
                  <a:pt x="1098" y="29063"/>
                </a:lnTo>
                <a:lnTo>
                  <a:pt x="856" y="28877"/>
                </a:lnTo>
                <a:lnTo>
                  <a:pt x="689" y="28766"/>
                </a:lnTo>
                <a:lnTo>
                  <a:pt x="1043" y="28542"/>
                </a:lnTo>
                <a:lnTo>
                  <a:pt x="1229" y="28430"/>
                </a:lnTo>
                <a:lnTo>
                  <a:pt x="1396" y="28319"/>
                </a:lnTo>
                <a:lnTo>
                  <a:pt x="1471" y="28244"/>
                </a:lnTo>
                <a:lnTo>
                  <a:pt x="1583" y="28114"/>
                </a:lnTo>
                <a:lnTo>
                  <a:pt x="1601" y="28039"/>
                </a:lnTo>
                <a:lnTo>
                  <a:pt x="1620" y="27984"/>
                </a:lnTo>
                <a:lnTo>
                  <a:pt x="1601" y="27965"/>
                </a:lnTo>
                <a:close/>
                <a:moveTo>
                  <a:pt x="92476" y="28058"/>
                </a:moveTo>
                <a:lnTo>
                  <a:pt x="92197" y="28151"/>
                </a:lnTo>
                <a:lnTo>
                  <a:pt x="91899" y="28300"/>
                </a:lnTo>
                <a:lnTo>
                  <a:pt x="91619" y="28468"/>
                </a:lnTo>
                <a:lnTo>
                  <a:pt x="91377" y="28635"/>
                </a:lnTo>
                <a:lnTo>
                  <a:pt x="91303" y="28710"/>
                </a:lnTo>
                <a:lnTo>
                  <a:pt x="91229" y="28784"/>
                </a:lnTo>
                <a:lnTo>
                  <a:pt x="91210" y="28859"/>
                </a:lnTo>
                <a:lnTo>
                  <a:pt x="91210" y="28933"/>
                </a:lnTo>
                <a:lnTo>
                  <a:pt x="91229" y="28989"/>
                </a:lnTo>
                <a:lnTo>
                  <a:pt x="91266" y="29063"/>
                </a:lnTo>
                <a:lnTo>
                  <a:pt x="91340" y="29138"/>
                </a:lnTo>
                <a:lnTo>
                  <a:pt x="91433" y="29212"/>
                </a:lnTo>
                <a:lnTo>
                  <a:pt x="91619" y="29324"/>
                </a:lnTo>
                <a:lnTo>
                  <a:pt x="91899" y="29492"/>
                </a:lnTo>
                <a:lnTo>
                  <a:pt x="92048" y="29566"/>
                </a:lnTo>
                <a:lnTo>
                  <a:pt x="92197" y="29603"/>
                </a:lnTo>
                <a:lnTo>
                  <a:pt x="92308" y="29622"/>
                </a:lnTo>
                <a:lnTo>
                  <a:pt x="92346" y="29622"/>
                </a:lnTo>
                <a:lnTo>
                  <a:pt x="92383" y="29603"/>
                </a:lnTo>
                <a:lnTo>
                  <a:pt x="92383" y="29566"/>
                </a:lnTo>
                <a:lnTo>
                  <a:pt x="92383" y="29529"/>
                </a:lnTo>
                <a:lnTo>
                  <a:pt x="92290" y="29454"/>
                </a:lnTo>
                <a:lnTo>
                  <a:pt x="92141" y="29361"/>
                </a:lnTo>
                <a:lnTo>
                  <a:pt x="91973" y="29250"/>
                </a:lnTo>
                <a:lnTo>
                  <a:pt x="91619" y="29045"/>
                </a:lnTo>
                <a:lnTo>
                  <a:pt x="91508" y="28970"/>
                </a:lnTo>
                <a:lnTo>
                  <a:pt x="91452" y="28914"/>
                </a:lnTo>
                <a:lnTo>
                  <a:pt x="91471" y="28877"/>
                </a:lnTo>
                <a:lnTo>
                  <a:pt x="91545" y="28821"/>
                </a:lnTo>
                <a:lnTo>
                  <a:pt x="91768" y="28710"/>
                </a:lnTo>
                <a:lnTo>
                  <a:pt x="92122" y="28523"/>
                </a:lnTo>
                <a:lnTo>
                  <a:pt x="92327" y="28412"/>
                </a:lnTo>
                <a:lnTo>
                  <a:pt x="92439" y="28356"/>
                </a:lnTo>
                <a:lnTo>
                  <a:pt x="92476" y="28319"/>
                </a:lnTo>
                <a:lnTo>
                  <a:pt x="92513" y="28263"/>
                </a:lnTo>
                <a:lnTo>
                  <a:pt x="92550" y="28207"/>
                </a:lnTo>
                <a:lnTo>
                  <a:pt x="92588" y="28133"/>
                </a:lnTo>
                <a:lnTo>
                  <a:pt x="92588" y="28095"/>
                </a:lnTo>
                <a:lnTo>
                  <a:pt x="92569" y="28058"/>
                </a:lnTo>
                <a:close/>
                <a:moveTo>
                  <a:pt x="428" y="29864"/>
                </a:moveTo>
                <a:lnTo>
                  <a:pt x="391" y="29883"/>
                </a:lnTo>
                <a:lnTo>
                  <a:pt x="354" y="29901"/>
                </a:lnTo>
                <a:lnTo>
                  <a:pt x="335" y="29920"/>
                </a:lnTo>
                <a:lnTo>
                  <a:pt x="317" y="29976"/>
                </a:lnTo>
                <a:lnTo>
                  <a:pt x="335" y="30013"/>
                </a:lnTo>
                <a:lnTo>
                  <a:pt x="354" y="30069"/>
                </a:lnTo>
                <a:lnTo>
                  <a:pt x="428" y="30143"/>
                </a:lnTo>
                <a:lnTo>
                  <a:pt x="521" y="30218"/>
                </a:lnTo>
                <a:lnTo>
                  <a:pt x="652" y="30274"/>
                </a:lnTo>
                <a:lnTo>
                  <a:pt x="912" y="30348"/>
                </a:lnTo>
                <a:lnTo>
                  <a:pt x="1098" y="30385"/>
                </a:lnTo>
                <a:lnTo>
                  <a:pt x="968" y="30534"/>
                </a:lnTo>
                <a:lnTo>
                  <a:pt x="801" y="30665"/>
                </a:lnTo>
                <a:lnTo>
                  <a:pt x="652" y="30795"/>
                </a:lnTo>
                <a:lnTo>
                  <a:pt x="465" y="30907"/>
                </a:lnTo>
                <a:lnTo>
                  <a:pt x="372" y="30962"/>
                </a:lnTo>
                <a:lnTo>
                  <a:pt x="223" y="31093"/>
                </a:lnTo>
                <a:lnTo>
                  <a:pt x="168" y="31149"/>
                </a:lnTo>
                <a:lnTo>
                  <a:pt x="149" y="31204"/>
                </a:lnTo>
                <a:lnTo>
                  <a:pt x="149" y="31223"/>
                </a:lnTo>
                <a:lnTo>
                  <a:pt x="242" y="31223"/>
                </a:lnTo>
                <a:lnTo>
                  <a:pt x="372" y="31186"/>
                </a:lnTo>
                <a:lnTo>
                  <a:pt x="503" y="31149"/>
                </a:lnTo>
                <a:lnTo>
                  <a:pt x="745" y="31037"/>
                </a:lnTo>
                <a:lnTo>
                  <a:pt x="968" y="30888"/>
                </a:lnTo>
                <a:lnTo>
                  <a:pt x="1173" y="30702"/>
                </a:lnTo>
                <a:lnTo>
                  <a:pt x="1359" y="30497"/>
                </a:lnTo>
                <a:lnTo>
                  <a:pt x="1415" y="30423"/>
                </a:lnTo>
                <a:lnTo>
                  <a:pt x="1452" y="30348"/>
                </a:lnTo>
                <a:lnTo>
                  <a:pt x="1434" y="30292"/>
                </a:lnTo>
                <a:lnTo>
                  <a:pt x="1396" y="30236"/>
                </a:lnTo>
                <a:lnTo>
                  <a:pt x="1303" y="30180"/>
                </a:lnTo>
                <a:lnTo>
                  <a:pt x="1154" y="30125"/>
                </a:lnTo>
                <a:lnTo>
                  <a:pt x="968" y="30050"/>
                </a:lnTo>
                <a:lnTo>
                  <a:pt x="689" y="29920"/>
                </a:lnTo>
                <a:lnTo>
                  <a:pt x="559" y="29883"/>
                </a:lnTo>
                <a:lnTo>
                  <a:pt x="428" y="29864"/>
                </a:lnTo>
                <a:close/>
                <a:moveTo>
                  <a:pt x="91247" y="29994"/>
                </a:moveTo>
                <a:lnTo>
                  <a:pt x="91210" y="30013"/>
                </a:lnTo>
                <a:lnTo>
                  <a:pt x="91191" y="30050"/>
                </a:lnTo>
                <a:lnTo>
                  <a:pt x="91191" y="30106"/>
                </a:lnTo>
                <a:lnTo>
                  <a:pt x="91210" y="30162"/>
                </a:lnTo>
                <a:lnTo>
                  <a:pt x="91247" y="30218"/>
                </a:lnTo>
                <a:lnTo>
                  <a:pt x="91396" y="30329"/>
                </a:lnTo>
                <a:lnTo>
                  <a:pt x="91582" y="30460"/>
                </a:lnTo>
                <a:lnTo>
                  <a:pt x="91787" y="30571"/>
                </a:lnTo>
                <a:lnTo>
                  <a:pt x="91973" y="30665"/>
                </a:lnTo>
                <a:lnTo>
                  <a:pt x="92197" y="30758"/>
                </a:lnTo>
                <a:lnTo>
                  <a:pt x="91955" y="30981"/>
                </a:lnTo>
                <a:lnTo>
                  <a:pt x="91675" y="31186"/>
                </a:lnTo>
                <a:lnTo>
                  <a:pt x="91452" y="31372"/>
                </a:lnTo>
                <a:lnTo>
                  <a:pt x="91322" y="31484"/>
                </a:lnTo>
                <a:lnTo>
                  <a:pt x="91284" y="31521"/>
                </a:lnTo>
                <a:lnTo>
                  <a:pt x="91396" y="31540"/>
                </a:lnTo>
                <a:lnTo>
                  <a:pt x="91526" y="31521"/>
                </a:lnTo>
                <a:lnTo>
                  <a:pt x="91638" y="31484"/>
                </a:lnTo>
                <a:lnTo>
                  <a:pt x="91750" y="31428"/>
                </a:lnTo>
                <a:lnTo>
                  <a:pt x="91973" y="31298"/>
                </a:lnTo>
                <a:lnTo>
                  <a:pt x="92159" y="31167"/>
                </a:lnTo>
                <a:lnTo>
                  <a:pt x="92308" y="31037"/>
                </a:lnTo>
                <a:lnTo>
                  <a:pt x="92476" y="30869"/>
                </a:lnTo>
                <a:lnTo>
                  <a:pt x="92550" y="30758"/>
                </a:lnTo>
                <a:lnTo>
                  <a:pt x="92588" y="30683"/>
                </a:lnTo>
                <a:lnTo>
                  <a:pt x="92588" y="30646"/>
                </a:lnTo>
                <a:lnTo>
                  <a:pt x="92569" y="30609"/>
                </a:lnTo>
                <a:lnTo>
                  <a:pt x="92532" y="30571"/>
                </a:lnTo>
                <a:lnTo>
                  <a:pt x="92495" y="30553"/>
                </a:lnTo>
                <a:lnTo>
                  <a:pt x="92383" y="30516"/>
                </a:lnTo>
                <a:lnTo>
                  <a:pt x="92215" y="30423"/>
                </a:lnTo>
                <a:lnTo>
                  <a:pt x="91824" y="30218"/>
                </a:lnTo>
                <a:lnTo>
                  <a:pt x="91619" y="30106"/>
                </a:lnTo>
                <a:lnTo>
                  <a:pt x="91433" y="30032"/>
                </a:lnTo>
                <a:lnTo>
                  <a:pt x="91303" y="29994"/>
                </a:lnTo>
                <a:close/>
                <a:moveTo>
                  <a:pt x="1378" y="31577"/>
                </a:moveTo>
                <a:lnTo>
                  <a:pt x="1285" y="31614"/>
                </a:lnTo>
                <a:lnTo>
                  <a:pt x="1117" y="31689"/>
                </a:lnTo>
                <a:lnTo>
                  <a:pt x="745" y="31893"/>
                </a:lnTo>
                <a:lnTo>
                  <a:pt x="577" y="32024"/>
                </a:lnTo>
                <a:lnTo>
                  <a:pt x="428" y="32135"/>
                </a:lnTo>
                <a:lnTo>
                  <a:pt x="317" y="32247"/>
                </a:lnTo>
                <a:lnTo>
                  <a:pt x="298" y="32284"/>
                </a:lnTo>
                <a:lnTo>
                  <a:pt x="279" y="32322"/>
                </a:lnTo>
                <a:lnTo>
                  <a:pt x="298" y="32359"/>
                </a:lnTo>
                <a:lnTo>
                  <a:pt x="335" y="32415"/>
                </a:lnTo>
                <a:lnTo>
                  <a:pt x="465" y="32526"/>
                </a:lnTo>
                <a:lnTo>
                  <a:pt x="633" y="32675"/>
                </a:lnTo>
                <a:lnTo>
                  <a:pt x="819" y="32806"/>
                </a:lnTo>
                <a:lnTo>
                  <a:pt x="1024" y="32955"/>
                </a:lnTo>
                <a:lnTo>
                  <a:pt x="1210" y="33066"/>
                </a:lnTo>
                <a:lnTo>
                  <a:pt x="1359" y="33122"/>
                </a:lnTo>
                <a:lnTo>
                  <a:pt x="1434" y="33122"/>
                </a:lnTo>
                <a:lnTo>
                  <a:pt x="1434" y="33104"/>
                </a:lnTo>
                <a:lnTo>
                  <a:pt x="1415" y="33066"/>
                </a:lnTo>
                <a:lnTo>
                  <a:pt x="1322" y="32973"/>
                </a:lnTo>
                <a:lnTo>
                  <a:pt x="1024" y="32713"/>
                </a:lnTo>
                <a:lnTo>
                  <a:pt x="521" y="32322"/>
                </a:lnTo>
                <a:lnTo>
                  <a:pt x="875" y="32135"/>
                </a:lnTo>
                <a:lnTo>
                  <a:pt x="1043" y="32024"/>
                </a:lnTo>
                <a:lnTo>
                  <a:pt x="1210" y="31912"/>
                </a:lnTo>
                <a:lnTo>
                  <a:pt x="1285" y="31837"/>
                </a:lnTo>
                <a:lnTo>
                  <a:pt x="1415" y="31707"/>
                </a:lnTo>
                <a:lnTo>
                  <a:pt x="1452" y="31651"/>
                </a:lnTo>
                <a:lnTo>
                  <a:pt x="1471" y="31595"/>
                </a:lnTo>
                <a:lnTo>
                  <a:pt x="1471" y="31577"/>
                </a:lnTo>
                <a:close/>
                <a:moveTo>
                  <a:pt x="92364" y="31856"/>
                </a:moveTo>
                <a:lnTo>
                  <a:pt x="92234" y="31893"/>
                </a:lnTo>
                <a:lnTo>
                  <a:pt x="92104" y="31949"/>
                </a:lnTo>
                <a:lnTo>
                  <a:pt x="91973" y="32042"/>
                </a:lnTo>
                <a:lnTo>
                  <a:pt x="91731" y="32228"/>
                </a:lnTo>
                <a:lnTo>
                  <a:pt x="91564" y="32377"/>
                </a:lnTo>
                <a:lnTo>
                  <a:pt x="91433" y="32489"/>
                </a:lnTo>
                <a:lnTo>
                  <a:pt x="91359" y="32619"/>
                </a:lnTo>
                <a:lnTo>
                  <a:pt x="91340" y="32731"/>
                </a:lnTo>
                <a:lnTo>
                  <a:pt x="91359" y="32843"/>
                </a:lnTo>
                <a:lnTo>
                  <a:pt x="91415" y="32936"/>
                </a:lnTo>
                <a:lnTo>
                  <a:pt x="91489" y="33010"/>
                </a:lnTo>
                <a:lnTo>
                  <a:pt x="91582" y="33104"/>
                </a:lnTo>
                <a:lnTo>
                  <a:pt x="91713" y="33178"/>
                </a:lnTo>
                <a:lnTo>
                  <a:pt x="91955" y="33290"/>
                </a:lnTo>
                <a:lnTo>
                  <a:pt x="92215" y="33364"/>
                </a:lnTo>
                <a:lnTo>
                  <a:pt x="92401" y="33420"/>
                </a:lnTo>
                <a:lnTo>
                  <a:pt x="92476" y="33439"/>
                </a:lnTo>
                <a:lnTo>
                  <a:pt x="92476" y="33383"/>
                </a:lnTo>
                <a:lnTo>
                  <a:pt x="92439" y="33346"/>
                </a:lnTo>
                <a:lnTo>
                  <a:pt x="92383" y="33290"/>
                </a:lnTo>
                <a:lnTo>
                  <a:pt x="92308" y="33252"/>
                </a:lnTo>
                <a:lnTo>
                  <a:pt x="91917" y="33048"/>
                </a:lnTo>
                <a:lnTo>
                  <a:pt x="91731" y="32936"/>
                </a:lnTo>
                <a:lnTo>
                  <a:pt x="91657" y="32861"/>
                </a:lnTo>
                <a:lnTo>
                  <a:pt x="91619" y="32806"/>
                </a:lnTo>
                <a:lnTo>
                  <a:pt x="91601" y="32750"/>
                </a:lnTo>
                <a:lnTo>
                  <a:pt x="91601" y="32694"/>
                </a:lnTo>
                <a:lnTo>
                  <a:pt x="91638" y="32619"/>
                </a:lnTo>
                <a:lnTo>
                  <a:pt x="91731" y="32564"/>
                </a:lnTo>
                <a:lnTo>
                  <a:pt x="91917" y="32452"/>
                </a:lnTo>
                <a:lnTo>
                  <a:pt x="92234" y="32266"/>
                </a:lnTo>
                <a:lnTo>
                  <a:pt x="92364" y="32154"/>
                </a:lnTo>
                <a:lnTo>
                  <a:pt x="92457" y="32061"/>
                </a:lnTo>
                <a:lnTo>
                  <a:pt x="92495" y="32005"/>
                </a:lnTo>
                <a:lnTo>
                  <a:pt x="92495" y="31968"/>
                </a:lnTo>
                <a:lnTo>
                  <a:pt x="92476" y="31912"/>
                </a:lnTo>
                <a:lnTo>
                  <a:pt x="92457" y="31893"/>
                </a:lnTo>
                <a:lnTo>
                  <a:pt x="92401" y="31875"/>
                </a:lnTo>
                <a:lnTo>
                  <a:pt x="92364" y="31856"/>
                </a:lnTo>
                <a:close/>
                <a:moveTo>
                  <a:pt x="410" y="33439"/>
                </a:moveTo>
                <a:lnTo>
                  <a:pt x="335" y="33457"/>
                </a:lnTo>
                <a:lnTo>
                  <a:pt x="279" y="33457"/>
                </a:lnTo>
                <a:lnTo>
                  <a:pt x="261" y="33495"/>
                </a:lnTo>
                <a:lnTo>
                  <a:pt x="242" y="33550"/>
                </a:lnTo>
                <a:lnTo>
                  <a:pt x="261" y="33606"/>
                </a:lnTo>
                <a:lnTo>
                  <a:pt x="298" y="33643"/>
                </a:lnTo>
                <a:lnTo>
                  <a:pt x="354" y="33681"/>
                </a:lnTo>
                <a:lnTo>
                  <a:pt x="503" y="33755"/>
                </a:lnTo>
                <a:lnTo>
                  <a:pt x="689" y="33811"/>
                </a:lnTo>
                <a:lnTo>
                  <a:pt x="875" y="33867"/>
                </a:lnTo>
                <a:lnTo>
                  <a:pt x="1043" y="33923"/>
                </a:lnTo>
                <a:lnTo>
                  <a:pt x="1117" y="33960"/>
                </a:lnTo>
                <a:lnTo>
                  <a:pt x="1154" y="33997"/>
                </a:lnTo>
                <a:lnTo>
                  <a:pt x="1192" y="34034"/>
                </a:lnTo>
                <a:lnTo>
                  <a:pt x="1210" y="34072"/>
                </a:lnTo>
                <a:lnTo>
                  <a:pt x="1192" y="34128"/>
                </a:lnTo>
                <a:lnTo>
                  <a:pt x="1173" y="34165"/>
                </a:lnTo>
                <a:lnTo>
                  <a:pt x="1080" y="34258"/>
                </a:lnTo>
                <a:lnTo>
                  <a:pt x="968" y="34332"/>
                </a:lnTo>
                <a:lnTo>
                  <a:pt x="838" y="34425"/>
                </a:lnTo>
                <a:lnTo>
                  <a:pt x="559" y="34556"/>
                </a:lnTo>
                <a:lnTo>
                  <a:pt x="354" y="34667"/>
                </a:lnTo>
                <a:lnTo>
                  <a:pt x="317" y="34705"/>
                </a:lnTo>
                <a:lnTo>
                  <a:pt x="298" y="34723"/>
                </a:lnTo>
                <a:lnTo>
                  <a:pt x="298" y="34761"/>
                </a:lnTo>
                <a:lnTo>
                  <a:pt x="317" y="34779"/>
                </a:lnTo>
                <a:lnTo>
                  <a:pt x="372" y="34816"/>
                </a:lnTo>
                <a:lnTo>
                  <a:pt x="428" y="34854"/>
                </a:lnTo>
                <a:lnTo>
                  <a:pt x="465" y="34854"/>
                </a:lnTo>
                <a:lnTo>
                  <a:pt x="521" y="34835"/>
                </a:lnTo>
                <a:lnTo>
                  <a:pt x="652" y="34761"/>
                </a:lnTo>
                <a:lnTo>
                  <a:pt x="875" y="34630"/>
                </a:lnTo>
                <a:lnTo>
                  <a:pt x="1024" y="34556"/>
                </a:lnTo>
                <a:lnTo>
                  <a:pt x="1229" y="34425"/>
                </a:lnTo>
                <a:lnTo>
                  <a:pt x="1322" y="34370"/>
                </a:lnTo>
                <a:lnTo>
                  <a:pt x="1415" y="34295"/>
                </a:lnTo>
                <a:lnTo>
                  <a:pt x="1471" y="34221"/>
                </a:lnTo>
                <a:lnTo>
                  <a:pt x="1508" y="34146"/>
                </a:lnTo>
                <a:lnTo>
                  <a:pt x="1508" y="34072"/>
                </a:lnTo>
                <a:lnTo>
                  <a:pt x="1489" y="33997"/>
                </a:lnTo>
                <a:lnTo>
                  <a:pt x="1434" y="33923"/>
                </a:lnTo>
                <a:lnTo>
                  <a:pt x="1378" y="33848"/>
                </a:lnTo>
                <a:lnTo>
                  <a:pt x="1285" y="33774"/>
                </a:lnTo>
                <a:lnTo>
                  <a:pt x="1173" y="33699"/>
                </a:lnTo>
                <a:lnTo>
                  <a:pt x="950" y="33588"/>
                </a:lnTo>
                <a:lnTo>
                  <a:pt x="707" y="33495"/>
                </a:lnTo>
                <a:lnTo>
                  <a:pt x="503" y="33457"/>
                </a:lnTo>
                <a:lnTo>
                  <a:pt x="410" y="33439"/>
                </a:lnTo>
                <a:close/>
                <a:moveTo>
                  <a:pt x="91247" y="33792"/>
                </a:moveTo>
                <a:lnTo>
                  <a:pt x="91210" y="33830"/>
                </a:lnTo>
                <a:lnTo>
                  <a:pt x="91210" y="33885"/>
                </a:lnTo>
                <a:lnTo>
                  <a:pt x="91247" y="33979"/>
                </a:lnTo>
                <a:lnTo>
                  <a:pt x="91266" y="34034"/>
                </a:lnTo>
                <a:lnTo>
                  <a:pt x="91322" y="34090"/>
                </a:lnTo>
                <a:lnTo>
                  <a:pt x="91452" y="34183"/>
                </a:lnTo>
                <a:lnTo>
                  <a:pt x="91787" y="34370"/>
                </a:lnTo>
                <a:lnTo>
                  <a:pt x="91936" y="34463"/>
                </a:lnTo>
                <a:lnTo>
                  <a:pt x="92048" y="34556"/>
                </a:lnTo>
                <a:lnTo>
                  <a:pt x="92085" y="34593"/>
                </a:lnTo>
                <a:lnTo>
                  <a:pt x="92104" y="34630"/>
                </a:lnTo>
                <a:lnTo>
                  <a:pt x="92085" y="34686"/>
                </a:lnTo>
                <a:lnTo>
                  <a:pt x="92048" y="34723"/>
                </a:lnTo>
                <a:lnTo>
                  <a:pt x="91731" y="34965"/>
                </a:lnTo>
                <a:lnTo>
                  <a:pt x="91545" y="35114"/>
                </a:lnTo>
                <a:lnTo>
                  <a:pt x="91489" y="35170"/>
                </a:lnTo>
                <a:lnTo>
                  <a:pt x="91471" y="35207"/>
                </a:lnTo>
                <a:lnTo>
                  <a:pt x="91433" y="35170"/>
                </a:lnTo>
                <a:lnTo>
                  <a:pt x="91396" y="35152"/>
                </a:lnTo>
                <a:lnTo>
                  <a:pt x="91377" y="35170"/>
                </a:lnTo>
                <a:lnTo>
                  <a:pt x="91340" y="35189"/>
                </a:lnTo>
                <a:lnTo>
                  <a:pt x="91322" y="35226"/>
                </a:lnTo>
                <a:lnTo>
                  <a:pt x="91322" y="35282"/>
                </a:lnTo>
                <a:lnTo>
                  <a:pt x="91322" y="35319"/>
                </a:lnTo>
                <a:lnTo>
                  <a:pt x="91340" y="35375"/>
                </a:lnTo>
                <a:lnTo>
                  <a:pt x="91377" y="35394"/>
                </a:lnTo>
                <a:lnTo>
                  <a:pt x="91415" y="35412"/>
                </a:lnTo>
                <a:lnTo>
                  <a:pt x="91489" y="35412"/>
                </a:lnTo>
                <a:lnTo>
                  <a:pt x="91582" y="35375"/>
                </a:lnTo>
                <a:lnTo>
                  <a:pt x="91657" y="35338"/>
                </a:lnTo>
                <a:lnTo>
                  <a:pt x="91843" y="35207"/>
                </a:lnTo>
                <a:lnTo>
                  <a:pt x="91955" y="35114"/>
                </a:lnTo>
                <a:lnTo>
                  <a:pt x="92197" y="34928"/>
                </a:lnTo>
                <a:lnTo>
                  <a:pt x="92290" y="34816"/>
                </a:lnTo>
                <a:lnTo>
                  <a:pt x="92383" y="34705"/>
                </a:lnTo>
                <a:lnTo>
                  <a:pt x="92439" y="34593"/>
                </a:lnTo>
                <a:lnTo>
                  <a:pt x="92439" y="34537"/>
                </a:lnTo>
                <a:lnTo>
                  <a:pt x="92420" y="34481"/>
                </a:lnTo>
                <a:lnTo>
                  <a:pt x="92401" y="34425"/>
                </a:lnTo>
                <a:lnTo>
                  <a:pt x="92364" y="34388"/>
                </a:lnTo>
                <a:lnTo>
                  <a:pt x="92290" y="34332"/>
                </a:lnTo>
                <a:lnTo>
                  <a:pt x="92215" y="34276"/>
                </a:lnTo>
                <a:lnTo>
                  <a:pt x="91899" y="34109"/>
                </a:lnTo>
                <a:lnTo>
                  <a:pt x="91564" y="33923"/>
                </a:lnTo>
                <a:lnTo>
                  <a:pt x="91415" y="33830"/>
                </a:lnTo>
                <a:lnTo>
                  <a:pt x="91359" y="33811"/>
                </a:lnTo>
                <a:lnTo>
                  <a:pt x="91284" y="33792"/>
                </a:lnTo>
                <a:close/>
                <a:moveTo>
                  <a:pt x="1489" y="34965"/>
                </a:moveTo>
                <a:lnTo>
                  <a:pt x="1341" y="35021"/>
                </a:lnTo>
                <a:lnTo>
                  <a:pt x="1210" y="35077"/>
                </a:lnTo>
                <a:lnTo>
                  <a:pt x="931" y="35226"/>
                </a:lnTo>
                <a:lnTo>
                  <a:pt x="689" y="35412"/>
                </a:lnTo>
                <a:lnTo>
                  <a:pt x="447" y="35598"/>
                </a:lnTo>
                <a:lnTo>
                  <a:pt x="317" y="35729"/>
                </a:lnTo>
                <a:lnTo>
                  <a:pt x="242" y="35840"/>
                </a:lnTo>
                <a:lnTo>
                  <a:pt x="223" y="35878"/>
                </a:lnTo>
                <a:lnTo>
                  <a:pt x="223" y="35933"/>
                </a:lnTo>
                <a:lnTo>
                  <a:pt x="242" y="36008"/>
                </a:lnTo>
                <a:lnTo>
                  <a:pt x="298" y="36101"/>
                </a:lnTo>
                <a:lnTo>
                  <a:pt x="391" y="36194"/>
                </a:lnTo>
                <a:lnTo>
                  <a:pt x="652" y="36399"/>
                </a:lnTo>
                <a:lnTo>
                  <a:pt x="801" y="36529"/>
                </a:lnTo>
                <a:lnTo>
                  <a:pt x="1024" y="36715"/>
                </a:lnTo>
                <a:lnTo>
                  <a:pt x="1154" y="36790"/>
                </a:lnTo>
                <a:lnTo>
                  <a:pt x="1247" y="36827"/>
                </a:lnTo>
                <a:lnTo>
                  <a:pt x="1303" y="36846"/>
                </a:lnTo>
                <a:lnTo>
                  <a:pt x="1341" y="36827"/>
                </a:lnTo>
                <a:lnTo>
                  <a:pt x="1359" y="36827"/>
                </a:lnTo>
                <a:lnTo>
                  <a:pt x="1378" y="36790"/>
                </a:lnTo>
                <a:lnTo>
                  <a:pt x="1378" y="36753"/>
                </a:lnTo>
                <a:lnTo>
                  <a:pt x="1359" y="36715"/>
                </a:lnTo>
                <a:lnTo>
                  <a:pt x="1266" y="36604"/>
                </a:lnTo>
                <a:lnTo>
                  <a:pt x="950" y="36343"/>
                </a:lnTo>
                <a:lnTo>
                  <a:pt x="428" y="35896"/>
                </a:lnTo>
                <a:lnTo>
                  <a:pt x="596" y="35747"/>
                </a:lnTo>
                <a:lnTo>
                  <a:pt x="801" y="35617"/>
                </a:lnTo>
                <a:lnTo>
                  <a:pt x="1192" y="35375"/>
                </a:lnTo>
                <a:lnTo>
                  <a:pt x="1396" y="35263"/>
                </a:lnTo>
                <a:lnTo>
                  <a:pt x="1508" y="35207"/>
                </a:lnTo>
                <a:lnTo>
                  <a:pt x="1564" y="35152"/>
                </a:lnTo>
                <a:lnTo>
                  <a:pt x="1583" y="35096"/>
                </a:lnTo>
                <a:lnTo>
                  <a:pt x="1601" y="35021"/>
                </a:lnTo>
                <a:lnTo>
                  <a:pt x="1583" y="35003"/>
                </a:lnTo>
                <a:lnTo>
                  <a:pt x="1564" y="34965"/>
                </a:lnTo>
                <a:close/>
                <a:moveTo>
                  <a:pt x="92364" y="35691"/>
                </a:moveTo>
                <a:lnTo>
                  <a:pt x="92327" y="35710"/>
                </a:lnTo>
                <a:lnTo>
                  <a:pt x="92010" y="35840"/>
                </a:lnTo>
                <a:lnTo>
                  <a:pt x="91843" y="35933"/>
                </a:lnTo>
                <a:lnTo>
                  <a:pt x="91657" y="36045"/>
                </a:lnTo>
                <a:lnTo>
                  <a:pt x="91489" y="36157"/>
                </a:lnTo>
                <a:lnTo>
                  <a:pt x="91359" y="36269"/>
                </a:lnTo>
                <a:lnTo>
                  <a:pt x="91322" y="36343"/>
                </a:lnTo>
                <a:lnTo>
                  <a:pt x="91284" y="36399"/>
                </a:lnTo>
                <a:lnTo>
                  <a:pt x="91284" y="36473"/>
                </a:lnTo>
                <a:lnTo>
                  <a:pt x="91303" y="36529"/>
                </a:lnTo>
                <a:lnTo>
                  <a:pt x="91359" y="36604"/>
                </a:lnTo>
                <a:lnTo>
                  <a:pt x="91489" y="36734"/>
                </a:lnTo>
                <a:lnTo>
                  <a:pt x="91657" y="36864"/>
                </a:lnTo>
                <a:lnTo>
                  <a:pt x="91843" y="37013"/>
                </a:lnTo>
                <a:lnTo>
                  <a:pt x="92029" y="37144"/>
                </a:lnTo>
                <a:lnTo>
                  <a:pt x="92197" y="37237"/>
                </a:lnTo>
                <a:lnTo>
                  <a:pt x="92327" y="37274"/>
                </a:lnTo>
                <a:lnTo>
                  <a:pt x="92364" y="37274"/>
                </a:lnTo>
                <a:lnTo>
                  <a:pt x="92383" y="37255"/>
                </a:lnTo>
                <a:lnTo>
                  <a:pt x="92271" y="37144"/>
                </a:lnTo>
                <a:lnTo>
                  <a:pt x="91973" y="36883"/>
                </a:lnTo>
                <a:lnTo>
                  <a:pt x="91675" y="36622"/>
                </a:lnTo>
                <a:lnTo>
                  <a:pt x="91508" y="36455"/>
                </a:lnTo>
                <a:lnTo>
                  <a:pt x="91862" y="36250"/>
                </a:lnTo>
                <a:lnTo>
                  <a:pt x="92215" y="36064"/>
                </a:lnTo>
                <a:lnTo>
                  <a:pt x="92364" y="35971"/>
                </a:lnTo>
                <a:lnTo>
                  <a:pt x="92420" y="35915"/>
                </a:lnTo>
                <a:lnTo>
                  <a:pt x="92439" y="35878"/>
                </a:lnTo>
                <a:lnTo>
                  <a:pt x="92457" y="35859"/>
                </a:lnTo>
                <a:lnTo>
                  <a:pt x="92457" y="35803"/>
                </a:lnTo>
                <a:lnTo>
                  <a:pt x="92439" y="35747"/>
                </a:lnTo>
                <a:lnTo>
                  <a:pt x="92420" y="35710"/>
                </a:lnTo>
                <a:lnTo>
                  <a:pt x="92401" y="35710"/>
                </a:lnTo>
                <a:lnTo>
                  <a:pt x="92364" y="35691"/>
                </a:lnTo>
                <a:close/>
                <a:moveTo>
                  <a:pt x="168" y="37032"/>
                </a:moveTo>
                <a:lnTo>
                  <a:pt x="130" y="37051"/>
                </a:lnTo>
                <a:lnTo>
                  <a:pt x="130" y="37069"/>
                </a:lnTo>
                <a:lnTo>
                  <a:pt x="130" y="37106"/>
                </a:lnTo>
                <a:lnTo>
                  <a:pt x="205" y="37274"/>
                </a:lnTo>
                <a:lnTo>
                  <a:pt x="279" y="37386"/>
                </a:lnTo>
                <a:lnTo>
                  <a:pt x="372" y="37497"/>
                </a:lnTo>
                <a:lnTo>
                  <a:pt x="503" y="37609"/>
                </a:lnTo>
                <a:lnTo>
                  <a:pt x="633" y="37702"/>
                </a:lnTo>
                <a:lnTo>
                  <a:pt x="912" y="37870"/>
                </a:lnTo>
                <a:lnTo>
                  <a:pt x="1173" y="38019"/>
                </a:lnTo>
                <a:lnTo>
                  <a:pt x="670" y="38242"/>
                </a:lnTo>
                <a:lnTo>
                  <a:pt x="372" y="38410"/>
                </a:lnTo>
                <a:lnTo>
                  <a:pt x="279" y="38466"/>
                </a:lnTo>
                <a:lnTo>
                  <a:pt x="261" y="38503"/>
                </a:lnTo>
                <a:lnTo>
                  <a:pt x="261" y="38521"/>
                </a:lnTo>
                <a:lnTo>
                  <a:pt x="279" y="38540"/>
                </a:lnTo>
                <a:lnTo>
                  <a:pt x="317" y="38559"/>
                </a:lnTo>
                <a:lnTo>
                  <a:pt x="447" y="38540"/>
                </a:lnTo>
                <a:lnTo>
                  <a:pt x="633" y="38484"/>
                </a:lnTo>
                <a:lnTo>
                  <a:pt x="856" y="38428"/>
                </a:lnTo>
                <a:lnTo>
                  <a:pt x="1080" y="38335"/>
                </a:lnTo>
                <a:lnTo>
                  <a:pt x="1266" y="38242"/>
                </a:lnTo>
                <a:lnTo>
                  <a:pt x="1415" y="38168"/>
                </a:lnTo>
                <a:lnTo>
                  <a:pt x="1489" y="38112"/>
                </a:lnTo>
                <a:lnTo>
                  <a:pt x="1508" y="38056"/>
                </a:lnTo>
                <a:lnTo>
                  <a:pt x="1489" y="38000"/>
                </a:lnTo>
                <a:lnTo>
                  <a:pt x="1489" y="37944"/>
                </a:lnTo>
                <a:lnTo>
                  <a:pt x="1452" y="37907"/>
                </a:lnTo>
                <a:lnTo>
                  <a:pt x="1359" y="37814"/>
                </a:lnTo>
                <a:lnTo>
                  <a:pt x="1229" y="37721"/>
                </a:lnTo>
                <a:lnTo>
                  <a:pt x="931" y="37553"/>
                </a:lnTo>
                <a:lnTo>
                  <a:pt x="801" y="37479"/>
                </a:lnTo>
                <a:lnTo>
                  <a:pt x="707" y="37404"/>
                </a:lnTo>
                <a:lnTo>
                  <a:pt x="521" y="37255"/>
                </a:lnTo>
                <a:lnTo>
                  <a:pt x="298" y="37088"/>
                </a:lnTo>
                <a:lnTo>
                  <a:pt x="205" y="37051"/>
                </a:lnTo>
                <a:lnTo>
                  <a:pt x="168" y="37032"/>
                </a:lnTo>
                <a:close/>
                <a:moveTo>
                  <a:pt x="91210" y="37646"/>
                </a:moveTo>
                <a:lnTo>
                  <a:pt x="91135" y="37665"/>
                </a:lnTo>
                <a:lnTo>
                  <a:pt x="91098" y="37684"/>
                </a:lnTo>
                <a:lnTo>
                  <a:pt x="91080" y="37739"/>
                </a:lnTo>
                <a:lnTo>
                  <a:pt x="91098" y="37777"/>
                </a:lnTo>
                <a:lnTo>
                  <a:pt x="91173" y="37870"/>
                </a:lnTo>
                <a:lnTo>
                  <a:pt x="91266" y="37963"/>
                </a:lnTo>
                <a:lnTo>
                  <a:pt x="91471" y="38056"/>
                </a:lnTo>
                <a:lnTo>
                  <a:pt x="91768" y="38205"/>
                </a:lnTo>
                <a:lnTo>
                  <a:pt x="91899" y="38279"/>
                </a:lnTo>
                <a:lnTo>
                  <a:pt x="92029" y="38354"/>
                </a:lnTo>
                <a:lnTo>
                  <a:pt x="92104" y="38447"/>
                </a:lnTo>
                <a:lnTo>
                  <a:pt x="92141" y="38484"/>
                </a:lnTo>
                <a:lnTo>
                  <a:pt x="92141" y="38521"/>
                </a:lnTo>
                <a:lnTo>
                  <a:pt x="92141" y="38559"/>
                </a:lnTo>
                <a:lnTo>
                  <a:pt x="92122" y="38596"/>
                </a:lnTo>
                <a:lnTo>
                  <a:pt x="92010" y="38670"/>
                </a:lnTo>
                <a:lnTo>
                  <a:pt x="91675" y="38838"/>
                </a:lnTo>
                <a:lnTo>
                  <a:pt x="91508" y="38931"/>
                </a:lnTo>
                <a:lnTo>
                  <a:pt x="91359" y="39005"/>
                </a:lnTo>
                <a:lnTo>
                  <a:pt x="91266" y="39080"/>
                </a:lnTo>
                <a:lnTo>
                  <a:pt x="91247" y="39117"/>
                </a:lnTo>
                <a:lnTo>
                  <a:pt x="91266" y="39154"/>
                </a:lnTo>
                <a:lnTo>
                  <a:pt x="91284" y="39173"/>
                </a:lnTo>
                <a:lnTo>
                  <a:pt x="91322" y="39173"/>
                </a:lnTo>
                <a:lnTo>
                  <a:pt x="91452" y="39154"/>
                </a:lnTo>
                <a:lnTo>
                  <a:pt x="91601" y="39099"/>
                </a:lnTo>
                <a:lnTo>
                  <a:pt x="91787" y="39043"/>
                </a:lnTo>
                <a:lnTo>
                  <a:pt x="92122" y="38875"/>
                </a:lnTo>
                <a:lnTo>
                  <a:pt x="92252" y="38801"/>
                </a:lnTo>
                <a:lnTo>
                  <a:pt x="92327" y="38763"/>
                </a:lnTo>
                <a:lnTo>
                  <a:pt x="92401" y="38689"/>
                </a:lnTo>
                <a:lnTo>
                  <a:pt x="92439" y="38633"/>
                </a:lnTo>
                <a:lnTo>
                  <a:pt x="92457" y="38577"/>
                </a:lnTo>
                <a:lnTo>
                  <a:pt x="92457" y="38521"/>
                </a:lnTo>
                <a:lnTo>
                  <a:pt x="92439" y="38466"/>
                </a:lnTo>
                <a:lnTo>
                  <a:pt x="92420" y="38410"/>
                </a:lnTo>
                <a:lnTo>
                  <a:pt x="92346" y="38317"/>
                </a:lnTo>
                <a:lnTo>
                  <a:pt x="92234" y="38223"/>
                </a:lnTo>
                <a:lnTo>
                  <a:pt x="92104" y="38149"/>
                </a:lnTo>
                <a:lnTo>
                  <a:pt x="91880" y="38000"/>
                </a:lnTo>
                <a:lnTo>
                  <a:pt x="91545" y="37777"/>
                </a:lnTo>
                <a:lnTo>
                  <a:pt x="91377" y="37684"/>
                </a:lnTo>
                <a:lnTo>
                  <a:pt x="91284" y="37646"/>
                </a:lnTo>
                <a:close/>
                <a:moveTo>
                  <a:pt x="1192" y="39024"/>
                </a:moveTo>
                <a:lnTo>
                  <a:pt x="968" y="39099"/>
                </a:lnTo>
                <a:lnTo>
                  <a:pt x="856" y="39136"/>
                </a:lnTo>
                <a:lnTo>
                  <a:pt x="707" y="39210"/>
                </a:lnTo>
                <a:lnTo>
                  <a:pt x="503" y="39322"/>
                </a:lnTo>
                <a:lnTo>
                  <a:pt x="335" y="39434"/>
                </a:lnTo>
                <a:lnTo>
                  <a:pt x="261" y="39508"/>
                </a:lnTo>
                <a:lnTo>
                  <a:pt x="242" y="39564"/>
                </a:lnTo>
                <a:lnTo>
                  <a:pt x="242" y="39601"/>
                </a:lnTo>
                <a:lnTo>
                  <a:pt x="279" y="39657"/>
                </a:lnTo>
                <a:lnTo>
                  <a:pt x="391" y="39787"/>
                </a:lnTo>
                <a:lnTo>
                  <a:pt x="577" y="39955"/>
                </a:lnTo>
                <a:lnTo>
                  <a:pt x="763" y="40123"/>
                </a:lnTo>
                <a:lnTo>
                  <a:pt x="968" y="40271"/>
                </a:lnTo>
                <a:lnTo>
                  <a:pt x="1154" y="40383"/>
                </a:lnTo>
                <a:lnTo>
                  <a:pt x="1303" y="40458"/>
                </a:lnTo>
                <a:lnTo>
                  <a:pt x="1359" y="40458"/>
                </a:lnTo>
                <a:lnTo>
                  <a:pt x="1378" y="40439"/>
                </a:lnTo>
                <a:lnTo>
                  <a:pt x="1396" y="40420"/>
                </a:lnTo>
                <a:lnTo>
                  <a:pt x="1378" y="40365"/>
                </a:lnTo>
                <a:lnTo>
                  <a:pt x="1322" y="40253"/>
                </a:lnTo>
                <a:lnTo>
                  <a:pt x="1210" y="40123"/>
                </a:lnTo>
                <a:lnTo>
                  <a:pt x="1061" y="39992"/>
                </a:lnTo>
                <a:lnTo>
                  <a:pt x="763" y="39750"/>
                </a:lnTo>
                <a:lnTo>
                  <a:pt x="559" y="39601"/>
                </a:lnTo>
                <a:lnTo>
                  <a:pt x="987" y="39396"/>
                </a:lnTo>
                <a:lnTo>
                  <a:pt x="1192" y="39266"/>
                </a:lnTo>
                <a:lnTo>
                  <a:pt x="1266" y="39192"/>
                </a:lnTo>
                <a:lnTo>
                  <a:pt x="1341" y="39117"/>
                </a:lnTo>
                <a:lnTo>
                  <a:pt x="1378" y="39080"/>
                </a:lnTo>
                <a:lnTo>
                  <a:pt x="1378" y="39043"/>
                </a:lnTo>
                <a:lnTo>
                  <a:pt x="1378" y="39024"/>
                </a:lnTo>
                <a:close/>
                <a:moveTo>
                  <a:pt x="92234" y="39583"/>
                </a:moveTo>
                <a:lnTo>
                  <a:pt x="92122" y="39620"/>
                </a:lnTo>
                <a:lnTo>
                  <a:pt x="91992" y="39676"/>
                </a:lnTo>
                <a:lnTo>
                  <a:pt x="91862" y="39750"/>
                </a:lnTo>
                <a:lnTo>
                  <a:pt x="91638" y="39936"/>
                </a:lnTo>
                <a:lnTo>
                  <a:pt x="91471" y="40085"/>
                </a:lnTo>
                <a:lnTo>
                  <a:pt x="91303" y="40271"/>
                </a:lnTo>
                <a:lnTo>
                  <a:pt x="91266" y="40346"/>
                </a:lnTo>
                <a:lnTo>
                  <a:pt x="91247" y="40420"/>
                </a:lnTo>
                <a:lnTo>
                  <a:pt x="91266" y="40495"/>
                </a:lnTo>
                <a:lnTo>
                  <a:pt x="91322" y="40551"/>
                </a:lnTo>
                <a:lnTo>
                  <a:pt x="91396" y="40625"/>
                </a:lnTo>
                <a:lnTo>
                  <a:pt x="91526" y="40681"/>
                </a:lnTo>
                <a:lnTo>
                  <a:pt x="92010" y="40886"/>
                </a:lnTo>
                <a:lnTo>
                  <a:pt x="92308" y="40979"/>
                </a:lnTo>
                <a:lnTo>
                  <a:pt x="92401" y="40998"/>
                </a:lnTo>
                <a:lnTo>
                  <a:pt x="92439" y="40998"/>
                </a:lnTo>
                <a:lnTo>
                  <a:pt x="92439" y="40979"/>
                </a:lnTo>
                <a:lnTo>
                  <a:pt x="92364" y="40886"/>
                </a:lnTo>
                <a:lnTo>
                  <a:pt x="92271" y="40793"/>
                </a:lnTo>
                <a:lnTo>
                  <a:pt x="92159" y="40718"/>
                </a:lnTo>
                <a:lnTo>
                  <a:pt x="92048" y="40644"/>
                </a:lnTo>
                <a:lnTo>
                  <a:pt x="91787" y="40514"/>
                </a:lnTo>
                <a:lnTo>
                  <a:pt x="91564" y="40402"/>
                </a:lnTo>
                <a:lnTo>
                  <a:pt x="91731" y="40216"/>
                </a:lnTo>
                <a:lnTo>
                  <a:pt x="91917" y="40067"/>
                </a:lnTo>
                <a:lnTo>
                  <a:pt x="92085" y="39992"/>
                </a:lnTo>
                <a:lnTo>
                  <a:pt x="92308" y="39880"/>
                </a:lnTo>
                <a:lnTo>
                  <a:pt x="92401" y="39806"/>
                </a:lnTo>
                <a:lnTo>
                  <a:pt x="92439" y="39769"/>
                </a:lnTo>
                <a:lnTo>
                  <a:pt x="92439" y="39732"/>
                </a:lnTo>
                <a:lnTo>
                  <a:pt x="92457" y="39713"/>
                </a:lnTo>
                <a:lnTo>
                  <a:pt x="92439" y="39676"/>
                </a:lnTo>
                <a:lnTo>
                  <a:pt x="92401" y="39638"/>
                </a:lnTo>
                <a:lnTo>
                  <a:pt x="92346" y="39601"/>
                </a:lnTo>
                <a:lnTo>
                  <a:pt x="92290" y="39583"/>
                </a:lnTo>
                <a:close/>
                <a:moveTo>
                  <a:pt x="186" y="40700"/>
                </a:moveTo>
                <a:lnTo>
                  <a:pt x="149" y="40718"/>
                </a:lnTo>
                <a:lnTo>
                  <a:pt x="130" y="40756"/>
                </a:lnTo>
                <a:lnTo>
                  <a:pt x="112" y="40793"/>
                </a:lnTo>
                <a:lnTo>
                  <a:pt x="149" y="40830"/>
                </a:lnTo>
                <a:lnTo>
                  <a:pt x="186" y="40867"/>
                </a:lnTo>
                <a:lnTo>
                  <a:pt x="242" y="40923"/>
                </a:lnTo>
                <a:lnTo>
                  <a:pt x="410" y="40998"/>
                </a:lnTo>
                <a:lnTo>
                  <a:pt x="596" y="41091"/>
                </a:lnTo>
                <a:lnTo>
                  <a:pt x="987" y="41221"/>
                </a:lnTo>
                <a:lnTo>
                  <a:pt x="1247" y="41295"/>
                </a:lnTo>
                <a:lnTo>
                  <a:pt x="819" y="41649"/>
                </a:lnTo>
                <a:lnTo>
                  <a:pt x="614" y="41835"/>
                </a:lnTo>
                <a:lnTo>
                  <a:pt x="428" y="42022"/>
                </a:lnTo>
                <a:lnTo>
                  <a:pt x="391" y="42077"/>
                </a:lnTo>
                <a:lnTo>
                  <a:pt x="391" y="42096"/>
                </a:lnTo>
                <a:lnTo>
                  <a:pt x="428" y="42115"/>
                </a:lnTo>
                <a:lnTo>
                  <a:pt x="484" y="42096"/>
                </a:lnTo>
                <a:lnTo>
                  <a:pt x="633" y="42040"/>
                </a:lnTo>
                <a:lnTo>
                  <a:pt x="763" y="41966"/>
                </a:lnTo>
                <a:lnTo>
                  <a:pt x="912" y="41873"/>
                </a:lnTo>
                <a:lnTo>
                  <a:pt x="1154" y="41649"/>
                </a:lnTo>
                <a:lnTo>
                  <a:pt x="1396" y="41463"/>
                </a:lnTo>
                <a:lnTo>
                  <a:pt x="1471" y="41389"/>
                </a:lnTo>
                <a:lnTo>
                  <a:pt x="1527" y="41333"/>
                </a:lnTo>
                <a:lnTo>
                  <a:pt x="1527" y="41295"/>
                </a:lnTo>
                <a:lnTo>
                  <a:pt x="1527" y="41258"/>
                </a:lnTo>
                <a:lnTo>
                  <a:pt x="1489" y="41202"/>
                </a:lnTo>
                <a:lnTo>
                  <a:pt x="1378" y="41128"/>
                </a:lnTo>
                <a:lnTo>
                  <a:pt x="1229" y="41072"/>
                </a:lnTo>
                <a:lnTo>
                  <a:pt x="1005" y="40960"/>
                </a:lnTo>
                <a:lnTo>
                  <a:pt x="652" y="40811"/>
                </a:lnTo>
                <a:lnTo>
                  <a:pt x="465" y="40737"/>
                </a:lnTo>
                <a:lnTo>
                  <a:pt x="298" y="40700"/>
                </a:lnTo>
                <a:close/>
                <a:moveTo>
                  <a:pt x="91303" y="41500"/>
                </a:moveTo>
                <a:lnTo>
                  <a:pt x="91229" y="41538"/>
                </a:lnTo>
                <a:lnTo>
                  <a:pt x="91210" y="41593"/>
                </a:lnTo>
                <a:lnTo>
                  <a:pt x="91210" y="41631"/>
                </a:lnTo>
                <a:lnTo>
                  <a:pt x="91229" y="41686"/>
                </a:lnTo>
                <a:lnTo>
                  <a:pt x="91340" y="41798"/>
                </a:lnTo>
                <a:lnTo>
                  <a:pt x="91433" y="41873"/>
                </a:lnTo>
                <a:lnTo>
                  <a:pt x="91713" y="42077"/>
                </a:lnTo>
                <a:lnTo>
                  <a:pt x="91824" y="42152"/>
                </a:lnTo>
                <a:lnTo>
                  <a:pt x="91899" y="42226"/>
                </a:lnTo>
                <a:lnTo>
                  <a:pt x="91917" y="42282"/>
                </a:lnTo>
                <a:lnTo>
                  <a:pt x="91917" y="42319"/>
                </a:lnTo>
                <a:lnTo>
                  <a:pt x="91917" y="42357"/>
                </a:lnTo>
                <a:lnTo>
                  <a:pt x="91899" y="42413"/>
                </a:lnTo>
                <a:lnTo>
                  <a:pt x="91862" y="42468"/>
                </a:lnTo>
                <a:lnTo>
                  <a:pt x="91824" y="42524"/>
                </a:lnTo>
                <a:lnTo>
                  <a:pt x="91657" y="42636"/>
                </a:lnTo>
                <a:lnTo>
                  <a:pt x="91545" y="42710"/>
                </a:lnTo>
                <a:lnTo>
                  <a:pt x="91433" y="42785"/>
                </a:lnTo>
                <a:lnTo>
                  <a:pt x="91396" y="42841"/>
                </a:lnTo>
                <a:lnTo>
                  <a:pt x="91396" y="42878"/>
                </a:lnTo>
                <a:lnTo>
                  <a:pt x="91396" y="42915"/>
                </a:lnTo>
                <a:lnTo>
                  <a:pt x="91452" y="42952"/>
                </a:lnTo>
                <a:lnTo>
                  <a:pt x="91526" y="42952"/>
                </a:lnTo>
                <a:lnTo>
                  <a:pt x="91601" y="42934"/>
                </a:lnTo>
                <a:lnTo>
                  <a:pt x="91694" y="42915"/>
                </a:lnTo>
                <a:lnTo>
                  <a:pt x="91768" y="42859"/>
                </a:lnTo>
                <a:lnTo>
                  <a:pt x="91936" y="42748"/>
                </a:lnTo>
                <a:lnTo>
                  <a:pt x="92048" y="42673"/>
                </a:lnTo>
                <a:lnTo>
                  <a:pt x="92197" y="42543"/>
                </a:lnTo>
                <a:lnTo>
                  <a:pt x="92234" y="42487"/>
                </a:lnTo>
                <a:lnTo>
                  <a:pt x="92271" y="42413"/>
                </a:lnTo>
                <a:lnTo>
                  <a:pt x="92290" y="42357"/>
                </a:lnTo>
                <a:lnTo>
                  <a:pt x="92290" y="42301"/>
                </a:lnTo>
                <a:lnTo>
                  <a:pt x="92271" y="42245"/>
                </a:lnTo>
                <a:lnTo>
                  <a:pt x="92252" y="42208"/>
                </a:lnTo>
                <a:lnTo>
                  <a:pt x="92178" y="42096"/>
                </a:lnTo>
                <a:lnTo>
                  <a:pt x="92066" y="42003"/>
                </a:lnTo>
                <a:lnTo>
                  <a:pt x="91824" y="41798"/>
                </a:lnTo>
                <a:lnTo>
                  <a:pt x="91582" y="41612"/>
                </a:lnTo>
                <a:lnTo>
                  <a:pt x="91433" y="41519"/>
                </a:lnTo>
                <a:lnTo>
                  <a:pt x="91359" y="41500"/>
                </a:lnTo>
                <a:close/>
                <a:moveTo>
                  <a:pt x="1489" y="42226"/>
                </a:moveTo>
                <a:lnTo>
                  <a:pt x="1378" y="42245"/>
                </a:lnTo>
                <a:lnTo>
                  <a:pt x="1322" y="42264"/>
                </a:lnTo>
                <a:lnTo>
                  <a:pt x="1210" y="42301"/>
                </a:lnTo>
                <a:lnTo>
                  <a:pt x="1117" y="42357"/>
                </a:lnTo>
                <a:lnTo>
                  <a:pt x="912" y="42506"/>
                </a:lnTo>
                <a:lnTo>
                  <a:pt x="670" y="42655"/>
                </a:lnTo>
                <a:lnTo>
                  <a:pt x="559" y="42729"/>
                </a:lnTo>
                <a:lnTo>
                  <a:pt x="465" y="42804"/>
                </a:lnTo>
                <a:lnTo>
                  <a:pt x="410" y="42897"/>
                </a:lnTo>
                <a:lnTo>
                  <a:pt x="410" y="42934"/>
                </a:lnTo>
                <a:lnTo>
                  <a:pt x="410" y="42971"/>
                </a:lnTo>
                <a:lnTo>
                  <a:pt x="428" y="43027"/>
                </a:lnTo>
                <a:lnTo>
                  <a:pt x="465" y="43083"/>
                </a:lnTo>
                <a:lnTo>
                  <a:pt x="577" y="43195"/>
                </a:lnTo>
                <a:lnTo>
                  <a:pt x="745" y="43325"/>
                </a:lnTo>
                <a:lnTo>
                  <a:pt x="1024" y="43530"/>
                </a:lnTo>
                <a:lnTo>
                  <a:pt x="1173" y="43623"/>
                </a:lnTo>
                <a:lnTo>
                  <a:pt x="1303" y="43697"/>
                </a:lnTo>
                <a:lnTo>
                  <a:pt x="1396" y="43734"/>
                </a:lnTo>
                <a:lnTo>
                  <a:pt x="1434" y="43734"/>
                </a:lnTo>
                <a:lnTo>
                  <a:pt x="1452" y="43716"/>
                </a:lnTo>
                <a:lnTo>
                  <a:pt x="1471" y="43697"/>
                </a:lnTo>
                <a:lnTo>
                  <a:pt x="1452" y="43660"/>
                </a:lnTo>
                <a:lnTo>
                  <a:pt x="1378" y="43567"/>
                </a:lnTo>
                <a:lnTo>
                  <a:pt x="1266" y="43455"/>
                </a:lnTo>
                <a:lnTo>
                  <a:pt x="1117" y="43343"/>
                </a:lnTo>
                <a:lnTo>
                  <a:pt x="633" y="42971"/>
                </a:lnTo>
                <a:lnTo>
                  <a:pt x="1117" y="42673"/>
                </a:lnTo>
                <a:lnTo>
                  <a:pt x="1341" y="42524"/>
                </a:lnTo>
                <a:lnTo>
                  <a:pt x="1434" y="42431"/>
                </a:lnTo>
                <a:lnTo>
                  <a:pt x="1527" y="42319"/>
                </a:lnTo>
                <a:lnTo>
                  <a:pt x="1564" y="42282"/>
                </a:lnTo>
                <a:lnTo>
                  <a:pt x="1564" y="42245"/>
                </a:lnTo>
                <a:lnTo>
                  <a:pt x="1527" y="42226"/>
                </a:lnTo>
                <a:close/>
                <a:moveTo>
                  <a:pt x="92550" y="43213"/>
                </a:moveTo>
                <a:lnTo>
                  <a:pt x="92495" y="43232"/>
                </a:lnTo>
                <a:lnTo>
                  <a:pt x="92178" y="43437"/>
                </a:lnTo>
                <a:lnTo>
                  <a:pt x="91955" y="43567"/>
                </a:lnTo>
                <a:lnTo>
                  <a:pt x="91731" y="43734"/>
                </a:lnTo>
                <a:lnTo>
                  <a:pt x="91526" y="43883"/>
                </a:lnTo>
                <a:lnTo>
                  <a:pt x="91433" y="43976"/>
                </a:lnTo>
                <a:lnTo>
                  <a:pt x="91359" y="44051"/>
                </a:lnTo>
                <a:lnTo>
                  <a:pt x="91303" y="44144"/>
                </a:lnTo>
                <a:lnTo>
                  <a:pt x="91266" y="44219"/>
                </a:lnTo>
                <a:lnTo>
                  <a:pt x="91247" y="44312"/>
                </a:lnTo>
                <a:lnTo>
                  <a:pt x="91266" y="44386"/>
                </a:lnTo>
                <a:lnTo>
                  <a:pt x="91303" y="44461"/>
                </a:lnTo>
                <a:lnTo>
                  <a:pt x="91377" y="44535"/>
                </a:lnTo>
                <a:lnTo>
                  <a:pt x="91545" y="44684"/>
                </a:lnTo>
                <a:lnTo>
                  <a:pt x="91750" y="44814"/>
                </a:lnTo>
                <a:lnTo>
                  <a:pt x="91917" y="44907"/>
                </a:lnTo>
                <a:lnTo>
                  <a:pt x="92141" y="45000"/>
                </a:lnTo>
                <a:lnTo>
                  <a:pt x="92234" y="45038"/>
                </a:lnTo>
                <a:lnTo>
                  <a:pt x="92308" y="45056"/>
                </a:lnTo>
                <a:lnTo>
                  <a:pt x="92364" y="45038"/>
                </a:lnTo>
                <a:lnTo>
                  <a:pt x="92364" y="45019"/>
                </a:lnTo>
                <a:lnTo>
                  <a:pt x="92364" y="45000"/>
                </a:lnTo>
                <a:lnTo>
                  <a:pt x="92308" y="44926"/>
                </a:lnTo>
                <a:lnTo>
                  <a:pt x="92197" y="44814"/>
                </a:lnTo>
                <a:lnTo>
                  <a:pt x="92085" y="44740"/>
                </a:lnTo>
                <a:lnTo>
                  <a:pt x="91955" y="44665"/>
                </a:lnTo>
                <a:lnTo>
                  <a:pt x="91824" y="44572"/>
                </a:lnTo>
                <a:lnTo>
                  <a:pt x="91694" y="44498"/>
                </a:lnTo>
                <a:lnTo>
                  <a:pt x="91601" y="44405"/>
                </a:lnTo>
                <a:lnTo>
                  <a:pt x="91582" y="44349"/>
                </a:lnTo>
                <a:lnTo>
                  <a:pt x="91564" y="44312"/>
                </a:lnTo>
                <a:lnTo>
                  <a:pt x="91582" y="44256"/>
                </a:lnTo>
                <a:lnTo>
                  <a:pt x="91601" y="44200"/>
                </a:lnTo>
                <a:lnTo>
                  <a:pt x="91638" y="44144"/>
                </a:lnTo>
                <a:lnTo>
                  <a:pt x="91694" y="44088"/>
                </a:lnTo>
                <a:lnTo>
                  <a:pt x="91862" y="43976"/>
                </a:lnTo>
                <a:lnTo>
                  <a:pt x="92010" y="43865"/>
                </a:lnTo>
                <a:lnTo>
                  <a:pt x="92327" y="43660"/>
                </a:lnTo>
                <a:lnTo>
                  <a:pt x="92513" y="43548"/>
                </a:lnTo>
                <a:lnTo>
                  <a:pt x="92606" y="43474"/>
                </a:lnTo>
                <a:lnTo>
                  <a:pt x="92643" y="43455"/>
                </a:lnTo>
                <a:lnTo>
                  <a:pt x="92662" y="43399"/>
                </a:lnTo>
                <a:lnTo>
                  <a:pt x="92662" y="43325"/>
                </a:lnTo>
                <a:lnTo>
                  <a:pt x="92643" y="43250"/>
                </a:lnTo>
                <a:lnTo>
                  <a:pt x="92625" y="43213"/>
                </a:lnTo>
                <a:close/>
                <a:moveTo>
                  <a:pt x="391" y="43921"/>
                </a:moveTo>
                <a:lnTo>
                  <a:pt x="317" y="43958"/>
                </a:lnTo>
                <a:lnTo>
                  <a:pt x="261" y="43995"/>
                </a:lnTo>
                <a:lnTo>
                  <a:pt x="242" y="44032"/>
                </a:lnTo>
                <a:lnTo>
                  <a:pt x="242" y="44070"/>
                </a:lnTo>
                <a:lnTo>
                  <a:pt x="261" y="44088"/>
                </a:lnTo>
                <a:lnTo>
                  <a:pt x="298" y="44125"/>
                </a:lnTo>
                <a:lnTo>
                  <a:pt x="801" y="44386"/>
                </a:lnTo>
                <a:lnTo>
                  <a:pt x="1285" y="44684"/>
                </a:lnTo>
                <a:lnTo>
                  <a:pt x="1210" y="44721"/>
                </a:lnTo>
                <a:lnTo>
                  <a:pt x="1080" y="44777"/>
                </a:lnTo>
                <a:lnTo>
                  <a:pt x="763" y="44907"/>
                </a:lnTo>
                <a:lnTo>
                  <a:pt x="484" y="45038"/>
                </a:lnTo>
                <a:lnTo>
                  <a:pt x="410" y="45094"/>
                </a:lnTo>
                <a:lnTo>
                  <a:pt x="391" y="45131"/>
                </a:lnTo>
                <a:lnTo>
                  <a:pt x="372" y="45149"/>
                </a:lnTo>
                <a:lnTo>
                  <a:pt x="391" y="45187"/>
                </a:lnTo>
                <a:lnTo>
                  <a:pt x="428" y="45205"/>
                </a:lnTo>
                <a:lnTo>
                  <a:pt x="465" y="45224"/>
                </a:lnTo>
                <a:lnTo>
                  <a:pt x="521" y="45224"/>
                </a:lnTo>
                <a:lnTo>
                  <a:pt x="670" y="45205"/>
                </a:lnTo>
                <a:lnTo>
                  <a:pt x="838" y="45149"/>
                </a:lnTo>
                <a:lnTo>
                  <a:pt x="1136" y="45038"/>
                </a:lnTo>
                <a:lnTo>
                  <a:pt x="1322" y="44945"/>
                </a:lnTo>
                <a:lnTo>
                  <a:pt x="1452" y="44833"/>
                </a:lnTo>
                <a:lnTo>
                  <a:pt x="1489" y="44777"/>
                </a:lnTo>
                <a:lnTo>
                  <a:pt x="1527" y="44721"/>
                </a:lnTo>
                <a:lnTo>
                  <a:pt x="1527" y="44684"/>
                </a:lnTo>
                <a:lnTo>
                  <a:pt x="1527" y="44628"/>
                </a:lnTo>
                <a:lnTo>
                  <a:pt x="1489" y="44554"/>
                </a:lnTo>
                <a:lnTo>
                  <a:pt x="1415" y="44479"/>
                </a:lnTo>
                <a:lnTo>
                  <a:pt x="1322" y="44405"/>
                </a:lnTo>
                <a:lnTo>
                  <a:pt x="1061" y="44256"/>
                </a:lnTo>
                <a:lnTo>
                  <a:pt x="726" y="44051"/>
                </a:lnTo>
                <a:lnTo>
                  <a:pt x="521" y="43958"/>
                </a:lnTo>
                <a:lnTo>
                  <a:pt x="447" y="43921"/>
                </a:lnTo>
                <a:close/>
                <a:moveTo>
                  <a:pt x="91303" y="45391"/>
                </a:moveTo>
                <a:lnTo>
                  <a:pt x="91284" y="45410"/>
                </a:lnTo>
                <a:lnTo>
                  <a:pt x="91266" y="45447"/>
                </a:lnTo>
                <a:lnTo>
                  <a:pt x="91284" y="45503"/>
                </a:lnTo>
                <a:lnTo>
                  <a:pt x="91303" y="45540"/>
                </a:lnTo>
                <a:lnTo>
                  <a:pt x="91340" y="45596"/>
                </a:lnTo>
                <a:lnTo>
                  <a:pt x="91471" y="45671"/>
                </a:lnTo>
                <a:lnTo>
                  <a:pt x="91619" y="45764"/>
                </a:lnTo>
                <a:lnTo>
                  <a:pt x="91955" y="45913"/>
                </a:lnTo>
                <a:lnTo>
                  <a:pt x="92178" y="46006"/>
                </a:lnTo>
                <a:lnTo>
                  <a:pt x="92010" y="46192"/>
                </a:lnTo>
                <a:lnTo>
                  <a:pt x="91824" y="46378"/>
                </a:lnTo>
                <a:lnTo>
                  <a:pt x="91601" y="46509"/>
                </a:lnTo>
                <a:lnTo>
                  <a:pt x="91471" y="46602"/>
                </a:lnTo>
                <a:lnTo>
                  <a:pt x="91433" y="46657"/>
                </a:lnTo>
                <a:lnTo>
                  <a:pt x="91415" y="46695"/>
                </a:lnTo>
                <a:lnTo>
                  <a:pt x="91452" y="46713"/>
                </a:lnTo>
                <a:lnTo>
                  <a:pt x="91489" y="46732"/>
                </a:lnTo>
                <a:lnTo>
                  <a:pt x="91545" y="46732"/>
                </a:lnTo>
                <a:lnTo>
                  <a:pt x="91619" y="46713"/>
                </a:lnTo>
                <a:lnTo>
                  <a:pt x="91750" y="46657"/>
                </a:lnTo>
                <a:lnTo>
                  <a:pt x="91824" y="46602"/>
                </a:lnTo>
                <a:lnTo>
                  <a:pt x="92048" y="46471"/>
                </a:lnTo>
                <a:lnTo>
                  <a:pt x="92159" y="46378"/>
                </a:lnTo>
                <a:lnTo>
                  <a:pt x="92271" y="46285"/>
                </a:lnTo>
                <a:lnTo>
                  <a:pt x="92364" y="46173"/>
                </a:lnTo>
                <a:lnTo>
                  <a:pt x="92439" y="46062"/>
                </a:lnTo>
                <a:lnTo>
                  <a:pt x="92457" y="46006"/>
                </a:lnTo>
                <a:lnTo>
                  <a:pt x="92457" y="45950"/>
                </a:lnTo>
                <a:lnTo>
                  <a:pt x="92439" y="45894"/>
                </a:lnTo>
                <a:lnTo>
                  <a:pt x="92420" y="45838"/>
                </a:lnTo>
                <a:lnTo>
                  <a:pt x="92346" y="45782"/>
                </a:lnTo>
                <a:lnTo>
                  <a:pt x="92215" y="45708"/>
                </a:lnTo>
                <a:lnTo>
                  <a:pt x="91862" y="45540"/>
                </a:lnTo>
                <a:lnTo>
                  <a:pt x="91657" y="45466"/>
                </a:lnTo>
                <a:lnTo>
                  <a:pt x="91489" y="45410"/>
                </a:lnTo>
                <a:lnTo>
                  <a:pt x="91359" y="45391"/>
                </a:lnTo>
                <a:close/>
                <a:moveTo>
                  <a:pt x="1322" y="45466"/>
                </a:moveTo>
                <a:lnTo>
                  <a:pt x="1247" y="45503"/>
                </a:lnTo>
                <a:lnTo>
                  <a:pt x="1024" y="45615"/>
                </a:lnTo>
                <a:lnTo>
                  <a:pt x="726" y="45782"/>
                </a:lnTo>
                <a:lnTo>
                  <a:pt x="577" y="45876"/>
                </a:lnTo>
                <a:lnTo>
                  <a:pt x="447" y="45969"/>
                </a:lnTo>
                <a:lnTo>
                  <a:pt x="354" y="46062"/>
                </a:lnTo>
                <a:lnTo>
                  <a:pt x="335" y="46099"/>
                </a:lnTo>
                <a:lnTo>
                  <a:pt x="317" y="46155"/>
                </a:lnTo>
                <a:lnTo>
                  <a:pt x="317" y="46192"/>
                </a:lnTo>
                <a:lnTo>
                  <a:pt x="335" y="46229"/>
                </a:lnTo>
                <a:lnTo>
                  <a:pt x="410" y="46341"/>
                </a:lnTo>
                <a:lnTo>
                  <a:pt x="521" y="46453"/>
                </a:lnTo>
                <a:lnTo>
                  <a:pt x="652" y="46583"/>
                </a:lnTo>
                <a:lnTo>
                  <a:pt x="912" y="46825"/>
                </a:lnTo>
                <a:lnTo>
                  <a:pt x="1098" y="46955"/>
                </a:lnTo>
                <a:lnTo>
                  <a:pt x="1266" y="47104"/>
                </a:lnTo>
                <a:lnTo>
                  <a:pt x="1452" y="47216"/>
                </a:lnTo>
                <a:lnTo>
                  <a:pt x="1527" y="47235"/>
                </a:lnTo>
                <a:lnTo>
                  <a:pt x="1583" y="47235"/>
                </a:lnTo>
                <a:lnTo>
                  <a:pt x="1583" y="47197"/>
                </a:lnTo>
                <a:lnTo>
                  <a:pt x="1583" y="47160"/>
                </a:lnTo>
                <a:lnTo>
                  <a:pt x="1527" y="47011"/>
                </a:lnTo>
                <a:lnTo>
                  <a:pt x="1452" y="46900"/>
                </a:lnTo>
                <a:lnTo>
                  <a:pt x="1359" y="46788"/>
                </a:lnTo>
                <a:lnTo>
                  <a:pt x="1247" y="46676"/>
                </a:lnTo>
                <a:lnTo>
                  <a:pt x="1117" y="46564"/>
                </a:lnTo>
                <a:lnTo>
                  <a:pt x="652" y="46173"/>
                </a:lnTo>
                <a:lnTo>
                  <a:pt x="950" y="45987"/>
                </a:lnTo>
                <a:lnTo>
                  <a:pt x="1098" y="45894"/>
                </a:lnTo>
                <a:lnTo>
                  <a:pt x="1229" y="45782"/>
                </a:lnTo>
                <a:lnTo>
                  <a:pt x="1285" y="45708"/>
                </a:lnTo>
                <a:lnTo>
                  <a:pt x="1359" y="45578"/>
                </a:lnTo>
                <a:lnTo>
                  <a:pt x="1378" y="45522"/>
                </a:lnTo>
                <a:lnTo>
                  <a:pt x="1359" y="45485"/>
                </a:lnTo>
                <a:lnTo>
                  <a:pt x="1322" y="45466"/>
                </a:lnTo>
                <a:close/>
                <a:moveTo>
                  <a:pt x="391" y="47365"/>
                </a:moveTo>
                <a:lnTo>
                  <a:pt x="335" y="47384"/>
                </a:lnTo>
                <a:lnTo>
                  <a:pt x="279" y="47402"/>
                </a:lnTo>
                <a:lnTo>
                  <a:pt x="279" y="47439"/>
                </a:lnTo>
                <a:lnTo>
                  <a:pt x="279" y="47495"/>
                </a:lnTo>
                <a:lnTo>
                  <a:pt x="298" y="47533"/>
                </a:lnTo>
                <a:lnTo>
                  <a:pt x="354" y="47588"/>
                </a:lnTo>
                <a:lnTo>
                  <a:pt x="484" y="47681"/>
                </a:lnTo>
                <a:lnTo>
                  <a:pt x="652" y="47793"/>
                </a:lnTo>
                <a:lnTo>
                  <a:pt x="1024" y="47961"/>
                </a:lnTo>
                <a:lnTo>
                  <a:pt x="1266" y="48091"/>
                </a:lnTo>
                <a:lnTo>
                  <a:pt x="1117" y="48184"/>
                </a:lnTo>
                <a:lnTo>
                  <a:pt x="968" y="48277"/>
                </a:lnTo>
                <a:lnTo>
                  <a:pt x="633" y="48445"/>
                </a:lnTo>
                <a:lnTo>
                  <a:pt x="503" y="48519"/>
                </a:lnTo>
                <a:lnTo>
                  <a:pt x="410" y="48594"/>
                </a:lnTo>
                <a:lnTo>
                  <a:pt x="410" y="48612"/>
                </a:lnTo>
                <a:lnTo>
                  <a:pt x="428" y="48650"/>
                </a:lnTo>
                <a:lnTo>
                  <a:pt x="503" y="48650"/>
                </a:lnTo>
                <a:lnTo>
                  <a:pt x="614" y="48668"/>
                </a:lnTo>
                <a:lnTo>
                  <a:pt x="726" y="48650"/>
                </a:lnTo>
                <a:lnTo>
                  <a:pt x="875" y="48594"/>
                </a:lnTo>
                <a:lnTo>
                  <a:pt x="1080" y="48501"/>
                </a:lnTo>
                <a:lnTo>
                  <a:pt x="1266" y="48389"/>
                </a:lnTo>
                <a:lnTo>
                  <a:pt x="1434" y="48277"/>
                </a:lnTo>
                <a:lnTo>
                  <a:pt x="1545" y="48147"/>
                </a:lnTo>
                <a:lnTo>
                  <a:pt x="1583" y="48091"/>
                </a:lnTo>
                <a:lnTo>
                  <a:pt x="1601" y="48035"/>
                </a:lnTo>
                <a:lnTo>
                  <a:pt x="1583" y="47998"/>
                </a:lnTo>
                <a:lnTo>
                  <a:pt x="1545" y="47961"/>
                </a:lnTo>
                <a:lnTo>
                  <a:pt x="1303" y="47793"/>
                </a:lnTo>
                <a:lnTo>
                  <a:pt x="912" y="47551"/>
                </a:lnTo>
                <a:lnTo>
                  <a:pt x="707" y="47458"/>
                </a:lnTo>
                <a:lnTo>
                  <a:pt x="540" y="47384"/>
                </a:lnTo>
                <a:lnTo>
                  <a:pt x="447" y="47365"/>
                </a:lnTo>
                <a:close/>
                <a:moveTo>
                  <a:pt x="92476" y="47197"/>
                </a:moveTo>
                <a:lnTo>
                  <a:pt x="92197" y="47290"/>
                </a:lnTo>
                <a:lnTo>
                  <a:pt x="91917" y="47439"/>
                </a:lnTo>
                <a:lnTo>
                  <a:pt x="91619" y="47588"/>
                </a:lnTo>
                <a:lnTo>
                  <a:pt x="91377" y="47756"/>
                </a:lnTo>
                <a:lnTo>
                  <a:pt x="91303" y="47830"/>
                </a:lnTo>
                <a:lnTo>
                  <a:pt x="91229" y="47905"/>
                </a:lnTo>
                <a:lnTo>
                  <a:pt x="91210" y="47979"/>
                </a:lnTo>
                <a:lnTo>
                  <a:pt x="91210" y="48054"/>
                </a:lnTo>
                <a:lnTo>
                  <a:pt x="91229" y="48110"/>
                </a:lnTo>
                <a:lnTo>
                  <a:pt x="91266" y="48184"/>
                </a:lnTo>
                <a:lnTo>
                  <a:pt x="91340" y="48259"/>
                </a:lnTo>
                <a:lnTo>
                  <a:pt x="91433" y="48333"/>
                </a:lnTo>
                <a:lnTo>
                  <a:pt x="91619" y="48445"/>
                </a:lnTo>
                <a:lnTo>
                  <a:pt x="91899" y="48594"/>
                </a:lnTo>
                <a:lnTo>
                  <a:pt x="92048" y="48668"/>
                </a:lnTo>
                <a:lnTo>
                  <a:pt x="92197" y="48724"/>
                </a:lnTo>
                <a:lnTo>
                  <a:pt x="92308" y="48743"/>
                </a:lnTo>
                <a:lnTo>
                  <a:pt x="92346" y="48724"/>
                </a:lnTo>
                <a:lnTo>
                  <a:pt x="92383" y="48705"/>
                </a:lnTo>
                <a:lnTo>
                  <a:pt x="92383" y="48668"/>
                </a:lnTo>
                <a:lnTo>
                  <a:pt x="92364" y="48650"/>
                </a:lnTo>
                <a:lnTo>
                  <a:pt x="92290" y="48557"/>
                </a:lnTo>
                <a:lnTo>
                  <a:pt x="92141" y="48463"/>
                </a:lnTo>
                <a:lnTo>
                  <a:pt x="91973" y="48370"/>
                </a:lnTo>
                <a:lnTo>
                  <a:pt x="91619" y="48166"/>
                </a:lnTo>
                <a:lnTo>
                  <a:pt x="91508" y="48091"/>
                </a:lnTo>
                <a:lnTo>
                  <a:pt x="91452" y="48035"/>
                </a:lnTo>
                <a:lnTo>
                  <a:pt x="91471" y="47998"/>
                </a:lnTo>
                <a:lnTo>
                  <a:pt x="91545" y="47961"/>
                </a:lnTo>
                <a:lnTo>
                  <a:pt x="91768" y="47830"/>
                </a:lnTo>
                <a:lnTo>
                  <a:pt x="92122" y="47644"/>
                </a:lnTo>
                <a:lnTo>
                  <a:pt x="92327" y="47551"/>
                </a:lnTo>
                <a:lnTo>
                  <a:pt x="92439" y="47495"/>
                </a:lnTo>
                <a:lnTo>
                  <a:pt x="92476" y="47458"/>
                </a:lnTo>
                <a:lnTo>
                  <a:pt x="92513" y="47402"/>
                </a:lnTo>
                <a:lnTo>
                  <a:pt x="92550" y="47346"/>
                </a:lnTo>
                <a:lnTo>
                  <a:pt x="92588" y="47272"/>
                </a:lnTo>
                <a:lnTo>
                  <a:pt x="92588" y="47235"/>
                </a:lnTo>
                <a:lnTo>
                  <a:pt x="92569" y="47197"/>
                </a:lnTo>
                <a:close/>
                <a:moveTo>
                  <a:pt x="26661" y="48501"/>
                </a:moveTo>
                <a:lnTo>
                  <a:pt x="26642" y="48519"/>
                </a:lnTo>
                <a:lnTo>
                  <a:pt x="26568" y="48594"/>
                </a:lnTo>
                <a:lnTo>
                  <a:pt x="26494" y="48724"/>
                </a:lnTo>
                <a:lnTo>
                  <a:pt x="26289" y="49041"/>
                </a:lnTo>
                <a:lnTo>
                  <a:pt x="26177" y="49208"/>
                </a:lnTo>
                <a:lnTo>
                  <a:pt x="26084" y="49338"/>
                </a:lnTo>
                <a:lnTo>
                  <a:pt x="25972" y="49413"/>
                </a:lnTo>
                <a:lnTo>
                  <a:pt x="25935" y="49432"/>
                </a:lnTo>
                <a:lnTo>
                  <a:pt x="25898" y="49432"/>
                </a:lnTo>
                <a:lnTo>
                  <a:pt x="25860" y="49376"/>
                </a:lnTo>
                <a:lnTo>
                  <a:pt x="25786" y="49245"/>
                </a:lnTo>
                <a:lnTo>
                  <a:pt x="25618" y="48873"/>
                </a:lnTo>
                <a:lnTo>
                  <a:pt x="25544" y="48705"/>
                </a:lnTo>
                <a:lnTo>
                  <a:pt x="25488" y="48631"/>
                </a:lnTo>
                <a:lnTo>
                  <a:pt x="25451" y="48594"/>
                </a:lnTo>
                <a:lnTo>
                  <a:pt x="25414" y="48575"/>
                </a:lnTo>
                <a:lnTo>
                  <a:pt x="25376" y="48594"/>
                </a:lnTo>
                <a:lnTo>
                  <a:pt x="25358" y="48631"/>
                </a:lnTo>
                <a:lnTo>
                  <a:pt x="25339" y="48724"/>
                </a:lnTo>
                <a:lnTo>
                  <a:pt x="25339" y="48799"/>
                </a:lnTo>
                <a:lnTo>
                  <a:pt x="25358" y="48873"/>
                </a:lnTo>
                <a:lnTo>
                  <a:pt x="25451" y="49096"/>
                </a:lnTo>
                <a:lnTo>
                  <a:pt x="25544" y="49301"/>
                </a:lnTo>
                <a:lnTo>
                  <a:pt x="25637" y="49450"/>
                </a:lnTo>
                <a:lnTo>
                  <a:pt x="25730" y="49599"/>
                </a:lnTo>
                <a:lnTo>
                  <a:pt x="25786" y="49636"/>
                </a:lnTo>
                <a:lnTo>
                  <a:pt x="25842" y="49674"/>
                </a:lnTo>
                <a:lnTo>
                  <a:pt x="25898" y="49692"/>
                </a:lnTo>
                <a:lnTo>
                  <a:pt x="25954" y="49674"/>
                </a:lnTo>
                <a:lnTo>
                  <a:pt x="26028" y="49655"/>
                </a:lnTo>
                <a:lnTo>
                  <a:pt x="26103" y="49618"/>
                </a:lnTo>
                <a:lnTo>
                  <a:pt x="26233" y="49506"/>
                </a:lnTo>
                <a:lnTo>
                  <a:pt x="26345" y="49357"/>
                </a:lnTo>
                <a:lnTo>
                  <a:pt x="26456" y="49190"/>
                </a:lnTo>
                <a:lnTo>
                  <a:pt x="26531" y="49041"/>
                </a:lnTo>
                <a:lnTo>
                  <a:pt x="26587" y="48910"/>
                </a:lnTo>
                <a:lnTo>
                  <a:pt x="26642" y="48705"/>
                </a:lnTo>
                <a:lnTo>
                  <a:pt x="26680" y="48538"/>
                </a:lnTo>
                <a:lnTo>
                  <a:pt x="26661" y="48501"/>
                </a:lnTo>
                <a:close/>
                <a:moveTo>
                  <a:pt x="8304" y="48538"/>
                </a:moveTo>
                <a:lnTo>
                  <a:pt x="8248" y="48575"/>
                </a:lnTo>
                <a:lnTo>
                  <a:pt x="8155" y="48668"/>
                </a:lnTo>
                <a:lnTo>
                  <a:pt x="8062" y="48780"/>
                </a:lnTo>
                <a:lnTo>
                  <a:pt x="7894" y="49003"/>
                </a:lnTo>
                <a:lnTo>
                  <a:pt x="7615" y="49469"/>
                </a:lnTo>
                <a:lnTo>
                  <a:pt x="7242" y="49003"/>
                </a:lnTo>
                <a:lnTo>
                  <a:pt x="7019" y="48743"/>
                </a:lnTo>
                <a:lnTo>
                  <a:pt x="6926" y="48650"/>
                </a:lnTo>
                <a:lnTo>
                  <a:pt x="6907" y="48631"/>
                </a:lnTo>
                <a:lnTo>
                  <a:pt x="6889" y="48631"/>
                </a:lnTo>
                <a:lnTo>
                  <a:pt x="6870" y="48668"/>
                </a:lnTo>
                <a:lnTo>
                  <a:pt x="6851" y="48705"/>
                </a:lnTo>
                <a:lnTo>
                  <a:pt x="6889" y="48817"/>
                </a:lnTo>
                <a:lnTo>
                  <a:pt x="6945" y="48947"/>
                </a:lnTo>
                <a:lnTo>
                  <a:pt x="7038" y="49078"/>
                </a:lnTo>
                <a:lnTo>
                  <a:pt x="7242" y="49357"/>
                </a:lnTo>
                <a:lnTo>
                  <a:pt x="7391" y="49525"/>
                </a:lnTo>
                <a:lnTo>
                  <a:pt x="7503" y="49636"/>
                </a:lnTo>
                <a:lnTo>
                  <a:pt x="7596" y="49692"/>
                </a:lnTo>
                <a:lnTo>
                  <a:pt x="7633" y="49711"/>
                </a:lnTo>
                <a:lnTo>
                  <a:pt x="7671" y="49711"/>
                </a:lnTo>
                <a:lnTo>
                  <a:pt x="7745" y="49674"/>
                </a:lnTo>
                <a:lnTo>
                  <a:pt x="7820" y="49599"/>
                </a:lnTo>
                <a:lnTo>
                  <a:pt x="7875" y="49506"/>
                </a:lnTo>
                <a:lnTo>
                  <a:pt x="8043" y="49264"/>
                </a:lnTo>
                <a:lnTo>
                  <a:pt x="8192" y="49041"/>
                </a:lnTo>
                <a:lnTo>
                  <a:pt x="8266" y="48910"/>
                </a:lnTo>
                <a:lnTo>
                  <a:pt x="8322" y="48780"/>
                </a:lnTo>
                <a:lnTo>
                  <a:pt x="8341" y="48743"/>
                </a:lnTo>
                <a:lnTo>
                  <a:pt x="8360" y="48631"/>
                </a:lnTo>
                <a:lnTo>
                  <a:pt x="8360" y="48575"/>
                </a:lnTo>
                <a:lnTo>
                  <a:pt x="8341" y="48538"/>
                </a:lnTo>
                <a:close/>
                <a:moveTo>
                  <a:pt x="84228" y="48557"/>
                </a:moveTo>
                <a:lnTo>
                  <a:pt x="84191" y="48575"/>
                </a:lnTo>
                <a:lnTo>
                  <a:pt x="84172" y="48612"/>
                </a:lnTo>
                <a:lnTo>
                  <a:pt x="84172" y="48668"/>
                </a:lnTo>
                <a:lnTo>
                  <a:pt x="84172" y="48705"/>
                </a:lnTo>
                <a:lnTo>
                  <a:pt x="84209" y="48817"/>
                </a:lnTo>
                <a:lnTo>
                  <a:pt x="84284" y="48947"/>
                </a:lnTo>
                <a:lnTo>
                  <a:pt x="84433" y="49171"/>
                </a:lnTo>
                <a:lnTo>
                  <a:pt x="84545" y="49320"/>
                </a:lnTo>
                <a:lnTo>
                  <a:pt x="84731" y="49581"/>
                </a:lnTo>
                <a:lnTo>
                  <a:pt x="84787" y="49655"/>
                </a:lnTo>
                <a:lnTo>
                  <a:pt x="84861" y="49711"/>
                </a:lnTo>
                <a:lnTo>
                  <a:pt x="84936" y="49711"/>
                </a:lnTo>
                <a:lnTo>
                  <a:pt x="85010" y="49674"/>
                </a:lnTo>
                <a:lnTo>
                  <a:pt x="85103" y="49599"/>
                </a:lnTo>
                <a:lnTo>
                  <a:pt x="85215" y="49450"/>
                </a:lnTo>
                <a:lnTo>
                  <a:pt x="85438" y="49190"/>
                </a:lnTo>
                <a:lnTo>
                  <a:pt x="85531" y="49041"/>
                </a:lnTo>
                <a:lnTo>
                  <a:pt x="85606" y="48873"/>
                </a:lnTo>
                <a:lnTo>
                  <a:pt x="85662" y="48743"/>
                </a:lnTo>
                <a:lnTo>
                  <a:pt x="85662" y="48668"/>
                </a:lnTo>
                <a:lnTo>
                  <a:pt x="85680" y="48612"/>
                </a:lnTo>
                <a:lnTo>
                  <a:pt x="85643" y="48612"/>
                </a:lnTo>
                <a:lnTo>
                  <a:pt x="85606" y="48650"/>
                </a:lnTo>
                <a:lnTo>
                  <a:pt x="85252" y="49059"/>
                </a:lnTo>
                <a:lnTo>
                  <a:pt x="84917" y="49469"/>
                </a:lnTo>
                <a:lnTo>
                  <a:pt x="84805" y="49283"/>
                </a:lnTo>
                <a:lnTo>
                  <a:pt x="84600" y="48947"/>
                </a:lnTo>
                <a:lnTo>
                  <a:pt x="84489" y="48780"/>
                </a:lnTo>
                <a:lnTo>
                  <a:pt x="84396" y="48650"/>
                </a:lnTo>
                <a:lnTo>
                  <a:pt x="84303" y="48575"/>
                </a:lnTo>
                <a:lnTo>
                  <a:pt x="84265" y="48557"/>
                </a:lnTo>
                <a:close/>
                <a:moveTo>
                  <a:pt x="47513" y="48687"/>
                </a:moveTo>
                <a:lnTo>
                  <a:pt x="47439" y="48705"/>
                </a:lnTo>
                <a:lnTo>
                  <a:pt x="47383" y="48743"/>
                </a:lnTo>
                <a:lnTo>
                  <a:pt x="47364" y="48780"/>
                </a:lnTo>
                <a:lnTo>
                  <a:pt x="47364" y="48854"/>
                </a:lnTo>
                <a:lnTo>
                  <a:pt x="47420" y="48985"/>
                </a:lnTo>
                <a:lnTo>
                  <a:pt x="47476" y="49096"/>
                </a:lnTo>
                <a:lnTo>
                  <a:pt x="47625" y="49376"/>
                </a:lnTo>
                <a:lnTo>
                  <a:pt x="47699" y="49506"/>
                </a:lnTo>
                <a:lnTo>
                  <a:pt x="47811" y="49618"/>
                </a:lnTo>
                <a:lnTo>
                  <a:pt x="47904" y="49692"/>
                </a:lnTo>
                <a:lnTo>
                  <a:pt x="47979" y="49711"/>
                </a:lnTo>
                <a:lnTo>
                  <a:pt x="48035" y="49729"/>
                </a:lnTo>
                <a:lnTo>
                  <a:pt x="48090" y="49729"/>
                </a:lnTo>
                <a:lnTo>
                  <a:pt x="48165" y="49692"/>
                </a:lnTo>
                <a:lnTo>
                  <a:pt x="48239" y="49655"/>
                </a:lnTo>
                <a:lnTo>
                  <a:pt x="48314" y="49599"/>
                </a:lnTo>
                <a:lnTo>
                  <a:pt x="48426" y="49487"/>
                </a:lnTo>
                <a:lnTo>
                  <a:pt x="48519" y="49357"/>
                </a:lnTo>
                <a:lnTo>
                  <a:pt x="48705" y="49096"/>
                </a:lnTo>
                <a:lnTo>
                  <a:pt x="48742" y="49003"/>
                </a:lnTo>
                <a:lnTo>
                  <a:pt x="48817" y="48854"/>
                </a:lnTo>
                <a:lnTo>
                  <a:pt x="48835" y="48780"/>
                </a:lnTo>
                <a:lnTo>
                  <a:pt x="48835" y="48724"/>
                </a:lnTo>
                <a:lnTo>
                  <a:pt x="48835" y="48705"/>
                </a:lnTo>
                <a:lnTo>
                  <a:pt x="48817" y="48705"/>
                </a:lnTo>
                <a:lnTo>
                  <a:pt x="48779" y="48724"/>
                </a:lnTo>
                <a:lnTo>
                  <a:pt x="48612" y="48854"/>
                </a:lnTo>
                <a:lnTo>
                  <a:pt x="48481" y="49003"/>
                </a:lnTo>
                <a:lnTo>
                  <a:pt x="48351" y="49134"/>
                </a:lnTo>
                <a:lnTo>
                  <a:pt x="48221" y="49264"/>
                </a:lnTo>
                <a:lnTo>
                  <a:pt x="48109" y="49357"/>
                </a:lnTo>
                <a:lnTo>
                  <a:pt x="48053" y="49376"/>
                </a:lnTo>
                <a:lnTo>
                  <a:pt x="48035" y="49376"/>
                </a:lnTo>
                <a:lnTo>
                  <a:pt x="47997" y="49357"/>
                </a:lnTo>
                <a:lnTo>
                  <a:pt x="47923" y="49264"/>
                </a:lnTo>
                <a:lnTo>
                  <a:pt x="47867" y="49208"/>
                </a:lnTo>
                <a:lnTo>
                  <a:pt x="47830" y="49134"/>
                </a:lnTo>
                <a:lnTo>
                  <a:pt x="47737" y="48947"/>
                </a:lnTo>
                <a:lnTo>
                  <a:pt x="47699" y="48854"/>
                </a:lnTo>
                <a:lnTo>
                  <a:pt x="47644" y="48780"/>
                </a:lnTo>
                <a:lnTo>
                  <a:pt x="47588" y="48724"/>
                </a:lnTo>
                <a:lnTo>
                  <a:pt x="47513" y="48687"/>
                </a:lnTo>
                <a:close/>
                <a:moveTo>
                  <a:pt x="63785" y="48594"/>
                </a:moveTo>
                <a:lnTo>
                  <a:pt x="63748" y="48612"/>
                </a:lnTo>
                <a:lnTo>
                  <a:pt x="63637" y="48724"/>
                </a:lnTo>
                <a:lnTo>
                  <a:pt x="63506" y="48854"/>
                </a:lnTo>
                <a:lnTo>
                  <a:pt x="63376" y="49022"/>
                </a:lnTo>
                <a:lnTo>
                  <a:pt x="63227" y="49171"/>
                </a:lnTo>
                <a:lnTo>
                  <a:pt x="63078" y="49301"/>
                </a:lnTo>
                <a:lnTo>
                  <a:pt x="63004" y="49357"/>
                </a:lnTo>
                <a:lnTo>
                  <a:pt x="62929" y="49394"/>
                </a:lnTo>
                <a:lnTo>
                  <a:pt x="62855" y="49432"/>
                </a:lnTo>
                <a:lnTo>
                  <a:pt x="62687" y="49432"/>
                </a:lnTo>
                <a:lnTo>
                  <a:pt x="62594" y="49394"/>
                </a:lnTo>
                <a:lnTo>
                  <a:pt x="62519" y="49338"/>
                </a:lnTo>
                <a:lnTo>
                  <a:pt x="62445" y="49245"/>
                </a:lnTo>
                <a:lnTo>
                  <a:pt x="62315" y="49041"/>
                </a:lnTo>
                <a:lnTo>
                  <a:pt x="62240" y="48947"/>
                </a:lnTo>
                <a:lnTo>
                  <a:pt x="62166" y="48854"/>
                </a:lnTo>
                <a:lnTo>
                  <a:pt x="62091" y="48780"/>
                </a:lnTo>
                <a:lnTo>
                  <a:pt x="62017" y="48743"/>
                </a:lnTo>
                <a:lnTo>
                  <a:pt x="61924" y="48724"/>
                </a:lnTo>
                <a:lnTo>
                  <a:pt x="61868" y="48724"/>
                </a:lnTo>
                <a:lnTo>
                  <a:pt x="61831" y="48761"/>
                </a:lnTo>
                <a:lnTo>
                  <a:pt x="61831" y="48817"/>
                </a:lnTo>
                <a:lnTo>
                  <a:pt x="61849" y="48873"/>
                </a:lnTo>
                <a:lnTo>
                  <a:pt x="61886" y="48929"/>
                </a:lnTo>
                <a:lnTo>
                  <a:pt x="61961" y="49059"/>
                </a:lnTo>
                <a:lnTo>
                  <a:pt x="62184" y="49357"/>
                </a:lnTo>
                <a:lnTo>
                  <a:pt x="62315" y="49506"/>
                </a:lnTo>
                <a:lnTo>
                  <a:pt x="62464" y="49636"/>
                </a:lnTo>
                <a:lnTo>
                  <a:pt x="62538" y="49674"/>
                </a:lnTo>
                <a:lnTo>
                  <a:pt x="62613" y="49711"/>
                </a:lnTo>
                <a:lnTo>
                  <a:pt x="62687" y="49748"/>
                </a:lnTo>
                <a:lnTo>
                  <a:pt x="62855" y="49748"/>
                </a:lnTo>
                <a:lnTo>
                  <a:pt x="62948" y="49729"/>
                </a:lnTo>
                <a:lnTo>
                  <a:pt x="63022" y="49674"/>
                </a:lnTo>
                <a:lnTo>
                  <a:pt x="63115" y="49618"/>
                </a:lnTo>
                <a:lnTo>
                  <a:pt x="63246" y="49487"/>
                </a:lnTo>
                <a:lnTo>
                  <a:pt x="63376" y="49338"/>
                </a:lnTo>
                <a:lnTo>
                  <a:pt x="63618" y="49059"/>
                </a:lnTo>
                <a:lnTo>
                  <a:pt x="63748" y="48892"/>
                </a:lnTo>
                <a:lnTo>
                  <a:pt x="63841" y="48799"/>
                </a:lnTo>
                <a:lnTo>
                  <a:pt x="63860" y="48761"/>
                </a:lnTo>
                <a:lnTo>
                  <a:pt x="63860" y="48724"/>
                </a:lnTo>
                <a:lnTo>
                  <a:pt x="63841" y="48631"/>
                </a:lnTo>
                <a:lnTo>
                  <a:pt x="63804" y="48594"/>
                </a:lnTo>
                <a:close/>
                <a:moveTo>
                  <a:pt x="89460" y="48482"/>
                </a:moveTo>
                <a:lnTo>
                  <a:pt x="89385" y="48501"/>
                </a:lnTo>
                <a:lnTo>
                  <a:pt x="89255" y="48594"/>
                </a:lnTo>
                <a:lnTo>
                  <a:pt x="89106" y="48705"/>
                </a:lnTo>
                <a:lnTo>
                  <a:pt x="88864" y="48947"/>
                </a:lnTo>
                <a:lnTo>
                  <a:pt x="88641" y="49190"/>
                </a:lnTo>
                <a:lnTo>
                  <a:pt x="88417" y="49469"/>
                </a:lnTo>
                <a:lnTo>
                  <a:pt x="88305" y="49283"/>
                </a:lnTo>
                <a:lnTo>
                  <a:pt x="88101" y="48985"/>
                </a:lnTo>
                <a:lnTo>
                  <a:pt x="87989" y="48854"/>
                </a:lnTo>
                <a:lnTo>
                  <a:pt x="87896" y="48761"/>
                </a:lnTo>
                <a:lnTo>
                  <a:pt x="87840" y="48724"/>
                </a:lnTo>
                <a:lnTo>
                  <a:pt x="87766" y="48724"/>
                </a:lnTo>
                <a:lnTo>
                  <a:pt x="87747" y="48761"/>
                </a:lnTo>
                <a:lnTo>
                  <a:pt x="87747" y="48836"/>
                </a:lnTo>
                <a:lnTo>
                  <a:pt x="87784" y="48966"/>
                </a:lnTo>
                <a:lnTo>
                  <a:pt x="87952" y="49283"/>
                </a:lnTo>
                <a:lnTo>
                  <a:pt x="88157" y="49581"/>
                </a:lnTo>
                <a:lnTo>
                  <a:pt x="88231" y="49674"/>
                </a:lnTo>
                <a:lnTo>
                  <a:pt x="88287" y="49729"/>
                </a:lnTo>
                <a:lnTo>
                  <a:pt x="88343" y="49748"/>
                </a:lnTo>
                <a:lnTo>
                  <a:pt x="88399" y="49748"/>
                </a:lnTo>
                <a:lnTo>
                  <a:pt x="88510" y="49711"/>
                </a:lnTo>
                <a:lnTo>
                  <a:pt x="88622" y="49655"/>
                </a:lnTo>
                <a:lnTo>
                  <a:pt x="88715" y="49562"/>
                </a:lnTo>
                <a:lnTo>
                  <a:pt x="88920" y="49338"/>
                </a:lnTo>
                <a:lnTo>
                  <a:pt x="89087" y="49134"/>
                </a:lnTo>
                <a:lnTo>
                  <a:pt x="89255" y="48947"/>
                </a:lnTo>
                <a:lnTo>
                  <a:pt x="89348" y="48854"/>
                </a:lnTo>
                <a:lnTo>
                  <a:pt x="89404" y="48743"/>
                </a:lnTo>
                <a:lnTo>
                  <a:pt x="89423" y="48705"/>
                </a:lnTo>
                <a:lnTo>
                  <a:pt x="89478" y="48594"/>
                </a:lnTo>
                <a:lnTo>
                  <a:pt x="89478" y="48538"/>
                </a:lnTo>
                <a:lnTo>
                  <a:pt x="89478" y="48501"/>
                </a:lnTo>
                <a:lnTo>
                  <a:pt x="89460" y="48482"/>
                </a:lnTo>
                <a:close/>
                <a:moveTo>
                  <a:pt x="3146" y="48501"/>
                </a:moveTo>
                <a:lnTo>
                  <a:pt x="3109" y="48519"/>
                </a:lnTo>
                <a:lnTo>
                  <a:pt x="3072" y="48538"/>
                </a:lnTo>
                <a:lnTo>
                  <a:pt x="3053" y="48575"/>
                </a:lnTo>
                <a:lnTo>
                  <a:pt x="3072" y="48612"/>
                </a:lnTo>
                <a:lnTo>
                  <a:pt x="3109" y="48705"/>
                </a:lnTo>
                <a:lnTo>
                  <a:pt x="3184" y="48836"/>
                </a:lnTo>
                <a:lnTo>
                  <a:pt x="3370" y="49059"/>
                </a:lnTo>
                <a:lnTo>
                  <a:pt x="3519" y="49208"/>
                </a:lnTo>
                <a:lnTo>
                  <a:pt x="3724" y="49432"/>
                </a:lnTo>
                <a:lnTo>
                  <a:pt x="3947" y="49636"/>
                </a:lnTo>
                <a:lnTo>
                  <a:pt x="4077" y="49729"/>
                </a:lnTo>
                <a:lnTo>
                  <a:pt x="4115" y="49767"/>
                </a:lnTo>
                <a:lnTo>
                  <a:pt x="4152" y="49767"/>
                </a:lnTo>
                <a:lnTo>
                  <a:pt x="4189" y="49748"/>
                </a:lnTo>
                <a:lnTo>
                  <a:pt x="4226" y="49711"/>
                </a:lnTo>
                <a:lnTo>
                  <a:pt x="4338" y="49581"/>
                </a:lnTo>
                <a:lnTo>
                  <a:pt x="4543" y="49320"/>
                </a:lnTo>
                <a:lnTo>
                  <a:pt x="4636" y="49171"/>
                </a:lnTo>
                <a:lnTo>
                  <a:pt x="4710" y="49022"/>
                </a:lnTo>
                <a:lnTo>
                  <a:pt x="4729" y="48929"/>
                </a:lnTo>
                <a:lnTo>
                  <a:pt x="4748" y="48780"/>
                </a:lnTo>
                <a:lnTo>
                  <a:pt x="4748" y="48724"/>
                </a:lnTo>
                <a:lnTo>
                  <a:pt x="4729" y="48687"/>
                </a:lnTo>
                <a:lnTo>
                  <a:pt x="4710" y="48668"/>
                </a:lnTo>
                <a:lnTo>
                  <a:pt x="4692" y="48687"/>
                </a:lnTo>
                <a:lnTo>
                  <a:pt x="4636" y="48743"/>
                </a:lnTo>
                <a:lnTo>
                  <a:pt x="4375" y="49096"/>
                </a:lnTo>
                <a:lnTo>
                  <a:pt x="4133" y="49469"/>
                </a:lnTo>
                <a:lnTo>
                  <a:pt x="3947" y="49227"/>
                </a:lnTo>
                <a:lnTo>
                  <a:pt x="3686" y="48892"/>
                </a:lnTo>
                <a:lnTo>
                  <a:pt x="3537" y="48743"/>
                </a:lnTo>
                <a:lnTo>
                  <a:pt x="3388" y="48612"/>
                </a:lnTo>
                <a:lnTo>
                  <a:pt x="3258" y="48519"/>
                </a:lnTo>
                <a:lnTo>
                  <a:pt x="3202" y="48501"/>
                </a:lnTo>
                <a:close/>
                <a:moveTo>
                  <a:pt x="34127" y="48631"/>
                </a:moveTo>
                <a:lnTo>
                  <a:pt x="34090" y="48668"/>
                </a:lnTo>
                <a:lnTo>
                  <a:pt x="34015" y="48761"/>
                </a:lnTo>
                <a:lnTo>
                  <a:pt x="33941" y="48910"/>
                </a:lnTo>
                <a:lnTo>
                  <a:pt x="33848" y="49078"/>
                </a:lnTo>
                <a:lnTo>
                  <a:pt x="33755" y="49227"/>
                </a:lnTo>
                <a:lnTo>
                  <a:pt x="33643" y="49357"/>
                </a:lnTo>
                <a:lnTo>
                  <a:pt x="33587" y="49413"/>
                </a:lnTo>
                <a:lnTo>
                  <a:pt x="33531" y="49450"/>
                </a:lnTo>
                <a:lnTo>
                  <a:pt x="33475" y="49469"/>
                </a:lnTo>
                <a:lnTo>
                  <a:pt x="33419" y="49487"/>
                </a:lnTo>
                <a:lnTo>
                  <a:pt x="33364" y="49469"/>
                </a:lnTo>
                <a:lnTo>
                  <a:pt x="33308" y="49432"/>
                </a:lnTo>
                <a:lnTo>
                  <a:pt x="33252" y="49376"/>
                </a:lnTo>
                <a:lnTo>
                  <a:pt x="33196" y="49301"/>
                </a:lnTo>
                <a:lnTo>
                  <a:pt x="33103" y="49134"/>
                </a:lnTo>
                <a:lnTo>
                  <a:pt x="33028" y="48966"/>
                </a:lnTo>
                <a:lnTo>
                  <a:pt x="32935" y="48817"/>
                </a:lnTo>
                <a:lnTo>
                  <a:pt x="32861" y="48743"/>
                </a:lnTo>
                <a:lnTo>
                  <a:pt x="32786" y="48687"/>
                </a:lnTo>
                <a:lnTo>
                  <a:pt x="32731" y="48650"/>
                </a:lnTo>
                <a:lnTo>
                  <a:pt x="32675" y="48650"/>
                </a:lnTo>
                <a:lnTo>
                  <a:pt x="32637" y="48668"/>
                </a:lnTo>
                <a:lnTo>
                  <a:pt x="32619" y="48705"/>
                </a:lnTo>
                <a:lnTo>
                  <a:pt x="32619" y="48799"/>
                </a:lnTo>
                <a:lnTo>
                  <a:pt x="32637" y="48910"/>
                </a:lnTo>
                <a:lnTo>
                  <a:pt x="32693" y="49041"/>
                </a:lnTo>
                <a:lnTo>
                  <a:pt x="32786" y="49190"/>
                </a:lnTo>
                <a:lnTo>
                  <a:pt x="32879" y="49357"/>
                </a:lnTo>
                <a:lnTo>
                  <a:pt x="33010" y="49506"/>
                </a:lnTo>
                <a:lnTo>
                  <a:pt x="33140" y="49636"/>
                </a:lnTo>
                <a:lnTo>
                  <a:pt x="33289" y="49729"/>
                </a:lnTo>
                <a:lnTo>
                  <a:pt x="33364" y="49767"/>
                </a:lnTo>
                <a:lnTo>
                  <a:pt x="33494" y="49767"/>
                </a:lnTo>
                <a:lnTo>
                  <a:pt x="33568" y="49748"/>
                </a:lnTo>
                <a:lnTo>
                  <a:pt x="33643" y="49711"/>
                </a:lnTo>
                <a:lnTo>
                  <a:pt x="33699" y="49655"/>
                </a:lnTo>
                <a:lnTo>
                  <a:pt x="33829" y="49506"/>
                </a:lnTo>
                <a:lnTo>
                  <a:pt x="33941" y="49338"/>
                </a:lnTo>
                <a:lnTo>
                  <a:pt x="34015" y="49190"/>
                </a:lnTo>
                <a:lnTo>
                  <a:pt x="34108" y="49022"/>
                </a:lnTo>
                <a:lnTo>
                  <a:pt x="34146" y="48929"/>
                </a:lnTo>
                <a:lnTo>
                  <a:pt x="34164" y="48854"/>
                </a:lnTo>
                <a:lnTo>
                  <a:pt x="34164" y="48705"/>
                </a:lnTo>
                <a:lnTo>
                  <a:pt x="34164" y="48668"/>
                </a:lnTo>
                <a:lnTo>
                  <a:pt x="34146" y="48631"/>
                </a:lnTo>
                <a:close/>
                <a:moveTo>
                  <a:pt x="64716" y="48743"/>
                </a:moveTo>
                <a:lnTo>
                  <a:pt x="64623" y="48780"/>
                </a:lnTo>
                <a:lnTo>
                  <a:pt x="64549" y="48817"/>
                </a:lnTo>
                <a:lnTo>
                  <a:pt x="64474" y="48892"/>
                </a:lnTo>
                <a:lnTo>
                  <a:pt x="64418" y="48966"/>
                </a:lnTo>
                <a:lnTo>
                  <a:pt x="64363" y="49041"/>
                </a:lnTo>
                <a:lnTo>
                  <a:pt x="64270" y="49227"/>
                </a:lnTo>
                <a:lnTo>
                  <a:pt x="64176" y="49357"/>
                </a:lnTo>
                <a:lnTo>
                  <a:pt x="64065" y="49543"/>
                </a:lnTo>
                <a:lnTo>
                  <a:pt x="64028" y="49618"/>
                </a:lnTo>
                <a:lnTo>
                  <a:pt x="64028" y="49692"/>
                </a:lnTo>
                <a:lnTo>
                  <a:pt x="64028" y="49729"/>
                </a:lnTo>
                <a:lnTo>
                  <a:pt x="64046" y="49748"/>
                </a:lnTo>
                <a:lnTo>
                  <a:pt x="64083" y="49767"/>
                </a:lnTo>
                <a:lnTo>
                  <a:pt x="64195" y="49767"/>
                </a:lnTo>
                <a:lnTo>
                  <a:pt x="64251" y="49748"/>
                </a:lnTo>
                <a:lnTo>
                  <a:pt x="64307" y="49711"/>
                </a:lnTo>
                <a:lnTo>
                  <a:pt x="64344" y="49674"/>
                </a:lnTo>
                <a:lnTo>
                  <a:pt x="64400" y="49562"/>
                </a:lnTo>
                <a:lnTo>
                  <a:pt x="64456" y="49432"/>
                </a:lnTo>
                <a:lnTo>
                  <a:pt x="64512" y="49283"/>
                </a:lnTo>
                <a:lnTo>
                  <a:pt x="64567" y="49171"/>
                </a:lnTo>
                <a:lnTo>
                  <a:pt x="64605" y="49134"/>
                </a:lnTo>
                <a:lnTo>
                  <a:pt x="64642" y="49078"/>
                </a:lnTo>
                <a:lnTo>
                  <a:pt x="64698" y="49059"/>
                </a:lnTo>
                <a:lnTo>
                  <a:pt x="64754" y="49041"/>
                </a:lnTo>
                <a:lnTo>
                  <a:pt x="64828" y="49059"/>
                </a:lnTo>
                <a:lnTo>
                  <a:pt x="64865" y="49078"/>
                </a:lnTo>
                <a:lnTo>
                  <a:pt x="64921" y="49096"/>
                </a:lnTo>
                <a:lnTo>
                  <a:pt x="64958" y="49152"/>
                </a:lnTo>
                <a:lnTo>
                  <a:pt x="65014" y="49245"/>
                </a:lnTo>
                <a:lnTo>
                  <a:pt x="65070" y="49357"/>
                </a:lnTo>
                <a:lnTo>
                  <a:pt x="65219" y="49562"/>
                </a:lnTo>
                <a:lnTo>
                  <a:pt x="65349" y="49729"/>
                </a:lnTo>
                <a:lnTo>
                  <a:pt x="65349" y="49599"/>
                </a:lnTo>
                <a:lnTo>
                  <a:pt x="65312" y="49450"/>
                </a:lnTo>
                <a:lnTo>
                  <a:pt x="65275" y="49301"/>
                </a:lnTo>
                <a:lnTo>
                  <a:pt x="65219" y="49152"/>
                </a:lnTo>
                <a:lnTo>
                  <a:pt x="65145" y="49003"/>
                </a:lnTo>
                <a:lnTo>
                  <a:pt x="65052" y="48892"/>
                </a:lnTo>
                <a:lnTo>
                  <a:pt x="64958" y="48799"/>
                </a:lnTo>
                <a:lnTo>
                  <a:pt x="64884" y="48761"/>
                </a:lnTo>
                <a:lnTo>
                  <a:pt x="64828" y="48761"/>
                </a:lnTo>
                <a:lnTo>
                  <a:pt x="64716" y="48743"/>
                </a:lnTo>
                <a:close/>
                <a:moveTo>
                  <a:pt x="54849" y="48501"/>
                </a:moveTo>
                <a:lnTo>
                  <a:pt x="54812" y="48519"/>
                </a:lnTo>
                <a:lnTo>
                  <a:pt x="54774" y="48557"/>
                </a:lnTo>
                <a:lnTo>
                  <a:pt x="54774" y="48612"/>
                </a:lnTo>
                <a:lnTo>
                  <a:pt x="54774" y="48650"/>
                </a:lnTo>
                <a:lnTo>
                  <a:pt x="54793" y="48780"/>
                </a:lnTo>
                <a:lnTo>
                  <a:pt x="54849" y="48929"/>
                </a:lnTo>
                <a:lnTo>
                  <a:pt x="54998" y="49227"/>
                </a:lnTo>
                <a:lnTo>
                  <a:pt x="55109" y="49413"/>
                </a:lnTo>
                <a:lnTo>
                  <a:pt x="55221" y="49674"/>
                </a:lnTo>
                <a:lnTo>
                  <a:pt x="55258" y="49748"/>
                </a:lnTo>
                <a:lnTo>
                  <a:pt x="55314" y="49785"/>
                </a:lnTo>
                <a:lnTo>
                  <a:pt x="55389" y="49785"/>
                </a:lnTo>
                <a:lnTo>
                  <a:pt x="55463" y="49729"/>
                </a:lnTo>
                <a:lnTo>
                  <a:pt x="55538" y="49655"/>
                </a:lnTo>
                <a:lnTo>
                  <a:pt x="55649" y="49543"/>
                </a:lnTo>
                <a:lnTo>
                  <a:pt x="55891" y="49301"/>
                </a:lnTo>
                <a:lnTo>
                  <a:pt x="56003" y="49171"/>
                </a:lnTo>
                <a:lnTo>
                  <a:pt x="56078" y="49041"/>
                </a:lnTo>
                <a:lnTo>
                  <a:pt x="56115" y="48985"/>
                </a:lnTo>
                <a:lnTo>
                  <a:pt x="56152" y="48854"/>
                </a:lnTo>
                <a:lnTo>
                  <a:pt x="56152" y="48799"/>
                </a:lnTo>
                <a:lnTo>
                  <a:pt x="56152" y="48761"/>
                </a:lnTo>
                <a:lnTo>
                  <a:pt x="56115" y="48761"/>
                </a:lnTo>
                <a:lnTo>
                  <a:pt x="56040" y="48799"/>
                </a:lnTo>
                <a:lnTo>
                  <a:pt x="55873" y="48947"/>
                </a:lnTo>
                <a:lnTo>
                  <a:pt x="55705" y="49115"/>
                </a:lnTo>
                <a:lnTo>
                  <a:pt x="55389" y="49432"/>
                </a:lnTo>
                <a:lnTo>
                  <a:pt x="55333" y="49208"/>
                </a:lnTo>
                <a:lnTo>
                  <a:pt x="55203" y="48892"/>
                </a:lnTo>
                <a:lnTo>
                  <a:pt x="55128" y="48724"/>
                </a:lnTo>
                <a:lnTo>
                  <a:pt x="55035" y="48594"/>
                </a:lnTo>
                <a:lnTo>
                  <a:pt x="54979" y="48557"/>
                </a:lnTo>
                <a:lnTo>
                  <a:pt x="54942" y="48519"/>
                </a:lnTo>
                <a:lnTo>
                  <a:pt x="54886" y="48501"/>
                </a:lnTo>
                <a:close/>
                <a:moveTo>
                  <a:pt x="69520" y="48482"/>
                </a:moveTo>
                <a:lnTo>
                  <a:pt x="69483" y="48519"/>
                </a:lnTo>
                <a:lnTo>
                  <a:pt x="69464" y="48557"/>
                </a:lnTo>
                <a:lnTo>
                  <a:pt x="69445" y="48594"/>
                </a:lnTo>
                <a:lnTo>
                  <a:pt x="69445" y="48650"/>
                </a:lnTo>
                <a:lnTo>
                  <a:pt x="69483" y="48761"/>
                </a:lnTo>
                <a:lnTo>
                  <a:pt x="69557" y="48892"/>
                </a:lnTo>
                <a:lnTo>
                  <a:pt x="69706" y="49152"/>
                </a:lnTo>
                <a:lnTo>
                  <a:pt x="69836" y="49320"/>
                </a:lnTo>
                <a:lnTo>
                  <a:pt x="69985" y="49562"/>
                </a:lnTo>
                <a:lnTo>
                  <a:pt x="70041" y="49655"/>
                </a:lnTo>
                <a:lnTo>
                  <a:pt x="70116" y="49748"/>
                </a:lnTo>
                <a:lnTo>
                  <a:pt x="70190" y="49785"/>
                </a:lnTo>
                <a:lnTo>
                  <a:pt x="70265" y="49785"/>
                </a:lnTo>
                <a:lnTo>
                  <a:pt x="70358" y="49729"/>
                </a:lnTo>
                <a:lnTo>
                  <a:pt x="70469" y="49618"/>
                </a:lnTo>
                <a:lnTo>
                  <a:pt x="70693" y="49338"/>
                </a:lnTo>
                <a:lnTo>
                  <a:pt x="70786" y="49190"/>
                </a:lnTo>
                <a:lnTo>
                  <a:pt x="70879" y="49022"/>
                </a:lnTo>
                <a:lnTo>
                  <a:pt x="70898" y="48966"/>
                </a:lnTo>
                <a:lnTo>
                  <a:pt x="70935" y="48817"/>
                </a:lnTo>
                <a:lnTo>
                  <a:pt x="70935" y="48761"/>
                </a:lnTo>
                <a:lnTo>
                  <a:pt x="70916" y="48724"/>
                </a:lnTo>
                <a:lnTo>
                  <a:pt x="70879" y="48724"/>
                </a:lnTo>
                <a:lnTo>
                  <a:pt x="70804" y="48761"/>
                </a:lnTo>
                <a:lnTo>
                  <a:pt x="70656" y="48910"/>
                </a:lnTo>
                <a:lnTo>
                  <a:pt x="70507" y="49078"/>
                </a:lnTo>
                <a:lnTo>
                  <a:pt x="70246" y="49432"/>
                </a:lnTo>
                <a:lnTo>
                  <a:pt x="70134" y="49208"/>
                </a:lnTo>
                <a:lnTo>
                  <a:pt x="69929" y="48873"/>
                </a:lnTo>
                <a:lnTo>
                  <a:pt x="69818" y="48705"/>
                </a:lnTo>
                <a:lnTo>
                  <a:pt x="69706" y="48575"/>
                </a:lnTo>
                <a:lnTo>
                  <a:pt x="69594" y="48501"/>
                </a:lnTo>
                <a:lnTo>
                  <a:pt x="69557" y="48482"/>
                </a:lnTo>
                <a:close/>
                <a:moveTo>
                  <a:pt x="73225" y="48631"/>
                </a:moveTo>
                <a:lnTo>
                  <a:pt x="73169" y="48650"/>
                </a:lnTo>
                <a:lnTo>
                  <a:pt x="73150" y="48668"/>
                </a:lnTo>
                <a:lnTo>
                  <a:pt x="73132" y="48687"/>
                </a:lnTo>
                <a:lnTo>
                  <a:pt x="73132" y="48743"/>
                </a:lnTo>
                <a:lnTo>
                  <a:pt x="73169" y="48854"/>
                </a:lnTo>
                <a:lnTo>
                  <a:pt x="73243" y="49003"/>
                </a:lnTo>
                <a:lnTo>
                  <a:pt x="73411" y="49264"/>
                </a:lnTo>
                <a:lnTo>
                  <a:pt x="73523" y="49450"/>
                </a:lnTo>
                <a:lnTo>
                  <a:pt x="73690" y="49692"/>
                </a:lnTo>
                <a:lnTo>
                  <a:pt x="73765" y="49748"/>
                </a:lnTo>
                <a:lnTo>
                  <a:pt x="73821" y="49785"/>
                </a:lnTo>
                <a:lnTo>
                  <a:pt x="73895" y="49767"/>
                </a:lnTo>
                <a:lnTo>
                  <a:pt x="73970" y="49711"/>
                </a:lnTo>
                <a:lnTo>
                  <a:pt x="74044" y="49618"/>
                </a:lnTo>
                <a:lnTo>
                  <a:pt x="74156" y="49487"/>
                </a:lnTo>
                <a:lnTo>
                  <a:pt x="74342" y="49264"/>
                </a:lnTo>
                <a:lnTo>
                  <a:pt x="74509" y="49022"/>
                </a:lnTo>
                <a:lnTo>
                  <a:pt x="74603" y="48817"/>
                </a:lnTo>
                <a:lnTo>
                  <a:pt x="74640" y="48687"/>
                </a:lnTo>
                <a:lnTo>
                  <a:pt x="74621" y="48668"/>
                </a:lnTo>
                <a:lnTo>
                  <a:pt x="74603" y="48687"/>
                </a:lnTo>
                <a:lnTo>
                  <a:pt x="74398" y="48910"/>
                </a:lnTo>
                <a:lnTo>
                  <a:pt x="74212" y="49134"/>
                </a:lnTo>
                <a:lnTo>
                  <a:pt x="73858" y="49599"/>
                </a:lnTo>
                <a:lnTo>
                  <a:pt x="73746" y="49376"/>
                </a:lnTo>
                <a:lnTo>
                  <a:pt x="73597" y="49059"/>
                </a:lnTo>
                <a:lnTo>
                  <a:pt x="73504" y="48910"/>
                </a:lnTo>
                <a:lnTo>
                  <a:pt x="73411" y="48780"/>
                </a:lnTo>
                <a:lnTo>
                  <a:pt x="73299" y="48687"/>
                </a:lnTo>
                <a:lnTo>
                  <a:pt x="73262" y="48650"/>
                </a:lnTo>
                <a:lnTo>
                  <a:pt x="73225" y="48631"/>
                </a:lnTo>
                <a:close/>
                <a:moveTo>
                  <a:pt x="21653" y="48557"/>
                </a:moveTo>
                <a:lnTo>
                  <a:pt x="21634" y="48575"/>
                </a:lnTo>
                <a:lnTo>
                  <a:pt x="21616" y="48612"/>
                </a:lnTo>
                <a:lnTo>
                  <a:pt x="21634" y="48724"/>
                </a:lnTo>
                <a:lnTo>
                  <a:pt x="21690" y="48854"/>
                </a:lnTo>
                <a:lnTo>
                  <a:pt x="21839" y="49115"/>
                </a:lnTo>
                <a:lnTo>
                  <a:pt x="21932" y="49301"/>
                </a:lnTo>
                <a:lnTo>
                  <a:pt x="22081" y="49562"/>
                </a:lnTo>
                <a:lnTo>
                  <a:pt x="22155" y="49674"/>
                </a:lnTo>
                <a:lnTo>
                  <a:pt x="22230" y="49767"/>
                </a:lnTo>
                <a:lnTo>
                  <a:pt x="22304" y="49823"/>
                </a:lnTo>
                <a:lnTo>
                  <a:pt x="22398" y="49823"/>
                </a:lnTo>
                <a:lnTo>
                  <a:pt x="22435" y="49804"/>
                </a:lnTo>
                <a:lnTo>
                  <a:pt x="22491" y="49767"/>
                </a:lnTo>
                <a:lnTo>
                  <a:pt x="22621" y="49636"/>
                </a:lnTo>
                <a:lnTo>
                  <a:pt x="22826" y="49394"/>
                </a:lnTo>
                <a:lnTo>
                  <a:pt x="22919" y="49264"/>
                </a:lnTo>
                <a:lnTo>
                  <a:pt x="22975" y="49134"/>
                </a:lnTo>
                <a:lnTo>
                  <a:pt x="22993" y="49022"/>
                </a:lnTo>
                <a:lnTo>
                  <a:pt x="23012" y="48873"/>
                </a:lnTo>
                <a:lnTo>
                  <a:pt x="22993" y="48817"/>
                </a:lnTo>
                <a:lnTo>
                  <a:pt x="22975" y="48799"/>
                </a:lnTo>
                <a:lnTo>
                  <a:pt x="22937" y="48799"/>
                </a:lnTo>
                <a:lnTo>
                  <a:pt x="22882" y="48873"/>
                </a:lnTo>
                <a:lnTo>
                  <a:pt x="22658" y="49227"/>
                </a:lnTo>
                <a:lnTo>
                  <a:pt x="22528" y="49394"/>
                </a:lnTo>
                <a:lnTo>
                  <a:pt x="22379" y="49562"/>
                </a:lnTo>
                <a:lnTo>
                  <a:pt x="22267" y="49320"/>
                </a:lnTo>
                <a:lnTo>
                  <a:pt x="22118" y="49022"/>
                </a:lnTo>
                <a:lnTo>
                  <a:pt x="22044" y="48873"/>
                </a:lnTo>
                <a:lnTo>
                  <a:pt x="21951" y="48724"/>
                </a:lnTo>
                <a:lnTo>
                  <a:pt x="21858" y="48631"/>
                </a:lnTo>
                <a:lnTo>
                  <a:pt x="21765" y="48575"/>
                </a:lnTo>
                <a:lnTo>
                  <a:pt x="21709" y="48557"/>
                </a:lnTo>
                <a:close/>
                <a:moveTo>
                  <a:pt x="59838" y="48557"/>
                </a:moveTo>
                <a:lnTo>
                  <a:pt x="59801" y="48594"/>
                </a:lnTo>
                <a:lnTo>
                  <a:pt x="59485" y="49096"/>
                </a:lnTo>
                <a:lnTo>
                  <a:pt x="59299" y="49338"/>
                </a:lnTo>
                <a:lnTo>
                  <a:pt x="59131" y="49562"/>
                </a:lnTo>
                <a:lnTo>
                  <a:pt x="59019" y="49376"/>
                </a:lnTo>
                <a:lnTo>
                  <a:pt x="58852" y="49059"/>
                </a:lnTo>
                <a:lnTo>
                  <a:pt x="58759" y="48910"/>
                </a:lnTo>
                <a:lnTo>
                  <a:pt x="58647" y="48799"/>
                </a:lnTo>
                <a:lnTo>
                  <a:pt x="58610" y="48761"/>
                </a:lnTo>
                <a:lnTo>
                  <a:pt x="58554" y="48724"/>
                </a:lnTo>
                <a:lnTo>
                  <a:pt x="58517" y="48724"/>
                </a:lnTo>
                <a:lnTo>
                  <a:pt x="58479" y="48743"/>
                </a:lnTo>
                <a:lnTo>
                  <a:pt x="58442" y="48761"/>
                </a:lnTo>
                <a:lnTo>
                  <a:pt x="58423" y="48799"/>
                </a:lnTo>
                <a:lnTo>
                  <a:pt x="58423" y="48873"/>
                </a:lnTo>
                <a:lnTo>
                  <a:pt x="58461" y="48966"/>
                </a:lnTo>
                <a:lnTo>
                  <a:pt x="58517" y="49078"/>
                </a:lnTo>
                <a:lnTo>
                  <a:pt x="58666" y="49283"/>
                </a:lnTo>
                <a:lnTo>
                  <a:pt x="58777" y="49413"/>
                </a:lnTo>
                <a:lnTo>
                  <a:pt x="58926" y="49674"/>
                </a:lnTo>
                <a:lnTo>
                  <a:pt x="59001" y="49767"/>
                </a:lnTo>
                <a:lnTo>
                  <a:pt x="59056" y="49804"/>
                </a:lnTo>
                <a:lnTo>
                  <a:pt x="59112" y="49823"/>
                </a:lnTo>
                <a:lnTo>
                  <a:pt x="59187" y="49785"/>
                </a:lnTo>
                <a:lnTo>
                  <a:pt x="59280" y="49711"/>
                </a:lnTo>
                <a:lnTo>
                  <a:pt x="59392" y="49562"/>
                </a:lnTo>
                <a:lnTo>
                  <a:pt x="59596" y="49283"/>
                </a:lnTo>
                <a:lnTo>
                  <a:pt x="59690" y="49115"/>
                </a:lnTo>
                <a:lnTo>
                  <a:pt x="59783" y="48966"/>
                </a:lnTo>
                <a:lnTo>
                  <a:pt x="59838" y="48705"/>
                </a:lnTo>
                <a:lnTo>
                  <a:pt x="59857" y="48575"/>
                </a:lnTo>
                <a:lnTo>
                  <a:pt x="59838" y="48557"/>
                </a:lnTo>
                <a:close/>
                <a:moveTo>
                  <a:pt x="68384" y="48482"/>
                </a:moveTo>
                <a:lnTo>
                  <a:pt x="68310" y="48501"/>
                </a:lnTo>
                <a:lnTo>
                  <a:pt x="68254" y="48519"/>
                </a:lnTo>
                <a:lnTo>
                  <a:pt x="68198" y="48575"/>
                </a:lnTo>
                <a:lnTo>
                  <a:pt x="68161" y="48631"/>
                </a:lnTo>
                <a:lnTo>
                  <a:pt x="68068" y="48799"/>
                </a:lnTo>
                <a:lnTo>
                  <a:pt x="67975" y="48966"/>
                </a:lnTo>
                <a:lnTo>
                  <a:pt x="67900" y="49134"/>
                </a:lnTo>
                <a:lnTo>
                  <a:pt x="67844" y="49283"/>
                </a:lnTo>
                <a:lnTo>
                  <a:pt x="67751" y="49394"/>
                </a:lnTo>
                <a:lnTo>
                  <a:pt x="67621" y="49543"/>
                </a:lnTo>
                <a:lnTo>
                  <a:pt x="67565" y="49618"/>
                </a:lnTo>
                <a:lnTo>
                  <a:pt x="67528" y="49692"/>
                </a:lnTo>
                <a:lnTo>
                  <a:pt x="67528" y="49748"/>
                </a:lnTo>
                <a:lnTo>
                  <a:pt x="67528" y="49785"/>
                </a:lnTo>
                <a:lnTo>
                  <a:pt x="67565" y="49804"/>
                </a:lnTo>
                <a:lnTo>
                  <a:pt x="67602" y="49823"/>
                </a:lnTo>
                <a:lnTo>
                  <a:pt x="67714" y="49823"/>
                </a:lnTo>
                <a:lnTo>
                  <a:pt x="67788" y="49767"/>
                </a:lnTo>
                <a:lnTo>
                  <a:pt x="67863" y="49711"/>
                </a:lnTo>
                <a:lnTo>
                  <a:pt x="67993" y="49543"/>
                </a:lnTo>
                <a:lnTo>
                  <a:pt x="68068" y="49413"/>
                </a:lnTo>
                <a:lnTo>
                  <a:pt x="68123" y="49283"/>
                </a:lnTo>
                <a:lnTo>
                  <a:pt x="68179" y="49115"/>
                </a:lnTo>
                <a:lnTo>
                  <a:pt x="68235" y="48947"/>
                </a:lnTo>
                <a:lnTo>
                  <a:pt x="68272" y="48892"/>
                </a:lnTo>
                <a:lnTo>
                  <a:pt x="68310" y="48854"/>
                </a:lnTo>
                <a:lnTo>
                  <a:pt x="68347" y="48836"/>
                </a:lnTo>
                <a:lnTo>
                  <a:pt x="68384" y="48836"/>
                </a:lnTo>
                <a:lnTo>
                  <a:pt x="68459" y="48873"/>
                </a:lnTo>
                <a:lnTo>
                  <a:pt x="68533" y="48929"/>
                </a:lnTo>
                <a:lnTo>
                  <a:pt x="68589" y="49003"/>
                </a:lnTo>
                <a:lnTo>
                  <a:pt x="68701" y="49190"/>
                </a:lnTo>
                <a:lnTo>
                  <a:pt x="68775" y="49338"/>
                </a:lnTo>
                <a:lnTo>
                  <a:pt x="68868" y="49506"/>
                </a:lnTo>
                <a:lnTo>
                  <a:pt x="68999" y="49692"/>
                </a:lnTo>
                <a:lnTo>
                  <a:pt x="69073" y="49748"/>
                </a:lnTo>
                <a:lnTo>
                  <a:pt x="69129" y="49785"/>
                </a:lnTo>
                <a:lnTo>
                  <a:pt x="69147" y="49785"/>
                </a:lnTo>
                <a:lnTo>
                  <a:pt x="69185" y="49767"/>
                </a:lnTo>
                <a:lnTo>
                  <a:pt x="69203" y="49729"/>
                </a:lnTo>
                <a:lnTo>
                  <a:pt x="69222" y="49674"/>
                </a:lnTo>
                <a:lnTo>
                  <a:pt x="69222" y="49599"/>
                </a:lnTo>
                <a:lnTo>
                  <a:pt x="69166" y="49487"/>
                </a:lnTo>
                <a:lnTo>
                  <a:pt x="69092" y="49338"/>
                </a:lnTo>
                <a:lnTo>
                  <a:pt x="68999" y="49190"/>
                </a:lnTo>
                <a:lnTo>
                  <a:pt x="68812" y="48910"/>
                </a:lnTo>
                <a:lnTo>
                  <a:pt x="68682" y="48724"/>
                </a:lnTo>
                <a:lnTo>
                  <a:pt x="68589" y="48612"/>
                </a:lnTo>
                <a:lnTo>
                  <a:pt x="68514" y="48538"/>
                </a:lnTo>
                <a:lnTo>
                  <a:pt x="68440" y="48501"/>
                </a:lnTo>
                <a:lnTo>
                  <a:pt x="68384" y="48482"/>
                </a:lnTo>
                <a:close/>
                <a:moveTo>
                  <a:pt x="81957" y="48705"/>
                </a:moveTo>
                <a:lnTo>
                  <a:pt x="81919" y="48724"/>
                </a:lnTo>
                <a:lnTo>
                  <a:pt x="81789" y="48799"/>
                </a:lnTo>
                <a:lnTo>
                  <a:pt x="81696" y="48892"/>
                </a:lnTo>
                <a:lnTo>
                  <a:pt x="81491" y="49096"/>
                </a:lnTo>
                <a:lnTo>
                  <a:pt x="81305" y="49320"/>
                </a:lnTo>
                <a:lnTo>
                  <a:pt x="81119" y="49543"/>
                </a:lnTo>
                <a:lnTo>
                  <a:pt x="80933" y="49115"/>
                </a:lnTo>
                <a:lnTo>
                  <a:pt x="80858" y="49003"/>
                </a:lnTo>
                <a:lnTo>
                  <a:pt x="80784" y="48892"/>
                </a:lnTo>
                <a:lnTo>
                  <a:pt x="80709" y="48799"/>
                </a:lnTo>
                <a:lnTo>
                  <a:pt x="80635" y="48761"/>
                </a:lnTo>
                <a:lnTo>
                  <a:pt x="80542" y="48761"/>
                </a:lnTo>
                <a:lnTo>
                  <a:pt x="80523" y="48799"/>
                </a:lnTo>
                <a:lnTo>
                  <a:pt x="80523" y="48836"/>
                </a:lnTo>
                <a:lnTo>
                  <a:pt x="80542" y="48947"/>
                </a:lnTo>
                <a:lnTo>
                  <a:pt x="80598" y="49096"/>
                </a:lnTo>
                <a:lnTo>
                  <a:pt x="80747" y="49376"/>
                </a:lnTo>
                <a:lnTo>
                  <a:pt x="80840" y="49543"/>
                </a:lnTo>
                <a:lnTo>
                  <a:pt x="80933" y="49692"/>
                </a:lnTo>
                <a:lnTo>
                  <a:pt x="81026" y="49785"/>
                </a:lnTo>
                <a:lnTo>
                  <a:pt x="81100" y="49823"/>
                </a:lnTo>
                <a:lnTo>
                  <a:pt x="81156" y="49823"/>
                </a:lnTo>
                <a:lnTo>
                  <a:pt x="81231" y="49767"/>
                </a:lnTo>
                <a:lnTo>
                  <a:pt x="81324" y="49692"/>
                </a:lnTo>
                <a:lnTo>
                  <a:pt x="81510" y="49469"/>
                </a:lnTo>
                <a:lnTo>
                  <a:pt x="81677" y="49283"/>
                </a:lnTo>
                <a:lnTo>
                  <a:pt x="81845" y="49078"/>
                </a:lnTo>
                <a:lnTo>
                  <a:pt x="81938" y="48854"/>
                </a:lnTo>
                <a:lnTo>
                  <a:pt x="81975" y="48799"/>
                </a:lnTo>
                <a:lnTo>
                  <a:pt x="81975" y="48743"/>
                </a:lnTo>
                <a:lnTo>
                  <a:pt x="81957" y="48705"/>
                </a:lnTo>
                <a:close/>
                <a:moveTo>
                  <a:pt x="2011" y="48519"/>
                </a:moveTo>
                <a:lnTo>
                  <a:pt x="1955" y="48557"/>
                </a:lnTo>
                <a:lnTo>
                  <a:pt x="1825" y="48687"/>
                </a:lnTo>
                <a:lnTo>
                  <a:pt x="1713" y="48854"/>
                </a:lnTo>
                <a:lnTo>
                  <a:pt x="1601" y="49041"/>
                </a:lnTo>
                <a:lnTo>
                  <a:pt x="1508" y="49227"/>
                </a:lnTo>
                <a:lnTo>
                  <a:pt x="1452" y="49394"/>
                </a:lnTo>
                <a:lnTo>
                  <a:pt x="1434" y="49506"/>
                </a:lnTo>
                <a:lnTo>
                  <a:pt x="1452" y="49655"/>
                </a:lnTo>
                <a:lnTo>
                  <a:pt x="1471" y="49692"/>
                </a:lnTo>
                <a:lnTo>
                  <a:pt x="1508" y="49692"/>
                </a:lnTo>
                <a:lnTo>
                  <a:pt x="1545" y="49655"/>
                </a:lnTo>
                <a:lnTo>
                  <a:pt x="1620" y="49543"/>
                </a:lnTo>
                <a:lnTo>
                  <a:pt x="1731" y="49376"/>
                </a:lnTo>
                <a:lnTo>
                  <a:pt x="1825" y="49190"/>
                </a:lnTo>
                <a:lnTo>
                  <a:pt x="1918" y="49022"/>
                </a:lnTo>
                <a:lnTo>
                  <a:pt x="2029" y="48836"/>
                </a:lnTo>
                <a:lnTo>
                  <a:pt x="2141" y="49096"/>
                </a:lnTo>
                <a:lnTo>
                  <a:pt x="2327" y="49450"/>
                </a:lnTo>
                <a:lnTo>
                  <a:pt x="2420" y="49618"/>
                </a:lnTo>
                <a:lnTo>
                  <a:pt x="2513" y="49767"/>
                </a:lnTo>
                <a:lnTo>
                  <a:pt x="2569" y="49804"/>
                </a:lnTo>
                <a:lnTo>
                  <a:pt x="2607" y="49841"/>
                </a:lnTo>
                <a:lnTo>
                  <a:pt x="2662" y="49841"/>
                </a:lnTo>
                <a:lnTo>
                  <a:pt x="2700" y="49823"/>
                </a:lnTo>
                <a:lnTo>
                  <a:pt x="2718" y="49785"/>
                </a:lnTo>
                <a:lnTo>
                  <a:pt x="2737" y="49729"/>
                </a:lnTo>
                <a:lnTo>
                  <a:pt x="2737" y="49655"/>
                </a:lnTo>
                <a:lnTo>
                  <a:pt x="2718" y="49581"/>
                </a:lnTo>
                <a:lnTo>
                  <a:pt x="2644" y="49394"/>
                </a:lnTo>
                <a:lnTo>
                  <a:pt x="2551" y="49190"/>
                </a:lnTo>
                <a:lnTo>
                  <a:pt x="2309" y="48817"/>
                </a:lnTo>
                <a:lnTo>
                  <a:pt x="2141" y="48557"/>
                </a:lnTo>
                <a:lnTo>
                  <a:pt x="2104" y="48519"/>
                </a:lnTo>
                <a:close/>
                <a:moveTo>
                  <a:pt x="5679" y="48538"/>
                </a:moveTo>
                <a:lnTo>
                  <a:pt x="5623" y="48557"/>
                </a:lnTo>
                <a:lnTo>
                  <a:pt x="5567" y="48594"/>
                </a:lnTo>
                <a:lnTo>
                  <a:pt x="5455" y="48705"/>
                </a:lnTo>
                <a:lnTo>
                  <a:pt x="5343" y="48892"/>
                </a:lnTo>
                <a:lnTo>
                  <a:pt x="5250" y="49096"/>
                </a:lnTo>
                <a:lnTo>
                  <a:pt x="5176" y="49283"/>
                </a:lnTo>
                <a:lnTo>
                  <a:pt x="5120" y="49469"/>
                </a:lnTo>
                <a:lnTo>
                  <a:pt x="5120" y="49525"/>
                </a:lnTo>
                <a:lnTo>
                  <a:pt x="5139" y="49581"/>
                </a:lnTo>
                <a:lnTo>
                  <a:pt x="5194" y="49711"/>
                </a:lnTo>
                <a:lnTo>
                  <a:pt x="5213" y="49729"/>
                </a:lnTo>
                <a:lnTo>
                  <a:pt x="5232" y="49711"/>
                </a:lnTo>
                <a:lnTo>
                  <a:pt x="5269" y="49636"/>
                </a:lnTo>
                <a:lnTo>
                  <a:pt x="5325" y="49506"/>
                </a:lnTo>
                <a:lnTo>
                  <a:pt x="5455" y="49152"/>
                </a:lnTo>
                <a:lnTo>
                  <a:pt x="5530" y="48985"/>
                </a:lnTo>
                <a:lnTo>
                  <a:pt x="5641" y="48817"/>
                </a:lnTo>
                <a:lnTo>
                  <a:pt x="5772" y="49059"/>
                </a:lnTo>
                <a:lnTo>
                  <a:pt x="5976" y="49432"/>
                </a:lnTo>
                <a:lnTo>
                  <a:pt x="6088" y="49618"/>
                </a:lnTo>
                <a:lnTo>
                  <a:pt x="6200" y="49748"/>
                </a:lnTo>
                <a:lnTo>
                  <a:pt x="6237" y="49804"/>
                </a:lnTo>
                <a:lnTo>
                  <a:pt x="6293" y="49841"/>
                </a:lnTo>
                <a:lnTo>
                  <a:pt x="6330" y="49841"/>
                </a:lnTo>
                <a:lnTo>
                  <a:pt x="6367" y="49823"/>
                </a:lnTo>
                <a:lnTo>
                  <a:pt x="6386" y="49785"/>
                </a:lnTo>
                <a:lnTo>
                  <a:pt x="6405" y="49729"/>
                </a:lnTo>
                <a:lnTo>
                  <a:pt x="6386" y="49674"/>
                </a:lnTo>
                <a:lnTo>
                  <a:pt x="6367" y="49599"/>
                </a:lnTo>
                <a:lnTo>
                  <a:pt x="6293" y="49413"/>
                </a:lnTo>
                <a:lnTo>
                  <a:pt x="6181" y="49208"/>
                </a:lnTo>
                <a:lnTo>
                  <a:pt x="5921" y="48817"/>
                </a:lnTo>
                <a:lnTo>
                  <a:pt x="5753" y="48575"/>
                </a:lnTo>
                <a:lnTo>
                  <a:pt x="5716" y="48538"/>
                </a:lnTo>
                <a:close/>
                <a:moveTo>
                  <a:pt x="27871" y="48668"/>
                </a:moveTo>
                <a:lnTo>
                  <a:pt x="27760" y="48705"/>
                </a:lnTo>
                <a:lnTo>
                  <a:pt x="27685" y="48780"/>
                </a:lnTo>
                <a:lnTo>
                  <a:pt x="27611" y="48854"/>
                </a:lnTo>
                <a:lnTo>
                  <a:pt x="27555" y="48966"/>
                </a:lnTo>
                <a:lnTo>
                  <a:pt x="27517" y="49078"/>
                </a:lnTo>
                <a:lnTo>
                  <a:pt x="27424" y="49301"/>
                </a:lnTo>
                <a:lnTo>
                  <a:pt x="27369" y="49357"/>
                </a:lnTo>
                <a:lnTo>
                  <a:pt x="27275" y="49450"/>
                </a:lnTo>
                <a:lnTo>
                  <a:pt x="27089" y="49599"/>
                </a:lnTo>
                <a:lnTo>
                  <a:pt x="27033" y="49692"/>
                </a:lnTo>
                <a:lnTo>
                  <a:pt x="27015" y="49711"/>
                </a:lnTo>
                <a:lnTo>
                  <a:pt x="27015" y="49748"/>
                </a:lnTo>
                <a:lnTo>
                  <a:pt x="27015" y="49785"/>
                </a:lnTo>
                <a:lnTo>
                  <a:pt x="27052" y="49804"/>
                </a:lnTo>
                <a:lnTo>
                  <a:pt x="27089" y="49823"/>
                </a:lnTo>
                <a:lnTo>
                  <a:pt x="27164" y="49841"/>
                </a:lnTo>
                <a:lnTo>
                  <a:pt x="27257" y="49841"/>
                </a:lnTo>
                <a:lnTo>
                  <a:pt x="27331" y="49823"/>
                </a:lnTo>
                <a:lnTo>
                  <a:pt x="27387" y="49785"/>
                </a:lnTo>
                <a:lnTo>
                  <a:pt x="27443" y="49748"/>
                </a:lnTo>
                <a:lnTo>
                  <a:pt x="27480" y="49692"/>
                </a:lnTo>
                <a:lnTo>
                  <a:pt x="27517" y="49618"/>
                </a:lnTo>
                <a:lnTo>
                  <a:pt x="27592" y="49469"/>
                </a:lnTo>
                <a:lnTo>
                  <a:pt x="27629" y="49320"/>
                </a:lnTo>
                <a:lnTo>
                  <a:pt x="27685" y="49171"/>
                </a:lnTo>
                <a:lnTo>
                  <a:pt x="27760" y="49059"/>
                </a:lnTo>
                <a:lnTo>
                  <a:pt x="27797" y="49022"/>
                </a:lnTo>
                <a:lnTo>
                  <a:pt x="27853" y="48985"/>
                </a:lnTo>
                <a:lnTo>
                  <a:pt x="28002" y="48985"/>
                </a:lnTo>
                <a:lnTo>
                  <a:pt x="28057" y="49022"/>
                </a:lnTo>
                <a:lnTo>
                  <a:pt x="28132" y="49059"/>
                </a:lnTo>
                <a:lnTo>
                  <a:pt x="28244" y="49190"/>
                </a:lnTo>
                <a:lnTo>
                  <a:pt x="28337" y="49357"/>
                </a:lnTo>
                <a:lnTo>
                  <a:pt x="28430" y="49525"/>
                </a:lnTo>
                <a:lnTo>
                  <a:pt x="28523" y="49655"/>
                </a:lnTo>
                <a:lnTo>
                  <a:pt x="28560" y="49711"/>
                </a:lnTo>
                <a:lnTo>
                  <a:pt x="28616" y="49748"/>
                </a:lnTo>
                <a:lnTo>
                  <a:pt x="28653" y="49767"/>
                </a:lnTo>
                <a:lnTo>
                  <a:pt x="28709" y="49767"/>
                </a:lnTo>
                <a:lnTo>
                  <a:pt x="28746" y="49729"/>
                </a:lnTo>
                <a:lnTo>
                  <a:pt x="28765" y="49692"/>
                </a:lnTo>
                <a:lnTo>
                  <a:pt x="28765" y="49636"/>
                </a:lnTo>
                <a:lnTo>
                  <a:pt x="28728" y="49562"/>
                </a:lnTo>
                <a:lnTo>
                  <a:pt x="28653" y="49394"/>
                </a:lnTo>
                <a:lnTo>
                  <a:pt x="28541" y="49190"/>
                </a:lnTo>
                <a:lnTo>
                  <a:pt x="28393" y="49003"/>
                </a:lnTo>
                <a:lnTo>
                  <a:pt x="28244" y="48836"/>
                </a:lnTo>
                <a:lnTo>
                  <a:pt x="28113" y="48724"/>
                </a:lnTo>
                <a:lnTo>
                  <a:pt x="28057" y="48687"/>
                </a:lnTo>
                <a:lnTo>
                  <a:pt x="28002" y="48668"/>
                </a:lnTo>
                <a:close/>
                <a:moveTo>
                  <a:pt x="36342" y="48650"/>
                </a:moveTo>
                <a:lnTo>
                  <a:pt x="36305" y="48687"/>
                </a:lnTo>
                <a:lnTo>
                  <a:pt x="36305" y="48724"/>
                </a:lnTo>
                <a:lnTo>
                  <a:pt x="36305" y="48780"/>
                </a:lnTo>
                <a:lnTo>
                  <a:pt x="36342" y="48929"/>
                </a:lnTo>
                <a:lnTo>
                  <a:pt x="36436" y="49096"/>
                </a:lnTo>
                <a:lnTo>
                  <a:pt x="36622" y="49413"/>
                </a:lnTo>
                <a:lnTo>
                  <a:pt x="36752" y="49618"/>
                </a:lnTo>
                <a:lnTo>
                  <a:pt x="36845" y="49729"/>
                </a:lnTo>
                <a:lnTo>
                  <a:pt x="36920" y="49804"/>
                </a:lnTo>
                <a:lnTo>
                  <a:pt x="37013" y="49841"/>
                </a:lnTo>
                <a:lnTo>
                  <a:pt x="37087" y="49823"/>
                </a:lnTo>
                <a:lnTo>
                  <a:pt x="37162" y="49785"/>
                </a:lnTo>
                <a:lnTo>
                  <a:pt x="37255" y="49711"/>
                </a:lnTo>
                <a:lnTo>
                  <a:pt x="37441" y="49506"/>
                </a:lnTo>
                <a:lnTo>
                  <a:pt x="37608" y="49283"/>
                </a:lnTo>
                <a:lnTo>
                  <a:pt x="37739" y="49059"/>
                </a:lnTo>
                <a:lnTo>
                  <a:pt x="37795" y="48854"/>
                </a:lnTo>
                <a:lnTo>
                  <a:pt x="37813" y="48743"/>
                </a:lnTo>
                <a:lnTo>
                  <a:pt x="37813" y="48724"/>
                </a:lnTo>
                <a:lnTo>
                  <a:pt x="37776" y="48743"/>
                </a:lnTo>
                <a:lnTo>
                  <a:pt x="37627" y="48985"/>
                </a:lnTo>
                <a:lnTo>
                  <a:pt x="37441" y="49208"/>
                </a:lnTo>
                <a:lnTo>
                  <a:pt x="37236" y="49413"/>
                </a:lnTo>
                <a:lnTo>
                  <a:pt x="37013" y="49599"/>
                </a:lnTo>
                <a:lnTo>
                  <a:pt x="36920" y="49376"/>
                </a:lnTo>
                <a:lnTo>
                  <a:pt x="36752" y="49059"/>
                </a:lnTo>
                <a:lnTo>
                  <a:pt x="36678" y="48892"/>
                </a:lnTo>
                <a:lnTo>
                  <a:pt x="36584" y="48761"/>
                </a:lnTo>
                <a:lnTo>
                  <a:pt x="36473" y="48687"/>
                </a:lnTo>
                <a:lnTo>
                  <a:pt x="36436" y="48650"/>
                </a:lnTo>
                <a:close/>
                <a:moveTo>
                  <a:pt x="40122" y="48650"/>
                </a:moveTo>
                <a:lnTo>
                  <a:pt x="40066" y="48668"/>
                </a:lnTo>
                <a:lnTo>
                  <a:pt x="40047" y="48705"/>
                </a:lnTo>
                <a:lnTo>
                  <a:pt x="40029" y="48761"/>
                </a:lnTo>
                <a:lnTo>
                  <a:pt x="40047" y="48873"/>
                </a:lnTo>
                <a:lnTo>
                  <a:pt x="40103" y="49022"/>
                </a:lnTo>
                <a:lnTo>
                  <a:pt x="40178" y="49171"/>
                </a:lnTo>
                <a:lnTo>
                  <a:pt x="40252" y="49301"/>
                </a:lnTo>
                <a:lnTo>
                  <a:pt x="40345" y="49469"/>
                </a:lnTo>
                <a:lnTo>
                  <a:pt x="40532" y="49674"/>
                </a:lnTo>
                <a:lnTo>
                  <a:pt x="40625" y="49748"/>
                </a:lnTo>
                <a:lnTo>
                  <a:pt x="40718" y="49804"/>
                </a:lnTo>
                <a:lnTo>
                  <a:pt x="40811" y="49841"/>
                </a:lnTo>
                <a:lnTo>
                  <a:pt x="40885" y="49841"/>
                </a:lnTo>
                <a:lnTo>
                  <a:pt x="40941" y="49823"/>
                </a:lnTo>
                <a:lnTo>
                  <a:pt x="40978" y="49785"/>
                </a:lnTo>
                <a:lnTo>
                  <a:pt x="41071" y="49674"/>
                </a:lnTo>
                <a:lnTo>
                  <a:pt x="41202" y="49450"/>
                </a:lnTo>
                <a:lnTo>
                  <a:pt x="41313" y="49208"/>
                </a:lnTo>
                <a:lnTo>
                  <a:pt x="41407" y="48910"/>
                </a:lnTo>
                <a:lnTo>
                  <a:pt x="41444" y="48743"/>
                </a:lnTo>
                <a:lnTo>
                  <a:pt x="41444" y="48687"/>
                </a:lnTo>
                <a:lnTo>
                  <a:pt x="41407" y="48687"/>
                </a:lnTo>
                <a:lnTo>
                  <a:pt x="41313" y="48761"/>
                </a:lnTo>
                <a:lnTo>
                  <a:pt x="41220" y="48836"/>
                </a:lnTo>
                <a:lnTo>
                  <a:pt x="41146" y="48947"/>
                </a:lnTo>
                <a:lnTo>
                  <a:pt x="41071" y="49078"/>
                </a:lnTo>
                <a:lnTo>
                  <a:pt x="40941" y="49320"/>
                </a:lnTo>
                <a:lnTo>
                  <a:pt x="40829" y="49543"/>
                </a:lnTo>
                <a:lnTo>
                  <a:pt x="40699" y="49432"/>
                </a:lnTo>
                <a:lnTo>
                  <a:pt x="40606" y="49320"/>
                </a:lnTo>
                <a:lnTo>
                  <a:pt x="40494" y="49171"/>
                </a:lnTo>
                <a:lnTo>
                  <a:pt x="40420" y="49041"/>
                </a:lnTo>
                <a:lnTo>
                  <a:pt x="40327" y="48817"/>
                </a:lnTo>
                <a:lnTo>
                  <a:pt x="40252" y="48705"/>
                </a:lnTo>
                <a:lnTo>
                  <a:pt x="40215" y="48668"/>
                </a:lnTo>
                <a:lnTo>
                  <a:pt x="40178" y="48650"/>
                </a:lnTo>
                <a:close/>
                <a:moveTo>
                  <a:pt x="46191" y="48650"/>
                </a:moveTo>
                <a:lnTo>
                  <a:pt x="46154" y="48668"/>
                </a:lnTo>
                <a:lnTo>
                  <a:pt x="46042" y="48761"/>
                </a:lnTo>
                <a:lnTo>
                  <a:pt x="45931" y="48929"/>
                </a:lnTo>
                <a:lnTo>
                  <a:pt x="45819" y="49134"/>
                </a:lnTo>
                <a:lnTo>
                  <a:pt x="45707" y="49338"/>
                </a:lnTo>
                <a:lnTo>
                  <a:pt x="45633" y="49543"/>
                </a:lnTo>
                <a:lnTo>
                  <a:pt x="45596" y="49692"/>
                </a:lnTo>
                <a:lnTo>
                  <a:pt x="45596" y="49748"/>
                </a:lnTo>
                <a:lnTo>
                  <a:pt x="45596" y="49785"/>
                </a:lnTo>
                <a:lnTo>
                  <a:pt x="45633" y="49823"/>
                </a:lnTo>
                <a:lnTo>
                  <a:pt x="45670" y="49841"/>
                </a:lnTo>
                <a:lnTo>
                  <a:pt x="45726" y="49823"/>
                </a:lnTo>
                <a:lnTo>
                  <a:pt x="45763" y="49785"/>
                </a:lnTo>
                <a:lnTo>
                  <a:pt x="45856" y="49674"/>
                </a:lnTo>
                <a:lnTo>
                  <a:pt x="45949" y="49506"/>
                </a:lnTo>
                <a:lnTo>
                  <a:pt x="46117" y="49152"/>
                </a:lnTo>
                <a:lnTo>
                  <a:pt x="46210" y="48947"/>
                </a:lnTo>
                <a:lnTo>
                  <a:pt x="46359" y="49059"/>
                </a:lnTo>
                <a:lnTo>
                  <a:pt x="46471" y="49190"/>
                </a:lnTo>
                <a:lnTo>
                  <a:pt x="46713" y="49450"/>
                </a:lnTo>
                <a:lnTo>
                  <a:pt x="46769" y="49543"/>
                </a:lnTo>
                <a:lnTo>
                  <a:pt x="46843" y="49655"/>
                </a:lnTo>
                <a:lnTo>
                  <a:pt x="46880" y="49674"/>
                </a:lnTo>
                <a:lnTo>
                  <a:pt x="46918" y="49674"/>
                </a:lnTo>
                <a:lnTo>
                  <a:pt x="46936" y="49655"/>
                </a:lnTo>
                <a:lnTo>
                  <a:pt x="46955" y="49581"/>
                </a:lnTo>
                <a:lnTo>
                  <a:pt x="46955" y="49506"/>
                </a:lnTo>
                <a:lnTo>
                  <a:pt x="46936" y="49450"/>
                </a:lnTo>
                <a:lnTo>
                  <a:pt x="46899" y="49301"/>
                </a:lnTo>
                <a:lnTo>
                  <a:pt x="46806" y="49171"/>
                </a:lnTo>
                <a:lnTo>
                  <a:pt x="46694" y="49041"/>
                </a:lnTo>
                <a:lnTo>
                  <a:pt x="46564" y="48910"/>
                </a:lnTo>
                <a:lnTo>
                  <a:pt x="46433" y="48817"/>
                </a:lnTo>
                <a:lnTo>
                  <a:pt x="46229" y="48650"/>
                </a:lnTo>
                <a:close/>
                <a:moveTo>
                  <a:pt x="86816" y="48538"/>
                </a:moveTo>
                <a:lnTo>
                  <a:pt x="86779" y="48575"/>
                </a:lnTo>
                <a:lnTo>
                  <a:pt x="86611" y="48817"/>
                </a:lnTo>
                <a:lnTo>
                  <a:pt x="86369" y="49208"/>
                </a:lnTo>
                <a:lnTo>
                  <a:pt x="86257" y="49413"/>
                </a:lnTo>
                <a:lnTo>
                  <a:pt x="86183" y="49599"/>
                </a:lnTo>
                <a:lnTo>
                  <a:pt x="86146" y="49674"/>
                </a:lnTo>
                <a:lnTo>
                  <a:pt x="86146" y="49729"/>
                </a:lnTo>
                <a:lnTo>
                  <a:pt x="86146" y="49785"/>
                </a:lnTo>
                <a:lnTo>
                  <a:pt x="86183" y="49823"/>
                </a:lnTo>
                <a:lnTo>
                  <a:pt x="86220" y="49841"/>
                </a:lnTo>
                <a:lnTo>
                  <a:pt x="86257" y="49841"/>
                </a:lnTo>
                <a:lnTo>
                  <a:pt x="86295" y="49804"/>
                </a:lnTo>
                <a:lnTo>
                  <a:pt x="86351" y="49748"/>
                </a:lnTo>
                <a:lnTo>
                  <a:pt x="86462" y="49618"/>
                </a:lnTo>
                <a:lnTo>
                  <a:pt x="86574" y="49432"/>
                </a:lnTo>
                <a:lnTo>
                  <a:pt x="86760" y="49059"/>
                </a:lnTo>
                <a:lnTo>
                  <a:pt x="86890" y="48817"/>
                </a:lnTo>
                <a:lnTo>
                  <a:pt x="87002" y="48966"/>
                </a:lnTo>
                <a:lnTo>
                  <a:pt x="87077" y="49115"/>
                </a:lnTo>
                <a:lnTo>
                  <a:pt x="87151" y="49264"/>
                </a:lnTo>
                <a:lnTo>
                  <a:pt x="87207" y="49432"/>
                </a:lnTo>
                <a:lnTo>
                  <a:pt x="87244" y="49581"/>
                </a:lnTo>
                <a:lnTo>
                  <a:pt x="87281" y="49692"/>
                </a:lnTo>
                <a:lnTo>
                  <a:pt x="87300" y="49729"/>
                </a:lnTo>
                <a:lnTo>
                  <a:pt x="87337" y="49729"/>
                </a:lnTo>
                <a:lnTo>
                  <a:pt x="87375" y="49674"/>
                </a:lnTo>
                <a:lnTo>
                  <a:pt x="87412" y="49581"/>
                </a:lnTo>
                <a:lnTo>
                  <a:pt x="87412" y="49525"/>
                </a:lnTo>
                <a:lnTo>
                  <a:pt x="87412" y="49469"/>
                </a:lnTo>
                <a:lnTo>
                  <a:pt x="87375" y="49283"/>
                </a:lnTo>
                <a:lnTo>
                  <a:pt x="87300" y="49096"/>
                </a:lnTo>
                <a:lnTo>
                  <a:pt x="87188" y="48892"/>
                </a:lnTo>
                <a:lnTo>
                  <a:pt x="87077" y="48705"/>
                </a:lnTo>
                <a:lnTo>
                  <a:pt x="86965" y="48594"/>
                </a:lnTo>
                <a:lnTo>
                  <a:pt x="86909" y="48557"/>
                </a:lnTo>
                <a:lnTo>
                  <a:pt x="86872" y="48538"/>
                </a:lnTo>
                <a:close/>
                <a:moveTo>
                  <a:pt x="90428" y="48519"/>
                </a:moveTo>
                <a:lnTo>
                  <a:pt x="90391" y="48557"/>
                </a:lnTo>
                <a:lnTo>
                  <a:pt x="90223" y="48817"/>
                </a:lnTo>
                <a:lnTo>
                  <a:pt x="90000" y="49190"/>
                </a:lnTo>
                <a:lnTo>
                  <a:pt x="89888" y="49394"/>
                </a:lnTo>
                <a:lnTo>
                  <a:pt x="89832" y="49581"/>
                </a:lnTo>
                <a:lnTo>
                  <a:pt x="89814" y="49655"/>
                </a:lnTo>
                <a:lnTo>
                  <a:pt x="89795" y="49729"/>
                </a:lnTo>
                <a:lnTo>
                  <a:pt x="89814" y="49785"/>
                </a:lnTo>
                <a:lnTo>
                  <a:pt x="89851" y="49823"/>
                </a:lnTo>
                <a:lnTo>
                  <a:pt x="89888" y="49841"/>
                </a:lnTo>
                <a:lnTo>
                  <a:pt x="89925" y="49841"/>
                </a:lnTo>
                <a:lnTo>
                  <a:pt x="89962" y="49804"/>
                </a:lnTo>
                <a:lnTo>
                  <a:pt x="90018" y="49767"/>
                </a:lnTo>
                <a:lnTo>
                  <a:pt x="90111" y="49618"/>
                </a:lnTo>
                <a:lnTo>
                  <a:pt x="90223" y="49450"/>
                </a:lnTo>
                <a:lnTo>
                  <a:pt x="90409" y="49078"/>
                </a:lnTo>
                <a:lnTo>
                  <a:pt x="90521" y="48836"/>
                </a:lnTo>
                <a:lnTo>
                  <a:pt x="90614" y="48985"/>
                </a:lnTo>
                <a:lnTo>
                  <a:pt x="90707" y="49152"/>
                </a:lnTo>
                <a:lnTo>
                  <a:pt x="90875" y="49469"/>
                </a:lnTo>
                <a:lnTo>
                  <a:pt x="90968" y="49599"/>
                </a:lnTo>
                <a:lnTo>
                  <a:pt x="91024" y="49692"/>
                </a:lnTo>
                <a:lnTo>
                  <a:pt x="91061" y="49692"/>
                </a:lnTo>
                <a:lnTo>
                  <a:pt x="91080" y="49674"/>
                </a:lnTo>
                <a:lnTo>
                  <a:pt x="91098" y="49618"/>
                </a:lnTo>
                <a:lnTo>
                  <a:pt x="91098" y="49506"/>
                </a:lnTo>
                <a:lnTo>
                  <a:pt x="91080" y="49394"/>
                </a:lnTo>
                <a:lnTo>
                  <a:pt x="91024" y="49227"/>
                </a:lnTo>
                <a:lnTo>
                  <a:pt x="90931" y="49041"/>
                </a:lnTo>
                <a:lnTo>
                  <a:pt x="90819" y="48836"/>
                </a:lnTo>
                <a:lnTo>
                  <a:pt x="90707" y="48668"/>
                </a:lnTo>
                <a:lnTo>
                  <a:pt x="90595" y="48557"/>
                </a:lnTo>
                <a:lnTo>
                  <a:pt x="90540" y="48519"/>
                </a:lnTo>
                <a:close/>
                <a:moveTo>
                  <a:pt x="16831" y="48594"/>
                </a:moveTo>
                <a:lnTo>
                  <a:pt x="16756" y="48631"/>
                </a:lnTo>
                <a:lnTo>
                  <a:pt x="16682" y="48687"/>
                </a:lnTo>
                <a:lnTo>
                  <a:pt x="16607" y="48761"/>
                </a:lnTo>
                <a:lnTo>
                  <a:pt x="16496" y="48947"/>
                </a:lnTo>
                <a:lnTo>
                  <a:pt x="16403" y="49096"/>
                </a:lnTo>
                <a:lnTo>
                  <a:pt x="16328" y="49245"/>
                </a:lnTo>
                <a:lnTo>
                  <a:pt x="16198" y="49487"/>
                </a:lnTo>
                <a:lnTo>
                  <a:pt x="16142" y="49618"/>
                </a:lnTo>
                <a:lnTo>
                  <a:pt x="16123" y="49711"/>
                </a:lnTo>
                <a:lnTo>
                  <a:pt x="16123" y="49748"/>
                </a:lnTo>
                <a:lnTo>
                  <a:pt x="16142" y="49785"/>
                </a:lnTo>
                <a:lnTo>
                  <a:pt x="16160" y="49804"/>
                </a:lnTo>
                <a:lnTo>
                  <a:pt x="16216" y="49804"/>
                </a:lnTo>
                <a:lnTo>
                  <a:pt x="16254" y="49785"/>
                </a:lnTo>
                <a:lnTo>
                  <a:pt x="16309" y="49767"/>
                </a:lnTo>
                <a:lnTo>
                  <a:pt x="16384" y="49674"/>
                </a:lnTo>
                <a:lnTo>
                  <a:pt x="16458" y="49543"/>
                </a:lnTo>
                <a:lnTo>
                  <a:pt x="16514" y="49394"/>
                </a:lnTo>
                <a:lnTo>
                  <a:pt x="16570" y="49227"/>
                </a:lnTo>
                <a:lnTo>
                  <a:pt x="16645" y="49096"/>
                </a:lnTo>
                <a:lnTo>
                  <a:pt x="16738" y="48985"/>
                </a:lnTo>
                <a:lnTo>
                  <a:pt x="16775" y="48966"/>
                </a:lnTo>
                <a:lnTo>
                  <a:pt x="16831" y="48929"/>
                </a:lnTo>
                <a:lnTo>
                  <a:pt x="16905" y="48929"/>
                </a:lnTo>
                <a:lnTo>
                  <a:pt x="16942" y="48947"/>
                </a:lnTo>
                <a:lnTo>
                  <a:pt x="16998" y="48985"/>
                </a:lnTo>
                <a:lnTo>
                  <a:pt x="17036" y="49041"/>
                </a:lnTo>
                <a:lnTo>
                  <a:pt x="17091" y="49190"/>
                </a:lnTo>
                <a:lnTo>
                  <a:pt x="17129" y="49357"/>
                </a:lnTo>
                <a:lnTo>
                  <a:pt x="17166" y="49543"/>
                </a:lnTo>
                <a:lnTo>
                  <a:pt x="17222" y="49692"/>
                </a:lnTo>
                <a:lnTo>
                  <a:pt x="17240" y="49767"/>
                </a:lnTo>
                <a:lnTo>
                  <a:pt x="17296" y="49804"/>
                </a:lnTo>
                <a:lnTo>
                  <a:pt x="17333" y="49841"/>
                </a:lnTo>
                <a:lnTo>
                  <a:pt x="17389" y="49860"/>
                </a:lnTo>
                <a:lnTo>
                  <a:pt x="17445" y="49841"/>
                </a:lnTo>
                <a:lnTo>
                  <a:pt x="17464" y="49804"/>
                </a:lnTo>
                <a:lnTo>
                  <a:pt x="17482" y="49748"/>
                </a:lnTo>
                <a:lnTo>
                  <a:pt x="17482" y="49674"/>
                </a:lnTo>
                <a:lnTo>
                  <a:pt x="17464" y="49469"/>
                </a:lnTo>
                <a:lnTo>
                  <a:pt x="17389" y="49245"/>
                </a:lnTo>
                <a:lnTo>
                  <a:pt x="17296" y="49003"/>
                </a:lnTo>
                <a:lnTo>
                  <a:pt x="17166" y="48799"/>
                </a:lnTo>
                <a:lnTo>
                  <a:pt x="17110" y="48724"/>
                </a:lnTo>
                <a:lnTo>
                  <a:pt x="17054" y="48650"/>
                </a:lnTo>
                <a:lnTo>
                  <a:pt x="16980" y="48612"/>
                </a:lnTo>
                <a:lnTo>
                  <a:pt x="16924" y="48594"/>
                </a:lnTo>
                <a:close/>
                <a:moveTo>
                  <a:pt x="19381" y="48445"/>
                </a:moveTo>
                <a:lnTo>
                  <a:pt x="19307" y="48463"/>
                </a:lnTo>
                <a:lnTo>
                  <a:pt x="19251" y="48501"/>
                </a:lnTo>
                <a:lnTo>
                  <a:pt x="19121" y="48612"/>
                </a:lnTo>
                <a:lnTo>
                  <a:pt x="19009" y="48743"/>
                </a:lnTo>
                <a:lnTo>
                  <a:pt x="18916" y="48892"/>
                </a:lnTo>
                <a:lnTo>
                  <a:pt x="18730" y="49190"/>
                </a:lnTo>
                <a:lnTo>
                  <a:pt x="18562" y="49469"/>
                </a:lnTo>
                <a:lnTo>
                  <a:pt x="18488" y="49245"/>
                </a:lnTo>
                <a:lnTo>
                  <a:pt x="18339" y="48910"/>
                </a:lnTo>
                <a:lnTo>
                  <a:pt x="18264" y="48743"/>
                </a:lnTo>
                <a:lnTo>
                  <a:pt x="18171" y="48612"/>
                </a:lnTo>
                <a:lnTo>
                  <a:pt x="18134" y="48575"/>
                </a:lnTo>
                <a:lnTo>
                  <a:pt x="18078" y="48538"/>
                </a:lnTo>
                <a:lnTo>
                  <a:pt x="18041" y="48519"/>
                </a:lnTo>
                <a:lnTo>
                  <a:pt x="17985" y="48519"/>
                </a:lnTo>
                <a:lnTo>
                  <a:pt x="17966" y="48538"/>
                </a:lnTo>
                <a:lnTo>
                  <a:pt x="17948" y="48575"/>
                </a:lnTo>
                <a:lnTo>
                  <a:pt x="17929" y="48631"/>
                </a:lnTo>
                <a:lnTo>
                  <a:pt x="17929" y="48668"/>
                </a:lnTo>
                <a:lnTo>
                  <a:pt x="17966" y="48799"/>
                </a:lnTo>
                <a:lnTo>
                  <a:pt x="18022" y="48929"/>
                </a:lnTo>
                <a:lnTo>
                  <a:pt x="18171" y="49208"/>
                </a:lnTo>
                <a:lnTo>
                  <a:pt x="18264" y="49394"/>
                </a:lnTo>
                <a:lnTo>
                  <a:pt x="18395" y="49692"/>
                </a:lnTo>
                <a:lnTo>
                  <a:pt x="18450" y="49785"/>
                </a:lnTo>
                <a:lnTo>
                  <a:pt x="18506" y="49841"/>
                </a:lnTo>
                <a:lnTo>
                  <a:pt x="18525" y="49860"/>
                </a:lnTo>
                <a:lnTo>
                  <a:pt x="18562" y="49841"/>
                </a:lnTo>
                <a:lnTo>
                  <a:pt x="18637" y="49804"/>
                </a:lnTo>
                <a:lnTo>
                  <a:pt x="18730" y="49692"/>
                </a:lnTo>
                <a:lnTo>
                  <a:pt x="18841" y="49525"/>
                </a:lnTo>
                <a:lnTo>
                  <a:pt x="19046" y="49227"/>
                </a:lnTo>
                <a:lnTo>
                  <a:pt x="19251" y="48910"/>
                </a:lnTo>
                <a:lnTo>
                  <a:pt x="19363" y="48668"/>
                </a:lnTo>
                <a:lnTo>
                  <a:pt x="19400" y="48501"/>
                </a:lnTo>
                <a:lnTo>
                  <a:pt x="19400" y="48463"/>
                </a:lnTo>
                <a:lnTo>
                  <a:pt x="19400" y="48445"/>
                </a:lnTo>
                <a:close/>
                <a:moveTo>
                  <a:pt x="24241" y="48445"/>
                </a:moveTo>
                <a:lnTo>
                  <a:pt x="24185" y="48463"/>
                </a:lnTo>
                <a:lnTo>
                  <a:pt x="24129" y="48501"/>
                </a:lnTo>
                <a:lnTo>
                  <a:pt x="24017" y="48594"/>
                </a:lnTo>
                <a:lnTo>
                  <a:pt x="23924" y="48743"/>
                </a:lnTo>
                <a:lnTo>
                  <a:pt x="23850" y="48910"/>
                </a:lnTo>
                <a:lnTo>
                  <a:pt x="23775" y="49096"/>
                </a:lnTo>
                <a:lnTo>
                  <a:pt x="23701" y="49264"/>
                </a:lnTo>
                <a:lnTo>
                  <a:pt x="23626" y="49376"/>
                </a:lnTo>
                <a:lnTo>
                  <a:pt x="23533" y="49469"/>
                </a:lnTo>
                <a:lnTo>
                  <a:pt x="23422" y="49599"/>
                </a:lnTo>
                <a:lnTo>
                  <a:pt x="23366" y="49692"/>
                </a:lnTo>
                <a:lnTo>
                  <a:pt x="23347" y="49767"/>
                </a:lnTo>
                <a:lnTo>
                  <a:pt x="23366" y="49823"/>
                </a:lnTo>
                <a:lnTo>
                  <a:pt x="23403" y="49841"/>
                </a:lnTo>
                <a:lnTo>
                  <a:pt x="23459" y="49860"/>
                </a:lnTo>
                <a:lnTo>
                  <a:pt x="23552" y="49841"/>
                </a:lnTo>
                <a:lnTo>
                  <a:pt x="23626" y="49823"/>
                </a:lnTo>
                <a:lnTo>
                  <a:pt x="23719" y="49767"/>
                </a:lnTo>
                <a:lnTo>
                  <a:pt x="23794" y="49692"/>
                </a:lnTo>
                <a:lnTo>
                  <a:pt x="23868" y="49599"/>
                </a:lnTo>
                <a:lnTo>
                  <a:pt x="23924" y="49525"/>
                </a:lnTo>
                <a:lnTo>
                  <a:pt x="23961" y="49432"/>
                </a:lnTo>
                <a:lnTo>
                  <a:pt x="24092" y="49041"/>
                </a:lnTo>
                <a:lnTo>
                  <a:pt x="24148" y="48873"/>
                </a:lnTo>
                <a:lnTo>
                  <a:pt x="24185" y="48817"/>
                </a:lnTo>
                <a:lnTo>
                  <a:pt x="24203" y="48780"/>
                </a:lnTo>
                <a:lnTo>
                  <a:pt x="24241" y="48780"/>
                </a:lnTo>
                <a:lnTo>
                  <a:pt x="24278" y="48799"/>
                </a:lnTo>
                <a:lnTo>
                  <a:pt x="24408" y="48910"/>
                </a:lnTo>
                <a:lnTo>
                  <a:pt x="24464" y="48985"/>
                </a:lnTo>
                <a:lnTo>
                  <a:pt x="24520" y="49096"/>
                </a:lnTo>
                <a:lnTo>
                  <a:pt x="24650" y="49338"/>
                </a:lnTo>
                <a:lnTo>
                  <a:pt x="24725" y="49469"/>
                </a:lnTo>
                <a:lnTo>
                  <a:pt x="24799" y="49581"/>
                </a:lnTo>
                <a:lnTo>
                  <a:pt x="24874" y="49655"/>
                </a:lnTo>
                <a:lnTo>
                  <a:pt x="24911" y="49674"/>
                </a:lnTo>
                <a:lnTo>
                  <a:pt x="24985" y="49674"/>
                </a:lnTo>
                <a:lnTo>
                  <a:pt x="25004" y="49655"/>
                </a:lnTo>
                <a:lnTo>
                  <a:pt x="25004" y="49618"/>
                </a:lnTo>
                <a:lnTo>
                  <a:pt x="25004" y="49562"/>
                </a:lnTo>
                <a:lnTo>
                  <a:pt x="24967" y="49432"/>
                </a:lnTo>
                <a:lnTo>
                  <a:pt x="24911" y="49283"/>
                </a:lnTo>
                <a:lnTo>
                  <a:pt x="24743" y="48985"/>
                </a:lnTo>
                <a:lnTo>
                  <a:pt x="24632" y="48780"/>
                </a:lnTo>
                <a:lnTo>
                  <a:pt x="24557" y="48668"/>
                </a:lnTo>
                <a:lnTo>
                  <a:pt x="24501" y="48575"/>
                </a:lnTo>
                <a:lnTo>
                  <a:pt x="24427" y="48519"/>
                </a:lnTo>
                <a:lnTo>
                  <a:pt x="24371" y="48463"/>
                </a:lnTo>
                <a:lnTo>
                  <a:pt x="24297" y="48445"/>
                </a:lnTo>
                <a:close/>
                <a:moveTo>
                  <a:pt x="43604" y="48426"/>
                </a:moveTo>
                <a:lnTo>
                  <a:pt x="43548" y="48445"/>
                </a:lnTo>
                <a:lnTo>
                  <a:pt x="43510" y="48482"/>
                </a:lnTo>
                <a:lnTo>
                  <a:pt x="43510" y="48519"/>
                </a:lnTo>
                <a:lnTo>
                  <a:pt x="43510" y="48575"/>
                </a:lnTo>
                <a:lnTo>
                  <a:pt x="43585" y="48743"/>
                </a:lnTo>
                <a:lnTo>
                  <a:pt x="43715" y="48947"/>
                </a:lnTo>
                <a:lnTo>
                  <a:pt x="43864" y="49190"/>
                </a:lnTo>
                <a:lnTo>
                  <a:pt x="44032" y="49413"/>
                </a:lnTo>
                <a:lnTo>
                  <a:pt x="44199" y="49618"/>
                </a:lnTo>
                <a:lnTo>
                  <a:pt x="44330" y="49767"/>
                </a:lnTo>
                <a:lnTo>
                  <a:pt x="44404" y="49823"/>
                </a:lnTo>
                <a:lnTo>
                  <a:pt x="44441" y="49841"/>
                </a:lnTo>
                <a:lnTo>
                  <a:pt x="44553" y="49860"/>
                </a:lnTo>
                <a:lnTo>
                  <a:pt x="44646" y="49841"/>
                </a:lnTo>
                <a:lnTo>
                  <a:pt x="44739" y="49804"/>
                </a:lnTo>
                <a:lnTo>
                  <a:pt x="44814" y="49748"/>
                </a:lnTo>
                <a:lnTo>
                  <a:pt x="44888" y="49674"/>
                </a:lnTo>
                <a:lnTo>
                  <a:pt x="44944" y="49581"/>
                </a:lnTo>
                <a:lnTo>
                  <a:pt x="45074" y="49413"/>
                </a:lnTo>
                <a:lnTo>
                  <a:pt x="45186" y="49245"/>
                </a:lnTo>
                <a:lnTo>
                  <a:pt x="45298" y="49041"/>
                </a:lnTo>
                <a:lnTo>
                  <a:pt x="45316" y="48947"/>
                </a:lnTo>
                <a:lnTo>
                  <a:pt x="45335" y="48817"/>
                </a:lnTo>
                <a:lnTo>
                  <a:pt x="45354" y="48761"/>
                </a:lnTo>
                <a:lnTo>
                  <a:pt x="45335" y="48705"/>
                </a:lnTo>
                <a:lnTo>
                  <a:pt x="45316" y="48705"/>
                </a:lnTo>
                <a:lnTo>
                  <a:pt x="45279" y="48724"/>
                </a:lnTo>
                <a:lnTo>
                  <a:pt x="45149" y="48873"/>
                </a:lnTo>
                <a:lnTo>
                  <a:pt x="45037" y="49041"/>
                </a:lnTo>
                <a:lnTo>
                  <a:pt x="44925" y="49190"/>
                </a:lnTo>
                <a:lnTo>
                  <a:pt x="44814" y="49357"/>
                </a:lnTo>
                <a:lnTo>
                  <a:pt x="44721" y="49469"/>
                </a:lnTo>
                <a:lnTo>
                  <a:pt x="44646" y="49543"/>
                </a:lnTo>
                <a:lnTo>
                  <a:pt x="44609" y="49562"/>
                </a:lnTo>
                <a:lnTo>
                  <a:pt x="44553" y="49562"/>
                </a:lnTo>
                <a:lnTo>
                  <a:pt x="44497" y="49543"/>
                </a:lnTo>
                <a:lnTo>
                  <a:pt x="44441" y="49506"/>
                </a:lnTo>
                <a:lnTo>
                  <a:pt x="44348" y="49413"/>
                </a:lnTo>
                <a:lnTo>
                  <a:pt x="44237" y="49245"/>
                </a:lnTo>
                <a:lnTo>
                  <a:pt x="43994" y="48836"/>
                </a:lnTo>
                <a:lnTo>
                  <a:pt x="43846" y="48631"/>
                </a:lnTo>
                <a:lnTo>
                  <a:pt x="43715" y="48501"/>
                </a:lnTo>
                <a:lnTo>
                  <a:pt x="43659" y="48445"/>
                </a:lnTo>
                <a:lnTo>
                  <a:pt x="43604" y="48426"/>
                </a:lnTo>
                <a:close/>
                <a:moveTo>
                  <a:pt x="75608" y="48594"/>
                </a:moveTo>
                <a:lnTo>
                  <a:pt x="75496" y="48631"/>
                </a:lnTo>
                <a:lnTo>
                  <a:pt x="75440" y="48668"/>
                </a:lnTo>
                <a:lnTo>
                  <a:pt x="75385" y="48761"/>
                </a:lnTo>
                <a:lnTo>
                  <a:pt x="75329" y="48854"/>
                </a:lnTo>
                <a:lnTo>
                  <a:pt x="75273" y="48947"/>
                </a:lnTo>
                <a:lnTo>
                  <a:pt x="75180" y="49171"/>
                </a:lnTo>
                <a:lnTo>
                  <a:pt x="75124" y="49338"/>
                </a:lnTo>
                <a:lnTo>
                  <a:pt x="75068" y="49469"/>
                </a:lnTo>
                <a:lnTo>
                  <a:pt x="75031" y="49674"/>
                </a:lnTo>
                <a:lnTo>
                  <a:pt x="75012" y="49748"/>
                </a:lnTo>
                <a:lnTo>
                  <a:pt x="75031" y="49823"/>
                </a:lnTo>
                <a:lnTo>
                  <a:pt x="75068" y="49841"/>
                </a:lnTo>
                <a:lnTo>
                  <a:pt x="75087" y="49860"/>
                </a:lnTo>
                <a:lnTo>
                  <a:pt x="75124" y="49860"/>
                </a:lnTo>
                <a:lnTo>
                  <a:pt x="75180" y="49841"/>
                </a:lnTo>
                <a:lnTo>
                  <a:pt x="75236" y="49804"/>
                </a:lnTo>
                <a:lnTo>
                  <a:pt x="75291" y="49711"/>
                </a:lnTo>
                <a:lnTo>
                  <a:pt x="75347" y="49618"/>
                </a:lnTo>
                <a:lnTo>
                  <a:pt x="75385" y="49506"/>
                </a:lnTo>
                <a:lnTo>
                  <a:pt x="75440" y="49264"/>
                </a:lnTo>
                <a:lnTo>
                  <a:pt x="75515" y="49096"/>
                </a:lnTo>
                <a:lnTo>
                  <a:pt x="75571" y="48985"/>
                </a:lnTo>
                <a:lnTo>
                  <a:pt x="75608" y="48929"/>
                </a:lnTo>
                <a:lnTo>
                  <a:pt x="75627" y="48910"/>
                </a:lnTo>
                <a:lnTo>
                  <a:pt x="75645" y="48929"/>
                </a:lnTo>
                <a:lnTo>
                  <a:pt x="75757" y="48985"/>
                </a:lnTo>
                <a:lnTo>
                  <a:pt x="75813" y="49022"/>
                </a:lnTo>
                <a:lnTo>
                  <a:pt x="75850" y="49078"/>
                </a:lnTo>
                <a:lnTo>
                  <a:pt x="75943" y="49208"/>
                </a:lnTo>
                <a:lnTo>
                  <a:pt x="76092" y="49469"/>
                </a:lnTo>
                <a:lnTo>
                  <a:pt x="76129" y="49562"/>
                </a:lnTo>
                <a:lnTo>
                  <a:pt x="76204" y="49692"/>
                </a:lnTo>
                <a:lnTo>
                  <a:pt x="76241" y="49748"/>
                </a:lnTo>
                <a:lnTo>
                  <a:pt x="76278" y="49785"/>
                </a:lnTo>
                <a:lnTo>
                  <a:pt x="76315" y="49804"/>
                </a:lnTo>
                <a:lnTo>
                  <a:pt x="76371" y="49785"/>
                </a:lnTo>
                <a:lnTo>
                  <a:pt x="76409" y="49767"/>
                </a:lnTo>
                <a:lnTo>
                  <a:pt x="76409" y="49729"/>
                </a:lnTo>
                <a:lnTo>
                  <a:pt x="76409" y="49636"/>
                </a:lnTo>
                <a:lnTo>
                  <a:pt x="76371" y="49506"/>
                </a:lnTo>
                <a:lnTo>
                  <a:pt x="76297" y="49376"/>
                </a:lnTo>
                <a:lnTo>
                  <a:pt x="76148" y="49115"/>
                </a:lnTo>
                <a:lnTo>
                  <a:pt x="76036" y="48966"/>
                </a:lnTo>
                <a:lnTo>
                  <a:pt x="75943" y="48817"/>
                </a:lnTo>
                <a:lnTo>
                  <a:pt x="75887" y="48743"/>
                </a:lnTo>
                <a:lnTo>
                  <a:pt x="75831" y="48668"/>
                </a:lnTo>
                <a:lnTo>
                  <a:pt x="75757" y="48631"/>
                </a:lnTo>
                <a:lnTo>
                  <a:pt x="75682" y="48594"/>
                </a:lnTo>
                <a:close/>
                <a:moveTo>
                  <a:pt x="10556" y="48724"/>
                </a:moveTo>
                <a:lnTo>
                  <a:pt x="10556" y="48761"/>
                </a:lnTo>
                <a:lnTo>
                  <a:pt x="10556" y="48799"/>
                </a:lnTo>
                <a:lnTo>
                  <a:pt x="10631" y="48947"/>
                </a:lnTo>
                <a:lnTo>
                  <a:pt x="10743" y="49134"/>
                </a:lnTo>
                <a:lnTo>
                  <a:pt x="10892" y="49338"/>
                </a:lnTo>
                <a:lnTo>
                  <a:pt x="11059" y="49543"/>
                </a:lnTo>
                <a:lnTo>
                  <a:pt x="11208" y="49711"/>
                </a:lnTo>
                <a:lnTo>
                  <a:pt x="11357" y="49823"/>
                </a:lnTo>
                <a:lnTo>
                  <a:pt x="11413" y="49860"/>
                </a:lnTo>
                <a:lnTo>
                  <a:pt x="11450" y="49878"/>
                </a:lnTo>
                <a:lnTo>
                  <a:pt x="11506" y="49841"/>
                </a:lnTo>
                <a:lnTo>
                  <a:pt x="11562" y="49804"/>
                </a:lnTo>
                <a:lnTo>
                  <a:pt x="11674" y="49636"/>
                </a:lnTo>
                <a:lnTo>
                  <a:pt x="11841" y="49338"/>
                </a:lnTo>
                <a:lnTo>
                  <a:pt x="11878" y="49208"/>
                </a:lnTo>
                <a:lnTo>
                  <a:pt x="11971" y="48966"/>
                </a:lnTo>
                <a:lnTo>
                  <a:pt x="11990" y="48854"/>
                </a:lnTo>
                <a:lnTo>
                  <a:pt x="11990" y="48761"/>
                </a:lnTo>
                <a:lnTo>
                  <a:pt x="11990" y="48743"/>
                </a:lnTo>
                <a:lnTo>
                  <a:pt x="11971" y="48724"/>
                </a:lnTo>
                <a:lnTo>
                  <a:pt x="11934" y="48743"/>
                </a:lnTo>
                <a:lnTo>
                  <a:pt x="11897" y="48761"/>
                </a:lnTo>
                <a:lnTo>
                  <a:pt x="11822" y="48836"/>
                </a:lnTo>
                <a:lnTo>
                  <a:pt x="11748" y="48929"/>
                </a:lnTo>
                <a:lnTo>
                  <a:pt x="11618" y="49134"/>
                </a:lnTo>
                <a:lnTo>
                  <a:pt x="11413" y="49543"/>
                </a:lnTo>
                <a:lnTo>
                  <a:pt x="11264" y="49357"/>
                </a:lnTo>
                <a:lnTo>
                  <a:pt x="11022" y="49059"/>
                </a:lnTo>
                <a:lnTo>
                  <a:pt x="10892" y="48910"/>
                </a:lnTo>
                <a:lnTo>
                  <a:pt x="10761" y="48799"/>
                </a:lnTo>
                <a:lnTo>
                  <a:pt x="10650" y="48724"/>
                </a:lnTo>
                <a:close/>
                <a:moveTo>
                  <a:pt x="35151" y="48668"/>
                </a:moveTo>
                <a:lnTo>
                  <a:pt x="35095" y="48687"/>
                </a:lnTo>
                <a:lnTo>
                  <a:pt x="35002" y="48761"/>
                </a:lnTo>
                <a:lnTo>
                  <a:pt x="34909" y="48873"/>
                </a:lnTo>
                <a:lnTo>
                  <a:pt x="34834" y="49022"/>
                </a:lnTo>
                <a:lnTo>
                  <a:pt x="34667" y="49320"/>
                </a:lnTo>
                <a:lnTo>
                  <a:pt x="34555" y="49543"/>
                </a:lnTo>
                <a:lnTo>
                  <a:pt x="34462" y="49729"/>
                </a:lnTo>
                <a:lnTo>
                  <a:pt x="34443" y="49785"/>
                </a:lnTo>
                <a:lnTo>
                  <a:pt x="34443" y="49823"/>
                </a:lnTo>
                <a:lnTo>
                  <a:pt x="34462" y="49860"/>
                </a:lnTo>
                <a:lnTo>
                  <a:pt x="34481" y="49878"/>
                </a:lnTo>
                <a:lnTo>
                  <a:pt x="34555" y="49860"/>
                </a:lnTo>
                <a:lnTo>
                  <a:pt x="34667" y="49804"/>
                </a:lnTo>
                <a:lnTo>
                  <a:pt x="34779" y="49711"/>
                </a:lnTo>
                <a:lnTo>
                  <a:pt x="34872" y="49599"/>
                </a:lnTo>
                <a:lnTo>
                  <a:pt x="34965" y="49487"/>
                </a:lnTo>
                <a:lnTo>
                  <a:pt x="35021" y="49394"/>
                </a:lnTo>
                <a:lnTo>
                  <a:pt x="35058" y="49283"/>
                </a:lnTo>
                <a:lnTo>
                  <a:pt x="35132" y="49115"/>
                </a:lnTo>
                <a:lnTo>
                  <a:pt x="35170" y="49041"/>
                </a:lnTo>
                <a:lnTo>
                  <a:pt x="35225" y="49022"/>
                </a:lnTo>
                <a:lnTo>
                  <a:pt x="35300" y="49041"/>
                </a:lnTo>
                <a:lnTo>
                  <a:pt x="35393" y="49096"/>
                </a:lnTo>
                <a:lnTo>
                  <a:pt x="35486" y="49208"/>
                </a:lnTo>
                <a:lnTo>
                  <a:pt x="35616" y="49413"/>
                </a:lnTo>
                <a:lnTo>
                  <a:pt x="35765" y="49581"/>
                </a:lnTo>
                <a:lnTo>
                  <a:pt x="35821" y="49636"/>
                </a:lnTo>
                <a:lnTo>
                  <a:pt x="35840" y="49636"/>
                </a:lnTo>
                <a:lnTo>
                  <a:pt x="35821" y="49674"/>
                </a:lnTo>
                <a:lnTo>
                  <a:pt x="35803" y="49711"/>
                </a:lnTo>
                <a:lnTo>
                  <a:pt x="35821" y="49729"/>
                </a:lnTo>
                <a:lnTo>
                  <a:pt x="35821" y="49767"/>
                </a:lnTo>
                <a:lnTo>
                  <a:pt x="35877" y="49823"/>
                </a:lnTo>
                <a:lnTo>
                  <a:pt x="35951" y="49823"/>
                </a:lnTo>
                <a:lnTo>
                  <a:pt x="36007" y="49785"/>
                </a:lnTo>
                <a:lnTo>
                  <a:pt x="36026" y="49729"/>
                </a:lnTo>
                <a:lnTo>
                  <a:pt x="36045" y="49674"/>
                </a:lnTo>
                <a:lnTo>
                  <a:pt x="36026" y="49599"/>
                </a:lnTo>
                <a:lnTo>
                  <a:pt x="35970" y="49469"/>
                </a:lnTo>
                <a:lnTo>
                  <a:pt x="35914" y="49376"/>
                </a:lnTo>
                <a:lnTo>
                  <a:pt x="35784" y="49171"/>
                </a:lnTo>
                <a:lnTo>
                  <a:pt x="35616" y="48947"/>
                </a:lnTo>
                <a:lnTo>
                  <a:pt x="35523" y="48836"/>
                </a:lnTo>
                <a:lnTo>
                  <a:pt x="35412" y="48761"/>
                </a:lnTo>
                <a:lnTo>
                  <a:pt x="35318" y="48687"/>
                </a:lnTo>
                <a:lnTo>
                  <a:pt x="35207" y="48668"/>
                </a:lnTo>
                <a:close/>
                <a:moveTo>
                  <a:pt x="65833" y="48799"/>
                </a:moveTo>
                <a:lnTo>
                  <a:pt x="65796" y="48836"/>
                </a:lnTo>
                <a:lnTo>
                  <a:pt x="65778" y="48873"/>
                </a:lnTo>
                <a:lnTo>
                  <a:pt x="65759" y="48910"/>
                </a:lnTo>
                <a:lnTo>
                  <a:pt x="65759" y="48966"/>
                </a:lnTo>
                <a:lnTo>
                  <a:pt x="65815" y="49078"/>
                </a:lnTo>
                <a:lnTo>
                  <a:pt x="65871" y="49208"/>
                </a:lnTo>
                <a:lnTo>
                  <a:pt x="66057" y="49450"/>
                </a:lnTo>
                <a:lnTo>
                  <a:pt x="66169" y="49618"/>
                </a:lnTo>
                <a:lnTo>
                  <a:pt x="66280" y="49729"/>
                </a:lnTo>
                <a:lnTo>
                  <a:pt x="66355" y="49823"/>
                </a:lnTo>
                <a:lnTo>
                  <a:pt x="66429" y="49860"/>
                </a:lnTo>
                <a:lnTo>
                  <a:pt x="66504" y="49878"/>
                </a:lnTo>
                <a:lnTo>
                  <a:pt x="66578" y="49860"/>
                </a:lnTo>
                <a:lnTo>
                  <a:pt x="66671" y="49804"/>
                </a:lnTo>
                <a:lnTo>
                  <a:pt x="66876" y="49599"/>
                </a:lnTo>
                <a:lnTo>
                  <a:pt x="66969" y="49487"/>
                </a:lnTo>
                <a:lnTo>
                  <a:pt x="67062" y="49357"/>
                </a:lnTo>
                <a:lnTo>
                  <a:pt x="67155" y="49227"/>
                </a:lnTo>
                <a:lnTo>
                  <a:pt x="67211" y="49078"/>
                </a:lnTo>
                <a:lnTo>
                  <a:pt x="67230" y="48910"/>
                </a:lnTo>
                <a:lnTo>
                  <a:pt x="67230" y="48854"/>
                </a:lnTo>
                <a:lnTo>
                  <a:pt x="67211" y="48817"/>
                </a:lnTo>
                <a:lnTo>
                  <a:pt x="67193" y="48836"/>
                </a:lnTo>
                <a:lnTo>
                  <a:pt x="67155" y="48873"/>
                </a:lnTo>
                <a:lnTo>
                  <a:pt x="67006" y="49096"/>
                </a:lnTo>
                <a:lnTo>
                  <a:pt x="66857" y="49301"/>
                </a:lnTo>
                <a:lnTo>
                  <a:pt x="66690" y="49487"/>
                </a:lnTo>
                <a:lnTo>
                  <a:pt x="66485" y="49655"/>
                </a:lnTo>
                <a:lnTo>
                  <a:pt x="66392" y="49450"/>
                </a:lnTo>
                <a:lnTo>
                  <a:pt x="66206" y="49152"/>
                </a:lnTo>
                <a:lnTo>
                  <a:pt x="66113" y="49003"/>
                </a:lnTo>
                <a:lnTo>
                  <a:pt x="66001" y="48873"/>
                </a:lnTo>
                <a:lnTo>
                  <a:pt x="65908" y="48799"/>
                </a:lnTo>
                <a:close/>
                <a:moveTo>
                  <a:pt x="20685" y="48594"/>
                </a:moveTo>
                <a:lnTo>
                  <a:pt x="20629" y="48612"/>
                </a:lnTo>
                <a:lnTo>
                  <a:pt x="20536" y="48650"/>
                </a:lnTo>
                <a:lnTo>
                  <a:pt x="20350" y="48799"/>
                </a:lnTo>
                <a:lnTo>
                  <a:pt x="20145" y="48985"/>
                </a:lnTo>
                <a:lnTo>
                  <a:pt x="19940" y="49208"/>
                </a:lnTo>
                <a:lnTo>
                  <a:pt x="19791" y="49413"/>
                </a:lnTo>
                <a:lnTo>
                  <a:pt x="19679" y="49599"/>
                </a:lnTo>
                <a:lnTo>
                  <a:pt x="19661" y="49674"/>
                </a:lnTo>
                <a:lnTo>
                  <a:pt x="19661" y="49748"/>
                </a:lnTo>
                <a:lnTo>
                  <a:pt x="19679" y="49823"/>
                </a:lnTo>
                <a:lnTo>
                  <a:pt x="19717" y="49878"/>
                </a:lnTo>
                <a:lnTo>
                  <a:pt x="19754" y="49897"/>
                </a:lnTo>
                <a:lnTo>
                  <a:pt x="19810" y="49878"/>
                </a:lnTo>
                <a:lnTo>
                  <a:pt x="19847" y="49841"/>
                </a:lnTo>
                <a:lnTo>
                  <a:pt x="19903" y="49804"/>
                </a:lnTo>
                <a:lnTo>
                  <a:pt x="19996" y="49692"/>
                </a:lnTo>
                <a:lnTo>
                  <a:pt x="20294" y="49283"/>
                </a:lnTo>
                <a:lnTo>
                  <a:pt x="20461" y="49096"/>
                </a:lnTo>
                <a:lnTo>
                  <a:pt x="20629" y="48910"/>
                </a:lnTo>
                <a:lnTo>
                  <a:pt x="20759" y="49115"/>
                </a:lnTo>
                <a:lnTo>
                  <a:pt x="20964" y="49469"/>
                </a:lnTo>
                <a:lnTo>
                  <a:pt x="21076" y="49655"/>
                </a:lnTo>
                <a:lnTo>
                  <a:pt x="21169" y="49785"/>
                </a:lnTo>
                <a:lnTo>
                  <a:pt x="21262" y="49860"/>
                </a:lnTo>
                <a:lnTo>
                  <a:pt x="21299" y="49860"/>
                </a:lnTo>
                <a:lnTo>
                  <a:pt x="21318" y="49841"/>
                </a:lnTo>
                <a:lnTo>
                  <a:pt x="21355" y="49804"/>
                </a:lnTo>
                <a:lnTo>
                  <a:pt x="21355" y="49748"/>
                </a:lnTo>
                <a:lnTo>
                  <a:pt x="21318" y="49599"/>
                </a:lnTo>
                <a:lnTo>
                  <a:pt x="21243" y="49432"/>
                </a:lnTo>
                <a:lnTo>
                  <a:pt x="21150" y="49227"/>
                </a:lnTo>
                <a:lnTo>
                  <a:pt x="20945" y="48873"/>
                </a:lnTo>
                <a:lnTo>
                  <a:pt x="20796" y="48631"/>
                </a:lnTo>
                <a:lnTo>
                  <a:pt x="20759" y="48594"/>
                </a:lnTo>
                <a:close/>
                <a:moveTo>
                  <a:pt x="42673" y="48799"/>
                </a:moveTo>
                <a:lnTo>
                  <a:pt x="42617" y="48817"/>
                </a:lnTo>
                <a:lnTo>
                  <a:pt x="42486" y="48873"/>
                </a:lnTo>
                <a:lnTo>
                  <a:pt x="42356" y="48985"/>
                </a:lnTo>
                <a:lnTo>
                  <a:pt x="42226" y="49134"/>
                </a:lnTo>
                <a:lnTo>
                  <a:pt x="42095" y="49283"/>
                </a:lnTo>
                <a:lnTo>
                  <a:pt x="42002" y="49432"/>
                </a:lnTo>
                <a:lnTo>
                  <a:pt x="41928" y="49581"/>
                </a:lnTo>
                <a:lnTo>
                  <a:pt x="41891" y="49674"/>
                </a:lnTo>
                <a:lnTo>
                  <a:pt x="41872" y="49785"/>
                </a:lnTo>
                <a:lnTo>
                  <a:pt x="41872" y="49860"/>
                </a:lnTo>
                <a:lnTo>
                  <a:pt x="41891" y="49897"/>
                </a:lnTo>
                <a:lnTo>
                  <a:pt x="41928" y="49897"/>
                </a:lnTo>
                <a:lnTo>
                  <a:pt x="41965" y="49878"/>
                </a:lnTo>
                <a:lnTo>
                  <a:pt x="42021" y="49841"/>
                </a:lnTo>
                <a:lnTo>
                  <a:pt x="42133" y="49729"/>
                </a:lnTo>
                <a:lnTo>
                  <a:pt x="42393" y="49394"/>
                </a:lnTo>
                <a:lnTo>
                  <a:pt x="42505" y="49283"/>
                </a:lnTo>
                <a:lnTo>
                  <a:pt x="42561" y="49208"/>
                </a:lnTo>
                <a:lnTo>
                  <a:pt x="42635" y="49171"/>
                </a:lnTo>
                <a:lnTo>
                  <a:pt x="42766" y="49171"/>
                </a:lnTo>
                <a:lnTo>
                  <a:pt x="42803" y="49190"/>
                </a:lnTo>
                <a:lnTo>
                  <a:pt x="42859" y="49245"/>
                </a:lnTo>
                <a:lnTo>
                  <a:pt x="42896" y="49283"/>
                </a:lnTo>
                <a:lnTo>
                  <a:pt x="42970" y="49413"/>
                </a:lnTo>
                <a:lnTo>
                  <a:pt x="43045" y="49543"/>
                </a:lnTo>
                <a:lnTo>
                  <a:pt x="43119" y="49655"/>
                </a:lnTo>
                <a:lnTo>
                  <a:pt x="43157" y="49711"/>
                </a:lnTo>
                <a:lnTo>
                  <a:pt x="43194" y="49729"/>
                </a:lnTo>
                <a:lnTo>
                  <a:pt x="43250" y="49748"/>
                </a:lnTo>
                <a:lnTo>
                  <a:pt x="43287" y="49729"/>
                </a:lnTo>
                <a:lnTo>
                  <a:pt x="43324" y="49711"/>
                </a:lnTo>
                <a:lnTo>
                  <a:pt x="43343" y="49674"/>
                </a:lnTo>
                <a:lnTo>
                  <a:pt x="43343" y="49618"/>
                </a:lnTo>
                <a:lnTo>
                  <a:pt x="43324" y="49562"/>
                </a:lnTo>
                <a:lnTo>
                  <a:pt x="43250" y="49413"/>
                </a:lnTo>
                <a:lnTo>
                  <a:pt x="43157" y="49245"/>
                </a:lnTo>
                <a:lnTo>
                  <a:pt x="43045" y="49078"/>
                </a:lnTo>
                <a:lnTo>
                  <a:pt x="42915" y="48947"/>
                </a:lnTo>
                <a:lnTo>
                  <a:pt x="42803" y="48836"/>
                </a:lnTo>
                <a:lnTo>
                  <a:pt x="42766" y="48817"/>
                </a:lnTo>
                <a:lnTo>
                  <a:pt x="42710" y="48799"/>
                </a:lnTo>
                <a:close/>
                <a:moveTo>
                  <a:pt x="51032" y="48575"/>
                </a:moveTo>
                <a:lnTo>
                  <a:pt x="50976" y="48612"/>
                </a:lnTo>
                <a:lnTo>
                  <a:pt x="50958" y="48650"/>
                </a:lnTo>
                <a:lnTo>
                  <a:pt x="50958" y="48705"/>
                </a:lnTo>
                <a:lnTo>
                  <a:pt x="50958" y="48761"/>
                </a:lnTo>
                <a:lnTo>
                  <a:pt x="51013" y="48873"/>
                </a:lnTo>
                <a:lnTo>
                  <a:pt x="51088" y="49003"/>
                </a:lnTo>
                <a:lnTo>
                  <a:pt x="51274" y="49245"/>
                </a:lnTo>
                <a:lnTo>
                  <a:pt x="51404" y="49413"/>
                </a:lnTo>
                <a:lnTo>
                  <a:pt x="51591" y="49692"/>
                </a:lnTo>
                <a:lnTo>
                  <a:pt x="51665" y="49785"/>
                </a:lnTo>
                <a:lnTo>
                  <a:pt x="51758" y="49860"/>
                </a:lnTo>
                <a:lnTo>
                  <a:pt x="51795" y="49878"/>
                </a:lnTo>
                <a:lnTo>
                  <a:pt x="51833" y="49897"/>
                </a:lnTo>
                <a:lnTo>
                  <a:pt x="51889" y="49897"/>
                </a:lnTo>
                <a:lnTo>
                  <a:pt x="51926" y="49878"/>
                </a:lnTo>
                <a:lnTo>
                  <a:pt x="52037" y="49804"/>
                </a:lnTo>
                <a:lnTo>
                  <a:pt x="52168" y="49655"/>
                </a:lnTo>
                <a:lnTo>
                  <a:pt x="52373" y="49394"/>
                </a:lnTo>
                <a:lnTo>
                  <a:pt x="52466" y="49245"/>
                </a:lnTo>
                <a:lnTo>
                  <a:pt x="52540" y="49096"/>
                </a:lnTo>
                <a:lnTo>
                  <a:pt x="52559" y="49022"/>
                </a:lnTo>
                <a:lnTo>
                  <a:pt x="52577" y="48854"/>
                </a:lnTo>
                <a:lnTo>
                  <a:pt x="52596" y="48761"/>
                </a:lnTo>
                <a:lnTo>
                  <a:pt x="52596" y="48724"/>
                </a:lnTo>
                <a:lnTo>
                  <a:pt x="52577" y="48705"/>
                </a:lnTo>
                <a:lnTo>
                  <a:pt x="52559" y="48705"/>
                </a:lnTo>
                <a:lnTo>
                  <a:pt x="52522" y="48724"/>
                </a:lnTo>
                <a:lnTo>
                  <a:pt x="52354" y="48947"/>
                </a:lnTo>
                <a:lnTo>
                  <a:pt x="52205" y="49152"/>
                </a:lnTo>
                <a:lnTo>
                  <a:pt x="52037" y="49376"/>
                </a:lnTo>
                <a:lnTo>
                  <a:pt x="51851" y="49581"/>
                </a:lnTo>
                <a:lnTo>
                  <a:pt x="51721" y="49357"/>
                </a:lnTo>
                <a:lnTo>
                  <a:pt x="51479" y="49003"/>
                </a:lnTo>
                <a:lnTo>
                  <a:pt x="51349" y="48817"/>
                </a:lnTo>
                <a:lnTo>
                  <a:pt x="51218" y="48687"/>
                </a:lnTo>
                <a:lnTo>
                  <a:pt x="51107" y="48594"/>
                </a:lnTo>
                <a:lnTo>
                  <a:pt x="51069" y="48575"/>
                </a:lnTo>
                <a:close/>
                <a:moveTo>
                  <a:pt x="53788" y="48538"/>
                </a:moveTo>
                <a:lnTo>
                  <a:pt x="53732" y="48557"/>
                </a:lnTo>
                <a:lnTo>
                  <a:pt x="53676" y="48594"/>
                </a:lnTo>
                <a:lnTo>
                  <a:pt x="53601" y="48650"/>
                </a:lnTo>
                <a:lnTo>
                  <a:pt x="53434" y="48817"/>
                </a:lnTo>
                <a:lnTo>
                  <a:pt x="53266" y="49022"/>
                </a:lnTo>
                <a:lnTo>
                  <a:pt x="53099" y="49245"/>
                </a:lnTo>
                <a:lnTo>
                  <a:pt x="52950" y="49450"/>
                </a:lnTo>
                <a:lnTo>
                  <a:pt x="52857" y="49636"/>
                </a:lnTo>
                <a:lnTo>
                  <a:pt x="52838" y="49711"/>
                </a:lnTo>
                <a:lnTo>
                  <a:pt x="52838" y="49767"/>
                </a:lnTo>
                <a:lnTo>
                  <a:pt x="52875" y="49860"/>
                </a:lnTo>
                <a:lnTo>
                  <a:pt x="52913" y="49897"/>
                </a:lnTo>
                <a:lnTo>
                  <a:pt x="52950" y="49897"/>
                </a:lnTo>
                <a:lnTo>
                  <a:pt x="53006" y="49878"/>
                </a:lnTo>
                <a:lnTo>
                  <a:pt x="53117" y="49785"/>
                </a:lnTo>
                <a:lnTo>
                  <a:pt x="53210" y="49674"/>
                </a:lnTo>
                <a:lnTo>
                  <a:pt x="53359" y="49487"/>
                </a:lnTo>
                <a:lnTo>
                  <a:pt x="53490" y="49283"/>
                </a:lnTo>
                <a:lnTo>
                  <a:pt x="53732" y="48873"/>
                </a:lnTo>
                <a:lnTo>
                  <a:pt x="53862" y="49078"/>
                </a:lnTo>
                <a:lnTo>
                  <a:pt x="54067" y="49413"/>
                </a:lnTo>
                <a:lnTo>
                  <a:pt x="54253" y="49711"/>
                </a:lnTo>
                <a:lnTo>
                  <a:pt x="54346" y="49804"/>
                </a:lnTo>
                <a:lnTo>
                  <a:pt x="54365" y="49823"/>
                </a:lnTo>
                <a:lnTo>
                  <a:pt x="54383" y="49823"/>
                </a:lnTo>
                <a:lnTo>
                  <a:pt x="54439" y="49785"/>
                </a:lnTo>
                <a:lnTo>
                  <a:pt x="54458" y="49729"/>
                </a:lnTo>
                <a:lnTo>
                  <a:pt x="54458" y="49655"/>
                </a:lnTo>
                <a:lnTo>
                  <a:pt x="54439" y="49581"/>
                </a:lnTo>
                <a:lnTo>
                  <a:pt x="54365" y="49394"/>
                </a:lnTo>
                <a:lnTo>
                  <a:pt x="54253" y="49171"/>
                </a:lnTo>
                <a:lnTo>
                  <a:pt x="54123" y="48966"/>
                </a:lnTo>
                <a:lnTo>
                  <a:pt x="53992" y="48780"/>
                </a:lnTo>
                <a:lnTo>
                  <a:pt x="53825" y="48557"/>
                </a:lnTo>
                <a:lnTo>
                  <a:pt x="53788" y="48538"/>
                </a:lnTo>
                <a:close/>
                <a:moveTo>
                  <a:pt x="28970" y="48538"/>
                </a:moveTo>
                <a:lnTo>
                  <a:pt x="28951" y="48575"/>
                </a:lnTo>
                <a:lnTo>
                  <a:pt x="28951" y="48631"/>
                </a:lnTo>
                <a:lnTo>
                  <a:pt x="28951" y="48724"/>
                </a:lnTo>
                <a:lnTo>
                  <a:pt x="28970" y="48817"/>
                </a:lnTo>
                <a:lnTo>
                  <a:pt x="29007" y="48910"/>
                </a:lnTo>
                <a:lnTo>
                  <a:pt x="29100" y="49078"/>
                </a:lnTo>
                <a:lnTo>
                  <a:pt x="29230" y="49264"/>
                </a:lnTo>
                <a:lnTo>
                  <a:pt x="29342" y="49413"/>
                </a:lnTo>
                <a:lnTo>
                  <a:pt x="29454" y="49636"/>
                </a:lnTo>
                <a:lnTo>
                  <a:pt x="29510" y="49748"/>
                </a:lnTo>
                <a:lnTo>
                  <a:pt x="29584" y="49841"/>
                </a:lnTo>
                <a:lnTo>
                  <a:pt x="29659" y="49897"/>
                </a:lnTo>
                <a:lnTo>
                  <a:pt x="29696" y="49916"/>
                </a:lnTo>
                <a:lnTo>
                  <a:pt x="29808" y="49916"/>
                </a:lnTo>
                <a:lnTo>
                  <a:pt x="29845" y="49897"/>
                </a:lnTo>
                <a:lnTo>
                  <a:pt x="29901" y="49860"/>
                </a:lnTo>
                <a:lnTo>
                  <a:pt x="29975" y="49823"/>
                </a:lnTo>
                <a:lnTo>
                  <a:pt x="30068" y="49711"/>
                </a:lnTo>
                <a:lnTo>
                  <a:pt x="30143" y="49562"/>
                </a:lnTo>
                <a:lnTo>
                  <a:pt x="30292" y="49283"/>
                </a:lnTo>
                <a:lnTo>
                  <a:pt x="30403" y="49096"/>
                </a:lnTo>
                <a:lnTo>
                  <a:pt x="30441" y="48985"/>
                </a:lnTo>
                <a:lnTo>
                  <a:pt x="30459" y="48892"/>
                </a:lnTo>
                <a:lnTo>
                  <a:pt x="30459" y="48761"/>
                </a:lnTo>
                <a:lnTo>
                  <a:pt x="30459" y="48724"/>
                </a:lnTo>
                <a:lnTo>
                  <a:pt x="30441" y="48705"/>
                </a:lnTo>
                <a:lnTo>
                  <a:pt x="30422" y="48705"/>
                </a:lnTo>
                <a:lnTo>
                  <a:pt x="30385" y="48743"/>
                </a:lnTo>
                <a:lnTo>
                  <a:pt x="30254" y="48947"/>
                </a:lnTo>
                <a:lnTo>
                  <a:pt x="30105" y="49245"/>
                </a:lnTo>
                <a:lnTo>
                  <a:pt x="29919" y="49525"/>
                </a:lnTo>
                <a:lnTo>
                  <a:pt x="29845" y="49618"/>
                </a:lnTo>
                <a:lnTo>
                  <a:pt x="29770" y="49674"/>
                </a:lnTo>
                <a:lnTo>
                  <a:pt x="29752" y="49655"/>
                </a:lnTo>
                <a:lnTo>
                  <a:pt x="29733" y="49636"/>
                </a:lnTo>
                <a:lnTo>
                  <a:pt x="29659" y="49525"/>
                </a:lnTo>
                <a:lnTo>
                  <a:pt x="29472" y="49190"/>
                </a:lnTo>
                <a:lnTo>
                  <a:pt x="29286" y="48854"/>
                </a:lnTo>
                <a:lnTo>
                  <a:pt x="29175" y="48668"/>
                </a:lnTo>
                <a:lnTo>
                  <a:pt x="29081" y="48575"/>
                </a:lnTo>
                <a:lnTo>
                  <a:pt x="29026" y="48538"/>
                </a:lnTo>
                <a:close/>
                <a:moveTo>
                  <a:pt x="31465" y="48519"/>
                </a:moveTo>
                <a:lnTo>
                  <a:pt x="31427" y="48538"/>
                </a:lnTo>
                <a:lnTo>
                  <a:pt x="31371" y="48594"/>
                </a:lnTo>
                <a:lnTo>
                  <a:pt x="31316" y="48687"/>
                </a:lnTo>
                <a:lnTo>
                  <a:pt x="31241" y="48910"/>
                </a:lnTo>
                <a:lnTo>
                  <a:pt x="31185" y="49041"/>
                </a:lnTo>
                <a:lnTo>
                  <a:pt x="31092" y="49208"/>
                </a:lnTo>
                <a:lnTo>
                  <a:pt x="30943" y="49413"/>
                </a:lnTo>
                <a:lnTo>
                  <a:pt x="30813" y="49636"/>
                </a:lnTo>
                <a:lnTo>
                  <a:pt x="30776" y="49729"/>
                </a:lnTo>
                <a:lnTo>
                  <a:pt x="30757" y="49804"/>
                </a:lnTo>
                <a:lnTo>
                  <a:pt x="30776" y="49878"/>
                </a:lnTo>
                <a:lnTo>
                  <a:pt x="30813" y="49916"/>
                </a:lnTo>
                <a:lnTo>
                  <a:pt x="30850" y="49916"/>
                </a:lnTo>
                <a:lnTo>
                  <a:pt x="30906" y="49878"/>
                </a:lnTo>
                <a:lnTo>
                  <a:pt x="30962" y="49841"/>
                </a:lnTo>
                <a:lnTo>
                  <a:pt x="31036" y="49767"/>
                </a:lnTo>
                <a:lnTo>
                  <a:pt x="31167" y="49581"/>
                </a:lnTo>
                <a:lnTo>
                  <a:pt x="31297" y="49376"/>
                </a:lnTo>
                <a:lnTo>
                  <a:pt x="31409" y="49171"/>
                </a:lnTo>
                <a:lnTo>
                  <a:pt x="31539" y="48910"/>
                </a:lnTo>
                <a:lnTo>
                  <a:pt x="31762" y="49171"/>
                </a:lnTo>
                <a:lnTo>
                  <a:pt x="31967" y="49432"/>
                </a:lnTo>
                <a:lnTo>
                  <a:pt x="32153" y="49674"/>
                </a:lnTo>
                <a:lnTo>
                  <a:pt x="32265" y="49804"/>
                </a:lnTo>
                <a:lnTo>
                  <a:pt x="32302" y="49823"/>
                </a:lnTo>
                <a:lnTo>
                  <a:pt x="32321" y="49823"/>
                </a:lnTo>
                <a:lnTo>
                  <a:pt x="32321" y="49748"/>
                </a:lnTo>
                <a:lnTo>
                  <a:pt x="32321" y="49655"/>
                </a:lnTo>
                <a:lnTo>
                  <a:pt x="32284" y="49469"/>
                </a:lnTo>
                <a:lnTo>
                  <a:pt x="32191" y="49301"/>
                </a:lnTo>
                <a:lnTo>
                  <a:pt x="32098" y="49134"/>
                </a:lnTo>
                <a:lnTo>
                  <a:pt x="31967" y="48966"/>
                </a:lnTo>
                <a:lnTo>
                  <a:pt x="31837" y="48817"/>
                </a:lnTo>
                <a:lnTo>
                  <a:pt x="31576" y="48557"/>
                </a:lnTo>
                <a:lnTo>
                  <a:pt x="31539" y="48538"/>
                </a:lnTo>
                <a:lnTo>
                  <a:pt x="31502" y="48519"/>
                </a:lnTo>
                <a:close/>
                <a:moveTo>
                  <a:pt x="15788" y="48482"/>
                </a:moveTo>
                <a:lnTo>
                  <a:pt x="15732" y="48538"/>
                </a:lnTo>
                <a:lnTo>
                  <a:pt x="15397" y="49134"/>
                </a:lnTo>
                <a:lnTo>
                  <a:pt x="15192" y="49432"/>
                </a:lnTo>
                <a:lnTo>
                  <a:pt x="14988" y="49692"/>
                </a:lnTo>
                <a:lnTo>
                  <a:pt x="14522" y="49152"/>
                </a:lnTo>
                <a:lnTo>
                  <a:pt x="14224" y="48854"/>
                </a:lnTo>
                <a:lnTo>
                  <a:pt x="14131" y="48743"/>
                </a:lnTo>
                <a:lnTo>
                  <a:pt x="14094" y="48724"/>
                </a:lnTo>
                <a:lnTo>
                  <a:pt x="14075" y="48724"/>
                </a:lnTo>
                <a:lnTo>
                  <a:pt x="14057" y="48761"/>
                </a:lnTo>
                <a:lnTo>
                  <a:pt x="14038" y="48799"/>
                </a:lnTo>
                <a:lnTo>
                  <a:pt x="14057" y="48854"/>
                </a:lnTo>
                <a:lnTo>
                  <a:pt x="14075" y="48929"/>
                </a:lnTo>
                <a:lnTo>
                  <a:pt x="14150" y="49059"/>
                </a:lnTo>
                <a:lnTo>
                  <a:pt x="14261" y="49208"/>
                </a:lnTo>
                <a:lnTo>
                  <a:pt x="14503" y="49487"/>
                </a:lnTo>
                <a:lnTo>
                  <a:pt x="14671" y="49655"/>
                </a:lnTo>
                <a:lnTo>
                  <a:pt x="14764" y="49767"/>
                </a:lnTo>
                <a:lnTo>
                  <a:pt x="14839" y="49860"/>
                </a:lnTo>
                <a:lnTo>
                  <a:pt x="14894" y="49897"/>
                </a:lnTo>
                <a:lnTo>
                  <a:pt x="14932" y="49916"/>
                </a:lnTo>
                <a:lnTo>
                  <a:pt x="14988" y="49934"/>
                </a:lnTo>
                <a:lnTo>
                  <a:pt x="15062" y="49916"/>
                </a:lnTo>
                <a:lnTo>
                  <a:pt x="15118" y="49897"/>
                </a:lnTo>
                <a:lnTo>
                  <a:pt x="15174" y="49841"/>
                </a:lnTo>
                <a:lnTo>
                  <a:pt x="15304" y="49692"/>
                </a:lnTo>
                <a:lnTo>
                  <a:pt x="15509" y="49394"/>
                </a:lnTo>
                <a:lnTo>
                  <a:pt x="15714" y="49096"/>
                </a:lnTo>
                <a:lnTo>
                  <a:pt x="15807" y="48947"/>
                </a:lnTo>
                <a:lnTo>
                  <a:pt x="15863" y="48780"/>
                </a:lnTo>
                <a:lnTo>
                  <a:pt x="15863" y="48705"/>
                </a:lnTo>
                <a:lnTo>
                  <a:pt x="15863" y="48557"/>
                </a:lnTo>
                <a:lnTo>
                  <a:pt x="15844" y="48501"/>
                </a:lnTo>
                <a:lnTo>
                  <a:pt x="15825" y="48482"/>
                </a:lnTo>
                <a:close/>
                <a:moveTo>
                  <a:pt x="76688" y="48519"/>
                </a:moveTo>
                <a:lnTo>
                  <a:pt x="76669" y="48557"/>
                </a:lnTo>
                <a:lnTo>
                  <a:pt x="76651" y="48594"/>
                </a:lnTo>
                <a:lnTo>
                  <a:pt x="76688" y="48724"/>
                </a:lnTo>
                <a:lnTo>
                  <a:pt x="76762" y="48892"/>
                </a:lnTo>
                <a:lnTo>
                  <a:pt x="76948" y="49245"/>
                </a:lnTo>
                <a:lnTo>
                  <a:pt x="77079" y="49469"/>
                </a:lnTo>
                <a:lnTo>
                  <a:pt x="77284" y="49729"/>
                </a:lnTo>
                <a:lnTo>
                  <a:pt x="77395" y="49860"/>
                </a:lnTo>
                <a:lnTo>
                  <a:pt x="77470" y="49916"/>
                </a:lnTo>
                <a:lnTo>
                  <a:pt x="77526" y="49934"/>
                </a:lnTo>
                <a:lnTo>
                  <a:pt x="77581" y="49934"/>
                </a:lnTo>
                <a:lnTo>
                  <a:pt x="77637" y="49897"/>
                </a:lnTo>
                <a:lnTo>
                  <a:pt x="77749" y="49823"/>
                </a:lnTo>
                <a:lnTo>
                  <a:pt x="77935" y="49599"/>
                </a:lnTo>
                <a:lnTo>
                  <a:pt x="78159" y="49320"/>
                </a:lnTo>
                <a:lnTo>
                  <a:pt x="78363" y="49041"/>
                </a:lnTo>
                <a:lnTo>
                  <a:pt x="78401" y="48966"/>
                </a:lnTo>
                <a:lnTo>
                  <a:pt x="78457" y="48817"/>
                </a:lnTo>
                <a:lnTo>
                  <a:pt x="78457" y="48761"/>
                </a:lnTo>
                <a:lnTo>
                  <a:pt x="78475" y="48724"/>
                </a:lnTo>
                <a:lnTo>
                  <a:pt x="78457" y="48705"/>
                </a:lnTo>
                <a:lnTo>
                  <a:pt x="78401" y="48743"/>
                </a:lnTo>
                <a:lnTo>
                  <a:pt x="78196" y="48985"/>
                </a:lnTo>
                <a:lnTo>
                  <a:pt x="77972" y="49208"/>
                </a:lnTo>
                <a:lnTo>
                  <a:pt x="77563" y="49692"/>
                </a:lnTo>
                <a:lnTo>
                  <a:pt x="77339" y="49432"/>
                </a:lnTo>
                <a:lnTo>
                  <a:pt x="77153" y="49134"/>
                </a:lnTo>
                <a:lnTo>
                  <a:pt x="77079" y="49003"/>
                </a:lnTo>
                <a:lnTo>
                  <a:pt x="76986" y="48817"/>
                </a:lnTo>
                <a:lnTo>
                  <a:pt x="76893" y="48650"/>
                </a:lnTo>
                <a:lnTo>
                  <a:pt x="76837" y="48594"/>
                </a:lnTo>
                <a:lnTo>
                  <a:pt x="76800" y="48538"/>
                </a:lnTo>
                <a:lnTo>
                  <a:pt x="76725" y="48519"/>
                </a:lnTo>
                <a:close/>
                <a:moveTo>
                  <a:pt x="9626" y="48575"/>
                </a:moveTo>
                <a:lnTo>
                  <a:pt x="9570" y="48594"/>
                </a:lnTo>
                <a:lnTo>
                  <a:pt x="9514" y="48631"/>
                </a:lnTo>
                <a:lnTo>
                  <a:pt x="9384" y="48743"/>
                </a:lnTo>
                <a:lnTo>
                  <a:pt x="9235" y="48892"/>
                </a:lnTo>
                <a:lnTo>
                  <a:pt x="9086" y="49059"/>
                </a:lnTo>
                <a:lnTo>
                  <a:pt x="8955" y="49245"/>
                </a:lnTo>
                <a:lnTo>
                  <a:pt x="8862" y="49394"/>
                </a:lnTo>
                <a:lnTo>
                  <a:pt x="8806" y="49487"/>
                </a:lnTo>
                <a:lnTo>
                  <a:pt x="8769" y="49599"/>
                </a:lnTo>
                <a:lnTo>
                  <a:pt x="8750" y="49655"/>
                </a:lnTo>
                <a:lnTo>
                  <a:pt x="8750" y="49674"/>
                </a:lnTo>
                <a:lnTo>
                  <a:pt x="8788" y="49674"/>
                </a:lnTo>
                <a:lnTo>
                  <a:pt x="8881" y="49636"/>
                </a:lnTo>
                <a:lnTo>
                  <a:pt x="8974" y="49581"/>
                </a:lnTo>
                <a:lnTo>
                  <a:pt x="9067" y="49487"/>
                </a:lnTo>
                <a:lnTo>
                  <a:pt x="9253" y="49283"/>
                </a:lnTo>
                <a:lnTo>
                  <a:pt x="9551" y="48854"/>
                </a:lnTo>
                <a:lnTo>
                  <a:pt x="9626" y="49115"/>
                </a:lnTo>
                <a:lnTo>
                  <a:pt x="9793" y="49525"/>
                </a:lnTo>
                <a:lnTo>
                  <a:pt x="9868" y="49729"/>
                </a:lnTo>
                <a:lnTo>
                  <a:pt x="9961" y="49878"/>
                </a:lnTo>
                <a:lnTo>
                  <a:pt x="9998" y="49934"/>
                </a:lnTo>
                <a:lnTo>
                  <a:pt x="10054" y="49971"/>
                </a:lnTo>
                <a:lnTo>
                  <a:pt x="10128" y="49971"/>
                </a:lnTo>
                <a:lnTo>
                  <a:pt x="10147" y="49934"/>
                </a:lnTo>
                <a:lnTo>
                  <a:pt x="10165" y="49878"/>
                </a:lnTo>
                <a:lnTo>
                  <a:pt x="10128" y="49729"/>
                </a:lnTo>
                <a:lnTo>
                  <a:pt x="10072" y="49543"/>
                </a:lnTo>
                <a:lnTo>
                  <a:pt x="9998" y="49320"/>
                </a:lnTo>
                <a:lnTo>
                  <a:pt x="9812" y="48892"/>
                </a:lnTo>
                <a:lnTo>
                  <a:pt x="9681" y="48612"/>
                </a:lnTo>
                <a:lnTo>
                  <a:pt x="9663" y="48575"/>
                </a:lnTo>
                <a:close/>
                <a:moveTo>
                  <a:pt x="12865" y="48631"/>
                </a:moveTo>
                <a:lnTo>
                  <a:pt x="12828" y="48650"/>
                </a:lnTo>
                <a:lnTo>
                  <a:pt x="12772" y="48705"/>
                </a:lnTo>
                <a:lnTo>
                  <a:pt x="12716" y="48780"/>
                </a:lnTo>
                <a:lnTo>
                  <a:pt x="12642" y="48910"/>
                </a:lnTo>
                <a:lnTo>
                  <a:pt x="12474" y="49301"/>
                </a:lnTo>
                <a:lnTo>
                  <a:pt x="12400" y="49487"/>
                </a:lnTo>
                <a:lnTo>
                  <a:pt x="12362" y="49674"/>
                </a:lnTo>
                <a:lnTo>
                  <a:pt x="12344" y="49785"/>
                </a:lnTo>
                <a:lnTo>
                  <a:pt x="12362" y="49841"/>
                </a:lnTo>
                <a:lnTo>
                  <a:pt x="12418" y="49841"/>
                </a:lnTo>
                <a:lnTo>
                  <a:pt x="12437" y="49823"/>
                </a:lnTo>
                <a:lnTo>
                  <a:pt x="12511" y="49729"/>
                </a:lnTo>
                <a:lnTo>
                  <a:pt x="12660" y="49432"/>
                </a:lnTo>
                <a:lnTo>
                  <a:pt x="12902" y="48947"/>
                </a:lnTo>
                <a:lnTo>
                  <a:pt x="13033" y="49208"/>
                </a:lnTo>
                <a:lnTo>
                  <a:pt x="13219" y="49525"/>
                </a:lnTo>
                <a:lnTo>
                  <a:pt x="13331" y="49674"/>
                </a:lnTo>
                <a:lnTo>
                  <a:pt x="13442" y="49804"/>
                </a:lnTo>
                <a:lnTo>
                  <a:pt x="13573" y="49897"/>
                </a:lnTo>
                <a:lnTo>
                  <a:pt x="13703" y="49953"/>
                </a:lnTo>
                <a:lnTo>
                  <a:pt x="13777" y="49971"/>
                </a:lnTo>
                <a:lnTo>
                  <a:pt x="13833" y="49971"/>
                </a:lnTo>
                <a:lnTo>
                  <a:pt x="13870" y="49953"/>
                </a:lnTo>
                <a:lnTo>
                  <a:pt x="13870" y="49934"/>
                </a:lnTo>
                <a:lnTo>
                  <a:pt x="13870" y="49897"/>
                </a:lnTo>
                <a:lnTo>
                  <a:pt x="13852" y="49841"/>
                </a:lnTo>
                <a:lnTo>
                  <a:pt x="13777" y="49729"/>
                </a:lnTo>
                <a:lnTo>
                  <a:pt x="13554" y="49469"/>
                </a:lnTo>
                <a:lnTo>
                  <a:pt x="13405" y="49283"/>
                </a:lnTo>
                <a:lnTo>
                  <a:pt x="13331" y="49171"/>
                </a:lnTo>
                <a:lnTo>
                  <a:pt x="13275" y="49041"/>
                </a:lnTo>
                <a:lnTo>
                  <a:pt x="13126" y="48780"/>
                </a:lnTo>
                <a:lnTo>
                  <a:pt x="13051" y="48687"/>
                </a:lnTo>
                <a:lnTo>
                  <a:pt x="13014" y="48650"/>
                </a:lnTo>
                <a:lnTo>
                  <a:pt x="12958" y="48631"/>
                </a:lnTo>
                <a:close/>
                <a:moveTo>
                  <a:pt x="71810" y="48631"/>
                </a:moveTo>
                <a:lnTo>
                  <a:pt x="71754" y="48650"/>
                </a:lnTo>
                <a:lnTo>
                  <a:pt x="71717" y="48687"/>
                </a:lnTo>
                <a:lnTo>
                  <a:pt x="71680" y="48761"/>
                </a:lnTo>
                <a:lnTo>
                  <a:pt x="71642" y="48929"/>
                </a:lnTo>
                <a:lnTo>
                  <a:pt x="71624" y="49041"/>
                </a:lnTo>
                <a:lnTo>
                  <a:pt x="71549" y="49171"/>
                </a:lnTo>
                <a:lnTo>
                  <a:pt x="71456" y="49357"/>
                </a:lnTo>
                <a:lnTo>
                  <a:pt x="71363" y="49543"/>
                </a:lnTo>
                <a:lnTo>
                  <a:pt x="71344" y="49618"/>
                </a:lnTo>
                <a:lnTo>
                  <a:pt x="71344" y="49674"/>
                </a:lnTo>
                <a:lnTo>
                  <a:pt x="71382" y="49748"/>
                </a:lnTo>
                <a:lnTo>
                  <a:pt x="71400" y="49785"/>
                </a:lnTo>
                <a:lnTo>
                  <a:pt x="71493" y="49785"/>
                </a:lnTo>
                <a:lnTo>
                  <a:pt x="71531" y="49748"/>
                </a:lnTo>
                <a:lnTo>
                  <a:pt x="71568" y="49692"/>
                </a:lnTo>
                <a:lnTo>
                  <a:pt x="71661" y="49562"/>
                </a:lnTo>
                <a:lnTo>
                  <a:pt x="71754" y="49394"/>
                </a:lnTo>
                <a:lnTo>
                  <a:pt x="71828" y="49227"/>
                </a:lnTo>
                <a:lnTo>
                  <a:pt x="71903" y="49003"/>
                </a:lnTo>
                <a:lnTo>
                  <a:pt x="72052" y="49152"/>
                </a:lnTo>
                <a:lnTo>
                  <a:pt x="72182" y="49301"/>
                </a:lnTo>
                <a:lnTo>
                  <a:pt x="72313" y="49469"/>
                </a:lnTo>
                <a:lnTo>
                  <a:pt x="72424" y="49636"/>
                </a:lnTo>
                <a:lnTo>
                  <a:pt x="72480" y="49748"/>
                </a:lnTo>
                <a:lnTo>
                  <a:pt x="72573" y="49897"/>
                </a:lnTo>
                <a:lnTo>
                  <a:pt x="72629" y="49953"/>
                </a:lnTo>
                <a:lnTo>
                  <a:pt x="72666" y="49971"/>
                </a:lnTo>
                <a:lnTo>
                  <a:pt x="72685" y="49971"/>
                </a:lnTo>
                <a:lnTo>
                  <a:pt x="72704" y="49953"/>
                </a:lnTo>
                <a:lnTo>
                  <a:pt x="72741" y="49860"/>
                </a:lnTo>
                <a:lnTo>
                  <a:pt x="72741" y="49785"/>
                </a:lnTo>
                <a:lnTo>
                  <a:pt x="72741" y="49692"/>
                </a:lnTo>
                <a:lnTo>
                  <a:pt x="72722" y="49618"/>
                </a:lnTo>
                <a:lnTo>
                  <a:pt x="72685" y="49525"/>
                </a:lnTo>
                <a:lnTo>
                  <a:pt x="72573" y="49357"/>
                </a:lnTo>
                <a:lnTo>
                  <a:pt x="72443" y="49171"/>
                </a:lnTo>
                <a:lnTo>
                  <a:pt x="72294" y="49022"/>
                </a:lnTo>
                <a:lnTo>
                  <a:pt x="72145" y="48873"/>
                </a:lnTo>
                <a:lnTo>
                  <a:pt x="71866" y="48650"/>
                </a:lnTo>
                <a:lnTo>
                  <a:pt x="71810" y="48631"/>
                </a:lnTo>
                <a:close/>
                <a:moveTo>
                  <a:pt x="50045" y="48557"/>
                </a:moveTo>
                <a:lnTo>
                  <a:pt x="50008" y="48575"/>
                </a:lnTo>
                <a:lnTo>
                  <a:pt x="49934" y="48650"/>
                </a:lnTo>
                <a:lnTo>
                  <a:pt x="49859" y="48724"/>
                </a:lnTo>
                <a:lnTo>
                  <a:pt x="49710" y="48929"/>
                </a:lnTo>
                <a:lnTo>
                  <a:pt x="49617" y="49078"/>
                </a:lnTo>
                <a:lnTo>
                  <a:pt x="49301" y="49469"/>
                </a:lnTo>
                <a:lnTo>
                  <a:pt x="49133" y="49692"/>
                </a:lnTo>
                <a:lnTo>
                  <a:pt x="49077" y="49785"/>
                </a:lnTo>
                <a:lnTo>
                  <a:pt x="49077" y="49878"/>
                </a:lnTo>
                <a:lnTo>
                  <a:pt x="49096" y="49953"/>
                </a:lnTo>
                <a:lnTo>
                  <a:pt x="49114" y="49990"/>
                </a:lnTo>
                <a:lnTo>
                  <a:pt x="49189" y="49990"/>
                </a:lnTo>
                <a:lnTo>
                  <a:pt x="49245" y="49953"/>
                </a:lnTo>
                <a:lnTo>
                  <a:pt x="49375" y="49841"/>
                </a:lnTo>
                <a:lnTo>
                  <a:pt x="49468" y="49729"/>
                </a:lnTo>
                <a:lnTo>
                  <a:pt x="50064" y="48873"/>
                </a:lnTo>
                <a:lnTo>
                  <a:pt x="50474" y="49432"/>
                </a:lnTo>
                <a:lnTo>
                  <a:pt x="50585" y="49599"/>
                </a:lnTo>
                <a:lnTo>
                  <a:pt x="50716" y="49729"/>
                </a:lnTo>
                <a:lnTo>
                  <a:pt x="50790" y="49785"/>
                </a:lnTo>
                <a:lnTo>
                  <a:pt x="50846" y="49785"/>
                </a:lnTo>
                <a:lnTo>
                  <a:pt x="50865" y="49729"/>
                </a:lnTo>
                <a:lnTo>
                  <a:pt x="50846" y="49674"/>
                </a:lnTo>
                <a:lnTo>
                  <a:pt x="50790" y="49525"/>
                </a:lnTo>
                <a:lnTo>
                  <a:pt x="50697" y="49338"/>
                </a:lnTo>
                <a:lnTo>
                  <a:pt x="50585" y="49152"/>
                </a:lnTo>
                <a:lnTo>
                  <a:pt x="50325" y="48817"/>
                </a:lnTo>
                <a:lnTo>
                  <a:pt x="50138" y="48594"/>
                </a:lnTo>
                <a:lnTo>
                  <a:pt x="50120" y="48575"/>
                </a:lnTo>
                <a:lnTo>
                  <a:pt x="50083" y="48557"/>
                </a:lnTo>
                <a:close/>
                <a:moveTo>
                  <a:pt x="82925" y="48538"/>
                </a:moveTo>
                <a:lnTo>
                  <a:pt x="82869" y="48594"/>
                </a:lnTo>
                <a:lnTo>
                  <a:pt x="82832" y="48687"/>
                </a:lnTo>
                <a:lnTo>
                  <a:pt x="82757" y="48854"/>
                </a:lnTo>
                <a:lnTo>
                  <a:pt x="82720" y="48966"/>
                </a:lnTo>
                <a:lnTo>
                  <a:pt x="82497" y="49413"/>
                </a:lnTo>
                <a:lnTo>
                  <a:pt x="82404" y="49674"/>
                </a:lnTo>
                <a:lnTo>
                  <a:pt x="82366" y="49767"/>
                </a:lnTo>
                <a:lnTo>
                  <a:pt x="82366" y="49860"/>
                </a:lnTo>
                <a:lnTo>
                  <a:pt x="82385" y="49934"/>
                </a:lnTo>
                <a:lnTo>
                  <a:pt x="82422" y="49971"/>
                </a:lnTo>
                <a:lnTo>
                  <a:pt x="82441" y="49990"/>
                </a:lnTo>
                <a:lnTo>
                  <a:pt x="82478" y="49971"/>
                </a:lnTo>
                <a:lnTo>
                  <a:pt x="82552" y="49916"/>
                </a:lnTo>
                <a:lnTo>
                  <a:pt x="82627" y="49823"/>
                </a:lnTo>
                <a:lnTo>
                  <a:pt x="82683" y="49729"/>
                </a:lnTo>
                <a:lnTo>
                  <a:pt x="82739" y="49618"/>
                </a:lnTo>
                <a:lnTo>
                  <a:pt x="82832" y="49357"/>
                </a:lnTo>
                <a:lnTo>
                  <a:pt x="82999" y="48854"/>
                </a:lnTo>
                <a:lnTo>
                  <a:pt x="83148" y="49059"/>
                </a:lnTo>
                <a:lnTo>
                  <a:pt x="83409" y="49357"/>
                </a:lnTo>
                <a:lnTo>
                  <a:pt x="83558" y="49506"/>
                </a:lnTo>
                <a:lnTo>
                  <a:pt x="83670" y="49618"/>
                </a:lnTo>
                <a:lnTo>
                  <a:pt x="83763" y="49674"/>
                </a:lnTo>
                <a:lnTo>
                  <a:pt x="83800" y="49674"/>
                </a:lnTo>
                <a:lnTo>
                  <a:pt x="83819" y="49655"/>
                </a:lnTo>
                <a:lnTo>
                  <a:pt x="83819" y="49599"/>
                </a:lnTo>
                <a:lnTo>
                  <a:pt x="83800" y="49543"/>
                </a:lnTo>
                <a:lnTo>
                  <a:pt x="83744" y="49394"/>
                </a:lnTo>
                <a:lnTo>
                  <a:pt x="83632" y="49245"/>
                </a:lnTo>
                <a:lnTo>
                  <a:pt x="83502" y="49078"/>
                </a:lnTo>
                <a:lnTo>
                  <a:pt x="83223" y="48780"/>
                </a:lnTo>
                <a:lnTo>
                  <a:pt x="83037" y="48575"/>
                </a:lnTo>
                <a:lnTo>
                  <a:pt x="83018" y="48538"/>
                </a:lnTo>
                <a:close/>
                <a:moveTo>
                  <a:pt x="79574" y="48594"/>
                </a:moveTo>
                <a:lnTo>
                  <a:pt x="79536" y="48631"/>
                </a:lnTo>
                <a:lnTo>
                  <a:pt x="79350" y="48892"/>
                </a:lnTo>
                <a:lnTo>
                  <a:pt x="79034" y="49338"/>
                </a:lnTo>
                <a:lnTo>
                  <a:pt x="78754" y="49748"/>
                </a:lnTo>
                <a:lnTo>
                  <a:pt x="78680" y="49897"/>
                </a:lnTo>
                <a:lnTo>
                  <a:pt x="78661" y="49953"/>
                </a:lnTo>
                <a:lnTo>
                  <a:pt x="78661" y="49971"/>
                </a:lnTo>
                <a:lnTo>
                  <a:pt x="78717" y="50009"/>
                </a:lnTo>
                <a:lnTo>
                  <a:pt x="78773" y="50009"/>
                </a:lnTo>
                <a:lnTo>
                  <a:pt x="78829" y="49990"/>
                </a:lnTo>
                <a:lnTo>
                  <a:pt x="78903" y="49934"/>
                </a:lnTo>
                <a:lnTo>
                  <a:pt x="79052" y="49804"/>
                </a:lnTo>
                <a:lnTo>
                  <a:pt x="79220" y="49618"/>
                </a:lnTo>
                <a:lnTo>
                  <a:pt x="79350" y="49413"/>
                </a:lnTo>
                <a:lnTo>
                  <a:pt x="79481" y="49208"/>
                </a:lnTo>
                <a:lnTo>
                  <a:pt x="79648" y="48947"/>
                </a:lnTo>
                <a:lnTo>
                  <a:pt x="79871" y="49432"/>
                </a:lnTo>
                <a:lnTo>
                  <a:pt x="80039" y="49729"/>
                </a:lnTo>
                <a:lnTo>
                  <a:pt x="80095" y="49823"/>
                </a:lnTo>
                <a:lnTo>
                  <a:pt x="80132" y="49841"/>
                </a:lnTo>
                <a:lnTo>
                  <a:pt x="80151" y="49841"/>
                </a:lnTo>
                <a:lnTo>
                  <a:pt x="80188" y="49823"/>
                </a:lnTo>
                <a:lnTo>
                  <a:pt x="80207" y="49767"/>
                </a:lnTo>
                <a:lnTo>
                  <a:pt x="80188" y="49692"/>
                </a:lnTo>
                <a:lnTo>
                  <a:pt x="80169" y="49599"/>
                </a:lnTo>
                <a:lnTo>
                  <a:pt x="80095" y="49357"/>
                </a:lnTo>
                <a:lnTo>
                  <a:pt x="79983" y="49096"/>
                </a:lnTo>
                <a:lnTo>
                  <a:pt x="79853" y="48873"/>
                </a:lnTo>
                <a:lnTo>
                  <a:pt x="79723" y="48687"/>
                </a:lnTo>
                <a:lnTo>
                  <a:pt x="79667" y="48631"/>
                </a:lnTo>
                <a:lnTo>
                  <a:pt x="79611" y="48594"/>
                </a:lnTo>
                <a:close/>
                <a:moveTo>
                  <a:pt x="38968" y="48687"/>
                </a:moveTo>
                <a:lnTo>
                  <a:pt x="38875" y="48724"/>
                </a:lnTo>
                <a:lnTo>
                  <a:pt x="38781" y="48817"/>
                </a:lnTo>
                <a:lnTo>
                  <a:pt x="38688" y="48947"/>
                </a:lnTo>
                <a:lnTo>
                  <a:pt x="38465" y="49301"/>
                </a:lnTo>
                <a:lnTo>
                  <a:pt x="38241" y="49674"/>
                </a:lnTo>
                <a:lnTo>
                  <a:pt x="38186" y="49823"/>
                </a:lnTo>
                <a:lnTo>
                  <a:pt x="38167" y="49897"/>
                </a:lnTo>
                <a:lnTo>
                  <a:pt x="38167" y="49953"/>
                </a:lnTo>
                <a:lnTo>
                  <a:pt x="38186" y="49990"/>
                </a:lnTo>
                <a:lnTo>
                  <a:pt x="38223" y="50027"/>
                </a:lnTo>
                <a:lnTo>
                  <a:pt x="38279" y="50009"/>
                </a:lnTo>
                <a:lnTo>
                  <a:pt x="38372" y="49971"/>
                </a:lnTo>
                <a:lnTo>
                  <a:pt x="38428" y="49953"/>
                </a:lnTo>
                <a:lnTo>
                  <a:pt x="38465" y="49897"/>
                </a:lnTo>
                <a:lnTo>
                  <a:pt x="38539" y="49785"/>
                </a:lnTo>
                <a:lnTo>
                  <a:pt x="38595" y="49636"/>
                </a:lnTo>
                <a:lnTo>
                  <a:pt x="38670" y="49469"/>
                </a:lnTo>
                <a:lnTo>
                  <a:pt x="38726" y="49301"/>
                </a:lnTo>
                <a:lnTo>
                  <a:pt x="38781" y="49171"/>
                </a:lnTo>
                <a:lnTo>
                  <a:pt x="38875" y="49059"/>
                </a:lnTo>
                <a:lnTo>
                  <a:pt x="38912" y="49022"/>
                </a:lnTo>
                <a:lnTo>
                  <a:pt x="38968" y="49003"/>
                </a:lnTo>
                <a:lnTo>
                  <a:pt x="39023" y="49003"/>
                </a:lnTo>
                <a:lnTo>
                  <a:pt x="39061" y="49022"/>
                </a:lnTo>
                <a:lnTo>
                  <a:pt x="39117" y="49059"/>
                </a:lnTo>
                <a:lnTo>
                  <a:pt x="39172" y="49115"/>
                </a:lnTo>
                <a:lnTo>
                  <a:pt x="39265" y="49264"/>
                </a:lnTo>
                <a:lnTo>
                  <a:pt x="39359" y="49432"/>
                </a:lnTo>
                <a:lnTo>
                  <a:pt x="39433" y="49599"/>
                </a:lnTo>
                <a:lnTo>
                  <a:pt x="39508" y="49748"/>
                </a:lnTo>
                <a:lnTo>
                  <a:pt x="39582" y="49841"/>
                </a:lnTo>
                <a:lnTo>
                  <a:pt x="39619" y="49860"/>
                </a:lnTo>
                <a:lnTo>
                  <a:pt x="39656" y="49860"/>
                </a:lnTo>
                <a:lnTo>
                  <a:pt x="39675" y="49823"/>
                </a:lnTo>
                <a:lnTo>
                  <a:pt x="39675" y="49804"/>
                </a:lnTo>
                <a:lnTo>
                  <a:pt x="39675" y="49692"/>
                </a:lnTo>
                <a:lnTo>
                  <a:pt x="39638" y="49581"/>
                </a:lnTo>
                <a:lnTo>
                  <a:pt x="39582" y="49432"/>
                </a:lnTo>
                <a:lnTo>
                  <a:pt x="39452" y="49171"/>
                </a:lnTo>
                <a:lnTo>
                  <a:pt x="39377" y="49022"/>
                </a:lnTo>
                <a:lnTo>
                  <a:pt x="39303" y="48873"/>
                </a:lnTo>
                <a:lnTo>
                  <a:pt x="39228" y="48780"/>
                </a:lnTo>
                <a:lnTo>
                  <a:pt x="39154" y="48705"/>
                </a:lnTo>
                <a:lnTo>
                  <a:pt x="39061" y="48687"/>
                </a:lnTo>
                <a:close/>
                <a:moveTo>
                  <a:pt x="61030" y="48743"/>
                </a:moveTo>
                <a:lnTo>
                  <a:pt x="60974" y="48780"/>
                </a:lnTo>
                <a:lnTo>
                  <a:pt x="60918" y="48836"/>
                </a:lnTo>
                <a:lnTo>
                  <a:pt x="60788" y="49003"/>
                </a:lnTo>
                <a:lnTo>
                  <a:pt x="60658" y="49208"/>
                </a:lnTo>
                <a:lnTo>
                  <a:pt x="60546" y="49450"/>
                </a:lnTo>
                <a:lnTo>
                  <a:pt x="60471" y="49655"/>
                </a:lnTo>
                <a:lnTo>
                  <a:pt x="60416" y="49841"/>
                </a:lnTo>
                <a:lnTo>
                  <a:pt x="60416" y="49916"/>
                </a:lnTo>
                <a:lnTo>
                  <a:pt x="60434" y="49971"/>
                </a:lnTo>
                <a:lnTo>
                  <a:pt x="60471" y="50027"/>
                </a:lnTo>
                <a:lnTo>
                  <a:pt x="60509" y="50046"/>
                </a:lnTo>
                <a:lnTo>
                  <a:pt x="60546" y="50027"/>
                </a:lnTo>
                <a:lnTo>
                  <a:pt x="60602" y="49990"/>
                </a:lnTo>
                <a:lnTo>
                  <a:pt x="60695" y="49878"/>
                </a:lnTo>
                <a:lnTo>
                  <a:pt x="60788" y="49711"/>
                </a:lnTo>
                <a:lnTo>
                  <a:pt x="60956" y="49320"/>
                </a:lnTo>
                <a:lnTo>
                  <a:pt x="61067" y="49059"/>
                </a:lnTo>
                <a:lnTo>
                  <a:pt x="61123" y="49134"/>
                </a:lnTo>
                <a:lnTo>
                  <a:pt x="61179" y="49245"/>
                </a:lnTo>
                <a:lnTo>
                  <a:pt x="61291" y="49525"/>
                </a:lnTo>
                <a:lnTo>
                  <a:pt x="61365" y="49636"/>
                </a:lnTo>
                <a:lnTo>
                  <a:pt x="61421" y="49729"/>
                </a:lnTo>
                <a:lnTo>
                  <a:pt x="61458" y="49767"/>
                </a:lnTo>
                <a:lnTo>
                  <a:pt x="61514" y="49767"/>
                </a:lnTo>
                <a:lnTo>
                  <a:pt x="61551" y="49748"/>
                </a:lnTo>
                <a:lnTo>
                  <a:pt x="61570" y="49692"/>
                </a:lnTo>
                <a:lnTo>
                  <a:pt x="61589" y="49636"/>
                </a:lnTo>
                <a:lnTo>
                  <a:pt x="61589" y="49581"/>
                </a:lnTo>
                <a:lnTo>
                  <a:pt x="61589" y="49506"/>
                </a:lnTo>
                <a:lnTo>
                  <a:pt x="61533" y="49357"/>
                </a:lnTo>
                <a:lnTo>
                  <a:pt x="61458" y="49208"/>
                </a:lnTo>
                <a:lnTo>
                  <a:pt x="61365" y="49059"/>
                </a:lnTo>
                <a:lnTo>
                  <a:pt x="61272" y="48929"/>
                </a:lnTo>
                <a:lnTo>
                  <a:pt x="61123" y="48761"/>
                </a:lnTo>
                <a:lnTo>
                  <a:pt x="61086" y="48743"/>
                </a:lnTo>
                <a:close/>
                <a:moveTo>
                  <a:pt x="57269" y="48705"/>
                </a:moveTo>
                <a:lnTo>
                  <a:pt x="57213" y="48761"/>
                </a:lnTo>
                <a:lnTo>
                  <a:pt x="57176" y="48836"/>
                </a:lnTo>
                <a:lnTo>
                  <a:pt x="57102" y="49003"/>
                </a:lnTo>
                <a:lnTo>
                  <a:pt x="57064" y="49134"/>
                </a:lnTo>
                <a:lnTo>
                  <a:pt x="56953" y="49320"/>
                </a:lnTo>
                <a:lnTo>
                  <a:pt x="56822" y="49543"/>
                </a:lnTo>
                <a:lnTo>
                  <a:pt x="56692" y="49785"/>
                </a:lnTo>
                <a:lnTo>
                  <a:pt x="56655" y="49878"/>
                </a:lnTo>
                <a:lnTo>
                  <a:pt x="56636" y="49953"/>
                </a:lnTo>
                <a:lnTo>
                  <a:pt x="56655" y="50046"/>
                </a:lnTo>
                <a:lnTo>
                  <a:pt x="56692" y="50083"/>
                </a:lnTo>
                <a:lnTo>
                  <a:pt x="56729" y="50102"/>
                </a:lnTo>
                <a:lnTo>
                  <a:pt x="56785" y="50083"/>
                </a:lnTo>
                <a:lnTo>
                  <a:pt x="56841" y="50027"/>
                </a:lnTo>
                <a:lnTo>
                  <a:pt x="56897" y="49971"/>
                </a:lnTo>
                <a:lnTo>
                  <a:pt x="57009" y="49785"/>
                </a:lnTo>
                <a:lnTo>
                  <a:pt x="57139" y="49581"/>
                </a:lnTo>
                <a:lnTo>
                  <a:pt x="57232" y="49376"/>
                </a:lnTo>
                <a:lnTo>
                  <a:pt x="57362" y="49096"/>
                </a:lnTo>
                <a:lnTo>
                  <a:pt x="57679" y="49525"/>
                </a:lnTo>
                <a:lnTo>
                  <a:pt x="57772" y="49655"/>
                </a:lnTo>
                <a:lnTo>
                  <a:pt x="57865" y="49748"/>
                </a:lnTo>
                <a:lnTo>
                  <a:pt x="57939" y="49785"/>
                </a:lnTo>
                <a:lnTo>
                  <a:pt x="57958" y="49785"/>
                </a:lnTo>
                <a:lnTo>
                  <a:pt x="57995" y="49748"/>
                </a:lnTo>
                <a:lnTo>
                  <a:pt x="58014" y="49711"/>
                </a:lnTo>
                <a:lnTo>
                  <a:pt x="58014" y="49655"/>
                </a:lnTo>
                <a:lnTo>
                  <a:pt x="57977" y="49543"/>
                </a:lnTo>
                <a:lnTo>
                  <a:pt x="57884" y="49394"/>
                </a:lnTo>
                <a:lnTo>
                  <a:pt x="57790" y="49227"/>
                </a:lnTo>
                <a:lnTo>
                  <a:pt x="57548" y="48929"/>
                </a:lnTo>
                <a:lnTo>
                  <a:pt x="57399" y="48743"/>
                </a:lnTo>
                <a:lnTo>
                  <a:pt x="57362" y="48724"/>
                </a:lnTo>
                <a:lnTo>
                  <a:pt x="57325" y="48705"/>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7" name="Google Shape;37;p7"/>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3"/>
              </a:buClr>
              <a:buSzPts val="2400"/>
              <a:buNone/>
              <a:defRPr>
                <a:solidFill>
                  <a:schemeClr val="accent3"/>
                </a:solidFill>
              </a:defRPr>
            </a:lvl1pPr>
            <a:lvl2pPr lvl="1" rtl="0">
              <a:spcBef>
                <a:spcPts val="0"/>
              </a:spcBef>
              <a:spcAft>
                <a:spcPts val="0"/>
              </a:spcAft>
              <a:buClr>
                <a:schemeClr val="accent3"/>
              </a:buClr>
              <a:buSzPts val="2400"/>
              <a:buNone/>
              <a:defRPr>
                <a:solidFill>
                  <a:schemeClr val="accent3"/>
                </a:solidFill>
              </a:defRPr>
            </a:lvl2pPr>
            <a:lvl3pPr lvl="2" rtl="0">
              <a:spcBef>
                <a:spcPts val="0"/>
              </a:spcBef>
              <a:spcAft>
                <a:spcPts val="0"/>
              </a:spcAft>
              <a:buClr>
                <a:schemeClr val="accent3"/>
              </a:buClr>
              <a:buSzPts val="2400"/>
              <a:buNone/>
              <a:defRPr>
                <a:solidFill>
                  <a:schemeClr val="accent3"/>
                </a:solidFill>
              </a:defRPr>
            </a:lvl3pPr>
            <a:lvl4pPr lvl="3" rtl="0">
              <a:spcBef>
                <a:spcPts val="0"/>
              </a:spcBef>
              <a:spcAft>
                <a:spcPts val="0"/>
              </a:spcAft>
              <a:buClr>
                <a:schemeClr val="accent3"/>
              </a:buClr>
              <a:buSzPts val="2400"/>
              <a:buNone/>
              <a:defRPr>
                <a:solidFill>
                  <a:schemeClr val="accent3"/>
                </a:solidFill>
              </a:defRPr>
            </a:lvl4pPr>
            <a:lvl5pPr lvl="4" rtl="0">
              <a:spcBef>
                <a:spcPts val="0"/>
              </a:spcBef>
              <a:spcAft>
                <a:spcPts val="0"/>
              </a:spcAft>
              <a:buClr>
                <a:schemeClr val="accent3"/>
              </a:buClr>
              <a:buSzPts val="2400"/>
              <a:buNone/>
              <a:defRPr>
                <a:solidFill>
                  <a:schemeClr val="accent3"/>
                </a:solidFill>
              </a:defRPr>
            </a:lvl5pPr>
            <a:lvl6pPr lvl="5" rtl="0">
              <a:spcBef>
                <a:spcPts val="0"/>
              </a:spcBef>
              <a:spcAft>
                <a:spcPts val="0"/>
              </a:spcAft>
              <a:buClr>
                <a:schemeClr val="accent3"/>
              </a:buClr>
              <a:buSzPts val="2400"/>
              <a:buNone/>
              <a:defRPr>
                <a:solidFill>
                  <a:schemeClr val="accent3"/>
                </a:solidFill>
              </a:defRPr>
            </a:lvl6pPr>
            <a:lvl7pPr lvl="6" rtl="0">
              <a:spcBef>
                <a:spcPts val="0"/>
              </a:spcBef>
              <a:spcAft>
                <a:spcPts val="0"/>
              </a:spcAft>
              <a:buClr>
                <a:schemeClr val="accent3"/>
              </a:buClr>
              <a:buSzPts val="2400"/>
              <a:buNone/>
              <a:defRPr>
                <a:solidFill>
                  <a:schemeClr val="accent3"/>
                </a:solidFill>
              </a:defRPr>
            </a:lvl7pPr>
            <a:lvl8pPr lvl="7" rtl="0">
              <a:spcBef>
                <a:spcPts val="0"/>
              </a:spcBef>
              <a:spcAft>
                <a:spcPts val="0"/>
              </a:spcAft>
              <a:buClr>
                <a:schemeClr val="accent3"/>
              </a:buClr>
              <a:buSzPts val="2400"/>
              <a:buNone/>
              <a:defRPr>
                <a:solidFill>
                  <a:schemeClr val="accent3"/>
                </a:solidFill>
              </a:defRPr>
            </a:lvl8pPr>
            <a:lvl9pPr lvl="8" rtl="0">
              <a:spcBef>
                <a:spcPts val="0"/>
              </a:spcBef>
              <a:spcAft>
                <a:spcPts val="0"/>
              </a:spcAft>
              <a:buClr>
                <a:schemeClr val="accent3"/>
              </a:buClr>
              <a:buSzPts val="2400"/>
              <a:buNone/>
              <a:defRPr>
                <a:solidFill>
                  <a:schemeClr val="accent3"/>
                </a:solidFill>
              </a:defRPr>
            </a:lvl9pPr>
          </a:lstStyle>
          <a:p>
            <a:endParaRPr/>
          </a:p>
        </p:txBody>
      </p:sp>
      <p:sp>
        <p:nvSpPr>
          <p:cNvPr id="38" name="Google Shape;38;p7"/>
          <p:cNvSpPr txBox="1">
            <a:spLocks noGrp="1"/>
          </p:cNvSpPr>
          <p:nvPr>
            <p:ph type="body" idx="1"/>
          </p:nvPr>
        </p:nvSpPr>
        <p:spPr>
          <a:xfrm>
            <a:off x="1101367"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39" name="Google Shape;39;p7"/>
          <p:cNvSpPr txBox="1">
            <a:spLocks noGrp="1"/>
          </p:cNvSpPr>
          <p:nvPr>
            <p:ph type="body" idx="2"/>
          </p:nvPr>
        </p:nvSpPr>
        <p:spPr>
          <a:xfrm>
            <a:off x="4457125"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0" name="Google Shape;40;p7"/>
          <p:cNvSpPr txBox="1">
            <a:spLocks noGrp="1"/>
          </p:cNvSpPr>
          <p:nvPr>
            <p:ph type="body" idx="3"/>
          </p:nvPr>
        </p:nvSpPr>
        <p:spPr>
          <a:xfrm>
            <a:off x="7812883"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1" name="Google Shape;41;p7"/>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2083880271"/>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42"/>
        <p:cNvGrpSpPr/>
        <p:nvPr/>
      </p:nvGrpSpPr>
      <p:grpSpPr>
        <a:xfrm>
          <a:off x="0" y="0"/>
          <a:ext cx="0" cy="0"/>
          <a:chOff x="0" y="0"/>
          <a:chExt cx="0" cy="0"/>
        </a:xfrm>
      </p:grpSpPr>
      <p:sp>
        <p:nvSpPr>
          <p:cNvPr id="43" name="Google Shape;43;p8"/>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4" name="Google Shape;44;p8"/>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2"/>
              </a:buClr>
              <a:buSzPts val="2400"/>
              <a:buNone/>
              <a:defRPr>
                <a:solidFill>
                  <a:schemeClr val="accent2"/>
                </a:solidFill>
              </a:defRPr>
            </a:lvl1pPr>
            <a:lvl2pPr lvl="1">
              <a:spcBef>
                <a:spcPts val="0"/>
              </a:spcBef>
              <a:spcAft>
                <a:spcPts val="0"/>
              </a:spcAft>
              <a:buClr>
                <a:schemeClr val="accent2"/>
              </a:buClr>
              <a:buSzPts val="2400"/>
              <a:buNone/>
              <a:defRPr>
                <a:solidFill>
                  <a:schemeClr val="accent2"/>
                </a:solidFill>
              </a:defRPr>
            </a:lvl2pPr>
            <a:lvl3pPr lvl="2">
              <a:spcBef>
                <a:spcPts val="0"/>
              </a:spcBef>
              <a:spcAft>
                <a:spcPts val="0"/>
              </a:spcAft>
              <a:buClr>
                <a:schemeClr val="accent2"/>
              </a:buClr>
              <a:buSzPts val="2400"/>
              <a:buNone/>
              <a:defRPr>
                <a:solidFill>
                  <a:schemeClr val="accent2"/>
                </a:solidFill>
              </a:defRPr>
            </a:lvl3pPr>
            <a:lvl4pPr lvl="3">
              <a:spcBef>
                <a:spcPts val="0"/>
              </a:spcBef>
              <a:spcAft>
                <a:spcPts val="0"/>
              </a:spcAft>
              <a:buClr>
                <a:schemeClr val="accent2"/>
              </a:buClr>
              <a:buSzPts val="2400"/>
              <a:buNone/>
              <a:defRPr>
                <a:solidFill>
                  <a:schemeClr val="accent2"/>
                </a:solidFill>
              </a:defRPr>
            </a:lvl4pPr>
            <a:lvl5pPr lvl="4">
              <a:spcBef>
                <a:spcPts val="0"/>
              </a:spcBef>
              <a:spcAft>
                <a:spcPts val="0"/>
              </a:spcAft>
              <a:buClr>
                <a:schemeClr val="accent2"/>
              </a:buClr>
              <a:buSzPts val="2400"/>
              <a:buNone/>
              <a:defRPr>
                <a:solidFill>
                  <a:schemeClr val="accent2"/>
                </a:solidFill>
              </a:defRPr>
            </a:lvl5pPr>
            <a:lvl6pPr lvl="5">
              <a:spcBef>
                <a:spcPts val="0"/>
              </a:spcBef>
              <a:spcAft>
                <a:spcPts val="0"/>
              </a:spcAft>
              <a:buClr>
                <a:schemeClr val="accent2"/>
              </a:buClr>
              <a:buSzPts val="2400"/>
              <a:buNone/>
              <a:defRPr>
                <a:solidFill>
                  <a:schemeClr val="accent2"/>
                </a:solidFill>
              </a:defRPr>
            </a:lvl6pPr>
            <a:lvl7pPr lvl="6">
              <a:spcBef>
                <a:spcPts val="0"/>
              </a:spcBef>
              <a:spcAft>
                <a:spcPts val="0"/>
              </a:spcAft>
              <a:buClr>
                <a:schemeClr val="accent2"/>
              </a:buClr>
              <a:buSzPts val="2400"/>
              <a:buNone/>
              <a:defRPr>
                <a:solidFill>
                  <a:schemeClr val="accent2"/>
                </a:solidFill>
              </a:defRPr>
            </a:lvl7pPr>
            <a:lvl8pPr lvl="7">
              <a:spcBef>
                <a:spcPts val="0"/>
              </a:spcBef>
              <a:spcAft>
                <a:spcPts val="0"/>
              </a:spcAft>
              <a:buClr>
                <a:schemeClr val="accent2"/>
              </a:buClr>
              <a:buSzPts val="2400"/>
              <a:buNone/>
              <a:defRPr>
                <a:solidFill>
                  <a:schemeClr val="accent2"/>
                </a:solidFill>
              </a:defRPr>
            </a:lvl8pPr>
            <a:lvl9pPr lvl="8">
              <a:spcBef>
                <a:spcPts val="0"/>
              </a:spcBef>
              <a:spcAft>
                <a:spcPts val="0"/>
              </a:spcAft>
              <a:buClr>
                <a:schemeClr val="accent2"/>
              </a:buClr>
              <a:buSzPts val="2400"/>
              <a:buNone/>
              <a:defRPr>
                <a:solidFill>
                  <a:schemeClr val="accent2"/>
                </a:solidFill>
              </a:defRPr>
            </a:lvl9pPr>
          </a:lstStyle>
          <a:p>
            <a:endParaRPr/>
          </a:p>
        </p:txBody>
      </p:sp>
      <p:sp>
        <p:nvSpPr>
          <p:cNvPr id="45" name="Google Shape;45;p8"/>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1750520691"/>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6"/>
        <p:cNvGrpSpPr/>
        <p:nvPr/>
      </p:nvGrpSpPr>
      <p:grpSpPr>
        <a:xfrm>
          <a:off x="0" y="0"/>
          <a:ext cx="0" cy="0"/>
          <a:chOff x="0" y="0"/>
          <a:chExt cx="0" cy="0"/>
        </a:xfrm>
      </p:grpSpPr>
      <p:sp>
        <p:nvSpPr>
          <p:cNvPr id="47" name="Google Shape;47;p9"/>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48" name="Google Shape;48;p9"/>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rgbClr val="CDBCB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CDBCB5"/>
              </a:solidFill>
              <a:cs typeface="Arial"/>
              <a:sym typeface="Arial"/>
            </a:endParaRPr>
          </a:p>
        </p:txBody>
      </p:sp>
      <p:sp>
        <p:nvSpPr>
          <p:cNvPr id="49" name="Google Shape;49;p9"/>
          <p:cNvSpPr txBox="1">
            <a:spLocks noGrp="1"/>
          </p:cNvSpPr>
          <p:nvPr>
            <p:ph type="body" idx="1"/>
          </p:nvPr>
        </p:nvSpPr>
        <p:spPr>
          <a:xfrm>
            <a:off x="609600" y="5468679"/>
            <a:ext cx="10972800" cy="692800"/>
          </a:xfrm>
          <a:prstGeom prst="rect">
            <a:avLst/>
          </a:prstGeom>
        </p:spPr>
        <p:txBody>
          <a:bodyPr spcFirstLastPara="1" wrap="square" lIns="91425" tIns="91425" rIns="91425" bIns="91425" anchor="t" anchorCtr="0">
            <a:noAutofit/>
          </a:bodyPr>
          <a:lstStyle>
            <a:lvl1pPr marL="609585" lvl="0" indent="-304792" algn="ctr">
              <a:spcBef>
                <a:spcPts val="480"/>
              </a:spcBef>
              <a:spcAft>
                <a:spcPts val="0"/>
              </a:spcAft>
              <a:buSzPts val="1800"/>
              <a:buNone/>
              <a:defRPr sz="2400"/>
            </a:lvl1pPr>
          </a:lstStyle>
          <a:p>
            <a:endParaRPr/>
          </a:p>
        </p:txBody>
      </p:sp>
    </p:spTree>
    <p:extLst>
      <p:ext uri="{BB962C8B-B14F-4D97-AF65-F5344CB8AC3E}">
        <p14:creationId xmlns:p14="http://schemas.microsoft.com/office/powerpoint/2010/main" val="1268684789"/>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943089226"/>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showMasterSp="0" showMasterPhAnim="0" type="title" preserve="1">
  <p:cSld name="Title Slide">
    <p:spTree>
      <p:nvGrpSpPr>
        <p:cNvPr id="1" name=""/>
        <p:cNvGrpSpPr/>
        <p:nvPr/>
      </p:nvGrpSpPr>
      <p:grpSpPr>
        <a:xfrm>
          <a:off x="0" y="0"/>
          <a:ext cx="0" cy="0"/>
          <a:chOff x="0" y="0"/>
          <a:chExt cx="0" cy="0"/>
        </a:xfrm>
      </p:grpSpPr>
      <p:sp>
        <p:nvSpPr>
          <p:cNvPr id="4" name="Oval 3"/>
          <p:cNvSpPr>
            <a:spLocks noChangeArrowheads="1"/>
          </p:cNvSpPr>
          <p:nvPr/>
        </p:nvSpPr>
        <p:spPr bwMode="ltGray">
          <a:xfrm>
            <a:off x="1524000" y="1600200"/>
            <a:ext cx="6908800" cy="5257800"/>
          </a:xfrm>
          <a:prstGeom prst="ellipse">
            <a:avLst/>
          </a:prstGeom>
          <a:gradFill rotWithShape="1">
            <a:gsLst>
              <a:gs pos="0">
                <a:schemeClr val="accent1">
                  <a:gamma/>
                  <a:tint val="0"/>
                  <a:invGamma/>
                </a:schemeClr>
              </a:gs>
              <a:gs pos="100000">
                <a:schemeClr val="accent1">
                  <a:alpha val="30000"/>
                </a:schemeClr>
              </a:gs>
            </a:gsLst>
            <a:path path="shape">
              <a:fillToRect l="50000" t="50000" r="50000" b="50000"/>
            </a:path>
          </a:gradFill>
          <a:ln w="9525">
            <a:noFill/>
            <a:round/>
            <a:headEnd/>
            <a:tailEnd/>
          </a:ln>
          <a:effectLst/>
        </p:spPr>
        <p:txBody>
          <a:bodyPr wrap="none" anchor="ctr"/>
          <a:lstStyle/>
          <a:p>
            <a:pPr defTabSz="914377" fontAlgn="base">
              <a:spcBef>
                <a:spcPct val="0"/>
              </a:spcBef>
              <a:spcAft>
                <a:spcPct val="0"/>
              </a:spcAft>
              <a:defRPr/>
            </a:pPr>
            <a:endParaRPr lang="en-US" sz="1800">
              <a:solidFill>
                <a:srgbClr val="000000"/>
              </a:solidFill>
            </a:endParaRPr>
          </a:p>
        </p:txBody>
      </p:sp>
      <p:grpSp>
        <p:nvGrpSpPr>
          <p:cNvPr id="5" name="Group 36"/>
          <p:cNvGrpSpPr>
            <a:grpSpLocks/>
          </p:cNvGrpSpPr>
          <p:nvPr/>
        </p:nvGrpSpPr>
        <p:grpSpPr bwMode="auto">
          <a:xfrm>
            <a:off x="0" y="0"/>
            <a:ext cx="7266517" cy="6858000"/>
            <a:chOff x="0" y="0"/>
            <a:chExt cx="3433" cy="4320"/>
          </a:xfrm>
        </p:grpSpPr>
        <p:pic>
          <p:nvPicPr>
            <p:cNvPr id="6" name="Picture 30" descr="11"/>
            <p:cNvPicPr>
              <a:picLocks noChangeAspect="1" noChangeArrowheads="1"/>
            </p:cNvPicPr>
            <p:nvPr userDrawn="1"/>
          </p:nvPicPr>
          <p:blipFill>
            <a:blip r:embed="rId2">
              <a:extLst>
                <a:ext uri="{28A0092B-C50C-407E-A947-70E740481C1C}">
                  <a14:useLocalDpi xmlns:a14="http://schemas.microsoft.com/office/drawing/2010/main" val="0"/>
                </a:ext>
              </a:extLst>
            </a:blip>
            <a:srcRect l="33020" t="5556"/>
            <a:stretch>
              <a:fillRect/>
            </a:stretch>
          </p:blipFill>
          <p:spPr bwMode="gray">
            <a:xfrm>
              <a:off x="0" y="336"/>
              <a:ext cx="3433" cy="3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31" descr="07"/>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gray">
            <a:xfrm>
              <a:off x="2016" y="0"/>
              <a:ext cx="1200" cy="16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 name="Oval 17"/>
          <p:cNvSpPr>
            <a:spLocks noChangeArrowheads="1"/>
          </p:cNvSpPr>
          <p:nvPr/>
        </p:nvSpPr>
        <p:spPr bwMode="ltGray">
          <a:xfrm>
            <a:off x="7416800" y="3581402"/>
            <a:ext cx="2946400" cy="2227263"/>
          </a:xfrm>
          <a:prstGeom prst="ellipse">
            <a:avLst/>
          </a:prstGeom>
          <a:gradFill rotWithShape="1">
            <a:gsLst>
              <a:gs pos="0">
                <a:schemeClr val="accent2">
                  <a:gamma/>
                  <a:tint val="0"/>
                  <a:invGamma/>
                </a:schemeClr>
              </a:gs>
              <a:gs pos="100000">
                <a:schemeClr val="accent2">
                  <a:alpha val="39999"/>
                </a:schemeClr>
              </a:gs>
            </a:gsLst>
            <a:path path="shape">
              <a:fillToRect l="50000" t="50000" r="50000" b="50000"/>
            </a:path>
          </a:gradFill>
          <a:ln w="9525">
            <a:noFill/>
            <a:round/>
            <a:headEnd/>
            <a:tailEnd/>
          </a:ln>
          <a:effectLst/>
        </p:spPr>
        <p:txBody>
          <a:bodyPr wrap="none" anchor="ctr"/>
          <a:lstStyle/>
          <a:p>
            <a:pPr defTabSz="914377" fontAlgn="base">
              <a:spcBef>
                <a:spcPct val="0"/>
              </a:spcBef>
              <a:spcAft>
                <a:spcPct val="0"/>
              </a:spcAft>
              <a:defRPr/>
            </a:pPr>
            <a:endParaRPr lang="en-US" sz="1800">
              <a:solidFill>
                <a:srgbClr val="000000"/>
              </a:solidFill>
            </a:endParaRPr>
          </a:p>
        </p:txBody>
      </p:sp>
      <p:sp>
        <p:nvSpPr>
          <p:cNvPr id="9" name="Oval 18"/>
          <p:cNvSpPr>
            <a:spLocks noChangeArrowheads="1"/>
          </p:cNvSpPr>
          <p:nvPr/>
        </p:nvSpPr>
        <p:spPr bwMode="ltGray">
          <a:xfrm>
            <a:off x="10363200" y="228600"/>
            <a:ext cx="1422400" cy="990600"/>
          </a:xfrm>
          <a:prstGeom prst="ellipse">
            <a:avLst/>
          </a:prstGeom>
          <a:gradFill rotWithShape="1">
            <a:gsLst>
              <a:gs pos="0">
                <a:schemeClr val="hlink">
                  <a:gamma/>
                  <a:tint val="0"/>
                  <a:invGamma/>
                </a:schemeClr>
              </a:gs>
              <a:gs pos="100000">
                <a:schemeClr val="hlink">
                  <a:alpha val="39999"/>
                </a:schemeClr>
              </a:gs>
            </a:gsLst>
            <a:path path="shape">
              <a:fillToRect l="50000" t="50000" r="50000" b="50000"/>
            </a:path>
          </a:gradFill>
          <a:ln w="9525">
            <a:noFill/>
            <a:round/>
            <a:headEnd/>
            <a:tailEnd/>
          </a:ln>
          <a:effectLst/>
        </p:spPr>
        <p:txBody>
          <a:bodyPr wrap="none" anchor="ctr"/>
          <a:lstStyle/>
          <a:p>
            <a:pPr defTabSz="914377" fontAlgn="base">
              <a:spcBef>
                <a:spcPct val="0"/>
              </a:spcBef>
              <a:spcAft>
                <a:spcPct val="0"/>
              </a:spcAft>
              <a:defRPr/>
            </a:pPr>
            <a:endParaRPr lang="en-US" sz="1800">
              <a:solidFill>
                <a:srgbClr val="000000"/>
              </a:solidFill>
            </a:endParaRPr>
          </a:p>
        </p:txBody>
      </p:sp>
      <p:sp>
        <p:nvSpPr>
          <p:cNvPr id="10" name="Text Box 23"/>
          <p:cNvSpPr txBox="1">
            <a:spLocks noChangeArrowheads="1"/>
          </p:cNvSpPr>
          <p:nvPr/>
        </p:nvSpPr>
        <p:spPr bwMode="gray">
          <a:xfrm>
            <a:off x="10756543" y="555625"/>
            <a:ext cx="104387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defTabSz="914377" fontAlgn="base">
              <a:spcBef>
                <a:spcPct val="0"/>
              </a:spcBef>
              <a:spcAft>
                <a:spcPct val="0"/>
              </a:spcAft>
            </a:pPr>
            <a:r>
              <a:rPr lang="en-US" sz="1800">
                <a:solidFill>
                  <a:srgbClr val="000000"/>
                </a:solidFill>
                <a:latin typeface="Arial" panose="020B0604020202020204" pitchFamily="34" charset="0"/>
              </a:rPr>
              <a:t>L/O/G/O</a:t>
            </a:r>
          </a:p>
        </p:txBody>
      </p:sp>
      <p:pic>
        <p:nvPicPr>
          <p:cNvPr id="11" name="Picture 26" descr="09"/>
          <p:cNvPicPr>
            <a:picLocks noChangeAspect="1" noChangeArrowheads="1"/>
          </p:cNvPicPr>
          <p:nvPr/>
        </p:nvPicPr>
        <p:blipFill>
          <a:blip r:embed="rId4">
            <a:extLst>
              <a:ext uri="{28A0092B-C50C-407E-A947-70E740481C1C}">
                <a14:useLocalDpi xmlns:a14="http://schemas.microsoft.com/office/drawing/2010/main" val="0"/>
              </a:ext>
            </a:extLst>
          </a:blip>
          <a:srcRect l="31970" r="12268"/>
          <a:stretch>
            <a:fillRect/>
          </a:stretch>
        </p:blipFill>
        <p:spPr bwMode="gray">
          <a:xfrm>
            <a:off x="0" y="2"/>
            <a:ext cx="7620000" cy="685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3" descr="0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gray">
          <a:xfrm rot="3067933">
            <a:off x="9695129" y="5600436"/>
            <a:ext cx="754063" cy="357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12" descr="0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rot="1840479">
            <a:off x="7971369" y="5614989"/>
            <a:ext cx="2493433" cy="30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11" descr="0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rot="895542">
            <a:off x="7285568" y="5962652"/>
            <a:ext cx="2904067"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10" descr="0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a:off x="7010402" y="6470650"/>
            <a:ext cx="3179233" cy="387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 name="Picture 9" descr="0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gray">
          <a:xfrm>
            <a:off x="9550400" y="5059364"/>
            <a:ext cx="2641600" cy="1798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TextBox 33"/>
          <p:cNvSpPr txBox="1">
            <a:spLocks noChangeArrowheads="1"/>
          </p:cNvSpPr>
          <p:nvPr userDrawn="1"/>
        </p:nvSpPr>
        <p:spPr bwMode="auto">
          <a:xfrm>
            <a:off x="2" y="6627815"/>
            <a:ext cx="169148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377" fontAlgn="base">
              <a:spcBef>
                <a:spcPct val="0"/>
              </a:spcBef>
              <a:spcAft>
                <a:spcPct val="0"/>
              </a:spcAft>
            </a:pPr>
            <a:r>
              <a:rPr lang="en-US" sz="900">
                <a:solidFill>
                  <a:srgbClr val="000000"/>
                </a:solidFill>
                <a:latin typeface="Arial" panose="020B0604020202020204" pitchFamily="34" charset="0"/>
              </a:rPr>
              <a:t>http://dichvudanhvanban.com</a:t>
            </a:r>
          </a:p>
        </p:txBody>
      </p:sp>
      <p:sp>
        <p:nvSpPr>
          <p:cNvPr id="3074" name="Rectangle 2"/>
          <p:cNvSpPr>
            <a:spLocks noGrp="1" noChangeArrowheads="1"/>
          </p:cNvSpPr>
          <p:nvPr>
            <p:ph type="ctrTitle"/>
          </p:nvPr>
        </p:nvSpPr>
        <p:spPr>
          <a:xfrm>
            <a:off x="3657600" y="2057402"/>
            <a:ext cx="8331200" cy="2003425"/>
          </a:xfrm>
        </p:spPr>
        <p:txBody>
          <a:bodyPr/>
          <a:lstStyle>
            <a:lvl1pPr algn="r">
              <a:defRPr sz="5500"/>
            </a:lvl1pPr>
          </a:lstStyle>
          <a:p>
            <a:r>
              <a:rPr lang="en-US"/>
              <a:t>Click to edit Master title style</a:t>
            </a:r>
          </a:p>
        </p:txBody>
      </p:sp>
      <p:sp>
        <p:nvSpPr>
          <p:cNvPr id="3075" name="Rectangle 3"/>
          <p:cNvSpPr>
            <a:spLocks noGrp="1" noChangeArrowheads="1"/>
          </p:cNvSpPr>
          <p:nvPr>
            <p:ph type="subTitle" idx="1"/>
          </p:nvPr>
        </p:nvSpPr>
        <p:spPr>
          <a:xfrm>
            <a:off x="4040717" y="3886200"/>
            <a:ext cx="7948083" cy="533400"/>
          </a:xfrm>
        </p:spPr>
        <p:txBody>
          <a:bodyPr/>
          <a:lstStyle>
            <a:lvl1pPr marL="0" indent="0" algn="r">
              <a:buFontTx/>
              <a:buNone/>
              <a:defRPr sz="2000"/>
            </a:lvl1pPr>
          </a:lstStyle>
          <a:p>
            <a:r>
              <a:rPr lang="en-US"/>
              <a:t>Click to edit Master subtitle style</a:t>
            </a:r>
          </a:p>
        </p:txBody>
      </p:sp>
      <p:sp>
        <p:nvSpPr>
          <p:cNvPr id="18" name="Rectangle 4"/>
          <p:cNvSpPr>
            <a:spLocks noGrp="1" noChangeArrowheads="1"/>
          </p:cNvSpPr>
          <p:nvPr>
            <p:ph type="dt" sz="half" idx="10"/>
          </p:nvPr>
        </p:nvSpPr>
        <p:spPr/>
        <p:txBody>
          <a:bodyPr/>
          <a:lstStyle>
            <a:lvl1pPr eaLnBrk="0" hangingPunct="0">
              <a:defRPr sz="1000">
                <a:latin typeface=".VnTime" pitchFamily="34" charset="0"/>
                <a:cs typeface="Arial" panose="020B0604020202020204" pitchFamily="34" charset="0"/>
              </a:defRPr>
            </a:lvl1pPr>
          </a:lstStyle>
          <a:p>
            <a:pPr>
              <a:defRPr/>
            </a:pPr>
            <a:endParaRPr lang="en-US"/>
          </a:p>
        </p:txBody>
      </p:sp>
      <p:sp>
        <p:nvSpPr>
          <p:cNvPr id="19" name="Rectangle 5"/>
          <p:cNvSpPr>
            <a:spLocks noGrp="1" noChangeArrowheads="1"/>
          </p:cNvSpPr>
          <p:nvPr>
            <p:ph type="ftr" sz="quarter" idx="11"/>
          </p:nvPr>
        </p:nvSpPr>
        <p:spPr/>
        <p:txBody>
          <a:bodyPr/>
          <a:lstStyle>
            <a:lvl1pPr eaLnBrk="0" hangingPunct="0">
              <a:defRPr sz="1000">
                <a:latin typeface=".VnTime" pitchFamily="34" charset="0"/>
                <a:cs typeface="Arial" panose="020B0604020202020204" pitchFamily="34" charset="0"/>
              </a:defRPr>
            </a:lvl1pPr>
          </a:lstStyle>
          <a:p>
            <a:pPr>
              <a:defRPr/>
            </a:pPr>
            <a:endParaRPr lang="en-US"/>
          </a:p>
        </p:txBody>
      </p:sp>
      <p:sp>
        <p:nvSpPr>
          <p:cNvPr id="20" name="Rectangle 6"/>
          <p:cNvSpPr>
            <a:spLocks noGrp="1" noChangeArrowheads="1"/>
          </p:cNvSpPr>
          <p:nvPr>
            <p:ph type="sldNum" sz="quarter" idx="12"/>
          </p:nvPr>
        </p:nvSpPr>
        <p:spPr/>
        <p:txBody>
          <a:bodyPr/>
          <a:lstStyle>
            <a:lvl1pPr eaLnBrk="0" hangingPunct="0">
              <a:defRPr sz="1000">
                <a:latin typeface=".VnTime" pitchFamily="34" charset="0"/>
                <a:cs typeface="Arial" panose="020B0604020202020204" pitchFamily="34" charset="0"/>
              </a:defRPr>
            </a:lvl1pPr>
          </a:lstStyle>
          <a:p>
            <a:pPr>
              <a:defRPr/>
            </a:pPr>
            <a:fld id="{80EF1D0B-3527-4F46-B4CD-0C66F589F705}" type="slidenum">
              <a:rPr lang="en-US"/>
              <a:pPr>
                <a:defRPr/>
              </a:pPr>
              <a:t>‹#›</a:t>
            </a:fld>
            <a:endParaRPr lang="en-US"/>
          </a:p>
        </p:txBody>
      </p:sp>
    </p:spTree>
    <p:extLst>
      <p:ext uri="{BB962C8B-B14F-4D97-AF65-F5344CB8AC3E}">
        <p14:creationId xmlns:p14="http://schemas.microsoft.com/office/powerpoint/2010/main" val="20259522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grpId="0" nodeType="withEffect">
                                  <p:stCondLst>
                                    <p:cond delay="0"/>
                                  </p:stCondLst>
                                  <p:childTnLst>
                                    <p:animMotion origin="layout" path="M -0.34826 0.20195 C -0.33038 0.16748 -0.32951 0.06246 -0.24132 -0.00486 C -0.15312 -0.07217 -0.04843 -0.00856 0.00226 -0.00948 " pathEditMode="relative" rAng="0" ptsTypes="asa">
                                      <p:cBhvr>
                                        <p:cTn id="6" dur="2000" fill="hold"/>
                                        <p:tgtEl>
                                          <p:spTgt spid="9"/>
                                        </p:tgtEl>
                                        <p:attrNameLst>
                                          <p:attrName>ppt_x</p:attrName>
                                          <p:attrName>ppt_y</p:attrName>
                                        </p:attrNameLst>
                                      </p:cBhvr>
                                      <p:rCtr x="17500" y="-13700"/>
                                    </p:animMotion>
                                  </p:childTnLst>
                                </p:cTn>
                              </p:par>
                              <p:par>
                                <p:cTn id="7" presetID="10" presetClass="entr" presetSubtype="0" fill="hold" nodeType="withEffect">
                                  <p:stCondLst>
                                    <p:cond delay="0"/>
                                  </p:stCondLst>
                                  <p:childTnLst>
                                    <p:set>
                                      <p:cBhvr>
                                        <p:cTn id="8" dur="1" fill="hold">
                                          <p:stCondLst>
                                            <p:cond delay="0"/>
                                          </p:stCondLst>
                                        </p:cTn>
                                        <p:tgtEl>
                                          <p:spTgt spid="16"/>
                                        </p:tgtEl>
                                        <p:attrNameLst>
                                          <p:attrName>style.visibility</p:attrName>
                                        </p:attrNameLst>
                                      </p:cBhvr>
                                      <p:to>
                                        <p:strVal val="visible"/>
                                      </p:to>
                                    </p:set>
                                    <p:animEffect transition="in" filter="fade">
                                      <p:cBhvr>
                                        <p:cTn id="9" dur="2000"/>
                                        <p:tgtEl>
                                          <p:spTgt spid="16"/>
                                        </p:tgtEl>
                                      </p:cBhvr>
                                    </p:animEffect>
                                  </p:childTnLst>
                                </p:cTn>
                              </p:par>
                            </p:childTnLst>
                          </p:cTn>
                        </p:par>
                        <p:par>
                          <p:cTn id="10" fill="hold">
                            <p:stCondLst>
                              <p:cond delay="2000"/>
                            </p:stCondLst>
                            <p:childTnLst>
                              <p:par>
                                <p:cTn id="11" presetID="22" presetClass="entr" presetSubtype="2" fill="hold" nodeType="after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wipe(right)">
                                      <p:cBhvr>
                                        <p:cTn id="13" dur="500"/>
                                        <p:tgtEl>
                                          <p:spTgt spid="15"/>
                                        </p:tgtEl>
                                      </p:cBhvr>
                                    </p:animEffect>
                                  </p:childTnLst>
                                </p:cTn>
                              </p:par>
                            </p:childTnLst>
                          </p:cTn>
                        </p:par>
                        <p:par>
                          <p:cTn id="14" fill="hold">
                            <p:stCondLst>
                              <p:cond delay="2500"/>
                            </p:stCondLst>
                            <p:childTnLst>
                              <p:par>
                                <p:cTn id="15" presetID="22" presetClass="entr" presetSubtype="2" fill="hold" nodeType="after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wipe(right)">
                                      <p:cBhvr>
                                        <p:cTn id="17" dur="500"/>
                                        <p:tgtEl>
                                          <p:spTgt spid="14"/>
                                        </p:tgtEl>
                                      </p:cBhvr>
                                    </p:animEffect>
                                  </p:childTnLst>
                                </p:cTn>
                              </p:par>
                            </p:childTnLst>
                          </p:cTn>
                        </p:par>
                        <p:par>
                          <p:cTn id="18" fill="hold">
                            <p:stCondLst>
                              <p:cond delay="3000"/>
                            </p:stCondLst>
                            <p:childTnLst>
                              <p:par>
                                <p:cTn id="19" presetID="22" presetClass="entr" presetSubtype="2" fill="hold" nodeType="after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wipe(right)">
                                      <p:cBhvr>
                                        <p:cTn id="21" dur="500"/>
                                        <p:tgtEl>
                                          <p:spTgt spid="13"/>
                                        </p:tgtEl>
                                      </p:cBhvr>
                                    </p:animEffect>
                                  </p:childTnLst>
                                </p:cTn>
                              </p:par>
                            </p:childTnLst>
                          </p:cTn>
                        </p:par>
                        <p:par>
                          <p:cTn id="22" fill="hold">
                            <p:stCondLst>
                              <p:cond delay="3500"/>
                            </p:stCondLst>
                            <p:childTnLst>
                              <p:par>
                                <p:cTn id="23" presetID="22" presetClass="entr" presetSubtype="2" fill="hold" nodeType="after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wipe(right)">
                                      <p:cBhvr>
                                        <p:cTn id="25" dur="500"/>
                                        <p:tgtEl>
                                          <p:spTgt spid="12"/>
                                        </p:tgtEl>
                                      </p:cBhvr>
                                    </p:animEffect>
                                  </p:childTnLst>
                                </p:cTn>
                              </p:par>
                              <p:par>
                                <p:cTn id="26" presetID="10" presetClass="exit" presetSubtype="0" fill="hold" nodeType="withEffect">
                                  <p:stCondLst>
                                    <p:cond delay="0"/>
                                  </p:stCondLst>
                                  <p:childTnLst>
                                    <p:animEffect transition="out" filter="fade">
                                      <p:cBhvr>
                                        <p:cTn id="27" dur="1000"/>
                                        <p:tgtEl>
                                          <p:spTgt spid="5"/>
                                        </p:tgtEl>
                                      </p:cBhvr>
                                    </p:animEffect>
                                    <p:set>
                                      <p:cBhvr>
                                        <p:cTn id="28" dur="1" fill="hold">
                                          <p:stCondLst>
                                            <p:cond delay="999"/>
                                          </p:stCondLst>
                                        </p:cTn>
                                        <p:tgtEl>
                                          <p:spTgt spid="5"/>
                                        </p:tgtEl>
                                        <p:attrNameLst>
                                          <p:attrName>style.visibility</p:attrName>
                                        </p:attrNameLst>
                                      </p:cBhvr>
                                      <p:to>
                                        <p:strVal val="hidden"/>
                                      </p:to>
                                    </p:set>
                                  </p:childTnLst>
                                </p:cTn>
                              </p:par>
                            </p:childTnLst>
                          </p:cTn>
                        </p:par>
                        <p:par>
                          <p:cTn id="29" fill="hold">
                            <p:stCondLst>
                              <p:cond delay="4500"/>
                            </p:stCondLst>
                            <p:childTnLst>
                              <p:par>
                                <p:cTn id="30" presetID="10" presetClass="entr" presetSubtype="0" fill="hold" grpId="0" nodeType="after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fade">
                                      <p:cBhvr>
                                        <p:cTn id="32" dur="1000"/>
                                        <p:tgtEl>
                                          <p:spTgt spid="8"/>
                                        </p:tgtEl>
                                      </p:cBhvr>
                                    </p:animEffect>
                                  </p:childTnLst>
                                </p:cTn>
                              </p:par>
                              <p:par>
                                <p:cTn id="33" presetID="10" presetClass="entr" presetSubtype="0" fill="hold" nodeType="with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3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Lst>
  </p:timing>
</p:sldLayout>
</file>

<file path=ppt/slideLayouts/slideLayout1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5BA549DD-BF4A-4C39-9E0A-0B69B81FE60C}" type="slidenum">
              <a:rPr lang="en-US"/>
              <a:pPr>
                <a:defRPr/>
              </a:pPr>
              <a:t>‹#›</a:t>
            </a:fld>
            <a:endParaRPr lang="en-US"/>
          </a:p>
        </p:txBody>
      </p:sp>
    </p:spTree>
    <p:extLst>
      <p:ext uri="{BB962C8B-B14F-4D97-AF65-F5344CB8AC3E}">
        <p14:creationId xmlns:p14="http://schemas.microsoft.com/office/powerpoint/2010/main" val="4091141725"/>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189" indent="0">
              <a:buNone/>
              <a:defRPr sz="1800"/>
            </a:lvl2pPr>
            <a:lvl3pPr marL="914377" indent="0">
              <a:buNone/>
              <a:defRPr sz="1600"/>
            </a:lvl3pPr>
            <a:lvl4pPr marL="1371566" indent="0">
              <a:buNone/>
              <a:defRPr sz="1400"/>
            </a:lvl4pPr>
            <a:lvl5pPr marL="1828754" indent="0">
              <a:buNone/>
              <a:defRPr sz="1400"/>
            </a:lvl5pPr>
            <a:lvl6pPr marL="2285943" indent="0">
              <a:buNone/>
              <a:defRPr sz="1400"/>
            </a:lvl6pPr>
            <a:lvl7pPr marL="2743131" indent="0">
              <a:buNone/>
              <a:defRPr sz="1400"/>
            </a:lvl7pPr>
            <a:lvl8pPr marL="3200320" indent="0">
              <a:buNone/>
              <a:defRPr sz="1400"/>
            </a:lvl8pPr>
            <a:lvl9pPr marL="3657509"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7C03FF85-BAB4-4E79-87F0-D03726E7F353}" type="slidenum">
              <a:rPr lang="en-US"/>
              <a:pPr>
                <a:defRPr/>
              </a:pPr>
              <a:t>‹#›</a:t>
            </a:fld>
            <a:endParaRPr lang="en-US"/>
          </a:p>
        </p:txBody>
      </p:sp>
    </p:spTree>
    <p:extLst>
      <p:ext uri="{BB962C8B-B14F-4D97-AF65-F5344CB8AC3E}">
        <p14:creationId xmlns:p14="http://schemas.microsoft.com/office/powerpoint/2010/main" val="141989422"/>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B6FFBD57-4CE7-4B53-BF03-143653D64FEC}" type="slidenum">
              <a:rPr lang="en-US"/>
              <a:pPr>
                <a:defRPr/>
              </a:pPr>
              <a:t>‹#›</a:t>
            </a:fld>
            <a:endParaRPr lang="en-US"/>
          </a:p>
        </p:txBody>
      </p:sp>
    </p:spTree>
    <p:extLst>
      <p:ext uri="{BB962C8B-B14F-4D97-AF65-F5344CB8AC3E}">
        <p14:creationId xmlns:p14="http://schemas.microsoft.com/office/powerpoint/2010/main" val="3073765629"/>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9"/>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3"/>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9" y="1535113"/>
            <a:ext cx="5389033" cy="639763"/>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9"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8" name="Footer Placeholder 7"/>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9" name="Slide Number Placeholder 8"/>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F5CD336B-CA87-4234-BFC7-AC15D7B77444}" type="slidenum">
              <a:rPr lang="en-US"/>
              <a:pPr>
                <a:defRPr/>
              </a:pPr>
              <a:t>‹#›</a:t>
            </a:fld>
            <a:endParaRPr lang="en-US"/>
          </a:p>
        </p:txBody>
      </p:sp>
    </p:spTree>
    <p:extLst>
      <p:ext uri="{BB962C8B-B14F-4D97-AF65-F5344CB8AC3E}">
        <p14:creationId xmlns:p14="http://schemas.microsoft.com/office/powerpoint/2010/main" val="4034644949"/>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4" name="Footer Placeholder 3"/>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Slide Number Placeholder 4"/>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CF8918E2-818F-424C-A8C6-D5E566425257}" type="slidenum">
              <a:rPr lang="en-US"/>
              <a:pPr>
                <a:defRPr/>
              </a:pPr>
              <a:t>‹#›</a:t>
            </a:fld>
            <a:endParaRPr lang="en-US"/>
          </a:p>
        </p:txBody>
      </p:sp>
    </p:spTree>
    <p:extLst>
      <p:ext uri="{BB962C8B-B14F-4D97-AF65-F5344CB8AC3E}">
        <p14:creationId xmlns:p14="http://schemas.microsoft.com/office/powerpoint/2010/main" val="2552350450"/>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3" name="Footer Placeholder 2"/>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4" name="Slide Number Placeholder 3"/>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3947DAA4-3AC1-4D9D-92CF-FCFDE5C3749D}" type="slidenum">
              <a:rPr lang="en-US"/>
              <a:pPr>
                <a:defRPr/>
              </a:pPr>
              <a:t>‹#›</a:t>
            </a:fld>
            <a:endParaRPr lang="en-US"/>
          </a:p>
        </p:txBody>
      </p:sp>
    </p:spTree>
    <p:extLst>
      <p:ext uri="{BB962C8B-B14F-4D97-AF65-F5344CB8AC3E}">
        <p14:creationId xmlns:p14="http://schemas.microsoft.com/office/powerpoint/2010/main" val="2557160140"/>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49"/>
            <a:ext cx="4011084" cy="1162051"/>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3"/>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2" y="1435102"/>
            <a:ext cx="4011084" cy="4691063"/>
          </a:xfrm>
        </p:spPr>
        <p:txBody>
          <a:bodyPr/>
          <a:lstStyle>
            <a:lvl1pPr marL="0" indent="0">
              <a:buNone/>
              <a:defRPr sz="1400"/>
            </a:lvl1pPr>
            <a:lvl2pPr marL="457189" indent="0">
              <a:buNone/>
              <a:defRPr sz="1200"/>
            </a:lvl2pPr>
            <a:lvl3pPr marL="914377" indent="0">
              <a:buNone/>
              <a:defRPr sz="1000"/>
            </a:lvl3pPr>
            <a:lvl4pPr marL="1371566" indent="0">
              <a:buNone/>
              <a:defRPr sz="900"/>
            </a:lvl4pPr>
            <a:lvl5pPr marL="1828754" indent="0">
              <a:buNone/>
              <a:defRPr sz="900"/>
            </a:lvl5pPr>
            <a:lvl6pPr marL="2285943" indent="0">
              <a:buNone/>
              <a:defRPr sz="900"/>
            </a:lvl6pPr>
            <a:lvl7pPr marL="2743131" indent="0">
              <a:buNone/>
              <a:defRPr sz="900"/>
            </a:lvl7pPr>
            <a:lvl8pPr marL="3200320" indent="0">
              <a:buNone/>
              <a:defRPr sz="900"/>
            </a:lvl8pPr>
            <a:lvl9pPr marL="3657509"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14DE7687-EABB-4319-BF6E-1AE038BBF5DE}" type="slidenum">
              <a:rPr lang="en-US"/>
              <a:pPr>
                <a:defRPr/>
              </a:pPr>
              <a:t>‹#›</a:t>
            </a:fld>
            <a:endParaRPr lang="en-US"/>
          </a:p>
        </p:txBody>
      </p:sp>
    </p:spTree>
    <p:extLst>
      <p:ext uri="{BB962C8B-B14F-4D97-AF65-F5344CB8AC3E}">
        <p14:creationId xmlns:p14="http://schemas.microsoft.com/office/powerpoint/2010/main" val="2678890667"/>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9"/>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3"/>
          </a:xfrm>
        </p:spPr>
        <p:txBody>
          <a:bodyPr/>
          <a:lstStyle>
            <a:lvl1pPr marL="0" indent="0">
              <a:buNone/>
              <a:defRPr sz="1400"/>
            </a:lvl1pPr>
            <a:lvl2pPr marL="457189" indent="0">
              <a:buNone/>
              <a:defRPr sz="1200"/>
            </a:lvl2pPr>
            <a:lvl3pPr marL="914377" indent="0">
              <a:buNone/>
              <a:defRPr sz="1000"/>
            </a:lvl3pPr>
            <a:lvl4pPr marL="1371566" indent="0">
              <a:buNone/>
              <a:defRPr sz="900"/>
            </a:lvl4pPr>
            <a:lvl5pPr marL="1828754" indent="0">
              <a:buNone/>
              <a:defRPr sz="900"/>
            </a:lvl5pPr>
            <a:lvl6pPr marL="2285943" indent="0">
              <a:buNone/>
              <a:defRPr sz="900"/>
            </a:lvl6pPr>
            <a:lvl7pPr marL="2743131" indent="0">
              <a:buNone/>
              <a:defRPr sz="900"/>
            </a:lvl7pPr>
            <a:lvl8pPr marL="3200320" indent="0">
              <a:buNone/>
              <a:defRPr sz="900"/>
            </a:lvl8pPr>
            <a:lvl9pPr marL="3657509"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FBBEA1AB-F5ED-4439-95D2-8335F9C3900F}" type="slidenum">
              <a:rPr lang="en-US"/>
              <a:pPr>
                <a:defRPr/>
              </a:pPr>
              <a:t>‹#›</a:t>
            </a:fld>
            <a:endParaRPr lang="en-US"/>
          </a:p>
        </p:txBody>
      </p:sp>
    </p:spTree>
    <p:extLst>
      <p:ext uri="{BB962C8B-B14F-4D97-AF65-F5344CB8AC3E}">
        <p14:creationId xmlns:p14="http://schemas.microsoft.com/office/powerpoint/2010/main" val="2172326173"/>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7ECFE9FF-6766-4B5B-A90B-F763F1B327DA}" type="slidenum">
              <a:rPr lang="en-US"/>
              <a:pPr>
                <a:defRPr/>
              </a:pPr>
              <a:t>‹#›</a:t>
            </a:fld>
            <a:endParaRPr lang="en-US"/>
          </a:p>
        </p:txBody>
      </p:sp>
    </p:spTree>
    <p:extLst>
      <p:ext uri="{BB962C8B-B14F-4D97-AF65-F5344CB8AC3E}">
        <p14:creationId xmlns:p14="http://schemas.microsoft.com/office/powerpoint/2010/main" val="2684177390"/>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457201"/>
            <a:ext cx="2743200" cy="5668963"/>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457201"/>
            <a:ext cx="8026400" cy="5668963"/>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FC406C28-404E-4FB4-A9F7-714BC9E6D5DA}" type="slidenum">
              <a:rPr lang="en-US"/>
              <a:pPr>
                <a:defRPr/>
              </a:pPr>
              <a:t>‹#›</a:t>
            </a:fld>
            <a:endParaRPr lang="en-US"/>
          </a:p>
        </p:txBody>
      </p:sp>
    </p:spTree>
    <p:extLst>
      <p:ext uri="{BB962C8B-B14F-4D97-AF65-F5344CB8AC3E}">
        <p14:creationId xmlns:p14="http://schemas.microsoft.com/office/powerpoint/2010/main" val="1189322377"/>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endParaRPr lang="id-ID"/>
          </a:p>
        </p:txBody>
      </p:sp>
    </p:spTree>
    <p:extLst>
      <p:ext uri="{BB962C8B-B14F-4D97-AF65-F5344CB8AC3E}">
        <p14:creationId xmlns:p14="http://schemas.microsoft.com/office/powerpoint/2010/main" val="2124835148"/>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1" y="0"/>
            <a:ext cx="12192001" cy="3515932"/>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endParaRPr lang="id-ID"/>
          </a:p>
        </p:txBody>
      </p:sp>
    </p:spTree>
    <p:extLst>
      <p:ext uri="{BB962C8B-B14F-4D97-AF65-F5344CB8AC3E}">
        <p14:creationId xmlns:p14="http://schemas.microsoft.com/office/powerpoint/2010/main" val="4007751528"/>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a:off x="6125530" y="0"/>
            <a:ext cx="6066470"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endParaRPr lang="en-US" dirty="0"/>
          </a:p>
        </p:txBody>
      </p:sp>
    </p:spTree>
    <p:extLst>
      <p:ext uri="{BB962C8B-B14F-4D97-AF65-F5344CB8AC3E}">
        <p14:creationId xmlns:p14="http://schemas.microsoft.com/office/powerpoint/2010/main" val="373347996"/>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flipH="1">
            <a:off x="-1" y="0"/>
            <a:ext cx="608729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endParaRPr lang="en-US" dirty="0"/>
          </a:p>
        </p:txBody>
      </p:sp>
    </p:spTree>
    <p:extLst>
      <p:ext uri="{BB962C8B-B14F-4D97-AF65-F5344CB8AC3E}">
        <p14:creationId xmlns:p14="http://schemas.microsoft.com/office/powerpoint/2010/main" val="2598195191"/>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a:off x="1330528" y="-1330527"/>
            <a:ext cx="1724470" cy="438552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id-ID">
              <a:solidFill>
                <a:prstClr val="white"/>
              </a:solidFill>
            </a:endParaRPr>
          </a:p>
        </p:txBody>
      </p:sp>
    </p:spTree>
    <p:extLst>
      <p:ext uri="{BB962C8B-B14F-4D97-AF65-F5344CB8AC3E}">
        <p14:creationId xmlns:p14="http://schemas.microsoft.com/office/powerpoint/2010/main" val="760597304"/>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0"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flipV="1">
            <a:off x="9131223" y="-1258481"/>
            <a:ext cx="1802298" cy="4319262"/>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id-ID">
              <a:solidFill>
                <a:prstClr val="white"/>
              </a:solidFill>
            </a:endParaRPr>
          </a:p>
        </p:txBody>
      </p:sp>
    </p:spTree>
    <p:extLst>
      <p:ext uri="{BB962C8B-B14F-4D97-AF65-F5344CB8AC3E}">
        <p14:creationId xmlns:p14="http://schemas.microsoft.com/office/powerpoint/2010/main" val="3703000517"/>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Rectangle 2"/>
          <p:cNvSpPr/>
          <p:nvPr userDrawn="1"/>
        </p:nvSpPr>
        <p:spPr bwMode="auto">
          <a:xfrm>
            <a:off x="0" y="3422468"/>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algn="ctr" defTabSz="914400"/>
            <a:endParaRPr lang="id-ID" sz="1200">
              <a:solidFill>
                <a:prstClr val="black"/>
              </a:solidFill>
            </a:endParaRPr>
          </a:p>
        </p:txBody>
      </p:sp>
      <p:sp>
        <p:nvSpPr>
          <p:cNvPr id="4" name="Picture Placeholder 1"/>
          <p:cNvSpPr>
            <a:spLocks noGrp="1"/>
          </p:cNvSpPr>
          <p:nvPr>
            <p:ph type="pic" sz="quarter" idx="11"/>
          </p:nvPr>
        </p:nvSpPr>
        <p:spPr>
          <a:xfrm>
            <a:off x="636346" y="753526"/>
            <a:ext cx="7776864" cy="4581128"/>
          </a:xfrm>
          <a:prstGeom prst="rect">
            <a:avLst/>
          </a:prstGeom>
        </p:spPr>
      </p:sp>
    </p:spTree>
    <p:extLst>
      <p:ext uri="{BB962C8B-B14F-4D97-AF65-F5344CB8AC3E}">
        <p14:creationId xmlns:p14="http://schemas.microsoft.com/office/powerpoint/2010/main" val="4226646700"/>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12" name="Rectangle 11"/>
          <p:cNvSpPr/>
          <p:nvPr userDrawn="1"/>
        </p:nvSpPr>
        <p:spPr bwMode="auto">
          <a:xfrm>
            <a:off x="0" y="3422469"/>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algn="ctr" defTabSz="914400"/>
            <a:endParaRPr lang="id-ID" sz="1200">
              <a:solidFill>
                <a:prstClr val="black"/>
              </a:solidFill>
            </a:endParaRPr>
          </a:p>
        </p:txBody>
      </p:sp>
      <p:sp>
        <p:nvSpPr>
          <p:cNvPr id="8" name="Picture Placeholder 4"/>
          <p:cNvSpPr>
            <a:spLocks noGrp="1"/>
          </p:cNvSpPr>
          <p:nvPr>
            <p:ph type="pic" sz="quarter" idx="13"/>
          </p:nvPr>
        </p:nvSpPr>
        <p:spPr>
          <a:xfrm>
            <a:off x="4284342" y="757645"/>
            <a:ext cx="3592513" cy="5767872"/>
          </a:xfrm>
          <a:prstGeom prst="rect">
            <a:avLst/>
          </a:prstGeom>
        </p:spPr>
        <p:txBody>
          <a:bodyPr/>
          <a:lstStyle/>
          <a:p>
            <a:endParaRPr lang="id-ID"/>
          </a:p>
        </p:txBody>
      </p:sp>
      <p:sp>
        <p:nvSpPr>
          <p:cNvPr id="11" name="Picture Placeholder 4"/>
          <p:cNvSpPr>
            <a:spLocks noGrp="1"/>
          </p:cNvSpPr>
          <p:nvPr>
            <p:ph type="pic" sz="quarter" idx="14"/>
          </p:nvPr>
        </p:nvSpPr>
        <p:spPr>
          <a:xfrm>
            <a:off x="8238171" y="757645"/>
            <a:ext cx="3592513" cy="5767872"/>
          </a:xfrm>
          <a:prstGeom prst="rect">
            <a:avLst/>
          </a:prstGeom>
        </p:spPr>
        <p:txBody>
          <a:bodyPr/>
          <a:lstStyle/>
          <a:p>
            <a:endParaRPr lang="id-ID"/>
          </a:p>
        </p:txBody>
      </p:sp>
    </p:spTree>
    <p:extLst>
      <p:ext uri="{BB962C8B-B14F-4D97-AF65-F5344CB8AC3E}">
        <p14:creationId xmlns:p14="http://schemas.microsoft.com/office/powerpoint/2010/main" val="682417648"/>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326436" y="260941"/>
            <a:ext cx="3657600" cy="3017837"/>
          </a:xfrm>
          <a:prstGeom prst="rect">
            <a:avLst/>
          </a:prstGeom>
        </p:spPr>
        <p:txBody>
          <a:bodyPr/>
          <a:lstStyle/>
          <a:p>
            <a:endParaRPr lang="id-ID"/>
          </a:p>
        </p:txBody>
      </p:sp>
      <p:sp>
        <p:nvSpPr>
          <p:cNvPr id="7" name="Rectangle 6"/>
          <p:cNvSpPr/>
          <p:nvPr userDrawn="1"/>
        </p:nvSpPr>
        <p:spPr bwMode="auto">
          <a:xfrm>
            <a:off x="0" y="3422469"/>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algn="ctr" defTabSz="914400"/>
            <a:endParaRPr lang="id-ID" sz="1200">
              <a:solidFill>
                <a:prstClr val="black"/>
              </a:solidFill>
            </a:endParaRPr>
          </a:p>
        </p:txBody>
      </p:sp>
      <p:sp>
        <p:nvSpPr>
          <p:cNvPr id="8" name="Picture Placeholder 3"/>
          <p:cNvSpPr>
            <a:spLocks noGrp="1"/>
          </p:cNvSpPr>
          <p:nvPr>
            <p:ph type="pic" sz="quarter" idx="11"/>
          </p:nvPr>
        </p:nvSpPr>
        <p:spPr>
          <a:xfrm>
            <a:off x="4306253" y="260940"/>
            <a:ext cx="3657600" cy="3017837"/>
          </a:xfrm>
          <a:prstGeom prst="rect">
            <a:avLst/>
          </a:prstGeom>
        </p:spPr>
        <p:txBody>
          <a:bodyPr/>
          <a:lstStyle/>
          <a:p>
            <a:endParaRPr lang="id-ID"/>
          </a:p>
        </p:txBody>
      </p:sp>
      <p:sp>
        <p:nvSpPr>
          <p:cNvPr id="9" name="Picture Placeholder 3"/>
          <p:cNvSpPr>
            <a:spLocks noGrp="1"/>
          </p:cNvSpPr>
          <p:nvPr>
            <p:ph type="pic" sz="quarter" idx="12"/>
          </p:nvPr>
        </p:nvSpPr>
        <p:spPr>
          <a:xfrm>
            <a:off x="8286070" y="260940"/>
            <a:ext cx="3657600" cy="3017837"/>
          </a:xfrm>
          <a:prstGeom prst="rect">
            <a:avLst/>
          </a:prstGeom>
        </p:spPr>
        <p:txBody>
          <a:bodyPr/>
          <a:lstStyle/>
          <a:p>
            <a:endParaRPr lang="id-ID"/>
          </a:p>
        </p:txBody>
      </p:sp>
    </p:spTree>
    <p:extLst>
      <p:ext uri="{BB962C8B-B14F-4D97-AF65-F5344CB8AC3E}">
        <p14:creationId xmlns:p14="http://schemas.microsoft.com/office/powerpoint/2010/main" val="1060344531"/>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Rectangle 6"/>
          <p:cNvSpPr/>
          <p:nvPr userDrawn="1"/>
        </p:nvSpPr>
        <p:spPr bwMode="auto">
          <a:xfrm rot="5400000">
            <a:off x="3947162" y="-2666999"/>
            <a:ext cx="4297676" cy="12191999"/>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algn="ctr" defTabSz="914400"/>
            <a:endParaRPr lang="id-ID" sz="1200">
              <a:solidFill>
                <a:prstClr val="black"/>
              </a:solidFill>
            </a:endParaRPr>
          </a:p>
        </p:txBody>
      </p:sp>
      <p:sp>
        <p:nvSpPr>
          <p:cNvPr id="3" name="Picture Placeholder 6"/>
          <p:cNvSpPr>
            <a:spLocks noGrp="1"/>
          </p:cNvSpPr>
          <p:nvPr>
            <p:ph type="pic" sz="quarter" idx="10"/>
          </p:nvPr>
        </p:nvSpPr>
        <p:spPr>
          <a:xfrm>
            <a:off x="8966200" y="698500"/>
            <a:ext cx="2578100" cy="2654300"/>
          </a:xfrm>
          <a:prstGeom prst="rect">
            <a:avLst/>
          </a:prstGeom>
        </p:spPr>
        <p:txBody>
          <a:bodyPr/>
          <a:lstStyle/>
          <a:p>
            <a:endParaRPr lang="id-ID"/>
          </a:p>
        </p:txBody>
      </p:sp>
      <p:sp>
        <p:nvSpPr>
          <p:cNvPr id="4" name="Picture Placeholder 6"/>
          <p:cNvSpPr>
            <a:spLocks noGrp="1"/>
          </p:cNvSpPr>
          <p:nvPr>
            <p:ph type="pic" sz="quarter" idx="11"/>
          </p:nvPr>
        </p:nvSpPr>
        <p:spPr>
          <a:xfrm>
            <a:off x="6235700" y="698500"/>
            <a:ext cx="2578100" cy="2654300"/>
          </a:xfrm>
          <a:prstGeom prst="rect">
            <a:avLst/>
          </a:prstGeom>
        </p:spPr>
        <p:txBody>
          <a:bodyPr/>
          <a:lstStyle/>
          <a:p>
            <a:endParaRPr lang="id-ID"/>
          </a:p>
        </p:txBody>
      </p:sp>
      <p:sp>
        <p:nvSpPr>
          <p:cNvPr id="5" name="Picture Placeholder 6"/>
          <p:cNvSpPr>
            <a:spLocks noGrp="1"/>
          </p:cNvSpPr>
          <p:nvPr>
            <p:ph type="pic" sz="quarter" idx="12"/>
          </p:nvPr>
        </p:nvSpPr>
        <p:spPr>
          <a:xfrm>
            <a:off x="6235700" y="3505200"/>
            <a:ext cx="2578100" cy="2654300"/>
          </a:xfrm>
          <a:prstGeom prst="rect">
            <a:avLst/>
          </a:prstGeom>
        </p:spPr>
        <p:txBody>
          <a:bodyPr/>
          <a:lstStyle/>
          <a:p>
            <a:endParaRPr lang="id-ID"/>
          </a:p>
        </p:txBody>
      </p:sp>
      <p:sp>
        <p:nvSpPr>
          <p:cNvPr id="6" name="Picture Placeholder 6"/>
          <p:cNvSpPr>
            <a:spLocks noGrp="1"/>
          </p:cNvSpPr>
          <p:nvPr>
            <p:ph type="pic" sz="quarter" idx="13"/>
          </p:nvPr>
        </p:nvSpPr>
        <p:spPr>
          <a:xfrm>
            <a:off x="8966200" y="3505200"/>
            <a:ext cx="2578100" cy="2654300"/>
          </a:xfrm>
          <a:prstGeom prst="rect">
            <a:avLst/>
          </a:prstGeom>
        </p:spPr>
        <p:txBody>
          <a:bodyPr/>
          <a:lstStyle/>
          <a:p>
            <a:endParaRPr lang="id-ID"/>
          </a:p>
        </p:txBody>
      </p:sp>
    </p:spTree>
    <p:extLst>
      <p:ext uri="{BB962C8B-B14F-4D97-AF65-F5344CB8AC3E}">
        <p14:creationId xmlns:p14="http://schemas.microsoft.com/office/powerpoint/2010/main" val="986572841"/>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Picture Placeholder 32"/>
          <p:cNvSpPr>
            <a:spLocks noGrp="1"/>
          </p:cNvSpPr>
          <p:nvPr>
            <p:ph type="pic" sz="quarter" idx="11"/>
          </p:nvPr>
        </p:nvSpPr>
        <p:spPr>
          <a:xfrm>
            <a:off x="7119956" y="-773710"/>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4" name="Picture Placeholder 33"/>
          <p:cNvSpPr>
            <a:spLocks noGrp="1"/>
          </p:cNvSpPr>
          <p:nvPr>
            <p:ph type="pic" sz="quarter" idx="10"/>
          </p:nvPr>
        </p:nvSpPr>
        <p:spPr>
          <a:xfrm>
            <a:off x="3998478" y="45683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5" name="Picture Placeholder 34"/>
          <p:cNvSpPr>
            <a:spLocks noGrp="1"/>
          </p:cNvSpPr>
          <p:nvPr>
            <p:ph type="pic" sz="quarter" idx="13"/>
          </p:nvPr>
        </p:nvSpPr>
        <p:spPr>
          <a:xfrm>
            <a:off x="695545" y="1487145"/>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6" name="Picture Placeholder 35"/>
          <p:cNvSpPr>
            <a:spLocks noGrp="1"/>
          </p:cNvSpPr>
          <p:nvPr>
            <p:ph type="pic" sz="quarter" idx="12"/>
          </p:nvPr>
        </p:nvSpPr>
        <p:spPr>
          <a:xfrm>
            <a:off x="3075990" y="3915427"/>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Tree>
    <p:extLst>
      <p:ext uri="{BB962C8B-B14F-4D97-AF65-F5344CB8AC3E}">
        <p14:creationId xmlns:p14="http://schemas.microsoft.com/office/powerpoint/2010/main" val="3507156861"/>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4829576" y="0"/>
            <a:ext cx="4005330" cy="3940936"/>
          </a:xfrm>
          <a:prstGeom prst="ellipse">
            <a:avLst/>
          </a:prstGeom>
          <a:noFill/>
        </p:spPr>
        <p:txBody>
          <a:bodyPr wrap="square">
            <a:noAutofit/>
          </a:bodyPr>
          <a:lstStyle/>
          <a:p>
            <a:endParaRPr lang="id-ID" dirty="0"/>
          </a:p>
        </p:txBody>
      </p:sp>
      <p:sp>
        <p:nvSpPr>
          <p:cNvPr id="4" name="Picture Placeholder 8"/>
          <p:cNvSpPr>
            <a:spLocks noGrp="1"/>
          </p:cNvSpPr>
          <p:nvPr>
            <p:ph type="pic" sz="quarter" idx="11"/>
          </p:nvPr>
        </p:nvSpPr>
        <p:spPr>
          <a:xfrm>
            <a:off x="2185115" y="167425"/>
            <a:ext cx="2509233" cy="2472744"/>
          </a:xfrm>
          <a:prstGeom prst="ellipse">
            <a:avLst/>
          </a:prstGeom>
          <a:noFill/>
        </p:spPr>
        <p:txBody>
          <a:bodyPr wrap="square">
            <a:noAutofit/>
          </a:bodyPr>
          <a:lstStyle/>
          <a:p>
            <a:endParaRPr lang="id-ID" dirty="0"/>
          </a:p>
        </p:txBody>
      </p:sp>
      <p:sp>
        <p:nvSpPr>
          <p:cNvPr id="5" name="Picture Placeholder 8"/>
          <p:cNvSpPr>
            <a:spLocks noGrp="1"/>
          </p:cNvSpPr>
          <p:nvPr>
            <p:ph type="pic" sz="quarter" idx="12"/>
          </p:nvPr>
        </p:nvSpPr>
        <p:spPr>
          <a:xfrm>
            <a:off x="8659968" y="2431960"/>
            <a:ext cx="2509233" cy="2472744"/>
          </a:xfrm>
          <a:prstGeom prst="ellipse">
            <a:avLst/>
          </a:prstGeom>
          <a:noFill/>
        </p:spPr>
        <p:txBody>
          <a:bodyPr wrap="square">
            <a:noAutofit/>
          </a:bodyPr>
          <a:lstStyle/>
          <a:p>
            <a:endParaRPr lang="id-ID" dirty="0"/>
          </a:p>
        </p:txBody>
      </p:sp>
      <p:sp>
        <p:nvSpPr>
          <p:cNvPr id="8" name="Picture Placeholder 8"/>
          <p:cNvSpPr>
            <a:spLocks noGrp="1"/>
          </p:cNvSpPr>
          <p:nvPr>
            <p:ph type="pic" sz="quarter" idx="13"/>
          </p:nvPr>
        </p:nvSpPr>
        <p:spPr>
          <a:xfrm>
            <a:off x="6150735" y="4385256"/>
            <a:ext cx="2509233" cy="2472744"/>
          </a:xfrm>
          <a:prstGeom prst="ellipse">
            <a:avLst/>
          </a:prstGeom>
          <a:noFill/>
        </p:spPr>
        <p:txBody>
          <a:bodyPr wrap="square">
            <a:noAutofit/>
          </a:bodyPr>
          <a:lstStyle/>
          <a:p>
            <a:endParaRPr lang="id-ID" dirty="0"/>
          </a:p>
        </p:txBody>
      </p:sp>
    </p:spTree>
    <p:extLst>
      <p:ext uri="{BB962C8B-B14F-4D97-AF65-F5344CB8AC3E}">
        <p14:creationId xmlns:p14="http://schemas.microsoft.com/office/powerpoint/2010/main" val="4148345741"/>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rotWithShape="1">
          <a:blip r:embed="rId2" cstate="print">
            <a:extLst>
              <a:ext uri="{28A0092B-C50C-407E-A947-70E740481C1C}">
                <a14:useLocalDpi xmlns:a14="http://schemas.microsoft.com/office/drawing/2010/main" val="0"/>
              </a:ext>
            </a:extLst>
          </a:blip>
          <a:srcRect b="6481"/>
          <a:stretch/>
        </p:blipFill>
        <p:spPr>
          <a:xfrm>
            <a:off x="1630680" y="1861534"/>
            <a:ext cx="8930640" cy="4672616"/>
          </a:xfrm>
          <a:prstGeom prst="rect">
            <a:avLst/>
          </a:prstGeom>
        </p:spPr>
      </p:pic>
      <p:sp>
        <p:nvSpPr>
          <p:cNvPr id="4" name="Picture Placeholder 6"/>
          <p:cNvSpPr>
            <a:spLocks noGrp="1"/>
          </p:cNvSpPr>
          <p:nvPr>
            <p:ph type="pic" sz="quarter" idx="17" hasCustomPrompt="1"/>
          </p:nvPr>
        </p:nvSpPr>
        <p:spPr>
          <a:xfrm>
            <a:off x="3302000" y="2095500"/>
            <a:ext cx="5651500" cy="3524250"/>
          </a:xfrm>
          <a:prstGeom prst="rect">
            <a:avLst/>
          </a:prstGeom>
          <a:solidFill>
            <a:schemeClr val="bg1">
              <a:lumMod val="85000"/>
            </a:schemeClr>
          </a:solidFill>
          <a:effectLst>
            <a:innerShdw blurRad="190500">
              <a:prstClr val="black">
                <a:alpha val="20000"/>
              </a:prstClr>
            </a:innerShdw>
          </a:effectLst>
        </p:spPr>
        <p:txBody>
          <a:bodyPr/>
          <a:lstStyle>
            <a:lvl1pPr marL="0" indent="0" algn="ctr">
              <a:buNone/>
              <a:defRPr sz="2000">
                <a:solidFill>
                  <a:schemeClr val="accent1"/>
                </a:solidFill>
              </a:defRPr>
            </a:lvl1pPr>
          </a:lstStyle>
          <a:p>
            <a:r>
              <a:rPr lang="en-US" dirty="0"/>
              <a:t>Add Picture</a:t>
            </a:r>
          </a:p>
        </p:txBody>
      </p:sp>
    </p:spTree>
    <p:extLst>
      <p:ext uri="{BB962C8B-B14F-4D97-AF65-F5344CB8AC3E}">
        <p14:creationId xmlns:p14="http://schemas.microsoft.com/office/powerpoint/2010/main" val="1928629297"/>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2" descr="iMac.png"/>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439731" y="1485900"/>
            <a:ext cx="6129241" cy="5372100"/>
          </a:xfrm>
          <a:prstGeom prst="rect">
            <a:avLst/>
          </a:prstGeom>
        </p:spPr>
      </p:pic>
      <p:sp>
        <p:nvSpPr>
          <p:cNvPr id="4" name="Picture Placeholder 7"/>
          <p:cNvSpPr>
            <a:spLocks noGrp="1"/>
          </p:cNvSpPr>
          <p:nvPr>
            <p:ph type="pic" sz="quarter" idx="10"/>
          </p:nvPr>
        </p:nvSpPr>
        <p:spPr>
          <a:xfrm>
            <a:off x="2291806" y="2214683"/>
            <a:ext cx="4495800" cy="2565400"/>
          </a:xfrm>
          <a:prstGeom prst="rect">
            <a:avLst/>
          </a:prstGeom>
        </p:spPr>
        <p:txBody>
          <a:bodyPr/>
          <a:lstStyle/>
          <a:p>
            <a:endParaRPr lang="id-ID"/>
          </a:p>
        </p:txBody>
      </p:sp>
    </p:spTree>
    <p:extLst>
      <p:ext uri="{BB962C8B-B14F-4D97-AF65-F5344CB8AC3E}">
        <p14:creationId xmlns:p14="http://schemas.microsoft.com/office/powerpoint/2010/main" val="2143865635"/>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a:blip r:embed="rId2"/>
          <a:stretch>
            <a:fillRect/>
          </a:stretch>
        </p:blipFill>
        <p:spPr>
          <a:xfrm>
            <a:off x="8144880" y="1088218"/>
            <a:ext cx="2616280" cy="4903712"/>
          </a:xfrm>
          <a:prstGeom prst="rect">
            <a:avLst/>
          </a:prstGeom>
        </p:spPr>
      </p:pic>
      <p:sp>
        <p:nvSpPr>
          <p:cNvPr id="4" name="Picture Placeholder 2"/>
          <p:cNvSpPr>
            <a:spLocks noGrp="1"/>
          </p:cNvSpPr>
          <p:nvPr>
            <p:ph type="pic" sz="quarter" idx="10"/>
          </p:nvPr>
        </p:nvSpPr>
        <p:spPr>
          <a:xfrm>
            <a:off x="8459448" y="1802955"/>
            <a:ext cx="2016754" cy="3584676"/>
          </a:xfrm>
          <a:prstGeom prst="rect">
            <a:avLst/>
          </a:prstGeom>
          <a:solidFill>
            <a:schemeClr val="bg1"/>
          </a:solidFill>
        </p:spPr>
      </p:sp>
    </p:spTree>
    <p:extLst>
      <p:ext uri="{BB962C8B-B14F-4D97-AF65-F5344CB8AC3E}">
        <p14:creationId xmlns:p14="http://schemas.microsoft.com/office/powerpoint/2010/main" val="1409871148"/>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67404838"/>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matchingName="Opening title" type="title">
  <p:cSld name="Opening title">
    <p:bg>
      <p:bgPr>
        <a:solidFill>
          <a:srgbClr val="FFDA82"/>
        </a:solidFill>
        <a:effectLst/>
      </p:bgPr>
    </p:bg>
    <p:spTree>
      <p:nvGrpSpPr>
        <p:cNvPr id="1" name="Shape 8"/>
        <p:cNvGrpSpPr/>
        <p:nvPr/>
      </p:nvGrpSpPr>
      <p:grpSpPr>
        <a:xfrm>
          <a:off x="0" y="0"/>
          <a:ext cx="0" cy="0"/>
          <a:chOff x="0" y="0"/>
          <a:chExt cx="0" cy="0"/>
        </a:xfrm>
      </p:grpSpPr>
      <p:pic>
        <p:nvPicPr>
          <p:cNvPr id="9" name="Google Shape;9;p2"/>
          <p:cNvPicPr preferRelativeResize="0"/>
          <p:nvPr/>
        </p:nvPicPr>
        <p:blipFill rotWithShape="1">
          <a:blip r:embed="rId2">
            <a:alphaModFix/>
          </a:blip>
          <a:srcRect l="20382" t="16812" r="25610" b="13714"/>
          <a:stretch/>
        </p:blipFill>
        <p:spPr>
          <a:xfrm>
            <a:off x="1601351" y="177102"/>
            <a:ext cx="8989293" cy="6503797"/>
          </a:xfrm>
          <a:prstGeom prst="rect">
            <a:avLst/>
          </a:prstGeom>
          <a:noFill/>
          <a:ln>
            <a:noFill/>
          </a:ln>
        </p:spPr>
      </p:pic>
      <p:sp>
        <p:nvSpPr>
          <p:cNvPr id="10" name="Google Shape;10;p2"/>
          <p:cNvSpPr/>
          <p:nvPr/>
        </p:nvSpPr>
        <p:spPr>
          <a:xfrm>
            <a:off x="3358433" y="280833"/>
            <a:ext cx="6058800" cy="6058800"/>
          </a:xfrm>
          <a:prstGeom prst="ellipse">
            <a:avLst/>
          </a:prstGeom>
          <a:gradFill>
            <a:gsLst>
              <a:gs pos="0">
                <a:srgbClr val="EE4961">
                  <a:alpha val="31764"/>
                </a:srgbClr>
              </a:gs>
              <a:gs pos="54000">
                <a:srgbClr val="FFFFFF">
                  <a:alpha val="0"/>
                </a:srgbClr>
              </a:gs>
              <a:gs pos="100000">
                <a:srgbClr val="FFFFFF">
                  <a:alpha val="0"/>
                </a:srgbClr>
              </a:gs>
            </a:gsLst>
            <a:path path="circle">
              <a:fillToRect l="50000" t="50000" r="50000" b="50000"/>
            </a:path>
            <a:tileRect/>
          </a:gra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 name="Google Shape;11;p2"/>
          <p:cNvSpPr/>
          <p:nvPr/>
        </p:nvSpPr>
        <p:spPr>
          <a:xfrm>
            <a:off x="24852" y="2010646"/>
            <a:ext cx="235" cy="229"/>
          </a:xfrm>
          <a:custGeom>
            <a:avLst/>
            <a:gdLst/>
            <a:ahLst/>
            <a:cxnLst/>
            <a:rect l="l" t="t" r="r" b="b"/>
            <a:pathLst>
              <a:path w="1" h="1" extrusionOk="0">
                <a:moveTo>
                  <a:pt x="0" y="0"/>
                </a:moveTo>
                <a:lnTo>
                  <a:pt x="0" y="0"/>
                </a:lnTo>
                <a:lnTo>
                  <a:pt x="0" y="0"/>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 name="Google Shape;12;p2"/>
          <p:cNvSpPr/>
          <p:nvPr/>
        </p:nvSpPr>
        <p:spPr>
          <a:xfrm>
            <a:off x="24852" y="3225478"/>
            <a:ext cx="235" cy="229"/>
          </a:xfrm>
          <a:custGeom>
            <a:avLst/>
            <a:gdLst/>
            <a:ahLst/>
            <a:cxnLst/>
            <a:rect l="l" t="t" r="r" b="b"/>
            <a:pathLst>
              <a:path w="1" h="1" extrusionOk="0">
                <a:moveTo>
                  <a:pt x="0" y="0"/>
                </a:moveTo>
                <a:lnTo>
                  <a:pt x="0" y="0"/>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 name="Google Shape;13;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 name="Google Shape;14;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2"/>
          <p:cNvSpPr txBox="1">
            <a:spLocks noGrp="1"/>
          </p:cNvSpPr>
          <p:nvPr>
            <p:ph type="ctrTitle"/>
          </p:nvPr>
        </p:nvSpPr>
        <p:spPr>
          <a:xfrm flipH="1">
            <a:off x="3460167" y="2982000"/>
            <a:ext cx="5271600" cy="8940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4400"/>
              <a:buNone/>
              <a:defRPr sz="5867">
                <a:solidFill>
                  <a:srgbClr val="FFFFFF"/>
                </a:solidFill>
              </a:defRPr>
            </a:lvl1pPr>
            <a:lvl2pPr lvl="1" rtl="0">
              <a:spcBef>
                <a:spcPts val="0"/>
              </a:spcBef>
              <a:spcAft>
                <a:spcPts val="0"/>
              </a:spcAft>
              <a:buClr>
                <a:srgbClr val="FFFFFF"/>
              </a:buClr>
              <a:buSzPts val="5200"/>
              <a:buNone/>
              <a:defRPr sz="6933">
                <a:solidFill>
                  <a:srgbClr val="FFFFFF"/>
                </a:solidFill>
              </a:defRPr>
            </a:lvl2pPr>
            <a:lvl3pPr lvl="2" rtl="0">
              <a:spcBef>
                <a:spcPts val="0"/>
              </a:spcBef>
              <a:spcAft>
                <a:spcPts val="0"/>
              </a:spcAft>
              <a:buClr>
                <a:srgbClr val="FFFFFF"/>
              </a:buClr>
              <a:buSzPts val="5200"/>
              <a:buNone/>
              <a:defRPr sz="6933">
                <a:solidFill>
                  <a:srgbClr val="FFFFFF"/>
                </a:solidFill>
              </a:defRPr>
            </a:lvl3pPr>
            <a:lvl4pPr lvl="3" rtl="0">
              <a:spcBef>
                <a:spcPts val="0"/>
              </a:spcBef>
              <a:spcAft>
                <a:spcPts val="0"/>
              </a:spcAft>
              <a:buClr>
                <a:srgbClr val="FFFFFF"/>
              </a:buClr>
              <a:buSzPts val="5200"/>
              <a:buNone/>
              <a:defRPr sz="6933">
                <a:solidFill>
                  <a:srgbClr val="FFFFFF"/>
                </a:solidFill>
              </a:defRPr>
            </a:lvl4pPr>
            <a:lvl5pPr lvl="4" rtl="0">
              <a:spcBef>
                <a:spcPts val="0"/>
              </a:spcBef>
              <a:spcAft>
                <a:spcPts val="0"/>
              </a:spcAft>
              <a:buClr>
                <a:srgbClr val="FFFFFF"/>
              </a:buClr>
              <a:buSzPts val="5200"/>
              <a:buNone/>
              <a:defRPr sz="6933">
                <a:solidFill>
                  <a:srgbClr val="FFFFFF"/>
                </a:solidFill>
              </a:defRPr>
            </a:lvl5pPr>
            <a:lvl6pPr lvl="5" rtl="0">
              <a:spcBef>
                <a:spcPts val="0"/>
              </a:spcBef>
              <a:spcAft>
                <a:spcPts val="0"/>
              </a:spcAft>
              <a:buClr>
                <a:srgbClr val="FFFFFF"/>
              </a:buClr>
              <a:buSzPts val="5200"/>
              <a:buNone/>
              <a:defRPr sz="6933">
                <a:solidFill>
                  <a:srgbClr val="FFFFFF"/>
                </a:solidFill>
              </a:defRPr>
            </a:lvl6pPr>
            <a:lvl7pPr lvl="6" rtl="0">
              <a:spcBef>
                <a:spcPts val="0"/>
              </a:spcBef>
              <a:spcAft>
                <a:spcPts val="0"/>
              </a:spcAft>
              <a:buClr>
                <a:srgbClr val="FFFFFF"/>
              </a:buClr>
              <a:buSzPts val="5200"/>
              <a:buNone/>
              <a:defRPr sz="6933">
                <a:solidFill>
                  <a:srgbClr val="FFFFFF"/>
                </a:solidFill>
              </a:defRPr>
            </a:lvl7pPr>
            <a:lvl8pPr lvl="7" rtl="0">
              <a:spcBef>
                <a:spcPts val="0"/>
              </a:spcBef>
              <a:spcAft>
                <a:spcPts val="0"/>
              </a:spcAft>
              <a:buClr>
                <a:srgbClr val="FFFFFF"/>
              </a:buClr>
              <a:buSzPts val="5200"/>
              <a:buNone/>
              <a:defRPr sz="6933">
                <a:solidFill>
                  <a:srgbClr val="FFFFFF"/>
                </a:solidFill>
              </a:defRPr>
            </a:lvl8pPr>
            <a:lvl9pPr lvl="8" rtl="0">
              <a:spcBef>
                <a:spcPts val="0"/>
              </a:spcBef>
              <a:spcAft>
                <a:spcPts val="0"/>
              </a:spcAft>
              <a:buClr>
                <a:srgbClr val="FFFFFF"/>
              </a:buClr>
              <a:buSzPts val="5200"/>
              <a:buNone/>
              <a:defRPr sz="6933">
                <a:solidFill>
                  <a:srgbClr val="FFFFFF"/>
                </a:solidFill>
              </a:defRPr>
            </a:lvl9pPr>
          </a:lstStyle>
          <a:p>
            <a:endParaRPr/>
          </a:p>
        </p:txBody>
      </p:sp>
      <p:sp>
        <p:nvSpPr>
          <p:cNvPr id="16" name="Google Shape;16;p2"/>
          <p:cNvSpPr txBox="1">
            <a:spLocks noGrp="1"/>
          </p:cNvSpPr>
          <p:nvPr>
            <p:ph type="subTitle" idx="1"/>
          </p:nvPr>
        </p:nvSpPr>
        <p:spPr>
          <a:xfrm flipH="1">
            <a:off x="6777600" y="5540933"/>
            <a:ext cx="4253600" cy="423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rgbClr val="EE4961"/>
              </a:buClr>
              <a:buSzPts val="1200"/>
              <a:buFont typeface="Josefin Slab SemiBold"/>
              <a:buNone/>
              <a:defRPr>
                <a:solidFill>
                  <a:srgbClr val="EE4961"/>
                </a:solidFill>
                <a:latin typeface="Josefin Slab SemiBold"/>
                <a:ea typeface="Josefin Slab SemiBold"/>
                <a:cs typeface="Josefin Slab SemiBold"/>
                <a:sym typeface="Josefin Slab SemiBold"/>
              </a:defRPr>
            </a:lvl1pPr>
            <a:lvl2pPr lvl="1"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2pPr>
            <a:lvl3pPr lvl="2"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3pPr>
            <a:lvl4pPr lvl="3"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4pPr>
            <a:lvl5pPr lvl="4"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5pPr>
            <a:lvl6pPr lvl="5"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6pPr>
            <a:lvl7pPr lvl="6"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7pPr>
            <a:lvl8pPr lvl="7"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8pPr>
            <a:lvl9pPr lvl="8"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9pPr>
          </a:lstStyle>
          <a:p>
            <a:endParaRPr/>
          </a:p>
        </p:txBody>
      </p:sp>
    </p:spTree>
    <p:extLst>
      <p:ext uri="{BB962C8B-B14F-4D97-AF65-F5344CB8AC3E}">
        <p14:creationId xmlns:p14="http://schemas.microsoft.com/office/powerpoint/2010/main" val="4275044642"/>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matchingName="Table of contents">
  <p:cSld name="Table of contents">
    <p:bg>
      <p:bgPr>
        <a:solidFill>
          <a:srgbClr val="F3F3F3"/>
        </a:solidFill>
        <a:effectLst/>
      </p:bgPr>
    </p:bg>
    <p:spTree>
      <p:nvGrpSpPr>
        <p:cNvPr id="1" name="Shape 17"/>
        <p:cNvGrpSpPr/>
        <p:nvPr/>
      </p:nvGrpSpPr>
      <p:grpSpPr>
        <a:xfrm>
          <a:off x="0" y="0"/>
          <a:ext cx="0" cy="0"/>
          <a:chOff x="0" y="0"/>
          <a:chExt cx="0" cy="0"/>
        </a:xfrm>
      </p:grpSpPr>
      <p:pic>
        <p:nvPicPr>
          <p:cNvPr id="18" name="Google Shape;18;p3"/>
          <p:cNvPicPr preferRelativeResize="0"/>
          <p:nvPr/>
        </p:nvPicPr>
        <p:blipFill>
          <a:blip r:embed="rId2">
            <a:alphaModFix/>
          </a:blip>
          <a:stretch>
            <a:fillRect/>
          </a:stretch>
        </p:blipFill>
        <p:spPr>
          <a:xfrm rot="5400000">
            <a:off x="-576551" y="4000854"/>
            <a:ext cx="2635600" cy="1482525"/>
          </a:xfrm>
          <a:prstGeom prst="rect">
            <a:avLst/>
          </a:prstGeom>
          <a:noFill/>
          <a:ln>
            <a:noFill/>
          </a:ln>
        </p:spPr>
      </p:pic>
      <p:pic>
        <p:nvPicPr>
          <p:cNvPr id="19" name="Google Shape;19;p3"/>
          <p:cNvPicPr preferRelativeResize="0"/>
          <p:nvPr/>
        </p:nvPicPr>
        <p:blipFill>
          <a:blip r:embed="rId2">
            <a:alphaModFix/>
          </a:blip>
          <a:stretch>
            <a:fillRect/>
          </a:stretch>
        </p:blipFill>
        <p:spPr>
          <a:xfrm rot="5400000" flipH="1">
            <a:off x="-576551" y="1374622"/>
            <a:ext cx="2635600" cy="1482525"/>
          </a:xfrm>
          <a:prstGeom prst="rect">
            <a:avLst/>
          </a:prstGeom>
          <a:noFill/>
          <a:ln>
            <a:noFill/>
          </a:ln>
        </p:spPr>
      </p:pic>
      <p:grpSp>
        <p:nvGrpSpPr>
          <p:cNvPr id="20" name="Google Shape;20;p3"/>
          <p:cNvGrpSpPr/>
          <p:nvPr/>
        </p:nvGrpSpPr>
        <p:grpSpPr>
          <a:xfrm>
            <a:off x="10709487" y="798085"/>
            <a:ext cx="1482525" cy="5261831"/>
            <a:chOff x="8032115" y="598563"/>
            <a:chExt cx="1111894" cy="3946373"/>
          </a:xfrm>
        </p:grpSpPr>
        <p:pic>
          <p:nvPicPr>
            <p:cNvPr id="21" name="Google Shape;21;p3"/>
            <p:cNvPicPr preferRelativeResize="0"/>
            <p:nvPr/>
          </p:nvPicPr>
          <p:blipFill>
            <a:blip r:embed="rId2">
              <a:alphaModFix/>
            </a:blip>
            <a:stretch>
              <a:fillRect/>
            </a:stretch>
          </p:blipFill>
          <p:spPr>
            <a:xfrm rot="-5400000">
              <a:off x="7599712" y="1030966"/>
              <a:ext cx="1976700" cy="1111894"/>
            </a:xfrm>
            <a:prstGeom prst="rect">
              <a:avLst/>
            </a:prstGeom>
            <a:noFill/>
            <a:ln>
              <a:noFill/>
            </a:ln>
          </p:spPr>
        </p:pic>
        <p:pic>
          <p:nvPicPr>
            <p:cNvPr id="22" name="Google Shape;22;p3"/>
            <p:cNvPicPr preferRelativeResize="0"/>
            <p:nvPr/>
          </p:nvPicPr>
          <p:blipFill>
            <a:blip r:embed="rId2">
              <a:alphaModFix/>
            </a:blip>
            <a:stretch>
              <a:fillRect/>
            </a:stretch>
          </p:blipFill>
          <p:spPr>
            <a:xfrm rot="-5400000" flipH="1">
              <a:off x="7599712" y="3000640"/>
              <a:ext cx="1976700" cy="1111894"/>
            </a:xfrm>
            <a:prstGeom prst="rect">
              <a:avLst/>
            </a:prstGeom>
            <a:noFill/>
            <a:ln>
              <a:noFill/>
            </a:ln>
          </p:spPr>
        </p:pic>
      </p:grpSp>
      <p:sp>
        <p:nvSpPr>
          <p:cNvPr id="23" name="Google Shape;23;p3"/>
          <p:cNvSpPr txBox="1">
            <a:spLocks noGrp="1"/>
          </p:cNvSpPr>
          <p:nvPr>
            <p:ph type="title" hasCustomPrompt="1"/>
          </p:nvPr>
        </p:nvSpPr>
        <p:spPr>
          <a:xfrm>
            <a:off x="967977" y="4530533"/>
            <a:ext cx="35980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4" name="Google Shape;24;p3"/>
          <p:cNvSpPr txBox="1">
            <a:spLocks noGrp="1"/>
          </p:cNvSpPr>
          <p:nvPr>
            <p:ph type="title" idx="2" hasCustomPrompt="1"/>
          </p:nvPr>
        </p:nvSpPr>
        <p:spPr>
          <a:xfrm>
            <a:off x="855977" y="2647667"/>
            <a:ext cx="37100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5" name="Google Shape;25;p3"/>
          <p:cNvSpPr txBox="1">
            <a:spLocks noGrp="1"/>
          </p:cNvSpPr>
          <p:nvPr>
            <p:ph type="title" idx="3" hasCustomPrompt="1"/>
          </p:nvPr>
        </p:nvSpPr>
        <p:spPr>
          <a:xfrm>
            <a:off x="904777" y="682167"/>
            <a:ext cx="36612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6" name="Google Shape;26;p3"/>
          <p:cNvSpPr txBox="1">
            <a:spLocks noGrp="1"/>
          </p:cNvSpPr>
          <p:nvPr>
            <p:ph type="title" idx="4" hasCustomPrompt="1"/>
          </p:nvPr>
        </p:nvSpPr>
        <p:spPr>
          <a:xfrm>
            <a:off x="7626017" y="4530533"/>
            <a:ext cx="35980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7" name="Google Shape;27;p3"/>
          <p:cNvSpPr txBox="1">
            <a:spLocks noGrp="1"/>
          </p:cNvSpPr>
          <p:nvPr>
            <p:ph type="title" idx="5" hasCustomPrompt="1"/>
          </p:nvPr>
        </p:nvSpPr>
        <p:spPr>
          <a:xfrm>
            <a:off x="7626017" y="2647667"/>
            <a:ext cx="37100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8" name="Google Shape;28;p3"/>
          <p:cNvSpPr txBox="1">
            <a:spLocks noGrp="1"/>
          </p:cNvSpPr>
          <p:nvPr>
            <p:ph type="title" idx="6" hasCustomPrompt="1"/>
          </p:nvPr>
        </p:nvSpPr>
        <p:spPr>
          <a:xfrm>
            <a:off x="7626017" y="682167"/>
            <a:ext cx="36612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9" name="Google Shape;29;p3"/>
          <p:cNvSpPr txBox="1">
            <a:spLocks noGrp="1"/>
          </p:cNvSpPr>
          <p:nvPr>
            <p:ph type="ctrTitle" idx="7"/>
          </p:nvPr>
        </p:nvSpPr>
        <p:spPr>
          <a:xfrm>
            <a:off x="6333135" y="4647433"/>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0" name="Google Shape;30;p3"/>
          <p:cNvSpPr txBox="1">
            <a:spLocks noGrp="1"/>
          </p:cNvSpPr>
          <p:nvPr>
            <p:ph type="subTitle" idx="1"/>
          </p:nvPr>
        </p:nvSpPr>
        <p:spPr>
          <a:xfrm>
            <a:off x="6333117" y="5262696"/>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31" name="Google Shape;31;p3"/>
          <p:cNvSpPr txBox="1">
            <a:spLocks noGrp="1"/>
          </p:cNvSpPr>
          <p:nvPr>
            <p:ph type="ctrTitle" idx="8"/>
          </p:nvPr>
        </p:nvSpPr>
        <p:spPr>
          <a:xfrm>
            <a:off x="2799977" y="4647433"/>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32" name="Google Shape;32;p3"/>
          <p:cNvSpPr txBox="1">
            <a:spLocks noGrp="1"/>
          </p:cNvSpPr>
          <p:nvPr>
            <p:ph type="subTitle" idx="9"/>
          </p:nvPr>
        </p:nvSpPr>
        <p:spPr>
          <a:xfrm>
            <a:off x="3260777" y="5262696"/>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
        <p:nvSpPr>
          <p:cNvPr id="33" name="Google Shape;33;p3"/>
          <p:cNvSpPr/>
          <p:nvPr/>
        </p:nvSpPr>
        <p:spPr>
          <a:xfrm>
            <a:off x="8186434" y="3760467"/>
            <a:ext cx="3367" cy="33"/>
          </a:xfrm>
          <a:custGeom>
            <a:avLst/>
            <a:gdLst/>
            <a:ahLst/>
            <a:cxnLst/>
            <a:rect l="l" t="t" r="r" b="b"/>
            <a:pathLst>
              <a:path w="101" h="1" extrusionOk="0">
                <a:moveTo>
                  <a:pt x="101" y="1"/>
                </a:moveTo>
                <a:lnTo>
                  <a:pt x="0" y="1"/>
                </a:lnTo>
                <a:lnTo>
                  <a:pt x="0" y="1"/>
                </a:lnTo>
                <a:close/>
              </a:path>
            </a:pathLst>
          </a:custGeom>
          <a:solidFill>
            <a:srgbClr val="CEF2F0"/>
          </a:solidFill>
          <a:ln>
            <a:noFill/>
          </a:ln>
        </p:spPr>
        <p:txBody>
          <a:bodyPr spcFirstLastPara="1" wrap="square" lIns="121900" tIns="121900" rIns="121900" bIns="121900" anchor="ctr" anchorCtr="0">
            <a:noAutofit/>
          </a:bodyPr>
          <a:lstStyle/>
          <a:p>
            <a:pPr algn="ctr" defTabSz="1219170">
              <a:buClr>
                <a:srgbClr val="000000"/>
              </a:buClr>
              <a:buFont typeface="Arial"/>
              <a:buNone/>
            </a:pPr>
            <a:endParaRPr sz="1867" kern="0">
              <a:solidFill>
                <a:srgbClr val="000000"/>
              </a:solidFill>
              <a:cs typeface="Arial"/>
              <a:sym typeface="Arial"/>
            </a:endParaRPr>
          </a:p>
        </p:txBody>
      </p:sp>
      <p:sp>
        <p:nvSpPr>
          <p:cNvPr id="34" name="Google Shape;34;p3"/>
          <p:cNvSpPr txBox="1">
            <a:spLocks noGrp="1"/>
          </p:cNvSpPr>
          <p:nvPr>
            <p:ph type="ctrTitle" idx="13"/>
          </p:nvPr>
        </p:nvSpPr>
        <p:spPr>
          <a:xfrm>
            <a:off x="6333135" y="2764592"/>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5" name="Google Shape;35;p3"/>
          <p:cNvSpPr txBox="1">
            <a:spLocks noGrp="1"/>
          </p:cNvSpPr>
          <p:nvPr>
            <p:ph type="subTitle" idx="14"/>
          </p:nvPr>
        </p:nvSpPr>
        <p:spPr>
          <a:xfrm>
            <a:off x="6333117" y="3379845"/>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36" name="Google Shape;36;p3"/>
          <p:cNvSpPr txBox="1">
            <a:spLocks noGrp="1"/>
          </p:cNvSpPr>
          <p:nvPr>
            <p:ph type="ctrTitle" idx="15"/>
          </p:nvPr>
        </p:nvSpPr>
        <p:spPr>
          <a:xfrm>
            <a:off x="2799977" y="2764584"/>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37" name="Google Shape;37;p3"/>
          <p:cNvSpPr txBox="1">
            <a:spLocks noGrp="1"/>
          </p:cNvSpPr>
          <p:nvPr>
            <p:ph type="subTitle" idx="16"/>
          </p:nvPr>
        </p:nvSpPr>
        <p:spPr>
          <a:xfrm>
            <a:off x="3260777" y="3379845"/>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
        <p:nvSpPr>
          <p:cNvPr id="38" name="Google Shape;38;p3"/>
          <p:cNvSpPr txBox="1">
            <a:spLocks noGrp="1"/>
          </p:cNvSpPr>
          <p:nvPr>
            <p:ph type="ctrTitle" idx="17"/>
          </p:nvPr>
        </p:nvSpPr>
        <p:spPr>
          <a:xfrm>
            <a:off x="6333135" y="845933"/>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9" name="Google Shape;39;p3"/>
          <p:cNvSpPr txBox="1">
            <a:spLocks noGrp="1"/>
          </p:cNvSpPr>
          <p:nvPr>
            <p:ph type="subTitle" idx="18"/>
          </p:nvPr>
        </p:nvSpPr>
        <p:spPr>
          <a:xfrm>
            <a:off x="6333117" y="1461179"/>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40" name="Google Shape;40;p3"/>
          <p:cNvSpPr txBox="1">
            <a:spLocks noGrp="1"/>
          </p:cNvSpPr>
          <p:nvPr>
            <p:ph type="ctrTitle" idx="19"/>
          </p:nvPr>
        </p:nvSpPr>
        <p:spPr>
          <a:xfrm>
            <a:off x="2799977" y="845917"/>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41" name="Google Shape;41;p3"/>
          <p:cNvSpPr txBox="1">
            <a:spLocks noGrp="1"/>
          </p:cNvSpPr>
          <p:nvPr>
            <p:ph type="subTitle" idx="20"/>
          </p:nvPr>
        </p:nvSpPr>
        <p:spPr>
          <a:xfrm>
            <a:off x="3260777" y="1461179"/>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1554538999"/>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matchingName="Title + text ">
  <p:cSld name="Title + text ">
    <p:bg>
      <p:bgPr>
        <a:blipFill>
          <a:blip r:embed="rId2">
            <a:alphaModFix/>
          </a:blip>
          <a:stretch>
            <a:fillRect/>
          </a:stretch>
        </a:blipFill>
        <a:effectLst/>
      </p:bgPr>
    </p:bg>
    <p:spTree>
      <p:nvGrpSpPr>
        <p:cNvPr id="1" name="Shape 42"/>
        <p:cNvGrpSpPr/>
        <p:nvPr/>
      </p:nvGrpSpPr>
      <p:grpSpPr>
        <a:xfrm>
          <a:off x="0" y="0"/>
          <a:ext cx="0" cy="0"/>
          <a:chOff x="0" y="0"/>
          <a:chExt cx="0" cy="0"/>
        </a:xfrm>
      </p:grpSpPr>
      <p:sp>
        <p:nvSpPr>
          <p:cNvPr id="43" name="Google Shape;43;p4"/>
          <p:cNvSpPr txBox="1">
            <a:spLocks noGrp="1"/>
          </p:cNvSpPr>
          <p:nvPr>
            <p:ph type="ctrTitle"/>
          </p:nvPr>
        </p:nvSpPr>
        <p:spPr>
          <a:xfrm>
            <a:off x="5864900" y="584867"/>
            <a:ext cx="5243600" cy="27388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4800"/>
              <a:buNone/>
              <a:defRPr sz="6400">
                <a:solidFill>
                  <a:srgbClr val="EE496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44" name="Google Shape;44;p4"/>
          <p:cNvSpPr txBox="1">
            <a:spLocks noGrp="1"/>
          </p:cNvSpPr>
          <p:nvPr>
            <p:ph type="subTitle" idx="1"/>
          </p:nvPr>
        </p:nvSpPr>
        <p:spPr>
          <a:xfrm>
            <a:off x="8253967" y="3225600"/>
            <a:ext cx="2854400" cy="23792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3750647420"/>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matchingName="Title + text 1">
  <p:cSld name="Title + text 1">
    <p:bg>
      <p:bgPr>
        <a:blipFill>
          <a:blip r:embed="rId2">
            <a:alphaModFix/>
          </a:blip>
          <a:stretch>
            <a:fillRect/>
          </a:stretch>
        </a:blipFill>
        <a:effectLst/>
      </p:bgPr>
    </p:bg>
    <p:spTree>
      <p:nvGrpSpPr>
        <p:cNvPr id="1" name="Shape 45"/>
        <p:cNvGrpSpPr/>
        <p:nvPr/>
      </p:nvGrpSpPr>
      <p:grpSpPr>
        <a:xfrm>
          <a:off x="0" y="0"/>
          <a:ext cx="0" cy="0"/>
          <a:chOff x="0" y="0"/>
          <a:chExt cx="0" cy="0"/>
        </a:xfrm>
      </p:grpSpPr>
      <p:sp>
        <p:nvSpPr>
          <p:cNvPr id="46" name="Google Shape;46;p5"/>
          <p:cNvSpPr txBox="1">
            <a:spLocks noGrp="1"/>
          </p:cNvSpPr>
          <p:nvPr>
            <p:ph type="ctrTitle"/>
          </p:nvPr>
        </p:nvSpPr>
        <p:spPr>
          <a:xfrm>
            <a:off x="5864900" y="3849733"/>
            <a:ext cx="5243600" cy="2738800"/>
          </a:xfrm>
          <a:prstGeom prst="rect">
            <a:avLst/>
          </a:prstGeom>
        </p:spPr>
        <p:txBody>
          <a:bodyPr spcFirstLastPara="1" wrap="square" lIns="91425" tIns="91425" rIns="91425" bIns="91425" anchor="t" anchorCtr="0">
            <a:noAutofit/>
          </a:bodyPr>
          <a:lstStyle>
            <a:lvl1pPr lvl="0" algn="r" rtl="0">
              <a:spcBef>
                <a:spcPts val="0"/>
              </a:spcBef>
              <a:spcAft>
                <a:spcPts val="0"/>
              </a:spcAft>
              <a:buClr>
                <a:srgbClr val="EE4961"/>
              </a:buClr>
              <a:buSzPts val="4800"/>
              <a:buNone/>
              <a:defRPr sz="6400">
                <a:solidFill>
                  <a:srgbClr val="EE496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47" name="Google Shape;47;p5"/>
          <p:cNvSpPr txBox="1">
            <a:spLocks noGrp="1"/>
          </p:cNvSpPr>
          <p:nvPr>
            <p:ph type="subTitle" idx="1"/>
          </p:nvPr>
        </p:nvSpPr>
        <p:spPr>
          <a:xfrm>
            <a:off x="8253967" y="1568600"/>
            <a:ext cx="2854400" cy="23792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631925047"/>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matchingName="Title + design ">
  <p:cSld name="Title + design ">
    <p:bg>
      <p:bgPr>
        <a:blipFill>
          <a:blip r:embed="rId2">
            <a:alphaModFix/>
          </a:blip>
          <a:stretch>
            <a:fillRect/>
          </a:stretch>
        </a:blipFill>
        <a:effectLst/>
      </p:bgPr>
    </p:bg>
    <p:spTree>
      <p:nvGrpSpPr>
        <p:cNvPr id="1" name="Shape 48"/>
        <p:cNvGrpSpPr/>
        <p:nvPr/>
      </p:nvGrpSpPr>
      <p:grpSpPr>
        <a:xfrm>
          <a:off x="0" y="0"/>
          <a:ext cx="0" cy="0"/>
          <a:chOff x="0" y="0"/>
          <a:chExt cx="0" cy="0"/>
        </a:xfrm>
      </p:grpSpPr>
      <p:sp>
        <p:nvSpPr>
          <p:cNvPr id="49" name="Google Shape;49;p6"/>
          <p:cNvSpPr txBox="1">
            <a:spLocks noGrp="1"/>
          </p:cNvSpPr>
          <p:nvPr>
            <p:ph type="ctrTitle"/>
          </p:nvPr>
        </p:nvSpPr>
        <p:spPr>
          <a:xfrm>
            <a:off x="7336116" y="534167"/>
            <a:ext cx="3772400" cy="11356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2400"/>
              <a:buNone/>
              <a:defRPr sz="3200">
                <a:solidFill>
                  <a:srgbClr val="EE4961"/>
                </a:solidFill>
              </a:defRPr>
            </a:lvl1pPr>
            <a:lvl2pPr lvl="1" algn="r" rtl="0">
              <a:spcBef>
                <a:spcPts val="0"/>
              </a:spcBef>
              <a:spcAft>
                <a:spcPts val="0"/>
              </a:spcAft>
              <a:buSzPts val="1100"/>
              <a:buNone/>
              <a:defRPr sz="1467"/>
            </a:lvl2pPr>
            <a:lvl3pPr lvl="2" algn="r" rtl="0">
              <a:spcBef>
                <a:spcPts val="0"/>
              </a:spcBef>
              <a:spcAft>
                <a:spcPts val="0"/>
              </a:spcAft>
              <a:buSzPts val="1100"/>
              <a:buNone/>
              <a:defRPr sz="1467"/>
            </a:lvl3pPr>
            <a:lvl4pPr lvl="3" algn="r" rtl="0">
              <a:spcBef>
                <a:spcPts val="0"/>
              </a:spcBef>
              <a:spcAft>
                <a:spcPts val="0"/>
              </a:spcAft>
              <a:buSzPts val="1100"/>
              <a:buNone/>
              <a:defRPr sz="1467"/>
            </a:lvl4pPr>
            <a:lvl5pPr lvl="4" algn="r" rtl="0">
              <a:spcBef>
                <a:spcPts val="0"/>
              </a:spcBef>
              <a:spcAft>
                <a:spcPts val="0"/>
              </a:spcAft>
              <a:buSzPts val="1100"/>
              <a:buNone/>
              <a:defRPr sz="1467"/>
            </a:lvl5pPr>
            <a:lvl6pPr lvl="5" algn="r" rtl="0">
              <a:spcBef>
                <a:spcPts val="0"/>
              </a:spcBef>
              <a:spcAft>
                <a:spcPts val="0"/>
              </a:spcAft>
              <a:buSzPts val="1100"/>
              <a:buNone/>
              <a:defRPr sz="1467"/>
            </a:lvl6pPr>
            <a:lvl7pPr lvl="6" algn="r" rtl="0">
              <a:spcBef>
                <a:spcPts val="0"/>
              </a:spcBef>
              <a:spcAft>
                <a:spcPts val="0"/>
              </a:spcAft>
              <a:buSzPts val="1100"/>
              <a:buNone/>
              <a:defRPr sz="1467"/>
            </a:lvl7pPr>
            <a:lvl8pPr lvl="7" algn="r" rtl="0">
              <a:spcBef>
                <a:spcPts val="0"/>
              </a:spcBef>
              <a:spcAft>
                <a:spcPts val="0"/>
              </a:spcAft>
              <a:buSzPts val="1100"/>
              <a:buNone/>
              <a:defRPr sz="1467"/>
            </a:lvl8pPr>
            <a:lvl9pPr lvl="8" algn="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24623784"/>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matchingName="Title + design 1">
  <p:cSld name="Title + design 1">
    <p:bg>
      <p:bgPr>
        <a:blipFill>
          <a:blip r:embed="rId2">
            <a:alphaModFix/>
          </a:blip>
          <a:stretch>
            <a:fillRect/>
          </a:stretch>
        </a:blipFill>
        <a:effectLst/>
      </p:bgPr>
    </p:bg>
    <p:spTree>
      <p:nvGrpSpPr>
        <p:cNvPr id="1" name="Shape 50"/>
        <p:cNvGrpSpPr/>
        <p:nvPr/>
      </p:nvGrpSpPr>
      <p:grpSpPr>
        <a:xfrm>
          <a:off x="0" y="0"/>
          <a:ext cx="0" cy="0"/>
          <a:chOff x="0" y="0"/>
          <a:chExt cx="0" cy="0"/>
        </a:xfrm>
      </p:grpSpPr>
      <p:sp>
        <p:nvSpPr>
          <p:cNvPr id="51" name="Google Shape;51;p7"/>
          <p:cNvSpPr txBox="1">
            <a:spLocks noGrp="1"/>
          </p:cNvSpPr>
          <p:nvPr>
            <p:ph type="ctrTitle"/>
          </p:nvPr>
        </p:nvSpPr>
        <p:spPr>
          <a:xfrm>
            <a:off x="874516" y="534167"/>
            <a:ext cx="3772400" cy="11356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EE4961"/>
              </a:buClr>
              <a:buSzPts val="2400"/>
              <a:buNone/>
              <a:defRPr sz="3200">
                <a:solidFill>
                  <a:srgbClr val="EE4961"/>
                </a:solidFill>
              </a:defRPr>
            </a:lvl1pPr>
            <a:lvl2pPr lvl="1" rtl="0">
              <a:spcBef>
                <a:spcPts val="0"/>
              </a:spcBef>
              <a:spcAft>
                <a:spcPts val="0"/>
              </a:spcAft>
              <a:buSzPts val="1100"/>
              <a:buNone/>
              <a:defRPr sz="1467"/>
            </a:lvl2pPr>
            <a:lvl3pPr lvl="2" rtl="0">
              <a:spcBef>
                <a:spcPts val="0"/>
              </a:spcBef>
              <a:spcAft>
                <a:spcPts val="0"/>
              </a:spcAft>
              <a:buSzPts val="1100"/>
              <a:buNone/>
              <a:defRPr sz="1467"/>
            </a:lvl3pPr>
            <a:lvl4pPr lvl="3" rtl="0">
              <a:spcBef>
                <a:spcPts val="0"/>
              </a:spcBef>
              <a:spcAft>
                <a:spcPts val="0"/>
              </a:spcAft>
              <a:buSzPts val="1100"/>
              <a:buNone/>
              <a:defRPr sz="1467"/>
            </a:lvl4pPr>
            <a:lvl5pPr lvl="4" rtl="0">
              <a:spcBef>
                <a:spcPts val="0"/>
              </a:spcBef>
              <a:spcAft>
                <a:spcPts val="0"/>
              </a:spcAft>
              <a:buSzPts val="1100"/>
              <a:buNone/>
              <a:defRPr sz="1467"/>
            </a:lvl5pPr>
            <a:lvl6pPr lvl="5" rtl="0">
              <a:spcBef>
                <a:spcPts val="0"/>
              </a:spcBef>
              <a:spcAft>
                <a:spcPts val="0"/>
              </a:spcAft>
              <a:buSzPts val="1100"/>
              <a:buNone/>
              <a:defRPr sz="1467"/>
            </a:lvl6pPr>
            <a:lvl7pPr lvl="6" rtl="0">
              <a:spcBef>
                <a:spcPts val="0"/>
              </a:spcBef>
              <a:spcAft>
                <a:spcPts val="0"/>
              </a:spcAft>
              <a:buSzPts val="1100"/>
              <a:buNone/>
              <a:defRPr sz="1467"/>
            </a:lvl7pPr>
            <a:lvl8pPr lvl="7" rtl="0">
              <a:spcBef>
                <a:spcPts val="0"/>
              </a:spcBef>
              <a:spcAft>
                <a:spcPts val="0"/>
              </a:spcAft>
              <a:buSzPts val="1100"/>
              <a:buNone/>
              <a:defRPr sz="1467"/>
            </a:lvl8pPr>
            <a:lvl9pPr lvl="8"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58192206"/>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matchingName="Two columns">
  <p:cSld name="Two columns">
    <p:bg>
      <p:bgPr>
        <a:solidFill>
          <a:srgbClr val="F3F3F3"/>
        </a:solidFill>
        <a:effectLst/>
      </p:bgPr>
    </p:bg>
    <p:spTree>
      <p:nvGrpSpPr>
        <p:cNvPr id="1" name="Shape 52"/>
        <p:cNvGrpSpPr/>
        <p:nvPr/>
      </p:nvGrpSpPr>
      <p:grpSpPr>
        <a:xfrm>
          <a:off x="0" y="0"/>
          <a:ext cx="0" cy="0"/>
          <a:chOff x="0" y="0"/>
          <a:chExt cx="0" cy="0"/>
        </a:xfrm>
      </p:grpSpPr>
      <p:grpSp>
        <p:nvGrpSpPr>
          <p:cNvPr id="53" name="Google Shape;53;p8"/>
          <p:cNvGrpSpPr/>
          <p:nvPr/>
        </p:nvGrpSpPr>
        <p:grpSpPr>
          <a:xfrm>
            <a:off x="0" y="3415733"/>
            <a:ext cx="12229085" cy="3442268"/>
            <a:chOff x="0" y="2561799"/>
            <a:chExt cx="9171814" cy="2581701"/>
          </a:xfrm>
        </p:grpSpPr>
        <p:pic>
          <p:nvPicPr>
            <p:cNvPr id="54" name="Google Shape;54;p8"/>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55" name="Google Shape;55;p8"/>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56" name="Google Shape;56;p8"/>
          <p:cNvSpPr/>
          <p:nvPr/>
        </p:nvSpPr>
        <p:spPr>
          <a:xfrm>
            <a:off x="1025567" y="2136100"/>
            <a:ext cx="10251600" cy="3391600"/>
          </a:xfrm>
          <a:prstGeom prst="rect">
            <a:avLst/>
          </a:pr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57" name="Google Shape;57;p8"/>
          <p:cNvGrpSpPr/>
          <p:nvPr/>
        </p:nvGrpSpPr>
        <p:grpSpPr>
          <a:xfrm>
            <a:off x="1750324" y="3683137"/>
            <a:ext cx="8691353" cy="3175243"/>
            <a:chOff x="-2" y="1810675"/>
            <a:chExt cx="9164227" cy="3348000"/>
          </a:xfrm>
        </p:grpSpPr>
        <p:pic>
          <p:nvPicPr>
            <p:cNvPr id="58" name="Google Shape;58;p8"/>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59" name="Google Shape;59;p8"/>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60" name="Google Shape;60;p8"/>
          <p:cNvSpPr txBox="1">
            <a:spLocks noGrp="1"/>
          </p:cNvSpPr>
          <p:nvPr>
            <p:ph type="subTitle" idx="1"/>
          </p:nvPr>
        </p:nvSpPr>
        <p:spPr>
          <a:xfrm>
            <a:off x="65755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1" name="Google Shape;61;p8"/>
          <p:cNvSpPr txBox="1">
            <a:spLocks noGrp="1"/>
          </p:cNvSpPr>
          <p:nvPr>
            <p:ph type="subTitle" idx="2"/>
          </p:nvPr>
        </p:nvSpPr>
        <p:spPr>
          <a:xfrm>
            <a:off x="65755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62" name="Google Shape;62;p8"/>
          <p:cNvSpPr txBox="1">
            <a:spLocks noGrp="1"/>
          </p:cNvSpPr>
          <p:nvPr>
            <p:ph type="ctrTitle"/>
          </p:nvPr>
        </p:nvSpPr>
        <p:spPr>
          <a:xfrm>
            <a:off x="4209816" y="5247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
        <p:nvSpPr>
          <p:cNvPr id="63" name="Google Shape;63;p8"/>
          <p:cNvSpPr txBox="1">
            <a:spLocks noGrp="1"/>
          </p:cNvSpPr>
          <p:nvPr>
            <p:ph type="subTitle" idx="3"/>
          </p:nvPr>
        </p:nvSpPr>
        <p:spPr>
          <a:xfrm>
            <a:off x="17880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4" name="Google Shape;64;p8"/>
          <p:cNvSpPr txBox="1">
            <a:spLocks noGrp="1"/>
          </p:cNvSpPr>
          <p:nvPr>
            <p:ph type="subTitle" idx="4"/>
          </p:nvPr>
        </p:nvSpPr>
        <p:spPr>
          <a:xfrm>
            <a:off x="17880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Tree>
    <p:extLst>
      <p:ext uri="{BB962C8B-B14F-4D97-AF65-F5344CB8AC3E}">
        <p14:creationId xmlns:p14="http://schemas.microsoft.com/office/powerpoint/2010/main" val="4287552555"/>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matchingName="Three columns">
  <p:cSld name="Three columns">
    <p:bg>
      <p:bgPr>
        <a:solidFill>
          <a:srgbClr val="F3F3F3"/>
        </a:solidFill>
        <a:effectLst/>
      </p:bgPr>
    </p:bg>
    <p:spTree>
      <p:nvGrpSpPr>
        <p:cNvPr id="1" name="Shape 65"/>
        <p:cNvGrpSpPr/>
        <p:nvPr/>
      </p:nvGrpSpPr>
      <p:grpSpPr>
        <a:xfrm>
          <a:off x="0" y="0"/>
          <a:ext cx="0" cy="0"/>
          <a:chOff x="0" y="0"/>
          <a:chExt cx="0" cy="0"/>
        </a:xfrm>
      </p:grpSpPr>
      <p:grpSp>
        <p:nvGrpSpPr>
          <p:cNvPr id="66" name="Google Shape;66;p9"/>
          <p:cNvGrpSpPr/>
          <p:nvPr/>
        </p:nvGrpSpPr>
        <p:grpSpPr>
          <a:xfrm rot="10800000">
            <a:off x="0" y="382"/>
            <a:ext cx="12229085" cy="3442268"/>
            <a:chOff x="0" y="2561799"/>
            <a:chExt cx="9171814" cy="2581701"/>
          </a:xfrm>
        </p:grpSpPr>
        <p:pic>
          <p:nvPicPr>
            <p:cNvPr id="67" name="Google Shape;67;p9"/>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68" name="Google Shape;68;p9"/>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69" name="Google Shape;69;p9"/>
          <p:cNvSpPr/>
          <p:nvPr/>
        </p:nvSpPr>
        <p:spPr>
          <a:xfrm rot="10800000">
            <a:off x="970200" y="1770863"/>
            <a:ext cx="10251600" cy="4403600"/>
          </a:xfrm>
          <a:prstGeom prst="rect">
            <a:avLst/>
          </a:pr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70" name="Google Shape;70;p9"/>
          <p:cNvGrpSpPr/>
          <p:nvPr/>
        </p:nvGrpSpPr>
        <p:grpSpPr>
          <a:xfrm rot="10800000">
            <a:off x="1787409" y="0"/>
            <a:ext cx="8691353" cy="3175243"/>
            <a:chOff x="-2" y="1810675"/>
            <a:chExt cx="9164227" cy="3348000"/>
          </a:xfrm>
        </p:grpSpPr>
        <p:pic>
          <p:nvPicPr>
            <p:cNvPr id="71" name="Google Shape;71;p9"/>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72" name="Google Shape;72;p9"/>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73" name="Google Shape;73;p9"/>
          <p:cNvSpPr txBox="1">
            <a:spLocks noGrp="1"/>
          </p:cNvSpPr>
          <p:nvPr>
            <p:ph type="subTitle" idx="1"/>
          </p:nvPr>
        </p:nvSpPr>
        <p:spPr>
          <a:xfrm>
            <a:off x="1843409"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4" name="Google Shape;74;p9"/>
          <p:cNvSpPr txBox="1">
            <a:spLocks noGrp="1"/>
          </p:cNvSpPr>
          <p:nvPr>
            <p:ph type="subTitle" idx="2"/>
          </p:nvPr>
        </p:nvSpPr>
        <p:spPr>
          <a:xfrm>
            <a:off x="1843400"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5" name="Google Shape;75;p9"/>
          <p:cNvSpPr txBox="1">
            <a:spLocks noGrp="1"/>
          </p:cNvSpPr>
          <p:nvPr>
            <p:ph type="subTitle" idx="3"/>
          </p:nvPr>
        </p:nvSpPr>
        <p:spPr>
          <a:xfrm>
            <a:off x="4932876"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6" name="Google Shape;76;p9"/>
          <p:cNvSpPr txBox="1">
            <a:spLocks noGrp="1"/>
          </p:cNvSpPr>
          <p:nvPr>
            <p:ph type="subTitle" idx="4"/>
          </p:nvPr>
        </p:nvSpPr>
        <p:spPr>
          <a:xfrm>
            <a:off x="4932867"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7" name="Google Shape;77;p9"/>
          <p:cNvSpPr txBox="1">
            <a:spLocks noGrp="1"/>
          </p:cNvSpPr>
          <p:nvPr>
            <p:ph type="subTitle" idx="5"/>
          </p:nvPr>
        </p:nvSpPr>
        <p:spPr>
          <a:xfrm>
            <a:off x="8022343"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8" name="Google Shape;78;p9"/>
          <p:cNvSpPr txBox="1">
            <a:spLocks noGrp="1"/>
          </p:cNvSpPr>
          <p:nvPr>
            <p:ph type="subTitle" idx="6"/>
          </p:nvPr>
        </p:nvSpPr>
        <p:spPr>
          <a:xfrm>
            <a:off x="8022333"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9" name="Google Shape;79;p9"/>
          <p:cNvSpPr txBox="1">
            <a:spLocks noGrp="1"/>
          </p:cNvSpPr>
          <p:nvPr>
            <p:ph type="ctrTitle"/>
          </p:nvPr>
        </p:nvSpPr>
        <p:spPr>
          <a:xfrm>
            <a:off x="4209816" y="19394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2833429904"/>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matchingName="Quote ">
  <p:cSld name="Quote ">
    <p:bg>
      <p:bgPr>
        <a:blipFill>
          <a:blip r:embed="rId2">
            <a:alphaModFix/>
          </a:blip>
          <a:stretch>
            <a:fillRect/>
          </a:stretch>
        </a:blipFill>
        <a:effectLst/>
      </p:bgPr>
    </p:bg>
    <p:spTree>
      <p:nvGrpSpPr>
        <p:cNvPr id="1" name="Shape 80"/>
        <p:cNvGrpSpPr/>
        <p:nvPr/>
      </p:nvGrpSpPr>
      <p:grpSpPr>
        <a:xfrm>
          <a:off x="0" y="0"/>
          <a:ext cx="0" cy="0"/>
          <a:chOff x="0" y="0"/>
          <a:chExt cx="0" cy="0"/>
        </a:xfrm>
      </p:grpSpPr>
      <p:sp>
        <p:nvSpPr>
          <p:cNvPr id="81" name="Google Shape;81;p10"/>
          <p:cNvSpPr/>
          <p:nvPr/>
        </p:nvSpPr>
        <p:spPr>
          <a:xfrm>
            <a:off x="1466433" y="1756200"/>
            <a:ext cx="9176000" cy="3345600"/>
          </a:xfrm>
          <a:prstGeom prst="rect">
            <a:avLst/>
          </a:pr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FFFFFF"/>
              </a:solidFill>
              <a:cs typeface="Arial"/>
              <a:sym typeface="Arial"/>
            </a:endParaRPr>
          </a:p>
        </p:txBody>
      </p:sp>
      <p:pic>
        <p:nvPicPr>
          <p:cNvPr id="82" name="Google Shape;82;p10"/>
          <p:cNvPicPr preferRelativeResize="0"/>
          <p:nvPr/>
        </p:nvPicPr>
        <p:blipFill>
          <a:blip r:embed="rId3">
            <a:alphaModFix/>
          </a:blip>
          <a:stretch>
            <a:fillRect/>
          </a:stretch>
        </p:blipFill>
        <p:spPr>
          <a:xfrm>
            <a:off x="0" y="0"/>
            <a:ext cx="12192000" cy="6858000"/>
          </a:xfrm>
          <a:prstGeom prst="rect">
            <a:avLst/>
          </a:prstGeom>
          <a:noFill/>
          <a:ln>
            <a:noFill/>
          </a:ln>
        </p:spPr>
      </p:pic>
      <p:sp>
        <p:nvSpPr>
          <p:cNvPr id="83" name="Google Shape;83;p10"/>
          <p:cNvSpPr txBox="1">
            <a:spLocks noGrp="1"/>
          </p:cNvSpPr>
          <p:nvPr>
            <p:ph type="subTitle" idx="1"/>
          </p:nvPr>
        </p:nvSpPr>
        <p:spPr>
          <a:xfrm>
            <a:off x="4264200" y="2639967"/>
            <a:ext cx="3663600" cy="14352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lvl1pPr>
            <a:lvl2pPr lvl="1" algn="ctr" rtl="0">
              <a:spcBef>
                <a:spcPts val="2133"/>
              </a:spcBef>
              <a:spcAft>
                <a:spcPts val="0"/>
              </a:spcAft>
              <a:buNone/>
              <a:defRPr/>
            </a:lvl2pPr>
            <a:lvl3pPr lvl="2" algn="ctr" rtl="0">
              <a:spcBef>
                <a:spcPts val="2133"/>
              </a:spcBef>
              <a:spcAft>
                <a:spcPts val="0"/>
              </a:spcAft>
              <a:buNone/>
              <a:defRPr/>
            </a:lvl3pPr>
            <a:lvl4pPr lvl="3" algn="ctr" rtl="0">
              <a:spcBef>
                <a:spcPts val="2133"/>
              </a:spcBef>
              <a:spcAft>
                <a:spcPts val="0"/>
              </a:spcAft>
              <a:buNone/>
              <a:defRPr/>
            </a:lvl4pPr>
            <a:lvl5pPr lvl="4" algn="ctr" rtl="0">
              <a:spcBef>
                <a:spcPts val="2133"/>
              </a:spcBef>
              <a:spcAft>
                <a:spcPts val="0"/>
              </a:spcAft>
              <a:buNone/>
              <a:defRPr/>
            </a:lvl5pPr>
            <a:lvl6pPr lvl="5" algn="ctr" rtl="0">
              <a:spcBef>
                <a:spcPts val="2133"/>
              </a:spcBef>
              <a:spcAft>
                <a:spcPts val="0"/>
              </a:spcAft>
              <a:buNone/>
              <a:defRPr/>
            </a:lvl6pPr>
            <a:lvl7pPr lvl="6" algn="ctr" rtl="0">
              <a:spcBef>
                <a:spcPts val="2133"/>
              </a:spcBef>
              <a:spcAft>
                <a:spcPts val="0"/>
              </a:spcAft>
              <a:buNone/>
              <a:defRPr/>
            </a:lvl7pPr>
            <a:lvl8pPr lvl="7" algn="ctr" rtl="0">
              <a:spcBef>
                <a:spcPts val="2133"/>
              </a:spcBef>
              <a:spcAft>
                <a:spcPts val="0"/>
              </a:spcAft>
              <a:buNone/>
              <a:defRPr/>
            </a:lvl8pPr>
            <a:lvl9pPr lvl="8" algn="ctr" rtl="0">
              <a:spcBef>
                <a:spcPts val="2133"/>
              </a:spcBef>
              <a:spcAft>
                <a:spcPts val="2133"/>
              </a:spcAft>
              <a:buNone/>
              <a:defRPr/>
            </a:lvl9pPr>
          </a:lstStyle>
          <a:p>
            <a:endParaRPr/>
          </a:p>
        </p:txBody>
      </p:sp>
      <p:sp>
        <p:nvSpPr>
          <p:cNvPr id="84" name="Google Shape;84;p10"/>
          <p:cNvSpPr txBox="1">
            <a:spLocks noGrp="1"/>
          </p:cNvSpPr>
          <p:nvPr>
            <p:ph type="subTitle" idx="2"/>
          </p:nvPr>
        </p:nvSpPr>
        <p:spPr>
          <a:xfrm>
            <a:off x="4295800" y="3905299"/>
            <a:ext cx="3600400" cy="2840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a:latin typeface="Raleway Black"/>
                <a:ea typeface="Raleway Black"/>
                <a:cs typeface="Raleway Black"/>
                <a:sym typeface="Raleway Black"/>
              </a:defRPr>
            </a:lvl1pPr>
            <a:lvl2pPr lvl="1" algn="ctr" rtl="0">
              <a:spcBef>
                <a:spcPts val="2133"/>
              </a:spcBef>
              <a:spcAft>
                <a:spcPts val="0"/>
              </a:spcAft>
              <a:buNone/>
              <a:defRPr>
                <a:latin typeface="Raleway Black"/>
                <a:ea typeface="Raleway Black"/>
                <a:cs typeface="Raleway Black"/>
                <a:sym typeface="Raleway Black"/>
              </a:defRPr>
            </a:lvl2pPr>
            <a:lvl3pPr lvl="2" algn="ctr" rtl="0">
              <a:spcBef>
                <a:spcPts val="2133"/>
              </a:spcBef>
              <a:spcAft>
                <a:spcPts val="0"/>
              </a:spcAft>
              <a:buNone/>
              <a:defRPr>
                <a:latin typeface="Raleway Black"/>
                <a:ea typeface="Raleway Black"/>
                <a:cs typeface="Raleway Black"/>
                <a:sym typeface="Raleway Black"/>
              </a:defRPr>
            </a:lvl3pPr>
            <a:lvl4pPr lvl="3" algn="ctr" rtl="0">
              <a:spcBef>
                <a:spcPts val="2133"/>
              </a:spcBef>
              <a:spcAft>
                <a:spcPts val="0"/>
              </a:spcAft>
              <a:buNone/>
              <a:defRPr>
                <a:latin typeface="Raleway Black"/>
                <a:ea typeface="Raleway Black"/>
                <a:cs typeface="Raleway Black"/>
                <a:sym typeface="Raleway Black"/>
              </a:defRPr>
            </a:lvl4pPr>
            <a:lvl5pPr lvl="4" algn="ctr" rtl="0">
              <a:spcBef>
                <a:spcPts val="2133"/>
              </a:spcBef>
              <a:spcAft>
                <a:spcPts val="0"/>
              </a:spcAft>
              <a:buNone/>
              <a:defRPr>
                <a:latin typeface="Raleway Black"/>
                <a:ea typeface="Raleway Black"/>
                <a:cs typeface="Raleway Black"/>
                <a:sym typeface="Raleway Black"/>
              </a:defRPr>
            </a:lvl5pPr>
            <a:lvl6pPr lvl="5" algn="ctr" rtl="0">
              <a:spcBef>
                <a:spcPts val="2133"/>
              </a:spcBef>
              <a:spcAft>
                <a:spcPts val="0"/>
              </a:spcAft>
              <a:buNone/>
              <a:defRPr>
                <a:latin typeface="Raleway Black"/>
                <a:ea typeface="Raleway Black"/>
                <a:cs typeface="Raleway Black"/>
                <a:sym typeface="Raleway Black"/>
              </a:defRPr>
            </a:lvl6pPr>
            <a:lvl7pPr lvl="6" algn="ctr" rtl="0">
              <a:spcBef>
                <a:spcPts val="2133"/>
              </a:spcBef>
              <a:spcAft>
                <a:spcPts val="0"/>
              </a:spcAft>
              <a:buNone/>
              <a:defRPr>
                <a:latin typeface="Raleway Black"/>
                <a:ea typeface="Raleway Black"/>
                <a:cs typeface="Raleway Black"/>
                <a:sym typeface="Raleway Black"/>
              </a:defRPr>
            </a:lvl7pPr>
            <a:lvl8pPr lvl="7" algn="ctr" rtl="0">
              <a:spcBef>
                <a:spcPts val="2133"/>
              </a:spcBef>
              <a:spcAft>
                <a:spcPts val="0"/>
              </a:spcAft>
              <a:buNone/>
              <a:defRPr>
                <a:latin typeface="Raleway Black"/>
                <a:ea typeface="Raleway Black"/>
                <a:cs typeface="Raleway Black"/>
                <a:sym typeface="Raleway Black"/>
              </a:defRPr>
            </a:lvl8pPr>
            <a:lvl9pPr lvl="8" algn="ctr" rtl="0">
              <a:spcBef>
                <a:spcPts val="2133"/>
              </a:spcBef>
              <a:spcAft>
                <a:spcPts val="2133"/>
              </a:spcAft>
              <a:buNone/>
              <a:defRPr>
                <a:latin typeface="Raleway Black"/>
                <a:ea typeface="Raleway Black"/>
                <a:cs typeface="Raleway Black"/>
                <a:sym typeface="Raleway Black"/>
              </a:defRPr>
            </a:lvl9pPr>
          </a:lstStyle>
          <a:p>
            <a:endParaRPr/>
          </a:p>
        </p:txBody>
      </p:sp>
    </p:spTree>
    <p:extLst>
      <p:ext uri="{BB962C8B-B14F-4D97-AF65-F5344CB8AC3E}">
        <p14:creationId xmlns:p14="http://schemas.microsoft.com/office/powerpoint/2010/main" val="2769394854"/>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matchingName="Title + design  2">
  <p:cSld name="Title + design  2">
    <p:bg>
      <p:bgPr>
        <a:blipFill>
          <a:blip r:embed="rId2">
            <a:alphaModFix/>
          </a:blip>
          <a:stretch>
            <a:fillRect/>
          </a:stretch>
        </a:blipFill>
        <a:effectLst/>
      </p:bgPr>
    </p:bg>
    <p:spTree>
      <p:nvGrpSpPr>
        <p:cNvPr id="1" name="Shape 85"/>
        <p:cNvGrpSpPr/>
        <p:nvPr/>
      </p:nvGrpSpPr>
      <p:grpSpPr>
        <a:xfrm>
          <a:off x="0" y="0"/>
          <a:ext cx="0" cy="0"/>
          <a:chOff x="0" y="0"/>
          <a:chExt cx="0" cy="0"/>
        </a:xfrm>
      </p:grpSpPr>
      <p:sp>
        <p:nvSpPr>
          <p:cNvPr id="86" name="Google Shape;86;p11"/>
          <p:cNvSpPr txBox="1">
            <a:spLocks noGrp="1"/>
          </p:cNvSpPr>
          <p:nvPr>
            <p:ph type="ctrTitle"/>
          </p:nvPr>
        </p:nvSpPr>
        <p:spPr>
          <a:xfrm>
            <a:off x="7336116" y="534167"/>
            <a:ext cx="3772400" cy="11356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2400"/>
              <a:buNone/>
              <a:defRPr sz="3200">
                <a:solidFill>
                  <a:srgbClr val="EE4961"/>
                </a:solidFill>
              </a:defRPr>
            </a:lvl1pPr>
            <a:lvl2pPr lvl="1" algn="r" rtl="0">
              <a:spcBef>
                <a:spcPts val="0"/>
              </a:spcBef>
              <a:spcAft>
                <a:spcPts val="0"/>
              </a:spcAft>
              <a:buSzPts val="1100"/>
              <a:buNone/>
              <a:defRPr sz="1467"/>
            </a:lvl2pPr>
            <a:lvl3pPr lvl="2" algn="r" rtl="0">
              <a:spcBef>
                <a:spcPts val="0"/>
              </a:spcBef>
              <a:spcAft>
                <a:spcPts val="0"/>
              </a:spcAft>
              <a:buSzPts val="1100"/>
              <a:buNone/>
              <a:defRPr sz="1467"/>
            </a:lvl3pPr>
            <a:lvl4pPr lvl="3" algn="r" rtl="0">
              <a:spcBef>
                <a:spcPts val="0"/>
              </a:spcBef>
              <a:spcAft>
                <a:spcPts val="0"/>
              </a:spcAft>
              <a:buSzPts val="1100"/>
              <a:buNone/>
              <a:defRPr sz="1467"/>
            </a:lvl4pPr>
            <a:lvl5pPr lvl="4" algn="r" rtl="0">
              <a:spcBef>
                <a:spcPts val="0"/>
              </a:spcBef>
              <a:spcAft>
                <a:spcPts val="0"/>
              </a:spcAft>
              <a:buSzPts val="1100"/>
              <a:buNone/>
              <a:defRPr sz="1467"/>
            </a:lvl5pPr>
            <a:lvl6pPr lvl="5" algn="r" rtl="0">
              <a:spcBef>
                <a:spcPts val="0"/>
              </a:spcBef>
              <a:spcAft>
                <a:spcPts val="0"/>
              </a:spcAft>
              <a:buSzPts val="1100"/>
              <a:buNone/>
              <a:defRPr sz="1467"/>
            </a:lvl6pPr>
            <a:lvl7pPr lvl="6" algn="r" rtl="0">
              <a:spcBef>
                <a:spcPts val="0"/>
              </a:spcBef>
              <a:spcAft>
                <a:spcPts val="0"/>
              </a:spcAft>
              <a:buSzPts val="1100"/>
              <a:buNone/>
              <a:defRPr sz="1467"/>
            </a:lvl7pPr>
            <a:lvl8pPr lvl="7" algn="r" rtl="0">
              <a:spcBef>
                <a:spcPts val="0"/>
              </a:spcBef>
              <a:spcAft>
                <a:spcPts val="0"/>
              </a:spcAft>
              <a:buSzPts val="1100"/>
              <a:buNone/>
              <a:defRPr sz="1467"/>
            </a:lvl8pPr>
            <a:lvl9pPr lvl="8" algn="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2519043009"/>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matchingName="Title + design 3">
  <p:cSld name="Title + design 3">
    <p:bg>
      <p:bgPr>
        <a:blipFill>
          <a:blip r:embed="rId2">
            <a:alphaModFix/>
          </a:blip>
          <a:stretch>
            <a:fillRect/>
          </a:stretch>
        </a:blipFill>
        <a:effectLst/>
      </p:bgPr>
    </p:bg>
    <p:spTree>
      <p:nvGrpSpPr>
        <p:cNvPr id="1" name="Shape 87"/>
        <p:cNvGrpSpPr/>
        <p:nvPr/>
      </p:nvGrpSpPr>
      <p:grpSpPr>
        <a:xfrm>
          <a:off x="0" y="0"/>
          <a:ext cx="0" cy="0"/>
          <a:chOff x="0" y="0"/>
          <a:chExt cx="0" cy="0"/>
        </a:xfrm>
      </p:grpSpPr>
      <p:sp>
        <p:nvSpPr>
          <p:cNvPr id="88" name="Google Shape;88;p12"/>
          <p:cNvSpPr txBox="1">
            <a:spLocks noGrp="1"/>
          </p:cNvSpPr>
          <p:nvPr>
            <p:ph type="ctrTitle"/>
          </p:nvPr>
        </p:nvSpPr>
        <p:spPr>
          <a:xfrm>
            <a:off x="4209816" y="515453"/>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2267412690"/>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matchingName="Title + design 4">
  <p:cSld name="Title + design 4">
    <p:bg>
      <p:bgPr>
        <a:blipFill>
          <a:blip r:embed="rId2">
            <a:alphaModFix/>
          </a:blip>
          <a:stretch>
            <a:fillRect/>
          </a:stretch>
        </a:blipFill>
        <a:effectLst/>
      </p:bgPr>
    </p:bg>
    <p:spTree>
      <p:nvGrpSpPr>
        <p:cNvPr id="1" name="Shape 89"/>
        <p:cNvGrpSpPr/>
        <p:nvPr/>
      </p:nvGrpSpPr>
      <p:grpSpPr>
        <a:xfrm>
          <a:off x="0" y="0"/>
          <a:ext cx="0" cy="0"/>
          <a:chOff x="0" y="0"/>
          <a:chExt cx="0" cy="0"/>
        </a:xfrm>
      </p:grpSpPr>
      <p:sp>
        <p:nvSpPr>
          <p:cNvPr id="90" name="Google Shape;90;p13"/>
          <p:cNvSpPr txBox="1">
            <a:spLocks noGrp="1"/>
          </p:cNvSpPr>
          <p:nvPr>
            <p:ph type="ctrTitle"/>
          </p:nvPr>
        </p:nvSpPr>
        <p:spPr>
          <a:xfrm>
            <a:off x="4209816" y="517779"/>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267056704"/>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matchingName="Four columns ">
  <p:cSld name="Four columns ">
    <p:bg>
      <p:bgPr>
        <a:blipFill>
          <a:blip r:embed="rId2">
            <a:alphaModFix/>
          </a:blip>
          <a:stretch>
            <a:fillRect/>
          </a:stretch>
        </a:blipFill>
        <a:effectLst/>
      </p:bgPr>
    </p:bg>
    <p:spTree>
      <p:nvGrpSpPr>
        <p:cNvPr id="1" name="Shape 91"/>
        <p:cNvGrpSpPr/>
        <p:nvPr/>
      </p:nvGrpSpPr>
      <p:grpSpPr>
        <a:xfrm>
          <a:off x="0" y="0"/>
          <a:ext cx="0" cy="0"/>
          <a:chOff x="0" y="0"/>
          <a:chExt cx="0" cy="0"/>
        </a:xfrm>
      </p:grpSpPr>
      <p:grpSp>
        <p:nvGrpSpPr>
          <p:cNvPr id="92" name="Google Shape;92;p14"/>
          <p:cNvGrpSpPr/>
          <p:nvPr/>
        </p:nvGrpSpPr>
        <p:grpSpPr>
          <a:xfrm>
            <a:off x="544214" y="368815"/>
            <a:ext cx="11112019" cy="6128819"/>
            <a:chOff x="408161" y="276611"/>
            <a:chExt cx="8334014" cy="4596614"/>
          </a:xfrm>
        </p:grpSpPr>
        <p:sp>
          <p:nvSpPr>
            <p:cNvPr id="93" name="Google Shape;93;p14"/>
            <p:cNvSpPr/>
            <p:nvPr/>
          </p:nvSpPr>
          <p:spPr>
            <a:xfrm>
              <a:off x="408161" y="276611"/>
              <a:ext cx="4170300" cy="2301600"/>
            </a:xfrm>
            <a:prstGeom prst="rect">
              <a:avLst/>
            </a:prstGeom>
            <a:solidFill>
              <a:srgbClr val="F3F3F3"/>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FFFFFF"/>
                </a:solidFill>
                <a:cs typeface="Arial"/>
                <a:sym typeface="Arial"/>
              </a:endParaRPr>
            </a:p>
          </p:txBody>
        </p:sp>
        <p:sp>
          <p:nvSpPr>
            <p:cNvPr id="94" name="Google Shape;94;p14"/>
            <p:cNvSpPr/>
            <p:nvPr/>
          </p:nvSpPr>
          <p:spPr>
            <a:xfrm>
              <a:off x="4571875" y="276611"/>
              <a:ext cx="4170300" cy="2301600"/>
            </a:xfrm>
            <a:prstGeom prst="rect">
              <a:avLst/>
            </a:prstGeom>
            <a:solidFill>
              <a:srgbClr val="FFFFF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FFFFFF"/>
                </a:solidFill>
                <a:cs typeface="Arial"/>
                <a:sym typeface="Arial"/>
              </a:endParaRPr>
            </a:p>
          </p:txBody>
        </p:sp>
        <p:sp>
          <p:nvSpPr>
            <p:cNvPr id="95" name="Google Shape;95;p14"/>
            <p:cNvSpPr/>
            <p:nvPr/>
          </p:nvSpPr>
          <p:spPr>
            <a:xfrm>
              <a:off x="408161" y="2571625"/>
              <a:ext cx="4170300" cy="2301600"/>
            </a:xfrm>
            <a:prstGeom prst="rect">
              <a:avLst/>
            </a:prstGeom>
            <a:solidFill>
              <a:srgbClr val="FFFFF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FFFFFF"/>
                </a:solidFill>
                <a:cs typeface="Arial"/>
                <a:sym typeface="Arial"/>
              </a:endParaRPr>
            </a:p>
          </p:txBody>
        </p:sp>
        <p:sp>
          <p:nvSpPr>
            <p:cNvPr id="96" name="Google Shape;96;p14"/>
            <p:cNvSpPr/>
            <p:nvPr/>
          </p:nvSpPr>
          <p:spPr>
            <a:xfrm>
              <a:off x="4571875" y="2571625"/>
              <a:ext cx="4170300" cy="2301600"/>
            </a:xfrm>
            <a:prstGeom prst="rect">
              <a:avLst/>
            </a:prstGeom>
            <a:solidFill>
              <a:srgbClr val="F3F3F3"/>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FFFFFF"/>
                </a:solidFill>
                <a:cs typeface="Arial"/>
                <a:sym typeface="Arial"/>
              </a:endParaRPr>
            </a:p>
          </p:txBody>
        </p:sp>
      </p:grpSp>
      <p:sp>
        <p:nvSpPr>
          <p:cNvPr id="97" name="Google Shape;97;p14"/>
          <p:cNvSpPr/>
          <p:nvPr/>
        </p:nvSpPr>
        <p:spPr>
          <a:xfrm>
            <a:off x="5175600" y="2504400"/>
            <a:ext cx="1849200" cy="1849200"/>
          </a:xfrm>
          <a:prstGeom prst="ellipse">
            <a:avLst/>
          </a:prstGeom>
          <a:solidFill>
            <a:srgbClr val="EE496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pic>
        <p:nvPicPr>
          <p:cNvPr id="98" name="Google Shape;98;p14"/>
          <p:cNvPicPr preferRelativeResize="0"/>
          <p:nvPr/>
        </p:nvPicPr>
        <p:blipFill>
          <a:blip r:embed="rId3">
            <a:alphaModFix/>
          </a:blip>
          <a:stretch>
            <a:fillRect/>
          </a:stretch>
        </p:blipFill>
        <p:spPr>
          <a:xfrm>
            <a:off x="-4564" y="4217"/>
            <a:ext cx="12192000" cy="6858000"/>
          </a:xfrm>
          <a:prstGeom prst="rect">
            <a:avLst/>
          </a:prstGeom>
          <a:noFill/>
          <a:ln>
            <a:noFill/>
          </a:ln>
        </p:spPr>
      </p:pic>
      <p:sp>
        <p:nvSpPr>
          <p:cNvPr id="99" name="Google Shape;99;p14"/>
          <p:cNvSpPr txBox="1">
            <a:spLocks noGrp="1"/>
          </p:cNvSpPr>
          <p:nvPr>
            <p:ph type="subTitle" idx="1"/>
          </p:nvPr>
        </p:nvSpPr>
        <p:spPr>
          <a:xfrm>
            <a:off x="1677133" y="1356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0" name="Google Shape;100;p14"/>
          <p:cNvSpPr txBox="1">
            <a:spLocks noGrp="1"/>
          </p:cNvSpPr>
          <p:nvPr>
            <p:ph type="subTitle" idx="2"/>
          </p:nvPr>
        </p:nvSpPr>
        <p:spPr>
          <a:xfrm>
            <a:off x="2175857" y="1808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1" name="Google Shape;101;p14"/>
          <p:cNvSpPr txBox="1">
            <a:spLocks noGrp="1"/>
          </p:cNvSpPr>
          <p:nvPr>
            <p:ph type="subTitle" idx="3"/>
          </p:nvPr>
        </p:nvSpPr>
        <p:spPr>
          <a:xfrm>
            <a:off x="7230467" y="1356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2" name="Google Shape;102;p14"/>
          <p:cNvSpPr txBox="1">
            <a:spLocks noGrp="1"/>
          </p:cNvSpPr>
          <p:nvPr>
            <p:ph type="subTitle" idx="4"/>
          </p:nvPr>
        </p:nvSpPr>
        <p:spPr>
          <a:xfrm>
            <a:off x="7729191" y="1808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3" name="Google Shape;103;p14"/>
          <p:cNvSpPr txBox="1">
            <a:spLocks noGrp="1"/>
          </p:cNvSpPr>
          <p:nvPr>
            <p:ph type="subTitle" idx="5"/>
          </p:nvPr>
        </p:nvSpPr>
        <p:spPr>
          <a:xfrm>
            <a:off x="1677133" y="4309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4" name="Google Shape;104;p14"/>
          <p:cNvSpPr txBox="1">
            <a:spLocks noGrp="1"/>
          </p:cNvSpPr>
          <p:nvPr>
            <p:ph type="subTitle" idx="6"/>
          </p:nvPr>
        </p:nvSpPr>
        <p:spPr>
          <a:xfrm>
            <a:off x="2175857" y="4761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5" name="Google Shape;105;p14"/>
          <p:cNvSpPr txBox="1">
            <a:spLocks noGrp="1"/>
          </p:cNvSpPr>
          <p:nvPr>
            <p:ph type="subTitle" idx="7"/>
          </p:nvPr>
        </p:nvSpPr>
        <p:spPr>
          <a:xfrm>
            <a:off x="7230467" y="4309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6" name="Google Shape;106;p14"/>
          <p:cNvSpPr txBox="1">
            <a:spLocks noGrp="1"/>
          </p:cNvSpPr>
          <p:nvPr>
            <p:ph type="subTitle" idx="8"/>
          </p:nvPr>
        </p:nvSpPr>
        <p:spPr>
          <a:xfrm>
            <a:off x="7729191" y="4761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7" name="Google Shape;107;p14"/>
          <p:cNvSpPr txBox="1">
            <a:spLocks noGrp="1"/>
          </p:cNvSpPr>
          <p:nvPr>
            <p:ph type="ctrTitle"/>
          </p:nvPr>
        </p:nvSpPr>
        <p:spPr>
          <a:xfrm>
            <a:off x="5277125" y="2861200"/>
            <a:ext cx="1637600" cy="1135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1800"/>
              <a:buNone/>
              <a:defRPr sz="2400">
                <a:solidFill>
                  <a:srgbClr val="FFFFFF"/>
                </a:solidFill>
              </a:defRPr>
            </a:lvl1pPr>
            <a:lvl2pPr lvl="1" algn="ctr" rtl="0">
              <a:spcBef>
                <a:spcPts val="0"/>
              </a:spcBef>
              <a:spcAft>
                <a:spcPts val="0"/>
              </a:spcAft>
              <a:buClr>
                <a:srgbClr val="FFFFFF"/>
              </a:buClr>
              <a:buSzPts val="1800"/>
              <a:buNone/>
              <a:defRPr sz="2400">
                <a:solidFill>
                  <a:srgbClr val="FFFFFF"/>
                </a:solidFill>
              </a:defRPr>
            </a:lvl2pPr>
            <a:lvl3pPr lvl="2" algn="ctr" rtl="0">
              <a:spcBef>
                <a:spcPts val="0"/>
              </a:spcBef>
              <a:spcAft>
                <a:spcPts val="0"/>
              </a:spcAft>
              <a:buClr>
                <a:srgbClr val="FFFFFF"/>
              </a:buClr>
              <a:buSzPts val="1800"/>
              <a:buNone/>
              <a:defRPr sz="2400">
                <a:solidFill>
                  <a:srgbClr val="FFFFFF"/>
                </a:solidFill>
              </a:defRPr>
            </a:lvl3pPr>
            <a:lvl4pPr lvl="3" algn="ctr" rtl="0">
              <a:spcBef>
                <a:spcPts val="0"/>
              </a:spcBef>
              <a:spcAft>
                <a:spcPts val="0"/>
              </a:spcAft>
              <a:buClr>
                <a:srgbClr val="FFFFFF"/>
              </a:buClr>
              <a:buSzPts val="1800"/>
              <a:buNone/>
              <a:defRPr sz="2400">
                <a:solidFill>
                  <a:srgbClr val="FFFFFF"/>
                </a:solidFill>
              </a:defRPr>
            </a:lvl4pPr>
            <a:lvl5pPr lvl="4" algn="ctr" rtl="0">
              <a:spcBef>
                <a:spcPts val="0"/>
              </a:spcBef>
              <a:spcAft>
                <a:spcPts val="0"/>
              </a:spcAft>
              <a:buClr>
                <a:srgbClr val="FFFFFF"/>
              </a:buClr>
              <a:buSzPts val="1800"/>
              <a:buNone/>
              <a:defRPr sz="2400">
                <a:solidFill>
                  <a:srgbClr val="FFFFFF"/>
                </a:solidFill>
              </a:defRPr>
            </a:lvl5pPr>
            <a:lvl6pPr lvl="5" algn="ctr" rtl="0">
              <a:spcBef>
                <a:spcPts val="0"/>
              </a:spcBef>
              <a:spcAft>
                <a:spcPts val="0"/>
              </a:spcAft>
              <a:buClr>
                <a:srgbClr val="FFFFFF"/>
              </a:buClr>
              <a:buSzPts val="1800"/>
              <a:buNone/>
              <a:defRPr sz="2400">
                <a:solidFill>
                  <a:srgbClr val="FFFFFF"/>
                </a:solidFill>
              </a:defRPr>
            </a:lvl6pPr>
            <a:lvl7pPr lvl="6" algn="ctr" rtl="0">
              <a:spcBef>
                <a:spcPts val="0"/>
              </a:spcBef>
              <a:spcAft>
                <a:spcPts val="0"/>
              </a:spcAft>
              <a:buClr>
                <a:srgbClr val="FFFFFF"/>
              </a:buClr>
              <a:buSzPts val="1800"/>
              <a:buNone/>
              <a:defRPr sz="2400">
                <a:solidFill>
                  <a:srgbClr val="FFFFFF"/>
                </a:solidFill>
              </a:defRPr>
            </a:lvl7pPr>
            <a:lvl8pPr lvl="7" algn="ctr" rtl="0">
              <a:spcBef>
                <a:spcPts val="0"/>
              </a:spcBef>
              <a:spcAft>
                <a:spcPts val="0"/>
              </a:spcAft>
              <a:buClr>
                <a:srgbClr val="FFFFFF"/>
              </a:buClr>
              <a:buSzPts val="1800"/>
              <a:buNone/>
              <a:defRPr sz="2400">
                <a:solidFill>
                  <a:srgbClr val="FFFFFF"/>
                </a:solidFill>
              </a:defRPr>
            </a:lvl8pPr>
            <a:lvl9pPr lvl="8" algn="ctr" rtl="0">
              <a:spcBef>
                <a:spcPts val="0"/>
              </a:spcBef>
              <a:spcAft>
                <a:spcPts val="0"/>
              </a:spcAft>
              <a:buClr>
                <a:srgbClr val="FFFFFF"/>
              </a:buClr>
              <a:buSzPts val="1800"/>
              <a:buNone/>
              <a:defRPr sz="2400">
                <a:solidFill>
                  <a:srgbClr val="FFFFFF"/>
                </a:solidFill>
              </a:defRPr>
            </a:lvl9pPr>
          </a:lstStyle>
          <a:p>
            <a:endParaRPr/>
          </a:p>
        </p:txBody>
      </p:sp>
    </p:spTree>
    <p:extLst>
      <p:ext uri="{BB962C8B-B14F-4D97-AF65-F5344CB8AC3E}">
        <p14:creationId xmlns:p14="http://schemas.microsoft.com/office/powerpoint/2010/main" val="278596076"/>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matchingName="Title + design 5">
  <p:cSld name="Title + design 5">
    <p:bg>
      <p:bgPr>
        <a:solidFill>
          <a:srgbClr val="F3F3F3"/>
        </a:solidFill>
        <a:effectLst/>
      </p:bgPr>
    </p:bg>
    <p:spTree>
      <p:nvGrpSpPr>
        <p:cNvPr id="1" name="Shape 108"/>
        <p:cNvGrpSpPr/>
        <p:nvPr/>
      </p:nvGrpSpPr>
      <p:grpSpPr>
        <a:xfrm>
          <a:off x="0" y="0"/>
          <a:ext cx="0" cy="0"/>
          <a:chOff x="0" y="0"/>
          <a:chExt cx="0" cy="0"/>
        </a:xfrm>
      </p:grpSpPr>
      <p:grpSp>
        <p:nvGrpSpPr>
          <p:cNvPr id="109" name="Google Shape;109;p15"/>
          <p:cNvGrpSpPr/>
          <p:nvPr/>
        </p:nvGrpSpPr>
        <p:grpSpPr>
          <a:xfrm>
            <a:off x="0" y="3415733"/>
            <a:ext cx="12229085" cy="3442268"/>
            <a:chOff x="0" y="2561799"/>
            <a:chExt cx="9171814" cy="2581701"/>
          </a:xfrm>
        </p:grpSpPr>
        <p:pic>
          <p:nvPicPr>
            <p:cNvPr id="110" name="Google Shape;110;p15"/>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1" name="Google Shape;111;p15"/>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112" name="Google Shape;112;p15"/>
          <p:cNvSpPr txBox="1">
            <a:spLocks noGrp="1"/>
          </p:cNvSpPr>
          <p:nvPr>
            <p:ph type="ctrTitle"/>
          </p:nvPr>
        </p:nvSpPr>
        <p:spPr>
          <a:xfrm>
            <a:off x="4209816" y="53416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grpSp>
        <p:nvGrpSpPr>
          <p:cNvPr id="113" name="Google Shape;113;p15"/>
          <p:cNvGrpSpPr/>
          <p:nvPr/>
        </p:nvGrpSpPr>
        <p:grpSpPr>
          <a:xfrm>
            <a:off x="1601854" y="3534106"/>
            <a:ext cx="9098245" cy="3323895"/>
            <a:chOff x="-2" y="1810675"/>
            <a:chExt cx="9164227" cy="3348000"/>
          </a:xfrm>
        </p:grpSpPr>
        <p:pic>
          <p:nvPicPr>
            <p:cNvPr id="114" name="Google Shape;114;p15"/>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15" name="Google Shape;115;p15"/>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Tree>
    <p:extLst>
      <p:ext uri="{BB962C8B-B14F-4D97-AF65-F5344CB8AC3E}">
        <p14:creationId xmlns:p14="http://schemas.microsoft.com/office/powerpoint/2010/main" val="2307704776"/>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matchingName="Title + text 2">
  <p:cSld name="Title + text 2">
    <p:bg>
      <p:bgPr>
        <a:solidFill>
          <a:srgbClr val="F3F3F3"/>
        </a:solidFill>
        <a:effectLst/>
      </p:bgPr>
    </p:bg>
    <p:spTree>
      <p:nvGrpSpPr>
        <p:cNvPr id="1" name="Shape 116"/>
        <p:cNvGrpSpPr/>
        <p:nvPr/>
      </p:nvGrpSpPr>
      <p:grpSpPr>
        <a:xfrm>
          <a:off x="0" y="0"/>
          <a:ext cx="0" cy="0"/>
          <a:chOff x="0" y="0"/>
          <a:chExt cx="0" cy="0"/>
        </a:xfrm>
      </p:grpSpPr>
      <p:grpSp>
        <p:nvGrpSpPr>
          <p:cNvPr id="117" name="Google Shape;117;p16"/>
          <p:cNvGrpSpPr/>
          <p:nvPr/>
        </p:nvGrpSpPr>
        <p:grpSpPr>
          <a:xfrm rot="10800000">
            <a:off x="0" y="-1"/>
            <a:ext cx="12229085" cy="3442268"/>
            <a:chOff x="0" y="2561799"/>
            <a:chExt cx="9171814" cy="2581701"/>
          </a:xfrm>
        </p:grpSpPr>
        <p:pic>
          <p:nvPicPr>
            <p:cNvPr id="118" name="Google Shape;118;p16"/>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9" name="Google Shape;119;p16"/>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grpSp>
        <p:nvGrpSpPr>
          <p:cNvPr id="120" name="Google Shape;120;p16"/>
          <p:cNvGrpSpPr/>
          <p:nvPr/>
        </p:nvGrpSpPr>
        <p:grpSpPr>
          <a:xfrm rot="10800000">
            <a:off x="1528987" y="-1"/>
            <a:ext cx="9098245" cy="3323895"/>
            <a:chOff x="-2" y="1810675"/>
            <a:chExt cx="9164227" cy="3348000"/>
          </a:xfrm>
        </p:grpSpPr>
        <p:pic>
          <p:nvPicPr>
            <p:cNvPr id="121" name="Google Shape;121;p16"/>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22" name="Google Shape;122;p16"/>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123" name="Google Shape;123;p16"/>
          <p:cNvSpPr txBox="1">
            <a:spLocks noGrp="1"/>
          </p:cNvSpPr>
          <p:nvPr>
            <p:ph type="subTitle" idx="1"/>
          </p:nvPr>
        </p:nvSpPr>
        <p:spPr>
          <a:xfrm>
            <a:off x="3037905" y="3555333"/>
            <a:ext cx="613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24" name="Google Shape;124;p16"/>
          <p:cNvSpPr txBox="1">
            <a:spLocks noGrp="1"/>
          </p:cNvSpPr>
          <p:nvPr>
            <p:ph type="ctrTitle"/>
          </p:nvPr>
        </p:nvSpPr>
        <p:spPr>
          <a:xfrm>
            <a:off x="3121200" y="2419733"/>
            <a:ext cx="59496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sz="3200"/>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393907772"/>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matchingName="Background">
  <p:cSld name="Background">
    <p:bg>
      <p:bgPr>
        <a:blipFill>
          <a:blip r:embed="rId2">
            <a:alphaModFix/>
          </a:blip>
          <a:stretch>
            <a:fillRect/>
          </a:stretch>
        </a:blipFill>
        <a:effectLst/>
      </p:bgPr>
    </p:bg>
    <p:spTree>
      <p:nvGrpSpPr>
        <p:cNvPr id="1" name="Shape 135"/>
        <p:cNvGrpSpPr/>
        <p:nvPr/>
      </p:nvGrpSpPr>
      <p:grpSpPr>
        <a:xfrm>
          <a:off x="0" y="0"/>
          <a:ext cx="0" cy="0"/>
          <a:chOff x="0" y="0"/>
          <a:chExt cx="0" cy="0"/>
        </a:xfrm>
      </p:grpSpPr>
      <p:pic>
        <p:nvPicPr>
          <p:cNvPr id="136" name="Google Shape;136;p19"/>
          <p:cNvPicPr preferRelativeResize="0"/>
          <p:nvPr/>
        </p:nvPicPr>
        <p:blipFill>
          <a:blip r:embed="rId3">
            <a:alphaModFix/>
          </a:blip>
          <a:stretch>
            <a:fillRect/>
          </a:stretch>
        </p:blipFill>
        <p:spPr>
          <a:xfrm>
            <a:off x="0" y="0"/>
            <a:ext cx="12192000" cy="6858000"/>
          </a:xfrm>
          <a:prstGeom prst="rect">
            <a:avLst/>
          </a:prstGeom>
          <a:noFill/>
          <a:ln>
            <a:noFill/>
          </a:ln>
        </p:spPr>
      </p:pic>
    </p:spTree>
    <p:extLst>
      <p:ext uri="{BB962C8B-B14F-4D97-AF65-F5344CB8AC3E}">
        <p14:creationId xmlns:p14="http://schemas.microsoft.com/office/powerpoint/2010/main" val="1151359456"/>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matchingName="Blank slide 1" type="blank">
  <p:cSld name="Blank slide 1">
    <p:spTree>
      <p:nvGrpSpPr>
        <p:cNvPr id="1" name="Shape 137"/>
        <p:cNvGrpSpPr/>
        <p:nvPr/>
      </p:nvGrpSpPr>
      <p:grpSpPr>
        <a:xfrm>
          <a:off x="0" y="0"/>
          <a:ext cx="0" cy="0"/>
          <a:chOff x="0" y="0"/>
          <a:chExt cx="0" cy="0"/>
        </a:xfrm>
      </p:grpSpPr>
    </p:spTree>
    <p:extLst>
      <p:ext uri="{BB962C8B-B14F-4D97-AF65-F5344CB8AC3E}">
        <p14:creationId xmlns:p14="http://schemas.microsoft.com/office/powerpoint/2010/main" val="2416053323"/>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matchingName="Title + design">
  <p:cSld name="Title + design">
    <p:spTree>
      <p:nvGrpSpPr>
        <p:cNvPr id="1" name="Shape 52"/>
        <p:cNvGrpSpPr/>
        <p:nvPr/>
      </p:nvGrpSpPr>
      <p:grpSpPr>
        <a:xfrm>
          <a:off x="0" y="0"/>
          <a:ext cx="0" cy="0"/>
          <a:chOff x="0" y="0"/>
          <a:chExt cx="0" cy="0"/>
        </a:xfrm>
      </p:grpSpPr>
      <p:sp>
        <p:nvSpPr>
          <p:cNvPr id="53" name="Google Shape;53;p8"/>
          <p:cNvSpPr txBox="1">
            <a:spLocks noGrp="1"/>
          </p:cNvSpPr>
          <p:nvPr>
            <p:ph type="ctrTitle"/>
          </p:nvPr>
        </p:nvSpPr>
        <p:spPr>
          <a:xfrm>
            <a:off x="826533" y="220305"/>
            <a:ext cx="105388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3"/>
              </a:buClr>
              <a:buSzPts val="3000"/>
              <a:buNone/>
              <a:defRPr sz="4000">
                <a:solidFill>
                  <a:schemeClr val="accent3"/>
                </a:solidFill>
              </a:defRPr>
            </a:lvl1pPr>
            <a:lvl2pPr lvl="1" algn="ctr" rtl="0">
              <a:spcBef>
                <a:spcPts val="0"/>
              </a:spcBef>
              <a:spcAft>
                <a:spcPts val="0"/>
              </a:spcAft>
              <a:buClr>
                <a:schemeClr val="accent3"/>
              </a:buClr>
              <a:buSzPts val="1100"/>
              <a:buNone/>
              <a:defRPr sz="1467">
                <a:solidFill>
                  <a:schemeClr val="accent3"/>
                </a:solidFill>
              </a:defRPr>
            </a:lvl2pPr>
            <a:lvl3pPr lvl="2" algn="ctr" rtl="0">
              <a:spcBef>
                <a:spcPts val="0"/>
              </a:spcBef>
              <a:spcAft>
                <a:spcPts val="0"/>
              </a:spcAft>
              <a:buClr>
                <a:schemeClr val="accent3"/>
              </a:buClr>
              <a:buSzPts val="1100"/>
              <a:buNone/>
              <a:defRPr sz="1467">
                <a:solidFill>
                  <a:schemeClr val="accent3"/>
                </a:solidFill>
              </a:defRPr>
            </a:lvl3pPr>
            <a:lvl4pPr lvl="3" algn="ctr" rtl="0">
              <a:spcBef>
                <a:spcPts val="0"/>
              </a:spcBef>
              <a:spcAft>
                <a:spcPts val="0"/>
              </a:spcAft>
              <a:buClr>
                <a:schemeClr val="accent3"/>
              </a:buClr>
              <a:buSzPts val="1100"/>
              <a:buNone/>
              <a:defRPr sz="1467">
                <a:solidFill>
                  <a:schemeClr val="accent3"/>
                </a:solidFill>
              </a:defRPr>
            </a:lvl4pPr>
            <a:lvl5pPr lvl="4" algn="ctr" rtl="0">
              <a:spcBef>
                <a:spcPts val="0"/>
              </a:spcBef>
              <a:spcAft>
                <a:spcPts val="0"/>
              </a:spcAft>
              <a:buClr>
                <a:schemeClr val="accent3"/>
              </a:buClr>
              <a:buSzPts val="1100"/>
              <a:buNone/>
              <a:defRPr sz="1467">
                <a:solidFill>
                  <a:schemeClr val="accent3"/>
                </a:solidFill>
              </a:defRPr>
            </a:lvl5pPr>
            <a:lvl6pPr lvl="5" algn="ctr" rtl="0">
              <a:spcBef>
                <a:spcPts val="0"/>
              </a:spcBef>
              <a:spcAft>
                <a:spcPts val="0"/>
              </a:spcAft>
              <a:buClr>
                <a:schemeClr val="accent3"/>
              </a:buClr>
              <a:buSzPts val="1100"/>
              <a:buNone/>
              <a:defRPr sz="1467">
                <a:solidFill>
                  <a:schemeClr val="accent3"/>
                </a:solidFill>
              </a:defRPr>
            </a:lvl6pPr>
            <a:lvl7pPr lvl="6" algn="ctr" rtl="0">
              <a:spcBef>
                <a:spcPts val="0"/>
              </a:spcBef>
              <a:spcAft>
                <a:spcPts val="0"/>
              </a:spcAft>
              <a:buClr>
                <a:schemeClr val="accent3"/>
              </a:buClr>
              <a:buSzPts val="1100"/>
              <a:buNone/>
              <a:defRPr sz="1467">
                <a:solidFill>
                  <a:schemeClr val="accent3"/>
                </a:solidFill>
              </a:defRPr>
            </a:lvl7pPr>
            <a:lvl8pPr lvl="7" algn="ctr" rtl="0">
              <a:spcBef>
                <a:spcPts val="0"/>
              </a:spcBef>
              <a:spcAft>
                <a:spcPts val="0"/>
              </a:spcAft>
              <a:buClr>
                <a:schemeClr val="accent3"/>
              </a:buClr>
              <a:buSzPts val="1100"/>
              <a:buNone/>
              <a:defRPr sz="1467">
                <a:solidFill>
                  <a:schemeClr val="accent3"/>
                </a:solidFill>
              </a:defRPr>
            </a:lvl8pPr>
            <a:lvl9pPr lvl="8" algn="ctr" rtl="0">
              <a:spcBef>
                <a:spcPts val="0"/>
              </a:spcBef>
              <a:spcAft>
                <a:spcPts val="0"/>
              </a:spcAft>
              <a:buClr>
                <a:schemeClr val="accent3"/>
              </a:buClr>
              <a:buSzPts val="1100"/>
              <a:buNone/>
              <a:defRPr sz="1467">
                <a:solidFill>
                  <a:schemeClr val="accent3"/>
                </a:solidFill>
              </a:defRPr>
            </a:lvl9pPr>
          </a:lstStyle>
          <a:p>
            <a:endParaRPr/>
          </a:p>
        </p:txBody>
      </p:sp>
    </p:spTree>
    <p:extLst>
      <p:ext uri="{BB962C8B-B14F-4D97-AF65-F5344CB8AC3E}">
        <p14:creationId xmlns:p14="http://schemas.microsoft.com/office/powerpoint/2010/main" val="3564253805"/>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preserve="1" userDrawn="1">
  <p:cSld name="Agenda Layout">
    <p:spTree>
      <p:nvGrpSpPr>
        <p:cNvPr id="1" name=""/>
        <p:cNvGrpSpPr/>
        <p:nvPr/>
      </p:nvGrpSpPr>
      <p:grpSpPr>
        <a:xfrm>
          <a:off x="0" y="0"/>
          <a:ext cx="0" cy="0"/>
          <a:chOff x="0" y="0"/>
          <a:chExt cx="0" cy="0"/>
        </a:xfrm>
      </p:grpSpPr>
      <p:sp>
        <p:nvSpPr>
          <p:cNvPr id="6" name="Rectangle 5"/>
          <p:cNvSpPr/>
          <p:nvPr userDrawn="1"/>
        </p:nvSpPr>
        <p:spPr>
          <a:xfrm>
            <a:off x="-3472" y="0"/>
            <a:ext cx="211223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pic>
        <p:nvPicPr>
          <p:cNvPr id="3074" name="Picture 2" descr="E:\002-KIMS BUSINESS\007-02-Fullslidesppt-Contents\20161228\02-edu\bulb-item2.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052645" y="1250975"/>
            <a:ext cx="2112235" cy="4687944"/>
          </a:xfrm>
          <a:prstGeom prst="rect">
            <a:avLst/>
          </a:prstGeom>
          <a:noFill/>
          <a:extLst>
            <a:ext uri="{909E8E84-426E-40DD-AFC4-6F175D3DCCD1}">
              <a14:hiddenFill xmlns:a14="http://schemas.microsoft.com/office/drawing/2010/main">
                <a:solidFill>
                  <a:srgbClr val="FFFFFF"/>
                </a:solidFill>
              </a14:hiddenFill>
            </a:ext>
          </a:extLst>
        </p:spPr>
      </p:pic>
      <p:pic>
        <p:nvPicPr>
          <p:cNvPr id="3075" name="Picture 3" descr="E:\002-KIMS BUSINESS\007-02-Fullslidesppt-Contents\20161228\02-edu\bulb-item.png"/>
          <p:cNvPicPr>
            <a:picLocks noChangeAspect="1" noChangeArrowheads="1"/>
          </p:cNvPicPr>
          <p:nvPr userDrawn="1"/>
        </p:nvPicPr>
        <p:blipFill rotWithShape="1">
          <a:blip r:embed="rId3">
            <a:extLst>
              <a:ext uri="{28A0092B-C50C-407E-A947-70E740481C1C}">
                <a14:useLocalDpi xmlns:a14="http://schemas.microsoft.com/office/drawing/2010/main" val="0"/>
              </a:ext>
            </a:extLst>
          </a:blip>
          <a:srcRect r="50000"/>
          <a:stretch/>
        </p:blipFill>
        <p:spPr bwMode="auto">
          <a:xfrm>
            <a:off x="1052647" y="1250975"/>
            <a:ext cx="1056117" cy="468794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614291148"/>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preserve="1" userDrawn="1">
  <p:cSld name="1_Agenda Layout">
    <p:spTree>
      <p:nvGrpSpPr>
        <p:cNvPr id="1" name=""/>
        <p:cNvGrpSpPr/>
        <p:nvPr/>
      </p:nvGrpSpPr>
      <p:grpSpPr>
        <a:xfrm>
          <a:off x="0" y="0"/>
          <a:ext cx="0" cy="0"/>
          <a:chOff x="0" y="0"/>
          <a:chExt cx="0" cy="0"/>
        </a:xfrm>
      </p:grpSpPr>
      <p:sp>
        <p:nvSpPr>
          <p:cNvPr id="6" name="Rectangle 5"/>
          <p:cNvSpPr/>
          <p:nvPr userDrawn="1"/>
        </p:nvSpPr>
        <p:spPr>
          <a:xfrm>
            <a:off x="-3472" y="0"/>
            <a:ext cx="211223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pic>
        <p:nvPicPr>
          <p:cNvPr id="3074" name="Picture 2" descr="E:\002-KIMS BUSINESS\007-02-Fullslidesppt-Contents\20161228\02-edu\bulb-item2.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22316" y="3909055"/>
            <a:ext cx="1260665" cy="279795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810279"/>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preserve="1" userDrawn="1">
  <p:cSld name="3_Basic Layout">
    <p:spTree>
      <p:nvGrpSpPr>
        <p:cNvPr id="1" name=""/>
        <p:cNvGrpSpPr/>
        <p:nvPr/>
      </p:nvGrpSpPr>
      <p:grpSpPr>
        <a:xfrm>
          <a:off x="0" y="0"/>
          <a:ext cx="0" cy="0"/>
          <a:chOff x="0" y="0"/>
          <a:chExt cx="0" cy="0"/>
        </a:xfrm>
      </p:grpSpPr>
      <p:sp>
        <p:nvSpPr>
          <p:cNvPr id="2" name="Rectangle 1"/>
          <p:cNvSpPr/>
          <p:nvPr userDrawn="1"/>
        </p:nvSpPr>
        <p:spPr>
          <a:xfrm>
            <a:off x="0" y="4533124"/>
            <a:ext cx="12192000" cy="232487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ko-KR" altLang="en-US" sz="2400"/>
          </a:p>
        </p:txBody>
      </p:sp>
      <p:sp>
        <p:nvSpPr>
          <p:cNvPr id="10" name="Text Placeholder 9"/>
          <p:cNvSpPr>
            <a:spLocks noGrp="1"/>
          </p:cNvSpPr>
          <p:nvPr>
            <p:ph type="body" sz="quarter" idx="10" hasCustomPrompt="1"/>
          </p:nvPr>
        </p:nvSpPr>
        <p:spPr>
          <a:xfrm>
            <a:off x="0" y="164639"/>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4"/>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4" name="Oval 3"/>
          <p:cNvSpPr/>
          <p:nvPr userDrawn="1"/>
        </p:nvSpPr>
        <p:spPr>
          <a:xfrm>
            <a:off x="5391415" y="3813043"/>
            <a:ext cx="1440160" cy="1440160"/>
          </a:xfrm>
          <a:prstGeom prst="ellipse">
            <a:avLst/>
          </a:prstGeom>
          <a:solidFill>
            <a:schemeClr val="accent1"/>
          </a:solidFill>
          <a:ln w="635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pic>
        <p:nvPicPr>
          <p:cNvPr id="5" name="Picture 2" descr="E:\002-KIMS BUSINESS\007-02-Fullslidesppt-Contents\20161228\02-edu\bulb-item.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5877409" y="4013591"/>
            <a:ext cx="468171" cy="103906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85022687"/>
      </p:ext>
    </p:extLst>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preserve="1" userDrawn="1">
  <p:cSld name="Basic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9"/>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4"/>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4" name="Rectangle 3"/>
          <p:cNvSpPr/>
          <p:nvPr userDrawn="1"/>
        </p:nvSpPr>
        <p:spPr>
          <a:xfrm>
            <a:off x="0" y="6618000"/>
            <a:ext cx="12192000" cy="24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5" name="Rectangle 4"/>
          <p:cNvSpPr/>
          <p:nvPr userDrawn="1"/>
        </p:nvSpPr>
        <p:spPr>
          <a:xfrm>
            <a:off x="0" y="0"/>
            <a:ext cx="12192000" cy="96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Tree>
    <p:extLst>
      <p:ext uri="{BB962C8B-B14F-4D97-AF65-F5344CB8AC3E}">
        <p14:creationId xmlns:p14="http://schemas.microsoft.com/office/powerpoint/2010/main" val="3892447059"/>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preserve="1" userDrawn="1">
  <p:cSld name="4_Basic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9"/>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4"/>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2182527011"/>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preserve="1" userDrawn="1">
  <p:cSld name="Images and Contents Layout">
    <p:bg>
      <p:bgPr>
        <a:solidFill>
          <a:schemeClr val="bg1"/>
        </a:solidFill>
        <a:effectLst/>
      </p:bgPr>
    </p:bg>
    <p:spTree>
      <p:nvGrpSpPr>
        <p:cNvPr id="1" name=""/>
        <p:cNvGrpSpPr/>
        <p:nvPr/>
      </p:nvGrpSpPr>
      <p:grpSpPr>
        <a:xfrm>
          <a:off x="0" y="0"/>
          <a:ext cx="0" cy="0"/>
          <a:chOff x="0" y="0"/>
          <a:chExt cx="0" cy="0"/>
        </a:xfrm>
      </p:grpSpPr>
      <p:sp>
        <p:nvSpPr>
          <p:cNvPr id="2" name="Rectangle 1"/>
          <p:cNvSpPr/>
          <p:nvPr userDrawn="1"/>
        </p:nvSpPr>
        <p:spPr>
          <a:xfrm>
            <a:off x="191344" y="123479"/>
            <a:ext cx="11809312" cy="6611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bg1"/>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bg1"/>
                </a:solidFill>
                <a:latin typeface="+mn-lt"/>
                <a:cs typeface="Arial" pitchFamily="34" charset="0"/>
              </a:defRPr>
            </a:lvl1pPr>
          </a:lstStyle>
          <a:p>
            <a:pPr lvl="0"/>
            <a:r>
              <a:rPr lang="en-US" altLang="ko-KR" dirty="0"/>
              <a:t>Insert the title of your subtitle Here</a:t>
            </a:r>
          </a:p>
        </p:txBody>
      </p:sp>
      <p:sp>
        <p:nvSpPr>
          <p:cNvPr id="6" name="Picture Placeholder 2"/>
          <p:cNvSpPr>
            <a:spLocks noGrp="1"/>
          </p:cNvSpPr>
          <p:nvPr>
            <p:ph type="pic" idx="12" hasCustomPrompt="1"/>
          </p:nvPr>
        </p:nvSpPr>
        <p:spPr>
          <a:xfrm>
            <a:off x="0"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7" name="Picture Placeholder 2"/>
          <p:cNvSpPr>
            <a:spLocks noGrp="1"/>
          </p:cNvSpPr>
          <p:nvPr>
            <p:ph type="pic" idx="13" hasCustomPrompt="1"/>
          </p:nvPr>
        </p:nvSpPr>
        <p:spPr>
          <a:xfrm>
            <a:off x="3103893"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8" name="Picture Placeholder 2"/>
          <p:cNvSpPr>
            <a:spLocks noGrp="1"/>
          </p:cNvSpPr>
          <p:nvPr>
            <p:ph type="pic" idx="14" hasCustomPrompt="1"/>
          </p:nvPr>
        </p:nvSpPr>
        <p:spPr>
          <a:xfrm>
            <a:off x="6207787"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9" name="Picture Placeholder 2"/>
          <p:cNvSpPr>
            <a:spLocks noGrp="1"/>
          </p:cNvSpPr>
          <p:nvPr>
            <p:ph type="pic" idx="15" hasCustomPrompt="1"/>
          </p:nvPr>
        </p:nvSpPr>
        <p:spPr>
          <a:xfrm>
            <a:off x="9311680"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3" name="Rectangle 2"/>
          <p:cNvSpPr/>
          <p:nvPr userDrawn="1"/>
        </p:nvSpPr>
        <p:spPr>
          <a:xfrm>
            <a:off x="0" y="4293097"/>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12" name="Rectangle 11"/>
          <p:cNvSpPr/>
          <p:nvPr userDrawn="1"/>
        </p:nvSpPr>
        <p:spPr>
          <a:xfrm>
            <a:off x="3104000" y="4293097"/>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13" name="Rectangle 12"/>
          <p:cNvSpPr/>
          <p:nvPr userDrawn="1"/>
        </p:nvSpPr>
        <p:spPr>
          <a:xfrm>
            <a:off x="6208000" y="4293097"/>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14" name="Rectangle 13"/>
          <p:cNvSpPr/>
          <p:nvPr userDrawn="1"/>
        </p:nvSpPr>
        <p:spPr>
          <a:xfrm>
            <a:off x="9312000" y="4293097"/>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Tree>
    <p:extLst>
      <p:ext uri="{BB962C8B-B14F-4D97-AF65-F5344CB8AC3E}">
        <p14:creationId xmlns:p14="http://schemas.microsoft.com/office/powerpoint/2010/main" val="1265692894"/>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preserve="1" userDrawn="1">
  <p:cSld name="1_Images and Contents Layout">
    <p:spTree>
      <p:nvGrpSpPr>
        <p:cNvPr id="1" name=""/>
        <p:cNvGrpSpPr/>
        <p:nvPr/>
      </p:nvGrpSpPr>
      <p:grpSpPr>
        <a:xfrm>
          <a:off x="0" y="0"/>
          <a:ext cx="0" cy="0"/>
          <a:chOff x="0" y="0"/>
          <a:chExt cx="0" cy="0"/>
        </a:xfrm>
      </p:grpSpPr>
      <p:sp>
        <p:nvSpPr>
          <p:cNvPr id="7" name="Rectangle 6"/>
          <p:cNvSpPr/>
          <p:nvPr userDrawn="1"/>
        </p:nvSpPr>
        <p:spPr>
          <a:xfrm>
            <a:off x="0" y="3909486"/>
            <a:ext cx="12192000" cy="29485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ko-KR" altLang="en-US" sz="2400"/>
          </a:p>
        </p:txBody>
      </p:sp>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pic>
        <p:nvPicPr>
          <p:cNvPr id="5" name="Picture 3" descr="D:\Fullppt\005-PNG이미지\노트북.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3407701" y="1508788"/>
            <a:ext cx="9640360" cy="4903243"/>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 hasCustomPrompt="1"/>
          </p:nvPr>
        </p:nvSpPr>
        <p:spPr>
          <a:xfrm>
            <a:off x="6017976" y="2168345"/>
            <a:ext cx="4620289" cy="341680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3" name="Rectangle 2"/>
          <p:cNvSpPr/>
          <p:nvPr userDrawn="1"/>
        </p:nvSpPr>
        <p:spPr>
          <a:xfrm>
            <a:off x="623392" y="4485119"/>
            <a:ext cx="4032448" cy="134414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Tree>
    <p:extLst>
      <p:ext uri="{BB962C8B-B14F-4D97-AF65-F5344CB8AC3E}">
        <p14:creationId xmlns:p14="http://schemas.microsoft.com/office/powerpoint/2010/main" val="3977643701"/>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preserve="1" userDrawn="1">
  <p:cSld name="2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Rectangle 4"/>
          <p:cNvSpPr/>
          <p:nvPr userDrawn="1"/>
        </p:nvSpPr>
        <p:spPr>
          <a:xfrm>
            <a:off x="0" y="2346339"/>
            <a:ext cx="12192000" cy="29485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ko-KR" altLang="en-US" sz="2400"/>
          </a:p>
        </p:txBody>
      </p:sp>
      <p:pic>
        <p:nvPicPr>
          <p:cNvPr id="6" name="Picture 2" descr="D:\Fullppt\PNG이미지\핸드폰2.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30944" y="1389642"/>
            <a:ext cx="3825696" cy="4632841"/>
          </a:xfrm>
          <a:prstGeom prst="rect">
            <a:avLst/>
          </a:prstGeom>
          <a:noFill/>
          <a:extLst>
            <a:ext uri="{909E8E84-426E-40DD-AFC4-6F175D3DCCD1}">
              <a14:hiddenFill xmlns:a14="http://schemas.microsoft.com/office/drawing/2010/main">
                <a:solidFill>
                  <a:srgbClr val="FFFFFF"/>
                </a:solidFill>
              </a14:hiddenFill>
            </a:ext>
          </a:extLst>
        </p:spPr>
      </p:pic>
      <p:sp>
        <p:nvSpPr>
          <p:cNvPr id="7" name="Picture Placeholder 2"/>
          <p:cNvSpPr>
            <a:spLocks noGrp="1"/>
          </p:cNvSpPr>
          <p:nvPr>
            <p:ph type="pic" idx="1" hasCustomPrompt="1"/>
          </p:nvPr>
        </p:nvSpPr>
        <p:spPr>
          <a:xfrm>
            <a:off x="9840416" y="1566977"/>
            <a:ext cx="1344149" cy="340813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9" name="Picture Placeholder 2"/>
          <p:cNvSpPr>
            <a:spLocks noGrp="1"/>
          </p:cNvSpPr>
          <p:nvPr>
            <p:ph type="pic" idx="12" hasCustomPrompt="1"/>
          </p:nvPr>
        </p:nvSpPr>
        <p:spPr>
          <a:xfrm>
            <a:off x="7524360" y="1681513"/>
            <a:ext cx="2206355" cy="340813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401501243"/>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preserve="1" userDrawn="1">
  <p:cSld name="4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1"/>
            <a:ext cx="4079776" cy="68580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2" name="Rectangle 1"/>
          <p:cNvSpPr/>
          <p:nvPr userDrawn="1"/>
        </p:nvSpPr>
        <p:spPr>
          <a:xfrm>
            <a:off x="6480043" y="0"/>
            <a:ext cx="48000"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3" name="Rectangle 2"/>
          <p:cNvSpPr/>
          <p:nvPr userDrawn="1"/>
        </p:nvSpPr>
        <p:spPr>
          <a:xfrm>
            <a:off x="6528043" y="1749000"/>
            <a:ext cx="240000" cy="3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Tree>
    <p:extLst>
      <p:ext uri="{BB962C8B-B14F-4D97-AF65-F5344CB8AC3E}">
        <p14:creationId xmlns:p14="http://schemas.microsoft.com/office/powerpoint/2010/main" val="208353646"/>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preserve="1" userDrawn="1">
  <p:cSld name="5_Images and Contents Layout">
    <p:bg>
      <p:bgPr>
        <a:solidFill>
          <a:schemeClr val="accent1"/>
        </a:solid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1"/>
            <a:ext cx="12192000" cy="41021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71764883"/>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preserve="1" userDrawn="1">
  <p:cSld name="6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4175788" y="242176"/>
            <a:ext cx="8016213" cy="768085"/>
          </a:xfrm>
          <a:prstGeom prst="rect">
            <a:avLst/>
          </a:prstGeom>
        </p:spPr>
        <p:txBody>
          <a:bodyPr anchor="ctr"/>
          <a:lstStyle>
            <a:lvl1pPr marL="0" indent="0" algn="l">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4175788" y="1010261"/>
            <a:ext cx="8016213" cy="384043"/>
          </a:xfrm>
          <a:prstGeom prst="rect">
            <a:avLst/>
          </a:prstGeom>
        </p:spPr>
        <p:txBody>
          <a:bodyPr anchor="ctr"/>
          <a:lstStyle>
            <a:lvl1pPr marL="0" indent="0" algn="l">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Picture Placeholder 2"/>
          <p:cNvSpPr>
            <a:spLocks noGrp="1"/>
          </p:cNvSpPr>
          <p:nvPr>
            <p:ph type="pic" idx="1" hasCustomPrompt="1"/>
          </p:nvPr>
        </p:nvSpPr>
        <p:spPr>
          <a:xfrm>
            <a:off x="0" y="-1"/>
            <a:ext cx="4079776" cy="68580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4195293" y="1508788"/>
            <a:ext cx="4079776" cy="534921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977692767"/>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preserve="1" userDrawn="1">
  <p:cSld name="3_Images and Contents Layout">
    <p:spTree>
      <p:nvGrpSpPr>
        <p:cNvPr id="1" name=""/>
        <p:cNvGrpSpPr/>
        <p:nvPr/>
      </p:nvGrpSpPr>
      <p:grpSpPr>
        <a:xfrm>
          <a:off x="0" y="0"/>
          <a:ext cx="0" cy="0"/>
          <a:chOff x="0" y="0"/>
          <a:chExt cx="0" cy="0"/>
        </a:xfrm>
      </p:grpSpPr>
      <p:sp>
        <p:nvSpPr>
          <p:cNvPr id="5" name="Rectangle 4"/>
          <p:cNvSpPr/>
          <p:nvPr userDrawn="1"/>
        </p:nvSpPr>
        <p:spPr>
          <a:xfrm>
            <a:off x="0" y="548680"/>
            <a:ext cx="8592277" cy="57606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ko-KR" altLang="en-US" sz="2400"/>
          </a:p>
        </p:txBody>
      </p:sp>
      <p:sp>
        <p:nvSpPr>
          <p:cNvPr id="6" name="Picture Placeholder 2"/>
          <p:cNvSpPr>
            <a:spLocks noGrp="1"/>
          </p:cNvSpPr>
          <p:nvPr>
            <p:ph type="pic" idx="1" hasCustomPrompt="1"/>
          </p:nvPr>
        </p:nvSpPr>
        <p:spPr>
          <a:xfrm>
            <a:off x="180829" y="260651"/>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7" name="Picture Placeholder 2"/>
          <p:cNvSpPr>
            <a:spLocks noGrp="1"/>
          </p:cNvSpPr>
          <p:nvPr>
            <p:ph type="pic" idx="10" hasCustomPrompt="1"/>
          </p:nvPr>
        </p:nvSpPr>
        <p:spPr>
          <a:xfrm>
            <a:off x="2965139" y="260651"/>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8" name="Picture Placeholder 2"/>
          <p:cNvSpPr>
            <a:spLocks noGrp="1"/>
          </p:cNvSpPr>
          <p:nvPr>
            <p:ph type="pic" idx="11" hasCustomPrompt="1"/>
          </p:nvPr>
        </p:nvSpPr>
        <p:spPr>
          <a:xfrm>
            <a:off x="5749448" y="260651"/>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771827937"/>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preserve="1" userDrawn="1">
  <p:cSld name="7_Images and Contents Layout">
    <p:bg>
      <p:bgPr>
        <a:solidFill>
          <a:schemeClr val="accent1"/>
        </a:solid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8592277" y="356659"/>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6" name="Picture Placeholder 2"/>
          <p:cNvSpPr>
            <a:spLocks noGrp="1"/>
          </p:cNvSpPr>
          <p:nvPr>
            <p:ph type="pic" idx="10" hasCustomPrompt="1"/>
          </p:nvPr>
        </p:nvSpPr>
        <p:spPr>
          <a:xfrm>
            <a:off x="8592277" y="3621021"/>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7" name="Picture Placeholder 2"/>
          <p:cNvSpPr>
            <a:spLocks noGrp="1"/>
          </p:cNvSpPr>
          <p:nvPr>
            <p:ph type="pic" idx="11" hasCustomPrompt="1"/>
          </p:nvPr>
        </p:nvSpPr>
        <p:spPr>
          <a:xfrm>
            <a:off x="5314951" y="356659"/>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8" name="Picture Placeholder 2"/>
          <p:cNvSpPr>
            <a:spLocks noGrp="1"/>
          </p:cNvSpPr>
          <p:nvPr>
            <p:ph type="pic" idx="12" hasCustomPrompt="1"/>
          </p:nvPr>
        </p:nvSpPr>
        <p:spPr>
          <a:xfrm>
            <a:off x="5314951" y="3621021"/>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117449620"/>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preserve="1" userDrawn="1">
  <p:cSld name="8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527381" y="4389108"/>
            <a:ext cx="11664619" cy="768085"/>
          </a:xfrm>
          <a:prstGeom prst="rect">
            <a:avLst/>
          </a:prstGeom>
        </p:spPr>
        <p:txBody>
          <a:bodyPr anchor="ctr"/>
          <a:lstStyle>
            <a:lvl1pPr marL="0" indent="0" algn="l">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527381" y="5157193"/>
            <a:ext cx="11664619" cy="384043"/>
          </a:xfrm>
          <a:prstGeom prst="rect">
            <a:avLst/>
          </a:prstGeom>
        </p:spPr>
        <p:txBody>
          <a:bodyPr anchor="ctr"/>
          <a:lstStyle>
            <a:lvl1pPr marL="0" indent="0" algn="l">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Rectangle 4"/>
          <p:cNvSpPr/>
          <p:nvPr userDrawn="1"/>
        </p:nvSpPr>
        <p:spPr>
          <a:xfrm>
            <a:off x="0" y="6618000"/>
            <a:ext cx="12192000" cy="24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6" name="Rectangle 5"/>
          <p:cNvSpPr/>
          <p:nvPr userDrawn="1"/>
        </p:nvSpPr>
        <p:spPr>
          <a:xfrm>
            <a:off x="0" y="0"/>
            <a:ext cx="12192000" cy="96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7" name="Picture Placeholder 2"/>
          <p:cNvSpPr>
            <a:spLocks noGrp="1"/>
          </p:cNvSpPr>
          <p:nvPr>
            <p:ph type="pic" idx="12" hasCustomPrompt="1"/>
          </p:nvPr>
        </p:nvSpPr>
        <p:spPr>
          <a:xfrm>
            <a:off x="623393" y="452669"/>
            <a:ext cx="4416171" cy="3744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8" name="Picture Placeholder 2"/>
          <p:cNvSpPr>
            <a:spLocks noGrp="1"/>
          </p:cNvSpPr>
          <p:nvPr>
            <p:ph type="pic" idx="13" hasCustomPrompt="1"/>
          </p:nvPr>
        </p:nvSpPr>
        <p:spPr>
          <a:xfrm>
            <a:off x="5327916" y="452669"/>
            <a:ext cx="6240693"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9" name="Picture Placeholder 2"/>
          <p:cNvSpPr>
            <a:spLocks noGrp="1"/>
          </p:cNvSpPr>
          <p:nvPr>
            <p:ph type="pic" idx="14" hasCustomPrompt="1"/>
          </p:nvPr>
        </p:nvSpPr>
        <p:spPr>
          <a:xfrm>
            <a:off x="5327915"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12" name="Picture Placeholder 2"/>
          <p:cNvSpPr>
            <a:spLocks noGrp="1"/>
          </p:cNvSpPr>
          <p:nvPr>
            <p:ph type="pic" idx="15" hasCustomPrompt="1"/>
          </p:nvPr>
        </p:nvSpPr>
        <p:spPr>
          <a:xfrm>
            <a:off x="7488261"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13" name="Picture Placeholder 2"/>
          <p:cNvSpPr>
            <a:spLocks noGrp="1"/>
          </p:cNvSpPr>
          <p:nvPr>
            <p:ph type="pic" idx="16" hasCustomPrompt="1"/>
          </p:nvPr>
        </p:nvSpPr>
        <p:spPr>
          <a:xfrm>
            <a:off x="9648608"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513604902"/>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preserve="1" userDrawn="1">
  <p:cSld name="shapes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81"/>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r>
              <a:rPr lang="en-US" altLang="ko-KR" dirty="0"/>
              <a:t>Fully Editable Shapes</a:t>
            </a:r>
          </a:p>
        </p:txBody>
      </p:sp>
    </p:spTree>
    <p:extLst>
      <p:ext uri="{BB962C8B-B14F-4D97-AF65-F5344CB8AC3E}">
        <p14:creationId xmlns:p14="http://schemas.microsoft.com/office/powerpoint/2010/main" val="679557308"/>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9"/>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sp>
        <p:nvSpPr>
          <p:cNvPr id="11" name="Rounded Rectangle 10"/>
          <p:cNvSpPr/>
          <p:nvPr userDrawn="1"/>
        </p:nvSpPr>
        <p:spPr>
          <a:xfrm>
            <a:off x="472012" y="1508788"/>
            <a:ext cx="3799787" cy="4865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dirty="0"/>
          </a:p>
        </p:txBody>
      </p:sp>
      <p:sp>
        <p:nvSpPr>
          <p:cNvPr id="17" name="Rounded Rectangle 16"/>
          <p:cNvSpPr/>
          <p:nvPr userDrawn="1"/>
        </p:nvSpPr>
        <p:spPr>
          <a:xfrm>
            <a:off x="709244" y="1796669"/>
            <a:ext cx="144693" cy="4320631"/>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schemeClr val="bg1"/>
              </a:solidFill>
            </a:endParaRPr>
          </a:p>
        </p:txBody>
      </p:sp>
      <p:sp>
        <p:nvSpPr>
          <p:cNvPr id="18" name="Half Frame 17"/>
          <p:cNvSpPr/>
          <p:nvPr userDrawn="1"/>
        </p:nvSpPr>
        <p:spPr>
          <a:xfrm rot="5400000">
            <a:off x="3456858" y="1650936"/>
            <a:ext cx="669775" cy="669775"/>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schemeClr val="tx1"/>
              </a:solidFill>
            </a:endParaRPr>
          </a:p>
        </p:txBody>
      </p:sp>
    </p:spTree>
    <p:extLst>
      <p:ext uri="{BB962C8B-B14F-4D97-AF65-F5344CB8AC3E}">
        <p14:creationId xmlns:p14="http://schemas.microsoft.com/office/powerpoint/2010/main" val="3073403809"/>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matchingName="Title slide" type="title">
  <p:cSld name="Title slide">
    <p:bg>
      <p:bgPr>
        <a:noFill/>
        <a:effectLst/>
      </p:bgPr>
    </p:bg>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flipH="1">
            <a:off x="788400" y="748333"/>
            <a:ext cx="4758000" cy="4282400"/>
          </a:xfrm>
          <a:prstGeom prst="rect">
            <a:avLst/>
          </a:prstGeom>
        </p:spPr>
        <p:txBody>
          <a:bodyPr spcFirstLastPara="1" wrap="square" lIns="91425" tIns="91425" rIns="91425" bIns="91425" anchor="t" anchorCtr="0">
            <a:noAutofit/>
          </a:bodyPr>
          <a:lstStyle>
            <a:lvl1pPr lvl="0" rtl="0">
              <a:spcBef>
                <a:spcPts val="0"/>
              </a:spcBef>
              <a:spcAft>
                <a:spcPts val="0"/>
              </a:spcAft>
              <a:buSzPts val="4800"/>
              <a:buNone/>
              <a:defRPr sz="6400">
                <a:solidFill>
                  <a:schemeClr val="dk1"/>
                </a:solidFill>
              </a:defRPr>
            </a:lvl1pPr>
            <a:lvl2pPr lvl="1" rtl="0">
              <a:spcBef>
                <a:spcPts val="0"/>
              </a:spcBef>
              <a:spcAft>
                <a:spcPts val="0"/>
              </a:spcAft>
              <a:buClr>
                <a:srgbClr val="434343"/>
              </a:buClr>
              <a:buSzPts val="4800"/>
              <a:buNone/>
              <a:defRPr sz="6400">
                <a:solidFill>
                  <a:srgbClr val="434343"/>
                </a:solidFill>
              </a:defRPr>
            </a:lvl2pPr>
            <a:lvl3pPr lvl="2" rtl="0">
              <a:spcBef>
                <a:spcPts val="0"/>
              </a:spcBef>
              <a:spcAft>
                <a:spcPts val="0"/>
              </a:spcAft>
              <a:buClr>
                <a:srgbClr val="434343"/>
              </a:buClr>
              <a:buSzPts val="4800"/>
              <a:buNone/>
              <a:defRPr sz="6400">
                <a:solidFill>
                  <a:srgbClr val="434343"/>
                </a:solidFill>
              </a:defRPr>
            </a:lvl3pPr>
            <a:lvl4pPr lvl="3" rtl="0">
              <a:spcBef>
                <a:spcPts val="0"/>
              </a:spcBef>
              <a:spcAft>
                <a:spcPts val="0"/>
              </a:spcAft>
              <a:buClr>
                <a:srgbClr val="434343"/>
              </a:buClr>
              <a:buSzPts val="4800"/>
              <a:buNone/>
              <a:defRPr sz="6400">
                <a:solidFill>
                  <a:srgbClr val="434343"/>
                </a:solidFill>
              </a:defRPr>
            </a:lvl4pPr>
            <a:lvl5pPr lvl="4" rtl="0">
              <a:spcBef>
                <a:spcPts val="0"/>
              </a:spcBef>
              <a:spcAft>
                <a:spcPts val="0"/>
              </a:spcAft>
              <a:buClr>
                <a:srgbClr val="434343"/>
              </a:buClr>
              <a:buSzPts val="4800"/>
              <a:buNone/>
              <a:defRPr sz="6400">
                <a:solidFill>
                  <a:srgbClr val="434343"/>
                </a:solidFill>
              </a:defRPr>
            </a:lvl5pPr>
            <a:lvl6pPr lvl="5" rtl="0">
              <a:spcBef>
                <a:spcPts val="0"/>
              </a:spcBef>
              <a:spcAft>
                <a:spcPts val="0"/>
              </a:spcAft>
              <a:buClr>
                <a:srgbClr val="434343"/>
              </a:buClr>
              <a:buSzPts val="4800"/>
              <a:buNone/>
              <a:defRPr sz="6400">
                <a:solidFill>
                  <a:srgbClr val="434343"/>
                </a:solidFill>
              </a:defRPr>
            </a:lvl6pPr>
            <a:lvl7pPr lvl="6" rtl="0">
              <a:spcBef>
                <a:spcPts val="0"/>
              </a:spcBef>
              <a:spcAft>
                <a:spcPts val="0"/>
              </a:spcAft>
              <a:buClr>
                <a:srgbClr val="434343"/>
              </a:buClr>
              <a:buSzPts val="4800"/>
              <a:buNone/>
              <a:defRPr sz="6400">
                <a:solidFill>
                  <a:srgbClr val="434343"/>
                </a:solidFill>
              </a:defRPr>
            </a:lvl7pPr>
            <a:lvl8pPr lvl="7" rtl="0">
              <a:spcBef>
                <a:spcPts val="0"/>
              </a:spcBef>
              <a:spcAft>
                <a:spcPts val="0"/>
              </a:spcAft>
              <a:buClr>
                <a:srgbClr val="434343"/>
              </a:buClr>
              <a:buSzPts val="4800"/>
              <a:buNone/>
              <a:defRPr sz="6400">
                <a:solidFill>
                  <a:srgbClr val="434343"/>
                </a:solidFill>
              </a:defRPr>
            </a:lvl8pPr>
            <a:lvl9pPr lvl="8" rtl="0">
              <a:spcBef>
                <a:spcPts val="0"/>
              </a:spcBef>
              <a:spcAft>
                <a:spcPts val="0"/>
              </a:spcAft>
              <a:buClr>
                <a:srgbClr val="434343"/>
              </a:buClr>
              <a:buSzPts val="4800"/>
              <a:buNone/>
              <a:defRPr sz="6400">
                <a:solidFill>
                  <a:srgbClr val="434343"/>
                </a:solidFill>
              </a:defRPr>
            </a:lvl9pPr>
          </a:lstStyle>
          <a:p>
            <a:endParaRPr/>
          </a:p>
        </p:txBody>
      </p:sp>
      <p:sp>
        <p:nvSpPr>
          <p:cNvPr id="10" name="Google Shape;10;p2"/>
          <p:cNvSpPr txBox="1">
            <a:spLocks noGrp="1"/>
          </p:cNvSpPr>
          <p:nvPr>
            <p:ph type="subTitle" idx="1"/>
          </p:nvPr>
        </p:nvSpPr>
        <p:spPr>
          <a:xfrm flipH="1">
            <a:off x="1288300" y="5205833"/>
            <a:ext cx="1990800" cy="495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rgbClr val="000000"/>
              </a:buClr>
              <a:buSzPts val="1800"/>
              <a:buNone/>
              <a:defRPr sz="1867">
                <a:latin typeface="Advent Pro"/>
                <a:ea typeface="Advent Pro"/>
                <a:cs typeface="Advent Pro"/>
                <a:sym typeface="Advent Pro"/>
              </a:defRPr>
            </a:lvl1pPr>
            <a:lvl2pPr lvl="1" rtl="0">
              <a:lnSpc>
                <a:spcPct val="100000"/>
              </a:lnSpc>
              <a:spcBef>
                <a:spcPts val="0"/>
              </a:spcBef>
              <a:spcAft>
                <a:spcPts val="0"/>
              </a:spcAft>
              <a:buClr>
                <a:srgbClr val="434343"/>
              </a:buClr>
              <a:buSzPts val="2800"/>
              <a:buNone/>
              <a:defRPr sz="3733">
                <a:solidFill>
                  <a:srgbClr val="434343"/>
                </a:solidFill>
              </a:defRPr>
            </a:lvl2pPr>
            <a:lvl3pPr lvl="2" rtl="0">
              <a:lnSpc>
                <a:spcPct val="100000"/>
              </a:lnSpc>
              <a:spcBef>
                <a:spcPts val="0"/>
              </a:spcBef>
              <a:spcAft>
                <a:spcPts val="0"/>
              </a:spcAft>
              <a:buClr>
                <a:srgbClr val="434343"/>
              </a:buClr>
              <a:buSzPts val="2800"/>
              <a:buNone/>
              <a:defRPr sz="3733">
                <a:solidFill>
                  <a:srgbClr val="434343"/>
                </a:solidFill>
              </a:defRPr>
            </a:lvl3pPr>
            <a:lvl4pPr lvl="3" rtl="0">
              <a:lnSpc>
                <a:spcPct val="100000"/>
              </a:lnSpc>
              <a:spcBef>
                <a:spcPts val="0"/>
              </a:spcBef>
              <a:spcAft>
                <a:spcPts val="0"/>
              </a:spcAft>
              <a:buClr>
                <a:srgbClr val="434343"/>
              </a:buClr>
              <a:buSzPts val="2800"/>
              <a:buNone/>
              <a:defRPr sz="3733">
                <a:solidFill>
                  <a:srgbClr val="434343"/>
                </a:solidFill>
              </a:defRPr>
            </a:lvl4pPr>
            <a:lvl5pPr lvl="4" rtl="0">
              <a:lnSpc>
                <a:spcPct val="100000"/>
              </a:lnSpc>
              <a:spcBef>
                <a:spcPts val="0"/>
              </a:spcBef>
              <a:spcAft>
                <a:spcPts val="0"/>
              </a:spcAft>
              <a:buClr>
                <a:srgbClr val="434343"/>
              </a:buClr>
              <a:buSzPts val="2800"/>
              <a:buNone/>
              <a:defRPr sz="3733">
                <a:solidFill>
                  <a:srgbClr val="434343"/>
                </a:solidFill>
              </a:defRPr>
            </a:lvl5pPr>
            <a:lvl6pPr lvl="5" rtl="0">
              <a:lnSpc>
                <a:spcPct val="100000"/>
              </a:lnSpc>
              <a:spcBef>
                <a:spcPts val="0"/>
              </a:spcBef>
              <a:spcAft>
                <a:spcPts val="0"/>
              </a:spcAft>
              <a:buClr>
                <a:srgbClr val="434343"/>
              </a:buClr>
              <a:buSzPts val="2800"/>
              <a:buNone/>
              <a:defRPr sz="3733">
                <a:solidFill>
                  <a:srgbClr val="434343"/>
                </a:solidFill>
              </a:defRPr>
            </a:lvl6pPr>
            <a:lvl7pPr lvl="6" rtl="0">
              <a:lnSpc>
                <a:spcPct val="100000"/>
              </a:lnSpc>
              <a:spcBef>
                <a:spcPts val="0"/>
              </a:spcBef>
              <a:spcAft>
                <a:spcPts val="0"/>
              </a:spcAft>
              <a:buClr>
                <a:srgbClr val="434343"/>
              </a:buClr>
              <a:buSzPts val="2800"/>
              <a:buNone/>
              <a:defRPr sz="3733">
                <a:solidFill>
                  <a:srgbClr val="434343"/>
                </a:solidFill>
              </a:defRPr>
            </a:lvl7pPr>
            <a:lvl8pPr lvl="7" rtl="0">
              <a:lnSpc>
                <a:spcPct val="100000"/>
              </a:lnSpc>
              <a:spcBef>
                <a:spcPts val="0"/>
              </a:spcBef>
              <a:spcAft>
                <a:spcPts val="0"/>
              </a:spcAft>
              <a:buClr>
                <a:srgbClr val="434343"/>
              </a:buClr>
              <a:buSzPts val="2800"/>
              <a:buNone/>
              <a:defRPr sz="3733">
                <a:solidFill>
                  <a:srgbClr val="434343"/>
                </a:solidFill>
              </a:defRPr>
            </a:lvl8pPr>
            <a:lvl9pPr lvl="8" rtl="0">
              <a:lnSpc>
                <a:spcPct val="100000"/>
              </a:lnSpc>
              <a:spcBef>
                <a:spcPts val="0"/>
              </a:spcBef>
              <a:spcAft>
                <a:spcPts val="0"/>
              </a:spcAft>
              <a:buClr>
                <a:srgbClr val="434343"/>
              </a:buClr>
              <a:buSzPts val="2800"/>
              <a:buNone/>
              <a:defRPr sz="3733">
                <a:solidFill>
                  <a:srgbClr val="434343"/>
                </a:solidFill>
              </a:defRPr>
            </a:lvl9pPr>
          </a:lstStyle>
          <a:p>
            <a:endParaRPr/>
          </a:p>
        </p:txBody>
      </p:sp>
      <p:cxnSp>
        <p:nvCxnSpPr>
          <p:cNvPr id="11" name="Google Shape;11;p2"/>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12" name="Google Shape;12;p2"/>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304631387"/>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bg>
      <p:bgPr>
        <a:noFill/>
        <a:effectLst/>
      </p:bgPr>
    </p:bg>
    <p:spTree>
      <p:nvGrpSpPr>
        <p:cNvPr id="1" name="Shape 13"/>
        <p:cNvGrpSpPr/>
        <p:nvPr/>
      </p:nvGrpSpPr>
      <p:grpSpPr>
        <a:xfrm>
          <a:off x="0" y="0"/>
          <a:ext cx="0" cy="0"/>
          <a:chOff x="0" y="0"/>
          <a:chExt cx="0" cy="0"/>
        </a:xfrm>
      </p:grpSpPr>
      <p:sp>
        <p:nvSpPr>
          <p:cNvPr id="14" name="Google Shape;14;p3"/>
          <p:cNvSpPr txBox="1">
            <a:spLocks noGrp="1"/>
          </p:cNvSpPr>
          <p:nvPr>
            <p:ph type="title"/>
          </p:nvPr>
        </p:nvSpPr>
        <p:spPr>
          <a:xfrm>
            <a:off x="6532933" y="1681467"/>
            <a:ext cx="4700800" cy="3461200"/>
          </a:xfrm>
          <a:prstGeom prst="rect">
            <a:avLst/>
          </a:prstGeom>
        </p:spPr>
        <p:txBody>
          <a:bodyPr spcFirstLastPara="1" wrap="square" lIns="91425" tIns="91425" rIns="91425" bIns="91425" anchor="b" anchorCtr="0">
            <a:noAutofit/>
          </a:bodyPr>
          <a:lstStyle>
            <a:lvl1pPr lvl="0" algn="r" rtl="0">
              <a:spcBef>
                <a:spcPts val="0"/>
              </a:spcBef>
              <a:spcAft>
                <a:spcPts val="0"/>
              </a:spcAft>
              <a:buSzPts val="4200"/>
              <a:buNone/>
              <a:defRPr sz="6400"/>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15" name="Google Shape;15;p3"/>
          <p:cNvSpPr txBox="1">
            <a:spLocks noGrp="1"/>
          </p:cNvSpPr>
          <p:nvPr>
            <p:ph type="subTitle" idx="1"/>
          </p:nvPr>
        </p:nvSpPr>
        <p:spPr>
          <a:xfrm>
            <a:off x="6628133" y="5236484"/>
            <a:ext cx="4510400" cy="422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2100"/>
              <a:buNone/>
              <a:defRPr sz="1600"/>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
        <p:nvSpPr>
          <p:cNvPr id="16" name="Google Shape;16;p3"/>
          <p:cNvSpPr txBox="1">
            <a:spLocks noGrp="1"/>
          </p:cNvSpPr>
          <p:nvPr>
            <p:ph type="title" idx="2" hasCustomPrompt="1"/>
          </p:nvPr>
        </p:nvSpPr>
        <p:spPr>
          <a:xfrm>
            <a:off x="9809167" y="509783"/>
            <a:ext cx="1424400" cy="1091600"/>
          </a:xfrm>
          <a:prstGeom prst="rect">
            <a:avLst/>
          </a:prstGeom>
          <a:noFill/>
        </p:spPr>
        <p:txBody>
          <a:bodyPr spcFirstLastPara="1" wrap="square" lIns="91425" tIns="91425" rIns="91425" bIns="91425" anchor="b" anchorCtr="0">
            <a:noAutofit/>
          </a:bodyPr>
          <a:lstStyle>
            <a:lvl1pPr lvl="0" algn="r" rtl="0">
              <a:spcBef>
                <a:spcPts val="0"/>
              </a:spcBef>
              <a:spcAft>
                <a:spcPts val="0"/>
              </a:spcAft>
              <a:buSzPts val="3600"/>
              <a:buNone/>
              <a:defRPr sz="6400"/>
            </a:lvl1pPr>
            <a:lvl2pPr lvl="1" algn="r" rtl="0">
              <a:spcBef>
                <a:spcPts val="0"/>
              </a:spcBef>
              <a:spcAft>
                <a:spcPts val="0"/>
              </a:spcAft>
              <a:buSzPts val="4800"/>
              <a:buFont typeface="DM Sans"/>
              <a:buNone/>
              <a:defRPr sz="6400">
                <a:latin typeface="DM Sans"/>
                <a:ea typeface="DM Sans"/>
                <a:cs typeface="DM Sans"/>
                <a:sym typeface="DM Sans"/>
              </a:defRPr>
            </a:lvl2pPr>
            <a:lvl3pPr lvl="2" algn="r" rtl="0">
              <a:spcBef>
                <a:spcPts val="0"/>
              </a:spcBef>
              <a:spcAft>
                <a:spcPts val="0"/>
              </a:spcAft>
              <a:buSzPts val="4800"/>
              <a:buFont typeface="DM Sans"/>
              <a:buNone/>
              <a:defRPr sz="6400">
                <a:latin typeface="DM Sans"/>
                <a:ea typeface="DM Sans"/>
                <a:cs typeface="DM Sans"/>
                <a:sym typeface="DM Sans"/>
              </a:defRPr>
            </a:lvl3pPr>
            <a:lvl4pPr lvl="3" algn="r" rtl="0">
              <a:spcBef>
                <a:spcPts val="0"/>
              </a:spcBef>
              <a:spcAft>
                <a:spcPts val="0"/>
              </a:spcAft>
              <a:buSzPts val="4800"/>
              <a:buFont typeface="DM Sans"/>
              <a:buNone/>
              <a:defRPr sz="6400">
                <a:latin typeface="DM Sans"/>
                <a:ea typeface="DM Sans"/>
                <a:cs typeface="DM Sans"/>
                <a:sym typeface="DM Sans"/>
              </a:defRPr>
            </a:lvl4pPr>
            <a:lvl5pPr lvl="4" algn="r" rtl="0">
              <a:spcBef>
                <a:spcPts val="0"/>
              </a:spcBef>
              <a:spcAft>
                <a:spcPts val="0"/>
              </a:spcAft>
              <a:buSzPts val="4800"/>
              <a:buFont typeface="DM Sans"/>
              <a:buNone/>
              <a:defRPr sz="6400">
                <a:latin typeface="DM Sans"/>
                <a:ea typeface="DM Sans"/>
                <a:cs typeface="DM Sans"/>
                <a:sym typeface="DM Sans"/>
              </a:defRPr>
            </a:lvl5pPr>
            <a:lvl6pPr lvl="5" algn="r" rtl="0">
              <a:spcBef>
                <a:spcPts val="0"/>
              </a:spcBef>
              <a:spcAft>
                <a:spcPts val="0"/>
              </a:spcAft>
              <a:buSzPts val="4800"/>
              <a:buFont typeface="DM Sans"/>
              <a:buNone/>
              <a:defRPr sz="6400">
                <a:latin typeface="DM Sans"/>
                <a:ea typeface="DM Sans"/>
                <a:cs typeface="DM Sans"/>
                <a:sym typeface="DM Sans"/>
              </a:defRPr>
            </a:lvl6pPr>
            <a:lvl7pPr lvl="6" algn="r" rtl="0">
              <a:spcBef>
                <a:spcPts val="0"/>
              </a:spcBef>
              <a:spcAft>
                <a:spcPts val="0"/>
              </a:spcAft>
              <a:buSzPts val="4800"/>
              <a:buFont typeface="DM Sans"/>
              <a:buNone/>
              <a:defRPr sz="6400">
                <a:latin typeface="DM Sans"/>
                <a:ea typeface="DM Sans"/>
                <a:cs typeface="DM Sans"/>
                <a:sym typeface="DM Sans"/>
              </a:defRPr>
            </a:lvl7pPr>
            <a:lvl8pPr lvl="7" algn="r" rtl="0">
              <a:spcBef>
                <a:spcPts val="0"/>
              </a:spcBef>
              <a:spcAft>
                <a:spcPts val="0"/>
              </a:spcAft>
              <a:buSzPts val="4800"/>
              <a:buFont typeface="DM Sans"/>
              <a:buNone/>
              <a:defRPr sz="6400">
                <a:latin typeface="DM Sans"/>
                <a:ea typeface="DM Sans"/>
                <a:cs typeface="DM Sans"/>
                <a:sym typeface="DM Sans"/>
              </a:defRPr>
            </a:lvl8pPr>
            <a:lvl9pPr lvl="8" algn="r" rtl="0">
              <a:spcBef>
                <a:spcPts val="0"/>
              </a:spcBef>
              <a:spcAft>
                <a:spcPts val="0"/>
              </a:spcAft>
              <a:buSzPts val="4800"/>
              <a:buFont typeface="DM Sans"/>
              <a:buNone/>
              <a:defRPr sz="6400">
                <a:latin typeface="DM Sans"/>
                <a:ea typeface="DM Sans"/>
                <a:cs typeface="DM Sans"/>
                <a:sym typeface="DM Sans"/>
              </a:defRPr>
            </a:lvl9pPr>
          </a:lstStyle>
          <a:p>
            <a:r>
              <a:t>xx%</a:t>
            </a:r>
          </a:p>
        </p:txBody>
      </p:sp>
      <p:cxnSp>
        <p:nvCxnSpPr>
          <p:cNvPr id="17" name="Google Shape;17;p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18" name="Google Shape;18;p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122713484"/>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matchingName="Title and body" type="tx">
  <p:cSld name="Title and body">
    <p:bg>
      <p:bgPr>
        <a:noFill/>
        <a:effectLst/>
      </p:bgPr>
    </p:bg>
    <p:spTree>
      <p:nvGrpSpPr>
        <p:cNvPr id="1" name="Shape 19"/>
        <p:cNvGrpSpPr/>
        <p:nvPr/>
      </p:nvGrpSpPr>
      <p:grpSpPr>
        <a:xfrm>
          <a:off x="0" y="0"/>
          <a:ext cx="0" cy="0"/>
          <a:chOff x="0" y="0"/>
          <a:chExt cx="0" cy="0"/>
        </a:xfrm>
      </p:grpSpPr>
      <p:sp>
        <p:nvSpPr>
          <p:cNvPr id="20" name="Google Shape;20;p4"/>
          <p:cNvSpPr txBox="1">
            <a:spLocks noGrp="1"/>
          </p:cNvSpPr>
          <p:nvPr>
            <p:ph type="subTitle" idx="1"/>
          </p:nvPr>
        </p:nvSpPr>
        <p:spPr>
          <a:xfrm flipH="1">
            <a:off x="960033" y="3358400"/>
            <a:ext cx="4022000" cy="2779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867"/>
            </a:lvl2pPr>
            <a:lvl3pPr lvl="2" rtl="0">
              <a:lnSpc>
                <a:spcPct val="100000"/>
              </a:lnSpc>
              <a:spcBef>
                <a:spcPts val="0"/>
              </a:spcBef>
              <a:spcAft>
                <a:spcPts val="0"/>
              </a:spcAft>
              <a:buNone/>
              <a:defRPr sz="1867"/>
            </a:lvl3pPr>
            <a:lvl4pPr lvl="3" rtl="0">
              <a:lnSpc>
                <a:spcPct val="100000"/>
              </a:lnSpc>
              <a:spcBef>
                <a:spcPts val="0"/>
              </a:spcBef>
              <a:spcAft>
                <a:spcPts val="0"/>
              </a:spcAft>
              <a:buNone/>
              <a:defRPr sz="1867"/>
            </a:lvl4pPr>
            <a:lvl5pPr lvl="4" rtl="0">
              <a:lnSpc>
                <a:spcPct val="100000"/>
              </a:lnSpc>
              <a:spcBef>
                <a:spcPts val="0"/>
              </a:spcBef>
              <a:spcAft>
                <a:spcPts val="0"/>
              </a:spcAft>
              <a:buNone/>
              <a:defRPr sz="1867"/>
            </a:lvl5pPr>
            <a:lvl6pPr lvl="5" rtl="0">
              <a:lnSpc>
                <a:spcPct val="100000"/>
              </a:lnSpc>
              <a:spcBef>
                <a:spcPts val="0"/>
              </a:spcBef>
              <a:spcAft>
                <a:spcPts val="0"/>
              </a:spcAft>
              <a:buNone/>
              <a:defRPr sz="1867"/>
            </a:lvl6pPr>
            <a:lvl7pPr lvl="6" rtl="0">
              <a:lnSpc>
                <a:spcPct val="100000"/>
              </a:lnSpc>
              <a:spcBef>
                <a:spcPts val="0"/>
              </a:spcBef>
              <a:spcAft>
                <a:spcPts val="0"/>
              </a:spcAft>
              <a:buNone/>
              <a:defRPr sz="1867"/>
            </a:lvl7pPr>
            <a:lvl8pPr lvl="7" rtl="0">
              <a:lnSpc>
                <a:spcPct val="100000"/>
              </a:lnSpc>
              <a:spcBef>
                <a:spcPts val="0"/>
              </a:spcBef>
              <a:spcAft>
                <a:spcPts val="0"/>
              </a:spcAft>
              <a:buNone/>
              <a:defRPr sz="1867"/>
            </a:lvl8pPr>
            <a:lvl9pPr lvl="8" rtl="0">
              <a:lnSpc>
                <a:spcPct val="100000"/>
              </a:lnSpc>
              <a:spcBef>
                <a:spcPts val="0"/>
              </a:spcBef>
              <a:spcAft>
                <a:spcPts val="0"/>
              </a:spcAft>
              <a:buNone/>
              <a:defRPr sz="1867"/>
            </a:lvl9pPr>
          </a:lstStyle>
          <a:p>
            <a:endParaRPr/>
          </a:p>
        </p:txBody>
      </p:sp>
      <p:sp>
        <p:nvSpPr>
          <p:cNvPr id="21" name="Google Shape;21;p4"/>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cxnSp>
        <p:nvCxnSpPr>
          <p:cNvPr id="22" name="Google Shape;22;p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23" name="Google Shape;23;p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807330626"/>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bg>
      <p:bgPr>
        <a:noFill/>
        <a:effectLst/>
      </p:bgPr>
    </p:bg>
    <p:spTree>
      <p:nvGrpSpPr>
        <p:cNvPr id="1" name="Shape 24"/>
        <p:cNvGrpSpPr/>
        <p:nvPr/>
      </p:nvGrpSpPr>
      <p:grpSpPr>
        <a:xfrm>
          <a:off x="0" y="0"/>
          <a:ext cx="0" cy="0"/>
          <a:chOff x="0" y="0"/>
          <a:chExt cx="0" cy="0"/>
        </a:xfrm>
      </p:grpSpPr>
      <p:sp>
        <p:nvSpPr>
          <p:cNvPr id="25" name="Google Shape;25;p5"/>
          <p:cNvSpPr/>
          <p:nvPr/>
        </p:nvSpPr>
        <p:spPr>
          <a:xfrm>
            <a:off x="957633" y="65324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26" name="Google Shape;26;p5"/>
          <p:cNvSpPr txBox="1">
            <a:spLocks noGrp="1"/>
          </p:cNvSpPr>
          <p:nvPr>
            <p:ph type="subTitle" idx="1"/>
          </p:nvPr>
        </p:nvSpPr>
        <p:spPr>
          <a:xfrm>
            <a:off x="1723481" y="4771383"/>
            <a:ext cx="3789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27" name="Google Shape;27;p5"/>
          <p:cNvSpPr txBox="1">
            <a:spLocks noGrp="1"/>
          </p:cNvSpPr>
          <p:nvPr>
            <p:ph type="subTitle" idx="2"/>
          </p:nvPr>
        </p:nvSpPr>
        <p:spPr>
          <a:xfrm>
            <a:off x="6657467" y="4771399"/>
            <a:ext cx="3789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28" name="Google Shape;28;p5"/>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29" name="Google Shape;29;p5"/>
          <p:cNvSpPr txBox="1">
            <a:spLocks noGrp="1"/>
          </p:cNvSpPr>
          <p:nvPr>
            <p:ph type="subTitle" idx="3"/>
          </p:nvPr>
        </p:nvSpPr>
        <p:spPr>
          <a:xfrm>
            <a:off x="1723481" y="4190700"/>
            <a:ext cx="3789600" cy="5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atin typeface="Advent Pro SemiBold"/>
                <a:ea typeface="Advent Pro SemiBold"/>
                <a:cs typeface="Advent Pro SemiBold"/>
                <a:sym typeface="Advent Pro SemiBold"/>
              </a:defRPr>
            </a:lvl1pPr>
            <a:lvl2pPr lvl="1" algn="ctr" rtl="0">
              <a:lnSpc>
                <a:spcPct val="100000"/>
              </a:lnSpc>
              <a:spcBef>
                <a:spcPts val="2133"/>
              </a:spcBef>
              <a:spcAft>
                <a:spcPts val="0"/>
              </a:spcAft>
              <a:buNone/>
              <a:defRPr>
                <a:latin typeface="Advent Pro SemiBold"/>
                <a:ea typeface="Advent Pro SemiBold"/>
                <a:cs typeface="Advent Pro SemiBold"/>
                <a:sym typeface="Advent Pro SemiBold"/>
              </a:defRPr>
            </a:lvl2pPr>
            <a:lvl3pPr lvl="2" algn="ctr" rtl="0">
              <a:lnSpc>
                <a:spcPct val="100000"/>
              </a:lnSpc>
              <a:spcBef>
                <a:spcPts val="2133"/>
              </a:spcBef>
              <a:spcAft>
                <a:spcPts val="0"/>
              </a:spcAft>
              <a:buNone/>
              <a:defRPr>
                <a:latin typeface="Advent Pro SemiBold"/>
                <a:ea typeface="Advent Pro SemiBold"/>
                <a:cs typeface="Advent Pro SemiBold"/>
                <a:sym typeface="Advent Pro SemiBold"/>
              </a:defRPr>
            </a:lvl3pPr>
            <a:lvl4pPr lvl="3" algn="ctr" rtl="0">
              <a:lnSpc>
                <a:spcPct val="100000"/>
              </a:lnSpc>
              <a:spcBef>
                <a:spcPts val="2133"/>
              </a:spcBef>
              <a:spcAft>
                <a:spcPts val="0"/>
              </a:spcAft>
              <a:buNone/>
              <a:defRPr>
                <a:latin typeface="Advent Pro SemiBold"/>
                <a:ea typeface="Advent Pro SemiBold"/>
                <a:cs typeface="Advent Pro SemiBold"/>
                <a:sym typeface="Advent Pro SemiBold"/>
              </a:defRPr>
            </a:lvl4pPr>
            <a:lvl5pPr lvl="4" algn="ctr" rtl="0">
              <a:lnSpc>
                <a:spcPct val="100000"/>
              </a:lnSpc>
              <a:spcBef>
                <a:spcPts val="2133"/>
              </a:spcBef>
              <a:spcAft>
                <a:spcPts val="0"/>
              </a:spcAft>
              <a:buNone/>
              <a:defRPr>
                <a:latin typeface="Advent Pro SemiBold"/>
                <a:ea typeface="Advent Pro SemiBold"/>
                <a:cs typeface="Advent Pro SemiBold"/>
                <a:sym typeface="Advent Pro SemiBold"/>
              </a:defRPr>
            </a:lvl5pPr>
            <a:lvl6pPr lvl="5" algn="ctr" rtl="0">
              <a:lnSpc>
                <a:spcPct val="100000"/>
              </a:lnSpc>
              <a:spcBef>
                <a:spcPts val="2133"/>
              </a:spcBef>
              <a:spcAft>
                <a:spcPts val="0"/>
              </a:spcAft>
              <a:buNone/>
              <a:defRPr>
                <a:latin typeface="Advent Pro SemiBold"/>
                <a:ea typeface="Advent Pro SemiBold"/>
                <a:cs typeface="Advent Pro SemiBold"/>
                <a:sym typeface="Advent Pro SemiBold"/>
              </a:defRPr>
            </a:lvl6pPr>
            <a:lvl7pPr lvl="6" algn="ctr" rtl="0">
              <a:lnSpc>
                <a:spcPct val="100000"/>
              </a:lnSpc>
              <a:spcBef>
                <a:spcPts val="2133"/>
              </a:spcBef>
              <a:spcAft>
                <a:spcPts val="0"/>
              </a:spcAft>
              <a:buNone/>
              <a:defRPr>
                <a:latin typeface="Advent Pro SemiBold"/>
                <a:ea typeface="Advent Pro SemiBold"/>
                <a:cs typeface="Advent Pro SemiBold"/>
                <a:sym typeface="Advent Pro SemiBold"/>
              </a:defRPr>
            </a:lvl7pPr>
            <a:lvl8pPr lvl="7" algn="ctr" rtl="0">
              <a:lnSpc>
                <a:spcPct val="100000"/>
              </a:lnSpc>
              <a:spcBef>
                <a:spcPts val="2133"/>
              </a:spcBef>
              <a:spcAft>
                <a:spcPts val="0"/>
              </a:spcAft>
              <a:buNone/>
              <a:defRPr>
                <a:latin typeface="Advent Pro SemiBold"/>
                <a:ea typeface="Advent Pro SemiBold"/>
                <a:cs typeface="Advent Pro SemiBold"/>
                <a:sym typeface="Advent Pro SemiBold"/>
              </a:defRPr>
            </a:lvl8pPr>
            <a:lvl9pPr lvl="8" algn="ctr" rtl="0">
              <a:lnSpc>
                <a:spcPct val="100000"/>
              </a:lnSpc>
              <a:spcBef>
                <a:spcPts val="2133"/>
              </a:spcBef>
              <a:spcAft>
                <a:spcPts val="2133"/>
              </a:spcAft>
              <a:buNone/>
              <a:defRPr>
                <a:latin typeface="Advent Pro SemiBold"/>
                <a:ea typeface="Advent Pro SemiBold"/>
                <a:cs typeface="Advent Pro SemiBold"/>
                <a:sym typeface="Advent Pro SemiBold"/>
              </a:defRPr>
            </a:lvl9pPr>
          </a:lstStyle>
          <a:p>
            <a:endParaRPr/>
          </a:p>
        </p:txBody>
      </p:sp>
      <p:sp>
        <p:nvSpPr>
          <p:cNvPr id="30" name="Google Shape;30;p5"/>
          <p:cNvSpPr txBox="1">
            <a:spLocks noGrp="1"/>
          </p:cNvSpPr>
          <p:nvPr>
            <p:ph type="subTitle" idx="4"/>
          </p:nvPr>
        </p:nvSpPr>
        <p:spPr>
          <a:xfrm>
            <a:off x="6657467" y="4190715"/>
            <a:ext cx="3789600" cy="5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atin typeface="Advent Pro SemiBold"/>
                <a:ea typeface="Advent Pro SemiBold"/>
                <a:cs typeface="Advent Pro SemiBold"/>
                <a:sym typeface="Advent Pro SemiBold"/>
              </a:defRPr>
            </a:lvl1pPr>
            <a:lvl2pPr lvl="1" algn="ctr" rtl="0">
              <a:lnSpc>
                <a:spcPct val="100000"/>
              </a:lnSpc>
              <a:spcBef>
                <a:spcPts val="2133"/>
              </a:spcBef>
              <a:spcAft>
                <a:spcPts val="0"/>
              </a:spcAft>
              <a:buNone/>
              <a:defRPr>
                <a:latin typeface="Advent Pro SemiBold"/>
                <a:ea typeface="Advent Pro SemiBold"/>
                <a:cs typeface="Advent Pro SemiBold"/>
                <a:sym typeface="Advent Pro SemiBold"/>
              </a:defRPr>
            </a:lvl2pPr>
            <a:lvl3pPr lvl="2" algn="ctr" rtl="0">
              <a:lnSpc>
                <a:spcPct val="100000"/>
              </a:lnSpc>
              <a:spcBef>
                <a:spcPts val="2133"/>
              </a:spcBef>
              <a:spcAft>
                <a:spcPts val="0"/>
              </a:spcAft>
              <a:buNone/>
              <a:defRPr>
                <a:latin typeface="Advent Pro SemiBold"/>
                <a:ea typeface="Advent Pro SemiBold"/>
                <a:cs typeface="Advent Pro SemiBold"/>
                <a:sym typeface="Advent Pro SemiBold"/>
              </a:defRPr>
            </a:lvl3pPr>
            <a:lvl4pPr lvl="3" algn="ctr" rtl="0">
              <a:lnSpc>
                <a:spcPct val="100000"/>
              </a:lnSpc>
              <a:spcBef>
                <a:spcPts val="2133"/>
              </a:spcBef>
              <a:spcAft>
                <a:spcPts val="0"/>
              </a:spcAft>
              <a:buNone/>
              <a:defRPr>
                <a:latin typeface="Advent Pro SemiBold"/>
                <a:ea typeface="Advent Pro SemiBold"/>
                <a:cs typeface="Advent Pro SemiBold"/>
                <a:sym typeface="Advent Pro SemiBold"/>
              </a:defRPr>
            </a:lvl4pPr>
            <a:lvl5pPr lvl="4" algn="ctr" rtl="0">
              <a:lnSpc>
                <a:spcPct val="100000"/>
              </a:lnSpc>
              <a:spcBef>
                <a:spcPts val="2133"/>
              </a:spcBef>
              <a:spcAft>
                <a:spcPts val="0"/>
              </a:spcAft>
              <a:buNone/>
              <a:defRPr>
                <a:latin typeface="Advent Pro SemiBold"/>
                <a:ea typeface="Advent Pro SemiBold"/>
                <a:cs typeface="Advent Pro SemiBold"/>
                <a:sym typeface="Advent Pro SemiBold"/>
              </a:defRPr>
            </a:lvl5pPr>
            <a:lvl6pPr lvl="5" algn="ctr" rtl="0">
              <a:lnSpc>
                <a:spcPct val="100000"/>
              </a:lnSpc>
              <a:spcBef>
                <a:spcPts val="2133"/>
              </a:spcBef>
              <a:spcAft>
                <a:spcPts val="0"/>
              </a:spcAft>
              <a:buNone/>
              <a:defRPr>
                <a:latin typeface="Advent Pro SemiBold"/>
                <a:ea typeface="Advent Pro SemiBold"/>
                <a:cs typeface="Advent Pro SemiBold"/>
                <a:sym typeface="Advent Pro SemiBold"/>
              </a:defRPr>
            </a:lvl6pPr>
            <a:lvl7pPr lvl="6" algn="ctr" rtl="0">
              <a:lnSpc>
                <a:spcPct val="100000"/>
              </a:lnSpc>
              <a:spcBef>
                <a:spcPts val="2133"/>
              </a:spcBef>
              <a:spcAft>
                <a:spcPts val="0"/>
              </a:spcAft>
              <a:buNone/>
              <a:defRPr>
                <a:latin typeface="Advent Pro SemiBold"/>
                <a:ea typeface="Advent Pro SemiBold"/>
                <a:cs typeface="Advent Pro SemiBold"/>
                <a:sym typeface="Advent Pro SemiBold"/>
              </a:defRPr>
            </a:lvl7pPr>
            <a:lvl8pPr lvl="7" algn="ctr" rtl="0">
              <a:lnSpc>
                <a:spcPct val="100000"/>
              </a:lnSpc>
              <a:spcBef>
                <a:spcPts val="2133"/>
              </a:spcBef>
              <a:spcAft>
                <a:spcPts val="0"/>
              </a:spcAft>
              <a:buNone/>
              <a:defRPr>
                <a:latin typeface="Advent Pro SemiBold"/>
                <a:ea typeface="Advent Pro SemiBold"/>
                <a:cs typeface="Advent Pro SemiBold"/>
                <a:sym typeface="Advent Pro SemiBold"/>
              </a:defRPr>
            </a:lvl8pPr>
            <a:lvl9pPr lvl="8" algn="ctr" rtl="0">
              <a:lnSpc>
                <a:spcPct val="100000"/>
              </a:lnSpc>
              <a:spcBef>
                <a:spcPts val="2133"/>
              </a:spcBef>
              <a:spcAft>
                <a:spcPts val="2133"/>
              </a:spcAft>
              <a:buNone/>
              <a:defRPr>
                <a:latin typeface="Advent Pro SemiBold"/>
                <a:ea typeface="Advent Pro SemiBold"/>
                <a:cs typeface="Advent Pro SemiBold"/>
                <a:sym typeface="Advent Pro SemiBold"/>
              </a:defRPr>
            </a:lvl9pPr>
          </a:lstStyle>
          <a:p>
            <a:endParaRPr/>
          </a:p>
        </p:txBody>
      </p:sp>
      <p:cxnSp>
        <p:nvCxnSpPr>
          <p:cNvPr id="31" name="Google Shape;31;p5"/>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1421142691"/>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matchingName="One column text">
  <p:cSld name="One column text">
    <p:bg>
      <p:bgPr>
        <a:noFill/>
        <a:effectLst/>
      </p:bgPr>
    </p:bg>
    <p:spTree>
      <p:nvGrpSpPr>
        <p:cNvPr id="1" name="Shape 37"/>
        <p:cNvGrpSpPr/>
        <p:nvPr/>
      </p:nvGrpSpPr>
      <p:grpSpPr>
        <a:xfrm>
          <a:off x="0" y="0"/>
          <a:ext cx="0" cy="0"/>
          <a:chOff x="0" y="0"/>
          <a:chExt cx="0" cy="0"/>
        </a:xfrm>
      </p:grpSpPr>
      <p:sp>
        <p:nvSpPr>
          <p:cNvPr id="38" name="Google Shape;38;p7"/>
          <p:cNvSpPr/>
          <p:nvPr/>
        </p:nvSpPr>
        <p:spPr>
          <a:xfrm>
            <a:off x="957633" y="55960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39" name="Google Shape;39;p7"/>
          <p:cNvSpPr txBox="1">
            <a:spLocks noGrp="1"/>
          </p:cNvSpPr>
          <p:nvPr>
            <p:ph type="ctrTitle"/>
          </p:nvPr>
        </p:nvSpPr>
        <p:spPr>
          <a:xfrm>
            <a:off x="2235600" y="5596000"/>
            <a:ext cx="7720800" cy="609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400"/>
              <a:buNone/>
              <a:defRPr sz="2667"/>
            </a:lvl1pPr>
            <a:lvl2pPr lvl="1" algn="ctr" rtl="0">
              <a:spcBef>
                <a:spcPts val="0"/>
              </a:spcBef>
              <a:spcAft>
                <a:spcPts val="0"/>
              </a:spcAft>
              <a:buSzPts val="1400"/>
              <a:buFont typeface="DM Sans"/>
              <a:buNone/>
              <a:defRPr sz="1867">
                <a:latin typeface="DM Sans"/>
                <a:ea typeface="DM Sans"/>
                <a:cs typeface="DM Sans"/>
                <a:sym typeface="DM Sans"/>
              </a:defRPr>
            </a:lvl2pPr>
            <a:lvl3pPr lvl="2" algn="ctr" rtl="0">
              <a:spcBef>
                <a:spcPts val="0"/>
              </a:spcBef>
              <a:spcAft>
                <a:spcPts val="0"/>
              </a:spcAft>
              <a:buSzPts val="1400"/>
              <a:buFont typeface="DM Sans"/>
              <a:buNone/>
              <a:defRPr sz="1867">
                <a:latin typeface="DM Sans"/>
                <a:ea typeface="DM Sans"/>
                <a:cs typeface="DM Sans"/>
                <a:sym typeface="DM Sans"/>
              </a:defRPr>
            </a:lvl3pPr>
            <a:lvl4pPr lvl="3" algn="ctr" rtl="0">
              <a:spcBef>
                <a:spcPts val="0"/>
              </a:spcBef>
              <a:spcAft>
                <a:spcPts val="0"/>
              </a:spcAft>
              <a:buSzPts val="1400"/>
              <a:buFont typeface="DM Sans"/>
              <a:buNone/>
              <a:defRPr sz="1867">
                <a:latin typeface="DM Sans"/>
                <a:ea typeface="DM Sans"/>
                <a:cs typeface="DM Sans"/>
                <a:sym typeface="DM Sans"/>
              </a:defRPr>
            </a:lvl4pPr>
            <a:lvl5pPr lvl="4" algn="ctr" rtl="0">
              <a:spcBef>
                <a:spcPts val="0"/>
              </a:spcBef>
              <a:spcAft>
                <a:spcPts val="0"/>
              </a:spcAft>
              <a:buSzPts val="1400"/>
              <a:buFont typeface="DM Sans"/>
              <a:buNone/>
              <a:defRPr sz="1867">
                <a:latin typeface="DM Sans"/>
                <a:ea typeface="DM Sans"/>
                <a:cs typeface="DM Sans"/>
                <a:sym typeface="DM Sans"/>
              </a:defRPr>
            </a:lvl5pPr>
            <a:lvl6pPr lvl="5" algn="ctr" rtl="0">
              <a:spcBef>
                <a:spcPts val="0"/>
              </a:spcBef>
              <a:spcAft>
                <a:spcPts val="0"/>
              </a:spcAft>
              <a:buSzPts val="1400"/>
              <a:buFont typeface="DM Sans"/>
              <a:buNone/>
              <a:defRPr sz="1867">
                <a:latin typeface="DM Sans"/>
                <a:ea typeface="DM Sans"/>
                <a:cs typeface="DM Sans"/>
                <a:sym typeface="DM Sans"/>
              </a:defRPr>
            </a:lvl6pPr>
            <a:lvl7pPr lvl="6" algn="ctr" rtl="0">
              <a:spcBef>
                <a:spcPts val="0"/>
              </a:spcBef>
              <a:spcAft>
                <a:spcPts val="0"/>
              </a:spcAft>
              <a:buSzPts val="1400"/>
              <a:buFont typeface="DM Sans"/>
              <a:buNone/>
              <a:defRPr sz="1867">
                <a:latin typeface="DM Sans"/>
                <a:ea typeface="DM Sans"/>
                <a:cs typeface="DM Sans"/>
                <a:sym typeface="DM Sans"/>
              </a:defRPr>
            </a:lvl7pPr>
            <a:lvl8pPr lvl="7" algn="ctr" rtl="0">
              <a:spcBef>
                <a:spcPts val="0"/>
              </a:spcBef>
              <a:spcAft>
                <a:spcPts val="0"/>
              </a:spcAft>
              <a:buSzPts val="1400"/>
              <a:buFont typeface="DM Sans"/>
              <a:buNone/>
              <a:defRPr sz="1867">
                <a:latin typeface="DM Sans"/>
                <a:ea typeface="DM Sans"/>
                <a:cs typeface="DM Sans"/>
                <a:sym typeface="DM Sans"/>
              </a:defRPr>
            </a:lvl8pPr>
            <a:lvl9pPr lvl="8" algn="ctr" rtl="0">
              <a:spcBef>
                <a:spcPts val="0"/>
              </a:spcBef>
              <a:spcAft>
                <a:spcPts val="0"/>
              </a:spcAft>
              <a:buSzPts val="1400"/>
              <a:buFont typeface="DM Sans"/>
              <a:buNone/>
              <a:defRPr sz="1867">
                <a:latin typeface="DM Sans"/>
                <a:ea typeface="DM Sans"/>
                <a:cs typeface="DM Sans"/>
                <a:sym typeface="DM Sans"/>
              </a:defRPr>
            </a:lvl9pPr>
          </a:lstStyle>
          <a:p>
            <a:endParaRPr/>
          </a:p>
        </p:txBody>
      </p:sp>
      <p:sp>
        <p:nvSpPr>
          <p:cNvPr id="40" name="Google Shape;40;p7"/>
          <p:cNvSpPr txBox="1">
            <a:spLocks noGrp="1"/>
          </p:cNvSpPr>
          <p:nvPr>
            <p:ph type="subTitle" idx="1"/>
          </p:nvPr>
        </p:nvSpPr>
        <p:spPr>
          <a:xfrm>
            <a:off x="2235600" y="2454367"/>
            <a:ext cx="7720800" cy="2035200"/>
          </a:xfrm>
          <a:prstGeom prst="rect">
            <a:avLst/>
          </a:prstGeom>
          <a:noFill/>
        </p:spPr>
        <p:txBody>
          <a:bodyPr spcFirstLastPara="1" wrap="square" lIns="91425" tIns="91425" rIns="91425" bIns="91425" anchor="ctr" anchorCtr="0">
            <a:noAutofit/>
          </a:bodyPr>
          <a:lstStyle>
            <a:lvl1pPr lvl="0" algn="ctr" rtl="0">
              <a:lnSpc>
                <a:spcPct val="100000"/>
              </a:lnSpc>
              <a:spcBef>
                <a:spcPts val="0"/>
              </a:spcBef>
              <a:spcAft>
                <a:spcPts val="0"/>
              </a:spcAft>
              <a:buNone/>
              <a:defRPr sz="3200"/>
            </a:lvl1pPr>
            <a:lvl2pPr lvl="1" algn="ctr" rtl="0">
              <a:lnSpc>
                <a:spcPct val="100000"/>
              </a:lnSpc>
              <a:spcBef>
                <a:spcPts val="0"/>
              </a:spcBef>
              <a:spcAft>
                <a:spcPts val="0"/>
              </a:spcAft>
              <a:buNone/>
              <a:defRPr sz="3200"/>
            </a:lvl2pPr>
            <a:lvl3pPr lvl="2" algn="ctr" rtl="0">
              <a:lnSpc>
                <a:spcPct val="100000"/>
              </a:lnSpc>
              <a:spcBef>
                <a:spcPts val="0"/>
              </a:spcBef>
              <a:spcAft>
                <a:spcPts val="0"/>
              </a:spcAft>
              <a:buNone/>
              <a:defRPr sz="3200"/>
            </a:lvl3pPr>
            <a:lvl4pPr lvl="3" algn="ctr" rtl="0">
              <a:lnSpc>
                <a:spcPct val="100000"/>
              </a:lnSpc>
              <a:spcBef>
                <a:spcPts val="0"/>
              </a:spcBef>
              <a:spcAft>
                <a:spcPts val="0"/>
              </a:spcAft>
              <a:buNone/>
              <a:defRPr sz="3200"/>
            </a:lvl4pPr>
            <a:lvl5pPr lvl="4" algn="ctr" rtl="0">
              <a:lnSpc>
                <a:spcPct val="100000"/>
              </a:lnSpc>
              <a:spcBef>
                <a:spcPts val="0"/>
              </a:spcBef>
              <a:spcAft>
                <a:spcPts val="0"/>
              </a:spcAft>
              <a:buNone/>
              <a:defRPr sz="3200"/>
            </a:lvl5pPr>
            <a:lvl6pPr lvl="5" algn="ctr" rtl="0">
              <a:lnSpc>
                <a:spcPct val="100000"/>
              </a:lnSpc>
              <a:spcBef>
                <a:spcPts val="0"/>
              </a:spcBef>
              <a:spcAft>
                <a:spcPts val="0"/>
              </a:spcAft>
              <a:buNone/>
              <a:defRPr sz="3200"/>
            </a:lvl6pPr>
            <a:lvl7pPr lvl="6" algn="ctr" rtl="0">
              <a:lnSpc>
                <a:spcPct val="100000"/>
              </a:lnSpc>
              <a:spcBef>
                <a:spcPts val="0"/>
              </a:spcBef>
              <a:spcAft>
                <a:spcPts val="0"/>
              </a:spcAft>
              <a:buNone/>
              <a:defRPr sz="3200"/>
            </a:lvl7pPr>
            <a:lvl8pPr lvl="7" algn="ctr" rtl="0">
              <a:lnSpc>
                <a:spcPct val="100000"/>
              </a:lnSpc>
              <a:spcBef>
                <a:spcPts val="0"/>
              </a:spcBef>
              <a:spcAft>
                <a:spcPts val="0"/>
              </a:spcAft>
              <a:buNone/>
              <a:defRPr sz="3200"/>
            </a:lvl8pPr>
            <a:lvl9pPr lvl="8" algn="ctr" rtl="0">
              <a:lnSpc>
                <a:spcPct val="100000"/>
              </a:lnSpc>
              <a:spcBef>
                <a:spcPts val="0"/>
              </a:spcBef>
              <a:spcAft>
                <a:spcPts val="0"/>
              </a:spcAft>
              <a:buNone/>
              <a:defRPr sz="3200"/>
            </a:lvl9pPr>
          </a:lstStyle>
          <a:p>
            <a:endParaRPr/>
          </a:p>
        </p:txBody>
      </p:sp>
    </p:spTree>
    <p:extLst>
      <p:ext uri="{BB962C8B-B14F-4D97-AF65-F5344CB8AC3E}">
        <p14:creationId xmlns:p14="http://schemas.microsoft.com/office/powerpoint/2010/main" val="647919025"/>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matchingName="Main point">
  <p:cSld name="Main point">
    <p:bg>
      <p:bgPr>
        <a:noFill/>
        <a:effectLst/>
      </p:bgPr>
    </p:bg>
    <p:spTree>
      <p:nvGrpSpPr>
        <p:cNvPr id="1" name="Shape 41"/>
        <p:cNvGrpSpPr/>
        <p:nvPr/>
      </p:nvGrpSpPr>
      <p:grpSpPr>
        <a:xfrm>
          <a:off x="0" y="0"/>
          <a:ext cx="0" cy="0"/>
          <a:chOff x="0" y="0"/>
          <a:chExt cx="0" cy="0"/>
        </a:xfrm>
      </p:grpSpPr>
      <p:sp>
        <p:nvSpPr>
          <p:cNvPr id="42" name="Google Shape;42;p8"/>
          <p:cNvSpPr txBox="1">
            <a:spLocks noGrp="1"/>
          </p:cNvSpPr>
          <p:nvPr>
            <p:ph type="title"/>
          </p:nvPr>
        </p:nvSpPr>
        <p:spPr>
          <a:xfrm>
            <a:off x="957633" y="1223500"/>
            <a:ext cx="4750000" cy="44112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4800"/>
            </a:lvl1pPr>
            <a:lvl2pPr lvl="1" rtl="0">
              <a:spcBef>
                <a:spcPts val="0"/>
              </a:spcBef>
              <a:spcAft>
                <a:spcPts val="0"/>
              </a:spcAft>
              <a:buSzPts val="4800"/>
              <a:buFont typeface="DM Sans"/>
              <a:buNone/>
              <a:defRPr sz="6400">
                <a:latin typeface="DM Sans"/>
                <a:ea typeface="DM Sans"/>
                <a:cs typeface="DM Sans"/>
                <a:sym typeface="DM Sans"/>
              </a:defRPr>
            </a:lvl2pPr>
            <a:lvl3pPr lvl="2" rtl="0">
              <a:spcBef>
                <a:spcPts val="0"/>
              </a:spcBef>
              <a:spcAft>
                <a:spcPts val="0"/>
              </a:spcAft>
              <a:buSzPts val="4800"/>
              <a:buFont typeface="DM Sans"/>
              <a:buNone/>
              <a:defRPr sz="6400">
                <a:latin typeface="DM Sans"/>
                <a:ea typeface="DM Sans"/>
                <a:cs typeface="DM Sans"/>
                <a:sym typeface="DM Sans"/>
              </a:defRPr>
            </a:lvl3pPr>
            <a:lvl4pPr lvl="3" rtl="0">
              <a:spcBef>
                <a:spcPts val="0"/>
              </a:spcBef>
              <a:spcAft>
                <a:spcPts val="0"/>
              </a:spcAft>
              <a:buSzPts val="4800"/>
              <a:buFont typeface="DM Sans"/>
              <a:buNone/>
              <a:defRPr sz="6400">
                <a:latin typeface="DM Sans"/>
                <a:ea typeface="DM Sans"/>
                <a:cs typeface="DM Sans"/>
                <a:sym typeface="DM Sans"/>
              </a:defRPr>
            </a:lvl4pPr>
            <a:lvl5pPr lvl="4" rtl="0">
              <a:spcBef>
                <a:spcPts val="0"/>
              </a:spcBef>
              <a:spcAft>
                <a:spcPts val="0"/>
              </a:spcAft>
              <a:buSzPts val="4800"/>
              <a:buFont typeface="DM Sans"/>
              <a:buNone/>
              <a:defRPr sz="6400">
                <a:latin typeface="DM Sans"/>
                <a:ea typeface="DM Sans"/>
                <a:cs typeface="DM Sans"/>
                <a:sym typeface="DM Sans"/>
              </a:defRPr>
            </a:lvl5pPr>
            <a:lvl6pPr lvl="5" rtl="0">
              <a:spcBef>
                <a:spcPts val="0"/>
              </a:spcBef>
              <a:spcAft>
                <a:spcPts val="0"/>
              </a:spcAft>
              <a:buSzPts val="4800"/>
              <a:buFont typeface="DM Sans"/>
              <a:buNone/>
              <a:defRPr sz="6400">
                <a:latin typeface="DM Sans"/>
                <a:ea typeface="DM Sans"/>
                <a:cs typeface="DM Sans"/>
                <a:sym typeface="DM Sans"/>
              </a:defRPr>
            </a:lvl6pPr>
            <a:lvl7pPr lvl="6" rtl="0">
              <a:spcBef>
                <a:spcPts val="0"/>
              </a:spcBef>
              <a:spcAft>
                <a:spcPts val="0"/>
              </a:spcAft>
              <a:buSzPts val="4800"/>
              <a:buFont typeface="DM Sans"/>
              <a:buNone/>
              <a:defRPr sz="6400">
                <a:latin typeface="DM Sans"/>
                <a:ea typeface="DM Sans"/>
                <a:cs typeface="DM Sans"/>
                <a:sym typeface="DM Sans"/>
              </a:defRPr>
            </a:lvl7pPr>
            <a:lvl8pPr lvl="7" rtl="0">
              <a:spcBef>
                <a:spcPts val="0"/>
              </a:spcBef>
              <a:spcAft>
                <a:spcPts val="0"/>
              </a:spcAft>
              <a:buSzPts val="4800"/>
              <a:buFont typeface="DM Sans"/>
              <a:buNone/>
              <a:defRPr sz="6400">
                <a:latin typeface="DM Sans"/>
                <a:ea typeface="DM Sans"/>
                <a:cs typeface="DM Sans"/>
                <a:sym typeface="DM Sans"/>
              </a:defRPr>
            </a:lvl8pPr>
            <a:lvl9pPr lvl="8" rtl="0">
              <a:spcBef>
                <a:spcPts val="0"/>
              </a:spcBef>
              <a:spcAft>
                <a:spcPts val="0"/>
              </a:spcAft>
              <a:buSzPts val="4800"/>
              <a:buFont typeface="DM Sans"/>
              <a:buNone/>
              <a:defRPr sz="6400">
                <a:latin typeface="DM Sans"/>
                <a:ea typeface="DM Sans"/>
                <a:cs typeface="DM Sans"/>
                <a:sym typeface="DM Sans"/>
              </a:defRPr>
            </a:lvl9pPr>
          </a:lstStyle>
          <a:p>
            <a:endParaRPr/>
          </a:p>
        </p:txBody>
      </p:sp>
    </p:spTree>
    <p:extLst>
      <p:ext uri="{BB962C8B-B14F-4D97-AF65-F5344CB8AC3E}">
        <p14:creationId xmlns:p14="http://schemas.microsoft.com/office/powerpoint/2010/main" val="1795013154"/>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bg>
      <p:bgPr>
        <a:noFill/>
        <a:effectLst/>
      </p:bgPr>
    </p:bg>
    <p:spTree>
      <p:nvGrpSpPr>
        <p:cNvPr id="1" name="Shape 43"/>
        <p:cNvGrpSpPr/>
        <p:nvPr/>
      </p:nvGrpSpPr>
      <p:grpSpPr>
        <a:xfrm>
          <a:off x="0" y="0"/>
          <a:ext cx="0" cy="0"/>
          <a:chOff x="0" y="0"/>
          <a:chExt cx="0" cy="0"/>
        </a:xfrm>
      </p:grpSpPr>
      <p:cxnSp>
        <p:nvCxnSpPr>
          <p:cNvPr id="44" name="Google Shape;44;p9"/>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
        <p:nvSpPr>
          <p:cNvPr id="45" name="Google Shape;45;p9"/>
          <p:cNvSpPr txBox="1">
            <a:spLocks noGrp="1"/>
          </p:cNvSpPr>
          <p:nvPr>
            <p:ph type="title"/>
          </p:nvPr>
        </p:nvSpPr>
        <p:spPr>
          <a:xfrm flipH="1">
            <a:off x="958000" y="1681467"/>
            <a:ext cx="5138000" cy="3461200"/>
          </a:xfrm>
          <a:prstGeom prst="rect">
            <a:avLst/>
          </a:prstGeom>
        </p:spPr>
        <p:txBody>
          <a:bodyPr spcFirstLastPara="1" wrap="square" lIns="91425" tIns="91425" rIns="91425" bIns="91425" anchor="b" anchorCtr="0">
            <a:noAutofit/>
          </a:bodyPr>
          <a:lstStyle>
            <a:lvl1pPr lvl="0" rtl="0">
              <a:spcBef>
                <a:spcPts val="0"/>
              </a:spcBef>
              <a:spcAft>
                <a:spcPts val="0"/>
              </a:spcAft>
              <a:buSzPts val="4200"/>
              <a:buNone/>
              <a:defRPr sz="6400"/>
            </a:lvl1pPr>
            <a:lvl2pPr lvl="1" rtl="0">
              <a:spcBef>
                <a:spcPts val="0"/>
              </a:spcBef>
              <a:spcAft>
                <a:spcPts val="0"/>
              </a:spcAft>
              <a:buSzPts val="4200"/>
              <a:buNone/>
              <a:defRPr sz="5600"/>
            </a:lvl2pPr>
            <a:lvl3pPr lvl="2" rtl="0">
              <a:spcBef>
                <a:spcPts val="0"/>
              </a:spcBef>
              <a:spcAft>
                <a:spcPts val="0"/>
              </a:spcAft>
              <a:buSzPts val="4200"/>
              <a:buNone/>
              <a:defRPr sz="5600"/>
            </a:lvl3pPr>
            <a:lvl4pPr lvl="3" rtl="0">
              <a:spcBef>
                <a:spcPts val="0"/>
              </a:spcBef>
              <a:spcAft>
                <a:spcPts val="0"/>
              </a:spcAft>
              <a:buSzPts val="4200"/>
              <a:buNone/>
              <a:defRPr sz="5600"/>
            </a:lvl4pPr>
            <a:lvl5pPr lvl="4" rtl="0">
              <a:spcBef>
                <a:spcPts val="0"/>
              </a:spcBef>
              <a:spcAft>
                <a:spcPts val="0"/>
              </a:spcAft>
              <a:buSzPts val="4200"/>
              <a:buNone/>
              <a:defRPr sz="5600"/>
            </a:lvl5pPr>
            <a:lvl6pPr lvl="5" rtl="0">
              <a:spcBef>
                <a:spcPts val="0"/>
              </a:spcBef>
              <a:spcAft>
                <a:spcPts val="0"/>
              </a:spcAft>
              <a:buSzPts val="4200"/>
              <a:buNone/>
              <a:defRPr sz="5600"/>
            </a:lvl6pPr>
            <a:lvl7pPr lvl="6" rtl="0">
              <a:spcBef>
                <a:spcPts val="0"/>
              </a:spcBef>
              <a:spcAft>
                <a:spcPts val="0"/>
              </a:spcAft>
              <a:buSzPts val="4200"/>
              <a:buNone/>
              <a:defRPr sz="5600"/>
            </a:lvl7pPr>
            <a:lvl8pPr lvl="7" rtl="0">
              <a:spcBef>
                <a:spcPts val="0"/>
              </a:spcBef>
              <a:spcAft>
                <a:spcPts val="0"/>
              </a:spcAft>
              <a:buSzPts val="4200"/>
              <a:buNone/>
              <a:defRPr sz="5600"/>
            </a:lvl8pPr>
            <a:lvl9pPr lvl="8" rtl="0">
              <a:spcBef>
                <a:spcPts val="0"/>
              </a:spcBef>
              <a:spcAft>
                <a:spcPts val="0"/>
              </a:spcAft>
              <a:buSzPts val="4200"/>
              <a:buNone/>
              <a:defRPr sz="5600"/>
            </a:lvl9pPr>
          </a:lstStyle>
          <a:p>
            <a:endParaRPr/>
          </a:p>
        </p:txBody>
      </p:sp>
      <p:sp>
        <p:nvSpPr>
          <p:cNvPr id="46" name="Google Shape;46;p9"/>
          <p:cNvSpPr txBox="1">
            <a:spLocks noGrp="1"/>
          </p:cNvSpPr>
          <p:nvPr>
            <p:ph type="subTitle" idx="1"/>
          </p:nvPr>
        </p:nvSpPr>
        <p:spPr>
          <a:xfrm flipH="1">
            <a:off x="1062400" y="5236500"/>
            <a:ext cx="5033600" cy="422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100"/>
              <a:buNone/>
              <a:defRPr sz="1867">
                <a:latin typeface="Advent Pro"/>
                <a:ea typeface="Advent Pro"/>
                <a:cs typeface="Advent Pro"/>
                <a:sym typeface="Advent Pro"/>
              </a:defRPr>
            </a:lvl1pPr>
            <a:lvl2pPr lvl="1" rtl="0">
              <a:lnSpc>
                <a:spcPct val="100000"/>
              </a:lnSpc>
              <a:spcBef>
                <a:spcPts val="0"/>
              </a:spcBef>
              <a:spcAft>
                <a:spcPts val="0"/>
              </a:spcAft>
              <a:buSzPts val="2100"/>
              <a:buNone/>
              <a:defRPr sz="2800"/>
            </a:lvl2pPr>
            <a:lvl3pPr lvl="2" rtl="0">
              <a:lnSpc>
                <a:spcPct val="100000"/>
              </a:lnSpc>
              <a:spcBef>
                <a:spcPts val="0"/>
              </a:spcBef>
              <a:spcAft>
                <a:spcPts val="0"/>
              </a:spcAft>
              <a:buSzPts val="2100"/>
              <a:buNone/>
              <a:defRPr sz="2800"/>
            </a:lvl3pPr>
            <a:lvl4pPr lvl="3" rtl="0">
              <a:lnSpc>
                <a:spcPct val="100000"/>
              </a:lnSpc>
              <a:spcBef>
                <a:spcPts val="0"/>
              </a:spcBef>
              <a:spcAft>
                <a:spcPts val="0"/>
              </a:spcAft>
              <a:buSzPts val="2100"/>
              <a:buNone/>
              <a:defRPr sz="2800"/>
            </a:lvl4pPr>
            <a:lvl5pPr lvl="4" rtl="0">
              <a:lnSpc>
                <a:spcPct val="100000"/>
              </a:lnSpc>
              <a:spcBef>
                <a:spcPts val="0"/>
              </a:spcBef>
              <a:spcAft>
                <a:spcPts val="0"/>
              </a:spcAft>
              <a:buSzPts val="2100"/>
              <a:buNone/>
              <a:defRPr sz="2800"/>
            </a:lvl5pPr>
            <a:lvl6pPr lvl="5" rtl="0">
              <a:lnSpc>
                <a:spcPct val="100000"/>
              </a:lnSpc>
              <a:spcBef>
                <a:spcPts val="0"/>
              </a:spcBef>
              <a:spcAft>
                <a:spcPts val="0"/>
              </a:spcAft>
              <a:buSzPts val="2100"/>
              <a:buNone/>
              <a:defRPr sz="2800"/>
            </a:lvl6pPr>
            <a:lvl7pPr lvl="6" rtl="0">
              <a:lnSpc>
                <a:spcPct val="100000"/>
              </a:lnSpc>
              <a:spcBef>
                <a:spcPts val="0"/>
              </a:spcBef>
              <a:spcAft>
                <a:spcPts val="0"/>
              </a:spcAft>
              <a:buSzPts val="2100"/>
              <a:buNone/>
              <a:defRPr sz="2800"/>
            </a:lvl7pPr>
            <a:lvl8pPr lvl="7" rtl="0">
              <a:lnSpc>
                <a:spcPct val="100000"/>
              </a:lnSpc>
              <a:spcBef>
                <a:spcPts val="0"/>
              </a:spcBef>
              <a:spcAft>
                <a:spcPts val="0"/>
              </a:spcAft>
              <a:buSzPts val="2100"/>
              <a:buNone/>
              <a:defRPr sz="2800"/>
            </a:lvl8pPr>
            <a:lvl9pPr lvl="8" rtl="0">
              <a:lnSpc>
                <a:spcPct val="100000"/>
              </a:lnSpc>
              <a:spcBef>
                <a:spcPts val="0"/>
              </a:spcBef>
              <a:spcAft>
                <a:spcPts val="0"/>
              </a:spcAft>
              <a:buSzPts val="2100"/>
              <a:buNone/>
              <a:defRPr sz="2800"/>
            </a:lvl9pPr>
          </a:lstStyle>
          <a:p>
            <a:endParaRPr/>
          </a:p>
        </p:txBody>
      </p:sp>
      <p:sp>
        <p:nvSpPr>
          <p:cNvPr id="47" name="Google Shape;47;p9"/>
          <p:cNvSpPr txBox="1">
            <a:spLocks noGrp="1"/>
          </p:cNvSpPr>
          <p:nvPr>
            <p:ph type="title" idx="2" hasCustomPrompt="1"/>
          </p:nvPr>
        </p:nvSpPr>
        <p:spPr>
          <a:xfrm flipH="1">
            <a:off x="958316" y="457533"/>
            <a:ext cx="1572000" cy="1091600"/>
          </a:xfrm>
          <a:prstGeom prst="rect">
            <a:avLst/>
          </a:prstGeom>
          <a:noFill/>
        </p:spPr>
        <p:txBody>
          <a:bodyPr spcFirstLastPara="1" wrap="square" lIns="91425" tIns="91425" rIns="91425" bIns="91425" anchor="b" anchorCtr="0">
            <a:noAutofit/>
          </a:bodyPr>
          <a:lstStyle>
            <a:lvl1pPr lvl="0" rtl="0">
              <a:spcBef>
                <a:spcPts val="0"/>
              </a:spcBef>
              <a:spcAft>
                <a:spcPts val="0"/>
              </a:spcAft>
              <a:buSzPts val="3600"/>
              <a:buNone/>
              <a:defRPr sz="6400"/>
            </a:lvl1pPr>
            <a:lvl2pPr lvl="1" rtl="0">
              <a:spcBef>
                <a:spcPts val="0"/>
              </a:spcBef>
              <a:spcAft>
                <a:spcPts val="0"/>
              </a:spcAft>
              <a:buSzPts val="4800"/>
              <a:buFont typeface="DM Sans"/>
              <a:buNone/>
              <a:defRPr sz="6400">
                <a:latin typeface="DM Sans"/>
                <a:ea typeface="DM Sans"/>
                <a:cs typeface="DM Sans"/>
                <a:sym typeface="DM Sans"/>
              </a:defRPr>
            </a:lvl2pPr>
            <a:lvl3pPr lvl="2" rtl="0">
              <a:spcBef>
                <a:spcPts val="0"/>
              </a:spcBef>
              <a:spcAft>
                <a:spcPts val="0"/>
              </a:spcAft>
              <a:buSzPts val="4800"/>
              <a:buFont typeface="DM Sans"/>
              <a:buNone/>
              <a:defRPr sz="6400">
                <a:latin typeface="DM Sans"/>
                <a:ea typeface="DM Sans"/>
                <a:cs typeface="DM Sans"/>
                <a:sym typeface="DM Sans"/>
              </a:defRPr>
            </a:lvl3pPr>
            <a:lvl4pPr lvl="3" rtl="0">
              <a:spcBef>
                <a:spcPts val="0"/>
              </a:spcBef>
              <a:spcAft>
                <a:spcPts val="0"/>
              </a:spcAft>
              <a:buSzPts val="4800"/>
              <a:buFont typeface="DM Sans"/>
              <a:buNone/>
              <a:defRPr sz="6400">
                <a:latin typeface="DM Sans"/>
                <a:ea typeface="DM Sans"/>
                <a:cs typeface="DM Sans"/>
                <a:sym typeface="DM Sans"/>
              </a:defRPr>
            </a:lvl4pPr>
            <a:lvl5pPr lvl="4" rtl="0">
              <a:spcBef>
                <a:spcPts val="0"/>
              </a:spcBef>
              <a:spcAft>
                <a:spcPts val="0"/>
              </a:spcAft>
              <a:buSzPts val="4800"/>
              <a:buFont typeface="DM Sans"/>
              <a:buNone/>
              <a:defRPr sz="6400">
                <a:latin typeface="DM Sans"/>
                <a:ea typeface="DM Sans"/>
                <a:cs typeface="DM Sans"/>
                <a:sym typeface="DM Sans"/>
              </a:defRPr>
            </a:lvl5pPr>
            <a:lvl6pPr lvl="5" rtl="0">
              <a:spcBef>
                <a:spcPts val="0"/>
              </a:spcBef>
              <a:spcAft>
                <a:spcPts val="0"/>
              </a:spcAft>
              <a:buSzPts val="4800"/>
              <a:buFont typeface="DM Sans"/>
              <a:buNone/>
              <a:defRPr sz="6400">
                <a:latin typeface="DM Sans"/>
                <a:ea typeface="DM Sans"/>
                <a:cs typeface="DM Sans"/>
                <a:sym typeface="DM Sans"/>
              </a:defRPr>
            </a:lvl6pPr>
            <a:lvl7pPr lvl="6" rtl="0">
              <a:spcBef>
                <a:spcPts val="0"/>
              </a:spcBef>
              <a:spcAft>
                <a:spcPts val="0"/>
              </a:spcAft>
              <a:buSzPts val="4800"/>
              <a:buFont typeface="DM Sans"/>
              <a:buNone/>
              <a:defRPr sz="6400">
                <a:latin typeface="DM Sans"/>
                <a:ea typeface="DM Sans"/>
                <a:cs typeface="DM Sans"/>
                <a:sym typeface="DM Sans"/>
              </a:defRPr>
            </a:lvl7pPr>
            <a:lvl8pPr lvl="7" rtl="0">
              <a:spcBef>
                <a:spcPts val="0"/>
              </a:spcBef>
              <a:spcAft>
                <a:spcPts val="0"/>
              </a:spcAft>
              <a:buSzPts val="4800"/>
              <a:buFont typeface="DM Sans"/>
              <a:buNone/>
              <a:defRPr sz="6400">
                <a:latin typeface="DM Sans"/>
                <a:ea typeface="DM Sans"/>
                <a:cs typeface="DM Sans"/>
                <a:sym typeface="DM Sans"/>
              </a:defRPr>
            </a:lvl8pPr>
            <a:lvl9pPr lvl="8" rtl="0">
              <a:spcBef>
                <a:spcPts val="0"/>
              </a:spcBef>
              <a:spcAft>
                <a:spcPts val="0"/>
              </a:spcAft>
              <a:buSzPts val="4800"/>
              <a:buFont typeface="DM Sans"/>
              <a:buNone/>
              <a:defRPr sz="6400">
                <a:latin typeface="DM Sans"/>
                <a:ea typeface="DM Sans"/>
                <a:cs typeface="DM Sans"/>
                <a:sym typeface="DM Sans"/>
              </a:defRPr>
            </a:lvl9pPr>
          </a:lstStyle>
          <a:p>
            <a:r>
              <a:t>xx%</a:t>
            </a:r>
          </a:p>
        </p:txBody>
      </p:sp>
    </p:spTree>
    <p:extLst>
      <p:ext uri="{BB962C8B-B14F-4D97-AF65-F5344CB8AC3E}">
        <p14:creationId xmlns:p14="http://schemas.microsoft.com/office/powerpoint/2010/main" val="2359431150"/>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matchingName="Caption">
  <p:cSld name="Caption">
    <p:bg>
      <p:bgPr>
        <a:noFill/>
        <a:effectLst/>
      </p:bgPr>
    </p:bg>
    <p:spTree>
      <p:nvGrpSpPr>
        <p:cNvPr id="1" name="Shape 48"/>
        <p:cNvGrpSpPr/>
        <p:nvPr/>
      </p:nvGrpSpPr>
      <p:grpSpPr>
        <a:xfrm>
          <a:off x="0" y="0"/>
          <a:ext cx="0" cy="0"/>
          <a:chOff x="0" y="0"/>
          <a:chExt cx="0" cy="0"/>
        </a:xfrm>
      </p:grpSpPr>
      <p:sp>
        <p:nvSpPr>
          <p:cNvPr id="49" name="Google Shape;49;p10"/>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cxnSp>
        <p:nvCxnSpPr>
          <p:cNvPr id="50" name="Google Shape;50;p10"/>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
        <p:nvSpPr>
          <p:cNvPr id="51" name="Google Shape;51;p10"/>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Tree>
    <p:extLst>
      <p:ext uri="{BB962C8B-B14F-4D97-AF65-F5344CB8AC3E}">
        <p14:creationId xmlns:p14="http://schemas.microsoft.com/office/powerpoint/2010/main" val="3555040129"/>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matchingName="Big number">
  <p:cSld name="Big number">
    <p:bg>
      <p:bgPr>
        <a:noFill/>
        <a:effectLst/>
      </p:bgPr>
    </p:bg>
    <p:spTree>
      <p:nvGrpSpPr>
        <p:cNvPr id="1" name="Shape 52"/>
        <p:cNvGrpSpPr/>
        <p:nvPr/>
      </p:nvGrpSpPr>
      <p:grpSpPr>
        <a:xfrm>
          <a:off x="0" y="0"/>
          <a:ext cx="0" cy="0"/>
          <a:chOff x="0" y="0"/>
          <a:chExt cx="0" cy="0"/>
        </a:xfrm>
      </p:grpSpPr>
      <p:sp>
        <p:nvSpPr>
          <p:cNvPr id="53" name="Google Shape;53;p11"/>
          <p:cNvSpPr txBox="1">
            <a:spLocks noGrp="1"/>
          </p:cNvSpPr>
          <p:nvPr>
            <p:ph type="title" hasCustomPrompt="1"/>
          </p:nvPr>
        </p:nvSpPr>
        <p:spPr>
          <a:xfrm flipH="1">
            <a:off x="2314025" y="2379080"/>
            <a:ext cx="7565600" cy="15696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7200"/>
              <a:buNone/>
              <a:defRPr sz="9600"/>
            </a:lvl1pPr>
            <a:lvl2pPr lvl="1" algn="ctr" rtl="0">
              <a:spcBef>
                <a:spcPts val="0"/>
              </a:spcBef>
              <a:spcAft>
                <a:spcPts val="0"/>
              </a:spcAft>
              <a:buSzPts val="7200"/>
              <a:buFont typeface="DM Sans"/>
              <a:buNone/>
              <a:defRPr sz="9600">
                <a:latin typeface="DM Sans"/>
                <a:ea typeface="DM Sans"/>
                <a:cs typeface="DM Sans"/>
                <a:sym typeface="DM Sans"/>
              </a:defRPr>
            </a:lvl2pPr>
            <a:lvl3pPr lvl="2" algn="ctr" rtl="0">
              <a:spcBef>
                <a:spcPts val="0"/>
              </a:spcBef>
              <a:spcAft>
                <a:spcPts val="0"/>
              </a:spcAft>
              <a:buSzPts val="7200"/>
              <a:buFont typeface="DM Sans"/>
              <a:buNone/>
              <a:defRPr sz="9600">
                <a:latin typeface="DM Sans"/>
                <a:ea typeface="DM Sans"/>
                <a:cs typeface="DM Sans"/>
                <a:sym typeface="DM Sans"/>
              </a:defRPr>
            </a:lvl3pPr>
            <a:lvl4pPr lvl="3" algn="ctr" rtl="0">
              <a:spcBef>
                <a:spcPts val="0"/>
              </a:spcBef>
              <a:spcAft>
                <a:spcPts val="0"/>
              </a:spcAft>
              <a:buSzPts val="7200"/>
              <a:buFont typeface="DM Sans"/>
              <a:buNone/>
              <a:defRPr sz="9600">
                <a:latin typeface="DM Sans"/>
                <a:ea typeface="DM Sans"/>
                <a:cs typeface="DM Sans"/>
                <a:sym typeface="DM Sans"/>
              </a:defRPr>
            </a:lvl4pPr>
            <a:lvl5pPr lvl="4" algn="ctr" rtl="0">
              <a:spcBef>
                <a:spcPts val="0"/>
              </a:spcBef>
              <a:spcAft>
                <a:spcPts val="0"/>
              </a:spcAft>
              <a:buSzPts val="7200"/>
              <a:buFont typeface="DM Sans"/>
              <a:buNone/>
              <a:defRPr sz="9600">
                <a:latin typeface="DM Sans"/>
                <a:ea typeface="DM Sans"/>
                <a:cs typeface="DM Sans"/>
                <a:sym typeface="DM Sans"/>
              </a:defRPr>
            </a:lvl5pPr>
            <a:lvl6pPr lvl="5" algn="ctr" rtl="0">
              <a:spcBef>
                <a:spcPts val="0"/>
              </a:spcBef>
              <a:spcAft>
                <a:spcPts val="0"/>
              </a:spcAft>
              <a:buSzPts val="7200"/>
              <a:buFont typeface="DM Sans"/>
              <a:buNone/>
              <a:defRPr sz="9600">
                <a:latin typeface="DM Sans"/>
                <a:ea typeface="DM Sans"/>
                <a:cs typeface="DM Sans"/>
                <a:sym typeface="DM Sans"/>
              </a:defRPr>
            </a:lvl6pPr>
            <a:lvl7pPr lvl="6" algn="ctr" rtl="0">
              <a:spcBef>
                <a:spcPts val="0"/>
              </a:spcBef>
              <a:spcAft>
                <a:spcPts val="0"/>
              </a:spcAft>
              <a:buSzPts val="7200"/>
              <a:buFont typeface="DM Sans"/>
              <a:buNone/>
              <a:defRPr sz="9600">
                <a:latin typeface="DM Sans"/>
                <a:ea typeface="DM Sans"/>
                <a:cs typeface="DM Sans"/>
                <a:sym typeface="DM Sans"/>
              </a:defRPr>
            </a:lvl7pPr>
            <a:lvl8pPr lvl="7" algn="ctr" rtl="0">
              <a:spcBef>
                <a:spcPts val="0"/>
              </a:spcBef>
              <a:spcAft>
                <a:spcPts val="0"/>
              </a:spcAft>
              <a:buSzPts val="7200"/>
              <a:buFont typeface="DM Sans"/>
              <a:buNone/>
              <a:defRPr sz="9600">
                <a:latin typeface="DM Sans"/>
                <a:ea typeface="DM Sans"/>
                <a:cs typeface="DM Sans"/>
                <a:sym typeface="DM Sans"/>
              </a:defRPr>
            </a:lvl8pPr>
            <a:lvl9pPr lvl="8" algn="ctr" rtl="0">
              <a:spcBef>
                <a:spcPts val="0"/>
              </a:spcBef>
              <a:spcAft>
                <a:spcPts val="0"/>
              </a:spcAft>
              <a:buSzPts val="7200"/>
              <a:buFont typeface="DM Sans"/>
              <a:buNone/>
              <a:defRPr sz="9600">
                <a:latin typeface="DM Sans"/>
                <a:ea typeface="DM Sans"/>
                <a:cs typeface="DM Sans"/>
                <a:sym typeface="DM Sans"/>
              </a:defRPr>
            </a:lvl9pPr>
          </a:lstStyle>
          <a:p>
            <a:r>
              <a:t>xx%</a:t>
            </a:r>
          </a:p>
        </p:txBody>
      </p:sp>
      <p:sp>
        <p:nvSpPr>
          <p:cNvPr id="54" name="Google Shape;54;p11"/>
          <p:cNvSpPr txBox="1">
            <a:spLocks noGrp="1"/>
          </p:cNvSpPr>
          <p:nvPr>
            <p:ph type="subTitle" idx="1"/>
          </p:nvPr>
        </p:nvSpPr>
        <p:spPr>
          <a:xfrm>
            <a:off x="2313300" y="4040067"/>
            <a:ext cx="7565600" cy="79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cxnSp>
        <p:nvCxnSpPr>
          <p:cNvPr id="55" name="Google Shape;55;p11"/>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925048736"/>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56"/>
        <p:cNvGrpSpPr/>
        <p:nvPr/>
      </p:nvGrpSpPr>
      <p:grpSpPr>
        <a:xfrm>
          <a:off x="0" y="0"/>
          <a:ext cx="0" cy="0"/>
          <a:chOff x="0" y="0"/>
          <a:chExt cx="0" cy="0"/>
        </a:xfrm>
      </p:grpSpPr>
    </p:spTree>
    <p:extLst>
      <p:ext uri="{BB962C8B-B14F-4D97-AF65-F5344CB8AC3E}">
        <p14:creationId xmlns:p14="http://schemas.microsoft.com/office/powerpoint/2010/main" val="2616451299"/>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matchingName="Title and long list">
  <p:cSld name="Title and long list">
    <p:bg>
      <p:bgPr>
        <a:noFill/>
        <a:effectLst/>
      </p:bgPr>
    </p:bg>
    <p:spTree>
      <p:nvGrpSpPr>
        <p:cNvPr id="1" name="Shape 57"/>
        <p:cNvGrpSpPr/>
        <p:nvPr/>
      </p:nvGrpSpPr>
      <p:grpSpPr>
        <a:xfrm>
          <a:off x="0" y="0"/>
          <a:ext cx="0" cy="0"/>
          <a:chOff x="0" y="0"/>
          <a:chExt cx="0" cy="0"/>
        </a:xfrm>
      </p:grpSpPr>
      <p:sp>
        <p:nvSpPr>
          <p:cNvPr id="58" name="Google Shape;58;p13"/>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59" name="Google Shape;59;p13"/>
          <p:cNvSpPr txBox="1">
            <a:spLocks noGrp="1"/>
          </p:cNvSpPr>
          <p:nvPr>
            <p:ph type="body" idx="1"/>
          </p:nvPr>
        </p:nvSpPr>
        <p:spPr>
          <a:xfrm>
            <a:off x="960000" y="1665767"/>
            <a:ext cx="10271600" cy="4274800"/>
          </a:xfrm>
          <a:prstGeom prst="rect">
            <a:avLst/>
          </a:prstGeom>
        </p:spPr>
        <p:txBody>
          <a:bodyPr spcFirstLastPara="1" wrap="square" lIns="91425" tIns="91425" rIns="91425" bIns="91425" anchor="ctr" anchorCtr="0">
            <a:noAutofit/>
          </a:bodyPr>
          <a:lstStyle>
            <a:lvl1pPr marL="609570" lvl="0" indent="-457178" rtl="0">
              <a:spcBef>
                <a:spcPts val="0"/>
              </a:spcBef>
              <a:spcAft>
                <a:spcPts val="0"/>
              </a:spcAft>
              <a:buSzPts val="1800"/>
              <a:buChar char="●"/>
              <a:defRPr/>
            </a:lvl1pPr>
            <a:lvl2pPr marL="1219140" lvl="1" indent="-423312" rtl="0">
              <a:spcBef>
                <a:spcPts val="2133"/>
              </a:spcBef>
              <a:spcAft>
                <a:spcPts val="0"/>
              </a:spcAft>
              <a:buSzPts val="1400"/>
              <a:buChar char="○"/>
              <a:defRPr/>
            </a:lvl2pPr>
            <a:lvl3pPr marL="1828709" lvl="2" indent="-423312" rtl="0">
              <a:spcBef>
                <a:spcPts val="2133"/>
              </a:spcBef>
              <a:spcAft>
                <a:spcPts val="0"/>
              </a:spcAft>
              <a:buSzPts val="1400"/>
              <a:buChar char="■"/>
              <a:defRPr/>
            </a:lvl3pPr>
            <a:lvl4pPr marL="2438278" lvl="3" indent="-423312" rtl="0">
              <a:spcBef>
                <a:spcPts val="2133"/>
              </a:spcBef>
              <a:spcAft>
                <a:spcPts val="0"/>
              </a:spcAft>
              <a:buSzPts val="1400"/>
              <a:buChar char="●"/>
              <a:defRPr/>
            </a:lvl4pPr>
            <a:lvl5pPr marL="3047848" lvl="4" indent="-423312" rtl="0">
              <a:spcBef>
                <a:spcPts val="2133"/>
              </a:spcBef>
              <a:spcAft>
                <a:spcPts val="0"/>
              </a:spcAft>
              <a:buSzPts val="1400"/>
              <a:buChar char="○"/>
              <a:defRPr/>
            </a:lvl5pPr>
            <a:lvl6pPr marL="3657418" lvl="5" indent="-423312" rtl="0">
              <a:spcBef>
                <a:spcPts val="2133"/>
              </a:spcBef>
              <a:spcAft>
                <a:spcPts val="0"/>
              </a:spcAft>
              <a:buSzPts val="1400"/>
              <a:buChar char="■"/>
              <a:defRPr/>
            </a:lvl6pPr>
            <a:lvl7pPr marL="4266987" lvl="6" indent="-423312" rtl="0">
              <a:spcBef>
                <a:spcPts val="2133"/>
              </a:spcBef>
              <a:spcAft>
                <a:spcPts val="0"/>
              </a:spcAft>
              <a:buSzPts val="1400"/>
              <a:buChar char="●"/>
              <a:defRPr/>
            </a:lvl7pPr>
            <a:lvl8pPr marL="4876557" lvl="7" indent="-423312" rtl="0">
              <a:spcBef>
                <a:spcPts val="2133"/>
              </a:spcBef>
              <a:spcAft>
                <a:spcPts val="0"/>
              </a:spcAft>
              <a:buSzPts val="1400"/>
              <a:buChar char="○"/>
              <a:defRPr/>
            </a:lvl8pPr>
            <a:lvl9pPr marL="5486126" lvl="8" indent="-423312" rtl="0">
              <a:spcBef>
                <a:spcPts val="2133"/>
              </a:spcBef>
              <a:spcAft>
                <a:spcPts val="2133"/>
              </a:spcAft>
              <a:buSzPts val="1400"/>
              <a:buChar char="■"/>
              <a:defRPr/>
            </a:lvl9pPr>
          </a:lstStyle>
          <a:p>
            <a:endParaRPr/>
          </a:p>
        </p:txBody>
      </p:sp>
      <p:sp>
        <p:nvSpPr>
          <p:cNvPr id="60" name="Google Shape;60;p13"/>
          <p:cNvSpPr txBox="1">
            <a:spLocks noGrp="1"/>
          </p:cNvSpPr>
          <p:nvPr>
            <p:ph type="ctrTitle"/>
          </p:nvPr>
        </p:nvSpPr>
        <p:spPr>
          <a:xfrm>
            <a:off x="3675133" y="705467"/>
            <a:ext cx="4841600" cy="489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EFEBD7"/>
              </a:buClr>
              <a:buSzPts val="2400"/>
              <a:buNone/>
              <a:defRPr sz="2667"/>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cxnSp>
        <p:nvCxnSpPr>
          <p:cNvPr id="61" name="Google Shape;61;p1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96211763"/>
      </p:ext>
    </p:extLst>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matchingName="Agenda">
  <p:cSld name="Agenda">
    <p:bg>
      <p:bgPr>
        <a:noFill/>
        <a:effectLst/>
      </p:bgPr>
    </p:bg>
    <p:spTree>
      <p:nvGrpSpPr>
        <p:cNvPr id="1" name="Shape 62"/>
        <p:cNvGrpSpPr/>
        <p:nvPr/>
      </p:nvGrpSpPr>
      <p:grpSpPr>
        <a:xfrm>
          <a:off x="0" y="0"/>
          <a:ext cx="0" cy="0"/>
          <a:chOff x="0" y="0"/>
          <a:chExt cx="0" cy="0"/>
        </a:xfrm>
      </p:grpSpPr>
      <p:sp>
        <p:nvSpPr>
          <p:cNvPr id="63" name="Google Shape;63;p14"/>
          <p:cNvSpPr txBox="1">
            <a:spLocks noGrp="1"/>
          </p:cNvSpPr>
          <p:nvPr>
            <p:ph type="ctrTitle"/>
          </p:nvPr>
        </p:nvSpPr>
        <p:spPr>
          <a:xfrm>
            <a:off x="1399567" y="1299733"/>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4" name="Google Shape;64;p14"/>
          <p:cNvSpPr txBox="1">
            <a:spLocks noGrp="1"/>
          </p:cNvSpPr>
          <p:nvPr>
            <p:ph type="subTitle" idx="1"/>
          </p:nvPr>
        </p:nvSpPr>
        <p:spPr>
          <a:xfrm>
            <a:off x="1399619" y="1749933"/>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5" name="Google Shape;65;p14"/>
          <p:cNvSpPr txBox="1">
            <a:spLocks noGrp="1"/>
          </p:cNvSpPr>
          <p:nvPr>
            <p:ph type="ctrTitle" idx="2"/>
          </p:nvPr>
        </p:nvSpPr>
        <p:spPr>
          <a:xfrm>
            <a:off x="6690851" y="1299733"/>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6" name="Google Shape;66;p14"/>
          <p:cNvSpPr txBox="1">
            <a:spLocks noGrp="1"/>
          </p:cNvSpPr>
          <p:nvPr>
            <p:ph type="subTitle" idx="3"/>
          </p:nvPr>
        </p:nvSpPr>
        <p:spPr>
          <a:xfrm>
            <a:off x="6690887" y="1749933"/>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7" name="Google Shape;67;p14"/>
          <p:cNvSpPr txBox="1">
            <a:spLocks noGrp="1"/>
          </p:cNvSpPr>
          <p:nvPr>
            <p:ph type="ctrTitle" idx="4"/>
          </p:nvPr>
        </p:nvSpPr>
        <p:spPr>
          <a:xfrm>
            <a:off x="1399567" y="2822297"/>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8" name="Google Shape;68;p14"/>
          <p:cNvSpPr txBox="1">
            <a:spLocks noGrp="1"/>
          </p:cNvSpPr>
          <p:nvPr>
            <p:ph type="subTitle" idx="5"/>
          </p:nvPr>
        </p:nvSpPr>
        <p:spPr>
          <a:xfrm>
            <a:off x="1399619" y="3272500"/>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9" name="Google Shape;69;p14"/>
          <p:cNvSpPr txBox="1">
            <a:spLocks noGrp="1"/>
          </p:cNvSpPr>
          <p:nvPr>
            <p:ph type="ctrTitle" idx="6"/>
          </p:nvPr>
        </p:nvSpPr>
        <p:spPr>
          <a:xfrm>
            <a:off x="6690851" y="2822297"/>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0" name="Google Shape;70;p14"/>
          <p:cNvSpPr txBox="1">
            <a:spLocks noGrp="1"/>
          </p:cNvSpPr>
          <p:nvPr>
            <p:ph type="subTitle" idx="7"/>
          </p:nvPr>
        </p:nvSpPr>
        <p:spPr>
          <a:xfrm>
            <a:off x="6690887" y="3272500"/>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71" name="Google Shape;71;p14"/>
          <p:cNvSpPr txBox="1">
            <a:spLocks noGrp="1"/>
          </p:cNvSpPr>
          <p:nvPr>
            <p:ph type="ctrTitle" idx="8"/>
          </p:nvPr>
        </p:nvSpPr>
        <p:spPr>
          <a:xfrm>
            <a:off x="1399567" y="4344861"/>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2" name="Google Shape;72;p14"/>
          <p:cNvSpPr txBox="1">
            <a:spLocks noGrp="1"/>
          </p:cNvSpPr>
          <p:nvPr>
            <p:ph type="subTitle" idx="9"/>
          </p:nvPr>
        </p:nvSpPr>
        <p:spPr>
          <a:xfrm>
            <a:off x="1399619" y="4795065"/>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73" name="Google Shape;73;p14"/>
          <p:cNvSpPr txBox="1">
            <a:spLocks noGrp="1"/>
          </p:cNvSpPr>
          <p:nvPr>
            <p:ph type="ctrTitle" idx="13"/>
          </p:nvPr>
        </p:nvSpPr>
        <p:spPr>
          <a:xfrm>
            <a:off x="6690851" y="4344861"/>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4" name="Google Shape;74;p14"/>
          <p:cNvSpPr txBox="1">
            <a:spLocks noGrp="1"/>
          </p:cNvSpPr>
          <p:nvPr>
            <p:ph type="subTitle" idx="14"/>
          </p:nvPr>
        </p:nvSpPr>
        <p:spPr>
          <a:xfrm>
            <a:off x="6690887" y="4795065"/>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cxnSp>
        <p:nvCxnSpPr>
          <p:cNvPr id="75" name="Google Shape;75;p1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544899549"/>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matchingName="Title and three columns">
  <p:cSld name="Title and three columns">
    <p:bg>
      <p:bgPr>
        <a:noFill/>
        <a:effectLst/>
      </p:bgPr>
    </p:bg>
    <p:spTree>
      <p:nvGrpSpPr>
        <p:cNvPr id="1" name="Shape 76"/>
        <p:cNvGrpSpPr/>
        <p:nvPr/>
      </p:nvGrpSpPr>
      <p:grpSpPr>
        <a:xfrm>
          <a:off x="0" y="0"/>
          <a:ext cx="0" cy="0"/>
          <a:chOff x="0" y="0"/>
          <a:chExt cx="0" cy="0"/>
        </a:xfrm>
      </p:grpSpPr>
      <p:sp>
        <p:nvSpPr>
          <p:cNvPr id="77" name="Google Shape;77;p15"/>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42863" dist="9525" dir="540001" algn="bl" rotWithShape="0">
              <a:srgbClr val="000000">
                <a:alpha val="30000"/>
              </a:srgbClr>
            </a:outerShdw>
          </a:effectLst>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78" name="Google Shape;78;p15"/>
          <p:cNvSpPr txBox="1">
            <a:spLocks noGrp="1"/>
          </p:cNvSpPr>
          <p:nvPr>
            <p:ph type="ctrTitle"/>
          </p:nvPr>
        </p:nvSpPr>
        <p:spPr>
          <a:xfrm>
            <a:off x="1304668"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79" name="Google Shape;79;p15"/>
          <p:cNvSpPr txBox="1">
            <a:spLocks noGrp="1"/>
          </p:cNvSpPr>
          <p:nvPr>
            <p:ph type="subTitle" idx="1"/>
          </p:nvPr>
        </p:nvSpPr>
        <p:spPr>
          <a:xfrm>
            <a:off x="960067"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solidFill>
                  <a:schemeClr val="dk1"/>
                </a:solidFill>
              </a:defRPr>
            </a:lvl1pPr>
            <a:lvl2pPr lvl="1" algn="ctr" rtl="0">
              <a:lnSpc>
                <a:spcPct val="100000"/>
              </a:lnSpc>
              <a:spcBef>
                <a:spcPts val="2133"/>
              </a:spcBef>
              <a:spcAft>
                <a:spcPts val="0"/>
              </a:spcAft>
              <a:buNone/>
              <a:defRPr sz="1733">
                <a:solidFill>
                  <a:schemeClr val="dk1"/>
                </a:solidFill>
              </a:defRPr>
            </a:lvl2pPr>
            <a:lvl3pPr lvl="2" algn="ctr" rtl="0">
              <a:lnSpc>
                <a:spcPct val="100000"/>
              </a:lnSpc>
              <a:spcBef>
                <a:spcPts val="2133"/>
              </a:spcBef>
              <a:spcAft>
                <a:spcPts val="0"/>
              </a:spcAft>
              <a:buNone/>
              <a:defRPr sz="1733">
                <a:solidFill>
                  <a:schemeClr val="dk1"/>
                </a:solidFill>
              </a:defRPr>
            </a:lvl3pPr>
            <a:lvl4pPr lvl="3" algn="ctr" rtl="0">
              <a:lnSpc>
                <a:spcPct val="100000"/>
              </a:lnSpc>
              <a:spcBef>
                <a:spcPts val="2133"/>
              </a:spcBef>
              <a:spcAft>
                <a:spcPts val="0"/>
              </a:spcAft>
              <a:buNone/>
              <a:defRPr sz="1733">
                <a:solidFill>
                  <a:schemeClr val="dk1"/>
                </a:solidFill>
              </a:defRPr>
            </a:lvl4pPr>
            <a:lvl5pPr lvl="4" algn="ctr" rtl="0">
              <a:lnSpc>
                <a:spcPct val="100000"/>
              </a:lnSpc>
              <a:spcBef>
                <a:spcPts val="2133"/>
              </a:spcBef>
              <a:spcAft>
                <a:spcPts val="0"/>
              </a:spcAft>
              <a:buNone/>
              <a:defRPr sz="1733">
                <a:solidFill>
                  <a:schemeClr val="dk1"/>
                </a:solidFill>
              </a:defRPr>
            </a:lvl5pPr>
            <a:lvl6pPr lvl="5" algn="ctr" rtl="0">
              <a:lnSpc>
                <a:spcPct val="100000"/>
              </a:lnSpc>
              <a:spcBef>
                <a:spcPts val="2133"/>
              </a:spcBef>
              <a:spcAft>
                <a:spcPts val="0"/>
              </a:spcAft>
              <a:buNone/>
              <a:defRPr sz="1733">
                <a:solidFill>
                  <a:schemeClr val="dk1"/>
                </a:solidFill>
              </a:defRPr>
            </a:lvl6pPr>
            <a:lvl7pPr lvl="6" algn="ctr" rtl="0">
              <a:lnSpc>
                <a:spcPct val="100000"/>
              </a:lnSpc>
              <a:spcBef>
                <a:spcPts val="2133"/>
              </a:spcBef>
              <a:spcAft>
                <a:spcPts val="0"/>
              </a:spcAft>
              <a:buNone/>
              <a:defRPr sz="1733">
                <a:solidFill>
                  <a:schemeClr val="dk1"/>
                </a:solidFill>
              </a:defRPr>
            </a:lvl7pPr>
            <a:lvl8pPr lvl="7" algn="ctr" rtl="0">
              <a:lnSpc>
                <a:spcPct val="100000"/>
              </a:lnSpc>
              <a:spcBef>
                <a:spcPts val="2133"/>
              </a:spcBef>
              <a:spcAft>
                <a:spcPts val="0"/>
              </a:spcAft>
              <a:buNone/>
              <a:defRPr sz="1733">
                <a:solidFill>
                  <a:schemeClr val="dk1"/>
                </a:solidFill>
              </a:defRPr>
            </a:lvl8pPr>
            <a:lvl9pPr lvl="8" algn="ctr" rtl="0">
              <a:lnSpc>
                <a:spcPct val="100000"/>
              </a:lnSpc>
              <a:spcBef>
                <a:spcPts val="2133"/>
              </a:spcBef>
              <a:spcAft>
                <a:spcPts val="2133"/>
              </a:spcAft>
              <a:buNone/>
              <a:defRPr sz="1733">
                <a:solidFill>
                  <a:schemeClr val="dk1"/>
                </a:solidFill>
              </a:defRPr>
            </a:lvl9pPr>
          </a:lstStyle>
          <a:p>
            <a:endParaRPr/>
          </a:p>
        </p:txBody>
      </p:sp>
      <p:sp>
        <p:nvSpPr>
          <p:cNvPr id="80" name="Google Shape;80;p15"/>
          <p:cNvSpPr txBox="1">
            <a:spLocks noGrp="1"/>
          </p:cNvSpPr>
          <p:nvPr>
            <p:ph type="ctrTitle" idx="2"/>
          </p:nvPr>
        </p:nvSpPr>
        <p:spPr>
          <a:xfrm>
            <a:off x="5011032"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81" name="Google Shape;81;p15"/>
          <p:cNvSpPr txBox="1">
            <a:spLocks noGrp="1"/>
          </p:cNvSpPr>
          <p:nvPr>
            <p:ph type="subTitle" idx="3"/>
          </p:nvPr>
        </p:nvSpPr>
        <p:spPr>
          <a:xfrm>
            <a:off x="4659951"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solidFill>
                  <a:schemeClr val="dk1"/>
                </a:solidFill>
              </a:defRPr>
            </a:lvl1pPr>
            <a:lvl2pPr lvl="1" algn="ctr" rtl="0">
              <a:lnSpc>
                <a:spcPct val="100000"/>
              </a:lnSpc>
              <a:spcBef>
                <a:spcPts val="2133"/>
              </a:spcBef>
              <a:spcAft>
                <a:spcPts val="0"/>
              </a:spcAft>
              <a:buNone/>
              <a:defRPr sz="1733">
                <a:solidFill>
                  <a:schemeClr val="dk1"/>
                </a:solidFill>
              </a:defRPr>
            </a:lvl2pPr>
            <a:lvl3pPr lvl="2" algn="ctr" rtl="0">
              <a:lnSpc>
                <a:spcPct val="100000"/>
              </a:lnSpc>
              <a:spcBef>
                <a:spcPts val="2133"/>
              </a:spcBef>
              <a:spcAft>
                <a:spcPts val="0"/>
              </a:spcAft>
              <a:buNone/>
              <a:defRPr sz="1733">
                <a:solidFill>
                  <a:schemeClr val="dk1"/>
                </a:solidFill>
              </a:defRPr>
            </a:lvl3pPr>
            <a:lvl4pPr lvl="3" algn="ctr" rtl="0">
              <a:lnSpc>
                <a:spcPct val="100000"/>
              </a:lnSpc>
              <a:spcBef>
                <a:spcPts val="2133"/>
              </a:spcBef>
              <a:spcAft>
                <a:spcPts val="0"/>
              </a:spcAft>
              <a:buNone/>
              <a:defRPr sz="1733">
                <a:solidFill>
                  <a:schemeClr val="dk1"/>
                </a:solidFill>
              </a:defRPr>
            </a:lvl4pPr>
            <a:lvl5pPr lvl="4" algn="ctr" rtl="0">
              <a:lnSpc>
                <a:spcPct val="100000"/>
              </a:lnSpc>
              <a:spcBef>
                <a:spcPts val="2133"/>
              </a:spcBef>
              <a:spcAft>
                <a:spcPts val="0"/>
              </a:spcAft>
              <a:buNone/>
              <a:defRPr sz="1733">
                <a:solidFill>
                  <a:schemeClr val="dk1"/>
                </a:solidFill>
              </a:defRPr>
            </a:lvl5pPr>
            <a:lvl6pPr lvl="5" algn="ctr" rtl="0">
              <a:lnSpc>
                <a:spcPct val="100000"/>
              </a:lnSpc>
              <a:spcBef>
                <a:spcPts val="2133"/>
              </a:spcBef>
              <a:spcAft>
                <a:spcPts val="0"/>
              </a:spcAft>
              <a:buNone/>
              <a:defRPr sz="1733">
                <a:solidFill>
                  <a:schemeClr val="dk1"/>
                </a:solidFill>
              </a:defRPr>
            </a:lvl6pPr>
            <a:lvl7pPr lvl="6" algn="ctr" rtl="0">
              <a:lnSpc>
                <a:spcPct val="100000"/>
              </a:lnSpc>
              <a:spcBef>
                <a:spcPts val="2133"/>
              </a:spcBef>
              <a:spcAft>
                <a:spcPts val="0"/>
              </a:spcAft>
              <a:buNone/>
              <a:defRPr sz="1733">
                <a:solidFill>
                  <a:schemeClr val="dk1"/>
                </a:solidFill>
              </a:defRPr>
            </a:lvl7pPr>
            <a:lvl8pPr lvl="7" algn="ctr" rtl="0">
              <a:lnSpc>
                <a:spcPct val="100000"/>
              </a:lnSpc>
              <a:spcBef>
                <a:spcPts val="2133"/>
              </a:spcBef>
              <a:spcAft>
                <a:spcPts val="0"/>
              </a:spcAft>
              <a:buNone/>
              <a:defRPr sz="1733">
                <a:solidFill>
                  <a:schemeClr val="dk1"/>
                </a:solidFill>
              </a:defRPr>
            </a:lvl8pPr>
            <a:lvl9pPr lvl="8" algn="ctr" rtl="0">
              <a:lnSpc>
                <a:spcPct val="100000"/>
              </a:lnSpc>
              <a:spcBef>
                <a:spcPts val="2133"/>
              </a:spcBef>
              <a:spcAft>
                <a:spcPts val="2133"/>
              </a:spcAft>
              <a:buNone/>
              <a:defRPr sz="1733">
                <a:solidFill>
                  <a:schemeClr val="dk1"/>
                </a:solidFill>
              </a:defRPr>
            </a:lvl9pPr>
          </a:lstStyle>
          <a:p>
            <a:endParaRPr/>
          </a:p>
        </p:txBody>
      </p:sp>
      <p:sp>
        <p:nvSpPr>
          <p:cNvPr id="82" name="Google Shape;82;p15"/>
          <p:cNvSpPr txBox="1">
            <a:spLocks noGrp="1"/>
          </p:cNvSpPr>
          <p:nvPr>
            <p:ph type="ctrTitle" idx="4"/>
          </p:nvPr>
        </p:nvSpPr>
        <p:spPr>
          <a:xfrm>
            <a:off x="8717400"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83" name="Google Shape;83;p15"/>
          <p:cNvSpPr txBox="1">
            <a:spLocks noGrp="1"/>
          </p:cNvSpPr>
          <p:nvPr>
            <p:ph type="subTitle" idx="5"/>
          </p:nvPr>
        </p:nvSpPr>
        <p:spPr>
          <a:xfrm>
            <a:off x="8372808"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84" name="Google Shape;84;p15"/>
          <p:cNvSpPr txBox="1">
            <a:spLocks noGrp="1"/>
          </p:cNvSpPr>
          <p:nvPr>
            <p:ph type="title" idx="6"/>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vl2pPr>
            <a:lvl3pPr lvl="2" algn="ctr" rtl="0">
              <a:spcBef>
                <a:spcPts val="0"/>
              </a:spcBef>
              <a:spcAft>
                <a:spcPts val="0"/>
              </a:spcAft>
              <a:buNone/>
              <a:defRPr sz="2667"/>
            </a:lvl3pPr>
            <a:lvl4pPr lvl="3" algn="ctr" rtl="0">
              <a:spcBef>
                <a:spcPts val="0"/>
              </a:spcBef>
              <a:spcAft>
                <a:spcPts val="0"/>
              </a:spcAft>
              <a:buNone/>
              <a:defRPr sz="2667"/>
            </a:lvl4pPr>
            <a:lvl5pPr lvl="4" algn="ctr" rtl="0">
              <a:spcBef>
                <a:spcPts val="0"/>
              </a:spcBef>
              <a:spcAft>
                <a:spcPts val="0"/>
              </a:spcAft>
              <a:buNone/>
              <a:defRPr sz="2667"/>
            </a:lvl5pPr>
            <a:lvl6pPr lvl="5" algn="ctr" rtl="0">
              <a:spcBef>
                <a:spcPts val="0"/>
              </a:spcBef>
              <a:spcAft>
                <a:spcPts val="0"/>
              </a:spcAft>
              <a:buNone/>
              <a:defRPr sz="2667"/>
            </a:lvl6pPr>
            <a:lvl7pPr lvl="6" algn="ctr" rtl="0">
              <a:spcBef>
                <a:spcPts val="0"/>
              </a:spcBef>
              <a:spcAft>
                <a:spcPts val="0"/>
              </a:spcAft>
              <a:buNone/>
              <a:defRPr sz="2667"/>
            </a:lvl7pPr>
            <a:lvl8pPr lvl="7" algn="ctr" rtl="0">
              <a:spcBef>
                <a:spcPts val="0"/>
              </a:spcBef>
              <a:spcAft>
                <a:spcPts val="0"/>
              </a:spcAft>
              <a:buNone/>
              <a:defRPr sz="2667"/>
            </a:lvl8pPr>
            <a:lvl9pPr lvl="8" algn="ctr" rtl="0">
              <a:spcBef>
                <a:spcPts val="0"/>
              </a:spcBef>
              <a:spcAft>
                <a:spcPts val="0"/>
              </a:spcAft>
              <a:buNone/>
              <a:defRPr sz="2667"/>
            </a:lvl9pPr>
          </a:lstStyle>
          <a:p>
            <a:endParaRPr/>
          </a:p>
        </p:txBody>
      </p:sp>
      <p:cxnSp>
        <p:nvCxnSpPr>
          <p:cNvPr id="85" name="Google Shape;85;p15"/>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888614218"/>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matchingName="Title and six columns">
  <p:cSld name="Title and six columns">
    <p:bg>
      <p:bgPr>
        <a:noFill/>
        <a:effectLst/>
      </p:bgPr>
    </p:bg>
    <p:spTree>
      <p:nvGrpSpPr>
        <p:cNvPr id="1" name="Shape 86"/>
        <p:cNvGrpSpPr/>
        <p:nvPr/>
      </p:nvGrpSpPr>
      <p:grpSpPr>
        <a:xfrm>
          <a:off x="0" y="0"/>
          <a:ext cx="0" cy="0"/>
          <a:chOff x="0" y="0"/>
          <a:chExt cx="0" cy="0"/>
        </a:xfrm>
      </p:grpSpPr>
      <p:sp>
        <p:nvSpPr>
          <p:cNvPr id="87" name="Google Shape;87;p16"/>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88" name="Google Shape;88;p16"/>
          <p:cNvSpPr txBox="1">
            <a:spLocks noGrp="1"/>
          </p:cNvSpPr>
          <p:nvPr>
            <p:ph type="subTitle" idx="1"/>
          </p:nvPr>
        </p:nvSpPr>
        <p:spPr>
          <a:xfrm>
            <a:off x="960067"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89" name="Google Shape;89;p16"/>
          <p:cNvSpPr txBox="1">
            <a:spLocks noGrp="1"/>
          </p:cNvSpPr>
          <p:nvPr>
            <p:ph type="subTitle" idx="2"/>
          </p:nvPr>
        </p:nvSpPr>
        <p:spPr>
          <a:xfrm>
            <a:off x="4659947"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0" name="Google Shape;90;p16"/>
          <p:cNvSpPr txBox="1">
            <a:spLocks noGrp="1"/>
          </p:cNvSpPr>
          <p:nvPr>
            <p:ph type="subTitle" idx="3"/>
          </p:nvPr>
        </p:nvSpPr>
        <p:spPr>
          <a:xfrm>
            <a:off x="8372800"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1" name="Google Shape;91;p16"/>
          <p:cNvSpPr txBox="1">
            <a:spLocks noGrp="1"/>
          </p:cNvSpPr>
          <p:nvPr>
            <p:ph type="subTitle" idx="4"/>
          </p:nvPr>
        </p:nvSpPr>
        <p:spPr>
          <a:xfrm>
            <a:off x="1990600"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2" name="Google Shape;92;p16"/>
          <p:cNvSpPr txBox="1">
            <a:spLocks noGrp="1"/>
          </p:cNvSpPr>
          <p:nvPr>
            <p:ph type="subTitle" idx="5"/>
          </p:nvPr>
        </p:nvSpPr>
        <p:spPr>
          <a:xfrm>
            <a:off x="5690548"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3" name="Google Shape;93;p16"/>
          <p:cNvSpPr txBox="1">
            <a:spLocks noGrp="1"/>
          </p:cNvSpPr>
          <p:nvPr>
            <p:ph type="subTitle" idx="6"/>
          </p:nvPr>
        </p:nvSpPr>
        <p:spPr>
          <a:xfrm>
            <a:off x="9403400"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4" name="Google Shape;94;p16"/>
          <p:cNvSpPr txBox="1">
            <a:spLocks noGrp="1"/>
          </p:cNvSpPr>
          <p:nvPr>
            <p:ph type="subTitle" idx="7"/>
          </p:nvPr>
        </p:nvSpPr>
        <p:spPr>
          <a:xfrm>
            <a:off x="960067"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5" name="Google Shape;95;p16"/>
          <p:cNvSpPr txBox="1">
            <a:spLocks noGrp="1"/>
          </p:cNvSpPr>
          <p:nvPr>
            <p:ph type="subTitle" idx="8"/>
          </p:nvPr>
        </p:nvSpPr>
        <p:spPr>
          <a:xfrm>
            <a:off x="4659947"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6" name="Google Shape;96;p16"/>
          <p:cNvSpPr txBox="1">
            <a:spLocks noGrp="1"/>
          </p:cNvSpPr>
          <p:nvPr>
            <p:ph type="subTitle" idx="9"/>
          </p:nvPr>
        </p:nvSpPr>
        <p:spPr>
          <a:xfrm>
            <a:off x="8372800"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7" name="Google Shape;97;p16"/>
          <p:cNvSpPr txBox="1">
            <a:spLocks noGrp="1"/>
          </p:cNvSpPr>
          <p:nvPr>
            <p:ph type="subTitle" idx="13"/>
          </p:nvPr>
        </p:nvSpPr>
        <p:spPr>
          <a:xfrm>
            <a:off x="1990600"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8" name="Google Shape;98;p16"/>
          <p:cNvSpPr txBox="1">
            <a:spLocks noGrp="1"/>
          </p:cNvSpPr>
          <p:nvPr>
            <p:ph type="subTitle" idx="14"/>
          </p:nvPr>
        </p:nvSpPr>
        <p:spPr>
          <a:xfrm>
            <a:off x="5690548"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9" name="Google Shape;99;p16"/>
          <p:cNvSpPr txBox="1">
            <a:spLocks noGrp="1"/>
          </p:cNvSpPr>
          <p:nvPr>
            <p:ph type="subTitle" idx="15"/>
          </p:nvPr>
        </p:nvSpPr>
        <p:spPr>
          <a:xfrm>
            <a:off x="9403400"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00" name="Google Shape;100;p16"/>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cxnSp>
        <p:nvCxnSpPr>
          <p:cNvPr id="101" name="Google Shape;101;p16"/>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23259360"/>
      </p:ext>
    </p:extLst>
  </p:cSld>
  <p:clrMapOvr>
    <a:masterClrMapping/>
  </p:clrMapOvr>
</p:sldLayout>
</file>

<file path=ppt/slideLayouts/slideLayout209.xml><?xml version="1.0" encoding="utf-8"?>
<p:sldLayout xmlns:a="http://schemas.openxmlformats.org/drawingml/2006/main" xmlns:r="http://schemas.openxmlformats.org/officeDocument/2006/relationships" xmlns:p="http://schemas.openxmlformats.org/presentationml/2006/main" matchingName="Title and four columns">
  <p:cSld name="Title and four columns">
    <p:bg>
      <p:bgPr>
        <a:noFill/>
        <a:effectLst/>
      </p:bgPr>
    </p:bg>
    <p:spTree>
      <p:nvGrpSpPr>
        <p:cNvPr id="1" name="Shape 102"/>
        <p:cNvGrpSpPr/>
        <p:nvPr/>
      </p:nvGrpSpPr>
      <p:grpSpPr>
        <a:xfrm>
          <a:off x="0" y="0"/>
          <a:ext cx="0" cy="0"/>
          <a:chOff x="0" y="0"/>
          <a:chExt cx="0" cy="0"/>
        </a:xfrm>
      </p:grpSpPr>
      <p:sp>
        <p:nvSpPr>
          <p:cNvPr id="103" name="Google Shape;103;p17"/>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104" name="Google Shape;104;p17"/>
          <p:cNvSpPr txBox="1">
            <a:spLocks noGrp="1"/>
          </p:cNvSpPr>
          <p:nvPr>
            <p:ph type="subTitle" idx="1"/>
          </p:nvPr>
        </p:nvSpPr>
        <p:spPr>
          <a:xfrm>
            <a:off x="4545961" y="2889897"/>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05" name="Google Shape;105;p17"/>
          <p:cNvSpPr txBox="1">
            <a:spLocks noGrp="1"/>
          </p:cNvSpPr>
          <p:nvPr>
            <p:ph type="subTitle" idx="2"/>
          </p:nvPr>
        </p:nvSpPr>
        <p:spPr>
          <a:xfrm>
            <a:off x="4545867" y="4955139"/>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06" name="Google Shape;106;p17"/>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107" name="Google Shape;107;p17"/>
          <p:cNvSpPr txBox="1">
            <a:spLocks noGrp="1"/>
          </p:cNvSpPr>
          <p:nvPr>
            <p:ph type="subTitle" idx="3"/>
          </p:nvPr>
        </p:nvSpPr>
        <p:spPr>
          <a:xfrm>
            <a:off x="4684800" y="2316369"/>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08" name="Google Shape;108;p17"/>
          <p:cNvSpPr txBox="1">
            <a:spLocks noGrp="1"/>
          </p:cNvSpPr>
          <p:nvPr>
            <p:ph type="subTitle" idx="4"/>
          </p:nvPr>
        </p:nvSpPr>
        <p:spPr>
          <a:xfrm>
            <a:off x="4684800" y="43588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09" name="Google Shape;109;p17"/>
          <p:cNvSpPr txBox="1">
            <a:spLocks noGrp="1"/>
          </p:cNvSpPr>
          <p:nvPr>
            <p:ph type="subTitle" idx="5"/>
          </p:nvPr>
        </p:nvSpPr>
        <p:spPr>
          <a:xfrm>
            <a:off x="8134876" y="2889897"/>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10" name="Google Shape;110;p17"/>
          <p:cNvSpPr txBox="1">
            <a:spLocks noGrp="1"/>
          </p:cNvSpPr>
          <p:nvPr>
            <p:ph type="subTitle" idx="6"/>
          </p:nvPr>
        </p:nvSpPr>
        <p:spPr>
          <a:xfrm>
            <a:off x="8134783" y="4955139"/>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11" name="Google Shape;111;p17"/>
          <p:cNvSpPr txBox="1">
            <a:spLocks noGrp="1"/>
          </p:cNvSpPr>
          <p:nvPr>
            <p:ph type="subTitle" idx="7"/>
          </p:nvPr>
        </p:nvSpPr>
        <p:spPr>
          <a:xfrm>
            <a:off x="8262167" y="2316369"/>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12" name="Google Shape;112;p17"/>
          <p:cNvSpPr txBox="1">
            <a:spLocks noGrp="1"/>
          </p:cNvSpPr>
          <p:nvPr>
            <p:ph type="subTitle" idx="8"/>
          </p:nvPr>
        </p:nvSpPr>
        <p:spPr>
          <a:xfrm>
            <a:off x="8262167" y="43588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cxnSp>
        <p:nvCxnSpPr>
          <p:cNvPr id="113" name="Google Shape;113;p17"/>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1745420607"/>
      </p:ext>
    </p:extLst>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matchingName="Title and four columns 1">
  <p:cSld name="Title and four columns 1">
    <p:bg>
      <p:bgPr>
        <a:noFill/>
        <a:effectLst/>
      </p:bgPr>
    </p:bg>
    <p:spTree>
      <p:nvGrpSpPr>
        <p:cNvPr id="1" name="Shape 114"/>
        <p:cNvGrpSpPr/>
        <p:nvPr/>
      </p:nvGrpSpPr>
      <p:grpSpPr>
        <a:xfrm>
          <a:off x="0" y="0"/>
          <a:ext cx="0" cy="0"/>
          <a:chOff x="0" y="0"/>
          <a:chExt cx="0" cy="0"/>
        </a:xfrm>
      </p:grpSpPr>
      <p:sp>
        <p:nvSpPr>
          <p:cNvPr id="115" name="Google Shape;115;p18"/>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116" name="Google Shape;116;p18"/>
          <p:cNvSpPr txBox="1">
            <a:spLocks noGrp="1"/>
          </p:cNvSpPr>
          <p:nvPr>
            <p:ph type="subTitle" idx="1"/>
          </p:nvPr>
        </p:nvSpPr>
        <p:spPr>
          <a:xfrm>
            <a:off x="1555367" y="2889900"/>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17" name="Google Shape;117;p18"/>
          <p:cNvSpPr txBox="1">
            <a:spLocks noGrp="1"/>
          </p:cNvSpPr>
          <p:nvPr>
            <p:ph type="subTitle" idx="2"/>
          </p:nvPr>
        </p:nvSpPr>
        <p:spPr>
          <a:xfrm>
            <a:off x="1555367" y="4955135"/>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18" name="Google Shape;118;p18"/>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119" name="Google Shape;119;p18"/>
          <p:cNvSpPr txBox="1">
            <a:spLocks noGrp="1"/>
          </p:cNvSpPr>
          <p:nvPr>
            <p:ph type="subTitle" idx="3"/>
          </p:nvPr>
        </p:nvSpPr>
        <p:spPr>
          <a:xfrm>
            <a:off x="3073980" y="1985820"/>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0" name="Google Shape;120;p18"/>
          <p:cNvSpPr txBox="1">
            <a:spLocks noGrp="1"/>
          </p:cNvSpPr>
          <p:nvPr>
            <p:ph type="subTitle" idx="4"/>
          </p:nvPr>
        </p:nvSpPr>
        <p:spPr>
          <a:xfrm>
            <a:off x="3073980" y="40540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1" name="Google Shape;121;p18"/>
          <p:cNvSpPr txBox="1">
            <a:spLocks noGrp="1"/>
          </p:cNvSpPr>
          <p:nvPr>
            <p:ph type="subTitle" idx="5"/>
          </p:nvPr>
        </p:nvSpPr>
        <p:spPr>
          <a:xfrm>
            <a:off x="6803035" y="2889900"/>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22" name="Google Shape;122;p18"/>
          <p:cNvSpPr txBox="1">
            <a:spLocks noGrp="1"/>
          </p:cNvSpPr>
          <p:nvPr>
            <p:ph type="subTitle" idx="6"/>
          </p:nvPr>
        </p:nvSpPr>
        <p:spPr>
          <a:xfrm>
            <a:off x="6803035" y="4955136"/>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23" name="Google Shape;123;p18"/>
          <p:cNvSpPr txBox="1">
            <a:spLocks noGrp="1"/>
          </p:cNvSpPr>
          <p:nvPr>
            <p:ph type="subTitle" idx="7"/>
          </p:nvPr>
        </p:nvSpPr>
        <p:spPr>
          <a:xfrm>
            <a:off x="8315129" y="1985820"/>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4" name="Google Shape;124;p18"/>
          <p:cNvSpPr txBox="1">
            <a:spLocks noGrp="1"/>
          </p:cNvSpPr>
          <p:nvPr>
            <p:ph type="subTitle" idx="8"/>
          </p:nvPr>
        </p:nvSpPr>
        <p:spPr>
          <a:xfrm>
            <a:off x="8315129" y="40540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cxnSp>
        <p:nvCxnSpPr>
          <p:cNvPr id="125" name="Google Shape;125;p18"/>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35024523"/>
      </p:ext>
    </p:extLst>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matchingName="Thanks">
  <p:cSld name="Thanks">
    <p:bg>
      <p:bgPr>
        <a:noFill/>
        <a:effectLst/>
      </p:bgPr>
    </p:bg>
    <p:spTree>
      <p:nvGrpSpPr>
        <p:cNvPr id="1" name="Shape 126"/>
        <p:cNvGrpSpPr/>
        <p:nvPr/>
      </p:nvGrpSpPr>
      <p:grpSpPr>
        <a:xfrm>
          <a:off x="0" y="0"/>
          <a:ext cx="0" cy="0"/>
          <a:chOff x="0" y="0"/>
          <a:chExt cx="0" cy="0"/>
        </a:xfrm>
      </p:grpSpPr>
      <p:sp>
        <p:nvSpPr>
          <p:cNvPr id="127" name="Google Shape;127;p19"/>
          <p:cNvSpPr txBox="1">
            <a:spLocks noGrp="1"/>
          </p:cNvSpPr>
          <p:nvPr>
            <p:ph type="ctrTitle"/>
          </p:nvPr>
        </p:nvSpPr>
        <p:spPr>
          <a:xfrm flipH="1">
            <a:off x="960000" y="720000"/>
            <a:ext cx="6123200" cy="1419600"/>
          </a:xfrm>
          <a:prstGeom prst="rect">
            <a:avLst/>
          </a:prstGeom>
        </p:spPr>
        <p:txBody>
          <a:bodyPr spcFirstLastPara="1" wrap="square" lIns="91425" tIns="91425" rIns="91425" bIns="91425" anchor="b"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endParaRPr/>
          </a:p>
        </p:txBody>
      </p:sp>
      <p:sp>
        <p:nvSpPr>
          <p:cNvPr id="128" name="Google Shape;128;p19"/>
          <p:cNvSpPr txBox="1">
            <a:spLocks noGrp="1"/>
          </p:cNvSpPr>
          <p:nvPr>
            <p:ph type="subTitle" idx="1"/>
          </p:nvPr>
        </p:nvSpPr>
        <p:spPr>
          <a:xfrm flipH="1">
            <a:off x="959867" y="2686567"/>
            <a:ext cx="5143200" cy="181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800"/>
              <a:buNone/>
              <a:defRPr sz="1733"/>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129" name="Google Shape;129;p19"/>
          <p:cNvSpPr txBox="1"/>
          <p:nvPr/>
        </p:nvSpPr>
        <p:spPr>
          <a:xfrm>
            <a:off x="960000" y="4793900"/>
            <a:ext cx="5266400" cy="716800"/>
          </a:xfrm>
          <a:prstGeom prst="rect">
            <a:avLst/>
          </a:prstGeom>
          <a:noFill/>
          <a:ln>
            <a:noFill/>
          </a:ln>
        </p:spPr>
        <p:txBody>
          <a:bodyPr spcFirstLastPara="1" wrap="square" lIns="121900" tIns="121900" rIns="121900" bIns="121900" anchor="t" anchorCtr="0">
            <a:noAutofit/>
          </a:bodyPr>
          <a:lstStyle/>
          <a:p>
            <a:pPr defTabSz="1219140">
              <a:spcBef>
                <a:spcPts val="400"/>
              </a:spcBef>
              <a:buClr>
                <a:srgbClr val="000000"/>
              </a:buClr>
              <a:buFont typeface="Arial"/>
              <a:buNone/>
            </a:pPr>
            <a:r>
              <a:rPr lang="en" sz="1200" kern="0">
                <a:solidFill>
                  <a:srgbClr val="1F1A33"/>
                </a:solidFill>
                <a:latin typeface="Roboto Slab Regular"/>
                <a:ea typeface="Roboto Slab Regular"/>
                <a:cs typeface="Roboto Slab Regular"/>
                <a:sym typeface="Roboto Slab Regular"/>
              </a:rPr>
              <a:t>CREDITS: This presentation template was created by </a:t>
            </a:r>
            <a:r>
              <a:rPr lang="en" sz="1200" kern="0">
                <a:solidFill>
                  <a:srgbClr val="1F1A33"/>
                </a:solidFill>
                <a:uFill>
                  <a:noFill/>
                </a:uFill>
                <a:latin typeface="Roboto Slab Regular"/>
                <a:ea typeface="Roboto Slab Regular"/>
                <a:cs typeface="Roboto Slab Regular"/>
                <a:sym typeface="Roboto Slab Regular"/>
                <a:hlinkClick r:id="rId2"/>
              </a:rPr>
              <a:t>Slidesgo</a:t>
            </a:r>
            <a:r>
              <a:rPr lang="en" sz="1200" kern="0">
                <a:solidFill>
                  <a:srgbClr val="1F1A33"/>
                </a:solidFill>
                <a:latin typeface="Roboto Slab Regular"/>
                <a:ea typeface="Roboto Slab Regular"/>
                <a:cs typeface="Roboto Slab Regular"/>
                <a:sym typeface="Roboto Slab Regular"/>
              </a:rPr>
              <a:t>, including icons by </a:t>
            </a:r>
            <a:r>
              <a:rPr lang="en" sz="1200" kern="0">
                <a:solidFill>
                  <a:srgbClr val="1F1A33"/>
                </a:solidFill>
                <a:uFill>
                  <a:noFill/>
                </a:uFill>
                <a:latin typeface="Roboto Slab Regular"/>
                <a:ea typeface="Roboto Slab Regular"/>
                <a:cs typeface="Roboto Slab Regular"/>
                <a:sym typeface="Roboto Slab Regular"/>
                <a:hlinkClick r:id="rId3"/>
              </a:rPr>
              <a:t>Flaticon</a:t>
            </a:r>
            <a:r>
              <a:rPr lang="en" sz="1200" kern="0">
                <a:solidFill>
                  <a:srgbClr val="1F1A33"/>
                </a:solidFill>
                <a:latin typeface="Roboto Slab Regular"/>
                <a:ea typeface="Roboto Slab Regular"/>
                <a:cs typeface="Roboto Slab Regular"/>
                <a:sym typeface="Roboto Slab Regular"/>
              </a:rPr>
              <a:t>, and infographics &amp; images by </a:t>
            </a:r>
            <a:r>
              <a:rPr lang="en" sz="1200" kern="0">
                <a:solidFill>
                  <a:srgbClr val="1F1A33"/>
                </a:solidFill>
                <a:uFill>
                  <a:noFill/>
                </a:uFill>
                <a:latin typeface="Roboto Slab Regular"/>
                <a:ea typeface="Roboto Slab Regular"/>
                <a:cs typeface="Roboto Slab Regular"/>
                <a:sym typeface="Roboto Slab Regular"/>
                <a:hlinkClick r:id="rId4"/>
              </a:rPr>
              <a:t>Freepik</a:t>
            </a:r>
            <a:endParaRPr sz="1200" kern="0">
              <a:solidFill>
                <a:srgbClr val="1F1A33"/>
              </a:solidFill>
              <a:latin typeface="Roboto Slab Regular"/>
              <a:ea typeface="Roboto Slab Regular"/>
              <a:cs typeface="Roboto Slab Regular"/>
              <a:sym typeface="Roboto Slab Regular"/>
            </a:endParaRPr>
          </a:p>
          <a:p>
            <a:pPr defTabSz="1219140">
              <a:buClr>
                <a:srgbClr val="000000"/>
              </a:buClr>
              <a:buFont typeface="Arial"/>
              <a:buNone/>
            </a:pPr>
            <a:endParaRPr sz="1200" kern="0">
              <a:solidFill>
                <a:srgbClr val="1F1A33"/>
              </a:solidFill>
              <a:latin typeface="Roboto Slab Regular"/>
              <a:ea typeface="Roboto Slab Regular"/>
              <a:cs typeface="Roboto Slab Regular"/>
              <a:sym typeface="Roboto Slab Regular"/>
            </a:endParaRPr>
          </a:p>
          <a:p>
            <a:pPr defTabSz="1219140">
              <a:spcBef>
                <a:spcPts val="400"/>
              </a:spcBef>
              <a:buClr>
                <a:srgbClr val="000000"/>
              </a:buClr>
              <a:buFont typeface="Arial"/>
              <a:buNone/>
            </a:pPr>
            <a:endParaRPr sz="1200" kern="0">
              <a:solidFill>
                <a:srgbClr val="1F1A33"/>
              </a:solidFill>
              <a:latin typeface="Roboto Slab Regular"/>
              <a:ea typeface="Roboto Slab Regular"/>
              <a:cs typeface="Roboto Slab Regular"/>
              <a:sym typeface="Roboto Slab Regular"/>
            </a:endParaRPr>
          </a:p>
        </p:txBody>
      </p:sp>
      <p:cxnSp>
        <p:nvCxnSpPr>
          <p:cNvPr id="130" name="Google Shape;130;p19"/>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1592096029"/>
      </p:ext>
    </p:extLst>
  </p:cSld>
  <p:clrMapOvr>
    <a:masterClrMapping/>
  </p:clrMapOvr>
</p:sldLayout>
</file>

<file path=ppt/slideLayouts/slideLayout212.xml><?xml version="1.0" encoding="utf-8"?>
<p:sldLayout xmlns:a="http://schemas.openxmlformats.org/drawingml/2006/main" xmlns:r="http://schemas.openxmlformats.org/officeDocument/2006/relationships" xmlns:p="http://schemas.openxmlformats.org/presentationml/2006/main" userDrawn="1">
  <p:cSld name="4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4960573" y="0"/>
            <a:ext cx="6775251" cy="6133515"/>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377"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a:off x="1330529" y="-1330526"/>
            <a:ext cx="1724471" cy="438552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400"/>
          </a:p>
        </p:txBody>
      </p:sp>
    </p:spTree>
    <p:extLst>
      <p:ext uri="{BB962C8B-B14F-4D97-AF65-F5344CB8AC3E}">
        <p14:creationId xmlns:p14="http://schemas.microsoft.com/office/powerpoint/2010/main" val="3380485738"/>
      </p:ext>
    </p:extLst>
  </p:cSld>
  <p:clrMapOvr>
    <a:masterClrMapping/>
  </p:clrMapOvr>
</p:sldLayout>
</file>

<file path=ppt/slideLayouts/slideLayout21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4" name="Rounded Rectangle 7">
            <a:extLst>
              <a:ext uri="{FF2B5EF4-FFF2-40B4-BE49-F238E27FC236}">
                <a16:creationId xmlns:a16="http://schemas.microsoft.com/office/drawing/2014/main" id="{856157B1-A860-41F6-B7ED-1D78B73FEABD}"/>
              </a:ext>
            </a:extLst>
          </p:cNvPr>
          <p:cNvSpPr/>
          <p:nvPr userDrawn="1"/>
        </p:nvSpPr>
        <p:spPr>
          <a:xfrm>
            <a:off x="213784" y="144465"/>
            <a:ext cx="11775016" cy="6561137"/>
          </a:xfrm>
          <a:prstGeom prst="roundRect">
            <a:avLst>
              <a:gd name="adj" fmla="val 3912"/>
            </a:avLst>
          </a:prstGeom>
          <a:noFill/>
          <a:ln w="12700">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sz="1800">
              <a:solidFill>
                <a:prstClr val="white"/>
              </a:solidFill>
            </a:endParaRPr>
          </a:p>
        </p:txBody>
      </p:sp>
      <p:sp>
        <p:nvSpPr>
          <p:cNvPr id="2" name="Title 1"/>
          <p:cNvSpPr>
            <a:spLocks noGrp="1"/>
          </p:cNvSpPr>
          <p:nvPr>
            <p:ph type="ctrTitle"/>
          </p:nvPr>
        </p:nvSpPr>
        <p:spPr>
          <a:xfrm>
            <a:off x="914400" y="2130428"/>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189" indent="0" algn="ctr">
              <a:buNone/>
              <a:defRPr>
                <a:solidFill>
                  <a:schemeClr val="tx1">
                    <a:tint val="75000"/>
                  </a:schemeClr>
                </a:solidFill>
              </a:defRPr>
            </a:lvl2pPr>
            <a:lvl3pPr marL="914377" indent="0" algn="ctr">
              <a:buNone/>
              <a:defRPr>
                <a:solidFill>
                  <a:schemeClr val="tx1">
                    <a:tint val="75000"/>
                  </a:schemeClr>
                </a:solidFill>
              </a:defRPr>
            </a:lvl3pPr>
            <a:lvl4pPr marL="1371566" indent="0" algn="ctr">
              <a:buNone/>
              <a:defRPr>
                <a:solidFill>
                  <a:schemeClr val="tx1">
                    <a:tint val="75000"/>
                  </a:schemeClr>
                </a:solidFill>
              </a:defRPr>
            </a:lvl4pPr>
            <a:lvl5pPr marL="1828754" indent="0" algn="ctr">
              <a:buNone/>
              <a:defRPr>
                <a:solidFill>
                  <a:schemeClr val="tx1">
                    <a:tint val="75000"/>
                  </a:schemeClr>
                </a:solidFill>
              </a:defRPr>
            </a:lvl5pPr>
            <a:lvl6pPr marL="2285943" indent="0" algn="ctr">
              <a:buNone/>
              <a:defRPr>
                <a:solidFill>
                  <a:schemeClr val="tx1">
                    <a:tint val="75000"/>
                  </a:schemeClr>
                </a:solidFill>
              </a:defRPr>
            </a:lvl6pPr>
            <a:lvl7pPr marL="2743131" indent="0" algn="ctr">
              <a:buNone/>
              <a:defRPr>
                <a:solidFill>
                  <a:schemeClr val="tx1">
                    <a:tint val="75000"/>
                  </a:schemeClr>
                </a:solidFill>
              </a:defRPr>
            </a:lvl7pPr>
            <a:lvl8pPr marL="3200320" indent="0" algn="ctr">
              <a:buNone/>
              <a:defRPr>
                <a:solidFill>
                  <a:schemeClr val="tx1">
                    <a:tint val="75000"/>
                  </a:schemeClr>
                </a:solidFill>
              </a:defRPr>
            </a:lvl8pPr>
            <a:lvl9pPr marL="3657509" indent="0" algn="ctr">
              <a:buNone/>
              <a:defRPr>
                <a:solidFill>
                  <a:schemeClr val="tx1">
                    <a:tint val="75000"/>
                  </a:schemeClr>
                </a:solidFill>
              </a:defRPr>
            </a:lvl9pPr>
          </a:lstStyle>
          <a:p>
            <a:r>
              <a:rPr lang="en-US"/>
              <a:t>Click to edit Master subtitle style</a:t>
            </a:r>
          </a:p>
        </p:txBody>
      </p:sp>
      <p:sp>
        <p:nvSpPr>
          <p:cNvPr id="5" name="Date Placeholder 3">
            <a:extLst>
              <a:ext uri="{FF2B5EF4-FFF2-40B4-BE49-F238E27FC236}">
                <a16:creationId xmlns:a16="http://schemas.microsoft.com/office/drawing/2014/main" id="{F1B6E415-0823-4846-A285-B3F7EB270EF8}"/>
              </a:ext>
            </a:extLst>
          </p:cNvPr>
          <p:cNvSpPr>
            <a:spLocks noGrp="1"/>
          </p:cNvSpPr>
          <p:nvPr>
            <p:ph type="dt" sz="half" idx="10"/>
          </p:nvPr>
        </p:nvSpPr>
        <p:spPr/>
        <p:txBody>
          <a:bodyPr/>
          <a:lstStyle>
            <a:lvl1pPr>
              <a:defRPr/>
            </a:lvl1pPr>
          </a:lstStyle>
          <a:p>
            <a:pPr>
              <a:defRPr/>
            </a:pPr>
            <a:fld id="{DD2EB969-846C-4D8F-A7A5-2C9218A0F284}" type="datetimeFigureOut">
              <a:rPr lang="en-US"/>
              <a:pPr>
                <a:defRPr/>
              </a:pPr>
              <a:t>10/09/24</a:t>
            </a:fld>
            <a:endParaRPr lang="en-US"/>
          </a:p>
        </p:txBody>
      </p:sp>
      <p:sp>
        <p:nvSpPr>
          <p:cNvPr id="6" name="Footer Placeholder 4">
            <a:extLst>
              <a:ext uri="{FF2B5EF4-FFF2-40B4-BE49-F238E27FC236}">
                <a16:creationId xmlns:a16="http://schemas.microsoft.com/office/drawing/2014/main" id="{8D0B2F72-2612-4A75-A6AF-AD92730302DA}"/>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id="{7C95E954-67D0-4791-82A7-3C4F151D1D76}"/>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94BCD8A1-E1BD-4EAE-8080-627C52ECB7F0}" type="slidenum">
              <a:rPr lang="en-US" altLang="en-US"/>
              <a:pPr>
                <a:defRPr/>
              </a:pPr>
              <a:t>‹#›</a:t>
            </a:fld>
            <a:endParaRPr lang="en-US" altLang="en-US"/>
          </a:p>
        </p:txBody>
      </p:sp>
    </p:spTree>
    <p:extLst>
      <p:ext uri="{BB962C8B-B14F-4D97-AF65-F5344CB8AC3E}">
        <p14:creationId xmlns:p14="http://schemas.microsoft.com/office/powerpoint/2010/main" val="1608787684"/>
      </p:ext>
    </p:extLst>
  </p:cSld>
  <p:clrMapOvr>
    <a:masterClrMapping/>
  </p:clrMapOvr>
</p:sldLayout>
</file>

<file path=ppt/slideLayouts/slideLayout2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395A1AAD-50FA-4668-B11A-28AD636BD89C}"/>
              </a:ext>
            </a:extLst>
          </p:cNvPr>
          <p:cNvSpPr>
            <a:spLocks noGrp="1"/>
          </p:cNvSpPr>
          <p:nvPr>
            <p:ph type="dt" sz="half" idx="10"/>
          </p:nvPr>
        </p:nvSpPr>
        <p:spPr/>
        <p:txBody>
          <a:bodyPr/>
          <a:lstStyle>
            <a:lvl1pPr>
              <a:defRPr/>
            </a:lvl1pPr>
          </a:lstStyle>
          <a:p>
            <a:pPr>
              <a:defRPr/>
            </a:pPr>
            <a:fld id="{4EEFFB1D-C063-4105-9FB5-74C5ADA38306}" type="datetimeFigureOut">
              <a:rPr lang="en-US"/>
              <a:pPr>
                <a:defRPr/>
              </a:pPr>
              <a:t>10/09/24</a:t>
            </a:fld>
            <a:endParaRPr lang="en-US"/>
          </a:p>
        </p:txBody>
      </p:sp>
      <p:sp>
        <p:nvSpPr>
          <p:cNvPr id="5" name="Footer Placeholder 4">
            <a:extLst>
              <a:ext uri="{FF2B5EF4-FFF2-40B4-BE49-F238E27FC236}">
                <a16:creationId xmlns:a16="http://schemas.microsoft.com/office/drawing/2014/main" id="{CF56278C-5FD2-462F-9616-2A9D447D87DA}"/>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id="{4D7418A1-6916-4F34-8419-5135231EA967}"/>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4A519094-A4DE-4960-B62E-E6000E18CDF6}" type="slidenum">
              <a:rPr lang="en-US" altLang="en-US"/>
              <a:pPr>
                <a:defRPr/>
              </a:pPr>
              <a:t>‹#›</a:t>
            </a:fld>
            <a:endParaRPr lang="en-US" altLang="en-US"/>
          </a:p>
        </p:txBody>
      </p:sp>
    </p:spTree>
    <p:extLst>
      <p:ext uri="{BB962C8B-B14F-4D97-AF65-F5344CB8AC3E}">
        <p14:creationId xmlns:p14="http://schemas.microsoft.com/office/powerpoint/2010/main" val="862765212"/>
      </p:ext>
    </p:extLst>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189" indent="0">
              <a:buNone/>
              <a:defRPr sz="1800">
                <a:solidFill>
                  <a:schemeClr val="tx1">
                    <a:tint val="75000"/>
                  </a:schemeClr>
                </a:solidFill>
              </a:defRPr>
            </a:lvl2pPr>
            <a:lvl3pPr marL="914377" indent="0">
              <a:buNone/>
              <a:defRPr sz="1600">
                <a:solidFill>
                  <a:schemeClr val="tx1">
                    <a:tint val="75000"/>
                  </a:schemeClr>
                </a:solidFill>
              </a:defRPr>
            </a:lvl3pPr>
            <a:lvl4pPr marL="1371566" indent="0">
              <a:buNone/>
              <a:defRPr sz="1400">
                <a:solidFill>
                  <a:schemeClr val="tx1">
                    <a:tint val="75000"/>
                  </a:schemeClr>
                </a:solidFill>
              </a:defRPr>
            </a:lvl4pPr>
            <a:lvl5pPr marL="1828754" indent="0">
              <a:buNone/>
              <a:defRPr sz="1400">
                <a:solidFill>
                  <a:schemeClr val="tx1">
                    <a:tint val="75000"/>
                  </a:schemeClr>
                </a:solidFill>
              </a:defRPr>
            </a:lvl5pPr>
            <a:lvl6pPr marL="2285943" indent="0">
              <a:buNone/>
              <a:defRPr sz="1400">
                <a:solidFill>
                  <a:schemeClr val="tx1">
                    <a:tint val="75000"/>
                  </a:schemeClr>
                </a:solidFill>
              </a:defRPr>
            </a:lvl6pPr>
            <a:lvl7pPr marL="2743131" indent="0">
              <a:buNone/>
              <a:defRPr sz="1400">
                <a:solidFill>
                  <a:schemeClr val="tx1">
                    <a:tint val="75000"/>
                  </a:schemeClr>
                </a:solidFill>
              </a:defRPr>
            </a:lvl7pPr>
            <a:lvl8pPr marL="3200320" indent="0">
              <a:buNone/>
              <a:defRPr sz="1400">
                <a:solidFill>
                  <a:schemeClr val="tx1">
                    <a:tint val="75000"/>
                  </a:schemeClr>
                </a:solidFill>
              </a:defRPr>
            </a:lvl8pPr>
            <a:lvl9pPr marL="3657509" indent="0">
              <a:buNone/>
              <a:defRPr sz="14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AB515692-18C4-4A77-AF17-2A516985DD59}"/>
              </a:ext>
            </a:extLst>
          </p:cNvPr>
          <p:cNvSpPr>
            <a:spLocks noGrp="1"/>
          </p:cNvSpPr>
          <p:nvPr>
            <p:ph type="dt" sz="half" idx="10"/>
          </p:nvPr>
        </p:nvSpPr>
        <p:spPr/>
        <p:txBody>
          <a:bodyPr/>
          <a:lstStyle>
            <a:lvl1pPr>
              <a:defRPr/>
            </a:lvl1pPr>
          </a:lstStyle>
          <a:p>
            <a:pPr>
              <a:defRPr/>
            </a:pPr>
            <a:fld id="{CDBD1DB4-4620-4251-9486-8344429F44E4}" type="datetimeFigureOut">
              <a:rPr lang="en-US"/>
              <a:pPr>
                <a:defRPr/>
              </a:pPr>
              <a:t>10/09/24</a:t>
            </a:fld>
            <a:endParaRPr lang="en-US"/>
          </a:p>
        </p:txBody>
      </p:sp>
      <p:sp>
        <p:nvSpPr>
          <p:cNvPr id="5" name="Footer Placeholder 4">
            <a:extLst>
              <a:ext uri="{FF2B5EF4-FFF2-40B4-BE49-F238E27FC236}">
                <a16:creationId xmlns:a16="http://schemas.microsoft.com/office/drawing/2014/main" id="{28EB8D80-2CF2-40DB-A8F7-0B791B2511F6}"/>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id="{07B4B68C-8C31-4227-937E-57AF3DEDBE0A}"/>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69482B47-9EEC-4B5F-B389-330E913A669D}" type="slidenum">
              <a:rPr lang="en-US" altLang="en-US"/>
              <a:pPr>
                <a:defRPr/>
              </a:pPr>
              <a:t>‹#›</a:t>
            </a:fld>
            <a:endParaRPr lang="en-US" altLang="en-US"/>
          </a:p>
        </p:txBody>
      </p:sp>
    </p:spTree>
    <p:extLst>
      <p:ext uri="{BB962C8B-B14F-4D97-AF65-F5344CB8AC3E}">
        <p14:creationId xmlns:p14="http://schemas.microsoft.com/office/powerpoint/2010/main" val="2825557781"/>
      </p:ext>
    </p:extLst>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a:extLst>
              <a:ext uri="{FF2B5EF4-FFF2-40B4-BE49-F238E27FC236}">
                <a16:creationId xmlns:a16="http://schemas.microsoft.com/office/drawing/2014/main" id="{8CA7F4E4-21EA-433C-B8EA-AF5BF2C1DBED}"/>
              </a:ext>
            </a:extLst>
          </p:cNvPr>
          <p:cNvSpPr>
            <a:spLocks noGrp="1"/>
          </p:cNvSpPr>
          <p:nvPr>
            <p:ph type="dt" sz="half" idx="10"/>
          </p:nvPr>
        </p:nvSpPr>
        <p:spPr/>
        <p:txBody>
          <a:bodyPr/>
          <a:lstStyle>
            <a:lvl1pPr>
              <a:defRPr/>
            </a:lvl1pPr>
          </a:lstStyle>
          <a:p>
            <a:pPr>
              <a:defRPr/>
            </a:pPr>
            <a:fld id="{D38B79B2-9179-4F91-8150-226BE5BC69F4}" type="datetimeFigureOut">
              <a:rPr lang="en-US"/>
              <a:pPr>
                <a:defRPr/>
              </a:pPr>
              <a:t>10/09/24</a:t>
            </a:fld>
            <a:endParaRPr lang="en-US"/>
          </a:p>
        </p:txBody>
      </p:sp>
      <p:sp>
        <p:nvSpPr>
          <p:cNvPr id="6" name="Footer Placeholder 4">
            <a:extLst>
              <a:ext uri="{FF2B5EF4-FFF2-40B4-BE49-F238E27FC236}">
                <a16:creationId xmlns:a16="http://schemas.microsoft.com/office/drawing/2014/main" id="{4823B5F2-303E-4E17-9FE7-A9F50DAEA331}"/>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id="{14AD061B-6A37-46A3-BD05-6954A011A98E}"/>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A63C03ED-D0A2-4481-9881-AF469054ECEC}" type="slidenum">
              <a:rPr lang="en-US" altLang="en-US"/>
              <a:pPr>
                <a:defRPr/>
              </a:pPr>
              <a:t>‹#›</a:t>
            </a:fld>
            <a:endParaRPr lang="en-US" altLang="en-US"/>
          </a:p>
        </p:txBody>
      </p:sp>
    </p:spTree>
    <p:extLst>
      <p:ext uri="{BB962C8B-B14F-4D97-AF65-F5344CB8AC3E}">
        <p14:creationId xmlns:p14="http://schemas.microsoft.com/office/powerpoint/2010/main" val="2769534843"/>
      </p:ext>
    </p:extLst>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3"/>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9" y="1535113"/>
            <a:ext cx="5389033" cy="639763"/>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9"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a:extLst>
              <a:ext uri="{FF2B5EF4-FFF2-40B4-BE49-F238E27FC236}">
                <a16:creationId xmlns:a16="http://schemas.microsoft.com/office/drawing/2014/main" id="{0A80F907-6458-41A8-8758-87D840439ABC}"/>
              </a:ext>
            </a:extLst>
          </p:cNvPr>
          <p:cNvSpPr>
            <a:spLocks noGrp="1"/>
          </p:cNvSpPr>
          <p:nvPr>
            <p:ph type="dt" sz="half" idx="10"/>
          </p:nvPr>
        </p:nvSpPr>
        <p:spPr/>
        <p:txBody>
          <a:bodyPr/>
          <a:lstStyle>
            <a:lvl1pPr>
              <a:defRPr/>
            </a:lvl1pPr>
          </a:lstStyle>
          <a:p>
            <a:pPr>
              <a:defRPr/>
            </a:pPr>
            <a:fld id="{F2CA2BFC-7519-4E87-BE12-12D6662872B8}" type="datetimeFigureOut">
              <a:rPr lang="en-US"/>
              <a:pPr>
                <a:defRPr/>
              </a:pPr>
              <a:t>10/09/24</a:t>
            </a:fld>
            <a:endParaRPr lang="en-US"/>
          </a:p>
        </p:txBody>
      </p:sp>
      <p:sp>
        <p:nvSpPr>
          <p:cNvPr id="8" name="Footer Placeholder 4">
            <a:extLst>
              <a:ext uri="{FF2B5EF4-FFF2-40B4-BE49-F238E27FC236}">
                <a16:creationId xmlns:a16="http://schemas.microsoft.com/office/drawing/2014/main" id="{8538504B-EB2E-41DE-A611-1AEFE898083F}"/>
              </a:ext>
            </a:extLst>
          </p:cNvPr>
          <p:cNvSpPr>
            <a:spLocks noGrp="1"/>
          </p:cNvSpPr>
          <p:nvPr>
            <p:ph type="ftr" sz="quarter" idx="11"/>
          </p:nvPr>
        </p:nvSpPr>
        <p:spPr/>
        <p:txBody>
          <a:bodyPr/>
          <a:lstStyle>
            <a:lvl1pPr>
              <a:defRPr/>
            </a:lvl1pPr>
          </a:lstStyle>
          <a:p>
            <a:pPr>
              <a:defRPr/>
            </a:pPr>
            <a:endParaRPr lang="en-US"/>
          </a:p>
        </p:txBody>
      </p:sp>
      <p:sp>
        <p:nvSpPr>
          <p:cNvPr id="9" name="Slide Number Placeholder 5">
            <a:extLst>
              <a:ext uri="{FF2B5EF4-FFF2-40B4-BE49-F238E27FC236}">
                <a16:creationId xmlns:a16="http://schemas.microsoft.com/office/drawing/2014/main" id="{3DB48B6D-3DB2-4AF7-8468-2B4BBAF55B00}"/>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02920DB9-6754-4627-A7E9-2B0E44AEC092}" type="slidenum">
              <a:rPr lang="en-US" altLang="en-US"/>
              <a:pPr>
                <a:defRPr/>
              </a:pPr>
              <a:t>‹#›</a:t>
            </a:fld>
            <a:endParaRPr lang="en-US" altLang="en-US"/>
          </a:p>
        </p:txBody>
      </p:sp>
    </p:spTree>
    <p:extLst>
      <p:ext uri="{BB962C8B-B14F-4D97-AF65-F5344CB8AC3E}">
        <p14:creationId xmlns:p14="http://schemas.microsoft.com/office/powerpoint/2010/main" val="4146574477"/>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a:extLst>
              <a:ext uri="{FF2B5EF4-FFF2-40B4-BE49-F238E27FC236}">
                <a16:creationId xmlns:a16="http://schemas.microsoft.com/office/drawing/2014/main" id="{AEAB9D4F-63CB-4AF3-A9F1-B49AD63051B4}"/>
              </a:ext>
            </a:extLst>
          </p:cNvPr>
          <p:cNvSpPr>
            <a:spLocks noGrp="1"/>
          </p:cNvSpPr>
          <p:nvPr>
            <p:ph type="dt" sz="half" idx="10"/>
          </p:nvPr>
        </p:nvSpPr>
        <p:spPr/>
        <p:txBody>
          <a:bodyPr/>
          <a:lstStyle>
            <a:lvl1pPr>
              <a:defRPr/>
            </a:lvl1pPr>
          </a:lstStyle>
          <a:p>
            <a:pPr>
              <a:defRPr/>
            </a:pPr>
            <a:fld id="{DCA79DF8-27E4-4187-B940-64E9997100A1}" type="datetimeFigureOut">
              <a:rPr lang="en-US"/>
              <a:pPr>
                <a:defRPr/>
              </a:pPr>
              <a:t>10/09/24</a:t>
            </a:fld>
            <a:endParaRPr lang="en-US"/>
          </a:p>
        </p:txBody>
      </p:sp>
      <p:sp>
        <p:nvSpPr>
          <p:cNvPr id="4" name="Footer Placeholder 4">
            <a:extLst>
              <a:ext uri="{FF2B5EF4-FFF2-40B4-BE49-F238E27FC236}">
                <a16:creationId xmlns:a16="http://schemas.microsoft.com/office/drawing/2014/main" id="{0AE9068A-BCBB-4E56-8F0A-28772860A3AE}"/>
              </a:ext>
            </a:extLst>
          </p:cNvPr>
          <p:cNvSpPr>
            <a:spLocks noGrp="1"/>
          </p:cNvSpPr>
          <p:nvPr>
            <p:ph type="ftr" sz="quarter" idx="11"/>
          </p:nvPr>
        </p:nvSpPr>
        <p:spPr/>
        <p:txBody>
          <a:bodyPr/>
          <a:lstStyle>
            <a:lvl1pPr>
              <a:defRPr/>
            </a:lvl1pPr>
          </a:lstStyle>
          <a:p>
            <a:pPr>
              <a:defRPr/>
            </a:pPr>
            <a:endParaRPr lang="en-US"/>
          </a:p>
        </p:txBody>
      </p:sp>
      <p:sp>
        <p:nvSpPr>
          <p:cNvPr id="5" name="Slide Number Placeholder 5">
            <a:extLst>
              <a:ext uri="{FF2B5EF4-FFF2-40B4-BE49-F238E27FC236}">
                <a16:creationId xmlns:a16="http://schemas.microsoft.com/office/drawing/2014/main" id="{BD8B2985-4180-4600-AA36-72ED4B263C9F}"/>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4446B21F-0943-40FD-BCD6-5CD3842988D5}" type="slidenum">
              <a:rPr lang="en-US" altLang="en-US"/>
              <a:pPr>
                <a:defRPr/>
              </a:pPr>
              <a:t>‹#›</a:t>
            </a:fld>
            <a:endParaRPr lang="en-US" altLang="en-US"/>
          </a:p>
        </p:txBody>
      </p:sp>
    </p:spTree>
    <p:extLst>
      <p:ext uri="{BB962C8B-B14F-4D97-AF65-F5344CB8AC3E}">
        <p14:creationId xmlns:p14="http://schemas.microsoft.com/office/powerpoint/2010/main" val="2515228273"/>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a:extLst>
              <a:ext uri="{FF2B5EF4-FFF2-40B4-BE49-F238E27FC236}">
                <a16:creationId xmlns:a16="http://schemas.microsoft.com/office/drawing/2014/main" id="{6AD2E640-B260-4666-ABC1-C1FA84436316}"/>
              </a:ext>
            </a:extLst>
          </p:cNvPr>
          <p:cNvSpPr>
            <a:spLocks noGrp="1"/>
          </p:cNvSpPr>
          <p:nvPr>
            <p:ph type="dt" sz="half" idx="10"/>
          </p:nvPr>
        </p:nvSpPr>
        <p:spPr/>
        <p:txBody>
          <a:bodyPr/>
          <a:lstStyle>
            <a:lvl1pPr>
              <a:defRPr/>
            </a:lvl1pPr>
          </a:lstStyle>
          <a:p>
            <a:pPr>
              <a:defRPr/>
            </a:pPr>
            <a:fld id="{3710B8DD-BDDC-45FE-AD1C-E96E23EF7F87}" type="datetimeFigureOut">
              <a:rPr lang="en-US"/>
              <a:pPr>
                <a:defRPr/>
              </a:pPr>
              <a:t>10/09/24</a:t>
            </a:fld>
            <a:endParaRPr lang="en-US"/>
          </a:p>
        </p:txBody>
      </p:sp>
      <p:sp>
        <p:nvSpPr>
          <p:cNvPr id="3" name="Footer Placeholder 4">
            <a:extLst>
              <a:ext uri="{FF2B5EF4-FFF2-40B4-BE49-F238E27FC236}">
                <a16:creationId xmlns:a16="http://schemas.microsoft.com/office/drawing/2014/main" id="{2F93EAF8-17BD-461F-9429-717DFF8A35BD}"/>
              </a:ext>
            </a:extLst>
          </p:cNvPr>
          <p:cNvSpPr>
            <a:spLocks noGrp="1"/>
          </p:cNvSpPr>
          <p:nvPr>
            <p:ph type="ftr" sz="quarter" idx="11"/>
          </p:nvPr>
        </p:nvSpPr>
        <p:spPr/>
        <p:txBody>
          <a:bodyPr/>
          <a:lstStyle>
            <a:lvl1pPr>
              <a:defRPr/>
            </a:lvl1pPr>
          </a:lstStyle>
          <a:p>
            <a:pPr>
              <a:defRPr/>
            </a:pPr>
            <a:endParaRPr lang="en-US"/>
          </a:p>
        </p:txBody>
      </p:sp>
      <p:sp>
        <p:nvSpPr>
          <p:cNvPr id="4" name="Slide Number Placeholder 5">
            <a:extLst>
              <a:ext uri="{FF2B5EF4-FFF2-40B4-BE49-F238E27FC236}">
                <a16:creationId xmlns:a16="http://schemas.microsoft.com/office/drawing/2014/main" id="{151524CC-335F-4175-93C9-F823F36DCB4C}"/>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5AB0267B-D702-4693-99A0-F23C2C45D88E}" type="slidenum">
              <a:rPr lang="en-US" altLang="en-US"/>
              <a:pPr>
                <a:defRPr/>
              </a:pPr>
              <a:t>‹#›</a:t>
            </a:fld>
            <a:endParaRPr lang="en-US" altLang="en-US"/>
          </a:p>
        </p:txBody>
      </p:sp>
    </p:spTree>
    <p:extLst>
      <p:ext uri="{BB962C8B-B14F-4D97-AF65-F5344CB8AC3E}">
        <p14:creationId xmlns:p14="http://schemas.microsoft.com/office/powerpoint/2010/main" val="3799211180"/>
      </p:ext>
    </p:extLst>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49"/>
            <a:ext cx="4011084" cy="1162051"/>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3"/>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2" y="1435102"/>
            <a:ext cx="4011084" cy="4691063"/>
          </a:xfrm>
        </p:spPr>
        <p:txBody>
          <a:bodyPr/>
          <a:lstStyle>
            <a:lvl1pPr marL="0" indent="0">
              <a:buNone/>
              <a:defRPr sz="1400"/>
            </a:lvl1pPr>
            <a:lvl2pPr marL="457189" indent="0">
              <a:buNone/>
              <a:defRPr sz="1200"/>
            </a:lvl2pPr>
            <a:lvl3pPr marL="914377" indent="0">
              <a:buNone/>
              <a:defRPr sz="1000"/>
            </a:lvl3pPr>
            <a:lvl4pPr marL="1371566" indent="0">
              <a:buNone/>
              <a:defRPr sz="900"/>
            </a:lvl4pPr>
            <a:lvl5pPr marL="1828754" indent="0">
              <a:buNone/>
              <a:defRPr sz="900"/>
            </a:lvl5pPr>
            <a:lvl6pPr marL="2285943" indent="0">
              <a:buNone/>
              <a:defRPr sz="900"/>
            </a:lvl6pPr>
            <a:lvl7pPr marL="2743131" indent="0">
              <a:buNone/>
              <a:defRPr sz="900"/>
            </a:lvl7pPr>
            <a:lvl8pPr marL="3200320" indent="0">
              <a:buNone/>
              <a:defRPr sz="900"/>
            </a:lvl8pPr>
            <a:lvl9pPr marL="3657509" indent="0">
              <a:buNone/>
              <a:defRPr sz="900"/>
            </a:lvl9pPr>
          </a:lstStyle>
          <a:p>
            <a:pPr lvl="0"/>
            <a:r>
              <a:rPr lang="en-US"/>
              <a:t>Click to edit Master text styles</a:t>
            </a:r>
          </a:p>
        </p:txBody>
      </p:sp>
      <p:sp>
        <p:nvSpPr>
          <p:cNvPr id="5" name="Date Placeholder 3">
            <a:extLst>
              <a:ext uri="{FF2B5EF4-FFF2-40B4-BE49-F238E27FC236}">
                <a16:creationId xmlns:a16="http://schemas.microsoft.com/office/drawing/2014/main" id="{343BF148-97E0-41E6-ABE8-02A14E005238}"/>
              </a:ext>
            </a:extLst>
          </p:cNvPr>
          <p:cNvSpPr>
            <a:spLocks noGrp="1"/>
          </p:cNvSpPr>
          <p:nvPr>
            <p:ph type="dt" sz="half" idx="10"/>
          </p:nvPr>
        </p:nvSpPr>
        <p:spPr/>
        <p:txBody>
          <a:bodyPr/>
          <a:lstStyle>
            <a:lvl1pPr>
              <a:defRPr/>
            </a:lvl1pPr>
          </a:lstStyle>
          <a:p>
            <a:pPr>
              <a:defRPr/>
            </a:pPr>
            <a:fld id="{A1CF3E65-315D-4E9C-8EFA-C3DA0A7BCEA4}" type="datetimeFigureOut">
              <a:rPr lang="en-US"/>
              <a:pPr>
                <a:defRPr/>
              </a:pPr>
              <a:t>10/09/24</a:t>
            </a:fld>
            <a:endParaRPr lang="en-US"/>
          </a:p>
        </p:txBody>
      </p:sp>
      <p:sp>
        <p:nvSpPr>
          <p:cNvPr id="6" name="Footer Placeholder 4">
            <a:extLst>
              <a:ext uri="{FF2B5EF4-FFF2-40B4-BE49-F238E27FC236}">
                <a16:creationId xmlns:a16="http://schemas.microsoft.com/office/drawing/2014/main" id="{4FA2BBC9-40DC-4DEF-A066-E1D317E7232C}"/>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id="{3DE99183-FF15-4EDD-B7E9-94782A90EB9C}"/>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4529174A-6140-4BBE-9996-5F0097051BA1}" type="slidenum">
              <a:rPr lang="en-US" altLang="en-US"/>
              <a:pPr>
                <a:defRPr/>
              </a:pPr>
              <a:t>‹#›</a:t>
            </a:fld>
            <a:endParaRPr lang="en-US" altLang="en-US"/>
          </a:p>
        </p:txBody>
      </p:sp>
    </p:spTree>
    <p:extLst>
      <p:ext uri="{BB962C8B-B14F-4D97-AF65-F5344CB8AC3E}">
        <p14:creationId xmlns:p14="http://schemas.microsoft.com/office/powerpoint/2010/main" val="3192377702"/>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9"/>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rtlCol="0">
            <a:normAutofit/>
          </a:bodyPr>
          <a:lstStyle>
            <a:lvl1pPr marL="0" indent="0">
              <a:buNone/>
              <a:defRPr sz="3200"/>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3"/>
          </a:xfrm>
        </p:spPr>
        <p:txBody>
          <a:bodyPr/>
          <a:lstStyle>
            <a:lvl1pPr marL="0" indent="0">
              <a:buNone/>
              <a:defRPr sz="1400"/>
            </a:lvl1pPr>
            <a:lvl2pPr marL="457189" indent="0">
              <a:buNone/>
              <a:defRPr sz="1200"/>
            </a:lvl2pPr>
            <a:lvl3pPr marL="914377" indent="0">
              <a:buNone/>
              <a:defRPr sz="1000"/>
            </a:lvl3pPr>
            <a:lvl4pPr marL="1371566" indent="0">
              <a:buNone/>
              <a:defRPr sz="900"/>
            </a:lvl4pPr>
            <a:lvl5pPr marL="1828754" indent="0">
              <a:buNone/>
              <a:defRPr sz="900"/>
            </a:lvl5pPr>
            <a:lvl6pPr marL="2285943" indent="0">
              <a:buNone/>
              <a:defRPr sz="900"/>
            </a:lvl6pPr>
            <a:lvl7pPr marL="2743131" indent="0">
              <a:buNone/>
              <a:defRPr sz="900"/>
            </a:lvl7pPr>
            <a:lvl8pPr marL="3200320" indent="0">
              <a:buNone/>
              <a:defRPr sz="900"/>
            </a:lvl8pPr>
            <a:lvl9pPr marL="3657509" indent="0">
              <a:buNone/>
              <a:defRPr sz="900"/>
            </a:lvl9pPr>
          </a:lstStyle>
          <a:p>
            <a:pPr lvl="0"/>
            <a:r>
              <a:rPr lang="en-US"/>
              <a:t>Click to edit Master text styles</a:t>
            </a:r>
          </a:p>
        </p:txBody>
      </p:sp>
      <p:sp>
        <p:nvSpPr>
          <p:cNvPr id="5" name="Date Placeholder 3">
            <a:extLst>
              <a:ext uri="{FF2B5EF4-FFF2-40B4-BE49-F238E27FC236}">
                <a16:creationId xmlns:a16="http://schemas.microsoft.com/office/drawing/2014/main" id="{41C020F0-9720-471C-AE05-873A97D8D69C}"/>
              </a:ext>
            </a:extLst>
          </p:cNvPr>
          <p:cNvSpPr>
            <a:spLocks noGrp="1"/>
          </p:cNvSpPr>
          <p:nvPr>
            <p:ph type="dt" sz="half" idx="10"/>
          </p:nvPr>
        </p:nvSpPr>
        <p:spPr/>
        <p:txBody>
          <a:bodyPr/>
          <a:lstStyle>
            <a:lvl1pPr>
              <a:defRPr/>
            </a:lvl1pPr>
          </a:lstStyle>
          <a:p>
            <a:pPr>
              <a:defRPr/>
            </a:pPr>
            <a:fld id="{763B578F-0FDC-4504-A3B8-76D9A537F50A}" type="datetimeFigureOut">
              <a:rPr lang="en-US"/>
              <a:pPr>
                <a:defRPr/>
              </a:pPr>
              <a:t>10/09/24</a:t>
            </a:fld>
            <a:endParaRPr lang="en-US"/>
          </a:p>
        </p:txBody>
      </p:sp>
      <p:sp>
        <p:nvSpPr>
          <p:cNvPr id="6" name="Footer Placeholder 4">
            <a:extLst>
              <a:ext uri="{FF2B5EF4-FFF2-40B4-BE49-F238E27FC236}">
                <a16:creationId xmlns:a16="http://schemas.microsoft.com/office/drawing/2014/main" id="{73E8EF23-8CD0-47DA-B964-0A03309FF4B4}"/>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id="{2A9EE5BA-52E4-4F1F-9594-FB99948A7906}"/>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32F58618-9404-4DD3-839F-90E27CD599C8}" type="slidenum">
              <a:rPr lang="en-US" altLang="en-US"/>
              <a:pPr>
                <a:defRPr/>
              </a:pPr>
              <a:t>‹#›</a:t>
            </a:fld>
            <a:endParaRPr lang="en-US" altLang="en-US"/>
          </a:p>
        </p:txBody>
      </p:sp>
    </p:spTree>
    <p:extLst>
      <p:ext uri="{BB962C8B-B14F-4D97-AF65-F5344CB8AC3E}">
        <p14:creationId xmlns:p14="http://schemas.microsoft.com/office/powerpoint/2010/main" val="304729691"/>
      </p:ext>
    </p:extLst>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D01EFF7B-6AC1-40FB-ADAC-D00C5863AD91}"/>
              </a:ext>
            </a:extLst>
          </p:cNvPr>
          <p:cNvSpPr>
            <a:spLocks noGrp="1"/>
          </p:cNvSpPr>
          <p:nvPr>
            <p:ph type="dt" sz="half" idx="10"/>
          </p:nvPr>
        </p:nvSpPr>
        <p:spPr/>
        <p:txBody>
          <a:bodyPr/>
          <a:lstStyle>
            <a:lvl1pPr>
              <a:defRPr/>
            </a:lvl1pPr>
          </a:lstStyle>
          <a:p>
            <a:pPr>
              <a:defRPr/>
            </a:pPr>
            <a:fld id="{4079FD02-9608-40E4-8CBE-3E6D54A04740}" type="datetimeFigureOut">
              <a:rPr lang="en-US"/>
              <a:pPr>
                <a:defRPr/>
              </a:pPr>
              <a:t>10/09/24</a:t>
            </a:fld>
            <a:endParaRPr lang="en-US"/>
          </a:p>
        </p:txBody>
      </p:sp>
      <p:sp>
        <p:nvSpPr>
          <p:cNvPr id="5" name="Footer Placeholder 4">
            <a:extLst>
              <a:ext uri="{FF2B5EF4-FFF2-40B4-BE49-F238E27FC236}">
                <a16:creationId xmlns:a16="http://schemas.microsoft.com/office/drawing/2014/main" id="{9903F53D-766F-4C44-AA07-D864C99D65E9}"/>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id="{29CBE26D-5981-4842-A2FD-5D0C7DB4D5BB}"/>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5BC5C81C-4FC5-4E56-8458-68CC82FF75D2}" type="slidenum">
              <a:rPr lang="en-US" altLang="en-US"/>
              <a:pPr>
                <a:defRPr/>
              </a:pPr>
              <a:t>‹#›</a:t>
            </a:fld>
            <a:endParaRPr lang="en-US" altLang="en-US"/>
          </a:p>
        </p:txBody>
      </p:sp>
    </p:spTree>
    <p:extLst>
      <p:ext uri="{BB962C8B-B14F-4D97-AF65-F5344CB8AC3E}">
        <p14:creationId xmlns:p14="http://schemas.microsoft.com/office/powerpoint/2010/main" val="915550309"/>
      </p:ext>
    </p:extLst>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40"/>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40"/>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DEB642F-7E40-44C9-9013-15F1019899F2}"/>
              </a:ext>
            </a:extLst>
          </p:cNvPr>
          <p:cNvSpPr>
            <a:spLocks noGrp="1"/>
          </p:cNvSpPr>
          <p:nvPr>
            <p:ph type="dt" sz="half" idx="10"/>
          </p:nvPr>
        </p:nvSpPr>
        <p:spPr/>
        <p:txBody>
          <a:bodyPr/>
          <a:lstStyle>
            <a:lvl1pPr>
              <a:defRPr/>
            </a:lvl1pPr>
          </a:lstStyle>
          <a:p>
            <a:pPr>
              <a:defRPr/>
            </a:pPr>
            <a:fld id="{928B2978-C744-4CCD-824D-39F4A12627C2}" type="datetimeFigureOut">
              <a:rPr lang="en-US"/>
              <a:pPr>
                <a:defRPr/>
              </a:pPr>
              <a:t>10/09/24</a:t>
            </a:fld>
            <a:endParaRPr lang="en-US"/>
          </a:p>
        </p:txBody>
      </p:sp>
      <p:sp>
        <p:nvSpPr>
          <p:cNvPr id="5" name="Footer Placeholder 4">
            <a:extLst>
              <a:ext uri="{FF2B5EF4-FFF2-40B4-BE49-F238E27FC236}">
                <a16:creationId xmlns:a16="http://schemas.microsoft.com/office/drawing/2014/main" id="{6A6F29F2-3308-4A7B-BD14-796EE358DC84}"/>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id="{5D58489C-7984-45A1-8FDA-046CD245D40C}"/>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2F6EC84B-8B37-442B-8817-08868D6B5C06}" type="slidenum">
              <a:rPr lang="en-US" altLang="en-US"/>
              <a:pPr>
                <a:defRPr/>
              </a:pPr>
              <a:t>‹#›</a:t>
            </a:fld>
            <a:endParaRPr lang="en-US" altLang="en-US"/>
          </a:p>
        </p:txBody>
      </p:sp>
    </p:spTree>
    <p:extLst>
      <p:ext uri="{BB962C8B-B14F-4D97-AF65-F5344CB8AC3E}">
        <p14:creationId xmlns:p14="http://schemas.microsoft.com/office/powerpoint/2010/main" val="1360198017"/>
      </p:ext>
    </p:extLst>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userDrawn="1">
  <p:cSld name="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a:extLst>
              <a:ext uri="{FF2B5EF4-FFF2-40B4-BE49-F238E27FC236}">
                <a16:creationId xmlns:a16="http://schemas.microsoft.com/office/drawing/2014/main" id="{D522D23E-4337-4DE5-8129-657979002874}"/>
              </a:ext>
            </a:extLst>
          </p:cNvPr>
          <p:cNvSpPr>
            <a:spLocks noGrp="1"/>
          </p:cNvSpPr>
          <p:nvPr>
            <p:ph type="dt" sz="half" idx="10"/>
          </p:nvPr>
        </p:nvSpPr>
        <p:spPr/>
        <p:txBody>
          <a:bodyPr/>
          <a:lstStyle>
            <a:lvl1pPr>
              <a:defRPr/>
            </a:lvl1pPr>
          </a:lstStyle>
          <a:p>
            <a:pPr>
              <a:defRPr/>
            </a:pPr>
            <a:fld id="{394B5FF8-C173-41C2-BCED-BB101CAF9248}" type="datetimeFigureOut">
              <a:rPr lang="en-US"/>
              <a:pPr>
                <a:defRPr/>
              </a:pPr>
              <a:t>10/09/24</a:t>
            </a:fld>
            <a:endParaRPr lang="en-US"/>
          </a:p>
        </p:txBody>
      </p:sp>
      <p:sp>
        <p:nvSpPr>
          <p:cNvPr id="4" name="Footer Placeholder 4">
            <a:extLst>
              <a:ext uri="{FF2B5EF4-FFF2-40B4-BE49-F238E27FC236}">
                <a16:creationId xmlns:a16="http://schemas.microsoft.com/office/drawing/2014/main" id="{E737F5DA-D729-4DB1-858A-F915207E85E1}"/>
              </a:ext>
            </a:extLst>
          </p:cNvPr>
          <p:cNvSpPr>
            <a:spLocks noGrp="1"/>
          </p:cNvSpPr>
          <p:nvPr>
            <p:ph type="ftr" sz="quarter" idx="11"/>
          </p:nvPr>
        </p:nvSpPr>
        <p:spPr/>
        <p:txBody>
          <a:bodyPr/>
          <a:lstStyle>
            <a:lvl1pPr>
              <a:defRPr/>
            </a:lvl1pPr>
          </a:lstStyle>
          <a:p>
            <a:pPr>
              <a:defRPr/>
            </a:pPr>
            <a:endParaRPr lang="en-US"/>
          </a:p>
        </p:txBody>
      </p:sp>
      <p:sp>
        <p:nvSpPr>
          <p:cNvPr id="5" name="Slide Number Placeholder 5">
            <a:extLst>
              <a:ext uri="{FF2B5EF4-FFF2-40B4-BE49-F238E27FC236}">
                <a16:creationId xmlns:a16="http://schemas.microsoft.com/office/drawing/2014/main" id="{E795406D-0103-430A-956A-9467F08D01FB}"/>
              </a:ext>
            </a:extLst>
          </p:cNvPr>
          <p:cNvSpPr>
            <a:spLocks noGrp="1"/>
          </p:cNvSpPr>
          <p:nvPr>
            <p:ph type="sldNum" sz="quarter" idx="12"/>
          </p:nvPr>
        </p:nvSpPr>
        <p:spPr/>
        <p:txBody>
          <a:bodyPr/>
          <a:lstStyle>
            <a:lvl1pPr>
              <a:defRPr/>
            </a:lvl1pPr>
          </a:lstStyle>
          <a:p>
            <a:pPr>
              <a:defRPr/>
            </a:pPr>
            <a:fld id="{BCE195B2-3DA8-4470-9A69-E46ACFDCE8B6}" type="slidenum">
              <a:rPr lang="en-US" altLang="en-US"/>
              <a:pPr>
                <a:defRPr/>
              </a:pPr>
              <a:t>‹#›</a:t>
            </a:fld>
            <a:endParaRPr lang="en-US" altLang="en-US"/>
          </a:p>
        </p:txBody>
      </p:sp>
    </p:spTree>
    <p:extLst>
      <p:ext uri="{BB962C8B-B14F-4D97-AF65-F5344CB8AC3E}">
        <p14:creationId xmlns:p14="http://schemas.microsoft.com/office/powerpoint/2010/main" val="1658151095"/>
      </p:ext>
    </p:extLst>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matchingName="Title + design">
  <p:cSld name="Title + design">
    <p:spTree>
      <p:nvGrpSpPr>
        <p:cNvPr id="1" name="Shape 52"/>
        <p:cNvGrpSpPr/>
        <p:nvPr/>
      </p:nvGrpSpPr>
      <p:grpSpPr>
        <a:xfrm>
          <a:off x="0" y="0"/>
          <a:ext cx="0" cy="0"/>
          <a:chOff x="0" y="0"/>
          <a:chExt cx="0" cy="0"/>
        </a:xfrm>
      </p:grpSpPr>
      <p:sp>
        <p:nvSpPr>
          <p:cNvPr id="53" name="Google Shape;53;p8"/>
          <p:cNvSpPr txBox="1">
            <a:spLocks noGrp="1"/>
          </p:cNvSpPr>
          <p:nvPr>
            <p:ph type="ctrTitle"/>
          </p:nvPr>
        </p:nvSpPr>
        <p:spPr>
          <a:xfrm>
            <a:off x="826533" y="220305"/>
            <a:ext cx="10538800" cy="1135600"/>
          </a:xfrm>
          <a:prstGeom prst="rect">
            <a:avLst/>
          </a:prstGeom>
        </p:spPr>
        <p:txBody>
          <a:bodyPr spcFirstLastPara="1" anchor="b">
            <a:noAutofit/>
          </a:bodyPr>
          <a:lstStyle>
            <a:lvl1pPr lvl="0" algn="ctr" rtl="0">
              <a:spcBef>
                <a:spcPts val="0"/>
              </a:spcBef>
              <a:spcAft>
                <a:spcPts val="0"/>
              </a:spcAft>
              <a:buClr>
                <a:schemeClr val="accent3"/>
              </a:buClr>
              <a:buSzPts val="3000"/>
              <a:buNone/>
              <a:defRPr sz="3000">
                <a:solidFill>
                  <a:schemeClr val="accent3"/>
                </a:solidFill>
              </a:defRPr>
            </a:lvl1pPr>
            <a:lvl2pPr lvl="1" algn="ctr" rtl="0">
              <a:spcBef>
                <a:spcPts val="0"/>
              </a:spcBef>
              <a:spcAft>
                <a:spcPts val="0"/>
              </a:spcAft>
              <a:buClr>
                <a:schemeClr val="accent3"/>
              </a:buClr>
              <a:buSzPts val="1100"/>
              <a:buNone/>
              <a:defRPr sz="1100">
                <a:solidFill>
                  <a:schemeClr val="accent3"/>
                </a:solidFill>
              </a:defRPr>
            </a:lvl2pPr>
            <a:lvl3pPr lvl="2" algn="ctr" rtl="0">
              <a:spcBef>
                <a:spcPts val="0"/>
              </a:spcBef>
              <a:spcAft>
                <a:spcPts val="0"/>
              </a:spcAft>
              <a:buClr>
                <a:schemeClr val="accent3"/>
              </a:buClr>
              <a:buSzPts val="1100"/>
              <a:buNone/>
              <a:defRPr sz="1100">
                <a:solidFill>
                  <a:schemeClr val="accent3"/>
                </a:solidFill>
              </a:defRPr>
            </a:lvl3pPr>
            <a:lvl4pPr lvl="3" algn="ctr" rtl="0">
              <a:spcBef>
                <a:spcPts val="0"/>
              </a:spcBef>
              <a:spcAft>
                <a:spcPts val="0"/>
              </a:spcAft>
              <a:buClr>
                <a:schemeClr val="accent3"/>
              </a:buClr>
              <a:buSzPts val="1100"/>
              <a:buNone/>
              <a:defRPr sz="1100">
                <a:solidFill>
                  <a:schemeClr val="accent3"/>
                </a:solidFill>
              </a:defRPr>
            </a:lvl4pPr>
            <a:lvl5pPr lvl="4" algn="ctr" rtl="0">
              <a:spcBef>
                <a:spcPts val="0"/>
              </a:spcBef>
              <a:spcAft>
                <a:spcPts val="0"/>
              </a:spcAft>
              <a:buClr>
                <a:schemeClr val="accent3"/>
              </a:buClr>
              <a:buSzPts val="1100"/>
              <a:buNone/>
              <a:defRPr sz="1100">
                <a:solidFill>
                  <a:schemeClr val="accent3"/>
                </a:solidFill>
              </a:defRPr>
            </a:lvl5pPr>
            <a:lvl6pPr lvl="5" algn="ctr" rtl="0">
              <a:spcBef>
                <a:spcPts val="0"/>
              </a:spcBef>
              <a:spcAft>
                <a:spcPts val="0"/>
              </a:spcAft>
              <a:buClr>
                <a:schemeClr val="accent3"/>
              </a:buClr>
              <a:buSzPts val="1100"/>
              <a:buNone/>
              <a:defRPr sz="1100">
                <a:solidFill>
                  <a:schemeClr val="accent3"/>
                </a:solidFill>
              </a:defRPr>
            </a:lvl6pPr>
            <a:lvl7pPr lvl="6" algn="ctr" rtl="0">
              <a:spcBef>
                <a:spcPts val="0"/>
              </a:spcBef>
              <a:spcAft>
                <a:spcPts val="0"/>
              </a:spcAft>
              <a:buClr>
                <a:schemeClr val="accent3"/>
              </a:buClr>
              <a:buSzPts val="1100"/>
              <a:buNone/>
              <a:defRPr sz="1100">
                <a:solidFill>
                  <a:schemeClr val="accent3"/>
                </a:solidFill>
              </a:defRPr>
            </a:lvl7pPr>
            <a:lvl8pPr lvl="7" algn="ctr" rtl="0">
              <a:spcBef>
                <a:spcPts val="0"/>
              </a:spcBef>
              <a:spcAft>
                <a:spcPts val="0"/>
              </a:spcAft>
              <a:buClr>
                <a:schemeClr val="accent3"/>
              </a:buClr>
              <a:buSzPts val="1100"/>
              <a:buNone/>
              <a:defRPr sz="1100">
                <a:solidFill>
                  <a:schemeClr val="accent3"/>
                </a:solidFill>
              </a:defRPr>
            </a:lvl8pPr>
            <a:lvl9pPr lvl="8" algn="ctr" rtl="0">
              <a:spcBef>
                <a:spcPts val="0"/>
              </a:spcBef>
              <a:spcAft>
                <a:spcPts val="0"/>
              </a:spcAft>
              <a:buClr>
                <a:schemeClr val="accent3"/>
              </a:buClr>
              <a:buSzPts val="1100"/>
              <a:buNone/>
              <a:defRPr sz="1100">
                <a:solidFill>
                  <a:schemeClr val="accent3"/>
                </a:solidFill>
              </a:defRPr>
            </a:lvl9pPr>
          </a:lstStyle>
          <a:p>
            <a:endParaRPr/>
          </a:p>
        </p:txBody>
      </p:sp>
    </p:spTree>
    <p:extLst>
      <p:ext uri="{BB962C8B-B14F-4D97-AF65-F5344CB8AC3E}">
        <p14:creationId xmlns:p14="http://schemas.microsoft.com/office/powerpoint/2010/main" val="3527891542"/>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226757478"/>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228481475"/>
      </p:ext>
    </p:extLst>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647253550"/>
      </p:ext>
    </p:extLst>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57596682"/>
      </p:ext>
    </p:extLst>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1448846862"/>
      </p:ext>
    </p:extLst>
  </p:cSld>
  <p:clrMapOvr>
    <a:masterClrMapping/>
  </p:clrMapOvr>
</p:sldLayout>
</file>

<file path=ppt/slideLayouts/slideLayout231.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2690068643"/>
      </p:ext>
    </p:extLst>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2433380644"/>
      </p:ext>
    </p:extLst>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29387858"/>
      </p:ext>
    </p:extLst>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821663602"/>
      </p:ext>
    </p:extLst>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604506074"/>
      </p:ext>
    </p:extLst>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matchingName="Title" type="title">
  <p:cSld name="Title">
    <p:bg>
      <p:bgPr>
        <a:solidFill>
          <a:schemeClr val="accent1"/>
        </a:solidFill>
        <a:effectLst/>
      </p:bgPr>
    </p:bg>
    <p:spTree>
      <p:nvGrpSpPr>
        <p:cNvPr id="1" name="Shape 9"/>
        <p:cNvGrpSpPr/>
        <p:nvPr/>
      </p:nvGrpSpPr>
      <p:grpSpPr>
        <a:xfrm>
          <a:off x="0" y="0"/>
          <a:ext cx="0" cy="0"/>
          <a:chOff x="0" y="0"/>
          <a:chExt cx="0" cy="0"/>
        </a:xfrm>
      </p:grpSpPr>
      <p:sp>
        <p:nvSpPr>
          <p:cNvPr id="3" name="Google Shape;10;p2"/>
          <p:cNvSpPr/>
          <p:nvPr/>
        </p:nvSpPr>
        <p:spPr>
          <a:xfrm>
            <a:off x="246064" y="168275"/>
            <a:ext cx="11699875" cy="652145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lt1"/>
          </a:solidFill>
          <a:ln>
            <a:noFill/>
          </a:ln>
        </p:spPr>
        <p:txBody>
          <a:bodyPr spcFirstLastPara="1" lIns="121900" tIns="121900" rIns="121900" bIns="121900" anchor="ctr"/>
          <a:lstStyle/>
          <a:p>
            <a:pPr defTabSz="1219140" eaLnBrk="0" fontAlgn="base" hangingPunct="0">
              <a:spcBef>
                <a:spcPct val="0"/>
              </a:spcBef>
              <a:spcAft>
                <a:spcPct val="0"/>
              </a:spcAft>
              <a:buClr>
                <a:srgbClr val="000000"/>
              </a:buClr>
              <a:buFont typeface="Arial"/>
              <a:buNone/>
              <a:defRPr/>
            </a:pPr>
            <a:endParaRPr sz="1867"/>
          </a:p>
        </p:txBody>
      </p:sp>
      <p:sp>
        <p:nvSpPr>
          <p:cNvPr id="4" name="Google Shape;12;p2"/>
          <p:cNvSpPr/>
          <p:nvPr/>
        </p:nvSpPr>
        <p:spPr>
          <a:xfrm>
            <a:off x="4829176" y="4418014"/>
            <a:ext cx="2378075" cy="227012"/>
          </a:xfrm>
          <a:custGeom>
            <a:avLst/>
            <a:gdLst/>
            <a:ahLst/>
            <a:cxnLst/>
            <a:rect l="l" t="t" r="r" b="b"/>
            <a:pathLst>
              <a:path w="16385" h="1565" extrusionOk="0">
                <a:moveTo>
                  <a:pt x="112" y="652"/>
                </a:moveTo>
                <a:lnTo>
                  <a:pt x="75" y="671"/>
                </a:lnTo>
                <a:lnTo>
                  <a:pt x="19" y="708"/>
                </a:lnTo>
                <a:lnTo>
                  <a:pt x="1" y="745"/>
                </a:lnTo>
                <a:lnTo>
                  <a:pt x="1" y="801"/>
                </a:lnTo>
                <a:lnTo>
                  <a:pt x="1" y="876"/>
                </a:lnTo>
                <a:lnTo>
                  <a:pt x="19" y="913"/>
                </a:lnTo>
                <a:lnTo>
                  <a:pt x="57" y="950"/>
                </a:lnTo>
                <a:lnTo>
                  <a:pt x="131" y="987"/>
                </a:lnTo>
                <a:lnTo>
                  <a:pt x="187" y="987"/>
                </a:lnTo>
                <a:lnTo>
                  <a:pt x="261" y="950"/>
                </a:lnTo>
                <a:lnTo>
                  <a:pt x="317" y="894"/>
                </a:lnTo>
                <a:lnTo>
                  <a:pt x="336" y="838"/>
                </a:lnTo>
                <a:lnTo>
                  <a:pt x="336" y="764"/>
                </a:lnTo>
                <a:lnTo>
                  <a:pt x="317" y="727"/>
                </a:lnTo>
                <a:lnTo>
                  <a:pt x="280" y="689"/>
                </a:lnTo>
                <a:lnTo>
                  <a:pt x="224" y="671"/>
                </a:lnTo>
                <a:lnTo>
                  <a:pt x="168" y="652"/>
                </a:lnTo>
                <a:close/>
                <a:moveTo>
                  <a:pt x="16236" y="689"/>
                </a:moveTo>
                <a:lnTo>
                  <a:pt x="16161" y="708"/>
                </a:lnTo>
                <a:lnTo>
                  <a:pt x="16087" y="745"/>
                </a:lnTo>
                <a:lnTo>
                  <a:pt x="16031" y="801"/>
                </a:lnTo>
                <a:lnTo>
                  <a:pt x="15994" y="857"/>
                </a:lnTo>
                <a:lnTo>
                  <a:pt x="15975" y="931"/>
                </a:lnTo>
                <a:lnTo>
                  <a:pt x="15994" y="987"/>
                </a:lnTo>
                <a:lnTo>
                  <a:pt x="16049" y="1043"/>
                </a:lnTo>
                <a:lnTo>
                  <a:pt x="16124" y="1080"/>
                </a:lnTo>
                <a:lnTo>
                  <a:pt x="16180" y="1099"/>
                </a:lnTo>
                <a:lnTo>
                  <a:pt x="16217" y="1080"/>
                </a:lnTo>
                <a:lnTo>
                  <a:pt x="16291" y="1062"/>
                </a:lnTo>
                <a:lnTo>
                  <a:pt x="16347" y="987"/>
                </a:lnTo>
                <a:lnTo>
                  <a:pt x="16385" y="913"/>
                </a:lnTo>
                <a:lnTo>
                  <a:pt x="16385" y="838"/>
                </a:lnTo>
                <a:lnTo>
                  <a:pt x="16366" y="764"/>
                </a:lnTo>
                <a:lnTo>
                  <a:pt x="16310" y="708"/>
                </a:lnTo>
                <a:lnTo>
                  <a:pt x="16273" y="689"/>
                </a:lnTo>
                <a:close/>
                <a:moveTo>
                  <a:pt x="4655" y="1"/>
                </a:moveTo>
                <a:lnTo>
                  <a:pt x="4506" y="19"/>
                </a:lnTo>
                <a:lnTo>
                  <a:pt x="4357" y="56"/>
                </a:lnTo>
                <a:lnTo>
                  <a:pt x="4246" y="94"/>
                </a:lnTo>
                <a:lnTo>
                  <a:pt x="4134" y="168"/>
                </a:lnTo>
                <a:lnTo>
                  <a:pt x="4022" y="243"/>
                </a:lnTo>
                <a:lnTo>
                  <a:pt x="3929" y="336"/>
                </a:lnTo>
                <a:lnTo>
                  <a:pt x="3575" y="727"/>
                </a:lnTo>
                <a:lnTo>
                  <a:pt x="3408" y="876"/>
                </a:lnTo>
                <a:lnTo>
                  <a:pt x="3315" y="931"/>
                </a:lnTo>
                <a:lnTo>
                  <a:pt x="3203" y="987"/>
                </a:lnTo>
                <a:lnTo>
                  <a:pt x="3110" y="1025"/>
                </a:lnTo>
                <a:lnTo>
                  <a:pt x="2998" y="1025"/>
                </a:lnTo>
                <a:lnTo>
                  <a:pt x="2886" y="1006"/>
                </a:lnTo>
                <a:lnTo>
                  <a:pt x="2775" y="969"/>
                </a:lnTo>
                <a:lnTo>
                  <a:pt x="2682" y="894"/>
                </a:lnTo>
                <a:lnTo>
                  <a:pt x="2607" y="820"/>
                </a:lnTo>
                <a:lnTo>
                  <a:pt x="2458" y="652"/>
                </a:lnTo>
                <a:lnTo>
                  <a:pt x="2309" y="485"/>
                </a:lnTo>
                <a:lnTo>
                  <a:pt x="2235" y="410"/>
                </a:lnTo>
                <a:lnTo>
                  <a:pt x="2142" y="354"/>
                </a:lnTo>
                <a:lnTo>
                  <a:pt x="2011" y="298"/>
                </a:lnTo>
                <a:lnTo>
                  <a:pt x="1900" y="261"/>
                </a:lnTo>
                <a:lnTo>
                  <a:pt x="1658" y="261"/>
                </a:lnTo>
                <a:lnTo>
                  <a:pt x="1546" y="280"/>
                </a:lnTo>
                <a:lnTo>
                  <a:pt x="1434" y="317"/>
                </a:lnTo>
                <a:lnTo>
                  <a:pt x="1323" y="373"/>
                </a:lnTo>
                <a:lnTo>
                  <a:pt x="1211" y="429"/>
                </a:lnTo>
                <a:lnTo>
                  <a:pt x="1099" y="578"/>
                </a:lnTo>
                <a:lnTo>
                  <a:pt x="1006" y="689"/>
                </a:lnTo>
                <a:lnTo>
                  <a:pt x="932" y="820"/>
                </a:lnTo>
                <a:lnTo>
                  <a:pt x="876" y="950"/>
                </a:lnTo>
                <a:lnTo>
                  <a:pt x="857" y="1062"/>
                </a:lnTo>
                <a:lnTo>
                  <a:pt x="857" y="1099"/>
                </a:lnTo>
                <a:lnTo>
                  <a:pt x="857" y="1136"/>
                </a:lnTo>
                <a:lnTo>
                  <a:pt x="894" y="1174"/>
                </a:lnTo>
                <a:lnTo>
                  <a:pt x="969" y="1174"/>
                </a:lnTo>
                <a:lnTo>
                  <a:pt x="1006" y="1155"/>
                </a:lnTo>
                <a:lnTo>
                  <a:pt x="1062" y="1043"/>
                </a:lnTo>
                <a:lnTo>
                  <a:pt x="1118" y="931"/>
                </a:lnTo>
                <a:lnTo>
                  <a:pt x="1155" y="838"/>
                </a:lnTo>
                <a:lnTo>
                  <a:pt x="1211" y="764"/>
                </a:lnTo>
                <a:lnTo>
                  <a:pt x="1285" y="671"/>
                </a:lnTo>
                <a:lnTo>
                  <a:pt x="1378" y="615"/>
                </a:lnTo>
                <a:lnTo>
                  <a:pt x="1471" y="559"/>
                </a:lnTo>
                <a:lnTo>
                  <a:pt x="1602" y="522"/>
                </a:lnTo>
                <a:lnTo>
                  <a:pt x="1825" y="522"/>
                </a:lnTo>
                <a:lnTo>
                  <a:pt x="1937" y="559"/>
                </a:lnTo>
                <a:lnTo>
                  <a:pt x="2030" y="615"/>
                </a:lnTo>
                <a:lnTo>
                  <a:pt x="2142" y="671"/>
                </a:lnTo>
                <a:lnTo>
                  <a:pt x="2216" y="764"/>
                </a:lnTo>
                <a:lnTo>
                  <a:pt x="2309" y="838"/>
                </a:lnTo>
                <a:lnTo>
                  <a:pt x="2458" y="1043"/>
                </a:lnTo>
                <a:lnTo>
                  <a:pt x="2533" y="1118"/>
                </a:lnTo>
                <a:lnTo>
                  <a:pt x="2607" y="1211"/>
                </a:lnTo>
                <a:lnTo>
                  <a:pt x="2700" y="1267"/>
                </a:lnTo>
                <a:lnTo>
                  <a:pt x="2812" y="1322"/>
                </a:lnTo>
                <a:lnTo>
                  <a:pt x="2924" y="1341"/>
                </a:lnTo>
                <a:lnTo>
                  <a:pt x="3054" y="1341"/>
                </a:lnTo>
                <a:lnTo>
                  <a:pt x="3166" y="1322"/>
                </a:lnTo>
                <a:lnTo>
                  <a:pt x="3277" y="1285"/>
                </a:lnTo>
                <a:lnTo>
                  <a:pt x="3371" y="1248"/>
                </a:lnTo>
                <a:lnTo>
                  <a:pt x="3464" y="1174"/>
                </a:lnTo>
                <a:lnTo>
                  <a:pt x="3631" y="1043"/>
                </a:lnTo>
                <a:lnTo>
                  <a:pt x="3799" y="876"/>
                </a:lnTo>
                <a:lnTo>
                  <a:pt x="4078" y="578"/>
                </a:lnTo>
                <a:lnTo>
                  <a:pt x="4227" y="447"/>
                </a:lnTo>
                <a:lnTo>
                  <a:pt x="4376" y="336"/>
                </a:lnTo>
                <a:lnTo>
                  <a:pt x="4450" y="298"/>
                </a:lnTo>
                <a:lnTo>
                  <a:pt x="4543" y="261"/>
                </a:lnTo>
                <a:lnTo>
                  <a:pt x="4711" y="261"/>
                </a:lnTo>
                <a:lnTo>
                  <a:pt x="4786" y="280"/>
                </a:lnTo>
                <a:lnTo>
                  <a:pt x="4879" y="317"/>
                </a:lnTo>
                <a:lnTo>
                  <a:pt x="4953" y="392"/>
                </a:lnTo>
                <a:lnTo>
                  <a:pt x="5046" y="485"/>
                </a:lnTo>
                <a:lnTo>
                  <a:pt x="5195" y="671"/>
                </a:lnTo>
                <a:lnTo>
                  <a:pt x="5344" y="857"/>
                </a:lnTo>
                <a:lnTo>
                  <a:pt x="5474" y="1043"/>
                </a:lnTo>
                <a:lnTo>
                  <a:pt x="5623" y="1211"/>
                </a:lnTo>
                <a:lnTo>
                  <a:pt x="5716" y="1267"/>
                </a:lnTo>
                <a:lnTo>
                  <a:pt x="5810" y="1322"/>
                </a:lnTo>
                <a:lnTo>
                  <a:pt x="5903" y="1378"/>
                </a:lnTo>
                <a:lnTo>
                  <a:pt x="5996" y="1397"/>
                </a:lnTo>
                <a:lnTo>
                  <a:pt x="6107" y="1416"/>
                </a:lnTo>
                <a:lnTo>
                  <a:pt x="6219" y="1397"/>
                </a:lnTo>
                <a:lnTo>
                  <a:pt x="6349" y="1378"/>
                </a:lnTo>
                <a:lnTo>
                  <a:pt x="6498" y="1322"/>
                </a:lnTo>
                <a:lnTo>
                  <a:pt x="6591" y="1267"/>
                </a:lnTo>
                <a:lnTo>
                  <a:pt x="6703" y="1211"/>
                </a:lnTo>
                <a:lnTo>
                  <a:pt x="6908" y="1043"/>
                </a:lnTo>
                <a:lnTo>
                  <a:pt x="7131" y="894"/>
                </a:lnTo>
                <a:lnTo>
                  <a:pt x="7336" y="727"/>
                </a:lnTo>
                <a:lnTo>
                  <a:pt x="7448" y="671"/>
                </a:lnTo>
                <a:lnTo>
                  <a:pt x="7560" y="615"/>
                </a:lnTo>
                <a:lnTo>
                  <a:pt x="7671" y="578"/>
                </a:lnTo>
                <a:lnTo>
                  <a:pt x="7895" y="578"/>
                </a:lnTo>
                <a:lnTo>
                  <a:pt x="8006" y="615"/>
                </a:lnTo>
                <a:lnTo>
                  <a:pt x="8137" y="671"/>
                </a:lnTo>
                <a:lnTo>
                  <a:pt x="8248" y="764"/>
                </a:lnTo>
                <a:lnTo>
                  <a:pt x="8397" y="931"/>
                </a:lnTo>
                <a:lnTo>
                  <a:pt x="8528" y="1099"/>
                </a:lnTo>
                <a:lnTo>
                  <a:pt x="8677" y="1248"/>
                </a:lnTo>
                <a:lnTo>
                  <a:pt x="8826" y="1397"/>
                </a:lnTo>
                <a:lnTo>
                  <a:pt x="8900" y="1453"/>
                </a:lnTo>
                <a:lnTo>
                  <a:pt x="8993" y="1509"/>
                </a:lnTo>
                <a:lnTo>
                  <a:pt x="9068" y="1546"/>
                </a:lnTo>
                <a:lnTo>
                  <a:pt x="9161" y="1564"/>
                </a:lnTo>
                <a:lnTo>
                  <a:pt x="9272" y="1564"/>
                </a:lnTo>
                <a:lnTo>
                  <a:pt x="9366" y="1546"/>
                </a:lnTo>
                <a:lnTo>
                  <a:pt x="9477" y="1527"/>
                </a:lnTo>
                <a:lnTo>
                  <a:pt x="9608" y="1471"/>
                </a:lnTo>
                <a:lnTo>
                  <a:pt x="9757" y="1360"/>
                </a:lnTo>
                <a:lnTo>
                  <a:pt x="9924" y="1211"/>
                </a:lnTo>
                <a:lnTo>
                  <a:pt x="10110" y="1043"/>
                </a:lnTo>
                <a:lnTo>
                  <a:pt x="10296" y="876"/>
                </a:lnTo>
                <a:lnTo>
                  <a:pt x="10483" y="745"/>
                </a:lnTo>
                <a:lnTo>
                  <a:pt x="10576" y="708"/>
                </a:lnTo>
                <a:lnTo>
                  <a:pt x="10687" y="671"/>
                </a:lnTo>
                <a:lnTo>
                  <a:pt x="10781" y="652"/>
                </a:lnTo>
                <a:lnTo>
                  <a:pt x="10874" y="652"/>
                </a:lnTo>
                <a:lnTo>
                  <a:pt x="10967" y="689"/>
                </a:lnTo>
                <a:lnTo>
                  <a:pt x="11078" y="727"/>
                </a:lnTo>
                <a:lnTo>
                  <a:pt x="11172" y="801"/>
                </a:lnTo>
                <a:lnTo>
                  <a:pt x="11246" y="894"/>
                </a:lnTo>
                <a:lnTo>
                  <a:pt x="11395" y="1099"/>
                </a:lnTo>
                <a:lnTo>
                  <a:pt x="11544" y="1304"/>
                </a:lnTo>
                <a:lnTo>
                  <a:pt x="11637" y="1378"/>
                </a:lnTo>
                <a:lnTo>
                  <a:pt x="11730" y="1453"/>
                </a:lnTo>
                <a:lnTo>
                  <a:pt x="11879" y="1509"/>
                </a:lnTo>
                <a:lnTo>
                  <a:pt x="12028" y="1527"/>
                </a:lnTo>
                <a:lnTo>
                  <a:pt x="12177" y="1509"/>
                </a:lnTo>
                <a:lnTo>
                  <a:pt x="12326" y="1471"/>
                </a:lnTo>
                <a:lnTo>
                  <a:pt x="12456" y="1397"/>
                </a:lnTo>
                <a:lnTo>
                  <a:pt x="12586" y="1304"/>
                </a:lnTo>
                <a:lnTo>
                  <a:pt x="12810" y="1099"/>
                </a:lnTo>
                <a:lnTo>
                  <a:pt x="13015" y="894"/>
                </a:lnTo>
                <a:lnTo>
                  <a:pt x="13126" y="801"/>
                </a:lnTo>
                <a:lnTo>
                  <a:pt x="13238" y="708"/>
                </a:lnTo>
                <a:lnTo>
                  <a:pt x="13368" y="615"/>
                </a:lnTo>
                <a:lnTo>
                  <a:pt x="13517" y="578"/>
                </a:lnTo>
                <a:lnTo>
                  <a:pt x="13573" y="559"/>
                </a:lnTo>
                <a:lnTo>
                  <a:pt x="13648" y="559"/>
                </a:lnTo>
                <a:lnTo>
                  <a:pt x="13722" y="578"/>
                </a:lnTo>
                <a:lnTo>
                  <a:pt x="13778" y="615"/>
                </a:lnTo>
                <a:lnTo>
                  <a:pt x="13890" y="671"/>
                </a:lnTo>
                <a:lnTo>
                  <a:pt x="13964" y="764"/>
                </a:lnTo>
                <a:lnTo>
                  <a:pt x="14095" y="969"/>
                </a:lnTo>
                <a:lnTo>
                  <a:pt x="14169" y="1062"/>
                </a:lnTo>
                <a:lnTo>
                  <a:pt x="14243" y="1155"/>
                </a:lnTo>
                <a:lnTo>
                  <a:pt x="14337" y="1248"/>
                </a:lnTo>
                <a:lnTo>
                  <a:pt x="14448" y="1304"/>
                </a:lnTo>
                <a:lnTo>
                  <a:pt x="14597" y="1341"/>
                </a:lnTo>
                <a:lnTo>
                  <a:pt x="14746" y="1360"/>
                </a:lnTo>
                <a:lnTo>
                  <a:pt x="14895" y="1341"/>
                </a:lnTo>
                <a:lnTo>
                  <a:pt x="15025" y="1304"/>
                </a:lnTo>
                <a:lnTo>
                  <a:pt x="15156" y="1229"/>
                </a:lnTo>
                <a:lnTo>
                  <a:pt x="15286" y="1155"/>
                </a:lnTo>
                <a:lnTo>
                  <a:pt x="15398" y="1062"/>
                </a:lnTo>
                <a:lnTo>
                  <a:pt x="15510" y="950"/>
                </a:lnTo>
                <a:lnTo>
                  <a:pt x="15677" y="745"/>
                </a:lnTo>
                <a:lnTo>
                  <a:pt x="15770" y="634"/>
                </a:lnTo>
                <a:lnTo>
                  <a:pt x="15826" y="503"/>
                </a:lnTo>
                <a:lnTo>
                  <a:pt x="15882" y="410"/>
                </a:lnTo>
                <a:lnTo>
                  <a:pt x="15900" y="354"/>
                </a:lnTo>
                <a:lnTo>
                  <a:pt x="15882" y="298"/>
                </a:lnTo>
                <a:lnTo>
                  <a:pt x="15845" y="243"/>
                </a:lnTo>
                <a:lnTo>
                  <a:pt x="15770" y="205"/>
                </a:lnTo>
                <a:lnTo>
                  <a:pt x="15714" y="224"/>
                </a:lnTo>
                <a:lnTo>
                  <a:pt x="15677" y="243"/>
                </a:lnTo>
                <a:lnTo>
                  <a:pt x="15658" y="280"/>
                </a:lnTo>
                <a:lnTo>
                  <a:pt x="15528" y="466"/>
                </a:lnTo>
                <a:lnTo>
                  <a:pt x="15379" y="652"/>
                </a:lnTo>
                <a:lnTo>
                  <a:pt x="15212" y="820"/>
                </a:lnTo>
                <a:lnTo>
                  <a:pt x="15044" y="969"/>
                </a:lnTo>
                <a:lnTo>
                  <a:pt x="14951" y="1025"/>
                </a:lnTo>
                <a:lnTo>
                  <a:pt x="14858" y="1043"/>
                </a:lnTo>
                <a:lnTo>
                  <a:pt x="14765" y="1062"/>
                </a:lnTo>
                <a:lnTo>
                  <a:pt x="14653" y="1062"/>
                </a:lnTo>
                <a:lnTo>
                  <a:pt x="14560" y="1043"/>
                </a:lnTo>
                <a:lnTo>
                  <a:pt x="14467" y="987"/>
                </a:lnTo>
                <a:lnTo>
                  <a:pt x="14355" y="913"/>
                </a:lnTo>
                <a:lnTo>
                  <a:pt x="14262" y="801"/>
                </a:lnTo>
                <a:lnTo>
                  <a:pt x="14113" y="634"/>
                </a:lnTo>
                <a:lnTo>
                  <a:pt x="14039" y="540"/>
                </a:lnTo>
                <a:lnTo>
                  <a:pt x="13964" y="466"/>
                </a:lnTo>
                <a:lnTo>
                  <a:pt x="13871" y="410"/>
                </a:lnTo>
                <a:lnTo>
                  <a:pt x="13778" y="373"/>
                </a:lnTo>
                <a:lnTo>
                  <a:pt x="13666" y="336"/>
                </a:lnTo>
                <a:lnTo>
                  <a:pt x="13536" y="336"/>
                </a:lnTo>
                <a:lnTo>
                  <a:pt x="13424" y="354"/>
                </a:lnTo>
                <a:lnTo>
                  <a:pt x="13331" y="392"/>
                </a:lnTo>
                <a:lnTo>
                  <a:pt x="13238" y="429"/>
                </a:lnTo>
                <a:lnTo>
                  <a:pt x="13145" y="485"/>
                </a:lnTo>
                <a:lnTo>
                  <a:pt x="12977" y="615"/>
                </a:lnTo>
                <a:lnTo>
                  <a:pt x="12810" y="764"/>
                </a:lnTo>
                <a:lnTo>
                  <a:pt x="12661" y="913"/>
                </a:lnTo>
                <a:lnTo>
                  <a:pt x="12493" y="1043"/>
                </a:lnTo>
                <a:lnTo>
                  <a:pt x="12400" y="1118"/>
                </a:lnTo>
                <a:lnTo>
                  <a:pt x="12307" y="1174"/>
                </a:lnTo>
                <a:lnTo>
                  <a:pt x="12214" y="1211"/>
                </a:lnTo>
                <a:lnTo>
                  <a:pt x="12102" y="1248"/>
                </a:lnTo>
                <a:lnTo>
                  <a:pt x="11991" y="1248"/>
                </a:lnTo>
                <a:lnTo>
                  <a:pt x="11898" y="1229"/>
                </a:lnTo>
                <a:lnTo>
                  <a:pt x="11805" y="1192"/>
                </a:lnTo>
                <a:lnTo>
                  <a:pt x="11730" y="1118"/>
                </a:lnTo>
                <a:lnTo>
                  <a:pt x="11656" y="1043"/>
                </a:lnTo>
                <a:lnTo>
                  <a:pt x="11600" y="969"/>
                </a:lnTo>
                <a:lnTo>
                  <a:pt x="11469" y="783"/>
                </a:lnTo>
                <a:lnTo>
                  <a:pt x="11376" y="671"/>
                </a:lnTo>
                <a:lnTo>
                  <a:pt x="11283" y="578"/>
                </a:lnTo>
                <a:lnTo>
                  <a:pt x="11190" y="503"/>
                </a:lnTo>
                <a:lnTo>
                  <a:pt x="11097" y="447"/>
                </a:lnTo>
                <a:lnTo>
                  <a:pt x="10985" y="429"/>
                </a:lnTo>
                <a:lnTo>
                  <a:pt x="10892" y="410"/>
                </a:lnTo>
                <a:lnTo>
                  <a:pt x="10706" y="410"/>
                </a:lnTo>
                <a:lnTo>
                  <a:pt x="10613" y="447"/>
                </a:lnTo>
                <a:lnTo>
                  <a:pt x="10501" y="485"/>
                </a:lnTo>
                <a:lnTo>
                  <a:pt x="10315" y="596"/>
                </a:lnTo>
                <a:lnTo>
                  <a:pt x="10110" y="727"/>
                </a:lnTo>
                <a:lnTo>
                  <a:pt x="9924" y="894"/>
                </a:lnTo>
                <a:lnTo>
                  <a:pt x="9775" y="1006"/>
                </a:lnTo>
                <a:lnTo>
                  <a:pt x="9608" y="1136"/>
                </a:lnTo>
                <a:lnTo>
                  <a:pt x="9533" y="1192"/>
                </a:lnTo>
                <a:lnTo>
                  <a:pt x="9440" y="1229"/>
                </a:lnTo>
                <a:lnTo>
                  <a:pt x="9347" y="1248"/>
                </a:lnTo>
                <a:lnTo>
                  <a:pt x="9254" y="1267"/>
                </a:lnTo>
                <a:lnTo>
                  <a:pt x="9142" y="1267"/>
                </a:lnTo>
                <a:lnTo>
                  <a:pt x="9049" y="1229"/>
                </a:lnTo>
                <a:lnTo>
                  <a:pt x="8956" y="1174"/>
                </a:lnTo>
                <a:lnTo>
                  <a:pt x="8863" y="1118"/>
                </a:lnTo>
                <a:lnTo>
                  <a:pt x="8714" y="950"/>
                </a:lnTo>
                <a:lnTo>
                  <a:pt x="8584" y="801"/>
                </a:lnTo>
                <a:lnTo>
                  <a:pt x="8435" y="615"/>
                </a:lnTo>
                <a:lnTo>
                  <a:pt x="8267" y="466"/>
                </a:lnTo>
                <a:lnTo>
                  <a:pt x="8155" y="392"/>
                </a:lnTo>
                <a:lnTo>
                  <a:pt x="8062" y="354"/>
                </a:lnTo>
                <a:lnTo>
                  <a:pt x="7951" y="317"/>
                </a:lnTo>
                <a:lnTo>
                  <a:pt x="7820" y="298"/>
                </a:lnTo>
                <a:lnTo>
                  <a:pt x="7690" y="317"/>
                </a:lnTo>
                <a:lnTo>
                  <a:pt x="7541" y="336"/>
                </a:lnTo>
                <a:lnTo>
                  <a:pt x="7411" y="392"/>
                </a:lnTo>
                <a:lnTo>
                  <a:pt x="7280" y="466"/>
                </a:lnTo>
                <a:lnTo>
                  <a:pt x="7057" y="615"/>
                </a:lnTo>
                <a:lnTo>
                  <a:pt x="6833" y="783"/>
                </a:lnTo>
                <a:lnTo>
                  <a:pt x="6629" y="931"/>
                </a:lnTo>
                <a:lnTo>
                  <a:pt x="6517" y="1006"/>
                </a:lnTo>
                <a:lnTo>
                  <a:pt x="6405" y="1062"/>
                </a:lnTo>
                <a:lnTo>
                  <a:pt x="6294" y="1099"/>
                </a:lnTo>
                <a:lnTo>
                  <a:pt x="6182" y="1118"/>
                </a:lnTo>
                <a:lnTo>
                  <a:pt x="6052" y="1118"/>
                </a:lnTo>
                <a:lnTo>
                  <a:pt x="5921" y="1080"/>
                </a:lnTo>
                <a:lnTo>
                  <a:pt x="5828" y="1025"/>
                </a:lnTo>
                <a:lnTo>
                  <a:pt x="5754" y="950"/>
                </a:lnTo>
                <a:lnTo>
                  <a:pt x="5661" y="876"/>
                </a:lnTo>
                <a:lnTo>
                  <a:pt x="5586" y="783"/>
                </a:lnTo>
                <a:lnTo>
                  <a:pt x="5325" y="410"/>
                </a:lnTo>
                <a:lnTo>
                  <a:pt x="5232" y="298"/>
                </a:lnTo>
                <a:lnTo>
                  <a:pt x="5139" y="205"/>
                </a:lnTo>
                <a:lnTo>
                  <a:pt x="5028" y="131"/>
                </a:lnTo>
                <a:lnTo>
                  <a:pt x="4897" y="56"/>
                </a:lnTo>
                <a:lnTo>
                  <a:pt x="4786" y="19"/>
                </a:lnTo>
                <a:lnTo>
                  <a:pt x="4655" y="1"/>
                </a:lnTo>
                <a:close/>
              </a:path>
            </a:pathLst>
          </a:custGeom>
          <a:solidFill>
            <a:schemeClr val="lt1"/>
          </a:solidFill>
          <a:ln>
            <a:noFill/>
          </a:ln>
        </p:spPr>
        <p:txBody>
          <a:bodyPr spcFirstLastPara="1" lIns="121900" tIns="121900" rIns="121900" bIns="121900" anchor="ctr"/>
          <a:lstStyle/>
          <a:p>
            <a:pPr defTabSz="1219140" eaLnBrk="0" fontAlgn="base" hangingPunct="0">
              <a:spcBef>
                <a:spcPct val="0"/>
              </a:spcBef>
              <a:spcAft>
                <a:spcPct val="0"/>
              </a:spcAft>
              <a:buClr>
                <a:srgbClr val="000000"/>
              </a:buClr>
              <a:buFont typeface="Arial"/>
              <a:buNone/>
              <a:defRPr/>
            </a:pPr>
            <a:endParaRPr sz="1867"/>
          </a:p>
        </p:txBody>
      </p:sp>
      <p:sp>
        <p:nvSpPr>
          <p:cNvPr id="11" name="Google Shape;11;p2"/>
          <p:cNvSpPr txBox="1">
            <a:spLocks noGrp="1"/>
          </p:cNvSpPr>
          <p:nvPr>
            <p:ph type="ctrTitle"/>
          </p:nvPr>
        </p:nvSpPr>
        <p:spPr>
          <a:xfrm>
            <a:off x="3519333" y="2655767"/>
            <a:ext cx="5153200" cy="1546400"/>
          </a:xfrm>
          <a:prstGeom prst="rect">
            <a:avLst/>
          </a:prstGeom>
        </p:spPr>
        <p:txBody>
          <a:bodyPr spcFirstLastPara="1">
            <a:noAutofit/>
          </a:bodyPr>
          <a:lstStyle>
            <a:lvl1pPr lvl="0" algn="ctr">
              <a:spcBef>
                <a:spcPts val="0"/>
              </a:spcBef>
              <a:spcAft>
                <a:spcPts val="0"/>
              </a:spcAft>
              <a:buSzPts val="4800"/>
              <a:buNone/>
              <a:defRPr sz="6400"/>
            </a:lvl1pPr>
            <a:lvl2pPr lvl="1" algn="ctr">
              <a:spcBef>
                <a:spcPts val="0"/>
              </a:spcBef>
              <a:spcAft>
                <a:spcPts val="0"/>
              </a:spcAft>
              <a:buSzPts val="4800"/>
              <a:buNone/>
              <a:defRPr sz="6400"/>
            </a:lvl2pPr>
            <a:lvl3pPr lvl="2" algn="ctr">
              <a:spcBef>
                <a:spcPts val="0"/>
              </a:spcBef>
              <a:spcAft>
                <a:spcPts val="0"/>
              </a:spcAft>
              <a:buSzPts val="4800"/>
              <a:buNone/>
              <a:defRPr sz="6400"/>
            </a:lvl3pPr>
            <a:lvl4pPr lvl="3" algn="ctr">
              <a:spcBef>
                <a:spcPts val="0"/>
              </a:spcBef>
              <a:spcAft>
                <a:spcPts val="0"/>
              </a:spcAft>
              <a:buSzPts val="4800"/>
              <a:buNone/>
              <a:defRPr sz="6400"/>
            </a:lvl4pPr>
            <a:lvl5pPr lvl="4" algn="ctr">
              <a:spcBef>
                <a:spcPts val="0"/>
              </a:spcBef>
              <a:spcAft>
                <a:spcPts val="0"/>
              </a:spcAft>
              <a:buSzPts val="4800"/>
              <a:buNone/>
              <a:defRPr sz="6400"/>
            </a:lvl5pPr>
            <a:lvl6pPr lvl="5" algn="ctr">
              <a:spcBef>
                <a:spcPts val="0"/>
              </a:spcBef>
              <a:spcAft>
                <a:spcPts val="0"/>
              </a:spcAft>
              <a:buSzPts val="4800"/>
              <a:buNone/>
              <a:defRPr sz="6400"/>
            </a:lvl6pPr>
            <a:lvl7pPr lvl="6" algn="ctr">
              <a:spcBef>
                <a:spcPts val="0"/>
              </a:spcBef>
              <a:spcAft>
                <a:spcPts val="0"/>
              </a:spcAft>
              <a:buSzPts val="4800"/>
              <a:buNone/>
              <a:defRPr sz="6400"/>
            </a:lvl7pPr>
            <a:lvl8pPr lvl="7" algn="ctr">
              <a:spcBef>
                <a:spcPts val="0"/>
              </a:spcBef>
              <a:spcAft>
                <a:spcPts val="0"/>
              </a:spcAft>
              <a:buSzPts val="4800"/>
              <a:buNone/>
              <a:defRPr sz="6400"/>
            </a:lvl8pPr>
            <a:lvl9pPr lvl="8" algn="ctr">
              <a:spcBef>
                <a:spcPts val="0"/>
              </a:spcBef>
              <a:spcAft>
                <a:spcPts val="0"/>
              </a:spcAft>
              <a:buSzPts val="4800"/>
              <a:buNone/>
              <a:defRPr sz="6400"/>
            </a:lvl9pPr>
          </a:lstStyle>
          <a:p>
            <a:endParaRPr/>
          </a:p>
        </p:txBody>
      </p:sp>
    </p:spTree>
    <p:extLst>
      <p:ext uri="{BB962C8B-B14F-4D97-AF65-F5344CB8AC3E}">
        <p14:creationId xmlns:p14="http://schemas.microsoft.com/office/powerpoint/2010/main" val="1136889894"/>
      </p:ext>
    </p:extLst>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3"/>
        <p:cNvGrpSpPr/>
        <p:nvPr/>
      </p:nvGrpSpPr>
      <p:grpSpPr>
        <a:xfrm>
          <a:off x="0" y="0"/>
          <a:ext cx="0" cy="0"/>
          <a:chOff x="0" y="0"/>
          <a:chExt cx="0" cy="0"/>
        </a:xfrm>
      </p:grpSpPr>
      <p:sp>
        <p:nvSpPr>
          <p:cNvPr id="4" name="Google Shape;14;p3"/>
          <p:cNvSpPr/>
          <p:nvPr/>
        </p:nvSpPr>
        <p:spPr>
          <a:xfrm>
            <a:off x="279400" y="179389"/>
            <a:ext cx="11633200" cy="6499225"/>
          </a:xfrm>
          <a:custGeom>
            <a:avLst/>
            <a:gdLst/>
            <a:ahLst/>
            <a:cxnLst/>
            <a:rect l="l" t="t" r="r" b="b"/>
            <a:pathLst>
              <a:path w="92198" h="51517" extrusionOk="0">
                <a:moveTo>
                  <a:pt x="16254" y="186"/>
                </a:moveTo>
                <a:lnTo>
                  <a:pt x="16198" y="205"/>
                </a:lnTo>
                <a:lnTo>
                  <a:pt x="16161" y="242"/>
                </a:lnTo>
                <a:lnTo>
                  <a:pt x="16142" y="279"/>
                </a:lnTo>
                <a:lnTo>
                  <a:pt x="16124" y="354"/>
                </a:lnTo>
                <a:lnTo>
                  <a:pt x="16124" y="391"/>
                </a:lnTo>
                <a:lnTo>
                  <a:pt x="16161" y="447"/>
                </a:lnTo>
                <a:lnTo>
                  <a:pt x="16198" y="484"/>
                </a:lnTo>
                <a:lnTo>
                  <a:pt x="16291" y="559"/>
                </a:lnTo>
                <a:lnTo>
                  <a:pt x="16384" y="614"/>
                </a:lnTo>
                <a:lnTo>
                  <a:pt x="16254" y="726"/>
                </a:lnTo>
                <a:lnTo>
                  <a:pt x="16124" y="856"/>
                </a:lnTo>
                <a:lnTo>
                  <a:pt x="16105" y="912"/>
                </a:lnTo>
                <a:lnTo>
                  <a:pt x="16105" y="950"/>
                </a:lnTo>
                <a:lnTo>
                  <a:pt x="16105" y="968"/>
                </a:lnTo>
                <a:lnTo>
                  <a:pt x="16142" y="987"/>
                </a:lnTo>
                <a:lnTo>
                  <a:pt x="16291" y="987"/>
                </a:lnTo>
                <a:lnTo>
                  <a:pt x="16347" y="950"/>
                </a:lnTo>
                <a:lnTo>
                  <a:pt x="16403" y="912"/>
                </a:lnTo>
                <a:lnTo>
                  <a:pt x="16477" y="875"/>
                </a:lnTo>
                <a:lnTo>
                  <a:pt x="16533" y="856"/>
                </a:lnTo>
                <a:lnTo>
                  <a:pt x="16626" y="801"/>
                </a:lnTo>
                <a:lnTo>
                  <a:pt x="16719" y="875"/>
                </a:lnTo>
                <a:lnTo>
                  <a:pt x="16794" y="894"/>
                </a:lnTo>
                <a:lnTo>
                  <a:pt x="16868" y="875"/>
                </a:lnTo>
                <a:lnTo>
                  <a:pt x="16924" y="856"/>
                </a:lnTo>
                <a:lnTo>
                  <a:pt x="16980" y="819"/>
                </a:lnTo>
                <a:lnTo>
                  <a:pt x="16999" y="763"/>
                </a:lnTo>
                <a:lnTo>
                  <a:pt x="16999" y="707"/>
                </a:lnTo>
                <a:lnTo>
                  <a:pt x="16980" y="633"/>
                </a:lnTo>
                <a:lnTo>
                  <a:pt x="16924" y="577"/>
                </a:lnTo>
                <a:lnTo>
                  <a:pt x="16999" y="503"/>
                </a:lnTo>
                <a:lnTo>
                  <a:pt x="17036" y="428"/>
                </a:lnTo>
                <a:lnTo>
                  <a:pt x="17055" y="391"/>
                </a:lnTo>
                <a:lnTo>
                  <a:pt x="17036" y="335"/>
                </a:lnTo>
                <a:lnTo>
                  <a:pt x="17017" y="298"/>
                </a:lnTo>
                <a:lnTo>
                  <a:pt x="16980" y="261"/>
                </a:lnTo>
                <a:lnTo>
                  <a:pt x="16924" y="242"/>
                </a:lnTo>
                <a:lnTo>
                  <a:pt x="16868" y="261"/>
                </a:lnTo>
                <a:lnTo>
                  <a:pt x="16757" y="317"/>
                </a:lnTo>
                <a:lnTo>
                  <a:pt x="16682" y="335"/>
                </a:lnTo>
                <a:lnTo>
                  <a:pt x="16626" y="335"/>
                </a:lnTo>
                <a:lnTo>
                  <a:pt x="16496" y="279"/>
                </a:lnTo>
                <a:lnTo>
                  <a:pt x="16403" y="223"/>
                </a:lnTo>
                <a:lnTo>
                  <a:pt x="16310" y="205"/>
                </a:lnTo>
                <a:lnTo>
                  <a:pt x="16254" y="186"/>
                </a:lnTo>
                <a:close/>
                <a:moveTo>
                  <a:pt x="22324" y="186"/>
                </a:moveTo>
                <a:lnTo>
                  <a:pt x="22249" y="205"/>
                </a:lnTo>
                <a:lnTo>
                  <a:pt x="22175" y="242"/>
                </a:lnTo>
                <a:lnTo>
                  <a:pt x="22044" y="335"/>
                </a:lnTo>
                <a:lnTo>
                  <a:pt x="21933" y="391"/>
                </a:lnTo>
                <a:lnTo>
                  <a:pt x="21877" y="391"/>
                </a:lnTo>
                <a:lnTo>
                  <a:pt x="21821" y="354"/>
                </a:lnTo>
                <a:lnTo>
                  <a:pt x="21691" y="279"/>
                </a:lnTo>
                <a:lnTo>
                  <a:pt x="21560" y="223"/>
                </a:lnTo>
                <a:lnTo>
                  <a:pt x="21504" y="205"/>
                </a:lnTo>
                <a:lnTo>
                  <a:pt x="21448" y="205"/>
                </a:lnTo>
                <a:lnTo>
                  <a:pt x="21393" y="242"/>
                </a:lnTo>
                <a:lnTo>
                  <a:pt x="21374" y="298"/>
                </a:lnTo>
                <a:lnTo>
                  <a:pt x="21393" y="354"/>
                </a:lnTo>
                <a:lnTo>
                  <a:pt x="21430" y="410"/>
                </a:lnTo>
                <a:lnTo>
                  <a:pt x="21542" y="521"/>
                </a:lnTo>
                <a:lnTo>
                  <a:pt x="21616" y="596"/>
                </a:lnTo>
                <a:lnTo>
                  <a:pt x="21542" y="652"/>
                </a:lnTo>
                <a:lnTo>
                  <a:pt x="21486" y="726"/>
                </a:lnTo>
                <a:lnTo>
                  <a:pt x="21467" y="763"/>
                </a:lnTo>
                <a:lnTo>
                  <a:pt x="21467" y="801"/>
                </a:lnTo>
                <a:lnTo>
                  <a:pt x="21486" y="838"/>
                </a:lnTo>
                <a:lnTo>
                  <a:pt x="21523" y="875"/>
                </a:lnTo>
                <a:lnTo>
                  <a:pt x="21560" y="912"/>
                </a:lnTo>
                <a:lnTo>
                  <a:pt x="21691" y="912"/>
                </a:lnTo>
                <a:lnTo>
                  <a:pt x="21877" y="782"/>
                </a:lnTo>
                <a:lnTo>
                  <a:pt x="21951" y="838"/>
                </a:lnTo>
                <a:lnTo>
                  <a:pt x="21988" y="856"/>
                </a:lnTo>
                <a:lnTo>
                  <a:pt x="22044" y="894"/>
                </a:lnTo>
                <a:lnTo>
                  <a:pt x="22193" y="968"/>
                </a:lnTo>
                <a:lnTo>
                  <a:pt x="22249" y="1005"/>
                </a:lnTo>
                <a:lnTo>
                  <a:pt x="22324" y="1024"/>
                </a:lnTo>
                <a:lnTo>
                  <a:pt x="22398" y="1024"/>
                </a:lnTo>
                <a:lnTo>
                  <a:pt x="22454" y="987"/>
                </a:lnTo>
                <a:lnTo>
                  <a:pt x="22491" y="931"/>
                </a:lnTo>
                <a:lnTo>
                  <a:pt x="22491" y="856"/>
                </a:lnTo>
                <a:lnTo>
                  <a:pt x="22454" y="801"/>
                </a:lnTo>
                <a:lnTo>
                  <a:pt x="22417" y="745"/>
                </a:lnTo>
                <a:lnTo>
                  <a:pt x="22286" y="633"/>
                </a:lnTo>
                <a:lnTo>
                  <a:pt x="22175" y="577"/>
                </a:lnTo>
                <a:lnTo>
                  <a:pt x="22230" y="521"/>
                </a:lnTo>
                <a:lnTo>
                  <a:pt x="22342" y="410"/>
                </a:lnTo>
                <a:lnTo>
                  <a:pt x="22417" y="317"/>
                </a:lnTo>
                <a:lnTo>
                  <a:pt x="22435" y="261"/>
                </a:lnTo>
                <a:lnTo>
                  <a:pt x="22435" y="223"/>
                </a:lnTo>
                <a:lnTo>
                  <a:pt x="22379" y="186"/>
                </a:lnTo>
                <a:close/>
                <a:moveTo>
                  <a:pt x="77731" y="186"/>
                </a:moveTo>
                <a:lnTo>
                  <a:pt x="77675" y="205"/>
                </a:lnTo>
                <a:lnTo>
                  <a:pt x="77638" y="223"/>
                </a:lnTo>
                <a:lnTo>
                  <a:pt x="77619" y="261"/>
                </a:lnTo>
                <a:lnTo>
                  <a:pt x="77619" y="298"/>
                </a:lnTo>
                <a:lnTo>
                  <a:pt x="77619" y="372"/>
                </a:lnTo>
                <a:lnTo>
                  <a:pt x="77638" y="447"/>
                </a:lnTo>
                <a:lnTo>
                  <a:pt x="77731" y="577"/>
                </a:lnTo>
                <a:lnTo>
                  <a:pt x="77805" y="707"/>
                </a:lnTo>
                <a:lnTo>
                  <a:pt x="77768" y="745"/>
                </a:lnTo>
                <a:lnTo>
                  <a:pt x="77712" y="801"/>
                </a:lnTo>
                <a:lnTo>
                  <a:pt x="77638" y="856"/>
                </a:lnTo>
                <a:lnTo>
                  <a:pt x="77601" y="894"/>
                </a:lnTo>
                <a:lnTo>
                  <a:pt x="77582" y="950"/>
                </a:lnTo>
                <a:lnTo>
                  <a:pt x="77601" y="987"/>
                </a:lnTo>
                <a:lnTo>
                  <a:pt x="77638" y="987"/>
                </a:lnTo>
                <a:lnTo>
                  <a:pt x="77824" y="912"/>
                </a:lnTo>
                <a:lnTo>
                  <a:pt x="77936" y="875"/>
                </a:lnTo>
                <a:lnTo>
                  <a:pt x="77992" y="894"/>
                </a:lnTo>
                <a:lnTo>
                  <a:pt x="78159" y="968"/>
                </a:lnTo>
                <a:lnTo>
                  <a:pt x="78252" y="1005"/>
                </a:lnTo>
                <a:lnTo>
                  <a:pt x="78364" y="1024"/>
                </a:lnTo>
                <a:lnTo>
                  <a:pt x="78476" y="1024"/>
                </a:lnTo>
                <a:lnTo>
                  <a:pt x="78513" y="1005"/>
                </a:lnTo>
                <a:lnTo>
                  <a:pt x="78550" y="968"/>
                </a:lnTo>
                <a:lnTo>
                  <a:pt x="78569" y="912"/>
                </a:lnTo>
                <a:lnTo>
                  <a:pt x="78569" y="875"/>
                </a:lnTo>
                <a:lnTo>
                  <a:pt x="78531" y="819"/>
                </a:lnTo>
                <a:lnTo>
                  <a:pt x="78494" y="782"/>
                </a:lnTo>
                <a:lnTo>
                  <a:pt x="78420" y="689"/>
                </a:lnTo>
                <a:lnTo>
                  <a:pt x="78327" y="633"/>
                </a:lnTo>
                <a:lnTo>
                  <a:pt x="78569" y="521"/>
                </a:lnTo>
                <a:lnTo>
                  <a:pt x="78680" y="465"/>
                </a:lnTo>
                <a:lnTo>
                  <a:pt x="78718" y="428"/>
                </a:lnTo>
                <a:lnTo>
                  <a:pt x="78755" y="372"/>
                </a:lnTo>
                <a:lnTo>
                  <a:pt x="78755" y="317"/>
                </a:lnTo>
                <a:lnTo>
                  <a:pt x="78736" y="242"/>
                </a:lnTo>
                <a:lnTo>
                  <a:pt x="78699" y="205"/>
                </a:lnTo>
                <a:lnTo>
                  <a:pt x="78662" y="186"/>
                </a:lnTo>
                <a:lnTo>
                  <a:pt x="78625" y="205"/>
                </a:lnTo>
                <a:lnTo>
                  <a:pt x="78513" y="261"/>
                </a:lnTo>
                <a:lnTo>
                  <a:pt x="78345" y="354"/>
                </a:lnTo>
                <a:lnTo>
                  <a:pt x="78215" y="428"/>
                </a:lnTo>
                <a:lnTo>
                  <a:pt x="78140" y="447"/>
                </a:lnTo>
                <a:lnTo>
                  <a:pt x="78103" y="447"/>
                </a:lnTo>
                <a:lnTo>
                  <a:pt x="78066" y="428"/>
                </a:lnTo>
                <a:lnTo>
                  <a:pt x="78010" y="391"/>
                </a:lnTo>
                <a:lnTo>
                  <a:pt x="77936" y="298"/>
                </a:lnTo>
                <a:lnTo>
                  <a:pt x="77880" y="261"/>
                </a:lnTo>
                <a:lnTo>
                  <a:pt x="77843" y="205"/>
                </a:lnTo>
                <a:lnTo>
                  <a:pt x="77787" y="186"/>
                </a:lnTo>
                <a:close/>
                <a:moveTo>
                  <a:pt x="5418" y="168"/>
                </a:moveTo>
                <a:lnTo>
                  <a:pt x="5362" y="186"/>
                </a:lnTo>
                <a:lnTo>
                  <a:pt x="5307" y="223"/>
                </a:lnTo>
                <a:lnTo>
                  <a:pt x="5269" y="261"/>
                </a:lnTo>
                <a:lnTo>
                  <a:pt x="5269" y="317"/>
                </a:lnTo>
                <a:lnTo>
                  <a:pt x="5307" y="372"/>
                </a:lnTo>
                <a:lnTo>
                  <a:pt x="5400" y="465"/>
                </a:lnTo>
                <a:lnTo>
                  <a:pt x="5474" y="540"/>
                </a:lnTo>
                <a:lnTo>
                  <a:pt x="5567" y="596"/>
                </a:lnTo>
                <a:lnTo>
                  <a:pt x="5642" y="633"/>
                </a:lnTo>
                <a:lnTo>
                  <a:pt x="5660" y="670"/>
                </a:lnTo>
                <a:lnTo>
                  <a:pt x="5660" y="707"/>
                </a:lnTo>
                <a:lnTo>
                  <a:pt x="5605" y="763"/>
                </a:lnTo>
                <a:lnTo>
                  <a:pt x="5605" y="819"/>
                </a:lnTo>
                <a:lnTo>
                  <a:pt x="5586" y="856"/>
                </a:lnTo>
                <a:lnTo>
                  <a:pt x="5567" y="912"/>
                </a:lnTo>
                <a:lnTo>
                  <a:pt x="5586" y="968"/>
                </a:lnTo>
                <a:lnTo>
                  <a:pt x="5642" y="1024"/>
                </a:lnTo>
                <a:lnTo>
                  <a:pt x="5679" y="1043"/>
                </a:lnTo>
                <a:lnTo>
                  <a:pt x="5735" y="1024"/>
                </a:lnTo>
                <a:lnTo>
                  <a:pt x="5772" y="987"/>
                </a:lnTo>
                <a:lnTo>
                  <a:pt x="5865" y="894"/>
                </a:lnTo>
                <a:lnTo>
                  <a:pt x="5902" y="856"/>
                </a:lnTo>
                <a:lnTo>
                  <a:pt x="5940" y="838"/>
                </a:lnTo>
                <a:lnTo>
                  <a:pt x="5995" y="856"/>
                </a:lnTo>
                <a:lnTo>
                  <a:pt x="6051" y="894"/>
                </a:lnTo>
                <a:lnTo>
                  <a:pt x="6200" y="968"/>
                </a:lnTo>
                <a:lnTo>
                  <a:pt x="6275" y="1005"/>
                </a:lnTo>
                <a:lnTo>
                  <a:pt x="6331" y="1005"/>
                </a:lnTo>
                <a:lnTo>
                  <a:pt x="6405" y="987"/>
                </a:lnTo>
                <a:lnTo>
                  <a:pt x="6442" y="931"/>
                </a:lnTo>
                <a:lnTo>
                  <a:pt x="6461" y="875"/>
                </a:lnTo>
                <a:lnTo>
                  <a:pt x="6461" y="819"/>
                </a:lnTo>
                <a:lnTo>
                  <a:pt x="6442" y="763"/>
                </a:lnTo>
                <a:lnTo>
                  <a:pt x="6405" y="707"/>
                </a:lnTo>
                <a:lnTo>
                  <a:pt x="6293" y="633"/>
                </a:lnTo>
                <a:lnTo>
                  <a:pt x="6200" y="577"/>
                </a:lnTo>
                <a:lnTo>
                  <a:pt x="6293" y="484"/>
                </a:lnTo>
                <a:lnTo>
                  <a:pt x="6349" y="372"/>
                </a:lnTo>
                <a:lnTo>
                  <a:pt x="6368" y="317"/>
                </a:lnTo>
                <a:lnTo>
                  <a:pt x="6349" y="261"/>
                </a:lnTo>
                <a:lnTo>
                  <a:pt x="6312" y="223"/>
                </a:lnTo>
                <a:lnTo>
                  <a:pt x="6238" y="186"/>
                </a:lnTo>
                <a:lnTo>
                  <a:pt x="6182" y="186"/>
                </a:lnTo>
                <a:lnTo>
                  <a:pt x="6126" y="205"/>
                </a:lnTo>
                <a:lnTo>
                  <a:pt x="6033" y="279"/>
                </a:lnTo>
                <a:lnTo>
                  <a:pt x="5940" y="354"/>
                </a:lnTo>
                <a:lnTo>
                  <a:pt x="5884" y="372"/>
                </a:lnTo>
                <a:lnTo>
                  <a:pt x="5847" y="372"/>
                </a:lnTo>
                <a:lnTo>
                  <a:pt x="5791" y="354"/>
                </a:lnTo>
                <a:lnTo>
                  <a:pt x="5735" y="335"/>
                </a:lnTo>
                <a:lnTo>
                  <a:pt x="5605" y="242"/>
                </a:lnTo>
                <a:lnTo>
                  <a:pt x="5474" y="186"/>
                </a:lnTo>
                <a:lnTo>
                  <a:pt x="5418" y="168"/>
                </a:lnTo>
                <a:close/>
                <a:moveTo>
                  <a:pt x="11600" y="149"/>
                </a:moveTo>
                <a:lnTo>
                  <a:pt x="11544" y="168"/>
                </a:lnTo>
                <a:lnTo>
                  <a:pt x="11506" y="205"/>
                </a:lnTo>
                <a:lnTo>
                  <a:pt x="11413" y="279"/>
                </a:lnTo>
                <a:lnTo>
                  <a:pt x="11339" y="354"/>
                </a:lnTo>
                <a:lnTo>
                  <a:pt x="11264" y="391"/>
                </a:lnTo>
                <a:lnTo>
                  <a:pt x="11227" y="410"/>
                </a:lnTo>
                <a:lnTo>
                  <a:pt x="11190" y="410"/>
                </a:lnTo>
                <a:lnTo>
                  <a:pt x="11115" y="372"/>
                </a:lnTo>
                <a:lnTo>
                  <a:pt x="11004" y="317"/>
                </a:lnTo>
                <a:lnTo>
                  <a:pt x="10873" y="279"/>
                </a:lnTo>
                <a:lnTo>
                  <a:pt x="10780" y="279"/>
                </a:lnTo>
                <a:lnTo>
                  <a:pt x="10687" y="317"/>
                </a:lnTo>
                <a:lnTo>
                  <a:pt x="10650" y="335"/>
                </a:lnTo>
                <a:lnTo>
                  <a:pt x="10631" y="372"/>
                </a:lnTo>
                <a:lnTo>
                  <a:pt x="10650" y="410"/>
                </a:lnTo>
                <a:lnTo>
                  <a:pt x="10706" y="447"/>
                </a:lnTo>
                <a:lnTo>
                  <a:pt x="11060" y="689"/>
                </a:lnTo>
                <a:lnTo>
                  <a:pt x="11004" y="782"/>
                </a:lnTo>
                <a:lnTo>
                  <a:pt x="10948" y="894"/>
                </a:lnTo>
                <a:lnTo>
                  <a:pt x="10948" y="950"/>
                </a:lnTo>
                <a:lnTo>
                  <a:pt x="10967" y="1005"/>
                </a:lnTo>
                <a:lnTo>
                  <a:pt x="11004" y="1024"/>
                </a:lnTo>
                <a:lnTo>
                  <a:pt x="11078" y="1043"/>
                </a:lnTo>
                <a:lnTo>
                  <a:pt x="11115" y="1024"/>
                </a:lnTo>
                <a:lnTo>
                  <a:pt x="11171" y="1005"/>
                </a:lnTo>
                <a:lnTo>
                  <a:pt x="11209" y="968"/>
                </a:lnTo>
                <a:lnTo>
                  <a:pt x="11264" y="931"/>
                </a:lnTo>
                <a:lnTo>
                  <a:pt x="11339" y="894"/>
                </a:lnTo>
                <a:lnTo>
                  <a:pt x="11357" y="894"/>
                </a:lnTo>
                <a:lnTo>
                  <a:pt x="11395" y="931"/>
                </a:lnTo>
                <a:lnTo>
                  <a:pt x="11469" y="968"/>
                </a:lnTo>
                <a:lnTo>
                  <a:pt x="11581" y="987"/>
                </a:lnTo>
                <a:lnTo>
                  <a:pt x="11655" y="968"/>
                </a:lnTo>
                <a:lnTo>
                  <a:pt x="11693" y="950"/>
                </a:lnTo>
                <a:lnTo>
                  <a:pt x="11711" y="931"/>
                </a:lnTo>
                <a:lnTo>
                  <a:pt x="11711" y="875"/>
                </a:lnTo>
                <a:lnTo>
                  <a:pt x="11711" y="819"/>
                </a:lnTo>
                <a:lnTo>
                  <a:pt x="11674" y="782"/>
                </a:lnTo>
                <a:lnTo>
                  <a:pt x="11637" y="726"/>
                </a:lnTo>
                <a:lnTo>
                  <a:pt x="11600" y="670"/>
                </a:lnTo>
                <a:lnTo>
                  <a:pt x="11581" y="652"/>
                </a:lnTo>
                <a:lnTo>
                  <a:pt x="11600" y="596"/>
                </a:lnTo>
                <a:lnTo>
                  <a:pt x="11655" y="540"/>
                </a:lnTo>
                <a:lnTo>
                  <a:pt x="11730" y="447"/>
                </a:lnTo>
                <a:lnTo>
                  <a:pt x="11767" y="372"/>
                </a:lnTo>
                <a:lnTo>
                  <a:pt x="11786" y="298"/>
                </a:lnTo>
                <a:lnTo>
                  <a:pt x="11767" y="242"/>
                </a:lnTo>
                <a:lnTo>
                  <a:pt x="11711" y="186"/>
                </a:lnTo>
                <a:lnTo>
                  <a:pt x="11637" y="149"/>
                </a:lnTo>
                <a:close/>
                <a:moveTo>
                  <a:pt x="59001" y="130"/>
                </a:moveTo>
                <a:lnTo>
                  <a:pt x="58945" y="149"/>
                </a:lnTo>
                <a:lnTo>
                  <a:pt x="58889" y="168"/>
                </a:lnTo>
                <a:lnTo>
                  <a:pt x="58852" y="205"/>
                </a:lnTo>
                <a:lnTo>
                  <a:pt x="58852" y="261"/>
                </a:lnTo>
                <a:lnTo>
                  <a:pt x="58889" y="317"/>
                </a:lnTo>
                <a:lnTo>
                  <a:pt x="59001" y="428"/>
                </a:lnTo>
                <a:lnTo>
                  <a:pt x="59131" y="521"/>
                </a:lnTo>
                <a:lnTo>
                  <a:pt x="59225" y="577"/>
                </a:lnTo>
                <a:lnTo>
                  <a:pt x="59131" y="670"/>
                </a:lnTo>
                <a:lnTo>
                  <a:pt x="59020" y="782"/>
                </a:lnTo>
                <a:lnTo>
                  <a:pt x="58982" y="856"/>
                </a:lnTo>
                <a:lnTo>
                  <a:pt x="58945" y="912"/>
                </a:lnTo>
                <a:lnTo>
                  <a:pt x="58945" y="968"/>
                </a:lnTo>
                <a:lnTo>
                  <a:pt x="58982" y="1024"/>
                </a:lnTo>
                <a:lnTo>
                  <a:pt x="59038" y="1043"/>
                </a:lnTo>
                <a:lnTo>
                  <a:pt x="59113" y="1043"/>
                </a:lnTo>
                <a:lnTo>
                  <a:pt x="59169" y="1005"/>
                </a:lnTo>
                <a:lnTo>
                  <a:pt x="59225" y="950"/>
                </a:lnTo>
                <a:lnTo>
                  <a:pt x="59336" y="838"/>
                </a:lnTo>
                <a:lnTo>
                  <a:pt x="59411" y="726"/>
                </a:lnTo>
                <a:lnTo>
                  <a:pt x="59522" y="838"/>
                </a:lnTo>
                <a:lnTo>
                  <a:pt x="59671" y="950"/>
                </a:lnTo>
                <a:lnTo>
                  <a:pt x="59746" y="1005"/>
                </a:lnTo>
                <a:lnTo>
                  <a:pt x="59820" y="1024"/>
                </a:lnTo>
                <a:lnTo>
                  <a:pt x="59895" y="1024"/>
                </a:lnTo>
                <a:lnTo>
                  <a:pt x="59951" y="987"/>
                </a:lnTo>
                <a:lnTo>
                  <a:pt x="59988" y="931"/>
                </a:lnTo>
                <a:lnTo>
                  <a:pt x="59988" y="856"/>
                </a:lnTo>
                <a:lnTo>
                  <a:pt x="59951" y="782"/>
                </a:lnTo>
                <a:lnTo>
                  <a:pt x="59913" y="707"/>
                </a:lnTo>
                <a:lnTo>
                  <a:pt x="59764" y="577"/>
                </a:lnTo>
                <a:lnTo>
                  <a:pt x="59653" y="484"/>
                </a:lnTo>
                <a:lnTo>
                  <a:pt x="59727" y="428"/>
                </a:lnTo>
                <a:lnTo>
                  <a:pt x="59820" y="335"/>
                </a:lnTo>
                <a:lnTo>
                  <a:pt x="59858" y="279"/>
                </a:lnTo>
                <a:lnTo>
                  <a:pt x="59876" y="242"/>
                </a:lnTo>
                <a:lnTo>
                  <a:pt x="59858" y="205"/>
                </a:lnTo>
                <a:lnTo>
                  <a:pt x="59820" y="186"/>
                </a:lnTo>
                <a:lnTo>
                  <a:pt x="59764" y="186"/>
                </a:lnTo>
                <a:lnTo>
                  <a:pt x="59690" y="242"/>
                </a:lnTo>
                <a:lnTo>
                  <a:pt x="59560" y="317"/>
                </a:lnTo>
                <a:lnTo>
                  <a:pt x="59485" y="335"/>
                </a:lnTo>
                <a:lnTo>
                  <a:pt x="59429" y="335"/>
                </a:lnTo>
                <a:lnTo>
                  <a:pt x="59318" y="261"/>
                </a:lnTo>
                <a:lnTo>
                  <a:pt x="59206" y="205"/>
                </a:lnTo>
                <a:lnTo>
                  <a:pt x="59076" y="149"/>
                </a:lnTo>
                <a:lnTo>
                  <a:pt x="59001" y="130"/>
                </a:lnTo>
                <a:close/>
                <a:moveTo>
                  <a:pt x="73188" y="149"/>
                </a:moveTo>
                <a:lnTo>
                  <a:pt x="73114" y="186"/>
                </a:lnTo>
                <a:lnTo>
                  <a:pt x="72983" y="261"/>
                </a:lnTo>
                <a:lnTo>
                  <a:pt x="72890" y="317"/>
                </a:lnTo>
                <a:lnTo>
                  <a:pt x="72816" y="335"/>
                </a:lnTo>
                <a:lnTo>
                  <a:pt x="72760" y="354"/>
                </a:lnTo>
                <a:lnTo>
                  <a:pt x="72723" y="335"/>
                </a:lnTo>
                <a:lnTo>
                  <a:pt x="72630" y="298"/>
                </a:lnTo>
                <a:lnTo>
                  <a:pt x="72518" y="223"/>
                </a:lnTo>
                <a:lnTo>
                  <a:pt x="72443" y="205"/>
                </a:lnTo>
                <a:lnTo>
                  <a:pt x="72388" y="205"/>
                </a:lnTo>
                <a:lnTo>
                  <a:pt x="72332" y="223"/>
                </a:lnTo>
                <a:lnTo>
                  <a:pt x="72313" y="279"/>
                </a:lnTo>
                <a:lnTo>
                  <a:pt x="72313" y="317"/>
                </a:lnTo>
                <a:lnTo>
                  <a:pt x="72350" y="372"/>
                </a:lnTo>
                <a:lnTo>
                  <a:pt x="72462" y="484"/>
                </a:lnTo>
                <a:lnTo>
                  <a:pt x="72555" y="559"/>
                </a:lnTo>
                <a:lnTo>
                  <a:pt x="72388" y="689"/>
                </a:lnTo>
                <a:lnTo>
                  <a:pt x="72313" y="763"/>
                </a:lnTo>
                <a:lnTo>
                  <a:pt x="72276" y="801"/>
                </a:lnTo>
                <a:lnTo>
                  <a:pt x="72257" y="838"/>
                </a:lnTo>
                <a:lnTo>
                  <a:pt x="72257" y="894"/>
                </a:lnTo>
                <a:lnTo>
                  <a:pt x="72276" y="968"/>
                </a:lnTo>
                <a:lnTo>
                  <a:pt x="72313" y="1005"/>
                </a:lnTo>
                <a:lnTo>
                  <a:pt x="72388" y="1005"/>
                </a:lnTo>
                <a:lnTo>
                  <a:pt x="72481" y="968"/>
                </a:lnTo>
                <a:lnTo>
                  <a:pt x="72555" y="912"/>
                </a:lnTo>
                <a:lnTo>
                  <a:pt x="72648" y="875"/>
                </a:lnTo>
                <a:lnTo>
                  <a:pt x="72741" y="838"/>
                </a:lnTo>
                <a:lnTo>
                  <a:pt x="72816" y="819"/>
                </a:lnTo>
                <a:lnTo>
                  <a:pt x="72872" y="875"/>
                </a:lnTo>
                <a:lnTo>
                  <a:pt x="72927" y="894"/>
                </a:lnTo>
                <a:lnTo>
                  <a:pt x="72965" y="950"/>
                </a:lnTo>
                <a:lnTo>
                  <a:pt x="73002" y="987"/>
                </a:lnTo>
                <a:lnTo>
                  <a:pt x="73058" y="1024"/>
                </a:lnTo>
                <a:lnTo>
                  <a:pt x="73169" y="1043"/>
                </a:lnTo>
                <a:lnTo>
                  <a:pt x="73244" y="1043"/>
                </a:lnTo>
                <a:lnTo>
                  <a:pt x="73263" y="1005"/>
                </a:lnTo>
                <a:lnTo>
                  <a:pt x="73263" y="987"/>
                </a:lnTo>
                <a:lnTo>
                  <a:pt x="73263" y="912"/>
                </a:lnTo>
                <a:lnTo>
                  <a:pt x="73244" y="838"/>
                </a:lnTo>
                <a:lnTo>
                  <a:pt x="73207" y="745"/>
                </a:lnTo>
                <a:lnTo>
                  <a:pt x="73151" y="670"/>
                </a:lnTo>
                <a:lnTo>
                  <a:pt x="73095" y="614"/>
                </a:lnTo>
                <a:lnTo>
                  <a:pt x="73188" y="540"/>
                </a:lnTo>
                <a:lnTo>
                  <a:pt x="73300" y="447"/>
                </a:lnTo>
                <a:lnTo>
                  <a:pt x="73356" y="391"/>
                </a:lnTo>
                <a:lnTo>
                  <a:pt x="73374" y="335"/>
                </a:lnTo>
                <a:lnTo>
                  <a:pt x="73374" y="261"/>
                </a:lnTo>
                <a:lnTo>
                  <a:pt x="73356" y="205"/>
                </a:lnTo>
                <a:lnTo>
                  <a:pt x="73300" y="168"/>
                </a:lnTo>
                <a:lnTo>
                  <a:pt x="73244" y="149"/>
                </a:lnTo>
                <a:close/>
                <a:moveTo>
                  <a:pt x="2719" y="130"/>
                </a:moveTo>
                <a:lnTo>
                  <a:pt x="2663" y="168"/>
                </a:lnTo>
                <a:lnTo>
                  <a:pt x="2644" y="186"/>
                </a:lnTo>
                <a:lnTo>
                  <a:pt x="2626" y="223"/>
                </a:lnTo>
                <a:lnTo>
                  <a:pt x="2626" y="298"/>
                </a:lnTo>
                <a:lnTo>
                  <a:pt x="2663" y="372"/>
                </a:lnTo>
                <a:lnTo>
                  <a:pt x="2719" y="447"/>
                </a:lnTo>
                <a:lnTo>
                  <a:pt x="2868" y="577"/>
                </a:lnTo>
                <a:lnTo>
                  <a:pt x="2979" y="652"/>
                </a:lnTo>
                <a:lnTo>
                  <a:pt x="2905" y="726"/>
                </a:lnTo>
                <a:lnTo>
                  <a:pt x="2830" y="838"/>
                </a:lnTo>
                <a:lnTo>
                  <a:pt x="2812" y="875"/>
                </a:lnTo>
                <a:lnTo>
                  <a:pt x="2812" y="931"/>
                </a:lnTo>
                <a:lnTo>
                  <a:pt x="2830" y="968"/>
                </a:lnTo>
                <a:lnTo>
                  <a:pt x="2868" y="987"/>
                </a:lnTo>
                <a:lnTo>
                  <a:pt x="2924" y="987"/>
                </a:lnTo>
                <a:lnTo>
                  <a:pt x="2998" y="950"/>
                </a:lnTo>
                <a:lnTo>
                  <a:pt x="3054" y="912"/>
                </a:lnTo>
                <a:lnTo>
                  <a:pt x="3110" y="875"/>
                </a:lnTo>
                <a:lnTo>
                  <a:pt x="3166" y="838"/>
                </a:lnTo>
                <a:lnTo>
                  <a:pt x="3203" y="838"/>
                </a:lnTo>
                <a:lnTo>
                  <a:pt x="3240" y="856"/>
                </a:lnTo>
                <a:lnTo>
                  <a:pt x="3296" y="912"/>
                </a:lnTo>
                <a:lnTo>
                  <a:pt x="3445" y="1005"/>
                </a:lnTo>
                <a:lnTo>
                  <a:pt x="3519" y="1043"/>
                </a:lnTo>
                <a:lnTo>
                  <a:pt x="3612" y="1061"/>
                </a:lnTo>
                <a:lnTo>
                  <a:pt x="3650" y="1043"/>
                </a:lnTo>
                <a:lnTo>
                  <a:pt x="3687" y="1024"/>
                </a:lnTo>
                <a:lnTo>
                  <a:pt x="3724" y="987"/>
                </a:lnTo>
                <a:lnTo>
                  <a:pt x="3743" y="950"/>
                </a:lnTo>
                <a:lnTo>
                  <a:pt x="3761" y="875"/>
                </a:lnTo>
                <a:lnTo>
                  <a:pt x="3761" y="838"/>
                </a:lnTo>
                <a:lnTo>
                  <a:pt x="3724" y="782"/>
                </a:lnTo>
                <a:lnTo>
                  <a:pt x="3705" y="745"/>
                </a:lnTo>
                <a:lnTo>
                  <a:pt x="3612" y="670"/>
                </a:lnTo>
                <a:lnTo>
                  <a:pt x="3519" y="596"/>
                </a:lnTo>
                <a:lnTo>
                  <a:pt x="3612" y="521"/>
                </a:lnTo>
                <a:lnTo>
                  <a:pt x="3705" y="410"/>
                </a:lnTo>
                <a:lnTo>
                  <a:pt x="3743" y="335"/>
                </a:lnTo>
                <a:lnTo>
                  <a:pt x="3743" y="279"/>
                </a:lnTo>
                <a:lnTo>
                  <a:pt x="3724" y="242"/>
                </a:lnTo>
                <a:lnTo>
                  <a:pt x="3668" y="186"/>
                </a:lnTo>
                <a:lnTo>
                  <a:pt x="3594" y="186"/>
                </a:lnTo>
                <a:lnTo>
                  <a:pt x="3519" y="205"/>
                </a:lnTo>
                <a:lnTo>
                  <a:pt x="3389" y="279"/>
                </a:lnTo>
                <a:lnTo>
                  <a:pt x="3277" y="372"/>
                </a:lnTo>
                <a:lnTo>
                  <a:pt x="3240" y="372"/>
                </a:lnTo>
                <a:lnTo>
                  <a:pt x="3166" y="354"/>
                </a:lnTo>
                <a:lnTo>
                  <a:pt x="3054" y="279"/>
                </a:lnTo>
                <a:lnTo>
                  <a:pt x="2905" y="205"/>
                </a:lnTo>
                <a:lnTo>
                  <a:pt x="2849" y="168"/>
                </a:lnTo>
                <a:lnTo>
                  <a:pt x="2775" y="130"/>
                </a:lnTo>
                <a:close/>
                <a:moveTo>
                  <a:pt x="37367" y="149"/>
                </a:moveTo>
                <a:lnTo>
                  <a:pt x="37311" y="168"/>
                </a:lnTo>
                <a:lnTo>
                  <a:pt x="37292" y="186"/>
                </a:lnTo>
                <a:lnTo>
                  <a:pt x="37274" y="223"/>
                </a:lnTo>
                <a:lnTo>
                  <a:pt x="37274" y="279"/>
                </a:lnTo>
                <a:lnTo>
                  <a:pt x="37311" y="354"/>
                </a:lnTo>
                <a:lnTo>
                  <a:pt x="37367" y="410"/>
                </a:lnTo>
                <a:lnTo>
                  <a:pt x="37441" y="465"/>
                </a:lnTo>
                <a:lnTo>
                  <a:pt x="37609" y="577"/>
                </a:lnTo>
                <a:lnTo>
                  <a:pt x="37739" y="652"/>
                </a:lnTo>
                <a:lnTo>
                  <a:pt x="37628" y="801"/>
                </a:lnTo>
                <a:lnTo>
                  <a:pt x="37572" y="875"/>
                </a:lnTo>
                <a:lnTo>
                  <a:pt x="37534" y="950"/>
                </a:lnTo>
                <a:lnTo>
                  <a:pt x="37534" y="987"/>
                </a:lnTo>
                <a:lnTo>
                  <a:pt x="37590" y="1005"/>
                </a:lnTo>
                <a:lnTo>
                  <a:pt x="37721" y="931"/>
                </a:lnTo>
                <a:lnTo>
                  <a:pt x="37963" y="782"/>
                </a:lnTo>
                <a:lnTo>
                  <a:pt x="38019" y="801"/>
                </a:lnTo>
                <a:lnTo>
                  <a:pt x="38074" y="819"/>
                </a:lnTo>
                <a:lnTo>
                  <a:pt x="38205" y="894"/>
                </a:lnTo>
                <a:lnTo>
                  <a:pt x="38354" y="987"/>
                </a:lnTo>
                <a:lnTo>
                  <a:pt x="38465" y="1043"/>
                </a:lnTo>
                <a:lnTo>
                  <a:pt x="38558" y="1061"/>
                </a:lnTo>
                <a:lnTo>
                  <a:pt x="38652" y="1043"/>
                </a:lnTo>
                <a:lnTo>
                  <a:pt x="38689" y="1043"/>
                </a:lnTo>
                <a:lnTo>
                  <a:pt x="38726" y="1005"/>
                </a:lnTo>
                <a:lnTo>
                  <a:pt x="38726" y="968"/>
                </a:lnTo>
                <a:lnTo>
                  <a:pt x="38726" y="912"/>
                </a:lnTo>
                <a:lnTo>
                  <a:pt x="38707" y="856"/>
                </a:lnTo>
                <a:lnTo>
                  <a:pt x="38652" y="801"/>
                </a:lnTo>
                <a:lnTo>
                  <a:pt x="38521" y="707"/>
                </a:lnTo>
                <a:lnTo>
                  <a:pt x="38372" y="633"/>
                </a:lnTo>
                <a:lnTo>
                  <a:pt x="38242" y="577"/>
                </a:lnTo>
                <a:lnTo>
                  <a:pt x="38354" y="503"/>
                </a:lnTo>
                <a:lnTo>
                  <a:pt x="38465" y="372"/>
                </a:lnTo>
                <a:lnTo>
                  <a:pt x="38503" y="298"/>
                </a:lnTo>
                <a:lnTo>
                  <a:pt x="38503" y="242"/>
                </a:lnTo>
                <a:lnTo>
                  <a:pt x="38503" y="223"/>
                </a:lnTo>
                <a:lnTo>
                  <a:pt x="38465" y="205"/>
                </a:lnTo>
                <a:lnTo>
                  <a:pt x="38391" y="168"/>
                </a:lnTo>
                <a:lnTo>
                  <a:pt x="38316" y="168"/>
                </a:lnTo>
                <a:lnTo>
                  <a:pt x="38223" y="205"/>
                </a:lnTo>
                <a:lnTo>
                  <a:pt x="38093" y="317"/>
                </a:lnTo>
                <a:lnTo>
                  <a:pt x="38019" y="391"/>
                </a:lnTo>
                <a:lnTo>
                  <a:pt x="37963" y="410"/>
                </a:lnTo>
                <a:lnTo>
                  <a:pt x="37907" y="410"/>
                </a:lnTo>
                <a:lnTo>
                  <a:pt x="37814" y="354"/>
                </a:lnTo>
                <a:lnTo>
                  <a:pt x="37702" y="279"/>
                </a:lnTo>
                <a:lnTo>
                  <a:pt x="37534" y="186"/>
                </a:lnTo>
                <a:lnTo>
                  <a:pt x="37441" y="168"/>
                </a:lnTo>
                <a:lnTo>
                  <a:pt x="37367" y="149"/>
                </a:lnTo>
                <a:close/>
                <a:moveTo>
                  <a:pt x="40327" y="149"/>
                </a:moveTo>
                <a:lnTo>
                  <a:pt x="40290" y="186"/>
                </a:lnTo>
                <a:lnTo>
                  <a:pt x="40290" y="223"/>
                </a:lnTo>
                <a:lnTo>
                  <a:pt x="40290" y="242"/>
                </a:lnTo>
                <a:lnTo>
                  <a:pt x="40327" y="317"/>
                </a:lnTo>
                <a:lnTo>
                  <a:pt x="40364" y="372"/>
                </a:lnTo>
                <a:lnTo>
                  <a:pt x="40383" y="410"/>
                </a:lnTo>
                <a:lnTo>
                  <a:pt x="40402" y="503"/>
                </a:lnTo>
                <a:lnTo>
                  <a:pt x="40364" y="559"/>
                </a:lnTo>
                <a:lnTo>
                  <a:pt x="40290" y="652"/>
                </a:lnTo>
                <a:lnTo>
                  <a:pt x="40197" y="726"/>
                </a:lnTo>
                <a:lnTo>
                  <a:pt x="40104" y="819"/>
                </a:lnTo>
                <a:lnTo>
                  <a:pt x="40085" y="875"/>
                </a:lnTo>
                <a:lnTo>
                  <a:pt x="40104" y="931"/>
                </a:lnTo>
                <a:lnTo>
                  <a:pt x="40122" y="987"/>
                </a:lnTo>
                <a:lnTo>
                  <a:pt x="40160" y="1005"/>
                </a:lnTo>
                <a:lnTo>
                  <a:pt x="40234" y="1005"/>
                </a:lnTo>
                <a:lnTo>
                  <a:pt x="40327" y="968"/>
                </a:lnTo>
                <a:lnTo>
                  <a:pt x="40402" y="912"/>
                </a:lnTo>
                <a:lnTo>
                  <a:pt x="40513" y="819"/>
                </a:lnTo>
                <a:lnTo>
                  <a:pt x="40588" y="782"/>
                </a:lnTo>
                <a:lnTo>
                  <a:pt x="40625" y="763"/>
                </a:lnTo>
                <a:lnTo>
                  <a:pt x="40662" y="801"/>
                </a:lnTo>
                <a:lnTo>
                  <a:pt x="40718" y="856"/>
                </a:lnTo>
                <a:lnTo>
                  <a:pt x="40793" y="987"/>
                </a:lnTo>
                <a:lnTo>
                  <a:pt x="40849" y="1024"/>
                </a:lnTo>
                <a:lnTo>
                  <a:pt x="40923" y="1061"/>
                </a:lnTo>
                <a:lnTo>
                  <a:pt x="40960" y="1061"/>
                </a:lnTo>
                <a:lnTo>
                  <a:pt x="40997" y="1043"/>
                </a:lnTo>
                <a:lnTo>
                  <a:pt x="41035" y="1024"/>
                </a:lnTo>
                <a:lnTo>
                  <a:pt x="41053" y="987"/>
                </a:lnTo>
                <a:lnTo>
                  <a:pt x="41072" y="931"/>
                </a:lnTo>
                <a:lnTo>
                  <a:pt x="41072" y="894"/>
                </a:lnTo>
                <a:lnTo>
                  <a:pt x="41016" y="782"/>
                </a:lnTo>
                <a:lnTo>
                  <a:pt x="40942" y="689"/>
                </a:lnTo>
                <a:lnTo>
                  <a:pt x="40886" y="614"/>
                </a:lnTo>
                <a:lnTo>
                  <a:pt x="41109" y="521"/>
                </a:lnTo>
                <a:lnTo>
                  <a:pt x="41202" y="447"/>
                </a:lnTo>
                <a:lnTo>
                  <a:pt x="41239" y="410"/>
                </a:lnTo>
                <a:lnTo>
                  <a:pt x="41258" y="354"/>
                </a:lnTo>
                <a:lnTo>
                  <a:pt x="41258" y="279"/>
                </a:lnTo>
                <a:lnTo>
                  <a:pt x="41221" y="205"/>
                </a:lnTo>
                <a:lnTo>
                  <a:pt x="41146" y="149"/>
                </a:lnTo>
                <a:lnTo>
                  <a:pt x="41053" y="149"/>
                </a:lnTo>
                <a:lnTo>
                  <a:pt x="40960" y="205"/>
                </a:lnTo>
                <a:lnTo>
                  <a:pt x="40849" y="261"/>
                </a:lnTo>
                <a:lnTo>
                  <a:pt x="40718" y="335"/>
                </a:lnTo>
                <a:lnTo>
                  <a:pt x="40644" y="354"/>
                </a:lnTo>
                <a:lnTo>
                  <a:pt x="40606" y="335"/>
                </a:lnTo>
                <a:lnTo>
                  <a:pt x="40569" y="298"/>
                </a:lnTo>
                <a:lnTo>
                  <a:pt x="40476" y="205"/>
                </a:lnTo>
                <a:lnTo>
                  <a:pt x="40420" y="168"/>
                </a:lnTo>
                <a:lnTo>
                  <a:pt x="40383" y="149"/>
                </a:lnTo>
                <a:close/>
                <a:moveTo>
                  <a:pt x="49022" y="130"/>
                </a:moveTo>
                <a:lnTo>
                  <a:pt x="48966" y="168"/>
                </a:lnTo>
                <a:lnTo>
                  <a:pt x="48910" y="205"/>
                </a:lnTo>
                <a:lnTo>
                  <a:pt x="48817" y="317"/>
                </a:lnTo>
                <a:lnTo>
                  <a:pt x="48761" y="372"/>
                </a:lnTo>
                <a:lnTo>
                  <a:pt x="48724" y="391"/>
                </a:lnTo>
                <a:lnTo>
                  <a:pt x="48668" y="372"/>
                </a:lnTo>
                <a:lnTo>
                  <a:pt x="48612" y="335"/>
                </a:lnTo>
                <a:lnTo>
                  <a:pt x="48463" y="242"/>
                </a:lnTo>
                <a:lnTo>
                  <a:pt x="48370" y="205"/>
                </a:lnTo>
                <a:lnTo>
                  <a:pt x="48296" y="186"/>
                </a:lnTo>
                <a:lnTo>
                  <a:pt x="48240" y="205"/>
                </a:lnTo>
                <a:lnTo>
                  <a:pt x="48221" y="223"/>
                </a:lnTo>
                <a:lnTo>
                  <a:pt x="48203" y="242"/>
                </a:lnTo>
                <a:lnTo>
                  <a:pt x="48203" y="298"/>
                </a:lnTo>
                <a:lnTo>
                  <a:pt x="48240" y="354"/>
                </a:lnTo>
                <a:lnTo>
                  <a:pt x="48333" y="465"/>
                </a:lnTo>
                <a:lnTo>
                  <a:pt x="48463" y="559"/>
                </a:lnTo>
                <a:lnTo>
                  <a:pt x="48538" y="614"/>
                </a:lnTo>
                <a:lnTo>
                  <a:pt x="48426" y="838"/>
                </a:lnTo>
                <a:lnTo>
                  <a:pt x="48370" y="968"/>
                </a:lnTo>
                <a:lnTo>
                  <a:pt x="48370" y="1005"/>
                </a:lnTo>
                <a:lnTo>
                  <a:pt x="48389" y="1043"/>
                </a:lnTo>
                <a:lnTo>
                  <a:pt x="48426" y="1061"/>
                </a:lnTo>
                <a:lnTo>
                  <a:pt x="48482" y="1043"/>
                </a:lnTo>
                <a:lnTo>
                  <a:pt x="48519" y="1005"/>
                </a:lnTo>
                <a:lnTo>
                  <a:pt x="48556" y="968"/>
                </a:lnTo>
                <a:lnTo>
                  <a:pt x="48631" y="875"/>
                </a:lnTo>
                <a:lnTo>
                  <a:pt x="48668" y="838"/>
                </a:lnTo>
                <a:lnTo>
                  <a:pt x="48705" y="801"/>
                </a:lnTo>
                <a:lnTo>
                  <a:pt x="48761" y="801"/>
                </a:lnTo>
                <a:lnTo>
                  <a:pt x="48798" y="819"/>
                </a:lnTo>
                <a:lnTo>
                  <a:pt x="48910" y="875"/>
                </a:lnTo>
                <a:lnTo>
                  <a:pt x="48966" y="912"/>
                </a:lnTo>
                <a:lnTo>
                  <a:pt x="49078" y="912"/>
                </a:lnTo>
                <a:lnTo>
                  <a:pt x="49134" y="894"/>
                </a:lnTo>
                <a:lnTo>
                  <a:pt x="49171" y="838"/>
                </a:lnTo>
                <a:lnTo>
                  <a:pt x="49171" y="801"/>
                </a:lnTo>
                <a:lnTo>
                  <a:pt x="49171" y="745"/>
                </a:lnTo>
                <a:lnTo>
                  <a:pt x="49134" y="707"/>
                </a:lnTo>
                <a:lnTo>
                  <a:pt x="49059" y="614"/>
                </a:lnTo>
                <a:lnTo>
                  <a:pt x="48985" y="559"/>
                </a:lnTo>
                <a:lnTo>
                  <a:pt x="49078" y="484"/>
                </a:lnTo>
                <a:lnTo>
                  <a:pt x="49171" y="391"/>
                </a:lnTo>
                <a:lnTo>
                  <a:pt x="49208" y="335"/>
                </a:lnTo>
                <a:lnTo>
                  <a:pt x="49227" y="279"/>
                </a:lnTo>
                <a:lnTo>
                  <a:pt x="49208" y="223"/>
                </a:lnTo>
                <a:lnTo>
                  <a:pt x="49171" y="168"/>
                </a:lnTo>
                <a:lnTo>
                  <a:pt x="49096" y="130"/>
                </a:lnTo>
                <a:close/>
                <a:moveTo>
                  <a:pt x="53490" y="130"/>
                </a:moveTo>
                <a:lnTo>
                  <a:pt x="53416" y="149"/>
                </a:lnTo>
                <a:lnTo>
                  <a:pt x="53378" y="205"/>
                </a:lnTo>
                <a:lnTo>
                  <a:pt x="53378" y="261"/>
                </a:lnTo>
                <a:lnTo>
                  <a:pt x="53397" y="317"/>
                </a:lnTo>
                <a:lnTo>
                  <a:pt x="53434" y="372"/>
                </a:lnTo>
                <a:lnTo>
                  <a:pt x="53509" y="447"/>
                </a:lnTo>
                <a:lnTo>
                  <a:pt x="53639" y="540"/>
                </a:lnTo>
                <a:lnTo>
                  <a:pt x="53751" y="614"/>
                </a:lnTo>
                <a:lnTo>
                  <a:pt x="53676" y="726"/>
                </a:lnTo>
                <a:lnTo>
                  <a:pt x="53583" y="856"/>
                </a:lnTo>
                <a:lnTo>
                  <a:pt x="53583" y="912"/>
                </a:lnTo>
                <a:lnTo>
                  <a:pt x="53602" y="950"/>
                </a:lnTo>
                <a:lnTo>
                  <a:pt x="53639" y="950"/>
                </a:lnTo>
                <a:lnTo>
                  <a:pt x="53732" y="931"/>
                </a:lnTo>
                <a:lnTo>
                  <a:pt x="53807" y="894"/>
                </a:lnTo>
                <a:lnTo>
                  <a:pt x="53881" y="856"/>
                </a:lnTo>
                <a:lnTo>
                  <a:pt x="53956" y="801"/>
                </a:lnTo>
                <a:lnTo>
                  <a:pt x="54011" y="782"/>
                </a:lnTo>
                <a:lnTo>
                  <a:pt x="54086" y="801"/>
                </a:lnTo>
                <a:lnTo>
                  <a:pt x="54160" y="856"/>
                </a:lnTo>
                <a:lnTo>
                  <a:pt x="54309" y="968"/>
                </a:lnTo>
                <a:lnTo>
                  <a:pt x="54421" y="1024"/>
                </a:lnTo>
                <a:lnTo>
                  <a:pt x="54570" y="1061"/>
                </a:lnTo>
                <a:lnTo>
                  <a:pt x="54644" y="1061"/>
                </a:lnTo>
                <a:lnTo>
                  <a:pt x="54700" y="1043"/>
                </a:lnTo>
                <a:lnTo>
                  <a:pt x="54738" y="1005"/>
                </a:lnTo>
                <a:lnTo>
                  <a:pt x="54756" y="931"/>
                </a:lnTo>
                <a:lnTo>
                  <a:pt x="54756" y="875"/>
                </a:lnTo>
                <a:lnTo>
                  <a:pt x="54719" y="801"/>
                </a:lnTo>
                <a:lnTo>
                  <a:pt x="54663" y="745"/>
                </a:lnTo>
                <a:lnTo>
                  <a:pt x="54607" y="689"/>
                </a:lnTo>
                <a:lnTo>
                  <a:pt x="54458" y="596"/>
                </a:lnTo>
                <a:lnTo>
                  <a:pt x="54347" y="540"/>
                </a:lnTo>
                <a:lnTo>
                  <a:pt x="54421" y="465"/>
                </a:lnTo>
                <a:lnTo>
                  <a:pt x="54496" y="372"/>
                </a:lnTo>
                <a:lnTo>
                  <a:pt x="54514" y="317"/>
                </a:lnTo>
                <a:lnTo>
                  <a:pt x="54514" y="261"/>
                </a:lnTo>
                <a:lnTo>
                  <a:pt x="54496" y="223"/>
                </a:lnTo>
                <a:lnTo>
                  <a:pt x="54440" y="168"/>
                </a:lnTo>
                <a:lnTo>
                  <a:pt x="54365" y="149"/>
                </a:lnTo>
                <a:lnTo>
                  <a:pt x="54309" y="168"/>
                </a:lnTo>
                <a:lnTo>
                  <a:pt x="54198" y="223"/>
                </a:lnTo>
                <a:lnTo>
                  <a:pt x="54067" y="317"/>
                </a:lnTo>
                <a:lnTo>
                  <a:pt x="54011" y="335"/>
                </a:lnTo>
                <a:lnTo>
                  <a:pt x="53918" y="317"/>
                </a:lnTo>
                <a:lnTo>
                  <a:pt x="53788" y="261"/>
                </a:lnTo>
                <a:lnTo>
                  <a:pt x="53639" y="186"/>
                </a:lnTo>
                <a:lnTo>
                  <a:pt x="53546" y="149"/>
                </a:lnTo>
                <a:lnTo>
                  <a:pt x="53490" y="130"/>
                </a:lnTo>
                <a:close/>
                <a:moveTo>
                  <a:pt x="57270" y="130"/>
                </a:moveTo>
                <a:lnTo>
                  <a:pt x="57158" y="168"/>
                </a:lnTo>
                <a:lnTo>
                  <a:pt x="57028" y="223"/>
                </a:lnTo>
                <a:lnTo>
                  <a:pt x="56953" y="261"/>
                </a:lnTo>
                <a:lnTo>
                  <a:pt x="56860" y="317"/>
                </a:lnTo>
                <a:lnTo>
                  <a:pt x="56804" y="391"/>
                </a:lnTo>
                <a:lnTo>
                  <a:pt x="56730" y="428"/>
                </a:lnTo>
                <a:lnTo>
                  <a:pt x="56655" y="428"/>
                </a:lnTo>
                <a:lnTo>
                  <a:pt x="56599" y="391"/>
                </a:lnTo>
                <a:lnTo>
                  <a:pt x="56525" y="335"/>
                </a:lnTo>
                <a:lnTo>
                  <a:pt x="56376" y="223"/>
                </a:lnTo>
                <a:lnTo>
                  <a:pt x="56301" y="168"/>
                </a:lnTo>
                <a:lnTo>
                  <a:pt x="56227" y="149"/>
                </a:lnTo>
                <a:lnTo>
                  <a:pt x="56171" y="168"/>
                </a:lnTo>
                <a:lnTo>
                  <a:pt x="56134" y="186"/>
                </a:lnTo>
                <a:lnTo>
                  <a:pt x="56115" y="223"/>
                </a:lnTo>
                <a:lnTo>
                  <a:pt x="56097" y="298"/>
                </a:lnTo>
                <a:lnTo>
                  <a:pt x="56115" y="354"/>
                </a:lnTo>
                <a:lnTo>
                  <a:pt x="56171" y="428"/>
                </a:lnTo>
                <a:lnTo>
                  <a:pt x="56227" y="484"/>
                </a:lnTo>
                <a:lnTo>
                  <a:pt x="56395" y="596"/>
                </a:lnTo>
                <a:lnTo>
                  <a:pt x="56506" y="670"/>
                </a:lnTo>
                <a:lnTo>
                  <a:pt x="56506" y="689"/>
                </a:lnTo>
                <a:lnTo>
                  <a:pt x="56488" y="707"/>
                </a:lnTo>
                <a:lnTo>
                  <a:pt x="56432" y="801"/>
                </a:lnTo>
                <a:lnTo>
                  <a:pt x="56413" y="838"/>
                </a:lnTo>
                <a:lnTo>
                  <a:pt x="56395" y="875"/>
                </a:lnTo>
                <a:lnTo>
                  <a:pt x="56413" y="912"/>
                </a:lnTo>
                <a:lnTo>
                  <a:pt x="56450" y="931"/>
                </a:lnTo>
                <a:lnTo>
                  <a:pt x="56506" y="931"/>
                </a:lnTo>
                <a:lnTo>
                  <a:pt x="56544" y="894"/>
                </a:lnTo>
                <a:lnTo>
                  <a:pt x="56581" y="856"/>
                </a:lnTo>
                <a:lnTo>
                  <a:pt x="56618" y="838"/>
                </a:lnTo>
                <a:lnTo>
                  <a:pt x="56748" y="838"/>
                </a:lnTo>
                <a:lnTo>
                  <a:pt x="56860" y="931"/>
                </a:lnTo>
                <a:lnTo>
                  <a:pt x="56953" y="987"/>
                </a:lnTo>
                <a:lnTo>
                  <a:pt x="57065" y="1043"/>
                </a:lnTo>
                <a:lnTo>
                  <a:pt x="57139" y="1061"/>
                </a:lnTo>
                <a:lnTo>
                  <a:pt x="57195" y="1061"/>
                </a:lnTo>
                <a:lnTo>
                  <a:pt x="57232" y="1043"/>
                </a:lnTo>
                <a:lnTo>
                  <a:pt x="57251" y="1005"/>
                </a:lnTo>
                <a:lnTo>
                  <a:pt x="57251" y="950"/>
                </a:lnTo>
                <a:lnTo>
                  <a:pt x="57232" y="894"/>
                </a:lnTo>
                <a:lnTo>
                  <a:pt x="57139" y="782"/>
                </a:lnTo>
                <a:lnTo>
                  <a:pt x="57009" y="689"/>
                </a:lnTo>
                <a:lnTo>
                  <a:pt x="56935" y="614"/>
                </a:lnTo>
                <a:lnTo>
                  <a:pt x="57046" y="540"/>
                </a:lnTo>
                <a:lnTo>
                  <a:pt x="57214" y="410"/>
                </a:lnTo>
                <a:lnTo>
                  <a:pt x="57307" y="335"/>
                </a:lnTo>
                <a:lnTo>
                  <a:pt x="57363" y="279"/>
                </a:lnTo>
                <a:lnTo>
                  <a:pt x="57381" y="205"/>
                </a:lnTo>
                <a:lnTo>
                  <a:pt x="57381" y="186"/>
                </a:lnTo>
                <a:lnTo>
                  <a:pt x="57363" y="149"/>
                </a:lnTo>
                <a:lnTo>
                  <a:pt x="57325" y="130"/>
                </a:lnTo>
                <a:close/>
                <a:moveTo>
                  <a:pt x="70544" y="168"/>
                </a:moveTo>
                <a:lnTo>
                  <a:pt x="70451" y="186"/>
                </a:lnTo>
                <a:lnTo>
                  <a:pt x="70302" y="261"/>
                </a:lnTo>
                <a:lnTo>
                  <a:pt x="70153" y="335"/>
                </a:lnTo>
                <a:lnTo>
                  <a:pt x="70079" y="354"/>
                </a:lnTo>
                <a:lnTo>
                  <a:pt x="70004" y="354"/>
                </a:lnTo>
                <a:lnTo>
                  <a:pt x="69911" y="317"/>
                </a:lnTo>
                <a:lnTo>
                  <a:pt x="69800" y="261"/>
                </a:lnTo>
                <a:lnTo>
                  <a:pt x="69744" y="242"/>
                </a:lnTo>
                <a:lnTo>
                  <a:pt x="69725" y="261"/>
                </a:lnTo>
                <a:lnTo>
                  <a:pt x="69725" y="298"/>
                </a:lnTo>
                <a:lnTo>
                  <a:pt x="69762" y="372"/>
                </a:lnTo>
                <a:lnTo>
                  <a:pt x="69818" y="465"/>
                </a:lnTo>
                <a:lnTo>
                  <a:pt x="69855" y="484"/>
                </a:lnTo>
                <a:lnTo>
                  <a:pt x="69837" y="503"/>
                </a:lnTo>
                <a:lnTo>
                  <a:pt x="69800" y="596"/>
                </a:lnTo>
                <a:lnTo>
                  <a:pt x="69762" y="652"/>
                </a:lnTo>
                <a:lnTo>
                  <a:pt x="69688" y="707"/>
                </a:lnTo>
                <a:lnTo>
                  <a:pt x="69632" y="763"/>
                </a:lnTo>
                <a:lnTo>
                  <a:pt x="69595" y="819"/>
                </a:lnTo>
                <a:lnTo>
                  <a:pt x="69595" y="875"/>
                </a:lnTo>
                <a:lnTo>
                  <a:pt x="69595" y="931"/>
                </a:lnTo>
                <a:lnTo>
                  <a:pt x="69613" y="987"/>
                </a:lnTo>
                <a:lnTo>
                  <a:pt x="69651" y="1024"/>
                </a:lnTo>
                <a:lnTo>
                  <a:pt x="69688" y="1043"/>
                </a:lnTo>
                <a:lnTo>
                  <a:pt x="69744" y="1061"/>
                </a:lnTo>
                <a:lnTo>
                  <a:pt x="69781" y="1043"/>
                </a:lnTo>
                <a:lnTo>
                  <a:pt x="69837" y="1005"/>
                </a:lnTo>
                <a:lnTo>
                  <a:pt x="69986" y="856"/>
                </a:lnTo>
                <a:lnTo>
                  <a:pt x="70060" y="782"/>
                </a:lnTo>
                <a:lnTo>
                  <a:pt x="70097" y="745"/>
                </a:lnTo>
                <a:lnTo>
                  <a:pt x="70116" y="745"/>
                </a:lnTo>
                <a:lnTo>
                  <a:pt x="70172" y="763"/>
                </a:lnTo>
                <a:lnTo>
                  <a:pt x="70228" y="782"/>
                </a:lnTo>
                <a:lnTo>
                  <a:pt x="70321" y="875"/>
                </a:lnTo>
                <a:lnTo>
                  <a:pt x="70433" y="968"/>
                </a:lnTo>
                <a:lnTo>
                  <a:pt x="70488" y="1005"/>
                </a:lnTo>
                <a:lnTo>
                  <a:pt x="70619" y="1005"/>
                </a:lnTo>
                <a:lnTo>
                  <a:pt x="70656" y="987"/>
                </a:lnTo>
                <a:lnTo>
                  <a:pt x="70675" y="968"/>
                </a:lnTo>
                <a:lnTo>
                  <a:pt x="70693" y="950"/>
                </a:lnTo>
                <a:lnTo>
                  <a:pt x="70656" y="875"/>
                </a:lnTo>
                <a:lnTo>
                  <a:pt x="70600" y="801"/>
                </a:lnTo>
                <a:lnTo>
                  <a:pt x="70414" y="652"/>
                </a:lnTo>
                <a:lnTo>
                  <a:pt x="70284" y="540"/>
                </a:lnTo>
                <a:lnTo>
                  <a:pt x="70470" y="372"/>
                </a:lnTo>
                <a:lnTo>
                  <a:pt x="70563" y="242"/>
                </a:lnTo>
                <a:lnTo>
                  <a:pt x="70600" y="205"/>
                </a:lnTo>
                <a:lnTo>
                  <a:pt x="70600" y="168"/>
                </a:lnTo>
                <a:close/>
                <a:moveTo>
                  <a:pt x="76074" y="130"/>
                </a:moveTo>
                <a:lnTo>
                  <a:pt x="75944" y="149"/>
                </a:lnTo>
                <a:lnTo>
                  <a:pt x="75813" y="186"/>
                </a:lnTo>
                <a:lnTo>
                  <a:pt x="75683" y="242"/>
                </a:lnTo>
                <a:lnTo>
                  <a:pt x="75571" y="298"/>
                </a:lnTo>
                <a:lnTo>
                  <a:pt x="75459" y="372"/>
                </a:lnTo>
                <a:lnTo>
                  <a:pt x="75404" y="410"/>
                </a:lnTo>
                <a:lnTo>
                  <a:pt x="75348" y="428"/>
                </a:lnTo>
                <a:lnTo>
                  <a:pt x="75255" y="428"/>
                </a:lnTo>
                <a:lnTo>
                  <a:pt x="75143" y="335"/>
                </a:lnTo>
                <a:lnTo>
                  <a:pt x="74975" y="223"/>
                </a:lnTo>
                <a:lnTo>
                  <a:pt x="74864" y="168"/>
                </a:lnTo>
                <a:lnTo>
                  <a:pt x="74826" y="149"/>
                </a:lnTo>
                <a:lnTo>
                  <a:pt x="74789" y="168"/>
                </a:lnTo>
                <a:lnTo>
                  <a:pt x="74771" y="186"/>
                </a:lnTo>
                <a:lnTo>
                  <a:pt x="74771" y="205"/>
                </a:lnTo>
                <a:lnTo>
                  <a:pt x="74771" y="279"/>
                </a:lnTo>
                <a:lnTo>
                  <a:pt x="74808" y="335"/>
                </a:lnTo>
                <a:lnTo>
                  <a:pt x="74864" y="428"/>
                </a:lnTo>
                <a:lnTo>
                  <a:pt x="74975" y="559"/>
                </a:lnTo>
                <a:lnTo>
                  <a:pt x="75050" y="633"/>
                </a:lnTo>
                <a:lnTo>
                  <a:pt x="74882" y="782"/>
                </a:lnTo>
                <a:lnTo>
                  <a:pt x="74808" y="894"/>
                </a:lnTo>
                <a:lnTo>
                  <a:pt x="74789" y="931"/>
                </a:lnTo>
                <a:lnTo>
                  <a:pt x="74808" y="950"/>
                </a:lnTo>
                <a:lnTo>
                  <a:pt x="74826" y="968"/>
                </a:lnTo>
                <a:lnTo>
                  <a:pt x="74882" y="968"/>
                </a:lnTo>
                <a:lnTo>
                  <a:pt x="74994" y="931"/>
                </a:lnTo>
                <a:lnTo>
                  <a:pt x="75106" y="875"/>
                </a:lnTo>
                <a:lnTo>
                  <a:pt x="75180" y="838"/>
                </a:lnTo>
                <a:lnTo>
                  <a:pt x="75236" y="838"/>
                </a:lnTo>
                <a:lnTo>
                  <a:pt x="75273" y="856"/>
                </a:lnTo>
                <a:lnTo>
                  <a:pt x="75366" y="931"/>
                </a:lnTo>
                <a:lnTo>
                  <a:pt x="75459" y="987"/>
                </a:lnTo>
                <a:lnTo>
                  <a:pt x="75553" y="1043"/>
                </a:lnTo>
                <a:lnTo>
                  <a:pt x="75646" y="1061"/>
                </a:lnTo>
                <a:lnTo>
                  <a:pt x="75739" y="1061"/>
                </a:lnTo>
                <a:lnTo>
                  <a:pt x="75776" y="1043"/>
                </a:lnTo>
                <a:lnTo>
                  <a:pt x="75795" y="1024"/>
                </a:lnTo>
                <a:lnTo>
                  <a:pt x="75832" y="987"/>
                </a:lnTo>
                <a:lnTo>
                  <a:pt x="75832" y="950"/>
                </a:lnTo>
                <a:lnTo>
                  <a:pt x="75832" y="894"/>
                </a:lnTo>
                <a:lnTo>
                  <a:pt x="75813" y="856"/>
                </a:lnTo>
                <a:lnTo>
                  <a:pt x="75739" y="763"/>
                </a:lnTo>
                <a:lnTo>
                  <a:pt x="75664" y="689"/>
                </a:lnTo>
                <a:lnTo>
                  <a:pt x="75571" y="652"/>
                </a:lnTo>
                <a:lnTo>
                  <a:pt x="75832" y="540"/>
                </a:lnTo>
                <a:lnTo>
                  <a:pt x="75944" y="484"/>
                </a:lnTo>
                <a:lnTo>
                  <a:pt x="76055" y="428"/>
                </a:lnTo>
                <a:lnTo>
                  <a:pt x="76130" y="354"/>
                </a:lnTo>
                <a:lnTo>
                  <a:pt x="76186" y="261"/>
                </a:lnTo>
                <a:lnTo>
                  <a:pt x="76204" y="205"/>
                </a:lnTo>
                <a:lnTo>
                  <a:pt x="76186" y="168"/>
                </a:lnTo>
                <a:lnTo>
                  <a:pt x="76148" y="149"/>
                </a:lnTo>
                <a:lnTo>
                  <a:pt x="76074" y="130"/>
                </a:lnTo>
                <a:close/>
                <a:moveTo>
                  <a:pt x="18767" y="168"/>
                </a:moveTo>
                <a:lnTo>
                  <a:pt x="18749" y="242"/>
                </a:lnTo>
                <a:lnTo>
                  <a:pt x="18749" y="317"/>
                </a:lnTo>
                <a:lnTo>
                  <a:pt x="18786" y="372"/>
                </a:lnTo>
                <a:lnTo>
                  <a:pt x="18823" y="428"/>
                </a:lnTo>
                <a:lnTo>
                  <a:pt x="18842" y="484"/>
                </a:lnTo>
                <a:lnTo>
                  <a:pt x="18879" y="521"/>
                </a:lnTo>
                <a:lnTo>
                  <a:pt x="18879" y="540"/>
                </a:lnTo>
                <a:lnTo>
                  <a:pt x="18861" y="577"/>
                </a:lnTo>
                <a:lnTo>
                  <a:pt x="18823" y="596"/>
                </a:lnTo>
                <a:lnTo>
                  <a:pt x="18730" y="726"/>
                </a:lnTo>
                <a:lnTo>
                  <a:pt x="18712" y="782"/>
                </a:lnTo>
                <a:lnTo>
                  <a:pt x="18712" y="838"/>
                </a:lnTo>
                <a:lnTo>
                  <a:pt x="18712" y="875"/>
                </a:lnTo>
                <a:lnTo>
                  <a:pt x="18730" y="894"/>
                </a:lnTo>
                <a:lnTo>
                  <a:pt x="18805" y="894"/>
                </a:lnTo>
                <a:lnTo>
                  <a:pt x="18879" y="875"/>
                </a:lnTo>
                <a:lnTo>
                  <a:pt x="18935" y="838"/>
                </a:lnTo>
                <a:lnTo>
                  <a:pt x="18991" y="819"/>
                </a:lnTo>
                <a:lnTo>
                  <a:pt x="19065" y="801"/>
                </a:lnTo>
                <a:lnTo>
                  <a:pt x="19121" y="801"/>
                </a:lnTo>
                <a:lnTo>
                  <a:pt x="19158" y="819"/>
                </a:lnTo>
                <a:lnTo>
                  <a:pt x="19252" y="894"/>
                </a:lnTo>
                <a:lnTo>
                  <a:pt x="19345" y="968"/>
                </a:lnTo>
                <a:lnTo>
                  <a:pt x="19475" y="1024"/>
                </a:lnTo>
                <a:lnTo>
                  <a:pt x="19605" y="1061"/>
                </a:lnTo>
                <a:lnTo>
                  <a:pt x="19661" y="1080"/>
                </a:lnTo>
                <a:lnTo>
                  <a:pt x="19717" y="1061"/>
                </a:lnTo>
                <a:lnTo>
                  <a:pt x="19773" y="1024"/>
                </a:lnTo>
                <a:lnTo>
                  <a:pt x="19810" y="1005"/>
                </a:lnTo>
                <a:lnTo>
                  <a:pt x="19829" y="968"/>
                </a:lnTo>
                <a:lnTo>
                  <a:pt x="19829" y="931"/>
                </a:lnTo>
                <a:lnTo>
                  <a:pt x="19791" y="856"/>
                </a:lnTo>
                <a:lnTo>
                  <a:pt x="19736" y="801"/>
                </a:lnTo>
                <a:lnTo>
                  <a:pt x="19549" y="670"/>
                </a:lnTo>
                <a:lnTo>
                  <a:pt x="19401" y="596"/>
                </a:lnTo>
                <a:lnTo>
                  <a:pt x="19531" y="484"/>
                </a:lnTo>
                <a:lnTo>
                  <a:pt x="19605" y="410"/>
                </a:lnTo>
                <a:lnTo>
                  <a:pt x="19643" y="354"/>
                </a:lnTo>
                <a:lnTo>
                  <a:pt x="19661" y="279"/>
                </a:lnTo>
                <a:lnTo>
                  <a:pt x="19643" y="223"/>
                </a:lnTo>
                <a:lnTo>
                  <a:pt x="19624" y="205"/>
                </a:lnTo>
                <a:lnTo>
                  <a:pt x="19587" y="186"/>
                </a:lnTo>
                <a:lnTo>
                  <a:pt x="19438" y="186"/>
                </a:lnTo>
                <a:lnTo>
                  <a:pt x="19382" y="205"/>
                </a:lnTo>
                <a:lnTo>
                  <a:pt x="19289" y="279"/>
                </a:lnTo>
                <a:lnTo>
                  <a:pt x="19196" y="335"/>
                </a:lnTo>
                <a:lnTo>
                  <a:pt x="19158" y="354"/>
                </a:lnTo>
                <a:lnTo>
                  <a:pt x="19121" y="372"/>
                </a:lnTo>
                <a:lnTo>
                  <a:pt x="19084" y="354"/>
                </a:lnTo>
                <a:lnTo>
                  <a:pt x="19047" y="335"/>
                </a:lnTo>
                <a:lnTo>
                  <a:pt x="18991" y="279"/>
                </a:lnTo>
                <a:lnTo>
                  <a:pt x="18935" y="223"/>
                </a:lnTo>
                <a:lnTo>
                  <a:pt x="18898" y="186"/>
                </a:lnTo>
                <a:lnTo>
                  <a:pt x="18861" y="186"/>
                </a:lnTo>
                <a:lnTo>
                  <a:pt x="18786" y="168"/>
                </a:lnTo>
                <a:close/>
                <a:moveTo>
                  <a:pt x="30367" y="112"/>
                </a:moveTo>
                <a:lnTo>
                  <a:pt x="30311" y="130"/>
                </a:lnTo>
                <a:lnTo>
                  <a:pt x="30199" y="168"/>
                </a:lnTo>
                <a:lnTo>
                  <a:pt x="30106" y="223"/>
                </a:lnTo>
                <a:lnTo>
                  <a:pt x="29994" y="317"/>
                </a:lnTo>
                <a:lnTo>
                  <a:pt x="29920" y="372"/>
                </a:lnTo>
                <a:lnTo>
                  <a:pt x="29882" y="391"/>
                </a:lnTo>
                <a:lnTo>
                  <a:pt x="29845" y="391"/>
                </a:lnTo>
                <a:lnTo>
                  <a:pt x="29827" y="372"/>
                </a:lnTo>
                <a:lnTo>
                  <a:pt x="29771" y="298"/>
                </a:lnTo>
                <a:lnTo>
                  <a:pt x="29715" y="242"/>
                </a:lnTo>
                <a:lnTo>
                  <a:pt x="29678" y="223"/>
                </a:lnTo>
                <a:lnTo>
                  <a:pt x="29547" y="223"/>
                </a:lnTo>
                <a:lnTo>
                  <a:pt x="29491" y="261"/>
                </a:lnTo>
                <a:lnTo>
                  <a:pt x="29473" y="317"/>
                </a:lnTo>
                <a:lnTo>
                  <a:pt x="29473" y="391"/>
                </a:lnTo>
                <a:lnTo>
                  <a:pt x="29491" y="447"/>
                </a:lnTo>
                <a:lnTo>
                  <a:pt x="29529" y="521"/>
                </a:lnTo>
                <a:lnTo>
                  <a:pt x="29603" y="633"/>
                </a:lnTo>
                <a:lnTo>
                  <a:pt x="29547" y="707"/>
                </a:lnTo>
                <a:lnTo>
                  <a:pt x="29510" y="782"/>
                </a:lnTo>
                <a:lnTo>
                  <a:pt x="29510" y="819"/>
                </a:lnTo>
                <a:lnTo>
                  <a:pt x="29510" y="856"/>
                </a:lnTo>
                <a:lnTo>
                  <a:pt x="29547" y="875"/>
                </a:lnTo>
                <a:lnTo>
                  <a:pt x="29603" y="875"/>
                </a:lnTo>
                <a:lnTo>
                  <a:pt x="29659" y="894"/>
                </a:lnTo>
                <a:lnTo>
                  <a:pt x="29696" y="875"/>
                </a:lnTo>
                <a:lnTo>
                  <a:pt x="29715" y="838"/>
                </a:lnTo>
                <a:lnTo>
                  <a:pt x="29752" y="838"/>
                </a:lnTo>
                <a:lnTo>
                  <a:pt x="29845" y="875"/>
                </a:lnTo>
                <a:lnTo>
                  <a:pt x="29976" y="968"/>
                </a:lnTo>
                <a:lnTo>
                  <a:pt x="30106" y="1043"/>
                </a:lnTo>
                <a:lnTo>
                  <a:pt x="30218" y="1080"/>
                </a:lnTo>
                <a:lnTo>
                  <a:pt x="30367" y="1080"/>
                </a:lnTo>
                <a:lnTo>
                  <a:pt x="30404" y="1043"/>
                </a:lnTo>
                <a:lnTo>
                  <a:pt x="30422" y="1005"/>
                </a:lnTo>
                <a:lnTo>
                  <a:pt x="30441" y="931"/>
                </a:lnTo>
                <a:lnTo>
                  <a:pt x="30422" y="875"/>
                </a:lnTo>
                <a:lnTo>
                  <a:pt x="30404" y="819"/>
                </a:lnTo>
                <a:lnTo>
                  <a:pt x="30311" y="745"/>
                </a:lnTo>
                <a:lnTo>
                  <a:pt x="30106" y="596"/>
                </a:lnTo>
                <a:lnTo>
                  <a:pt x="30218" y="540"/>
                </a:lnTo>
                <a:lnTo>
                  <a:pt x="30348" y="447"/>
                </a:lnTo>
                <a:lnTo>
                  <a:pt x="30404" y="391"/>
                </a:lnTo>
                <a:lnTo>
                  <a:pt x="30441" y="335"/>
                </a:lnTo>
                <a:lnTo>
                  <a:pt x="30478" y="279"/>
                </a:lnTo>
                <a:lnTo>
                  <a:pt x="30478" y="223"/>
                </a:lnTo>
                <a:lnTo>
                  <a:pt x="30460" y="168"/>
                </a:lnTo>
                <a:lnTo>
                  <a:pt x="30422" y="130"/>
                </a:lnTo>
                <a:lnTo>
                  <a:pt x="30367" y="112"/>
                </a:lnTo>
                <a:close/>
                <a:moveTo>
                  <a:pt x="62520" y="130"/>
                </a:moveTo>
                <a:lnTo>
                  <a:pt x="62390" y="168"/>
                </a:lnTo>
                <a:lnTo>
                  <a:pt x="62278" y="223"/>
                </a:lnTo>
                <a:lnTo>
                  <a:pt x="62166" y="279"/>
                </a:lnTo>
                <a:lnTo>
                  <a:pt x="62092" y="354"/>
                </a:lnTo>
                <a:lnTo>
                  <a:pt x="62054" y="391"/>
                </a:lnTo>
                <a:lnTo>
                  <a:pt x="62017" y="410"/>
                </a:lnTo>
                <a:lnTo>
                  <a:pt x="61961" y="410"/>
                </a:lnTo>
                <a:lnTo>
                  <a:pt x="61924" y="372"/>
                </a:lnTo>
                <a:lnTo>
                  <a:pt x="61831" y="298"/>
                </a:lnTo>
                <a:lnTo>
                  <a:pt x="61719" y="242"/>
                </a:lnTo>
                <a:lnTo>
                  <a:pt x="61664" y="223"/>
                </a:lnTo>
                <a:lnTo>
                  <a:pt x="61626" y="205"/>
                </a:lnTo>
                <a:lnTo>
                  <a:pt x="61589" y="223"/>
                </a:lnTo>
                <a:lnTo>
                  <a:pt x="61589" y="242"/>
                </a:lnTo>
                <a:lnTo>
                  <a:pt x="61570" y="298"/>
                </a:lnTo>
                <a:lnTo>
                  <a:pt x="61589" y="372"/>
                </a:lnTo>
                <a:lnTo>
                  <a:pt x="61626" y="428"/>
                </a:lnTo>
                <a:lnTo>
                  <a:pt x="61664" y="465"/>
                </a:lnTo>
                <a:lnTo>
                  <a:pt x="61701" y="521"/>
                </a:lnTo>
                <a:lnTo>
                  <a:pt x="61719" y="577"/>
                </a:lnTo>
                <a:lnTo>
                  <a:pt x="61719" y="633"/>
                </a:lnTo>
                <a:lnTo>
                  <a:pt x="61701" y="670"/>
                </a:lnTo>
                <a:lnTo>
                  <a:pt x="61608" y="782"/>
                </a:lnTo>
                <a:lnTo>
                  <a:pt x="61552" y="856"/>
                </a:lnTo>
                <a:lnTo>
                  <a:pt x="61515" y="931"/>
                </a:lnTo>
                <a:lnTo>
                  <a:pt x="61496" y="968"/>
                </a:lnTo>
                <a:lnTo>
                  <a:pt x="61515" y="1005"/>
                </a:lnTo>
                <a:lnTo>
                  <a:pt x="61533" y="1024"/>
                </a:lnTo>
                <a:lnTo>
                  <a:pt x="61589" y="1043"/>
                </a:lnTo>
                <a:lnTo>
                  <a:pt x="61608" y="1043"/>
                </a:lnTo>
                <a:lnTo>
                  <a:pt x="61645" y="1024"/>
                </a:lnTo>
                <a:lnTo>
                  <a:pt x="61719" y="987"/>
                </a:lnTo>
                <a:lnTo>
                  <a:pt x="61812" y="912"/>
                </a:lnTo>
                <a:lnTo>
                  <a:pt x="61868" y="875"/>
                </a:lnTo>
                <a:lnTo>
                  <a:pt x="61961" y="856"/>
                </a:lnTo>
                <a:lnTo>
                  <a:pt x="62054" y="912"/>
                </a:lnTo>
                <a:lnTo>
                  <a:pt x="62129" y="968"/>
                </a:lnTo>
                <a:lnTo>
                  <a:pt x="62241" y="1043"/>
                </a:lnTo>
                <a:lnTo>
                  <a:pt x="62297" y="1061"/>
                </a:lnTo>
                <a:lnTo>
                  <a:pt x="62352" y="1080"/>
                </a:lnTo>
                <a:lnTo>
                  <a:pt x="62408" y="1080"/>
                </a:lnTo>
                <a:lnTo>
                  <a:pt x="62464" y="1043"/>
                </a:lnTo>
                <a:lnTo>
                  <a:pt x="62483" y="987"/>
                </a:lnTo>
                <a:lnTo>
                  <a:pt x="62464" y="931"/>
                </a:lnTo>
                <a:lnTo>
                  <a:pt x="62445" y="875"/>
                </a:lnTo>
                <a:lnTo>
                  <a:pt x="62408" y="801"/>
                </a:lnTo>
                <a:lnTo>
                  <a:pt x="62297" y="707"/>
                </a:lnTo>
                <a:lnTo>
                  <a:pt x="62222" y="633"/>
                </a:lnTo>
                <a:lnTo>
                  <a:pt x="62352" y="559"/>
                </a:lnTo>
                <a:lnTo>
                  <a:pt x="62557" y="428"/>
                </a:lnTo>
                <a:lnTo>
                  <a:pt x="62650" y="354"/>
                </a:lnTo>
                <a:lnTo>
                  <a:pt x="62706" y="279"/>
                </a:lnTo>
                <a:lnTo>
                  <a:pt x="62706" y="242"/>
                </a:lnTo>
                <a:lnTo>
                  <a:pt x="62706" y="205"/>
                </a:lnTo>
                <a:lnTo>
                  <a:pt x="62687" y="186"/>
                </a:lnTo>
                <a:lnTo>
                  <a:pt x="62632" y="149"/>
                </a:lnTo>
                <a:lnTo>
                  <a:pt x="62576" y="149"/>
                </a:lnTo>
                <a:lnTo>
                  <a:pt x="62520" y="130"/>
                </a:lnTo>
                <a:close/>
                <a:moveTo>
                  <a:pt x="67007" y="149"/>
                </a:moveTo>
                <a:lnTo>
                  <a:pt x="66988" y="168"/>
                </a:lnTo>
                <a:lnTo>
                  <a:pt x="66951" y="205"/>
                </a:lnTo>
                <a:lnTo>
                  <a:pt x="66932" y="242"/>
                </a:lnTo>
                <a:lnTo>
                  <a:pt x="66932" y="279"/>
                </a:lnTo>
                <a:lnTo>
                  <a:pt x="66932" y="335"/>
                </a:lnTo>
                <a:lnTo>
                  <a:pt x="66970" y="391"/>
                </a:lnTo>
                <a:lnTo>
                  <a:pt x="67063" y="465"/>
                </a:lnTo>
                <a:lnTo>
                  <a:pt x="67268" y="577"/>
                </a:lnTo>
                <a:lnTo>
                  <a:pt x="67137" y="707"/>
                </a:lnTo>
                <a:lnTo>
                  <a:pt x="67007" y="856"/>
                </a:lnTo>
                <a:lnTo>
                  <a:pt x="66951" y="987"/>
                </a:lnTo>
                <a:lnTo>
                  <a:pt x="66914" y="1061"/>
                </a:lnTo>
                <a:lnTo>
                  <a:pt x="66932" y="1080"/>
                </a:lnTo>
                <a:lnTo>
                  <a:pt x="66951" y="1061"/>
                </a:lnTo>
                <a:lnTo>
                  <a:pt x="67063" y="987"/>
                </a:lnTo>
                <a:lnTo>
                  <a:pt x="67193" y="894"/>
                </a:lnTo>
                <a:lnTo>
                  <a:pt x="67323" y="801"/>
                </a:lnTo>
                <a:lnTo>
                  <a:pt x="67454" y="745"/>
                </a:lnTo>
                <a:lnTo>
                  <a:pt x="67491" y="763"/>
                </a:lnTo>
                <a:lnTo>
                  <a:pt x="67547" y="782"/>
                </a:lnTo>
                <a:lnTo>
                  <a:pt x="67640" y="875"/>
                </a:lnTo>
                <a:lnTo>
                  <a:pt x="67733" y="950"/>
                </a:lnTo>
                <a:lnTo>
                  <a:pt x="67789" y="968"/>
                </a:lnTo>
                <a:lnTo>
                  <a:pt x="67826" y="968"/>
                </a:lnTo>
                <a:lnTo>
                  <a:pt x="67863" y="950"/>
                </a:lnTo>
                <a:lnTo>
                  <a:pt x="67882" y="912"/>
                </a:lnTo>
                <a:lnTo>
                  <a:pt x="67882" y="856"/>
                </a:lnTo>
                <a:lnTo>
                  <a:pt x="67863" y="819"/>
                </a:lnTo>
                <a:lnTo>
                  <a:pt x="67807" y="726"/>
                </a:lnTo>
                <a:lnTo>
                  <a:pt x="67770" y="633"/>
                </a:lnTo>
                <a:lnTo>
                  <a:pt x="67770" y="559"/>
                </a:lnTo>
                <a:lnTo>
                  <a:pt x="67770" y="521"/>
                </a:lnTo>
                <a:lnTo>
                  <a:pt x="67807" y="503"/>
                </a:lnTo>
                <a:lnTo>
                  <a:pt x="67882" y="447"/>
                </a:lnTo>
                <a:lnTo>
                  <a:pt x="67956" y="354"/>
                </a:lnTo>
                <a:lnTo>
                  <a:pt x="67994" y="317"/>
                </a:lnTo>
                <a:lnTo>
                  <a:pt x="67994" y="261"/>
                </a:lnTo>
                <a:lnTo>
                  <a:pt x="67975" y="223"/>
                </a:lnTo>
                <a:lnTo>
                  <a:pt x="67938" y="205"/>
                </a:lnTo>
                <a:lnTo>
                  <a:pt x="67845" y="205"/>
                </a:lnTo>
                <a:lnTo>
                  <a:pt x="67733" y="242"/>
                </a:lnTo>
                <a:lnTo>
                  <a:pt x="67640" y="279"/>
                </a:lnTo>
                <a:lnTo>
                  <a:pt x="67547" y="317"/>
                </a:lnTo>
                <a:lnTo>
                  <a:pt x="67510" y="317"/>
                </a:lnTo>
                <a:lnTo>
                  <a:pt x="67454" y="298"/>
                </a:lnTo>
                <a:lnTo>
                  <a:pt x="67323" y="223"/>
                </a:lnTo>
                <a:lnTo>
                  <a:pt x="67249" y="186"/>
                </a:lnTo>
                <a:lnTo>
                  <a:pt x="67174" y="149"/>
                </a:lnTo>
                <a:close/>
                <a:moveTo>
                  <a:pt x="27648" y="112"/>
                </a:moveTo>
                <a:lnTo>
                  <a:pt x="27574" y="130"/>
                </a:lnTo>
                <a:lnTo>
                  <a:pt x="27499" y="186"/>
                </a:lnTo>
                <a:lnTo>
                  <a:pt x="27444" y="261"/>
                </a:lnTo>
                <a:lnTo>
                  <a:pt x="27406" y="317"/>
                </a:lnTo>
                <a:lnTo>
                  <a:pt x="27350" y="372"/>
                </a:lnTo>
                <a:lnTo>
                  <a:pt x="27276" y="391"/>
                </a:lnTo>
                <a:lnTo>
                  <a:pt x="27201" y="372"/>
                </a:lnTo>
                <a:lnTo>
                  <a:pt x="27127" y="335"/>
                </a:lnTo>
                <a:lnTo>
                  <a:pt x="26978" y="279"/>
                </a:lnTo>
                <a:lnTo>
                  <a:pt x="26848" y="261"/>
                </a:lnTo>
                <a:lnTo>
                  <a:pt x="26792" y="261"/>
                </a:lnTo>
                <a:lnTo>
                  <a:pt x="26755" y="298"/>
                </a:lnTo>
                <a:lnTo>
                  <a:pt x="26717" y="335"/>
                </a:lnTo>
                <a:lnTo>
                  <a:pt x="26717" y="391"/>
                </a:lnTo>
                <a:lnTo>
                  <a:pt x="26736" y="428"/>
                </a:lnTo>
                <a:lnTo>
                  <a:pt x="26773" y="465"/>
                </a:lnTo>
                <a:lnTo>
                  <a:pt x="26941" y="559"/>
                </a:lnTo>
                <a:lnTo>
                  <a:pt x="27108" y="633"/>
                </a:lnTo>
                <a:lnTo>
                  <a:pt x="26904" y="801"/>
                </a:lnTo>
                <a:lnTo>
                  <a:pt x="26866" y="856"/>
                </a:lnTo>
                <a:lnTo>
                  <a:pt x="26829" y="894"/>
                </a:lnTo>
                <a:lnTo>
                  <a:pt x="26829" y="950"/>
                </a:lnTo>
                <a:lnTo>
                  <a:pt x="26829" y="1005"/>
                </a:lnTo>
                <a:lnTo>
                  <a:pt x="26866" y="1061"/>
                </a:lnTo>
                <a:lnTo>
                  <a:pt x="26904" y="1098"/>
                </a:lnTo>
                <a:lnTo>
                  <a:pt x="26997" y="1098"/>
                </a:lnTo>
                <a:lnTo>
                  <a:pt x="27090" y="1061"/>
                </a:lnTo>
                <a:lnTo>
                  <a:pt x="27164" y="1005"/>
                </a:lnTo>
                <a:lnTo>
                  <a:pt x="27276" y="894"/>
                </a:lnTo>
                <a:lnTo>
                  <a:pt x="27332" y="819"/>
                </a:lnTo>
                <a:lnTo>
                  <a:pt x="27388" y="782"/>
                </a:lnTo>
                <a:lnTo>
                  <a:pt x="27444" y="801"/>
                </a:lnTo>
                <a:lnTo>
                  <a:pt x="27518" y="838"/>
                </a:lnTo>
                <a:lnTo>
                  <a:pt x="27611" y="875"/>
                </a:lnTo>
                <a:lnTo>
                  <a:pt x="27667" y="912"/>
                </a:lnTo>
                <a:lnTo>
                  <a:pt x="27760" y="931"/>
                </a:lnTo>
                <a:lnTo>
                  <a:pt x="27816" y="931"/>
                </a:lnTo>
                <a:lnTo>
                  <a:pt x="27834" y="912"/>
                </a:lnTo>
                <a:lnTo>
                  <a:pt x="27853" y="875"/>
                </a:lnTo>
                <a:lnTo>
                  <a:pt x="27834" y="838"/>
                </a:lnTo>
                <a:lnTo>
                  <a:pt x="27816" y="782"/>
                </a:lnTo>
                <a:lnTo>
                  <a:pt x="27723" y="670"/>
                </a:lnTo>
                <a:lnTo>
                  <a:pt x="27630" y="577"/>
                </a:lnTo>
                <a:lnTo>
                  <a:pt x="27611" y="540"/>
                </a:lnTo>
                <a:lnTo>
                  <a:pt x="27611" y="484"/>
                </a:lnTo>
                <a:lnTo>
                  <a:pt x="27630" y="428"/>
                </a:lnTo>
                <a:lnTo>
                  <a:pt x="27686" y="372"/>
                </a:lnTo>
                <a:lnTo>
                  <a:pt x="27723" y="298"/>
                </a:lnTo>
                <a:lnTo>
                  <a:pt x="27723" y="261"/>
                </a:lnTo>
                <a:lnTo>
                  <a:pt x="27741" y="223"/>
                </a:lnTo>
                <a:lnTo>
                  <a:pt x="27723" y="168"/>
                </a:lnTo>
                <a:lnTo>
                  <a:pt x="27704" y="130"/>
                </a:lnTo>
                <a:lnTo>
                  <a:pt x="27686" y="112"/>
                </a:lnTo>
                <a:close/>
                <a:moveTo>
                  <a:pt x="80244" y="112"/>
                </a:moveTo>
                <a:lnTo>
                  <a:pt x="80188" y="130"/>
                </a:lnTo>
                <a:lnTo>
                  <a:pt x="80170" y="168"/>
                </a:lnTo>
                <a:lnTo>
                  <a:pt x="80133" y="205"/>
                </a:lnTo>
                <a:lnTo>
                  <a:pt x="80133" y="261"/>
                </a:lnTo>
                <a:lnTo>
                  <a:pt x="80133" y="317"/>
                </a:lnTo>
                <a:lnTo>
                  <a:pt x="80151" y="372"/>
                </a:lnTo>
                <a:lnTo>
                  <a:pt x="80226" y="465"/>
                </a:lnTo>
                <a:lnTo>
                  <a:pt x="80337" y="540"/>
                </a:lnTo>
                <a:lnTo>
                  <a:pt x="80431" y="596"/>
                </a:lnTo>
                <a:lnTo>
                  <a:pt x="80337" y="670"/>
                </a:lnTo>
                <a:lnTo>
                  <a:pt x="80226" y="763"/>
                </a:lnTo>
                <a:lnTo>
                  <a:pt x="80170" y="819"/>
                </a:lnTo>
                <a:lnTo>
                  <a:pt x="80133" y="875"/>
                </a:lnTo>
                <a:lnTo>
                  <a:pt x="80114" y="950"/>
                </a:lnTo>
                <a:lnTo>
                  <a:pt x="80133" y="1005"/>
                </a:lnTo>
                <a:lnTo>
                  <a:pt x="80170" y="1061"/>
                </a:lnTo>
                <a:lnTo>
                  <a:pt x="80207" y="1098"/>
                </a:lnTo>
                <a:lnTo>
                  <a:pt x="80263" y="1098"/>
                </a:lnTo>
                <a:lnTo>
                  <a:pt x="80319" y="1080"/>
                </a:lnTo>
                <a:lnTo>
                  <a:pt x="80449" y="1024"/>
                </a:lnTo>
                <a:lnTo>
                  <a:pt x="80542" y="968"/>
                </a:lnTo>
                <a:lnTo>
                  <a:pt x="80673" y="894"/>
                </a:lnTo>
                <a:lnTo>
                  <a:pt x="80728" y="838"/>
                </a:lnTo>
                <a:lnTo>
                  <a:pt x="80784" y="819"/>
                </a:lnTo>
                <a:lnTo>
                  <a:pt x="80840" y="838"/>
                </a:lnTo>
                <a:lnTo>
                  <a:pt x="80896" y="894"/>
                </a:lnTo>
                <a:lnTo>
                  <a:pt x="81008" y="968"/>
                </a:lnTo>
                <a:lnTo>
                  <a:pt x="81101" y="1005"/>
                </a:lnTo>
                <a:lnTo>
                  <a:pt x="81157" y="1024"/>
                </a:lnTo>
                <a:lnTo>
                  <a:pt x="81194" y="987"/>
                </a:lnTo>
                <a:lnTo>
                  <a:pt x="81194" y="950"/>
                </a:lnTo>
                <a:lnTo>
                  <a:pt x="81175" y="875"/>
                </a:lnTo>
                <a:lnTo>
                  <a:pt x="81157" y="801"/>
                </a:lnTo>
                <a:lnTo>
                  <a:pt x="81082" y="670"/>
                </a:lnTo>
                <a:lnTo>
                  <a:pt x="81343" y="540"/>
                </a:lnTo>
                <a:lnTo>
                  <a:pt x="81473" y="465"/>
                </a:lnTo>
                <a:lnTo>
                  <a:pt x="81529" y="410"/>
                </a:lnTo>
                <a:lnTo>
                  <a:pt x="81548" y="354"/>
                </a:lnTo>
                <a:lnTo>
                  <a:pt x="81566" y="317"/>
                </a:lnTo>
                <a:lnTo>
                  <a:pt x="81548" y="261"/>
                </a:lnTo>
                <a:lnTo>
                  <a:pt x="81529" y="223"/>
                </a:lnTo>
                <a:lnTo>
                  <a:pt x="81510" y="168"/>
                </a:lnTo>
                <a:lnTo>
                  <a:pt x="81473" y="149"/>
                </a:lnTo>
                <a:lnTo>
                  <a:pt x="81417" y="130"/>
                </a:lnTo>
                <a:lnTo>
                  <a:pt x="81380" y="112"/>
                </a:lnTo>
                <a:lnTo>
                  <a:pt x="81324" y="112"/>
                </a:lnTo>
                <a:lnTo>
                  <a:pt x="81212" y="149"/>
                </a:lnTo>
                <a:lnTo>
                  <a:pt x="81101" y="205"/>
                </a:lnTo>
                <a:lnTo>
                  <a:pt x="80989" y="261"/>
                </a:lnTo>
                <a:lnTo>
                  <a:pt x="80877" y="317"/>
                </a:lnTo>
                <a:lnTo>
                  <a:pt x="80784" y="335"/>
                </a:lnTo>
                <a:lnTo>
                  <a:pt x="80747" y="335"/>
                </a:lnTo>
                <a:lnTo>
                  <a:pt x="80654" y="242"/>
                </a:lnTo>
                <a:lnTo>
                  <a:pt x="80542" y="186"/>
                </a:lnTo>
                <a:lnTo>
                  <a:pt x="80449" y="130"/>
                </a:lnTo>
                <a:lnTo>
                  <a:pt x="80337" y="112"/>
                </a:lnTo>
                <a:close/>
                <a:moveTo>
                  <a:pt x="14318" y="93"/>
                </a:moveTo>
                <a:lnTo>
                  <a:pt x="14243" y="112"/>
                </a:lnTo>
                <a:lnTo>
                  <a:pt x="14113" y="149"/>
                </a:lnTo>
                <a:lnTo>
                  <a:pt x="14001" y="223"/>
                </a:lnTo>
                <a:lnTo>
                  <a:pt x="13908" y="298"/>
                </a:lnTo>
                <a:lnTo>
                  <a:pt x="13852" y="354"/>
                </a:lnTo>
                <a:lnTo>
                  <a:pt x="13796" y="372"/>
                </a:lnTo>
                <a:lnTo>
                  <a:pt x="13741" y="372"/>
                </a:lnTo>
                <a:lnTo>
                  <a:pt x="13685" y="354"/>
                </a:lnTo>
                <a:lnTo>
                  <a:pt x="13629" y="317"/>
                </a:lnTo>
                <a:lnTo>
                  <a:pt x="13554" y="298"/>
                </a:lnTo>
                <a:lnTo>
                  <a:pt x="13461" y="279"/>
                </a:lnTo>
                <a:lnTo>
                  <a:pt x="13405" y="298"/>
                </a:lnTo>
                <a:lnTo>
                  <a:pt x="13387" y="335"/>
                </a:lnTo>
                <a:lnTo>
                  <a:pt x="13387" y="391"/>
                </a:lnTo>
                <a:lnTo>
                  <a:pt x="13405" y="447"/>
                </a:lnTo>
                <a:lnTo>
                  <a:pt x="13443" y="521"/>
                </a:lnTo>
                <a:lnTo>
                  <a:pt x="13554" y="633"/>
                </a:lnTo>
                <a:lnTo>
                  <a:pt x="13480" y="745"/>
                </a:lnTo>
                <a:lnTo>
                  <a:pt x="13424" y="875"/>
                </a:lnTo>
                <a:lnTo>
                  <a:pt x="13424" y="931"/>
                </a:lnTo>
                <a:lnTo>
                  <a:pt x="13424" y="968"/>
                </a:lnTo>
                <a:lnTo>
                  <a:pt x="13480" y="987"/>
                </a:lnTo>
                <a:lnTo>
                  <a:pt x="13554" y="987"/>
                </a:lnTo>
                <a:lnTo>
                  <a:pt x="13610" y="950"/>
                </a:lnTo>
                <a:lnTo>
                  <a:pt x="13666" y="894"/>
                </a:lnTo>
                <a:lnTo>
                  <a:pt x="13722" y="838"/>
                </a:lnTo>
                <a:lnTo>
                  <a:pt x="13759" y="819"/>
                </a:lnTo>
                <a:lnTo>
                  <a:pt x="13778" y="801"/>
                </a:lnTo>
                <a:lnTo>
                  <a:pt x="13834" y="838"/>
                </a:lnTo>
                <a:lnTo>
                  <a:pt x="13908" y="894"/>
                </a:lnTo>
                <a:lnTo>
                  <a:pt x="14020" y="1005"/>
                </a:lnTo>
                <a:lnTo>
                  <a:pt x="14113" y="1061"/>
                </a:lnTo>
                <a:lnTo>
                  <a:pt x="14262" y="1098"/>
                </a:lnTo>
                <a:lnTo>
                  <a:pt x="14318" y="1117"/>
                </a:lnTo>
                <a:lnTo>
                  <a:pt x="14374" y="1098"/>
                </a:lnTo>
                <a:lnTo>
                  <a:pt x="14411" y="1061"/>
                </a:lnTo>
                <a:lnTo>
                  <a:pt x="14448" y="987"/>
                </a:lnTo>
                <a:lnTo>
                  <a:pt x="14448" y="912"/>
                </a:lnTo>
                <a:lnTo>
                  <a:pt x="14411" y="856"/>
                </a:lnTo>
                <a:lnTo>
                  <a:pt x="14355" y="801"/>
                </a:lnTo>
                <a:lnTo>
                  <a:pt x="14299" y="745"/>
                </a:lnTo>
                <a:lnTo>
                  <a:pt x="14150" y="652"/>
                </a:lnTo>
                <a:lnTo>
                  <a:pt x="14038" y="577"/>
                </a:lnTo>
                <a:lnTo>
                  <a:pt x="14262" y="428"/>
                </a:lnTo>
                <a:lnTo>
                  <a:pt x="14355" y="335"/>
                </a:lnTo>
                <a:lnTo>
                  <a:pt x="14392" y="279"/>
                </a:lnTo>
                <a:lnTo>
                  <a:pt x="14411" y="223"/>
                </a:lnTo>
                <a:lnTo>
                  <a:pt x="14392" y="149"/>
                </a:lnTo>
                <a:lnTo>
                  <a:pt x="14374" y="112"/>
                </a:lnTo>
                <a:lnTo>
                  <a:pt x="14318" y="93"/>
                </a:lnTo>
                <a:close/>
                <a:moveTo>
                  <a:pt x="25042" y="74"/>
                </a:moveTo>
                <a:lnTo>
                  <a:pt x="24986" y="93"/>
                </a:lnTo>
                <a:lnTo>
                  <a:pt x="24874" y="168"/>
                </a:lnTo>
                <a:lnTo>
                  <a:pt x="24763" y="242"/>
                </a:lnTo>
                <a:lnTo>
                  <a:pt x="24669" y="335"/>
                </a:lnTo>
                <a:lnTo>
                  <a:pt x="24558" y="410"/>
                </a:lnTo>
                <a:lnTo>
                  <a:pt x="24483" y="447"/>
                </a:lnTo>
                <a:lnTo>
                  <a:pt x="24446" y="465"/>
                </a:lnTo>
                <a:lnTo>
                  <a:pt x="24316" y="372"/>
                </a:lnTo>
                <a:lnTo>
                  <a:pt x="24223" y="317"/>
                </a:lnTo>
                <a:lnTo>
                  <a:pt x="24167" y="298"/>
                </a:lnTo>
                <a:lnTo>
                  <a:pt x="24055" y="298"/>
                </a:lnTo>
                <a:lnTo>
                  <a:pt x="24036" y="317"/>
                </a:lnTo>
                <a:lnTo>
                  <a:pt x="24018" y="335"/>
                </a:lnTo>
                <a:lnTo>
                  <a:pt x="24018" y="372"/>
                </a:lnTo>
                <a:lnTo>
                  <a:pt x="24036" y="447"/>
                </a:lnTo>
                <a:lnTo>
                  <a:pt x="24092" y="521"/>
                </a:lnTo>
                <a:lnTo>
                  <a:pt x="24204" y="614"/>
                </a:lnTo>
                <a:lnTo>
                  <a:pt x="24278" y="670"/>
                </a:lnTo>
                <a:lnTo>
                  <a:pt x="24316" y="726"/>
                </a:lnTo>
                <a:lnTo>
                  <a:pt x="24297" y="763"/>
                </a:lnTo>
                <a:lnTo>
                  <a:pt x="24260" y="819"/>
                </a:lnTo>
                <a:lnTo>
                  <a:pt x="24223" y="856"/>
                </a:lnTo>
                <a:lnTo>
                  <a:pt x="24204" y="912"/>
                </a:lnTo>
                <a:lnTo>
                  <a:pt x="24204" y="968"/>
                </a:lnTo>
                <a:lnTo>
                  <a:pt x="24223" y="987"/>
                </a:lnTo>
                <a:lnTo>
                  <a:pt x="24241" y="987"/>
                </a:lnTo>
                <a:lnTo>
                  <a:pt x="24278" y="968"/>
                </a:lnTo>
                <a:lnTo>
                  <a:pt x="24353" y="894"/>
                </a:lnTo>
                <a:lnTo>
                  <a:pt x="24390" y="875"/>
                </a:lnTo>
                <a:lnTo>
                  <a:pt x="24427" y="856"/>
                </a:lnTo>
                <a:lnTo>
                  <a:pt x="24465" y="856"/>
                </a:lnTo>
                <a:lnTo>
                  <a:pt x="24502" y="875"/>
                </a:lnTo>
                <a:lnTo>
                  <a:pt x="24595" y="950"/>
                </a:lnTo>
                <a:lnTo>
                  <a:pt x="24707" y="1024"/>
                </a:lnTo>
                <a:lnTo>
                  <a:pt x="24800" y="1080"/>
                </a:lnTo>
                <a:lnTo>
                  <a:pt x="24893" y="1117"/>
                </a:lnTo>
                <a:lnTo>
                  <a:pt x="24986" y="1117"/>
                </a:lnTo>
                <a:lnTo>
                  <a:pt x="25023" y="1098"/>
                </a:lnTo>
                <a:lnTo>
                  <a:pt x="25060" y="1080"/>
                </a:lnTo>
                <a:lnTo>
                  <a:pt x="25079" y="1043"/>
                </a:lnTo>
                <a:lnTo>
                  <a:pt x="25079" y="987"/>
                </a:lnTo>
                <a:lnTo>
                  <a:pt x="25060" y="931"/>
                </a:lnTo>
                <a:lnTo>
                  <a:pt x="25023" y="875"/>
                </a:lnTo>
                <a:lnTo>
                  <a:pt x="24930" y="782"/>
                </a:lnTo>
                <a:lnTo>
                  <a:pt x="24818" y="689"/>
                </a:lnTo>
                <a:lnTo>
                  <a:pt x="24707" y="633"/>
                </a:lnTo>
                <a:lnTo>
                  <a:pt x="24986" y="484"/>
                </a:lnTo>
                <a:lnTo>
                  <a:pt x="25135" y="391"/>
                </a:lnTo>
                <a:lnTo>
                  <a:pt x="25172" y="335"/>
                </a:lnTo>
                <a:lnTo>
                  <a:pt x="25209" y="298"/>
                </a:lnTo>
                <a:lnTo>
                  <a:pt x="25209" y="242"/>
                </a:lnTo>
                <a:lnTo>
                  <a:pt x="25209" y="205"/>
                </a:lnTo>
                <a:lnTo>
                  <a:pt x="25191" y="149"/>
                </a:lnTo>
                <a:lnTo>
                  <a:pt x="25172" y="112"/>
                </a:lnTo>
                <a:lnTo>
                  <a:pt x="25135" y="93"/>
                </a:lnTo>
                <a:lnTo>
                  <a:pt x="25079" y="74"/>
                </a:lnTo>
                <a:close/>
                <a:moveTo>
                  <a:pt x="46266" y="112"/>
                </a:moveTo>
                <a:lnTo>
                  <a:pt x="46192" y="149"/>
                </a:lnTo>
                <a:lnTo>
                  <a:pt x="46043" y="242"/>
                </a:lnTo>
                <a:lnTo>
                  <a:pt x="45950" y="317"/>
                </a:lnTo>
                <a:lnTo>
                  <a:pt x="45894" y="242"/>
                </a:lnTo>
                <a:lnTo>
                  <a:pt x="45820" y="168"/>
                </a:lnTo>
                <a:lnTo>
                  <a:pt x="45782" y="149"/>
                </a:lnTo>
                <a:lnTo>
                  <a:pt x="45745" y="130"/>
                </a:lnTo>
                <a:lnTo>
                  <a:pt x="45708" y="130"/>
                </a:lnTo>
                <a:lnTo>
                  <a:pt x="45652" y="149"/>
                </a:lnTo>
                <a:lnTo>
                  <a:pt x="45615" y="168"/>
                </a:lnTo>
                <a:lnTo>
                  <a:pt x="45577" y="205"/>
                </a:lnTo>
                <a:lnTo>
                  <a:pt x="45577" y="261"/>
                </a:lnTo>
                <a:lnTo>
                  <a:pt x="45577" y="298"/>
                </a:lnTo>
                <a:lnTo>
                  <a:pt x="45615" y="391"/>
                </a:lnTo>
                <a:lnTo>
                  <a:pt x="45652" y="465"/>
                </a:lnTo>
                <a:lnTo>
                  <a:pt x="45671" y="540"/>
                </a:lnTo>
                <a:lnTo>
                  <a:pt x="45689" y="559"/>
                </a:lnTo>
                <a:lnTo>
                  <a:pt x="45671" y="670"/>
                </a:lnTo>
                <a:lnTo>
                  <a:pt x="45652" y="726"/>
                </a:lnTo>
                <a:lnTo>
                  <a:pt x="45615" y="782"/>
                </a:lnTo>
                <a:lnTo>
                  <a:pt x="45596" y="838"/>
                </a:lnTo>
                <a:lnTo>
                  <a:pt x="45577" y="894"/>
                </a:lnTo>
                <a:lnTo>
                  <a:pt x="45596" y="950"/>
                </a:lnTo>
                <a:lnTo>
                  <a:pt x="45633" y="968"/>
                </a:lnTo>
                <a:lnTo>
                  <a:pt x="45671" y="950"/>
                </a:lnTo>
                <a:lnTo>
                  <a:pt x="45708" y="931"/>
                </a:lnTo>
                <a:lnTo>
                  <a:pt x="45875" y="745"/>
                </a:lnTo>
                <a:lnTo>
                  <a:pt x="45968" y="856"/>
                </a:lnTo>
                <a:lnTo>
                  <a:pt x="46099" y="987"/>
                </a:lnTo>
                <a:lnTo>
                  <a:pt x="46173" y="1061"/>
                </a:lnTo>
                <a:lnTo>
                  <a:pt x="46248" y="1098"/>
                </a:lnTo>
                <a:lnTo>
                  <a:pt x="46322" y="1117"/>
                </a:lnTo>
                <a:lnTo>
                  <a:pt x="46359" y="1098"/>
                </a:lnTo>
                <a:lnTo>
                  <a:pt x="46378" y="1098"/>
                </a:lnTo>
                <a:lnTo>
                  <a:pt x="46397" y="1061"/>
                </a:lnTo>
                <a:lnTo>
                  <a:pt x="46415" y="1043"/>
                </a:lnTo>
                <a:lnTo>
                  <a:pt x="46397" y="968"/>
                </a:lnTo>
                <a:lnTo>
                  <a:pt x="46359" y="894"/>
                </a:lnTo>
                <a:lnTo>
                  <a:pt x="46304" y="819"/>
                </a:lnTo>
                <a:lnTo>
                  <a:pt x="46192" y="652"/>
                </a:lnTo>
                <a:lnTo>
                  <a:pt x="46099" y="559"/>
                </a:lnTo>
                <a:lnTo>
                  <a:pt x="46229" y="484"/>
                </a:lnTo>
                <a:lnTo>
                  <a:pt x="46378" y="391"/>
                </a:lnTo>
                <a:lnTo>
                  <a:pt x="46434" y="335"/>
                </a:lnTo>
                <a:lnTo>
                  <a:pt x="46490" y="279"/>
                </a:lnTo>
                <a:lnTo>
                  <a:pt x="46490" y="205"/>
                </a:lnTo>
                <a:lnTo>
                  <a:pt x="46453" y="149"/>
                </a:lnTo>
                <a:lnTo>
                  <a:pt x="46397" y="112"/>
                </a:lnTo>
                <a:close/>
                <a:moveTo>
                  <a:pt x="51833" y="93"/>
                </a:moveTo>
                <a:lnTo>
                  <a:pt x="51721" y="130"/>
                </a:lnTo>
                <a:lnTo>
                  <a:pt x="51573" y="242"/>
                </a:lnTo>
                <a:lnTo>
                  <a:pt x="51479" y="317"/>
                </a:lnTo>
                <a:lnTo>
                  <a:pt x="51424" y="372"/>
                </a:lnTo>
                <a:lnTo>
                  <a:pt x="51386" y="391"/>
                </a:lnTo>
                <a:lnTo>
                  <a:pt x="51330" y="372"/>
                </a:lnTo>
                <a:lnTo>
                  <a:pt x="51275" y="335"/>
                </a:lnTo>
                <a:lnTo>
                  <a:pt x="51163" y="242"/>
                </a:lnTo>
                <a:lnTo>
                  <a:pt x="51088" y="205"/>
                </a:lnTo>
                <a:lnTo>
                  <a:pt x="50995" y="168"/>
                </a:lnTo>
                <a:lnTo>
                  <a:pt x="50921" y="168"/>
                </a:lnTo>
                <a:lnTo>
                  <a:pt x="50884" y="186"/>
                </a:lnTo>
                <a:lnTo>
                  <a:pt x="50865" y="242"/>
                </a:lnTo>
                <a:lnTo>
                  <a:pt x="50865" y="279"/>
                </a:lnTo>
                <a:lnTo>
                  <a:pt x="50884" y="335"/>
                </a:lnTo>
                <a:lnTo>
                  <a:pt x="50977" y="447"/>
                </a:lnTo>
                <a:lnTo>
                  <a:pt x="51144" y="614"/>
                </a:lnTo>
                <a:lnTo>
                  <a:pt x="51051" y="707"/>
                </a:lnTo>
                <a:lnTo>
                  <a:pt x="50939" y="819"/>
                </a:lnTo>
                <a:lnTo>
                  <a:pt x="50902" y="875"/>
                </a:lnTo>
                <a:lnTo>
                  <a:pt x="50884" y="950"/>
                </a:lnTo>
                <a:lnTo>
                  <a:pt x="50884" y="1005"/>
                </a:lnTo>
                <a:lnTo>
                  <a:pt x="50902" y="1061"/>
                </a:lnTo>
                <a:lnTo>
                  <a:pt x="50977" y="1117"/>
                </a:lnTo>
                <a:lnTo>
                  <a:pt x="51033" y="1117"/>
                </a:lnTo>
                <a:lnTo>
                  <a:pt x="51107" y="1098"/>
                </a:lnTo>
                <a:lnTo>
                  <a:pt x="51163" y="1043"/>
                </a:lnTo>
                <a:lnTo>
                  <a:pt x="51275" y="912"/>
                </a:lnTo>
                <a:lnTo>
                  <a:pt x="51368" y="819"/>
                </a:lnTo>
                <a:lnTo>
                  <a:pt x="51461" y="912"/>
                </a:lnTo>
                <a:lnTo>
                  <a:pt x="51591" y="1024"/>
                </a:lnTo>
                <a:lnTo>
                  <a:pt x="51666" y="1061"/>
                </a:lnTo>
                <a:lnTo>
                  <a:pt x="51740" y="1080"/>
                </a:lnTo>
                <a:lnTo>
                  <a:pt x="51815" y="1080"/>
                </a:lnTo>
                <a:lnTo>
                  <a:pt x="51870" y="1043"/>
                </a:lnTo>
                <a:lnTo>
                  <a:pt x="51908" y="968"/>
                </a:lnTo>
                <a:lnTo>
                  <a:pt x="51908" y="912"/>
                </a:lnTo>
                <a:lnTo>
                  <a:pt x="51889" y="838"/>
                </a:lnTo>
                <a:lnTo>
                  <a:pt x="51833" y="763"/>
                </a:lnTo>
                <a:lnTo>
                  <a:pt x="51703" y="652"/>
                </a:lnTo>
                <a:lnTo>
                  <a:pt x="51573" y="559"/>
                </a:lnTo>
                <a:lnTo>
                  <a:pt x="51777" y="335"/>
                </a:lnTo>
                <a:lnTo>
                  <a:pt x="51870" y="205"/>
                </a:lnTo>
                <a:lnTo>
                  <a:pt x="51908" y="149"/>
                </a:lnTo>
                <a:lnTo>
                  <a:pt x="51889" y="112"/>
                </a:lnTo>
                <a:lnTo>
                  <a:pt x="51870" y="93"/>
                </a:lnTo>
                <a:close/>
                <a:moveTo>
                  <a:pt x="32191" y="93"/>
                </a:moveTo>
                <a:lnTo>
                  <a:pt x="32117" y="112"/>
                </a:lnTo>
                <a:lnTo>
                  <a:pt x="32098" y="149"/>
                </a:lnTo>
                <a:lnTo>
                  <a:pt x="32079" y="205"/>
                </a:lnTo>
                <a:lnTo>
                  <a:pt x="32117" y="279"/>
                </a:lnTo>
                <a:lnTo>
                  <a:pt x="32191" y="410"/>
                </a:lnTo>
                <a:lnTo>
                  <a:pt x="32266" y="521"/>
                </a:lnTo>
                <a:lnTo>
                  <a:pt x="32191" y="577"/>
                </a:lnTo>
                <a:lnTo>
                  <a:pt x="32117" y="652"/>
                </a:lnTo>
                <a:lnTo>
                  <a:pt x="32042" y="726"/>
                </a:lnTo>
                <a:lnTo>
                  <a:pt x="32042" y="763"/>
                </a:lnTo>
                <a:lnTo>
                  <a:pt x="32042" y="819"/>
                </a:lnTo>
                <a:lnTo>
                  <a:pt x="32061" y="856"/>
                </a:lnTo>
                <a:lnTo>
                  <a:pt x="32117" y="894"/>
                </a:lnTo>
                <a:lnTo>
                  <a:pt x="32154" y="912"/>
                </a:lnTo>
                <a:lnTo>
                  <a:pt x="32210" y="912"/>
                </a:lnTo>
                <a:lnTo>
                  <a:pt x="32340" y="856"/>
                </a:lnTo>
                <a:lnTo>
                  <a:pt x="32415" y="838"/>
                </a:lnTo>
                <a:lnTo>
                  <a:pt x="32470" y="819"/>
                </a:lnTo>
                <a:lnTo>
                  <a:pt x="32526" y="819"/>
                </a:lnTo>
                <a:lnTo>
                  <a:pt x="32563" y="838"/>
                </a:lnTo>
                <a:lnTo>
                  <a:pt x="32638" y="912"/>
                </a:lnTo>
                <a:lnTo>
                  <a:pt x="32806" y="1043"/>
                </a:lnTo>
                <a:lnTo>
                  <a:pt x="32917" y="1098"/>
                </a:lnTo>
                <a:lnTo>
                  <a:pt x="33010" y="1136"/>
                </a:lnTo>
                <a:lnTo>
                  <a:pt x="33085" y="1136"/>
                </a:lnTo>
                <a:lnTo>
                  <a:pt x="33141" y="1117"/>
                </a:lnTo>
                <a:lnTo>
                  <a:pt x="33178" y="1098"/>
                </a:lnTo>
                <a:lnTo>
                  <a:pt x="33196" y="1080"/>
                </a:lnTo>
                <a:lnTo>
                  <a:pt x="33215" y="1043"/>
                </a:lnTo>
                <a:lnTo>
                  <a:pt x="33196" y="1005"/>
                </a:lnTo>
                <a:lnTo>
                  <a:pt x="33159" y="931"/>
                </a:lnTo>
                <a:lnTo>
                  <a:pt x="33085" y="838"/>
                </a:lnTo>
                <a:lnTo>
                  <a:pt x="33010" y="745"/>
                </a:lnTo>
                <a:lnTo>
                  <a:pt x="32861" y="633"/>
                </a:lnTo>
                <a:lnTo>
                  <a:pt x="32992" y="559"/>
                </a:lnTo>
                <a:lnTo>
                  <a:pt x="33141" y="484"/>
                </a:lnTo>
                <a:lnTo>
                  <a:pt x="33196" y="428"/>
                </a:lnTo>
                <a:lnTo>
                  <a:pt x="33234" y="372"/>
                </a:lnTo>
                <a:lnTo>
                  <a:pt x="33252" y="298"/>
                </a:lnTo>
                <a:lnTo>
                  <a:pt x="33252" y="223"/>
                </a:lnTo>
                <a:lnTo>
                  <a:pt x="33196" y="168"/>
                </a:lnTo>
                <a:lnTo>
                  <a:pt x="33159" y="130"/>
                </a:lnTo>
                <a:lnTo>
                  <a:pt x="33085" y="112"/>
                </a:lnTo>
                <a:lnTo>
                  <a:pt x="33029" y="112"/>
                </a:lnTo>
                <a:lnTo>
                  <a:pt x="32880" y="149"/>
                </a:lnTo>
                <a:lnTo>
                  <a:pt x="32768" y="205"/>
                </a:lnTo>
                <a:lnTo>
                  <a:pt x="32657" y="298"/>
                </a:lnTo>
                <a:lnTo>
                  <a:pt x="32582" y="335"/>
                </a:lnTo>
                <a:lnTo>
                  <a:pt x="32526" y="354"/>
                </a:lnTo>
                <a:lnTo>
                  <a:pt x="32489" y="354"/>
                </a:lnTo>
                <a:lnTo>
                  <a:pt x="32452" y="317"/>
                </a:lnTo>
                <a:lnTo>
                  <a:pt x="32377" y="223"/>
                </a:lnTo>
                <a:lnTo>
                  <a:pt x="32284" y="130"/>
                </a:lnTo>
                <a:lnTo>
                  <a:pt x="32247" y="93"/>
                </a:lnTo>
                <a:close/>
                <a:moveTo>
                  <a:pt x="83949" y="93"/>
                </a:moveTo>
                <a:lnTo>
                  <a:pt x="83856" y="112"/>
                </a:lnTo>
                <a:lnTo>
                  <a:pt x="83745" y="186"/>
                </a:lnTo>
                <a:lnTo>
                  <a:pt x="83633" y="261"/>
                </a:lnTo>
                <a:lnTo>
                  <a:pt x="83558" y="298"/>
                </a:lnTo>
                <a:lnTo>
                  <a:pt x="83521" y="335"/>
                </a:lnTo>
                <a:lnTo>
                  <a:pt x="83484" y="317"/>
                </a:lnTo>
                <a:lnTo>
                  <a:pt x="83428" y="298"/>
                </a:lnTo>
                <a:lnTo>
                  <a:pt x="83354" y="242"/>
                </a:lnTo>
                <a:lnTo>
                  <a:pt x="83279" y="186"/>
                </a:lnTo>
                <a:lnTo>
                  <a:pt x="83186" y="130"/>
                </a:lnTo>
                <a:lnTo>
                  <a:pt x="83093" y="130"/>
                </a:lnTo>
                <a:lnTo>
                  <a:pt x="83074" y="168"/>
                </a:lnTo>
                <a:lnTo>
                  <a:pt x="83056" y="186"/>
                </a:lnTo>
                <a:lnTo>
                  <a:pt x="83056" y="223"/>
                </a:lnTo>
                <a:lnTo>
                  <a:pt x="83056" y="261"/>
                </a:lnTo>
                <a:lnTo>
                  <a:pt x="83093" y="335"/>
                </a:lnTo>
                <a:lnTo>
                  <a:pt x="83130" y="410"/>
                </a:lnTo>
                <a:lnTo>
                  <a:pt x="83205" y="484"/>
                </a:lnTo>
                <a:lnTo>
                  <a:pt x="83242" y="521"/>
                </a:lnTo>
                <a:lnTo>
                  <a:pt x="83260" y="559"/>
                </a:lnTo>
                <a:lnTo>
                  <a:pt x="83242" y="596"/>
                </a:lnTo>
                <a:lnTo>
                  <a:pt x="83186" y="652"/>
                </a:lnTo>
                <a:lnTo>
                  <a:pt x="83112" y="745"/>
                </a:lnTo>
                <a:lnTo>
                  <a:pt x="83000" y="894"/>
                </a:lnTo>
                <a:lnTo>
                  <a:pt x="82963" y="968"/>
                </a:lnTo>
                <a:lnTo>
                  <a:pt x="82944" y="1024"/>
                </a:lnTo>
                <a:lnTo>
                  <a:pt x="82963" y="1061"/>
                </a:lnTo>
                <a:lnTo>
                  <a:pt x="82981" y="1098"/>
                </a:lnTo>
                <a:lnTo>
                  <a:pt x="83000" y="1117"/>
                </a:lnTo>
                <a:lnTo>
                  <a:pt x="83074" y="1136"/>
                </a:lnTo>
                <a:lnTo>
                  <a:pt x="83149" y="1117"/>
                </a:lnTo>
                <a:lnTo>
                  <a:pt x="83186" y="1098"/>
                </a:lnTo>
                <a:lnTo>
                  <a:pt x="83205" y="1080"/>
                </a:lnTo>
                <a:lnTo>
                  <a:pt x="83447" y="745"/>
                </a:lnTo>
                <a:lnTo>
                  <a:pt x="83577" y="838"/>
                </a:lnTo>
                <a:lnTo>
                  <a:pt x="83726" y="950"/>
                </a:lnTo>
                <a:lnTo>
                  <a:pt x="83800" y="1005"/>
                </a:lnTo>
                <a:lnTo>
                  <a:pt x="83875" y="1024"/>
                </a:lnTo>
                <a:lnTo>
                  <a:pt x="83949" y="1005"/>
                </a:lnTo>
                <a:lnTo>
                  <a:pt x="84024" y="968"/>
                </a:lnTo>
                <a:lnTo>
                  <a:pt x="84061" y="931"/>
                </a:lnTo>
                <a:lnTo>
                  <a:pt x="84080" y="894"/>
                </a:lnTo>
                <a:lnTo>
                  <a:pt x="84080" y="856"/>
                </a:lnTo>
                <a:lnTo>
                  <a:pt x="84080" y="819"/>
                </a:lnTo>
                <a:lnTo>
                  <a:pt x="84042" y="745"/>
                </a:lnTo>
                <a:lnTo>
                  <a:pt x="83987" y="689"/>
                </a:lnTo>
                <a:lnTo>
                  <a:pt x="83800" y="559"/>
                </a:lnTo>
                <a:lnTo>
                  <a:pt x="83670" y="484"/>
                </a:lnTo>
                <a:lnTo>
                  <a:pt x="83782" y="372"/>
                </a:lnTo>
                <a:lnTo>
                  <a:pt x="83931" y="205"/>
                </a:lnTo>
                <a:lnTo>
                  <a:pt x="83968" y="149"/>
                </a:lnTo>
                <a:lnTo>
                  <a:pt x="83987" y="93"/>
                </a:lnTo>
                <a:close/>
                <a:moveTo>
                  <a:pt x="86668" y="74"/>
                </a:moveTo>
                <a:lnTo>
                  <a:pt x="86593" y="93"/>
                </a:lnTo>
                <a:lnTo>
                  <a:pt x="86500" y="130"/>
                </a:lnTo>
                <a:lnTo>
                  <a:pt x="86426" y="168"/>
                </a:lnTo>
                <a:lnTo>
                  <a:pt x="86351" y="223"/>
                </a:lnTo>
                <a:lnTo>
                  <a:pt x="86258" y="279"/>
                </a:lnTo>
                <a:lnTo>
                  <a:pt x="86183" y="335"/>
                </a:lnTo>
                <a:lnTo>
                  <a:pt x="86090" y="335"/>
                </a:lnTo>
                <a:lnTo>
                  <a:pt x="86016" y="298"/>
                </a:lnTo>
                <a:lnTo>
                  <a:pt x="85904" y="186"/>
                </a:lnTo>
                <a:lnTo>
                  <a:pt x="85774" y="112"/>
                </a:lnTo>
                <a:lnTo>
                  <a:pt x="85718" y="93"/>
                </a:lnTo>
                <a:lnTo>
                  <a:pt x="85699" y="112"/>
                </a:lnTo>
                <a:lnTo>
                  <a:pt x="85681" y="130"/>
                </a:lnTo>
                <a:lnTo>
                  <a:pt x="85699" y="168"/>
                </a:lnTo>
                <a:lnTo>
                  <a:pt x="85737" y="261"/>
                </a:lnTo>
                <a:lnTo>
                  <a:pt x="85848" y="391"/>
                </a:lnTo>
                <a:lnTo>
                  <a:pt x="85904" y="447"/>
                </a:lnTo>
                <a:lnTo>
                  <a:pt x="85960" y="503"/>
                </a:lnTo>
                <a:lnTo>
                  <a:pt x="85960" y="521"/>
                </a:lnTo>
                <a:lnTo>
                  <a:pt x="85941" y="577"/>
                </a:lnTo>
                <a:lnTo>
                  <a:pt x="85886" y="633"/>
                </a:lnTo>
                <a:lnTo>
                  <a:pt x="85793" y="726"/>
                </a:lnTo>
                <a:lnTo>
                  <a:pt x="85737" y="801"/>
                </a:lnTo>
                <a:lnTo>
                  <a:pt x="85699" y="894"/>
                </a:lnTo>
                <a:lnTo>
                  <a:pt x="85681" y="987"/>
                </a:lnTo>
                <a:lnTo>
                  <a:pt x="85681" y="1024"/>
                </a:lnTo>
                <a:lnTo>
                  <a:pt x="85681" y="1061"/>
                </a:lnTo>
                <a:lnTo>
                  <a:pt x="85737" y="1117"/>
                </a:lnTo>
                <a:lnTo>
                  <a:pt x="85793" y="1136"/>
                </a:lnTo>
                <a:lnTo>
                  <a:pt x="85848" y="1136"/>
                </a:lnTo>
                <a:lnTo>
                  <a:pt x="85923" y="1098"/>
                </a:lnTo>
                <a:lnTo>
                  <a:pt x="85997" y="1024"/>
                </a:lnTo>
                <a:lnTo>
                  <a:pt x="86053" y="950"/>
                </a:lnTo>
                <a:lnTo>
                  <a:pt x="86183" y="763"/>
                </a:lnTo>
                <a:lnTo>
                  <a:pt x="86258" y="856"/>
                </a:lnTo>
                <a:lnTo>
                  <a:pt x="86370" y="968"/>
                </a:lnTo>
                <a:lnTo>
                  <a:pt x="86444" y="1005"/>
                </a:lnTo>
                <a:lnTo>
                  <a:pt x="86500" y="1043"/>
                </a:lnTo>
                <a:lnTo>
                  <a:pt x="86556" y="1024"/>
                </a:lnTo>
                <a:lnTo>
                  <a:pt x="86612" y="1005"/>
                </a:lnTo>
                <a:lnTo>
                  <a:pt x="86649" y="950"/>
                </a:lnTo>
                <a:lnTo>
                  <a:pt x="86649" y="875"/>
                </a:lnTo>
                <a:lnTo>
                  <a:pt x="86612" y="819"/>
                </a:lnTo>
                <a:lnTo>
                  <a:pt x="86574" y="745"/>
                </a:lnTo>
                <a:lnTo>
                  <a:pt x="86444" y="633"/>
                </a:lnTo>
                <a:lnTo>
                  <a:pt x="86351" y="540"/>
                </a:lnTo>
                <a:lnTo>
                  <a:pt x="86556" y="335"/>
                </a:lnTo>
                <a:lnTo>
                  <a:pt x="86668" y="205"/>
                </a:lnTo>
                <a:lnTo>
                  <a:pt x="86705" y="149"/>
                </a:lnTo>
                <a:lnTo>
                  <a:pt x="86723" y="112"/>
                </a:lnTo>
                <a:lnTo>
                  <a:pt x="86705" y="93"/>
                </a:lnTo>
                <a:lnTo>
                  <a:pt x="86668" y="74"/>
                </a:lnTo>
                <a:close/>
                <a:moveTo>
                  <a:pt x="91936" y="74"/>
                </a:moveTo>
                <a:lnTo>
                  <a:pt x="91881" y="93"/>
                </a:lnTo>
                <a:lnTo>
                  <a:pt x="91843" y="130"/>
                </a:lnTo>
                <a:lnTo>
                  <a:pt x="91750" y="242"/>
                </a:lnTo>
                <a:lnTo>
                  <a:pt x="91657" y="317"/>
                </a:lnTo>
                <a:lnTo>
                  <a:pt x="91601" y="391"/>
                </a:lnTo>
                <a:lnTo>
                  <a:pt x="91434" y="279"/>
                </a:lnTo>
                <a:lnTo>
                  <a:pt x="91322" y="223"/>
                </a:lnTo>
                <a:lnTo>
                  <a:pt x="91266" y="205"/>
                </a:lnTo>
                <a:lnTo>
                  <a:pt x="91210" y="205"/>
                </a:lnTo>
                <a:lnTo>
                  <a:pt x="91173" y="242"/>
                </a:lnTo>
                <a:lnTo>
                  <a:pt x="91155" y="298"/>
                </a:lnTo>
                <a:lnTo>
                  <a:pt x="91192" y="354"/>
                </a:lnTo>
                <a:lnTo>
                  <a:pt x="91229" y="410"/>
                </a:lnTo>
                <a:lnTo>
                  <a:pt x="91322" y="521"/>
                </a:lnTo>
                <a:lnTo>
                  <a:pt x="91359" y="577"/>
                </a:lnTo>
                <a:lnTo>
                  <a:pt x="91378" y="614"/>
                </a:lnTo>
                <a:lnTo>
                  <a:pt x="91359" y="670"/>
                </a:lnTo>
                <a:lnTo>
                  <a:pt x="91322" y="707"/>
                </a:lnTo>
                <a:lnTo>
                  <a:pt x="91210" y="801"/>
                </a:lnTo>
                <a:lnTo>
                  <a:pt x="91080" y="875"/>
                </a:lnTo>
                <a:lnTo>
                  <a:pt x="91061" y="931"/>
                </a:lnTo>
                <a:lnTo>
                  <a:pt x="91043" y="987"/>
                </a:lnTo>
                <a:lnTo>
                  <a:pt x="91061" y="1024"/>
                </a:lnTo>
                <a:lnTo>
                  <a:pt x="91080" y="1061"/>
                </a:lnTo>
                <a:lnTo>
                  <a:pt x="91136" y="1117"/>
                </a:lnTo>
                <a:lnTo>
                  <a:pt x="91229" y="1136"/>
                </a:lnTo>
                <a:lnTo>
                  <a:pt x="91266" y="1117"/>
                </a:lnTo>
                <a:lnTo>
                  <a:pt x="91303" y="1098"/>
                </a:lnTo>
                <a:lnTo>
                  <a:pt x="91583" y="856"/>
                </a:lnTo>
                <a:lnTo>
                  <a:pt x="91657" y="931"/>
                </a:lnTo>
                <a:lnTo>
                  <a:pt x="91788" y="1005"/>
                </a:lnTo>
                <a:lnTo>
                  <a:pt x="91843" y="1024"/>
                </a:lnTo>
                <a:lnTo>
                  <a:pt x="91899" y="1024"/>
                </a:lnTo>
                <a:lnTo>
                  <a:pt x="91955" y="987"/>
                </a:lnTo>
                <a:lnTo>
                  <a:pt x="91992" y="950"/>
                </a:lnTo>
                <a:lnTo>
                  <a:pt x="92011" y="875"/>
                </a:lnTo>
                <a:lnTo>
                  <a:pt x="92011" y="819"/>
                </a:lnTo>
                <a:lnTo>
                  <a:pt x="91992" y="763"/>
                </a:lnTo>
                <a:lnTo>
                  <a:pt x="91955" y="707"/>
                </a:lnTo>
                <a:lnTo>
                  <a:pt x="91881" y="614"/>
                </a:lnTo>
                <a:lnTo>
                  <a:pt x="91862" y="577"/>
                </a:lnTo>
                <a:lnTo>
                  <a:pt x="91862" y="540"/>
                </a:lnTo>
                <a:lnTo>
                  <a:pt x="91862" y="484"/>
                </a:lnTo>
                <a:lnTo>
                  <a:pt x="91899" y="428"/>
                </a:lnTo>
                <a:lnTo>
                  <a:pt x="91992" y="335"/>
                </a:lnTo>
                <a:lnTo>
                  <a:pt x="92030" y="279"/>
                </a:lnTo>
                <a:lnTo>
                  <a:pt x="92048" y="223"/>
                </a:lnTo>
                <a:lnTo>
                  <a:pt x="92067" y="168"/>
                </a:lnTo>
                <a:lnTo>
                  <a:pt x="92030" y="112"/>
                </a:lnTo>
                <a:lnTo>
                  <a:pt x="91992" y="74"/>
                </a:lnTo>
                <a:close/>
                <a:moveTo>
                  <a:pt x="8937" y="56"/>
                </a:moveTo>
                <a:lnTo>
                  <a:pt x="8900" y="74"/>
                </a:lnTo>
                <a:lnTo>
                  <a:pt x="8844" y="74"/>
                </a:lnTo>
                <a:lnTo>
                  <a:pt x="8751" y="130"/>
                </a:lnTo>
                <a:lnTo>
                  <a:pt x="8676" y="205"/>
                </a:lnTo>
                <a:lnTo>
                  <a:pt x="8509" y="372"/>
                </a:lnTo>
                <a:lnTo>
                  <a:pt x="8434" y="428"/>
                </a:lnTo>
                <a:lnTo>
                  <a:pt x="8397" y="428"/>
                </a:lnTo>
                <a:lnTo>
                  <a:pt x="8360" y="447"/>
                </a:lnTo>
                <a:lnTo>
                  <a:pt x="8304" y="428"/>
                </a:lnTo>
                <a:lnTo>
                  <a:pt x="8267" y="391"/>
                </a:lnTo>
                <a:lnTo>
                  <a:pt x="8192" y="317"/>
                </a:lnTo>
                <a:lnTo>
                  <a:pt x="8099" y="242"/>
                </a:lnTo>
                <a:lnTo>
                  <a:pt x="8062" y="223"/>
                </a:lnTo>
                <a:lnTo>
                  <a:pt x="8006" y="223"/>
                </a:lnTo>
                <a:lnTo>
                  <a:pt x="7969" y="261"/>
                </a:lnTo>
                <a:lnTo>
                  <a:pt x="7950" y="279"/>
                </a:lnTo>
                <a:lnTo>
                  <a:pt x="7950" y="317"/>
                </a:lnTo>
                <a:lnTo>
                  <a:pt x="7969" y="372"/>
                </a:lnTo>
                <a:lnTo>
                  <a:pt x="8025" y="447"/>
                </a:lnTo>
                <a:lnTo>
                  <a:pt x="8081" y="521"/>
                </a:lnTo>
                <a:lnTo>
                  <a:pt x="8155" y="614"/>
                </a:lnTo>
                <a:lnTo>
                  <a:pt x="8174" y="652"/>
                </a:lnTo>
                <a:lnTo>
                  <a:pt x="8174" y="707"/>
                </a:lnTo>
                <a:lnTo>
                  <a:pt x="8155" y="763"/>
                </a:lnTo>
                <a:lnTo>
                  <a:pt x="8118" y="819"/>
                </a:lnTo>
                <a:lnTo>
                  <a:pt x="8043" y="912"/>
                </a:lnTo>
                <a:lnTo>
                  <a:pt x="8025" y="1005"/>
                </a:lnTo>
                <a:lnTo>
                  <a:pt x="8025" y="1098"/>
                </a:lnTo>
                <a:lnTo>
                  <a:pt x="8043" y="1136"/>
                </a:lnTo>
                <a:lnTo>
                  <a:pt x="8062" y="1154"/>
                </a:lnTo>
                <a:lnTo>
                  <a:pt x="8099" y="1154"/>
                </a:lnTo>
                <a:lnTo>
                  <a:pt x="8155" y="1136"/>
                </a:lnTo>
                <a:lnTo>
                  <a:pt x="8230" y="1080"/>
                </a:lnTo>
                <a:lnTo>
                  <a:pt x="8323" y="1005"/>
                </a:lnTo>
                <a:lnTo>
                  <a:pt x="8416" y="931"/>
                </a:lnTo>
                <a:lnTo>
                  <a:pt x="8490" y="894"/>
                </a:lnTo>
                <a:lnTo>
                  <a:pt x="8528" y="894"/>
                </a:lnTo>
                <a:lnTo>
                  <a:pt x="8565" y="912"/>
                </a:lnTo>
                <a:lnTo>
                  <a:pt x="8658" y="987"/>
                </a:lnTo>
                <a:lnTo>
                  <a:pt x="8751" y="1043"/>
                </a:lnTo>
                <a:lnTo>
                  <a:pt x="8807" y="1061"/>
                </a:lnTo>
                <a:lnTo>
                  <a:pt x="8844" y="1061"/>
                </a:lnTo>
                <a:lnTo>
                  <a:pt x="8956" y="1043"/>
                </a:lnTo>
                <a:lnTo>
                  <a:pt x="8993" y="1043"/>
                </a:lnTo>
                <a:lnTo>
                  <a:pt x="9012" y="1005"/>
                </a:lnTo>
                <a:lnTo>
                  <a:pt x="9012" y="968"/>
                </a:lnTo>
                <a:lnTo>
                  <a:pt x="8993" y="894"/>
                </a:lnTo>
                <a:lnTo>
                  <a:pt x="8937" y="838"/>
                </a:lnTo>
                <a:lnTo>
                  <a:pt x="8881" y="763"/>
                </a:lnTo>
                <a:lnTo>
                  <a:pt x="8751" y="670"/>
                </a:lnTo>
                <a:lnTo>
                  <a:pt x="8900" y="559"/>
                </a:lnTo>
                <a:lnTo>
                  <a:pt x="8993" y="484"/>
                </a:lnTo>
                <a:lnTo>
                  <a:pt x="9067" y="410"/>
                </a:lnTo>
                <a:lnTo>
                  <a:pt x="9123" y="335"/>
                </a:lnTo>
                <a:lnTo>
                  <a:pt x="9142" y="242"/>
                </a:lnTo>
                <a:lnTo>
                  <a:pt x="9142" y="205"/>
                </a:lnTo>
                <a:lnTo>
                  <a:pt x="9123" y="168"/>
                </a:lnTo>
                <a:lnTo>
                  <a:pt x="9086" y="130"/>
                </a:lnTo>
                <a:lnTo>
                  <a:pt x="9049" y="93"/>
                </a:lnTo>
                <a:lnTo>
                  <a:pt x="8993" y="74"/>
                </a:lnTo>
                <a:lnTo>
                  <a:pt x="8937" y="56"/>
                </a:lnTo>
                <a:close/>
                <a:moveTo>
                  <a:pt x="35840" y="19"/>
                </a:moveTo>
                <a:lnTo>
                  <a:pt x="35766" y="37"/>
                </a:lnTo>
                <a:lnTo>
                  <a:pt x="35691" y="56"/>
                </a:lnTo>
                <a:lnTo>
                  <a:pt x="35542" y="168"/>
                </a:lnTo>
                <a:lnTo>
                  <a:pt x="35431" y="242"/>
                </a:lnTo>
                <a:lnTo>
                  <a:pt x="35338" y="354"/>
                </a:lnTo>
                <a:lnTo>
                  <a:pt x="35282" y="410"/>
                </a:lnTo>
                <a:lnTo>
                  <a:pt x="35244" y="428"/>
                </a:lnTo>
                <a:lnTo>
                  <a:pt x="35207" y="428"/>
                </a:lnTo>
                <a:lnTo>
                  <a:pt x="35151" y="391"/>
                </a:lnTo>
                <a:lnTo>
                  <a:pt x="35058" y="298"/>
                </a:lnTo>
                <a:lnTo>
                  <a:pt x="34965" y="205"/>
                </a:lnTo>
                <a:lnTo>
                  <a:pt x="34928" y="186"/>
                </a:lnTo>
                <a:lnTo>
                  <a:pt x="34872" y="168"/>
                </a:lnTo>
                <a:lnTo>
                  <a:pt x="34816" y="168"/>
                </a:lnTo>
                <a:lnTo>
                  <a:pt x="34760" y="186"/>
                </a:lnTo>
                <a:lnTo>
                  <a:pt x="34742" y="205"/>
                </a:lnTo>
                <a:lnTo>
                  <a:pt x="34723" y="223"/>
                </a:lnTo>
                <a:lnTo>
                  <a:pt x="34723" y="298"/>
                </a:lnTo>
                <a:lnTo>
                  <a:pt x="34779" y="391"/>
                </a:lnTo>
                <a:lnTo>
                  <a:pt x="34835" y="484"/>
                </a:lnTo>
                <a:lnTo>
                  <a:pt x="34909" y="577"/>
                </a:lnTo>
                <a:lnTo>
                  <a:pt x="35021" y="707"/>
                </a:lnTo>
                <a:lnTo>
                  <a:pt x="34947" y="819"/>
                </a:lnTo>
                <a:lnTo>
                  <a:pt x="34909" y="931"/>
                </a:lnTo>
                <a:lnTo>
                  <a:pt x="34909" y="968"/>
                </a:lnTo>
                <a:lnTo>
                  <a:pt x="34928" y="987"/>
                </a:lnTo>
                <a:lnTo>
                  <a:pt x="34965" y="987"/>
                </a:lnTo>
                <a:lnTo>
                  <a:pt x="35040" y="950"/>
                </a:lnTo>
                <a:lnTo>
                  <a:pt x="35170" y="838"/>
                </a:lnTo>
                <a:lnTo>
                  <a:pt x="35300" y="931"/>
                </a:lnTo>
                <a:lnTo>
                  <a:pt x="35375" y="968"/>
                </a:lnTo>
                <a:lnTo>
                  <a:pt x="35431" y="1005"/>
                </a:lnTo>
                <a:lnTo>
                  <a:pt x="35580" y="1117"/>
                </a:lnTo>
                <a:lnTo>
                  <a:pt x="35710" y="1154"/>
                </a:lnTo>
                <a:lnTo>
                  <a:pt x="35766" y="1154"/>
                </a:lnTo>
                <a:lnTo>
                  <a:pt x="35822" y="1136"/>
                </a:lnTo>
                <a:lnTo>
                  <a:pt x="35877" y="1117"/>
                </a:lnTo>
                <a:lnTo>
                  <a:pt x="35896" y="1080"/>
                </a:lnTo>
                <a:lnTo>
                  <a:pt x="35896" y="1024"/>
                </a:lnTo>
                <a:lnTo>
                  <a:pt x="35877" y="950"/>
                </a:lnTo>
                <a:lnTo>
                  <a:pt x="35859" y="894"/>
                </a:lnTo>
                <a:lnTo>
                  <a:pt x="35803" y="838"/>
                </a:lnTo>
                <a:lnTo>
                  <a:pt x="35673" y="745"/>
                </a:lnTo>
                <a:lnTo>
                  <a:pt x="35449" y="596"/>
                </a:lnTo>
                <a:lnTo>
                  <a:pt x="35747" y="391"/>
                </a:lnTo>
                <a:lnTo>
                  <a:pt x="35822" y="317"/>
                </a:lnTo>
                <a:lnTo>
                  <a:pt x="35896" y="242"/>
                </a:lnTo>
                <a:lnTo>
                  <a:pt x="35933" y="168"/>
                </a:lnTo>
                <a:lnTo>
                  <a:pt x="35933" y="112"/>
                </a:lnTo>
                <a:lnTo>
                  <a:pt x="35896" y="37"/>
                </a:lnTo>
                <a:lnTo>
                  <a:pt x="35840" y="19"/>
                </a:lnTo>
                <a:close/>
                <a:moveTo>
                  <a:pt x="88548" y="56"/>
                </a:moveTo>
                <a:lnTo>
                  <a:pt x="88474" y="74"/>
                </a:lnTo>
                <a:lnTo>
                  <a:pt x="88399" y="112"/>
                </a:lnTo>
                <a:lnTo>
                  <a:pt x="88362" y="186"/>
                </a:lnTo>
                <a:lnTo>
                  <a:pt x="88362" y="242"/>
                </a:lnTo>
                <a:lnTo>
                  <a:pt x="88380" y="298"/>
                </a:lnTo>
                <a:lnTo>
                  <a:pt x="88455" y="410"/>
                </a:lnTo>
                <a:lnTo>
                  <a:pt x="88622" y="614"/>
                </a:lnTo>
                <a:lnTo>
                  <a:pt x="88492" y="689"/>
                </a:lnTo>
                <a:lnTo>
                  <a:pt x="88325" y="838"/>
                </a:lnTo>
                <a:lnTo>
                  <a:pt x="88250" y="912"/>
                </a:lnTo>
                <a:lnTo>
                  <a:pt x="88213" y="987"/>
                </a:lnTo>
                <a:lnTo>
                  <a:pt x="88213" y="1024"/>
                </a:lnTo>
                <a:lnTo>
                  <a:pt x="88231" y="1061"/>
                </a:lnTo>
                <a:lnTo>
                  <a:pt x="88250" y="1080"/>
                </a:lnTo>
                <a:lnTo>
                  <a:pt x="88306" y="1117"/>
                </a:lnTo>
                <a:lnTo>
                  <a:pt x="88399" y="1117"/>
                </a:lnTo>
                <a:lnTo>
                  <a:pt x="88529" y="1061"/>
                </a:lnTo>
                <a:lnTo>
                  <a:pt x="88641" y="987"/>
                </a:lnTo>
                <a:lnTo>
                  <a:pt x="88753" y="931"/>
                </a:lnTo>
                <a:lnTo>
                  <a:pt x="88864" y="931"/>
                </a:lnTo>
                <a:lnTo>
                  <a:pt x="88864" y="950"/>
                </a:lnTo>
                <a:lnTo>
                  <a:pt x="88902" y="1005"/>
                </a:lnTo>
                <a:lnTo>
                  <a:pt x="88958" y="1080"/>
                </a:lnTo>
                <a:lnTo>
                  <a:pt x="89051" y="1154"/>
                </a:lnTo>
                <a:lnTo>
                  <a:pt x="89088" y="1154"/>
                </a:lnTo>
                <a:lnTo>
                  <a:pt x="89144" y="1136"/>
                </a:lnTo>
                <a:lnTo>
                  <a:pt x="89181" y="1098"/>
                </a:lnTo>
                <a:lnTo>
                  <a:pt x="89200" y="1061"/>
                </a:lnTo>
                <a:lnTo>
                  <a:pt x="89200" y="1024"/>
                </a:lnTo>
                <a:lnTo>
                  <a:pt x="89181" y="968"/>
                </a:lnTo>
                <a:lnTo>
                  <a:pt x="89162" y="875"/>
                </a:lnTo>
                <a:lnTo>
                  <a:pt x="89144" y="801"/>
                </a:lnTo>
                <a:lnTo>
                  <a:pt x="89162" y="763"/>
                </a:lnTo>
                <a:lnTo>
                  <a:pt x="89181" y="726"/>
                </a:lnTo>
                <a:lnTo>
                  <a:pt x="89255" y="689"/>
                </a:lnTo>
                <a:lnTo>
                  <a:pt x="89330" y="633"/>
                </a:lnTo>
                <a:lnTo>
                  <a:pt x="89404" y="577"/>
                </a:lnTo>
                <a:lnTo>
                  <a:pt x="89460" y="521"/>
                </a:lnTo>
                <a:lnTo>
                  <a:pt x="89516" y="447"/>
                </a:lnTo>
                <a:lnTo>
                  <a:pt x="89535" y="391"/>
                </a:lnTo>
                <a:lnTo>
                  <a:pt x="89535" y="354"/>
                </a:lnTo>
                <a:lnTo>
                  <a:pt x="89516" y="317"/>
                </a:lnTo>
                <a:lnTo>
                  <a:pt x="89498" y="298"/>
                </a:lnTo>
                <a:lnTo>
                  <a:pt x="89423" y="261"/>
                </a:lnTo>
                <a:lnTo>
                  <a:pt x="89293" y="261"/>
                </a:lnTo>
                <a:lnTo>
                  <a:pt x="89237" y="298"/>
                </a:lnTo>
                <a:lnTo>
                  <a:pt x="89107" y="354"/>
                </a:lnTo>
                <a:lnTo>
                  <a:pt x="89051" y="372"/>
                </a:lnTo>
                <a:lnTo>
                  <a:pt x="88995" y="391"/>
                </a:lnTo>
                <a:lnTo>
                  <a:pt x="88939" y="372"/>
                </a:lnTo>
                <a:lnTo>
                  <a:pt x="88902" y="354"/>
                </a:lnTo>
                <a:lnTo>
                  <a:pt x="88809" y="261"/>
                </a:lnTo>
                <a:lnTo>
                  <a:pt x="88716" y="149"/>
                </a:lnTo>
                <a:lnTo>
                  <a:pt x="88678" y="112"/>
                </a:lnTo>
                <a:lnTo>
                  <a:pt x="88622" y="74"/>
                </a:lnTo>
                <a:lnTo>
                  <a:pt x="88548" y="56"/>
                </a:lnTo>
                <a:close/>
                <a:moveTo>
                  <a:pt x="43045" y="19"/>
                </a:moveTo>
                <a:lnTo>
                  <a:pt x="42971" y="37"/>
                </a:lnTo>
                <a:lnTo>
                  <a:pt x="42952" y="37"/>
                </a:lnTo>
                <a:lnTo>
                  <a:pt x="42952" y="74"/>
                </a:lnTo>
                <a:lnTo>
                  <a:pt x="42952" y="130"/>
                </a:lnTo>
                <a:lnTo>
                  <a:pt x="42971" y="205"/>
                </a:lnTo>
                <a:lnTo>
                  <a:pt x="43027" y="298"/>
                </a:lnTo>
                <a:lnTo>
                  <a:pt x="43064" y="372"/>
                </a:lnTo>
                <a:lnTo>
                  <a:pt x="43101" y="447"/>
                </a:lnTo>
                <a:lnTo>
                  <a:pt x="43120" y="465"/>
                </a:lnTo>
                <a:lnTo>
                  <a:pt x="43120" y="484"/>
                </a:lnTo>
                <a:lnTo>
                  <a:pt x="43083" y="559"/>
                </a:lnTo>
                <a:lnTo>
                  <a:pt x="43045" y="614"/>
                </a:lnTo>
                <a:lnTo>
                  <a:pt x="42990" y="689"/>
                </a:lnTo>
                <a:lnTo>
                  <a:pt x="42841" y="856"/>
                </a:lnTo>
                <a:lnTo>
                  <a:pt x="42785" y="950"/>
                </a:lnTo>
                <a:lnTo>
                  <a:pt x="42748" y="1024"/>
                </a:lnTo>
                <a:lnTo>
                  <a:pt x="42729" y="1098"/>
                </a:lnTo>
                <a:lnTo>
                  <a:pt x="42748" y="1136"/>
                </a:lnTo>
                <a:lnTo>
                  <a:pt x="42766" y="1173"/>
                </a:lnTo>
                <a:lnTo>
                  <a:pt x="42803" y="1192"/>
                </a:lnTo>
                <a:lnTo>
                  <a:pt x="42841" y="1192"/>
                </a:lnTo>
                <a:lnTo>
                  <a:pt x="42896" y="1154"/>
                </a:lnTo>
                <a:lnTo>
                  <a:pt x="42971" y="1098"/>
                </a:lnTo>
                <a:lnTo>
                  <a:pt x="43045" y="987"/>
                </a:lnTo>
                <a:lnTo>
                  <a:pt x="43194" y="782"/>
                </a:lnTo>
                <a:lnTo>
                  <a:pt x="43269" y="633"/>
                </a:lnTo>
                <a:lnTo>
                  <a:pt x="43399" y="745"/>
                </a:lnTo>
                <a:lnTo>
                  <a:pt x="43511" y="819"/>
                </a:lnTo>
                <a:lnTo>
                  <a:pt x="43623" y="875"/>
                </a:lnTo>
                <a:lnTo>
                  <a:pt x="43734" y="931"/>
                </a:lnTo>
                <a:lnTo>
                  <a:pt x="43827" y="950"/>
                </a:lnTo>
                <a:lnTo>
                  <a:pt x="43883" y="950"/>
                </a:lnTo>
                <a:lnTo>
                  <a:pt x="43920" y="931"/>
                </a:lnTo>
                <a:lnTo>
                  <a:pt x="43939" y="894"/>
                </a:lnTo>
                <a:lnTo>
                  <a:pt x="43976" y="856"/>
                </a:lnTo>
                <a:lnTo>
                  <a:pt x="43976" y="801"/>
                </a:lnTo>
                <a:lnTo>
                  <a:pt x="43958" y="745"/>
                </a:lnTo>
                <a:lnTo>
                  <a:pt x="43920" y="689"/>
                </a:lnTo>
                <a:lnTo>
                  <a:pt x="43865" y="652"/>
                </a:lnTo>
                <a:lnTo>
                  <a:pt x="43753" y="596"/>
                </a:lnTo>
                <a:lnTo>
                  <a:pt x="43641" y="540"/>
                </a:lnTo>
                <a:lnTo>
                  <a:pt x="43511" y="447"/>
                </a:lnTo>
                <a:lnTo>
                  <a:pt x="43455" y="410"/>
                </a:lnTo>
                <a:lnTo>
                  <a:pt x="43436" y="391"/>
                </a:lnTo>
                <a:lnTo>
                  <a:pt x="43455" y="354"/>
                </a:lnTo>
                <a:lnTo>
                  <a:pt x="43511" y="317"/>
                </a:lnTo>
                <a:lnTo>
                  <a:pt x="43548" y="261"/>
                </a:lnTo>
                <a:lnTo>
                  <a:pt x="43623" y="186"/>
                </a:lnTo>
                <a:lnTo>
                  <a:pt x="43678" y="112"/>
                </a:lnTo>
                <a:lnTo>
                  <a:pt x="43697" y="74"/>
                </a:lnTo>
                <a:lnTo>
                  <a:pt x="43697" y="56"/>
                </a:lnTo>
                <a:lnTo>
                  <a:pt x="43678" y="56"/>
                </a:lnTo>
                <a:lnTo>
                  <a:pt x="43641" y="74"/>
                </a:lnTo>
                <a:lnTo>
                  <a:pt x="43548" y="149"/>
                </a:lnTo>
                <a:lnTo>
                  <a:pt x="43455" y="223"/>
                </a:lnTo>
                <a:lnTo>
                  <a:pt x="43381" y="279"/>
                </a:lnTo>
                <a:lnTo>
                  <a:pt x="43325" y="279"/>
                </a:lnTo>
                <a:lnTo>
                  <a:pt x="43287" y="261"/>
                </a:lnTo>
                <a:lnTo>
                  <a:pt x="43213" y="168"/>
                </a:lnTo>
                <a:lnTo>
                  <a:pt x="43139" y="74"/>
                </a:lnTo>
                <a:lnTo>
                  <a:pt x="43083" y="37"/>
                </a:lnTo>
                <a:lnTo>
                  <a:pt x="43045" y="19"/>
                </a:lnTo>
                <a:close/>
                <a:moveTo>
                  <a:pt x="65257" y="0"/>
                </a:moveTo>
                <a:lnTo>
                  <a:pt x="65182" y="19"/>
                </a:lnTo>
                <a:lnTo>
                  <a:pt x="65108" y="56"/>
                </a:lnTo>
                <a:lnTo>
                  <a:pt x="64978" y="149"/>
                </a:lnTo>
                <a:lnTo>
                  <a:pt x="64903" y="242"/>
                </a:lnTo>
                <a:lnTo>
                  <a:pt x="64810" y="354"/>
                </a:lnTo>
                <a:lnTo>
                  <a:pt x="64754" y="410"/>
                </a:lnTo>
                <a:lnTo>
                  <a:pt x="64717" y="428"/>
                </a:lnTo>
                <a:lnTo>
                  <a:pt x="64661" y="447"/>
                </a:lnTo>
                <a:lnTo>
                  <a:pt x="64624" y="428"/>
                </a:lnTo>
                <a:lnTo>
                  <a:pt x="64493" y="391"/>
                </a:lnTo>
                <a:lnTo>
                  <a:pt x="64382" y="335"/>
                </a:lnTo>
                <a:lnTo>
                  <a:pt x="64270" y="317"/>
                </a:lnTo>
                <a:lnTo>
                  <a:pt x="64158" y="317"/>
                </a:lnTo>
                <a:lnTo>
                  <a:pt x="64140" y="335"/>
                </a:lnTo>
                <a:lnTo>
                  <a:pt x="64121" y="354"/>
                </a:lnTo>
                <a:lnTo>
                  <a:pt x="64140" y="391"/>
                </a:lnTo>
                <a:lnTo>
                  <a:pt x="64196" y="447"/>
                </a:lnTo>
                <a:lnTo>
                  <a:pt x="64363" y="559"/>
                </a:lnTo>
                <a:lnTo>
                  <a:pt x="64512" y="652"/>
                </a:lnTo>
                <a:lnTo>
                  <a:pt x="64400" y="782"/>
                </a:lnTo>
                <a:lnTo>
                  <a:pt x="64270" y="950"/>
                </a:lnTo>
                <a:lnTo>
                  <a:pt x="64251" y="1024"/>
                </a:lnTo>
                <a:lnTo>
                  <a:pt x="64233" y="1080"/>
                </a:lnTo>
                <a:lnTo>
                  <a:pt x="64251" y="1098"/>
                </a:lnTo>
                <a:lnTo>
                  <a:pt x="64289" y="1117"/>
                </a:lnTo>
                <a:lnTo>
                  <a:pt x="64400" y="1080"/>
                </a:lnTo>
                <a:lnTo>
                  <a:pt x="64475" y="1024"/>
                </a:lnTo>
                <a:lnTo>
                  <a:pt x="64549" y="950"/>
                </a:lnTo>
                <a:lnTo>
                  <a:pt x="64624" y="875"/>
                </a:lnTo>
                <a:lnTo>
                  <a:pt x="64661" y="856"/>
                </a:lnTo>
                <a:lnTo>
                  <a:pt x="64698" y="838"/>
                </a:lnTo>
                <a:lnTo>
                  <a:pt x="64773" y="838"/>
                </a:lnTo>
                <a:lnTo>
                  <a:pt x="64829" y="875"/>
                </a:lnTo>
                <a:lnTo>
                  <a:pt x="64959" y="987"/>
                </a:lnTo>
                <a:lnTo>
                  <a:pt x="65071" y="1080"/>
                </a:lnTo>
                <a:lnTo>
                  <a:pt x="65220" y="1173"/>
                </a:lnTo>
                <a:lnTo>
                  <a:pt x="65294" y="1192"/>
                </a:lnTo>
                <a:lnTo>
                  <a:pt x="65369" y="1192"/>
                </a:lnTo>
                <a:lnTo>
                  <a:pt x="65424" y="1154"/>
                </a:lnTo>
                <a:lnTo>
                  <a:pt x="65443" y="1080"/>
                </a:lnTo>
                <a:lnTo>
                  <a:pt x="65443" y="987"/>
                </a:lnTo>
                <a:lnTo>
                  <a:pt x="65406" y="912"/>
                </a:lnTo>
                <a:lnTo>
                  <a:pt x="65350" y="838"/>
                </a:lnTo>
                <a:lnTo>
                  <a:pt x="65275" y="763"/>
                </a:lnTo>
                <a:lnTo>
                  <a:pt x="65108" y="652"/>
                </a:lnTo>
                <a:lnTo>
                  <a:pt x="64978" y="577"/>
                </a:lnTo>
                <a:lnTo>
                  <a:pt x="65089" y="484"/>
                </a:lnTo>
                <a:lnTo>
                  <a:pt x="65220" y="354"/>
                </a:lnTo>
                <a:lnTo>
                  <a:pt x="65275" y="279"/>
                </a:lnTo>
                <a:lnTo>
                  <a:pt x="65331" y="205"/>
                </a:lnTo>
                <a:lnTo>
                  <a:pt x="65350" y="149"/>
                </a:lnTo>
                <a:lnTo>
                  <a:pt x="65350" y="74"/>
                </a:lnTo>
                <a:lnTo>
                  <a:pt x="65294" y="19"/>
                </a:lnTo>
                <a:lnTo>
                  <a:pt x="65257" y="0"/>
                </a:lnTo>
                <a:close/>
                <a:moveTo>
                  <a:pt x="931" y="37"/>
                </a:moveTo>
                <a:lnTo>
                  <a:pt x="801" y="93"/>
                </a:lnTo>
                <a:lnTo>
                  <a:pt x="689" y="186"/>
                </a:lnTo>
                <a:lnTo>
                  <a:pt x="596" y="298"/>
                </a:lnTo>
                <a:lnTo>
                  <a:pt x="540" y="372"/>
                </a:lnTo>
                <a:lnTo>
                  <a:pt x="485" y="391"/>
                </a:lnTo>
                <a:lnTo>
                  <a:pt x="447" y="391"/>
                </a:lnTo>
                <a:lnTo>
                  <a:pt x="391" y="354"/>
                </a:lnTo>
                <a:lnTo>
                  <a:pt x="298" y="279"/>
                </a:lnTo>
                <a:lnTo>
                  <a:pt x="243" y="242"/>
                </a:lnTo>
                <a:lnTo>
                  <a:pt x="187" y="205"/>
                </a:lnTo>
                <a:lnTo>
                  <a:pt x="131" y="205"/>
                </a:lnTo>
                <a:lnTo>
                  <a:pt x="75" y="242"/>
                </a:lnTo>
                <a:lnTo>
                  <a:pt x="75" y="261"/>
                </a:lnTo>
                <a:lnTo>
                  <a:pt x="75" y="279"/>
                </a:lnTo>
                <a:lnTo>
                  <a:pt x="94" y="354"/>
                </a:lnTo>
                <a:lnTo>
                  <a:pt x="168" y="465"/>
                </a:lnTo>
                <a:lnTo>
                  <a:pt x="243" y="540"/>
                </a:lnTo>
                <a:lnTo>
                  <a:pt x="298" y="577"/>
                </a:lnTo>
                <a:lnTo>
                  <a:pt x="317" y="614"/>
                </a:lnTo>
                <a:lnTo>
                  <a:pt x="298" y="633"/>
                </a:lnTo>
                <a:lnTo>
                  <a:pt x="261" y="670"/>
                </a:lnTo>
                <a:lnTo>
                  <a:pt x="224" y="726"/>
                </a:lnTo>
                <a:lnTo>
                  <a:pt x="187" y="782"/>
                </a:lnTo>
                <a:lnTo>
                  <a:pt x="112" y="875"/>
                </a:lnTo>
                <a:lnTo>
                  <a:pt x="75" y="931"/>
                </a:lnTo>
                <a:lnTo>
                  <a:pt x="56" y="987"/>
                </a:lnTo>
                <a:lnTo>
                  <a:pt x="38" y="1043"/>
                </a:lnTo>
                <a:lnTo>
                  <a:pt x="56" y="1117"/>
                </a:lnTo>
                <a:lnTo>
                  <a:pt x="94" y="1173"/>
                </a:lnTo>
                <a:lnTo>
                  <a:pt x="112" y="1192"/>
                </a:lnTo>
                <a:lnTo>
                  <a:pt x="149" y="1210"/>
                </a:lnTo>
                <a:lnTo>
                  <a:pt x="187" y="1192"/>
                </a:lnTo>
                <a:lnTo>
                  <a:pt x="261" y="1154"/>
                </a:lnTo>
                <a:lnTo>
                  <a:pt x="336" y="1080"/>
                </a:lnTo>
                <a:lnTo>
                  <a:pt x="485" y="894"/>
                </a:lnTo>
                <a:lnTo>
                  <a:pt x="559" y="782"/>
                </a:lnTo>
                <a:lnTo>
                  <a:pt x="615" y="782"/>
                </a:lnTo>
                <a:lnTo>
                  <a:pt x="652" y="801"/>
                </a:lnTo>
                <a:lnTo>
                  <a:pt x="764" y="856"/>
                </a:lnTo>
                <a:lnTo>
                  <a:pt x="820" y="875"/>
                </a:lnTo>
                <a:lnTo>
                  <a:pt x="857" y="894"/>
                </a:lnTo>
                <a:lnTo>
                  <a:pt x="913" y="856"/>
                </a:lnTo>
                <a:lnTo>
                  <a:pt x="950" y="801"/>
                </a:lnTo>
                <a:lnTo>
                  <a:pt x="987" y="745"/>
                </a:lnTo>
                <a:lnTo>
                  <a:pt x="969" y="707"/>
                </a:lnTo>
                <a:lnTo>
                  <a:pt x="950" y="652"/>
                </a:lnTo>
                <a:lnTo>
                  <a:pt x="931" y="633"/>
                </a:lnTo>
                <a:lnTo>
                  <a:pt x="838" y="577"/>
                </a:lnTo>
                <a:lnTo>
                  <a:pt x="745" y="521"/>
                </a:lnTo>
                <a:lnTo>
                  <a:pt x="857" y="261"/>
                </a:lnTo>
                <a:lnTo>
                  <a:pt x="931" y="37"/>
                </a:lnTo>
                <a:close/>
                <a:moveTo>
                  <a:pt x="91862" y="2625"/>
                </a:moveTo>
                <a:lnTo>
                  <a:pt x="91825" y="2644"/>
                </a:lnTo>
                <a:lnTo>
                  <a:pt x="91750" y="2718"/>
                </a:lnTo>
                <a:lnTo>
                  <a:pt x="91639" y="2849"/>
                </a:lnTo>
                <a:lnTo>
                  <a:pt x="91545" y="2755"/>
                </a:lnTo>
                <a:lnTo>
                  <a:pt x="91490" y="2700"/>
                </a:lnTo>
                <a:lnTo>
                  <a:pt x="91434" y="2681"/>
                </a:lnTo>
                <a:lnTo>
                  <a:pt x="91378" y="2662"/>
                </a:lnTo>
                <a:lnTo>
                  <a:pt x="91322" y="2681"/>
                </a:lnTo>
                <a:lnTo>
                  <a:pt x="91303" y="2737"/>
                </a:lnTo>
                <a:lnTo>
                  <a:pt x="91285" y="2830"/>
                </a:lnTo>
                <a:lnTo>
                  <a:pt x="91303" y="2886"/>
                </a:lnTo>
                <a:lnTo>
                  <a:pt x="91359" y="2960"/>
                </a:lnTo>
                <a:lnTo>
                  <a:pt x="91415" y="3035"/>
                </a:lnTo>
                <a:lnTo>
                  <a:pt x="91434" y="3091"/>
                </a:lnTo>
                <a:lnTo>
                  <a:pt x="91397" y="3146"/>
                </a:lnTo>
                <a:lnTo>
                  <a:pt x="91303" y="3240"/>
                </a:lnTo>
                <a:lnTo>
                  <a:pt x="91155" y="3370"/>
                </a:lnTo>
                <a:lnTo>
                  <a:pt x="91117" y="3407"/>
                </a:lnTo>
                <a:lnTo>
                  <a:pt x="91117" y="3426"/>
                </a:lnTo>
                <a:lnTo>
                  <a:pt x="91155" y="3444"/>
                </a:lnTo>
                <a:lnTo>
                  <a:pt x="91192" y="3444"/>
                </a:lnTo>
                <a:lnTo>
                  <a:pt x="91303" y="3426"/>
                </a:lnTo>
                <a:lnTo>
                  <a:pt x="91490" y="3351"/>
                </a:lnTo>
                <a:lnTo>
                  <a:pt x="91545" y="3295"/>
                </a:lnTo>
                <a:lnTo>
                  <a:pt x="91583" y="3295"/>
                </a:lnTo>
                <a:lnTo>
                  <a:pt x="91601" y="3314"/>
                </a:lnTo>
                <a:lnTo>
                  <a:pt x="91639" y="3370"/>
                </a:lnTo>
                <a:lnTo>
                  <a:pt x="91732" y="3463"/>
                </a:lnTo>
                <a:lnTo>
                  <a:pt x="91862" y="3575"/>
                </a:lnTo>
                <a:lnTo>
                  <a:pt x="91918" y="3612"/>
                </a:lnTo>
                <a:lnTo>
                  <a:pt x="91974" y="3612"/>
                </a:lnTo>
                <a:lnTo>
                  <a:pt x="91992" y="3575"/>
                </a:lnTo>
                <a:lnTo>
                  <a:pt x="91992" y="3482"/>
                </a:lnTo>
                <a:lnTo>
                  <a:pt x="91955" y="3388"/>
                </a:lnTo>
                <a:lnTo>
                  <a:pt x="91899" y="3295"/>
                </a:lnTo>
                <a:lnTo>
                  <a:pt x="91825" y="3202"/>
                </a:lnTo>
                <a:lnTo>
                  <a:pt x="91806" y="3146"/>
                </a:lnTo>
                <a:lnTo>
                  <a:pt x="91806" y="3128"/>
                </a:lnTo>
                <a:lnTo>
                  <a:pt x="91825" y="3091"/>
                </a:lnTo>
                <a:lnTo>
                  <a:pt x="91843" y="3053"/>
                </a:lnTo>
                <a:lnTo>
                  <a:pt x="91918" y="2979"/>
                </a:lnTo>
                <a:lnTo>
                  <a:pt x="92011" y="2904"/>
                </a:lnTo>
                <a:lnTo>
                  <a:pt x="92030" y="2867"/>
                </a:lnTo>
                <a:lnTo>
                  <a:pt x="92048" y="2830"/>
                </a:lnTo>
                <a:lnTo>
                  <a:pt x="92048" y="2737"/>
                </a:lnTo>
                <a:lnTo>
                  <a:pt x="92030" y="2681"/>
                </a:lnTo>
                <a:lnTo>
                  <a:pt x="91974" y="2625"/>
                </a:lnTo>
                <a:close/>
                <a:moveTo>
                  <a:pt x="969" y="2607"/>
                </a:moveTo>
                <a:lnTo>
                  <a:pt x="913" y="2625"/>
                </a:lnTo>
                <a:lnTo>
                  <a:pt x="801" y="2700"/>
                </a:lnTo>
                <a:lnTo>
                  <a:pt x="615" y="2849"/>
                </a:lnTo>
                <a:lnTo>
                  <a:pt x="522" y="2737"/>
                </a:lnTo>
                <a:lnTo>
                  <a:pt x="410" y="2681"/>
                </a:lnTo>
                <a:lnTo>
                  <a:pt x="317" y="2681"/>
                </a:lnTo>
                <a:lnTo>
                  <a:pt x="243" y="2718"/>
                </a:lnTo>
                <a:lnTo>
                  <a:pt x="205" y="2774"/>
                </a:lnTo>
                <a:lnTo>
                  <a:pt x="205" y="2830"/>
                </a:lnTo>
                <a:lnTo>
                  <a:pt x="205" y="2867"/>
                </a:lnTo>
                <a:lnTo>
                  <a:pt x="224" y="2923"/>
                </a:lnTo>
                <a:lnTo>
                  <a:pt x="243" y="2979"/>
                </a:lnTo>
                <a:lnTo>
                  <a:pt x="280" y="3035"/>
                </a:lnTo>
                <a:lnTo>
                  <a:pt x="336" y="3091"/>
                </a:lnTo>
                <a:lnTo>
                  <a:pt x="243" y="3202"/>
                </a:lnTo>
                <a:lnTo>
                  <a:pt x="168" y="3295"/>
                </a:lnTo>
                <a:lnTo>
                  <a:pt x="112" y="3388"/>
                </a:lnTo>
                <a:lnTo>
                  <a:pt x="75" y="3463"/>
                </a:lnTo>
                <a:lnTo>
                  <a:pt x="56" y="3537"/>
                </a:lnTo>
                <a:lnTo>
                  <a:pt x="75" y="3575"/>
                </a:lnTo>
                <a:lnTo>
                  <a:pt x="112" y="3593"/>
                </a:lnTo>
                <a:lnTo>
                  <a:pt x="149" y="3612"/>
                </a:lnTo>
                <a:lnTo>
                  <a:pt x="205" y="3631"/>
                </a:lnTo>
                <a:lnTo>
                  <a:pt x="243" y="3612"/>
                </a:lnTo>
                <a:lnTo>
                  <a:pt x="280" y="3593"/>
                </a:lnTo>
                <a:lnTo>
                  <a:pt x="354" y="3537"/>
                </a:lnTo>
                <a:lnTo>
                  <a:pt x="410" y="3463"/>
                </a:lnTo>
                <a:lnTo>
                  <a:pt x="466" y="3388"/>
                </a:lnTo>
                <a:lnTo>
                  <a:pt x="559" y="3314"/>
                </a:lnTo>
                <a:lnTo>
                  <a:pt x="652" y="3351"/>
                </a:lnTo>
                <a:lnTo>
                  <a:pt x="708" y="3388"/>
                </a:lnTo>
                <a:lnTo>
                  <a:pt x="764" y="3426"/>
                </a:lnTo>
                <a:lnTo>
                  <a:pt x="820" y="3463"/>
                </a:lnTo>
                <a:lnTo>
                  <a:pt x="876" y="3482"/>
                </a:lnTo>
                <a:lnTo>
                  <a:pt x="969" y="3482"/>
                </a:lnTo>
                <a:lnTo>
                  <a:pt x="987" y="3444"/>
                </a:lnTo>
                <a:lnTo>
                  <a:pt x="987" y="3426"/>
                </a:lnTo>
                <a:lnTo>
                  <a:pt x="969" y="3333"/>
                </a:lnTo>
                <a:lnTo>
                  <a:pt x="913" y="3240"/>
                </a:lnTo>
                <a:lnTo>
                  <a:pt x="838" y="3128"/>
                </a:lnTo>
                <a:lnTo>
                  <a:pt x="820" y="3091"/>
                </a:lnTo>
                <a:lnTo>
                  <a:pt x="838" y="3035"/>
                </a:lnTo>
                <a:lnTo>
                  <a:pt x="857" y="2998"/>
                </a:lnTo>
                <a:lnTo>
                  <a:pt x="913" y="2942"/>
                </a:lnTo>
                <a:lnTo>
                  <a:pt x="1024" y="2867"/>
                </a:lnTo>
                <a:lnTo>
                  <a:pt x="1080" y="2793"/>
                </a:lnTo>
                <a:lnTo>
                  <a:pt x="1118" y="2718"/>
                </a:lnTo>
                <a:lnTo>
                  <a:pt x="1118" y="2681"/>
                </a:lnTo>
                <a:lnTo>
                  <a:pt x="1099" y="2644"/>
                </a:lnTo>
                <a:lnTo>
                  <a:pt x="1080" y="2625"/>
                </a:lnTo>
                <a:lnTo>
                  <a:pt x="1024" y="2607"/>
                </a:lnTo>
                <a:close/>
                <a:moveTo>
                  <a:pt x="91955" y="5176"/>
                </a:moveTo>
                <a:lnTo>
                  <a:pt x="91918" y="5194"/>
                </a:lnTo>
                <a:lnTo>
                  <a:pt x="91881" y="5232"/>
                </a:lnTo>
                <a:lnTo>
                  <a:pt x="91769" y="5399"/>
                </a:lnTo>
                <a:lnTo>
                  <a:pt x="91657" y="5585"/>
                </a:lnTo>
                <a:lnTo>
                  <a:pt x="91545" y="5492"/>
                </a:lnTo>
                <a:lnTo>
                  <a:pt x="91378" y="5362"/>
                </a:lnTo>
                <a:lnTo>
                  <a:pt x="91303" y="5325"/>
                </a:lnTo>
                <a:lnTo>
                  <a:pt x="91229" y="5288"/>
                </a:lnTo>
                <a:lnTo>
                  <a:pt x="91155" y="5269"/>
                </a:lnTo>
                <a:lnTo>
                  <a:pt x="91136" y="5288"/>
                </a:lnTo>
                <a:lnTo>
                  <a:pt x="91099" y="5306"/>
                </a:lnTo>
                <a:lnTo>
                  <a:pt x="91099" y="5325"/>
                </a:lnTo>
                <a:lnTo>
                  <a:pt x="91080" y="5362"/>
                </a:lnTo>
                <a:lnTo>
                  <a:pt x="91099" y="5436"/>
                </a:lnTo>
                <a:lnTo>
                  <a:pt x="91136" y="5511"/>
                </a:lnTo>
                <a:lnTo>
                  <a:pt x="91210" y="5585"/>
                </a:lnTo>
                <a:lnTo>
                  <a:pt x="91341" y="5716"/>
                </a:lnTo>
                <a:lnTo>
                  <a:pt x="91452" y="5809"/>
                </a:lnTo>
                <a:lnTo>
                  <a:pt x="91285" y="5958"/>
                </a:lnTo>
                <a:lnTo>
                  <a:pt x="91248" y="5995"/>
                </a:lnTo>
                <a:lnTo>
                  <a:pt x="91229" y="6051"/>
                </a:lnTo>
                <a:lnTo>
                  <a:pt x="91229" y="6088"/>
                </a:lnTo>
                <a:lnTo>
                  <a:pt x="91248" y="6107"/>
                </a:lnTo>
                <a:lnTo>
                  <a:pt x="91322" y="6107"/>
                </a:lnTo>
                <a:lnTo>
                  <a:pt x="91397" y="6069"/>
                </a:lnTo>
                <a:lnTo>
                  <a:pt x="91527" y="6014"/>
                </a:lnTo>
                <a:lnTo>
                  <a:pt x="91620" y="5995"/>
                </a:lnTo>
                <a:lnTo>
                  <a:pt x="91732" y="6032"/>
                </a:lnTo>
                <a:lnTo>
                  <a:pt x="91806" y="6069"/>
                </a:lnTo>
                <a:lnTo>
                  <a:pt x="91881" y="6107"/>
                </a:lnTo>
                <a:lnTo>
                  <a:pt x="91955" y="6107"/>
                </a:lnTo>
                <a:lnTo>
                  <a:pt x="91992" y="6088"/>
                </a:lnTo>
                <a:lnTo>
                  <a:pt x="92030" y="6051"/>
                </a:lnTo>
                <a:lnTo>
                  <a:pt x="92067" y="5995"/>
                </a:lnTo>
                <a:lnTo>
                  <a:pt x="92067" y="5958"/>
                </a:lnTo>
                <a:lnTo>
                  <a:pt x="92067" y="5902"/>
                </a:lnTo>
                <a:lnTo>
                  <a:pt x="92030" y="5865"/>
                </a:lnTo>
                <a:lnTo>
                  <a:pt x="91955" y="5790"/>
                </a:lnTo>
                <a:lnTo>
                  <a:pt x="91881" y="5734"/>
                </a:lnTo>
                <a:lnTo>
                  <a:pt x="91936" y="5660"/>
                </a:lnTo>
                <a:lnTo>
                  <a:pt x="92011" y="5548"/>
                </a:lnTo>
                <a:lnTo>
                  <a:pt x="92067" y="5436"/>
                </a:lnTo>
                <a:lnTo>
                  <a:pt x="92085" y="5399"/>
                </a:lnTo>
                <a:lnTo>
                  <a:pt x="92085" y="5343"/>
                </a:lnTo>
                <a:lnTo>
                  <a:pt x="92067" y="5269"/>
                </a:lnTo>
                <a:lnTo>
                  <a:pt x="92011" y="5194"/>
                </a:lnTo>
                <a:lnTo>
                  <a:pt x="91992" y="5176"/>
                </a:lnTo>
                <a:close/>
                <a:moveTo>
                  <a:pt x="782" y="4971"/>
                </a:moveTo>
                <a:lnTo>
                  <a:pt x="745" y="4990"/>
                </a:lnTo>
                <a:lnTo>
                  <a:pt x="671" y="5027"/>
                </a:lnTo>
                <a:lnTo>
                  <a:pt x="615" y="5083"/>
                </a:lnTo>
                <a:lnTo>
                  <a:pt x="578" y="5139"/>
                </a:lnTo>
                <a:lnTo>
                  <a:pt x="540" y="5194"/>
                </a:lnTo>
                <a:lnTo>
                  <a:pt x="522" y="5250"/>
                </a:lnTo>
                <a:lnTo>
                  <a:pt x="485" y="5306"/>
                </a:lnTo>
                <a:lnTo>
                  <a:pt x="429" y="5343"/>
                </a:lnTo>
                <a:lnTo>
                  <a:pt x="391" y="5343"/>
                </a:lnTo>
                <a:lnTo>
                  <a:pt x="336" y="5325"/>
                </a:lnTo>
                <a:lnTo>
                  <a:pt x="243" y="5306"/>
                </a:lnTo>
                <a:lnTo>
                  <a:pt x="131" y="5306"/>
                </a:lnTo>
                <a:lnTo>
                  <a:pt x="75" y="5343"/>
                </a:lnTo>
                <a:lnTo>
                  <a:pt x="56" y="5381"/>
                </a:lnTo>
                <a:lnTo>
                  <a:pt x="75" y="5436"/>
                </a:lnTo>
                <a:lnTo>
                  <a:pt x="112" y="5492"/>
                </a:lnTo>
                <a:lnTo>
                  <a:pt x="168" y="5567"/>
                </a:lnTo>
                <a:lnTo>
                  <a:pt x="298" y="5660"/>
                </a:lnTo>
                <a:lnTo>
                  <a:pt x="224" y="5790"/>
                </a:lnTo>
                <a:lnTo>
                  <a:pt x="131" y="5976"/>
                </a:lnTo>
                <a:lnTo>
                  <a:pt x="94" y="6069"/>
                </a:lnTo>
                <a:lnTo>
                  <a:pt x="94" y="6144"/>
                </a:lnTo>
                <a:lnTo>
                  <a:pt x="94" y="6218"/>
                </a:lnTo>
                <a:lnTo>
                  <a:pt x="112" y="6237"/>
                </a:lnTo>
                <a:lnTo>
                  <a:pt x="149" y="6256"/>
                </a:lnTo>
                <a:lnTo>
                  <a:pt x="205" y="6274"/>
                </a:lnTo>
                <a:lnTo>
                  <a:pt x="280" y="6256"/>
                </a:lnTo>
                <a:lnTo>
                  <a:pt x="336" y="6218"/>
                </a:lnTo>
                <a:lnTo>
                  <a:pt x="410" y="6144"/>
                </a:lnTo>
                <a:lnTo>
                  <a:pt x="503" y="5995"/>
                </a:lnTo>
                <a:lnTo>
                  <a:pt x="596" y="5883"/>
                </a:lnTo>
                <a:lnTo>
                  <a:pt x="764" y="6051"/>
                </a:lnTo>
                <a:lnTo>
                  <a:pt x="876" y="6107"/>
                </a:lnTo>
                <a:lnTo>
                  <a:pt x="931" y="6125"/>
                </a:lnTo>
                <a:lnTo>
                  <a:pt x="1024" y="6125"/>
                </a:lnTo>
                <a:lnTo>
                  <a:pt x="1062" y="6107"/>
                </a:lnTo>
                <a:lnTo>
                  <a:pt x="1118" y="6051"/>
                </a:lnTo>
                <a:lnTo>
                  <a:pt x="1136" y="5976"/>
                </a:lnTo>
                <a:lnTo>
                  <a:pt x="1118" y="5883"/>
                </a:lnTo>
                <a:lnTo>
                  <a:pt x="1099" y="5827"/>
                </a:lnTo>
                <a:lnTo>
                  <a:pt x="1043" y="5772"/>
                </a:lnTo>
                <a:lnTo>
                  <a:pt x="950" y="5679"/>
                </a:lnTo>
                <a:lnTo>
                  <a:pt x="838" y="5604"/>
                </a:lnTo>
                <a:lnTo>
                  <a:pt x="820" y="5548"/>
                </a:lnTo>
                <a:lnTo>
                  <a:pt x="801" y="5511"/>
                </a:lnTo>
                <a:lnTo>
                  <a:pt x="820" y="5455"/>
                </a:lnTo>
                <a:lnTo>
                  <a:pt x="857" y="5399"/>
                </a:lnTo>
                <a:lnTo>
                  <a:pt x="913" y="5269"/>
                </a:lnTo>
                <a:lnTo>
                  <a:pt x="950" y="5194"/>
                </a:lnTo>
                <a:lnTo>
                  <a:pt x="950" y="5139"/>
                </a:lnTo>
                <a:lnTo>
                  <a:pt x="950" y="5064"/>
                </a:lnTo>
                <a:lnTo>
                  <a:pt x="913" y="5008"/>
                </a:lnTo>
                <a:lnTo>
                  <a:pt x="876" y="4990"/>
                </a:lnTo>
                <a:lnTo>
                  <a:pt x="820" y="4971"/>
                </a:lnTo>
                <a:close/>
                <a:moveTo>
                  <a:pt x="1080" y="7615"/>
                </a:moveTo>
                <a:lnTo>
                  <a:pt x="857" y="7801"/>
                </a:lnTo>
                <a:lnTo>
                  <a:pt x="652" y="7987"/>
                </a:lnTo>
                <a:lnTo>
                  <a:pt x="559" y="7875"/>
                </a:lnTo>
                <a:lnTo>
                  <a:pt x="447" y="7764"/>
                </a:lnTo>
                <a:lnTo>
                  <a:pt x="373" y="7708"/>
                </a:lnTo>
                <a:lnTo>
                  <a:pt x="317" y="7689"/>
                </a:lnTo>
                <a:lnTo>
                  <a:pt x="243" y="7689"/>
                </a:lnTo>
                <a:lnTo>
                  <a:pt x="187" y="7708"/>
                </a:lnTo>
                <a:lnTo>
                  <a:pt x="168" y="7764"/>
                </a:lnTo>
                <a:lnTo>
                  <a:pt x="168" y="7838"/>
                </a:lnTo>
                <a:lnTo>
                  <a:pt x="187" y="7894"/>
                </a:lnTo>
                <a:lnTo>
                  <a:pt x="224" y="7950"/>
                </a:lnTo>
                <a:lnTo>
                  <a:pt x="336" y="8080"/>
                </a:lnTo>
                <a:lnTo>
                  <a:pt x="429" y="8155"/>
                </a:lnTo>
                <a:lnTo>
                  <a:pt x="205" y="8285"/>
                </a:lnTo>
                <a:lnTo>
                  <a:pt x="112" y="8378"/>
                </a:lnTo>
                <a:lnTo>
                  <a:pt x="75" y="8415"/>
                </a:lnTo>
                <a:lnTo>
                  <a:pt x="56" y="8471"/>
                </a:lnTo>
                <a:lnTo>
                  <a:pt x="56" y="8527"/>
                </a:lnTo>
                <a:lnTo>
                  <a:pt x="56" y="8564"/>
                </a:lnTo>
                <a:lnTo>
                  <a:pt x="75" y="8602"/>
                </a:lnTo>
                <a:lnTo>
                  <a:pt x="112" y="8620"/>
                </a:lnTo>
                <a:lnTo>
                  <a:pt x="187" y="8657"/>
                </a:lnTo>
                <a:lnTo>
                  <a:pt x="280" y="8639"/>
                </a:lnTo>
                <a:lnTo>
                  <a:pt x="336" y="8620"/>
                </a:lnTo>
                <a:lnTo>
                  <a:pt x="391" y="8583"/>
                </a:lnTo>
                <a:lnTo>
                  <a:pt x="503" y="8490"/>
                </a:lnTo>
                <a:lnTo>
                  <a:pt x="615" y="8415"/>
                </a:lnTo>
                <a:lnTo>
                  <a:pt x="652" y="8397"/>
                </a:lnTo>
                <a:lnTo>
                  <a:pt x="708" y="8397"/>
                </a:lnTo>
                <a:lnTo>
                  <a:pt x="745" y="8415"/>
                </a:lnTo>
                <a:lnTo>
                  <a:pt x="782" y="8453"/>
                </a:lnTo>
                <a:lnTo>
                  <a:pt x="894" y="8546"/>
                </a:lnTo>
                <a:lnTo>
                  <a:pt x="987" y="8639"/>
                </a:lnTo>
                <a:lnTo>
                  <a:pt x="1043" y="8657"/>
                </a:lnTo>
                <a:lnTo>
                  <a:pt x="1080" y="8639"/>
                </a:lnTo>
                <a:lnTo>
                  <a:pt x="1099" y="8620"/>
                </a:lnTo>
                <a:lnTo>
                  <a:pt x="1099" y="8583"/>
                </a:lnTo>
                <a:lnTo>
                  <a:pt x="1043" y="8490"/>
                </a:lnTo>
                <a:lnTo>
                  <a:pt x="950" y="8360"/>
                </a:lnTo>
                <a:lnTo>
                  <a:pt x="820" y="8192"/>
                </a:lnTo>
                <a:lnTo>
                  <a:pt x="913" y="8099"/>
                </a:lnTo>
                <a:lnTo>
                  <a:pt x="1043" y="7820"/>
                </a:lnTo>
                <a:lnTo>
                  <a:pt x="1099" y="7652"/>
                </a:lnTo>
                <a:lnTo>
                  <a:pt x="1099" y="7615"/>
                </a:lnTo>
                <a:close/>
                <a:moveTo>
                  <a:pt x="91341" y="7559"/>
                </a:moveTo>
                <a:lnTo>
                  <a:pt x="91303" y="7578"/>
                </a:lnTo>
                <a:lnTo>
                  <a:pt x="91285" y="7615"/>
                </a:lnTo>
                <a:lnTo>
                  <a:pt x="91266" y="7652"/>
                </a:lnTo>
                <a:lnTo>
                  <a:pt x="91248" y="7726"/>
                </a:lnTo>
                <a:lnTo>
                  <a:pt x="91266" y="7801"/>
                </a:lnTo>
                <a:lnTo>
                  <a:pt x="91303" y="7894"/>
                </a:lnTo>
                <a:lnTo>
                  <a:pt x="91359" y="7987"/>
                </a:lnTo>
                <a:lnTo>
                  <a:pt x="91471" y="8136"/>
                </a:lnTo>
                <a:lnTo>
                  <a:pt x="91564" y="8248"/>
                </a:lnTo>
                <a:lnTo>
                  <a:pt x="91266" y="8415"/>
                </a:lnTo>
                <a:lnTo>
                  <a:pt x="91099" y="8527"/>
                </a:lnTo>
                <a:lnTo>
                  <a:pt x="91043" y="8583"/>
                </a:lnTo>
                <a:lnTo>
                  <a:pt x="91006" y="8639"/>
                </a:lnTo>
                <a:lnTo>
                  <a:pt x="90987" y="8713"/>
                </a:lnTo>
                <a:lnTo>
                  <a:pt x="91006" y="8750"/>
                </a:lnTo>
                <a:lnTo>
                  <a:pt x="91043" y="8769"/>
                </a:lnTo>
                <a:lnTo>
                  <a:pt x="91080" y="8769"/>
                </a:lnTo>
                <a:lnTo>
                  <a:pt x="91192" y="8750"/>
                </a:lnTo>
                <a:lnTo>
                  <a:pt x="91285" y="8713"/>
                </a:lnTo>
                <a:lnTo>
                  <a:pt x="91434" y="8620"/>
                </a:lnTo>
                <a:lnTo>
                  <a:pt x="91564" y="8508"/>
                </a:lnTo>
                <a:lnTo>
                  <a:pt x="91639" y="8453"/>
                </a:lnTo>
                <a:lnTo>
                  <a:pt x="91676" y="8397"/>
                </a:lnTo>
                <a:lnTo>
                  <a:pt x="91713" y="8378"/>
                </a:lnTo>
                <a:lnTo>
                  <a:pt x="91750" y="8397"/>
                </a:lnTo>
                <a:lnTo>
                  <a:pt x="91788" y="8434"/>
                </a:lnTo>
                <a:lnTo>
                  <a:pt x="91862" y="8471"/>
                </a:lnTo>
                <a:lnTo>
                  <a:pt x="92030" y="8527"/>
                </a:lnTo>
                <a:lnTo>
                  <a:pt x="92123" y="8564"/>
                </a:lnTo>
                <a:lnTo>
                  <a:pt x="92179" y="8564"/>
                </a:lnTo>
                <a:lnTo>
                  <a:pt x="92197" y="8546"/>
                </a:lnTo>
                <a:lnTo>
                  <a:pt x="92179" y="8490"/>
                </a:lnTo>
                <a:lnTo>
                  <a:pt x="92011" y="8322"/>
                </a:lnTo>
                <a:lnTo>
                  <a:pt x="91936" y="8229"/>
                </a:lnTo>
                <a:lnTo>
                  <a:pt x="91918" y="8173"/>
                </a:lnTo>
                <a:lnTo>
                  <a:pt x="91918" y="8136"/>
                </a:lnTo>
                <a:lnTo>
                  <a:pt x="91974" y="8080"/>
                </a:lnTo>
                <a:lnTo>
                  <a:pt x="92048" y="7987"/>
                </a:lnTo>
                <a:lnTo>
                  <a:pt x="92123" y="7894"/>
                </a:lnTo>
                <a:lnTo>
                  <a:pt x="92141" y="7857"/>
                </a:lnTo>
                <a:lnTo>
                  <a:pt x="92141" y="7820"/>
                </a:lnTo>
                <a:lnTo>
                  <a:pt x="92123" y="7820"/>
                </a:lnTo>
                <a:lnTo>
                  <a:pt x="92085" y="7838"/>
                </a:lnTo>
                <a:lnTo>
                  <a:pt x="92030" y="7894"/>
                </a:lnTo>
                <a:lnTo>
                  <a:pt x="91918" y="7987"/>
                </a:lnTo>
                <a:lnTo>
                  <a:pt x="91825" y="8062"/>
                </a:lnTo>
                <a:lnTo>
                  <a:pt x="91788" y="8043"/>
                </a:lnTo>
                <a:lnTo>
                  <a:pt x="91732" y="7987"/>
                </a:lnTo>
                <a:lnTo>
                  <a:pt x="91657" y="7913"/>
                </a:lnTo>
                <a:lnTo>
                  <a:pt x="91620" y="7820"/>
                </a:lnTo>
                <a:lnTo>
                  <a:pt x="91583" y="7708"/>
                </a:lnTo>
                <a:lnTo>
                  <a:pt x="91527" y="7633"/>
                </a:lnTo>
                <a:lnTo>
                  <a:pt x="91452" y="7578"/>
                </a:lnTo>
                <a:lnTo>
                  <a:pt x="91378" y="7559"/>
                </a:lnTo>
                <a:close/>
                <a:moveTo>
                  <a:pt x="336" y="10072"/>
                </a:moveTo>
                <a:lnTo>
                  <a:pt x="298" y="10091"/>
                </a:lnTo>
                <a:lnTo>
                  <a:pt x="261" y="10110"/>
                </a:lnTo>
                <a:lnTo>
                  <a:pt x="224" y="10147"/>
                </a:lnTo>
                <a:lnTo>
                  <a:pt x="187" y="10203"/>
                </a:lnTo>
                <a:lnTo>
                  <a:pt x="168" y="10277"/>
                </a:lnTo>
                <a:lnTo>
                  <a:pt x="187" y="10370"/>
                </a:lnTo>
                <a:lnTo>
                  <a:pt x="243" y="10445"/>
                </a:lnTo>
                <a:lnTo>
                  <a:pt x="354" y="10594"/>
                </a:lnTo>
                <a:lnTo>
                  <a:pt x="466" y="10705"/>
                </a:lnTo>
                <a:lnTo>
                  <a:pt x="336" y="10798"/>
                </a:lnTo>
                <a:lnTo>
                  <a:pt x="149" y="10929"/>
                </a:lnTo>
                <a:lnTo>
                  <a:pt x="75" y="11003"/>
                </a:lnTo>
                <a:lnTo>
                  <a:pt x="56" y="11078"/>
                </a:lnTo>
                <a:lnTo>
                  <a:pt x="38" y="11115"/>
                </a:lnTo>
                <a:lnTo>
                  <a:pt x="56" y="11152"/>
                </a:lnTo>
                <a:lnTo>
                  <a:pt x="94" y="11189"/>
                </a:lnTo>
                <a:lnTo>
                  <a:pt x="131" y="11208"/>
                </a:lnTo>
                <a:lnTo>
                  <a:pt x="187" y="11227"/>
                </a:lnTo>
                <a:lnTo>
                  <a:pt x="224" y="11208"/>
                </a:lnTo>
                <a:lnTo>
                  <a:pt x="317" y="11171"/>
                </a:lnTo>
                <a:lnTo>
                  <a:pt x="466" y="11059"/>
                </a:lnTo>
                <a:lnTo>
                  <a:pt x="522" y="10985"/>
                </a:lnTo>
                <a:lnTo>
                  <a:pt x="559" y="10947"/>
                </a:lnTo>
                <a:lnTo>
                  <a:pt x="596" y="10929"/>
                </a:lnTo>
                <a:lnTo>
                  <a:pt x="652" y="10929"/>
                </a:lnTo>
                <a:lnTo>
                  <a:pt x="689" y="10947"/>
                </a:lnTo>
                <a:lnTo>
                  <a:pt x="782" y="11022"/>
                </a:lnTo>
                <a:lnTo>
                  <a:pt x="838" y="11078"/>
                </a:lnTo>
                <a:lnTo>
                  <a:pt x="913" y="11115"/>
                </a:lnTo>
                <a:lnTo>
                  <a:pt x="1024" y="11115"/>
                </a:lnTo>
                <a:lnTo>
                  <a:pt x="1043" y="11096"/>
                </a:lnTo>
                <a:lnTo>
                  <a:pt x="1062" y="11059"/>
                </a:lnTo>
                <a:lnTo>
                  <a:pt x="1062" y="11022"/>
                </a:lnTo>
                <a:lnTo>
                  <a:pt x="1043" y="10929"/>
                </a:lnTo>
                <a:lnTo>
                  <a:pt x="931" y="10780"/>
                </a:lnTo>
                <a:lnTo>
                  <a:pt x="876" y="10687"/>
                </a:lnTo>
                <a:lnTo>
                  <a:pt x="876" y="10650"/>
                </a:lnTo>
                <a:lnTo>
                  <a:pt x="913" y="10575"/>
                </a:lnTo>
                <a:lnTo>
                  <a:pt x="969" y="10482"/>
                </a:lnTo>
                <a:lnTo>
                  <a:pt x="1024" y="10407"/>
                </a:lnTo>
                <a:lnTo>
                  <a:pt x="1080" y="10296"/>
                </a:lnTo>
                <a:lnTo>
                  <a:pt x="1118" y="10240"/>
                </a:lnTo>
                <a:lnTo>
                  <a:pt x="1118" y="10203"/>
                </a:lnTo>
                <a:lnTo>
                  <a:pt x="1099" y="10147"/>
                </a:lnTo>
                <a:lnTo>
                  <a:pt x="1080" y="10147"/>
                </a:lnTo>
                <a:lnTo>
                  <a:pt x="1062" y="10165"/>
                </a:lnTo>
                <a:lnTo>
                  <a:pt x="894" y="10333"/>
                </a:lnTo>
                <a:lnTo>
                  <a:pt x="727" y="10501"/>
                </a:lnTo>
                <a:lnTo>
                  <a:pt x="633" y="10352"/>
                </a:lnTo>
                <a:lnTo>
                  <a:pt x="522" y="10184"/>
                </a:lnTo>
                <a:lnTo>
                  <a:pt x="447" y="10128"/>
                </a:lnTo>
                <a:lnTo>
                  <a:pt x="373" y="10091"/>
                </a:lnTo>
                <a:lnTo>
                  <a:pt x="336" y="10072"/>
                </a:lnTo>
                <a:close/>
                <a:moveTo>
                  <a:pt x="91899" y="10091"/>
                </a:moveTo>
                <a:lnTo>
                  <a:pt x="91843" y="10110"/>
                </a:lnTo>
                <a:lnTo>
                  <a:pt x="91769" y="10147"/>
                </a:lnTo>
                <a:lnTo>
                  <a:pt x="91713" y="10221"/>
                </a:lnTo>
                <a:lnTo>
                  <a:pt x="91639" y="10370"/>
                </a:lnTo>
                <a:lnTo>
                  <a:pt x="91583" y="10482"/>
                </a:lnTo>
                <a:lnTo>
                  <a:pt x="91508" y="10426"/>
                </a:lnTo>
                <a:lnTo>
                  <a:pt x="91415" y="10352"/>
                </a:lnTo>
                <a:lnTo>
                  <a:pt x="91303" y="10296"/>
                </a:lnTo>
                <a:lnTo>
                  <a:pt x="91266" y="10296"/>
                </a:lnTo>
                <a:lnTo>
                  <a:pt x="91210" y="10314"/>
                </a:lnTo>
                <a:lnTo>
                  <a:pt x="91173" y="10352"/>
                </a:lnTo>
                <a:lnTo>
                  <a:pt x="91155" y="10389"/>
                </a:lnTo>
                <a:lnTo>
                  <a:pt x="91136" y="10426"/>
                </a:lnTo>
                <a:lnTo>
                  <a:pt x="91155" y="10463"/>
                </a:lnTo>
                <a:lnTo>
                  <a:pt x="91192" y="10538"/>
                </a:lnTo>
                <a:lnTo>
                  <a:pt x="91266" y="10612"/>
                </a:lnTo>
                <a:lnTo>
                  <a:pt x="91341" y="10668"/>
                </a:lnTo>
                <a:lnTo>
                  <a:pt x="91378" y="10705"/>
                </a:lnTo>
                <a:lnTo>
                  <a:pt x="91397" y="10743"/>
                </a:lnTo>
                <a:lnTo>
                  <a:pt x="91378" y="10836"/>
                </a:lnTo>
                <a:lnTo>
                  <a:pt x="91341" y="10892"/>
                </a:lnTo>
                <a:lnTo>
                  <a:pt x="91303" y="10947"/>
                </a:lnTo>
                <a:lnTo>
                  <a:pt x="91266" y="11003"/>
                </a:lnTo>
                <a:lnTo>
                  <a:pt x="91229" y="11059"/>
                </a:lnTo>
                <a:lnTo>
                  <a:pt x="91210" y="11152"/>
                </a:lnTo>
                <a:lnTo>
                  <a:pt x="91210" y="11227"/>
                </a:lnTo>
                <a:lnTo>
                  <a:pt x="91229" y="11245"/>
                </a:lnTo>
                <a:lnTo>
                  <a:pt x="91248" y="11264"/>
                </a:lnTo>
                <a:lnTo>
                  <a:pt x="91359" y="11264"/>
                </a:lnTo>
                <a:lnTo>
                  <a:pt x="91397" y="11245"/>
                </a:lnTo>
                <a:lnTo>
                  <a:pt x="91452" y="11208"/>
                </a:lnTo>
                <a:lnTo>
                  <a:pt x="91527" y="11096"/>
                </a:lnTo>
                <a:lnTo>
                  <a:pt x="91620" y="10985"/>
                </a:lnTo>
                <a:lnTo>
                  <a:pt x="91657" y="10966"/>
                </a:lnTo>
                <a:lnTo>
                  <a:pt x="91694" y="10947"/>
                </a:lnTo>
                <a:lnTo>
                  <a:pt x="91732" y="10947"/>
                </a:lnTo>
                <a:lnTo>
                  <a:pt x="91788" y="10985"/>
                </a:lnTo>
                <a:lnTo>
                  <a:pt x="91899" y="11059"/>
                </a:lnTo>
                <a:lnTo>
                  <a:pt x="91955" y="11078"/>
                </a:lnTo>
                <a:lnTo>
                  <a:pt x="91992" y="11078"/>
                </a:lnTo>
                <a:lnTo>
                  <a:pt x="92030" y="11041"/>
                </a:lnTo>
                <a:lnTo>
                  <a:pt x="92030" y="10966"/>
                </a:lnTo>
                <a:lnTo>
                  <a:pt x="92011" y="10910"/>
                </a:lnTo>
                <a:lnTo>
                  <a:pt x="91974" y="10873"/>
                </a:lnTo>
                <a:lnTo>
                  <a:pt x="91918" y="10817"/>
                </a:lnTo>
                <a:lnTo>
                  <a:pt x="91881" y="10780"/>
                </a:lnTo>
                <a:lnTo>
                  <a:pt x="91881" y="10724"/>
                </a:lnTo>
                <a:lnTo>
                  <a:pt x="91881" y="10668"/>
                </a:lnTo>
                <a:lnTo>
                  <a:pt x="91936" y="10575"/>
                </a:lnTo>
                <a:lnTo>
                  <a:pt x="91992" y="10463"/>
                </a:lnTo>
                <a:lnTo>
                  <a:pt x="92030" y="10333"/>
                </a:lnTo>
                <a:lnTo>
                  <a:pt x="92048" y="10277"/>
                </a:lnTo>
                <a:lnTo>
                  <a:pt x="92030" y="10221"/>
                </a:lnTo>
                <a:lnTo>
                  <a:pt x="92011" y="10165"/>
                </a:lnTo>
                <a:lnTo>
                  <a:pt x="91974" y="10128"/>
                </a:lnTo>
                <a:lnTo>
                  <a:pt x="91899" y="10091"/>
                </a:lnTo>
                <a:close/>
                <a:moveTo>
                  <a:pt x="894" y="12437"/>
                </a:moveTo>
                <a:lnTo>
                  <a:pt x="857" y="12455"/>
                </a:lnTo>
                <a:lnTo>
                  <a:pt x="782" y="12493"/>
                </a:lnTo>
                <a:lnTo>
                  <a:pt x="708" y="12567"/>
                </a:lnTo>
                <a:lnTo>
                  <a:pt x="596" y="12772"/>
                </a:lnTo>
                <a:lnTo>
                  <a:pt x="522" y="12921"/>
                </a:lnTo>
                <a:lnTo>
                  <a:pt x="391" y="12846"/>
                </a:lnTo>
                <a:lnTo>
                  <a:pt x="317" y="12828"/>
                </a:lnTo>
                <a:lnTo>
                  <a:pt x="243" y="12809"/>
                </a:lnTo>
                <a:lnTo>
                  <a:pt x="205" y="12809"/>
                </a:lnTo>
                <a:lnTo>
                  <a:pt x="168" y="12846"/>
                </a:lnTo>
                <a:lnTo>
                  <a:pt x="187" y="12902"/>
                </a:lnTo>
                <a:lnTo>
                  <a:pt x="224" y="12995"/>
                </a:lnTo>
                <a:lnTo>
                  <a:pt x="298" y="13107"/>
                </a:lnTo>
                <a:lnTo>
                  <a:pt x="354" y="13163"/>
                </a:lnTo>
                <a:lnTo>
                  <a:pt x="373" y="13219"/>
                </a:lnTo>
                <a:lnTo>
                  <a:pt x="354" y="13275"/>
                </a:lnTo>
                <a:lnTo>
                  <a:pt x="317" y="13331"/>
                </a:lnTo>
                <a:lnTo>
                  <a:pt x="224" y="13461"/>
                </a:lnTo>
                <a:lnTo>
                  <a:pt x="168" y="13554"/>
                </a:lnTo>
                <a:lnTo>
                  <a:pt x="112" y="13684"/>
                </a:lnTo>
                <a:lnTo>
                  <a:pt x="94" y="13740"/>
                </a:lnTo>
                <a:lnTo>
                  <a:pt x="112" y="13796"/>
                </a:lnTo>
                <a:lnTo>
                  <a:pt x="131" y="13833"/>
                </a:lnTo>
                <a:lnTo>
                  <a:pt x="187" y="13870"/>
                </a:lnTo>
                <a:lnTo>
                  <a:pt x="317" y="13870"/>
                </a:lnTo>
                <a:lnTo>
                  <a:pt x="373" y="13833"/>
                </a:lnTo>
                <a:lnTo>
                  <a:pt x="429" y="13777"/>
                </a:lnTo>
                <a:lnTo>
                  <a:pt x="522" y="13666"/>
                </a:lnTo>
                <a:lnTo>
                  <a:pt x="596" y="13573"/>
                </a:lnTo>
                <a:lnTo>
                  <a:pt x="689" y="13703"/>
                </a:lnTo>
                <a:lnTo>
                  <a:pt x="745" y="13759"/>
                </a:lnTo>
                <a:lnTo>
                  <a:pt x="801" y="13815"/>
                </a:lnTo>
                <a:lnTo>
                  <a:pt x="857" y="13870"/>
                </a:lnTo>
                <a:lnTo>
                  <a:pt x="931" y="13889"/>
                </a:lnTo>
                <a:lnTo>
                  <a:pt x="987" y="13870"/>
                </a:lnTo>
                <a:lnTo>
                  <a:pt x="1062" y="13796"/>
                </a:lnTo>
                <a:lnTo>
                  <a:pt x="1099" y="13722"/>
                </a:lnTo>
                <a:lnTo>
                  <a:pt x="1099" y="13647"/>
                </a:lnTo>
                <a:lnTo>
                  <a:pt x="1080" y="13573"/>
                </a:lnTo>
                <a:lnTo>
                  <a:pt x="1043" y="13479"/>
                </a:lnTo>
                <a:lnTo>
                  <a:pt x="931" y="13331"/>
                </a:lnTo>
                <a:lnTo>
                  <a:pt x="838" y="13219"/>
                </a:lnTo>
                <a:lnTo>
                  <a:pt x="931" y="13070"/>
                </a:lnTo>
                <a:lnTo>
                  <a:pt x="1043" y="12865"/>
                </a:lnTo>
                <a:lnTo>
                  <a:pt x="1080" y="12753"/>
                </a:lnTo>
                <a:lnTo>
                  <a:pt x="1080" y="12660"/>
                </a:lnTo>
                <a:lnTo>
                  <a:pt x="1062" y="12567"/>
                </a:lnTo>
                <a:lnTo>
                  <a:pt x="1043" y="12530"/>
                </a:lnTo>
                <a:lnTo>
                  <a:pt x="1006" y="12493"/>
                </a:lnTo>
                <a:lnTo>
                  <a:pt x="969" y="12455"/>
                </a:lnTo>
                <a:lnTo>
                  <a:pt x="931" y="12437"/>
                </a:lnTo>
                <a:close/>
                <a:moveTo>
                  <a:pt x="91229" y="12474"/>
                </a:moveTo>
                <a:lnTo>
                  <a:pt x="91192" y="12493"/>
                </a:lnTo>
                <a:lnTo>
                  <a:pt x="91155" y="12530"/>
                </a:lnTo>
                <a:lnTo>
                  <a:pt x="91136" y="12549"/>
                </a:lnTo>
                <a:lnTo>
                  <a:pt x="91136" y="12586"/>
                </a:lnTo>
                <a:lnTo>
                  <a:pt x="91136" y="12679"/>
                </a:lnTo>
                <a:lnTo>
                  <a:pt x="91155" y="12791"/>
                </a:lnTo>
                <a:lnTo>
                  <a:pt x="91210" y="12902"/>
                </a:lnTo>
                <a:lnTo>
                  <a:pt x="91322" y="13107"/>
                </a:lnTo>
                <a:lnTo>
                  <a:pt x="91415" y="13256"/>
                </a:lnTo>
                <a:lnTo>
                  <a:pt x="91266" y="13442"/>
                </a:lnTo>
                <a:lnTo>
                  <a:pt x="91192" y="13573"/>
                </a:lnTo>
                <a:lnTo>
                  <a:pt x="91192" y="13628"/>
                </a:lnTo>
                <a:lnTo>
                  <a:pt x="91192" y="13666"/>
                </a:lnTo>
                <a:lnTo>
                  <a:pt x="91229" y="13684"/>
                </a:lnTo>
                <a:lnTo>
                  <a:pt x="91266" y="13666"/>
                </a:lnTo>
                <a:lnTo>
                  <a:pt x="91378" y="13610"/>
                </a:lnTo>
                <a:lnTo>
                  <a:pt x="91545" y="13479"/>
                </a:lnTo>
                <a:lnTo>
                  <a:pt x="91620" y="13591"/>
                </a:lnTo>
                <a:lnTo>
                  <a:pt x="91713" y="13759"/>
                </a:lnTo>
                <a:lnTo>
                  <a:pt x="91825" y="13889"/>
                </a:lnTo>
                <a:lnTo>
                  <a:pt x="91881" y="13926"/>
                </a:lnTo>
                <a:lnTo>
                  <a:pt x="91936" y="13945"/>
                </a:lnTo>
                <a:lnTo>
                  <a:pt x="91992" y="13945"/>
                </a:lnTo>
                <a:lnTo>
                  <a:pt x="92011" y="13926"/>
                </a:lnTo>
                <a:lnTo>
                  <a:pt x="92030" y="13908"/>
                </a:lnTo>
                <a:lnTo>
                  <a:pt x="92048" y="13870"/>
                </a:lnTo>
                <a:lnTo>
                  <a:pt x="92030" y="13796"/>
                </a:lnTo>
                <a:lnTo>
                  <a:pt x="92011" y="13703"/>
                </a:lnTo>
                <a:lnTo>
                  <a:pt x="91918" y="13517"/>
                </a:lnTo>
                <a:lnTo>
                  <a:pt x="91843" y="13405"/>
                </a:lnTo>
                <a:lnTo>
                  <a:pt x="91788" y="13312"/>
                </a:lnTo>
                <a:lnTo>
                  <a:pt x="91788" y="13256"/>
                </a:lnTo>
                <a:lnTo>
                  <a:pt x="91806" y="13200"/>
                </a:lnTo>
                <a:lnTo>
                  <a:pt x="91881" y="13126"/>
                </a:lnTo>
                <a:lnTo>
                  <a:pt x="91974" y="12995"/>
                </a:lnTo>
                <a:lnTo>
                  <a:pt x="92011" y="12940"/>
                </a:lnTo>
                <a:lnTo>
                  <a:pt x="92030" y="12865"/>
                </a:lnTo>
                <a:lnTo>
                  <a:pt x="92011" y="12772"/>
                </a:lnTo>
                <a:lnTo>
                  <a:pt x="91992" y="12735"/>
                </a:lnTo>
                <a:lnTo>
                  <a:pt x="91974" y="12716"/>
                </a:lnTo>
                <a:lnTo>
                  <a:pt x="91918" y="12716"/>
                </a:lnTo>
                <a:lnTo>
                  <a:pt x="91843" y="12735"/>
                </a:lnTo>
                <a:lnTo>
                  <a:pt x="91788" y="12791"/>
                </a:lnTo>
                <a:lnTo>
                  <a:pt x="91713" y="12846"/>
                </a:lnTo>
                <a:lnTo>
                  <a:pt x="91620" y="12977"/>
                </a:lnTo>
                <a:lnTo>
                  <a:pt x="91545" y="12828"/>
                </a:lnTo>
                <a:lnTo>
                  <a:pt x="91434" y="12623"/>
                </a:lnTo>
                <a:lnTo>
                  <a:pt x="91378" y="12549"/>
                </a:lnTo>
                <a:lnTo>
                  <a:pt x="91303" y="12493"/>
                </a:lnTo>
                <a:lnTo>
                  <a:pt x="91266" y="12474"/>
                </a:lnTo>
                <a:close/>
                <a:moveTo>
                  <a:pt x="838" y="15062"/>
                </a:moveTo>
                <a:lnTo>
                  <a:pt x="801" y="15081"/>
                </a:lnTo>
                <a:lnTo>
                  <a:pt x="764" y="15118"/>
                </a:lnTo>
                <a:lnTo>
                  <a:pt x="652" y="15304"/>
                </a:lnTo>
                <a:lnTo>
                  <a:pt x="559" y="15509"/>
                </a:lnTo>
                <a:lnTo>
                  <a:pt x="503" y="15416"/>
                </a:lnTo>
                <a:lnTo>
                  <a:pt x="410" y="15323"/>
                </a:lnTo>
                <a:lnTo>
                  <a:pt x="354" y="15285"/>
                </a:lnTo>
                <a:lnTo>
                  <a:pt x="298" y="15267"/>
                </a:lnTo>
                <a:lnTo>
                  <a:pt x="261" y="15267"/>
                </a:lnTo>
                <a:lnTo>
                  <a:pt x="205" y="15304"/>
                </a:lnTo>
                <a:lnTo>
                  <a:pt x="168" y="15341"/>
                </a:lnTo>
                <a:lnTo>
                  <a:pt x="168" y="15416"/>
                </a:lnTo>
                <a:lnTo>
                  <a:pt x="168" y="15472"/>
                </a:lnTo>
                <a:lnTo>
                  <a:pt x="187" y="15546"/>
                </a:lnTo>
                <a:lnTo>
                  <a:pt x="243" y="15676"/>
                </a:lnTo>
                <a:lnTo>
                  <a:pt x="280" y="15788"/>
                </a:lnTo>
                <a:lnTo>
                  <a:pt x="317" y="15844"/>
                </a:lnTo>
                <a:lnTo>
                  <a:pt x="336" y="15863"/>
                </a:lnTo>
                <a:lnTo>
                  <a:pt x="317" y="15974"/>
                </a:lnTo>
                <a:lnTo>
                  <a:pt x="280" y="16012"/>
                </a:lnTo>
                <a:lnTo>
                  <a:pt x="261" y="16067"/>
                </a:lnTo>
                <a:lnTo>
                  <a:pt x="224" y="16123"/>
                </a:lnTo>
                <a:lnTo>
                  <a:pt x="205" y="16179"/>
                </a:lnTo>
                <a:lnTo>
                  <a:pt x="224" y="16235"/>
                </a:lnTo>
                <a:lnTo>
                  <a:pt x="243" y="16254"/>
                </a:lnTo>
                <a:lnTo>
                  <a:pt x="298" y="16235"/>
                </a:lnTo>
                <a:lnTo>
                  <a:pt x="336" y="16198"/>
                </a:lnTo>
                <a:lnTo>
                  <a:pt x="447" y="16105"/>
                </a:lnTo>
                <a:lnTo>
                  <a:pt x="485" y="16086"/>
                </a:lnTo>
                <a:lnTo>
                  <a:pt x="540" y="16067"/>
                </a:lnTo>
                <a:lnTo>
                  <a:pt x="578" y="16086"/>
                </a:lnTo>
                <a:lnTo>
                  <a:pt x="633" y="16105"/>
                </a:lnTo>
                <a:lnTo>
                  <a:pt x="727" y="16198"/>
                </a:lnTo>
                <a:lnTo>
                  <a:pt x="782" y="16216"/>
                </a:lnTo>
                <a:lnTo>
                  <a:pt x="838" y="16235"/>
                </a:lnTo>
                <a:lnTo>
                  <a:pt x="894" y="16235"/>
                </a:lnTo>
                <a:lnTo>
                  <a:pt x="950" y="16198"/>
                </a:lnTo>
                <a:lnTo>
                  <a:pt x="1006" y="16160"/>
                </a:lnTo>
                <a:lnTo>
                  <a:pt x="1006" y="16105"/>
                </a:lnTo>
                <a:lnTo>
                  <a:pt x="1006" y="16049"/>
                </a:lnTo>
                <a:lnTo>
                  <a:pt x="969" y="15993"/>
                </a:lnTo>
                <a:lnTo>
                  <a:pt x="894" y="15900"/>
                </a:lnTo>
                <a:lnTo>
                  <a:pt x="820" y="15807"/>
                </a:lnTo>
                <a:lnTo>
                  <a:pt x="764" y="15732"/>
                </a:lnTo>
                <a:lnTo>
                  <a:pt x="764" y="15676"/>
                </a:lnTo>
                <a:lnTo>
                  <a:pt x="857" y="15527"/>
                </a:lnTo>
                <a:lnTo>
                  <a:pt x="950" y="15379"/>
                </a:lnTo>
                <a:lnTo>
                  <a:pt x="987" y="15285"/>
                </a:lnTo>
                <a:lnTo>
                  <a:pt x="987" y="15211"/>
                </a:lnTo>
                <a:lnTo>
                  <a:pt x="969" y="15136"/>
                </a:lnTo>
                <a:lnTo>
                  <a:pt x="913" y="15081"/>
                </a:lnTo>
                <a:lnTo>
                  <a:pt x="876" y="15062"/>
                </a:lnTo>
                <a:close/>
                <a:moveTo>
                  <a:pt x="92011" y="15136"/>
                </a:moveTo>
                <a:lnTo>
                  <a:pt x="91955" y="15174"/>
                </a:lnTo>
                <a:lnTo>
                  <a:pt x="91862" y="15267"/>
                </a:lnTo>
                <a:lnTo>
                  <a:pt x="91769" y="15379"/>
                </a:lnTo>
                <a:lnTo>
                  <a:pt x="91694" y="15509"/>
                </a:lnTo>
                <a:lnTo>
                  <a:pt x="91601" y="15621"/>
                </a:lnTo>
                <a:lnTo>
                  <a:pt x="91508" y="15472"/>
                </a:lnTo>
                <a:lnTo>
                  <a:pt x="91359" y="15267"/>
                </a:lnTo>
                <a:lnTo>
                  <a:pt x="91285" y="15192"/>
                </a:lnTo>
                <a:lnTo>
                  <a:pt x="91192" y="15155"/>
                </a:lnTo>
                <a:lnTo>
                  <a:pt x="91117" y="15155"/>
                </a:lnTo>
                <a:lnTo>
                  <a:pt x="91080" y="15192"/>
                </a:lnTo>
                <a:lnTo>
                  <a:pt x="91043" y="15230"/>
                </a:lnTo>
                <a:lnTo>
                  <a:pt x="91024" y="15304"/>
                </a:lnTo>
                <a:lnTo>
                  <a:pt x="91024" y="15379"/>
                </a:lnTo>
                <a:lnTo>
                  <a:pt x="91061" y="15453"/>
                </a:lnTo>
                <a:lnTo>
                  <a:pt x="91117" y="15527"/>
                </a:lnTo>
                <a:lnTo>
                  <a:pt x="91229" y="15676"/>
                </a:lnTo>
                <a:lnTo>
                  <a:pt x="91266" y="15751"/>
                </a:lnTo>
                <a:lnTo>
                  <a:pt x="91303" y="15807"/>
                </a:lnTo>
                <a:lnTo>
                  <a:pt x="91341" y="15881"/>
                </a:lnTo>
                <a:lnTo>
                  <a:pt x="91341" y="15918"/>
                </a:lnTo>
                <a:lnTo>
                  <a:pt x="91303" y="15937"/>
                </a:lnTo>
                <a:lnTo>
                  <a:pt x="91248" y="16012"/>
                </a:lnTo>
                <a:lnTo>
                  <a:pt x="91192" y="16086"/>
                </a:lnTo>
                <a:lnTo>
                  <a:pt x="91192" y="16123"/>
                </a:lnTo>
                <a:lnTo>
                  <a:pt x="91210" y="16160"/>
                </a:lnTo>
                <a:lnTo>
                  <a:pt x="91229" y="16179"/>
                </a:lnTo>
                <a:lnTo>
                  <a:pt x="91266" y="16179"/>
                </a:lnTo>
                <a:lnTo>
                  <a:pt x="91359" y="16123"/>
                </a:lnTo>
                <a:lnTo>
                  <a:pt x="91434" y="16067"/>
                </a:lnTo>
                <a:lnTo>
                  <a:pt x="91490" y="16030"/>
                </a:lnTo>
                <a:lnTo>
                  <a:pt x="91545" y="16067"/>
                </a:lnTo>
                <a:lnTo>
                  <a:pt x="91601" y="16123"/>
                </a:lnTo>
                <a:lnTo>
                  <a:pt x="91694" y="16235"/>
                </a:lnTo>
                <a:lnTo>
                  <a:pt x="91806" y="16291"/>
                </a:lnTo>
                <a:lnTo>
                  <a:pt x="91918" y="16328"/>
                </a:lnTo>
                <a:lnTo>
                  <a:pt x="91955" y="16328"/>
                </a:lnTo>
                <a:lnTo>
                  <a:pt x="91992" y="16309"/>
                </a:lnTo>
                <a:lnTo>
                  <a:pt x="92030" y="16272"/>
                </a:lnTo>
                <a:lnTo>
                  <a:pt x="92030" y="16198"/>
                </a:lnTo>
                <a:lnTo>
                  <a:pt x="92030" y="16142"/>
                </a:lnTo>
                <a:lnTo>
                  <a:pt x="92011" y="16105"/>
                </a:lnTo>
                <a:lnTo>
                  <a:pt x="91936" y="16030"/>
                </a:lnTo>
                <a:lnTo>
                  <a:pt x="91881" y="15974"/>
                </a:lnTo>
                <a:lnTo>
                  <a:pt x="91825" y="15900"/>
                </a:lnTo>
                <a:lnTo>
                  <a:pt x="91788" y="15807"/>
                </a:lnTo>
                <a:lnTo>
                  <a:pt x="91862" y="15714"/>
                </a:lnTo>
                <a:lnTo>
                  <a:pt x="91936" y="15621"/>
                </a:lnTo>
                <a:lnTo>
                  <a:pt x="92011" y="15546"/>
                </a:lnTo>
                <a:lnTo>
                  <a:pt x="92104" y="15453"/>
                </a:lnTo>
                <a:lnTo>
                  <a:pt x="92141" y="15341"/>
                </a:lnTo>
                <a:lnTo>
                  <a:pt x="92160" y="15230"/>
                </a:lnTo>
                <a:lnTo>
                  <a:pt x="92160" y="15174"/>
                </a:lnTo>
                <a:lnTo>
                  <a:pt x="92123" y="15155"/>
                </a:lnTo>
                <a:lnTo>
                  <a:pt x="92104" y="15136"/>
                </a:lnTo>
                <a:close/>
                <a:moveTo>
                  <a:pt x="91881" y="17650"/>
                </a:moveTo>
                <a:lnTo>
                  <a:pt x="91825" y="17669"/>
                </a:lnTo>
                <a:lnTo>
                  <a:pt x="91788" y="17706"/>
                </a:lnTo>
                <a:lnTo>
                  <a:pt x="91732" y="17780"/>
                </a:lnTo>
                <a:lnTo>
                  <a:pt x="91657" y="17855"/>
                </a:lnTo>
                <a:lnTo>
                  <a:pt x="91564" y="18041"/>
                </a:lnTo>
                <a:lnTo>
                  <a:pt x="91490" y="17911"/>
                </a:lnTo>
                <a:lnTo>
                  <a:pt x="91359" y="17762"/>
                </a:lnTo>
                <a:lnTo>
                  <a:pt x="91303" y="17724"/>
                </a:lnTo>
                <a:lnTo>
                  <a:pt x="91229" y="17687"/>
                </a:lnTo>
                <a:lnTo>
                  <a:pt x="91155" y="17706"/>
                </a:lnTo>
                <a:lnTo>
                  <a:pt x="91080" y="17743"/>
                </a:lnTo>
                <a:lnTo>
                  <a:pt x="91061" y="17817"/>
                </a:lnTo>
                <a:lnTo>
                  <a:pt x="91061" y="17873"/>
                </a:lnTo>
                <a:lnTo>
                  <a:pt x="91080" y="17948"/>
                </a:lnTo>
                <a:lnTo>
                  <a:pt x="91117" y="18022"/>
                </a:lnTo>
                <a:lnTo>
                  <a:pt x="91192" y="18153"/>
                </a:lnTo>
                <a:lnTo>
                  <a:pt x="91285" y="18264"/>
                </a:lnTo>
                <a:lnTo>
                  <a:pt x="91359" y="18357"/>
                </a:lnTo>
                <a:lnTo>
                  <a:pt x="91378" y="18413"/>
                </a:lnTo>
                <a:lnTo>
                  <a:pt x="91359" y="18469"/>
                </a:lnTo>
                <a:lnTo>
                  <a:pt x="91322" y="18581"/>
                </a:lnTo>
                <a:lnTo>
                  <a:pt x="91285" y="18693"/>
                </a:lnTo>
                <a:lnTo>
                  <a:pt x="91285" y="18748"/>
                </a:lnTo>
                <a:lnTo>
                  <a:pt x="91303" y="18804"/>
                </a:lnTo>
                <a:lnTo>
                  <a:pt x="91359" y="18860"/>
                </a:lnTo>
                <a:lnTo>
                  <a:pt x="91452" y="18860"/>
                </a:lnTo>
                <a:lnTo>
                  <a:pt x="91508" y="18823"/>
                </a:lnTo>
                <a:lnTo>
                  <a:pt x="91601" y="18730"/>
                </a:lnTo>
                <a:lnTo>
                  <a:pt x="91676" y="18637"/>
                </a:lnTo>
                <a:lnTo>
                  <a:pt x="91750" y="18693"/>
                </a:lnTo>
                <a:lnTo>
                  <a:pt x="91899" y="18786"/>
                </a:lnTo>
                <a:lnTo>
                  <a:pt x="91974" y="18804"/>
                </a:lnTo>
                <a:lnTo>
                  <a:pt x="92030" y="18823"/>
                </a:lnTo>
                <a:lnTo>
                  <a:pt x="92085" y="18823"/>
                </a:lnTo>
                <a:lnTo>
                  <a:pt x="92123" y="18767"/>
                </a:lnTo>
                <a:lnTo>
                  <a:pt x="92123" y="18748"/>
                </a:lnTo>
                <a:lnTo>
                  <a:pt x="92123" y="18711"/>
                </a:lnTo>
                <a:lnTo>
                  <a:pt x="92085" y="18637"/>
                </a:lnTo>
                <a:lnTo>
                  <a:pt x="91992" y="18544"/>
                </a:lnTo>
                <a:lnTo>
                  <a:pt x="91881" y="18413"/>
                </a:lnTo>
                <a:lnTo>
                  <a:pt x="91881" y="18376"/>
                </a:lnTo>
                <a:lnTo>
                  <a:pt x="91881" y="18302"/>
                </a:lnTo>
                <a:lnTo>
                  <a:pt x="91918" y="18246"/>
                </a:lnTo>
                <a:lnTo>
                  <a:pt x="91936" y="18171"/>
                </a:lnTo>
                <a:lnTo>
                  <a:pt x="92011" y="18060"/>
                </a:lnTo>
                <a:lnTo>
                  <a:pt x="92085" y="17948"/>
                </a:lnTo>
                <a:lnTo>
                  <a:pt x="92104" y="17873"/>
                </a:lnTo>
                <a:lnTo>
                  <a:pt x="92085" y="17799"/>
                </a:lnTo>
                <a:lnTo>
                  <a:pt x="92067" y="17762"/>
                </a:lnTo>
                <a:lnTo>
                  <a:pt x="92048" y="17724"/>
                </a:lnTo>
                <a:lnTo>
                  <a:pt x="92011" y="17687"/>
                </a:lnTo>
                <a:lnTo>
                  <a:pt x="91974" y="17669"/>
                </a:lnTo>
                <a:lnTo>
                  <a:pt x="91918" y="17650"/>
                </a:lnTo>
                <a:close/>
                <a:moveTo>
                  <a:pt x="931" y="17445"/>
                </a:moveTo>
                <a:lnTo>
                  <a:pt x="857" y="17501"/>
                </a:lnTo>
                <a:lnTo>
                  <a:pt x="745" y="17631"/>
                </a:lnTo>
                <a:lnTo>
                  <a:pt x="671" y="17780"/>
                </a:lnTo>
                <a:lnTo>
                  <a:pt x="559" y="18097"/>
                </a:lnTo>
                <a:lnTo>
                  <a:pt x="503" y="18022"/>
                </a:lnTo>
                <a:lnTo>
                  <a:pt x="447" y="17929"/>
                </a:lnTo>
                <a:lnTo>
                  <a:pt x="373" y="17873"/>
                </a:lnTo>
                <a:lnTo>
                  <a:pt x="298" y="17836"/>
                </a:lnTo>
                <a:lnTo>
                  <a:pt x="243" y="17836"/>
                </a:lnTo>
                <a:lnTo>
                  <a:pt x="187" y="17855"/>
                </a:lnTo>
                <a:lnTo>
                  <a:pt x="168" y="17892"/>
                </a:lnTo>
                <a:lnTo>
                  <a:pt x="131" y="17911"/>
                </a:lnTo>
                <a:lnTo>
                  <a:pt x="131" y="18004"/>
                </a:lnTo>
                <a:lnTo>
                  <a:pt x="149" y="18115"/>
                </a:lnTo>
                <a:lnTo>
                  <a:pt x="205" y="18190"/>
                </a:lnTo>
                <a:lnTo>
                  <a:pt x="280" y="18283"/>
                </a:lnTo>
                <a:lnTo>
                  <a:pt x="336" y="18357"/>
                </a:lnTo>
                <a:lnTo>
                  <a:pt x="373" y="18395"/>
                </a:lnTo>
                <a:lnTo>
                  <a:pt x="373" y="18432"/>
                </a:lnTo>
                <a:lnTo>
                  <a:pt x="373" y="18469"/>
                </a:lnTo>
                <a:lnTo>
                  <a:pt x="354" y="18525"/>
                </a:lnTo>
                <a:lnTo>
                  <a:pt x="280" y="18655"/>
                </a:lnTo>
                <a:lnTo>
                  <a:pt x="224" y="18786"/>
                </a:lnTo>
                <a:lnTo>
                  <a:pt x="224" y="18823"/>
                </a:lnTo>
                <a:lnTo>
                  <a:pt x="243" y="18860"/>
                </a:lnTo>
                <a:lnTo>
                  <a:pt x="261" y="18879"/>
                </a:lnTo>
                <a:lnTo>
                  <a:pt x="317" y="18860"/>
                </a:lnTo>
                <a:lnTo>
                  <a:pt x="410" y="18786"/>
                </a:lnTo>
                <a:lnTo>
                  <a:pt x="559" y="18618"/>
                </a:lnTo>
                <a:lnTo>
                  <a:pt x="652" y="18711"/>
                </a:lnTo>
                <a:lnTo>
                  <a:pt x="782" y="18823"/>
                </a:lnTo>
                <a:lnTo>
                  <a:pt x="857" y="18860"/>
                </a:lnTo>
                <a:lnTo>
                  <a:pt x="931" y="18897"/>
                </a:lnTo>
                <a:lnTo>
                  <a:pt x="987" y="18897"/>
                </a:lnTo>
                <a:lnTo>
                  <a:pt x="1024" y="18860"/>
                </a:lnTo>
                <a:lnTo>
                  <a:pt x="1043" y="18804"/>
                </a:lnTo>
                <a:lnTo>
                  <a:pt x="1024" y="18748"/>
                </a:lnTo>
                <a:lnTo>
                  <a:pt x="987" y="18674"/>
                </a:lnTo>
                <a:lnTo>
                  <a:pt x="913" y="18599"/>
                </a:lnTo>
                <a:lnTo>
                  <a:pt x="801" y="18469"/>
                </a:lnTo>
                <a:lnTo>
                  <a:pt x="745" y="18413"/>
                </a:lnTo>
                <a:lnTo>
                  <a:pt x="727" y="18376"/>
                </a:lnTo>
                <a:lnTo>
                  <a:pt x="745" y="18320"/>
                </a:lnTo>
                <a:lnTo>
                  <a:pt x="764" y="18246"/>
                </a:lnTo>
                <a:lnTo>
                  <a:pt x="857" y="18115"/>
                </a:lnTo>
                <a:lnTo>
                  <a:pt x="950" y="17985"/>
                </a:lnTo>
                <a:lnTo>
                  <a:pt x="1006" y="17873"/>
                </a:lnTo>
                <a:lnTo>
                  <a:pt x="1024" y="17743"/>
                </a:lnTo>
                <a:lnTo>
                  <a:pt x="1024" y="17575"/>
                </a:lnTo>
                <a:lnTo>
                  <a:pt x="1006" y="17501"/>
                </a:lnTo>
                <a:lnTo>
                  <a:pt x="987" y="17445"/>
                </a:lnTo>
                <a:close/>
                <a:moveTo>
                  <a:pt x="913" y="20108"/>
                </a:moveTo>
                <a:lnTo>
                  <a:pt x="857" y="20126"/>
                </a:lnTo>
                <a:lnTo>
                  <a:pt x="782" y="20182"/>
                </a:lnTo>
                <a:lnTo>
                  <a:pt x="671" y="20294"/>
                </a:lnTo>
                <a:lnTo>
                  <a:pt x="578" y="20405"/>
                </a:lnTo>
                <a:lnTo>
                  <a:pt x="503" y="20312"/>
                </a:lnTo>
                <a:lnTo>
                  <a:pt x="391" y="20238"/>
                </a:lnTo>
                <a:lnTo>
                  <a:pt x="336" y="20201"/>
                </a:lnTo>
                <a:lnTo>
                  <a:pt x="261" y="20201"/>
                </a:lnTo>
                <a:lnTo>
                  <a:pt x="205" y="20219"/>
                </a:lnTo>
                <a:lnTo>
                  <a:pt x="168" y="20256"/>
                </a:lnTo>
                <a:lnTo>
                  <a:pt x="131" y="20331"/>
                </a:lnTo>
                <a:lnTo>
                  <a:pt x="149" y="20387"/>
                </a:lnTo>
                <a:lnTo>
                  <a:pt x="187" y="20461"/>
                </a:lnTo>
                <a:lnTo>
                  <a:pt x="224" y="20517"/>
                </a:lnTo>
                <a:lnTo>
                  <a:pt x="317" y="20629"/>
                </a:lnTo>
                <a:lnTo>
                  <a:pt x="354" y="20685"/>
                </a:lnTo>
                <a:lnTo>
                  <a:pt x="373" y="20722"/>
                </a:lnTo>
                <a:lnTo>
                  <a:pt x="354" y="20778"/>
                </a:lnTo>
                <a:lnTo>
                  <a:pt x="336" y="20834"/>
                </a:lnTo>
                <a:lnTo>
                  <a:pt x="261" y="20964"/>
                </a:lnTo>
                <a:lnTo>
                  <a:pt x="224" y="21020"/>
                </a:lnTo>
                <a:lnTo>
                  <a:pt x="187" y="21094"/>
                </a:lnTo>
                <a:lnTo>
                  <a:pt x="187" y="21150"/>
                </a:lnTo>
                <a:lnTo>
                  <a:pt x="224" y="21206"/>
                </a:lnTo>
                <a:lnTo>
                  <a:pt x="280" y="21243"/>
                </a:lnTo>
                <a:lnTo>
                  <a:pt x="336" y="21243"/>
                </a:lnTo>
                <a:lnTo>
                  <a:pt x="391" y="21206"/>
                </a:lnTo>
                <a:lnTo>
                  <a:pt x="447" y="21169"/>
                </a:lnTo>
                <a:lnTo>
                  <a:pt x="559" y="21038"/>
                </a:lnTo>
                <a:lnTo>
                  <a:pt x="652" y="20945"/>
                </a:lnTo>
                <a:lnTo>
                  <a:pt x="764" y="21094"/>
                </a:lnTo>
                <a:lnTo>
                  <a:pt x="838" y="21169"/>
                </a:lnTo>
                <a:lnTo>
                  <a:pt x="876" y="21187"/>
                </a:lnTo>
                <a:lnTo>
                  <a:pt x="913" y="21206"/>
                </a:lnTo>
                <a:lnTo>
                  <a:pt x="950" y="21187"/>
                </a:lnTo>
                <a:lnTo>
                  <a:pt x="987" y="21150"/>
                </a:lnTo>
                <a:lnTo>
                  <a:pt x="987" y="21113"/>
                </a:lnTo>
                <a:lnTo>
                  <a:pt x="987" y="21076"/>
                </a:lnTo>
                <a:lnTo>
                  <a:pt x="950" y="20983"/>
                </a:lnTo>
                <a:lnTo>
                  <a:pt x="931" y="20908"/>
                </a:lnTo>
                <a:lnTo>
                  <a:pt x="876" y="20815"/>
                </a:lnTo>
                <a:lnTo>
                  <a:pt x="857" y="20741"/>
                </a:lnTo>
                <a:lnTo>
                  <a:pt x="857" y="20685"/>
                </a:lnTo>
                <a:lnTo>
                  <a:pt x="913" y="20573"/>
                </a:lnTo>
                <a:lnTo>
                  <a:pt x="969" y="20498"/>
                </a:lnTo>
                <a:lnTo>
                  <a:pt x="1006" y="20405"/>
                </a:lnTo>
                <a:lnTo>
                  <a:pt x="1043" y="20294"/>
                </a:lnTo>
                <a:lnTo>
                  <a:pt x="1043" y="20256"/>
                </a:lnTo>
                <a:lnTo>
                  <a:pt x="1024" y="20201"/>
                </a:lnTo>
                <a:lnTo>
                  <a:pt x="987" y="20126"/>
                </a:lnTo>
                <a:lnTo>
                  <a:pt x="913" y="20108"/>
                </a:lnTo>
                <a:close/>
                <a:moveTo>
                  <a:pt x="91899" y="20275"/>
                </a:moveTo>
                <a:lnTo>
                  <a:pt x="91825" y="20331"/>
                </a:lnTo>
                <a:lnTo>
                  <a:pt x="91769" y="20387"/>
                </a:lnTo>
                <a:lnTo>
                  <a:pt x="91676" y="20517"/>
                </a:lnTo>
                <a:lnTo>
                  <a:pt x="91601" y="20647"/>
                </a:lnTo>
                <a:lnTo>
                  <a:pt x="91452" y="20424"/>
                </a:lnTo>
                <a:lnTo>
                  <a:pt x="91415" y="20387"/>
                </a:lnTo>
                <a:lnTo>
                  <a:pt x="91378" y="20350"/>
                </a:lnTo>
                <a:lnTo>
                  <a:pt x="91322" y="20312"/>
                </a:lnTo>
                <a:lnTo>
                  <a:pt x="91192" y="20312"/>
                </a:lnTo>
                <a:lnTo>
                  <a:pt x="91155" y="20331"/>
                </a:lnTo>
                <a:lnTo>
                  <a:pt x="91136" y="20368"/>
                </a:lnTo>
                <a:lnTo>
                  <a:pt x="91117" y="20405"/>
                </a:lnTo>
                <a:lnTo>
                  <a:pt x="91117" y="20498"/>
                </a:lnTo>
                <a:lnTo>
                  <a:pt x="91136" y="20592"/>
                </a:lnTo>
                <a:lnTo>
                  <a:pt x="91210" y="20741"/>
                </a:lnTo>
                <a:lnTo>
                  <a:pt x="91285" y="20852"/>
                </a:lnTo>
                <a:lnTo>
                  <a:pt x="91359" y="20964"/>
                </a:lnTo>
                <a:lnTo>
                  <a:pt x="91359" y="21057"/>
                </a:lnTo>
                <a:lnTo>
                  <a:pt x="91341" y="21113"/>
                </a:lnTo>
                <a:lnTo>
                  <a:pt x="91322" y="21150"/>
                </a:lnTo>
                <a:lnTo>
                  <a:pt x="91322" y="21206"/>
                </a:lnTo>
                <a:lnTo>
                  <a:pt x="91359" y="21243"/>
                </a:lnTo>
                <a:lnTo>
                  <a:pt x="91397" y="21262"/>
                </a:lnTo>
                <a:lnTo>
                  <a:pt x="91434" y="21243"/>
                </a:lnTo>
                <a:lnTo>
                  <a:pt x="91471" y="21206"/>
                </a:lnTo>
                <a:lnTo>
                  <a:pt x="91508" y="21187"/>
                </a:lnTo>
                <a:lnTo>
                  <a:pt x="91564" y="21131"/>
                </a:lnTo>
                <a:lnTo>
                  <a:pt x="91732" y="21262"/>
                </a:lnTo>
                <a:lnTo>
                  <a:pt x="91806" y="21280"/>
                </a:lnTo>
                <a:lnTo>
                  <a:pt x="91881" y="21280"/>
                </a:lnTo>
                <a:lnTo>
                  <a:pt x="91918" y="21262"/>
                </a:lnTo>
                <a:lnTo>
                  <a:pt x="91936" y="21225"/>
                </a:lnTo>
                <a:lnTo>
                  <a:pt x="91974" y="21150"/>
                </a:lnTo>
                <a:lnTo>
                  <a:pt x="91955" y="21076"/>
                </a:lnTo>
                <a:lnTo>
                  <a:pt x="91936" y="21001"/>
                </a:lnTo>
                <a:lnTo>
                  <a:pt x="91881" y="20927"/>
                </a:lnTo>
                <a:lnTo>
                  <a:pt x="91843" y="20908"/>
                </a:lnTo>
                <a:lnTo>
                  <a:pt x="91825" y="20871"/>
                </a:lnTo>
                <a:lnTo>
                  <a:pt x="91843" y="20796"/>
                </a:lnTo>
                <a:lnTo>
                  <a:pt x="91881" y="20759"/>
                </a:lnTo>
                <a:lnTo>
                  <a:pt x="91918" y="20722"/>
                </a:lnTo>
                <a:lnTo>
                  <a:pt x="91992" y="20629"/>
                </a:lnTo>
                <a:lnTo>
                  <a:pt x="92030" y="20554"/>
                </a:lnTo>
                <a:lnTo>
                  <a:pt x="92067" y="20461"/>
                </a:lnTo>
                <a:lnTo>
                  <a:pt x="92085" y="20405"/>
                </a:lnTo>
                <a:lnTo>
                  <a:pt x="92085" y="20368"/>
                </a:lnTo>
                <a:lnTo>
                  <a:pt x="92067" y="20331"/>
                </a:lnTo>
                <a:lnTo>
                  <a:pt x="92030" y="20294"/>
                </a:lnTo>
                <a:lnTo>
                  <a:pt x="91955" y="20275"/>
                </a:lnTo>
                <a:close/>
                <a:moveTo>
                  <a:pt x="261" y="22658"/>
                </a:moveTo>
                <a:lnTo>
                  <a:pt x="224" y="22677"/>
                </a:lnTo>
                <a:lnTo>
                  <a:pt x="205" y="22714"/>
                </a:lnTo>
                <a:lnTo>
                  <a:pt x="187" y="22751"/>
                </a:lnTo>
                <a:lnTo>
                  <a:pt x="187" y="22789"/>
                </a:lnTo>
                <a:lnTo>
                  <a:pt x="224" y="22919"/>
                </a:lnTo>
                <a:lnTo>
                  <a:pt x="261" y="22975"/>
                </a:lnTo>
                <a:lnTo>
                  <a:pt x="317" y="23031"/>
                </a:lnTo>
                <a:lnTo>
                  <a:pt x="354" y="23086"/>
                </a:lnTo>
                <a:lnTo>
                  <a:pt x="391" y="23142"/>
                </a:lnTo>
                <a:lnTo>
                  <a:pt x="447" y="23217"/>
                </a:lnTo>
                <a:lnTo>
                  <a:pt x="391" y="23291"/>
                </a:lnTo>
                <a:lnTo>
                  <a:pt x="354" y="23328"/>
                </a:lnTo>
                <a:lnTo>
                  <a:pt x="317" y="23384"/>
                </a:lnTo>
                <a:lnTo>
                  <a:pt x="224" y="23459"/>
                </a:lnTo>
                <a:lnTo>
                  <a:pt x="187" y="23496"/>
                </a:lnTo>
                <a:lnTo>
                  <a:pt x="149" y="23552"/>
                </a:lnTo>
                <a:lnTo>
                  <a:pt x="149" y="23608"/>
                </a:lnTo>
                <a:lnTo>
                  <a:pt x="168" y="23664"/>
                </a:lnTo>
                <a:lnTo>
                  <a:pt x="205" y="23719"/>
                </a:lnTo>
                <a:lnTo>
                  <a:pt x="243" y="23757"/>
                </a:lnTo>
                <a:lnTo>
                  <a:pt x="298" y="23757"/>
                </a:lnTo>
                <a:lnTo>
                  <a:pt x="354" y="23738"/>
                </a:lnTo>
                <a:lnTo>
                  <a:pt x="447" y="23682"/>
                </a:lnTo>
                <a:lnTo>
                  <a:pt x="540" y="23608"/>
                </a:lnTo>
                <a:lnTo>
                  <a:pt x="615" y="23533"/>
                </a:lnTo>
                <a:lnTo>
                  <a:pt x="633" y="23477"/>
                </a:lnTo>
                <a:lnTo>
                  <a:pt x="671" y="23459"/>
                </a:lnTo>
                <a:lnTo>
                  <a:pt x="708" y="23477"/>
                </a:lnTo>
                <a:lnTo>
                  <a:pt x="745" y="23515"/>
                </a:lnTo>
                <a:lnTo>
                  <a:pt x="782" y="23552"/>
                </a:lnTo>
                <a:lnTo>
                  <a:pt x="838" y="23589"/>
                </a:lnTo>
                <a:lnTo>
                  <a:pt x="894" y="23626"/>
                </a:lnTo>
                <a:lnTo>
                  <a:pt x="931" y="23626"/>
                </a:lnTo>
                <a:lnTo>
                  <a:pt x="950" y="23608"/>
                </a:lnTo>
                <a:lnTo>
                  <a:pt x="969" y="23589"/>
                </a:lnTo>
                <a:lnTo>
                  <a:pt x="950" y="23533"/>
                </a:lnTo>
                <a:lnTo>
                  <a:pt x="913" y="23459"/>
                </a:lnTo>
                <a:lnTo>
                  <a:pt x="857" y="23347"/>
                </a:lnTo>
                <a:lnTo>
                  <a:pt x="838" y="23291"/>
                </a:lnTo>
                <a:lnTo>
                  <a:pt x="838" y="23235"/>
                </a:lnTo>
                <a:lnTo>
                  <a:pt x="931" y="22956"/>
                </a:lnTo>
                <a:lnTo>
                  <a:pt x="987" y="22789"/>
                </a:lnTo>
                <a:lnTo>
                  <a:pt x="1006" y="22751"/>
                </a:lnTo>
                <a:lnTo>
                  <a:pt x="1006" y="22733"/>
                </a:lnTo>
                <a:lnTo>
                  <a:pt x="987" y="22733"/>
                </a:lnTo>
                <a:lnTo>
                  <a:pt x="652" y="23049"/>
                </a:lnTo>
                <a:lnTo>
                  <a:pt x="522" y="22863"/>
                </a:lnTo>
                <a:lnTo>
                  <a:pt x="447" y="22751"/>
                </a:lnTo>
                <a:lnTo>
                  <a:pt x="373" y="22695"/>
                </a:lnTo>
                <a:lnTo>
                  <a:pt x="298" y="22658"/>
                </a:lnTo>
                <a:close/>
                <a:moveTo>
                  <a:pt x="91359" y="22733"/>
                </a:moveTo>
                <a:lnTo>
                  <a:pt x="91285" y="22751"/>
                </a:lnTo>
                <a:lnTo>
                  <a:pt x="91266" y="22770"/>
                </a:lnTo>
                <a:lnTo>
                  <a:pt x="91248" y="22826"/>
                </a:lnTo>
                <a:lnTo>
                  <a:pt x="91266" y="22882"/>
                </a:lnTo>
                <a:lnTo>
                  <a:pt x="91322" y="23012"/>
                </a:lnTo>
                <a:lnTo>
                  <a:pt x="91359" y="23124"/>
                </a:lnTo>
                <a:lnTo>
                  <a:pt x="91397" y="23161"/>
                </a:lnTo>
                <a:lnTo>
                  <a:pt x="91415" y="23217"/>
                </a:lnTo>
                <a:lnTo>
                  <a:pt x="91397" y="23254"/>
                </a:lnTo>
                <a:lnTo>
                  <a:pt x="91341" y="23273"/>
                </a:lnTo>
                <a:lnTo>
                  <a:pt x="91266" y="23347"/>
                </a:lnTo>
                <a:lnTo>
                  <a:pt x="91173" y="23459"/>
                </a:lnTo>
                <a:lnTo>
                  <a:pt x="91117" y="23515"/>
                </a:lnTo>
                <a:lnTo>
                  <a:pt x="91099" y="23570"/>
                </a:lnTo>
                <a:lnTo>
                  <a:pt x="91099" y="23626"/>
                </a:lnTo>
                <a:lnTo>
                  <a:pt x="91099" y="23664"/>
                </a:lnTo>
                <a:lnTo>
                  <a:pt x="91136" y="23719"/>
                </a:lnTo>
                <a:lnTo>
                  <a:pt x="91173" y="23757"/>
                </a:lnTo>
                <a:lnTo>
                  <a:pt x="91210" y="23775"/>
                </a:lnTo>
                <a:lnTo>
                  <a:pt x="91248" y="23775"/>
                </a:lnTo>
                <a:lnTo>
                  <a:pt x="91303" y="23757"/>
                </a:lnTo>
                <a:lnTo>
                  <a:pt x="91341" y="23719"/>
                </a:lnTo>
                <a:lnTo>
                  <a:pt x="91564" y="23496"/>
                </a:lnTo>
                <a:lnTo>
                  <a:pt x="91601" y="23589"/>
                </a:lnTo>
                <a:lnTo>
                  <a:pt x="91676" y="23738"/>
                </a:lnTo>
                <a:lnTo>
                  <a:pt x="91713" y="23794"/>
                </a:lnTo>
                <a:lnTo>
                  <a:pt x="91750" y="23850"/>
                </a:lnTo>
                <a:lnTo>
                  <a:pt x="91806" y="23868"/>
                </a:lnTo>
                <a:lnTo>
                  <a:pt x="91862" y="23868"/>
                </a:lnTo>
                <a:lnTo>
                  <a:pt x="91899" y="23831"/>
                </a:lnTo>
                <a:lnTo>
                  <a:pt x="91936" y="23794"/>
                </a:lnTo>
                <a:lnTo>
                  <a:pt x="91936" y="23738"/>
                </a:lnTo>
                <a:lnTo>
                  <a:pt x="91936" y="23664"/>
                </a:lnTo>
                <a:lnTo>
                  <a:pt x="91899" y="23515"/>
                </a:lnTo>
                <a:lnTo>
                  <a:pt x="91862" y="23422"/>
                </a:lnTo>
                <a:lnTo>
                  <a:pt x="91825" y="23310"/>
                </a:lnTo>
                <a:lnTo>
                  <a:pt x="91825" y="23254"/>
                </a:lnTo>
                <a:lnTo>
                  <a:pt x="91881" y="23198"/>
                </a:lnTo>
                <a:lnTo>
                  <a:pt x="91955" y="23124"/>
                </a:lnTo>
                <a:lnTo>
                  <a:pt x="92048" y="23049"/>
                </a:lnTo>
                <a:lnTo>
                  <a:pt x="92085" y="23012"/>
                </a:lnTo>
                <a:lnTo>
                  <a:pt x="92104" y="22956"/>
                </a:lnTo>
                <a:lnTo>
                  <a:pt x="92085" y="22900"/>
                </a:lnTo>
                <a:lnTo>
                  <a:pt x="92048" y="22863"/>
                </a:lnTo>
                <a:lnTo>
                  <a:pt x="91955" y="22863"/>
                </a:lnTo>
                <a:lnTo>
                  <a:pt x="91843" y="22919"/>
                </a:lnTo>
                <a:lnTo>
                  <a:pt x="91750" y="22956"/>
                </a:lnTo>
                <a:lnTo>
                  <a:pt x="91676" y="22993"/>
                </a:lnTo>
                <a:lnTo>
                  <a:pt x="91639" y="22993"/>
                </a:lnTo>
                <a:lnTo>
                  <a:pt x="91564" y="22900"/>
                </a:lnTo>
                <a:lnTo>
                  <a:pt x="91471" y="22807"/>
                </a:lnTo>
                <a:lnTo>
                  <a:pt x="91397" y="22751"/>
                </a:lnTo>
                <a:lnTo>
                  <a:pt x="91359" y="22733"/>
                </a:lnTo>
                <a:close/>
                <a:moveTo>
                  <a:pt x="913" y="25190"/>
                </a:moveTo>
                <a:lnTo>
                  <a:pt x="857" y="25209"/>
                </a:lnTo>
                <a:lnTo>
                  <a:pt x="801" y="25227"/>
                </a:lnTo>
                <a:lnTo>
                  <a:pt x="764" y="25283"/>
                </a:lnTo>
                <a:lnTo>
                  <a:pt x="727" y="25321"/>
                </a:lnTo>
                <a:lnTo>
                  <a:pt x="689" y="25358"/>
                </a:lnTo>
                <a:lnTo>
                  <a:pt x="633" y="25395"/>
                </a:lnTo>
                <a:lnTo>
                  <a:pt x="596" y="25414"/>
                </a:lnTo>
                <a:lnTo>
                  <a:pt x="485" y="25358"/>
                </a:lnTo>
                <a:lnTo>
                  <a:pt x="373" y="25302"/>
                </a:lnTo>
                <a:lnTo>
                  <a:pt x="261" y="25302"/>
                </a:lnTo>
                <a:lnTo>
                  <a:pt x="243" y="25339"/>
                </a:lnTo>
                <a:lnTo>
                  <a:pt x="243" y="25376"/>
                </a:lnTo>
                <a:lnTo>
                  <a:pt x="261" y="25432"/>
                </a:lnTo>
                <a:lnTo>
                  <a:pt x="298" y="25488"/>
                </a:lnTo>
                <a:lnTo>
                  <a:pt x="336" y="25525"/>
                </a:lnTo>
                <a:lnTo>
                  <a:pt x="391" y="25563"/>
                </a:lnTo>
                <a:lnTo>
                  <a:pt x="410" y="25600"/>
                </a:lnTo>
                <a:lnTo>
                  <a:pt x="447" y="25674"/>
                </a:lnTo>
                <a:lnTo>
                  <a:pt x="447" y="25730"/>
                </a:lnTo>
                <a:lnTo>
                  <a:pt x="354" y="25860"/>
                </a:lnTo>
                <a:lnTo>
                  <a:pt x="224" y="26084"/>
                </a:lnTo>
                <a:lnTo>
                  <a:pt x="168" y="26214"/>
                </a:lnTo>
                <a:lnTo>
                  <a:pt x="149" y="26251"/>
                </a:lnTo>
                <a:lnTo>
                  <a:pt x="168" y="26251"/>
                </a:lnTo>
                <a:lnTo>
                  <a:pt x="410" y="26103"/>
                </a:lnTo>
                <a:lnTo>
                  <a:pt x="522" y="26009"/>
                </a:lnTo>
                <a:lnTo>
                  <a:pt x="633" y="25898"/>
                </a:lnTo>
                <a:lnTo>
                  <a:pt x="727" y="26103"/>
                </a:lnTo>
                <a:lnTo>
                  <a:pt x="820" y="26196"/>
                </a:lnTo>
                <a:lnTo>
                  <a:pt x="857" y="26233"/>
                </a:lnTo>
                <a:lnTo>
                  <a:pt x="950" y="26233"/>
                </a:lnTo>
                <a:lnTo>
                  <a:pt x="987" y="26214"/>
                </a:lnTo>
                <a:lnTo>
                  <a:pt x="1024" y="26196"/>
                </a:lnTo>
                <a:lnTo>
                  <a:pt x="1043" y="26158"/>
                </a:lnTo>
                <a:lnTo>
                  <a:pt x="1043" y="26065"/>
                </a:lnTo>
                <a:lnTo>
                  <a:pt x="1043" y="25991"/>
                </a:lnTo>
                <a:lnTo>
                  <a:pt x="1006" y="25916"/>
                </a:lnTo>
                <a:lnTo>
                  <a:pt x="969" y="25842"/>
                </a:lnTo>
                <a:lnTo>
                  <a:pt x="931" y="25786"/>
                </a:lnTo>
                <a:lnTo>
                  <a:pt x="913" y="25712"/>
                </a:lnTo>
                <a:lnTo>
                  <a:pt x="876" y="25637"/>
                </a:lnTo>
                <a:lnTo>
                  <a:pt x="876" y="25600"/>
                </a:lnTo>
                <a:lnTo>
                  <a:pt x="931" y="25488"/>
                </a:lnTo>
                <a:lnTo>
                  <a:pt x="969" y="25376"/>
                </a:lnTo>
                <a:lnTo>
                  <a:pt x="987" y="25265"/>
                </a:lnTo>
                <a:lnTo>
                  <a:pt x="987" y="25227"/>
                </a:lnTo>
                <a:lnTo>
                  <a:pt x="969" y="25209"/>
                </a:lnTo>
                <a:lnTo>
                  <a:pt x="913" y="25190"/>
                </a:lnTo>
                <a:close/>
                <a:moveTo>
                  <a:pt x="91899" y="25227"/>
                </a:moveTo>
                <a:lnTo>
                  <a:pt x="91862" y="25246"/>
                </a:lnTo>
                <a:lnTo>
                  <a:pt x="91825" y="25302"/>
                </a:lnTo>
                <a:lnTo>
                  <a:pt x="91694" y="25507"/>
                </a:lnTo>
                <a:lnTo>
                  <a:pt x="91564" y="25730"/>
                </a:lnTo>
                <a:lnTo>
                  <a:pt x="91508" y="25618"/>
                </a:lnTo>
                <a:lnTo>
                  <a:pt x="91415" y="25488"/>
                </a:lnTo>
                <a:lnTo>
                  <a:pt x="91359" y="25432"/>
                </a:lnTo>
                <a:lnTo>
                  <a:pt x="91303" y="25395"/>
                </a:lnTo>
                <a:lnTo>
                  <a:pt x="91248" y="25358"/>
                </a:lnTo>
                <a:lnTo>
                  <a:pt x="91173" y="25358"/>
                </a:lnTo>
                <a:lnTo>
                  <a:pt x="91117" y="25376"/>
                </a:lnTo>
                <a:lnTo>
                  <a:pt x="91080" y="25414"/>
                </a:lnTo>
                <a:lnTo>
                  <a:pt x="91061" y="25470"/>
                </a:lnTo>
                <a:lnTo>
                  <a:pt x="91080" y="25544"/>
                </a:lnTo>
                <a:lnTo>
                  <a:pt x="91136" y="25656"/>
                </a:lnTo>
                <a:lnTo>
                  <a:pt x="91192" y="25767"/>
                </a:lnTo>
                <a:lnTo>
                  <a:pt x="91285" y="25860"/>
                </a:lnTo>
                <a:lnTo>
                  <a:pt x="91341" y="25935"/>
                </a:lnTo>
                <a:lnTo>
                  <a:pt x="91378" y="25991"/>
                </a:lnTo>
                <a:lnTo>
                  <a:pt x="91341" y="26028"/>
                </a:lnTo>
                <a:lnTo>
                  <a:pt x="91285" y="26084"/>
                </a:lnTo>
                <a:lnTo>
                  <a:pt x="91229" y="26140"/>
                </a:lnTo>
                <a:lnTo>
                  <a:pt x="91210" y="26177"/>
                </a:lnTo>
                <a:lnTo>
                  <a:pt x="91210" y="26196"/>
                </a:lnTo>
                <a:lnTo>
                  <a:pt x="91210" y="26233"/>
                </a:lnTo>
                <a:lnTo>
                  <a:pt x="91248" y="26251"/>
                </a:lnTo>
                <a:lnTo>
                  <a:pt x="91322" y="26214"/>
                </a:lnTo>
                <a:lnTo>
                  <a:pt x="91490" y="26121"/>
                </a:lnTo>
                <a:lnTo>
                  <a:pt x="91583" y="26233"/>
                </a:lnTo>
                <a:lnTo>
                  <a:pt x="91657" y="26307"/>
                </a:lnTo>
                <a:lnTo>
                  <a:pt x="91750" y="26400"/>
                </a:lnTo>
                <a:lnTo>
                  <a:pt x="91788" y="26419"/>
                </a:lnTo>
                <a:lnTo>
                  <a:pt x="91843" y="26438"/>
                </a:lnTo>
                <a:lnTo>
                  <a:pt x="91881" y="26419"/>
                </a:lnTo>
                <a:lnTo>
                  <a:pt x="91918" y="26345"/>
                </a:lnTo>
                <a:lnTo>
                  <a:pt x="91899" y="26289"/>
                </a:lnTo>
                <a:lnTo>
                  <a:pt x="91881" y="26214"/>
                </a:lnTo>
                <a:lnTo>
                  <a:pt x="91788" y="26084"/>
                </a:lnTo>
                <a:lnTo>
                  <a:pt x="91750" y="26009"/>
                </a:lnTo>
                <a:lnTo>
                  <a:pt x="91732" y="25954"/>
                </a:lnTo>
                <a:lnTo>
                  <a:pt x="91769" y="25898"/>
                </a:lnTo>
                <a:lnTo>
                  <a:pt x="91825" y="25842"/>
                </a:lnTo>
                <a:lnTo>
                  <a:pt x="91918" y="25749"/>
                </a:lnTo>
                <a:lnTo>
                  <a:pt x="92011" y="25618"/>
                </a:lnTo>
                <a:lnTo>
                  <a:pt x="92104" y="25488"/>
                </a:lnTo>
                <a:lnTo>
                  <a:pt x="92123" y="25414"/>
                </a:lnTo>
                <a:lnTo>
                  <a:pt x="92123" y="25358"/>
                </a:lnTo>
                <a:lnTo>
                  <a:pt x="92104" y="25302"/>
                </a:lnTo>
                <a:lnTo>
                  <a:pt x="92067" y="25265"/>
                </a:lnTo>
                <a:lnTo>
                  <a:pt x="92030" y="25246"/>
                </a:lnTo>
                <a:lnTo>
                  <a:pt x="91992" y="25227"/>
                </a:lnTo>
                <a:close/>
                <a:moveTo>
                  <a:pt x="112" y="27555"/>
                </a:moveTo>
                <a:lnTo>
                  <a:pt x="75" y="27573"/>
                </a:lnTo>
                <a:lnTo>
                  <a:pt x="38" y="27592"/>
                </a:lnTo>
                <a:lnTo>
                  <a:pt x="0" y="27629"/>
                </a:lnTo>
                <a:lnTo>
                  <a:pt x="0" y="27666"/>
                </a:lnTo>
                <a:lnTo>
                  <a:pt x="0" y="27760"/>
                </a:lnTo>
                <a:lnTo>
                  <a:pt x="38" y="27853"/>
                </a:lnTo>
                <a:lnTo>
                  <a:pt x="112" y="27946"/>
                </a:lnTo>
                <a:lnTo>
                  <a:pt x="280" y="28132"/>
                </a:lnTo>
                <a:lnTo>
                  <a:pt x="391" y="28262"/>
                </a:lnTo>
                <a:lnTo>
                  <a:pt x="298" y="28355"/>
                </a:lnTo>
                <a:lnTo>
                  <a:pt x="187" y="28486"/>
                </a:lnTo>
                <a:lnTo>
                  <a:pt x="94" y="28616"/>
                </a:lnTo>
                <a:lnTo>
                  <a:pt x="75" y="28690"/>
                </a:lnTo>
                <a:lnTo>
                  <a:pt x="94" y="28728"/>
                </a:lnTo>
                <a:lnTo>
                  <a:pt x="112" y="28765"/>
                </a:lnTo>
                <a:lnTo>
                  <a:pt x="131" y="28765"/>
                </a:lnTo>
                <a:lnTo>
                  <a:pt x="187" y="28784"/>
                </a:lnTo>
                <a:lnTo>
                  <a:pt x="261" y="28746"/>
                </a:lnTo>
                <a:lnTo>
                  <a:pt x="317" y="28709"/>
                </a:lnTo>
                <a:lnTo>
                  <a:pt x="466" y="28579"/>
                </a:lnTo>
                <a:lnTo>
                  <a:pt x="540" y="28504"/>
                </a:lnTo>
                <a:lnTo>
                  <a:pt x="633" y="28635"/>
                </a:lnTo>
                <a:lnTo>
                  <a:pt x="745" y="28802"/>
                </a:lnTo>
                <a:lnTo>
                  <a:pt x="801" y="28858"/>
                </a:lnTo>
                <a:lnTo>
                  <a:pt x="857" y="28877"/>
                </a:lnTo>
                <a:lnTo>
                  <a:pt x="876" y="28858"/>
                </a:lnTo>
                <a:lnTo>
                  <a:pt x="876" y="28839"/>
                </a:lnTo>
                <a:lnTo>
                  <a:pt x="894" y="28728"/>
                </a:lnTo>
                <a:lnTo>
                  <a:pt x="857" y="28616"/>
                </a:lnTo>
                <a:lnTo>
                  <a:pt x="820" y="28504"/>
                </a:lnTo>
                <a:lnTo>
                  <a:pt x="764" y="28374"/>
                </a:lnTo>
                <a:lnTo>
                  <a:pt x="764" y="28337"/>
                </a:lnTo>
                <a:lnTo>
                  <a:pt x="764" y="28299"/>
                </a:lnTo>
                <a:lnTo>
                  <a:pt x="782" y="28244"/>
                </a:lnTo>
                <a:lnTo>
                  <a:pt x="857" y="28188"/>
                </a:lnTo>
                <a:lnTo>
                  <a:pt x="969" y="28113"/>
                </a:lnTo>
                <a:lnTo>
                  <a:pt x="1043" y="28020"/>
                </a:lnTo>
                <a:lnTo>
                  <a:pt x="1136" y="27890"/>
                </a:lnTo>
                <a:lnTo>
                  <a:pt x="1173" y="27815"/>
                </a:lnTo>
                <a:lnTo>
                  <a:pt x="1192" y="27760"/>
                </a:lnTo>
                <a:lnTo>
                  <a:pt x="1173" y="27704"/>
                </a:lnTo>
                <a:lnTo>
                  <a:pt x="1118" y="27666"/>
                </a:lnTo>
                <a:lnTo>
                  <a:pt x="1062" y="27648"/>
                </a:lnTo>
                <a:lnTo>
                  <a:pt x="987" y="27666"/>
                </a:lnTo>
                <a:lnTo>
                  <a:pt x="913" y="27722"/>
                </a:lnTo>
                <a:lnTo>
                  <a:pt x="838" y="27778"/>
                </a:lnTo>
                <a:lnTo>
                  <a:pt x="708" y="27908"/>
                </a:lnTo>
                <a:lnTo>
                  <a:pt x="615" y="28020"/>
                </a:lnTo>
                <a:lnTo>
                  <a:pt x="522" y="27871"/>
                </a:lnTo>
                <a:lnTo>
                  <a:pt x="447" y="27778"/>
                </a:lnTo>
                <a:lnTo>
                  <a:pt x="373" y="27685"/>
                </a:lnTo>
                <a:lnTo>
                  <a:pt x="298" y="27611"/>
                </a:lnTo>
                <a:lnTo>
                  <a:pt x="205" y="27555"/>
                </a:lnTo>
                <a:close/>
                <a:moveTo>
                  <a:pt x="91303" y="27778"/>
                </a:moveTo>
                <a:lnTo>
                  <a:pt x="91248" y="27797"/>
                </a:lnTo>
                <a:lnTo>
                  <a:pt x="91192" y="27853"/>
                </a:lnTo>
                <a:lnTo>
                  <a:pt x="91173" y="27927"/>
                </a:lnTo>
                <a:lnTo>
                  <a:pt x="91173" y="28002"/>
                </a:lnTo>
                <a:lnTo>
                  <a:pt x="91210" y="28076"/>
                </a:lnTo>
                <a:lnTo>
                  <a:pt x="91303" y="28225"/>
                </a:lnTo>
                <a:lnTo>
                  <a:pt x="91359" y="28337"/>
                </a:lnTo>
                <a:lnTo>
                  <a:pt x="91378" y="28393"/>
                </a:lnTo>
                <a:lnTo>
                  <a:pt x="91378" y="28430"/>
                </a:lnTo>
                <a:lnTo>
                  <a:pt x="91322" y="28541"/>
                </a:lnTo>
                <a:lnTo>
                  <a:pt x="91285" y="28635"/>
                </a:lnTo>
                <a:lnTo>
                  <a:pt x="91285" y="28690"/>
                </a:lnTo>
                <a:lnTo>
                  <a:pt x="91303" y="28728"/>
                </a:lnTo>
                <a:lnTo>
                  <a:pt x="91341" y="28784"/>
                </a:lnTo>
                <a:lnTo>
                  <a:pt x="91378" y="28821"/>
                </a:lnTo>
                <a:lnTo>
                  <a:pt x="91415" y="28821"/>
                </a:lnTo>
                <a:lnTo>
                  <a:pt x="91452" y="28802"/>
                </a:lnTo>
                <a:lnTo>
                  <a:pt x="91545" y="28746"/>
                </a:lnTo>
                <a:lnTo>
                  <a:pt x="91601" y="28672"/>
                </a:lnTo>
                <a:lnTo>
                  <a:pt x="91694" y="28765"/>
                </a:lnTo>
                <a:lnTo>
                  <a:pt x="91806" y="28877"/>
                </a:lnTo>
                <a:lnTo>
                  <a:pt x="91862" y="28895"/>
                </a:lnTo>
                <a:lnTo>
                  <a:pt x="91918" y="28895"/>
                </a:lnTo>
                <a:lnTo>
                  <a:pt x="91955" y="28877"/>
                </a:lnTo>
                <a:lnTo>
                  <a:pt x="91992" y="28784"/>
                </a:lnTo>
                <a:lnTo>
                  <a:pt x="91974" y="28728"/>
                </a:lnTo>
                <a:lnTo>
                  <a:pt x="91955" y="28690"/>
                </a:lnTo>
                <a:lnTo>
                  <a:pt x="91899" y="28579"/>
                </a:lnTo>
                <a:lnTo>
                  <a:pt x="91825" y="28486"/>
                </a:lnTo>
                <a:lnTo>
                  <a:pt x="91788" y="28430"/>
                </a:lnTo>
                <a:lnTo>
                  <a:pt x="91788" y="28393"/>
                </a:lnTo>
                <a:lnTo>
                  <a:pt x="91806" y="28318"/>
                </a:lnTo>
                <a:lnTo>
                  <a:pt x="91862" y="28244"/>
                </a:lnTo>
                <a:lnTo>
                  <a:pt x="91955" y="28113"/>
                </a:lnTo>
                <a:lnTo>
                  <a:pt x="92011" y="27964"/>
                </a:lnTo>
                <a:lnTo>
                  <a:pt x="92011" y="27890"/>
                </a:lnTo>
                <a:lnTo>
                  <a:pt x="91992" y="27871"/>
                </a:lnTo>
                <a:lnTo>
                  <a:pt x="91974" y="27871"/>
                </a:lnTo>
                <a:lnTo>
                  <a:pt x="91918" y="27890"/>
                </a:lnTo>
                <a:lnTo>
                  <a:pt x="91843" y="27927"/>
                </a:lnTo>
                <a:lnTo>
                  <a:pt x="91750" y="27983"/>
                </a:lnTo>
                <a:lnTo>
                  <a:pt x="91620" y="28113"/>
                </a:lnTo>
                <a:lnTo>
                  <a:pt x="91564" y="28020"/>
                </a:lnTo>
                <a:lnTo>
                  <a:pt x="91471" y="27890"/>
                </a:lnTo>
                <a:lnTo>
                  <a:pt x="91415" y="27834"/>
                </a:lnTo>
                <a:lnTo>
                  <a:pt x="91359" y="27797"/>
                </a:lnTo>
                <a:lnTo>
                  <a:pt x="91303" y="27778"/>
                </a:lnTo>
                <a:close/>
                <a:moveTo>
                  <a:pt x="913" y="30124"/>
                </a:moveTo>
                <a:lnTo>
                  <a:pt x="838" y="30180"/>
                </a:lnTo>
                <a:lnTo>
                  <a:pt x="764" y="30273"/>
                </a:lnTo>
                <a:lnTo>
                  <a:pt x="633" y="30478"/>
                </a:lnTo>
                <a:lnTo>
                  <a:pt x="559" y="30627"/>
                </a:lnTo>
                <a:lnTo>
                  <a:pt x="485" y="30534"/>
                </a:lnTo>
                <a:lnTo>
                  <a:pt x="391" y="30422"/>
                </a:lnTo>
                <a:lnTo>
                  <a:pt x="317" y="30385"/>
                </a:lnTo>
                <a:lnTo>
                  <a:pt x="261" y="30366"/>
                </a:lnTo>
                <a:lnTo>
                  <a:pt x="205" y="30366"/>
                </a:lnTo>
                <a:lnTo>
                  <a:pt x="149" y="30385"/>
                </a:lnTo>
                <a:lnTo>
                  <a:pt x="131" y="30422"/>
                </a:lnTo>
                <a:lnTo>
                  <a:pt x="112" y="30459"/>
                </a:lnTo>
                <a:lnTo>
                  <a:pt x="131" y="30515"/>
                </a:lnTo>
                <a:lnTo>
                  <a:pt x="149" y="30571"/>
                </a:lnTo>
                <a:lnTo>
                  <a:pt x="205" y="30683"/>
                </a:lnTo>
                <a:lnTo>
                  <a:pt x="261" y="30757"/>
                </a:lnTo>
                <a:lnTo>
                  <a:pt x="336" y="30850"/>
                </a:lnTo>
                <a:lnTo>
                  <a:pt x="336" y="30887"/>
                </a:lnTo>
                <a:lnTo>
                  <a:pt x="317" y="30962"/>
                </a:lnTo>
                <a:lnTo>
                  <a:pt x="280" y="31036"/>
                </a:lnTo>
                <a:lnTo>
                  <a:pt x="224" y="31111"/>
                </a:lnTo>
                <a:lnTo>
                  <a:pt x="168" y="31185"/>
                </a:lnTo>
                <a:lnTo>
                  <a:pt x="149" y="31260"/>
                </a:lnTo>
                <a:lnTo>
                  <a:pt x="168" y="31297"/>
                </a:lnTo>
                <a:lnTo>
                  <a:pt x="187" y="31334"/>
                </a:lnTo>
                <a:lnTo>
                  <a:pt x="261" y="31334"/>
                </a:lnTo>
                <a:lnTo>
                  <a:pt x="354" y="31278"/>
                </a:lnTo>
                <a:lnTo>
                  <a:pt x="429" y="31222"/>
                </a:lnTo>
                <a:lnTo>
                  <a:pt x="503" y="31148"/>
                </a:lnTo>
                <a:lnTo>
                  <a:pt x="540" y="31092"/>
                </a:lnTo>
                <a:lnTo>
                  <a:pt x="578" y="31074"/>
                </a:lnTo>
                <a:lnTo>
                  <a:pt x="633" y="31092"/>
                </a:lnTo>
                <a:lnTo>
                  <a:pt x="708" y="31148"/>
                </a:lnTo>
                <a:lnTo>
                  <a:pt x="764" y="31204"/>
                </a:lnTo>
                <a:lnTo>
                  <a:pt x="820" y="31241"/>
                </a:lnTo>
                <a:lnTo>
                  <a:pt x="931" y="31260"/>
                </a:lnTo>
                <a:lnTo>
                  <a:pt x="969" y="31241"/>
                </a:lnTo>
                <a:lnTo>
                  <a:pt x="987" y="31222"/>
                </a:lnTo>
                <a:lnTo>
                  <a:pt x="987" y="31185"/>
                </a:lnTo>
                <a:lnTo>
                  <a:pt x="969" y="31148"/>
                </a:lnTo>
                <a:lnTo>
                  <a:pt x="913" y="31055"/>
                </a:lnTo>
                <a:lnTo>
                  <a:pt x="838" y="30943"/>
                </a:lnTo>
                <a:lnTo>
                  <a:pt x="782" y="30906"/>
                </a:lnTo>
                <a:lnTo>
                  <a:pt x="764" y="30850"/>
                </a:lnTo>
                <a:lnTo>
                  <a:pt x="782" y="30813"/>
                </a:lnTo>
                <a:lnTo>
                  <a:pt x="838" y="30757"/>
                </a:lnTo>
                <a:lnTo>
                  <a:pt x="913" y="30664"/>
                </a:lnTo>
                <a:lnTo>
                  <a:pt x="969" y="30552"/>
                </a:lnTo>
                <a:lnTo>
                  <a:pt x="1024" y="30441"/>
                </a:lnTo>
                <a:lnTo>
                  <a:pt x="1062" y="30310"/>
                </a:lnTo>
                <a:lnTo>
                  <a:pt x="1062" y="30254"/>
                </a:lnTo>
                <a:lnTo>
                  <a:pt x="1043" y="30198"/>
                </a:lnTo>
                <a:lnTo>
                  <a:pt x="1006" y="30161"/>
                </a:lnTo>
                <a:lnTo>
                  <a:pt x="987" y="30124"/>
                </a:lnTo>
                <a:close/>
                <a:moveTo>
                  <a:pt x="91192" y="30292"/>
                </a:moveTo>
                <a:lnTo>
                  <a:pt x="91173" y="30310"/>
                </a:lnTo>
                <a:lnTo>
                  <a:pt x="91155" y="30347"/>
                </a:lnTo>
                <a:lnTo>
                  <a:pt x="91136" y="30403"/>
                </a:lnTo>
                <a:lnTo>
                  <a:pt x="91136" y="30534"/>
                </a:lnTo>
                <a:lnTo>
                  <a:pt x="91173" y="30645"/>
                </a:lnTo>
                <a:lnTo>
                  <a:pt x="91229" y="30757"/>
                </a:lnTo>
                <a:lnTo>
                  <a:pt x="91303" y="30869"/>
                </a:lnTo>
                <a:lnTo>
                  <a:pt x="91397" y="30980"/>
                </a:lnTo>
                <a:lnTo>
                  <a:pt x="91397" y="31036"/>
                </a:lnTo>
                <a:lnTo>
                  <a:pt x="91378" y="31111"/>
                </a:lnTo>
                <a:lnTo>
                  <a:pt x="91322" y="31222"/>
                </a:lnTo>
                <a:lnTo>
                  <a:pt x="91303" y="31297"/>
                </a:lnTo>
                <a:lnTo>
                  <a:pt x="91303" y="31353"/>
                </a:lnTo>
                <a:lnTo>
                  <a:pt x="91322" y="31390"/>
                </a:lnTo>
                <a:lnTo>
                  <a:pt x="91359" y="31427"/>
                </a:lnTo>
                <a:lnTo>
                  <a:pt x="91397" y="31427"/>
                </a:lnTo>
                <a:lnTo>
                  <a:pt x="91434" y="31409"/>
                </a:lnTo>
                <a:lnTo>
                  <a:pt x="91508" y="31371"/>
                </a:lnTo>
                <a:lnTo>
                  <a:pt x="91583" y="31316"/>
                </a:lnTo>
                <a:lnTo>
                  <a:pt x="91639" y="31278"/>
                </a:lnTo>
                <a:lnTo>
                  <a:pt x="91713" y="31278"/>
                </a:lnTo>
                <a:lnTo>
                  <a:pt x="91769" y="31297"/>
                </a:lnTo>
                <a:lnTo>
                  <a:pt x="91806" y="31334"/>
                </a:lnTo>
                <a:lnTo>
                  <a:pt x="91843" y="31371"/>
                </a:lnTo>
                <a:lnTo>
                  <a:pt x="91899" y="31371"/>
                </a:lnTo>
                <a:lnTo>
                  <a:pt x="91992" y="31390"/>
                </a:lnTo>
                <a:lnTo>
                  <a:pt x="92030" y="31371"/>
                </a:lnTo>
                <a:lnTo>
                  <a:pt x="92030" y="31334"/>
                </a:lnTo>
                <a:lnTo>
                  <a:pt x="92011" y="31278"/>
                </a:lnTo>
                <a:lnTo>
                  <a:pt x="91992" y="31222"/>
                </a:lnTo>
                <a:lnTo>
                  <a:pt x="91974" y="31185"/>
                </a:lnTo>
                <a:lnTo>
                  <a:pt x="91918" y="31111"/>
                </a:lnTo>
                <a:lnTo>
                  <a:pt x="91862" y="31018"/>
                </a:lnTo>
                <a:lnTo>
                  <a:pt x="91862" y="30999"/>
                </a:lnTo>
                <a:lnTo>
                  <a:pt x="91899" y="30925"/>
                </a:lnTo>
                <a:lnTo>
                  <a:pt x="91955" y="30813"/>
                </a:lnTo>
                <a:lnTo>
                  <a:pt x="92011" y="30701"/>
                </a:lnTo>
                <a:lnTo>
                  <a:pt x="92030" y="30627"/>
                </a:lnTo>
                <a:lnTo>
                  <a:pt x="92030" y="30571"/>
                </a:lnTo>
                <a:lnTo>
                  <a:pt x="92011" y="30515"/>
                </a:lnTo>
                <a:lnTo>
                  <a:pt x="91955" y="30478"/>
                </a:lnTo>
                <a:lnTo>
                  <a:pt x="91899" y="30459"/>
                </a:lnTo>
                <a:lnTo>
                  <a:pt x="91843" y="30459"/>
                </a:lnTo>
                <a:lnTo>
                  <a:pt x="91788" y="30478"/>
                </a:lnTo>
                <a:lnTo>
                  <a:pt x="91750" y="30534"/>
                </a:lnTo>
                <a:lnTo>
                  <a:pt x="91657" y="30627"/>
                </a:lnTo>
                <a:lnTo>
                  <a:pt x="91601" y="30720"/>
                </a:lnTo>
                <a:lnTo>
                  <a:pt x="91527" y="30608"/>
                </a:lnTo>
                <a:lnTo>
                  <a:pt x="91378" y="30403"/>
                </a:lnTo>
                <a:lnTo>
                  <a:pt x="91303" y="30329"/>
                </a:lnTo>
                <a:lnTo>
                  <a:pt x="91229" y="30292"/>
                </a:lnTo>
                <a:close/>
                <a:moveTo>
                  <a:pt x="280" y="32675"/>
                </a:moveTo>
                <a:lnTo>
                  <a:pt x="205" y="32712"/>
                </a:lnTo>
                <a:lnTo>
                  <a:pt x="168" y="32768"/>
                </a:lnTo>
                <a:lnTo>
                  <a:pt x="168" y="32842"/>
                </a:lnTo>
                <a:lnTo>
                  <a:pt x="205" y="32917"/>
                </a:lnTo>
                <a:lnTo>
                  <a:pt x="243" y="32991"/>
                </a:lnTo>
                <a:lnTo>
                  <a:pt x="354" y="33140"/>
                </a:lnTo>
                <a:lnTo>
                  <a:pt x="466" y="33252"/>
                </a:lnTo>
                <a:lnTo>
                  <a:pt x="298" y="33401"/>
                </a:lnTo>
                <a:lnTo>
                  <a:pt x="149" y="33550"/>
                </a:lnTo>
                <a:lnTo>
                  <a:pt x="131" y="33587"/>
                </a:lnTo>
                <a:lnTo>
                  <a:pt x="131" y="33624"/>
                </a:lnTo>
                <a:lnTo>
                  <a:pt x="149" y="33661"/>
                </a:lnTo>
                <a:lnTo>
                  <a:pt x="205" y="33699"/>
                </a:lnTo>
                <a:lnTo>
                  <a:pt x="280" y="33717"/>
                </a:lnTo>
                <a:lnTo>
                  <a:pt x="317" y="33699"/>
                </a:lnTo>
                <a:lnTo>
                  <a:pt x="373" y="33680"/>
                </a:lnTo>
                <a:lnTo>
                  <a:pt x="466" y="33606"/>
                </a:lnTo>
                <a:lnTo>
                  <a:pt x="615" y="33457"/>
                </a:lnTo>
                <a:lnTo>
                  <a:pt x="671" y="33550"/>
                </a:lnTo>
                <a:lnTo>
                  <a:pt x="764" y="33680"/>
                </a:lnTo>
                <a:lnTo>
                  <a:pt x="876" y="33792"/>
                </a:lnTo>
                <a:lnTo>
                  <a:pt x="931" y="33810"/>
                </a:lnTo>
                <a:lnTo>
                  <a:pt x="987" y="33810"/>
                </a:lnTo>
                <a:lnTo>
                  <a:pt x="1024" y="33773"/>
                </a:lnTo>
                <a:lnTo>
                  <a:pt x="1062" y="33736"/>
                </a:lnTo>
                <a:lnTo>
                  <a:pt x="1062" y="33661"/>
                </a:lnTo>
                <a:lnTo>
                  <a:pt x="1043" y="33606"/>
                </a:lnTo>
                <a:lnTo>
                  <a:pt x="987" y="33457"/>
                </a:lnTo>
                <a:lnTo>
                  <a:pt x="931" y="33364"/>
                </a:lnTo>
                <a:lnTo>
                  <a:pt x="876" y="33233"/>
                </a:lnTo>
                <a:lnTo>
                  <a:pt x="876" y="33177"/>
                </a:lnTo>
                <a:lnTo>
                  <a:pt x="876" y="33103"/>
                </a:lnTo>
                <a:lnTo>
                  <a:pt x="913" y="33047"/>
                </a:lnTo>
                <a:lnTo>
                  <a:pt x="969" y="32973"/>
                </a:lnTo>
                <a:lnTo>
                  <a:pt x="1006" y="32917"/>
                </a:lnTo>
                <a:lnTo>
                  <a:pt x="1006" y="32842"/>
                </a:lnTo>
                <a:lnTo>
                  <a:pt x="987" y="32805"/>
                </a:lnTo>
                <a:lnTo>
                  <a:pt x="950" y="32786"/>
                </a:lnTo>
                <a:lnTo>
                  <a:pt x="913" y="32805"/>
                </a:lnTo>
                <a:lnTo>
                  <a:pt x="876" y="32842"/>
                </a:lnTo>
                <a:lnTo>
                  <a:pt x="764" y="32935"/>
                </a:lnTo>
                <a:lnTo>
                  <a:pt x="708" y="33010"/>
                </a:lnTo>
                <a:lnTo>
                  <a:pt x="615" y="32898"/>
                </a:lnTo>
                <a:lnTo>
                  <a:pt x="485" y="32768"/>
                </a:lnTo>
                <a:lnTo>
                  <a:pt x="410" y="32712"/>
                </a:lnTo>
                <a:lnTo>
                  <a:pt x="336" y="32675"/>
                </a:lnTo>
                <a:close/>
                <a:moveTo>
                  <a:pt x="91825" y="32917"/>
                </a:moveTo>
                <a:lnTo>
                  <a:pt x="91769" y="32935"/>
                </a:lnTo>
                <a:lnTo>
                  <a:pt x="91694" y="32991"/>
                </a:lnTo>
                <a:lnTo>
                  <a:pt x="91620" y="33047"/>
                </a:lnTo>
                <a:lnTo>
                  <a:pt x="91564" y="32991"/>
                </a:lnTo>
                <a:lnTo>
                  <a:pt x="91490" y="32973"/>
                </a:lnTo>
                <a:lnTo>
                  <a:pt x="91434" y="32973"/>
                </a:lnTo>
                <a:lnTo>
                  <a:pt x="91378" y="32991"/>
                </a:lnTo>
                <a:lnTo>
                  <a:pt x="91341" y="33047"/>
                </a:lnTo>
                <a:lnTo>
                  <a:pt x="91322" y="33103"/>
                </a:lnTo>
                <a:lnTo>
                  <a:pt x="91303" y="33177"/>
                </a:lnTo>
                <a:lnTo>
                  <a:pt x="91322" y="33252"/>
                </a:lnTo>
                <a:lnTo>
                  <a:pt x="91341" y="33289"/>
                </a:lnTo>
                <a:lnTo>
                  <a:pt x="91359" y="33326"/>
                </a:lnTo>
                <a:lnTo>
                  <a:pt x="91378" y="33345"/>
                </a:lnTo>
                <a:lnTo>
                  <a:pt x="91378" y="33401"/>
                </a:lnTo>
                <a:lnTo>
                  <a:pt x="91359" y="33457"/>
                </a:lnTo>
                <a:lnTo>
                  <a:pt x="91322" y="33513"/>
                </a:lnTo>
                <a:lnTo>
                  <a:pt x="91248" y="33624"/>
                </a:lnTo>
                <a:lnTo>
                  <a:pt x="91210" y="33717"/>
                </a:lnTo>
                <a:lnTo>
                  <a:pt x="91210" y="33810"/>
                </a:lnTo>
                <a:lnTo>
                  <a:pt x="91229" y="33848"/>
                </a:lnTo>
                <a:lnTo>
                  <a:pt x="91248" y="33885"/>
                </a:lnTo>
                <a:lnTo>
                  <a:pt x="91285" y="33866"/>
                </a:lnTo>
                <a:lnTo>
                  <a:pt x="91341" y="33848"/>
                </a:lnTo>
                <a:lnTo>
                  <a:pt x="91471" y="33717"/>
                </a:lnTo>
                <a:lnTo>
                  <a:pt x="91583" y="33587"/>
                </a:lnTo>
                <a:lnTo>
                  <a:pt x="91639" y="33680"/>
                </a:lnTo>
                <a:lnTo>
                  <a:pt x="91713" y="33773"/>
                </a:lnTo>
                <a:lnTo>
                  <a:pt x="91750" y="33810"/>
                </a:lnTo>
                <a:lnTo>
                  <a:pt x="91806" y="33848"/>
                </a:lnTo>
                <a:lnTo>
                  <a:pt x="91862" y="33848"/>
                </a:lnTo>
                <a:lnTo>
                  <a:pt x="91918" y="33829"/>
                </a:lnTo>
                <a:lnTo>
                  <a:pt x="91955" y="33810"/>
                </a:lnTo>
                <a:lnTo>
                  <a:pt x="91992" y="33773"/>
                </a:lnTo>
                <a:lnTo>
                  <a:pt x="92011" y="33717"/>
                </a:lnTo>
                <a:lnTo>
                  <a:pt x="91992" y="33680"/>
                </a:lnTo>
                <a:lnTo>
                  <a:pt x="91974" y="33568"/>
                </a:lnTo>
                <a:lnTo>
                  <a:pt x="91918" y="33475"/>
                </a:lnTo>
                <a:lnTo>
                  <a:pt x="91881" y="33382"/>
                </a:lnTo>
                <a:lnTo>
                  <a:pt x="91843" y="33345"/>
                </a:lnTo>
                <a:lnTo>
                  <a:pt x="91825" y="33289"/>
                </a:lnTo>
                <a:lnTo>
                  <a:pt x="91843" y="33252"/>
                </a:lnTo>
                <a:lnTo>
                  <a:pt x="91881" y="33215"/>
                </a:lnTo>
                <a:lnTo>
                  <a:pt x="91899" y="33159"/>
                </a:lnTo>
                <a:lnTo>
                  <a:pt x="91936" y="33103"/>
                </a:lnTo>
                <a:lnTo>
                  <a:pt x="91955" y="33047"/>
                </a:lnTo>
                <a:lnTo>
                  <a:pt x="91936" y="32991"/>
                </a:lnTo>
                <a:lnTo>
                  <a:pt x="91899" y="32954"/>
                </a:lnTo>
                <a:lnTo>
                  <a:pt x="91862" y="32935"/>
                </a:lnTo>
                <a:lnTo>
                  <a:pt x="91825" y="32917"/>
                </a:lnTo>
                <a:close/>
                <a:moveTo>
                  <a:pt x="1006" y="35114"/>
                </a:moveTo>
                <a:lnTo>
                  <a:pt x="969" y="35132"/>
                </a:lnTo>
                <a:lnTo>
                  <a:pt x="764" y="35337"/>
                </a:lnTo>
                <a:lnTo>
                  <a:pt x="578" y="35579"/>
                </a:lnTo>
                <a:lnTo>
                  <a:pt x="503" y="35486"/>
                </a:lnTo>
                <a:lnTo>
                  <a:pt x="373" y="35337"/>
                </a:lnTo>
                <a:lnTo>
                  <a:pt x="317" y="35281"/>
                </a:lnTo>
                <a:lnTo>
                  <a:pt x="243" y="35244"/>
                </a:lnTo>
                <a:lnTo>
                  <a:pt x="187" y="35244"/>
                </a:lnTo>
                <a:lnTo>
                  <a:pt x="168" y="35263"/>
                </a:lnTo>
                <a:lnTo>
                  <a:pt x="149" y="35281"/>
                </a:lnTo>
                <a:lnTo>
                  <a:pt x="112" y="35356"/>
                </a:lnTo>
                <a:lnTo>
                  <a:pt x="131" y="35430"/>
                </a:lnTo>
                <a:lnTo>
                  <a:pt x="168" y="35505"/>
                </a:lnTo>
                <a:lnTo>
                  <a:pt x="224" y="35560"/>
                </a:lnTo>
                <a:lnTo>
                  <a:pt x="336" y="35691"/>
                </a:lnTo>
                <a:lnTo>
                  <a:pt x="373" y="35747"/>
                </a:lnTo>
                <a:lnTo>
                  <a:pt x="391" y="35821"/>
                </a:lnTo>
                <a:lnTo>
                  <a:pt x="391" y="35858"/>
                </a:lnTo>
                <a:lnTo>
                  <a:pt x="354" y="35914"/>
                </a:lnTo>
                <a:lnTo>
                  <a:pt x="280" y="36007"/>
                </a:lnTo>
                <a:lnTo>
                  <a:pt x="261" y="36045"/>
                </a:lnTo>
                <a:lnTo>
                  <a:pt x="280" y="36063"/>
                </a:lnTo>
                <a:lnTo>
                  <a:pt x="317" y="36082"/>
                </a:lnTo>
                <a:lnTo>
                  <a:pt x="391" y="36063"/>
                </a:lnTo>
                <a:lnTo>
                  <a:pt x="466" y="36045"/>
                </a:lnTo>
                <a:lnTo>
                  <a:pt x="485" y="36026"/>
                </a:lnTo>
                <a:lnTo>
                  <a:pt x="522" y="36026"/>
                </a:lnTo>
                <a:lnTo>
                  <a:pt x="559" y="36045"/>
                </a:lnTo>
                <a:lnTo>
                  <a:pt x="596" y="36082"/>
                </a:lnTo>
                <a:lnTo>
                  <a:pt x="633" y="36138"/>
                </a:lnTo>
                <a:lnTo>
                  <a:pt x="689" y="36231"/>
                </a:lnTo>
                <a:lnTo>
                  <a:pt x="745" y="36287"/>
                </a:lnTo>
                <a:lnTo>
                  <a:pt x="820" y="36361"/>
                </a:lnTo>
                <a:lnTo>
                  <a:pt x="894" y="36398"/>
                </a:lnTo>
                <a:lnTo>
                  <a:pt x="931" y="36398"/>
                </a:lnTo>
                <a:lnTo>
                  <a:pt x="987" y="36380"/>
                </a:lnTo>
                <a:lnTo>
                  <a:pt x="1024" y="36342"/>
                </a:lnTo>
                <a:lnTo>
                  <a:pt x="1043" y="36287"/>
                </a:lnTo>
                <a:lnTo>
                  <a:pt x="1024" y="36231"/>
                </a:lnTo>
                <a:lnTo>
                  <a:pt x="1006" y="36156"/>
                </a:lnTo>
                <a:lnTo>
                  <a:pt x="913" y="36026"/>
                </a:lnTo>
                <a:lnTo>
                  <a:pt x="857" y="35951"/>
                </a:lnTo>
                <a:lnTo>
                  <a:pt x="782" y="35877"/>
                </a:lnTo>
                <a:lnTo>
                  <a:pt x="745" y="35840"/>
                </a:lnTo>
                <a:lnTo>
                  <a:pt x="727" y="35803"/>
                </a:lnTo>
                <a:lnTo>
                  <a:pt x="764" y="35747"/>
                </a:lnTo>
                <a:lnTo>
                  <a:pt x="820" y="35672"/>
                </a:lnTo>
                <a:lnTo>
                  <a:pt x="931" y="35560"/>
                </a:lnTo>
                <a:lnTo>
                  <a:pt x="969" y="35449"/>
                </a:lnTo>
                <a:lnTo>
                  <a:pt x="1006" y="35281"/>
                </a:lnTo>
                <a:lnTo>
                  <a:pt x="1024" y="35188"/>
                </a:lnTo>
                <a:lnTo>
                  <a:pt x="1024" y="35132"/>
                </a:lnTo>
                <a:lnTo>
                  <a:pt x="1006" y="35114"/>
                </a:lnTo>
                <a:close/>
                <a:moveTo>
                  <a:pt x="91248" y="35374"/>
                </a:moveTo>
                <a:lnTo>
                  <a:pt x="91173" y="35393"/>
                </a:lnTo>
                <a:lnTo>
                  <a:pt x="91136" y="35412"/>
                </a:lnTo>
                <a:lnTo>
                  <a:pt x="91099" y="35449"/>
                </a:lnTo>
                <a:lnTo>
                  <a:pt x="91099" y="35505"/>
                </a:lnTo>
                <a:lnTo>
                  <a:pt x="91099" y="35616"/>
                </a:lnTo>
                <a:lnTo>
                  <a:pt x="91155" y="35728"/>
                </a:lnTo>
                <a:lnTo>
                  <a:pt x="91192" y="35784"/>
                </a:lnTo>
                <a:lnTo>
                  <a:pt x="91248" y="35858"/>
                </a:lnTo>
                <a:lnTo>
                  <a:pt x="91303" y="35914"/>
                </a:lnTo>
                <a:lnTo>
                  <a:pt x="91341" y="35970"/>
                </a:lnTo>
                <a:lnTo>
                  <a:pt x="91359" y="36045"/>
                </a:lnTo>
                <a:lnTo>
                  <a:pt x="91359" y="36082"/>
                </a:lnTo>
                <a:lnTo>
                  <a:pt x="91266" y="36194"/>
                </a:lnTo>
                <a:lnTo>
                  <a:pt x="91229" y="36249"/>
                </a:lnTo>
                <a:lnTo>
                  <a:pt x="91210" y="36305"/>
                </a:lnTo>
                <a:lnTo>
                  <a:pt x="91210" y="36342"/>
                </a:lnTo>
                <a:lnTo>
                  <a:pt x="91229" y="36380"/>
                </a:lnTo>
                <a:lnTo>
                  <a:pt x="91248" y="36398"/>
                </a:lnTo>
                <a:lnTo>
                  <a:pt x="91303" y="36398"/>
                </a:lnTo>
                <a:lnTo>
                  <a:pt x="91359" y="36380"/>
                </a:lnTo>
                <a:lnTo>
                  <a:pt x="91415" y="36361"/>
                </a:lnTo>
                <a:lnTo>
                  <a:pt x="91508" y="36305"/>
                </a:lnTo>
                <a:lnTo>
                  <a:pt x="91527" y="36287"/>
                </a:lnTo>
                <a:lnTo>
                  <a:pt x="91564" y="36305"/>
                </a:lnTo>
                <a:lnTo>
                  <a:pt x="91639" y="36342"/>
                </a:lnTo>
                <a:lnTo>
                  <a:pt x="91676" y="36380"/>
                </a:lnTo>
                <a:lnTo>
                  <a:pt x="91732" y="36417"/>
                </a:lnTo>
                <a:lnTo>
                  <a:pt x="91788" y="36454"/>
                </a:lnTo>
                <a:lnTo>
                  <a:pt x="91862" y="36454"/>
                </a:lnTo>
                <a:lnTo>
                  <a:pt x="91899" y="36436"/>
                </a:lnTo>
                <a:lnTo>
                  <a:pt x="91918" y="36398"/>
                </a:lnTo>
                <a:lnTo>
                  <a:pt x="91936" y="36361"/>
                </a:lnTo>
                <a:lnTo>
                  <a:pt x="91918" y="36324"/>
                </a:lnTo>
                <a:lnTo>
                  <a:pt x="91899" y="36249"/>
                </a:lnTo>
                <a:lnTo>
                  <a:pt x="91862" y="36175"/>
                </a:lnTo>
                <a:lnTo>
                  <a:pt x="91825" y="36082"/>
                </a:lnTo>
                <a:lnTo>
                  <a:pt x="91825" y="36045"/>
                </a:lnTo>
                <a:lnTo>
                  <a:pt x="91843" y="35989"/>
                </a:lnTo>
                <a:lnTo>
                  <a:pt x="91899" y="35914"/>
                </a:lnTo>
                <a:lnTo>
                  <a:pt x="91955" y="35840"/>
                </a:lnTo>
                <a:lnTo>
                  <a:pt x="92011" y="35747"/>
                </a:lnTo>
                <a:lnTo>
                  <a:pt x="92085" y="35635"/>
                </a:lnTo>
                <a:lnTo>
                  <a:pt x="92104" y="35579"/>
                </a:lnTo>
                <a:lnTo>
                  <a:pt x="92104" y="35523"/>
                </a:lnTo>
                <a:lnTo>
                  <a:pt x="92104" y="35467"/>
                </a:lnTo>
                <a:lnTo>
                  <a:pt x="92067" y="35430"/>
                </a:lnTo>
                <a:lnTo>
                  <a:pt x="92011" y="35412"/>
                </a:lnTo>
                <a:lnTo>
                  <a:pt x="91936" y="35412"/>
                </a:lnTo>
                <a:lnTo>
                  <a:pt x="91881" y="35467"/>
                </a:lnTo>
                <a:lnTo>
                  <a:pt x="91806" y="35523"/>
                </a:lnTo>
                <a:lnTo>
                  <a:pt x="91694" y="35672"/>
                </a:lnTo>
                <a:lnTo>
                  <a:pt x="91620" y="35765"/>
                </a:lnTo>
                <a:lnTo>
                  <a:pt x="91471" y="35542"/>
                </a:lnTo>
                <a:lnTo>
                  <a:pt x="91359" y="35430"/>
                </a:lnTo>
                <a:lnTo>
                  <a:pt x="91303" y="35393"/>
                </a:lnTo>
                <a:lnTo>
                  <a:pt x="91248" y="35374"/>
                </a:lnTo>
                <a:close/>
                <a:moveTo>
                  <a:pt x="261" y="37571"/>
                </a:moveTo>
                <a:lnTo>
                  <a:pt x="205" y="37590"/>
                </a:lnTo>
                <a:lnTo>
                  <a:pt x="168" y="37608"/>
                </a:lnTo>
                <a:lnTo>
                  <a:pt x="149" y="37664"/>
                </a:lnTo>
                <a:lnTo>
                  <a:pt x="149" y="37776"/>
                </a:lnTo>
                <a:lnTo>
                  <a:pt x="168" y="37888"/>
                </a:lnTo>
                <a:lnTo>
                  <a:pt x="224" y="38018"/>
                </a:lnTo>
                <a:lnTo>
                  <a:pt x="298" y="38148"/>
                </a:lnTo>
                <a:lnTo>
                  <a:pt x="373" y="38241"/>
                </a:lnTo>
                <a:lnTo>
                  <a:pt x="410" y="38279"/>
                </a:lnTo>
                <a:lnTo>
                  <a:pt x="410" y="38316"/>
                </a:lnTo>
                <a:lnTo>
                  <a:pt x="410" y="38372"/>
                </a:lnTo>
                <a:lnTo>
                  <a:pt x="354" y="38409"/>
                </a:lnTo>
                <a:lnTo>
                  <a:pt x="261" y="38632"/>
                </a:lnTo>
                <a:lnTo>
                  <a:pt x="243" y="38688"/>
                </a:lnTo>
                <a:lnTo>
                  <a:pt x="243" y="38744"/>
                </a:lnTo>
                <a:lnTo>
                  <a:pt x="261" y="38781"/>
                </a:lnTo>
                <a:lnTo>
                  <a:pt x="298" y="38763"/>
                </a:lnTo>
                <a:lnTo>
                  <a:pt x="447" y="38670"/>
                </a:lnTo>
                <a:lnTo>
                  <a:pt x="578" y="38577"/>
                </a:lnTo>
                <a:lnTo>
                  <a:pt x="652" y="38670"/>
                </a:lnTo>
                <a:lnTo>
                  <a:pt x="745" y="38819"/>
                </a:lnTo>
                <a:lnTo>
                  <a:pt x="801" y="38875"/>
                </a:lnTo>
                <a:lnTo>
                  <a:pt x="857" y="38930"/>
                </a:lnTo>
                <a:lnTo>
                  <a:pt x="913" y="38968"/>
                </a:lnTo>
                <a:lnTo>
                  <a:pt x="969" y="38968"/>
                </a:lnTo>
                <a:lnTo>
                  <a:pt x="1024" y="38930"/>
                </a:lnTo>
                <a:lnTo>
                  <a:pt x="1043" y="38856"/>
                </a:lnTo>
                <a:lnTo>
                  <a:pt x="1043" y="38781"/>
                </a:lnTo>
                <a:lnTo>
                  <a:pt x="1024" y="38707"/>
                </a:lnTo>
                <a:lnTo>
                  <a:pt x="931" y="38539"/>
                </a:lnTo>
                <a:lnTo>
                  <a:pt x="876" y="38428"/>
                </a:lnTo>
                <a:lnTo>
                  <a:pt x="857" y="38335"/>
                </a:lnTo>
                <a:lnTo>
                  <a:pt x="876" y="38279"/>
                </a:lnTo>
                <a:lnTo>
                  <a:pt x="969" y="38148"/>
                </a:lnTo>
                <a:lnTo>
                  <a:pt x="1024" y="38037"/>
                </a:lnTo>
                <a:lnTo>
                  <a:pt x="1043" y="37981"/>
                </a:lnTo>
                <a:lnTo>
                  <a:pt x="1043" y="37925"/>
                </a:lnTo>
                <a:lnTo>
                  <a:pt x="987" y="37851"/>
                </a:lnTo>
                <a:lnTo>
                  <a:pt x="950" y="37832"/>
                </a:lnTo>
                <a:lnTo>
                  <a:pt x="894" y="37813"/>
                </a:lnTo>
                <a:lnTo>
                  <a:pt x="838" y="37832"/>
                </a:lnTo>
                <a:lnTo>
                  <a:pt x="745" y="37906"/>
                </a:lnTo>
                <a:lnTo>
                  <a:pt x="652" y="37999"/>
                </a:lnTo>
                <a:lnTo>
                  <a:pt x="596" y="37888"/>
                </a:lnTo>
                <a:lnTo>
                  <a:pt x="522" y="37757"/>
                </a:lnTo>
                <a:lnTo>
                  <a:pt x="429" y="37646"/>
                </a:lnTo>
                <a:lnTo>
                  <a:pt x="373" y="37608"/>
                </a:lnTo>
                <a:lnTo>
                  <a:pt x="317" y="37590"/>
                </a:lnTo>
                <a:lnTo>
                  <a:pt x="261" y="37571"/>
                </a:lnTo>
                <a:close/>
                <a:moveTo>
                  <a:pt x="91788" y="37888"/>
                </a:moveTo>
                <a:lnTo>
                  <a:pt x="91750" y="37925"/>
                </a:lnTo>
                <a:lnTo>
                  <a:pt x="91676" y="37999"/>
                </a:lnTo>
                <a:lnTo>
                  <a:pt x="91601" y="38055"/>
                </a:lnTo>
                <a:lnTo>
                  <a:pt x="91564" y="38093"/>
                </a:lnTo>
                <a:lnTo>
                  <a:pt x="91527" y="38074"/>
                </a:lnTo>
                <a:lnTo>
                  <a:pt x="91508" y="38055"/>
                </a:lnTo>
                <a:lnTo>
                  <a:pt x="91452" y="37999"/>
                </a:lnTo>
                <a:lnTo>
                  <a:pt x="91378" y="37944"/>
                </a:lnTo>
                <a:lnTo>
                  <a:pt x="91341" y="37925"/>
                </a:lnTo>
                <a:lnTo>
                  <a:pt x="91303" y="37944"/>
                </a:lnTo>
                <a:lnTo>
                  <a:pt x="91266" y="37944"/>
                </a:lnTo>
                <a:lnTo>
                  <a:pt x="91229" y="37981"/>
                </a:lnTo>
                <a:lnTo>
                  <a:pt x="91210" y="37999"/>
                </a:lnTo>
                <a:lnTo>
                  <a:pt x="91210" y="38037"/>
                </a:lnTo>
                <a:lnTo>
                  <a:pt x="91210" y="38111"/>
                </a:lnTo>
                <a:lnTo>
                  <a:pt x="91229" y="38186"/>
                </a:lnTo>
                <a:lnTo>
                  <a:pt x="91285" y="38297"/>
                </a:lnTo>
                <a:lnTo>
                  <a:pt x="91285" y="38335"/>
                </a:lnTo>
                <a:lnTo>
                  <a:pt x="91266" y="38409"/>
                </a:lnTo>
                <a:lnTo>
                  <a:pt x="91229" y="38465"/>
                </a:lnTo>
                <a:lnTo>
                  <a:pt x="91173" y="38539"/>
                </a:lnTo>
                <a:lnTo>
                  <a:pt x="91155" y="38577"/>
                </a:lnTo>
                <a:lnTo>
                  <a:pt x="91136" y="38614"/>
                </a:lnTo>
                <a:lnTo>
                  <a:pt x="91155" y="38651"/>
                </a:lnTo>
                <a:lnTo>
                  <a:pt x="91173" y="38688"/>
                </a:lnTo>
                <a:lnTo>
                  <a:pt x="91229" y="38707"/>
                </a:lnTo>
                <a:lnTo>
                  <a:pt x="91266" y="38726"/>
                </a:lnTo>
                <a:lnTo>
                  <a:pt x="91359" y="38707"/>
                </a:lnTo>
                <a:lnTo>
                  <a:pt x="91434" y="38651"/>
                </a:lnTo>
                <a:lnTo>
                  <a:pt x="91508" y="38595"/>
                </a:lnTo>
                <a:lnTo>
                  <a:pt x="91583" y="38726"/>
                </a:lnTo>
                <a:lnTo>
                  <a:pt x="91713" y="38912"/>
                </a:lnTo>
                <a:lnTo>
                  <a:pt x="91769" y="38968"/>
                </a:lnTo>
                <a:lnTo>
                  <a:pt x="91825" y="39005"/>
                </a:lnTo>
                <a:lnTo>
                  <a:pt x="91862" y="39005"/>
                </a:lnTo>
                <a:lnTo>
                  <a:pt x="91881" y="38986"/>
                </a:lnTo>
                <a:lnTo>
                  <a:pt x="91918" y="38968"/>
                </a:lnTo>
                <a:lnTo>
                  <a:pt x="91936" y="38912"/>
                </a:lnTo>
                <a:lnTo>
                  <a:pt x="91936" y="38837"/>
                </a:lnTo>
                <a:lnTo>
                  <a:pt x="91899" y="38726"/>
                </a:lnTo>
                <a:lnTo>
                  <a:pt x="91825" y="38539"/>
                </a:lnTo>
                <a:lnTo>
                  <a:pt x="91788" y="38446"/>
                </a:lnTo>
                <a:lnTo>
                  <a:pt x="91788" y="38428"/>
                </a:lnTo>
                <a:lnTo>
                  <a:pt x="91806" y="38372"/>
                </a:lnTo>
                <a:lnTo>
                  <a:pt x="91843" y="38316"/>
                </a:lnTo>
                <a:lnTo>
                  <a:pt x="91899" y="38260"/>
                </a:lnTo>
                <a:lnTo>
                  <a:pt x="92011" y="38167"/>
                </a:lnTo>
                <a:lnTo>
                  <a:pt x="92048" y="38111"/>
                </a:lnTo>
                <a:lnTo>
                  <a:pt x="92048" y="38037"/>
                </a:lnTo>
                <a:lnTo>
                  <a:pt x="92048" y="37981"/>
                </a:lnTo>
                <a:lnTo>
                  <a:pt x="92011" y="37944"/>
                </a:lnTo>
                <a:lnTo>
                  <a:pt x="91974" y="37906"/>
                </a:lnTo>
                <a:lnTo>
                  <a:pt x="91918" y="37888"/>
                </a:lnTo>
                <a:close/>
                <a:moveTo>
                  <a:pt x="224" y="40252"/>
                </a:moveTo>
                <a:lnTo>
                  <a:pt x="149" y="40289"/>
                </a:lnTo>
                <a:lnTo>
                  <a:pt x="112" y="40364"/>
                </a:lnTo>
                <a:lnTo>
                  <a:pt x="112" y="40420"/>
                </a:lnTo>
                <a:lnTo>
                  <a:pt x="131" y="40494"/>
                </a:lnTo>
                <a:lnTo>
                  <a:pt x="168" y="40569"/>
                </a:lnTo>
                <a:lnTo>
                  <a:pt x="280" y="40699"/>
                </a:lnTo>
                <a:lnTo>
                  <a:pt x="373" y="40811"/>
                </a:lnTo>
                <a:lnTo>
                  <a:pt x="261" y="40904"/>
                </a:lnTo>
                <a:lnTo>
                  <a:pt x="131" y="41053"/>
                </a:lnTo>
                <a:lnTo>
                  <a:pt x="94" y="41127"/>
                </a:lnTo>
                <a:lnTo>
                  <a:pt x="75" y="41202"/>
                </a:lnTo>
                <a:lnTo>
                  <a:pt x="94" y="41239"/>
                </a:lnTo>
                <a:lnTo>
                  <a:pt x="112" y="41258"/>
                </a:lnTo>
                <a:lnTo>
                  <a:pt x="149" y="41276"/>
                </a:lnTo>
                <a:lnTo>
                  <a:pt x="205" y="41295"/>
                </a:lnTo>
                <a:lnTo>
                  <a:pt x="243" y="41295"/>
                </a:lnTo>
                <a:lnTo>
                  <a:pt x="280" y="41276"/>
                </a:lnTo>
                <a:lnTo>
                  <a:pt x="354" y="41239"/>
                </a:lnTo>
                <a:lnTo>
                  <a:pt x="485" y="41127"/>
                </a:lnTo>
                <a:lnTo>
                  <a:pt x="559" y="41071"/>
                </a:lnTo>
                <a:lnTo>
                  <a:pt x="578" y="41053"/>
                </a:lnTo>
                <a:lnTo>
                  <a:pt x="615" y="41071"/>
                </a:lnTo>
                <a:lnTo>
                  <a:pt x="652" y="41090"/>
                </a:lnTo>
                <a:lnTo>
                  <a:pt x="708" y="41127"/>
                </a:lnTo>
                <a:lnTo>
                  <a:pt x="801" y="41220"/>
                </a:lnTo>
                <a:lnTo>
                  <a:pt x="913" y="41276"/>
                </a:lnTo>
                <a:lnTo>
                  <a:pt x="987" y="41295"/>
                </a:lnTo>
                <a:lnTo>
                  <a:pt x="1006" y="41276"/>
                </a:lnTo>
                <a:lnTo>
                  <a:pt x="1006" y="41258"/>
                </a:lnTo>
                <a:lnTo>
                  <a:pt x="1006" y="41202"/>
                </a:lnTo>
                <a:lnTo>
                  <a:pt x="931" y="41034"/>
                </a:lnTo>
                <a:lnTo>
                  <a:pt x="876" y="40867"/>
                </a:lnTo>
                <a:lnTo>
                  <a:pt x="838" y="40792"/>
                </a:lnTo>
                <a:lnTo>
                  <a:pt x="857" y="40718"/>
                </a:lnTo>
                <a:lnTo>
                  <a:pt x="894" y="40662"/>
                </a:lnTo>
                <a:lnTo>
                  <a:pt x="931" y="40625"/>
                </a:lnTo>
                <a:lnTo>
                  <a:pt x="1006" y="40532"/>
                </a:lnTo>
                <a:lnTo>
                  <a:pt x="1080" y="40364"/>
                </a:lnTo>
                <a:lnTo>
                  <a:pt x="1099" y="40289"/>
                </a:lnTo>
                <a:lnTo>
                  <a:pt x="1080" y="40271"/>
                </a:lnTo>
                <a:lnTo>
                  <a:pt x="1062" y="40271"/>
                </a:lnTo>
                <a:lnTo>
                  <a:pt x="950" y="40327"/>
                </a:lnTo>
                <a:lnTo>
                  <a:pt x="838" y="40420"/>
                </a:lnTo>
                <a:lnTo>
                  <a:pt x="633" y="40587"/>
                </a:lnTo>
                <a:lnTo>
                  <a:pt x="540" y="40476"/>
                </a:lnTo>
                <a:lnTo>
                  <a:pt x="429" y="40345"/>
                </a:lnTo>
                <a:lnTo>
                  <a:pt x="354" y="40289"/>
                </a:lnTo>
                <a:lnTo>
                  <a:pt x="298" y="40252"/>
                </a:lnTo>
                <a:close/>
                <a:moveTo>
                  <a:pt x="91899" y="40364"/>
                </a:moveTo>
                <a:lnTo>
                  <a:pt x="91843" y="40383"/>
                </a:lnTo>
                <a:lnTo>
                  <a:pt x="91806" y="40420"/>
                </a:lnTo>
                <a:lnTo>
                  <a:pt x="91527" y="40755"/>
                </a:lnTo>
                <a:lnTo>
                  <a:pt x="91471" y="40662"/>
                </a:lnTo>
                <a:lnTo>
                  <a:pt x="91378" y="40550"/>
                </a:lnTo>
                <a:lnTo>
                  <a:pt x="91322" y="40494"/>
                </a:lnTo>
                <a:lnTo>
                  <a:pt x="91266" y="40476"/>
                </a:lnTo>
                <a:lnTo>
                  <a:pt x="91210" y="40476"/>
                </a:lnTo>
                <a:lnTo>
                  <a:pt x="91155" y="40532"/>
                </a:lnTo>
                <a:lnTo>
                  <a:pt x="91117" y="40587"/>
                </a:lnTo>
                <a:lnTo>
                  <a:pt x="91117" y="40662"/>
                </a:lnTo>
                <a:lnTo>
                  <a:pt x="91136" y="40718"/>
                </a:lnTo>
                <a:lnTo>
                  <a:pt x="91173" y="40792"/>
                </a:lnTo>
                <a:lnTo>
                  <a:pt x="91266" y="40904"/>
                </a:lnTo>
                <a:lnTo>
                  <a:pt x="91285" y="40960"/>
                </a:lnTo>
                <a:lnTo>
                  <a:pt x="91303" y="41016"/>
                </a:lnTo>
                <a:lnTo>
                  <a:pt x="91285" y="41071"/>
                </a:lnTo>
                <a:lnTo>
                  <a:pt x="91248" y="41127"/>
                </a:lnTo>
                <a:lnTo>
                  <a:pt x="91136" y="41239"/>
                </a:lnTo>
                <a:lnTo>
                  <a:pt x="91080" y="41295"/>
                </a:lnTo>
                <a:lnTo>
                  <a:pt x="91043" y="41369"/>
                </a:lnTo>
                <a:lnTo>
                  <a:pt x="91043" y="41425"/>
                </a:lnTo>
                <a:lnTo>
                  <a:pt x="91099" y="41481"/>
                </a:lnTo>
                <a:lnTo>
                  <a:pt x="91136" y="41500"/>
                </a:lnTo>
                <a:lnTo>
                  <a:pt x="91155" y="41500"/>
                </a:lnTo>
                <a:lnTo>
                  <a:pt x="91229" y="41481"/>
                </a:lnTo>
                <a:lnTo>
                  <a:pt x="91359" y="41407"/>
                </a:lnTo>
                <a:lnTo>
                  <a:pt x="91490" y="41332"/>
                </a:lnTo>
                <a:lnTo>
                  <a:pt x="91527" y="41332"/>
                </a:lnTo>
                <a:lnTo>
                  <a:pt x="91601" y="41369"/>
                </a:lnTo>
                <a:lnTo>
                  <a:pt x="91676" y="41425"/>
                </a:lnTo>
                <a:lnTo>
                  <a:pt x="91788" y="41518"/>
                </a:lnTo>
                <a:lnTo>
                  <a:pt x="91843" y="41556"/>
                </a:lnTo>
                <a:lnTo>
                  <a:pt x="91936" y="41556"/>
                </a:lnTo>
                <a:lnTo>
                  <a:pt x="91974" y="41500"/>
                </a:lnTo>
                <a:lnTo>
                  <a:pt x="91974" y="41462"/>
                </a:lnTo>
                <a:lnTo>
                  <a:pt x="91955" y="41425"/>
                </a:lnTo>
                <a:lnTo>
                  <a:pt x="91918" y="41351"/>
                </a:lnTo>
                <a:lnTo>
                  <a:pt x="91862" y="41295"/>
                </a:lnTo>
                <a:lnTo>
                  <a:pt x="91806" y="41239"/>
                </a:lnTo>
                <a:lnTo>
                  <a:pt x="91732" y="41109"/>
                </a:lnTo>
                <a:lnTo>
                  <a:pt x="91881" y="40960"/>
                </a:lnTo>
                <a:lnTo>
                  <a:pt x="91974" y="40867"/>
                </a:lnTo>
                <a:lnTo>
                  <a:pt x="92067" y="40755"/>
                </a:lnTo>
                <a:lnTo>
                  <a:pt x="92104" y="40699"/>
                </a:lnTo>
                <a:lnTo>
                  <a:pt x="92123" y="40643"/>
                </a:lnTo>
                <a:lnTo>
                  <a:pt x="92141" y="40587"/>
                </a:lnTo>
                <a:lnTo>
                  <a:pt x="92123" y="40513"/>
                </a:lnTo>
                <a:lnTo>
                  <a:pt x="92104" y="40476"/>
                </a:lnTo>
                <a:lnTo>
                  <a:pt x="92067" y="40420"/>
                </a:lnTo>
                <a:lnTo>
                  <a:pt x="92030" y="40383"/>
                </a:lnTo>
                <a:lnTo>
                  <a:pt x="91992" y="40364"/>
                </a:lnTo>
                <a:close/>
                <a:moveTo>
                  <a:pt x="894" y="42784"/>
                </a:moveTo>
                <a:lnTo>
                  <a:pt x="857" y="42803"/>
                </a:lnTo>
                <a:lnTo>
                  <a:pt x="820" y="42822"/>
                </a:lnTo>
                <a:lnTo>
                  <a:pt x="745" y="42877"/>
                </a:lnTo>
                <a:lnTo>
                  <a:pt x="633" y="43026"/>
                </a:lnTo>
                <a:lnTo>
                  <a:pt x="540" y="42915"/>
                </a:lnTo>
                <a:lnTo>
                  <a:pt x="485" y="42877"/>
                </a:lnTo>
                <a:lnTo>
                  <a:pt x="429" y="42840"/>
                </a:lnTo>
                <a:lnTo>
                  <a:pt x="373" y="42822"/>
                </a:lnTo>
                <a:lnTo>
                  <a:pt x="317" y="42840"/>
                </a:lnTo>
                <a:lnTo>
                  <a:pt x="298" y="42896"/>
                </a:lnTo>
                <a:lnTo>
                  <a:pt x="280" y="42989"/>
                </a:lnTo>
                <a:lnTo>
                  <a:pt x="298" y="43064"/>
                </a:lnTo>
                <a:lnTo>
                  <a:pt x="354" y="43119"/>
                </a:lnTo>
                <a:lnTo>
                  <a:pt x="410" y="43194"/>
                </a:lnTo>
                <a:lnTo>
                  <a:pt x="429" y="43250"/>
                </a:lnTo>
                <a:lnTo>
                  <a:pt x="391" y="43306"/>
                </a:lnTo>
                <a:lnTo>
                  <a:pt x="298" y="43399"/>
                </a:lnTo>
                <a:lnTo>
                  <a:pt x="149" y="43529"/>
                </a:lnTo>
                <a:lnTo>
                  <a:pt x="112" y="43566"/>
                </a:lnTo>
                <a:lnTo>
                  <a:pt x="131" y="43603"/>
                </a:lnTo>
                <a:lnTo>
                  <a:pt x="298" y="43603"/>
                </a:lnTo>
                <a:lnTo>
                  <a:pt x="485" y="43510"/>
                </a:lnTo>
                <a:lnTo>
                  <a:pt x="540" y="43473"/>
                </a:lnTo>
                <a:lnTo>
                  <a:pt x="578" y="43455"/>
                </a:lnTo>
                <a:lnTo>
                  <a:pt x="615" y="43473"/>
                </a:lnTo>
                <a:lnTo>
                  <a:pt x="633" y="43529"/>
                </a:lnTo>
                <a:lnTo>
                  <a:pt x="727" y="43622"/>
                </a:lnTo>
                <a:lnTo>
                  <a:pt x="857" y="43734"/>
                </a:lnTo>
                <a:lnTo>
                  <a:pt x="913" y="43771"/>
                </a:lnTo>
                <a:lnTo>
                  <a:pt x="950" y="43790"/>
                </a:lnTo>
                <a:lnTo>
                  <a:pt x="969" y="43771"/>
                </a:lnTo>
                <a:lnTo>
                  <a:pt x="987" y="43734"/>
                </a:lnTo>
                <a:lnTo>
                  <a:pt x="987" y="43641"/>
                </a:lnTo>
                <a:lnTo>
                  <a:pt x="950" y="43548"/>
                </a:lnTo>
                <a:lnTo>
                  <a:pt x="894" y="43455"/>
                </a:lnTo>
                <a:lnTo>
                  <a:pt x="820" y="43361"/>
                </a:lnTo>
                <a:lnTo>
                  <a:pt x="801" y="43324"/>
                </a:lnTo>
                <a:lnTo>
                  <a:pt x="801" y="43287"/>
                </a:lnTo>
                <a:lnTo>
                  <a:pt x="820" y="43250"/>
                </a:lnTo>
                <a:lnTo>
                  <a:pt x="838" y="43213"/>
                </a:lnTo>
                <a:lnTo>
                  <a:pt x="931" y="43157"/>
                </a:lnTo>
                <a:lnTo>
                  <a:pt x="1006" y="43082"/>
                </a:lnTo>
                <a:lnTo>
                  <a:pt x="1024" y="43026"/>
                </a:lnTo>
                <a:lnTo>
                  <a:pt x="1043" y="42989"/>
                </a:lnTo>
                <a:lnTo>
                  <a:pt x="1043" y="42915"/>
                </a:lnTo>
                <a:lnTo>
                  <a:pt x="1024" y="42840"/>
                </a:lnTo>
                <a:lnTo>
                  <a:pt x="969" y="42803"/>
                </a:lnTo>
                <a:lnTo>
                  <a:pt x="894" y="42784"/>
                </a:lnTo>
                <a:close/>
                <a:moveTo>
                  <a:pt x="91341" y="42877"/>
                </a:moveTo>
                <a:lnTo>
                  <a:pt x="91266" y="42896"/>
                </a:lnTo>
                <a:lnTo>
                  <a:pt x="91210" y="42952"/>
                </a:lnTo>
                <a:lnTo>
                  <a:pt x="91192" y="43008"/>
                </a:lnTo>
                <a:lnTo>
                  <a:pt x="91210" y="43082"/>
                </a:lnTo>
                <a:lnTo>
                  <a:pt x="91248" y="43213"/>
                </a:lnTo>
                <a:lnTo>
                  <a:pt x="91359" y="43417"/>
                </a:lnTo>
                <a:lnTo>
                  <a:pt x="91210" y="43566"/>
                </a:lnTo>
                <a:lnTo>
                  <a:pt x="91173" y="43622"/>
                </a:lnTo>
                <a:lnTo>
                  <a:pt x="91173" y="43678"/>
                </a:lnTo>
                <a:lnTo>
                  <a:pt x="91210" y="43734"/>
                </a:lnTo>
                <a:lnTo>
                  <a:pt x="91248" y="43771"/>
                </a:lnTo>
                <a:lnTo>
                  <a:pt x="91341" y="43771"/>
                </a:lnTo>
                <a:lnTo>
                  <a:pt x="91434" y="43734"/>
                </a:lnTo>
                <a:lnTo>
                  <a:pt x="91490" y="43697"/>
                </a:lnTo>
                <a:lnTo>
                  <a:pt x="91527" y="43678"/>
                </a:lnTo>
                <a:lnTo>
                  <a:pt x="91564" y="43715"/>
                </a:lnTo>
                <a:lnTo>
                  <a:pt x="91601" y="43771"/>
                </a:lnTo>
                <a:lnTo>
                  <a:pt x="91694" y="43883"/>
                </a:lnTo>
                <a:lnTo>
                  <a:pt x="91825" y="44032"/>
                </a:lnTo>
                <a:lnTo>
                  <a:pt x="91899" y="44069"/>
                </a:lnTo>
                <a:lnTo>
                  <a:pt x="91974" y="44069"/>
                </a:lnTo>
                <a:lnTo>
                  <a:pt x="91992" y="44032"/>
                </a:lnTo>
                <a:lnTo>
                  <a:pt x="92011" y="43920"/>
                </a:lnTo>
                <a:lnTo>
                  <a:pt x="92011" y="43883"/>
                </a:lnTo>
                <a:lnTo>
                  <a:pt x="91992" y="43827"/>
                </a:lnTo>
                <a:lnTo>
                  <a:pt x="91936" y="43734"/>
                </a:lnTo>
                <a:lnTo>
                  <a:pt x="91881" y="43641"/>
                </a:lnTo>
                <a:lnTo>
                  <a:pt x="91843" y="43548"/>
                </a:lnTo>
                <a:lnTo>
                  <a:pt x="91806" y="43510"/>
                </a:lnTo>
                <a:lnTo>
                  <a:pt x="91806" y="43473"/>
                </a:lnTo>
                <a:lnTo>
                  <a:pt x="91825" y="43436"/>
                </a:lnTo>
                <a:lnTo>
                  <a:pt x="91862" y="43399"/>
                </a:lnTo>
                <a:lnTo>
                  <a:pt x="91955" y="43268"/>
                </a:lnTo>
                <a:lnTo>
                  <a:pt x="91992" y="43157"/>
                </a:lnTo>
                <a:lnTo>
                  <a:pt x="91992" y="43082"/>
                </a:lnTo>
                <a:lnTo>
                  <a:pt x="91974" y="43026"/>
                </a:lnTo>
                <a:lnTo>
                  <a:pt x="91918" y="43008"/>
                </a:lnTo>
                <a:lnTo>
                  <a:pt x="91843" y="43026"/>
                </a:lnTo>
                <a:lnTo>
                  <a:pt x="91769" y="43045"/>
                </a:lnTo>
                <a:lnTo>
                  <a:pt x="91694" y="43082"/>
                </a:lnTo>
                <a:lnTo>
                  <a:pt x="91620" y="43157"/>
                </a:lnTo>
                <a:lnTo>
                  <a:pt x="91564" y="43045"/>
                </a:lnTo>
                <a:lnTo>
                  <a:pt x="91452" y="42933"/>
                </a:lnTo>
                <a:lnTo>
                  <a:pt x="91397" y="42896"/>
                </a:lnTo>
                <a:lnTo>
                  <a:pt x="91341" y="42877"/>
                </a:lnTo>
                <a:close/>
                <a:moveTo>
                  <a:pt x="913" y="45335"/>
                </a:moveTo>
                <a:lnTo>
                  <a:pt x="876" y="45372"/>
                </a:lnTo>
                <a:lnTo>
                  <a:pt x="764" y="45558"/>
                </a:lnTo>
                <a:lnTo>
                  <a:pt x="652" y="45726"/>
                </a:lnTo>
                <a:lnTo>
                  <a:pt x="540" y="45651"/>
                </a:lnTo>
                <a:lnTo>
                  <a:pt x="391" y="45521"/>
                </a:lnTo>
                <a:lnTo>
                  <a:pt x="298" y="45465"/>
                </a:lnTo>
                <a:lnTo>
                  <a:pt x="224" y="45428"/>
                </a:lnTo>
                <a:lnTo>
                  <a:pt x="131" y="45428"/>
                </a:lnTo>
                <a:lnTo>
                  <a:pt x="112" y="45465"/>
                </a:lnTo>
                <a:lnTo>
                  <a:pt x="94" y="45484"/>
                </a:lnTo>
                <a:lnTo>
                  <a:pt x="75" y="45521"/>
                </a:lnTo>
                <a:lnTo>
                  <a:pt x="94" y="45577"/>
                </a:lnTo>
                <a:lnTo>
                  <a:pt x="149" y="45651"/>
                </a:lnTo>
                <a:lnTo>
                  <a:pt x="205" y="45726"/>
                </a:lnTo>
                <a:lnTo>
                  <a:pt x="336" y="45875"/>
                </a:lnTo>
                <a:lnTo>
                  <a:pt x="447" y="45968"/>
                </a:lnTo>
                <a:lnTo>
                  <a:pt x="280" y="46117"/>
                </a:lnTo>
                <a:lnTo>
                  <a:pt x="261" y="46154"/>
                </a:lnTo>
                <a:lnTo>
                  <a:pt x="224" y="46191"/>
                </a:lnTo>
                <a:lnTo>
                  <a:pt x="224" y="46229"/>
                </a:lnTo>
                <a:lnTo>
                  <a:pt x="261" y="46266"/>
                </a:lnTo>
                <a:lnTo>
                  <a:pt x="317" y="46266"/>
                </a:lnTo>
                <a:lnTo>
                  <a:pt x="391" y="46229"/>
                </a:lnTo>
                <a:lnTo>
                  <a:pt x="522" y="46173"/>
                </a:lnTo>
                <a:lnTo>
                  <a:pt x="615" y="46154"/>
                </a:lnTo>
                <a:lnTo>
                  <a:pt x="727" y="46191"/>
                </a:lnTo>
                <a:lnTo>
                  <a:pt x="801" y="46229"/>
                </a:lnTo>
                <a:lnTo>
                  <a:pt x="876" y="46266"/>
                </a:lnTo>
                <a:lnTo>
                  <a:pt x="950" y="46266"/>
                </a:lnTo>
                <a:lnTo>
                  <a:pt x="987" y="46247"/>
                </a:lnTo>
                <a:lnTo>
                  <a:pt x="1024" y="46210"/>
                </a:lnTo>
                <a:lnTo>
                  <a:pt x="1062" y="46154"/>
                </a:lnTo>
                <a:lnTo>
                  <a:pt x="1062" y="46098"/>
                </a:lnTo>
                <a:lnTo>
                  <a:pt x="1062" y="46061"/>
                </a:lnTo>
                <a:lnTo>
                  <a:pt x="1024" y="46024"/>
                </a:lnTo>
                <a:lnTo>
                  <a:pt x="950" y="45949"/>
                </a:lnTo>
                <a:lnTo>
                  <a:pt x="876" y="45894"/>
                </a:lnTo>
                <a:lnTo>
                  <a:pt x="931" y="45800"/>
                </a:lnTo>
                <a:lnTo>
                  <a:pt x="1006" y="45707"/>
                </a:lnTo>
                <a:lnTo>
                  <a:pt x="1062" y="45596"/>
                </a:lnTo>
                <a:lnTo>
                  <a:pt x="1080" y="45540"/>
                </a:lnTo>
                <a:lnTo>
                  <a:pt x="1080" y="45503"/>
                </a:lnTo>
                <a:lnTo>
                  <a:pt x="1062" y="45428"/>
                </a:lnTo>
                <a:lnTo>
                  <a:pt x="1024" y="45354"/>
                </a:lnTo>
                <a:lnTo>
                  <a:pt x="987" y="45335"/>
                </a:lnTo>
                <a:close/>
                <a:moveTo>
                  <a:pt x="91285" y="45428"/>
                </a:moveTo>
                <a:lnTo>
                  <a:pt x="91248" y="45447"/>
                </a:lnTo>
                <a:lnTo>
                  <a:pt x="91210" y="45465"/>
                </a:lnTo>
                <a:lnTo>
                  <a:pt x="91155" y="45540"/>
                </a:lnTo>
                <a:lnTo>
                  <a:pt x="91136" y="45633"/>
                </a:lnTo>
                <a:lnTo>
                  <a:pt x="91136" y="45670"/>
                </a:lnTo>
                <a:lnTo>
                  <a:pt x="91155" y="45707"/>
                </a:lnTo>
                <a:lnTo>
                  <a:pt x="91248" y="45819"/>
                </a:lnTo>
                <a:lnTo>
                  <a:pt x="91303" y="45894"/>
                </a:lnTo>
                <a:lnTo>
                  <a:pt x="91322" y="45949"/>
                </a:lnTo>
                <a:lnTo>
                  <a:pt x="91341" y="46005"/>
                </a:lnTo>
                <a:lnTo>
                  <a:pt x="91322" y="46061"/>
                </a:lnTo>
                <a:lnTo>
                  <a:pt x="91266" y="46154"/>
                </a:lnTo>
                <a:lnTo>
                  <a:pt x="91248" y="46229"/>
                </a:lnTo>
                <a:lnTo>
                  <a:pt x="91210" y="46303"/>
                </a:lnTo>
                <a:lnTo>
                  <a:pt x="91210" y="46340"/>
                </a:lnTo>
                <a:lnTo>
                  <a:pt x="91229" y="46359"/>
                </a:lnTo>
                <a:lnTo>
                  <a:pt x="91248" y="46378"/>
                </a:lnTo>
                <a:lnTo>
                  <a:pt x="91303" y="46396"/>
                </a:lnTo>
                <a:lnTo>
                  <a:pt x="91341" y="46378"/>
                </a:lnTo>
                <a:lnTo>
                  <a:pt x="91378" y="46340"/>
                </a:lnTo>
                <a:lnTo>
                  <a:pt x="91452" y="46284"/>
                </a:lnTo>
                <a:lnTo>
                  <a:pt x="91527" y="46247"/>
                </a:lnTo>
                <a:lnTo>
                  <a:pt x="91564" y="46247"/>
                </a:lnTo>
                <a:lnTo>
                  <a:pt x="91601" y="46284"/>
                </a:lnTo>
                <a:lnTo>
                  <a:pt x="91657" y="46340"/>
                </a:lnTo>
                <a:lnTo>
                  <a:pt x="91732" y="46415"/>
                </a:lnTo>
                <a:lnTo>
                  <a:pt x="91806" y="46508"/>
                </a:lnTo>
                <a:lnTo>
                  <a:pt x="91862" y="46545"/>
                </a:lnTo>
                <a:lnTo>
                  <a:pt x="91918" y="46564"/>
                </a:lnTo>
                <a:lnTo>
                  <a:pt x="91955" y="46564"/>
                </a:lnTo>
                <a:lnTo>
                  <a:pt x="92011" y="46545"/>
                </a:lnTo>
                <a:lnTo>
                  <a:pt x="92048" y="46508"/>
                </a:lnTo>
                <a:lnTo>
                  <a:pt x="92048" y="46471"/>
                </a:lnTo>
                <a:lnTo>
                  <a:pt x="92048" y="46433"/>
                </a:lnTo>
                <a:lnTo>
                  <a:pt x="92048" y="46378"/>
                </a:lnTo>
                <a:lnTo>
                  <a:pt x="91992" y="46303"/>
                </a:lnTo>
                <a:lnTo>
                  <a:pt x="91955" y="46210"/>
                </a:lnTo>
                <a:lnTo>
                  <a:pt x="91881" y="46117"/>
                </a:lnTo>
                <a:lnTo>
                  <a:pt x="91843" y="46042"/>
                </a:lnTo>
                <a:lnTo>
                  <a:pt x="91825" y="45987"/>
                </a:lnTo>
                <a:lnTo>
                  <a:pt x="91825" y="45931"/>
                </a:lnTo>
                <a:lnTo>
                  <a:pt x="91843" y="45894"/>
                </a:lnTo>
                <a:lnTo>
                  <a:pt x="91918" y="45800"/>
                </a:lnTo>
                <a:lnTo>
                  <a:pt x="91955" y="45726"/>
                </a:lnTo>
                <a:lnTo>
                  <a:pt x="92011" y="45614"/>
                </a:lnTo>
                <a:lnTo>
                  <a:pt x="92011" y="45577"/>
                </a:lnTo>
                <a:lnTo>
                  <a:pt x="92011" y="45521"/>
                </a:lnTo>
                <a:lnTo>
                  <a:pt x="91992" y="45484"/>
                </a:lnTo>
                <a:lnTo>
                  <a:pt x="91936" y="45447"/>
                </a:lnTo>
                <a:lnTo>
                  <a:pt x="91843" y="45447"/>
                </a:lnTo>
                <a:lnTo>
                  <a:pt x="91750" y="45521"/>
                </a:lnTo>
                <a:lnTo>
                  <a:pt x="91657" y="45596"/>
                </a:lnTo>
                <a:lnTo>
                  <a:pt x="91601" y="45670"/>
                </a:lnTo>
                <a:lnTo>
                  <a:pt x="91527" y="45596"/>
                </a:lnTo>
                <a:lnTo>
                  <a:pt x="91471" y="45503"/>
                </a:lnTo>
                <a:lnTo>
                  <a:pt x="91378" y="45447"/>
                </a:lnTo>
                <a:lnTo>
                  <a:pt x="91341" y="45428"/>
                </a:lnTo>
                <a:close/>
                <a:moveTo>
                  <a:pt x="336" y="47699"/>
                </a:moveTo>
                <a:lnTo>
                  <a:pt x="298" y="47718"/>
                </a:lnTo>
                <a:lnTo>
                  <a:pt x="280" y="47755"/>
                </a:lnTo>
                <a:lnTo>
                  <a:pt x="261" y="47793"/>
                </a:lnTo>
                <a:lnTo>
                  <a:pt x="243" y="47867"/>
                </a:lnTo>
                <a:lnTo>
                  <a:pt x="261" y="47960"/>
                </a:lnTo>
                <a:lnTo>
                  <a:pt x="298" y="48035"/>
                </a:lnTo>
                <a:lnTo>
                  <a:pt x="354" y="48128"/>
                </a:lnTo>
                <a:lnTo>
                  <a:pt x="466" y="48277"/>
                </a:lnTo>
                <a:lnTo>
                  <a:pt x="559" y="48388"/>
                </a:lnTo>
                <a:lnTo>
                  <a:pt x="243" y="48593"/>
                </a:lnTo>
                <a:lnTo>
                  <a:pt x="131" y="48649"/>
                </a:lnTo>
                <a:lnTo>
                  <a:pt x="56" y="48723"/>
                </a:lnTo>
                <a:lnTo>
                  <a:pt x="0" y="48779"/>
                </a:lnTo>
                <a:lnTo>
                  <a:pt x="0" y="48835"/>
                </a:lnTo>
                <a:lnTo>
                  <a:pt x="19" y="48910"/>
                </a:lnTo>
                <a:lnTo>
                  <a:pt x="75" y="48928"/>
                </a:lnTo>
                <a:lnTo>
                  <a:pt x="131" y="48928"/>
                </a:lnTo>
                <a:lnTo>
                  <a:pt x="205" y="48910"/>
                </a:lnTo>
                <a:lnTo>
                  <a:pt x="336" y="48817"/>
                </a:lnTo>
                <a:lnTo>
                  <a:pt x="447" y="48742"/>
                </a:lnTo>
                <a:lnTo>
                  <a:pt x="578" y="48612"/>
                </a:lnTo>
                <a:lnTo>
                  <a:pt x="652" y="48556"/>
                </a:lnTo>
                <a:lnTo>
                  <a:pt x="708" y="48519"/>
                </a:lnTo>
                <a:lnTo>
                  <a:pt x="727" y="48519"/>
                </a:lnTo>
                <a:lnTo>
                  <a:pt x="764" y="48537"/>
                </a:lnTo>
                <a:lnTo>
                  <a:pt x="857" y="48612"/>
                </a:lnTo>
                <a:lnTo>
                  <a:pt x="950" y="48668"/>
                </a:lnTo>
                <a:lnTo>
                  <a:pt x="1024" y="48705"/>
                </a:lnTo>
                <a:lnTo>
                  <a:pt x="1155" y="48705"/>
                </a:lnTo>
                <a:lnTo>
                  <a:pt x="1173" y="48686"/>
                </a:lnTo>
                <a:lnTo>
                  <a:pt x="1173" y="48630"/>
                </a:lnTo>
                <a:lnTo>
                  <a:pt x="1118" y="48575"/>
                </a:lnTo>
                <a:lnTo>
                  <a:pt x="1006" y="48426"/>
                </a:lnTo>
                <a:lnTo>
                  <a:pt x="894" y="48314"/>
                </a:lnTo>
                <a:lnTo>
                  <a:pt x="1043" y="48146"/>
                </a:lnTo>
                <a:lnTo>
                  <a:pt x="1118" y="48035"/>
                </a:lnTo>
                <a:lnTo>
                  <a:pt x="1136" y="47997"/>
                </a:lnTo>
                <a:lnTo>
                  <a:pt x="1136" y="47979"/>
                </a:lnTo>
                <a:lnTo>
                  <a:pt x="1118" y="47960"/>
                </a:lnTo>
                <a:lnTo>
                  <a:pt x="1080" y="47979"/>
                </a:lnTo>
                <a:lnTo>
                  <a:pt x="1024" y="48035"/>
                </a:lnTo>
                <a:lnTo>
                  <a:pt x="913" y="48128"/>
                </a:lnTo>
                <a:lnTo>
                  <a:pt x="820" y="48202"/>
                </a:lnTo>
                <a:lnTo>
                  <a:pt x="782" y="48184"/>
                </a:lnTo>
                <a:lnTo>
                  <a:pt x="727" y="48128"/>
                </a:lnTo>
                <a:lnTo>
                  <a:pt x="671" y="48053"/>
                </a:lnTo>
                <a:lnTo>
                  <a:pt x="615" y="47960"/>
                </a:lnTo>
                <a:lnTo>
                  <a:pt x="578" y="47867"/>
                </a:lnTo>
                <a:lnTo>
                  <a:pt x="522" y="47774"/>
                </a:lnTo>
                <a:lnTo>
                  <a:pt x="447" y="47718"/>
                </a:lnTo>
                <a:lnTo>
                  <a:pt x="373" y="47699"/>
                </a:lnTo>
                <a:close/>
                <a:moveTo>
                  <a:pt x="91173" y="47942"/>
                </a:moveTo>
                <a:lnTo>
                  <a:pt x="91192" y="48016"/>
                </a:lnTo>
                <a:lnTo>
                  <a:pt x="91248" y="48184"/>
                </a:lnTo>
                <a:lnTo>
                  <a:pt x="91378" y="48444"/>
                </a:lnTo>
                <a:lnTo>
                  <a:pt x="91229" y="48500"/>
                </a:lnTo>
                <a:lnTo>
                  <a:pt x="91173" y="48556"/>
                </a:lnTo>
                <a:lnTo>
                  <a:pt x="91136" y="48612"/>
                </a:lnTo>
                <a:lnTo>
                  <a:pt x="91136" y="48649"/>
                </a:lnTo>
                <a:lnTo>
                  <a:pt x="91136" y="48686"/>
                </a:lnTo>
                <a:lnTo>
                  <a:pt x="91173" y="48761"/>
                </a:lnTo>
                <a:lnTo>
                  <a:pt x="91248" y="48798"/>
                </a:lnTo>
                <a:lnTo>
                  <a:pt x="91285" y="48817"/>
                </a:lnTo>
                <a:lnTo>
                  <a:pt x="91322" y="48798"/>
                </a:lnTo>
                <a:lnTo>
                  <a:pt x="91434" y="48742"/>
                </a:lnTo>
                <a:lnTo>
                  <a:pt x="91508" y="48723"/>
                </a:lnTo>
                <a:lnTo>
                  <a:pt x="91545" y="48705"/>
                </a:lnTo>
                <a:lnTo>
                  <a:pt x="91564" y="48742"/>
                </a:lnTo>
                <a:lnTo>
                  <a:pt x="91601" y="48779"/>
                </a:lnTo>
                <a:lnTo>
                  <a:pt x="91657" y="48872"/>
                </a:lnTo>
                <a:lnTo>
                  <a:pt x="91750" y="49003"/>
                </a:lnTo>
                <a:lnTo>
                  <a:pt x="91825" y="49059"/>
                </a:lnTo>
                <a:lnTo>
                  <a:pt x="91899" y="49096"/>
                </a:lnTo>
                <a:lnTo>
                  <a:pt x="92011" y="49096"/>
                </a:lnTo>
                <a:lnTo>
                  <a:pt x="92030" y="49077"/>
                </a:lnTo>
                <a:lnTo>
                  <a:pt x="92048" y="49040"/>
                </a:lnTo>
                <a:lnTo>
                  <a:pt x="92067" y="48984"/>
                </a:lnTo>
                <a:lnTo>
                  <a:pt x="92030" y="48891"/>
                </a:lnTo>
                <a:lnTo>
                  <a:pt x="91936" y="48723"/>
                </a:lnTo>
                <a:lnTo>
                  <a:pt x="91862" y="48593"/>
                </a:lnTo>
                <a:lnTo>
                  <a:pt x="91825" y="48537"/>
                </a:lnTo>
                <a:lnTo>
                  <a:pt x="91881" y="48463"/>
                </a:lnTo>
                <a:lnTo>
                  <a:pt x="91936" y="48388"/>
                </a:lnTo>
                <a:lnTo>
                  <a:pt x="91992" y="48295"/>
                </a:lnTo>
                <a:lnTo>
                  <a:pt x="92030" y="48202"/>
                </a:lnTo>
                <a:lnTo>
                  <a:pt x="92011" y="48165"/>
                </a:lnTo>
                <a:lnTo>
                  <a:pt x="91974" y="48146"/>
                </a:lnTo>
                <a:lnTo>
                  <a:pt x="91899" y="48165"/>
                </a:lnTo>
                <a:lnTo>
                  <a:pt x="91843" y="48184"/>
                </a:lnTo>
                <a:lnTo>
                  <a:pt x="91806" y="48221"/>
                </a:lnTo>
                <a:lnTo>
                  <a:pt x="91750" y="48258"/>
                </a:lnTo>
                <a:lnTo>
                  <a:pt x="91694" y="48277"/>
                </a:lnTo>
                <a:lnTo>
                  <a:pt x="91620" y="48295"/>
                </a:lnTo>
                <a:lnTo>
                  <a:pt x="91545" y="48239"/>
                </a:lnTo>
                <a:lnTo>
                  <a:pt x="91452" y="48165"/>
                </a:lnTo>
                <a:lnTo>
                  <a:pt x="91378" y="48090"/>
                </a:lnTo>
                <a:lnTo>
                  <a:pt x="91285" y="48016"/>
                </a:lnTo>
                <a:lnTo>
                  <a:pt x="91173" y="47942"/>
                </a:lnTo>
                <a:close/>
                <a:moveTo>
                  <a:pt x="14374" y="50399"/>
                </a:moveTo>
                <a:lnTo>
                  <a:pt x="14318" y="50418"/>
                </a:lnTo>
                <a:lnTo>
                  <a:pt x="14225" y="50474"/>
                </a:lnTo>
                <a:lnTo>
                  <a:pt x="14094" y="50604"/>
                </a:lnTo>
                <a:lnTo>
                  <a:pt x="14057" y="50660"/>
                </a:lnTo>
                <a:lnTo>
                  <a:pt x="14001" y="50678"/>
                </a:lnTo>
                <a:lnTo>
                  <a:pt x="13964" y="50660"/>
                </a:lnTo>
                <a:lnTo>
                  <a:pt x="13908" y="50604"/>
                </a:lnTo>
                <a:lnTo>
                  <a:pt x="13778" y="50548"/>
                </a:lnTo>
                <a:lnTo>
                  <a:pt x="13629" y="50455"/>
                </a:lnTo>
                <a:lnTo>
                  <a:pt x="13536" y="50418"/>
                </a:lnTo>
                <a:lnTo>
                  <a:pt x="13461" y="50418"/>
                </a:lnTo>
                <a:lnTo>
                  <a:pt x="13405" y="50436"/>
                </a:lnTo>
                <a:lnTo>
                  <a:pt x="13368" y="50455"/>
                </a:lnTo>
                <a:lnTo>
                  <a:pt x="13350" y="50492"/>
                </a:lnTo>
                <a:lnTo>
                  <a:pt x="13350" y="50548"/>
                </a:lnTo>
                <a:lnTo>
                  <a:pt x="13368" y="50604"/>
                </a:lnTo>
                <a:lnTo>
                  <a:pt x="13424" y="50660"/>
                </a:lnTo>
                <a:lnTo>
                  <a:pt x="13499" y="50716"/>
                </a:lnTo>
                <a:lnTo>
                  <a:pt x="13648" y="50790"/>
                </a:lnTo>
                <a:lnTo>
                  <a:pt x="13778" y="50846"/>
                </a:lnTo>
                <a:lnTo>
                  <a:pt x="13685" y="50920"/>
                </a:lnTo>
                <a:lnTo>
                  <a:pt x="13592" y="51013"/>
                </a:lnTo>
                <a:lnTo>
                  <a:pt x="13554" y="51051"/>
                </a:lnTo>
                <a:lnTo>
                  <a:pt x="13536" y="51107"/>
                </a:lnTo>
                <a:lnTo>
                  <a:pt x="13554" y="51162"/>
                </a:lnTo>
                <a:lnTo>
                  <a:pt x="13573" y="51200"/>
                </a:lnTo>
                <a:lnTo>
                  <a:pt x="13610" y="51237"/>
                </a:lnTo>
                <a:lnTo>
                  <a:pt x="13796" y="51237"/>
                </a:lnTo>
                <a:lnTo>
                  <a:pt x="13927" y="51200"/>
                </a:lnTo>
                <a:lnTo>
                  <a:pt x="14020" y="51144"/>
                </a:lnTo>
                <a:lnTo>
                  <a:pt x="14094" y="51107"/>
                </a:lnTo>
                <a:lnTo>
                  <a:pt x="14132" y="51069"/>
                </a:lnTo>
                <a:lnTo>
                  <a:pt x="14150" y="51051"/>
                </a:lnTo>
                <a:lnTo>
                  <a:pt x="14225" y="51069"/>
                </a:lnTo>
                <a:lnTo>
                  <a:pt x="14281" y="51107"/>
                </a:lnTo>
                <a:lnTo>
                  <a:pt x="14355" y="51162"/>
                </a:lnTo>
                <a:lnTo>
                  <a:pt x="14411" y="51181"/>
                </a:lnTo>
                <a:lnTo>
                  <a:pt x="14504" y="51218"/>
                </a:lnTo>
                <a:lnTo>
                  <a:pt x="14523" y="51218"/>
                </a:lnTo>
                <a:lnTo>
                  <a:pt x="14541" y="51162"/>
                </a:lnTo>
                <a:lnTo>
                  <a:pt x="14541" y="51144"/>
                </a:lnTo>
                <a:lnTo>
                  <a:pt x="14504" y="51107"/>
                </a:lnTo>
                <a:lnTo>
                  <a:pt x="14448" y="51032"/>
                </a:lnTo>
                <a:lnTo>
                  <a:pt x="14318" y="50920"/>
                </a:lnTo>
                <a:lnTo>
                  <a:pt x="14392" y="50809"/>
                </a:lnTo>
                <a:lnTo>
                  <a:pt x="14485" y="50678"/>
                </a:lnTo>
                <a:lnTo>
                  <a:pt x="14504" y="50604"/>
                </a:lnTo>
                <a:lnTo>
                  <a:pt x="14504" y="50529"/>
                </a:lnTo>
                <a:lnTo>
                  <a:pt x="14485" y="50474"/>
                </a:lnTo>
                <a:lnTo>
                  <a:pt x="14448" y="50418"/>
                </a:lnTo>
                <a:lnTo>
                  <a:pt x="14374" y="50399"/>
                </a:lnTo>
                <a:close/>
                <a:moveTo>
                  <a:pt x="75813" y="50418"/>
                </a:moveTo>
                <a:lnTo>
                  <a:pt x="75702" y="50455"/>
                </a:lnTo>
                <a:lnTo>
                  <a:pt x="75608" y="50492"/>
                </a:lnTo>
                <a:lnTo>
                  <a:pt x="75515" y="50548"/>
                </a:lnTo>
                <a:lnTo>
                  <a:pt x="75478" y="50585"/>
                </a:lnTo>
                <a:lnTo>
                  <a:pt x="75385" y="50585"/>
                </a:lnTo>
                <a:lnTo>
                  <a:pt x="75348" y="50529"/>
                </a:lnTo>
                <a:lnTo>
                  <a:pt x="75292" y="50511"/>
                </a:lnTo>
                <a:lnTo>
                  <a:pt x="75255" y="50492"/>
                </a:lnTo>
                <a:lnTo>
                  <a:pt x="75199" y="50474"/>
                </a:lnTo>
                <a:lnTo>
                  <a:pt x="75124" y="50492"/>
                </a:lnTo>
                <a:lnTo>
                  <a:pt x="75087" y="50511"/>
                </a:lnTo>
                <a:lnTo>
                  <a:pt x="75069" y="50567"/>
                </a:lnTo>
                <a:lnTo>
                  <a:pt x="75069" y="50604"/>
                </a:lnTo>
                <a:lnTo>
                  <a:pt x="75069" y="50641"/>
                </a:lnTo>
                <a:lnTo>
                  <a:pt x="75124" y="50716"/>
                </a:lnTo>
                <a:lnTo>
                  <a:pt x="75180" y="50790"/>
                </a:lnTo>
                <a:lnTo>
                  <a:pt x="75124" y="50865"/>
                </a:lnTo>
                <a:lnTo>
                  <a:pt x="75106" y="50939"/>
                </a:lnTo>
                <a:lnTo>
                  <a:pt x="75106" y="50995"/>
                </a:lnTo>
                <a:lnTo>
                  <a:pt x="75124" y="51032"/>
                </a:lnTo>
                <a:lnTo>
                  <a:pt x="75143" y="51069"/>
                </a:lnTo>
                <a:lnTo>
                  <a:pt x="75180" y="51088"/>
                </a:lnTo>
                <a:lnTo>
                  <a:pt x="75236" y="51125"/>
                </a:lnTo>
                <a:lnTo>
                  <a:pt x="75329" y="51125"/>
                </a:lnTo>
                <a:lnTo>
                  <a:pt x="75366" y="51107"/>
                </a:lnTo>
                <a:lnTo>
                  <a:pt x="75459" y="51051"/>
                </a:lnTo>
                <a:lnTo>
                  <a:pt x="75571" y="51051"/>
                </a:lnTo>
                <a:lnTo>
                  <a:pt x="75627" y="51088"/>
                </a:lnTo>
                <a:lnTo>
                  <a:pt x="75757" y="51181"/>
                </a:lnTo>
                <a:lnTo>
                  <a:pt x="75832" y="51218"/>
                </a:lnTo>
                <a:lnTo>
                  <a:pt x="75888" y="51237"/>
                </a:lnTo>
                <a:lnTo>
                  <a:pt x="75944" y="51237"/>
                </a:lnTo>
                <a:lnTo>
                  <a:pt x="75981" y="51200"/>
                </a:lnTo>
                <a:lnTo>
                  <a:pt x="75999" y="51162"/>
                </a:lnTo>
                <a:lnTo>
                  <a:pt x="75981" y="51107"/>
                </a:lnTo>
                <a:lnTo>
                  <a:pt x="75962" y="51051"/>
                </a:lnTo>
                <a:lnTo>
                  <a:pt x="75906" y="50995"/>
                </a:lnTo>
                <a:lnTo>
                  <a:pt x="75813" y="50902"/>
                </a:lnTo>
                <a:lnTo>
                  <a:pt x="75720" y="50827"/>
                </a:lnTo>
                <a:lnTo>
                  <a:pt x="75813" y="50771"/>
                </a:lnTo>
                <a:lnTo>
                  <a:pt x="75925" y="50697"/>
                </a:lnTo>
                <a:lnTo>
                  <a:pt x="75962" y="50660"/>
                </a:lnTo>
                <a:lnTo>
                  <a:pt x="75981" y="50623"/>
                </a:lnTo>
                <a:lnTo>
                  <a:pt x="75999" y="50567"/>
                </a:lnTo>
                <a:lnTo>
                  <a:pt x="75981" y="50511"/>
                </a:lnTo>
                <a:lnTo>
                  <a:pt x="75944" y="50455"/>
                </a:lnTo>
                <a:lnTo>
                  <a:pt x="75906" y="50418"/>
                </a:lnTo>
                <a:close/>
                <a:moveTo>
                  <a:pt x="86686" y="50399"/>
                </a:moveTo>
                <a:lnTo>
                  <a:pt x="86500" y="50492"/>
                </a:lnTo>
                <a:lnTo>
                  <a:pt x="86407" y="50529"/>
                </a:lnTo>
                <a:lnTo>
                  <a:pt x="86314" y="50567"/>
                </a:lnTo>
                <a:lnTo>
                  <a:pt x="86277" y="50604"/>
                </a:lnTo>
                <a:lnTo>
                  <a:pt x="86239" y="50623"/>
                </a:lnTo>
                <a:lnTo>
                  <a:pt x="86202" y="50604"/>
                </a:lnTo>
                <a:lnTo>
                  <a:pt x="86165" y="50548"/>
                </a:lnTo>
                <a:lnTo>
                  <a:pt x="86016" y="50455"/>
                </a:lnTo>
                <a:lnTo>
                  <a:pt x="85923" y="50418"/>
                </a:lnTo>
                <a:lnTo>
                  <a:pt x="85848" y="50418"/>
                </a:lnTo>
                <a:lnTo>
                  <a:pt x="85793" y="50455"/>
                </a:lnTo>
                <a:lnTo>
                  <a:pt x="85774" y="50492"/>
                </a:lnTo>
                <a:lnTo>
                  <a:pt x="85774" y="50567"/>
                </a:lnTo>
                <a:lnTo>
                  <a:pt x="85811" y="50641"/>
                </a:lnTo>
                <a:lnTo>
                  <a:pt x="85848" y="50716"/>
                </a:lnTo>
                <a:lnTo>
                  <a:pt x="85904" y="50790"/>
                </a:lnTo>
                <a:lnTo>
                  <a:pt x="85793" y="50883"/>
                </a:lnTo>
                <a:lnTo>
                  <a:pt x="85737" y="50939"/>
                </a:lnTo>
                <a:lnTo>
                  <a:pt x="85681" y="51013"/>
                </a:lnTo>
                <a:lnTo>
                  <a:pt x="85644" y="51069"/>
                </a:lnTo>
                <a:lnTo>
                  <a:pt x="85644" y="51125"/>
                </a:lnTo>
                <a:lnTo>
                  <a:pt x="85681" y="51181"/>
                </a:lnTo>
                <a:lnTo>
                  <a:pt x="85774" y="51218"/>
                </a:lnTo>
                <a:lnTo>
                  <a:pt x="85848" y="51218"/>
                </a:lnTo>
                <a:lnTo>
                  <a:pt x="85923" y="51200"/>
                </a:lnTo>
                <a:lnTo>
                  <a:pt x="85997" y="51144"/>
                </a:lnTo>
                <a:lnTo>
                  <a:pt x="86072" y="51125"/>
                </a:lnTo>
                <a:lnTo>
                  <a:pt x="86128" y="51069"/>
                </a:lnTo>
                <a:lnTo>
                  <a:pt x="86165" y="51069"/>
                </a:lnTo>
                <a:lnTo>
                  <a:pt x="86202" y="51088"/>
                </a:lnTo>
                <a:lnTo>
                  <a:pt x="86239" y="51144"/>
                </a:lnTo>
                <a:lnTo>
                  <a:pt x="86314" y="51200"/>
                </a:lnTo>
                <a:lnTo>
                  <a:pt x="86388" y="51237"/>
                </a:lnTo>
                <a:lnTo>
                  <a:pt x="86463" y="51237"/>
                </a:lnTo>
                <a:lnTo>
                  <a:pt x="86500" y="51200"/>
                </a:lnTo>
                <a:lnTo>
                  <a:pt x="86537" y="51162"/>
                </a:lnTo>
                <a:lnTo>
                  <a:pt x="86537" y="51088"/>
                </a:lnTo>
                <a:lnTo>
                  <a:pt x="86500" y="50976"/>
                </a:lnTo>
                <a:lnTo>
                  <a:pt x="86463" y="50939"/>
                </a:lnTo>
                <a:lnTo>
                  <a:pt x="86444" y="50883"/>
                </a:lnTo>
                <a:lnTo>
                  <a:pt x="86481" y="50846"/>
                </a:lnTo>
                <a:lnTo>
                  <a:pt x="86537" y="50827"/>
                </a:lnTo>
                <a:lnTo>
                  <a:pt x="86612" y="50753"/>
                </a:lnTo>
                <a:lnTo>
                  <a:pt x="86705" y="50697"/>
                </a:lnTo>
                <a:lnTo>
                  <a:pt x="86798" y="50641"/>
                </a:lnTo>
                <a:lnTo>
                  <a:pt x="86817" y="50604"/>
                </a:lnTo>
                <a:lnTo>
                  <a:pt x="86835" y="50548"/>
                </a:lnTo>
                <a:lnTo>
                  <a:pt x="86835" y="50492"/>
                </a:lnTo>
                <a:lnTo>
                  <a:pt x="86798" y="50436"/>
                </a:lnTo>
                <a:lnTo>
                  <a:pt x="86742" y="50399"/>
                </a:lnTo>
                <a:close/>
                <a:moveTo>
                  <a:pt x="69707" y="50436"/>
                </a:moveTo>
                <a:lnTo>
                  <a:pt x="69688" y="50455"/>
                </a:lnTo>
                <a:lnTo>
                  <a:pt x="69688" y="50492"/>
                </a:lnTo>
                <a:lnTo>
                  <a:pt x="69725" y="50567"/>
                </a:lnTo>
                <a:lnTo>
                  <a:pt x="69837" y="50697"/>
                </a:lnTo>
                <a:lnTo>
                  <a:pt x="69949" y="50790"/>
                </a:lnTo>
                <a:lnTo>
                  <a:pt x="69837" y="50846"/>
                </a:lnTo>
                <a:lnTo>
                  <a:pt x="69707" y="50939"/>
                </a:lnTo>
                <a:lnTo>
                  <a:pt x="69669" y="50995"/>
                </a:lnTo>
                <a:lnTo>
                  <a:pt x="69632" y="51051"/>
                </a:lnTo>
                <a:lnTo>
                  <a:pt x="69613" y="51125"/>
                </a:lnTo>
                <a:lnTo>
                  <a:pt x="69632" y="51181"/>
                </a:lnTo>
                <a:lnTo>
                  <a:pt x="69688" y="51237"/>
                </a:lnTo>
                <a:lnTo>
                  <a:pt x="69744" y="51256"/>
                </a:lnTo>
                <a:lnTo>
                  <a:pt x="69818" y="51237"/>
                </a:lnTo>
                <a:lnTo>
                  <a:pt x="69911" y="51200"/>
                </a:lnTo>
                <a:lnTo>
                  <a:pt x="70060" y="51107"/>
                </a:lnTo>
                <a:lnTo>
                  <a:pt x="70172" y="51051"/>
                </a:lnTo>
                <a:lnTo>
                  <a:pt x="70228" y="51032"/>
                </a:lnTo>
                <a:lnTo>
                  <a:pt x="70265" y="51051"/>
                </a:lnTo>
                <a:lnTo>
                  <a:pt x="70377" y="51088"/>
                </a:lnTo>
                <a:lnTo>
                  <a:pt x="70470" y="51144"/>
                </a:lnTo>
                <a:lnTo>
                  <a:pt x="70507" y="51144"/>
                </a:lnTo>
                <a:lnTo>
                  <a:pt x="70563" y="51125"/>
                </a:lnTo>
                <a:lnTo>
                  <a:pt x="70619" y="51088"/>
                </a:lnTo>
                <a:lnTo>
                  <a:pt x="70637" y="51032"/>
                </a:lnTo>
                <a:lnTo>
                  <a:pt x="70637" y="50995"/>
                </a:lnTo>
                <a:lnTo>
                  <a:pt x="70637" y="50958"/>
                </a:lnTo>
                <a:lnTo>
                  <a:pt x="70563" y="50883"/>
                </a:lnTo>
                <a:lnTo>
                  <a:pt x="70488" y="50809"/>
                </a:lnTo>
                <a:lnTo>
                  <a:pt x="70637" y="50697"/>
                </a:lnTo>
                <a:lnTo>
                  <a:pt x="70693" y="50623"/>
                </a:lnTo>
                <a:lnTo>
                  <a:pt x="70731" y="50548"/>
                </a:lnTo>
                <a:lnTo>
                  <a:pt x="70731" y="50492"/>
                </a:lnTo>
                <a:lnTo>
                  <a:pt x="70712" y="50455"/>
                </a:lnTo>
                <a:lnTo>
                  <a:pt x="70675" y="50436"/>
                </a:lnTo>
                <a:lnTo>
                  <a:pt x="70619" y="50436"/>
                </a:lnTo>
                <a:lnTo>
                  <a:pt x="70507" y="50474"/>
                </a:lnTo>
                <a:lnTo>
                  <a:pt x="70395" y="50548"/>
                </a:lnTo>
                <a:lnTo>
                  <a:pt x="70284" y="50604"/>
                </a:lnTo>
                <a:lnTo>
                  <a:pt x="70246" y="50623"/>
                </a:lnTo>
                <a:lnTo>
                  <a:pt x="70191" y="50623"/>
                </a:lnTo>
                <a:lnTo>
                  <a:pt x="70116" y="50585"/>
                </a:lnTo>
                <a:lnTo>
                  <a:pt x="70023" y="50529"/>
                </a:lnTo>
                <a:lnTo>
                  <a:pt x="69930" y="50474"/>
                </a:lnTo>
                <a:lnTo>
                  <a:pt x="69837" y="50436"/>
                </a:lnTo>
                <a:close/>
                <a:moveTo>
                  <a:pt x="18861" y="50362"/>
                </a:moveTo>
                <a:lnTo>
                  <a:pt x="18805" y="50380"/>
                </a:lnTo>
                <a:lnTo>
                  <a:pt x="18749" y="50418"/>
                </a:lnTo>
                <a:lnTo>
                  <a:pt x="18730" y="50492"/>
                </a:lnTo>
                <a:lnTo>
                  <a:pt x="18730" y="50548"/>
                </a:lnTo>
                <a:lnTo>
                  <a:pt x="18767" y="50604"/>
                </a:lnTo>
                <a:lnTo>
                  <a:pt x="18805" y="50660"/>
                </a:lnTo>
                <a:lnTo>
                  <a:pt x="18916" y="50753"/>
                </a:lnTo>
                <a:lnTo>
                  <a:pt x="19010" y="50827"/>
                </a:lnTo>
                <a:lnTo>
                  <a:pt x="18935" y="50902"/>
                </a:lnTo>
                <a:lnTo>
                  <a:pt x="18842" y="51032"/>
                </a:lnTo>
                <a:lnTo>
                  <a:pt x="18823" y="51088"/>
                </a:lnTo>
                <a:lnTo>
                  <a:pt x="18805" y="51144"/>
                </a:lnTo>
                <a:lnTo>
                  <a:pt x="18823" y="51200"/>
                </a:lnTo>
                <a:lnTo>
                  <a:pt x="18879" y="51256"/>
                </a:lnTo>
                <a:lnTo>
                  <a:pt x="18935" y="51274"/>
                </a:lnTo>
                <a:lnTo>
                  <a:pt x="19010" y="51274"/>
                </a:lnTo>
                <a:lnTo>
                  <a:pt x="19065" y="51237"/>
                </a:lnTo>
                <a:lnTo>
                  <a:pt x="19121" y="51181"/>
                </a:lnTo>
                <a:lnTo>
                  <a:pt x="19233" y="51088"/>
                </a:lnTo>
                <a:lnTo>
                  <a:pt x="19289" y="51051"/>
                </a:lnTo>
                <a:lnTo>
                  <a:pt x="19345" y="51032"/>
                </a:lnTo>
                <a:lnTo>
                  <a:pt x="19382" y="51051"/>
                </a:lnTo>
                <a:lnTo>
                  <a:pt x="19438" y="51088"/>
                </a:lnTo>
                <a:lnTo>
                  <a:pt x="19568" y="51162"/>
                </a:lnTo>
                <a:lnTo>
                  <a:pt x="19643" y="51200"/>
                </a:lnTo>
                <a:lnTo>
                  <a:pt x="19698" y="51218"/>
                </a:lnTo>
                <a:lnTo>
                  <a:pt x="19754" y="51218"/>
                </a:lnTo>
                <a:lnTo>
                  <a:pt x="19810" y="51200"/>
                </a:lnTo>
                <a:lnTo>
                  <a:pt x="19847" y="51144"/>
                </a:lnTo>
                <a:lnTo>
                  <a:pt x="19847" y="51088"/>
                </a:lnTo>
                <a:lnTo>
                  <a:pt x="19829" y="51013"/>
                </a:lnTo>
                <a:lnTo>
                  <a:pt x="19773" y="50958"/>
                </a:lnTo>
                <a:lnTo>
                  <a:pt x="19661" y="50846"/>
                </a:lnTo>
                <a:lnTo>
                  <a:pt x="19549" y="50771"/>
                </a:lnTo>
                <a:lnTo>
                  <a:pt x="19643" y="50697"/>
                </a:lnTo>
                <a:lnTo>
                  <a:pt x="19754" y="50585"/>
                </a:lnTo>
                <a:lnTo>
                  <a:pt x="19791" y="50548"/>
                </a:lnTo>
                <a:lnTo>
                  <a:pt x="19810" y="50492"/>
                </a:lnTo>
                <a:lnTo>
                  <a:pt x="19791" y="50455"/>
                </a:lnTo>
                <a:lnTo>
                  <a:pt x="19717" y="50418"/>
                </a:lnTo>
                <a:lnTo>
                  <a:pt x="19661" y="50418"/>
                </a:lnTo>
                <a:lnTo>
                  <a:pt x="19605" y="50455"/>
                </a:lnTo>
                <a:lnTo>
                  <a:pt x="19475" y="50511"/>
                </a:lnTo>
                <a:lnTo>
                  <a:pt x="19401" y="50548"/>
                </a:lnTo>
                <a:lnTo>
                  <a:pt x="19345" y="50567"/>
                </a:lnTo>
                <a:lnTo>
                  <a:pt x="19307" y="50567"/>
                </a:lnTo>
                <a:lnTo>
                  <a:pt x="19233" y="50529"/>
                </a:lnTo>
                <a:lnTo>
                  <a:pt x="19121" y="50474"/>
                </a:lnTo>
                <a:lnTo>
                  <a:pt x="18991" y="50399"/>
                </a:lnTo>
                <a:lnTo>
                  <a:pt x="18935" y="50380"/>
                </a:lnTo>
                <a:lnTo>
                  <a:pt x="18861" y="50362"/>
                </a:lnTo>
                <a:close/>
                <a:moveTo>
                  <a:pt x="21542" y="50380"/>
                </a:moveTo>
                <a:lnTo>
                  <a:pt x="21523" y="50399"/>
                </a:lnTo>
                <a:lnTo>
                  <a:pt x="21523" y="50418"/>
                </a:lnTo>
                <a:lnTo>
                  <a:pt x="21542" y="50455"/>
                </a:lnTo>
                <a:lnTo>
                  <a:pt x="21653" y="50585"/>
                </a:lnTo>
                <a:lnTo>
                  <a:pt x="21839" y="50771"/>
                </a:lnTo>
                <a:lnTo>
                  <a:pt x="21728" y="50827"/>
                </a:lnTo>
                <a:lnTo>
                  <a:pt x="21560" y="50939"/>
                </a:lnTo>
                <a:lnTo>
                  <a:pt x="21504" y="50995"/>
                </a:lnTo>
                <a:lnTo>
                  <a:pt x="21448" y="51051"/>
                </a:lnTo>
                <a:lnTo>
                  <a:pt x="21411" y="51107"/>
                </a:lnTo>
                <a:lnTo>
                  <a:pt x="21430" y="51181"/>
                </a:lnTo>
                <a:lnTo>
                  <a:pt x="21448" y="51218"/>
                </a:lnTo>
                <a:lnTo>
                  <a:pt x="21486" y="51237"/>
                </a:lnTo>
                <a:lnTo>
                  <a:pt x="21523" y="51256"/>
                </a:lnTo>
                <a:lnTo>
                  <a:pt x="21560" y="51256"/>
                </a:lnTo>
                <a:lnTo>
                  <a:pt x="21635" y="51218"/>
                </a:lnTo>
                <a:lnTo>
                  <a:pt x="21709" y="51162"/>
                </a:lnTo>
                <a:lnTo>
                  <a:pt x="21877" y="51032"/>
                </a:lnTo>
                <a:lnTo>
                  <a:pt x="21933" y="50976"/>
                </a:lnTo>
                <a:lnTo>
                  <a:pt x="21988" y="50958"/>
                </a:lnTo>
                <a:lnTo>
                  <a:pt x="22044" y="50976"/>
                </a:lnTo>
                <a:lnTo>
                  <a:pt x="22100" y="51013"/>
                </a:lnTo>
                <a:lnTo>
                  <a:pt x="22193" y="51144"/>
                </a:lnTo>
                <a:lnTo>
                  <a:pt x="22249" y="51200"/>
                </a:lnTo>
                <a:lnTo>
                  <a:pt x="22305" y="51256"/>
                </a:lnTo>
                <a:lnTo>
                  <a:pt x="22361" y="51274"/>
                </a:lnTo>
                <a:lnTo>
                  <a:pt x="22454" y="51256"/>
                </a:lnTo>
                <a:lnTo>
                  <a:pt x="22491" y="51218"/>
                </a:lnTo>
                <a:lnTo>
                  <a:pt x="22510" y="51200"/>
                </a:lnTo>
                <a:lnTo>
                  <a:pt x="22528" y="51125"/>
                </a:lnTo>
                <a:lnTo>
                  <a:pt x="22510" y="51051"/>
                </a:lnTo>
                <a:lnTo>
                  <a:pt x="22472" y="50976"/>
                </a:lnTo>
                <a:lnTo>
                  <a:pt x="22342" y="50846"/>
                </a:lnTo>
                <a:lnTo>
                  <a:pt x="22230" y="50734"/>
                </a:lnTo>
                <a:lnTo>
                  <a:pt x="22324" y="50623"/>
                </a:lnTo>
                <a:lnTo>
                  <a:pt x="22361" y="50567"/>
                </a:lnTo>
                <a:lnTo>
                  <a:pt x="22379" y="50511"/>
                </a:lnTo>
                <a:lnTo>
                  <a:pt x="22379" y="50474"/>
                </a:lnTo>
                <a:lnTo>
                  <a:pt x="22342" y="50455"/>
                </a:lnTo>
                <a:lnTo>
                  <a:pt x="22286" y="50474"/>
                </a:lnTo>
                <a:lnTo>
                  <a:pt x="22193" y="50529"/>
                </a:lnTo>
                <a:lnTo>
                  <a:pt x="22082" y="50567"/>
                </a:lnTo>
                <a:lnTo>
                  <a:pt x="22026" y="50585"/>
                </a:lnTo>
                <a:lnTo>
                  <a:pt x="21951" y="50548"/>
                </a:lnTo>
                <a:lnTo>
                  <a:pt x="21858" y="50492"/>
                </a:lnTo>
                <a:lnTo>
                  <a:pt x="21691" y="50418"/>
                </a:lnTo>
                <a:lnTo>
                  <a:pt x="21579" y="50380"/>
                </a:lnTo>
                <a:close/>
                <a:moveTo>
                  <a:pt x="33085" y="50362"/>
                </a:moveTo>
                <a:lnTo>
                  <a:pt x="32973" y="50399"/>
                </a:lnTo>
                <a:lnTo>
                  <a:pt x="32806" y="50474"/>
                </a:lnTo>
                <a:lnTo>
                  <a:pt x="32694" y="50529"/>
                </a:lnTo>
                <a:lnTo>
                  <a:pt x="32638" y="50548"/>
                </a:lnTo>
                <a:lnTo>
                  <a:pt x="32563" y="50529"/>
                </a:lnTo>
                <a:lnTo>
                  <a:pt x="32470" y="50474"/>
                </a:lnTo>
                <a:lnTo>
                  <a:pt x="32359" y="50436"/>
                </a:lnTo>
                <a:lnTo>
                  <a:pt x="32284" y="50418"/>
                </a:lnTo>
                <a:lnTo>
                  <a:pt x="32266" y="50418"/>
                </a:lnTo>
                <a:lnTo>
                  <a:pt x="32266" y="50455"/>
                </a:lnTo>
                <a:lnTo>
                  <a:pt x="32340" y="50585"/>
                </a:lnTo>
                <a:lnTo>
                  <a:pt x="32452" y="50697"/>
                </a:lnTo>
                <a:lnTo>
                  <a:pt x="32340" y="50790"/>
                </a:lnTo>
                <a:lnTo>
                  <a:pt x="32210" y="50920"/>
                </a:lnTo>
                <a:lnTo>
                  <a:pt x="32154" y="50995"/>
                </a:lnTo>
                <a:lnTo>
                  <a:pt x="32117" y="51069"/>
                </a:lnTo>
                <a:lnTo>
                  <a:pt x="32117" y="51144"/>
                </a:lnTo>
                <a:lnTo>
                  <a:pt x="32154" y="51200"/>
                </a:lnTo>
                <a:lnTo>
                  <a:pt x="32228" y="51237"/>
                </a:lnTo>
                <a:lnTo>
                  <a:pt x="32284" y="51237"/>
                </a:lnTo>
                <a:lnTo>
                  <a:pt x="32359" y="51218"/>
                </a:lnTo>
                <a:lnTo>
                  <a:pt x="32452" y="51162"/>
                </a:lnTo>
                <a:lnTo>
                  <a:pt x="32582" y="51051"/>
                </a:lnTo>
                <a:lnTo>
                  <a:pt x="32694" y="50958"/>
                </a:lnTo>
                <a:lnTo>
                  <a:pt x="32768" y="51051"/>
                </a:lnTo>
                <a:lnTo>
                  <a:pt x="32880" y="51181"/>
                </a:lnTo>
                <a:lnTo>
                  <a:pt x="32954" y="51237"/>
                </a:lnTo>
                <a:lnTo>
                  <a:pt x="33010" y="51274"/>
                </a:lnTo>
                <a:lnTo>
                  <a:pt x="33066" y="51274"/>
                </a:lnTo>
                <a:lnTo>
                  <a:pt x="33122" y="51237"/>
                </a:lnTo>
                <a:lnTo>
                  <a:pt x="33159" y="51181"/>
                </a:lnTo>
                <a:lnTo>
                  <a:pt x="33159" y="51125"/>
                </a:lnTo>
                <a:lnTo>
                  <a:pt x="33122" y="51069"/>
                </a:lnTo>
                <a:lnTo>
                  <a:pt x="33085" y="50995"/>
                </a:lnTo>
                <a:lnTo>
                  <a:pt x="32992" y="50883"/>
                </a:lnTo>
                <a:lnTo>
                  <a:pt x="32899" y="50790"/>
                </a:lnTo>
                <a:lnTo>
                  <a:pt x="32992" y="50716"/>
                </a:lnTo>
                <a:lnTo>
                  <a:pt x="33159" y="50567"/>
                </a:lnTo>
                <a:lnTo>
                  <a:pt x="33215" y="50492"/>
                </a:lnTo>
                <a:lnTo>
                  <a:pt x="33252" y="50436"/>
                </a:lnTo>
                <a:lnTo>
                  <a:pt x="33252" y="50399"/>
                </a:lnTo>
                <a:lnTo>
                  <a:pt x="33252" y="50380"/>
                </a:lnTo>
                <a:lnTo>
                  <a:pt x="33215" y="50362"/>
                </a:lnTo>
                <a:close/>
                <a:moveTo>
                  <a:pt x="34779" y="50362"/>
                </a:moveTo>
                <a:lnTo>
                  <a:pt x="34742" y="50399"/>
                </a:lnTo>
                <a:lnTo>
                  <a:pt x="34742" y="50455"/>
                </a:lnTo>
                <a:lnTo>
                  <a:pt x="34760" y="50511"/>
                </a:lnTo>
                <a:lnTo>
                  <a:pt x="34798" y="50567"/>
                </a:lnTo>
                <a:lnTo>
                  <a:pt x="34928" y="50678"/>
                </a:lnTo>
                <a:lnTo>
                  <a:pt x="35189" y="50846"/>
                </a:lnTo>
                <a:lnTo>
                  <a:pt x="35077" y="50939"/>
                </a:lnTo>
                <a:lnTo>
                  <a:pt x="34928" y="51069"/>
                </a:lnTo>
                <a:lnTo>
                  <a:pt x="34872" y="51144"/>
                </a:lnTo>
                <a:lnTo>
                  <a:pt x="34853" y="51218"/>
                </a:lnTo>
                <a:lnTo>
                  <a:pt x="34872" y="51237"/>
                </a:lnTo>
                <a:lnTo>
                  <a:pt x="34891" y="51256"/>
                </a:lnTo>
                <a:lnTo>
                  <a:pt x="34928" y="51274"/>
                </a:lnTo>
                <a:lnTo>
                  <a:pt x="35021" y="51274"/>
                </a:lnTo>
                <a:lnTo>
                  <a:pt x="35058" y="51256"/>
                </a:lnTo>
                <a:lnTo>
                  <a:pt x="35170" y="51200"/>
                </a:lnTo>
                <a:lnTo>
                  <a:pt x="35244" y="51125"/>
                </a:lnTo>
                <a:lnTo>
                  <a:pt x="35338" y="51088"/>
                </a:lnTo>
                <a:lnTo>
                  <a:pt x="35412" y="51051"/>
                </a:lnTo>
                <a:lnTo>
                  <a:pt x="35487" y="51069"/>
                </a:lnTo>
                <a:lnTo>
                  <a:pt x="35524" y="51088"/>
                </a:lnTo>
                <a:lnTo>
                  <a:pt x="35580" y="51125"/>
                </a:lnTo>
                <a:lnTo>
                  <a:pt x="35617" y="51144"/>
                </a:lnTo>
                <a:lnTo>
                  <a:pt x="35654" y="51144"/>
                </a:lnTo>
                <a:lnTo>
                  <a:pt x="35691" y="51125"/>
                </a:lnTo>
                <a:lnTo>
                  <a:pt x="35710" y="51107"/>
                </a:lnTo>
                <a:lnTo>
                  <a:pt x="35710" y="51088"/>
                </a:lnTo>
                <a:lnTo>
                  <a:pt x="35691" y="51051"/>
                </a:lnTo>
                <a:lnTo>
                  <a:pt x="35654" y="50995"/>
                </a:lnTo>
                <a:lnTo>
                  <a:pt x="35617" y="50939"/>
                </a:lnTo>
                <a:lnTo>
                  <a:pt x="35635" y="50883"/>
                </a:lnTo>
                <a:lnTo>
                  <a:pt x="35654" y="50846"/>
                </a:lnTo>
                <a:lnTo>
                  <a:pt x="35747" y="50790"/>
                </a:lnTo>
                <a:lnTo>
                  <a:pt x="35822" y="50734"/>
                </a:lnTo>
                <a:lnTo>
                  <a:pt x="35952" y="50623"/>
                </a:lnTo>
                <a:lnTo>
                  <a:pt x="35989" y="50548"/>
                </a:lnTo>
                <a:lnTo>
                  <a:pt x="36026" y="50492"/>
                </a:lnTo>
                <a:lnTo>
                  <a:pt x="36026" y="50436"/>
                </a:lnTo>
                <a:lnTo>
                  <a:pt x="35971" y="50399"/>
                </a:lnTo>
                <a:lnTo>
                  <a:pt x="35915" y="50380"/>
                </a:lnTo>
                <a:lnTo>
                  <a:pt x="35840" y="50380"/>
                </a:lnTo>
                <a:lnTo>
                  <a:pt x="35784" y="50399"/>
                </a:lnTo>
                <a:lnTo>
                  <a:pt x="35729" y="50436"/>
                </a:lnTo>
                <a:lnTo>
                  <a:pt x="35635" y="50511"/>
                </a:lnTo>
                <a:lnTo>
                  <a:pt x="35524" y="50585"/>
                </a:lnTo>
                <a:lnTo>
                  <a:pt x="35449" y="50641"/>
                </a:lnTo>
                <a:lnTo>
                  <a:pt x="35431" y="50660"/>
                </a:lnTo>
                <a:lnTo>
                  <a:pt x="35319" y="50604"/>
                </a:lnTo>
                <a:lnTo>
                  <a:pt x="35263" y="50567"/>
                </a:lnTo>
                <a:lnTo>
                  <a:pt x="35207" y="50511"/>
                </a:lnTo>
                <a:lnTo>
                  <a:pt x="35133" y="50474"/>
                </a:lnTo>
                <a:lnTo>
                  <a:pt x="35077" y="50418"/>
                </a:lnTo>
                <a:lnTo>
                  <a:pt x="34984" y="50380"/>
                </a:lnTo>
                <a:lnTo>
                  <a:pt x="34872" y="50362"/>
                </a:lnTo>
                <a:close/>
                <a:moveTo>
                  <a:pt x="38614" y="50362"/>
                </a:moveTo>
                <a:lnTo>
                  <a:pt x="38503" y="50399"/>
                </a:lnTo>
                <a:lnTo>
                  <a:pt x="38410" y="50436"/>
                </a:lnTo>
                <a:lnTo>
                  <a:pt x="38205" y="50529"/>
                </a:lnTo>
                <a:lnTo>
                  <a:pt x="38093" y="50567"/>
                </a:lnTo>
                <a:lnTo>
                  <a:pt x="38019" y="50511"/>
                </a:lnTo>
                <a:lnTo>
                  <a:pt x="37963" y="50474"/>
                </a:lnTo>
                <a:lnTo>
                  <a:pt x="37907" y="50436"/>
                </a:lnTo>
                <a:lnTo>
                  <a:pt x="37851" y="50399"/>
                </a:lnTo>
                <a:lnTo>
                  <a:pt x="37795" y="50380"/>
                </a:lnTo>
                <a:lnTo>
                  <a:pt x="37739" y="50380"/>
                </a:lnTo>
                <a:lnTo>
                  <a:pt x="37683" y="50399"/>
                </a:lnTo>
                <a:lnTo>
                  <a:pt x="37628" y="50436"/>
                </a:lnTo>
                <a:lnTo>
                  <a:pt x="37590" y="50492"/>
                </a:lnTo>
                <a:lnTo>
                  <a:pt x="37590" y="50529"/>
                </a:lnTo>
                <a:lnTo>
                  <a:pt x="37609" y="50585"/>
                </a:lnTo>
                <a:lnTo>
                  <a:pt x="37646" y="50641"/>
                </a:lnTo>
                <a:lnTo>
                  <a:pt x="37702" y="50697"/>
                </a:lnTo>
                <a:lnTo>
                  <a:pt x="37777" y="50753"/>
                </a:lnTo>
                <a:lnTo>
                  <a:pt x="37646" y="50827"/>
                </a:lnTo>
                <a:lnTo>
                  <a:pt x="37516" y="50920"/>
                </a:lnTo>
                <a:lnTo>
                  <a:pt x="37441" y="50958"/>
                </a:lnTo>
                <a:lnTo>
                  <a:pt x="37386" y="51032"/>
                </a:lnTo>
                <a:lnTo>
                  <a:pt x="37348" y="51088"/>
                </a:lnTo>
                <a:lnTo>
                  <a:pt x="37348" y="51162"/>
                </a:lnTo>
                <a:lnTo>
                  <a:pt x="37367" y="51218"/>
                </a:lnTo>
                <a:lnTo>
                  <a:pt x="37404" y="51256"/>
                </a:lnTo>
                <a:lnTo>
                  <a:pt x="37460" y="51274"/>
                </a:lnTo>
                <a:lnTo>
                  <a:pt x="37534" y="51274"/>
                </a:lnTo>
                <a:lnTo>
                  <a:pt x="37683" y="51237"/>
                </a:lnTo>
                <a:lnTo>
                  <a:pt x="37795" y="51181"/>
                </a:lnTo>
                <a:lnTo>
                  <a:pt x="37944" y="51069"/>
                </a:lnTo>
                <a:lnTo>
                  <a:pt x="38019" y="51013"/>
                </a:lnTo>
                <a:lnTo>
                  <a:pt x="38093" y="50995"/>
                </a:lnTo>
                <a:lnTo>
                  <a:pt x="38168" y="51013"/>
                </a:lnTo>
                <a:lnTo>
                  <a:pt x="38242" y="51069"/>
                </a:lnTo>
                <a:lnTo>
                  <a:pt x="38316" y="51125"/>
                </a:lnTo>
                <a:lnTo>
                  <a:pt x="38372" y="51162"/>
                </a:lnTo>
                <a:lnTo>
                  <a:pt x="38521" y="51162"/>
                </a:lnTo>
                <a:lnTo>
                  <a:pt x="38540" y="51125"/>
                </a:lnTo>
                <a:lnTo>
                  <a:pt x="38521" y="51069"/>
                </a:lnTo>
                <a:lnTo>
                  <a:pt x="38447" y="50958"/>
                </a:lnTo>
                <a:lnTo>
                  <a:pt x="38354" y="50827"/>
                </a:lnTo>
                <a:lnTo>
                  <a:pt x="38540" y="50716"/>
                </a:lnTo>
                <a:lnTo>
                  <a:pt x="38614" y="50641"/>
                </a:lnTo>
                <a:lnTo>
                  <a:pt x="38689" y="50567"/>
                </a:lnTo>
                <a:lnTo>
                  <a:pt x="38707" y="50511"/>
                </a:lnTo>
                <a:lnTo>
                  <a:pt x="38726" y="50436"/>
                </a:lnTo>
                <a:lnTo>
                  <a:pt x="38726" y="50399"/>
                </a:lnTo>
                <a:lnTo>
                  <a:pt x="38707" y="50380"/>
                </a:lnTo>
                <a:lnTo>
                  <a:pt x="38670" y="50362"/>
                </a:lnTo>
                <a:close/>
                <a:moveTo>
                  <a:pt x="43027" y="50362"/>
                </a:moveTo>
                <a:lnTo>
                  <a:pt x="42952" y="50380"/>
                </a:lnTo>
                <a:lnTo>
                  <a:pt x="42915" y="50436"/>
                </a:lnTo>
                <a:lnTo>
                  <a:pt x="42896" y="50511"/>
                </a:lnTo>
                <a:lnTo>
                  <a:pt x="42915" y="50567"/>
                </a:lnTo>
                <a:lnTo>
                  <a:pt x="42934" y="50604"/>
                </a:lnTo>
                <a:lnTo>
                  <a:pt x="42990" y="50660"/>
                </a:lnTo>
                <a:lnTo>
                  <a:pt x="43120" y="50771"/>
                </a:lnTo>
                <a:lnTo>
                  <a:pt x="43027" y="50865"/>
                </a:lnTo>
                <a:lnTo>
                  <a:pt x="42990" y="50920"/>
                </a:lnTo>
                <a:lnTo>
                  <a:pt x="42952" y="50995"/>
                </a:lnTo>
                <a:lnTo>
                  <a:pt x="42934" y="51051"/>
                </a:lnTo>
                <a:lnTo>
                  <a:pt x="42952" y="51088"/>
                </a:lnTo>
                <a:lnTo>
                  <a:pt x="43008" y="51125"/>
                </a:lnTo>
                <a:lnTo>
                  <a:pt x="43101" y="51125"/>
                </a:lnTo>
                <a:lnTo>
                  <a:pt x="43194" y="51107"/>
                </a:lnTo>
                <a:lnTo>
                  <a:pt x="43269" y="51051"/>
                </a:lnTo>
                <a:lnTo>
                  <a:pt x="43325" y="51013"/>
                </a:lnTo>
                <a:lnTo>
                  <a:pt x="43362" y="50995"/>
                </a:lnTo>
                <a:lnTo>
                  <a:pt x="43399" y="51013"/>
                </a:lnTo>
                <a:lnTo>
                  <a:pt x="43436" y="51069"/>
                </a:lnTo>
                <a:lnTo>
                  <a:pt x="43492" y="51107"/>
                </a:lnTo>
                <a:lnTo>
                  <a:pt x="43548" y="51181"/>
                </a:lnTo>
                <a:lnTo>
                  <a:pt x="43604" y="51256"/>
                </a:lnTo>
                <a:lnTo>
                  <a:pt x="43641" y="51274"/>
                </a:lnTo>
                <a:lnTo>
                  <a:pt x="43678" y="51274"/>
                </a:lnTo>
                <a:lnTo>
                  <a:pt x="43716" y="51256"/>
                </a:lnTo>
                <a:lnTo>
                  <a:pt x="43734" y="51200"/>
                </a:lnTo>
                <a:lnTo>
                  <a:pt x="43716" y="51144"/>
                </a:lnTo>
                <a:lnTo>
                  <a:pt x="43697" y="51069"/>
                </a:lnTo>
                <a:lnTo>
                  <a:pt x="43623" y="50902"/>
                </a:lnTo>
                <a:lnTo>
                  <a:pt x="43604" y="50846"/>
                </a:lnTo>
                <a:lnTo>
                  <a:pt x="43604" y="50809"/>
                </a:lnTo>
                <a:lnTo>
                  <a:pt x="43678" y="50734"/>
                </a:lnTo>
                <a:lnTo>
                  <a:pt x="43809" y="50585"/>
                </a:lnTo>
                <a:lnTo>
                  <a:pt x="43865" y="50511"/>
                </a:lnTo>
                <a:lnTo>
                  <a:pt x="43902" y="50436"/>
                </a:lnTo>
                <a:lnTo>
                  <a:pt x="43902" y="50418"/>
                </a:lnTo>
                <a:lnTo>
                  <a:pt x="43883" y="50399"/>
                </a:lnTo>
                <a:lnTo>
                  <a:pt x="43846" y="50399"/>
                </a:lnTo>
                <a:lnTo>
                  <a:pt x="43809" y="50418"/>
                </a:lnTo>
                <a:lnTo>
                  <a:pt x="43716" y="50455"/>
                </a:lnTo>
                <a:lnTo>
                  <a:pt x="43585" y="50529"/>
                </a:lnTo>
                <a:lnTo>
                  <a:pt x="43474" y="50585"/>
                </a:lnTo>
                <a:lnTo>
                  <a:pt x="43436" y="50604"/>
                </a:lnTo>
                <a:lnTo>
                  <a:pt x="43399" y="50604"/>
                </a:lnTo>
                <a:lnTo>
                  <a:pt x="43362" y="50585"/>
                </a:lnTo>
                <a:lnTo>
                  <a:pt x="43325" y="50567"/>
                </a:lnTo>
                <a:lnTo>
                  <a:pt x="43250" y="50492"/>
                </a:lnTo>
                <a:lnTo>
                  <a:pt x="43176" y="50418"/>
                </a:lnTo>
                <a:lnTo>
                  <a:pt x="43139" y="50380"/>
                </a:lnTo>
                <a:lnTo>
                  <a:pt x="43101" y="50362"/>
                </a:lnTo>
                <a:close/>
                <a:moveTo>
                  <a:pt x="50958" y="50380"/>
                </a:moveTo>
                <a:lnTo>
                  <a:pt x="50902" y="50399"/>
                </a:lnTo>
                <a:lnTo>
                  <a:pt x="50865" y="50455"/>
                </a:lnTo>
                <a:lnTo>
                  <a:pt x="50846" y="50529"/>
                </a:lnTo>
                <a:lnTo>
                  <a:pt x="50846" y="50585"/>
                </a:lnTo>
                <a:lnTo>
                  <a:pt x="50902" y="50641"/>
                </a:lnTo>
                <a:lnTo>
                  <a:pt x="50958" y="50697"/>
                </a:lnTo>
                <a:lnTo>
                  <a:pt x="51107" y="50771"/>
                </a:lnTo>
                <a:lnTo>
                  <a:pt x="51219" y="50846"/>
                </a:lnTo>
                <a:lnTo>
                  <a:pt x="51144" y="50939"/>
                </a:lnTo>
                <a:lnTo>
                  <a:pt x="51070" y="51051"/>
                </a:lnTo>
                <a:lnTo>
                  <a:pt x="51051" y="51107"/>
                </a:lnTo>
                <a:lnTo>
                  <a:pt x="51033" y="51162"/>
                </a:lnTo>
                <a:lnTo>
                  <a:pt x="51070" y="51218"/>
                </a:lnTo>
                <a:lnTo>
                  <a:pt x="51126" y="51256"/>
                </a:lnTo>
                <a:lnTo>
                  <a:pt x="51182" y="51274"/>
                </a:lnTo>
                <a:lnTo>
                  <a:pt x="51237" y="51256"/>
                </a:lnTo>
                <a:lnTo>
                  <a:pt x="51293" y="51218"/>
                </a:lnTo>
                <a:lnTo>
                  <a:pt x="51349" y="51162"/>
                </a:lnTo>
                <a:lnTo>
                  <a:pt x="51442" y="51069"/>
                </a:lnTo>
                <a:lnTo>
                  <a:pt x="51479" y="51032"/>
                </a:lnTo>
                <a:lnTo>
                  <a:pt x="51535" y="51013"/>
                </a:lnTo>
                <a:lnTo>
                  <a:pt x="51573" y="51032"/>
                </a:lnTo>
                <a:lnTo>
                  <a:pt x="51647" y="51069"/>
                </a:lnTo>
                <a:lnTo>
                  <a:pt x="51777" y="51181"/>
                </a:lnTo>
                <a:lnTo>
                  <a:pt x="51833" y="51218"/>
                </a:lnTo>
                <a:lnTo>
                  <a:pt x="51908" y="51237"/>
                </a:lnTo>
                <a:lnTo>
                  <a:pt x="51963" y="51218"/>
                </a:lnTo>
                <a:lnTo>
                  <a:pt x="52001" y="51181"/>
                </a:lnTo>
                <a:lnTo>
                  <a:pt x="52019" y="51125"/>
                </a:lnTo>
                <a:lnTo>
                  <a:pt x="52001" y="51051"/>
                </a:lnTo>
                <a:lnTo>
                  <a:pt x="51963" y="50995"/>
                </a:lnTo>
                <a:lnTo>
                  <a:pt x="51908" y="50920"/>
                </a:lnTo>
                <a:lnTo>
                  <a:pt x="51777" y="50809"/>
                </a:lnTo>
                <a:lnTo>
                  <a:pt x="51684" y="50716"/>
                </a:lnTo>
                <a:lnTo>
                  <a:pt x="51740" y="50623"/>
                </a:lnTo>
                <a:lnTo>
                  <a:pt x="51796" y="50511"/>
                </a:lnTo>
                <a:lnTo>
                  <a:pt x="51815" y="50455"/>
                </a:lnTo>
                <a:lnTo>
                  <a:pt x="51815" y="50418"/>
                </a:lnTo>
                <a:lnTo>
                  <a:pt x="51777" y="50399"/>
                </a:lnTo>
                <a:lnTo>
                  <a:pt x="51703" y="50380"/>
                </a:lnTo>
                <a:lnTo>
                  <a:pt x="51666" y="50399"/>
                </a:lnTo>
                <a:lnTo>
                  <a:pt x="51610" y="50455"/>
                </a:lnTo>
                <a:lnTo>
                  <a:pt x="51554" y="50511"/>
                </a:lnTo>
                <a:lnTo>
                  <a:pt x="51517" y="50529"/>
                </a:lnTo>
                <a:lnTo>
                  <a:pt x="51442" y="50548"/>
                </a:lnTo>
                <a:lnTo>
                  <a:pt x="51386" y="50529"/>
                </a:lnTo>
                <a:lnTo>
                  <a:pt x="51275" y="50455"/>
                </a:lnTo>
                <a:lnTo>
                  <a:pt x="51163" y="50418"/>
                </a:lnTo>
                <a:lnTo>
                  <a:pt x="51051" y="50380"/>
                </a:lnTo>
                <a:close/>
                <a:moveTo>
                  <a:pt x="72574" y="50380"/>
                </a:moveTo>
                <a:lnTo>
                  <a:pt x="72499" y="50418"/>
                </a:lnTo>
                <a:lnTo>
                  <a:pt x="72462" y="50474"/>
                </a:lnTo>
                <a:lnTo>
                  <a:pt x="72443" y="50529"/>
                </a:lnTo>
                <a:lnTo>
                  <a:pt x="72443" y="50585"/>
                </a:lnTo>
                <a:lnTo>
                  <a:pt x="72481" y="50641"/>
                </a:lnTo>
                <a:lnTo>
                  <a:pt x="72592" y="50734"/>
                </a:lnTo>
                <a:lnTo>
                  <a:pt x="72704" y="50809"/>
                </a:lnTo>
                <a:lnTo>
                  <a:pt x="72462" y="50939"/>
                </a:lnTo>
                <a:lnTo>
                  <a:pt x="72350" y="51032"/>
                </a:lnTo>
                <a:lnTo>
                  <a:pt x="72313" y="51069"/>
                </a:lnTo>
                <a:lnTo>
                  <a:pt x="72294" y="51125"/>
                </a:lnTo>
                <a:lnTo>
                  <a:pt x="72294" y="51200"/>
                </a:lnTo>
                <a:lnTo>
                  <a:pt x="72332" y="51256"/>
                </a:lnTo>
                <a:lnTo>
                  <a:pt x="72388" y="51274"/>
                </a:lnTo>
                <a:lnTo>
                  <a:pt x="72462" y="51274"/>
                </a:lnTo>
                <a:lnTo>
                  <a:pt x="72611" y="51256"/>
                </a:lnTo>
                <a:lnTo>
                  <a:pt x="72723" y="51200"/>
                </a:lnTo>
                <a:lnTo>
                  <a:pt x="72778" y="51144"/>
                </a:lnTo>
                <a:lnTo>
                  <a:pt x="72872" y="51088"/>
                </a:lnTo>
                <a:lnTo>
                  <a:pt x="72946" y="51032"/>
                </a:lnTo>
                <a:lnTo>
                  <a:pt x="73002" y="50995"/>
                </a:lnTo>
                <a:lnTo>
                  <a:pt x="73039" y="50995"/>
                </a:lnTo>
                <a:lnTo>
                  <a:pt x="73076" y="51013"/>
                </a:lnTo>
                <a:lnTo>
                  <a:pt x="73151" y="51051"/>
                </a:lnTo>
                <a:lnTo>
                  <a:pt x="73225" y="51107"/>
                </a:lnTo>
                <a:lnTo>
                  <a:pt x="73263" y="51125"/>
                </a:lnTo>
                <a:lnTo>
                  <a:pt x="73300" y="51107"/>
                </a:lnTo>
                <a:lnTo>
                  <a:pt x="73374" y="51088"/>
                </a:lnTo>
                <a:lnTo>
                  <a:pt x="73393" y="51051"/>
                </a:lnTo>
                <a:lnTo>
                  <a:pt x="73412" y="51013"/>
                </a:lnTo>
                <a:lnTo>
                  <a:pt x="73393" y="50958"/>
                </a:lnTo>
                <a:lnTo>
                  <a:pt x="73318" y="50846"/>
                </a:lnTo>
                <a:lnTo>
                  <a:pt x="73225" y="50753"/>
                </a:lnTo>
                <a:lnTo>
                  <a:pt x="73281" y="50697"/>
                </a:lnTo>
                <a:lnTo>
                  <a:pt x="73337" y="50585"/>
                </a:lnTo>
                <a:lnTo>
                  <a:pt x="73374" y="50492"/>
                </a:lnTo>
                <a:lnTo>
                  <a:pt x="73374" y="50436"/>
                </a:lnTo>
                <a:lnTo>
                  <a:pt x="73356" y="50399"/>
                </a:lnTo>
                <a:lnTo>
                  <a:pt x="73318" y="50380"/>
                </a:lnTo>
                <a:lnTo>
                  <a:pt x="73281" y="50380"/>
                </a:lnTo>
                <a:lnTo>
                  <a:pt x="73188" y="50436"/>
                </a:lnTo>
                <a:lnTo>
                  <a:pt x="73114" y="50511"/>
                </a:lnTo>
                <a:lnTo>
                  <a:pt x="73039" y="50548"/>
                </a:lnTo>
                <a:lnTo>
                  <a:pt x="72983" y="50548"/>
                </a:lnTo>
                <a:lnTo>
                  <a:pt x="72909" y="50529"/>
                </a:lnTo>
                <a:lnTo>
                  <a:pt x="72778" y="50455"/>
                </a:lnTo>
                <a:lnTo>
                  <a:pt x="72704" y="50418"/>
                </a:lnTo>
                <a:lnTo>
                  <a:pt x="72648" y="50380"/>
                </a:lnTo>
                <a:close/>
                <a:moveTo>
                  <a:pt x="80468" y="50380"/>
                </a:moveTo>
                <a:lnTo>
                  <a:pt x="80393" y="50399"/>
                </a:lnTo>
                <a:lnTo>
                  <a:pt x="80337" y="50436"/>
                </a:lnTo>
                <a:lnTo>
                  <a:pt x="80319" y="50492"/>
                </a:lnTo>
                <a:lnTo>
                  <a:pt x="80319" y="50567"/>
                </a:lnTo>
                <a:lnTo>
                  <a:pt x="80337" y="50604"/>
                </a:lnTo>
                <a:lnTo>
                  <a:pt x="80412" y="50697"/>
                </a:lnTo>
                <a:lnTo>
                  <a:pt x="80505" y="50771"/>
                </a:lnTo>
                <a:lnTo>
                  <a:pt x="80524" y="50809"/>
                </a:lnTo>
                <a:lnTo>
                  <a:pt x="80542" y="50865"/>
                </a:lnTo>
                <a:lnTo>
                  <a:pt x="80524" y="50902"/>
                </a:lnTo>
                <a:lnTo>
                  <a:pt x="80505" y="50920"/>
                </a:lnTo>
                <a:lnTo>
                  <a:pt x="80449" y="50995"/>
                </a:lnTo>
                <a:lnTo>
                  <a:pt x="80393" y="51051"/>
                </a:lnTo>
                <a:lnTo>
                  <a:pt x="80393" y="51107"/>
                </a:lnTo>
                <a:lnTo>
                  <a:pt x="80393" y="51144"/>
                </a:lnTo>
                <a:lnTo>
                  <a:pt x="80431" y="51181"/>
                </a:lnTo>
                <a:lnTo>
                  <a:pt x="80468" y="51200"/>
                </a:lnTo>
                <a:lnTo>
                  <a:pt x="80505" y="51218"/>
                </a:lnTo>
                <a:lnTo>
                  <a:pt x="80542" y="51200"/>
                </a:lnTo>
                <a:lnTo>
                  <a:pt x="80635" y="51162"/>
                </a:lnTo>
                <a:lnTo>
                  <a:pt x="80710" y="51144"/>
                </a:lnTo>
                <a:lnTo>
                  <a:pt x="80784" y="51125"/>
                </a:lnTo>
                <a:lnTo>
                  <a:pt x="80803" y="51125"/>
                </a:lnTo>
                <a:lnTo>
                  <a:pt x="80821" y="51144"/>
                </a:lnTo>
                <a:lnTo>
                  <a:pt x="80896" y="51181"/>
                </a:lnTo>
                <a:lnTo>
                  <a:pt x="80933" y="51200"/>
                </a:lnTo>
                <a:lnTo>
                  <a:pt x="80970" y="51237"/>
                </a:lnTo>
                <a:lnTo>
                  <a:pt x="81026" y="51274"/>
                </a:lnTo>
                <a:lnTo>
                  <a:pt x="81082" y="51274"/>
                </a:lnTo>
                <a:lnTo>
                  <a:pt x="81138" y="51256"/>
                </a:lnTo>
                <a:lnTo>
                  <a:pt x="81157" y="51200"/>
                </a:lnTo>
                <a:lnTo>
                  <a:pt x="81175" y="51162"/>
                </a:lnTo>
                <a:lnTo>
                  <a:pt x="81157" y="51107"/>
                </a:lnTo>
                <a:lnTo>
                  <a:pt x="81101" y="50995"/>
                </a:lnTo>
                <a:lnTo>
                  <a:pt x="81045" y="50902"/>
                </a:lnTo>
                <a:lnTo>
                  <a:pt x="81250" y="50790"/>
                </a:lnTo>
                <a:lnTo>
                  <a:pt x="81361" y="50716"/>
                </a:lnTo>
                <a:lnTo>
                  <a:pt x="81399" y="50678"/>
                </a:lnTo>
                <a:lnTo>
                  <a:pt x="81436" y="50641"/>
                </a:lnTo>
                <a:lnTo>
                  <a:pt x="81455" y="50585"/>
                </a:lnTo>
                <a:lnTo>
                  <a:pt x="81436" y="50529"/>
                </a:lnTo>
                <a:lnTo>
                  <a:pt x="81399" y="50492"/>
                </a:lnTo>
                <a:lnTo>
                  <a:pt x="81380" y="50474"/>
                </a:lnTo>
                <a:lnTo>
                  <a:pt x="81324" y="50492"/>
                </a:lnTo>
                <a:lnTo>
                  <a:pt x="81231" y="50511"/>
                </a:lnTo>
                <a:lnTo>
                  <a:pt x="81082" y="50585"/>
                </a:lnTo>
                <a:lnTo>
                  <a:pt x="80952" y="50641"/>
                </a:lnTo>
                <a:lnTo>
                  <a:pt x="80896" y="50660"/>
                </a:lnTo>
                <a:lnTo>
                  <a:pt x="80859" y="50660"/>
                </a:lnTo>
                <a:lnTo>
                  <a:pt x="80821" y="50641"/>
                </a:lnTo>
                <a:lnTo>
                  <a:pt x="80784" y="50604"/>
                </a:lnTo>
                <a:lnTo>
                  <a:pt x="80710" y="50511"/>
                </a:lnTo>
                <a:lnTo>
                  <a:pt x="80617" y="50436"/>
                </a:lnTo>
                <a:lnTo>
                  <a:pt x="80579" y="50399"/>
                </a:lnTo>
                <a:lnTo>
                  <a:pt x="80524" y="50380"/>
                </a:lnTo>
                <a:close/>
                <a:moveTo>
                  <a:pt x="89311" y="50362"/>
                </a:moveTo>
                <a:lnTo>
                  <a:pt x="89144" y="50474"/>
                </a:lnTo>
                <a:lnTo>
                  <a:pt x="88958" y="50567"/>
                </a:lnTo>
                <a:lnTo>
                  <a:pt x="88864" y="50604"/>
                </a:lnTo>
                <a:lnTo>
                  <a:pt x="88790" y="50567"/>
                </a:lnTo>
                <a:lnTo>
                  <a:pt x="88753" y="50529"/>
                </a:lnTo>
                <a:lnTo>
                  <a:pt x="88697" y="50492"/>
                </a:lnTo>
                <a:lnTo>
                  <a:pt x="88660" y="50455"/>
                </a:lnTo>
                <a:lnTo>
                  <a:pt x="88604" y="50436"/>
                </a:lnTo>
                <a:lnTo>
                  <a:pt x="88492" y="50399"/>
                </a:lnTo>
                <a:lnTo>
                  <a:pt x="88455" y="50399"/>
                </a:lnTo>
                <a:lnTo>
                  <a:pt x="88418" y="50418"/>
                </a:lnTo>
                <a:lnTo>
                  <a:pt x="88399" y="50436"/>
                </a:lnTo>
                <a:lnTo>
                  <a:pt x="88399" y="50455"/>
                </a:lnTo>
                <a:lnTo>
                  <a:pt x="88399" y="50529"/>
                </a:lnTo>
                <a:lnTo>
                  <a:pt x="88418" y="50604"/>
                </a:lnTo>
                <a:lnTo>
                  <a:pt x="88474" y="50678"/>
                </a:lnTo>
                <a:lnTo>
                  <a:pt x="88529" y="50753"/>
                </a:lnTo>
                <a:lnTo>
                  <a:pt x="88585" y="50827"/>
                </a:lnTo>
                <a:lnTo>
                  <a:pt x="88492" y="50902"/>
                </a:lnTo>
                <a:lnTo>
                  <a:pt x="88380" y="51013"/>
                </a:lnTo>
                <a:lnTo>
                  <a:pt x="88343" y="51069"/>
                </a:lnTo>
                <a:lnTo>
                  <a:pt x="88343" y="51125"/>
                </a:lnTo>
                <a:lnTo>
                  <a:pt x="88362" y="51200"/>
                </a:lnTo>
                <a:lnTo>
                  <a:pt x="88436" y="51256"/>
                </a:lnTo>
                <a:lnTo>
                  <a:pt x="88492" y="51274"/>
                </a:lnTo>
                <a:lnTo>
                  <a:pt x="88548" y="51274"/>
                </a:lnTo>
                <a:lnTo>
                  <a:pt x="88604" y="51256"/>
                </a:lnTo>
                <a:lnTo>
                  <a:pt x="88678" y="51237"/>
                </a:lnTo>
                <a:lnTo>
                  <a:pt x="88771" y="51144"/>
                </a:lnTo>
                <a:lnTo>
                  <a:pt x="88827" y="51107"/>
                </a:lnTo>
                <a:lnTo>
                  <a:pt x="88864" y="51088"/>
                </a:lnTo>
                <a:lnTo>
                  <a:pt x="88920" y="51069"/>
                </a:lnTo>
                <a:lnTo>
                  <a:pt x="88976" y="51088"/>
                </a:lnTo>
                <a:lnTo>
                  <a:pt x="89069" y="51144"/>
                </a:lnTo>
                <a:lnTo>
                  <a:pt x="89200" y="51200"/>
                </a:lnTo>
                <a:lnTo>
                  <a:pt x="89293" y="51200"/>
                </a:lnTo>
                <a:lnTo>
                  <a:pt x="89311" y="51162"/>
                </a:lnTo>
                <a:lnTo>
                  <a:pt x="89311" y="51125"/>
                </a:lnTo>
                <a:lnTo>
                  <a:pt x="89311" y="51088"/>
                </a:lnTo>
                <a:lnTo>
                  <a:pt x="89237" y="51013"/>
                </a:lnTo>
                <a:lnTo>
                  <a:pt x="89162" y="50939"/>
                </a:lnTo>
                <a:lnTo>
                  <a:pt x="89144" y="50902"/>
                </a:lnTo>
                <a:lnTo>
                  <a:pt x="89125" y="50883"/>
                </a:lnTo>
                <a:lnTo>
                  <a:pt x="89144" y="50846"/>
                </a:lnTo>
                <a:lnTo>
                  <a:pt x="89181" y="50790"/>
                </a:lnTo>
                <a:lnTo>
                  <a:pt x="89293" y="50716"/>
                </a:lnTo>
                <a:lnTo>
                  <a:pt x="89404" y="50623"/>
                </a:lnTo>
                <a:lnTo>
                  <a:pt x="89442" y="50567"/>
                </a:lnTo>
                <a:lnTo>
                  <a:pt x="89479" y="50529"/>
                </a:lnTo>
                <a:lnTo>
                  <a:pt x="89479" y="50455"/>
                </a:lnTo>
                <a:lnTo>
                  <a:pt x="89442" y="50399"/>
                </a:lnTo>
                <a:lnTo>
                  <a:pt x="89423" y="50362"/>
                </a:lnTo>
                <a:close/>
                <a:moveTo>
                  <a:pt x="16031" y="50362"/>
                </a:moveTo>
                <a:lnTo>
                  <a:pt x="15993" y="50380"/>
                </a:lnTo>
                <a:lnTo>
                  <a:pt x="15938" y="50399"/>
                </a:lnTo>
                <a:lnTo>
                  <a:pt x="15919" y="50436"/>
                </a:lnTo>
                <a:lnTo>
                  <a:pt x="15919" y="50492"/>
                </a:lnTo>
                <a:lnTo>
                  <a:pt x="15938" y="50567"/>
                </a:lnTo>
                <a:lnTo>
                  <a:pt x="15993" y="50623"/>
                </a:lnTo>
                <a:lnTo>
                  <a:pt x="16049" y="50660"/>
                </a:lnTo>
                <a:lnTo>
                  <a:pt x="16217" y="50753"/>
                </a:lnTo>
                <a:lnTo>
                  <a:pt x="16533" y="50865"/>
                </a:lnTo>
                <a:lnTo>
                  <a:pt x="16459" y="50902"/>
                </a:lnTo>
                <a:lnTo>
                  <a:pt x="16384" y="50976"/>
                </a:lnTo>
                <a:lnTo>
                  <a:pt x="16310" y="51032"/>
                </a:lnTo>
                <a:lnTo>
                  <a:pt x="16291" y="51125"/>
                </a:lnTo>
                <a:lnTo>
                  <a:pt x="16291" y="51181"/>
                </a:lnTo>
                <a:lnTo>
                  <a:pt x="16291" y="51218"/>
                </a:lnTo>
                <a:lnTo>
                  <a:pt x="16329" y="51256"/>
                </a:lnTo>
                <a:lnTo>
                  <a:pt x="16366" y="51274"/>
                </a:lnTo>
                <a:lnTo>
                  <a:pt x="16459" y="51293"/>
                </a:lnTo>
                <a:lnTo>
                  <a:pt x="16552" y="51274"/>
                </a:lnTo>
                <a:lnTo>
                  <a:pt x="16645" y="51218"/>
                </a:lnTo>
                <a:lnTo>
                  <a:pt x="16719" y="51144"/>
                </a:lnTo>
                <a:lnTo>
                  <a:pt x="16794" y="51069"/>
                </a:lnTo>
                <a:lnTo>
                  <a:pt x="16850" y="51051"/>
                </a:lnTo>
                <a:lnTo>
                  <a:pt x="16868" y="51032"/>
                </a:lnTo>
                <a:lnTo>
                  <a:pt x="16924" y="51032"/>
                </a:lnTo>
                <a:lnTo>
                  <a:pt x="16980" y="51069"/>
                </a:lnTo>
                <a:lnTo>
                  <a:pt x="17092" y="51144"/>
                </a:lnTo>
                <a:lnTo>
                  <a:pt x="17222" y="51200"/>
                </a:lnTo>
                <a:lnTo>
                  <a:pt x="17278" y="51200"/>
                </a:lnTo>
                <a:lnTo>
                  <a:pt x="17315" y="51181"/>
                </a:lnTo>
                <a:lnTo>
                  <a:pt x="17315" y="51144"/>
                </a:lnTo>
                <a:lnTo>
                  <a:pt x="17297" y="51107"/>
                </a:lnTo>
                <a:lnTo>
                  <a:pt x="17222" y="51013"/>
                </a:lnTo>
                <a:lnTo>
                  <a:pt x="17073" y="50865"/>
                </a:lnTo>
                <a:lnTo>
                  <a:pt x="17129" y="50771"/>
                </a:lnTo>
                <a:lnTo>
                  <a:pt x="17241" y="50604"/>
                </a:lnTo>
                <a:lnTo>
                  <a:pt x="17297" y="50511"/>
                </a:lnTo>
                <a:lnTo>
                  <a:pt x="17315" y="50436"/>
                </a:lnTo>
                <a:lnTo>
                  <a:pt x="17315" y="50380"/>
                </a:lnTo>
                <a:lnTo>
                  <a:pt x="17278" y="50380"/>
                </a:lnTo>
                <a:lnTo>
                  <a:pt x="17222" y="50399"/>
                </a:lnTo>
                <a:lnTo>
                  <a:pt x="17148" y="50436"/>
                </a:lnTo>
                <a:lnTo>
                  <a:pt x="17017" y="50529"/>
                </a:lnTo>
                <a:lnTo>
                  <a:pt x="16887" y="50623"/>
                </a:lnTo>
                <a:lnTo>
                  <a:pt x="16831" y="50660"/>
                </a:lnTo>
                <a:lnTo>
                  <a:pt x="16719" y="50660"/>
                </a:lnTo>
                <a:lnTo>
                  <a:pt x="16664" y="50623"/>
                </a:lnTo>
                <a:lnTo>
                  <a:pt x="16515" y="50529"/>
                </a:lnTo>
                <a:lnTo>
                  <a:pt x="16366" y="50436"/>
                </a:lnTo>
                <a:lnTo>
                  <a:pt x="16291" y="50399"/>
                </a:lnTo>
                <a:lnTo>
                  <a:pt x="16217" y="50380"/>
                </a:lnTo>
                <a:lnTo>
                  <a:pt x="16105" y="50362"/>
                </a:lnTo>
                <a:close/>
                <a:moveTo>
                  <a:pt x="25023" y="50362"/>
                </a:moveTo>
                <a:lnTo>
                  <a:pt x="24930" y="50380"/>
                </a:lnTo>
                <a:lnTo>
                  <a:pt x="24856" y="50399"/>
                </a:lnTo>
                <a:lnTo>
                  <a:pt x="24800" y="50436"/>
                </a:lnTo>
                <a:lnTo>
                  <a:pt x="24669" y="50511"/>
                </a:lnTo>
                <a:lnTo>
                  <a:pt x="24595" y="50529"/>
                </a:lnTo>
                <a:lnTo>
                  <a:pt x="24576" y="50548"/>
                </a:lnTo>
                <a:lnTo>
                  <a:pt x="24465" y="50511"/>
                </a:lnTo>
                <a:lnTo>
                  <a:pt x="24372" y="50455"/>
                </a:lnTo>
                <a:lnTo>
                  <a:pt x="24260" y="50418"/>
                </a:lnTo>
                <a:lnTo>
                  <a:pt x="24204" y="50418"/>
                </a:lnTo>
                <a:lnTo>
                  <a:pt x="24148" y="50436"/>
                </a:lnTo>
                <a:lnTo>
                  <a:pt x="24129" y="50455"/>
                </a:lnTo>
                <a:lnTo>
                  <a:pt x="24111" y="50511"/>
                </a:lnTo>
                <a:lnTo>
                  <a:pt x="24129" y="50567"/>
                </a:lnTo>
                <a:lnTo>
                  <a:pt x="24185" y="50604"/>
                </a:lnTo>
                <a:lnTo>
                  <a:pt x="24278" y="50697"/>
                </a:lnTo>
                <a:lnTo>
                  <a:pt x="24353" y="50771"/>
                </a:lnTo>
                <a:lnTo>
                  <a:pt x="24353" y="50790"/>
                </a:lnTo>
                <a:lnTo>
                  <a:pt x="24334" y="50846"/>
                </a:lnTo>
                <a:lnTo>
                  <a:pt x="24297" y="50958"/>
                </a:lnTo>
                <a:lnTo>
                  <a:pt x="24241" y="51069"/>
                </a:lnTo>
                <a:lnTo>
                  <a:pt x="24241" y="51125"/>
                </a:lnTo>
                <a:lnTo>
                  <a:pt x="24241" y="51162"/>
                </a:lnTo>
                <a:lnTo>
                  <a:pt x="24278" y="51181"/>
                </a:lnTo>
                <a:lnTo>
                  <a:pt x="24353" y="51181"/>
                </a:lnTo>
                <a:lnTo>
                  <a:pt x="24390" y="51144"/>
                </a:lnTo>
                <a:lnTo>
                  <a:pt x="24427" y="51107"/>
                </a:lnTo>
                <a:lnTo>
                  <a:pt x="24520" y="51032"/>
                </a:lnTo>
                <a:lnTo>
                  <a:pt x="24614" y="50958"/>
                </a:lnTo>
                <a:lnTo>
                  <a:pt x="24651" y="50976"/>
                </a:lnTo>
                <a:lnTo>
                  <a:pt x="24707" y="50995"/>
                </a:lnTo>
                <a:lnTo>
                  <a:pt x="24800" y="51069"/>
                </a:lnTo>
                <a:lnTo>
                  <a:pt x="24967" y="51162"/>
                </a:lnTo>
                <a:lnTo>
                  <a:pt x="25098" y="51256"/>
                </a:lnTo>
                <a:lnTo>
                  <a:pt x="25153" y="51293"/>
                </a:lnTo>
                <a:lnTo>
                  <a:pt x="25191" y="51274"/>
                </a:lnTo>
                <a:lnTo>
                  <a:pt x="25209" y="51237"/>
                </a:lnTo>
                <a:lnTo>
                  <a:pt x="25172" y="51181"/>
                </a:lnTo>
                <a:lnTo>
                  <a:pt x="25060" y="51032"/>
                </a:lnTo>
                <a:lnTo>
                  <a:pt x="24930" y="50865"/>
                </a:lnTo>
                <a:lnTo>
                  <a:pt x="24856" y="50790"/>
                </a:lnTo>
                <a:lnTo>
                  <a:pt x="25042" y="50678"/>
                </a:lnTo>
                <a:lnTo>
                  <a:pt x="25135" y="50623"/>
                </a:lnTo>
                <a:lnTo>
                  <a:pt x="25153" y="50585"/>
                </a:lnTo>
                <a:lnTo>
                  <a:pt x="25172" y="50529"/>
                </a:lnTo>
                <a:lnTo>
                  <a:pt x="25172" y="50474"/>
                </a:lnTo>
                <a:lnTo>
                  <a:pt x="25172" y="50436"/>
                </a:lnTo>
                <a:lnTo>
                  <a:pt x="25135" y="50399"/>
                </a:lnTo>
                <a:lnTo>
                  <a:pt x="25116" y="50380"/>
                </a:lnTo>
                <a:lnTo>
                  <a:pt x="25023" y="50362"/>
                </a:lnTo>
                <a:close/>
                <a:moveTo>
                  <a:pt x="54719" y="50362"/>
                </a:moveTo>
                <a:lnTo>
                  <a:pt x="54496" y="50474"/>
                </a:lnTo>
                <a:lnTo>
                  <a:pt x="54291" y="50585"/>
                </a:lnTo>
                <a:lnTo>
                  <a:pt x="54216" y="50604"/>
                </a:lnTo>
                <a:lnTo>
                  <a:pt x="54179" y="50623"/>
                </a:lnTo>
                <a:lnTo>
                  <a:pt x="54123" y="50623"/>
                </a:lnTo>
                <a:lnTo>
                  <a:pt x="54086" y="50604"/>
                </a:lnTo>
                <a:lnTo>
                  <a:pt x="54011" y="50529"/>
                </a:lnTo>
                <a:lnTo>
                  <a:pt x="53918" y="50455"/>
                </a:lnTo>
                <a:lnTo>
                  <a:pt x="53844" y="50418"/>
                </a:lnTo>
                <a:lnTo>
                  <a:pt x="53751" y="50399"/>
                </a:lnTo>
                <a:lnTo>
                  <a:pt x="53714" y="50380"/>
                </a:lnTo>
                <a:lnTo>
                  <a:pt x="53658" y="50399"/>
                </a:lnTo>
                <a:lnTo>
                  <a:pt x="53639" y="50418"/>
                </a:lnTo>
                <a:lnTo>
                  <a:pt x="53602" y="50455"/>
                </a:lnTo>
                <a:lnTo>
                  <a:pt x="53602" y="50511"/>
                </a:lnTo>
                <a:lnTo>
                  <a:pt x="53620" y="50567"/>
                </a:lnTo>
                <a:lnTo>
                  <a:pt x="53639" y="50623"/>
                </a:lnTo>
                <a:lnTo>
                  <a:pt x="53676" y="50660"/>
                </a:lnTo>
                <a:lnTo>
                  <a:pt x="53788" y="50753"/>
                </a:lnTo>
                <a:lnTo>
                  <a:pt x="53863" y="50809"/>
                </a:lnTo>
                <a:lnTo>
                  <a:pt x="53732" y="50865"/>
                </a:lnTo>
                <a:lnTo>
                  <a:pt x="53565" y="50939"/>
                </a:lnTo>
                <a:lnTo>
                  <a:pt x="53490" y="50995"/>
                </a:lnTo>
                <a:lnTo>
                  <a:pt x="53434" y="51051"/>
                </a:lnTo>
                <a:lnTo>
                  <a:pt x="53378" y="51107"/>
                </a:lnTo>
                <a:lnTo>
                  <a:pt x="53378" y="51181"/>
                </a:lnTo>
                <a:lnTo>
                  <a:pt x="53397" y="51237"/>
                </a:lnTo>
                <a:lnTo>
                  <a:pt x="53453" y="51274"/>
                </a:lnTo>
                <a:lnTo>
                  <a:pt x="53509" y="51293"/>
                </a:lnTo>
                <a:lnTo>
                  <a:pt x="53583" y="51274"/>
                </a:lnTo>
                <a:lnTo>
                  <a:pt x="53732" y="51237"/>
                </a:lnTo>
                <a:lnTo>
                  <a:pt x="53825" y="51181"/>
                </a:lnTo>
                <a:lnTo>
                  <a:pt x="53993" y="51088"/>
                </a:lnTo>
                <a:lnTo>
                  <a:pt x="54086" y="51032"/>
                </a:lnTo>
                <a:lnTo>
                  <a:pt x="54142" y="51013"/>
                </a:lnTo>
                <a:lnTo>
                  <a:pt x="54216" y="51032"/>
                </a:lnTo>
                <a:lnTo>
                  <a:pt x="54291" y="51088"/>
                </a:lnTo>
                <a:lnTo>
                  <a:pt x="54347" y="51144"/>
                </a:lnTo>
                <a:lnTo>
                  <a:pt x="54421" y="51181"/>
                </a:lnTo>
                <a:lnTo>
                  <a:pt x="54514" y="51218"/>
                </a:lnTo>
                <a:lnTo>
                  <a:pt x="54551" y="51200"/>
                </a:lnTo>
                <a:lnTo>
                  <a:pt x="54570" y="51162"/>
                </a:lnTo>
                <a:lnTo>
                  <a:pt x="54551" y="51107"/>
                </a:lnTo>
                <a:lnTo>
                  <a:pt x="54458" y="50976"/>
                </a:lnTo>
                <a:lnTo>
                  <a:pt x="54365" y="50865"/>
                </a:lnTo>
                <a:lnTo>
                  <a:pt x="54570" y="50753"/>
                </a:lnTo>
                <a:lnTo>
                  <a:pt x="54663" y="50678"/>
                </a:lnTo>
                <a:lnTo>
                  <a:pt x="54756" y="50604"/>
                </a:lnTo>
                <a:lnTo>
                  <a:pt x="54793" y="50529"/>
                </a:lnTo>
                <a:lnTo>
                  <a:pt x="54831" y="50436"/>
                </a:lnTo>
                <a:lnTo>
                  <a:pt x="54831" y="50399"/>
                </a:lnTo>
                <a:lnTo>
                  <a:pt x="54812" y="50362"/>
                </a:lnTo>
                <a:close/>
                <a:moveTo>
                  <a:pt x="10706" y="50343"/>
                </a:moveTo>
                <a:lnTo>
                  <a:pt x="10650" y="50362"/>
                </a:lnTo>
                <a:lnTo>
                  <a:pt x="10594" y="50380"/>
                </a:lnTo>
                <a:lnTo>
                  <a:pt x="10557" y="50436"/>
                </a:lnTo>
                <a:lnTo>
                  <a:pt x="10538" y="50511"/>
                </a:lnTo>
                <a:lnTo>
                  <a:pt x="10557" y="50585"/>
                </a:lnTo>
                <a:lnTo>
                  <a:pt x="10594" y="50641"/>
                </a:lnTo>
                <a:lnTo>
                  <a:pt x="10669" y="50697"/>
                </a:lnTo>
                <a:lnTo>
                  <a:pt x="10743" y="50753"/>
                </a:lnTo>
                <a:lnTo>
                  <a:pt x="10911" y="50827"/>
                </a:lnTo>
                <a:lnTo>
                  <a:pt x="11041" y="50883"/>
                </a:lnTo>
                <a:lnTo>
                  <a:pt x="10967" y="51032"/>
                </a:lnTo>
                <a:lnTo>
                  <a:pt x="10929" y="51107"/>
                </a:lnTo>
                <a:lnTo>
                  <a:pt x="10911" y="51162"/>
                </a:lnTo>
                <a:lnTo>
                  <a:pt x="10929" y="51218"/>
                </a:lnTo>
                <a:lnTo>
                  <a:pt x="10948" y="51237"/>
                </a:lnTo>
                <a:lnTo>
                  <a:pt x="11004" y="51237"/>
                </a:lnTo>
                <a:lnTo>
                  <a:pt x="11097" y="51200"/>
                </a:lnTo>
                <a:lnTo>
                  <a:pt x="11209" y="51107"/>
                </a:lnTo>
                <a:lnTo>
                  <a:pt x="11283" y="51069"/>
                </a:lnTo>
                <a:lnTo>
                  <a:pt x="11320" y="51051"/>
                </a:lnTo>
                <a:lnTo>
                  <a:pt x="11376" y="51069"/>
                </a:lnTo>
                <a:lnTo>
                  <a:pt x="11451" y="51107"/>
                </a:lnTo>
                <a:lnTo>
                  <a:pt x="11562" y="51181"/>
                </a:lnTo>
                <a:lnTo>
                  <a:pt x="11674" y="51256"/>
                </a:lnTo>
                <a:lnTo>
                  <a:pt x="11786" y="51311"/>
                </a:lnTo>
                <a:lnTo>
                  <a:pt x="11897" y="51311"/>
                </a:lnTo>
                <a:lnTo>
                  <a:pt x="11953" y="51274"/>
                </a:lnTo>
                <a:lnTo>
                  <a:pt x="11972" y="51218"/>
                </a:lnTo>
                <a:lnTo>
                  <a:pt x="11991" y="51162"/>
                </a:lnTo>
                <a:lnTo>
                  <a:pt x="11972" y="51107"/>
                </a:lnTo>
                <a:lnTo>
                  <a:pt x="11935" y="51032"/>
                </a:lnTo>
                <a:lnTo>
                  <a:pt x="11897" y="50976"/>
                </a:lnTo>
                <a:lnTo>
                  <a:pt x="11786" y="50883"/>
                </a:lnTo>
                <a:lnTo>
                  <a:pt x="11674" y="50809"/>
                </a:lnTo>
                <a:lnTo>
                  <a:pt x="11767" y="50753"/>
                </a:lnTo>
                <a:lnTo>
                  <a:pt x="11860" y="50697"/>
                </a:lnTo>
                <a:lnTo>
                  <a:pt x="11935" y="50623"/>
                </a:lnTo>
                <a:lnTo>
                  <a:pt x="11991" y="50529"/>
                </a:lnTo>
                <a:lnTo>
                  <a:pt x="11991" y="50436"/>
                </a:lnTo>
                <a:lnTo>
                  <a:pt x="11972" y="50380"/>
                </a:lnTo>
                <a:lnTo>
                  <a:pt x="11916" y="50343"/>
                </a:lnTo>
                <a:lnTo>
                  <a:pt x="11767" y="50343"/>
                </a:lnTo>
                <a:lnTo>
                  <a:pt x="11674" y="50362"/>
                </a:lnTo>
                <a:lnTo>
                  <a:pt x="11544" y="50418"/>
                </a:lnTo>
                <a:lnTo>
                  <a:pt x="11413" y="50511"/>
                </a:lnTo>
                <a:lnTo>
                  <a:pt x="11357" y="50548"/>
                </a:lnTo>
                <a:lnTo>
                  <a:pt x="11283" y="50548"/>
                </a:lnTo>
                <a:lnTo>
                  <a:pt x="11209" y="50529"/>
                </a:lnTo>
                <a:lnTo>
                  <a:pt x="11134" y="50474"/>
                </a:lnTo>
                <a:lnTo>
                  <a:pt x="11041" y="50418"/>
                </a:lnTo>
                <a:lnTo>
                  <a:pt x="10967" y="50380"/>
                </a:lnTo>
                <a:lnTo>
                  <a:pt x="10855" y="50343"/>
                </a:lnTo>
                <a:close/>
                <a:moveTo>
                  <a:pt x="29529" y="50362"/>
                </a:moveTo>
                <a:lnTo>
                  <a:pt x="29473" y="50380"/>
                </a:lnTo>
                <a:lnTo>
                  <a:pt x="29436" y="50418"/>
                </a:lnTo>
                <a:lnTo>
                  <a:pt x="29417" y="50492"/>
                </a:lnTo>
                <a:lnTo>
                  <a:pt x="29417" y="50548"/>
                </a:lnTo>
                <a:lnTo>
                  <a:pt x="29473" y="50604"/>
                </a:lnTo>
                <a:lnTo>
                  <a:pt x="29529" y="50660"/>
                </a:lnTo>
                <a:lnTo>
                  <a:pt x="29603" y="50716"/>
                </a:lnTo>
                <a:lnTo>
                  <a:pt x="29901" y="50846"/>
                </a:lnTo>
                <a:lnTo>
                  <a:pt x="29808" y="50920"/>
                </a:lnTo>
                <a:lnTo>
                  <a:pt x="29715" y="51032"/>
                </a:lnTo>
                <a:lnTo>
                  <a:pt x="29659" y="51088"/>
                </a:lnTo>
                <a:lnTo>
                  <a:pt x="29640" y="51144"/>
                </a:lnTo>
                <a:lnTo>
                  <a:pt x="29640" y="51200"/>
                </a:lnTo>
                <a:lnTo>
                  <a:pt x="29659" y="51256"/>
                </a:lnTo>
                <a:lnTo>
                  <a:pt x="29715" y="51293"/>
                </a:lnTo>
                <a:lnTo>
                  <a:pt x="29771" y="51311"/>
                </a:lnTo>
                <a:lnTo>
                  <a:pt x="29845" y="51274"/>
                </a:lnTo>
                <a:lnTo>
                  <a:pt x="29901" y="51237"/>
                </a:lnTo>
                <a:lnTo>
                  <a:pt x="30031" y="51125"/>
                </a:lnTo>
                <a:lnTo>
                  <a:pt x="30087" y="51088"/>
                </a:lnTo>
                <a:lnTo>
                  <a:pt x="30125" y="51069"/>
                </a:lnTo>
                <a:lnTo>
                  <a:pt x="30162" y="51069"/>
                </a:lnTo>
                <a:lnTo>
                  <a:pt x="30218" y="51107"/>
                </a:lnTo>
                <a:lnTo>
                  <a:pt x="30348" y="51181"/>
                </a:lnTo>
                <a:lnTo>
                  <a:pt x="30497" y="51256"/>
                </a:lnTo>
                <a:lnTo>
                  <a:pt x="30553" y="51256"/>
                </a:lnTo>
                <a:lnTo>
                  <a:pt x="30590" y="51237"/>
                </a:lnTo>
                <a:lnTo>
                  <a:pt x="30609" y="51200"/>
                </a:lnTo>
                <a:lnTo>
                  <a:pt x="30609" y="51144"/>
                </a:lnTo>
                <a:lnTo>
                  <a:pt x="30571" y="51088"/>
                </a:lnTo>
                <a:lnTo>
                  <a:pt x="30534" y="51013"/>
                </a:lnTo>
                <a:lnTo>
                  <a:pt x="30441" y="50902"/>
                </a:lnTo>
                <a:lnTo>
                  <a:pt x="30348" y="50827"/>
                </a:lnTo>
                <a:lnTo>
                  <a:pt x="30441" y="50697"/>
                </a:lnTo>
                <a:lnTo>
                  <a:pt x="30515" y="50548"/>
                </a:lnTo>
                <a:lnTo>
                  <a:pt x="30534" y="50474"/>
                </a:lnTo>
                <a:lnTo>
                  <a:pt x="30515" y="50436"/>
                </a:lnTo>
                <a:lnTo>
                  <a:pt x="30460" y="50436"/>
                </a:lnTo>
                <a:lnTo>
                  <a:pt x="30367" y="50474"/>
                </a:lnTo>
                <a:lnTo>
                  <a:pt x="30255" y="50567"/>
                </a:lnTo>
                <a:lnTo>
                  <a:pt x="30180" y="50623"/>
                </a:lnTo>
                <a:lnTo>
                  <a:pt x="30125" y="50641"/>
                </a:lnTo>
                <a:lnTo>
                  <a:pt x="30069" y="50623"/>
                </a:lnTo>
                <a:lnTo>
                  <a:pt x="29994" y="50567"/>
                </a:lnTo>
                <a:lnTo>
                  <a:pt x="29864" y="50455"/>
                </a:lnTo>
                <a:lnTo>
                  <a:pt x="29752" y="50399"/>
                </a:lnTo>
                <a:lnTo>
                  <a:pt x="29603" y="50362"/>
                </a:lnTo>
                <a:close/>
                <a:moveTo>
                  <a:pt x="61757" y="50325"/>
                </a:moveTo>
                <a:lnTo>
                  <a:pt x="61719" y="50343"/>
                </a:lnTo>
                <a:lnTo>
                  <a:pt x="61682" y="50362"/>
                </a:lnTo>
                <a:lnTo>
                  <a:pt x="61645" y="50399"/>
                </a:lnTo>
                <a:lnTo>
                  <a:pt x="61626" y="50418"/>
                </a:lnTo>
                <a:lnTo>
                  <a:pt x="61626" y="50455"/>
                </a:lnTo>
                <a:lnTo>
                  <a:pt x="61645" y="50529"/>
                </a:lnTo>
                <a:lnTo>
                  <a:pt x="61719" y="50604"/>
                </a:lnTo>
                <a:lnTo>
                  <a:pt x="61868" y="50734"/>
                </a:lnTo>
                <a:lnTo>
                  <a:pt x="61999" y="50827"/>
                </a:lnTo>
                <a:lnTo>
                  <a:pt x="61887" y="50902"/>
                </a:lnTo>
                <a:lnTo>
                  <a:pt x="61738" y="51013"/>
                </a:lnTo>
                <a:lnTo>
                  <a:pt x="61682" y="51088"/>
                </a:lnTo>
                <a:lnTo>
                  <a:pt x="61664" y="51162"/>
                </a:lnTo>
                <a:lnTo>
                  <a:pt x="61664" y="51218"/>
                </a:lnTo>
                <a:lnTo>
                  <a:pt x="61738" y="51293"/>
                </a:lnTo>
                <a:lnTo>
                  <a:pt x="61757" y="51311"/>
                </a:lnTo>
                <a:lnTo>
                  <a:pt x="61812" y="51311"/>
                </a:lnTo>
                <a:lnTo>
                  <a:pt x="61887" y="51293"/>
                </a:lnTo>
                <a:lnTo>
                  <a:pt x="61980" y="51274"/>
                </a:lnTo>
                <a:lnTo>
                  <a:pt x="62054" y="51237"/>
                </a:lnTo>
                <a:lnTo>
                  <a:pt x="62129" y="51181"/>
                </a:lnTo>
                <a:lnTo>
                  <a:pt x="62222" y="51125"/>
                </a:lnTo>
                <a:lnTo>
                  <a:pt x="62315" y="51051"/>
                </a:lnTo>
                <a:lnTo>
                  <a:pt x="62427" y="51069"/>
                </a:lnTo>
                <a:lnTo>
                  <a:pt x="62539" y="51088"/>
                </a:lnTo>
                <a:lnTo>
                  <a:pt x="62594" y="51088"/>
                </a:lnTo>
                <a:lnTo>
                  <a:pt x="62613" y="51051"/>
                </a:lnTo>
                <a:lnTo>
                  <a:pt x="62613" y="51013"/>
                </a:lnTo>
                <a:lnTo>
                  <a:pt x="62613" y="50976"/>
                </a:lnTo>
                <a:lnTo>
                  <a:pt x="62576" y="50958"/>
                </a:lnTo>
                <a:lnTo>
                  <a:pt x="62557" y="50939"/>
                </a:lnTo>
                <a:lnTo>
                  <a:pt x="62539" y="50902"/>
                </a:lnTo>
                <a:lnTo>
                  <a:pt x="62539" y="50846"/>
                </a:lnTo>
                <a:lnTo>
                  <a:pt x="62557" y="50771"/>
                </a:lnTo>
                <a:lnTo>
                  <a:pt x="62632" y="50641"/>
                </a:lnTo>
                <a:lnTo>
                  <a:pt x="62650" y="50567"/>
                </a:lnTo>
                <a:lnTo>
                  <a:pt x="62632" y="50529"/>
                </a:lnTo>
                <a:lnTo>
                  <a:pt x="62613" y="50492"/>
                </a:lnTo>
                <a:lnTo>
                  <a:pt x="62557" y="50455"/>
                </a:lnTo>
                <a:lnTo>
                  <a:pt x="62483" y="50436"/>
                </a:lnTo>
                <a:lnTo>
                  <a:pt x="62427" y="50455"/>
                </a:lnTo>
                <a:lnTo>
                  <a:pt x="62371" y="50492"/>
                </a:lnTo>
                <a:lnTo>
                  <a:pt x="62297" y="50548"/>
                </a:lnTo>
                <a:lnTo>
                  <a:pt x="62278" y="50585"/>
                </a:lnTo>
                <a:lnTo>
                  <a:pt x="62222" y="50585"/>
                </a:lnTo>
                <a:lnTo>
                  <a:pt x="62166" y="50567"/>
                </a:lnTo>
                <a:lnTo>
                  <a:pt x="62092" y="50511"/>
                </a:lnTo>
                <a:lnTo>
                  <a:pt x="62036" y="50455"/>
                </a:lnTo>
                <a:lnTo>
                  <a:pt x="61887" y="50362"/>
                </a:lnTo>
                <a:lnTo>
                  <a:pt x="61812" y="50343"/>
                </a:lnTo>
                <a:lnTo>
                  <a:pt x="61757" y="50325"/>
                </a:lnTo>
                <a:close/>
                <a:moveTo>
                  <a:pt x="64475" y="50306"/>
                </a:moveTo>
                <a:lnTo>
                  <a:pt x="64419" y="50325"/>
                </a:lnTo>
                <a:lnTo>
                  <a:pt x="64382" y="50380"/>
                </a:lnTo>
                <a:lnTo>
                  <a:pt x="64363" y="50418"/>
                </a:lnTo>
                <a:lnTo>
                  <a:pt x="64382" y="50474"/>
                </a:lnTo>
                <a:lnTo>
                  <a:pt x="64400" y="50529"/>
                </a:lnTo>
                <a:lnTo>
                  <a:pt x="64475" y="50623"/>
                </a:lnTo>
                <a:lnTo>
                  <a:pt x="64493" y="50678"/>
                </a:lnTo>
                <a:lnTo>
                  <a:pt x="64512" y="50716"/>
                </a:lnTo>
                <a:lnTo>
                  <a:pt x="64493" y="50753"/>
                </a:lnTo>
                <a:lnTo>
                  <a:pt x="64475" y="50790"/>
                </a:lnTo>
                <a:lnTo>
                  <a:pt x="64382" y="50883"/>
                </a:lnTo>
                <a:lnTo>
                  <a:pt x="64307" y="50958"/>
                </a:lnTo>
                <a:lnTo>
                  <a:pt x="64270" y="51013"/>
                </a:lnTo>
                <a:lnTo>
                  <a:pt x="64251" y="51069"/>
                </a:lnTo>
                <a:lnTo>
                  <a:pt x="64270" y="51107"/>
                </a:lnTo>
                <a:lnTo>
                  <a:pt x="64289" y="51144"/>
                </a:lnTo>
                <a:lnTo>
                  <a:pt x="64307" y="51162"/>
                </a:lnTo>
                <a:lnTo>
                  <a:pt x="64363" y="51162"/>
                </a:lnTo>
                <a:lnTo>
                  <a:pt x="64456" y="51125"/>
                </a:lnTo>
                <a:lnTo>
                  <a:pt x="64531" y="51088"/>
                </a:lnTo>
                <a:lnTo>
                  <a:pt x="64680" y="51032"/>
                </a:lnTo>
                <a:lnTo>
                  <a:pt x="64717" y="51032"/>
                </a:lnTo>
                <a:lnTo>
                  <a:pt x="64791" y="51088"/>
                </a:lnTo>
                <a:lnTo>
                  <a:pt x="64847" y="51125"/>
                </a:lnTo>
                <a:lnTo>
                  <a:pt x="64903" y="51200"/>
                </a:lnTo>
                <a:lnTo>
                  <a:pt x="64959" y="51256"/>
                </a:lnTo>
                <a:lnTo>
                  <a:pt x="65015" y="51293"/>
                </a:lnTo>
                <a:lnTo>
                  <a:pt x="65089" y="51311"/>
                </a:lnTo>
                <a:lnTo>
                  <a:pt x="65164" y="51311"/>
                </a:lnTo>
                <a:lnTo>
                  <a:pt x="65238" y="51293"/>
                </a:lnTo>
                <a:lnTo>
                  <a:pt x="65257" y="51274"/>
                </a:lnTo>
                <a:lnTo>
                  <a:pt x="65275" y="51237"/>
                </a:lnTo>
                <a:lnTo>
                  <a:pt x="65294" y="51181"/>
                </a:lnTo>
                <a:lnTo>
                  <a:pt x="65275" y="51125"/>
                </a:lnTo>
                <a:lnTo>
                  <a:pt x="65238" y="51069"/>
                </a:lnTo>
                <a:lnTo>
                  <a:pt x="65201" y="51013"/>
                </a:lnTo>
                <a:lnTo>
                  <a:pt x="65015" y="50865"/>
                </a:lnTo>
                <a:lnTo>
                  <a:pt x="65201" y="50771"/>
                </a:lnTo>
                <a:lnTo>
                  <a:pt x="65294" y="50716"/>
                </a:lnTo>
                <a:lnTo>
                  <a:pt x="65369" y="50660"/>
                </a:lnTo>
                <a:lnTo>
                  <a:pt x="65387" y="50604"/>
                </a:lnTo>
                <a:lnTo>
                  <a:pt x="65387" y="50548"/>
                </a:lnTo>
                <a:lnTo>
                  <a:pt x="65350" y="50492"/>
                </a:lnTo>
                <a:lnTo>
                  <a:pt x="65331" y="50474"/>
                </a:lnTo>
                <a:lnTo>
                  <a:pt x="65294" y="50474"/>
                </a:lnTo>
                <a:lnTo>
                  <a:pt x="65145" y="50511"/>
                </a:lnTo>
                <a:lnTo>
                  <a:pt x="64996" y="50548"/>
                </a:lnTo>
                <a:lnTo>
                  <a:pt x="64866" y="50585"/>
                </a:lnTo>
                <a:lnTo>
                  <a:pt x="64754" y="50585"/>
                </a:lnTo>
                <a:lnTo>
                  <a:pt x="64717" y="50548"/>
                </a:lnTo>
                <a:lnTo>
                  <a:pt x="64680" y="50511"/>
                </a:lnTo>
                <a:lnTo>
                  <a:pt x="64605" y="50399"/>
                </a:lnTo>
                <a:lnTo>
                  <a:pt x="64568" y="50362"/>
                </a:lnTo>
                <a:lnTo>
                  <a:pt x="64531" y="50325"/>
                </a:lnTo>
                <a:lnTo>
                  <a:pt x="64475" y="50306"/>
                </a:lnTo>
                <a:close/>
                <a:moveTo>
                  <a:pt x="40253" y="50306"/>
                </a:moveTo>
                <a:lnTo>
                  <a:pt x="40215" y="50325"/>
                </a:lnTo>
                <a:lnTo>
                  <a:pt x="40215" y="50362"/>
                </a:lnTo>
                <a:lnTo>
                  <a:pt x="40234" y="50418"/>
                </a:lnTo>
                <a:lnTo>
                  <a:pt x="40327" y="50567"/>
                </a:lnTo>
                <a:lnTo>
                  <a:pt x="40532" y="50771"/>
                </a:lnTo>
                <a:lnTo>
                  <a:pt x="40420" y="50865"/>
                </a:lnTo>
                <a:lnTo>
                  <a:pt x="40290" y="50995"/>
                </a:lnTo>
                <a:lnTo>
                  <a:pt x="40234" y="51051"/>
                </a:lnTo>
                <a:lnTo>
                  <a:pt x="40197" y="51125"/>
                </a:lnTo>
                <a:lnTo>
                  <a:pt x="40197" y="51200"/>
                </a:lnTo>
                <a:lnTo>
                  <a:pt x="40234" y="51256"/>
                </a:lnTo>
                <a:lnTo>
                  <a:pt x="40309" y="51293"/>
                </a:lnTo>
                <a:lnTo>
                  <a:pt x="40364" y="51311"/>
                </a:lnTo>
                <a:lnTo>
                  <a:pt x="40439" y="51293"/>
                </a:lnTo>
                <a:lnTo>
                  <a:pt x="40513" y="51237"/>
                </a:lnTo>
                <a:lnTo>
                  <a:pt x="40644" y="51125"/>
                </a:lnTo>
                <a:lnTo>
                  <a:pt x="40755" y="51032"/>
                </a:lnTo>
                <a:lnTo>
                  <a:pt x="40904" y="51218"/>
                </a:lnTo>
                <a:lnTo>
                  <a:pt x="40997" y="51311"/>
                </a:lnTo>
                <a:lnTo>
                  <a:pt x="41053" y="51330"/>
                </a:lnTo>
                <a:lnTo>
                  <a:pt x="41146" y="51330"/>
                </a:lnTo>
                <a:lnTo>
                  <a:pt x="41184" y="51293"/>
                </a:lnTo>
                <a:lnTo>
                  <a:pt x="41221" y="51274"/>
                </a:lnTo>
                <a:lnTo>
                  <a:pt x="41221" y="51237"/>
                </a:lnTo>
                <a:lnTo>
                  <a:pt x="41221" y="51162"/>
                </a:lnTo>
                <a:lnTo>
                  <a:pt x="41184" y="51088"/>
                </a:lnTo>
                <a:lnTo>
                  <a:pt x="41146" y="51032"/>
                </a:lnTo>
                <a:lnTo>
                  <a:pt x="41109" y="50995"/>
                </a:lnTo>
                <a:lnTo>
                  <a:pt x="41072" y="50939"/>
                </a:lnTo>
                <a:lnTo>
                  <a:pt x="41035" y="50902"/>
                </a:lnTo>
                <a:lnTo>
                  <a:pt x="41016" y="50846"/>
                </a:lnTo>
                <a:lnTo>
                  <a:pt x="40997" y="50809"/>
                </a:lnTo>
                <a:lnTo>
                  <a:pt x="41072" y="50716"/>
                </a:lnTo>
                <a:lnTo>
                  <a:pt x="41128" y="50660"/>
                </a:lnTo>
                <a:lnTo>
                  <a:pt x="41202" y="50529"/>
                </a:lnTo>
                <a:lnTo>
                  <a:pt x="41239" y="50474"/>
                </a:lnTo>
                <a:lnTo>
                  <a:pt x="41239" y="50418"/>
                </a:lnTo>
                <a:lnTo>
                  <a:pt x="41221" y="50380"/>
                </a:lnTo>
                <a:lnTo>
                  <a:pt x="41165" y="50380"/>
                </a:lnTo>
                <a:lnTo>
                  <a:pt x="41035" y="50418"/>
                </a:lnTo>
                <a:lnTo>
                  <a:pt x="40904" y="50492"/>
                </a:lnTo>
                <a:lnTo>
                  <a:pt x="40774" y="50567"/>
                </a:lnTo>
                <a:lnTo>
                  <a:pt x="40737" y="50567"/>
                </a:lnTo>
                <a:lnTo>
                  <a:pt x="40662" y="50548"/>
                </a:lnTo>
                <a:lnTo>
                  <a:pt x="40439" y="50399"/>
                </a:lnTo>
                <a:lnTo>
                  <a:pt x="40309" y="50306"/>
                </a:lnTo>
                <a:close/>
                <a:moveTo>
                  <a:pt x="45708" y="50325"/>
                </a:moveTo>
                <a:lnTo>
                  <a:pt x="45652" y="50362"/>
                </a:lnTo>
                <a:lnTo>
                  <a:pt x="45615" y="50436"/>
                </a:lnTo>
                <a:lnTo>
                  <a:pt x="45633" y="50492"/>
                </a:lnTo>
                <a:lnTo>
                  <a:pt x="45671" y="50548"/>
                </a:lnTo>
                <a:lnTo>
                  <a:pt x="45726" y="50604"/>
                </a:lnTo>
                <a:lnTo>
                  <a:pt x="45894" y="50697"/>
                </a:lnTo>
                <a:lnTo>
                  <a:pt x="46006" y="50771"/>
                </a:lnTo>
                <a:lnTo>
                  <a:pt x="45931" y="50883"/>
                </a:lnTo>
                <a:lnTo>
                  <a:pt x="45801" y="51032"/>
                </a:lnTo>
                <a:lnTo>
                  <a:pt x="45745" y="51107"/>
                </a:lnTo>
                <a:lnTo>
                  <a:pt x="45708" y="51181"/>
                </a:lnTo>
                <a:lnTo>
                  <a:pt x="45708" y="51256"/>
                </a:lnTo>
                <a:lnTo>
                  <a:pt x="45708" y="51293"/>
                </a:lnTo>
                <a:lnTo>
                  <a:pt x="45726" y="51311"/>
                </a:lnTo>
                <a:lnTo>
                  <a:pt x="45764" y="51330"/>
                </a:lnTo>
                <a:lnTo>
                  <a:pt x="45782" y="51330"/>
                </a:lnTo>
                <a:lnTo>
                  <a:pt x="45857" y="51311"/>
                </a:lnTo>
                <a:lnTo>
                  <a:pt x="45931" y="51274"/>
                </a:lnTo>
                <a:lnTo>
                  <a:pt x="46006" y="51218"/>
                </a:lnTo>
                <a:lnTo>
                  <a:pt x="46155" y="51069"/>
                </a:lnTo>
                <a:lnTo>
                  <a:pt x="46248" y="50976"/>
                </a:lnTo>
                <a:lnTo>
                  <a:pt x="46378" y="51125"/>
                </a:lnTo>
                <a:lnTo>
                  <a:pt x="46471" y="51181"/>
                </a:lnTo>
                <a:lnTo>
                  <a:pt x="46508" y="51200"/>
                </a:lnTo>
                <a:lnTo>
                  <a:pt x="46527" y="51181"/>
                </a:lnTo>
                <a:lnTo>
                  <a:pt x="46546" y="51144"/>
                </a:lnTo>
                <a:lnTo>
                  <a:pt x="46527" y="51088"/>
                </a:lnTo>
                <a:lnTo>
                  <a:pt x="46490" y="50976"/>
                </a:lnTo>
                <a:lnTo>
                  <a:pt x="46434" y="50846"/>
                </a:lnTo>
                <a:lnTo>
                  <a:pt x="46415" y="50771"/>
                </a:lnTo>
                <a:lnTo>
                  <a:pt x="46453" y="50678"/>
                </a:lnTo>
                <a:lnTo>
                  <a:pt x="46508" y="50623"/>
                </a:lnTo>
                <a:lnTo>
                  <a:pt x="46546" y="50548"/>
                </a:lnTo>
                <a:lnTo>
                  <a:pt x="46546" y="50511"/>
                </a:lnTo>
                <a:lnTo>
                  <a:pt x="46527" y="50455"/>
                </a:lnTo>
                <a:lnTo>
                  <a:pt x="46490" y="50380"/>
                </a:lnTo>
                <a:lnTo>
                  <a:pt x="46434" y="50343"/>
                </a:lnTo>
                <a:lnTo>
                  <a:pt x="46359" y="50343"/>
                </a:lnTo>
                <a:lnTo>
                  <a:pt x="46322" y="50362"/>
                </a:lnTo>
                <a:lnTo>
                  <a:pt x="46285" y="50399"/>
                </a:lnTo>
                <a:lnTo>
                  <a:pt x="46173" y="50548"/>
                </a:lnTo>
                <a:lnTo>
                  <a:pt x="46062" y="50455"/>
                </a:lnTo>
                <a:lnTo>
                  <a:pt x="45931" y="50380"/>
                </a:lnTo>
                <a:lnTo>
                  <a:pt x="45857" y="50343"/>
                </a:lnTo>
                <a:lnTo>
                  <a:pt x="45782" y="50325"/>
                </a:lnTo>
                <a:close/>
                <a:moveTo>
                  <a:pt x="149" y="50287"/>
                </a:moveTo>
                <a:lnTo>
                  <a:pt x="112" y="50306"/>
                </a:lnTo>
                <a:lnTo>
                  <a:pt x="75" y="50343"/>
                </a:lnTo>
                <a:lnTo>
                  <a:pt x="56" y="50380"/>
                </a:lnTo>
                <a:lnTo>
                  <a:pt x="56" y="50418"/>
                </a:lnTo>
                <a:lnTo>
                  <a:pt x="75" y="50492"/>
                </a:lnTo>
                <a:lnTo>
                  <a:pt x="168" y="50623"/>
                </a:lnTo>
                <a:lnTo>
                  <a:pt x="243" y="50716"/>
                </a:lnTo>
                <a:lnTo>
                  <a:pt x="280" y="50753"/>
                </a:lnTo>
                <a:lnTo>
                  <a:pt x="280" y="50790"/>
                </a:lnTo>
                <a:lnTo>
                  <a:pt x="261" y="50827"/>
                </a:lnTo>
                <a:lnTo>
                  <a:pt x="224" y="50846"/>
                </a:lnTo>
                <a:lnTo>
                  <a:pt x="149" y="50920"/>
                </a:lnTo>
                <a:lnTo>
                  <a:pt x="94" y="51032"/>
                </a:lnTo>
                <a:lnTo>
                  <a:pt x="94" y="51125"/>
                </a:lnTo>
                <a:lnTo>
                  <a:pt x="131" y="51181"/>
                </a:lnTo>
                <a:lnTo>
                  <a:pt x="205" y="51200"/>
                </a:lnTo>
                <a:lnTo>
                  <a:pt x="280" y="51200"/>
                </a:lnTo>
                <a:lnTo>
                  <a:pt x="373" y="51181"/>
                </a:lnTo>
                <a:lnTo>
                  <a:pt x="466" y="51144"/>
                </a:lnTo>
                <a:lnTo>
                  <a:pt x="540" y="51069"/>
                </a:lnTo>
                <a:lnTo>
                  <a:pt x="633" y="51181"/>
                </a:lnTo>
                <a:lnTo>
                  <a:pt x="764" y="51293"/>
                </a:lnTo>
                <a:lnTo>
                  <a:pt x="820" y="51330"/>
                </a:lnTo>
                <a:lnTo>
                  <a:pt x="894" y="51349"/>
                </a:lnTo>
                <a:lnTo>
                  <a:pt x="950" y="51349"/>
                </a:lnTo>
                <a:lnTo>
                  <a:pt x="1024" y="51311"/>
                </a:lnTo>
                <a:lnTo>
                  <a:pt x="1062" y="51237"/>
                </a:lnTo>
                <a:lnTo>
                  <a:pt x="1062" y="51181"/>
                </a:lnTo>
                <a:lnTo>
                  <a:pt x="1024" y="51107"/>
                </a:lnTo>
                <a:lnTo>
                  <a:pt x="969" y="51051"/>
                </a:lnTo>
                <a:lnTo>
                  <a:pt x="838" y="50939"/>
                </a:lnTo>
                <a:lnTo>
                  <a:pt x="727" y="50846"/>
                </a:lnTo>
                <a:lnTo>
                  <a:pt x="876" y="50678"/>
                </a:lnTo>
                <a:lnTo>
                  <a:pt x="931" y="50585"/>
                </a:lnTo>
                <a:lnTo>
                  <a:pt x="950" y="50529"/>
                </a:lnTo>
                <a:lnTo>
                  <a:pt x="950" y="50492"/>
                </a:lnTo>
                <a:lnTo>
                  <a:pt x="931" y="50455"/>
                </a:lnTo>
                <a:lnTo>
                  <a:pt x="913" y="50418"/>
                </a:lnTo>
                <a:lnTo>
                  <a:pt x="857" y="50418"/>
                </a:lnTo>
                <a:lnTo>
                  <a:pt x="820" y="50436"/>
                </a:lnTo>
                <a:lnTo>
                  <a:pt x="727" y="50474"/>
                </a:lnTo>
                <a:lnTo>
                  <a:pt x="633" y="50529"/>
                </a:lnTo>
                <a:lnTo>
                  <a:pt x="540" y="50567"/>
                </a:lnTo>
                <a:lnTo>
                  <a:pt x="503" y="50585"/>
                </a:lnTo>
                <a:lnTo>
                  <a:pt x="485" y="50567"/>
                </a:lnTo>
                <a:lnTo>
                  <a:pt x="429" y="50529"/>
                </a:lnTo>
                <a:lnTo>
                  <a:pt x="336" y="50436"/>
                </a:lnTo>
                <a:lnTo>
                  <a:pt x="280" y="50380"/>
                </a:lnTo>
                <a:lnTo>
                  <a:pt x="224" y="50306"/>
                </a:lnTo>
                <a:lnTo>
                  <a:pt x="187" y="50306"/>
                </a:lnTo>
                <a:lnTo>
                  <a:pt x="149" y="50287"/>
                </a:lnTo>
                <a:close/>
                <a:moveTo>
                  <a:pt x="67026" y="50306"/>
                </a:moveTo>
                <a:lnTo>
                  <a:pt x="66951" y="50325"/>
                </a:lnTo>
                <a:lnTo>
                  <a:pt x="66914" y="50343"/>
                </a:lnTo>
                <a:lnTo>
                  <a:pt x="66895" y="50380"/>
                </a:lnTo>
                <a:lnTo>
                  <a:pt x="66877" y="50418"/>
                </a:lnTo>
                <a:lnTo>
                  <a:pt x="66895" y="50455"/>
                </a:lnTo>
                <a:lnTo>
                  <a:pt x="66932" y="50492"/>
                </a:lnTo>
                <a:lnTo>
                  <a:pt x="67007" y="50585"/>
                </a:lnTo>
                <a:lnTo>
                  <a:pt x="67119" y="50678"/>
                </a:lnTo>
                <a:lnTo>
                  <a:pt x="67249" y="50753"/>
                </a:lnTo>
                <a:lnTo>
                  <a:pt x="67398" y="50846"/>
                </a:lnTo>
                <a:lnTo>
                  <a:pt x="67268" y="50939"/>
                </a:lnTo>
                <a:lnTo>
                  <a:pt x="67119" y="51069"/>
                </a:lnTo>
                <a:lnTo>
                  <a:pt x="67044" y="51144"/>
                </a:lnTo>
                <a:lnTo>
                  <a:pt x="67026" y="51218"/>
                </a:lnTo>
                <a:lnTo>
                  <a:pt x="67026" y="51256"/>
                </a:lnTo>
                <a:lnTo>
                  <a:pt x="67044" y="51293"/>
                </a:lnTo>
                <a:lnTo>
                  <a:pt x="67063" y="51311"/>
                </a:lnTo>
                <a:lnTo>
                  <a:pt x="67119" y="51349"/>
                </a:lnTo>
                <a:lnTo>
                  <a:pt x="67193" y="51349"/>
                </a:lnTo>
                <a:lnTo>
                  <a:pt x="67268" y="51330"/>
                </a:lnTo>
                <a:lnTo>
                  <a:pt x="67342" y="51293"/>
                </a:lnTo>
                <a:lnTo>
                  <a:pt x="67416" y="51237"/>
                </a:lnTo>
                <a:lnTo>
                  <a:pt x="67565" y="51125"/>
                </a:lnTo>
                <a:lnTo>
                  <a:pt x="67621" y="51088"/>
                </a:lnTo>
                <a:lnTo>
                  <a:pt x="67696" y="51069"/>
                </a:lnTo>
                <a:lnTo>
                  <a:pt x="67733" y="51107"/>
                </a:lnTo>
                <a:lnTo>
                  <a:pt x="67789" y="51162"/>
                </a:lnTo>
                <a:lnTo>
                  <a:pt x="67845" y="51218"/>
                </a:lnTo>
                <a:lnTo>
                  <a:pt x="67901" y="51218"/>
                </a:lnTo>
                <a:lnTo>
                  <a:pt x="67919" y="51181"/>
                </a:lnTo>
                <a:lnTo>
                  <a:pt x="67919" y="51144"/>
                </a:lnTo>
                <a:lnTo>
                  <a:pt x="67882" y="51069"/>
                </a:lnTo>
                <a:lnTo>
                  <a:pt x="67826" y="50995"/>
                </a:lnTo>
                <a:lnTo>
                  <a:pt x="67807" y="50958"/>
                </a:lnTo>
                <a:lnTo>
                  <a:pt x="67807" y="50939"/>
                </a:lnTo>
                <a:lnTo>
                  <a:pt x="67807" y="50902"/>
                </a:lnTo>
                <a:lnTo>
                  <a:pt x="67845" y="50865"/>
                </a:lnTo>
                <a:lnTo>
                  <a:pt x="67938" y="50809"/>
                </a:lnTo>
                <a:lnTo>
                  <a:pt x="68031" y="50734"/>
                </a:lnTo>
                <a:lnTo>
                  <a:pt x="68068" y="50697"/>
                </a:lnTo>
                <a:lnTo>
                  <a:pt x="68087" y="50660"/>
                </a:lnTo>
                <a:lnTo>
                  <a:pt x="68087" y="50604"/>
                </a:lnTo>
                <a:lnTo>
                  <a:pt x="68087" y="50548"/>
                </a:lnTo>
                <a:lnTo>
                  <a:pt x="68087" y="50529"/>
                </a:lnTo>
                <a:lnTo>
                  <a:pt x="68068" y="50511"/>
                </a:lnTo>
                <a:lnTo>
                  <a:pt x="68031" y="50492"/>
                </a:lnTo>
                <a:lnTo>
                  <a:pt x="67994" y="50511"/>
                </a:lnTo>
                <a:lnTo>
                  <a:pt x="67845" y="50585"/>
                </a:lnTo>
                <a:lnTo>
                  <a:pt x="67714" y="50660"/>
                </a:lnTo>
                <a:lnTo>
                  <a:pt x="67621" y="50678"/>
                </a:lnTo>
                <a:lnTo>
                  <a:pt x="67584" y="50660"/>
                </a:lnTo>
                <a:lnTo>
                  <a:pt x="67472" y="50548"/>
                </a:lnTo>
                <a:lnTo>
                  <a:pt x="67379" y="50474"/>
                </a:lnTo>
                <a:lnTo>
                  <a:pt x="67268" y="50380"/>
                </a:lnTo>
                <a:lnTo>
                  <a:pt x="67137" y="50325"/>
                </a:lnTo>
                <a:lnTo>
                  <a:pt x="67081" y="50306"/>
                </a:lnTo>
                <a:close/>
                <a:moveTo>
                  <a:pt x="77787" y="50325"/>
                </a:moveTo>
                <a:lnTo>
                  <a:pt x="77750" y="50343"/>
                </a:lnTo>
                <a:lnTo>
                  <a:pt x="77712" y="50362"/>
                </a:lnTo>
                <a:lnTo>
                  <a:pt x="77712" y="50418"/>
                </a:lnTo>
                <a:lnTo>
                  <a:pt x="77712" y="50474"/>
                </a:lnTo>
                <a:lnTo>
                  <a:pt x="77731" y="50529"/>
                </a:lnTo>
                <a:lnTo>
                  <a:pt x="77768" y="50567"/>
                </a:lnTo>
                <a:lnTo>
                  <a:pt x="77861" y="50660"/>
                </a:lnTo>
                <a:lnTo>
                  <a:pt x="78066" y="50809"/>
                </a:lnTo>
                <a:lnTo>
                  <a:pt x="77936" y="50883"/>
                </a:lnTo>
                <a:lnTo>
                  <a:pt x="77787" y="50995"/>
                </a:lnTo>
                <a:lnTo>
                  <a:pt x="77712" y="51051"/>
                </a:lnTo>
                <a:lnTo>
                  <a:pt x="77675" y="51125"/>
                </a:lnTo>
                <a:lnTo>
                  <a:pt x="77656" y="51200"/>
                </a:lnTo>
                <a:lnTo>
                  <a:pt x="77675" y="51237"/>
                </a:lnTo>
                <a:lnTo>
                  <a:pt x="77694" y="51274"/>
                </a:lnTo>
                <a:lnTo>
                  <a:pt x="77750" y="51330"/>
                </a:lnTo>
                <a:lnTo>
                  <a:pt x="77824" y="51349"/>
                </a:lnTo>
                <a:lnTo>
                  <a:pt x="77898" y="51330"/>
                </a:lnTo>
                <a:lnTo>
                  <a:pt x="77973" y="51293"/>
                </a:lnTo>
                <a:lnTo>
                  <a:pt x="78122" y="51181"/>
                </a:lnTo>
                <a:lnTo>
                  <a:pt x="78234" y="51107"/>
                </a:lnTo>
                <a:lnTo>
                  <a:pt x="78308" y="51069"/>
                </a:lnTo>
                <a:lnTo>
                  <a:pt x="78364" y="51069"/>
                </a:lnTo>
                <a:lnTo>
                  <a:pt x="78401" y="51088"/>
                </a:lnTo>
                <a:lnTo>
                  <a:pt x="78476" y="51144"/>
                </a:lnTo>
                <a:lnTo>
                  <a:pt x="78550" y="51200"/>
                </a:lnTo>
                <a:lnTo>
                  <a:pt x="78606" y="51218"/>
                </a:lnTo>
                <a:lnTo>
                  <a:pt x="78662" y="51218"/>
                </a:lnTo>
                <a:lnTo>
                  <a:pt x="78680" y="51181"/>
                </a:lnTo>
                <a:lnTo>
                  <a:pt x="78699" y="51144"/>
                </a:lnTo>
                <a:lnTo>
                  <a:pt x="78699" y="51088"/>
                </a:lnTo>
                <a:lnTo>
                  <a:pt x="78680" y="51051"/>
                </a:lnTo>
                <a:lnTo>
                  <a:pt x="78643" y="50995"/>
                </a:lnTo>
                <a:lnTo>
                  <a:pt x="78587" y="50920"/>
                </a:lnTo>
                <a:lnTo>
                  <a:pt x="78569" y="50883"/>
                </a:lnTo>
                <a:lnTo>
                  <a:pt x="78569" y="50846"/>
                </a:lnTo>
                <a:lnTo>
                  <a:pt x="78569" y="50827"/>
                </a:lnTo>
                <a:lnTo>
                  <a:pt x="78587" y="50790"/>
                </a:lnTo>
                <a:lnTo>
                  <a:pt x="78662" y="50734"/>
                </a:lnTo>
                <a:lnTo>
                  <a:pt x="78718" y="50660"/>
                </a:lnTo>
                <a:lnTo>
                  <a:pt x="78736" y="50604"/>
                </a:lnTo>
                <a:lnTo>
                  <a:pt x="78755" y="50567"/>
                </a:lnTo>
                <a:lnTo>
                  <a:pt x="78736" y="50511"/>
                </a:lnTo>
                <a:lnTo>
                  <a:pt x="78699" y="50492"/>
                </a:lnTo>
                <a:lnTo>
                  <a:pt x="78587" y="50492"/>
                </a:lnTo>
                <a:lnTo>
                  <a:pt x="78476" y="50548"/>
                </a:lnTo>
                <a:lnTo>
                  <a:pt x="78401" y="50585"/>
                </a:lnTo>
                <a:lnTo>
                  <a:pt x="78345" y="50585"/>
                </a:lnTo>
                <a:lnTo>
                  <a:pt x="78289" y="50567"/>
                </a:lnTo>
                <a:lnTo>
                  <a:pt x="78196" y="50511"/>
                </a:lnTo>
                <a:lnTo>
                  <a:pt x="78085" y="50418"/>
                </a:lnTo>
                <a:lnTo>
                  <a:pt x="77973" y="50362"/>
                </a:lnTo>
                <a:lnTo>
                  <a:pt x="77880" y="50325"/>
                </a:lnTo>
                <a:close/>
                <a:moveTo>
                  <a:pt x="5437" y="50287"/>
                </a:moveTo>
                <a:lnTo>
                  <a:pt x="5418" y="50306"/>
                </a:lnTo>
                <a:lnTo>
                  <a:pt x="5400" y="50325"/>
                </a:lnTo>
                <a:lnTo>
                  <a:pt x="5400" y="50343"/>
                </a:lnTo>
                <a:lnTo>
                  <a:pt x="5437" y="50399"/>
                </a:lnTo>
                <a:lnTo>
                  <a:pt x="5549" y="50548"/>
                </a:lnTo>
                <a:lnTo>
                  <a:pt x="5753" y="50771"/>
                </a:lnTo>
                <a:lnTo>
                  <a:pt x="5660" y="50846"/>
                </a:lnTo>
                <a:lnTo>
                  <a:pt x="5530" y="50976"/>
                </a:lnTo>
                <a:lnTo>
                  <a:pt x="5493" y="51032"/>
                </a:lnTo>
                <a:lnTo>
                  <a:pt x="5456" y="51107"/>
                </a:lnTo>
                <a:lnTo>
                  <a:pt x="5456" y="51162"/>
                </a:lnTo>
                <a:lnTo>
                  <a:pt x="5493" y="51218"/>
                </a:lnTo>
                <a:lnTo>
                  <a:pt x="5549" y="51256"/>
                </a:lnTo>
                <a:lnTo>
                  <a:pt x="5605" y="51256"/>
                </a:lnTo>
                <a:lnTo>
                  <a:pt x="5679" y="51237"/>
                </a:lnTo>
                <a:lnTo>
                  <a:pt x="5735" y="51181"/>
                </a:lnTo>
                <a:lnTo>
                  <a:pt x="5847" y="51088"/>
                </a:lnTo>
                <a:lnTo>
                  <a:pt x="5940" y="50995"/>
                </a:lnTo>
                <a:lnTo>
                  <a:pt x="6014" y="51107"/>
                </a:lnTo>
                <a:lnTo>
                  <a:pt x="6126" y="51256"/>
                </a:lnTo>
                <a:lnTo>
                  <a:pt x="6182" y="51330"/>
                </a:lnTo>
                <a:lnTo>
                  <a:pt x="6256" y="51367"/>
                </a:lnTo>
                <a:lnTo>
                  <a:pt x="6331" y="51367"/>
                </a:lnTo>
                <a:lnTo>
                  <a:pt x="6386" y="51330"/>
                </a:lnTo>
                <a:lnTo>
                  <a:pt x="6442" y="51256"/>
                </a:lnTo>
                <a:lnTo>
                  <a:pt x="6442" y="51181"/>
                </a:lnTo>
                <a:lnTo>
                  <a:pt x="6424" y="51107"/>
                </a:lnTo>
                <a:lnTo>
                  <a:pt x="6368" y="51013"/>
                </a:lnTo>
                <a:lnTo>
                  <a:pt x="6256" y="50865"/>
                </a:lnTo>
                <a:lnTo>
                  <a:pt x="6144" y="50753"/>
                </a:lnTo>
                <a:lnTo>
                  <a:pt x="6312" y="50548"/>
                </a:lnTo>
                <a:lnTo>
                  <a:pt x="6405" y="50418"/>
                </a:lnTo>
                <a:lnTo>
                  <a:pt x="6424" y="50362"/>
                </a:lnTo>
                <a:lnTo>
                  <a:pt x="6424" y="50325"/>
                </a:lnTo>
                <a:lnTo>
                  <a:pt x="6386" y="50306"/>
                </a:lnTo>
                <a:lnTo>
                  <a:pt x="6349" y="50325"/>
                </a:lnTo>
                <a:lnTo>
                  <a:pt x="6238" y="50399"/>
                </a:lnTo>
                <a:lnTo>
                  <a:pt x="6051" y="50529"/>
                </a:lnTo>
                <a:lnTo>
                  <a:pt x="5995" y="50548"/>
                </a:lnTo>
                <a:lnTo>
                  <a:pt x="5958" y="50567"/>
                </a:lnTo>
                <a:lnTo>
                  <a:pt x="5865" y="50511"/>
                </a:lnTo>
                <a:lnTo>
                  <a:pt x="5772" y="50436"/>
                </a:lnTo>
                <a:lnTo>
                  <a:pt x="5679" y="50380"/>
                </a:lnTo>
                <a:lnTo>
                  <a:pt x="5530" y="50306"/>
                </a:lnTo>
                <a:lnTo>
                  <a:pt x="5437" y="50287"/>
                </a:lnTo>
                <a:close/>
                <a:moveTo>
                  <a:pt x="8137" y="50287"/>
                </a:moveTo>
                <a:lnTo>
                  <a:pt x="8099" y="50306"/>
                </a:lnTo>
                <a:lnTo>
                  <a:pt x="8118" y="50343"/>
                </a:lnTo>
                <a:lnTo>
                  <a:pt x="8137" y="50380"/>
                </a:lnTo>
                <a:lnTo>
                  <a:pt x="8248" y="50511"/>
                </a:lnTo>
                <a:lnTo>
                  <a:pt x="8453" y="50697"/>
                </a:lnTo>
                <a:lnTo>
                  <a:pt x="8304" y="50790"/>
                </a:lnTo>
                <a:lnTo>
                  <a:pt x="8137" y="50902"/>
                </a:lnTo>
                <a:lnTo>
                  <a:pt x="8062" y="50976"/>
                </a:lnTo>
                <a:lnTo>
                  <a:pt x="8025" y="51032"/>
                </a:lnTo>
                <a:lnTo>
                  <a:pt x="8025" y="51069"/>
                </a:lnTo>
                <a:lnTo>
                  <a:pt x="8025" y="51107"/>
                </a:lnTo>
                <a:lnTo>
                  <a:pt x="8043" y="51144"/>
                </a:lnTo>
                <a:lnTo>
                  <a:pt x="8081" y="51181"/>
                </a:lnTo>
                <a:lnTo>
                  <a:pt x="8155" y="51237"/>
                </a:lnTo>
                <a:lnTo>
                  <a:pt x="8230" y="51237"/>
                </a:lnTo>
                <a:lnTo>
                  <a:pt x="8304" y="51218"/>
                </a:lnTo>
                <a:lnTo>
                  <a:pt x="8397" y="51181"/>
                </a:lnTo>
                <a:lnTo>
                  <a:pt x="8546" y="51069"/>
                </a:lnTo>
                <a:lnTo>
                  <a:pt x="8658" y="50958"/>
                </a:lnTo>
                <a:lnTo>
                  <a:pt x="8732" y="51088"/>
                </a:lnTo>
                <a:lnTo>
                  <a:pt x="8844" y="51237"/>
                </a:lnTo>
                <a:lnTo>
                  <a:pt x="8919" y="51311"/>
                </a:lnTo>
                <a:lnTo>
                  <a:pt x="8974" y="51349"/>
                </a:lnTo>
                <a:lnTo>
                  <a:pt x="9049" y="51367"/>
                </a:lnTo>
                <a:lnTo>
                  <a:pt x="9086" y="51349"/>
                </a:lnTo>
                <a:lnTo>
                  <a:pt x="9123" y="51330"/>
                </a:lnTo>
                <a:lnTo>
                  <a:pt x="9161" y="51256"/>
                </a:lnTo>
                <a:lnTo>
                  <a:pt x="9161" y="51181"/>
                </a:lnTo>
                <a:lnTo>
                  <a:pt x="9123" y="51107"/>
                </a:lnTo>
                <a:lnTo>
                  <a:pt x="9086" y="51032"/>
                </a:lnTo>
                <a:lnTo>
                  <a:pt x="8956" y="50883"/>
                </a:lnTo>
                <a:lnTo>
                  <a:pt x="8844" y="50771"/>
                </a:lnTo>
                <a:lnTo>
                  <a:pt x="8919" y="50697"/>
                </a:lnTo>
                <a:lnTo>
                  <a:pt x="9012" y="50585"/>
                </a:lnTo>
                <a:lnTo>
                  <a:pt x="9049" y="50511"/>
                </a:lnTo>
                <a:lnTo>
                  <a:pt x="9067" y="50455"/>
                </a:lnTo>
                <a:lnTo>
                  <a:pt x="9067" y="50399"/>
                </a:lnTo>
                <a:lnTo>
                  <a:pt x="9030" y="50362"/>
                </a:lnTo>
                <a:lnTo>
                  <a:pt x="8974" y="50343"/>
                </a:lnTo>
                <a:lnTo>
                  <a:pt x="8919" y="50362"/>
                </a:lnTo>
                <a:lnTo>
                  <a:pt x="8863" y="50380"/>
                </a:lnTo>
                <a:lnTo>
                  <a:pt x="8788" y="50418"/>
                </a:lnTo>
                <a:lnTo>
                  <a:pt x="8676" y="50511"/>
                </a:lnTo>
                <a:lnTo>
                  <a:pt x="8621" y="50529"/>
                </a:lnTo>
                <a:lnTo>
                  <a:pt x="8565" y="50548"/>
                </a:lnTo>
                <a:lnTo>
                  <a:pt x="8490" y="50492"/>
                </a:lnTo>
                <a:lnTo>
                  <a:pt x="8341" y="50380"/>
                </a:lnTo>
                <a:lnTo>
                  <a:pt x="8192" y="50306"/>
                </a:lnTo>
                <a:lnTo>
                  <a:pt x="8137" y="50287"/>
                </a:lnTo>
                <a:close/>
                <a:moveTo>
                  <a:pt x="59876" y="50306"/>
                </a:moveTo>
                <a:lnTo>
                  <a:pt x="59839" y="50325"/>
                </a:lnTo>
                <a:lnTo>
                  <a:pt x="59764" y="50399"/>
                </a:lnTo>
                <a:lnTo>
                  <a:pt x="59690" y="50492"/>
                </a:lnTo>
                <a:lnTo>
                  <a:pt x="59616" y="50548"/>
                </a:lnTo>
                <a:lnTo>
                  <a:pt x="59560" y="50548"/>
                </a:lnTo>
                <a:lnTo>
                  <a:pt x="59485" y="50529"/>
                </a:lnTo>
                <a:lnTo>
                  <a:pt x="59336" y="50436"/>
                </a:lnTo>
                <a:lnTo>
                  <a:pt x="59225" y="50380"/>
                </a:lnTo>
                <a:lnTo>
                  <a:pt x="59094" y="50325"/>
                </a:lnTo>
                <a:lnTo>
                  <a:pt x="59020" y="50325"/>
                </a:lnTo>
                <a:lnTo>
                  <a:pt x="58964" y="50343"/>
                </a:lnTo>
                <a:lnTo>
                  <a:pt x="58908" y="50380"/>
                </a:lnTo>
                <a:lnTo>
                  <a:pt x="58871" y="50436"/>
                </a:lnTo>
                <a:lnTo>
                  <a:pt x="58852" y="50511"/>
                </a:lnTo>
                <a:lnTo>
                  <a:pt x="58871" y="50585"/>
                </a:lnTo>
                <a:lnTo>
                  <a:pt x="58908" y="50641"/>
                </a:lnTo>
                <a:lnTo>
                  <a:pt x="58982" y="50697"/>
                </a:lnTo>
                <a:lnTo>
                  <a:pt x="59113" y="50790"/>
                </a:lnTo>
                <a:lnTo>
                  <a:pt x="59243" y="50846"/>
                </a:lnTo>
                <a:lnTo>
                  <a:pt x="59113" y="50939"/>
                </a:lnTo>
                <a:lnTo>
                  <a:pt x="58982" y="51051"/>
                </a:lnTo>
                <a:lnTo>
                  <a:pt x="58927" y="51125"/>
                </a:lnTo>
                <a:lnTo>
                  <a:pt x="58889" y="51200"/>
                </a:lnTo>
                <a:lnTo>
                  <a:pt x="58908" y="51256"/>
                </a:lnTo>
                <a:lnTo>
                  <a:pt x="58964" y="51330"/>
                </a:lnTo>
                <a:lnTo>
                  <a:pt x="59020" y="51349"/>
                </a:lnTo>
                <a:lnTo>
                  <a:pt x="59094" y="51367"/>
                </a:lnTo>
                <a:lnTo>
                  <a:pt x="59150" y="51349"/>
                </a:lnTo>
                <a:lnTo>
                  <a:pt x="59225" y="51311"/>
                </a:lnTo>
                <a:lnTo>
                  <a:pt x="59373" y="51218"/>
                </a:lnTo>
                <a:lnTo>
                  <a:pt x="59467" y="51125"/>
                </a:lnTo>
                <a:lnTo>
                  <a:pt x="59560" y="51069"/>
                </a:lnTo>
                <a:lnTo>
                  <a:pt x="59616" y="51051"/>
                </a:lnTo>
                <a:lnTo>
                  <a:pt x="59690" y="51069"/>
                </a:lnTo>
                <a:lnTo>
                  <a:pt x="59783" y="51107"/>
                </a:lnTo>
                <a:lnTo>
                  <a:pt x="59895" y="51125"/>
                </a:lnTo>
                <a:lnTo>
                  <a:pt x="59951" y="51125"/>
                </a:lnTo>
                <a:lnTo>
                  <a:pt x="60006" y="51107"/>
                </a:lnTo>
                <a:lnTo>
                  <a:pt x="60062" y="51069"/>
                </a:lnTo>
                <a:lnTo>
                  <a:pt x="60081" y="51013"/>
                </a:lnTo>
                <a:lnTo>
                  <a:pt x="60062" y="50958"/>
                </a:lnTo>
                <a:lnTo>
                  <a:pt x="60025" y="50902"/>
                </a:lnTo>
                <a:lnTo>
                  <a:pt x="59932" y="50809"/>
                </a:lnTo>
                <a:lnTo>
                  <a:pt x="59839" y="50753"/>
                </a:lnTo>
                <a:lnTo>
                  <a:pt x="59932" y="50641"/>
                </a:lnTo>
                <a:lnTo>
                  <a:pt x="60006" y="50492"/>
                </a:lnTo>
                <a:lnTo>
                  <a:pt x="60025" y="50418"/>
                </a:lnTo>
                <a:lnTo>
                  <a:pt x="60025" y="50362"/>
                </a:lnTo>
                <a:lnTo>
                  <a:pt x="59988" y="50325"/>
                </a:lnTo>
                <a:lnTo>
                  <a:pt x="59913" y="50306"/>
                </a:lnTo>
                <a:close/>
                <a:moveTo>
                  <a:pt x="83149" y="50287"/>
                </a:moveTo>
                <a:lnTo>
                  <a:pt x="83074" y="50306"/>
                </a:lnTo>
                <a:lnTo>
                  <a:pt x="83018" y="50362"/>
                </a:lnTo>
                <a:lnTo>
                  <a:pt x="82963" y="50436"/>
                </a:lnTo>
                <a:lnTo>
                  <a:pt x="82963" y="50511"/>
                </a:lnTo>
                <a:lnTo>
                  <a:pt x="82981" y="50567"/>
                </a:lnTo>
                <a:lnTo>
                  <a:pt x="83018" y="50623"/>
                </a:lnTo>
                <a:lnTo>
                  <a:pt x="83130" y="50716"/>
                </a:lnTo>
                <a:lnTo>
                  <a:pt x="83372" y="50902"/>
                </a:lnTo>
                <a:lnTo>
                  <a:pt x="83242" y="50976"/>
                </a:lnTo>
                <a:lnTo>
                  <a:pt x="83186" y="51032"/>
                </a:lnTo>
                <a:lnTo>
                  <a:pt x="83130" y="51088"/>
                </a:lnTo>
                <a:lnTo>
                  <a:pt x="83093" y="51144"/>
                </a:lnTo>
                <a:lnTo>
                  <a:pt x="83093" y="51200"/>
                </a:lnTo>
                <a:lnTo>
                  <a:pt x="83130" y="51256"/>
                </a:lnTo>
                <a:lnTo>
                  <a:pt x="83223" y="51293"/>
                </a:lnTo>
                <a:lnTo>
                  <a:pt x="83316" y="51293"/>
                </a:lnTo>
                <a:lnTo>
                  <a:pt x="83391" y="51256"/>
                </a:lnTo>
                <a:lnTo>
                  <a:pt x="83465" y="51200"/>
                </a:lnTo>
                <a:lnTo>
                  <a:pt x="83540" y="51162"/>
                </a:lnTo>
                <a:lnTo>
                  <a:pt x="83633" y="51144"/>
                </a:lnTo>
                <a:lnTo>
                  <a:pt x="83707" y="51181"/>
                </a:lnTo>
                <a:lnTo>
                  <a:pt x="83745" y="51218"/>
                </a:lnTo>
                <a:lnTo>
                  <a:pt x="83800" y="51256"/>
                </a:lnTo>
                <a:lnTo>
                  <a:pt x="83856" y="51293"/>
                </a:lnTo>
                <a:lnTo>
                  <a:pt x="83912" y="51330"/>
                </a:lnTo>
                <a:lnTo>
                  <a:pt x="84024" y="51367"/>
                </a:lnTo>
                <a:lnTo>
                  <a:pt x="84061" y="51349"/>
                </a:lnTo>
                <a:lnTo>
                  <a:pt x="84080" y="51349"/>
                </a:lnTo>
                <a:lnTo>
                  <a:pt x="84098" y="51330"/>
                </a:lnTo>
                <a:lnTo>
                  <a:pt x="84098" y="51293"/>
                </a:lnTo>
                <a:lnTo>
                  <a:pt x="84080" y="51218"/>
                </a:lnTo>
                <a:lnTo>
                  <a:pt x="83987" y="51051"/>
                </a:lnTo>
                <a:lnTo>
                  <a:pt x="83931" y="50920"/>
                </a:lnTo>
                <a:lnTo>
                  <a:pt x="83931" y="50883"/>
                </a:lnTo>
                <a:lnTo>
                  <a:pt x="83949" y="50846"/>
                </a:lnTo>
                <a:lnTo>
                  <a:pt x="84005" y="50771"/>
                </a:lnTo>
                <a:lnTo>
                  <a:pt x="84080" y="50697"/>
                </a:lnTo>
                <a:lnTo>
                  <a:pt x="84136" y="50623"/>
                </a:lnTo>
                <a:lnTo>
                  <a:pt x="84136" y="50567"/>
                </a:lnTo>
                <a:lnTo>
                  <a:pt x="84136" y="50492"/>
                </a:lnTo>
                <a:lnTo>
                  <a:pt x="84136" y="50455"/>
                </a:lnTo>
                <a:lnTo>
                  <a:pt x="84117" y="50436"/>
                </a:lnTo>
                <a:lnTo>
                  <a:pt x="84080" y="50436"/>
                </a:lnTo>
                <a:lnTo>
                  <a:pt x="84042" y="50455"/>
                </a:lnTo>
                <a:lnTo>
                  <a:pt x="83931" y="50548"/>
                </a:lnTo>
                <a:lnTo>
                  <a:pt x="83856" y="50604"/>
                </a:lnTo>
                <a:lnTo>
                  <a:pt x="83800" y="50623"/>
                </a:lnTo>
                <a:lnTo>
                  <a:pt x="83726" y="50660"/>
                </a:lnTo>
                <a:lnTo>
                  <a:pt x="83670" y="50641"/>
                </a:lnTo>
                <a:lnTo>
                  <a:pt x="83558" y="50529"/>
                </a:lnTo>
                <a:lnTo>
                  <a:pt x="83372" y="50362"/>
                </a:lnTo>
                <a:lnTo>
                  <a:pt x="83260" y="50306"/>
                </a:lnTo>
                <a:lnTo>
                  <a:pt x="83205" y="50287"/>
                </a:lnTo>
                <a:close/>
                <a:moveTo>
                  <a:pt x="3538" y="50269"/>
                </a:moveTo>
                <a:lnTo>
                  <a:pt x="3482" y="50306"/>
                </a:lnTo>
                <a:lnTo>
                  <a:pt x="3426" y="50343"/>
                </a:lnTo>
                <a:lnTo>
                  <a:pt x="3314" y="50455"/>
                </a:lnTo>
                <a:lnTo>
                  <a:pt x="3221" y="50548"/>
                </a:lnTo>
                <a:lnTo>
                  <a:pt x="3203" y="50604"/>
                </a:lnTo>
                <a:lnTo>
                  <a:pt x="3166" y="50623"/>
                </a:lnTo>
                <a:lnTo>
                  <a:pt x="3128" y="50623"/>
                </a:lnTo>
                <a:lnTo>
                  <a:pt x="3072" y="50585"/>
                </a:lnTo>
                <a:lnTo>
                  <a:pt x="2905" y="50492"/>
                </a:lnTo>
                <a:lnTo>
                  <a:pt x="2756" y="50474"/>
                </a:lnTo>
                <a:lnTo>
                  <a:pt x="2681" y="50474"/>
                </a:lnTo>
                <a:lnTo>
                  <a:pt x="2626" y="50511"/>
                </a:lnTo>
                <a:lnTo>
                  <a:pt x="2570" y="50567"/>
                </a:lnTo>
                <a:lnTo>
                  <a:pt x="2570" y="50641"/>
                </a:lnTo>
                <a:lnTo>
                  <a:pt x="2588" y="50697"/>
                </a:lnTo>
                <a:lnTo>
                  <a:pt x="2644" y="50753"/>
                </a:lnTo>
                <a:lnTo>
                  <a:pt x="2775" y="50827"/>
                </a:lnTo>
                <a:lnTo>
                  <a:pt x="2868" y="50902"/>
                </a:lnTo>
                <a:lnTo>
                  <a:pt x="2979" y="50958"/>
                </a:lnTo>
                <a:lnTo>
                  <a:pt x="2924" y="51162"/>
                </a:lnTo>
                <a:lnTo>
                  <a:pt x="2905" y="51274"/>
                </a:lnTo>
                <a:lnTo>
                  <a:pt x="2924" y="51330"/>
                </a:lnTo>
                <a:lnTo>
                  <a:pt x="2979" y="51367"/>
                </a:lnTo>
                <a:lnTo>
                  <a:pt x="3035" y="51386"/>
                </a:lnTo>
                <a:lnTo>
                  <a:pt x="3091" y="51367"/>
                </a:lnTo>
                <a:lnTo>
                  <a:pt x="3128" y="51330"/>
                </a:lnTo>
                <a:lnTo>
                  <a:pt x="3147" y="51274"/>
                </a:lnTo>
                <a:lnTo>
                  <a:pt x="3203" y="51181"/>
                </a:lnTo>
                <a:lnTo>
                  <a:pt x="3240" y="51125"/>
                </a:lnTo>
                <a:lnTo>
                  <a:pt x="3277" y="51107"/>
                </a:lnTo>
                <a:lnTo>
                  <a:pt x="3333" y="51107"/>
                </a:lnTo>
                <a:lnTo>
                  <a:pt x="3408" y="51144"/>
                </a:lnTo>
                <a:lnTo>
                  <a:pt x="3557" y="51256"/>
                </a:lnTo>
                <a:lnTo>
                  <a:pt x="3650" y="51293"/>
                </a:lnTo>
                <a:lnTo>
                  <a:pt x="3724" y="51330"/>
                </a:lnTo>
                <a:lnTo>
                  <a:pt x="3836" y="51330"/>
                </a:lnTo>
                <a:lnTo>
                  <a:pt x="3854" y="51293"/>
                </a:lnTo>
                <a:lnTo>
                  <a:pt x="3892" y="51274"/>
                </a:lnTo>
                <a:lnTo>
                  <a:pt x="3892" y="51237"/>
                </a:lnTo>
                <a:lnTo>
                  <a:pt x="3892" y="51162"/>
                </a:lnTo>
                <a:lnTo>
                  <a:pt x="3836" y="51088"/>
                </a:lnTo>
                <a:lnTo>
                  <a:pt x="3780" y="51032"/>
                </a:lnTo>
                <a:lnTo>
                  <a:pt x="3612" y="50902"/>
                </a:lnTo>
                <a:lnTo>
                  <a:pt x="3482" y="50827"/>
                </a:lnTo>
                <a:lnTo>
                  <a:pt x="3594" y="50716"/>
                </a:lnTo>
                <a:lnTo>
                  <a:pt x="3705" y="50567"/>
                </a:lnTo>
                <a:lnTo>
                  <a:pt x="3724" y="50492"/>
                </a:lnTo>
                <a:lnTo>
                  <a:pt x="3743" y="50436"/>
                </a:lnTo>
                <a:lnTo>
                  <a:pt x="3724" y="50362"/>
                </a:lnTo>
                <a:lnTo>
                  <a:pt x="3668" y="50306"/>
                </a:lnTo>
                <a:lnTo>
                  <a:pt x="3594" y="50269"/>
                </a:lnTo>
                <a:close/>
                <a:moveTo>
                  <a:pt x="26829" y="50232"/>
                </a:moveTo>
                <a:lnTo>
                  <a:pt x="26792" y="50250"/>
                </a:lnTo>
                <a:lnTo>
                  <a:pt x="26773" y="50287"/>
                </a:lnTo>
                <a:lnTo>
                  <a:pt x="26773" y="50343"/>
                </a:lnTo>
                <a:lnTo>
                  <a:pt x="26792" y="50399"/>
                </a:lnTo>
                <a:lnTo>
                  <a:pt x="26810" y="50455"/>
                </a:lnTo>
                <a:lnTo>
                  <a:pt x="26848" y="50511"/>
                </a:lnTo>
                <a:lnTo>
                  <a:pt x="26941" y="50623"/>
                </a:lnTo>
                <a:lnTo>
                  <a:pt x="27146" y="50790"/>
                </a:lnTo>
                <a:lnTo>
                  <a:pt x="26997" y="50883"/>
                </a:lnTo>
                <a:lnTo>
                  <a:pt x="26848" y="50976"/>
                </a:lnTo>
                <a:lnTo>
                  <a:pt x="26792" y="51032"/>
                </a:lnTo>
                <a:lnTo>
                  <a:pt x="26736" y="51107"/>
                </a:lnTo>
                <a:lnTo>
                  <a:pt x="26699" y="51181"/>
                </a:lnTo>
                <a:lnTo>
                  <a:pt x="26680" y="51256"/>
                </a:lnTo>
                <a:lnTo>
                  <a:pt x="26680" y="51349"/>
                </a:lnTo>
                <a:lnTo>
                  <a:pt x="26699" y="51386"/>
                </a:lnTo>
                <a:lnTo>
                  <a:pt x="26717" y="51404"/>
                </a:lnTo>
                <a:lnTo>
                  <a:pt x="26792" y="51404"/>
                </a:lnTo>
                <a:lnTo>
                  <a:pt x="26866" y="51386"/>
                </a:lnTo>
                <a:lnTo>
                  <a:pt x="26941" y="51349"/>
                </a:lnTo>
                <a:lnTo>
                  <a:pt x="27034" y="51311"/>
                </a:lnTo>
                <a:lnTo>
                  <a:pt x="27146" y="51218"/>
                </a:lnTo>
                <a:lnTo>
                  <a:pt x="27257" y="51107"/>
                </a:lnTo>
                <a:lnTo>
                  <a:pt x="27313" y="51051"/>
                </a:lnTo>
                <a:lnTo>
                  <a:pt x="27369" y="51013"/>
                </a:lnTo>
                <a:lnTo>
                  <a:pt x="27406" y="51032"/>
                </a:lnTo>
                <a:lnTo>
                  <a:pt x="27444" y="51051"/>
                </a:lnTo>
                <a:lnTo>
                  <a:pt x="27518" y="51125"/>
                </a:lnTo>
                <a:lnTo>
                  <a:pt x="27611" y="51218"/>
                </a:lnTo>
                <a:lnTo>
                  <a:pt x="27686" y="51274"/>
                </a:lnTo>
                <a:lnTo>
                  <a:pt x="27741" y="51311"/>
                </a:lnTo>
                <a:lnTo>
                  <a:pt x="27816" y="51330"/>
                </a:lnTo>
                <a:lnTo>
                  <a:pt x="27834" y="51330"/>
                </a:lnTo>
                <a:lnTo>
                  <a:pt x="27872" y="51311"/>
                </a:lnTo>
                <a:lnTo>
                  <a:pt x="27890" y="51274"/>
                </a:lnTo>
                <a:lnTo>
                  <a:pt x="27890" y="51237"/>
                </a:lnTo>
                <a:lnTo>
                  <a:pt x="27890" y="51200"/>
                </a:lnTo>
                <a:lnTo>
                  <a:pt x="27853" y="51144"/>
                </a:lnTo>
                <a:lnTo>
                  <a:pt x="27779" y="51032"/>
                </a:lnTo>
                <a:lnTo>
                  <a:pt x="27611" y="50865"/>
                </a:lnTo>
                <a:lnTo>
                  <a:pt x="27704" y="50809"/>
                </a:lnTo>
                <a:lnTo>
                  <a:pt x="27853" y="50697"/>
                </a:lnTo>
                <a:lnTo>
                  <a:pt x="27928" y="50623"/>
                </a:lnTo>
                <a:lnTo>
                  <a:pt x="27983" y="50567"/>
                </a:lnTo>
                <a:lnTo>
                  <a:pt x="27983" y="50529"/>
                </a:lnTo>
                <a:lnTo>
                  <a:pt x="27946" y="50511"/>
                </a:lnTo>
                <a:lnTo>
                  <a:pt x="27797" y="50548"/>
                </a:lnTo>
                <a:lnTo>
                  <a:pt x="27630" y="50585"/>
                </a:lnTo>
                <a:lnTo>
                  <a:pt x="27481" y="50623"/>
                </a:lnTo>
                <a:lnTo>
                  <a:pt x="27369" y="50623"/>
                </a:lnTo>
                <a:lnTo>
                  <a:pt x="27313" y="50585"/>
                </a:lnTo>
                <a:lnTo>
                  <a:pt x="27276" y="50548"/>
                </a:lnTo>
                <a:lnTo>
                  <a:pt x="27183" y="50455"/>
                </a:lnTo>
                <a:lnTo>
                  <a:pt x="27108" y="50343"/>
                </a:lnTo>
                <a:lnTo>
                  <a:pt x="27053" y="50306"/>
                </a:lnTo>
                <a:lnTo>
                  <a:pt x="27015" y="50269"/>
                </a:lnTo>
                <a:lnTo>
                  <a:pt x="26904" y="50232"/>
                </a:lnTo>
                <a:close/>
                <a:moveTo>
                  <a:pt x="49115" y="50250"/>
                </a:moveTo>
                <a:lnTo>
                  <a:pt x="49040" y="50269"/>
                </a:lnTo>
                <a:lnTo>
                  <a:pt x="48947" y="50343"/>
                </a:lnTo>
                <a:lnTo>
                  <a:pt x="48873" y="50418"/>
                </a:lnTo>
                <a:lnTo>
                  <a:pt x="48817" y="50474"/>
                </a:lnTo>
                <a:lnTo>
                  <a:pt x="48761" y="50492"/>
                </a:lnTo>
                <a:lnTo>
                  <a:pt x="48724" y="50492"/>
                </a:lnTo>
                <a:lnTo>
                  <a:pt x="48668" y="50455"/>
                </a:lnTo>
                <a:lnTo>
                  <a:pt x="48575" y="50362"/>
                </a:lnTo>
                <a:lnTo>
                  <a:pt x="48463" y="50287"/>
                </a:lnTo>
                <a:lnTo>
                  <a:pt x="48445" y="50269"/>
                </a:lnTo>
                <a:lnTo>
                  <a:pt x="48407" y="50269"/>
                </a:lnTo>
                <a:lnTo>
                  <a:pt x="48407" y="50306"/>
                </a:lnTo>
                <a:lnTo>
                  <a:pt x="48426" y="50325"/>
                </a:lnTo>
                <a:lnTo>
                  <a:pt x="48482" y="50380"/>
                </a:lnTo>
                <a:lnTo>
                  <a:pt x="48575" y="50492"/>
                </a:lnTo>
                <a:lnTo>
                  <a:pt x="48649" y="50604"/>
                </a:lnTo>
                <a:lnTo>
                  <a:pt x="48631" y="50623"/>
                </a:lnTo>
                <a:lnTo>
                  <a:pt x="48575" y="50697"/>
                </a:lnTo>
                <a:lnTo>
                  <a:pt x="48482" y="50753"/>
                </a:lnTo>
                <a:lnTo>
                  <a:pt x="48389" y="50790"/>
                </a:lnTo>
                <a:lnTo>
                  <a:pt x="48296" y="50846"/>
                </a:lnTo>
                <a:lnTo>
                  <a:pt x="48221" y="50902"/>
                </a:lnTo>
                <a:lnTo>
                  <a:pt x="48165" y="50958"/>
                </a:lnTo>
                <a:lnTo>
                  <a:pt x="48147" y="51032"/>
                </a:lnTo>
                <a:lnTo>
                  <a:pt x="48147" y="51069"/>
                </a:lnTo>
                <a:lnTo>
                  <a:pt x="48165" y="51107"/>
                </a:lnTo>
                <a:lnTo>
                  <a:pt x="48184" y="51144"/>
                </a:lnTo>
                <a:lnTo>
                  <a:pt x="48240" y="51162"/>
                </a:lnTo>
                <a:lnTo>
                  <a:pt x="48314" y="51162"/>
                </a:lnTo>
                <a:lnTo>
                  <a:pt x="48389" y="51144"/>
                </a:lnTo>
                <a:lnTo>
                  <a:pt x="48482" y="51107"/>
                </a:lnTo>
                <a:lnTo>
                  <a:pt x="48575" y="51069"/>
                </a:lnTo>
                <a:lnTo>
                  <a:pt x="48724" y="50939"/>
                </a:lnTo>
                <a:lnTo>
                  <a:pt x="48836" y="50846"/>
                </a:lnTo>
                <a:lnTo>
                  <a:pt x="48929" y="50995"/>
                </a:lnTo>
                <a:lnTo>
                  <a:pt x="49059" y="51218"/>
                </a:lnTo>
                <a:lnTo>
                  <a:pt x="49134" y="51311"/>
                </a:lnTo>
                <a:lnTo>
                  <a:pt x="49208" y="51386"/>
                </a:lnTo>
                <a:lnTo>
                  <a:pt x="49282" y="51404"/>
                </a:lnTo>
                <a:lnTo>
                  <a:pt x="49320" y="51404"/>
                </a:lnTo>
                <a:lnTo>
                  <a:pt x="49338" y="51386"/>
                </a:lnTo>
                <a:lnTo>
                  <a:pt x="49376" y="51367"/>
                </a:lnTo>
                <a:lnTo>
                  <a:pt x="49376" y="51330"/>
                </a:lnTo>
                <a:lnTo>
                  <a:pt x="49357" y="51237"/>
                </a:lnTo>
                <a:lnTo>
                  <a:pt x="49320" y="51144"/>
                </a:lnTo>
                <a:lnTo>
                  <a:pt x="49245" y="51032"/>
                </a:lnTo>
                <a:lnTo>
                  <a:pt x="49078" y="50846"/>
                </a:lnTo>
                <a:lnTo>
                  <a:pt x="48966" y="50716"/>
                </a:lnTo>
                <a:lnTo>
                  <a:pt x="49040" y="50585"/>
                </a:lnTo>
                <a:lnTo>
                  <a:pt x="49134" y="50399"/>
                </a:lnTo>
                <a:lnTo>
                  <a:pt x="49152" y="50325"/>
                </a:lnTo>
                <a:lnTo>
                  <a:pt x="49152" y="50269"/>
                </a:lnTo>
                <a:lnTo>
                  <a:pt x="49134" y="50250"/>
                </a:lnTo>
                <a:close/>
                <a:moveTo>
                  <a:pt x="56357" y="50250"/>
                </a:moveTo>
                <a:lnTo>
                  <a:pt x="56246" y="50269"/>
                </a:lnTo>
                <a:lnTo>
                  <a:pt x="56227" y="50269"/>
                </a:lnTo>
                <a:lnTo>
                  <a:pt x="56190" y="50306"/>
                </a:lnTo>
                <a:lnTo>
                  <a:pt x="56190" y="50325"/>
                </a:lnTo>
                <a:lnTo>
                  <a:pt x="56190" y="50362"/>
                </a:lnTo>
                <a:lnTo>
                  <a:pt x="56227" y="50455"/>
                </a:lnTo>
                <a:lnTo>
                  <a:pt x="56264" y="50511"/>
                </a:lnTo>
                <a:lnTo>
                  <a:pt x="56320" y="50567"/>
                </a:lnTo>
                <a:lnTo>
                  <a:pt x="56432" y="50641"/>
                </a:lnTo>
                <a:lnTo>
                  <a:pt x="56562" y="50734"/>
                </a:lnTo>
                <a:lnTo>
                  <a:pt x="56674" y="50809"/>
                </a:lnTo>
                <a:lnTo>
                  <a:pt x="56544" y="50902"/>
                </a:lnTo>
                <a:lnTo>
                  <a:pt x="56376" y="51013"/>
                </a:lnTo>
                <a:lnTo>
                  <a:pt x="56301" y="51069"/>
                </a:lnTo>
                <a:lnTo>
                  <a:pt x="56246" y="51144"/>
                </a:lnTo>
                <a:lnTo>
                  <a:pt x="56208" y="51218"/>
                </a:lnTo>
                <a:lnTo>
                  <a:pt x="56208" y="51293"/>
                </a:lnTo>
                <a:lnTo>
                  <a:pt x="56246" y="51349"/>
                </a:lnTo>
                <a:lnTo>
                  <a:pt x="56283" y="51386"/>
                </a:lnTo>
                <a:lnTo>
                  <a:pt x="56320" y="51404"/>
                </a:lnTo>
                <a:lnTo>
                  <a:pt x="56357" y="51404"/>
                </a:lnTo>
                <a:lnTo>
                  <a:pt x="56469" y="51367"/>
                </a:lnTo>
                <a:lnTo>
                  <a:pt x="56581" y="51311"/>
                </a:lnTo>
                <a:lnTo>
                  <a:pt x="56786" y="51125"/>
                </a:lnTo>
                <a:lnTo>
                  <a:pt x="56879" y="51069"/>
                </a:lnTo>
                <a:lnTo>
                  <a:pt x="56935" y="51051"/>
                </a:lnTo>
                <a:lnTo>
                  <a:pt x="56972" y="51069"/>
                </a:lnTo>
                <a:lnTo>
                  <a:pt x="56990" y="51088"/>
                </a:lnTo>
                <a:lnTo>
                  <a:pt x="57065" y="51162"/>
                </a:lnTo>
                <a:lnTo>
                  <a:pt x="57121" y="51237"/>
                </a:lnTo>
                <a:lnTo>
                  <a:pt x="57158" y="51237"/>
                </a:lnTo>
                <a:lnTo>
                  <a:pt x="57195" y="51218"/>
                </a:lnTo>
                <a:lnTo>
                  <a:pt x="57232" y="51181"/>
                </a:lnTo>
                <a:lnTo>
                  <a:pt x="57232" y="51144"/>
                </a:lnTo>
                <a:lnTo>
                  <a:pt x="57177" y="51069"/>
                </a:lnTo>
                <a:lnTo>
                  <a:pt x="57121" y="50995"/>
                </a:lnTo>
                <a:lnTo>
                  <a:pt x="57102" y="50958"/>
                </a:lnTo>
                <a:lnTo>
                  <a:pt x="57083" y="50920"/>
                </a:lnTo>
                <a:lnTo>
                  <a:pt x="57102" y="50883"/>
                </a:lnTo>
                <a:lnTo>
                  <a:pt x="57139" y="50846"/>
                </a:lnTo>
                <a:lnTo>
                  <a:pt x="57232" y="50753"/>
                </a:lnTo>
                <a:lnTo>
                  <a:pt x="57325" y="50660"/>
                </a:lnTo>
                <a:lnTo>
                  <a:pt x="57363" y="50623"/>
                </a:lnTo>
                <a:lnTo>
                  <a:pt x="57381" y="50567"/>
                </a:lnTo>
                <a:lnTo>
                  <a:pt x="57381" y="50492"/>
                </a:lnTo>
                <a:lnTo>
                  <a:pt x="57344" y="50418"/>
                </a:lnTo>
                <a:lnTo>
                  <a:pt x="57325" y="50380"/>
                </a:lnTo>
                <a:lnTo>
                  <a:pt x="57251" y="50380"/>
                </a:lnTo>
                <a:lnTo>
                  <a:pt x="57214" y="50399"/>
                </a:lnTo>
                <a:lnTo>
                  <a:pt x="57065" y="50511"/>
                </a:lnTo>
                <a:lnTo>
                  <a:pt x="56972" y="50585"/>
                </a:lnTo>
                <a:lnTo>
                  <a:pt x="56897" y="50623"/>
                </a:lnTo>
                <a:lnTo>
                  <a:pt x="56823" y="50623"/>
                </a:lnTo>
                <a:lnTo>
                  <a:pt x="56748" y="50529"/>
                </a:lnTo>
                <a:lnTo>
                  <a:pt x="56562" y="50362"/>
                </a:lnTo>
                <a:lnTo>
                  <a:pt x="56469" y="50287"/>
                </a:lnTo>
                <a:lnTo>
                  <a:pt x="56413" y="50269"/>
                </a:lnTo>
                <a:lnTo>
                  <a:pt x="56357" y="50250"/>
                </a:lnTo>
                <a:close/>
                <a:moveTo>
                  <a:pt x="91452" y="50585"/>
                </a:moveTo>
                <a:lnTo>
                  <a:pt x="91397" y="50604"/>
                </a:lnTo>
                <a:lnTo>
                  <a:pt x="91341" y="50641"/>
                </a:lnTo>
                <a:lnTo>
                  <a:pt x="91322" y="50678"/>
                </a:lnTo>
                <a:lnTo>
                  <a:pt x="91322" y="50716"/>
                </a:lnTo>
                <a:lnTo>
                  <a:pt x="91322" y="50771"/>
                </a:lnTo>
                <a:lnTo>
                  <a:pt x="91322" y="50827"/>
                </a:lnTo>
                <a:lnTo>
                  <a:pt x="91341" y="50865"/>
                </a:lnTo>
                <a:lnTo>
                  <a:pt x="91378" y="50920"/>
                </a:lnTo>
                <a:lnTo>
                  <a:pt x="91378" y="50958"/>
                </a:lnTo>
                <a:lnTo>
                  <a:pt x="91341" y="51032"/>
                </a:lnTo>
                <a:lnTo>
                  <a:pt x="91266" y="51107"/>
                </a:lnTo>
                <a:lnTo>
                  <a:pt x="91173" y="51162"/>
                </a:lnTo>
                <a:lnTo>
                  <a:pt x="91099" y="51218"/>
                </a:lnTo>
                <a:lnTo>
                  <a:pt x="91061" y="51274"/>
                </a:lnTo>
                <a:lnTo>
                  <a:pt x="91043" y="51311"/>
                </a:lnTo>
                <a:lnTo>
                  <a:pt x="91024" y="51367"/>
                </a:lnTo>
                <a:lnTo>
                  <a:pt x="91024" y="51423"/>
                </a:lnTo>
                <a:lnTo>
                  <a:pt x="91043" y="51460"/>
                </a:lnTo>
                <a:lnTo>
                  <a:pt x="91061" y="51479"/>
                </a:lnTo>
                <a:lnTo>
                  <a:pt x="91099" y="51498"/>
                </a:lnTo>
                <a:lnTo>
                  <a:pt x="91136" y="51516"/>
                </a:lnTo>
                <a:lnTo>
                  <a:pt x="91229" y="51498"/>
                </a:lnTo>
                <a:lnTo>
                  <a:pt x="91266" y="51479"/>
                </a:lnTo>
                <a:lnTo>
                  <a:pt x="91322" y="51442"/>
                </a:lnTo>
                <a:lnTo>
                  <a:pt x="91415" y="51367"/>
                </a:lnTo>
                <a:lnTo>
                  <a:pt x="91508" y="51274"/>
                </a:lnTo>
                <a:lnTo>
                  <a:pt x="91545" y="51256"/>
                </a:lnTo>
                <a:lnTo>
                  <a:pt x="91583" y="51256"/>
                </a:lnTo>
                <a:lnTo>
                  <a:pt x="91620" y="51274"/>
                </a:lnTo>
                <a:lnTo>
                  <a:pt x="91676" y="51311"/>
                </a:lnTo>
                <a:lnTo>
                  <a:pt x="91788" y="51423"/>
                </a:lnTo>
                <a:lnTo>
                  <a:pt x="91843" y="51460"/>
                </a:lnTo>
                <a:lnTo>
                  <a:pt x="91899" y="51498"/>
                </a:lnTo>
                <a:lnTo>
                  <a:pt x="91955" y="51479"/>
                </a:lnTo>
                <a:lnTo>
                  <a:pt x="91992" y="51442"/>
                </a:lnTo>
                <a:lnTo>
                  <a:pt x="91992" y="51404"/>
                </a:lnTo>
                <a:lnTo>
                  <a:pt x="91974" y="51349"/>
                </a:lnTo>
                <a:lnTo>
                  <a:pt x="91899" y="51256"/>
                </a:lnTo>
                <a:lnTo>
                  <a:pt x="91825" y="51162"/>
                </a:lnTo>
                <a:lnTo>
                  <a:pt x="91806" y="51107"/>
                </a:lnTo>
                <a:lnTo>
                  <a:pt x="91806" y="51069"/>
                </a:lnTo>
                <a:lnTo>
                  <a:pt x="91825" y="51032"/>
                </a:lnTo>
                <a:lnTo>
                  <a:pt x="91899" y="50976"/>
                </a:lnTo>
                <a:lnTo>
                  <a:pt x="92011" y="50865"/>
                </a:lnTo>
                <a:lnTo>
                  <a:pt x="92104" y="50753"/>
                </a:lnTo>
                <a:lnTo>
                  <a:pt x="92179" y="50623"/>
                </a:lnTo>
                <a:lnTo>
                  <a:pt x="92179" y="50623"/>
                </a:lnTo>
                <a:lnTo>
                  <a:pt x="92104" y="50641"/>
                </a:lnTo>
                <a:lnTo>
                  <a:pt x="91936" y="50697"/>
                </a:lnTo>
                <a:lnTo>
                  <a:pt x="91676" y="50827"/>
                </a:lnTo>
                <a:lnTo>
                  <a:pt x="91620" y="50734"/>
                </a:lnTo>
                <a:lnTo>
                  <a:pt x="91564" y="50641"/>
                </a:lnTo>
                <a:lnTo>
                  <a:pt x="91545" y="50604"/>
                </a:lnTo>
                <a:lnTo>
                  <a:pt x="91490" y="50585"/>
                </a:lnTo>
                <a:close/>
              </a:path>
            </a:pathLst>
          </a:custGeom>
          <a:solidFill>
            <a:schemeClr val="accent4"/>
          </a:solidFill>
          <a:ln>
            <a:noFill/>
          </a:ln>
        </p:spPr>
        <p:txBody>
          <a:bodyPr spcFirstLastPara="1" lIns="121900" tIns="121900" rIns="121900" bIns="121900" anchor="ctr"/>
          <a:lstStyle/>
          <a:p>
            <a:pPr defTabSz="1219140" eaLnBrk="0" fontAlgn="base" hangingPunct="0">
              <a:spcBef>
                <a:spcPct val="0"/>
              </a:spcBef>
              <a:spcAft>
                <a:spcPct val="0"/>
              </a:spcAft>
              <a:buClr>
                <a:srgbClr val="000000"/>
              </a:buClr>
              <a:buFont typeface="Arial"/>
              <a:buNone/>
              <a:defRPr/>
            </a:pPr>
            <a:endParaRPr sz="1867"/>
          </a:p>
        </p:txBody>
      </p:sp>
      <p:sp>
        <p:nvSpPr>
          <p:cNvPr id="5" name="Google Shape;17;p3"/>
          <p:cNvSpPr/>
          <p:nvPr/>
        </p:nvSpPr>
        <p:spPr>
          <a:xfrm>
            <a:off x="5003800" y="3833814"/>
            <a:ext cx="2184400" cy="206375"/>
          </a:xfrm>
          <a:custGeom>
            <a:avLst/>
            <a:gdLst/>
            <a:ahLst/>
            <a:cxnLst/>
            <a:rect l="l" t="t" r="r" b="b"/>
            <a:pathLst>
              <a:path w="13574" h="1286" extrusionOk="0">
                <a:moveTo>
                  <a:pt x="12549" y="1"/>
                </a:moveTo>
                <a:lnTo>
                  <a:pt x="12475" y="19"/>
                </a:lnTo>
                <a:lnTo>
                  <a:pt x="12419" y="75"/>
                </a:lnTo>
                <a:lnTo>
                  <a:pt x="12363" y="112"/>
                </a:lnTo>
                <a:lnTo>
                  <a:pt x="12252" y="261"/>
                </a:lnTo>
                <a:lnTo>
                  <a:pt x="12140" y="410"/>
                </a:lnTo>
                <a:lnTo>
                  <a:pt x="12028" y="578"/>
                </a:lnTo>
                <a:lnTo>
                  <a:pt x="11935" y="727"/>
                </a:lnTo>
                <a:lnTo>
                  <a:pt x="11823" y="839"/>
                </a:lnTo>
                <a:lnTo>
                  <a:pt x="11768" y="876"/>
                </a:lnTo>
                <a:lnTo>
                  <a:pt x="11693" y="894"/>
                </a:lnTo>
                <a:lnTo>
                  <a:pt x="11637" y="894"/>
                </a:lnTo>
                <a:lnTo>
                  <a:pt x="11581" y="876"/>
                </a:lnTo>
                <a:lnTo>
                  <a:pt x="11507" y="839"/>
                </a:lnTo>
                <a:lnTo>
                  <a:pt x="11451" y="801"/>
                </a:lnTo>
                <a:lnTo>
                  <a:pt x="11358" y="690"/>
                </a:lnTo>
                <a:lnTo>
                  <a:pt x="11246" y="541"/>
                </a:lnTo>
                <a:lnTo>
                  <a:pt x="11060" y="261"/>
                </a:lnTo>
                <a:lnTo>
                  <a:pt x="10967" y="168"/>
                </a:lnTo>
                <a:lnTo>
                  <a:pt x="10930" y="131"/>
                </a:lnTo>
                <a:lnTo>
                  <a:pt x="10874" y="112"/>
                </a:lnTo>
                <a:lnTo>
                  <a:pt x="10837" y="112"/>
                </a:lnTo>
                <a:lnTo>
                  <a:pt x="10781" y="131"/>
                </a:lnTo>
                <a:lnTo>
                  <a:pt x="10650" y="187"/>
                </a:lnTo>
                <a:lnTo>
                  <a:pt x="10501" y="299"/>
                </a:lnTo>
                <a:lnTo>
                  <a:pt x="10371" y="429"/>
                </a:lnTo>
                <a:lnTo>
                  <a:pt x="10111" y="708"/>
                </a:lnTo>
                <a:lnTo>
                  <a:pt x="9943" y="894"/>
                </a:lnTo>
                <a:lnTo>
                  <a:pt x="9775" y="671"/>
                </a:lnTo>
                <a:lnTo>
                  <a:pt x="9571" y="392"/>
                </a:lnTo>
                <a:lnTo>
                  <a:pt x="9477" y="261"/>
                </a:lnTo>
                <a:lnTo>
                  <a:pt x="9366" y="150"/>
                </a:lnTo>
                <a:lnTo>
                  <a:pt x="9273" y="75"/>
                </a:lnTo>
                <a:lnTo>
                  <a:pt x="9217" y="38"/>
                </a:lnTo>
                <a:lnTo>
                  <a:pt x="9124" y="38"/>
                </a:lnTo>
                <a:lnTo>
                  <a:pt x="9087" y="57"/>
                </a:lnTo>
                <a:lnTo>
                  <a:pt x="8956" y="150"/>
                </a:lnTo>
                <a:lnTo>
                  <a:pt x="8826" y="280"/>
                </a:lnTo>
                <a:lnTo>
                  <a:pt x="8658" y="448"/>
                </a:lnTo>
                <a:lnTo>
                  <a:pt x="8211" y="950"/>
                </a:lnTo>
                <a:lnTo>
                  <a:pt x="8081" y="745"/>
                </a:lnTo>
                <a:lnTo>
                  <a:pt x="7895" y="466"/>
                </a:lnTo>
                <a:lnTo>
                  <a:pt x="7690" y="224"/>
                </a:lnTo>
                <a:lnTo>
                  <a:pt x="7597" y="131"/>
                </a:lnTo>
                <a:lnTo>
                  <a:pt x="7523" y="75"/>
                </a:lnTo>
                <a:lnTo>
                  <a:pt x="7430" y="75"/>
                </a:lnTo>
                <a:lnTo>
                  <a:pt x="7336" y="94"/>
                </a:lnTo>
                <a:lnTo>
                  <a:pt x="7262" y="150"/>
                </a:lnTo>
                <a:lnTo>
                  <a:pt x="7169" y="224"/>
                </a:lnTo>
                <a:lnTo>
                  <a:pt x="7020" y="392"/>
                </a:lnTo>
                <a:lnTo>
                  <a:pt x="6871" y="559"/>
                </a:lnTo>
                <a:lnTo>
                  <a:pt x="6778" y="652"/>
                </a:lnTo>
                <a:lnTo>
                  <a:pt x="6685" y="727"/>
                </a:lnTo>
                <a:lnTo>
                  <a:pt x="6610" y="764"/>
                </a:lnTo>
                <a:lnTo>
                  <a:pt x="6536" y="783"/>
                </a:lnTo>
                <a:lnTo>
                  <a:pt x="6480" y="764"/>
                </a:lnTo>
                <a:lnTo>
                  <a:pt x="6406" y="708"/>
                </a:lnTo>
                <a:lnTo>
                  <a:pt x="6219" y="522"/>
                </a:lnTo>
                <a:lnTo>
                  <a:pt x="6126" y="373"/>
                </a:lnTo>
                <a:lnTo>
                  <a:pt x="6052" y="243"/>
                </a:lnTo>
                <a:lnTo>
                  <a:pt x="5996" y="168"/>
                </a:lnTo>
                <a:lnTo>
                  <a:pt x="5940" y="131"/>
                </a:lnTo>
                <a:lnTo>
                  <a:pt x="5884" y="94"/>
                </a:lnTo>
                <a:lnTo>
                  <a:pt x="5810" y="75"/>
                </a:lnTo>
                <a:lnTo>
                  <a:pt x="5717" y="75"/>
                </a:lnTo>
                <a:lnTo>
                  <a:pt x="5605" y="131"/>
                </a:lnTo>
                <a:lnTo>
                  <a:pt x="5475" y="205"/>
                </a:lnTo>
                <a:lnTo>
                  <a:pt x="5344" y="280"/>
                </a:lnTo>
                <a:lnTo>
                  <a:pt x="4935" y="596"/>
                </a:lnTo>
                <a:lnTo>
                  <a:pt x="4711" y="745"/>
                </a:lnTo>
                <a:lnTo>
                  <a:pt x="4618" y="801"/>
                </a:lnTo>
                <a:lnTo>
                  <a:pt x="4544" y="820"/>
                </a:lnTo>
                <a:lnTo>
                  <a:pt x="4469" y="820"/>
                </a:lnTo>
                <a:lnTo>
                  <a:pt x="4395" y="801"/>
                </a:lnTo>
                <a:lnTo>
                  <a:pt x="4302" y="727"/>
                </a:lnTo>
                <a:lnTo>
                  <a:pt x="4190" y="615"/>
                </a:lnTo>
                <a:lnTo>
                  <a:pt x="4115" y="522"/>
                </a:lnTo>
                <a:lnTo>
                  <a:pt x="4078" y="448"/>
                </a:lnTo>
                <a:lnTo>
                  <a:pt x="4004" y="317"/>
                </a:lnTo>
                <a:lnTo>
                  <a:pt x="3948" y="261"/>
                </a:lnTo>
                <a:lnTo>
                  <a:pt x="3892" y="224"/>
                </a:lnTo>
                <a:lnTo>
                  <a:pt x="3725" y="224"/>
                </a:lnTo>
                <a:lnTo>
                  <a:pt x="3631" y="261"/>
                </a:lnTo>
                <a:lnTo>
                  <a:pt x="3538" y="317"/>
                </a:lnTo>
                <a:lnTo>
                  <a:pt x="3427" y="392"/>
                </a:lnTo>
                <a:lnTo>
                  <a:pt x="3334" y="485"/>
                </a:lnTo>
                <a:lnTo>
                  <a:pt x="3147" y="671"/>
                </a:lnTo>
                <a:lnTo>
                  <a:pt x="3017" y="839"/>
                </a:lnTo>
                <a:lnTo>
                  <a:pt x="2756" y="541"/>
                </a:lnTo>
                <a:lnTo>
                  <a:pt x="2626" y="410"/>
                </a:lnTo>
                <a:lnTo>
                  <a:pt x="2477" y="317"/>
                </a:lnTo>
                <a:lnTo>
                  <a:pt x="2421" y="280"/>
                </a:lnTo>
                <a:lnTo>
                  <a:pt x="2347" y="261"/>
                </a:lnTo>
                <a:lnTo>
                  <a:pt x="2198" y="261"/>
                </a:lnTo>
                <a:lnTo>
                  <a:pt x="2123" y="280"/>
                </a:lnTo>
                <a:lnTo>
                  <a:pt x="2030" y="299"/>
                </a:lnTo>
                <a:lnTo>
                  <a:pt x="1937" y="354"/>
                </a:lnTo>
                <a:lnTo>
                  <a:pt x="1844" y="429"/>
                </a:lnTo>
                <a:lnTo>
                  <a:pt x="1714" y="541"/>
                </a:lnTo>
                <a:lnTo>
                  <a:pt x="1621" y="634"/>
                </a:lnTo>
                <a:lnTo>
                  <a:pt x="1565" y="690"/>
                </a:lnTo>
                <a:lnTo>
                  <a:pt x="1509" y="745"/>
                </a:lnTo>
                <a:lnTo>
                  <a:pt x="1453" y="745"/>
                </a:lnTo>
                <a:lnTo>
                  <a:pt x="1379" y="727"/>
                </a:lnTo>
                <a:lnTo>
                  <a:pt x="1137" y="578"/>
                </a:lnTo>
                <a:lnTo>
                  <a:pt x="839" y="354"/>
                </a:lnTo>
                <a:lnTo>
                  <a:pt x="671" y="261"/>
                </a:lnTo>
                <a:lnTo>
                  <a:pt x="597" y="243"/>
                </a:lnTo>
                <a:lnTo>
                  <a:pt x="485" y="243"/>
                </a:lnTo>
                <a:lnTo>
                  <a:pt x="429" y="280"/>
                </a:lnTo>
                <a:lnTo>
                  <a:pt x="317" y="410"/>
                </a:lnTo>
                <a:lnTo>
                  <a:pt x="206" y="578"/>
                </a:lnTo>
                <a:lnTo>
                  <a:pt x="113" y="764"/>
                </a:lnTo>
                <a:lnTo>
                  <a:pt x="38" y="950"/>
                </a:lnTo>
                <a:lnTo>
                  <a:pt x="1" y="1099"/>
                </a:lnTo>
                <a:lnTo>
                  <a:pt x="1" y="1174"/>
                </a:lnTo>
                <a:lnTo>
                  <a:pt x="1" y="1211"/>
                </a:lnTo>
                <a:lnTo>
                  <a:pt x="38" y="1229"/>
                </a:lnTo>
                <a:lnTo>
                  <a:pt x="75" y="1248"/>
                </a:lnTo>
                <a:lnTo>
                  <a:pt x="150" y="1211"/>
                </a:lnTo>
                <a:lnTo>
                  <a:pt x="206" y="1155"/>
                </a:lnTo>
                <a:lnTo>
                  <a:pt x="262" y="1062"/>
                </a:lnTo>
                <a:lnTo>
                  <a:pt x="299" y="987"/>
                </a:lnTo>
                <a:lnTo>
                  <a:pt x="392" y="801"/>
                </a:lnTo>
                <a:lnTo>
                  <a:pt x="448" y="727"/>
                </a:lnTo>
                <a:lnTo>
                  <a:pt x="504" y="671"/>
                </a:lnTo>
                <a:lnTo>
                  <a:pt x="597" y="634"/>
                </a:lnTo>
                <a:lnTo>
                  <a:pt x="671" y="652"/>
                </a:lnTo>
                <a:lnTo>
                  <a:pt x="764" y="690"/>
                </a:lnTo>
                <a:lnTo>
                  <a:pt x="876" y="745"/>
                </a:lnTo>
                <a:lnTo>
                  <a:pt x="1062" y="876"/>
                </a:lnTo>
                <a:lnTo>
                  <a:pt x="1248" y="1006"/>
                </a:lnTo>
                <a:lnTo>
                  <a:pt x="1434" y="1099"/>
                </a:lnTo>
                <a:lnTo>
                  <a:pt x="1565" y="1118"/>
                </a:lnTo>
                <a:lnTo>
                  <a:pt x="1602" y="1118"/>
                </a:lnTo>
                <a:lnTo>
                  <a:pt x="1639" y="1099"/>
                </a:lnTo>
                <a:lnTo>
                  <a:pt x="1695" y="1043"/>
                </a:lnTo>
                <a:lnTo>
                  <a:pt x="1825" y="857"/>
                </a:lnTo>
                <a:lnTo>
                  <a:pt x="1919" y="764"/>
                </a:lnTo>
                <a:lnTo>
                  <a:pt x="2049" y="652"/>
                </a:lnTo>
                <a:lnTo>
                  <a:pt x="2123" y="615"/>
                </a:lnTo>
                <a:lnTo>
                  <a:pt x="2198" y="596"/>
                </a:lnTo>
                <a:lnTo>
                  <a:pt x="2254" y="578"/>
                </a:lnTo>
                <a:lnTo>
                  <a:pt x="2310" y="596"/>
                </a:lnTo>
                <a:lnTo>
                  <a:pt x="2403" y="634"/>
                </a:lnTo>
                <a:lnTo>
                  <a:pt x="2496" y="690"/>
                </a:lnTo>
                <a:lnTo>
                  <a:pt x="2645" y="876"/>
                </a:lnTo>
                <a:lnTo>
                  <a:pt x="2738" y="969"/>
                </a:lnTo>
                <a:lnTo>
                  <a:pt x="2849" y="1062"/>
                </a:lnTo>
                <a:lnTo>
                  <a:pt x="2924" y="1081"/>
                </a:lnTo>
                <a:lnTo>
                  <a:pt x="2998" y="1099"/>
                </a:lnTo>
                <a:lnTo>
                  <a:pt x="3054" y="1099"/>
                </a:lnTo>
                <a:lnTo>
                  <a:pt x="3110" y="1081"/>
                </a:lnTo>
                <a:lnTo>
                  <a:pt x="3240" y="1006"/>
                </a:lnTo>
                <a:lnTo>
                  <a:pt x="3334" y="894"/>
                </a:lnTo>
                <a:lnTo>
                  <a:pt x="3557" y="634"/>
                </a:lnTo>
                <a:lnTo>
                  <a:pt x="3669" y="522"/>
                </a:lnTo>
                <a:lnTo>
                  <a:pt x="3818" y="410"/>
                </a:lnTo>
                <a:lnTo>
                  <a:pt x="3948" y="634"/>
                </a:lnTo>
                <a:lnTo>
                  <a:pt x="4022" y="764"/>
                </a:lnTo>
                <a:lnTo>
                  <a:pt x="4115" y="894"/>
                </a:lnTo>
                <a:lnTo>
                  <a:pt x="4227" y="1006"/>
                </a:lnTo>
                <a:lnTo>
                  <a:pt x="4339" y="1099"/>
                </a:lnTo>
                <a:lnTo>
                  <a:pt x="4469" y="1155"/>
                </a:lnTo>
                <a:lnTo>
                  <a:pt x="4581" y="1155"/>
                </a:lnTo>
                <a:lnTo>
                  <a:pt x="4693" y="1118"/>
                </a:lnTo>
                <a:lnTo>
                  <a:pt x="4842" y="1043"/>
                </a:lnTo>
                <a:lnTo>
                  <a:pt x="5009" y="913"/>
                </a:lnTo>
                <a:lnTo>
                  <a:pt x="5195" y="783"/>
                </a:lnTo>
                <a:lnTo>
                  <a:pt x="5549" y="503"/>
                </a:lnTo>
                <a:lnTo>
                  <a:pt x="5698" y="373"/>
                </a:lnTo>
                <a:lnTo>
                  <a:pt x="5810" y="299"/>
                </a:lnTo>
                <a:lnTo>
                  <a:pt x="5940" y="522"/>
                </a:lnTo>
                <a:lnTo>
                  <a:pt x="6126" y="801"/>
                </a:lnTo>
                <a:lnTo>
                  <a:pt x="6238" y="932"/>
                </a:lnTo>
                <a:lnTo>
                  <a:pt x="6350" y="1043"/>
                </a:lnTo>
                <a:lnTo>
                  <a:pt x="6461" y="1118"/>
                </a:lnTo>
                <a:lnTo>
                  <a:pt x="6517" y="1136"/>
                </a:lnTo>
                <a:lnTo>
                  <a:pt x="6573" y="1155"/>
                </a:lnTo>
                <a:lnTo>
                  <a:pt x="6629" y="1136"/>
                </a:lnTo>
                <a:lnTo>
                  <a:pt x="6685" y="1118"/>
                </a:lnTo>
                <a:lnTo>
                  <a:pt x="6796" y="1043"/>
                </a:lnTo>
                <a:lnTo>
                  <a:pt x="6908" y="932"/>
                </a:lnTo>
                <a:lnTo>
                  <a:pt x="7039" y="783"/>
                </a:lnTo>
                <a:lnTo>
                  <a:pt x="7262" y="485"/>
                </a:lnTo>
                <a:lnTo>
                  <a:pt x="7430" y="280"/>
                </a:lnTo>
                <a:lnTo>
                  <a:pt x="7560" y="522"/>
                </a:lnTo>
                <a:lnTo>
                  <a:pt x="7765" y="857"/>
                </a:lnTo>
                <a:lnTo>
                  <a:pt x="7876" y="1025"/>
                </a:lnTo>
                <a:lnTo>
                  <a:pt x="7988" y="1174"/>
                </a:lnTo>
                <a:lnTo>
                  <a:pt x="8100" y="1267"/>
                </a:lnTo>
                <a:lnTo>
                  <a:pt x="8137" y="1285"/>
                </a:lnTo>
                <a:lnTo>
                  <a:pt x="8230" y="1285"/>
                </a:lnTo>
                <a:lnTo>
                  <a:pt x="8305" y="1248"/>
                </a:lnTo>
                <a:lnTo>
                  <a:pt x="8435" y="1155"/>
                </a:lnTo>
                <a:lnTo>
                  <a:pt x="8565" y="1025"/>
                </a:lnTo>
                <a:lnTo>
                  <a:pt x="8714" y="876"/>
                </a:lnTo>
                <a:lnTo>
                  <a:pt x="8975" y="541"/>
                </a:lnTo>
                <a:lnTo>
                  <a:pt x="9180" y="299"/>
                </a:lnTo>
                <a:lnTo>
                  <a:pt x="9310" y="522"/>
                </a:lnTo>
                <a:lnTo>
                  <a:pt x="9496" y="839"/>
                </a:lnTo>
                <a:lnTo>
                  <a:pt x="9608" y="969"/>
                </a:lnTo>
                <a:lnTo>
                  <a:pt x="9720" y="1081"/>
                </a:lnTo>
                <a:lnTo>
                  <a:pt x="9831" y="1174"/>
                </a:lnTo>
                <a:lnTo>
                  <a:pt x="9887" y="1192"/>
                </a:lnTo>
                <a:lnTo>
                  <a:pt x="9980" y="1192"/>
                </a:lnTo>
                <a:lnTo>
                  <a:pt x="10017" y="1174"/>
                </a:lnTo>
                <a:lnTo>
                  <a:pt x="10129" y="1081"/>
                </a:lnTo>
                <a:lnTo>
                  <a:pt x="10390" y="820"/>
                </a:lnTo>
                <a:lnTo>
                  <a:pt x="10650" y="522"/>
                </a:lnTo>
                <a:lnTo>
                  <a:pt x="10837" y="336"/>
                </a:lnTo>
                <a:lnTo>
                  <a:pt x="10986" y="559"/>
                </a:lnTo>
                <a:lnTo>
                  <a:pt x="11190" y="820"/>
                </a:lnTo>
                <a:lnTo>
                  <a:pt x="11302" y="950"/>
                </a:lnTo>
                <a:lnTo>
                  <a:pt x="11432" y="1043"/>
                </a:lnTo>
                <a:lnTo>
                  <a:pt x="11544" y="1118"/>
                </a:lnTo>
                <a:lnTo>
                  <a:pt x="11600" y="1136"/>
                </a:lnTo>
                <a:lnTo>
                  <a:pt x="11656" y="1155"/>
                </a:lnTo>
                <a:lnTo>
                  <a:pt x="11730" y="1136"/>
                </a:lnTo>
                <a:lnTo>
                  <a:pt x="11786" y="1118"/>
                </a:lnTo>
                <a:lnTo>
                  <a:pt x="11916" y="1043"/>
                </a:lnTo>
                <a:lnTo>
                  <a:pt x="12047" y="932"/>
                </a:lnTo>
                <a:lnTo>
                  <a:pt x="12177" y="801"/>
                </a:lnTo>
                <a:lnTo>
                  <a:pt x="12419" y="503"/>
                </a:lnTo>
                <a:lnTo>
                  <a:pt x="12605" y="280"/>
                </a:lnTo>
                <a:lnTo>
                  <a:pt x="12940" y="690"/>
                </a:lnTo>
                <a:lnTo>
                  <a:pt x="13034" y="801"/>
                </a:lnTo>
                <a:lnTo>
                  <a:pt x="13145" y="894"/>
                </a:lnTo>
                <a:lnTo>
                  <a:pt x="13238" y="969"/>
                </a:lnTo>
                <a:lnTo>
                  <a:pt x="13313" y="1006"/>
                </a:lnTo>
                <a:lnTo>
                  <a:pt x="13406" y="1006"/>
                </a:lnTo>
                <a:lnTo>
                  <a:pt x="13518" y="969"/>
                </a:lnTo>
                <a:lnTo>
                  <a:pt x="13555" y="950"/>
                </a:lnTo>
                <a:lnTo>
                  <a:pt x="13573" y="913"/>
                </a:lnTo>
                <a:lnTo>
                  <a:pt x="13555" y="857"/>
                </a:lnTo>
                <a:lnTo>
                  <a:pt x="13518" y="801"/>
                </a:lnTo>
                <a:lnTo>
                  <a:pt x="13331" y="634"/>
                </a:lnTo>
                <a:lnTo>
                  <a:pt x="13071" y="354"/>
                </a:lnTo>
                <a:lnTo>
                  <a:pt x="12940" y="224"/>
                </a:lnTo>
                <a:lnTo>
                  <a:pt x="12810" y="112"/>
                </a:lnTo>
                <a:lnTo>
                  <a:pt x="12698" y="19"/>
                </a:lnTo>
                <a:lnTo>
                  <a:pt x="12661" y="1"/>
                </a:lnTo>
                <a:close/>
              </a:path>
            </a:pathLst>
          </a:custGeom>
          <a:solidFill>
            <a:schemeClr val="accent4"/>
          </a:solidFill>
          <a:ln>
            <a:noFill/>
          </a:ln>
        </p:spPr>
        <p:txBody>
          <a:bodyPr spcFirstLastPara="1" lIns="121900" tIns="121900" rIns="121900" bIns="121900" anchor="ctr"/>
          <a:lstStyle/>
          <a:p>
            <a:pPr defTabSz="1219140" eaLnBrk="0" fontAlgn="base" hangingPunct="0">
              <a:spcBef>
                <a:spcPct val="0"/>
              </a:spcBef>
              <a:spcAft>
                <a:spcPct val="0"/>
              </a:spcAft>
              <a:buClr>
                <a:srgbClr val="000000"/>
              </a:buClr>
              <a:buFont typeface="Arial"/>
              <a:buNone/>
              <a:defRPr/>
            </a:pPr>
            <a:endParaRPr sz="1867">
              <a:solidFill>
                <a:srgbClr val="ADDED4"/>
              </a:solidFill>
            </a:endParaRPr>
          </a:p>
        </p:txBody>
      </p:sp>
      <p:sp>
        <p:nvSpPr>
          <p:cNvPr id="15" name="Google Shape;15;p3"/>
          <p:cNvSpPr txBox="1">
            <a:spLocks noGrp="1"/>
          </p:cNvSpPr>
          <p:nvPr>
            <p:ph type="ctrTitle"/>
          </p:nvPr>
        </p:nvSpPr>
        <p:spPr>
          <a:xfrm>
            <a:off x="1620000" y="2212733"/>
            <a:ext cx="8952000" cy="1546400"/>
          </a:xfrm>
          <a:prstGeom prst="rect">
            <a:avLst/>
          </a:prstGeom>
        </p:spPr>
        <p:txBody>
          <a:bodyPr spcFirstLastPara="1">
            <a:noAutofit/>
          </a:bodyPr>
          <a:lstStyle>
            <a:lvl1pPr lvl="0" algn="ctr" rtl="0">
              <a:spcBef>
                <a:spcPts val="0"/>
              </a:spcBef>
              <a:spcAft>
                <a:spcPts val="0"/>
              </a:spcAft>
              <a:buClr>
                <a:schemeClr val="accent4"/>
              </a:buClr>
              <a:buSzPts val="4800"/>
              <a:buNone/>
              <a:defRPr sz="6400">
                <a:solidFill>
                  <a:schemeClr val="accent4"/>
                </a:solidFill>
              </a:defRPr>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endParaRPr/>
          </a:p>
        </p:txBody>
      </p:sp>
      <p:sp>
        <p:nvSpPr>
          <p:cNvPr id="16" name="Google Shape;16;p3"/>
          <p:cNvSpPr txBox="1">
            <a:spLocks noGrp="1"/>
          </p:cNvSpPr>
          <p:nvPr>
            <p:ph type="subTitle" idx="1"/>
          </p:nvPr>
        </p:nvSpPr>
        <p:spPr>
          <a:xfrm>
            <a:off x="1620000" y="4193139"/>
            <a:ext cx="8952000" cy="1046400"/>
          </a:xfrm>
          <a:prstGeom prst="rect">
            <a:avLst/>
          </a:prstGeom>
        </p:spPr>
        <p:txBody>
          <a:bodyPr spcFirstLastPara="1">
            <a:noAutofit/>
          </a:bodyPr>
          <a:lstStyle>
            <a:lvl1pPr lvl="0" algn="ctr" rtl="0">
              <a:spcBef>
                <a:spcPts val="0"/>
              </a:spcBef>
              <a:spcAft>
                <a:spcPts val="0"/>
              </a:spcAft>
              <a:buSzPts val="1800"/>
              <a:buNone/>
              <a:defRPr sz="2400"/>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Tree>
    <p:extLst>
      <p:ext uri="{BB962C8B-B14F-4D97-AF65-F5344CB8AC3E}">
        <p14:creationId xmlns:p14="http://schemas.microsoft.com/office/powerpoint/2010/main" val="517098707"/>
      </p:ext>
    </p:extLst>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18"/>
        <p:cNvGrpSpPr/>
        <p:nvPr/>
      </p:nvGrpSpPr>
      <p:grpSpPr>
        <a:xfrm>
          <a:off x="0" y="0"/>
          <a:ext cx="0" cy="0"/>
          <a:chOff x="0" y="0"/>
          <a:chExt cx="0" cy="0"/>
        </a:xfrm>
      </p:grpSpPr>
      <p:sp>
        <p:nvSpPr>
          <p:cNvPr id="3" name="Google Shape;19;p4"/>
          <p:cNvSpPr/>
          <p:nvPr/>
        </p:nvSpPr>
        <p:spPr>
          <a:xfrm>
            <a:off x="246064" y="168275"/>
            <a:ext cx="11699875" cy="652145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accent6"/>
          </a:solidFill>
          <a:ln>
            <a:noFill/>
          </a:ln>
        </p:spPr>
        <p:txBody>
          <a:bodyPr spcFirstLastPara="1" lIns="121900" tIns="121900" rIns="121900" bIns="121900" anchor="ctr"/>
          <a:lstStyle/>
          <a:p>
            <a:pPr defTabSz="1219140" eaLnBrk="0" fontAlgn="base" hangingPunct="0">
              <a:spcBef>
                <a:spcPct val="0"/>
              </a:spcBef>
              <a:spcAft>
                <a:spcPct val="0"/>
              </a:spcAft>
              <a:buClr>
                <a:srgbClr val="000000"/>
              </a:buClr>
              <a:buFont typeface="Arial"/>
              <a:buNone/>
              <a:defRPr/>
            </a:pPr>
            <a:endParaRPr sz="1867"/>
          </a:p>
        </p:txBody>
      </p:sp>
      <p:sp>
        <p:nvSpPr>
          <p:cNvPr id="4" name="Google Shape;21;p4"/>
          <p:cNvSpPr txBox="1">
            <a:spLocks noChangeArrowheads="1"/>
          </p:cNvSpPr>
          <p:nvPr/>
        </p:nvSpPr>
        <p:spPr bwMode="auto">
          <a:xfrm>
            <a:off x="4791075" y="533400"/>
            <a:ext cx="2609851" cy="8715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900" tIns="121900" rIns="121900" bIns="121900"/>
          <a:lstStyle>
            <a:lvl1pPr defTabSz="1217613">
              <a:defRPr>
                <a:solidFill>
                  <a:schemeClr val="tx1"/>
                </a:solidFill>
                <a:latin typeface="Arial" panose="020B0604020202020204" pitchFamily="34" charset="0"/>
              </a:defRPr>
            </a:lvl1pPr>
            <a:lvl2pPr marL="742950" indent="-285750" defTabSz="1217613">
              <a:defRPr>
                <a:solidFill>
                  <a:schemeClr val="tx1"/>
                </a:solidFill>
                <a:latin typeface="Arial" panose="020B0604020202020204" pitchFamily="34" charset="0"/>
              </a:defRPr>
            </a:lvl2pPr>
            <a:lvl3pPr marL="1143000" indent="-228600" defTabSz="1217613">
              <a:defRPr>
                <a:solidFill>
                  <a:schemeClr val="tx1"/>
                </a:solidFill>
                <a:latin typeface="Arial" panose="020B0604020202020204" pitchFamily="34" charset="0"/>
              </a:defRPr>
            </a:lvl3pPr>
            <a:lvl4pPr marL="1600200" indent="-228600" defTabSz="1217613">
              <a:defRPr>
                <a:solidFill>
                  <a:schemeClr val="tx1"/>
                </a:solidFill>
                <a:latin typeface="Arial" panose="020B0604020202020204" pitchFamily="34" charset="0"/>
              </a:defRPr>
            </a:lvl4pPr>
            <a:lvl5pPr marL="2057400" indent="-228600" defTabSz="1217613">
              <a:defRPr>
                <a:solidFill>
                  <a:schemeClr val="tx1"/>
                </a:solidFill>
                <a:latin typeface="Arial" panose="020B0604020202020204" pitchFamily="34" charset="0"/>
              </a:defRPr>
            </a:lvl5pPr>
            <a:lvl6pPr marL="2514600" indent="-228600" defTabSz="1217613" eaLnBrk="0" fontAlgn="base" hangingPunct="0">
              <a:spcBef>
                <a:spcPct val="0"/>
              </a:spcBef>
              <a:spcAft>
                <a:spcPct val="0"/>
              </a:spcAft>
              <a:defRPr>
                <a:solidFill>
                  <a:schemeClr val="tx1"/>
                </a:solidFill>
                <a:latin typeface="Arial" panose="020B0604020202020204" pitchFamily="34" charset="0"/>
              </a:defRPr>
            </a:lvl6pPr>
            <a:lvl7pPr marL="2971800" indent="-228600" defTabSz="1217613" eaLnBrk="0" fontAlgn="base" hangingPunct="0">
              <a:spcBef>
                <a:spcPct val="0"/>
              </a:spcBef>
              <a:spcAft>
                <a:spcPct val="0"/>
              </a:spcAft>
              <a:defRPr>
                <a:solidFill>
                  <a:schemeClr val="tx1"/>
                </a:solidFill>
                <a:latin typeface="Arial" panose="020B0604020202020204" pitchFamily="34" charset="0"/>
              </a:defRPr>
            </a:lvl7pPr>
            <a:lvl8pPr marL="3429000" indent="-228600" defTabSz="1217613" eaLnBrk="0" fontAlgn="base" hangingPunct="0">
              <a:spcBef>
                <a:spcPct val="0"/>
              </a:spcBef>
              <a:spcAft>
                <a:spcPct val="0"/>
              </a:spcAft>
              <a:defRPr>
                <a:solidFill>
                  <a:schemeClr val="tx1"/>
                </a:solidFill>
                <a:latin typeface="Arial" panose="020B0604020202020204" pitchFamily="34" charset="0"/>
              </a:defRPr>
            </a:lvl8pPr>
            <a:lvl9pPr marL="3886200" indent="-228600" defTabSz="1217613" eaLnBrk="0" fontAlgn="base" hangingPunct="0">
              <a:spcBef>
                <a:spcPct val="0"/>
              </a:spcBef>
              <a:spcAft>
                <a:spcPct val="0"/>
              </a:spcAft>
              <a:defRPr>
                <a:solidFill>
                  <a:schemeClr val="tx1"/>
                </a:solidFill>
                <a:latin typeface="Arial" panose="020B0604020202020204" pitchFamily="34" charset="0"/>
              </a:defRPr>
            </a:lvl9pPr>
          </a:lstStyle>
          <a:p>
            <a:pPr algn="ctr" eaLnBrk="0" fontAlgn="base" hangingPunct="0">
              <a:spcBef>
                <a:spcPct val="0"/>
              </a:spcBef>
              <a:spcAft>
                <a:spcPct val="0"/>
              </a:spcAft>
              <a:buClr>
                <a:srgbClr val="000000"/>
              </a:buClr>
              <a:buFont typeface="Arial" panose="020B0604020202020204" pitchFamily="34" charset="0"/>
              <a:buNone/>
              <a:defRPr/>
            </a:pPr>
            <a:r>
              <a:rPr lang="en-US" sz="12800" kern="1200">
                <a:solidFill>
                  <a:srgbClr val="DBBDE5"/>
                </a:solidFill>
                <a:latin typeface="Muli"/>
                <a:ea typeface="Muli"/>
                <a:cs typeface="Muli"/>
                <a:sym typeface="Muli"/>
              </a:rPr>
              <a:t>“</a:t>
            </a:r>
          </a:p>
        </p:txBody>
      </p:sp>
      <p:sp>
        <p:nvSpPr>
          <p:cNvPr id="5" name="Google Shape;23;p4"/>
          <p:cNvSpPr/>
          <p:nvPr/>
        </p:nvSpPr>
        <p:spPr>
          <a:xfrm>
            <a:off x="5349875" y="5700714"/>
            <a:ext cx="1492251" cy="122237"/>
          </a:xfrm>
          <a:custGeom>
            <a:avLst/>
            <a:gdLst/>
            <a:ahLst/>
            <a:cxnLst/>
            <a:rect l="l" t="t" r="r" b="b"/>
            <a:pathLst>
              <a:path w="13369" h="1100" extrusionOk="0">
                <a:moveTo>
                  <a:pt x="12903" y="466"/>
                </a:moveTo>
                <a:lnTo>
                  <a:pt x="12456" y="522"/>
                </a:lnTo>
                <a:lnTo>
                  <a:pt x="11935" y="559"/>
                </a:lnTo>
                <a:lnTo>
                  <a:pt x="11414" y="578"/>
                </a:lnTo>
                <a:lnTo>
                  <a:pt x="10315" y="578"/>
                </a:lnTo>
                <a:lnTo>
                  <a:pt x="10129" y="559"/>
                </a:lnTo>
                <a:lnTo>
                  <a:pt x="9850" y="578"/>
                </a:lnTo>
                <a:lnTo>
                  <a:pt x="9719" y="578"/>
                </a:lnTo>
                <a:lnTo>
                  <a:pt x="9608" y="615"/>
                </a:lnTo>
                <a:lnTo>
                  <a:pt x="9570" y="634"/>
                </a:lnTo>
                <a:lnTo>
                  <a:pt x="9552" y="652"/>
                </a:lnTo>
                <a:lnTo>
                  <a:pt x="9552" y="690"/>
                </a:lnTo>
                <a:lnTo>
                  <a:pt x="9552" y="708"/>
                </a:lnTo>
                <a:lnTo>
                  <a:pt x="9589" y="746"/>
                </a:lnTo>
                <a:lnTo>
                  <a:pt x="9645" y="746"/>
                </a:lnTo>
                <a:lnTo>
                  <a:pt x="9794" y="764"/>
                </a:lnTo>
                <a:lnTo>
                  <a:pt x="10036" y="783"/>
                </a:lnTo>
                <a:lnTo>
                  <a:pt x="10557" y="801"/>
                </a:lnTo>
                <a:lnTo>
                  <a:pt x="11060" y="801"/>
                </a:lnTo>
                <a:lnTo>
                  <a:pt x="11581" y="783"/>
                </a:lnTo>
                <a:lnTo>
                  <a:pt x="12587" y="727"/>
                </a:lnTo>
                <a:lnTo>
                  <a:pt x="12810" y="727"/>
                </a:lnTo>
                <a:lnTo>
                  <a:pt x="13052" y="708"/>
                </a:lnTo>
                <a:lnTo>
                  <a:pt x="13127" y="671"/>
                </a:lnTo>
                <a:lnTo>
                  <a:pt x="13257" y="615"/>
                </a:lnTo>
                <a:lnTo>
                  <a:pt x="13313" y="597"/>
                </a:lnTo>
                <a:lnTo>
                  <a:pt x="13350" y="559"/>
                </a:lnTo>
                <a:lnTo>
                  <a:pt x="13369" y="522"/>
                </a:lnTo>
                <a:lnTo>
                  <a:pt x="13331" y="504"/>
                </a:lnTo>
                <a:lnTo>
                  <a:pt x="13220" y="485"/>
                </a:lnTo>
                <a:lnTo>
                  <a:pt x="13108" y="466"/>
                </a:lnTo>
                <a:close/>
                <a:moveTo>
                  <a:pt x="8398" y="317"/>
                </a:moveTo>
                <a:lnTo>
                  <a:pt x="8360" y="336"/>
                </a:lnTo>
                <a:lnTo>
                  <a:pt x="8304" y="355"/>
                </a:lnTo>
                <a:lnTo>
                  <a:pt x="8267" y="373"/>
                </a:lnTo>
                <a:lnTo>
                  <a:pt x="8249" y="410"/>
                </a:lnTo>
                <a:lnTo>
                  <a:pt x="8193" y="522"/>
                </a:lnTo>
                <a:lnTo>
                  <a:pt x="8193" y="634"/>
                </a:lnTo>
                <a:lnTo>
                  <a:pt x="8211" y="746"/>
                </a:lnTo>
                <a:lnTo>
                  <a:pt x="8249" y="801"/>
                </a:lnTo>
                <a:lnTo>
                  <a:pt x="8286" y="839"/>
                </a:lnTo>
                <a:lnTo>
                  <a:pt x="8323" y="857"/>
                </a:lnTo>
                <a:lnTo>
                  <a:pt x="8398" y="876"/>
                </a:lnTo>
                <a:lnTo>
                  <a:pt x="8491" y="876"/>
                </a:lnTo>
                <a:lnTo>
                  <a:pt x="8584" y="820"/>
                </a:lnTo>
                <a:lnTo>
                  <a:pt x="8658" y="746"/>
                </a:lnTo>
                <a:lnTo>
                  <a:pt x="8695" y="634"/>
                </a:lnTo>
                <a:lnTo>
                  <a:pt x="8714" y="541"/>
                </a:lnTo>
                <a:lnTo>
                  <a:pt x="8677" y="466"/>
                </a:lnTo>
                <a:lnTo>
                  <a:pt x="8658" y="429"/>
                </a:lnTo>
                <a:lnTo>
                  <a:pt x="8621" y="392"/>
                </a:lnTo>
                <a:lnTo>
                  <a:pt x="8584" y="373"/>
                </a:lnTo>
                <a:lnTo>
                  <a:pt x="8528" y="373"/>
                </a:lnTo>
                <a:lnTo>
                  <a:pt x="8453" y="336"/>
                </a:lnTo>
                <a:lnTo>
                  <a:pt x="8398" y="317"/>
                </a:lnTo>
                <a:close/>
                <a:moveTo>
                  <a:pt x="3203" y="578"/>
                </a:moveTo>
                <a:lnTo>
                  <a:pt x="2645" y="597"/>
                </a:lnTo>
                <a:lnTo>
                  <a:pt x="2086" y="634"/>
                </a:lnTo>
                <a:lnTo>
                  <a:pt x="1527" y="671"/>
                </a:lnTo>
                <a:lnTo>
                  <a:pt x="1230" y="671"/>
                </a:lnTo>
                <a:lnTo>
                  <a:pt x="950" y="652"/>
                </a:lnTo>
                <a:lnTo>
                  <a:pt x="392" y="634"/>
                </a:lnTo>
                <a:lnTo>
                  <a:pt x="150" y="634"/>
                </a:lnTo>
                <a:lnTo>
                  <a:pt x="94" y="652"/>
                </a:lnTo>
                <a:lnTo>
                  <a:pt x="38" y="652"/>
                </a:lnTo>
                <a:lnTo>
                  <a:pt x="19" y="690"/>
                </a:lnTo>
                <a:lnTo>
                  <a:pt x="1" y="727"/>
                </a:lnTo>
                <a:lnTo>
                  <a:pt x="19" y="764"/>
                </a:lnTo>
                <a:lnTo>
                  <a:pt x="75" y="783"/>
                </a:lnTo>
                <a:lnTo>
                  <a:pt x="187" y="839"/>
                </a:lnTo>
                <a:lnTo>
                  <a:pt x="392" y="895"/>
                </a:lnTo>
                <a:lnTo>
                  <a:pt x="615" y="932"/>
                </a:lnTo>
                <a:lnTo>
                  <a:pt x="839" y="950"/>
                </a:lnTo>
                <a:lnTo>
                  <a:pt x="1081" y="950"/>
                </a:lnTo>
                <a:lnTo>
                  <a:pt x="1304" y="932"/>
                </a:lnTo>
                <a:lnTo>
                  <a:pt x="1769" y="895"/>
                </a:lnTo>
                <a:lnTo>
                  <a:pt x="2235" y="839"/>
                </a:lnTo>
                <a:lnTo>
                  <a:pt x="2756" y="801"/>
                </a:lnTo>
                <a:lnTo>
                  <a:pt x="3278" y="783"/>
                </a:lnTo>
                <a:lnTo>
                  <a:pt x="3557" y="801"/>
                </a:lnTo>
                <a:lnTo>
                  <a:pt x="3762" y="801"/>
                </a:lnTo>
                <a:lnTo>
                  <a:pt x="3799" y="783"/>
                </a:lnTo>
                <a:lnTo>
                  <a:pt x="3836" y="727"/>
                </a:lnTo>
                <a:lnTo>
                  <a:pt x="3836" y="671"/>
                </a:lnTo>
                <a:lnTo>
                  <a:pt x="3817" y="634"/>
                </a:lnTo>
                <a:lnTo>
                  <a:pt x="3762" y="597"/>
                </a:lnTo>
                <a:lnTo>
                  <a:pt x="3482" y="597"/>
                </a:lnTo>
                <a:lnTo>
                  <a:pt x="3203" y="578"/>
                </a:lnTo>
                <a:close/>
                <a:moveTo>
                  <a:pt x="4637" y="355"/>
                </a:moveTo>
                <a:lnTo>
                  <a:pt x="4581" y="373"/>
                </a:lnTo>
                <a:lnTo>
                  <a:pt x="4544" y="392"/>
                </a:lnTo>
                <a:lnTo>
                  <a:pt x="4488" y="429"/>
                </a:lnTo>
                <a:lnTo>
                  <a:pt x="4432" y="541"/>
                </a:lnTo>
                <a:lnTo>
                  <a:pt x="4413" y="652"/>
                </a:lnTo>
                <a:lnTo>
                  <a:pt x="4432" y="764"/>
                </a:lnTo>
                <a:lnTo>
                  <a:pt x="4450" y="820"/>
                </a:lnTo>
                <a:lnTo>
                  <a:pt x="4469" y="876"/>
                </a:lnTo>
                <a:lnTo>
                  <a:pt x="4506" y="913"/>
                </a:lnTo>
                <a:lnTo>
                  <a:pt x="4562" y="932"/>
                </a:lnTo>
                <a:lnTo>
                  <a:pt x="4618" y="950"/>
                </a:lnTo>
                <a:lnTo>
                  <a:pt x="4693" y="950"/>
                </a:lnTo>
                <a:lnTo>
                  <a:pt x="4748" y="932"/>
                </a:lnTo>
                <a:lnTo>
                  <a:pt x="4804" y="895"/>
                </a:lnTo>
                <a:lnTo>
                  <a:pt x="4879" y="820"/>
                </a:lnTo>
                <a:lnTo>
                  <a:pt x="4935" y="708"/>
                </a:lnTo>
                <a:lnTo>
                  <a:pt x="4972" y="597"/>
                </a:lnTo>
                <a:lnTo>
                  <a:pt x="4972" y="485"/>
                </a:lnTo>
                <a:lnTo>
                  <a:pt x="4953" y="448"/>
                </a:lnTo>
                <a:lnTo>
                  <a:pt x="4916" y="392"/>
                </a:lnTo>
                <a:lnTo>
                  <a:pt x="4879" y="373"/>
                </a:lnTo>
                <a:lnTo>
                  <a:pt x="4841" y="355"/>
                </a:lnTo>
                <a:close/>
                <a:moveTo>
                  <a:pt x="6647" y="1"/>
                </a:moveTo>
                <a:lnTo>
                  <a:pt x="6536" y="19"/>
                </a:lnTo>
                <a:lnTo>
                  <a:pt x="6424" y="75"/>
                </a:lnTo>
                <a:lnTo>
                  <a:pt x="6238" y="187"/>
                </a:lnTo>
                <a:lnTo>
                  <a:pt x="6089" y="317"/>
                </a:lnTo>
                <a:lnTo>
                  <a:pt x="6033" y="392"/>
                </a:lnTo>
                <a:lnTo>
                  <a:pt x="5977" y="485"/>
                </a:lnTo>
                <a:lnTo>
                  <a:pt x="5959" y="578"/>
                </a:lnTo>
                <a:lnTo>
                  <a:pt x="5940" y="690"/>
                </a:lnTo>
                <a:lnTo>
                  <a:pt x="5959" y="820"/>
                </a:lnTo>
                <a:lnTo>
                  <a:pt x="5996" y="913"/>
                </a:lnTo>
                <a:lnTo>
                  <a:pt x="6052" y="988"/>
                </a:lnTo>
                <a:lnTo>
                  <a:pt x="6145" y="1043"/>
                </a:lnTo>
                <a:lnTo>
                  <a:pt x="6238" y="1081"/>
                </a:lnTo>
                <a:lnTo>
                  <a:pt x="6350" y="1099"/>
                </a:lnTo>
                <a:lnTo>
                  <a:pt x="6573" y="1099"/>
                </a:lnTo>
                <a:lnTo>
                  <a:pt x="6722" y="1081"/>
                </a:lnTo>
                <a:lnTo>
                  <a:pt x="6834" y="1043"/>
                </a:lnTo>
                <a:lnTo>
                  <a:pt x="6945" y="988"/>
                </a:lnTo>
                <a:lnTo>
                  <a:pt x="7057" y="913"/>
                </a:lnTo>
                <a:lnTo>
                  <a:pt x="7131" y="801"/>
                </a:lnTo>
                <a:lnTo>
                  <a:pt x="7187" y="690"/>
                </a:lnTo>
                <a:lnTo>
                  <a:pt x="7206" y="559"/>
                </a:lnTo>
                <a:lnTo>
                  <a:pt x="7187" y="429"/>
                </a:lnTo>
                <a:lnTo>
                  <a:pt x="7131" y="299"/>
                </a:lnTo>
                <a:lnTo>
                  <a:pt x="7076" y="206"/>
                </a:lnTo>
                <a:lnTo>
                  <a:pt x="6983" y="113"/>
                </a:lnTo>
                <a:lnTo>
                  <a:pt x="6889" y="57"/>
                </a:lnTo>
                <a:lnTo>
                  <a:pt x="6778" y="19"/>
                </a:lnTo>
                <a:lnTo>
                  <a:pt x="6647" y="1"/>
                </a:lnTo>
                <a:close/>
              </a:path>
            </a:pathLst>
          </a:custGeom>
          <a:solidFill>
            <a:schemeClr val="accent6"/>
          </a:solidFill>
          <a:ln>
            <a:noFill/>
          </a:ln>
        </p:spPr>
        <p:txBody>
          <a:bodyPr spcFirstLastPara="1" lIns="121900" tIns="121900" rIns="121900" bIns="121900" anchor="ctr"/>
          <a:lstStyle/>
          <a:p>
            <a:pPr defTabSz="1219140" eaLnBrk="0" fontAlgn="base" hangingPunct="0">
              <a:spcBef>
                <a:spcPct val="0"/>
              </a:spcBef>
              <a:spcAft>
                <a:spcPct val="0"/>
              </a:spcAft>
              <a:buClr>
                <a:srgbClr val="000000"/>
              </a:buClr>
              <a:buFont typeface="Arial"/>
              <a:buNone/>
              <a:defRPr/>
            </a:pPr>
            <a:endParaRPr sz="1867"/>
          </a:p>
        </p:txBody>
      </p:sp>
      <p:sp>
        <p:nvSpPr>
          <p:cNvPr id="20" name="Google Shape;20;p4"/>
          <p:cNvSpPr txBox="1">
            <a:spLocks noGrp="1"/>
          </p:cNvSpPr>
          <p:nvPr>
            <p:ph type="body" idx="1"/>
          </p:nvPr>
        </p:nvSpPr>
        <p:spPr>
          <a:xfrm>
            <a:off x="2416067" y="1103300"/>
            <a:ext cx="7360000" cy="4720000"/>
          </a:xfrm>
          <a:prstGeom prst="rect">
            <a:avLst/>
          </a:prstGeom>
        </p:spPr>
        <p:txBody>
          <a:bodyPr spcFirstLastPara="1" anchor="ctr">
            <a:noAutofit/>
          </a:bodyPr>
          <a:lstStyle>
            <a:lvl1pPr marL="609570" lvl="0" indent="-558773" algn="ctr" rtl="0">
              <a:spcBef>
                <a:spcPts val="800"/>
              </a:spcBef>
              <a:spcAft>
                <a:spcPts val="0"/>
              </a:spcAft>
              <a:buSzPts val="3000"/>
              <a:buChar char="‐"/>
              <a:defRPr sz="4000" i="1"/>
            </a:lvl1pPr>
            <a:lvl2pPr marL="1219140" lvl="1" indent="-558773" algn="ctr" rtl="0">
              <a:spcBef>
                <a:spcPts val="0"/>
              </a:spcBef>
              <a:spcAft>
                <a:spcPts val="0"/>
              </a:spcAft>
              <a:buSzPts val="3000"/>
              <a:buChar char="‐"/>
              <a:defRPr sz="4000" i="1"/>
            </a:lvl2pPr>
            <a:lvl3pPr marL="1828709" lvl="2" indent="-558773" algn="ctr" rtl="0">
              <a:spcBef>
                <a:spcPts val="0"/>
              </a:spcBef>
              <a:spcAft>
                <a:spcPts val="0"/>
              </a:spcAft>
              <a:buSzPts val="3000"/>
              <a:buChar char="‐"/>
              <a:defRPr sz="4000" i="1"/>
            </a:lvl3pPr>
            <a:lvl4pPr marL="2438278" lvl="3" indent="-558773" algn="ctr" rtl="0">
              <a:spcBef>
                <a:spcPts val="0"/>
              </a:spcBef>
              <a:spcAft>
                <a:spcPts val="0"/>
              </a:spcAft>
              <a:buSzPts val="3000"/>
              <a:buChar char="‐"/>
              <a:defRPr sz="4000" i="1"/>
            </a:lvl4pPr>
            <a:lvl5pPr marL="3047848" lvl="4" indent="-558773" algn="ctr" rtl="0">
              <a:spcBef>
                <a:spcPts val="0"/>
              </a:spcBef>
              <a:spcAft>
                <a:spcPts val="0"/>
              </a:spcAft>
              <a:buSzPts val="3000"/>
              <a:buChar char="‐"/>
              <a:defRPr sz="4000" i="1"/>
            </a:lvl5pPr>
            <a:lvl6pPr marL="3657418" lvl="5" indent="-558773" algn="ctr" rtl="0">
              <a:spcBef>
                <a:spcPts val="0"/>
              </a:spcBef>
              <a:spcAft>
                <a:spcPts val="0"/>
              </a:spcAft>
              <a:buSzPts val="3000"/>
              <a:buChar char="‐"/>
              <a:defRPr sz="4000" i="1"/>
            </a:lvl6pPr>
            <a:lvl7pPr marL="4266987" lvl="6" indent="-558773" algn="ctr" rtl="0">
              <a:spcBef>
                <a:spcPts val="0"/>
              </a:spcBef>
              <a:spcAft>
                <a:spcPts val="0"/>
              </a:spcAft>
              <a:buSzPts val="3000"/>
              <a:buChar char="‐"/>
              <a:defRPr sz="4000" i="1"/>
            </a:lvl7pPr>
            <a:lvl8pPr marL="4876557" lvl="7" indent="-558773" algn="ctr" rtl="0">
              <a:spcBef>
                <a:spcPts val="0"/>
              </a:spcBef>
              <a:spcAft>
                <a:spcPts val="0"/>
              </a:spcAft>
              <a:buSzPts val="3000"/>
              <a:buChar char="‐"/>
              <a:defRPr sz="4000" i="1"/>
            </a:lvl8pPr>
            <a:lvl9pPr marL="5486126" lvl="8" indent="-558773" algn="ctr">
              <a:spcBef>
                <a:spcPts val="0"/>
              </a:spcBef>
              <a:spcAft>
                <a:spcPts val="0"/>
              </a:spcAft>
              <a:buSzPts val="3000"/>
              <a:buChar char="‐"/>
              <a:defRPr sz="4000" i="1"/>
            </a:lvl9pPr>
          </a:lstStyle>
          <a:p>
            <a:endParaRPr/>
          </a:p>
        </p:txBody>
      </p:sp>
      <p:sp>
        <p:nvSpPr>
          <p:cNvPr id="6" name="Google Shape;22;p4"/>
          <p:cNvSpPr txBox="1">
            <a:spLocks noGrp="1"/>
          </p:cNvSpPr>
          <p:nvPr>
            <p:ph type="sldNum" idx="10"/>
          </p:nvPr>
        </p:nvSpPr>
        <p:spPr/>
        <p:txBody>
          <a:bodyPr>
            <a:noAutofit/>
          </a:bodyPr>
          <a:lstStyle>
            <a:lvl1pPr defTabSz="914377">
              <a:buClrTx/>
              <a:defRPr/>
            </a:lvl1pPr>
          </a:lstStyle>
          <a:p>
            <a:pPr>
              <a:defRPr/>
            </a:pPr>
            <a:fld id="{AB31CEE8-5B22-41F5-9536-2131A0559841}" type="slidenum">
              <a:rPr lang="en-US"/>
              <a:pPr>
                <a:defRPr/>
              </a:pPr>
              <a:t>‹#›</a:t>
            </a:fld>
            <a:endParaRPr lang="en-US"/>
          </a:p>
        </p:txBody>
      </p:sp>
    </p:spTree>
    <p:extLst>
      <p:ext uri="{BB962C8B-B14F-4D97-AF65-F5344CB8AC3E}">
        <p14:creationId xmlns:p14="http://schemas.microsoft.com/office/powerpoint/2010/main" val="3779264408"/>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24"/>
        <p:cNvGrpSpPr/>
        <p:nvPr/>
      </p:nvGrpSpPr>
      <p:grpSpPr>
        <a:xfrm>
          <a:off x="0" y="0"/>
          <a:ext cx="0" cy="0"/>
          <a:chOff x="0" y="0"/>
          <a:chExt cx="0" cy="0"/>
        </a:xfrm>
      </p:grpSpPr>
      <p:sp>
        <p:nvSpPr>
          <p:cNvPr id="4" name="Google Shape;28;p5"/>
          <p:cNvSpPr/>
          <p:nvPr/>
        </p:nvSpPr>
        <p:spPr>
          <a:xfrm>
            <a:off x="209551" y="168275"/>
            <a:ext cx="11772900" cy="6521451"/>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chemeClr val="accent5"/>
          </a:solidFill>
          <a:ln>
            <a:noFill/>
          </a:ln>
        </p:spPr>
        <p:txBody>
          <a:bodyPr spcFirstLastPara="1" lIns="121900" tIns="121900" rIns="121900" bIns="121900" anchor="ctr"/>
          <a:lstStyle/>
          <a:p>
            <a:pPr defTabSz="1219140" eaLnBrk="0" fontAlgn="base" hangingPunct="0">
              <a:spcBef>
                <a:spcPct val="0"/>
              </a:spcBef>
              <a:spcAft>
                <a:spcPct val="0"/>
              </a:spcAft>
              <a:buClr>
                <a:srgbClr val="000000"/>
              </a:buClr>
              <a:buFont typeface="Arial"/>
              <a:buNone/>
              <a:defRPr/>
            </a:pPr>
            <a:endParaRPr sz="1867"/>
          </a:p>
        </p:txBody>
      </p:sp>
      <p:sp>
        <p:nvSpPr>
          <p:cNvPr id="25" name="Google Shape;25;p5"/>
          <p:cNvSpPr txBox="1">
            <a:spLocks noGrp="1"/>
          </p:cNvSpPr>
          <p:nvPr>
            <p:ph type="title"/>
          </p:nvPr>
        </p:nvSpPr>
        <p:spPr>
          <a:xfrm>
            <a:off x="1187067" y="274633"/>
            <a:ext cx="9818000" cy="1143200"/>
          </a:xfrm>
          <a:prstGeom prst="rect">
            <a:avLst/>
          </a:prstGeom>
        </p:spPr>
        <p:txBody>
          <a:bodyPr spcFirstLastPara="1">
            <a:noAutofit/>
          </a:bodyPr>
          <a:lstStyle>
            <a:lvl1pPr lvl="0">
              <a:spcBef>
                <a:spcPts val="0"/>
              </a:spcBef>
              <a:spcAft>
                <a:spcPts val="0"/>
              </a:spcAft>
              <a:buClr>
                <a:schemeClr val="accent5"/>
              </a:buClr>
              <a:buSzPts val="2400"/>
              <a:buNone/>
              <a:defRPr>
                <a:solidFill>
                  <a:schemeClr val="accent5"/>
                </a:solidFill>
              </a:defRPr>
            </a:lvl1pPr>
            <a:lvl2pPr lvl="1">
              <a:spcBef>
                <a:spcPts val="0"/>
              </a:spcBef>
              <a:spcAft>
                <a:spcPts val="0"/>
              </a:spcAft>
              <a:buClr>
                <a:schemeClr val="accent5"/>
              </a:buClr>
              <a:buSzPts val="2400"/>
              <a:buNone/>
              <a:defRPr>
                <a:solidFill>
                  <a:schemeClr val="accent5"/>
                </a:solidFill>
              </a:defRPr>
            </a:lvl2pPr>
            <a:lvl3pPr lvl="2">
              <a:spcBef>
                <a:spcPts val="0"/>
              </a:spcBef>
              <a:spcAft>
                <a:spcPts val="0"/>
              </a:spcAft>
              <a:buClr>
                <a:schemeClr val="accent5"/>
              </a:buClr>
              <a:buSzPts val="2400"/>
              <a:buNone/>
              <a:defRPr>
                <a:solidFill>
                  <a:schemeClr val="accent5"/>
                </a:solidFill>
              </a:defRPr>
            </a:lvl3pPr>
            <a:lvl4pPr lvl="3">
              <a:spcBef>
                <a:spcPts val="0"/>
              </a:spcBef>
              <a:spcAft>
                <a:spcPts val="0"/>
              </a:spcAft>
              <a:buClr>
                <a:schemeClr val="accent5"/>
              </a:buClr>
              <a:buSzPts val="2400"/>
              <a:buNone/>
              <a:defRPr>
                <a:solidFill>
                  <a:schemeClr val="accent5"/>
                </a:solidFill>
              </a:defRPr>
            </a:lvl4pPr>
            <a:lvl5pPr lvl="4">
              <a:spcBef>
                <a:spcPts val="0"/>
              </a:spcBef>
              <a:spcAft>
                <a:spcPts val="0"/>
              </a:spcAft>
              <a:buClr>
                <a:schemeClr val="accent5"/>
              </a:buClr>
              <a:buSzPts val="2400"/>
              <a:buNone/>
              <a:defRPr>
                <a:solidFill>
                  <a:schemeClr val="accent5"/>
                </a:solidFill>
              </a:defRPr>
            </a:lvl5pPr>
            <a:lvl6pPr lvl="5">
              <a:spcBef>
                <a:spcPts val="0"/>
              </a:spcBef>
              <a:spcAft>
                <a:spcPts val="0"/>
              </a:spcAft>
              <a:buClr>
                <a:schemeClr val="accent5"/>
              </a:buClr>
              <a:buSzPts val="2400"/>
              <a:buNone/>
              <a:defRPr>
                <a:solidFill>
                  <a:schemeClr val="accent5"/>
                </a:solidFill>
              </a:defRPr>
            </a:lvl6pPr>
            <a:lvl7pPr lvl="6">
              <a:spcBef>
                <a:spcPts val="0"/>
              </a:spcBef>
              <a:spcAft>
                <a:spcPts val="0"/>
              </a:spcAft>
              <a:buClr>
                <a:schemeClr val="accent5"/>
              </a:buClr>
              <a:buSzPts val="2400"/>
              <a:buNone/>
              <a:defRPr>
                <a:solidFill>
                  <a:schemeClr val="accent5"/>
                </a:solidFill>
              </a:defRPr>
            </a:lvl7pPr>
            <a:lvl8pPr lvl="7">
              <a:spcBef>
                <a:spcPts val="0"/>
              </a:spcBef>
              <a:spcAft>
                <a:spcPts val="0"/>
              </a:spcAft>
              <a:buClr>
                <a:schemeClr val="accent5"/>
              </a:buClr>
              <a:buSzPts val="2400"/>
              <a:buNone/>
              <a:defRPr>
                <a:solidFill>
                  <a:schemeClr val="accent5"/>
                </a:solidFill>
              </a:defRPr>
            </a:lvl8pPr>
            <a:lvl9pPr lvl="8">
              <a:spcBef>
                <a:spcPts val="0"/>
              </a:spcBef>
              <a:spcAft>
                <a:spcPts val="0"/>
              </a:spcAft>
              <a:buClr>
                <a:schemeClr val="accent5"/>
              </a:buClr>
              <a:buSzPts val="2400"/>
              <a:buNone/>
              <a:defRPr>
                <a:solidFill>
                  <a:schemeClr val="accent5"/>
                </a:solidFill>
              </a:defRPr>
            </a:lvl9pPr>
          </a:lstStyle>
          <a:p>
            <a:endParaRPr/>
          </a:p>
        </p:txBody>
      </p:sp>
      <p:sp>
        <p:nvSpPr>
          <p:cNvPr id="26" name="Google Shape;26;p5"/>
          <p:cNvSpPr txBox="1">
            <a:spLocks noGrp="1"/>
          </p:cNvSpPr>
          <p:nvPr>
            <p:ph type="body" idx="1"/>
          </p:nvPr>
        </p:nvSpPr>
        <p:spPr>
          <a:xfrm>
            <a:off x="1187067" y="1600199"/>
            <a:ext cx="9818000" cy="4028000"/>
          </a:xfrm>
          <a:prstGeom prst="rect">
            <a:avLst/>
          </a:prstGeom>
        </p:spPr>
        <p:txBody>
          <a:bodyPr spcFirstLastPara="1">
            <a:noAutofit/>
          </a:bodyPr>
          <a:lstStyle>
            <a:lvl1pPr marL="609570" lvl="0" indent="-491042">
              <a:spcBef>
                <a:spcPts val="800"/>
              </a:spcBef>
              <a:spcAft>
                <a:spcPts val="0"/>
              </a:spcAft>
              <a:buClr>
                <a:schemeClr val="accent5"/>
              </a:buClr>
              <a:buSzPts val="2200"/>
              <a:buChar char="‐"/>
              <a:defRPr/>
            </a:lvl1pPr>
            <a:lvl2pPr marL="1219140" lvl="1" indent="-491042">
              <a:spcBef>
                <a:spcPts val="0"/>
              </a:spcBef>
              <a:spcAft>
                <a:spcPts val="0"/>
              </a:spcAft>
              <a:buClr>
                <a:schemeClr val="accent5"/>
              </a:buClr>
              <a:buSzPts val="2200"/>
              <a:buChar char="‐"/>
              <a:defRPr/>
            </a:lvl2pPr>
            <a:lvl3pPr marL="1828709" lvl="2" indent="-491042">
              <a:spcBef>
                <a:spcPts val="0"/>
              </a:spcBef>
              <a:spcAft>
                <a:spcPts val="0"/>
              </a:spcAft>
              <a:buClr>
                <a:schemeClr val="accent5"/>
              </a:buClr>
              <a:buSzPts val="2200"/>
              <a:buChar char="‐"/>
              <a:defRPr/>
            </a:lvl3pPr>
            <a:lvl4pPr marL="2438278" lvl="3" indent="-491042">
              <a:spcBef>
                <a:spcPts val="0"/>
              </a:spcBef>
              <a:spcAft>
                <a:spcPts val="0"/>
              </a:spcAft>
              <a:buSzPts val="2200"/>
              <a:buChar char="‐"/>
              <a:defRPr/>
            </a:lvl4pPr>
            <a:lvl5pPr marL="3047848" lvl="4" indent="-491042">
              <a:spcBef>
                <a:spcPts val="0"/>
              </a:spcBef>
              <a:spcAft>
                <a:spcPts val="0"/>
              </a:spcAft>
              <a:buSzPts val="2200"/>
              <a:buChar char="‐"/>
              <a:defRPr/>
            </a:lvl5pPr>
            <a:lvl6pPr marL="3657418" lvl="5" indent="-491042">
              <a:spcBef>
                <a:spcPts val="0"/>
              </a:spcBef>
              <a:spcAft>
                <a:spcPts val="0"/>
              </a:spcAft>
              <a:buSzPts val="2200"/>
              <a:buChar char="‐"/>
              <a:defRPr/>
            </a:lvl6pPr>
            <a:lvl7pPr marL="4266987" lvl="6" indent="-491042">
              <a:spcBef>
                <a:spcPts val="0"/>
              </a:spcBef>
              <a:spcAft>
                <a:spcPts val="0"/>
              </a:spcAft>
              <a:buSzPts val="2200"/>
              <a:buChar char="‐"/>
              <a:defRPr/>
            </a:lvl7pPr>
            <a:lvl8pPr marL="4876557" lvl="7" indent="-491042">
              <a:spcBef>
                <a:spcPts val="0"/>
              </a:spcBef>
              <a:spcAft>
                <a:spcPts val="0"/>
              </a:spcAft>
              <a:buSzPts val="2200"/>
              <a:buChar char="‐"/>
              <a:defRPr/>
            </a:lvl8pPr>
            <a:lvl9pPr marL="5486126" lvl="8" indent="-491042">
              <a:spcBef>
                <a:spcPts val="0"/>
              </a:spcBef>
              <a:spcAft>
                <a:spcPts val="0"/>
              </a:spcAft>
              <a:buSzPts val="2200"/>
              <a:buChar char="‐"/>
              <a:defRPr/>
            </a:lvl9pPr>
          </a:lstStyle>
          <a:p>
            <a:endParaRPr/>
          </a:p>
        </p:txBody>
      </p:sp>
      <p:sp>
        <p:nvSpPr>
          <p:cNvPr id="5" name="Google Shape;27;p5"/>
          <p:cNvSpPr txBox="1">
            <a:spLocks noGrp="1"/>
          </p:cNvSpPr>
          <p:nvPr>
            <p:ph type="sldNum" idx="10"/>
          </p:nvPr>
        </p:nvSpPr>
        <p:spPr/>
        <p:txBody>
          <a:bodyPr>
            <a:noAutofit/>
          </a:bodyPr>
          <a:lstStyle>
            <a:lvl1pPr defTabSz="914377">
              <a:buClrTx/>
              <a:defRPr/>
            </a:lvl1pPr>
          </a:lstStyle>
          <a:p>
            <a:pPr>
              <a:defRPr/>
            </a:pPr>
            <a:fld id="{3CB0FAF5-7F07-476E-AAA3-53A1AE5F888F}" type="slidenum">
              <a:rPr lang="en-US"/>
              <a:pPr>
                <a:defRPr/>
              </a:pPr>
              <a:t>‹#›</a:t>
            </a:fld>
            <a:endParaRPr lang="en-US"/>
          </a:p>
        </p:txBody>
      </p:sp>
    </p:spTree>
    <p:extLst>
      <p:ext uri="{BB962C8B-B14F-4D97-AF65-F5344CB8AC3E}">
        <p14:creationId xmlns:p14="http://schemas.microsoft.com/office/powerpoint/2010/main" val="1029188290"/>
      </p:ext>
    </p:extLst>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29"/>
        <p:cNvGrpSpPr/>
        <p:nvPr/>
      </p:nvGrpSpPr>
      <p:grpSpPr>
        <a:xfrm>
          <a:off x="0" y="0"/>
          <a:ext cx="0" cy="0"/>
          <a:chOff x="0" y="0"/>
          <a:chExt cx="0" cy="0"/>
        </a:xfrm>
      </p:grpSpPr>
      <p:sp>
        <p:nvSpPr>
          <p:cNvPr id="5" name="Google Shape;30;p6"/>
          <p:cNvSpPr/>
          <p:nvPr/>
        </p:nvSpPr>
        <p:spPr>
          <a:xfrm>
            <a:off x="155575" y="153989"/>
            <a:ext cx="11880851" cy="6550025"/>
          </a:xfrm>
          <a:custGeom>
            <a:avLst/>
            <a:gdLst/>
            <a:ahLst/>
            <a:cxnLst/>
            <a:rect l="l" t="t" r="r" b="b"/>
            <a:pathLst>
              <a:path w="92849" h="51200" extrusionOk="0">
                <a:moveTo>
                  <a:pt x="15026" y="1005"/>
                </a:moveTo>
                <a:lnTo>
                  <a:pt x="15026" y="1005"/>
                </a:lnTo>
                <a:lnTo>
                  <a:pt x="15026" y="1005"/>
                </a:lnTo>
                <a:close/>
                <a:moveTo>
                  <a:pt x="15026" y="1005"/>
                </a:moveTo>
                <a:lnTo>
                  <a:pt x="14970" y="1099"/>
                </a:lnTo>
                <a:lnTo>
                  <a:pt x="14978" y="1087"/>
                </a:lnTo>
                <a:lnTo>
                  <a:pt x="15026" y="1005"/>
                </a:lnTo>
                <a:close/>
                <a:moveTo>
                  <a:pt x="14970" y="1099"/>
                </a:moveTo>
                <a:lnTo>
                  <a:pt x="14970" y="1099"/>
                </a:lnTo>
                <a:lnTo>
                  <a:pt x="14970" y="1099"/>
                </a:lnTo>
                <a:close/>
                <a:moveTo>
                  <a:pt x="37907" y="112"/>
                </a:moveTo>
                <a:lnTo>
                  <a:pt x="37851" y="130"/>
                </a:lnTo>
                <a:lnTo>
                  <a:pt x="37758" y="168"/>
                </a:lnTo>
                <a:lnTo>
                  <a:pt x="37535" y="298"/>
                </a:lnTo>
                <a:lnTo>
                  <a:pt x="37274" y="503"/>
                </a:lnTo>
                <a:lnTo>
                  <a:pt x="37013" y="708"/>
                </a:lnTo>
                <a:lnTo>
                  <a:pt x="36771" y="931"/>
                </a:lnTo>
                <a:lnTo>
                  <a:pt x="36474" y="1210"/>
                </a:lnTo>
                <a:lnTo>
                  <a:pt x="36436" y="1266"/>
                </a:lnTo>
                <a:lnTo>
                  <a:pt x="36436" y="1285"/>
                </a:lnTo>
                <a:lnTo>
                  <a:pt x="36455" y="1285"/>
                </a:lnTo>
                <a:lnTo>
                  <a:pt x="36548" y="1266"/>
                </a:lnTo>
                <a:lnTo>
                  <a:pt x="36660" y="1210"/>
                </a:lnTo>
                <a:lnTo>
                  <a:pt x="36902" y="1099"/>
                </a:lnTo>
                <a:lnTo>
                  <a:pt x="37051" y="1005"/>
                </a:lnTo>
                <a:lnTo>
                  <a:pt x="37274" y="857"/>
                </a:lnTo>
                <a:lnTo>
                  <a:pt x="37591" y="633"/>
                </a:lnTo>
                <a:lnTo>
                  <a:pt x="37740" y="521"/>
                </a:lnTo>
                <a:lnTo>
                  <a:pt x="37851" y="391"/>
                </a:lnTo>
                <a:lnTo>
                  <a:pt x="37944" y="279"/>
                </a:lnTo>
                <a:lnTo>
                  <a:pt x="37963" y="242"/>
                </a:lnTo>
                <a:lnTo>
                  <a:pt x="37982" y="186"/>
                </a:lnTo>
                <a:lnTo>
                  <a:pt x="37963" y="130"/>
                </a:lnTo>
                <a:lnTo>
                  <a:pt x="37907" y="112"/>
                </a:lnTo>
                <a:close/>
                <a:moveTo>
                  <a:pt x="26885" y="1396"/>
                </a:moveTo>
                <a:lnTo>
                  <a:pt x="26867" y="1452"/>
                </a:lnTo>
                <a:lnTo>
                  <a:pt x="26885" y="1415"/>
                </a:lnTo>
                <a:lnTo>
                  <a:pt x="26885" y="1396"/>
                </a:lnTo>
                <a:close/>
                <a:moveTo>
                  <a:pt x="34537" y="149"/>
                </a:moveTo>
                <a:lnTo>
                  <a:pt x="34481" y="168"/>
                </a:lnTo>
                <a:lnTo>
                  <a:pt x="34388" y="205"/>
                </a:lnTo>
                <a:lnTo>
                  <a:pt x="34314" y="279"/>
                </a:lnTo>
                <a:lnTo>
                  <a:pt x="34109" y="466"/>
                </a:lnTo>
                <a:lnTo>
                  <a:pt x="33904" y="708"/>
                </a:lnTo>
                <a:lnTo>
                  <a:pt x="33532" y="1192"/>
                </a:lnTo>
                <a:lnTo>
                  <a:pt x="33364" y="1452"/>
                </a:lnTo>
                <a:lnTo>
                  <a:pt x="33625" y="1229"/>
                </a:lnTo>
                <a:lnTo>
                  <a:pt x="34072" y="838"/>
                </a:lnTo>
                <a:lnTo>
                  <a:pt x="34295" y="633"/>
                </a:lnTo>
                <a:lnTo>
                  <a:pt x="34481" y="428"/>
                </a:lnTo>
                <a:lnTo>
                  <a:pt x="34556" y="354"/>
                </a:lnTo>
                <a:lnTo>
                  <a:pt x="34593" y="279"/>
                </a:lnTo>
                <a:lnTo>
                  <a:pt x="34612" y="223"/>
                </a:lnTo>
                <a:lnTo>
                  <a:pt x="34593" y="186"/>
                </a:lnTo>
                <a:lnTo>
                  <a:pt x="34537" y="149"/>
                </a:lnTo>
                <a:close/>
                <a:moveTo>
                  <a:pt x="22361" y="242"/>
                </a:moveTo>
                <a:lnTo>
                  <a:pt x="22287" y="261"/>
                </a:lnTo>
                <a:lnTo>
                  <a:pt x="22193" y="317"/>
                </a:lnTo>
                <a:lnTo>
                  <a:pt x="22119" y="410"/>
                </a:lnTo>
                <a:lnTo>
                  <a:pt x="22045" y="503"/>
                </a:lnTo>
                <a:lnTo>
                  <a:pt x="21877" y="745"/>
                </a:lnTo>
                <a:lnTo>
                  <a:pt x="21747" y="1005"/>
                </a:lnTo>
                <a:lnTo>
                  <a:pt x="21654" y="1229"/>
                </a:lnTo>
                <a:lnTo>
                  <a:pt x="21560" y="1452"/>
                </a:lnTo>
                <a:lnTo>
                  <a:pt x="21784" y="1266"/>
                </a:lnTo>
                <a:lnTo>
                  <a:pt x="22138" y="912"/>
                </a:lnTo>
                <a:lnTo>
                  <a:pt x="22324" y="708"/>
                </a:lnTo>
                <a:lnTo>
                  <a:pt x="22454" y="540"/>
                </a:lnTo>
                <a:lnTo>
                  <a:pt x="22491" y="466"/>
                </a:lnTo>
                <a:lnTo>
                  <a:pt x="22529" y="391"/>
                </a:lnTo>
                <a:lnTo>
                  <a:pt x="22529" y="335"/>
                </a:lnTo>
                <a:lnTo>
                  <a:pt x="22510" y="298"/>
                </a:lnTo>
                <a:lnTo>
                  <a:pt x="22436" y="242"/>
                </a:lnTo>
                <a:close/>
                <a:moveTo>
                  <a:pt x="33364" y="1452"/>
                </a:moveTo>
                <a:lnTo>
                  <a:pt x="33364" y="1452"/>
                </a:lnTo>
                <a:lnTo>
                  <a:pt x="33364" y="1452"/>
                </a:lnTo>
                <a:close/>
                <a:moveTo>
                  <a:pt x="66858" y="242"/>
                </a:moveTo>
                <a:lnTo>
                  <a:pt x="66784" y="261"/>
                </a:lnTo>
                <a:lnTo>
                  <a:pt x="66691" y="317"/>
                </a:lnTo>
                <a:lnTo>
                  <a:pt x="66616" y="410"/>
                </a:lnTo>
                <a:lnTo>
                  <a:pt x="66542" y="503"/>
                </a:lnTo>
                <a:lnTo>
                  <a:pt x="66393" y="745"/>
                </a:lnTo>
                <a:lnTo>
                  <a:pt x="66262" y="1005"/>
                </a:lnTo>
                <a:lnTo>
                  <a:pt x="66151" y="1229"/>
                </a:lnTo>
                <a:lnTo>
                  <a:pt x="66076" y="1452"/>
                </a:lnTo>
                <a:lnTo>
                  <a:pt x="66281" y="1266"/>
                </a:lnTo>
                <a:lnTo>
                  <a:pt x="66653" y="912"/>
                </a:lnTo>
                <a:lnTo>
                  <a:pt x="66821" y="708"/>
                </a:lnTo>
                <a:lnTo>
                  <a:pt x="66951" y="540"/>
                </a:lnTo>
                <a:lnTo>
                  <a:pt x="67007" y="466"/>
                </a:lnTo>
                <a:lnTo>
                  <a:pt x="67026" y="391"/>
                </a:lnTo>
                <a:lnTo>
                  <a:pt x="67026" y="335"/>
                </a:lnTo>
                <a:lnTo>
                  <a:pt x="67007" y="298"/>
                </a:lnTo>
                <a:lnTo>
                  <a:pt x="66933" y="242"/>
                </a:lnTo>
                <a:close/>
                <a:moveTo>
                  <a:pt x="36771" y="354"/>
                </a:moveTo>
                <a:lnTo>
                  <a:pt x="36678" y="372"/>
                </a:lnTo>
                <a:lnTo>
                  <a:pt x="36585" y="428"/>
                </a:lnTo>
                <a:lnTo>
                  <a:pt x="36343" y="596"/>
                </a:lnTo>
                <a:lnTo>
                  <a:pt x="36101" y="801"/>
                </a:lnTo>
                <a:lnTo>
                  <a:pt x="35636" y="1229"/>
                </a:lnTo>
                <a:lnTo>
                  <a:pt x="35375" y="1471"/>
                </a:lnTo>
                <a:lnTo>
                  <a:pt x="35673" y="1303"/>
                </a:lnTo>
                <a:lnTo>
                  <a:pt x="36231" y="987"/>
                </a:lnTo>
                <a:lnTo>
                  <a:pt x="36511" y="801"/>
                </a:lnTo>
                <a:lnTo>
                  <a:pt x="36753" y="633"/>
                </a:lnTo>
                <a:lnTo>
                  <a:pt x="36827" y="559"/>
                </a:lnTo>
                <a:lnTo>
                  <a:pt x="36883" y="484"/>
                </a:lnTo>
                <a:lnTo>
                  <a:pt x="36920" y="428"/>
                </a:lnTo>
                <a:lnTo>
                  <a:pt x="36902" y="391"/>
                </a:lnTo>
                <a:lnTo>
                  <a:pt x="36846" y="354"/>
                </a:lnTo>
                <a:close/>
                <a:moveTo>
                  <a:pt x="61478" y="335"/>
                </a:moveTo>
                <a:lnTo>
                  <a:pt x="61384" y="372"/>
                </a:lnTo>
                <a:lnTo>
                  <a:pt x="61291" y="410"/>
                </a:lnTo>
                <a:lnTo>
                  <a:pt x="61217" y="484"/>
                </a:lnTo>
                <a:lnTo>
                  <a:pt x="61049" y="670"/>
                </a:lnTo>
                <a:lnTo>
                  <a:pt x="60900" y="875"/>
                </a:lnTo>
                <a:lnTo>
                  <a:pt x="60789" y="1099"/>
                </a:lnTo>
                <a:lnTo>
                  <a:pt x="60696" y="1285"/>
                </a:lnTo>
                <a:lnTo>
                  <a:pt x="60640" y="1415"/>
                </a:lnTo>
                <a:lnTo>
                  <a:pt x="60640" y="1471"/>
                </a:lnTo>
                <a:lnTo>
                  <a:pt x="60751" y="1396"/>
                </a:lnTo>
                <a:lnTo>
                  <a:pt x="60900" y="1266"/>
                </a:lnTo>
                <a:lnTo>
                  <a:pt x="61087" y="1099"/>
                </a:lnTo>
                <a:lnTo>
                  <a:pt x="61273" y="894"/>
                </a:lnTo>
                <a:lnTo>
                  <a:pt x="61440" y="689"/>
                </a:lnTo>
                <a:lnTo>
                  <a:pt x="61552" y="521"/>
                </a:lnTo>
                <a:lnTo>
                  <a:pt x="61589" y="447"/>
                </a:lnTo>
                <a:lnTo>
                  <a:pt x="61589" y="391"/>
                </a:lnTo>
                <a:lnTo>
                  <a:pt x="61589" y="354"/>
                </a:lnTo>
                <a:lnTo>
                  <a:pt x="61552" y="335"/>
                </a:lnTo>
                <a:close/>
                <a:moveTo>
                  <a:pt x="16962" y="335"/>
                </a:moveTo>
                <a:lnTo>
                  <a:pt x="16887" y="372"/>
                </a:lnTo>
                <a:lnTo>
                  <a:pt x="16794" y="410"/>
                </a:lnTo>
                <a:lnTo>
                  <a:pt x="16701" y="484"/>
                </a:lnTo>
                <a:lnTo>
                  <a:pt x="16552" y="670"/>
                </a:lnTo>
                <a:lnTo>
                  <a:pt x="16403" y="875"/>
                </a:lnTo>
                <a:lnTo>
                  <a:pt x="16273" y="1099"/>
                </a:lnTo>
                <a:lnTo>
                  <a:pt x="16198" y="1285"/>
                </a:lnTo>
                <a:lnTo>
                  <a:pt x="16143" y="1415"/>
                </a:lnTo>
                <a:lnTo>
                  <a:pt x="16143" y="1471"/>
                </a:lnTo>
                <a:lnTo>
                  <a:pt x="16236" y="1396"/>
                </a:lnTo>
                <a:lnTo>
                  <a:pt x="16403" y="1266"/>
                </a:lnTo>
                <a:lnTo>
                  <a:pt x="16589" y="1099"/>
                </a:lnTo>
                <a:lnTo>
                  <a:pt x="16776" y="894"/>
                </a:lnTo>
                <a:lnTo>
                  <a:pt x="16925" y="689"/>
                </a:lnTo>
                <a:lnTo>
                  <a:pt x="17055" y="521"/>
                </a:lnTo>
                <a:lnTo>
                  <a:pt x="17073" y="447"/>
                </a:lnTo>
                <a:lnTo>
                  <a:pt x="17092" y="391"/>
                </a:lnTo>
                <a:lnTo>
                  <a:pt x="17092" y="354"/>
                </a:lnTo>
                <a:lnTo>
                  <a:pt x="17055" y="335"/>
                </a:lnTo>
                <a:close/>
                <a:moveTo>
                  <a:pt x="46229" y="298"/>
                </a:moveTo>
                <a:lnTo>
                  <a:pt x="46174" y="317"/>
                </a:lnTo>
                <a:lnTo>
                  <a:pt x="46118" y="354"/>
                </a:lnTo>
                <a:lnTo>
                  <a:pt x="46062" y="428"/>
                </a:lnTo>
                <a:lnTo>
                  <a:pt x="45931" y="614"/>
                </a:lnTo>
                <a:lnTo>
                  <a:pt x="45801" y="857"/>
                </a:lnTo>
                <a:lnTo>
                  <a:pt x="45689" y="1099"/>
                </a:lnTo>
                <a:lnTo>
                  <a:pt x="45615" y="1303"/>
                </a:lnTo>
                <a:lnTo>
                  <a:pt x="45578" y="1434"/>
                </a:lnTo>
                <a:lnTo>
                  <a:pt x="45578" y="1471"/>
                </a:lnTo>
                <a:lnTo>
                  <a:pt x="45596" y="1471"/>
                </a:lnTo>
                <a:lnTo>
                  <a:pt x="45764" y="1266"/>
                </a:lnTo>
                <a:lnTo>
                  <a:pt x="46043" y="912"/>
                </a:lnTo>
                <a:lnTo>
                  <a:pt x="46174" y="708"/>
                </a:lnTo>
                <a:lnTo>
                  <a:pt x="46267" y="540"/>
                </a:lnTo>
                <a:lnTo>
                  <a:pt x="46304" y="391"/>
                </a:lnTo>
                <a:lnTo>
                  <a:pt x="46304" y="354"/>
                </a:lnTo>
                <a:lnTo>
                  <a:pt x="46285" y="317"/>
                </a:lnTo>
                <a:lnTo>
                  <a:pt x="46229" y="298"/>
                </a:lnTo>
                <a:close/>
                <a:moveTo>
                  <a:pt x="60640" y="1471"/>
                </a:moveTo>
                <a:lnTo>
                  <a:pt x="60640" y="1471"/>
                </a:lnTo>
                <a:lnTo>
                  <a:pt x="60640" y="1471"/>
                </a:lnTo>
                <a:close/>
                <a:moveTo>
                  <a:pt x="20201" y="372"/>
                </a:moveTo>
                <a:lnTo>
                  <a:pt x="20145" y="410"/>
                </a:lnTo>
                <a:lnTo>
                  <a:pt x="20071" y="466"/>
                </a:lnTo>
                <a:lnTo>
                  <a:pt x="19922" y="614"/>
                </a:lnTo>
                <a:lnTo>
                  <a:pt x="19773" y="819"/>
                </a:lnTo>
                <a:lnTo>
                  <a:pt x="19624" y="1043"/>
                </a:lnTo>
                <a:lnTo>
                  <a:pt x="19494" y="1247"/>
                </a:lnTo>
                <a:lnTo>
                  <a:pt x="19419" y="1415"/>
                </a:lnTo>
                <a:lnTo>
                  <a:pt x="19382" y="1508"/>
                </a:lnTo>
                <a:lnTo>
                  <a:pt x="19401" y="1508"/>
                </a:lnTo>
                <a:lnTo>
                  <a:pt x="19457" y="1471"/>
                </a:lnTo>
                <a:lnTo>
                  <a:pt x="19624" y="1322"/>
                </a:lnTo>
                <a:lnTo>
                  <a:pt x="19885" y="1080"/>
                </a:lnTo>
                <a:lnTo>
                  <a:pt x="20015" y="950"/>
                </a:lnTo>
                <a:lnTo>
                  <a:pt x="20183" y="763"/>
                </a:lnTo>
                <a:lnTo>
                  <a:pt x="20257" y="652"/>
                </a:lnTo>
                <a:lnTo>
                  <a:pt x="20313" y="559"/>
                </a:lnTo>
                <a:lnTo>
                  <a:pt x="20313" y="466"/>
                </a:lnTo>
                <a:lnTo>
                  <a:pt x="20313" y="428"/>
                </a:lnTo>
                <a:lnTo>
                  <a:pt x="20294" y="391"/>
                </a:lnTo>
                <a:lnTo>
                  <a:pt x="20257" y="372"/>
                </a:lnTo>
                <a:close/>
                <a:moveTo>
                  <a:pt x="38745" y="410"/>
                </a:moveTo>
                <a:lnTo>
                  <a:pt x="38652" y="428"/>
                </a:lnTo>
                <a:lnTo>
                  <a:pt x="38559" y="521"/>
                </a:lnTo>
                <a:lnTo>
                  <a:pt x="38447" y="614"/>
                </a:lnTo>
                <a:lnTo>
                  <a:pt x="38242" y="819"/>
                </a:lnTo>
                <a:lnTo>
                  <a:pt x="38131" y="950"/>
                </a:lnTo>
                <a:lnTo>
                  <a:pt x="38037" y="1080"/>
                </a:lnTo>
                <a:lnTo>
                  <a:pt x="37907" y="1285"/>
                </a:lnTo>
                <a:lnTo>
                  <a:pt x="37851" y="1396"/>
                </a:lnTo>
                <a:lnTo>
                  <a:pt x="37814" y="1471"/>
                </a:lnTo>
                <a:lnTo>
                  <a:pt x="37814" y="1508"/>
                </a:lnTo>
                <a:lnTo>
                  <a:pt x="37870" y="1508"/>
                </a:lnTo>
                <a:lnTo>
                  <a:pt x="38093" y="1322"/>
                </a:lnTo>
                <a:lnTo>
                  <a:pt x="38447" y="1005"/>
                </a:lnTo>
                <a:lnTo>
                  <a:pt x="38615" y="819"/>
                </a:lnTo>
                <a:lnTo>
                  <a:pt x="38764" y="652"/>
                </a:lnTo>
                <a:lnTo>
                  <a:pt x="38801" y="577"/>
                </a:lnTo>
                <a:lnTo>
                  <a:pt x="38838" y="521"/>
                </a:lnTo>
                <a:lnTo>
                  <a:pt x="38838" y="466"/>
                </a:lnTo>
                <a:lnTo>
                  <a:pt x="38819" y="428"/>
                </a:lnTo>
                <a:lnTo>
                  <a:pt x="38782" y="410"/>
                </a:lnTo>
                <a:close/>
                <a:moveTo>
                  <a:pt x="41966" y="149"/>
                </a:moveTo>
                <a:lnTo>
                  <a:pt x="41891" y="186"/>
                </a:lnTo>
                <a:lnTo>
                  <a:pt x="41798" y="242"/>
                </a:lnTo>
                <a:lnTo>
                  <a:pt x="41705" y="335"/>
                </a:lnTo>
                <a:lnTo>
                  <a:pt x="41612" y="447"/>
                </a:lnTo>
                <a:lnTo>
                  <a:pt x="41445" y="708"/>
                </a:lnTo>
                <a:lnTo>
                  <a:pt x="41277" y="987"/>
                </a:lnTo>
                <a:lnTo>
                  <a:pt x="41147" y="1247"/>
                </a:lnTo>
                <a:lnTo>
                  <a:pt x="41016" y="1508"/>
                </a:lnTo>
                <a:lnTo>
                  <a:pt x="41240" y="1285"/>
                </a:lnTo>
                <a:lnTo>
                  <a:pt x="41649" y="857"/>
                </a:lnTo>
                <a:lnTo>
                  <a:pt x="41836" y="633"/>
                </a:lnTo>
                <a:lnTo>
                  <a:pt x="42003" y="428"/>
                </a:lnTo>
                <a:lnTo>
                  <a:pt x="42115" y="261"/>
                </a:lnTo>
                <a:lnTo>
                  <a:pt x="42133" y="223"/>
                </a:lnTo>
                <a:lnTo>
                  <a:pt x="42133" y="186"/>
                </a:lnTo>
                <a:lnTo>
                  <a:pt x="42059" y="149"/>
                </a:lnTo>
                <a:close/>
                <a:moveTo>
                  <a:pt x="64699" y="372"/>
                </a:moveTo>
                <a:lnTo>
                  <a:pt x="64643" y="410"/>
                </a:lnTo>
                <a:lnTo>
                  <a:pt x="64587" y="466"/>
                </a:lnTo>
                <a:lnTo>
                  <a:pt x="64438" y="614"/>
                </a:lnTo>
                <a:lnTo>
                  <a:pt x="64270" y="819"/>
                </a:lnTo>
                <a:lnTo>
                  <a:pt x="64121" y="1043"/>
                </a:lnTo>
                <a:lnTo>
                  <a:pt x="64010" y="1247"/>
                </a:lnTo>
                <a:lnTo>
                  <a:pt x="63917" y="1415"/>
                </a:lnTo>
                <a:lnTo>
                  <a:pt x="63879" y="1508"/>
                </a:lnTo>
                <a:lnTo>
                  <a:pt x="63917" y="1508"/>
                </a:lnTo>
                <a:lnTo>
                  <a:pt x="63954" y="1471"/>
                </a:lnTo>
                <a:lnTo>
                  <a:pt x="64140" y="1322"/>
                </a:lnTo>
                <a:lnTo>
                  <a:pt x="64401" y="1080"/>
                </a:lnTo>
                <a:lnTo>
                  <a:pt x="64512" y="950"/>
                </a:lnTo>
                <a:lnTo>
                  <a:pt x="64680" y="763"/>
                </a:lnTo>
                <a:lnTo>
                  <a:pt x="64754" y="652"/>
                </a:lnTo>
                <a:lnTo>
                  <a:pt x="64810" y="559"/>
                </a:lnTo>
                <a:lnTo>
                  <a:pt x="64829" y="466"/>
                </a:lnTo>
                <a:lnTo>
                  <a:pt x="64810" y="428"/>
                </a:lnTo>
                <a:lnTo>
                  <a:pt x="64792" y="391"/>
                </a:lnTo>
                <a:lnTo>
                  <a:pt x="64754" y="372"/>
                </a:lnTo>
                <a:close/>
                <a:moveTo>
                  <a:pt x="2924" y="149"/>
                </a:moveTo>
                <a:lnTo>
                  <a:pt x="2812" y="186"/>
                </a:lnTo>
                <a:lnTo>
                  <a:pt x="2700" y="223"/>
                </a:lnTo>
                <a:lnTo>
                  <a:pt x="2607" y="298"/>
                </a:lnTo>
                <a:lnTo>
                  <a:pt x="2533" y="372"/>
                </a:lnTo>
                <a:lnTo>
                  <a:pt x="2440" y="466"/>
                </a:lnTo>
                <a:lnTo>
                  <a:pt x="2365" y="559"/>
                </a:lnTo>
                <a:lnTo>
                  <a:pt x="2235" y="782"/>
                </a:lnTo>
                <a:lnTo>
                  <a:pt x="2123" y="1005"/>
                </a:lnTo>
                <a:lnTo>
                  <a:pt x="2030" y="1229"/>
                </a:lnTo>
                <a:lnTo>
                  <a:pt x="1956" y="1396"/>
                </a:lnTo>
                <a:lnTo>
                  <a:pt x="1881" y="1527"/>
                </a:lnTo>
                <a:lnTo>
                  <a:pt x="2272" y="1080"/>
                </a:lnTo>
                <a:lnTo>
                  <a:pt x="2477" y="875"/>
                </a:lnTo>
                <a:lnTo>
                  <a:pt x="2682" y="670"/>
                </a:lnTo>
                <a:lnTo>
                  <a:pt x="2849" y="521"/>
                </a:lnTo>
                <a:lnTo>
                  <a:pt x="3054" y="335"/>
                </a:lnTo>
                <a:lnTo>
                  <a:pt x="3110" y="261"/>
                </a:lnTo>
                <a:lnTo>
                  <a:pt x="3129" y="223"/>
                </a:lnTo>
                <a:lnTo>
                  <a:pt x="3129" y="186"/>
                </a:lnTo>
                <a:lnTo>
                  <a:pt x="3110" y="168"/>
                </a:lnTo>
                <a:lnTo>
                  <a:pt x="3073" y="149"/>
                </a:lnTo>
                <a:close/>
                <a:moveTo>
                  <a:pt x="47421" y="149"/>
                </a:moveTo>
                <a:lnTo>
                  <a:pt x="47309" y="186"/>
                </a:lnTo>
                <a:lnTo>
                  <a:pt x="47216" y="223"/>
                </a:lnTo>
                <a:lnTo>
                  <a:pt x="47123" y="298"/>
                </a:lnTo>
                <a:lnTo>
                  <a:pt x="47030" y="372"/>
                </a:lnTo>
                <a:lnTo>
                  <a:pt x="46937" y="466"/>
                </a:lnTo>
                <a:lnTo>
                  <a:pt x="46881" y="559"/>
                </a:lnTo>
                <a:lnTo>
                  <a:pt x="46751" y="782"/>
                </a:lnTo>
                <a:lnTo>
                  <a:pt x="46639" y="1005"/>
                </a:lnTo>
                <a:lnTo>
                  <a:pt x="46546" y="1229"/>
                </a:lnTo>
                <a:lnTo>
                  <a:pt x="46453" y="1396"/>
                </a:lnTo>
                <a:lnTo>
                  <a:pt x="46378" y="1527"/>
                </a:lnTo>
                <a:lnTo>
                  <a:pt x="46769" y="1080"/>
                </a:lnTo>
                <a:lnTo>
                  <a:pt x="46974" y="875"/>
                </a:lnTo>
                <a:lnTo>
                  <a:pt x="47179" y="670"/>
                </a:lnTo>
                <a:lnTo>
                  <a:pt x="47346" y="521"/>
                </a:lnTo>
                <a:lnTo>
                  <a:pt x="47551" y="335"/>
                </a:lnTo>
                <a:lnTo>
                  <a:pt x="47607" y="261"/>
                </a:lnTo>
                <a:lnTo>
                  <a:pt x="47626" y="223"/>
                </a:lnTo>
                <a:lnTo>
                  <a:pt x="47626" y="186"/>
                </a:lnTo>
                <a:lnTo>
                  <a:pt x="47607" y="168"/>
                </a:lnTo>
                <a:lnTo>
                  <a:pt x="47570" y="149"/>
                </a:lnTo>
                <a:close/>
                <a:moveTo>
                  <a:pt x="16105" y="56"/>
                </a:moveTo>
                <a:lnTo>
                  <a:pt x="16050" y="75"/>
                </a:lnTo>
                <a:lnTo>
                  <a:pt x="15919" y="149"/>
                </a:lnTo>
                <a:lnTo>
                  <a:pt x="15789" y="261"/>
                </a:lnTo>
                <a:lnTo>
                  <a:pt x="15565" y="484"/>
                </a:lnTo>
                <a:lnTo>
                  <a:pt x="15416" y="614"/>
                </a:lnTo>
                <a:lnTo>
                  <a:pt x="15193" y="857"/>
                </a:lnTo>
                <a:lnTo>
                  <a:pt x="15063" y="968"/>
                </a:lnTo>
                <a:lnTo>
                  <a:pt x="14978" y="1087"/>
                </a:lnTo>
                <a:lnTo>
                  <a:pt x="14895" y="1229"/>
                </a:lnTo>
                <a:lnTo>
                  <a:pt x="14839" y="1359"/>
                </a:lnTo>
                <a:lnTo>
                  <a:pt x="14802" y="1471"/>
                </a:lnTo>
                <a:lnTo>
                  <a:pt x="14802" y="1508"/>
                </a:lnTo>
                <a:lnTo>
                  <a:pt x="14802" y="1527"/>
                </a:lnTo>
                <a:lnTo>
                  <a:pt x="14839" y="1508"/>
                </a:lnTo>
                <a:lnTo>
                  <a:pt x="14895" y="1490"/>
                </a:lnTo>
                <a:lnTo>
                  <a:pt x="15193" y="1247"/>
                </a:lnTo>
                <a:lnTo>
                  <a:pt x="15677" y="819"/>
                </a:lnTo>
                <a:lnTo>
                  <a:pt x="15919" y="596"/>
                </a:lnTo>
                <a:lnTo>
                  <a:pt x="16105" y="391"/>
                </a:lnTo>
                <a:lnTo>
                  <a:pt x="16161" y="298"/>
                </a:lnTo>
                <a:lnTo>
                  <a:pt x="16217" y="223"/>
                </a:lnTo>
                <a:lnTo>
                  <a:pt x="16236" y="149"/>
                </a:lnTo>
                <a:lnTo>
                  <a:pt x="16217" y="93"/>
                </a:lnTo>
                <a:lnTo>
                  <a:pt x="16180" y="75"/>
                </a:lnTo>
                <a:lnTo>
                  <a:pt x="16143" y="56"/>
                </a:lnTo>
                <a:close/>
                <a:moveTo>
                  <a:pt x="35543" y="261"/>
                </a:moveTo>
                <a:lnTo>
                  <a:pt x="35450" y="279"/>
                </a:lnTo>
                <a:lnTo>
                  <a:pt x="35338" y="335"/>
                </a:lnTo>
                <a:lnTo>
                  <a:pt x="35245" y="410"/>
                </a:lnTo>
                <a:lnTo>
                  <a:pt x="35133" y="503"/>
                </a:lnTo>
                <a:lnTo>
                  <a:pt x="34947" y="689"/>
                </a:lnTo>
                <a:lnTo>
                  <a:pt x="34798" y="838"/>
                </a:lnTo>
                <a:lnTo>
                  <a:pt x="34686" y="1005"/>
                </a:lnTo>
                <a:lnTo>
                  <a:pt x="34519" y="1247"/>
                </a:lnTo>
                <a:lnTo>
                  <a:pt x="34407" y="1471"/>
                </a:lnTo>
                <a:lnTo>
                  <a:pt x="34388" y="1527"/>
                </a:lnTo>
                <a:lnTo>
                  <a:pt x="34407" y="1527"/>
                </a:lnTo>
                <a:lnTo>
                  <a:pt x="35338" y="745"/>
                </a:lnTo>
                <a:lnTo>
                  <a:pt x="35505" y="614"/>
                </a:lnTo>
                <a:lnTo>
                  <a:pt x="35598" y="521"/>
                </a:lnTo>
                <a:lnTo>
                  <a:pt x="35692" y="447"/>
                </a:lnTo>
                <a:lnTo>
                  <a:pt x="35747" y="372"/>
                </a:lnTo>
                <a:lnTo>
                  <a:pt x="35747" y="335"/>
                </a:lnTo>
                <a:lnTo>
                  <a:pt x="35747" y="298"/>
                </a:lnTo>
                <a:lnTo>
                  <a:pt x="35729" y="279"/>
                </a:lnTo>
                <a:lnTo>
                  <a:pt x="35692" y="261"/>
                </a:lnTo>
                <a:close/>
                <a:moveTo>
                  <a:pt x="42971" y="261"/>
                </a:moveTo>
                <a:lnTo>
                  <a:pt x="42860" y="317"/>
                </a:lnTo>
                <a:lnTo>
                  <a:pt x="42748" y="410"/>
                </a:lnTo>
                <a:lnTo>
                  <a:pt x="42636" y="521"/>
                </a:lnTo>
                <a:lnTo>
                  <a:pt x="42450" y="763"/>
                </a:lnTo>
                <a:lnTo>
                  <a:pt x="42320" y="931"/>
                </a:lnTo>
                <a:lnTo>
                  <a:pt x="42264" y="1080"/>
                </a:lnTo>
                <a:lnTo>
                  <a:pt x="42171" y="1322"/>
                </a:lnTo>
                <a:lnTo>
                  <a:pt x="42152" y="1434"/>
                </a:lnTo>
                <a:lnTo>
                  <a:pt x="42152" y="1508"/>
                </a:lnTo>
                <a:lnTo>
                  <a:pt x="42152" y="1527"/>
                </a:lnTo>
                <a:lnTo>
                  <a:pt x="42171" y="1527"/>
                </a:lnTo>
                <a:lnTo>
                  <a:pt x="42245" y="1490"/>
                </a:lnTo>
                <a:lnTo>
                  <a:pt x="42487" y="1229"/>
                </a:lnTo>
                <a:lnTo>
                  <a:pt x="42655" y="1043"/>
                </a:lnTo>
                <a:lnTo>
                  <a:pt x="42841" y="838"/>
                </a:lnTo>
                <a:lnTo>
                  <a:pt x="42990" y="633"/>
                </a:lnTo>
                <a:lnTo>
                  <a:pt x="43102" y="466"/>
                </a:lnTo>
                <a:lnTo>
                  <a:pt x="43120" y="391"/>
                </a:lnTo>
                <a:lnTo>
                  <a:pt x="43139" y="335"/>
                </a:lnTo>
                <a:lnTo>
                  <a:pt x="43120" y="279"/>
                </a:lnTo>
                <a:lnTo>
                  <a:pt x="43064" y="261"/>
                </a:lnTo>
                <a:close/>
                <a:moveTo>
                  <a:pt x="46378" y="1527"/>
                </a:moveTo>
                <a:lnTo>
                  <a:pt x="46378" y="1527"/>
                </a:lnTo>
                <a:lnTo>
                  <a:pt x="46378" y="1527"/>
                </a:lnTo>
                <a:close/>
                <a:moveTo>
                  <a:pt x="60603" y="56"/>
                </a:moveTo>
                <a:lnTo>
                  <a:pt x="60547" y="75"/>
                </a:lnTo>
                <a:lnTo>
                  <a:pt x="60435" y="149"/>
                </a:lnTo>
                <a:lnTo>
                  <a:pt x="60305" y="261"/>
                </a:lnTo>
                <a:lnTo>
                  <a:pt x="60063" y="484"/>
                </a:lnTo>
                <a:lnTo>
                  <a:pt x="59914" y="614"/>
                </a:lnTo>
                <a:lnTo>
                  <a:pt x="59690" y="857"/>
                </a:lnTo>
                <a:lnTo>
                  <a:pt x="59579" y="968"/>
                </a:lnTo>
                <a:lnTo>
                  <a:pt x="59485" y="1099"/>
                </a:lnTo>
                <a:lnTo>
                  <a:pt x="59523" y="1005"/>
                </a:lnTo>
                <a:lnTo>
                  <a:pt x="59411" y="1229"/>
                </a:lnTo>
                <a:lnTo>
                  <a:pt x="59336" y="1359"/>
                </a:lnTo>
                <a:lnTo>
                  <a:pt x="59299" y="1471"/>
                </a:lnTo>
                <a:lnTo>
                  <a:pt x="59299" y="1508"/>
                </a:lnTo>
                <a:lnTo>
                  <a:pt x="59318" y="1527"/>
                </a:lnTo>
                <a:lnTo>
                  <a:pt x="59355" y="1508"/>
                </a:lnTo>
                <a:lnTo>
                  <a:pt x="59392" y="1490"/>
                </a:lnTo>
                <a:lnTo>
                  <a:pt x="59690" y="1247"/>
                </a:lnTo>
                <a:lnTo>
                  <a:pt x="60174" y="819"/>
                </a:lnTo>
                <a:lnTo>
                  <a:pt x="60416" y="596"/>
                </a:lnTo>
                <a:lnTo>
                  <a:pt x="60603" y="391"/>
                </a:lnTo>
                <a:lnTo>
                  <a:pt x="60677" y="298"/>
                </a:lnTo>
                <a:lnTo>
                  <a:pt x="60714" y="223"/>
                </a:lnTo>
                <a:lnTo>
                  <a:pt x="60733" y="149"/>
                </a:lnTo>
                <a:lnTo>
                  <a:pt x="60714" y="93"/>
                </a:lnTo>
                <a:lnTo>
                  <a:pt x="60696" y="75"/>
                </a:lnTo>
                <a:lnTo>
                  <a:pt x="60658" y="56"/>
                </a:lnTo>
                <a:close/>
                <a:moveTo>
                  <a:pt x="4004" y="242"/>
                </a:moveTo>
                <a:lnTo>
                  <a:pt x="3929" y="279"/>
                </a:lnTo>
                <a:lnTo>
                  <a:pt x="3836" y="335"/>
                </a:lnTo>
                <a:lnTo>
                  <a:pt x="3762" y="410"/>
                </a:lnTo>
                <a:lnTo>
                  <a:pt x="3594" y="614"/>
                </a:lnTo>
                <a:lnTo>
                  <a:pt x="3426" y="857"/>
                </a:lnTo>
                <a:lnTo>
                  <a:pt x="3278" y="1099"/>
                </a:lnTo>
                <a:lnTo>
                  <a:pt x="3166" y="1322"/>
                </a:lnTo>
                <a:lnTo>
                  <a:pt x="3035" y="1545"/>
                </a:lnTo>
                <a:lnTo>
                  <a:pt x="3296" y="1322"/>
                </a:lnTo>
                <a:lnTo>
                  <a:pt x="3520" y="1117"/>
                </a:lnTo>
                <a:lnTo>
                  <a:pt x="3724" y="912"/>
                </a:lnTo>
                <a:lnTo>
                  <a:pt x="3929" y="689"/>
                </a:lnTo>
                <a:lnTo>
                  <a:pt x="4078" y="484"/>
                </a:lnTo>
                <a:lnTo>
                  <a:pt x="4115" y="410"/>
                </a:lnTo>
                <a:lnTo>
                  <a:pt x="4134" y="335"/>
                </a:lnTo>
                <a:lnTo>
                  <a:pt x="4115" y="279"/>
                </a:lnTo>
                <a:lnTo>
                  <a:pt x="4078" y="261"/>
                </a:lnTo>
                <a:lnTo>
                  <a:pt x="4004" y="242"/>
                </a:lnTo>
                <a:close/>
                <a:moveTo>
                  <a:pt x="40756" y="447"/>
                </a:moveTo>
                <a:lnTo>
                  <a:pt x="40644" y="466"/>
                </a:lnTo>
                <a:lnTo>
                  <a:pt x="40569" y="484"/>
                </a:lnTo>
                <a:lnTo>
                  <a:pt x="40495" y="540"/>
                </a:lnTo>
                <a:lnTo>
                  <a:pt x="40421" y="596"/>
                </a:lnTo>
                <a:lnTo>
                  <a:pt x="40365" y="689"/>
                </a:lnTo>
                <a:lnTo>
                  <a:pt x="40309" y="763"/>
                </a:lnTo>
                <a:lnTo>
                  <a:pt x="40234" y="950"/>
                </a:lnTo>
                <a:lnTo>
                  <a:pt x="40179" y="1154"/>
                </a:lnTo>
                <a:lnTo>
                  <a:pt x="40141" y="1341"/>
                </a:lnTo>
                <a:lnTo>
                  <a:pt x="40104" y="1471"/>
                </a:lnTo>
                <a:lnTo>
                  <a:pt x="40067" y="1545"/>
                </a:lnTo>
                <a:lnTo>
                  <a:pt x="40067" y="1545"/>
                </a:lnTo>
                <a:lnTo>
                  <a:pt x="40309" y="1303"/>
                </a:lnTo>
                <a:lnTo>
                  <a:pt x="40476" y="1117"/>
                </a:lnTo>
                <a:lnTo>
                  <a:pt x="40663" y="931"/>
                </a:lnTo>
                <a:lnTo>
                  <a:pt x="40793" y="763"/>
                </a:lnTo>
                <a:lnTo>
                  <a:pt x="40849" y="670"/>
                </a:lnTo>
                <a:lnTo>
                  <a:pt x="40867" y="596"/>
                </a:lnTo>
                <a:lnTo>
                  <a:pt x="40886" y="540"/>
                </a:lnTo>
                <a:lnTo>
                  <a:pt x="40867" y="503"/>
                </a:lnTo>
                <a:lnTo>
                  <a:pt x="40830" y="466"/>
                </a:lnTo>
                <a:lnTo>
                  <a:pt x="40756" y="447"/>
                </a:lnTo>
                <a:close/>
                <a:moveTo>
                  <a:pt x="48501" y="242"/>
                </a:moveTo>
                <a:lnTo>
                  <a:pt x="48426" y="279"/>
                </a:lnTo>
                <a:lnTo>
                  <a:pt x="48352" y="335"/>
                </a:lnTo>
                <a:lnTo>
                  <a:pt x="48259" y="410"/>
                </a:lnTo>
                <a:lnTo>
                  <a:pt x="48091" y="614"/>
                </a:lnTo>
                <a:lnTo>
                  <a:pt x="47924" y="857"/>
                </a:lnTo>
                <a:lnTo>
                  <a:pt x="47775" y="1099"/>
                </a:lnTo>
                <a:lnTo>
                  <a:pt x="47663" y="1322"/>
                </a:lnTo>
                <a:lnTo>
                  <a:pt x="47551" y="1545"/>
                </a:lnTo>
                <a:lnTo>
                  <a:pt x="47551" y="1545"/>
                </a:lnTo>
                <a:lnTo>
                  <a:pt x="47812" y="1322"/>
                </a:lnTo>
                <a:lnTo>
                  <a:pt x="48017" y="1117"/>
                </a:lnTo>
                <a:lnTo>
                  <a:pt x="48240" y="912"/>
                </a:lnTo>
                <a:lnTo>
                  <a:pt x="48426" y="689"/>
                </a:lnTo>
                <a:lnTo>
                  <a:pt x="48575" y="484"/>
                </a:lnTo>
                <a:lnTo>
                  <a:pt x="48612" y="410"/>
                </a:lnTo>
                <a:lnTo>
                  <a:pt x="48631" y="335"/>
                </a:lnTo>
                <a:lnTo>
                  <a:pt x="48631" y="279"/>
                </a:lnTo>
                <a:lnTo>
                  <a:pt x="48575" y="261"/>
                </a:lnTo>
                <a:lnTo>
                  <a:pt x="48501" y="242"/>
                </a:lnTo>
                <a:close/>
                <a:moveTo>
                  <a:pt x="3035" y="1545"/>
                </a:moveTo>
                <a:lnTo>
                  <a:pt x="3035" y="1545"/>
                </a:lnTo>
                <a:lnTo>
                  <a:pt x="3035" y="1545"/>
                </a:lnTo>
                <a:close/>
                <a:moveTo>
                  <a:pt x="23683" y="168"/>
                </a:moveTo>
                <a:lnTo>
                  <a:pt x="23571" y="186"/>
                </a:lnTo>
                <a:lnTo>
                  <a:pt x="23478" y="242"/>
                </a:lnTo>
                <a:lnTo>
                  <a:pt x="23348" y="335"/>
                </a:lnTo>
                <a:lnTo>
                  <a:pt x="23236" y="447"/>
                </a:lnTo>
                <a:lnTo>
                  <a:pt x="22975" y="726"/>
                </a:lnTo>
                <a:lnTo>
                  <a:pt x="22752" y="1024"/>
                </a:lnTo>
                <a:lnTo>
                  <a:pt x="22566" y="1303"/>
                </a:lnTo>
                <a:lnTo>
                  <a:pt x="22454" y="1490"/>
                </a:lnTo>
                <a:lnTo>
                  <a:pt x="22436" y="1527"/>
                </a:lnTo>
                <a:lnTo>
                  <a:pt x="22436" y="1545"/>
                </a:lnTo>
                <a:lnTo>
                  <a:pt x="22566" y="1471"/>
                </a:lnTo>
                <a:lnTo>
                  <a:pt x="22752" y="1322"/>
                </a:lnTo>
                <a:lnTo>
                  <a:pt x="23217" y="912"/>
                </a:lnTo>
                <a:lnTo>
                  <a:pt x="23459" y="708"/>
                </a:lnTo>
                <a:lnTo>
                  <a:pt x="23664" y="503"/>
                </a:lnTo>
                <a:lnTo>
                  <a:pt x="23776" y="335"/>
                </a:lnTo>
                <a:lnTo>
                  <a:pt x="23813" y="279"/>
                </a:lnTo>
                <a:lnTo>
                  <a:pt x="23813" y="242"/>
                </a:lnTo>
                <a:lnTo>
                  <a:pt x="23795" y="205"/>
                </a:lnTo>
                <a:lnTo>
                  <a:pt x="23757" y="186"/>
                </a:lnTo>
                <a:lnTo>
                  <a:pt x="23720" y="168"/>
                </a:lnTo>
                <a:close/>
                <a:moveTo>
                  <a:pt x="68180" y="168"/>
                </a:moveTo>
                <a:lnTo>
                  <a:pt x="68087" y="186"/>
                </a:lnTo>
                <a:lnTo>
                  <a:pt x="67975" y="242"/>
                </a:lnTo>
                <a:lnTo>
                  <a:pt x="67864" y="335"/>
                </a:lnTo>
                <a:lnTo>
                  <a:pt x="67733" y="447"/>
                </a:lnTo>
                <a:lnTo>
                  <a:pt x="67491" y="726"/>
                </a:lnTo>
                <a:lnTo>
                  <a:pt x="67249" y="1024"/>
                </a:lnTo>
                <a:lnTo>
                  <a:pt x="67063" y="1303"/>
                </a:lnTo>
                <a:lnTo>
                  <a:pt x="66951" y="1490"/>
                </a:lnTo>
                <a:lnTo>
                  <a:pt x="66933" y="1527"/>
                </a:lnTo>
                <a:lnTo>
                  <a:pt x="66933" y="1545"/>
                </a:lnTo>
                <a:lnTo>
                  <a:pt x="66951" y="1545"/>
                </a:lnTo>
                <a:lnTo>
                  <a:pt x="67063" y="1471"/>
                </a:lnTo>
                <a:lnTo>
                  <a:pt x="67249" y="1322"/>
                </a:lnTo>
                <a:lnTo>
                  <a:pt x="67733" y="912"/>
                </a:lnTo>
                <a:lnTo>
                  <a:pt x="67957" y="708"/>
                </a:lnTo>
                <a:lnTo>
                  <a:pt x="68161" y="503"/>
                </a:lnTo>
                <a:lnTo>
                  <a:pt x="68292" y="335"/>
                </a:lnTo>
                <a:lnTo>
                  <a:pt x="68310" y="279"/>
                </a:lnTo>
                <a:lnTo>
                  <a:pt x="68310" y="242"/>
                </a:lnTo>
                <a:lnTo>
                  <a:pt x="68292" y="205"/>
                </a:lnTo>
                <a:lnTo>
                  <a:pt x="68255" y="186"/>
                </a:lnTo>
                <a:lnTo>
                  <a:pt x="68217" y="168"/>
                </a:lnTo>
                <a:close/>
                <a:moveTo>
                  <a:pt x="6163" y="279"/>
                </a:moveTo>
                <a:lnTo>
                  <a:pt x="6089" y="317"/>
                </a:lnTo>
                <a:lnTo>
                  <a:pt x="5996" y="391"/>
                </a:lnTo>
                <a:lnTo>
                  <a:pt x="5828" y="577"/>
                </a:lnTo>
                <a:lnTo>
                  <a:pt x="5661" y="819"/>
                </a:lnTo>
                <a:lnTo>
                  <a:pt x="5493" y="1080"/>
                </a:lnTo>
                <a:lnTo>
                  <a:pt x="5363" y="1322"/>
                </a:lnTo>
                <a:lnTo>
                  <a:pt x="5214" y="1583"/>
                </a:lnTo>
                <a:lnTo>
                  <a:pt x="5493" y="1359"/>
                </a:lnTo>
                <a:lnTo>
                  <a:pt x="5698" y="1192"/>
                </a:lnTo>
                <a:lnTo>
                  <a:pt x="5903" y="987"/>
                </a:lnTo>
                <a:lnTo>
                  <a:pt x="6089" y="801"/>
                </a:lnTo>
                <a:lnTo>
                  <a:pt x="6238" y="614"/>
                </a:lnTo>
                <a:lnTo>
                  <a:pt x="6294" y="521"/>
                </a:lnTo>
                <a:lnTo>
                  <a:pt x="6312" y="447"/>
                </a:lnTo>
                <a:lnTo>
                  <a:pt x="6312" y="372"/>
                </a:lnTo>
                <a:lnTo>
                  <a:pt x="6275" y="317"/>
                </a:lnTo>
                <a:lnTo>
                  <a:pt x="6219" y="279"/>
                </a:lnTo>
                <a:close/>
                <a:moveTo>
                  <a:pt x="7299" y="0"/>
                </a:moveTo>
                <a:lnTo>
                  <a:pt x="7225" y="19"/>
                </a:lnTo>
                <a:lnTo>
                  <a:pt x="7131" y="37"/>
                </a:lnTo>
                <a:lnTo>
                  <a:pt x="7057" y="93"/>
                </a:lnTo>
                <a:lnTo>
                  <a:pt x="6983" y="168"/>
                </a:lnTo>
                <a:lnTo>
                  <a:pt x="6908" y="279"/>
                </a:lnTo>
                <a:lnTo>
                  <a:pt x="6759" y="521"/>
                </a:lnTo>
                <a:lnTo>
                  <a:pt x="6629" y="801"/>
                </a:lnTo>
                <a:lnTo>
                  <a:pt x="6443" y="1322"/>
                </a:lnTo>
                <a:lnTo>
                  <a:pt x="6368" y="1490"/>
                </a:lnTo>
                <a:lnTo>
                  <a:pt x="6331" y="1583"/>
                </a:lnTo>
                <a:lnTo>
                  <a:pt x="6331" y="1583"/>
                </a:lnTo>
                <a:lnTo>
                  <a:pt x="6536" y="1359"/>
                </a:lnTo>
                <a:lnTo>
                  <a:pt x="6722" y="1117"/>
                </a:lnTo>
                <a:lnTo>
                  <a:pt x="7094" y="633"/>
                </a:lnTo>
                <a:lnTo>
                  <a:pt x="7187" y="503"/>
                </a:lnTo>
                <a:lnTo>
                  <a:pt x="7262" y="410"/>
                </a:lnTo>
                <a:lnTo>
                  <a:pt x="7336" y="279"/>
                </a:lnTo>
                <a:lnTo>
                  <a:pt x="7392" y="168"/>
                </a:lnTo>
                <a:lnTo>
                  <a:pt x="7392" y="130"/>
                </a:lnTo>
                <a:lnTo>
                  <a:pt x="7392" y="75"/>
                </a:lnTo>
                <a:lnTo>
                  <a:pt x="7373" y="37"/>
                </a:lnTo>
                <a:lnTo>
                  <a:pt x="7355" y="19"/>
                </a:lnTo>
                <a:lnTo>
                  <a:pt x="7299" y="0"/>
                </a:lnTo>
                <a:close/>
                <a:moveTo>
                  <a:pt x="14932" y="279"/>
                </a:moveTo>
                <a:lnTo>
                  <a:pt x="14877" y="298"/>
                </a:lnTo>
                <a:lnTo>
                  <a:pt x="14802" y="335"/>
                </a:lnTo>
                <a:lnTo>
                  <a:pt x="14709" y="410"/>
                </a:lnTo>
                <a:lnTo>
                  <a:pt x="14541" y="614"/>
                </a:lnTo>
                <a:lnTo>
                  <a:pt x="14355" y="857"/>
                </a:lnTo>
                <a:lnTo>
                  <a:pt x="14188" y="1117"/>
                </a:lnTo>
                <a:lnTo>
                  <a:pt x="14039" y="1359"/>
                </a:lnTo>
                <a:lnTo>
                  <a:pt x="13908" y="1583"/>
                </a:lnTo>
                <a:lnTo>
                  <a:pt x="14132" y="1378"/>
                </a:lnTo>
                <a:lnTo>
                  <a:pt x="14560" y="987"/>
                </a:lnTo>
                <a:lnTo>
                  <a:pt x="14746" y="782"/>
                </a:lnTo>
                <a:lnTo>
                  <a:pt x="14914" y="577"/>
                </a:lnTo>
                <a:lnTo>
                  <a:pt x="14970" y="503"/>
                </a:lnTo>
                <a:lnTo>
                  <a:pt x="14988" y="428"/>
                </a:lnTo>
                <a:lnTo>
                  <a:pt x="15007" y="354"/>
                </a:lnTo>
                <a:lnTo>
                  <a:pt x="14988" y="317"/>
                </a:lnTo>
                <a:lnTo>
                  <a:pt x="14932" y="279"/>
                </a:lnTo>
                <a:close/>
                <a:moveTo>
                  <a:pt x="50660" y="279"/>
                </a:moveTo>
                <a:lnTo>
                  <a:pt x="50586" y="317"/>
                </a:lnTo>
                <a:lnTo>
                  <a:pt x="50512" y="391"/>
                </a:lnTo>
                <a:lnTo>
                  <a:pt x="50344" y="577"/>
                </a:lnTo>
                <a:lnTo>
                  <a:pt x="50158" y="819"/>
                </a:lnTo>
                <a:lnTo>
                  <a:pt x="50009" y="1080"/>
                </a:lnTo>
                <a:lnTo>
                  <a:pt x="49860" y="1322"/>
                </a:lnTo>
                <a:lnTo>
                  <a:pt x="49711" y="1583"/>
                </a:lnTo>
                <a:lnTo>
                  <a:pt x="49990" y="1359"/>
                </a:lnTo>
                <a:lnTo>
                  <a:pt x="50195" y="1192"/>
                </a:lnTo>
                <a:lnTo>
                  <a:pt x="50400" y="987"/>
                </a:lnTo>
                <a:lnTo>
                  <a:pt x="50605" y="801"/>
                </a:lnTo>
                <a:lnTo>
                  <a:pt x="50735" y="614"/>
                </a:lnTo>
                <a:lnTo>
                  <a:pt x="50791" y="521"/>
                </a:lnTo>
                <a:lnTo>
                  <a:pt x="50809" y="447"/>
                </a:lnTo>
                <a:lnTo>
                  <a:pt x="50809" y="372"/>
                </a:lnTo>
                <a:lnTo>
                  <a:pt x="50772" y="317"/>
                </a:lnTo>
                <a:lnTo>
                  <a:pt x="50716" y="279"/>
                </a:lnTo>
                <a:close/>
                <a:moveTo>
                  <a:pt x="51796" y="0"/>
                </a:moveTo>
                <a:lnTo>
                  <a:pt x="51722" y="19"/>
                </a:lnTo>
                <a:lnTo>
                  <a:pt x="51647" y="37"/>
                </a:lnTo>
                <a:lnTo>
                  <a:pt x="51554" y="93"/>
                </a:lnTo>
                <a:lnTo>
                  <a:pt x="51480" y="168"/>
                </a:lnTo>
                <a:lnTo>
                  <a:pt x="51405" y="279"/>
                </a:lnTo>
                <a:lnTo>
                  <a:pt x="51256" y="521"/>
                </a:lnTo>
                <a:lnTo>
                  <a:pt x="51145" y="801"/>
                </a:lnTo>
                <a:lnTo>
                  <a:pt x="50940" y="1322"/>
                </a:lnTo>
                <a:lnTo>
                  <a:pt x="50884" y="1490"/>
                </a:lnTo>
                <a:lnTo>
                  <a:pt x="50828" y="1583"/>
                </a:lnTo>
                <a:lnTo>
                  <a:pt x="51033" y="1359"/>
                </a:lnTo>
                <a:lnTo>
                  <a:pt x="51238" y="1117"/>
                </a:lnTo>
                <a:lnTo>
                  <a:pt x="51591" y="633"/>
                </a:lnTo>
                <a:lnTo>
                  <a:pt x="51684" y="503"/>
                </a:lnTo>
                <a:lnTo>
                  <a:pt x="51759" y="410"/>
                </a:lnTo>
                <a:lnTo>
                  <a:pt x="51833" y="279"/>
                </a:lnTo>
                <a:lnTo>
                  <a:pt x="51889" y="168"/>
                </a:lnTo>
                <a:lnTo>
                  <a:pt x="51908" y="130"/>
                </a:lnTo>
                <a:lnTo>
                  <a:pt x="51908" y="75"/>
                </a:lnTo>
                <a:lnTo>
                  <a:pt x="51889" y="37"/>
                </a:lnTo>
                <a:lnTo>
                  <a:pt x="51852" y="19"/>
                </a:lnTo>
                <a:lnTo>
                  <a:pt x="51796" y="0"/>
                </a:lnTo>
                <a:close/>
                <a:moveTo>
                  <a:pt x="59430" y="279"/>
                </a:moveTo>
                <a:lnTo>
                  <a:pt x="59374" y="298"/>
                </a:lnTo>
                <a:lnTo>
                  <a:pt x="59299" y="335"/>
                </a:lnTo>
                <a:lnTo>
                  <a:pt x="59225" y="410"/>
                </a:lnTo>
                <a:lnTo>
                  <a:pt x="59039" y="614"/>
                </a:lnTo>
                <a:lnTo>
                  <a:pt x="58852" y="857"/>
                </a:lnTo>
                <a:lnTo>
                  <a:pt x="58685" y="1117"/>
                </a:lnTo>
                <a:lnTo>
                  <a:pt x="58536" y="1359"/>
                </a:lnTo>
                <a:lnTo>
                  <a:pt x="58406" y="1583"/>
                </a:lnTo>
                <a:lnTo>
                  <a:pt x="58648" y="1378"/>
                </a:lnTo>
                <a:lnTo>
                  <a:pt x="59057" y="987"/>
                </a:lnTo>
                <a:lnTo>
                  <a:pt x="59243" y="782"/>
                </a:lnTo>
                <a:lnTo>
                  <a:pt x="59411" y="577"/>
                </a:lnTo>
                <a:lnTo>
                  <a:pt x="59467" y="503"/>
                </a:lnTo>
                <a:lnTo>
                  <a:pt x="59504" y="428"/>
                </a:lnTo>
                <a:lnTo>
                  <a:pt x="59504" y="354"/>
                </a:lnTo>
                <a:lnTo>
                  <a:pt x="59485" y="317"/>
                </a:lnTo>
                <a:lnTo>
                  <a:pt x="59430" y="279"/>
                </a:lnTo>
                <a:close/>
                <a:moveTo>
                  <a:pt x="5214" y="1583"/>
                </a:moveTo>
                <a:lnTo>
                  <a:pt x="5214" y="1583"/>
                </a:lnTo>
                <a:lnTo>
                  <a:pt x="5214" y="1583"/>
                </a:lnTo>
                <a:close/>
                <a:moveTo>
                  <a:pt x="13908" y="1583"/>
                </a:moveTo>
                <a:lnTo>
                  <a:pt x="13908" y="1583"/>
                </a:lnTo>
                <a:lnTo>
                  <a:pt x="13908" y="1583"/>
                </a:lnTo>
                <a:close/>
                <a:moveTo>
                  <a:pt x="45243" y="298"/>
                </a:moveTo>
                <a:lnTo>
                  <a:pt x="45150" y="354"/>
                </a:lnTo>
                <a:lnTo>
                  <a:pt x="45038" y="447"/>
                </a:lnTo>
                <a:lnTo>
                  <a:pt x="44945" y="559"/>
                </a:lnTo>
                <a:lnTo>
                  <a:pt x="44759" y="801"/>
                </a:lnTo>
                <a:lnTo>
                  <a:pt x="44647" y="968"/>
                </a:lnTo>
                <a:lnTo>
                  <a:pt x="44554" y="1099"/>
                </a:lnTo>
                <a:lnTo>
                  <a:pt x="44442" y="1341"/>
                </a:lnTo>
                <a:lnTo>
                  <a:pt x="44349" y="1527"/>
                </a:lnTo>
                <a:lnTo>
                  <a:pt x="44349" y="1583"/>
                </a:lnTo>
                <a:lnTo>
                  <a:pt x="44386" y="1564"/>
                </a:lnTo>
                <a:lnTo>
                  <a:pt x="44591" y="1359"/>
                </a:lnTo>
                <a:lnTo>
                  <a:pt x="44963" y="968"/>
                </a:lnTo>
                <a:lnTo>
                  <a:pt x="45131" y="745"/>
                </a:lnTo>
                <a:lnTo>
                  <a:pt x="45261" y="559"/>
                </a:lnTo>
                <a:lnTo>
                  <a:pt x="45317" y="484"/>
                </a:lnTo>
                <a:lnTo>
                  <a:pt x="45336" y="410"/>
                </a:lnTo>
                <a:lnTo>
                  <a:pt x="45336" y="354"/>
                </a:lnTo>
                <a:lnTo>
                  <a:pt x="45317" y="317"/>
                </a:lnTo>
                <a:lnTo>
                  <a:pt x="45280" y="298"/>
                </a:lnTo>
                <a:close/>
                <a:moveTo>
                  <a:pt x="49711" y="1583"/>
                </a:moveTo>
                <a:lnTo>
                  <a:pt x="49711" y="1583"/>
                </a:lnTo>
                <a:lnTo>
                  <a:pt x="49711" y="1583"/>
                </a:lnTo>
                <a:close/>
                <a:moveTo>
                  <a:pt x="50828" y="1583"/>
                </a:moveTo>
                <a:lnTo>
                  <a:pt x="50828" y="1583"/>
                </a:lnTo>
                <a:lnTo>
                  <a:pt x="50828" y="1583"/>
                </a:lnTo>
                <a:close/>
                <a:moveTo>
                  <a:pt x="58406" y="1583"/>
                </a:moveTo>
                <a:lnTo>
                  <a:pt x="58406" y="1583"/>
                </a:lnTo>
                <a:lnTo>
                  <a:pt x="58406" y="1583"/>
                </a:lnTo>
                <a:close/>
                <a:moveTo>
                  <a:pt x="13704" y="261"/>
                </a:moveTo>
                <a:lnTo>
                  <a:pt x="13592" y="298"/>
                </a:lnTo>
                <a:lnTo>
                  <a:pt x="13517" y="354"/>
                </a:lnTo>
                <a:lnTo>
                  <a:pt x="13424" y="428"/>
                </a:lnTo>
                <a:lnTo>
                  <a:pt x="13350" y="521"/>
                </a:lnTo>
                <a:lnTo>
                  <a:pt x="13275" y="633"/>
                </a:lnTo>
                <a:lnTo>
                  <a:pt x="13145" y="857"/>
                </a:lnTo>
                <a:lnTo>
                  <a:pt x="13033" y="1099"/>
                </a:lnTo>
                <a:lnTo>
                  <a:pt x="12940" y="1322"/>
                </a:lnTo>
                <a:lnTo>
                  <a:pt x="12866" y="1508"/>
                </a:lnTo>
                <a:lnTo>
                  <a:pt x="12829" y="1601"/>
                </a:lnTo>
                <a:lnTo>
                  <a:pt x="12829" y="1601"/>
                </a:lnTo>
                <a:lnTo>
                  <a:pt x="13089" y="1322"/>
                </a:lnTo>
                <a:lnTo>
                  <a:pt x="13499" y="875"/>
                </a:lnTo>
                <a:lnTo>
                  <a:pt x="13685" y="652"/>
                </a:lnTo>
                <a:lnTo>
                  <a:pt x="13815" y="466"/>
                </a:lnTo>
                <a:lnTo>
                  <a:pt x="13853" y="391"/>
                </a:lnTo>
                <a:lnTo>
                  <a:pt x="13871" y="317"/>
                </a:lnTo>
                <a:lnTo>
                  <a:pt x="13853" y="279"/>
                </a:lnTo>
                <a:lnTo>
                  <a:pt x="13797" y="261"/>
                </a:lnTo>
                <a:close/>
                <a:moveTo>
                  <a:pt x="58201" y="261"/>
                </a:moveTo>
                <a:lnTo>
                  <a:pt x="58108" y="298"/>
                </a:lnTo>
                <a:lnTo>
                  <a:pt x="58015" y="354"/>
                </a:lnTo>
                <a:lnTo>
                  <a:pt x="57922" y="428"/>
                </a:lnTo>
                <a:lnTo>
                  <a:pt x="57847" y="521"/>
                </a:lnTo>
                <a:lnTo>
                  <a:pt x="57773" y="633"/>
                </a:lnTo>
                <a:lnTo>
                  <a:pt x="57642" y="857"/>
                </a:lnTo>
                <a:lnTo>
                  <a:pt x="57531" y="1099"/>
                </a:lnTo>
                <a:lnTo>
                  <a:pt x="57437" y="1322"/>
                </a:lnTo>
                <a:lnTo>
                  <a:pt x="57382" y="1508"/>
                </a:lnTo>
                <a:lnTo>
                  <a:pt x="57326" y="1601"/>
                </a:lnTo>
                <a:lnTo>
                  <a:pt x="57586" y="1322"/>
                </a:lnTo>
                <a:lnTo>
                  <a:pt x="57996" y="875"/>
                </a:lnTo>
                <a:lnTo>
                  <a:pt x="58182" y="652"/>
                </a:lnTo>
                <a:lnTo>
                  <a:pt x="58331" y="466"/>
                </a:lnTo>
                <a:lnTo>
                  <a:pt x="58368" y="391"/>
                </a:lnTo>
                <a:lnTo>
                  <a:pt x="58368" y="317"/>
                </a:lnTo>
                <a:lnTo>
                  <a:pt x="58350" y="279"/>
                </a:lnTo>
                <a:lnTo>
                  <a:pt x="58294" y="261"/>
                </a:lnTo>
                <a:close/>
                <a:moveTo>
                  <a:pt x="57326" y="1601"/>
                </a:moveTo>
                <a:lnTo>
                  <a:pt x="57326" y="1601"/>
                </a:lnTo>
                <a:lnTo>
                  <a:pt x="57326" y="1601"/>
                </a:lnTo>
                <a:close/>
                <a:moveTo>
                  <a:pt x="11618" y="298"/>
                </a:moveTo>
                <a:lnTo>
                  <a:pt x="11507" y="317"/>
                </a:lnTo>
                <a:lnTo>
                  <a:pt x="11414" y="372"/>
                </a:lnTo>
                <a:lnTo>
                  <a:pt x="11302" y="447"/>
                </a:lnTo>
                <a:lnTo>
                  <a:pt x="11209" y="540"/>
                </a:lnTo>
                <a:lnTo>
                  <a:pt x="11116" y="652"/>
                </a:lnTo>
                <a:lnTo>
                  <a:pt x="10948" y="875"/>
                </a:lnTo>
                <a:lnTo>
                  <a:pt x="10799" y="1136"/>
                </a:lnTo>
                <a:lnTo>
                  <a:pt x="10669" y="1359"/>
                </a:lnTo>
                <a:lnTo>
                  <a:pt x="10594" y="1527"/>
                </a:lnTo>
                <a:lnTo>
                  <a:pt x="10539" y="1620"/>
                </a:lnTo>
                <a:lnTo>
                  <a:pt x="10762" y="1396"/>
                </a:lnTo>
                <a:lnTo>
                  <a:pt x="11004" y="1192"/>
                </a:lnTo>
                <a:lnTo>
                  <a:pt x="11507" y="782"/>
                </a:lnTo>
                <a:lnTo>
                  <a:pt x="11637" y="670"/>
                </a:lnTo>
                <a:lnTo>
                  <a:pt x="11730" y="614"/>
                </a:lnTo>
                <a:lnTo>
                  <a:pt x="11805" y="540"/>
                </a:lnTo>
                <a:lnTo>
                  <a:pt x="11860" y="466"/>
                </a:lnTo>
                <a:lnTo>
                  <a:pt x="11860" y="428"/>
                </a:lnTo>
                <a:lnTo>
                  <a:pt x="11860" y="410"/>
                </a:lnTo>
                <a:lnTo>
                  <a:pt x="11860" y="372"/>
                </a:lnTo>
                <a:lnTo>
                  <a:pt x="11823" y="354"/>
                </a:lnTo>
                <a:lnTo>
                  <a:pt x="11711" y="298"/>
                </a:lnTo>
                <a:close/>
                <a:moveTo>
                  <a:pt x="18228" y="372"/>
                </a:moveTo>
                <a:lnTo>
                  <a:pt x="18172" y="391"/>
                </a:lnTo>
                <a:lnTo>
                  <a:pt x="18097" y="428"/>
                </a:lnTo>
                <a:lnTo>
                  <a:pt x="18004" y="503"/>
                </a:lnTo>
                <a:lnTo>
                  <a:pt x="17818" y="689"/>
                </a:lnTo>
                <a:lnTo>
                  <a:pt x="17632" y="931"/>
                </a:lnTo>
                <a:lnTo>
                  <a:pt x="17278" y="1396"/>
                </a:lnTo>
                <a:lnTo>
                  <a:pt x="17129" y="1620"/>
                </a:lnTo>
                <a:lnTo>
                  <a:pt x="17129" y="1620"/>
                </a:lnTo>
                <a:lnTo>
                  <a:pt x="17390" y="1434"/>
                </a:lnTo>
                <a:lnTo>
                  <a:pt x="17613" y="1266"/>
                </a:lnTo>
                <a:lnTo>
                  <a:pt x="17837" y="1061"/>
                </a:lnTo>
                <a:lnTo>
                  <a:pt x="18042" y="875"/>
                </a:lnTo>
                <a:lnTo>
                  <a:pt x="18191" y="670"/>
                </a:lnTo>
                <a:lnTo>
                  <a:pt x="18246" y="596"/>
                </a:lnTo>
                <a:lnTo>
                  <a:pt x="18284" y="521"/>
                </a:lnTo>
                <a:lnTo>
                  <a:pt x="18284" y="447"/>
                </a:lnTo>
                <a:lnTo>
                  <a:pt x="18265" y="391"/>
                </a:lnTo>
                <a:lnTo>
                  <a:pt x="18228" y="372"/>
                </a:lnTo>
                <a:close/>
                <a:moveTo>
                  <a:pt x="19140" y="298"/>
                </a:moveTo>
                <a:lnTo>
                  <a:pt x="19084" y="317"/>
                </a:lnTo>
                <a:lnTo>
                  <a:pt x="19010" y="372"/>
                </a:lnTo>
                <a:lnTo>
                  <a:pt x="18898" y="466"/>
                </a:lnTo>
                <a:lnTo>
                  <a:pt x="18805" y="577"/>
                </a:lnTo>
                <a:lnTo>
                  <a:pt x="18637" y="838"/>
                </a:lnTo>
                <a:lnTo>
                  <a:pt x="18526" y="1005"/>
                </a:lnTo>
                <a:lnTo>
                  <a:pt x="18377" y="1378"/>
                </a:lnTo>
                <a:lnTo>
                  <a:pt x="18321" y="1583"/>
                </a:lnTo>
                <a:lnTo>
                  <a:pt x="18321" y="1620"/>
                </a:lnTo>
                <a:lnTo>
                  <a:pt x="18340" y="1601"/>
                </a:lnTo>
                <a:lnTo>
                  <a:pt x="18582" y="1303"/>
                </a:lnTo>
                <a:lnTo>
                  <a:pt x="18917" y="894"/>
                </a:lnTo>
                <a:lnTo>
                  <a:pt x="19066" y="689"/>
                </a:lnTo>
                <a:lnTo>
                  <a:pt x="19177" y="503"/>
                </a:lnTo>
                <a:lnTo>
                  <a:pt x="19215" y="428"/>
                </a:lnTo>
                <a:lnTo>
                  <a:pt x="19215" y="372"/>
                </a:lnTo>
                <a:lnTo>
                  <a:pt x="19215" y="317"/>
                </a:lnTo>
                <a:lnTo>
                  <a:pt x="19177" y="298"/>
                </a:lnTo>
                <a:close/>
                <a:moveTo>
                  <a:pt x="56116" y="298"/>
                </a:moveTo>
                <a:lnTo>
                  <a:pt x="56004" y="317"/>
                </a:lnTo>
                <a:lnTo>
                  <a:pt x="55911" y="372"/>
                </a:lnTo>
                <a:lnTo>
                  <a:pt x="55818" y="447"/>
                </a:lnTo>
                <a:lnTo>
                  <a:pt x="55706" y="540"/>
                </a:lnTo>
                <a:lnTo>
                  <a:pt x="55613" y="652"/>
                </a:lnTo>
                <a:lnTo>
                  <a:pt x="55445" y="875"/>
                </a:lnTo>
                <a:lnTo>
                  <a:pt x="55296" y="1136"/>
                </a:lnTo>
                <a:lnTo>
                  <a:pt x="55185" y="1359"/>
                </a:lnTo>
                <a:lnTo>
                  <a:pt x="55092" y="1527"/>
                </a:lnTo>
                <a:lnTo>
                  <a:pt x="55036" y="1620"/>
                </a:lnTo>
                <a:lnTo>
                  <a:pt x="55036" y="1620"/>
                </a:lnTo>
                <a:lnTo>
                  <a:pt x="55259" y="1396"/>
                </a:lnTo>
                <a:lnTo>
                  <a:pt x="55501" y="1192"/>
                </a:lnTo>
                <a:lnTo>
                  <a:pt x="56004" y="782"/>
                </a:lnTo>
                <a:lnTo>
                  <a:pt x="56134" y="670"/>
                </a:lnTo>
                <a:lnTo>
                  <a:pt x="56227" y="614"/>
                </a:lnTo>
                <a:lnTo>
                  <a:pt x="56302" y="540"/>
                </a:lnTo>
                <a:lnTo>
                  <a:pt x="56358" y="466"/>
                </a:lnTo>
                <a:lnTo>
                  <a:pt x="56376" y="428"/>
                </a:lnTo>
                <a:lnTo>
                  <a:pt x="56376" y="410"/>
                </a:lnTo>
                <a:lnTo>
                  <a:pt x="56358" y="372"/>
                </a:lnTo>
                <a:lnTo>
                  <a:pt x="56320" y="354"/>
                </a:lnTo>
                <a:lnTo>
                  <a:pt x="56227" y="298"/>
                </a:lnTo>
                <a:close/>
                <a:moveTo>
                  <a:pt x="62725" y="372"/>
                </a:moveTo>
                <a:lnTo>
                  <a:pt x="62669" y="391"/>
                </a:lnTo>
                <a:lnTo>
                  <a:pt x="62595" y="428"/>
                </a:lnTo>
                <a:lnTo>
                  <a:pt x="62520" y="503"/>
                </a:lnTo>
                <a:lnTo>
                  <a:pt x="62334" y="689"/>
                </a:lnTo>
                <a:lnTo>
                  <a:pt x="62129" y="931"/>
                </a:lnTo>
                <a:lnTo>
                  <a:pt x="61775" y="1396"/>
                </a:lnTo>
                <a:lnTo>
                  <a:pt x="61627" y="1620"/>
                </a:lnTo>
                <a:lnTo>
                  <a:pt x="61906" y="1434"/>
                </a:lnTo>
                <a:lnTo>
                  <a:pt x="62111" y="1266"/>
                </a:lnTo>
                <a:lnTo>
                  <a:pt x="62334" y="1061"/>
                </a:lnTo>
                <a:lnTo>
                  <a:pt x="62539" y="875"/>
                </a:lnTo>
                <a:lnTo>
                  <a:pt x="62706" y="670"/>
                </a:lnTo>
                <a:lnTo>
                  <a:pt x="62762" y="596"/>
                </a:lnTo>
                <a:lnTo>
                  <a:pt x="62781" y="521"/>
                </a:lnTo>
                <a:lnTo>
                  <a:pt x="62799" y="447"/>
                </a:lnTo>
                <a:lnTo>
                  <a:pt x="62762" y="391"/>
                </a:lnTo>
                <a:lnTo>
                  <a:pt x="62725" y="372"/>
                </a:lnTo>
                <a:close/>
                <a:moveTo>
                  <a:pt x="63637" y="298"/>
                </a:moveTo>
                <a:lnTo>
                  <a:pt x="63600" y="317"/>
                </a:lnTo>
                <a:lnTo>
                  <a:pt x="63507" y="372"/>
                </a:lnTo>
                <a:lnTo>
                  <a:pt x="63414" y="466"/>
                </a:lnTo>
                <a:lnTo>
                  <a:pt x="63321" y="577"/>
                </a:lnTo>
                <a:lnTo>
                  <a:pt x="63135" y="838"/>
                </a:lnTo>
                <a:lnTo>
                  <a:pt x="63041" y="1005"/>
                </a:lnTo>
                <a:lnTo>
                  <a:pt x="62893" y="1378"/>
                </a:lnTo>
                <a:lnTo>
                  <a:pt x="62818" y="1583"/>
                </a:lnTo>
                <a:lnTo>
                  <a:pt x="62818" y="1620"/>
                </a:lnTo>
                <a:lnTo>
                  <a:pt x="62837" y="1601"/>
                </a:lnTo>
                <a:lnTo>
                  <a:pt x="63079" y="1303"/>
                </a:lnTo>
                <a:lnTo>
                  <a:pt x="63414" y="894"/>
                </a:lnTo>
                <a:lnTo>
                  <a:pt x="63581" y="689"/>
                </a:lnTo>
                <a:lnTo>
                  <a:pt x="63675" y="503"/>
                </a:lnTo>
                <a:lnTo>
                  <a:pt x="63712" y="428"/>
                </a:lnTo>
                <a:lnTo>
                  <a:pt x="63730" y="372"/>
                </a:lnTo>
                <a:lnTo>
                  <a:pt x="63712" y="317"/>
                </a:lnTo>
                <a:lnTo>
                  <a:pt x="63675" y="298"/>
                </a:lnTo>
                <a:close/>
                <a:moveTo>
                  <a:pt x="66002" y="112"/>
                </a:moveTo>
                <a:lnTo>
                  <a:pt x="65946" y="130"/>
                </a:lnTo>
                <a:lnTo>
                  <a:pt x="65890" y="149"/>
                </a:lnTo>
                <a:lnTo>
                  <a:pt x="65760" y="242"/>
                </a:lnTo>
                <a:lnTo>
                  <a:pt x="65611" y="372"/>
                </a:lnTo>
                <a:lnTo>
                  <a:pt x="65350" y="652"/>
                </a:lnTo>
                <a:lnTo>
                  <a:pt x="65220" y="801"/>
                </a:lnTo>
                <a:lnTo>
                  <a:pt x="65015" y="1061"/>
                </a:lnTo>
                <a:lnTo>
                  <a:pt x="64922" y="1192"/>
                </a:lnTo>
                <a:lnTo>
                  <a:pt x="64885" y="1266"/>
                </a:lnTo>
                <a:lnTo>
                  <a:pt x="64866" y="1341"/>
                </a:lnTo>
                <a:lnTo>
                  <a:pt x="64866" y="1303"/>
                </a:lnTo>
                <a:lnTo>
                  <a:pt x="64847" y="1341"/>
                </a:lnTo>
                <a:lnTo>
                  <a:pt x="64810" y="1471"/>
                </a:lnTo>
                <a:lnTo>
                  <a:pt x="64810" y="1545"/>
                </a:lnTo>
                <a:lnTo>
                  <a:pt x="64810" y="1601"/>
                </a:lnTo>
                <a:lnTo>
                  <a:pt x="64829" y="1620"/>
                </a:lnTo>
                <a:lnTo>
                  <a:pt x="64829" y="1601"/>
                </a:lnTo>
                <a:lnTo>
                  <a:pt x="64885" y="1564"/>
                </a:lnTo>
                <a:lnTo>
                  <a:pt x="65555" y="857"/>
                </a:lnTo>
                <a:lnTo>
                  <a:pt x="65778" y="614"/>
                </a:lnTo>
                <a:lnTo>
                  <a:pt x="65946" y="410"/>
                </a:lnTo>
                <a:lnTo>
                  <a:pt x="66058" y="242"/>
                </a:lnTo>
                <a:lnTo>
                  <a:pt x="66076" y="186"/>
                </a:lnTo>
                <a:lnTo>
                  <a:pt x="66076" y="149"/>
                </a:lnTo>
                <a:lnTo>
                  <a:pt x="66039" y="130"/>
                </a:lnTo>
                <a:lnTo>
                  <a:pt x="66002" y="112"/>
                </a:lnTo>
                <a:close/>
                <a:moveTo>
                  <a:pt x="10539" y="1620"/>
                </a:moveTo>
                <a:lnTo>
                  <a:pt x="10539" y="1620"/>
                </a:lnTo>
                <a:lnTo>
                  <a:pt x="10539" y="1620"/>
                </a:lnTo>
                <a:close/>
                <a:moveTo>
                  <a:pt x="18321" y="1620"/>
                </a:moveTo>
                <a:lnTo>
                  <a:pt x="18321" y="1620"/>
                </a:lnTo>
                <a:lnTo>
                  <a:pt x="18321" y="1620"/>
                </a:lnTo>
                <a:close/>
                <a:moveTo>
                  <a:pt x="21505" y="112"/>
                </a:moveTo>
                <a:lnTo>
                  <a:pt x="21449" y="130"/>
                </a:lnTo>
                <a:lnTo>
                  <a:pt x="21393" y="149"/>
                </a:lnTo>
                <a:lnTo>
                  <a:pt x="21263" y="242"/>
                </a:lnTo>
                <a:lnTo>
                  <a:pt x="21114" y="372"/>
                </a:lnTo>
                <a:lnTo>
                  <a:pt x="20853" y="652"/>
                </a:lnTo>
                <a:lnTo>
                  <a:pt x="20723" y="801"/>
                </a:lnTo>
                <a:lnTo>
                  <a:pt x="20518" y="1061"/>
                </a:lnTo>
                <a:lnTo>
                  <a:pt x="20425" y="1192"/>
                </a:lnTo>
                <a:lnTo>
                  <a:pt x="20388" y="1266"/>
                </a:lnTo>
                <a:lnTo>
                  <a:pt x="20369" y="1341"/>
                </a:lnTo>
                <a:lnTo>
                  <a:pt x="20369" y="1303"/>
                </a:lnTo>
                <a:lnTo>
                  <a:pt x="20350" y="1341"/>
                </a:lnTo>
                <a:lnTo>
                  <a:pt x="20313" y="1471"/>
                </a:lnTo>
                <a:lnTo>
                  <a:pt x="20313" y="1545"/>
                </a:lnTo>
                <a:lnTo>
                  <a:pt x="20313" y="1601"/>
                </a:lnTo>
                <a:lnTo>
                  <a:pt x="20313" y="1620"/>
                </a:lnTo>
                <a:lnTo>
                  <a:pt x="20332" y="1601"/>
                </a:lnTo>
                <a:lnTo>
                  <a:pt x="20388" y="1564"/>
                </a:lnTo>
                <a:lnTo>
                  <a:pt x="21058" y="857"/>
                </a:lnTo>
                <a:lnTo>
                  <a:pt x="21263" y="614"/>
                </a:lnTo>
                <a:lnTo>
                  <a:pt x="21449" y="410"/>
                </a:lnTo>
                <a:lnTo>
                  <a:pt x="21560" y="242"/>
                </a:lnTo>
                <a:lnTo>
                  <a:pt x="21579" y="186"/>
                </a:lnTo>
                <a:lnTo>
                  <a:pt x="21579" y="149"/>
                </a:lnTo>
                <a:lnTo>
                  <a:pt x="21542" y="130"/>
                </a:lnTo>
                <a:lnTo>
                  <a:pt x="21505" y="112"/>
                </a:lnTo>
                <a:close/>
                <a:moveTo>
                  <a:pt x="61627" y="1620"/>
                </a:moveTo>
                <a:lnTo>
                  <a:pt x="61627" y="1620"/>
                </a:lnTo>
                <a:lnTo>
                  <a:pt x="61627" y="1620"/>
                </a:lnTo>
                <a:close/>
                <a:moveTo>
                  <a:pt x="62818" y="1620"/>
                </a:moveTo>
                <a:lnTo>
                  <a:pt x="62818" y="1620"/>
                </a:lnTo>
                <a:lnTo>
                  <a:pt x="62818" y="1620"/>
                </a:lnTo>
                <a:close/>
                <a:moveTo>
                  <a:pt x="64829" y="1620"/>
                </a:moveTo>
                <a:lnTo>
                  <a:pt x="64829" y="1620"/>
                </a:lnTo>
                <a:lnTo>
                  <a:pt x="64829" y="1620"/>
                </a:lnTo>
                <a:close/>
                <a:moveTo>
                  <a:pt x="8304" y="279"/>
                </a:moveTo>
                <a:lnTo>
                  <a:pt x="8211" y="298"/>
                </a:lnTo>
                <a:lnTo>
                  <a:pt x="8137" y="335"/>
                </a:lnTo>
                <a:lnTo>
                  <a:pt x="8044" y="410"/>
                </a:lnTo>
                <a:lnTo>
                  <a:pt x="7951" y="503"/>
                </a:lnTo>
                <a:lnTo>
                  <a:pt x="7764" y="689"/>
                </a:lnTo>
                <a:lnTo>
                  <a:pt x="7653" y="838"/>
                </a:lnTo>
                <a:lnTo>
                  <a:pt x="7448" y="1080"/>
                </a:lnTo>
                <a:lnTo>
                  <a:pt x="7373" y="1229"/>
                </a:lnTo>
                <a:lnTo>
                  <a:pt x="7336" y="1285"/>
                </a:lnTo>
                <a:lnTo>
                  <a:pt x="7336" y="1359"/>
                </a:lnTo>
                <a:lnTo>
                  <a:pt x="7318" y="1415"/>
                </a:lnTo>
                <a:lnTo>
                  <a:pt x="7318" y="1545"/>
                </a:lnTo>
                <a:lnTo>
                  <a:pt x="7336" y="1601"/>
                </a:lnTo>
                <a:lnTo>
                  <a:pt x="7355" y="1638"/>
                </a:lnTo>
                <a:lnTo>
                  <a:pt x="7392" y="1620"/>
                </a:lnTo>
                <a:lnTo>
                  <a:pt x="7467" y="1583"/>
                </a:lnTo>
                <a:lnTo>
                  <a:pt x="7746" y="1303"/>
                </a:lnTo>
                <a:lnTo>
                  <a:pt x="7951" y="1099"/>
                </a:lnTo>
                <a:lnTo>
                  <a:pt x="8174" y="875"/>
                </a:lnTo>
                <a:lnTo>
                  <a:pt x="8342" y="652"/>
                </a:lnTo>
                <a:lnTo>
                  <a:pt x="8397" y="559"/>
                </a:lnTo>
                <a:lnTo>
                  <a:pt x="8435" y="466"/>
                </a:lnTo>
                <a:lnTo>
                  <a:pt x="8453" y="391"/>
                </a:lnTo>
                <a:lnTo>
                  <a:pt x="8435" y="335"/>
                </a:lnTo>
                <a:lnTo>
                  <a:pt x="8397" y="298"/>
                </a:lnTo>
                <a:lnTo>
                  <a:pt x="8304" y="279"/>
                </a:lnTo>
                <a:close/>
                <a:moveTo>
                  <a:pt x="10576" y="466"/>
                </a:moveTo>
                <a:lnTo>
                  <a:pt x="10520" y="484"/>
                </a:lnTo>
                <a:lnTo>
                  <a:pt x="10445" y="521"/>
                </a:lnTo>
                <a:lnTo>
                  <a:pt x="10352" y="577"/>
                </a:lnTo>
                <a:lnTo>
                  <a:pt x="10259" y="670"/>
                </a:lnTo>
                <a:lnTo>
                  <a:pt x="10054" y="894"/>
                </a:lnTo>
                <a:lnTo>
                  <a:pt x="9850" y="1154"/>
                </a:lnTo>
                <a:lnTo>
                  <a:pt x="9682" y="1396"/>
                </a:lnTo>
                <a:lnTo>
                  <a:pt x="9552" y="1601"/>
                </a:lnTo>
                <a:lnTo>
                  <a:pt x="9533" y="1638"/>
                </a:lnTo>
                <a:lnTo>
                  <a:pt x="9570" y="1601"/>
                </a:lnTo>
                <a:lnTo>
                  <a:pt x="9719" y="1452"/>
                </a:lnTo>
                <a:lnTo>
                  <a:pt x="10129" y="1154"/>
                </a:lnTo>
                <a:lnTo>
                  <a:pt x="10352" y="1005"/>
                </a:lnTo>
                <a:lnTo>
                  <a:pt x="10520" y="857"/>
                </a:lnTo>
                <a:lnTo>
                  <a:pt x="10594" y="782"/>
                </a:lnTo>
                <a:lnTo>
                  <a:pt x="10632" y="708"/>
                </a:lnTo>
                <a:lnTo>
                  <a:pt x="10669" y="633"/>
                </a:lnTo>
                <a:lnTo>
                  <a:pt x="10669" y="577"/>
                </a:lnTo>
                <a:lnTo>
                  <a:pt x="10632" y="503"/>
                </a:lnTo>
                <a:lnTo>
                  <a:pt x="10576" y="466"/>
                </a:lnTo>
                <a:close/>
                <a:moveTo>
                  <a:pt x="39843" y="205"/>
                </a:moveTo>
                <a:lnTo>
                  <a:pt x="39788" y="223"/>
                </a:lnTo>
                <a:lnTo>
                  <a:pt x="39676" y="298"/>
                </a:lnTo>
                <a:lnTo>
                  <a:pt x="39564" y="391"/>
                </a:lnTo>
                <a:lnTo>
                  <a:pt x="39359" y="614"/>
                </a:lnTo>
                <a:lnTo>
                  <a:pt x="39229" y="763"/>
                </a:lnTo>
                <a:lnTo>
                  <a:pt x="39117" y="968"/>
                </a:lnTo>
                <a:lnTo>
                  <a:pt x="38950" y="1285"/>
                </a:lnTo>
                <a:lnTo>
                  <a:pt x="38894" y="1452"/>
                </a:lnTo>
                <a:lnTo>
                  <a:pt x="38857" y="1564"/>
                </a:lnTo>
                <a:lnTo>
                  <a:pt x="38838" y="1638"/>
                </a:lnTo>
                <a:lnTo>
                  <a:pt x="38857" y="1638"/>
                </a:lnTo>
                <a:lnTo>
                  <a:pt x="38894" y="1620"/>
                </a:lnTo>
                <a:lnTo>
                  <a:pt x="39117" y="1396"/>
                </a:lnTo>
                <a:lnTo>
                  <a:pt x="39508" y="931"/>
                </a:lnTo>
                <a:lnTo>
                  <a:pt x="39713" y="689"/>
                </a:lnTo>
                <a:lnTo>
                  <a:pt x="39862" y="484"/>
                </a:lnTo>
                <a:lnTo>
                  <a:pt x="39974" y="317"/>
                </a:lnTo>
                <a:lnTo>
                  <a:pt x="39992" y="261"/>
                </a:lnTo>
                <a:lnTo>
                  <a:pt x="39974" y="223"/>
                </a:lnTo>
                <a:lnTo>
                  <a:pt x="39936" y="205"/>
                </a:lnTo>
                <a:close/>
                <a:moveTo>
                  <a:pt x="52802" y="279"/>
                </a:moveTo>
                <a:lnTo>
                  <a:pt x="52727" y="298"/>
                </a:lnTo>
                <a:lnTo>
                  <a:pt x="52634" y="335"/>
                </a:lnTo>
                <a:lnTo>
                  <a:pt x="52541" y="410"/>
                </a:lnTo>
                <a:lnTo>
                  <a:pt x="52448" y="503"/>
                </a:lnTo>
                <a:lnTo>
                  <a:pt x="52280" y="689"/>
                </a:lnTo>
                <a:lnTo>
                  <a:pt x="52150" y="838"/>
                </a:lnTo>
                <a:lnTo>
                  <a:pt x="51945" y="1080"/>
                </a:lnTo>
                <a:lnTo>
                  <a:pt x="51871" y="1229"/>
                </a:lnTo>
                <a:lnTo>
                  <a:pt x="51852" y="1285"/>
                </a:lnTo>
                <a:lnTo>
                  <a:pt x="51833" y="1359"/>
                </a:lnTo>
                <a:lnTo>
                  <a:pt x="51815" y="1415"/>
                </a:lnTo>
                <a:lnTo>
                  <a:pt x="51815" y="1545"/>
                </a:lnTo>
                <a:lnTo>
                  <a:pt x="51833" y="1601"/>
                </a:lnTo>
                <a:lnTo>
                  <a:pt x="51852" y="1638"/>
                </a:lnTo>
                <a:lnTo>
                  <a:pt x="51889" y="1620"/>
                </a:lnTo>
                <a:lnTo>
                  <a:pt x="51964" y="1583"/>
                </a:lnTo>
                <a:lnTo>
                  <a:pt x="52262" y="1303"/>
                </a:lnTo>
                <a:lnTo>
                  <a:pt x="52466" y="1099"/>
                </a:lnTo>
                <a:lnTo>
                  <a:pt x="52671" y="875"/>
                </a:lnTo>
                <a:lnTo>
                  <a:pt x="52839" y="652"/>
                </a:lnTo>
                <a:lnTo>
                  <a:pt x="52895" y="559"/>
                </a:lnTo>
                <a:lnTo>
                  <a:pt x="52951" y="466"/>
                </a:lnTo>
                <a:lnTo>
                  <a:pt x="52951" y="391"/>
                </a:lnTo>
                <a:lnTo>
                  <a:pt x="52951" y="335"/>
                </a:lnTo>
                <a:lnTo>
                  <a:pt x="52895" y="298"/>
                </a:lnTo>
                <a:lnTo>
                  <a:pt x="52802" y="279"/>
                </a:lnTo>
                <a:close/>
                <a:moveTo>
                  <a:pt x="55092" y="466"/>
                </a:moveTo>
                <a:lnTo>
                  <a:pt x="55017" y="484"/>
                </a:lnTo>
                <a:lnTo>
                  <a:pt x="54943" y="521"/>
                </a:lnTo>
                <a:lnTo>
                  <a:pt x="54850" y="577"/>
                </a:lnTo>
                <a:lnTo>
                  <a:pt x="54756" y="670"/>
                </a:lnTo>
                <a:lnTo>
                  <a:pt x="54552" y="894"/>
                </a:lnTo>
                <a:lnTo>
                  <a:pt x="54347" y="1154"/>
                </a:lnTo>
                <a:lnTo>
                  <a:pt x="54179" y="1396"/>
                </a:lnTo>
                <a:lnTo>
                  <a:pt x="54049" y="1601"/>
                </a:lnTo>
                <a:lnTo>
                  <a:pt x="54030" y="1638"/>
                </a:lnTo>
                <a:lnTo>
                  <a:pt x="54068" y="1601"/>
                </a:lnTo>
                <a:lnTo>
                  <a:pt x="54217" y="1452"/>
                </a:lnTo>
                <a:lnTo>
                  <a:pt x="54645" y="1154"/>
                </a:lnTo>
                <a:lnTo>
                  <a:pt x="54850" y="1005"/>
                </a:lnTo>
                <a:lnTo>
                  <a:pt x="55017" y="857"/>
                </a:lnTo>
                <a:lnTo>
                  <a:pt x="55092" y="782"/>
                </a:lnTo>
                <a:lnTo>
                  <a:pt x="55129" y="708"/>
                </a:lnTo>
                <a:lnTo>
                  <a:pt x="55166" y="633"/>
                </a:lnTo>
                <a:lnTo>
                  <a:pt x="55166" y="577"/>
                </a:lnTo>
                <a:lnTo>
                  <a:pt x="55129" y="503"/>
                </a:lnTo>
                <a:lnTo>
                  <a:pt x="55092" y="466"/>
                </a:lnTo>
                <a:close/>
                <a:moveTo>
                  <a:pt x="78960" y="223"/>
                </a:moveTo>
                <a:lnTo>
                  <a:pt x="78867" y="298"/>
                </a:lnTo>
                <a:lnTo>
                  <a:pt x="78755" y="391"/>
                </a:lnTo>
                <a:lnTo>
                  <a:pt x="78643" y="521"/>
                </a:lnTo>
                <a:lnTo>
                  <a:pt x="78420" y="801"/>
                </a:lnTo>
                <a:lnTo>
                  <a:pt x="78308" y="950"/>
                </a:lnTo>
                <a:lnTo>
                  <a:pt x="78197" y="1099"/>
                </a:lnTo>
                <a:lnTo>
                  <a:pt x="78029" y="1359"/>
                </a:lnTo>
                <a:lnTo>
                  <a:pt x="77973" y="1490"/>
                </a:lnTo>
                <a:lnTo>
                  <a:pt x="77917" y="1583"/>
                </a:lnTo>
                <a:lnTo>
                  <a:pt x="77917" y="1620"/>
                </a:lnTo>
                <a:lnTo>
                  <a:pt x="77917" y="1638"/>
                </a:lnTo>
                <a:lnTo>
                  <a:pt x="77936" y="1638"/>
                </a:lnTo>
                <a:lnTo>
                  <a:pt x="77973" y="1620"/>
                </a:lnTo>
                <a:lnTo>
                  <a:pt x="78066" y="1545"/>
                </a:lnTo>
                <a:lnTo>
                  <a:pt x="78234" y="1396"/>
                </a:lnTo>
                <a:lnTo>
                  <a:pt x="78420" y="1210"/>
                </a:lnTo>
                <a:lnTo>
                  <a:pt x="78643" y="968"/>
                </a:lnTo>
                <a:lnTo>
                  <a:pt x="78830" y="745"/>
                </a:lnTo>
                <a:lnTo>
                  <a:pt x="78979" y="521"/>
                </a:lnTo>
                <a:lnTo>
                  <a:pt x="79034" y="428"/>
                </a:lnTo>
                <a:lnTo>
                  <a:pt x="79053" y="354"/>
                </a:lnTo>
                <a:lnTo>
                  <a:pt x="79053" y="279"/>
                </a:lnTo>
                <a:lnTo>
                  <a:pt x="79034" y="242"/>
                </a:lnTo>
                <a:lnTo>
                  <a:pt x="78997" y="223"/>
                </a:lnTo>
                <a:close/>
                <a:moveTo>
                  <a:pt x="87785" y="428"/>
                </a:moveTo>
                <a:lnTo>
                  <a:pt x="87692" y="447"/>
                </a:lnTo>
                <a:lnTo>
                  <a:pt x="87580" y="484"/>
                </a:lnTo>
                <a:lnTo>
                  <a:pt x="87468" y="559"/>
                </a:lnTo>
                <a:lnTo>
                  <a:pt x="87338" y="633"/>
                </a:lnTo>
                <a:lnTo>
                  <a:pt x="87077" y="857"/>
                </a:lnTo>
                <a:lnTo>
                  <a:pt x="86817" y="1099"/>
                </a:lnTo>
                <a:lnTo>
                  <a:pt x="86593" y="1322"/>
                </a:lnTo>
                <a:lnTo>
                  <a:pt x="86426" y="1508"/>
                </a:lnTo>
                <a:lnTo>
                  <a:pt x="86351" y="1638"/>
                </a:lnTo>
                <a:lnTo>
                  <a:pt x="86444" y="1564"/>
                </a:lnTo>
                <a:lnTo>
                  <a:pt x="86631" y="1415"/>
                </a:lnTo>
                <a:lnTo>
                  <a:pt x="87189" y="1061"/>
                </a:lnTo>
                <a:lnTo>
                  <a:pt x="87729" y="708"/>
                </a:lnTo>
                <a:lnTo>
                  <a:pt x="87897" y="577"/>
                </a:lnTo>
                <a:lnTo>
                  <a:pt x="87934" y="521"/>
                </a:lnTo>
                <a:lnTo>
                  <a:pt x="87934" y="503"/>
                </a:lnTo>
                <a:lnTo>
                  <a:pt x="87878" y="447"/>
                </a:lnTo>
                <a:lnTo>
                  <a:pt x="87785" y="428"/>
                </a:lnTo>
                <a:close/>
                <a:moveTo>
                  <a:pt x="54030" y="1638"/>
                </a:moveTo>
                <a:lnTo>
                  <a:pt x="54030" y="1638"/>
                </a:lnTo>
                <a:lnTo>
                  <a:pt x="54030" y="1638"/>
                </a:lnTo>
                <a:close/>
                <a:moveTo>
                  <a:pt x="49543" y="335"/>
                </a:moveTo>
                <a:lnTo>
                  <a:pt x="49450" y="372"/>
                </a:lnTo>
                <a:lnTo>
                  <a:pt x="49376" y="428"/>
                </a:lnTo>
                <a:lnTo>
                  <a:pt x="49283" y="521"/>
                </a:lnTo>
                <a:lnTo>
                  <a:pt x="49134" y="708"/>
                </a:lnTo>
                <a:lnTo>
                  <a:pt x="48985" y="950"/>
                </a:lnTo>
                <a:lnTo>
                  <a:pt x="48724" y="1415"/>
                </a:lnTo>
                <a:lnTo>
                  <a:pt x="48650" y="1583"/>
                </a:lnTo>
                <a:lnTo>
                  <a:pt x="48594" y="1676"/>
                </a:lnTo>
                <a:lnTo>
                  <a:pt x="48873" y="1396"/>
                </a:lnTo>
                <a:lnTo>
                  <a:pt x="49320" y="950"/>
                </a:lnTo>
                <a:lnTo>
                  <a:pt x="49506" y="726"/>
                </a:lnTo>
                <a:lnTo>
                  <a:pt x="49655" y="521"/>
                </a:lnTo>
                <a:lnTo>
                  <a:pt x="49692" y="447"/>
                </a:lnTo>
                <a:lnTo>
                  <a:pt x="49692" y="391"/>
                </a:lnTo>
                <a:lnTo>
                  <a:pt x="49674" y="354"/>
                </a:lnTo>
                <a:lnTo>
                  <a:pt x="49618" y="335"/>
                </a:lnTo>
                <a:close/>
                <a:moveTo>
                  <a:pt x="86668" y="223"/>
                </a:moveTo>
                <a:lnTo>
                  <a:pt x="86593" y="242"/>
                </a:lnTo>
                <a:lnTo>
                  <a:pt x="86519" y="279"/>
                </a:lnTo>
                <a:lnTo>
                  <a:pt x="86426" y="372"/>
                </a:lnTo>
                <a:lnTo>
                  <a:pt x="86202" y="596"/>
                </a:lnTo>
                <a:lnTo>
                  <a:pt x="85979" y="875"/>
                </a:lnTo>
                <a:lnTo>
                  <a:pt x="85774" y="1154"/>
                </a:lnTo>
                <a:lnTo>
                  <a:pt x="85588" y="1415"/>
                </a:lnTo>
                <a:lnTo>
                  <a:pt x="85420" y="1676"/>
                </a:lnTo>
                <a:lnTo>
                  <a:pt x="85718" y="1452"/>
                </a:lnTo>
                <a:lnTo>
                  <a:pt x="85942" y="1247"/>
                </a:lnTo>
                <a:lnTo>
                  <a:pt x="86202" y="1005"/>
                </a:lnTo>
                <a:lnTo>
                  <a:pt x="86444" y="763"/>
                </a:lnTo>
                <a:lnTo>
                  <a:pt x="86631" y="540"/>
                </a:lnTo>
                <a:lnTo>
                  <a:pt x="86686" y="447"/>
                </a:lnTo>
                <a:lnTo>
                  <a:pt x="86724" y="372"/>
                </a:lnTo>
                <a:lnTo>
                  <a:pt x="86742" y="298"/>
                </a:lnTo>
                <a:lnTo>
                  <a:pt x="86724" y="242"/>
                </a:lnTo>
                <a:lnTo>
                  <a:pt x="86705" y="223"/>
                </a:lnTo>
                <a:close/>
                <a:moveTo>
                  <a:pt x="5028" y="335"/>
                </a:moveTo>
                <a:lnTo>
                  <a:pt x="4953" y="372"/>
                </a:lnTo>
                <a:lnTo>
                  <a:pt x="4879" y="428"/>
                </a:lnTo>
                <a:lnTo>
                  <a:pt x="4786" y="521"/>
                </a:lnTo>
                <a:lnTo>
                  <a:pt x="4637" y="708"/>
                </a:lnTo>
                <a:lnTo>
                  <a:pt x="4488" y="950"/>
                </a:lnTo>
                <a:lnTo>
                  <a:pt x="4227" y="1415"/>
                </a:lnTo>
                <a:lnTo>
                  <a:pt x="4134" y="1583"/>
                </a:lnTo>
                <a:lnTo>
                  <a:pt x="4078" y="1676"/>
                </a:lnTo>
                <a:lnTo>
                  <a:pt x="4376" y="1396"/>
                </a:lnTo>
                <a:lnTo>
                  <a:pt x="4804" y="950"/>
                </a:lnTo>
                <a:lnTo>
                  <a:pt x="5009" y="726"/>
                </a:lnTo>
                <a:lnTo>
                  <a:pt x="5158" y="521"/>
                </a:lnTo>
                <a:lnTo>
                  <a:pt x="5177" y="447"/>
                </a:lnTo>
                <a:lnTo>
                  <a:pt x="5195" y="391"/>
                </a:lnTo>
                <a:lnTo>
                  <a:pt x="5177" y="354"/>
                </a:lnTo>
                <a:lnTo>
                  <a:pt x="5121" y="335"/>
                </a:lnTo>
                <a:close/>
                <a:moveTo>
                  <a:pt x="85420" y="1676"/>
                </a:moveTo>
                <a:lnTo>
                  <a:pt x="85420" y="1676"/>
                </a:lnTo>
                <a:lnTo>
                  <a:pt x="85420" y="1676"/>
                </a:lnTo>
                <a:close/>
                <a:moveTo>
                  <a:pt x="91229" y="317"/>
                </a:moveTo>
                <a:lnTo>
                  <a:pt x="91173" y="335"/>
                </a:lnTo>
                <a:lnTo>
                  <a:pt x="91080" y="372"/>
                </a:lnTo>
                <a:lnTo>
                  <a:pt x="90987" y="428"/>
                </a:lnTo>
                <a:lnTo>
                  <a:pt x="90727" y="614"/>
                </a:lnTo>
                <a:lnTo>
                  <a:pt x="90429" y="857"/>
                </a:lnTo>
                <a:lnTo>
                  <a:pt x="89870" y="1359"/>
                </a:lnTo>
                <a:lnTo>
                  <a:pt x="89554" y="1676"/>
                </a:lnTo>
                <a:lnTo>
                  <a:pt x="89647" y="1638"/>
                </a:lnTo>
                <a:lnTo>
                  <a:pt x="89907" y="1490"/>
                </a:lnTo>
                <a:lnTo>
                  <a:pt x="90205" y="1303"/>
                </a:lnTo>
                <a:lnTo>
                  <a:pt x="90410" y="1173"/>
                </a:lnTo>
                <a:lnTo>
                  <a:pt x="90615" y="1024"/>
                </a:lnTo>
                <a:lnTo>
                  <a:pt x="90913" y="819"/>
                </a:lnTo>
                <a:lnTo>
                  <a:pt x="91062" y="689"/>
                </a:lnTo>
                <a:lnTo>
                  <a:pt x="91173" y="577"/>
                </a:lnTo>
                <a:lnTo>
                  <a:pt x="91248" y="466"/>
                </a:lnTo>
                <a:lnTo>
                  <a:pt x="91266" y="410"/>
                </a:lnTo>
                <a:lnTo>
                  <a:pt x="91266" y="354"/>
                </a:lnTo>
                <a:lnTo>
                  <a:pt x="91248" y="335"/>
                </a:lnTo>
                <a:lnTo>
                  <a:pt x="91229" y="317"/>
                </a:lnTo>
                <a:close/>
                <a:moveTo>
                  <a:pt x="12735" y="261"/>
                </a:moveTo>
                <a:lnTo>
                  <a:pt x="12661" y="298"/>
                </a:lnTo>
                <a:lnTo>
                  <a:pt x="12549" y="372"/>
                </a:lnTo>
                <a:lnTo>
                  <a:pt x="12456" y="484"/>
                </a:lnTo>
                <a:lnTo>
                  <a:pt x="12345" y="614"/>
                </a:lnTo>
                <a:lnTo>
                  <a:pt x="12121" y="912"/>
                </a:lnTo>
                <a:lnTo>
                  <a:pt x="11935" y="1210"/>
                </a:lnTo>
                <a:lnTo>
                  <a:pt x="11786" y="1490"/>
                </a:lnTo>
                <a:lnTo>
                  <a:pt x="11711" y="1657"/>
                </a:lnTo>
                <a:lnTo>
                  <a:pt x="11693" y="1694"/>
                </a:lnTo>
                <a:lnTo>
                  <a:pt x="11693" y="1694"/>
                </a:lnTo>
                <a:lnTo>
                  <a:pt x="11730" y="1676"/>
                </a:lnTo>
                <a:lnTo>
                  <a:pt x="11972" y="1452"/>
                </a:lnTo>
                <a:lnTo>
                  <a:pt x="12400" y="1024"/>
                </a:lnTo>
                <a:lnTo>
                  <a:pt x="12605" y="801"/>
                </a:lnTo>
                <a:lnTo>
                  <a:pt x="12773" y="596"/>
                </a:lnTo>
                <a:lnTo>
                  <a:pt x="12866" y="410"/>
                </a:lnTo>
                <a:lnTo>
                  <a:pt x="12884" y="354"/>
                </a:lnTo>
                <a:lnTo>
                  <a:pt x="12866" y="317"/>
                </a:lnTo>
                <a:lnTo>
                  <a:pt x="12847" y="279"/>
                </a:lnTo>
                <a:lnTo>
                  <a:pt x="12810" y="261"/>
                </a:lnTo>
                <a:close/>
                <a:moveTo>
                  <a:pt x="24763" y="223"/>
                </a:moveTo>
                <a:lnTo>
                  <a:pt x="24707" y="261"/>
                </a:lnTo>
                <a:lnTo>
                  <a:pt x="24595" y="335"/>
                </a:lnTo>
                <a:lnTo>
                  <a:pt x="24465" y="428"/>
                </a:lnTo>
                <a:lnTo>
                  <a:pt x="24241" y="670"/>
                </a:lnTo>
                <a:lnTo>
                  <a:pt x="24093" y="819"/>
                </a:lnTo>
                <a:lnTo>
                  <a:pt x="23869" y="1061"/>
                </a:lnTo>
                <a:lnTo>
                  <a:pt x="23776" y="1192"/>
                </a:lnTo>
                <a:lnTo>
                  <a:pt x="23683" y="1341"/>
                </a:lnTo>
                <a:lnTo>
                  <a:pt x="23590" y="1396"/>
                </a:lnTo>
                <a:lnTo>
                  <a:pt x="23515" y="1490"/>
                </a:lnTo>
                <a:lnTo>
                  <a:pt x="23497" y="1564"/>
                </a:lnTo>
                <a:lnTo>
                  <a:pt x="23497" y="1657"/>
                </a:lnTo>
                <a:lnTo>
                  <a:pt x="23515" y="1676"/>
                </a:lnTo>
                <a:lnTo>
                  <a:pt x="23515" y="1694"/>
                </a:lnTo>
                <a:lnTo>
                  <a:pt x="23590" y="1694"/>
                </a:lnTo>
                <a:lnTo>
                  <a:pt x="23850" y="1434"/>
                </a:lnTo>
                <a:lnTo>
                  <a:pt x="24316" y="987"/>
                </a:lnTo>
                <a:lnTo>
                  <a:pt x="24558" y="745"/>
                </a:lnTo>
                <a:lnTo>
                  <a:pt x="24744" y="521"/>
                </a:lnTo>
                <a:lnTo>
                  <a:pt x="24856" y="354"/>
                </a:lnTo>
                <a:lnTo>
                  <a:pt x="24893" y="298"/>
                </a:lnTo>
                <a:lnTo>
                  <a:pt x="24874" y="261"/>
                </a:lnTo>
                <a:lnTo>
                  <a:pt x="24856" y="223"/>
                </a:lnTo>
                <a:close/>
                <a:moveTo>
                  <a:pt x="57251" y="261"/>
                </a:moveTo>
                <a:lnTo>
                  <a:pt x="57158" y="298"/>
                </a:lnTo>
                <a:lnTo>
                  <a:pt x="57065" y="372"/>
                </a:lnTo>
                <a:lnTo>
                  <a:pt x="56953" y="484"/>
                </a:lnTo>
                <a:lnTo>
                  <a:pt x="56842" y="614"/>
                </a:lnTo>
                <a:lnTo>
                  <a:pt x="56637" y="912"/>
                </a:lnTo>
                <a:lnTo>
                  <a:pt x="56432" y="1210"/>
                </a:lnTo>
                <a:lnTo>
                  <a:pt x="56283" y="1490"/>
                </a:lnTo>
                <a:lnTo>
                  <a:pt x="56209" y="1657"/>
                </a:lnTo>
                <a:lnTo>
                  <a:pt x="56209" y="1694"/>
                </a:lnTo>
                <a:lnTo>
                  <a:pt x="56227" y="1676"/>
                </a:lnTo>
                <a:lnTo>
                  <a:pt x="56469" y="1452"/>
                </a:lnTo>
                <a:lnTo>
                  <a:pt x="56898" y="1024"/>
                </a:lnTo>
                <a:lnTo>
                  <a:pt x="57102" y="801"/>
                </a:lnTo>
                <a:lnTo>
                  <a:pt x="57270" y="596"/>
                </a:lnTo>
                <a:lnTo>
                  <a:pt x="57363" y="410"/>
                </a:lnTo>
                <a:lnTo>
                  <a:pt x="57382" y="354"/>
                </a:lnTo>
                <a:lnTo>
                  <a:pt x="57382" y="317"/>
                </a:lnTo>
                <a:lnTo>
                  <a:pt x="57344" y="279"/>
                </a:lnTo>
                <a:lnTo>
                  <a:pt x="57326" y="261"/>
                </a:lnTo>
                <a:close/>
                <a:moveTo>
                  <a:pt x="69260" y="223"/>
                </a:moveTo>
                <a:lnTo>
                  <a:pt x="69204" y="261"/>
                </a:lnTo>
                <a:lnTo>
                  <a:pt x="69092" y="335"/>
                </a:lnTo>
                <a:lnTo>
                  <a:pt x="68962" y="428"/>
                </a:lnTo>
                <a:lnTo>
                  <a:pt x="68739" y="670"/>
                </a:lnTo>
                <a:lnTo>
                  <a:pt x="68608" y="819"/>
                </a:lnTo>
                <a:lnTo>
                  <a:pt x="68385" y="1061"/>
                </a:lnTo>
                <a:lnTo>
                  <a:pt x="68273" y="1192"/>
                </a:lnTo>
                <a:lnTo>
                  <a:pt x="68180" y="1341"/>
                </a:lnTo>
                <a:lnTo>
                  <a:pt x="68087" y="1396"/>
                </a:lnTo>
                <a:lnTo>
                  <a:pt x="68031" y="1490"/>
                </a:lnTo>
                <a:lnTo>
                  <a:pt x="67994" y="1564"/>
                </a:lnTo>
                <a:lnTo>
                  <a:pt x="68013" y="1657"/>
                </a:lnTo>
                <a:lnTo>
                  <a:pt x="68013" y="1676"/>
                </a:lnTo>
                <a:lnTo>
                  <a:pt x="68031" y="1694"/>
                </a:lnTo>
                <a:lnTo>
                  <a:pt x="68087" y="1694"/>
                </a:lnTo>
                <a:lnTo>
                  <a:pt x="68366" y="1434"/>
                </a:lnTo>
                <a:lnTo>
                  <a:pt x="68832" y="987"/>
                </a:lnTo>
                <a:lnTo>
                  <a:pt x="69055" y="745"/>
                </a:lnTo>
                <a:lnTo>
                  <a:pt x="69241" y="521"/>
                </a:lnTo>
                <a:lnTo>
                  <a:pt x="69372" y="354"/>
                </a:lnTo>
                <a:lnTo>
                  <a:pt x="69390" y="298"/>
                </a:lnTo>
                <a:lnTo>
                  <a:pt x="69390" y="261"/>
                </a:lnTo>
                <a:lnTo>
                  <a:pt x="69353" y="223"/>
                </a:lnTo>
                <a:close/>
                <a:moveTo>
                  <a:pt x="9533" y="1638"/>
                </a:moveTo>
                <a:lnTo>
                  <a:pt x="9515" y="1657"/>
                </a:lnTo>
                <a:lnTo>
                  <a:pt x="9496" y="1713"/>
                </a:lnTo>
                <a:lnTo>
                  <a:pt x="9533" y="1638"/>
                </a:lnTo>
                <a:close/>
                <a:moveTo>
                  <a:pt x="33420" y="335"/>
                </a:moveTo>
                <a:lnTo>
                  <a:pt x="33364" y="354"/>
                </a:lnTo>
                <a:lnTo>
                  <a:pt x="33308" y="372"/>
                </a:lnTo>
                <a:lnTo>
                  <a:pt x="33178" y="466"/>
                </a:lnTo>
                <a:lnTo>
                  <a:pt x="33048" y="577"/>
                </a:lnTo>
                <a:lnTo>
                  <a:pt x="32806" y="838"/>
                </a:lnTo>
                <a:lnTo>
                  <a:pt x="32675" y="987"/>
                </a:lnTo>
                <a:lnTo>
                  <a:pt x="32564" y="1154"/>
                </a:lnTo>
                <a:lnTo>
                  <a:pt x="32415" y="1434"/>
                </a:lnTo>
                <a:lnTo>
                  <a:pt x="32322" y="1657"/>
                </a:lnTo>
                <a:lnTo>
                  <a:pt x="32322" y="1713"/>
                </a:lnTo>
                <a:lnTo>
                  <a:pt x="32359" y="1694"/>
                </a:lnTo>
                <a:lnTo>
                  <a:pt x="32601" y="1471"/>
                </a:lnTo>
                <a:lnTo>
                  <a:pt x="33029" y="1061"/>
                </a:lnTo>
                <a:lnTo>
                  <a:pt x="33234" y="857"/>
                </a:lnTo>
                <a:lnTo>
                  <a:pt x="33383" y="652"/>
                </a:lnTo>
                <a:lnTo>
                  <a:pt x="33457" y="559"/>
                </a:lnTo>
                <a:lnTo>
                  <a:pt x="33495" y="484"/>
                </a:lnTo>
                <a:lnTo>
                  <a:pt x="33513" y="428"/>
                </a:lnTo>
                <a:lnTo>
                  <a:pt x="33495" y="372"/>
                </a:lnTo>
                <a:lnTo>
                  <a:pt x="33457" y="354"/>
                </a:lnTo>
                <a:lnTo>
                  <a:pt x="33420" y="335"/>
                </a:lnTo>
                <a:close/>
                <a:moveTo>
                  <a:pt x="54030" y="1638"/>
                </a:moveTo>
                <a:lnTo>
                  <a:pt x="54012" y="1657"/>
                </a:lnTo>
                <a:lnTo>
                  <a:pt x="53993" y="1713"/>
                </a:lnTo>
                <a:lnTo>
                  <a:pt x="54030" y="1638"/>
                </a:lnTo>
                <a:close/>
                <a:moveTo>
                  <a:pt x="77917" y="335"/>
                </a:moveTo>
                <a:lnTo>
                  <a:pt x="77880" y="354"/>
                </a:lnTo>
                <a:lnTo>
                  <a:pt x="77806" y="372"/>
                </a:lnTo>
                <a:lnTo>
                  <a:pt x="77694" y="466"/>
                </a:lnTo>
                <a:lnTo>
                  <a:pt x="77545" y="577"/>
                </a:lnTo>
                <a:lnTo>
                  <a:pt x="77303" y="838"/>
                </a:lnTo>
                <a:lnTo>
                  <a:pt x="77173" y="987"/>
                </a:lnTo>
                <a:lnTo>
                  <a:pt x="77061" y="1154"/>
                </a:lnTo>
                <a:lnTo>
                  <a:pt x="76931" y="1434"/>
                </a:lnTo>
                <a:lnTo>
                  <a:pt x="76819" y="1657"/>
                </a:lnTo>
                <a:lnTo>
                  <a:pt x="76819" y="1713"/>
                </a:lnTo>
                <a:lnTo>
                  <a:pt x="76837" y="1713"/>
                </a:lnTo>
                <a:lnTo>
                  <a:pt x="76856" y="1694"/>
                </a:lnTo>
                <a:lnTo>
                  <a:pt x="77098" y="1471"/>
                </a:lnTo>
                <a:lnTo>
                  <a:pt x="77526" y="1061"/>
                </a:lnTo>
                <a:lnTo>
                  <a:pt x="77731" y="857"/>
                </a:lnTo>
                <a:lnTo>
                  <a:pt x="77899" y="652"/>
                </a:lnTo>
                <a:lnTo>
                  <a:pt x="77955" y="559"/>
                </a:lnTo>
                <a:lnTo>
                  <a:pt x="77992" y="484"/>
                </a:lnTo>
                <a:lnTo>
                  <a:pt x="78010" y="428"/>
                </a:lnTo>
                <a:lnTo>
                  <a:pt x="77992" y="372"/>
                </a:lnTo>
                <a:lnTo>
                  <a:pt x="77973" y="354"/>
                </a:lnTo>
                <a:lnTo>
                  <a:pt x="77917" y="335"/>
                </a:lnTo>
                <a:close/>
                <a:moveTo>
                  <a:pt x="80189" y="75"/>
                </a:moveTo>
                <a:lnTo>
                  <a:pt x="80133" y="93"/>
                </a:lnTo>
                <a:lnTo>
                  <a:pt x="80077" y="112"/>
                </a:lnTo>
                <a:lnTo>
                  <a:pt x="79965" y="205"/>
                </a:lnTo>
                <a:lnTo>
                  <a:pt x="79854" y="335"/>
                </a:lnTo>
                <a:lnTo>
                  <a:pt x="79649" y="596"/>
                </a:lnTo>
                <a:lnTo>
                  <a:pt x="79518" y="763"/>
                </a:lnTo>
                <a:lnTo>
                  <a:pt x="79407" y="894"/>
                </a:lnTo>
                <a:lnTo>
                  <a:pt x="79276" y="1024"/>
                </a:lnTo>
                <a:lnTo>
                  <a:pt x="79165" y="1136"/>
                </a:lnTo>
                <a:lnTo>
                  <a:pt x="79053" y="1266"/>
                </a:lnTo>
                <a:lnTo>
                  <a:pt x="78941" y="1415"/>
                </a:lnTo>
                <a:lnTo>
                  <a:pt x="78867" y="1545"/>
                </a:lnTo>
                <a:lnTo>
                  <a:pt x="78811" y="1657"/>
                </a:lnTo>
                <a:lnTo>
                  <a:pt x="78811" y="1694"/>
                </a:lnTo>
                <a:lnTo>
                  <a:pt x="78830" y="1713"/>
                </a:lnTo>
                <a:lnTo>
                  <a:pt x="78867" y="1694"/>
                </a:lnTo>
                <a:lnTo>
                  <a:pt x="78923" y="1657"/>
                </a:lnTo>
                <a:lnTo>
                  <a:pt x="79258" y="1396"/>
                </a:lnTo>
                <a:lnTo>
                  <a:pt x="79500" y="1173"/>
                </a:lnTo>
                <a:lnTo>
                  <a:pt x="79779" y="912"/>
                </a:lnTo>
                <a:lnTo>
                  <a:pt x="80021" y="652"/>
                </a:lnTo>
                <a:lnTo>
                  <a:pt x="80207" y="410"/>
                </a:lnTo>
                <a:lnTo>
                  <a:pt x="80263" y="298"/>
                </a:lnTo>
                <a:lnTo>
                  <a:pt x="80300" y="205"/>
                </a:lnTo>
                <a:lnTo>
                  <a:pt x="80300" y="130"/>
                </a:lnTo>
                <a:lnTo>
                  <a:pt x="80282" y="112"/>
                </a:lnTo>
                <a:lnTo>
                  <a:pt x="80263" y="93"/>
                </a:lnTo>
                <a:lnTo>
                  <a:pt x="80226" y="75"/>
                </a:lnTo>
                <a:close/>
                <a:moveTo>
                  <a:pt x="9570" y="168"/>
                </a:moveTo>
                <a:lnTo>
                  <a:pt x="9515" y="205"/>
                </a:lnTo>
                <a:lnTo>
                  <a:pt x="9459" y="223"/>
                </a:lnTo>
                <a:lnTo>
                  <a:pt x="9347" y="335"/>
                </a:lnTo>
                <a:lnTo>
                  <a:pt x="9217" y="466"/>
                </a:lnTo>
                <a:lnTo>
                  <a:pt x="8993" y="763"/>
                </a:lnTo>
                <a:lnTo>
                  <a:pt x="8844" y="950"/>
                </a:lnTo>
                <a:lnTo>
                  <a:pt x="8546" y="1266"/>
                </a:lnTo>
                <a:lnTo>
                  <a:pt x="8379" y="1452"/>
                </a:lnTo>
                <a:lnTo>
                  <a:pt x="8342" y="1527"/>
                </a:lnTo>
                <a:lnTo>
                  <a:pt x="8323" y="1564"/>
                </a:lnTo>
                <a:lnTo>
                  <a:pt x="8323" y="1620"/>
                </a:lnTo>
                <a:lnTo>
                  <a:pt x="8342" y="1694"/>
                </a:lnTo>
                <a:lnTo>
                  <a:pt x="8342" y="1713"/>
                </a:lnTo>
                <a:lnTo>
                  <a:pt x="8360" y="1732"/>
                </a:lnTo>
                <a:lnTo>
                  <a:pt x="8397" y="1732"/>
                </a:lnTo>
                <a:lnTo>
                  <a:pt x="8435" y="1694"/>
                </a:lnTo>
                <a:lnTo>
                  <a:pt x="8677" y="1434"/>
                </a:lnTo>
                <a:lnTo>
                  <a:pt x="9142" y="950"/>
                </a:lnTo>
                <a:lnTo>
                  <a:pt x="9366" y="689"/>
                </a:lnTo>
                <a:lnTo>
                  <a:pt x="9552" y="466"/>
                </a:lnTo>
                <a:lnTo>
                  <a:pt x="9664" y="279"/>
                </a:lnTo>
                <a:lnTo>
                  <a:pt x="9682" y="223"/>
                </a:lnTo>
                <a:lnTo>
                  <a:pt x="9664" y="186"/>
                </a:lnTo>
                <a:lnTo>
                  <a:pt x="9626" y="168"/>
                </a:lnTo>
                <a:close/>
                <a:moveTo>
                  <a:pt x="29082" y="354"/>
                </a:moveTo>
                <a:lnTo>
                  <a:pt x="28989" y="391"/>
                </a:lnTo>
                <a:lnTo>
                  <a:pt x="28896" y="466"/>
                </a:lnTo>
                <a:lnTo>
                  <a:pt x="28784" y="559"/>
                </a:lnTo>
                <a:lnTo>
                  <a:pt x="28673" y="670"/>
                </a:lnTo>
                <a:lnTo>
                  <a:pt x="28431" y="950"/>
                </a:lnTo>
                <a:lnTo>
                  <a:pt x="28207" y="1247"/>
                </a:lnTo>
                <a:lnTo>
                  <a:pt x="28040" y="1508"/>
                </a:lnTo>
                <a:lnTo>
                  <a:pt x="27928" y="1676"/>
                </a:lnTo>
                <a:lnTo>
                  <a:pt x="27909" y="1732"/>
                </a:lnTo>
                <a:lnTo>
                  <a:pt x="28188" y="1508"/>
                </a:lnTo>
                <a:lnTo>
                  <a:pt x="28654" y="1099"/>
                </a:lnTo>
                <a:lnTo>
                  <a:pt x="28896" y="875"/>
                </a:lnTo>
                <a:lnTo>
                  <a:pt x="29082" y="652"/>
                </a:lnTo>
                <a:lnTo>
                  <a:pt x="29212" y="503"/>
                </a:lnTo>
                <a:lnTo>
                  <a:pt x="29231" y="447"/>
                </a:lnTo>
                <a:lnTo>
                  <a:pt x="29231" y="391"/>
                </a:lnTo>
                <a:lnTo>
                  <a:pt x="29194" y="372"/>
                </a:lnTo>
                <a:lnTo>
                  <a:pt x="29157" y="354"/>
                </a:lnTo>
                <a:close/>
                <a:moveTo>
                  <a:pt x="32322" y="372"/>
                </a:moveTo>
                <a:lnTo>
                  <a:pt x="32210" y="391"/>
                </a:lnTo>
                <a:lnTo>
                  <a:pt x="32080" y="466"/>
                </a:lnTo>
                <a:lnTo>
                  <a:pt x="31968" y="540"/>
                </a:lnTo>
                <a:lnTo>
                  <a:pt x="31875" y="633"/>
                </a:lnTo>
                <a:lnTo>
                  <a:pt x="31670" y="857"/>
                </a:lnTo>
                <a:lnTo>
                  <a:pt x="31521" y="1043"/>
                </a:lnTo>
                <a:lnTo>
                  <a:pt x="31409" y="1210"/>
                </a:lnTo>
                <a:lnTo>
                  <a:pt x="31279" y="1452"/>
                </a:lnTo>
                <a:lnTo>
                  <a:pt x="31186" y="1657"/>
                </a:lnTo>
                <a:lnTo>
                  <a:pt x="31149" y="1732"/>
                </a:lnTo>
                <a:lnTo>
                  <a:pt x="31391" y="1490"/>
                </a:lnTo>
                <a:lnTo>
                  <a:pt x="31633" y="1266"/>
                </a:lnTo>
                <a:lnTo>
                  <a:pt x="32117" y="838"/>
                </a:lnTo>
                <a:lnTo>
                  <a:pt x="32247" y="708"/>
                </a:lnTo>
                <a:lnTo>
                  <a:pt x="32415" y="559"/>
                </a:lnTo>
                <a:lnTo>
                  <a:pt x="32471" y="466"/>
                </a:lnTo>
                <a:lnTo>
                  <a:pt x="32471" y="447"/>
                </a:lnTo>
                <a:lnTo>
                  <a:pt x="32471" y="410"/>
                </a:lnTo>
                <a:lnTo>
                  <a:pt x="32471" y="391"/>
                </a:lnTo>
                <a:lnTo>
                  <a:pt x="32433" y="372"/>
                </a:lnTo>
                <a:close/>
                <a:moveTo>
                  <a:pt x="54068" y="168"/>
                </a:moveTo>
                <a:lnTo>
                  <a:pt x="54030" y="205"/>
                </a:lnTo>
                <a:lnTo>
                  <a:pt x="53974" y="223"/>
                </a:lnTo>
                <a:lnTo>
                  <a:pt x="53844" y="335"/>
                </a:lnTo>
                <a:lnTo>
                  <a:pt x="53714" y="466"/>
                </a:lnTo>
                <a:lnTo>
                  <a:pt x="53490" y="763"/>
                </a:lnTo>
                <a:lnTo>
                  <a:pt x="53360" y="950"/>
                </a:lnTo>
                <a:lnTo>
                  <a:pt x="53062" y="1266"/>
                </a:lnTo>
                <a:lnTo>
                  <a:pt x="52895" y="1452"/>
                </a:lnTo>
                <a:lnTo>
                  <a:pt x="52839" y="1527"/>
                </a:lnTo>
                <a:lnTo>
                  <a:pt x="52820" y="1564"/>
                </a:lnTo>
                <a:lnTo>
                  <a:pt x="52820" y="1620"/>
                </a:lnTo>
                <a:lnTo>
                  <a:pt x="52839" y="1694"/>
                </a:lnTo>
                <a:lnTo>
                  <a:pt x="52857" y="1713"/>
                </a:lnTo>
                <a:lnTo>
                  <a:pt x="52876" y="1732"/>
                </a:lnTo>
                <a:lnTo>
                  <a:pt x="52895" y="1732"/>
                </a:lnTo>
                <a:lnTo>
                  <a:pt x="52932" y="1694"/>
                </a:lnTo>
                <a:lnTo>
                  <a:pt x="53193" y="1434"/>
                </a:lnTo>
                <a:lnTo>
                  <a:pt x="53639" y="950"/>
                </a:lnTo>
                <a:lnTo>
                  <a:pt x="53863" y="689"/>
                </a:lnTo>
                <a:lnTo>
                  <a:pt x="54049" y="466"/>
                </a:lnTo>
                <a:lnTo>
                  <a:pt x="54161" y="279"/>
                </a:lnTo>
                <a:lnTo>
                  <a:pt x="54179" y="223"/>
                </a:lnTo>
                <a:lnTo>
                  <a:pt x="54161" y="186"/>
                </a:lnTo>
                <a:lnTo>
                  <a:pt x="54123" y="168"/>
                </a:lnTo>
                <a:close/>
                <a:moveTo>
                  <a:pt x="73579" y="354"/>
                </a:moveTo>
                <a:lnTo>
                  <a:pt x="73505" y="391"/>
                </a:lnTo>
                <a:lnTo>
                  <a:pt x="73393" y="466"/>
                </a:lnTo>
                <a:lnTo>
                  <a:pt x="73281" y="559"/>
                </a:lnTo>
                <a:lnTo>
                  <a:pt x="73170" y="670"/>
                </a:lnTo>
                <a:lnTo>
                  <a:pt x="72928" y="950"/>
                </a:lnTo>
                <a:lnTo>
                  <a:pt x="72723" y="1247"/>
                </a:lnTo>
                <a:lnTo>
                  <a:pt x="72537" y="1508"/>
                </a:lnTo>
                <a:lnTo>
                  <a:pt x="72425" y="1676"/>
                </a:lnTo>
                <a:lnTo>
                  <a:pt x="72406" y="1732"/>
                </a:lnTo>
                <a:lnTo>
                  <a:pt x="72686" y="1508"/>
                </a:lnTo>
                <a:lnTo>
                  <a:pt x="73151" y="1099"/>
                </a:lnTo>
                <a:lnTo>
                  <a:pt x="73393" y="875"/>
                </a:lnTo>
                <a:lnTo>
                  <a:pt x="73579" y="652"/>
                </a:lnTo>
                <a:lnTo>
                  <a:pt x="73710" y="503"/>
                </a:lnTo>
                <a:lnTo>
                  <a:pt x="73728" y="447"/>
                </a:lnTo>
                <a:lnTo>
                  <a:pt x="73728" y="391"/>
                </a:lnTo>
                <a:lnTo>
                  <a:pt x="73691" y="372"/>
                </a:lnTo>
                <a:lnTo>
                  <a:pt x="73672" y="354"/>
                </a:lnTo>
                <a:close/>
                <a:moveTo>
                  <a:pt x="76819" y="372"/>
                </a:moveTo>
                <a:lnTo>
                  <a:pt x="76707" y="391"/>
                </a:lnTo>
                <a:lnTo>
                  <a:pt x="76595" y="466"/>
                </a:lnTo>
                <a:lnTo>
                  <a:pt x="76484" y="540"/>
                </a:lnTo>
                <a:lnTo>
                  <a:pt x="76372" y="633"/>
                </a:lnTo>
                <a:lnTo>
                  <a:pt x="76167" y="857"/>
                </a:lnTo>
                <a:lnTo>
                  <a:pt x="76018" y="1043"/>
                </a:lnTo>
                <a:lnTo>
                  <a:pt x="75907" y="1210"/>
                </a:lnTo>
                <a:lnTo>
                  <a:pt x="75776" y="1452"/>
                </a:lnTo>
                <a:lnTo>
                  <a:pt x="75683" y="1657"/>
                </a:lnTo>
                <a:lnTo>
                  <a:pt x="75665" y="1732"/>
                </a:lnTo>
                <a:lnTo>
                  <a:pt x="75888" y="1490"/>
                </a:lnTo>
                <a:lnTo>
                  <a:pt x="76130" y="1266"/>
                </a:lnTo>
                <a:lnTo>
                  <a:pt x="76614" y="838"/>
                </a:lnTo>
                <a:lnTo>
                  <a:pt x="76744" y="708"/>
                </a:lnTo>
                <a:lnTo>
                  <a:pt x="76912" y="559"/>
                </a:lnTo>
                <a:lnTo>
                  <a:pt x="76968" y="466"/>
                </a:lnTo>
                <a:lnTo>
                  <a:pt x="76986" y="447"/>
                </a:lnTo>
                <a:lnTo>
                  <a:pt x="76986" y="410"/>
                </a:lnTo>
                <a:lnTo>
                  <a:pt x="76968" y="391"/>
                </a:lnTo>
                <a:lnTo>
                  <a:pt x="76931" y="372"/>
                </a:lnTo>
                <a:close/>
                <a:moveTo>
                  <a:pt x="83391" y="261"/>
                </a:moveTo>
                <a:lnTo>
                  <a:pt x="83298" y="298"/>
                </a:lnTo>
                <a:lnTo>
                  <a:pt x="83186" y="372"/>
                </a:lnTo>
                <a:lnTo>
                  <a:pt x="83075" y="466"/>
                </a:lnTo>
                <a:lnTo>
                  <a:pt x="82963" y="596"/>
                </a:lnTo>
                <a:lnTo>
                  <a:pt x="82702" y="875"/>
                </a:lnTo>
                <a:lnTo>
                  <a:pt x="82479" y="1192"/>
                </a:lnTo>
                <a:lnTo>
                  <a:pt x="82293" y="1471"/>
                </a:lnTo>
                <a:lnTo>
                  <a:pt x="82162" y="1657"/>
                </a:lnTo>
                <a:lnTo>
                  <a:pt x="82125" y="1732"/>
                </a:lnTo>
                <a:lnTo>
                  <a:pt x="82255" y="1657"/>
                </a:lnTo>
                <a:lnTo>
                  <a:pt x="82460" y="1490"/>
                </a:lnTo>
                <a:lnTo>
                  <a:pt x="82702" y="1285"/>
                </a:lnTo>
                <a:lnTo>
                  <a:pt x="82963" y="1061"/>
                </a:lnTo>
                <a:lnTo>
                  <a:pt x="83205" y="819"/>
                </a:lnTo>
                <a:lnTo>
                  <a:pt x="83391" y="614"/>
                </a:lnTo>
                <a:lnTo>
                  <a:pt x="83466" y="521"/>
                </a:lnTo>
                <a:lnTo>
                  <a:pt x="83521" y="428"/>
                </a:lnTo>
                <a:lnTo>
                  <a:pt x="83540" y="354"/>
                </a:lnTo>
                <a:lnTo>
                  <a:pt x="83521" y="317"/>
                </a:lnTo>
                <a:lnTo>
                  <a:pt x="83503" y="279"/>
                </a:lnTo>
                <a:lnTo>
                  <a:pt x="83466" y="261"/>
                </a:lnTo>
                <a:close/>
                <a:moveTo>
                  <a:pt x="31112" y="447"/>
                </a:moveTo>
                <a:lnTo>
                  <a:pt x="31056" y="466"/>
                </a:lnTo>
                <a:lnTo>
                  <a:pt x="31000" y="503"/>
                </a:lnTo>
                <a:lnTo>
                  <a:pt x="30925" y="577"/>
                </a:lnTo>
                <a:lnTo>
                  <a:pt x="30776" y="782"/>
                </a:lnTo>
                <a:lnTo>
                  <a:pt x="30627" y="1024"/>
                </a:lnTo>
                <a:lnTo>
                  <a:pt x="30385" y="1508"/>
                </a:lnTo>
                <a:lnTo>
                  <a:pt x="30255" y="1750"/>
                </a:lnTo>
                <a:lnTo>
                  <a:pt x="30460" y="1527"/>
                </a:lnTo>
                <a:lnTo>
                  <a:pt x="30814" y="1136"/>
                </a:lnTo>
                <a:lnTo>
                  <a:pt x="30981" y="912"/>
                </a:lnTo>
                <a:lnTo>
                  <a:pt x="31112" y="708"/>
                </a:lnTo>
                <a:lnTo>
                  <a:pt x="31167" y="633"/>
                </a:lnTo>
                <a:lnTo>
                  <a:pt x="31186" y="559"/>
                </a:lnTo>
                <a:lnTo>
                  <a:pt x="31186" y="503"/>
                </a:lnTo>
                <a:lnTo>
                  <a:pt x="31167" y="466"/>
                </a:lnTo>
                <a:lnTo>
                  <a:pt x="31112" y="447"/>
                </a:lnTo>
                <a:close/>
                <a:moveTo>
                  <a:pt x="44200" y="298"/>
                </a:moveTo>
                <a:lnTo>
                  <a:pt x="44107" y="354"/>
                </a:lnTo>
                <a:lnTo>
                  <a:pt x="44014" y="428"/>
                </a:lnTo>
                <a:lnTo>
                  <a:pt x="43921" y="521"/>
                </a:lnTo>
                <a:lnTo>
                  <a:pt x="43828" y="633"/>
                </a:lnTo>
                <a:lnTo>
                  <a:pt x="43623" y="912"/>
                </a:lnTo>
                <a:lnTo>
                  <a:pt x="43455" y="1210"/>
                </a:lnTo>
                <a:lnTo>
                  <a:pt x="43306" y="1471"/>
                </a:lnTo>
                <a:lnTo>
                  <a:pt x="43157" y="1750"/>
                </a:lnTo>
                <a:lnTo>
                  <a:pt x="43809" y="1043"/>
                </a:lnTo>
                <a:lnTo>
                  <a:pt x="44200" y="577"/>
                </a:lnTo>
                <a:lnTo>
                  <a:pt x="44312" y="410"/>
                </a:lnTo>
                <a:lnTo>
                  <a:pt x="44349" y="354"/>
                </a:lnTo>
                <a:lnTo>
                  <a:pt x="44330" y="335"/>
                </a:lnTo>
                <a:lnTo>
                  <a:pt x="44312" y="317"/>
                </a:lnTo>
                <a:lnTo>
                  <a:pt x="44274" y="298"/>
                </a:lnTo>
                <a:close/>
                <a:moveTo>
                  <a:pt x="75627" y="447"/>
                </a:moveTo>
                <a:lnTo>
                  <a:pt x="75571" y="466"/>
                </a:lnTo>
                <a:lnTo>
                  <a:pt x="75497" y="503"/>
                </a:lnTo>
                <a:lnTo>
                  <a:pt x="75441" y="577"/>
                </a:lnTo>
                <a:lnTo>
                  <a:pt x="75292" y="782"/>
                </a:lnTo>
                <a:lnTo>
                  <a:pt x="75143" y="1024"/>
                </a:lnTo>
                <a:lnTo>
                  <a:pt x="74883" y="1508"/>
                </a:lnTo>
                <a:lnTo>
                  <a:pt x="74752" y="1750"/>
                </a:lnTo>
                <a:lnTo>
                  <a:pt x="74957" y="1527"/>
                </a:lnTo>
                <a:lnTo>
                  <a:pt x="75311" y="1136"/>
                </a:lnTo>
                <a:lnTo>
                  <a:pt x="75478" y="912"/>
                </a:lnTo>
                <a:lnTo>
                  <a:pt x="75609" y="708"/>
                </a:lnTo>
                <a:lnTo>
                  <a:pt x="75665" y="633"/>
                </a:lnTo>
                <a:lnTo>
                  <a:pt x="75683" y="559"/>
                </a:lnTo>
                <a:lnTo>
                  <a:pt x="75702" y="503"/>
                </a:lnTo>
                <a:lnTo>
                  <a:pt x="75665" y="466"/>
                </a:lnTo>
                <a:lnTo>
                  <a:pt x="75627" y="447"/>
                </a:lnTo>
                <a:close/>
                <a:moveTo>
                  <a:pt x="30255" y="1750"/>
                </a:moveTo>
                <a:lnTo>
                  <a:pt x="30255" y="1750"/>
                </a:lnTo>
                <a:lnTo>
                  <a:pt x="30255" y="1750"/>
                </a:lnTo>
                <a:close/>
                <a:moveTo>
                  <a:pt x="74752" y="1750"/>
                </a:moveTo>
                <a:lnTo>
                  <a:pt x="74752" y="1750"/>
                </a:lnTo>
                <a:lnTo>
                  <a:pt x="74752" y="1750"/>
                </a:lnTo>
                <a:close/>
                <a:moveTo>
                  <a:pt x="92290" y="298"/>
                </a:moveTo>
                <a:lnTo>
                  <a:pt x="92216" y="317"/>
                </a:lnTo>
                <a:lnTo>
                  <a:pt x="92123" y="354"/>
                </a:lnTo>
                <a:lnTo>
                  <a:pt x="92030" y="410"/>
                </a:lnTo>
                <a:lnTo>
                  <a:pt x="91769" y="596"/>
                </a:lnTo>
                <a:lnTo>
                  <a:pt x="91471" y="819"/>
                </a:lnTo>
                <a:lnTo>
                  <a:pt x="91192" y="1080"/>
                </a:lnTo>
                <a:lnTo>
                  <a:pt x="90931" y="1322"/>
                </a:lnTo>
                <a:lnTo>
                  <a:pt x="90633" y="1620"/>
                </a:lnTo>
                <a:lnTo>
                  <a:pt x="90596" y="1676"/>
                </a:lnTo>
                <a:lnTo>
                  <a:pt x="90578" y="1713"/>
                </a:lnTo>
                <a:lnTo>
                  <a:pt x="90596" y="1732"/>
                </a:lnTo>
                <a:lnTo>
                  <a:pt x="90615" y="1750"/>
                </a:lnTo>
                <a:lnTo>
                  <a:pt x="90689" y="1732"/>
                </a:lnTo>
                <a:lnTo>
                  <a:pt x="90820" y="1676"/>
                </a:lnTo>
                <a:lnTo>
                  <a:pt x="91006" y="1583"/>
                </a:lnTo>
                <a:lnTo>
                  <a:pt x="91024" y="1564"/>
                </a:lnTo>
                <a:lnTo>
                  <a:pt x="90969" y="1583"/>
                </a:lnTo>
                <a:lnTo>
                  <a:pt x="91118" y="1490"/>
                </a:lnTo>
                <a:lnTo>
                  <a:pt x="91266" y="1378"/>
                </a:lnTo>
                <a:lnTo>
                  <a:pt x="91397" y="1247"/>
                </a:lnTo>
                <a:lnTo>
                  <a:pt x="91527" y="1136"/>
                </a:lnTo>
                <a:lnTo>
                  <a:pt x="91732" y="987"/>
                </a:lnTo>
                <a:lnTo>
                  <a:pt x="92030" y="763"/>
                </a:lnTo>
                <a:lnTo>
                  <a:pt x="92179" y="633"/>
                </a:lnTo>
                <a:lnTo>
                  <a:pt x="92290" y="521"/>
                </a:lnTo>
                <a:lnTo>
                  <a:pt x="92328" y="466"/>
                </a:lnTo>
                <a:lnTo>
                  <a:pt x="92346" y="410"/>
                </a:lnTo>
                <a:lnTo>
                  <a:pt x="92365" y="372"/>
                </a:lnTo>
                <a:lnTo>
                  <a:pt x="92346" y="335"/>
                </a:lnTo>
                <a:lnTo>
                  <a:pt x="92290" y="298"/>
                </a:lnTo>
                <a:close/>
                <a:moveTo>
                  <a:pt x="25675" y="298"/>
                </a:moveTo>
                <a:lnTo>
                  <a:pt x="25638" y="317"/>
                </a:lnTo>
                <a:lnTo>
                  <a:pt x="25526" y="410"/>
                </a:lnTo>
                <a:lnTo>
                  <a:pt x="25433" y="521"/>
                </a:lnTo>
                <a:lnTo>
                  <a:pt x="25340" y="670"/>
                </a:lnTo>
                <a:lnTo>
                  <a:pt x="25154" y="968"/>
                </a:lnTo>
                <a:lnTo>
                  <a:pt x="25042" y="1154"/>
                </a:lnTo>
                <a:lnTo>
                  <a:pt x="24856" y="1527"/>
                </a:lnTo>
                <a:lnTo>
                  <a:pt x="24763" y="1732"/>
                </a:lnTo>
                <a:lnTo>
                  <a:pt x="24763" y="1769"/>
                </a:lnTo>
                <a:lnTo>
                  <a:pt x="24781" y="1750"/>
                </a:lnTo>
                <a:lnTo>
                  <a:pt x="25042" y="1471"/>
                </a:lnTo>
                <a:lnTo>
                  <a:pt x="25247" y="1229"/>
                </a:lnTo>
                <a:lnTo>
                  <a:pt x="25470" y="968"/>
                </a:lnTo>
                <a:lnTo>
                  <a:pt x="25638" y="726"/>
                </a:lnTo>
                <a:lnTo>
                  <a:pt x="25768" y="503"/>
                </a:lnTo>
                <a:lnTo>
                  <a:pt x="25805" y="428"/>
                </a:lnTo>
                <a:lnTo>
                  <a:pt x="25805" y="354"/>
                </a:lnTo>
                <a:lnTo>
                  <a:pt x="25768" y="317"/>
                </a:lnTo>
                <a:lnTo>
                  <a:pt x="25712" y="298"/>
                </a:lnTo>
                <a:close/>
                <a:moveTo>
                  <a:pt x="26848" y="298"/>
                </a:moveTo>
                <a:lnTo>
                  <a:pt x="26755" y="354"/>
                </a:lnTo>
                <a:lnTo>
                  <a:pt x="26643" y="466"/>
                </a:lnTo>
                <a:lnTo>
                  <a:pt x="26531" y="596"/>
                </a:lnTo>
                <a:lnTo>
                  <a:pt x="26327" y="875"/>
                </a:lnTo>
                <a:lnTo>
                  <a:pt x="26215" y="1043"/>
                </a:lnTo>
                <a:lnTo>
                  <a:pt x="26122" y="1210"/>
                </a:lnTo>
                <a:lnTo>
                  <a:pt x="25973" y="1490"/>
                </a:lnTo>
                <a:lnTo>
                  <a:pt x="25880" y="1713"/>
                </a:lnTo>
                <a:lnTo>
                  <a:pt x="25861" y="1769"/>
                </a:lnTo>
                <a:lnTo>
                  <a:pt x="25880" y="1769"/>
                </a:lnTo>
                <a:lnTo>
                  <a:pt x="26103" y="1527"/>
                </a:lnTo>
                <a:lnTo>
                  <a:pt x="26513" y="1061"/>
                </a:lnTo>
                <a:lnTo>
                  <a:pt x="26699" y="819"/>
                </a:lnTo>
                <a:lnTo>
                  <a:pt x="26848" y="596"/>
                </a:lnTo>
                <a:lnTo>
                  <a:pt x="26904" y="503"/>
                </a:lnTo>
                <a:lnTo>
                  <a:pt x="26941" y="410"/>
                </a:lnTo>
                <a:lnTo>
                  <a:pt x="26941" y="354"/>
                </a:lnTo>
                <a:lnTo>
                  <a:pt x="26922" y="317"/>
                </a:lnTo>
                <a:lnTo>
                  <a:pt x="26885" y="298"/>
                </a:lnTo>
                <a:close/>
                <a:moveTo>
                  <a:pt x="70172" y="298"/>
                </a:moveTo>
                <a:lnTo>
                  <a:pt x="70135" y="317"/>
                </a:lnTo>
                <a:lnTo>
                  <a:pt x="70042" y="410"/>
                </a:lnTo>
                <a:lnTo>
                  <a:pt x="69930" y="521"/>
                </a:lnTo>
                <a:lnTo>
                  <a:pt x="69837" y="670"/>
                </a:lnTo>
                <a:lnTo>
                  <a:pt x="69651" y="968"/>
                </a:lnTo>
                <a:lnTo>
                  <a:pt x="69539" y="1154"/>
                </a:lnTo>
                <a:lnTo>
                  <a:pt x="69353" y="1527"/>
                </a:lnTo>
                <a:lnTo>
                  <a:pt x="69279" y="1732"/>
                </a:lnTo>
                <a:lnTo>
                  <a:pt x="69260" y="1769"/>
                </a:lnTo>
                <a:lnTo>
                  <a:pt x="69297" y="1750"/>
                </a:lnTo>
                <a:lnTo>
                  <a:pt x="69558" y="1471"/>
                </a:lnTo>
                <a:lnTo>
                  <a:pt x="69763" y="1229"/>
                </a:lnTo>
                <a:lnTo>
                  <a:pt x="69967" y="968"/>
                </a:lnTo>
                <a:lnTo>
                  <a:pt x="70154" y="726"/>
                </a:lnTo>
                <a:lnTo>
                  <a:pt x="70265" y="503"/>
                </a:lnTo>
                <a:lnTo>
                  <a:pt x="70303" y="428"/>
                </a:lnTo>
                <a:lnTo>
                  <a:pt x="70303" y="354"/>
                </a:lnTo>
                <a:lnTo>
                  <a:pt x="70284" y="317"/>
                </a:lnTo>
                <a:lnTo>
                  <a:pt x="70209" y="298"/>
                </a:lnTo>
                <a:close/>
                <a:moveTo>
                  <a:pt x="71345" y="298"/>
                </a:moveTo>
                <a:lnTo>
                  <a:pt x="71252" y="354"/>
                </a:lnTo>
                <a:lnTo>
                  <a:pt x="71140" y="466"/>
                </a:lnTo>
                <a:lnTo>
                  <a:pt x="71029" y="596"/>
                </a:lnTo>
                <a:lnTo>
                  <a:pt x="70842" y="875"/>
                </a:lnTo>
                <a:lnTo>
                  <a:pt x="70731" y="1043"/>
                </a:lnTo>
                <a:lnTo>
                  <a:pt x="70619" y="1210"/>
                </a:lnTo>
                <a:lnTo>
                  <a:pt x="70489" y="1490"/>
                </a:lnTo>
                <a:lnTo>
                  <a:pt x="70377" y="1713"/>
                </a:lnTo>
                <a:lnTo>
                  <a:pt x="70358" y="1769"/>
                </a:lnTo>
                <a:lnTo>
                  <a:pt x="70377" y="1769"/>
                </a:lnTo>
                <a:lnTo>
                  <a:pt x="70600" y="1527"/>
                </a:lnTo>
                <a:lnTo>
                  <a:pt x="71010" y="1061"/>
                </a:lnTo>
                <a:lnTo>
                  <a:pt x="71196" y="819"/>
                </a:lnTo>
                <a:lnTo>
                  <a:pt x="71364" y="596"/>
                </a:lnTo>
                <a:lnTo>
                  <a:pt x="71401" y="503"/>
                </a:lnTo>
                <a:lnTo>
                  <a:pt x="71438" y="410"/>
                </a:lnTo>
                <a:lnTo>
                  <a:pt x="71457" y="354"/>
                </a:lnTo>
                <a:lnTo>
                  <a:pt x="71420" y="317"/>
                </a:lnTo>
                <a:lnTo>
                  <a:pt x="71401" y="298"/>
                </a:lnTo>
                <a:close/>
                <a:moveTo>
                  <a:pt x="82274" y="521"/>
                </a:moveTo>
                <a:lnTo>
                  <a:pt x="82218" y="540"/>
                </a:lnTo>
                <a:lnTo>
                  <a:pt x="82162" y="559"/>
                </a:lnTo>
                <a:lnTo>
                  <a:pt x="82032" y="614"/>
                </a:lnTo>
                <a:lnTo>
                  <a:pt x="81902" y="726"/>
                </a:lnTo>
                <a:lnTo>
                  <a:pt x="81641" y="931"/>
                </a:lnTo>
                <a:lnTo>
                  <a:pt x="81511" y="1061"/>
                </a:lnTo>
                <a:lnTo>
                  <a:pt x="81324" y="1266"/>
                </a:lnTo>
                <a:lnTo>
                  <a:pt x="81231" y="1378"/>
                </a:lnTo>
                <a:lnTo>
                  <a:pt x="81194" y="1434"/>
                </a:lnTo>
                <a:lnTo>
                  <a:pt x="81175" y="1471"/>
                </a:lnTo>
                <a:lnTo>
                  <a:pt x="81157" y="1527"/>
                </a:lnTo>
                <a:lnTo>
                  <a:pt x="81138" y="1657"/>
                </a:lnTo>
                <a:lnTo>
                  <a:pt x="81138" y="1713"/>
                </a:lnTo>
                <a:lnTo>
                  <a:pt x="81138" y="1750"/>
                </a:lnTo>
                <a:lnTo>
                  <a:pt x="81157" y="1769"/>
                </a:lnTo>
                <a:lnTo>
                  <a:pt x="81175" y="1750"/>
                </a:lnTo>
                <a:lnTo>
                  <a:pt x="81250" y="1694"/>
                </a:lnTo>
                <a:lnTo>
                  <a:pt x="81846" y="1117"/>
                </a:lnTo>
                <a:lnTo>
                  <a:pt x="82199" y="763"/>
                </a:lnTo>
                <a:lnTo>
                  <a:pt x="82311" y="633"/>
                </a:lnTo>
                <a:lnTo>
                  <a:pt x="82330" y="596"/>
                </a:lnTo>
                <a:lnTo>
                  <a:pt x="82330" y="559"/>
                </a:lnTo>
                <a:lnTo>
                  <a:pt x="82311" y="540"/>
                </a:lnTo>
                <a:lnTo>
                  <a:pt x="82274" y="521"/>
                </a:lnTo>
                <a:close/>
                <a:moveTo>
                  <a:pt x="89889" y="428"/>
                </a:moveTo>
                <a:lnTo>
                  <a:pt x="89796" y="466"/>
                </a:lnTo>
                <a:lnTo>
                  <a:pt x="89703" y="540"/>
                </a:lnTo>
                <a:lnTo>
                  <a:pt x="89591" y="633"/>
                </a:lnTo>
                <a:lnTo>
                  <a:pt x="89461" y="745"/>
                </a:lnTo>
                <a:lnTo>
                  <a:pt x="89218" y="1024"/>
                </a:lnTo>
                <a:lnTo>
                  <a:pt x="88995" y="1322"/>
                </a:lnTo>
                <a:lnTo>
                  <a:pt x="88809" y="1583"/>
                </a:lnTo>
                <a:lnTo>
                  <a:pt x="88697" y="1732"/>
                </a:lnTo>
                <a:lnTo>
                  <a:pt x="88697" y="1769"/>
                </a:lnTo>
                <a:lnTo>
                  <a:pt x="88716" y="1769"/>
                </a:lnTo>
                <a:lnTo>
                  <a:pt x="88995" y="1545"/>
                </a:lnTo>
                <a:lnTo>
                  <a:pt x="89461" y="1154"/>
                </a:lnTo>
                <a:lnTo>
                  <a:pt x="89684" y="950"/>
                </a:lnTo>
                <a:lnTo>
                  <a:pt x="89870" y="763"/>
                </a:lnTo>
                <a:lnTo>
                  <a:pt x="89982" y="596"/>
                </a:lnTo>
                <a:lnTo>
                  <a:pt x="90019" y="540"/>
                </a:lnTo>
                <a:lnTo>
                  <a:pt x="90019" y="484"/>
                </a:lnTo>
                <a:lnTo>
                  <a:pt x="89982" y="447"/>
                </a:lnTo>
                <a:lnTo>
                  <a:pt x="89963" y="428"/>
                </a:lnTo>
                <a:close/>
                <a:moveTo>
                  <a:pt x="88772" y="596"/>
                </a:moveTo>
                <a:lnTo>
                  <a:pt x="88660" y="652"/>
                </a:lnTo>
                <a:lnTo>
                  <a:pt x="88548" y="726"/>
                </a:lnTo>
                <a:lnTo>
                  <a:pt x="88437" y="838"/>
                </a:lnTo>
                <a:lnTo>
                  <a:pt x="88232" y="1080"/>
                </a:lnTo>
                <a:lnTo>
                  <a:pt x="88101" y="1229"/>
                </a:lnTo>
                <a:lnTo>
                  <a:pt x="87804" y="1564"/>
                </a:lnTo>
                <a:lnTo>
                  <a:pt x="87655" y="1732"/>
                </a:lnTo>
                <a:lnTo>
                  <a:pt x="87636" y="1787"/>
                </a:lnTo>
                <a:lnTo>
                  <a:pt x="87673" y="1787"/>
                </a:lnTo>
                <a:lnTo>
                  <a:pt x="87952" y="1601"/>
                </a:lnTo>
                <a:lnTo>
                  <a:pt x="88176" y="1452"/>
                </a:lnTo>
                <a:lnTo>
                  <a:pt x="88418" y="1266"/>
                </a:lnTo>
                <a:lnTo>
                  <a:pt x="88641" y="1061"/>
                </a:lnTo>
                <a:lnTo>
                  <a:pt x="88809" y="875"/>
                </a:lnTo>
                <a:lnTo>
                  <a:pt x="88846" y="801"/>
                </a:lnTo>
                <a:lnTo>
                  <a:pt x="88883" y="726"/>
                </a:lnTo>
                <a:lnTo>
                  <a:pt x="88883" y="652"/>
                </a:lnTo>
                <a:lnTo>
                  <a:pt x="88846" y="614"/>
                </a:lnTo>
                <a:lnTo>
                  <a:pt x="88809" y="596"/>
                </a:lnTo>
                <a:close/>
                <a:moveTo>
                  <a:pt x="27984" y="447"/>
                </a:moveTo>
                <a:lnTo>
                  <a:pt x="27928" y="466"/>
                </a:lnTo>
                <a:lnTo>
                  <a:pt x="27779" y="521"/>
                </a:lnTo>
                <a:lnTo>
                  <a:pt x="27611" y="614"/>
                </a:lnTo>
                <a:lnTo>
                  <a:pt x="27462" y="726"/>
                </a:lnTo>
                <a:lnTo>
                  <a:pt x="27332" y="838"/>
                </a:lnTo>
                <a:lnTo>
                  <a:pt x="27164" y="987"/>
                </a:lnTo>
                <a:lnTo>
                  <a:pt x="26997" y="1210"/>
                </a:lnTo>
                <a:lnTo>
                  <a:pt x="26922" y="1341"/>
                </a:lnTo>
                <a:lnTo>
                  <a:pt x="26885" y="1415"/>
                </a:lnTo>
                <a:lnTo>
                  <a:pt x="26885" y="1434"/>
                </a:lnTo>
                <a:lnTo>
                  <a:pt x="26829" y="1620"/>
                </a:lnTo>
                <a:lnTo>
                  <a:pt x="26829" y="1732"/>
                </a:lnTo>
                <a:lnTo>
                  <a:pt x="26829" y="1806"/>
                </a:lnTo>
                <a:lnTo>
                  <a:pt x="26829" y="1825"/>
                </a:lnTo>
                <a:lnTo>
                  <a:pt x="26848" y="1825"/>
                </a:lnTo>
                <a:lnTo>
                  <a:pt x="26885" y="1806"/>
                </a:lnTo>
                <a:lnTo>
                  <a:pt x="26922" y="1769"/>
                </a:lnTo>
                <a:lnTo>
                  <a:pt x="27146" y="1527"/>
                </a:lnTo>
                <a:lnTo>
                  <a:pt x="27555" y="1117"/>
                </a:lnTo>
                <a:lnTo>
                  <a:pt x="27946" y="726"/>
                </a:lnTo>
                <a:lnTo>
                  <a:pt x="28058" y="577"/>
                </a:lnTo>
                <a:lnTo>
                  <a:pt x="28114" y="521"/>
                </a:lnTo>
                <a:lnTo>
                  <a:pt x="28077" y="484"/>
                </a:lnTo>
                <a:lnTo>
                  <a:pt x="28040" y="447"/>
                </a:lnTo>
                <a:close/>
                <a:moveTo>
                  <a:pt x="72481" y="447"/>
                </a:moveTo>
                <a:lnTo>
                  <a:pt x="72425" y="466"/>
                </a:lnTo>
                <a:lnTo>
                  <a:pt x="72276" y="521"/>
                </a:lnTo>
                <a:lnTo>
                  <a:pt x="72127" y="614"/>
                </a:lnTo>
                <a:lnTo>
                  <a:pt x="71960" y="726"/>
                </a:lnTo>
                <a:lnTo>
                  <a:pt x="71829" y="838"/>
                </a:lnTo>
                <a:lnTo>
                  <a:pt x="71662" y="987"/>
                </a:lnTo>
                <a:lnTo>
                  <a:pt x="71494" y="1210"/>
                </a:lnTo>
                <a:lnTo>
                  <a:pt x="71420" y="1341"/>
                </a:lnTo>
                <a:lnTo>
                  <a:pt x="71382" y="1452"/>
                </a:lnTo>
                <a:lnTo>
                  <a:pt x="71382" y="1434"/>
                </a:lnTo>
                <a:lnTo>
                  <a:pt x="71345" y="1620"/>
                </a:lnTo>
                <a:lnTo>
                  <a:pt x="71327" y="1732"/>
                </a:lnTo>
                <a:lnTo>
                  <a:pt x="71327" y="1806"/>
                </a:lnTo>
                <a:lnTo>
                  <a:pt x="71345" y="1825"/>
                </a:lnTo>
                <a:lnTo>
                  <a:pt x="71364" y="1825"/>
                </a:lnTo>
                <a:lnTo>
                  <a:pt x="71382" y="1806"/>
                </a:lnTo>
                <a:lnTo>
                  <a:pt x="71420" y="1769"/>
                </a:lnTo>
                <a:lnTo>
                  <a:pt x="71643" y="1527"/>
                </a:lnTo>
                <a:lnTo>
                  <a:pt x="72053" y="1117"/>
                </a:lnTo>
                <a:lnTo>
                  <a:pt x="72444" y="726"/>
                </a:lnTo>
                <a:lnTo>
                  <a:pt x="72574" y="577"/>
                </a:lnTo>
                <a:lnTo>
                  <a:pt x="72611" y="521"/>
                </a:lnTo>
                <a:lnTo>
                  <a:pt x="72574" y="484"/>
                </a:lnTo>
                <a:lnTo>
                  <a:pt x="72537" y="447"/>
                </a:lnTo>
                <a:close/>
                <a:moveTo>
                  <a:pt x="84564" y="354"/>
                </a:moveTo>
                <a:lnTo>
                  <a:pt x="84490" y="372"/>
                </a:lnTo>
                <a:lnTo>
                  <a:pt x="84341" y="466"/>
                </a:lnTo>
                <a:lnTo>
                  <a:pt x="84173" y="577"/>
                </a:lnTo>
                <a:lnTo>
                  <a:pt x="83856" y="838"/>
                </a:lnTo>
                <a:lnTo>
                  <a:pt x="83689" y="1024"/>
                </a:lnTo>
                <a:lnTo>
                  <a:pt x="83521" y="1210"/>
                </a:lnTo>
                <a:lnTo>
                  <a:pt x="83335" y="1490"/>
                </a:lnTo>
                <a:lnTo>
                  <a:pt x="83205" y="1732"/>
                </a:lnTo>
                <a:lnTo>
                  <a:pt x="83168" y="1825"/>
                </a:lnTo>
                <a:lnTo>
                  <a:pt x="83466" y="1564"/>
                </a:lnTo>
                <a:lnTo>
                  <a:pt x="84005" y="1117"/>
                </a:lnTo>
                <a:lnTo>
                  <a:pt x="84285" y="875"/>
                </a:lnTo>
                <a:lnTo>
                  <a:pt x="84508" y="652"/>
                </a:lnTo>
                <a:lnTo>
                  <a:pt x="84657" y="484"/>
                </a:lnTo>
                <a:lnTo>
                  <a:pt x="84694" y="428"/>
                </a:lnTo>
                <a:lnTo>
                  <a:pt x="84694" y="391"/>
                </a:lnTo>
                <a:lnTo>
                  <a:pt x="84657" y="354"/>
                </a:lnTo>
                <a:close/>
                <a:moveTo>
                  <a:pt x="85607" y="391"/>
                </a:moveTo>
                <a:lnTo>
                  <a:pt x="85569" y="428"/>
                </a:lnTo>
                <a:lnTo>
                  <a:pt x="85402" y="596"/>
                </a:lnTo>
                <a:lnTo>
                  <a:pt x="84955" y="1080"/>
                </a:lnTo>
                <a:lnTo>
                  <a:pt x="84527" y="1601"/>
                </a:lnTo>
                <a:lnTo>
                  <a:pt x="84341" y="1825"/>
                </a:lnTo>
                <a:lnTo>
                  <a:pt x="84471" y="1750"/>
                </a:lnTo>
                <a:lnTo>
                  <a:pt x="84694" y="1620"/>
                </a:lnTo>
                <a:lnTo>
                  <a:pt x="84974" y="1415"/>
                </a:lnTo>
                <a:lnTo>
                  <a:pt x="85253" y="1192"/>
                </a:lnTo>
                <a:lnTo>
                  <a:pt x="85495" y="950"/>
                </a:lnTo>
                <a:lnTo>
                  <a:pt x="85588" y="838"/>
                </a:lnTo>
                <a:lnTo>
                  <a:pt x="85662" y="726"/>
                </a:lnTo>
                <a:lnTo>
                  <a:pt x="85718" y="633"/>
                </a:lnTo>
                <a:lnTo>
                  <a:pt x="85737" y="540"/>
                </a:lnTo>
                <a:lnTo>
                  <a:pt x="85718" y="447"/>
                </a:lnTo>
                <a:lnTo>
                  <a:pt x="85644" y="391"/>
                </a:lnTo>
                <a:close/>
                <a:moveTo>
                  <a:pt x="81213" y="391"/>
                </a:moveTo>
                <a:lnTo>
                  <a:pt x="81157" y="410"/>
                </a:lnTo>
                <a:lnTo>
                  <a:pt x="81101" y="447"/>
                </a:lnTo>
                <a:lnTo>
                  <a:pt x="80971" y="540"/>
                </a:lnTo>
                <a:lnTo>
                  <a:pt x="80822" y="689"/>
                </a:lnTo>
                <a:lnTo>
                  <a:pt x="80561" y="968"/>
                </a:lnTo>
                <a:lnTo>
                  <a:pt x="80412" y="1136"/>
                </a:lnTo>
                <a:lnTo>
                  <a:pt x="80207" y="1359"/>
                </a:lnTo>
                <a:lnTo>
                  <a:pt x="80114" y="1490"/>
                </a:lnTo>
                <a:lnTo>
                  <a:pt x="80040" y="1620"/>
                </a:lnTo>
                <a:lnTo>
                  <a:pt x="80040" y="1601"/>
                </a:lnTo>
                <a:lnTo>
                  <a:pt x="79984" y="1732"/>
                </a:lnTo>
                <a:lnTo>
                  <a:pt x="79965" y="1806"/>
                </a:lnTo>
                <a:lnTo>
                  <a:pt x="79965" y="1843"/>
                </a:lnTo>
                <a:lnTo>
                  <a:pt x="79965" y="1862"/>
                </a:lnTo>
                <a:lnTo>
                  <a:pt x="79984" y="1862"/>
                </a:lnTo>
                <a:lnTo>
                  <a:pt x="80040" y="1825"/>
                </a:lnTo>
                <a:lnTo>
                  <a:pt x="80300" y="1564"/>
                </a:lnTo>
                <a:lnTo>
                  <a:pt x="80747" y="1117"/>
                </a:lnTo>
                <a:lnTo>
                  <a:pt x="80971" y="875"/>
                </a:lnTo>
                <a:lnTo>
                  <a:pt x="81157" y="652"/>
                </a:lnTo>
                <a:lnTo>
                  <a:pt x="81287" y="503"/>
                </a:lnTo>
                <a:lnTo>
                  <a:pt x="81306" y="447"/>
                </a:lnTo>
                <a:lnTo>
                  <a:pt x="81306" y="410"/>
                </a:lnTo>
                <a:lnTo>
                  <a:pt x="81269" y="391"/>
                </a:lnTo>
                <a:close/>
                <a:moveTo>
                  <a:pt x="1527" y="298"/>
                </a:moveTo>
                <a:lnTo>
                  <a:pt x="1472" y="317"/>
                </a:lnTo>
                <a:lnTo>
                  <a:pt x="1378" y="372"/>
                </a:lnTo>
                <a:lnTo>
                  <a:pt x="1285" y="484"/>
                </a:lnTo>
                <a:lnTo>
                  <a:pt x="1174" y="633"/>
                </a:lnTo>
                <a:lnTo>
                  <a:pt x="969" y="931"/>
                </a:lnTo>
                <a:lnTo>
                  <a:pt x="857" y="1099"/>
                </a:lnTo>
                <a:lnTo>
                  <a:pt x="783" y="1266"/>
                </a:lnTo>
                <a:lnTo>
                  <a:pt x="652" y="1583"/>
                </a:lnTo>
                <a:lnTo>
                  <a:pt x="597" y="1713"/>
                </a:lnTo>
                <a:lnTo>
                  <a:pt x="559" y="1825"/>
                </a:lnTo>
                <a:lnTo>
                  <a:pt x="559" y="1862"/>
                </a:lnTo>
                <a:lnTo>
                  <a:pt x="578" y="1880"/>
                </a:lnTo>
                <a:lnTo>
                  <a:pt x="597" y="1880"/>
                </a:lnTo>
                <a:lnTo>
                  <a:pt x="634" y="1843"/>
                </a:lnTo>
                <a:lnTo>
                  <a:pt x="857" y="1583"/>
                </a:lnTo>
                <a:lnTo>
                  <a:pt x="1043" y="1359"/>
                </a:lnTo>
                <a:lnTo>
                  <a:pt x="1230" y="1117"/>
                </a:lnTo>
                <a:lnTo>
                  <a:pt x="1397" y="857"/>
                </a:lnTo>
                <a:lnTo>
                  <a:pt x="1509" y="614"/>
                </a:lnTo>
                <a:lnTo>
                  <a:pt x="1565" y="521"/>
                </a:lnTo>
                <a:lnTo>
                  <a:pt x="1583" y="428"/>
                </a:lnTo>
                <a:lnTo>
                  <a:pt x="1583" y="372"/>
                </a:lnTo>
                <a:lnTo>
                  <a:pt x="1546" y="317"/>
                </a:lnTo>
                <a:lnTo>
                  <a:pt x="1527" y="298"/>
                </a:lnTo>
                <a:close/>
                <a:moveTo>
                  <a:pt x="30255" y="466"/>
                </a:moveTo>
                <a:lnTo>
                  <a:pt x="30162" y="521"/>
                </a:lnTo>
                <a:lnTo>
                  <a:pt x="30050" y="614"/>
                </a:lnTo>
                <a:lnTo>
                  <a:pt x="29827" y="801"/>
                </a:lnTo>
                <a:lnTo>
                  <a:pt x="29734" y="912"/>
                </a:lnTo>
                <a:lnTo>
                  <a:pt x="29529" y="1117"/>
                </a:lnTo>
                <a:lnTo>
                  <a:pt x="29231" y="1415"/>
                </a:lnTo>
                <a:lnTo>
                  <a:pt x="29101" y="1583"/>
                </a:lnTo>
                <a:lnTo>
                  <a:pt x="28989" y="1732"/>
                </a:lnTo>
                <a:lnTo>
                  <a:pt x="28933" y="1843"/>
                </a:lnTo>
                <a:lnTo>
                  <a:pt x="28915" y="1880"/>
                </a:lnTo>
                <a:lnTo>
                  <a:pt x="28933" y="1918"/>
                </a:lnTo>
                <a:lnTo>
                  <a:pt x="28970" y="1936"/>
                </a:lnTo>
                <a:lnTo>
                  <a:pt x="29045" y="1918"/>
                </a:lnTo>
                <a:lnTo>
                  <a:pt x="29119" y="1880"/>
                </a:lnTo>
                <a:lnTo>
                  <a:pt x="29212" y="1825"/>
                </a:lnTo>
                <a:lnTo>
                  <a:pt x="29436" y="1638"/>
                </a:lnTo>
                <a:lnTo>
                  <a:pt x="29678" y="1396"/>
                </a:lnTo>
                <a:lnTo>
                  <a:pt x="29920" y="1136"/>
                </a:lnTo>
                <a:lnTo>
                  <a:pt x="30125" y="894"/>
                </a:lnTo>
                <a:lnTo>
                  <a:pt x="30255" y="670"/>
                </a:lnTo>
                <a:lnTo>
                  <a:pt x="30311" y="596"/>
                </a:lnTo>
                <a:lnTo>
                  <a:pt x="30330" y="540"/>
                </a:lnTo>
                <a:lnTo>
                  <a:pt x="30330" y="484"/>
                </a:lnTo>
                <a:lnTo>
                  <a:pt x="30311" y="466"/>
                </a:lnTo>
                <a:close/>
                <a:moveTo>
                  <a:pt x="74752" y="466"/>
                </a:moveTo>
                <a:lnTo>
                  <a:pt x="74659" y="521"/>
                </a:lnTo>
                <a:lnTo>
                  <a:pt x="74547" y="614"/>
                </a:lnTo>
                <a:lnTo>
                  <a:pt x="74343" y="801"/>
                </a:lnTo>
                <a:lnTo>
                  <a:pt x="74231" y="912"/>
                </a:lnTo>
                <a:lnTo>
                  <a:pt x="74026" y="1117"/>
                </a:lnTo>
                <a:lnTo>
                  <a:pt x="73728" y="1415"/>
                </a:lnTo>
                <a:lnTo>
                  <a:pt x="73598" y="1583"/>
                </a:lnTo>
                <a:lnTo>
                  <a:pt x="73486" y="1732"/>
                </a:lnTo>
                <a:lnTo>
                  <a:pt x="73430" y="1843"/>
                </a:lnTo>
                <a:lnTo>
                  <a:pt x="73412" y="1880"/>
                </a:lnTo>
                <a:lnTo>
                  <a:pt x="73430" y="1918"/>
                </a:lnTo>
                <a:lnTo>
                  <a:pt x="73486" y="1936"/>
                </a:lnTo>
                <a:lnTo>
                  <a:pt x="73542" y="1918"/>
                </a:lnTo>
                <a:lnTo>
                  <a:pt x="73635" y="1880"/>
                </a:lnTo>
                <a:lnTo>
                  <a:pt x="73728" y="1825"/>
                </a:lnTo>
                <a:lnTo>
                  <a:pt x="73952" y="1638"/>
                </a:lnTo>
                <a:lnTo>
                  <a:pt x="74175" y="1396"/>
                </a:lnTo>
                <a:lnTo>
                  <a:pt x="74417" y="1136"/>
                </a:lnTo>
                <a:lnTo>
                  <a:pt x="74622" y="894"/>
                </a:lnTo>
                <a:lnTo>
                  <a:pt x="74771" y="670"/>
                </a:lnTo>
                <a:lnTo>
                  <a:pt x="74808" y="596"/>
                </a:lnTo>
                <a:lnTo>
                  <a:pt x="74827" y="540"/>
                </a:lnTo>
                <a:lnTo>
                  <a:pt x="74827" y="484"/>
                </a:lnTo>
                <a:lnTo>
                  <a:pt x="74827" y="466"/>
                </a:lnTo>
                <a:close/>
                <a:moveTo>
                  <a:pt x="92328" y="1583"/>
                </a:moveTo>
                <a:lnTo>
                  <a:pt x="92104" y="1694"/>
                </a:lnTo>
                <a:lnTo>
                  <a:pt x="91713" y="1936"/>
                </a:lnTo>
                <a:lnTo>
                  <a:pt x="91509" y="2067"/>
                </a:lnTo>
                <a:lnTo>
                  <a:pt x="91360" y="2197"/>
                </a:lnTo>
                <a:lnTo>
                  <a:pt x="91248" y="2309"/>
                </a:lnTo>
                <a:lnTo>
                  <a:pt x="91248" y="2346"/>
                </a:lnTo>
                <a:lnTo>
                  <a:pt x="91248" y="2383"/>
                </a:lnTo>
                <a:lnTo>
                  <a:pt x="91266" y="2402"/>
                </a:lnTo>
                <a:lnTo>
                  <a:pt x="91304" y="2402"/>
                </a:lnTo>
                <a:lnTo>
                  <a:pt x="91397" y="2383"/>
                </a:lnTo>
                <a:lnTo>
                  <a:pt x="91509" y="2327"/>
                </a:lnTo>
                <a:lnTo>
                  <a:pt x="91620" y="2271"/>
                </a:lnTo>
                <a:lnTo>
                  <a:pt x="91844" y="2123"/>
                </a:lnTo>
                <a:lnTo>
                  <a:pt x="91974" y="2011"/>
                </a:lnTo>
                <a:lnTo>
                  <a:pt x="92067" y="1918"/>
                </a:lnTo>
                <a:lnTo>
                  <a:pt x="92253" y="1750"/>
                </a:lnTo>
                <a:lnTo>
                  <a:pt x="92365" y="1620"/>
                </a:lnTo>
                <a:lnTo>
                  <a:pt x="92384" y="1583"/>
                </a:lnTo>
                <a:close/>
                <a:moveTo>
                  <a:pt x="92346" y="2383"/>
                </a:moveTo>
                <a:lnTo>
                  <a:pt x="92272" y="2420"/>
                </a:lnTo>
                <a:lnTo>
                  <a:pt x="92179" y="2458"/>
                </a:lnTo>
                <a:lnTo>
                  <a:pt x="91955" y="2625"/>
                </a:lnTo>
                <a:lnTo>
                  <a:pt x="91713" y="2830"/>
                </a:lnTo>
                <a:lnTo>
                  <a:pt x="91471" y="3053"/>
                </a:lnTo>
                <a:lnTo>
                  <a:pt x="91266" y="3295"/>
                </a:lnTo>
                <a:lnTo>
                  <a:pt x="91118" y="3482"/>
                </a:lnTo>
                <a:lnTo>
                  <a:pt x="91062" y="3556"/>
                </a:lnTo>
                <a:lnTo>
                  <a:pt x="91043" y="3631"/>
                </a:lnTo>
                <a:lnTo>
                  <a:pt x="91043" y="3649"/>
                </a:lnTo>
                <a:lnTo>
                  <a:pt x="91080" y="3649"/>
                </a:lnTo>
                <a:lnTo>
                  <a:pt x="91248" y="3556"/>
                </a:lnTo>
                <a:lnTo>
                  <a:pt x="91471" y="3370"/>
                </a:lnTo>
                <a:lnTo>
                  <a:pt x="91751" y="3147"/>
                </a:lnTo>
                <a:lnTo>
                  <a:pt x="92253" y="2681"/>
                </a:lnTo>
                <a:lnTo>
                  <a:pt x="92402" y="2514"/>
                </a:lnTo>
                <a:lnTo>
                  <a:pt x="92458" y="2420"/>
                </a:lnTo>
                <a:lnTo>
                  <a:pt x="92421" y="2402"/>
                </a:lnTo>
                <a:lnTo>
                  <a:pt x="92346" y="2383"/>
                </a:lnTo>
                <a:close/>
                <a:moveTo>
                  <a:pt x="1509" y="2011"/>
                </a:moveTo>
                <a:lnTo>
                  <a:pt x="1416" y="2085"/>
                </a:lnTo>
                <a:lnTo>
                  <a:pt x="1304" y="2178"/>
                </a:lnTo>
                <a:lnTo>
                  <a:pt x="1192" y="2309"/>
                </a:lnTo>
                <a:lnTo>
                  <a:pt x="1006" y="2569"/>
                </a:lnTo>
                <a:lnTo>
                  <a:pt x="876" y="2756"/>
                </a:lnTo>
                <a:lnTo>
                  <a:pt x="615" y="3053"/>
                </a:lnTo>
                <a:lnTo>
                  <a:pt x="485" y="3221"/>
                </a:lnTo>
                <a:lnTo>
                  <a:pt x="392" y="3389"/>
                </a:lnTo>
                <a:lnTo>
                  <a:pt x="280" y="3612"/>
                </a:lnTo>
                <a:lnTo>
                  <a:pt x="224" y="3724"/>
                </a:lnTo>
                <a:lnTo>
                  <a:pt x="243" y="3742"/>
                </a:lnTo>
                <a:lnTo>
                  <a:pt x="280" y="3724"/>
                </a:lnTo>
                <a:lnTo>
                  <a:pt x="597" y="3389"/>
                </a:lnTo>
                <a:lnTo>
                  <a:pt x="1118" y="2830"/>
                </a:lnTo>
                <a:lnTo>
                  <a:pt x="1360" y="2551"/>
                </a:lnTo>
                <a:lnTo>
                  <a:pt x="1546" y="2290"/>
                </a:lnTo>
                <a:lnTo>
                  <a:pt x="1602" y="2178"/>
                </a:lnTo>
                <a:lnTo>
                  <a:pt x="1639" y="2104"/>
                </a:lnTo>
                <a:lnTo>
                  <a:pt x="1639" y="2048"/>
                </a:lnTo>
                <a:lnTo>
                  <a:pt x="1621" y="2029"/>
                </a:lnTo>
                <a:lnTo>
                  <a:pt x="1602" y="2011"/>
                </a:lnTo>
                <a:close/>
                <a:moveTo>
                  <a:pt x="1397" y="3258"/>
                </a:moveTo>
                <a:lnTo>
                  <a:pt x="1304" y="3295"/>
                </a:lnTo>
                <a:lnTo>
                  <a:pt x="1211" y="3389"/>
                </a:lnTo>
                <a:lnTo>
                  <a:pt x="1118" y="3500"/>
                </a:lnTo>
                <a:lnTo>
                  <a:pt x="932" y="3724"/>
                </a:lnTo>
                <a:lnTo>
                  <a:pt x="820" y="3873"/>
                </a:lnTo>
                <a:lnTo>
                  <a:pt x="448" y="4338"/>
                </a:lnTo>
                <a:lnTo>
                  <a:pt x="280" y="4580"/>
                </a:lnTo>
                <a:lnTo>
                  <a:pt x="243" y="4636"/>
                </a:lnTo>
                <a:lnTo>
                  <a:pt x="243" y="4655"/>
                </a:lnTo>
                <a:lnTo>
                  <a:pt x="261" y="4655"/>
                </a:lnTo>
                <a:lnTo>
                  <a:pt x="541" y="4431"/>
                </a:lnTo>
                <a:lnTo>
                  <a:pt x="764" y="4226"/>
                </a:lnTo>
                <a:lnTo>
                  <a:pt x="1025" y="3984"/>
                </a:lnTo>
                <a:lnTo>
                  <a:pt x="1248" y="3742"/>
                </a:lnTo>
                <a:lnTo>
                  <a:pt x="1434" y="3538"/>
                </a:lnTo>
                <a:lnTo>
                  <a:pt x="1490" y="3444"/>
                </a:lnTo>
                <a:lnTo>
                  <a:pt x="1509" y="3351"/>
                </a:lnTo>
                <a:lnTo>
                  <a:pt x="1509" y="3295"/>
                </a:lnTo>
                <a:lnTo>
                  <a:pt x="1472" y="3258"/>
                </a:lnTo>
                <a:close/>
                <a:moveTo>
                  <a:pt x="92421" y="3575"/>
                </a:moveTo>
                <a:lnTo>
                  <a:pt x="92123" y="3780"/>
                </a:lnTo>
                <a:lnTo>
                  <a:pt x="91899" y="3947"/>
                </a:lnTo>
                <a:lnTo>
                  <a:pt x="91657" y="4133"/>
                </a:lnTo>
                <a:lnTo>
                  <a:pt x="91453" y="4338"/>
                </a:lnTo>
                <a:lnTo>
                  <a:pt x="91285" y="4524"/>
                </a:lnTo>
                <a:lnTo>
                  <a:pt x="91248" y="4599"/>
                </a:lnTo>
                <a:lnTo>
                  <a:pt x="91211" y="4655"/>
                </a:lnTo>
                <a:lnTo>
                  <a:pt x="91229" y="4710"/>
                </a:lnTo>
                <a:lnTo>
                  <a:pt x="91266" y="4748"/>
                </a:lnTo>
                <a:lnTo>
                  <a:pt x="91341" y="4748"/>
                </a:lnTo>
                <a:lnTo>
                  <a:pt x="91415" y="4729"/>
                </a:lnTo>
                <a:lnTo>
                  <a:pt x="91509" y="4692"/>
                </a:lnTo>
                <a:lnTo>
                  <a:pt x="91602" y="4617"/>
                </a:lnTo>
                <a:lnTo>
                  <a:pt x="91788" y="4431"/>
                </a:lnTo>
                <a:lnTo>
                  <a:pt x="91974" y="4208"/>
                </a:lnTo>
                <a:lnTo>
                  <a:pt x="92142" y="3984"/>
                </a:lnTo>
                <a:lnTo>
                  <a:pt x="92290" y="3780"/>
                </a:lnTo>
                <a:lnTo>
                  <a:pt x="92421" y="3575"/>
                </a:lnTo>
                <a:close/>
                <a:moveTo>
                  <a:pt x="1230" y="4394"/>
                </a:moveTo>
                <a:lnTo>
                  <a:pt x="1174" y="4431"/>
                </a:lnTo>
                <a:lnTo>
                  <a:pt x="1043" y="4506"/>
                </a:lnTo>
                <a:lnTo>
                  <a:pt x="913" y="4617"/>
                </a:lnTo>
                <a:lnTo>
                  <a:pt x="690" y="4859"/>
                </a:lnTo>
                <a:lnTo>
                  <a:pt x="559" y="5008"/>
                </a:lnTo>
                <a:lnTo>
                  <a:pt x="466" y="5176"/>
                </a:lnTo>
                <a:lnTo>
                  <a:pt x="336" y="5418"/>
                </a:lnTo>
                <a:lnTo>
                  <a:pt x="261" y="5623"/>
                </a:lnTo>
                <a:lnTo>
                  <a:pt x="243" y="5679"/>
                </a:lnTo>
                <a:lnTo>
                  <a:pt x="261" y="5679"/>
                </a:lnTo>
                <a:lnTo>
                  <a:pt x="280" y="5660"/>
                </a:lnTo>
                <a:lnTo>
                  <a:pt x="503" y="5455"/>
                </a:lnTo>
                <a:lnTo>
                  <a:pt x="894" y="5064"/>
                </a:lnTo>
                <a:lnTo>
                  <a:pt x="1081" y="4859"/>
                </a:lnTo>
                <a:lnTo>
                  <a:pt x="1248" y="4673"/>
                </a:lnTo>
                <a:lnTo>
                  <a:pt x="1341" y="4524"/>
                </a:lnTo>
                <a:lnTo>
                  <a:pt x="1360" y="4468"/>
                </a:lnTo>
                <a:lnTo>
                  <a:pt x="1341" y="4431"/>
                </a:lnTo>
                <a:lnTo>
                  <a:pt x="1323" y="4394"/>
                </a:lnTo>
                <a:close/>
                <a:moveTo>
                  <a:pt x="92588" y="4617"/>
                </a:moveTo>
                <a:lnTo>
                  <a:pt x="92533" y="4636"/>
                </a:lnTo>
                <a:lnTo>
                  <a:pt x="92365" y="4729"/>
                </a:lnTo>
                <a:lnTo>
                  <a:pt x="92142" y="4878"/>
                </a:lnTo>
                <a:lnTo>
                  <a:pt x="91918" y="5064"/>
                </a:lnTo>
                <a:lnTo>
                  <a:pt x="91490" y="5474"/>
                </a:lnTo>
                <a:lnTo>
                  <a:pt x="91341" y="5623"/>
                </a:lnTo>
                <a:lnTo>
                  <a:pt x="91266" y="5697"/>
                </a:lnTo>
                <a:lnTo>
                  <a:pt x="91248" y="5753"/>
                </a:lnTo>
                <a:lnTo>
                  <a:pt x="91248" y="5790"/>
                </a:lnTo>
                <a:lnTo>
                  <a:pt x="91248" y="5809"/>
                </a:lnTo>
                <a:lnTo>
                  <a:pt x="91285" y="5809"/>
                </a:lnTo>
                <a:lnTo>
                  <a:pt x="91378" y="5772"/>
                </a:lnTo>
                <a:lnTo>
                  <a:pt x="91509" y="5679"/>
                </a:lnTo>
                <a:lnTo>
                  <a:pt x="91769" y="5492"/>
                </a:lnTo>
                <a:lnTo>
                  <a:pt x="91899" y="5381"/>
                </a:lnTo>
                <a:lnTo>
                  <a:pt x="92290" y="4990"/>
                </a:lnTo>
                <a:lnTo>
                  <a:pt x="92533" y="4748"/>
                </a:lnTo>
                <a:lnTo>
                  <a:pt x="92588" y="4673"/>
                </a:lnTo>
                <a:lnTo>
                  <a:pt x="92607" y="4636"/>
                </a:lnTo>
                <a:lnTo>
                  <a:pt x="92588" y="4617"/>
                </a:lnTo>
                <a:close/>
                <a:moveTo>
                  <a:pt x="92477" y="5772"/>
                </a:moveTo>
                <a:lnTo>
                  <a:pt x="92272" y="5902"/>
                </a:lnTo>
                <a:lnTo>
                  <a:pt x="92067" y="6032"/>
                </a:lnTo>
                <a:lnTo>
                  <a:pt x="91844" y="6163"/>
                </a:lnTo>
                <a:lnTo>
                  <a:pt x="91657" y="6330"/>
                </a:lnTo>
                <a:lnTo>
                  <a:pt x="91527" y="6442"/>
                </a:lnTo>
                <a:lnTo>
                  <a:pt x="91341" y="6647"/>
                </a:lnTo>
                <a:lnTo>
                  <a:pt x="91285" y="6758"/>
                </a:lnTo>
                <a:lnTo>
                  <a:pt x="91248" y="6833"/>
                </a:lnTo>
                <a:lnTo>
                  <a:pt x="91248" y="6870"/>
                </a:lnTo>
                <a:lnTo>
                  <a:pt x="91266" y="6889"/>
                </a:lnTo>
                <a:lnTo>
                  <a:pt x="91341" y="6889"/>
                </a:lnTo>
                <a:lnTo>
                  <a:pt x="91453" y="6852"/>
                </a:lnTo>
                <a:lnTo>
                  <a:pt x="91546" y="6814"/>
                </a:lnTo>
                <a:lnTo>
                  <a:pt x="91639" y="6758"/>
                </a:lnTo>
                <a:lnTo>
                  <a:pt x="91713" y="6703"/>
                </a:lnTo>
                <a:lnTo>
                  <a:pt x="91862" y="6535"/>
                </a:lnTo>
                <a:lnTo>
                  <a:pt x="91993" y="6367"/>
                </a:lnTo>
                <a:lnTo>
                  <a:pt x="92235" y="6032"/>
                </a:lnTo>
                <a:lnTo>
                  <a:pt x="92365" y="5883"/>
                </a:lnTo>
                <a:lnTo>
                  <a:pt x="92477" y="5772"/>
                </a:lnTo>
                <a:close/>
                <a:moveTo>
                  <a:pt x="1434" y="5343"/>
                </a:moveTo>
                <a:lnTo>
                  <a:pt x="1397" y="5381"/>
                </a:lnTo>
                <a:lnTo>
                  <a:pt x="1267" y="5548"/>
                </a:lnTo>
                <a:lnTo>
                  <a:pt x="894" y="6088"/>
                </a:lnTo>
                <a:lnTo>
                  <a:pt x="541" y="6647"/>
                </a:lnTo>
                <a:lnTo>
                  <a:pt x="410" y="6833"/>
                </a:lnTo>
                <a:lnTo>
                  <a:pt x="336" y="6926"/>
                </a:lnTo>
                <a:lnTo>
                  <a:pt x="448" y="6833"/>
                </a:lnTo>
                <a:lnTo>
                  <a:pt x="634" y="6665"/>
                </a:lnTo>
                <a:lnTo>
                  <a:pt x="876" y="6442"/>
                </a:lnTo>
                <a:lnTo>
                  <a:pt x="1118" y="6200"/>
                </a:lnTo>
                <a:lnTo>
                  <a:pt x="1323" y="5921"/>
                </a:lnTo>
                <a:lnTo>
                  <a:pt x="1416" y="5809"/>
                </a:lnTo>
                <a:lnTo>
                  <a:pt x="1472" y="5679"/>
                </a:lnTo>
                <a:lnTo>
                  <a:pt x="1527" y="5567"/>
                </a:lnTo>
                <a:lnTo>
                  <a:pt x="1527" y="5474"/>
                </a:lnTo>
                <a:lnTo>
                  <a:pt x="1527" y="5399"/>
                </a:lnTo>
                <a:lnTo>
                  <a:pt x="1472" y="5343"/>
                </a:lnTo>
                <a:close/>
                <a:moveTo>
                  <a:pt x="1639" y="6535"/>
                </a:moveTo>
                <a:lnTo>
                  <a:pt x="1509" y="6609"/>
                </a:lnTo>
                <a:lnTo>
                  <a:pt x="1323" y="6758"/>
                </a:lnTo>
                <a:lnTo>
                  <a:pt x="1081" y="6963"/>
                </a:lnTo>
                <a:lnTo>
                  <a:pt x="839" y="7205"/>
                </a:lnTo>
                <a:lnTo>
                  <a:pt x="615" y="7429"/>
                </a:lnTo>
                <a:lnTo>
                  <a:pt x="429" y="7652"/>
                </a:lnTo>
                <a:lnTo>
                  <a:pt x="299" y="7801"/>
                </a:lnTo>
                <a:lnTo>
                  <a:pt x="280" y="7857"/>
                </a:lnTo>
                <a:lnTo>
                  <a:pt x="280" y="7894"/>
                </a:lnTo>
                <a:lnTo>
                  <a:pt x="317" y="7913"/>
                </a:lnTo>
                <a:lnTo>
                  <a:pt x="354" y="7913"/>
                </a:lnTo>
                <a:lnTo>
                  <a:pt x="429" y="7894"/>
                </a:lnTo>
                <a:lnTo>
                  <a:pt x="522" y="7857"/>
                </a:lnTo>
                <a:lnTo>
                  <a:pt x="634" y="7782"/>
                </a:lnTo>
                <a:lnTo>
                  <a:pt x="857" y="7559"/>
                </a:lnTo>
                <a:lnTo>
                  <a:pt x="1099" y="7280"/>
                </a:lnTo>
                <a:lnTo>
                  <a:pt x="1341" y="7000"/>
                </a:lnTo>
                <a:lnTo>
                  <a:pt x="1509" y="6758"/>
                </a:lnTo>
                <a:lnTo>
                  <a:pt x="1621" y="6591"/>
                </a:lnTo>
                <a:lnTo>
                  <a:pt x="1658" y="6535"/>
                </a:lnTo>
                <a:close/>
                <a:moveTo>
                  <a:pt x="92495" y="6833"/>
                </a:moveTo>
                <a:lnTo>
                  <a:pt x="92421" y="6852"/>
                </a:lnTo>
                <a:lnTo>
                  <a:pt x="92216" y="6945"/>
                </a:lnTo>
                <a:lnTo>
                  <a:pt x="91937" y="7075"/>
                </a:lnTo>
                <a:lnTo>
                  <a:pt x="91639" y="7261"/>
                </a:lnTo>
                <a:lnTo>
                  <a:pt x="91341" y="7447"/>
                </a:lnTo>
                <a:lnTo>
                  <a:pt x="91118" y="7652"/>
                </a:lnTo>
                <a:lnTo>
                  <a:pt x="91043" y="7745"/>
                </a:lnTo>
                <a:lnTo>
                  <a:pt x="90987" y="7820"/>
                </a:lnTo>
                <a:lnTo>
                  <a:pt x="90969" y="7876"/>
                </a:lnTo>
                <a:lnTo>
                  <a:pt x="90969" y="7913"/>
                </a:lnTo>
                <a:lnTo>
                  <a:pt x="90987" y="7931"/>
                </a:lnTo>
                <a:lnTo>
                  <a:pt x="91043" y="7969"/>
                </a:lnTo>
                <a:lnTo>
                  <a:pt x="91118" y="7950"/>
                </a:lnTo>
                <a:lnTo>
                  <a:pt x="91211" y="7931"/>
                </a:lnTo>
                <a:lnTo>
                  <a:pt x="91322" y="7876"/>
                </a:lnTo>
                <a:lnTo>
                  <a:pt x="91583" y="7708"/>
                </a:lnTo>
                <a:lnTo>
                  <a:pt x="91862" y="7503"/>
                </a:lnTo>
                <a:lnTo>
                  <a:pt x="92123" y="7280"/>
                </a:lnTo>
                <a:lnTo>
                  <a:pt x="92328" y="7075"/>
                </a:lnTo>
                <a:lnTo>
                  <a:pt x="92477" y="6926"/>
                </a:lnTo>
                <a:lnTo>
                  <a:pt x="92533" y="6852"/>
                </a:lnTo>
                <a:lnTo>
                  <a:pt x="92495" y="6833"/>
                </a:lnTo>
                <a:close/>
                <a:moveTo>
                  <a:pt x="1434" y="7559"/>
                </a:moveTo>
                <a:lnTo>
                  <a:pt x="1360" y="7578"/>
                </a:lnTo>
                <a:lnTo>
                  <a:pt x="1211" y="7652"/>
                </a:lnTo>
                <a:lnTo>
                  <a:pt x="1043" y="7764"/>
                </a:lnTo>
                <a:lnTo>
                  <a:pt x="894" y="7876"/>
                </a:lnTo>
                <a:lnTo>
                  <a:pt x="764" y="8006"/>
                </a:lnTo>
                <a:lnTo>
                  <a:pt x="578" y="8173"/>
                </a:lnTo>
                <a:lnTo>
                  <a:pt x="373" y="8434"/>
                </a:lnTo>
                <a:lnTo>
                  <a:pt x="299" y="8564"/>
                </a:lnTo>
                <a:lnTo>
                  <a:pt x="224" y="8695"/>
                </a:lnTo>
                <a:lnTo>
                  <a:pt x="187" y="8918"/>
                </a:lnTo>
                <a:lnTo>
                  <a:pt x="187" y="9011"/>
                </a:lnTo>
                <a:lnTo>
                  <a:pt x="187" y="9030"/>
                </a:lnTo>
                <a:lnTo>
                  <a:pt x="206" y="9030"/>
                </a:lnTo>
                <a:lnTo>
                  <a:pt x="243" y="8974"/>
                </a:lnTo>
                <a:lnTo>
                  <a:pt x="485" y="8713"/>
                </a:lnTo>
                <a:lnTo>
                  <a:pt x="950" y="8266"/>
                </a:lnTo>
                <a:lnTo>
                  <a:pt x="1397" y="7838"/>
                </a:lnTo>
                <a:lnTo>
                  <a:pt x="1527" y="7689"/>
                </a:lnTo>
                <a:lnTo>
                  <a:pt x="1583" y="7633"/>
                </a:lnTo>
                <a:lnTo>
                  <a:pt x="1527" y="7578"/>
                </a:lnTo>
                <a:lnTo>
                  <a:pt x="1490" y="7559"/>
                </a:lnTo>
                <a:close/>
                <a:moveTo>
                  <a:pt x="92402" y="7876"/>
                </a:moveTo>
                <a:lnTo>
                  <a:pt x="92272" y="7931"/>
                </a:lnTo>
                <a:lnTo>
                  <a:pt x="92086" y="8080"/>
                </a:lnTo>
                <a:lnTo>
                  <a:pt x="91844" y="8248"/>
                </a:lnTo>
                <a:lnTo>
                  <a:pt x="91583" y="8453"/>
                </a:lnTo>
                <a:lnTo>
                  <a:pt x="91378" y="8676"/>
                </a:lnTo>
                <a:lnTo>
                  <a:pt x="91285" y="8769"/>
                </a:lnTo>
                <a:lnTo>
                  <a:pt x="91229" y="8862"/>
                </a:lnTo>
                <a:lnTo>
                  <a:pt x="91192" y="8955"/>
                </a:lnTo>
                <a:lnTo>
                  <a:pt x="91192" y="9030"/>
                </a:lnTo>
                <a:lnTo>
                  <a:pt x="91229" y="9086"/>
                </a:lnTo>
                <a:lnTo>
                  <a:pt x="91304" y="9123"/>
                </a:lnTo>
                <a:lnTo>
                  <a:pt x="91341" y="9142"/>
                </a:lnTo>
                <a:lnTo>
                  <a:pt x="91378" y="9123"/>
                </a:lnTo>
                <a:lnTo>
                  <a:pt x="91453" y="9086"/>
                </a:lnTo>
                <a:lnTo>
                  <a:pt x="91527" y="9030"/>
                </a:lnTo>
                <a:lnTo>
                  <a:pt x="91602" y="8937"/>
                </a:lnTo>
                <a:lnTo>
                  <a:pt x="91751" y="8769"/>
                </a:lnTo>
                <a:lnTo>
                  <a:pt x="91844" y="8639"/>
                </a:lnTo>
                <a:lnTo>
                  <a:pt x="91993" y="8471"/>
                </a:lnTo>
                <a:lnTo>
                  <a:pt x="92272" y="8192"/>
                </a:lnTo>
                <a:lnTo>
                  <a:pt x="92384" y="8062"/>
                </a:lnTo>
                <a:lnTo>
                  <a:pt x="92477" y="7950"/>
                </a:lnTo>
                <a:lnTo>
                  <a:pt x="92477" y="7913"/>
                </a:lnTo>
                <a:lnTo>
                  <a:pt x="92477" y="7876"/>
                </a:lnTo>
                <a:close/>
                <a:moveTo>
                  <a:pt x="1490" y="8564"/>
                </a:moveTo>
                <a:lnTo>
                  <a:pt x="1453" y="8583"/>
                </a:lnTo>
                <a:lnTo>
                  <a:pt x="1360" y="8695"/>
                </a:lnTo>
                <a:lnTo>
                  <a:pt x="1174" y="8881"/>
                </a:lnTo>
                <a:lnTo>
                  <a:pt x="727" y="9421"/>
                </a:lnTo>
                <a:lnTo>
                  <a:pt x="317" y="9942"/>
                </a:lnTo>
                <a:lnTo>
                  <a:pt x="187" y="10110"/>
                </a:lnTo>
                <a:lnTo>
                  <a:pt x="150" y="10184"/>
                </a:lnTo>
                <a:lnTo>
                  <a:pt x="168" y="10203"/>
                </a:lnTo>
                <a:lnTo>
                  <a:pt x="224" y="10203"/>
                </a:lnTo>
                <a:lnTo>
                  <a:pt x="336" y="10147"/>
                </a:lnTo>
                <a:lnTo>
                  <a:pt x="485" y="10035"/>
                </a:lnTo>
                <a:lnTo>
                  <a:pt x="652" y="9886"/>
                </a:lnTo>
                <a:lnTo>
                  <a:pt x="950" y="9588"/>
                </a:lnTo>
                <a:lnTo>
                  <a:pt x="1118" y="9402"/>
                </a:lnTo>
                <a:lnTo>
                  <a:pt x="1248" y="9197"/>
                </a:lnTo>
                <a:lnTo>
                  <a:pt x="1416" y="8881"/>
                </a:lnTo>
                <a:lnTo>
                  <a:pt x="1490" y="8732"/>
                </a:lnTo>
                <a:lnTo>
                  <a:pt x="1509" y="8620"/>
                </a:lnTo>
                <a:lnTo>
                  <a:pt x="1527" y="8583"/>
                </a:lnTo>
                <a:lnTo>
                  <a:pt x="1509" y="8564"/>
                </a:lnTo>
                <a:close/>
                <a:moveTo>
                  <a:pt x="92551" y="8881"/>
                </a:moveTo>
                <a:lnTo>
                  <a:pt x="92495" y="8918"/>
                </a:lnTo>
                <a:lnTo>
                  <a:pt x="92216" y="9142"/>
                </a:lnTo>
                <a:lnTo>
                  <a:pt x="91713" y="9551"/>
                </a:lnTo>
                <a:lnTo>
                  <a:pt x="91453" y="9756"/>
                </a:lnTo>
                <a:lnTo>
                  <a:pt x="91248" y="9961"/>
                </a:lnTo>
                <a:lnTo>
                  <a:pt x="91173" y="10054"/>
                </a:lnTo>
                <a:lnTo>
                  <a:pt x="91136" y="10128"/>
                </a:lnTo>
                <a:lnTo>
                  <a:pt x="91118" y="10203"/>
                </a:lnTo>
                <a:lnTo>
                  <a:pt x="91118" y="10259"/>
                </a:lnTo>
                <a:lnTo>
                  <a:pt x="91155" y="10277"/>
                </a:lnTo>
                <a:lnTo>
                  <a:pt x="91192" y="10277"/>
                </a:lnTo>
                <a:lnTo>
                  <a:pt x="91304" y="10221"/>
                </a:lnTo>
                <a:lnTo>
                  <a:pt x="91471" y="10110"/>
                </a:lnTo>
                <a:lnTo>
                  <a:pt x="91639" y="9961"/>
                </a:lnTo>
                <a:lnTo>
                  <a:pt x="91955" y="9663"/>
                </a:lnTo>
                <a:lnTo>
                  <a:pt x="92123" y="9495"/>
                </a:lnTo>
                <a:lnTo>
                  <a:pt x="92402" y="9272"/>
                </a:lnTo>
                <a:lnTo>
                  <a:pt x="92551" y="9123"/>
                </a:lnTo>
                <a:lnTo>
                  <a:pt x="92607" y="9067"/>
                </a:lnTo>
                <a:lnTo>
                  <a:pt x="92626" y="9030"/>
                </a:lnTo>
                <a:lnTo>
                  <a:pt x="92626" y="8974"/>
                </a:lnTo>
                <a:lnTo>
                  <a:pt x="92607" y="8918"/>
                </a:lnTo>
                <a:lnTo>
                  <a:pt x="92607" y="8900"/>
                </a:lnTo>
                <a:lnTo>
                  <a:pt x="92588" y="8881"/>
                </a:lnTo>
                <a:close/>
                <a:moveTo>
                  <a:pt x="1565" y="9737"/>
                </a:moveTo>
                <a:lnTo>
                  <a:pt x="1453" y="9812"/>
                </a:lnTo>
                <a:lnTo>
                  <a:pt x="1267" y="9979"/>
                </a:lnTo>
                <a:lnTo>
                  <a:pt x="1025" y="10184"/>
                </a:lnTo>
                <a:lnTo>
                  <a:pt x="783" y="10426"/>
                </a:lnTo>
                <a:lnTo>
                  <a:pt x="559" y="10668"/>
                </a:lnTo>
                <a:lnTo>
                  <a:pt x="373" y="10910"/>
                </a:lnTo>
                <a:lnTo>
                  <a:pt x="261" y="11078"/>
                </a:lnTo>
                <a:lnTo>
                  <a:pt x="224" y="11152"/>
                </a:lnTo>
                <a:lnTo>
                  <a:pt x="243" y="11190"/>
                </a:lnTo>
                <a:lnTo>
                  <a:pt x="261" y="11208"/>
                </a:lnTo>
                <a:lnTo>
                  <a:pt x="299" y="11227"/>
                </a:lnTo>
                <a:lnTo>
                  <a:pt x="373" y="11208"/>
                </a:lnTo>
                <a:lnTo>
                  <a:pt x="466" y="11171"/>
                </a:lnTo>
                <a:lnTo>
                  <a:pt x="578" y="11078"/>
                </a:lnTo>
                <a:lnTo>
                  <a:pt x="820" y="10836"/>
                </a:lnTo>
                <a:lnTo>
                  <a:pt x="1081" y="10538"/>
                </a:lnTo>
                <a:lnTo>
                  <a:pt x="1323" y="10240"/>
                </a:lnTo>
                <a:lnTo>
                  <a:pt x="1509" y="9961"/>
                </a:lnTo>
                <a:lnTo>
                  <a:pt x="1602" y="9775"/>
                </a:lnTo>
                <a:lnTo>
                  <a:pt x="1602" y="9737"/>
                </a:lnTo>
                <a:close/>
                <a:moveTo>
                  <a:pt x="92663" y="10110"/>
                </a:moveTo>
                <a:lnTo>
                  <a:pt x="92458" y="10166"/>
                </a:lnTo>
                <a:lnTo>
                  <a:pt x="92216" y="10240"/>
                </a:lnTo>
                <a:lnTo>
                  <a:pt x="91993" y="10426"/>
                </a:lnTo>
                <a:lnTo>
                  <a:pt x="91825" y="10594"/>
                </a:lnTo>
                <a:lnTo>
                  <a:pt x="91657" y="10761"/>
                </a:lnTo>
                <a:lnTo>
                  <a:pt x="91509" y="10947"/>
                </a:lnTo>
                <a:lnTo>
                  <a:pt x="91471" y="11022"/>
                </a:lnTo>
                <a:lnTo>
                  <a:pt x="91434" y="11096"/>
                </a:lnTo>
                <a:lnTo>
                  <a:pt x="91415" y="11152"/>
                </a:lnTo>
                <a:lnTo>
                  <a:pt x="91434" y="11208"/>
                </a:lnTo>
                <a:lnTo>
                  <a:pt x="91471" y="11245"/>
                </a:lnTo>
                <a:lnTo>
                  <a:pt x="91546" y="11264"/>
                </a:lnTo>
                <a:lnTo>
                  <a:pt x="91583" y="11245"/>
                </a:lnTo>
                <a:lnTo>
                  <a:pt x="91639" y="11227"/>
                </a:lnTo>
                <a:lnTo>
                  <a:pt x="91769" y="11115"/>
                </a:lnTo>
                <a:lnTo>
                  <a:pt x="91937" y="10947"/>
                </a:lnTo>
                <a:lnTo>
                  <a:pt x="92104" y="10761"/>
                </a:lnTo>
                <a:lnTo>
                  <a:pt x="92439" y="10370"/>
                </a:lnTo>
                <a:lnTo>
                  <a:pt x="92570" y="10203"/>
                </a:lnTo>
                <a:lnTo>
                  <a:pt x="92663" y="10110"/>
                </a:lnTo>
                <a:close/>
                <a:moveTo>
                  <a:pt x="1341" y="10910"/>
                </a:moveTo>
                <a:lnTo>
                  <a:pt x="1304" y="10947"/>
                </a:lnTo>
                <a:lnTo>
                  <a:pt x="969" y="11320"/>
                </a:lnTo>
                <a:lnTo>
                  <a:pt x="801" y="11506"/>
                </a:lnTo>
                <a:lnTo>
                  <a:pt x="634" y="11692"/>
                </a:lnTo>
                <a:lnTo>
                  <a:pt x="503" y="11804"/>
                </a:lnTo>
                <a:lnTo>
                  <a:pt x="336" y="11953"/>
                </a:lnTo>
                <a:lnTo>
                  <a:pt x="280" y="12027"/>
                </a:lnTo>
                <a:lnTo>
                  <a:pt x="243" y="12083"/>
                </a:lnTo>
                <a:lnTo>
                  <a:pt x="261" y="12120"/>
                </a:lnTo>
                <a:lnTo>
                  <a:pt x="280" y="12139"/>
                </a:lnTo>
                <a:lnTo>
                  <a:pt x="317" y="12158"/>
                </a:lnTo>
                <a:lnTo>
                  <a:pt x="373" y="12176"/>
                </a:lnTo>
                <a:lnTo>
                  <a:pt x="410" y="12158"/>
                </a:lnTo>
                <a:lnTo>
                  <a:pt x="466" y="12158"/>
                </a:lnTo>
                <a:lnTo>
                  <a:pt x="578" y="12083"/>
                </a:lnTo>
                <a:lnTo>
                  <a:pt x="690" y="11990"/>
                </a:lnTo>
                <a:lnTo>
                  <a:pt x="801" y="11878"/>
                </a:lnTo>
                <a:lnTo>
                  <a:pt x="1025" y="11636"/>
                </a:lnTo>
                <a:lnTo>
                  <a:pt x="1174" y="11469"/>
                </a:lnTo>
                <a:lnTo>
                  <a:pt x="1230" y="11338"/>
                </a:lnTo>
                <a:lnTo>
                  <a:pt x="1323" y="11115"/>
                </a:lnTo>
                <a:lnTo>
                  <a:pt x="1360" y="11003"/>
                </a:lnTo>
                <a:lnTo>
                  <a:pt x="1360" y="10929"/>
                </a:lnTo>
                <a:lnTo>
                  <a:pt x="1360" y="10910"/>
                </a:lnTo>
                <a:close/>
                <a:moveTo>
                  <a:pt x="92495" y="11041"/>
                </a:moveTo>
                <a:lnTo>
                  <a:pt x="92365" y="11096"/>
                </a:lnTo>
                <a:lnTo>
                  <a:pt x="92216" y="11208"/>
                </a:lnTo>
                <a:lnTo>
                  <a:pt x="92048" y="11320"/>
                </a:lnTo>
                <a:lnTo>
                  <a:pt x="91751" y="11599"/>
                </a:lnTo>
                <a:lnTo>
                  <a:pt x="91583" y="11767"/>
                </a:lnTo>
                <a:lnTo>
                  <a:pt x="91360" y="12027"/>
                </a:lnTo>
                <a:lnTo>
                  <a:pt x="91266" y="12195"/>
                </a:lnTo>
                <a:lnTo>
                  <a:pt x="91248" y="12251"/>
                </a:lnTo>
                <a:lnTo>
                  <a:pt x="91248" y="12307"/>
                </a:lnTo>
                <a:lnTo>
                  <a:pt x="91266" y="12381"/>
                </a:lnTo>
                <a:lnTo>
                  <a:pt x="91304" y="12456"/>
                </a:lnTo>
                <a:lnTo>
                  <a:pt x="91341" y="12474"/>
                </a:lnTo>
                <a:lnTo>
                  <a:pt x="91415" y="12474"/>
                </a:lnTo>
                <a:lnTo>
                  <a:pt x="91453" y="12437"/>
                </a:lnTo>
                <a:lnTo>
                  <a:pt x="92030" y="11711"/>
                </a:lnTo>
                <a:lnTo>
                  <a:pt x="92551" y="11059"/>
                </a:lnTo>
                <a:lnTo>
                  <a:pt x="92533" y="11041"/>
                </a:lnTo>
                <a:close/>
                <a:moveTo>
                  <a:pt x="1527" y="11953"/>
                </a:moveTo>
                <a:lnTo>
                  <a:pt x="1490" y="11971"/>
                </a:lnTo>
                <a:lnTo>
                  <a:pt x="1378" y="12027"/>
                </a:lnTo>
                <a:lnTo>
                  <a:pt x="1248" y="12120"/>
                </a:lnTo>
                <a:lnTo>
                  <a:pt x="1118" y="12251"/>
                </a:lnTo>
                <a:lnTo>
                  <a:pt x="857" y="12530"/>
                </a:lnTo>
                <a:lnTo>
                  <a:pt x="708" y="12679"/>
                </a:lnTo>
                <a:lnTo>
                  <a:pt x="392" y="13070"/>
                </a:lnTo>
                <a:lnTo>
                  <a:pt x="224" y="13275"/>
                </a:lnTo>
                <a:lnTo>
                  <a:pt x="206" y="13312"/>
                </a:lnTo>
                <a:lnTo>
                  <a:pt x="206" y="13331"/>
                </a:lnTo>
                <a:lnTo>
                  <a:pt x="224" y="13312"/>
                </a:lnTo>
                <a:lnTo>
                  <a:pt x="522" y="13107"/>
                </a:lnTo>
                <a:lnTo>
                  <a:pt x="764" y="12921"/>
                </a:lnTo>
                <a:lnTo>
                  <a:pt x="1025" y="12698"/>
                </a:lnTo>
                <a:lnTo>
                  <a:pt x="1267" y="12474"/>
                </a:lnTo>
                <a:lnTo>
                  <a:pt x="1453" y="12269"/>
                </a:lnTo>
                <a:lnTo>
                  <a:pt x="1527" y="12176"/>
                </a:lnTo>
                <a:lnTo>
                  <a:pt x="1565" y="12083"/>
                </a:lnTo>
                <a:lnTo>
                  <a:pt x="1583" y="12027"/>
                </a:lnTo>
                <a:lnTo>
                  <a:pt x="1546" y="11971"/>
                </a:lnTo>
                <a:lnTo>
                  <a:pt x="1527" y="11953"/>
                </a:lnTo>
                <a:close/>
                <a:moveTo>
                  <a:pt x="92551" y="12214"/>
                </a:moveTo>
                <a:lnTo>
                  <a:pt x="92421" y="12251"/>
                </a:lnTo>
                <a:lnTo>
                  <a:pt x="92272" y="12344"/>
                </a:lnTo>
                <a:lnTo>
                  <a:pt x="92104" y="12456"/>
                </a:lnTo>
                <a:lnTo>
                  <a:pt x="91806" y="12716"/>
                </a:lnTo>
                <a:lnTo>
                  <a:pt x="91620" y="12884"/>
                </a:lnTo>
                <a:lnTo>
                  <a:pt x="91509" y="13014"/>
                </a:lnTo>
                <a:lnTo>
                  <a:pt x="91341" y="13256"/>
                </a:lnTo>
                <a:lnTo>
                  <a:pt x="91266" y="13368"/>
                </a:lnTo>
                <a:lnTo>
                  <a:pt x="91248" y="13442"/>
                </a:lnTo>
                <a:lnTo>
                  <a:pt x="91248" y="13480"/>
                </a:lnTo>
                <a:lnTo>
                  <a:pt x="91285" y="13498"/>
                </a:lnTo>
                <a:lnTo>
                  <a:pt x="91341" y="13480"/>
                </a:lnTo>
                <a:lnTo>
                  <a:pt x="91434" y="13405"/>
                </a:lnTo>
                <a:lnTo>
                  <a:pt x="91602" y="13275"/>
                </a:lnTo>
                <a:lnTo>
                  <a:pt x="92048" y="12865"/>
                </a:lnTo>
                <a:lnTo>
                  <a:pt x="92290" y="12642"/>
                </a:lnTo>
                <a:lnTo>
                  <a:pt x="92477" y="12456"/>
                </a:lnTo>
                <a:lnTo>
                  <a:pt x="92588" y="12307"/>
                </a:lnTo>
                <a:lnTo>
                  <a:pt x="92626" y="12251"/>
                </a:lnTo>
                <a:lnTo>
                  <a:pt x="92626" y="12232"/>
                </a:lnTo>
                <a:lnTo>
                  <a:pt x="92588" y="12214"/>
                </a:lnTo>
                <a:close/>
                <a:moveTo>
                  <a:pt x="1788" y="12958"/>
                </a:moveTo>
                <a:lnTo>
                  <a:pt x="1751" y="12977"/>
                </a:lnTo>
                <a:lnTo>
                  <a:pt x="1676" y="12995"/>
                </a:lnTo>
                <a:lnTo>
                  <a:pt x="1546" y="13070"/>
                </a:lnTo>
                <a:lnTo>
                  <a:pt x="1416" y="13163"/>
                </a:lnTo>
                <a:lnTo>
                  <a:pt x="1155" y="13405"/>
                </a:lnTo>
                <a:lnTo>
                  <a:pt x="1006" y="13573"/>
                </a:lnTo>
                <a:lnTo>
                  <a:pt x="839" y="13722"/>
                </a:lnTo>
                <a:lnTo>
                  <a:pt x="578" y="14001"/>
                </a:lnTo>
                <a:lnTo>
                  <a:pt x="448" y="14150"/>
                </a:lnTo>
                <a:lnTo>
                  <a:pt x="354" y="14280"/>
                </a:lnTo>
                <a:lnTo>
                  <a:pt x="299" y="14392"/>
                </a:lnTo>
                <a:lnTo>
                  <a:pt x="299" y="14429"/>
                </a:lnTo>
                <a:lnTo>
                  <a:pt x="317" y="14448"/>
                </a:lnTo>
                <a:lnTo>
                  <a:pt x="354" y="14448"/>
                </a:lnTo>
                <a:lnTo>
                  <a:pt x="429" y="14410"/>
                </a:lnTo>
                <a:lnTo>
                  <a:pt x="615" y="14280"/>
                </a:lnTo>
                <a:lnTo>
                  <a:pt x="894" y="14075"/>
                </a:lnTo>
                <a:lnTo>
                  <a:pt x="1174" y="13815"/>
                </a:lnTo>
                <a:lnTo>
                  <a:pt x="1472" y="13554"/>
                </a:lnTo>
                <a:lnTo>
                  <a:pt x="1695" y="13312"/>
                </a:lnTo>
                <a:lnTo>
                  <a:pt x="1788" y="13200"/>
                </a:lnTo>
                <a:lnTo>
                  <a:pt x="1844" y="13126"/>
                </a:lnTo>
                <a:lnTo>
                  <a:pt x="1881" y="13051"/>
                </a:lnTo>
                <a:lnTo>
                  <a:pt x="1881" y="13014"/>
                </a:lnTo>
                <a:lnTo>
                  <a:pt x="1844" y="12977"/>
                </a:lnTo>
                <a:lnTo>
                  <a:pt x="1788" y="12958"/>
                </a:lnTo>
                <a:close/>
                <a:moveTo>
                  <a:pt x="92514" y="13331"/>
                </a:moveTo>
                <a:lnTo>
                  <a:pt x="92477" y="13349"/>
                </a:lnTo>
                <a:lnTo>
                  <a:pt x="92346" y="13386"/>
                </a:lnTo>
                <a:lnTo>
                  <a:pt x="92197" y="13461"/>
                </a:lnTo>
                <a:lnTo>
                  <a:pt x="92030" y="13573"/>
                </a:lnTo>
                <a:lnTo>
                  <a:pt x="91732" y="13777"/>
                </a:lnTo>
                <a:lnTo>
                  <a:pt x="91546" y="13926"/>
                </a:lnTo>
                <a:lnTo>
                  <a:pt x="91490" y="14001"/>
                </a:lnTo>
                <a:lnTo>
                  <a:pt x="91415" y="14094"/>
                </a:lnTo>
                <a:lnTo>
                  <a:pt x="91360" y="14224"/>
                </a:lnTo>
                <a:lnTo>
                  <a:pt x="91304" y="14355"/>
                </a:lnTo>
                <a:lnTo>
                  <a:pt x="91266" y="14466"/>
                </a:lnTo>
                <a:lnTo>
                  <a:pt x="91266" y="14541"/>
                </a:lnTo>
                <a:lnTo>
                  <a:pt x="91285" y="14559"/>
                </a:lnTo>
                <a:lnTo>
                  <a:pt x="91322" y="14541"/>
                </a:lnTo>
                <a:lnTo>
                  <a:pt x="91415" y="14485"/>
                </a:lnTo>
                <a:lnTo>
                  <a:pt x="92011" y="13908"/>
                </a:lnTo>
                <a:lnTo>
                  <a:pt x="92384" y="13535"/>
                </a:lnTo>
                <a:lnTo>
                  <a:pt x="92495" y="13405"/>
                </a:lnTo>
                <a:lnTo>
                  <a:pt x="92533" y="13349"/>
                </a:lnTo>
                <a:lnTo>
                  <a:pt x="92514" y="13331"/>
                </a:lnTo>
                <a:close/>
                <a:moveTo>
                  <a:pt x="1639" y="14206"/>
                </a:moveTo>
                <a:lnTo>
                  <a:pt x="1546" y="14262"/>
                </a:lnTo>
                <a:lnTo>
                  <a:pt x="1360" y="14392"/>
                </a:lnTo>
                <a:lnTo>
                  <a:pt x="1118" y="14559"/>
                </a:lnTo>
                <a:lnTo>
                  <a:pt x="857" y="14764"/>
                </a:lnTo>
                <a:lnTo>
                  <a:pt x="634" y="14969"/>
                </a:lnTo>
                <a:lnTo>
                  <a:pt x="448" y="15155"/>
                </a:lnTo>
                <a:lnTo>
                  <a:pt x="373" y="15230"/>
                </a:lnTo>
                <a:lnTo>
                  <a:pt x="336" y="15304"/>
                </a:lnTo>
                <a:lnTo>
                  <a:pt x="336" y="15360"/>
                </a:lnTo>
                <a:lnTo>
                  <a:pt x="354" y="15397"/>
                </a:lnTo>
                <a:lnTo>
                  <a:pt x="448" y="15397"/>
                </a:lnTo>
                <a:lnTo>
                  <a:pt x="559" y="15360"/>
                </a:lnTo>
                <a:lnTo>
                  <a:pt x="690" y="15267"/>
                </a:lnTo>
                <a:lnTo>
                  <a:pt x="820" y="15155"/>
                </a:lnTo>
                <a:lnTo>
                  <a:pt x="1081" y="14932"/>
                </a:lnTo>
                <a:lnTo>
                  <a:pt x="1230" y="14783"/>
                </a:lnTo>
                <a:lnTo>
                  <a:pt x="1341" y="14671"/>
                </a:lnTo>
                <a:lnTo>
                  <a:pt x="1546" y="14466"/>
                </a:lnTo>
                <a:lnTo>
                  <a:pt x="1639" y="14355"/>
                </a:lnTo>
                <a:lnTo>
                  <a:pt x="1695" y="14262"/>
                </a:lnTo>
                <a:lnTo>
                  <a:pt x="1714" y="14243"/>
                </a:lnTo>
                <a:lnTo>
                  <a:pt x="1695" y="14224"/>
                </a:lnTo>
                <a:lnTo>
                  <a:pt x="1676" y="14206"/>
                </a:lnTo>
                <a:close/>
                <a:moveTo>
                  <a:pt x="92477" y="14429"/>
                </a:moveTo>
                <a:lnTo>
                  <a:pt x="92216" y="14615"/>
                </a:lnTo>
                <a:lnTo>
                  <a:pt x="91751" y="14969"/>
                </a:lnTo>
                <a:lnTo>
                  <a:pt x="91527" y="15155"/>
                </a:lnTo>
                <a:lnTo>
                  <a:pt x="91360" y="15341"/>
                </a:lnTo>
                <a:lnTo>
                  <a:pt x="91285" y="15416"/>
                </a:lnTo>
                <a:lnTo>
                  <a:pt x="91248" y="15490"/>
                </a:lnTo>
                <a:lnTo>
                  <a:pt x="91229" y="15528"/>
                </a:lnTo>
                <a:lnTo>
                  <a:pt x="91248" y="15583"/>
                </a:lnTo>
                <a:lnTo>
                  <a:pt x="91304" y="15602"/>
                </a:lnTo>
                <a:lnTo>
                  <a:pt x="91378" y="15602"/>
                </a:lnTo>
                <a:lnTo>
                  <a:pt x="91471" y="15565"/>
                </a:lnTo>
                <a:lnTo>
                  <a:pt x="91546" y="15509"/>
                </a:lnTo>
                <a:lnTo>
                  <a:pt x="91751" y="15341"/>
                </a:lnTo>
                <a:lnTo>
                  <a:pt x="91955" y="15118"/>
                </a:lnTo>
                <a:lnTo>
                  <a:pt x="92142" y="14876"/>
                </a:lnTo>
                <a:lnTo>
                  <a:pt x="92309" y="14652"/>
                </a:lnTo>
                <a:lnTo>
                  <a:pt x="92477" y="14429"/>
                </a:lnTo>
                <a:close/>
                <a:moveTo>
                  <a:pt x="1490" y="15267"/>
                </a:moveTo>
                <a:lnTo>
                  <a:pt x="1397" y="15323"/>
                </a:lnTo>
                <a:lnTo>
                  <a:pt x="1230" y="15472"/>
                </a:lnTo>
                <a:lnTo>
                  <a:pt x="801" y="15863"/>
                </a:lnTo>
                <a:lnTo>
                  <a:pt x="578" y="16086"/>
                </a:lnTo>
                <a:lnTo>
                  <a:pt x="392" y="16272"/>
                </a:lnTo>
                <a:lnTo>
                  <a:pt x="280" y="16421"/>
                </a:lnTo>
                <a:lnTo>
                  <a:pt x="261" y="16477"/>
                </a:lnTo>
                <a:lnTo>
                  <a:pt x="261" y="16514"/>
                </a:lnTo>
                <a:lnTo>
                  <a:pt x="299" y="16533"/>
                </a:lnTo>
                <a:lnTo>
                  <a:pt x="336" y="16552"/>
                </a:lnTo>
                <a:lnTo>
                  <a:pt x="410" y="16552"/>
                </a:lnTo>
                <a:lnTo>
                  <a:pt x="503" y="16533"/>
                </a:lnTo>
                <a:lnTo>
                  <a:pt x="615" y="16458"/>
                </a:lnTo>
                <a:lnTo>
                  <a:pt x="745" y="16365"/>
                </a:lnTo>
                <a:lnTo>
                  <a:pt x="857" y="16254"/>
                </a:lnTo>
                <a:lnTo>
                  <a:pt x="1099" y="15993"/>
                </a:lnTo>
                <a:lnTo>
                  <a:pt x="1304" y="15714"/>
                </a:lnTo>
                <a:lnTo>
                  <a:pt x="1453" y="15453"/>
                </a:lnTo>
                <a:lnTo>
                  <a:pt x="1509" y="15360"/>
                </a:lnTo>
                <a:lnTo>
                  <a:pt x="1527" y="15304"/>
                </a:lnTo>
                <a:lnTo>
                  <a:pt x="1527" y="15267"/>
                </a:lnTo>
                <a:close/>
                <a:moveTo>
                  <a:pt x="92309" y="15379"/>
                </a:moveTo>
                <a:lnTo>
                  <a:pt x="92197" y="15434"/>
                </a:lnTo>
                <a:lnTo>
                  <a:pt x="92048" y="15546"/>
                </a:lnTo>
                <a:lnTo>
                  <a:pt x="91881" y="15676"/>
                </a:lnTo>
                <a:lnTo>
                  <a:pt x="91583" y="15974"/>
                </a:lnTo>
                <a:lnTo>
                  <a:pt x="91397" y="16161"/>
                </a:lnTo>
                <a:lnTo>
                  <a:pt x="91285" y="16309"/>
                </a:lnTo>
                <a:lnTo>
                  <a:pt x="91118" y="16570"/>
                </a:lnTo>
                <a:lnTo>
                  <a:pt x="91062" y="16700"/>
                </a:lnTo>
                <a:lnTo>
                  <a:pt x="91024" y="16794"/>
                </a:lnTo>
                <a:lnTo>
                  <a:pt x="91024" y="16812"/>
                </a:lnTo>
                <a:lnTo>
                  <a:pt x="91043" y="16831"/>
                </a:lnTo>
                <a:lnTo>
                  <a:pt x="91080" y="16831"/>
                </a:lnTo>
                <a:lnTo>
                  <a:pt x="91136" y="16812"/>
                </a:lnTo>
                <a:lnTo>
                  <a:pt x="91248" y="16738"/>
                </a:lnTo>
                <a:lnTo>
                  <a:pt x="91434" y="16570"/>
                </a:lnTo>
                <a:lnTo>
                  <a:pt x="91881" y="16105"/>
                </a:lnTo>
                <a:lnTo>
                  <a:pt x="92104" y="15863"/>
                </a:lnTo>
                <a:lnTo>
                  <a:pt x="92272" y="15639"/>
                </a:lnTo>
                <a:lnTo>
                  <a:pt x="92384" y="15472"/>
                </a:lnTo>
                <a:lnTo>
                  <a:pt x="92402" y="15416"/>
                </a:lnTo>
                <a:lnTo>
                  <a:pt x="92402" y="15397"/>
                </a:lnTo>
                <a:lnTo>
                  <a:pt x="92365" y="15379"/>
                </a:lnTo>
                <a:close/>
                <a:moveTo>
                  <a:pt x="1509" y="16272"/>
                </a:moveTo>
                <a:lnTo>
                  <a:pt x="1397" y="16365"/>
                </a:lnTo>
                <a:lnTo>
                  <a:pt x="1230" y="16533"/>
                </a:lnTo>
                <a:lnTo>
                  <a:pt x="801" y="17017"/>
                </a:lnTo>
                <a:lnTo>
                  <a:pt x="410" y="17482"/>
                </a:lnTo>
                <a:lnTo>
                  <a:pt x="280" y="17613"/>
                </a:lnTo>
                <a:lnTo>
                  <a:pt x="224" y="17669"/>
                </a:lnTo>
                <a:lnTo>
                  <a:pt x="261" y="17687"/>
                </a:lnTo>
                <a:lnTo>
                  <a:pt x="299" y="17687"/>
                </a:lnTo>
                <a:lnTo>
                  <a:pt x="410" y="17631"/>
                </a:lnTo>
                <a:lnTo>
                  <a:pt x="559" y="17538"/>
                </a:lnTo>
                <a:lnTo>
                  <a:pt x="708" y="17427"/>
                </a:lnTo>
                <a:lnTo>
                  <a:pt x="1025" y="17166"/>
                </a:lnTo>
                <a:lnTo>
                  <a:pt x="1192" y="16998"/>
                </a:lnTo>
                <a:lnTo>
                  <a:pt x="1304" y="16849"/>
                </a:lnTo>
                <a:lnTo>
                  <a:pt x="1472" y="16570"/>
                </a:lnTo>
                <a:lnTo>
                  <a:pt x="1546" y="16440"/>
                </a:lnTo>
                <a:lnTo>
                  <a:pt x="1583" y="16347"/>
                </a:lnTo>
                <a:lnTo>
                  <a:pt x="1583" y="16309"/>
                </a:lnTo>
                <a:lnTo>
                  <a:pt x="1583" y="16272"/>
                </a:lnTo>
                <a:close/>
                <a:moveTo>
                  <a:pt x="92328" y="16626"/>
                </a:moveTo>
                <a:lnTo>
                  <a:pt x="92253" y="16645"/>
                </a:lnTo>
                <a:lnTo>
                  <a:pt x="92179" y="16700"/>
                </a:lnTo>
                <a:lnTo>
                  <a:pt x="92011" y="16831"/>
                </a:lnTo>
                <a:lnTo>
                  <a:pt x="91806" y="16998"/>
                </a:lnTo>
                <a:lnTo>
                  <a:pt x="91639" y="17203"/>
                </a:lnTo>
                <a:lnTo>
                  <a:pt x="91471" y="17389"/>
                </a:lnTo>
                <a:lnTo>
                  <a:pt x="91360" y="17576"/>
                </a:lnTo>
                <a:lnTo>
                  <a:pt x="91341" y="17631"/>
                </a:lnTo>
                <a:lnTo>
                  <a:pt x="91322" y="17687"/>
                </a:lnTo>
                <a:lnTo>
                  <a:pt x="91341" y="17724"/>
                </a:lnTo>
                <a:lnTo>
                  <a:pt x="91453" y="17724"/>
                </a:lnTo>
                <a:lnTo>
                  <a:pt x="91527" y="17687"/>
                </a:lnTo>
                <a:lnTo>
                  <a:pt x="91676" y="17557"/>
                </a:lnTo>
                <a:lnTo>
                  <a:pt x="91844" y="17371"/>
                </a:lnTo>
                <a:lnTo>
                  <a:pt x="91993" y="17185"/>
                </a:lnTo>
                <a:lnTo>
                  <a:pt x="92142" y="16980"/>
                </a:lnTo>
                <a:lnTo>
                  <a:pt x="92235" y="16794"/>
                </a:lnTo>
                <a:lnTo>
                  <a:pt x="92309" y="16682"/>
                </a:lnTo>
                <a:lnTo>
                  <a:pt x="92328" y="16626"/>
                </a:lnTo>
                <a:close/>
                <a:moveTo>
                  <a:pt x="1397" y="17576"/>
                </a:moveTo>
                <a:lnTo>
                  <a:pt x="1323" y="17594"/>
                </a:lnTo>
                <a:lnTo>
                  <a:pt x="1230" y="17631"/>
                </a:lnTo>
                <a:lnTo>
                  <a:pt x="1025" y="17780"/>
                </a:lnTo>
                <a:lnTo>
                  <a:pt x="820" y="17967"/>
                </a:lnTo>
                <a:lnTo>
                  <a:pt x="429" y="18357"/>
                </a:lnTo>
                <a:lnTo>
                  <a:pt x="243" y="18562"/>
                </a:lnTo>
                <a:lnTo>
                  <a:pt x="503" y="18413"/>
                </a:lnTo>
                <a:lnTo>
                  <a:pt x="950" y="18115"/>
                </a:lnTo>
                <a:lnTo>
                  <a:pt x="1192" y="17967"/>
                </a:lnTo>
                <a:lnTo>
                  <a:pt x="1378" y="17818"/>
                </a:lnTo>
                <a:lnTo>
                  <a:pt x="1453" y="17743"/>
                </a:lnTo>
                <a:lnTo>
                  <a:pt x="1490" y="17687"/>
                </a:lnTo>
                <a:lnTo>
                  <a:pt x="1509" y="17631"/>
                </a:lnTo>
                <a:lnTo>
                  <a:pt x="1509" y="17594"/>
                </a:lnTo>
                <a:lnTo>
                  <a:pt x="1453" y="17576"/>
                </a:lnTo>
                <a:close/>
                <a:moveTo>
                  <a:pt x="92514" y="17669"/>
                </a:moveTo>
                <a:lnTo>
                  <a:pt x="92458" y="17687"/>
                </a:lnTo>
                <a:lnTo>
                  <a:pt x="92309" y="17799"/>
                </a:lnTo>
                <a:lnTo>
                  <a:pt x="92123" y="17948"/>
                </a:lnTo>
                <a:lnTo>
                  <a:pt x="91918" y="18153"/>
                </a:lnTo>
                <a:lnTo>
                  <a:pt x="91527" y="18544"/>
                </a:lnTo>
                <a:lnTo>
                  <a:pt x="91322" y="18786"/>
                </a:lnTo>
                <a:lnTo>
                  <a:pt x="91304" y="18804"/>
                </a:lnTo>
                <a:lnTo>
                  <a:pt x="91341" y="18804"/>
                </a:lnTo>
                <a:lnTo>
                  <a:pt x="91490" y="18730"/>
                </a:lnTo>
                <a:lnTo>
                  <a:pt x="91713" y="18581"/>
                </a:lnTo>
                <a:lnTo>
                  <a:pt x="91974" y="18376"/>
                </a:lnTo>
                <a:lnTo>
                  <a:pt x="92235" y="18171"/>
                </a:lnTo>
                <a:lnTo>
                  <a:pt x="92458" y="17948"/>
                </a:lnTo>
                <a:lnTo>
                  <a:pt x="92533" y="17855"/>
                </a:lnTo>
                <a:lnTo>
                  <a:pt x="92570" y="17780"/>
                </a:lnTo>
                <a:lnTo>
                  <a:pt x="92570" y="17706"/>
                </a:lnTo>
                <a:lnTo>
                  <a:pt x="92570" y="17687"/>
                </a:lnTo>
                <a:lnTo>
                  <a:pt x="92551" y="17669"/>
                </a:lnTo>
                <a:close/>
                <a:moveTo>
                  <a:pt x="1490" y="18506"/>
                </a:moveTo>
                <a:lnTo>
                  <a:pt x="1453" y="18525"/>
                </a:lnTo>
                <a:lnTo>
                  <a:pt x="1248" y="18618"/>
                </a:lnTo>
                <a:lnTo>
                  <a:pt x="987" y="18804"/>
                </a:lnTo>
                <a:lnTo>
                  <a:pt x="671" y="19009"/>
                </a:lnTo>
                <a:lnTo>
                  <a:pt x="373" y="19251"/>
                </a:lnTo>
                <a:lnTo>
                  <a:pt x="261" y="19363"/>
                </a:lnTo>
                <a:lnTo>
                  <a:pt x="150" y="19475"/>
                </a:lnTo>
                <a:lnTo>
                  <a:pt x="57" y="19586"/>
                </a:lnTo>
                <a:lnTo>
                  <a:pt x="19" y="19679"/>
                </a:lnTo>
                <a:lnTo>
                  <a:pt x="1" y="19772"/>
                </a:lnTo>
                <a:lnTo>
                  <a:pt x="19" y="19810"/>
                </a:lnTo>
                <a:lnTo>
                  <a:pt x="38" y="19828"/>
                </a:lnTo>
                <a:lnTo>
                  <a:pt x="75" y="19847"/>
                </a:lnTo>
                <a:lnTo>
                  <a:pt x="131" y="19828"/>
                </a:lnTo>
                <a:lnTo>
                  <a:pt x="299" y="19717"/>
                </a:lnTo>
                <a:lnTo>
                  <a:pt x="522" y="19530"/>
                </a:lnTo>
                <a:lnTo>
                  <a:pt x="783" y="19307"/>
                </a:lnTo>
                <a:lnTo>
                  <a:pt x="1043" y="19084"/>
                </a:lnTo>
                <a:lnTo>
                  <a:pt x="1267" y="18842"/>
                </a:lnTo>
                <a:lnTo>
                  <a:pt x="1434" y="18655"/>
                </a:lnTo>
                <a:lnTo>
                  <a:pt x="1490" y="18581"/>
                </a:lnTo>
                <a:lnTo>
                  <a:pt x="1509" y="18525"/>
                </a:lnTo>
                <a:lnTo>
                  <a:pt x="1509" y="18506"/>
                </a:lnTo>
                <a:close/>
                <a:moveTo>
                  <a:pt x="92477" y="18842"/>
                </a:moveTo>
                <a:lnTo>
                  <a:pt x="92365" y="18879"/>
                </a:lnTo>
                <a:lnTo>
                  <a:pt x="92197" y="18953"/>
                </a:lnTo>
                <a:lnTo>
                  <a:pt x="92030" y="19065"/>
                </a:lnTo>
                <a:lnTo>
                  <a:pt x="91713" y="19270"/>
                </a:lnTo>
                <a:lnTo>
                  <a:pt x="91546" y="19400"/>
                </a:lnTo>
                <a:lnTo>
                  <a:pt x="91509" y="19456"/>
                </a:lnTo>
                <a:lnTo>
                  <a:pt x="91453" y="19530"/>
                </a:lnTo>
                <a:lnTo>
                  <a:pt x="91341" y="19735"/>
                </a:lnTo>
                <a:lnTo>
                  <a:pt x="91304" y="19828"/>
                </a:lnTo>
                <a:lnTo>
                  <a:pt x="91304" y="19884"/>
                </a:lnTo>
                <a:lnTo>
                  <a:pt x="91304" y="19903"/>
                </a:lnTo>
                <a:lnTo>
                  <a:pt x="91322" y="19903"/>
                </a:lnTo>
                <a:lnTo>
                  <a:pt x="91415" y="19847"/>
                </a:lnTo>
                <a:lnTo>
                  <a:pt x="92011" y="19344"/>
                </a:lnTo>
                <a:lnTo>
                  <a:pt x="92384" y="19028"/>
                </a:lnTo>
                <a:lnTo>
                  <a:pt x="92495" y="18916"/>
                </a:lnTo>
                <a:lnTo>
                  <a:pt x="92551" y="18860"/>
                </a:lnTo>
                <a:lnTo>
                  <a:pt x="92514" y="18842"/>
                </a:lnTo>
                <a:close/>
                <a:moveTo>
                  <a:pt x="92439" y="19977"/>
                </a:moveTo>
                <a:lnTo>
                  <a:pt x="92309" y="19996"/>
                </a:lnTo>
                <a:lnTo>
                  <a:pt x="92142" y="20070"/>
                </a:lnTo>
                <a:lnTo>
                  <a:pt x="91974" y="20163"/>
                </a:lnTo>
                <a:lnTo>
                  <a:pt x="91788" y="20275"/>
                </a:lnTo>
                <a:lnTo>
                  <a:pt x="91639" y="20405"/>
                </a:lnTo>
                <a:lnTo>
                  <a:pt x="91490" y="20554"/>
                </a:lnTo>
                <a:lnTo>
                  <a:pt x="91378" y="20685"/>
                </a:lnTo>
                <a:lnTo>
                  <a:pt x="91304" y="20796"/>
                </a:lnTo>
                <a:lnTo>
                  <a:pt x="91285" y="20852"/>
                </a:lnTo>
                <a:lnTo>
                  <a:pt x="91304" y="20871"/>
                </a:lnTo>
                <a:lnTo>
                  <a:pt x="91360" y="20871"/>
                </a:lnTo>
                <a:lnTo>
                  <a:pt x="91434" y="20834"/>
                </a:lnTo>
                <a:lnTo>
                  <a:pt x="91639" y="20703"/>
                </a:lnTo>
                <a:lnTo>
                  <a:pt x="91862" y="20536"/>
                </a:lnTo>
                <a:lnTo>
                  <a:pt x="92104" y="20331"/>
                </a:lnTo>
                <a:lnTo>
                  <a:pt x="92290" y="20163"/>
                </a:lnTo>
                <a:lnTo>
                  <a:pt x="92421" y="20033"/>
                </a:lnTo>
                <a:lnTo>
                  <a:pt x="92458" y="19996"/>
                </a:lnTo>
                <a:lnTo>
                  <a:pt x="92439" y="19977"/>
                </a:lnTo>
                <a:close/>
                <a:moveTo>
                  <a:pt x="1509" y="19530"/>
                </a:moveTo>
                <a:lnTo>
                  <a:pt x="1490" y="19549"/>
                </a:lnTo>
                <a:lnTo>
                  <a:pt x="1378" y="19624"/>
                </a:lnTo>
                <a:lnTo>
                  <a:pt x="1211" y="19791"/>
                </a:lnTo>
                <a:lnTo>
                  <a:pt x="764" y="20257"/>
                </a:lnTo>
                <a:lnTo>
                  <a:pt x="373" y="20703"/>
                </a:lnTo>
                <a:lnTo>
                  <a:pt x="261" y="20852"/>
                </a:lnTo>
                <a:lnTo>
                  <a:pt x="224" y="20908"/>
                </a:lnTo>
                <a:lnTo>
                  <a:pt x="224" y="20927"/>
                </a:lnTo>
                <a:lnTo>
                  <a:pt x="261" y="20945"/>
                </a:lnTo>
                <a:lnTo>
                  <a:pt x="299" y="20945"/>
                </a:lnTo>
                <a:lnTo>
                  <a:pt x="410" y="20890"/>
                </a:lnTo>
                <a:lnTo>
                  <a:pt x="559" y="20796"/>
                </a:lnTo>
                <a:lnTo>
                  <a:pt x="690" y="20666"/>
                </a:lnTo>
                <a:lnTo>
                  <a:pt x="969" y="20405"/>
                </a:lnTo>
                <a:lnTo>
                  <a:pt x="1118" y="20238"/>
                </a:lnTo>
                <a:lnTo>
                  <a:pt x="1248" y="20070"/>
                </a:lnTo>
                <a:lnTo>
                  <a:pt x="1397" y="19810"/>
                </a:lnTo>
                <a:lnTo>
                  <a:pt x="1527" y="19586"/>
                </a:lnTo>
                <a:lnTo>
                  <a:pt x="1527" y="19530"/>
                </a:lnTo>
                <a:close/>
                <a:moveTo>
                  <a:pt x="1360" y="20666"/>
                </a:moveTo>
                <a:lnTo>
                  <a:pt x="1267" y="20741"/>
                </a:lnTo>
                <a:lnTo>
                  <a:pt x="1174" y="20852"/>
                </a:lnTo>
                <a:lnTo>
                  <a:pt x="1062" y="20983"/>
                </a:lnTo>
                <a:lnTo>
                  <a:pt x="857" y="21262"/>
                </a:lnTo>
                <a:lnTo>
                  <a:pt x="727" y="21411"/>
                </a:lnTo>
                <a:lnTo>
                  <a:pt x="615" y="21523"/>
                </a:lnTo>
                <a:lnTo>
                  <a:pt x="392" y="21746"/>
                </a:lnTo>
                <a:lnTo>
                  <a:pt x="299" y="21858"/>
                </a:lnTo>
                <a:lnTo>
                  <a:pt x="224" y="21932"/>
                </a:lnTo>
                <a:lnTo>
                  <a:pt x="206" y="21969"/>
                </a:lnTo>
                <a:lnTo>
                  <a:pt x="224" y="21988"/>
                </a:lnTo>
                <a:lnTo>
                  <a:pt x="280" y="21988"/>
                </a:lnTo>
                <a:lnTo>
                  <a:pt x="392" y="21914"/>
                </a:lnTo>
                <a:lnTo>
                  <a:pt x="615" y="21783"/>
                </a:lnTo>
                <a:lnTo>
                  <a:pt x="857" y="21597"/>
                </a:lnTo>
                <a:lnTo>
                  <a:pt x="1118" y="21374"/>
                </a:lnTo>
                <a:lnTo>
                  <a:pt x="1341" y="21150"/>
                </a:lnTo>
                <a:lnTo>
                  <a:pt x="1434" y="21038"/>
                </a:lnTo>
                <a:lnTo>
                  <a:pt x="1490" y="20945"/>
                </a:lnTo>
                <a:lnTo>
                  <a:pt x="1527" y="20852"/>
                </a:lnTo>
                <a:lnTo>
                  <a:pt x="1546" y="20778"/>
                </a:lnTo>
                <a:lnTo>
                  <a:pt x="1509" y="20703"/>
                </a:lnTo>
                <a:lnTo>
                  <a:pt x="1434" y="20666"/>
                </a:lnTo>
                <a:close/>
                <a:moveTo>
                  <a:pt x="92421" y="20871"/>
                </a:moveTo>
                <a:lnTo>
                  <a:pt x="92290" y="20908"/>
                </a:lnTo>
                <a:lnTo>
                  <a:pt x="92142" y="21001"/>
                </a:lnTo>
                <a:lnTo>
                  <a:pt x="91974" y="21113"/>
                </a:lnTo>
                <a:lnTo>
                  <a:pt x="91676" y="21374"/>
                </a:lnTo>
                <a:lnTo>
                  <a:pt x="91509" y="21504"/>
                </a:lnTo>
                <a:lnTo>
                  <a:pt x="91397" y="21671"/>
                </a:lnTo>
                <a:lnTo>
                  <a:pt x="91229" y="21932"/>
                </a:lnTo>
                <a:lnTo>
                  <a:pt x="91155" y="22044"/>
                </a:lnTo>
                <a:lnTo>
                  <a:pt x="91118" y="22137"/>
                </a:lnTo>
                <a:lnTo>
                  <a:pt x="91118" y="22174"/>
                </a:lnTo>
                <a:lnTo>
                  <a:pt x="91118" y="22193"/>
                </a:lnTo>
                <a:lnTo>
                  <a:pt x="91136" y="22193"/>
                </a:lnTo>
                <a:lnTo>
                  <a:pt x="91173" y="22174"/>
                </a:lnTo>
                <a:lnTo>
                  <a:pt x="91434" y="21951"/>
                </a:lnTo>
                <a:lnTo>
                  <a:pt x="91899" y="21523"/>
                </a:lnTo>
                <a:lnTo>
                  <a:pt x="92328" y="21094"/>
                </a:lnTo>
                <a:lnTo>
                  <a:pt x="92458" y="20945"/>
                </a:lnTo>
                <a:lnTo>
                  <a:pt x="92495" y="20890"/>
                </a:lnTo>
                <a:lnTo>
                  <a:pt x="92458" y="20871"/>
                </a:lnTo>
                <a:close/>
                <a:moveTo>
                  <a:pt x="1583" y="21820"/>
                </a:moveTo>
                <a:lnTo>
                  <a:pt x="1472" y="21858"/>
                </a:lnTo>
                <a:lnTo>
                  <a:pt x="1341" y="21932"/>
                </a:lnTo>
                <a:lnTo>
                  <a:pt x="1192" y="22025"/>
                </a:lnTo>
                <a:lnTo>
                  <a:pt x="932" y="22249"/>
                </a:lnTo>
                <a:lnTo>
                  <a:pt x="783" y="22379"/>
                </a:lnTo>
                <a:lnTo>
                  <a:pt x="652" y="22509"/>
                </a:lnTo>
                <a:lnTo>
                  <a:pt x="448" y="22733"/>
                </a:lnTo>
                <a:lnTo>
                  <a:pt x="280" y="22938"/>
                </a:lnTo>
                <a:lnTo>
                  <a:pt x="243" y="22993"/>
                </a:lnTo>
                <a:lnTo>
                  <a:pt x="261" y="22993"/>
                </a:lnTo>
                <a:lnTo>
                  <a:pt x="541" y="22807"/>
                </a:lnTo>
                <a:lnTo>
                  <a:pt x="1062" y="22472"/>
                </a:lnTo>
                <a:lnTo>
                  <a:pt x="1304" y="22286"/>
                </a:lnTo>
                <a:lnTo>
                  <a:pt x="1509" y="22100"/>
                </a:lnTo>
                <a:lnTo>
                  <a:pt x="1583" y="22025"/>
                </a:lnTo>
                <a:lnTo>
                  <a:pt x="1639" y="21951"/>
                </a:lnTo>
                <a:lnTo>
                  <a:pt x="1658" y="21895"/>
                </a:lnTo>
                <a:lnTo>
                  <a:pt x="1658" y="21839"/>
                </a:lnTo>
                <a:lnTo>
                  <a:pt x="1621" y="21820"/>
                </a:lnTo>
                <a:close/>
                <a:moveTo>
                  <a:pt x="92272" y="22044"/>
                </a:moveTo>
                <a:lnTo>
                  <a:pt x="92197" y="22062"/>
                </a:lnTo>
                <a:lnTo>
                  <a:pt x="92086" y="22118"/>
                </a:lnTo>
                <a:lnTo>
                  <a:pt x="91993" y="22193"/>
                </a:lnTo>
                <a:lnTo>
                  <a:pt x="91881" y="22286"/>
                </a:lnTo>
                <a:lnTo>
                  <a:pt x="91657" y="22509"/>
                </a:lnTo>
                <a:lnTo>
                  <a:pt x="91453" y="22751"/>
                </a:lnTo>
                <a:lnTo>
                  <a:pt x="91304" y="22956"/>
                </a:lnTo>
                <a:lnTo>
                  <a:pt x="91266" y="23049"/>
                </a:lnTo>
                <a:lnTo>
                  <a:pt x="91266" y="23105"/>
                </a:lnTo>
                <a:lnTo>
                  <a:pt x="91285" y="23124"/>
                </a:lnTo>
                <a:lnTo>
                  <a:pt x="91322" y="23124"/>
                </a:lnTo>
                <a:lnTo>
                  <a:pt x="91415" y="23086"/>
                </a:lnTo>
                <a:lnTo>
                  <a:pt x="91564" y="22975"/>
                </a:lnTo>
                <a:lnTo>
                  <a:pt x="91937" y="22640"/>
                </a:lnTo>
                <a:lnTo>
                  <a:pt x="92123" y="22472"/>
                </a:lnTo>
                <a:lnTo>
                  <a:pt x="92272" y="22305"/>
                </a:lnTo>
                <a:lnTo>
                  <a:pt x="92384" y="22193"/>
                </a:lnTo>
                <a:lnTo>
                  <a:pt x="92402" y="22137"/>
                </a:lnTo>
                <a:lnTo>
                  <a:pt x="92402" y="22100"/>
                </a:lnTo>
                <a:lnTo>
                  <a:pt x="92384" y="22081"/>
                </a:lnTo>
                <a:lnTo>
                  <a:pt x="92346" y="22062"/>
                </a:lnTo>
                <a:lnTo>
                  <a:pt x="92272" y="22044"/>
                </a:lnTo>
                <a:close/>
                <a:moveTo>
                  <a:pt x="1509" y="22900"/>
                </a:moveTo>
                <a:lnTo>
                  <a:pt x="1472" y="22919"/>
                </a:lnTo>
                <a:lnTo>
                  <a:pt x="1360" y="22975"/>
                </a:lnTo>
                <a:lnTo>
                  <a:pt x="1230" y="23068"/>
                </a:lnTo>
                <a:lnTo>
                  <a:pt x="1081" y="23180"/>
                </a:lnTo>
                <a:lnTo>
                  <a:pt x="839" y="23403"/>
                </a:lnTo>
                <a:lnTo>
                  <a:pt x="671" y="23571"/>
                </a:lnTo>
                <a:lnTo>
                  <a:pt x="392" y="23868"/>
                </a:lnTo>
                <a:lnTo>
                  <a:pt x="261" y="24055"/>
                </a:lnTo>
                <a:lnTo>
                  <a:pt x="243" y="24092"/>
                </a:lnTo>
                <a:lnTo>
                  <a:pt x="280" y="24073"/>
                </a:lnTo>
                <a:lnTo>
                  <a:pt x="615" y="23850"/>
                </a:lnTo>
                <a:lnTo>
                  <a:pt x="876" y="23682"/>
                </a:lnTo>
                <a:lnTo>
                  <a:pt x="1136" y="23496"/>
                </a:lnTo>
                <a:lnTo>
                  <a:pt x="1378" y="23310"/>
                </a:lnTo>
                <a:lnTo>
                  <a:pt x="1546" y="23124"/>
                </a:lnTo>
                <a:lnTo>
                  <a:pt x="1602" y="23049"/>
                </a:lnTo>
                <a:lnTo>
                  <a:pt x="1621" y="22993"/>
                </a:lnTo>
                <a:lnTo>
                  <a:pt x="1602" y="22938"/>
                </a:lnTo>
                <a:lnTo>
                  <a:pt x="1546" y="22919"/>
                </a:lnTo>
                <a:lnTo>
                  <a:pt x="1509" y="22900"/>
                </a:lnTo>
                <a:close/>
                <a:moveTo>
                  <a:pt x="92477" y="23031"/>
                </a:moveTo>
                <a:lnTo>
                  <a:pt x="92458" y="23049"/>
                </a:lnTo>
                <a:lnTo>
                  <a:pt x="92365" y="23086"/>
                </a:lnTo>
                <a:lnTo>
                  <a:pt x="92067" y="23273"/>
                </a:lnTo>
                <a:lnTo>
                  <a:pt x="91751" y="23496"/>
                </a:lnTo>
                <a:lnTo>
                  <a:pt x="91639" y="23589"/>
                </a:lnTo>
                <a:lnTo>
                  <a:pt x="91564" y="23645"/>
                </a:lnTo>
                <a:lnTo>
                  <a:pt x="91453" y="23831"/>
                </a:lnTo>
                <a:lnTo>
                  <a:pt x="91304" y="24110"/>
                </a:lnTo>
                <a:lnTo>
                  <a:pt x="91248" y="24241"/>
                </a:lnTo>
                <a:lnTo>
                  <a:pt x="91211" y="24352"/>
                </a:lnTo>
                <a:lnTo>
                  <a:pt x="91211" y="24408"/>
                </a:lnTo>
                <a:lnTo>
                  <a:pt x="91229" y="24427"/>
                </a:lnTo>
                <a:lnTo>
                  <a:pt x="91266" y="24408"/>
                </a:lnTo>
                <a:lnTo>
                  <a:pt x="91397" y="24297"/>
                </a:lnTo>
                <a:lnTo>
                  <a:pt x="91564" y="24148"/>
                </a:lnTo>
                <a:lnTo>
                  <a:pt x="91751" y="23980"/>
                </a:lnTo>
                <a:lnTo>
                  <a:pt x="91937" y="23775"/>
                </a:lnTo>
                <a:lnTo>
                  <a:pt x="92104" y="23571"/>
                </a:lnTo>
                <a:lnTo>
                  <a:pt x="92253" y="23384"/>
                </a:lnTo>
                <a:lnTo>
                  <a:pt x="92384" y="23198"/>
                </a:lnTo>
                <a:lnTo>
                  <a:pt x="92477" y="23031"/>
                </a:lnTo>
                <a:close/>
                <a:moveTo>
                  <a:pt x="1658" y="23868"/>
                </a:moveTo>
                <a:lnTo>
                  <a:pt x="1621" y="23887"/>
                </a:lnTo>
                <a:lnTo>
                  <a:pt x="1509" y="23962"/>
                </a:lnTo>
                <a:lnTo>
                  <a:pt x="1323" y="24129"/>
                </a:lnTo>
                <a:lnTo>
                  <a:pt x="857" y="24595"/>
                </a:lnTo>
                <a:lnTo>
                  <a:pt x="448" y="25041"/>
                </a:lnTo>
                <a:lnTo>
                  <a:pt x="317" y="25190"/>
                </a:lnTo>
                <a:lnTo>
                  <a:pt x="261" y="25265"/>
                </a:lnTo>
                <a:lnTo>
                  <a:pt x="336" y="25265"/>
                </a:lnTo>
                <a:lnTo>
                  <a:pt x="466" y="25209"/>
                </a:lnTo>
                <a:lnTo>
                  <a:pt x="615" y="25097"/>
                </a:lnTo>
                <a:lnTo>
                  <a:pt x="783" y="24967"/>
                </a:lnTo>
                <a:lnTo>
                  <a:pt x="1118" y="24688"/>
                </a:lnTo>
                <a:lnTo>
                  <a:pt x="1304" y="24520"/>
                </a:lnTo>
                <a:lnTo>
                  <a:pt x="1416" y="24371"/>
                </a:lnTo>
                <a:lnTo>
                  <a:pt x="1583" y="24129"/>
                </a:lnTo>
                <a:lnTo>
                  <a:pt x="1658" y="24017"/>
                </a:lnTo>
                <a:lnTo>
                  <a:pt x="1695" y="23924"/>
                </a:lnTo>
                <a:lnTo>
                  <a:pt x="1695" y="23887"/>
                </a:lnTo>
                <a:lnTo>
                  <a:pt x="1695" y="23868"/>
                </a:lnTo>
                <a:close/>
                <a:moveTo>
                  <a:pt x="92551" y="24092"/>
                </a:moveTo>
                <a:lnTo>
                  <a:pt x="92439" y="24148"/>
                </a:lnTo>
                <a:lnTo>
                  <a:pt x="92272" y="24259"/>
                </a:lnTo>
                <a:lnTo>
                  <a:pt x="92104" y="24390"/>
                </a:lnTo>
                <a:lnTo>
                  <a:pt x="91769" y="24669"/>
                </a:lnTo>
                <a:lnTo>
                  <a:pt x="91583" y="24837"/>
                </a:lnTo>
                <a:lnTo>
                  <a:pt x="91471" y="24986"/>
                </a:lnTo>
                <a:lnTo>
                  <a:pt x="91304" y="25228"/>
                </a:lnTo>
                <a:lnTo>
                  <a:pt x="91229" y="25339"/>
                </a:lnTo>
                <a:lnTo>
                  <a:pt x="91192" y="25432"/>
                </a:lnTo>
                <a:lnTo>
                  <a:pt x="91192" y="25470"/>
                </a:lnTo>
                <a:lnTo>
                  <a:pt x="91211" y="25488"/>
                </a:lnTo>
                <a:lnTo>
                  <a:pt x="91229" y="25488"/>
                </a:lnTo>
                <a:lnTo>
                  <a:pt x="91266" y="25470"/>
                </a:lnTo>
                <a:lnTo>
                  <a:pt x="91397" y="25395"/>
                </a:lnTo>
                <a:lnTo>
                  <a:pt x="91564" y="25228"/>
                </a:lnTo>
                <a:lnTo>
                  <a:pt x="92030" y="24762"/>
                </a:lnTo>
                <a:lnTo>
                  <a:pt x="92458" y="24315"/>
                </a:lnTo>
                <a:lnTo>
                  <a:pt x="92588" y="24166"/>
                </a:lnTo>
                <a:lnTo>
                  <a:pt x="92626" y="24110"/>
                </a:lnTo>
                <a:lnTo>
                  <a:pt x="92588" y="24092"/>
                </a:lnTo>
                <a:close/>
                <a:moveTo>
                  <a:pt x="1639" y="24948"/>
                </a:moveTo>
                <a:lnTo>
                  <a:pt x="1490" y="25060"/>
                </a:lnTo>
                <a:lnTo>
                  <a:pt x="1323" y="25209"/>
                </a:lnTo>
                <a:lnTo>
                  <a:pt x="1136" y="25376"/>
                </a:lnTo>
                <a:lnTo>
                  <a:pt x="969" y="25581"/>
                </a:lnTo>
                <a:lnTo>
                  <a:pt x="783" y="25786"/>
                </a:lnTo>
                <a:lnTo>
                  <a:pt x="634" y="25991"/>
                </a:lnTo>
                <a:lnTo>
                  <a:pt x="503" y="26158"/>
                </a:lnTo>
                <a:lnTo>
                  <a:pt x="410" y="26326"/>
                </a:lnTo>
                <a:lnTo>
                  <a:pt x="448" y="26326"/>
                </a:lnTo>
                <a:lnTo>
                  <a:pt x="541" y="26270"/>
                </a:lnTo>
                <a:lnTo>
                  <a:pt x="820" y="26084"/>
                </a:lnTo>
                <a:lnTo>
                  <a:pt x="1136" y="25879"/>
                </a:lnTo>
                <a:lnTo>
                  <a:pt x="1267" y="25786"/>
                </a:lnTo>
                <a:lnTo>
                  <a:pt x="1341" y="25712"/>
                </a:lnTo>
                <a:lnTo>
                  <a:pt x="1453" y="25525"/>
                </a:lnTo>
                <a:lnTo>
                  <a:pt x="1583" y="25246"/>
                </a:lnTo>
                <a:lnTo>
                  <a:pt x="1658" y="25116"/>
                </a:lnTo>
                <a:lnTo>
                  <a:pt x="1676" y="25004"/>
                </a:lnTo>
                <a:lnTo>
                  <a:pt x="1676" y="24948"/>
                </a:lnTo>
                <a:close/>
                <a:moveTo>
                  <a:pt x="92607" y="25283"/>
                </a:moveTo>
                <a:lnTo>
                  <a:pt x="92290" y="25507"/>
                </a:lnTo>
                <a:lnTo>
                  <a:pt x="92030" y="25674"/>
                </a:lnTo>
                <a:lnTo>
                  <a:pt x="91751" y="25861"/>
                </a:lnTo>
                <a:lnTo>
                  <a:pt x="91509" y="26047"/>
                </a:lnTo>
                <a:lnTo>
                  <a:pt x="91341" y="26233"/>
                </a:lnTo>
                <a:lnTo>
                  <a:pt x="91285" y="26307"/>
                </a:lnTo>
                <a:lnTo>
                  <a:pt x="91266" y="26363"/>
                </a:lnTo>
                <a:lnTo>
                  <a:pt x="91285" y="26419"/>
                </a:lnTo>
                <a:lnTo>
                  <a:pt x="91341" y="26438"/>
                </a:lnTo>
                <a:lnTo>
                  <a:pt x="91378" y="26456"/>
                </a:lnTo>
                <a:lnTo>
                  <a:pt x="91434" y="26438"/>
                </a:lnTo>
                <a:lnTo>
                  <a:pt x="91546" y="26382"/>
                </a:lnTo>
                <a:lnTo>
                  <a:pt x="91676" y="26289"/>
                </a:lnTo>
                <a:lnTo>
                  <a:pt x="91806" y="26177"/>
                </a:lnTo>
                <a:lnTo>
                  <a:pt x="92067" y="25954"/>
                </a:lnTo>
                <a:lnTo>
                  <a:pt x="92235" y="25805"/>
                </a:lnTo>
                <a:lnTo>
                  <a:pt x="92495" y="25488"/>
                </a:lnTo>
                <a:lnTo>
                  <a:pt x="92626" y="25321"/>
                </a:lnTo>
                <a:lnTo>
                  <a:pt x="92644" y="25283"/>
                </a:lnTo>
                <a:close/>
                <a:moveTo>
                  <a:pt x="1546" y="26233"/>
                </a:moveTo>
                <a:lnTo>
                  <a:pt x="1472" y="26252"/>
                </a:lnTo>
                <a:lnTo>
                  <a:pt x="1378" y="26307"/>
                </a:lnTo>
                <a:lnTo>
                  <a:pt x="1211" y="26456"/>
                </a:lnTo>
                <a:lnTo>
                  <a:pt x="1025" y="26661"/>
                </a:lnTo>
                <a:lnTo>
                  <a:pt x="690" y="27071"/>
                </a:lnTo>
                <a:lnTo>
                  <a:pt x="541" y="27276"/>
                </a:lnTo>
                <a:lnTo>
                  <a:pt x="820" y="27127"/>
                </a:lnTo>
                <a:lnTo>
                  <a:pt x="1043" y="26996"/>
                </a:lnTo>
                <a:lnTo>
                  <a:pt x="1267" y="26847"/>
                </a:lnTo>
                <a:lnTo>
                  <a:pt x="1472" y="26698"/>
                </a:lnTo>
                <a:lnTo>
                  <a:pt x="1565" y="26605"/>
                </a:lnTo>
                <a:lnTo>
                  <a:pt x="1621" y="26531"/>
                </a:lnTo>
                <a:lnTo>
                  <a:pt x="1676" y="26456"/>
                </a:lnTo>
                <a:lnTo>
                  <a:pt x="1695" y="26382"/>
                </a:lnTo>
                <a:lnTo>
                  <a:pt x="1695" y="26307"/>
                </a:lnTo>
                <a:lnTo>
                  <a:pt x="1658" y="26252"/>
                </a:lnTo>
                <a:lnTo>
                  <a:pt x="1602" y="26233"/>
                </a:lnTo>
                <a:close/>
                <a:moveTo>
                  <a:pt x="92626" y="26363"/>
                </a:moveTo>
                <a:lnTo>
                  <a:pt x="92346" y="26549"/>
                </a:lnTo>
                <a:lnTo>
                  <a:pt x="91844" y="26885"/>
                </a:lnTo>
                <a:lnTo>
                  <a:pt x="91583" y="27089"/>
                </a:lnTo>
                <a:lnTo>
                  <a:pt x="91378" y="27257"/>
                </a:lnTo>
                <a:lnTo>
                  <a:pt x="91304" y="27331"/>
                </a:lnTo>
                <a:lnTo>
                  <a:pt x="91248" y="27406"/>
                </a:lnTo>
                <a:lnTo>
                  <a:pt x="91229" y="27462"/>
                </a:lnTo>
                <a:lnTo>
                  <a:pt x="91248" y="27518"/>
                </a:lnTo>
                <a:lnTo>
                  <a:pt x="91266" y="27536"/>
                </a:lnTo>
                <a:lnTo>
                  <a:pt x="91322" y="27536"/>
                </a:lnTo>
                <a:lnTo>
                  <a:pt x="91415" y="27499"/>
                </a:lnTo>
                <a:lnTo>
                  <a:pt x="91564" y="27424"/>
                </a:lnTo>
                <a:lnTo>
                  <a:pt x="91695" y="27331"/>
                </a:lnTo>
                <a:lnTo>
                  <a:pt x="91955" y="27108"/>
                </a:lnTo>
                <a:lnTo>
                  <a:pt x="92104" y="26996"/>
                </a:lnTo>
                <a:lnTo>
                  <a:pt x="92253" y="26847"/>
                </a:lnTo>
                <a:lnTo>
                  <a:pt x="92458" y="26624"/>
                </a:lnTo>
                <a:lnTo>
                  <a:pt x="92607" y="26419"/>
                </a:lnTo>
                <a:lnTo>
                  <a:pt x="92644" y="26363"/>
                </a:lnTo>
                <a:close/>
                <a:moveTo>
                  <a:pt x="1751" y="27164"/>
                </a:moveTo>
                <a:lnTo>
                  <a:pt x="1714" y="27182"/>
                </a:lnTo>
                <a:lnTo>
                  <a:pt x="1453" y="27406"/>
                </a:lnTo>
                <a:lnTo>
                  <a:pt x="1006" y="27834"/>
                </a:lnTo>
                <a:lnTo>
                  <a:pt x="578" y="28262"/>
                </a:lnTo>
                <a:lnTo>
                  <a:pt x="448" y="28411"/>
                </a:lnTo>
                <a:lnTo>
                  <a:pt x="392" y="28467"/>
                </a:lnTo>
                <a:lnTo>
                  <a:pt x="429" y="28486"/>
                </a:lnTo>
                <a:lnTo>
                  <a:pt x="466" y="28486"/>
                </a:lnTo>
                <a:lnTo>
                  <a:pt x="597" y="28448"/>
                </a:lnTo>
                <a:lnTo>
                  <a:pt x="745" y="28355"/>
                </a:lnTo>
                <a:lnTo>
                  <a:pt x="913" y="28244"/>
                </a:lnTo>
                <a:lnTo>
                  <a:pt x="1211" y="28002"/>
                </a:lnTo>
                <a:lnTo>
                  <a:pt x="1378" y="27853"/>
                </a:lnTo>
                <a:lnTo>
                  <a:pt x="1509" y="27685"/>
                </a:lnTo>
                <a:lnTo>
                  <a:pt x="1676" y="27424"/>
                </a:lnTo>
                <a:lnTo>
                  <a:pt x="1732" y="27313"/>
                </a:lnTo>
                <a:lnTo>
                  <a:pt x="1788" y="27220"/>
                </a:lnTo>
                <a:lnTo>
                  <a:pt x="1788" y="27182"/>
                </a:lnTo>
                <a:lnTo>
                  <a:pt x="1769" y="27164"/>
                </a:lnTo>
                <a:close/>
                <a:moveTo>
                  <a:pt x="92626" y="27369"/>
                </a:moveTo>
                <a:lnTo>
                  <a:pt x="92495" y="27443"/>
                </a:lnTo>
                <a:lnTo>
                  <a:pt x="92290" y="27573"/>
                </a:lnTo>
                <a:lnTo>
                  <a:pt x="92030" y="27760"/>
                </a:lnTo>
                <a:lnTo>
                  <a:pt x="91769" y="27983"/>
                </a:lnTo>
                <a:lnTo>
                  <a:pt x="91546" y="28206"/>
                </a:lnTo>
                <a:lnTo>
                  <a:pt x="91471" y="28318"/>
                </a:lnTo>
                <a:lnTo>
                  <a:pt x="91397" y="28411"/>
                </a:lnTo>
                <a:lnTo>
                  <a:pt x="91360" y="28504"/>
                </a:lnTo>
                <a:lnTo>
                  <a:pt x="91360" y="28597"/>
                </a:lnTo>
                <a:lnTo>
                  <a:pt x="91378" y="28653"/>
                </a:lnTo>
                <a:lnTo>
                  <a:pt x="91453" y="28691"/>
                </a:lnTo>
                <a:lnTo>
                  <a:pt x="91527" y="28691"/>
                </a:lnTo>
                <a:lnTo>
                  <a:pt x="91620" y="28616"/>
                </a:lnTo>
                <a:lnTo>
                  <a:pt x="91732" y="28504"/>
                </a:lnTo>
                <a:lnTo>
                  <a:pt x="91844" y="28374"/>
                </a:lnTo>
                <a:lnTo>
                  <a:pt x="92030" y="28113"/>
                </a:lnTo>
                <a:lnTo>
                  <a:pt x="92160" y="27946"/>
                </a:lnTo>
                <a:lnTo>
                  <a:pt x="92290" y="27834"/>
                </a:lnTo>
                <a:lnTo>
                  <a:pt x="92514" y="27611"/>
                </a:lnTo>
                <a:lnTo>
                  <a:pt x="92607" y="27518"/>
                </a:lnTo>
                <a:lnTo>
                  <a:pt x="92663" y="27424"/>
                </a:lnTo>
                <a:lnTo>
                  <a:pt x="92681" y="27387"/>
                </a:lnTo>
                <a:lnTo>
                  <a:pt x="92681" y="27369"/>
                </a:lnTo>
                <a:close/>
                <a:moveTo>
                  <a:pt x="1527" y="28486"/>
                </a:moveTo>
                <a:lnTo>
                  <a:pt x="1453" y="28523"/>
                </a:lnTo>
                <a:lnTo>
                  <a:pt x="1267" y="28653"/>
                </a:lnTo>
                <a:lnTo>
                  <a:pt x="1025" y="28821"/>
                </a:lnTo>
                <a:lnTo>
                  <a:pt x="801" y="29026"/>
                </a:lnTo>
                <a:lnTo>
                  <a:pt x="597" y="29193"/>
                </a:lnTo>
                <a:lnTo>
                  <a:pt x="466" y="29324"/>
                </a:lnTo>
                <a:lnTo>
                  <a:pt x="448" y="29379"/>
                </a:lnTo>
                <a:lnTo>
                  <a:pt x="597" y="29361"/>
                </a:lnTo>
                <a:lnTo>
                  <a:pt x="745" y="29305"/>
                </a:lnTo>
                <a:lnTo>
                  <a:pt x="913" y="29193"/>
                </a:lnTo>
                <a:lnTo>
                  <a:pt x="1099" y="29081"/>
                </a:lnTo>
                <a:lnTo>
                  <a:pt x="1267" y="28951"/>
                </a:lnTo>
                <a:lnTo>
                  <a:pt x="1416" y="28802"/>
                </a:lnTo>
                <a:lnTo>
                  <a:pt x="1527" y="28672"/>
                </a:lnTo>
                <a:lnTo>
                  <a:pt x="1583" y="28560"/>
                </a:lnTo>
                <a:lnTo>
                  <a:pt x="1602" y="28504"/>
                </a:lnTo>
                <a:lnTo>
                  <a:pt x="1602" y="28486"/>
                </a:lnTo>
                <a:close/>
                <a:moveTo>
                  <a:pt x="92607" y="28411"/>
                </a:moveTo>
                <a:lnTo>
                  <a:pt x="92551" y="28430"/>
                </a:lnTo>
                <a:lnTo>
                  <a:pt x="92458" y="28486"/>
                </a:lnTo>
                <a:lnTo>
                  <a:pt x="92346" y="28560"/>
                </a:lnTo>
                <a:lnTo>
                  <a:pt x="92104" y="28765"/>
                </a:lnTo>
                <a:lnTo>
                  <a:pt x="91862" y="29007"/>
                </a:lnTo>
                <a:lnTo>
                  <a:pt x="91620" y="29268"/>
                </a:lnTo>
                <a:lnTo>
                  <a:pt x="91434" y="29510"/>
                </a:lnTo>
                <a:lnTo>
                  <a:pt x="91378" y="29621"/>
                </a:lnTo>
                <a:lnTo>
                  <a:pt x="91322" y="29714"/>
                </a:lnTo>
                <a:lnTo>
                  <a:pt x="91322" y="29770"/>
                </a:lnTo>
                <a:lnTo>
                  <a:pt x="91341" y="29808"/>
                </a:lnTo>
                <a:lnTo>
                  <a:pt x="91360" y="29826"/>
                </a:lnTo>
                <a:lnTo>
                  <a:pt x="91397" y="29826"/>
                </a:lnTo>
                <a:lnTo>
                  <a:pt x="91490" y="29770"/>
                </a:lnTo>
                <a:lnTo>
                  <a:pt x="91602" y="29677"/>
                </a:lnTo>
                <a:lnTo>
                  <a:pt x="91713" y="29566"/>
                </a:lnTo>
                <a:lnTo>
                  <a:pt x="91918" y="29324"/>
                </a:lnTo>
                <a:lnTo>
                  <a:pt x="92048" y="29156"/>
                </a:lnTo>
                <a:lnTo>
                  <a:pt x="92421" y="28802"/>
                </a:lnTo>
                <a:lnTo>
                  <a:pt x="92533" y="28691"/>
                </a:lnTo>
                <a:lnTo>
                  <a:pt x="92626" y="28579"/>
                </a:lnTo>
                <a:lnTo>
                  <a:pt x="92663" y="28486"/>
                </a:lnTo>
                <a:lnTo>
                  <a:pt x="92681" y="28448"/>
                </a:lnTo>
                <a:lnTo>
                  <a:pt x="92663" y="28430"/>
                </a:lnTo>
                <a:lnTo>
                  <a:pt x="92607" y="28411"/>
                </a:lnTo>
                <a:close/>
                <a:moveTo>
                  <a:pt x="1490" y="29510"/>
                </a:moveTo>
                <a:lnTo>
                  <a:pt x="1434" y="29528"/>
                </a:lnTo>
                <a:lnTo>
                  <a:pt x="1285" y="29640"/>
                </a:lnTo>
                <a:lnTo>
                  <a:pt x="1099" y="29789"/>
                </a:lnTo>
                <a:lnTo>
                  <a:pt x="894" y="29994"/>
                </a:lnTo>
                <a:lnTo>
                  <a:pt x="559" y="30348"/>
                </a:lnTo>
                <a:lnTo>
                  <a:pt x="429" y="30515"/>
                </a:lnTo>
                <a:lnTo>
                  <a:pt x="764" y="30348"/>
                </a:lnTo>
                <a:lnTo>
                  <a:pt x="1006" y="30199"/>
                </a:lnTo>
                <a:lnTo>
                  <a:pt x="1230" y="30050"/>
                </a:lnTo>
                <a:lnTo>
                  <a:pt x="1453" y="29882"/>
                </a:lnTo>
                <a:lnTo>
                  <a:pt x="1527" y="29808"/>
                </a:lnTo>
                <a:lnTo>
                  <a:pt x="1583" y="29733"/>
                </a:lnTo>
                <a:lnTo>
                  <a:pt x="1621" y="29659"/>
                </a:lnTo>
                <a:lnTo>
                  <a:pt x="1621" y="29603"/>
                </a:lnTo>
                <a:lnTo>
                  <a:pt x="1602" y="29547"/>
                </a:lnTo>
                <a:lnTo>
                  <a:pt x="1527" y="29510"/>
                </a:lnTo>
                <a:close/>
                <a:moveTo>
                  <a:pt x="92812" y="29472"/>
                </a:moveTo>
                <a:lnTo>
                  <a:pt x="92756" y="29510"/>
                </a:lnTo>
                <a:lnTo>
                  <a:pt x="92477" y="29752"/>
                </a:lnTo>
                <a:lnTo>
                  <a:pt x="91974" y="30180"/>
                </a:lnTo>
                <a:lnTo>
                  <a:pt x="91732" y="30422"/>
                </a:lnTo>
                <a:lnTo>
                  <a:pt x="91527" y="30627"/>
                </a:lnTo>
                <a:lnTo>
                  <a:pt x="91453" y="30720"/>
                </a:lnTo>
                <a:lnTo>
                  <a:pt x="91415" y="30794"/>
                </a:lnTo>
                <a:lnTo>
                  <a:pt x="91397" y="30869"/>
                </a:lnTo>
                <a:lnTo>
                  <a:pt x="91397" y="30906"/>
                </a:lnTo>
                <a:lnTo>
                  <a:pt x="91453" y="30925"/>
                </a:lnTo>
                <a:lnTo>
                  <a:pt x="91546" y="30925"/>
                </a:lnTo>
                <a:lnTo>
                  <a:pt x="91602" y="30887"/>
                </a:lnTo>
                <a:lnTo>
                  <a:pt x="91751" y="30813"/>
                </a:lnTo>
                <a:lnTo>
                  <a:pt x="91881" y="30701"/>
                </a:lnTo>
                <a:lnTo>
                  <a:pt x="92142" y="30441"/>
                </a:lnTo>
                <a:lnTo>
                  <a:pt x="92290" y="30273"/>
                </a:lnTo>
                <a:lnTo>
                  <a:pt x="92533" y="30050"/>
                </a:lnTo>
                <a:lnTo>
                  <a:pt x="92644" y="29938"/>
                </a:lnTo>
                <a:lnTo>
                  <a:pt x="92719" y="29826"/>
                </a:lnTo>
                <a:lnTo>
                  <a:pt x="92756" y="29752"/>
                </a:lnTo>
                <a:lnTo>
                  <a:pt x="92830" y="29603"/>
                </a:lnTo>
                <a:lnTo>
                  <a:pt x="92849" y="29547"/>
                </a:lnTo>
                <a:lnTo>
                  <a:pt x="92849" y="29491"/>
                </a:lnTo>
                <a:lnTo>
                  <a:pt x="92830" y="29472"/>
                </a:lnTo>
                <a:close/>
                <a:moveTo>
                  <a:pt x="1416" y="30459"/>
                </a:moveTo>
                <a:lnTo>
                  <a:pt x="1323" y="30496"/>
                </a:lnTo>
                <a:lnTo>
                  <a:pt x="1248" y="30552"/>
                </a:lnTo>
                <a:lnTo>
                  <a:pt x="1136" y="30645"/>
                </a:lnTo>
                <a:lnTo>
                  <a:pt x="1043" y="30738"/>
                </a:lnTo>
                <a:lnTo>
                  <a:pt x="857" y="30981"/>
                </a:lnTo>
                <a:lnTo>
                  <a:pt x="690" y="31223"/>
                </a:lnTo>
                <a:lnTo>
                  <a:pt x="541" y="31465"/>
                </a:lnTo>
                <a:lnTo>
                  <a:pt x="410" y="31688"/>
                </a:lnTo>
                <a:lnTo>
                  <a:pt x="634" y="31483"/>
                </a:lnTo>
                <a:lnTo>
                  <a:pt x="1062" y="31111"/>
                </a:lnTo>
                <a:lnTo>
                  <a:pt x="1285" y="30906"/>
                </a:lnTo>
                <a:lnTo>
                  <a:pt x="1453" y="30720"/>
                </a:lnTo>
                <a:lnTo>
                  <a:pt x="1565" y="30590"/>
                </a:lnTo>
                <a:lnTo>
                  <a:pt x="1583" y="30534"/>
                </a:lnTo>
                <a:lnTo>
                  <a:pt x="1565" y="30496"/>
                </a:lnTo>
                <a:lnTo>
                  <a:pt x="1490" y="30459"/>
                </a:lnTo>
                <a:close/>
                <a:moveTo>
                  <a:pt x="92644" y="30794"/>
                </a:moveTo>
                <a:lnTo>
                  <a:pt x="92402" y="30943"/>
                </a:lnTo>
                <a:lnTo>
                  <a:pt x="91937" y="31241"/>
                </a:lnTo>
                <a:lnTo>
                  <a:pt x="91713" y="31390"/>
                </a:lnTo>
                <a:lnTo>
                  <a:pt x="91509" y="31539"/>
                </a:lnTo>
                <a:lnTo>
                  <a:pt x="91453" y="31614"/>
                </a:lnTo>
                <a:lnTo>
                  <a:pt x="91397" y="31669"/>
                </a:lnTo>
                <a:lnTo>
                  <a:pt x="91378" y="31725"/>
                </a:lnTo>
                <a:lnTo>
                  <a:pt x="91397" y="31762"/>
                </a:lnTo>
                <a:lnTo>
                  <a:pt x="91434" y="31781"/>
                </a:lnTo>
                <a:lnTo>
                  <a:pt x="91509" y="31800"/>
                </a:lnTo>
                <a:lnTo>
                  <a:pt x="91583" y="31762"/>
                </a:lnTo>
                <a:lnTo>
                  <a:pt x="91657" y="31725"/>
                </a:lnTo>
                <a:lnTo>
                  <a:pt x="91862" y="31576"/>
                </a:lnTo>
                <a:lnTo>
                  <a:pt x="92086" y="31390"/>
                </a:lnTo>
                <a:lnTo>
                  <a:pt x="92458" y="30999"/>
                </a:lnTo>
                <a:lnTo>
                  <a:pt x="92644" y="30794"/>
                </a:lnTo>
                <a:close/>
                <a:moveTo>
                  <a:pt x="1565" y="31614"/>
                </a:moveTo>
                <a:lnTo>
                  <a:pt x="1509" y="31632"/>
                </a:lnTo>
                <a:lnTo>
                  <a:pt x="1397" y="31688"/>
                </a:lnTo>
                <a:lnTo>
                  <a:pt x="1248" y="31818"/>
                </a:lnTo>
                <a:lnTo>
                  <a:pt x="1062" y="31986"/>
                </a:lnTo>
                <a:lnTo>
                  <a:pt x="876" y="32172"/>
                </a:lnTo>
                <a:lnTo>
                  <a:pt x="727" y="32377"/>
                </a:lnTo>
                <a:lnTo>
                  <a:pt x="597" y="32544"/>
                </a:lnTo>
                <a:lnTo>
                  <a:pt x="559" y="32600"/>
                </a:lnTo>
                <a:lnTo>
                  <a:pt x="541" y="32656"/>
                </a:lnTo>
                <a:lnTo>
                  <a:pt x="541" y="32712"/>
                </a:lnTo>
                <a:lnTo>
                  <a:pt x="559" y="32731"/>
                </a:lnTo>
                <a:lnTo>
                  <a:pt x="652" y="32731"/>
                </a:lnTo>
                <a:lnTo>
                  <a:pt x="764" y="32675"/>
                </a:lnTo>
                <a:lnTo>
                  <a:pt x="876" y="32600"/>
                </a:lnTo>
                <a:lnTo>
                  <a:pt x="987" y="32507"/>
                </a:lnTo>
                <a:lnTo>
                  <a:pt x="1211" y="32284"/>
                </a:lnTo>
                <a:lnTo>
                  <a:pt x="1360" y="32135"/>
                </a:lnTo>
                <a:lnTo>
                  <a:pt x="1434" y="32042"/>
                </a:lnTo>
                <a:lnTo>
                  <a:pt x="1546" y="31837"/>
                </a:lnTo>
                <a:lnTo>
                  <a:pt x="1602" y="31744"/>
                </a:lnTo>
                <a:lnTo>
                  <a:pt x="1621" y="31669"/>
                </a:lnTo>
                <a:lnTo>
                  <a:pt x="1621" y="31651"/>
                </a:lnTo>
                <a:lnTo>
                  <a:pt x="1602" y="31632"/>
                </a:lnTo>
                <a:lnTo>
                  <a:pt x="1565" y="31614"/>
                </a:lnTo>
                <a:close/>
                <a:moveTo>
                  <a:pt x="92607" y="31669"/>
                </a:moveTo>
                <a:lnTo>
                  <a:pt x="92290" y="31911"/>
                </a:lnTo>
                <a:lnTo>
                  <a:pt x="92030" y="32116"/>
                </a:lnTo>
                <a:lnTo>
                  <a:pt x="91769" y="32358"/>
                </a:lnTo>
                <a:lnTo>
                  <a:pt x="91527" y="32600"/>
                </a:lnTo>
                <a:lnTo>
                  <a:pt x="91415" y="32712"/>
                </a:lnTo>
                <a:lnTo>
                  <a:pt x="91341" y="32824"/>
                </a:lnTo>
                <a:lnTo>
                  <a:pt x="91285" y="32917"/>
                </a:lnTo>
                <a:lnTo>
                  <a:pt x="91266" y="32991"/>
                </a:lnTo>
                <a:lnTo>
                  <a:pt x="91285" y="33047"/>
                </a:lnTo>
                <a:lnTo>
                  <a:pt x="91341" y="33066"/>
                </a:lnTo>
                <a:lnTo>
                  <a:pt x="91415" y="33066"/>
                </a:lnTo>
                <a:lnTo>
                  <a:pt x="91471" y="33029"/>
                </a:lnTo>
                <a:lnTo>
                  <a:pt x="91564" y="32973"/>
                </a:lnTo>
                <a:lnTo>
                  <a:pt x="91657" y="32898"/>
                </a:lnTo>
                <a:lnTo>
                  <a:pt x="91844" y="32675"/>
                </a:lnTo>
                <a:lnTo>
                  <a:pt x="92048" y="32414"/>
                </a:lnTo>
                <a:lnTo>
                  <a:pt x="92421" y="31930"/>
                </a:lnTo>
                <a:lnTo>
                  <a:pt x="92551" y="31762"/>
                </a:lnTo>
                <a:lnTo>
                  <a:pt x="92607" y="31669"/>
                </a:lnTo>
                <a:close/>
                <a:moveTo>
                  <a:pt x="1807" y="32526"/>
                </a:moveTo>
                <a:lnTo>
                  <a:pt x="1769" y="32544"/>
                </a:lnTo>
                <a:lnTo>
                  <a:pt x="1639" y="32619"/>
                </a:lnTo>
                <a:lnTo>
                  <a:pt x="1453" y="32786"/>
                </a:lnTo>
                <a:lnTo>
                  <a:pt x="1006" y="33252"/>
                </a:lnTo>
                <a:lnTo>
                  <a:pt x="783" y="33494"/>
                </a:lnTo>
                <a:lnTo>
                  <a:pt x="615" y="33717"/>
                </a:lnTo>
                <a:lnTo>
                  <a:pt x="503" y="33885"/>
                </a:lnTo>
                <a:lnTo>
                  <a:pt x="485" y="33941"/>
                </a:lnTo>
                <a:lnTo>
                  <a:pt x="485" y="33959"/>
                </a:lnTo>
                <a:lnTo>
                  <a:pt x="522" y="33978"/>
                </a:lnTo>
                <a:lnTo>
                  <a:pt x="578" y="33978"/>
                </a:lnTo>
                <a:lnTo>
                  <a:pt x="708" y="33922"/>
                </a:lnTo>
                <a:lnTo>
                  <a:pt x="857" y="33810"/>
                </a:lnTo>
                <a:lnTo>
                  <a:pt x="1006" y="33680"/>
                </a:lnTo>
                <a:lnTo>
                  <a:pt x="1304" y="33382"/>
                </a:lnTo>
                <a:lnTo>
                  <a:pt x="1490" y="33196"/>
                </a:lnTo>
                <a:lnTo>
                  <a:pt x="1602" y="33047"/>
                </a:lnTo>
                <a:lnTo>
                  <a:pt x="1769" y="32786"/>
                </a:lnTo>
                <a:lnTo>
                  <a:pt x="1825" y="32656"/>
                </a:lnTo>
                <a:lnTo>
                  <a:pt x="1863" y="32563"/>
                </a:lnTo>
                <a:lnTo>
                  <a:pt x="1863" y="32544"/>
                </a:lnTo>
                <a:lnTo>
                  <a:pt x="1844" y="32526"/>
                </a:lnTo>
                <a:close/>
                <a:moveTo>
                  <a:pt x="92570" y="32824"/>
                </a:moveTo>
                <a:lnTo>
                  <a:pt x="92533" y="32842"/>
                </a:lnTo>
                <a:lnTo>
                  <a:pt x="92253" y="33029"/>
                </a:lnTo>
                <a:lnTo>
                  <a:pt x="92030" y="33196"/>
                </a:lnTo>
                <a:lnTo>
                  <a:pt x="91769" y="33401"/>
                </a:lnTo>
                <a:lnTo>
                  <a:pt x="91546" y="33624"/>
                </a:lnTo>
                <a:lnTo>
                  <a:pt x="91360" y="33810"/>
                </a:lnTo>
                <a:lnTo>
                  <a:pt x="91304" y="33904"/>
                </a:lnTo>
                <a:lnTo>
                  <a:pt x="91266" y="33978"/>
                </a:lnTo>
                <a:lnTo>
                  <a:pt x="91266" y="34034"/>
                </a:lnTo>
                <a:lnTo>
                  <a:pt x="91304" y="34090"/>
                </a:lnTo>
                <a:lnTo>
                  <a:pt x="91341" y="34108"/>
                </a:lnTo>
                <a:lnTo>
                  <a:pt x="91397" y="34090"/>
                </a:lnTo>
                <a:lnTo>
                  <a:pt x="91509" y="34053"/>
                </a:lnTo>
                <a:lnTo>
                  <a:pt x="91620" y="33959"/>
                </a:lnTo>
                <a:lnTo>
                  <a:pt x="91751" y="33848"/>
                </a:lnTo>
                <a:lnTo>
                  <a:pt x="91974" y="33606"/>
                </a:lnTo>
                <a:lnTo>
                  <a:pt x="92104" y="33457"/>
                </a:lnTo>
                <a:lnTo>
                  <a:pt x="92235" y="33308"/>
                </a:lnTo>
                <a:lnTo>
                  <a:pt x="92421" y="33084"/>
                </a:lnTo>
                <a:lnTo>
                  <a:pt x="92570" y="32880"/>
                </a:lnTo>
                <a:lnTo>
                  <a:pt x="92588" y="32824"/>
                </a:lnTo>
                <a:close/>
                <a:moveTo>
                  <a:pt x="1509" y="33755"/>
                </a:moveTo>
                <a:lnTo>
                  <a:pt x="1434" y="33792"/>
                </a:lnTo>
                <a:lnTo>
                  <a:pt x="1341" y="33848"/>
                </a:lnTo>
                <a:lnTo>
                  <a:pt x="1136" y="34034"/>
                </a:lnTo>
                <a:lnTo>
                  <a:pt x="950" y="34257"/>
                </a:lnTo>
                <a:lnTo>
                  <a:pt x="745" y="34481"/>
                </a:lnTo>
                <a:lnTo>
                  <a:pt x="597" y="34704"/>
                </a:lnTo>
                <a:lnTo>
                  <a:pt x="429" y="34928"/>
                </a:lnTo>
                <a:lnTo>
                  <a:pt x="671" y="34741"/>
                </a:lnTo>
                <a:lnTo>
                  <a:pt x="1136" y="34388"/>
                </a:lnTo>
                <a:lnTo>
                  <a:pt x="1360" y="34201"/>
                </a:lnTo>
                <a:lnTo>
                  <a:pt x="1546" y="34015"/>
                </a:lnTo>
                <a:lnTo>
                  <a:pt x="1602" y="33941"/>
                </a:lnTo>
                <a:lnTo>
                  <a:pt x="1639" y="33885"/>
                </a:lnTo>
                <a:lnTo>
                  <a:pt x="1658" y="33829"/>
                </a:lnTo>
                <a:lnTo>
                  <a:pt x="1639" y="33792"/>
                </a:lnTo>
                <a:lnTo>
                  <a:pt x="1583" y="33755"/>
                </a:lnTo>
                <a:close/>
                <a:moveTo>
                  <a:pt x="92328" y="33904"/>
                </a:moveTo>
                <a:lnTo>
                  <a:pt x="92067" y="34108"/>
                </a:lnTo>
                <a:lnTo>
                  <a:pt x="91620" y="34518"/>
                </a:lnTo>
                <a:lnTo>
                  <a:pt x="91397" y="34723"/>
                </a:lnTo>
                <a:lnTo>
                  <a:pt x="91211" y="34928"/>
                </a:lnTo>
                <a:lnTo>
                  <a:pt x="91155" y="35002"/>
                </a:lnTo>
                <a:lnTo>
                  <a:pt x="91118" y="35076"/>
                </a:lnTo>
                <a:lnTo>
                  <a:pt x="91099" y="35132"/>
                </a:lnTo>
                <a:lnTo>
                  <a:pt x="91118" y="35188"/>
                </a:lnTo>
                <a:lnTo>
                  <a:pt x="91155" y="35207"/>
                </a:lnTo>
                <a:lnTo>
                  <a:pt x="91229" y="35188"/>
                </a:lnTo>
                <a:lnTo>
                  <a:pt x="91304" y="35151"/>
                </a:lnTo>
                <a:lnTo>
                  <a:pt x="91397" y="35076"/>
                </a:lnTo>
                <a:lnTo>
                  <a:pt x="91583" y="34890"/>
                </a:lnTo>
                <a:lnTo>
                  <a:pt x="91788" y="34630"/>
                </a:lnTo>
                <a:lnTo>
                  <a:pt x="92160" y="34146"/>
                </a:lnTo>
                <a:lnTo>
                  <a:pt x="92328" y="33904"/>
                </a:lnTo>
                <a:close/>
                <a:moveTo>
                  <a:pt x="1583" y="34816"/>
                </a:moveTo>
                <a:lnTo>
                  <a:pt x="1472" y="34872"/>
                </a:lnTo>
                <a:lnTo>
                  <a:pt x="876" y="35449"/>
                </a:lnTo>
                <a:lnTo>
                  <a:pt x="503" y="35821"/>
                </a:lnTo>
                <a:lnTo>
                  <a:pt x="392" y="35952"/>
                </a:lnTo>
                <a:lnTo>
                  <a:pt x="354" y="36007"/>
                </a:lnTo>
                <a:lnTo>
                  <a:pt x="392" y="36026"/>
                </a:lnTo>
                <a:lnTo>
                  <a:pt x="429" y="36026"/>
                </a:lnTo>
                <a:lnTo>
                  <a:pt x="541" y="35970"/>
                </a:lnTo>
                <a:lnTo>
                  <a:pt x="690" y="35896"/>
                </a:lnTo>
                <a:lnTo>
                  <a:pt x="857" y="35784"/>
                </a:lnTo>
                <a:lnTo>
                  <a:pt x="1174" y="35579"/>
                </a:lnTo>
                <a:lnTo>
                  <a:pt x="1341" y="35430"/>
                </a:lnTo>
                <a:lnTo>
                  <a:pt x="1397" y="35374"/>
                </a:lnTo>
                <a:lnTo>
                  <a:pt x="1472" y="35263"/>
                </a:lnTo>
                <a:lnTo>
                  <a:pt x="1546" y="35132"/>
                </a:lnTo>
                <a:lnTo>
                  <a:pt x="1602" y="35002"/>
                </a:lnTo>
                <a:lnTo>
                  <a:pt x="1621" y="34890"/>
                </a:lnTo>
                <a:lnTo>
                  <a:pt x="1621" y="34816"/>
                </a:lnTo>
                <a:close/>
                <a:moveTo>
                  <a:pt x="92402" y="34909"/>
                </a:moveTo>
                <a:lnTo>
                  <a:pt x="92290" y="35002"/>
                </a:lnTo>
                <a:lnTo>
                  <a:pt x="92086" y="35151"/>
                </a:lnTo>
                <a:lnTo>
                  <a:pt x="91844" y="35374"/>
                </a:lnTo>
                <a:lnTo>
                  <a:pt x="91602" y="35635"/>
                </a:lnTo>
                <a:lnTo>
                  <a:pt x="91378" y="35877"/>
                </a:lnTo>
                <a:lnTo>
                  <a:pt x="91304" y="35989"/>
                </a:lnTo>
                <a:lnTo>
                  <a:pt x="91229" y="36100"/>
                </a:lnTo>
                <a:lnTo>
                  <a:pt x="91192" y="36194"/>
                </a:lnTo>
                <a:lnTo>
                  <a:pt x="91173" y="36268"/>
                </a:lnTo>
                <a:lnTo>
                  <a:pt x="91192" y="36324"/>
                </a:lnTo>
                <a:lnTo>
                  <a:pt x="91266" y="36343"/>
                </a:lnTo>
                <a:lnTo>
                  <a:pt x="91304" y="36343"/>
                </a:lnTo>
                <a:lnTo>
                  <a:pt x="91341" y="36324"/>
                </a:lnTo>
                <a:lnTo>
                  <a:pt x="91434" y="36268"/>
                </a:lnTo>
                <a:lnTo>
                  <a:pt x="91527" y="36156"/>
                </a:lnTo>
                <a:lnTo>
                  <a:pt x="91639" y="36026"/>
                </a:lnTo>
                <a:lnTo>
                  <a:pt x="91806" y="35765"/>
                </a:lnTo>
                <a:lnTo>
                  <a:pt x="91937" y="35579"/>
                </a:lnTo>
                <a:lnTo>
                  <a:pt x="92235" y="35188"/>
                </a:lnTo>
                <a:lnTo>
                  <a:pt x="92384" y="34983"/>
                </a:lnTo>
                <a:lnTo>
                  <a:pt x="92421" y="34909"/>
                </a:lnTo>
                <a:close/>
                <a:moveTo>
                  <a:pt x="1546" y="35877"/>
                </a:moveTo>
                <a:lnTo>
                  <a:pt x="1453" y="35952"/>
                </a:lnTo>
                <a:lnTo>
                  <a:pt x="1285" y="36082"/>
                </a:lnTo>
                <a:lnTo>
                  <a:pt x="839" y="36491"/>
                </a:lnTo>
                <a:lnTo>
                  <a:pt x="615" y="36715"/>
                </a:lnTo>
                <a:lnTo>
                  <a:pt x="429" y="36901"/>
                </a:lnTo>
                <a:lnTo>
                  <a:pt x="299" y="37050"/>
                </a:lnTo>
                <a:lnTo>
                  <a:pt x="280" y="37106"/>
                </a:lnTo>
                <a:lnTo>
                  <a:pt x="280" y="37124"/>
                </a:lnTo>
                <a:lnTo>
                  <a:pt x="299" y="37143"/>
                </a:lnTo>
                <a:lnTo>
                  <a:pt x="354" y="37143"/>
                </a:lnTo>
                <a:lnTo>
                  <a:pt x="466" y="37106"/>
                </a:lnTo>
                <a:lnTo>
                  <a:pt x="615" y="37013"/>
                </a:lnTo>
                <a:lnTo>
                  <a:pt x="783" y="36901"/>
                </a:lnTo>
                <a:lnTo>
                  <a:pt x="1099" y="36640"/>
                </a:lnTo>
                <a:lnTo>
                  <a:pt x="1285" y="36473"/>
                </a:lnTo>
                <a:lnTo>
                  <a:pt x="1397" y="36343"/>
                </a:lnTo>
                <a:lnTo>
                  <a:pt x="1565" y="36119"/>
                </a:lnTo>
                <a:lnTo>
                  <a:pt x="1621" y="36007"/>
                </a:lnTo>
                <a:lnTo>
                  <a:pt x="1658" y="35914"/>
                </a:lnTo>
                <a:lnTo>
                  <a:pt x="1658" y="35877"/>
                </a:lnTo>
                <a:close/>
                <a:moveTo>
                  <a:pt x="92365" y="35952"/>
                </a:moveTo>
                <a:lnTo>
                  <a:pt x="92123" y="36212"/>
                </a:lnTo>
                <a:lnTo>
                  <a:pt x="91713" y="36696"/>
                </a:lnTo>
                <a:lnTo>
                  <a:pt x="91527" y="36957"/>
                </a:lnTo>
                <a:lnTo>
                  <a:pt x="91378" y="37180"/>
                </a:lnTo>
                <a:lnTo>
                  <a:pt x="91322" y="37292"/>
                </a:lnTo>
                <a:lnTo>
                  <a:pt x="91304" y="37367"/>
                </a:lnTo>
                <a:lnTo>
                  <a:pt x="91285" y="37441"/>
                </a:lnTo>
                <a:lnTo>
                  <a:pt x="91322" y="37497"/>
                </a:lnTo>
                <a:lnTo>
                  <a:pt x="91378" y="37515"/>
                </a:lnTo>
                <a:lnTo>
                  <a:pt x="91434" y="37497"/>
                </a:lnTo>
                <a:lnTo>
                  <a:pt x="91509" y="37441"/>
                </a:lnTo>
                <a:lnTo>
                  <a:pt x="91583" y="37348"/>
                </a:lnTo>
                <a:lnTo>
                  <a:pt x="91751" y="37106"/>
                </a:lnTo>
                <a:lnTo>
                  <a:pt x="91918" y="36808"/>
                </a:lnTo>
                <a:lnTo>
                  <a:pt x="92216" y="36231"/>
                </a:lnTo>
                <a:lnTo>
                  <a:pt x="92365" y="35952"/>
                </a:lnTo>
                <a:close/>
                <a:moveTo>
                  <a:pt x="1472" y="36882"/>
                </a:moveTo>
                <a:lnTo>
                  <a:pt x="1434" y="36920"/>
                </a:lnTo>
                <a:lnTo>
                  <a:pt x="857" y="37646"/>
                </a:lnTo>
                <a:lnTo>
                  <a:pt x="336" y="38297"/>
                </a:lnTo>
                <a:lnTo>
                  <a:pt x="373" y="38316"/>
                </a:lnTo>
                <a:lnTo>
                  <a:pt x="410" y="38316"/>
                </a:lnTo>
                <a:lnTo>
                  <a:pt x="522" y="38260"/>
                </a:lnTo>
                <a:lnTo>
                  <a:pt x="671" y="38167"/>
                </a:lnTo>
                <a:lnTo>
                  <a:pt x="839" y="38037"/>
                </a:lnTo>
                <a:lnTo>
                  <a:pt x="1136" y="37757"/>
                </a:lnTo>
                <a:lnTo>
                  <a:pt x="1323" y="37590"/>
                </a:lnTo>
                <a:lnTo>
                  <a:pt x="1527" y="37329"/>
                </a:lnTo>
                <a:lnTo>
                  <a:pt x="1621" y="37162"/>
                </a:lnTo>
                <a:lnTo>
                  <a:pt x="1658" y="37106"/>
                </a:lnTo>
                <a:lnTo>
                  <a:pt x="1658" y="37050"/>
                </a:lnTo>
                <a:lnTo>
                  <a:pt x="1621" y="36976"/>
                </a:lnTo>
                <a:lnTo>
                  <a:pt x="1583" y="36901"/>
                </a:lnTo>
                <a:lnTo>
                  <a:pt x="1546" y="36882"/>
                </a:lnTo>
                <a:close/>
                <a:moveTo>
                  <a:pt x="92179" y="37087"/>
                </a:moveTo>
                <a:lnTo>
                  <a:pt x="92030" y="37162"/>
                </a:lnTo>
                <a:lnTo>
                  <a:pt x="91918" y="37236"/>
                </a:lnTo>
                <a:lnTo>
                  <a:pt x="91825" y="37329"/>
                </a:lnTo>
                <a:lnTo>
                  <a:pt x="91602" y="37571"/>
                </a:lnTo>
                <a:lnTo>
                  <a:pt x="91397" y="37832"/>
                </a:lnTo>
                <a:lnTo>
                  <a:pt x="91229" y="38074"/>
                </a:lnTo>
                <a:lnTo>
                  <a:pt x="91173" y="38204"/>
                </a:lnTo>
                <a:lnTo>
                  <a:pt x="91080" y="38428"/>
                </a:lnTo>
                <a:lnTo>
                  <a:pt x="91043" y="38521"/>
                </a:lnTo>
                <a:lnTo>
                  <a:pt x="91043" y="38595"/>
                </a:lnTo>
                <a:lnTo>
                  <a:pt x="91062" y="38595"/>
                </a:lnTo>
                <a:lnTo>
                  <a:pt x="91080" y="38614"/>
                </a:lnTo>
                <a:lnTo>
                  <a:pt x="91173" y="38558"/>
                </a:lnTo>
                <a:lnTo>
                  <a:pt x="91285" y="38465"/>
                </a:lnTo>
                <a:lnTo>
                  <a:pt x="91397" y="38353"/>
                </a:lnTo>
                <a:lnTo>
                  <a:pt x="91583" y="38130"/>
                </a:lnTo>
                <a:lnTo>
                  <a:pt x="91937" y="37646"/>
                </a:lnTo>
                <a:lnTo>
                  <a:pt x="92086" y="37441"/>
                </a:lnTo>
                <a:lnTo>
                  <a:pt x="92235" y="37218"/>
                </a:lnTo>
                <a:lnTo>
                  <a:pt x="92272" y="37143"/>
                </a:lnTo>
                <a:lnTo>
                  <a:pt x="92272" y="37106"/>
                </a:lnTo>
                <a:lnTo>
                  <a:pt x="92253" y="37087"/>
                </a:lnTo>
                <a:close/>
                <a:moveTo>
                  <a:pt x="1341" y="38111"/>
                </a:moveTo>
                <a:lnTo>
                  <a:pt x="1285" y="38130"/>
                </a:lnTo>
                <a:lnTo>
                  <a:pt x="1136" y="38242"/>
                </a:lnTo>
                <a:lnTo>
                  <a:pt x="987" y="38428"/>
                </a:lnTo>
                <a:lnTo>
                  <a:pt x="801" y="38633"/>
                </a:lnTo>
                <a:lnTo>
                  <a:pt x="485" y="39061"/>
                </a:lnTo>
                <a:lnTo>
                  <a:pt x="354" y="39210"/>
                </a:lnTo>
                <a:lnTo>
                  <a:pt x="299" y="39247"/>
                </a:lnTo>
                <a:lnTo>
                  <a:pt x="243" y="39284"/>
                </a:lnTo>
                <a:lnTo>
                  <a:pt x="243" y="39284"/>
                </a:lnTo>
                <a:lnTo>
                  <a:pt x="373" y="39228"/>
                </a:lnTo>
                <a:lnTo>
                  <a:pt x="578" y="39098"/>
                </a:lnTo>
                <a:lnTo>
                  <a:pt x="820" y="38949"/>
                </a:lnTo>
                <a:lnTo>
                  <a:pt x="1081" y="38763"/>
                </a:lnTo>
                <a:lnTo>
                  <a:pt x="1304" y="38558"/>
                </a:lnTo>
                <a:lnTo>
                  <a:pt x="1397" y="38465"/>
                </a:lnTo>
                <a:lnTo>
                  <a:pt x="1453" y="38372"/>
                </a:lnTo>
                <a:lnTo>
                  <a:pt x="1490" y="38297"/>
                </a:lnTo>
                <a:lnTo>
                  <a:pt x="1490" y="38223"/>
                </a:lnTo>
                <a:lnTo>
                  <a:pt x="1453" y="38148"/>
                </a:lnTo>
                <a:lnTo>
                  <a:pt x="1378" y="38111"/>
                </a:lnTo>
                <a:close/>
                <a:moveTo>
                  <a:pt x="92384" y="38353"/>
                </a:moveTo>
                <a:lnTo>
                  <a:pt x="92328" y="38372"/>
                </a:lnTo>
                <a:lnTo>
                  <a:pt x="92272" y="38391"/>
                </a:lnTo>
                <a:lnTo>
                  <a:pt x="92197" y="38446"/>
                </a:lnTo>
                <a:lnTo>
                  <a:pt x="92030" y="38577"/>
                </a:lnTo>
                <a:lnTo>
                  <a:pt x="91844" y="38744"/>
                </a:lnTo>
                <a:lnTo>
                  <a:pt x="91509" y="39098"/>
                </a:lnTo>
                <a:lnTo>
                  <a:pt x="91341" y="39321"/>
                </a:lnTo>
                <a:lnTo>
                  <a:pt x="91341" y="39340"/>
                </a:lnTo>
                <a:lnTo>
                  <a:pt x="91360" y="39359"/>
                </a:lnTo>
                <a:lnTo>
                  <a:pt x="91490" y="39303"/>
                </a:lnTo>
                <a:lnTo>
                  <a:pt x="91695" y="39191"/>
                </a:lnTo>
                <a:lnTo>
                  <a:pt x="91937" y="39024"/>
                </a:lnTo>
                <a:lnTo>
                  <a:pt x="92160" y="38837"/>
                </a:lnTo>
                <a:lnTo>
                  <a:pt x="92346" y="38651"/>
                </a:lnTo>
                <a:lnTo>
                  <a:pt x="92402" y="38577"/>
                </a:lnTo>
                <a:lnTo>
                  <a:pt x="92439" y="38502"/>
                </a:lnTo>
                <a:lnTo>
                  <a:pt x="92439" y="38428"/>
                </a:lnTo>
                <a:lnTo>
                  <a:pt x="92421" y="38372"/>
                </a:lnTo>
                <a:lnTo>
                  <a:pt x="92384" y="38353"/>
                </a:lnTo>
                <a:close/>
                <a:moveTo>
                  <a:pt x="1751" y="39079"/>
                </a:moveTo>
                <a:lnTo>
                  <a:pt x="1695" y="39098"/>
                </a:lnTo>
                <a:lnTo>
                  <a:pt x="1583" y="39154"/>
                </a:lnTo>
                <a:lnTo>
                  <a:pt x="1434" y="39247"/>
                </a:lnTo>
                <a:lnTo>
                  <a:pt x="1267" y="39396"/>
                </a:lnTo>
                <a:lnTo>
                  <a:pt x="950" y="39694"/>
                </a:lnTo>
                <a:lnTo>
                  <a:pt x="764" y="39861"/>
                </a:lnTo>
                <a:lnTo>
                  <a:pt x="485" y="40085"/>
                </a:lnTo>
                <a:lnTo>
                  <a:pt x="336" y="40234"/>
                </a:lnTo>
                <a:lnTo>
                  <a:pt x="280" y="40290"/>
                </a:lnTo>
                <a:lnTo>
                  <a:pt x="261" y="40327"/>
                </a:lnTo>
                <a:lnTo>
                  <a:pt x="261" y="40383"/>
                </a:lnTo>
                <a:lnTo>
                  <a:pt x="280" y="40438"/>
                </a:lnTo>
                <a:lnTo>
                  <a:pt x="299" y="40476"/>
                </a:lnTo>
                <a:lnTo>
                  <a:pt x="354" y="40476"/>
                </a:lnTo>
                <a:lnTo>
                  <a:pt x="392" y="40438"/>
                </a:lnTo>
                <a:lnTo>
                  <a:pt x="690" y="40215"/>
                </a:lnTo>
                <a:lnTo>
                  <a:pt x="1192" y="39824"/>
                </a:lnTo>
                <a:lnTo>
                  <a:pt x="1434" y="39601"/>
                </a:lnTo>
                <a:lnTo>
                  <a:pt x="1639" y="39396"/>
                </a:lnTo>
                <a:lnTo>
                  <a:pt x="1714" y="39303"/>
                </a:lnTo>
                <a:lnTo>
                  <a:pt x="1769" y="39228"/>
                </a:lnTo>
                <a:lnTo>
                  <a:pt x="1788" y="39154"/>
                </a:lnTo>
                <a:lnTo>
                  <a:pt x="1769" y="39117"/>
                </a:lnTo>
                <a:lnTo>
                  <a:pt x="1751" y="39079"/>
                </a:lnTo>
                <a:close/>
                <a:moveTo>
                  <a:pt x="92477" y="39359"/>
                </a:moveTo>
                <a:lnTo>
                  <a:pt x="92346" y="39415"/>
                </a:lnTo>
                <a:lnTo>
                  <a:pt x="92142" y="39526"/>
                </a:lnTo>
                <a:lnTo>
                  <a:pt x="91899" y="39675"/>
                </a:lnTo>
                <a:lnTo>
                  <a:pt x="91639" y="39861"/>
                </a:lnTo>
                <a:lnTo>
                  <a:pt x="91397" y="40048"/>
                </a:lnTo>
                <a:lnTo>
                  <a:pt x="91304" y="40159"/>
                </a:lnTo>
                <a:lnTo>
                  <a:pt x="91229" y="40252"/>
                </a:lnTo>
                <a:lnTo>
                  <a:pt x="91155" y="40345"/>
                </a:lnTo>
                <a:lnTo>
                  <a:pt x="91136" y="40420"/>
                </a:lnTo>
                <a:lnTo>
                  <a:pt x="91136" y="40494"/>
                </a:lnTo>
                <a:lnTo>
                  <a:pt x="91173" y="40569"/>
                </a:lnTo>
                <a:lnTo>
                  <a:pt x="91192" y="40587"/>
                </a:lnTo>
                <a:lnTo>
                  <a:pt x="91229" y="40587"/>
                </a:lnTo>
                <a:lnTo>
                  <a:pt x="91341" y="40532"/>
                </a:lnTo>
                <a:lnTo>
                  <a:pt x="91471" y="40457"/>
                </a:lnTo>
                <a:lnTo>
                  <a:pt x="91602" y="40345"/>
                </a:lnTo>
                <a:lnTo>
                  <a:pt x="91862" y="40103"/>
                </a:lnTo>
                <a:lnTo>
                  <a:pt x="91993" y="39954"/>
                </a:lnTo>
                <a:lnTo>
                  <a:pt x="92123" y="39843"/>
                </a:lnTo>
                <a:lnTo>
                  <a:pt x="92365" y="39619"/>
                </a:lnTo>
                <a:lnTo>
                  <a:pt x="92458" y="39526"/>
                </a:lnTo>
                <a:lnTo>
                  <a:pt x="92533" y="39433"/>
                </a:lnTo>
                <a:lnTo>
                  <a:pt x="92533" y="39396"/>
                </a:lnTo>
                <a:lnTo>
                  <a:pt x="92533" y="39377"/>
                </a:lnTo>
                <a:lnTo>
                  <a:pt x="92514" y="39359"/>
                </a:lnTo>
                <a:close/>
                <a:moveTo>
                  <a:pt x="1583" y="40234"/>
                </a:moveTo>
                <a:lnTo>
                  <a:pt x="1490" y="40252"/>
                </a:lnTo>
                <a:lnTo>
                  <a:pt x="1397" y="40308"/>
                </a:lnTo>
                <a:lnTo>
                  <a:pt x="1304" y="40383"/>
                </a:lnTo>
                <a:lnTo>
                  <a:pt x="1230" y="40457"/>
                </a:lnTo>
                <a:lnTo>
                  <a:pt x="1081" y="40662"/>
                </a:lnTo>
                <a:lnTo>
                  <a:pt x="950" y="40829"/>
                </a:lnTo>
                <a:lnTo>
                  <a:pt x="764" y="40960"/>
                </a:lnTo>
                <a:lnTo>
                  <a:pt x="541" y="41165"/>
                </a:lnTo>
                <a:lnTo>
                  <a:pt x="429" y="41258"/>
                </a:lnTo>
                <a:lnTo>
                  <a:pt x="392" y="41351"/>
                </a:lnTo>
                <a:lnTo>
                  <a:pt x="373" y="41407"/>
                </a:lnTo>
                <a:lnTo>
                  <a:pt x="392" y="41425"/>
                </a:lnTo>
                <a:lnTo>
                  <a:pt x="429" y="41462"/>
                </a:lnTo>
                <a:lnTo>
                  <a:pt x="485" y="41481"/>
                </a:lnTo>
                <a:lnTo>
                  <a:pt x="578" y="41481"/>
                </a:lnTo>
                <a:lnTo>
                  <a:pt x="690" y="41462"/>
                </a:lnTo>
                <a:lnTo>
                  <a:pt x="783" y="41407"/>
                </a:lnTo>
                <a:lnTo>
                  <a:pt x="894" y="41332"/>
                </a:lnTo>
                <a:lnTo>
                  <a:pt x="1006" y="41239"/>
                </a:lnTo>
                <a:lnTo>
                  <a:pt x="1118" y="41127"/>
                </a:lnTo>
                <a:lnTo>
                  <a:pt x="1304" y="40904"/>
                </a:lnTo>
                <a:lnTo>
                  <a:pt x="1472" y="40662"/>
                </a:lnTo>
                <a:lnTo>
                  <a:pt x="1583" y="40438"/>
                </a:lnTo>
                <a:lnTo>
                  <a:pt x="1621" y="40364"/>
                </a:lnTo>
                <a:lnTo>
                  <a:pt x="1639" y="40290"/>
                </a:lnTo>
                <a:lnTo>
                  <a:pt x="1621" y="40252"/>
                </a:lnTo>
                <a:lnTo>
                  <a:pt x="1583" y="40234"/>
                </a:lnTo>
                <a:close/>
                <a:moveTo>
                  <a:pt x="92439" y="40587"/>
                </a:moveTo>
                <a:lnTo>
                  <a:pt x="92309" y="40643"/>
                </a:lnTo>
                <a:lnTo>
                  <a:pt x="92142" y="40736"/>
                </a:lnTo>
                <a:lnTo>
                  <a:pt x="91918" y="40885"/>
                </a:lnTo>
                <a:lnTo>
                  <a:pt x="91695" y="41034"/>
                </a:lnTo>
                <a:lnTo>
                  <a:pt x="91509" y="41202"/>
                </a:lnTo>
                <a:lnTo>
                  <a:pt x="91378" y="41351"/>
                </a:lnTo>
                <a:lnTo>
                  <a:pt x="91341" y="41407"/>
                </a:lnTo>
                <a:lnTo>
                  <a:pt x="91341" y="41462"/>
                </a:lnTo>
                <a:lnTo>
                  <a:pt x="91360" y="41500"/>
                </a:lnTo>
                <a:lnTo>
                  <a:pt x="91434" y="41518"/>
                </a:lnTo>
                <a:lnTo>
                  <a:pt x="91490" y="41518"/>
                </a:lnTo>
                <a:lnTo>
                  <a:pt x="91546" y="41500"/>
                </a:lnTo>
                <a:lnTo>
                  <a:pt x="91620" y="41462"/>
                </a:lnTo>
                <a:lnTo>
                  <a:pt x="91695" y="41407"/>
                </a:lnTo>
                <a:lnTo>
                  <a:pt x="91862" y="41258"/>
                </a:lnTo>
                <a:lnTo>
                  <a:pt x="92030" y="41090"/>
                </a:lnTo>
                <a:lnTo>
                  <a:pt x="92290" y="40755"/>
                </a:lnTo>
                <a:lnTo>
                  <a:pt x="92439" y="40587"/>
                </a:lnTo>
                <a:close/>
                <a:moveTo>
                  <a:pt x="1844" y="41388"/>
                </a:moveTo>
                <a:lnTo>
                  <a:pt x="1769" y="41407"/>
                </a:lnTo>
                <a:lnTo>
                  <a:pt x="1676" y="41425"/>
                </a:lnTo>
                <a:lnTo>
                  <a:pt x="1565" y="41481"/>
                </a:lnTo>
                <a:lnTo>
                  <a:pt x="1304" y="41649"/>
                </a:lnTo>
                <a:lnTo>
                  <a:pt x="1043" y="41853"/>
                </a:lnTo>
                <a:lnTo>
                  <a:pt x="783" y="42077"/>
                </a:lnTo>
                <a:lnTo>
                  <a:pt x="559" y="42282"/>
                </a:lnTo>
                <a:lnTo>
                  <a:pt x="410" y="42431"/>
                </a:lnTo>
                <a:lnTo>
                  <a:pt x="373" y="42505"/>
                </a:lnTo>
                <a:lnTo>
                  <a:pt x="410" y="42524"/>
                </a:lnTo>
                <a:lnTo>
                  <a:pt x="466" y="42505"/>
                </a:lnTo>
                <a:lnTo>
                  <a:pt x="690" y="42431"/>
                </a:lnTo>
                <a:lnTo>
                  <a:pt x="950" y="42282"/>
                </a:lnTo>
                <a:lnTo>
                  <a:pt x="1267" y="42096"/>
                </a:lnTo>
                <a:lnTo>
                  <a:pt x="1546" y="41909"/>
                </a:lnTo>
                <a:lnTo>
                  <a:pt x="1769" y="41705"/>
                </a:lnTo>
                <a:lnTo>
                  <a:pt x="1863" y="41630"/>
                </a:lnTo>
                <a:lnTo>
                  <a:pt x="1918" y="41537"/>
                </a:lnTo>
                <a:lnTo>
                  <a:pt x="1937" y="41481"/>
                </a:lnTo>
                <a:lnTo>
                  <a:pt x="1918" y="41444"/>
                </a:lnTo>
                <a:lnTo>
                  <a:pt x="1900" y="41425"/>
                </a:lnTo>
                <a:lnTo>
                  <a:pt x="1844" y="41388"/>
                </a:lnTo>
                <a:close/>
                <a:moveTo>
                  <a:pt x="92421" y="41556"/>
                </a:moveTo>
                <a:lnTo>
                  <a:pt x="92309" y="41611"/>
                </a:lnTo>
                <a:lnTo>
                  <a:pt x="92104" y="41723"/>
                </a:lnTo>
                <a:lnTo>
                  <a:pt x="91862" y="41872"/>
                </a:lnTo>
                <a:lnTo>
                  <a:pt x="91602" y="42040"/>
                </a:lnTo>
                <a:lnTo>
                  <a:pt x="91378" y="42244"/>
                </a:lnTo>
                <a:lnTo>
                  <a:pt x="91266" y="42338"/>
                </a:lnTo>
                <a:lnTo>
                  <a:pt x="91192" y="42412"/>
                </a:lnTo>
                <a:lnTo>
                  <a:pt x="91136" y="42505"/>
                </a:lnTo>
                <a:lnTo>
                  <a:pt x="91099" y="42580"/>
                </a:lnTo>
                <a:lnTo>
                  <a:pt x="91099" y="42654"/>
                </a:lnTo>
                <a:lnTo>
                  <a:pt x="91118" y="42710"/>
                </a:lnTo>
                <a:lnTo>
                  <a:pt x="91155" y="42729"/>
                </a:lnTo>
                <a:lnTo>
                  <a:pt x="91229" y="42729"/>
                </a:lnTo>
                <a:lnTo>
                  <a:pt x="91285" y="42673"/>
                </a:lnTo>
                <a:lnTo>
                  <a:pt x="91378" y="42617"/>
                </a:lnTo>
                <a:lnTo>
                  <a:pt x="91583" y="42431"/>
                </a:lnTo>
                <a:lnTo>
                  <a:pt x="91806" y="42207"/>
                </a:lnTo>
                <a:lnTo>
                  <a:pt x="92197" y="41779"/>
                </a:lnTo>
                <a:lnTo>
                  <a:pt x="92346" y="41611"/>
                </a:lnTo>
                <a:lnTo>
                  <a:pt x="92421" y="41556"/>
                </a:lnTo>
                <a:close/>
                <a:moveTo>
                  <a:pt x="1546" y="42468"/>
                </a:moveTo>
                <a:lnTo>
                  <a:pt x="1453" y="42505"/>
                </a:lnTo>
                <a:lnTo>
                  <a:pt x="1341" y="42542"/>
                </a:lnTo>
                <a:lnTo>
                  <a:pt x="1267" y="42598"/>
                </a:lnTo>
                <a:lnTo>
                  <a:pt x="1174" y="42673"/>
                </a:lnTo>
                <a:lnTo>
                  <a:pt x="1025" y="42822"/>
                </a:lnTo>
                <a:lnTo>
                  <a:pt x="894" y="42989"/>
                </a:lnTo>
                <a:lnTo>
                  <a:pt x="652" y="43324"/>
                </a:lnTo>
                <a:lnTo>
                  <a:pt x="541" y="43473"/>
                </a:lnTo>
                <a:lnTo>
                  <a:pt x="410" y="43585"/>
                </a:lnTo>
                <a:lnTo>
                  <a:pt x="410" y="43585"/>
                </a:lnTo>
                <a:lnTo>
                  <a:pt x="615" y="43455"/>
                </a:lnTo>
                <a:lnTo>
                  <a:pt x="839" y="43324"/>
                </a:lnTo>
                <a:lnTo>
                  <a:pt x="1043" y="43194"/>
                </a:lnTo>
                <a:lnTo>
                  <a:pt x="1248" y="43026"/>
                </a:lnTo>
                <a:lnTo>
                  <a:pt x="1360" y="42915"/>
                </a:lnTo>
                <a:lnTo>
                  <a:pt x="1546" y="42710"/>
                </a:lnTo>
                <a:lnTo>
                  <a:pt x="1621" y="42598"/>
                </a:lnTo>
                <a:lnTo>
                  <a:pt x="1658" y="42524"/>
                </a:lnTo>
                <a:lnTo>
                  <a:pt x="1658" y="42486"/>
                </a:lnTo>
                <a:lnTo>
                  <a:pt x="1639" y="42468"/>
                </a:lnTo>
                <a:close/>
                <a:moveTo>
                  <a:pt x="92328" y="42673"/>
                </a:moveTo>
                <a:lnTo>
                  <a:pt x="92179" y="42747"/>
                </a:lnTo>
                <a:lnTo>
                  <a:pt x="91993" y="42877"/>
                </a:lnTo>
                <a:lnTo>
                  <a:pt x="91769" y="43064"/>
                </a:lnTo>
                <a:lnTo>
                  <a:pt x="91546" y="43250"/>
                </a:lnTo>
                <a:lnTo>
                  <a:pt x="91360" y="43455"/>
                </a:lnTo>
                <a:lnTo>
                  <a:pt x="91304" y="43548"/>
                </a:lnTo>
                <a:lnTo>
                  <a:pt x="91248" y="43622"/>
                </a:lnTo>
                <a:lnTo>
                  <a:pt x="91229" y="43697"/>
                </a:lnTo>
                <a:lnTo>
                  <a:pt x="91248" y="43734"/>
                </a:lnTo>
                <a:lnTo>
                  <a:pt x="91285" y="43771"/>
                </a:lnTo>
                <a:lnTo>
                  <a:pt x="91360" y="43790"/>
                </a:lnTo>
                <a:lnTo>
                  <a:pt x="91434" y="43753"/>
                </a:lnTo>
                <a:lnTo>
                  <a:pt x="91527" y="43697"/>
                </a:lnTo>
                <a:lnTo>
                  <a:pt x="91713" y="43492"/>
                </a:lnTo>
                <a:lnTo>
                  <a:pt x="91899" y="43287"/>
                </a:lnTo>
                <a:lnTo>
                  <a:pt x="92048" y="43138"/>
                </a:lnTo>
                <a:lnTo>
                  <a:pt x="92142" y="43045"/>
                </a:lnTo>
                <a:lnTo>
                  <a:pt x="92328" y="42877"/>
                </a:lnTo>
                <a:lnTo>
                  <a:pt x="92402" y="42784"/>
                </a:lnTo>
                <a:lnTo>
                  <a:pt x="92439" y="42710"/>
                </a:lnTo>
                <a:lnTo>
                  <a:pt x="92439" y="42691"/>
                </a:lnTo>
                <a:lnTo>
                  <a:pt x="92421" y="42673"/>
                </a:lnTo>
                <a:close/>
                <a:moveTo>
                  <a:pt x="1416" y="43510"/>
                </a:moveTo>
                <a:lnTo>
                  <a:pt x="1341" y="43548"/>
                </a:lnTo>
                <a:lnTo>
                  <a:pt x="1248" y="43604"/>
                </a:lnTo>
                <a:lnTo>
                  <a:pt x="1174" y="43678"/>
                </a:lnTo>
                <a:lnTo>
                  <a:pt x="1006" y="43864"/>
                </a:lnTo>
                <a:lnTo>
                  <a:pt x="820" y="44088"/>
                </a:lnTo>
                <a:lnTo>
                  <a:pt x="522" y="44516"/>
                </a:lnTo>
                <a:lnTo>
                  <a:pt x="410" y="44665"/>
                </a:lnTo>
                <a:lnTo>
                  <a:pt x="317" y="44739"/>
                </a:lnTo>
                <a:lnTo>
                  <a:pt x="317" y="44739"/>
                </a:lnTo>
                <a:lnTo>
                  <a:pt x="652" y="44497"/>
                </a:lnTo>
                <a:lnTo>
                  <a:pt x="894" y="44292"/>
                </a:lnTo>
                <a:lnTo>
                  <a:pt x="1155" y="44069"/>
                </a:lnTo>
                <a:lnTo>
                  <a:pt x="1378" y="43864"/>
                </a:lnTo>
                <a:lnTo>
                  <a:pt x="1527" y="43678"/>
                </a:lnTo>
                <a:lnTo>
                  <a:pt x="1565" y="43604"/>
                </a:lnTo>
                <a:lnTo>
                  <a:pt x="1583" y="43548"/>
                </a:lnTo>
                <a:lnTo>
                  <a:pt x="1565" y="43529"/>
                </a:lnTo>
                <a:lnTo>
                  <a:pt x="1546" y="43510"/>
                </a:lnTo>
                <a:close/>
                <a:moveTo>
                  <a:pt x="92626" y="43697"/>
                </a:moveTo>
                <a:lnTo>
                  <a:pt x="92328" y="43883"/>
                </a:lnTo>
                <a:lnTo>
                  <a:pt x="92086" y="44050"/>
                </a:lnTo>
                <a:lnTo>
                  <a:pt x="91806" y="44255"/>
                </a:lnTo>
                <a:lnTo>
                  <a:pt x="91564" y="44460"/>
                </a:lnTo>
                <a:lnTo>
                  <a:pt x="91360" y="44646"/>
                </a:lnTo>
                <a:lnTo>
                  <a:pt x="91304" y="44739"/>
                </a:lnTo>
                <a:lnTo>
                  <a:pt x="91248" y="44814"/>
                </a:lnTo>
                <a:lnTo>
                  <a:pt x="91248" y="44870"/>
                </a:lnTo>
                <a:lnTo>
                  <a:pt x="91266" y="44925"/>
                </a:lnTo>
                <a:lnTo>
                  <a:pt x="91285" y="44944"/>
                </a:lnTo>
                <a:lnTo>
                  <a:pt x="91341" y="44944"/>
                </a:lnTo>
                <a:lnTo>
                  <a:pt x="91434" y="44888"/>
                </a:lnTo>
                <a:lnTo>
                  <a:pt x="91564" y="44777"/>
                </a:lnTo>
                <a:lnTo>
                  <a:pt x="91695" y="44665"/>
                </a:lnTo>
                <a:lnTo>
                  <a:pt x="91955" y="44404"/>
                </a:lnTo>
                <a:lnTo>
                  <a:pt x="92104" y="44255"/>
                </a:lnTo>
                <a:lnTo>
                  <a:pt x="92421" y="43920"/>
                </a:lnTo>
                <a:lnTo>
                  <a:pt x="92588" y="43753"/>
                </a:lnTo>
                <a:lnTo>
                  <a:pt x="92626" y="43697"/>
                </a:lnTo>
                <a:close/>
                <a:moveTo>
                  <a:pt x="1621" y="44609"/>
                </a:moveTo>
                <a:lnTo>
                  <a:pt x="1565" y="44628"/>
                </a:lnTo>
                <a:lnTo>
                  <a:pt x="1509" y="44665"/>
                </a:lnTo>
                <a:lnTo>
                  <a:pt x="1323" y="44795"/>
                </a:lnTo>
                <a:lnTo>
                  <a:pt x="1118" y="44963"/>
                </a:lnTo>
                <a:lnTo>
                  <a:pt x="894" y="45167"/>
                </a:lnTo>
                <a:lnTo>
                  <a:pt x="690" y="45372"/>
                </a:lnTo>
                <a:lnTo>
                  <a:pt x="522" y="45558"/>
                </a:lnTo>
                <a:lnTo>
                  <a:pt x="429" y="45689"/>
                </a:lnTo>
                <a:lnTo>
                  <a:pt x="410" y="45745"/>
                </a:lnTo>
                <a:lnTo>
                  <a:pt x="429" y="45782"/>
                </a:lnTo>
                <a:lnTo>
                  <a:pt x="485" y="45801"/>
                </a:lnTo>
                <a:lnTo>
                  <a:pt x="559" y="45801"/>
                </a:lnTo>
                <a:lnTo>
                  <a:pt x="652" y="45763"/>
                </a:lnTo>
                <a:lnTo>
                  <a:pt x="745" y="45689"/>
                </a:lnTo>
                <a:lnTo>
                  <a:pt x="969" y="45503"/>
                </a:lnTo>
                <a:lnTo>
                  <a:pt x="1192" y="45279"/>
                </a:lnTo>
                <a:lnTo>
                  <a:pt x="1378" y="45037"/>
                </a:lnTo>
                <a:lnTo>
                  <a:pt x="1546" y="44814"/>
                </a:lnTo>
                <a:lnTo>
                  <a:pt x="1639" y="44665"/>
                </a:lnTo>
                <a:lnTo>
                  <a:pt x="1639" y="44628"/>
                </a:lnTo>
                <a:lnTo>
                  <a:pt x="1621" y="44609"/>
                </a:lnTo>
                <a:close/>
                <a:moveTo>
                  <a:pt x="92402" y="44870"/>
                </a:moveTo>
                <a:lnTo>
                  <a:pt x="92142" y="45037"/>
                </a:lnTo>
                <a:lnTo>
                  <a:pt x="91732" y="45354"/>
                </a:lnTo>
                <a:lnTo>
                  <a:pt x="91509" y="45521"/>
                </a:lnTo>
                <a:lnTo>
                  <a:pt x="91360" y="45670"/>
                </a:lnTo>
                <a:lnTo>
                  <a:pt x="91285" y="45745"/>
                </a:lnTo>
                <a:lnTo>
                  <a:pt x="91248" y="45819"/>
                </a:lnTo>
                <a:lnTo>
                  <a:pt x="91229" y="45856"/>
                </a:lnTo>
                <a:lnTo>
                  <a:pt x="91248" y="45912"/>
                </a:lnTo>
                <a:lnTo>
                  <a:pt x="91285" y="45931"/>
                </a:lnTo>
                <a:lnTo>
                  <a:pt x="91322" y="45931"/>
                </a:lnTo>
                <a:lnTo>
                  <a:pt x="91415" y="45912"/>
                </a:lnTo>
                <a:lnTo>
                  <a:pt x="91527" y="45856"/>
                </a:lnTo>
                <a:lnTo>
                  <a:pt x="91639" y="45763"/>
                </a:lnTo>
                <a:lnTo>
                  <a:pt x="91862" y="45558"/>
                </a:lnTo>
                <a:lnTo>
                  <a:pt x="91993" y="45447"/>
                </a:lnTo>
                <a:lnTo>
                  <a:pt x="92123" y="45316"/>
                </a:lnTo>
                <a:lnTo>
                  <a:pt x="92290" y="45093"/>
                </a:lnTo>
                <a:lnTo>
                  <a:pt x="92439" y="44907"/>
                </a:lnTo>
                <a:lnTo>
                  <a:pt x="92439" y="44870"/>
                </a:lnTo>
                <a:close/>
                <a:moveTo>
                  <a:pt x="92309" y="46061"/>
                </a:moveTo>
                <a:lnTo>
                  <a:pt x="92235" y="46080"/>
                </a:lnTo>
                <a:lnTo>
                  <a:pt x="92142" y="46117"/>
                </a:lnTo>
                <a:lnTo>
                  <a:pt x="91955" y="46247"/>
                </a:lnTo>
                <a:lnTo>
                  <a:pt x="91751" y="46415"/>
                </a:lnTo>
                <a:lnTo>
                  <a:pt x="91546" y="46601"/>
                </a:lnTo>
                <a:lnTo>
                  <a:pt x="91397" y="46750"/>
                </a:lnTo>
                <a:lnTo>
                  <a:pt x="91304" y="46862"/>
                </a:lnTo>
                <a:lnTo>
                  <a:pt x="91304" y="46899"/>
                </a:lnTo>
                <a:lnTo>
                  <a:pt x="91322" y="46899"/>
                </a:lnTo>
                <a:lnTo>
                  <a:pt x="91546" y="46787"/>
                </a:lnTo>
                <a:lnTo>
                  <a:pt x="91937" y="46564"/>
                </a:lnTo>
                <a:lnTo>
                  <a:pt x="92142" y="46434"/>
                </a:lnTo>
                <a:lnTo>
                  <a:pt x="92290" y="46303"/>
                </a:lnTo>
                <a:lnTo>
                  <a:pt x="92384" y="46191"/>
                </a:lnTo>
                <a:lnTo>
                  <a:pt x="92402" y="46154"/>
                </a:lnTo>
                <a:lnTo>
                  <a:pt x="92402" y="46098"/>
                </a:lnTo>
                <a:lnTo>
                  <a:pt x="92365" y="46061"/>
                </a:lnTo>
                <a:close/>
                <a:moveTo>
                  <a:pt x="1732" y="45614"/>
                </a:moveTo>
                <a:lnTo>
                  <a:pt x="1695" y="45652"/>
                </a:lnTo>
                <a:lnTo>
                  <a:pt x="1043" y="46322"/>
                </a:lnTo>
                <a:lnTo>
                  <a:pt x="634" y="46750"/>
                </a:lnTo>
                <a:lnTo>
                  <a:pt x="485" y="46880"/>
                </a:lnTo>
                <a:lnTo>
                  <a:pt x="429" y="46936"/>
                </a:lnTo>
                <a:lnTo>
                  <a:pt x="466" y="46955"/>
                </a:lnTo>
                <a:lnTo>
                  <a:pt x="503" y="46955"/>
                </a:lnTo>
                <a:lnTo>
                  <a:pt x="615" y="46918"/>
                </a:lnTo>
                <a:lnTo>
                  <a:pt x="783" y="46824"/>
                </a:lnTo>
                <a:lnTo>
                  <a:pt x="950" y="46713"/>
                </a:lnTo>
                <a:lnTo>
                  <a:pt x="1267" y="46471"/>
                </a:lnTo>
                <a:lnTo>
                  <a:pt x="1453" y="46322"/>
                </a:lnTo>
                <a:lnTo>
                  <a:pt x="1565" y="46136"/>
                </a:lnTo>
                <a:lnTo>
                  <a:pt x="1714" y="45856"/>
                </a:lnTo>
                <a:lnTo>
                  <a:pt x="1751" y="45745"/>
                </a:lnTo>
                <a:lnTo>
                  <a:pt x="1769" y="45652"/>
                </a:lnTo>
                <a:lnTo>
                  <a:pt x="1769" y="45614"/>
                </a:lnTo>
                <a:close/>
                <a:moveTo>
                  <a:pt x="1583" y="46955"/>
                </a:moveTo>
                <a:lnTo>
                  <a:pt x="1490" y="46973"/>
                </a:lnTo>
                <a:lnTo>
                  <a:pt x="1378" y="47029"/>
                </a:lnTo>
                <a:lnTo>
                  <a:pt x="1267" y="47085"/>
                </a:lnTo>
                <a:lnTo>
                  <a:pt x="1043" y="47253"/>
                </a:lnTo>
                <a:lnTo>
                  <a:pt x="932" y="47346"/>
                </a:lnTo>
                <a:lnTo>
                  <a:pt x="820" y="47439"/>
                </a:lnTo>
                <a:lnTo>
                  <a:pt x="652" y="47606"/>
                </a:lnTo>
                <a:lnTo>
                  <a:pt x="522" y="47755"/>
                </a:lnTo>
                <a:lnTo>
                  <a:pt x="522" y="47793"/>
                </a:lnTo>
                <a:lnTo>
                  <a:pt x="559" y="47774"/>
                </a:lnTo>
                <a:lnTo>
                  <a:pt x="783" y="47662"/>
                </a:lnTo>
                <a:lnTo>
                  <a:pt x="1192" y="47420"/>
                </a:lnTo>
                <a:lnTo>
                  <a:pt x="1378" y="47290"/>
                </a:lnTo>
                <a:lnTo>
                  <a:pt x="1546" y="47160"/>
                </a:lnTo>
                <a:lnTo>
                  <a:pt x="1639" y="47067"/>
                </a:lnTo>
                <a:lnTo>
                  <a:pt x="1658" y="47011"/>
                </a:lnTo>
                <a:lnTo>
                  <a:pt x="1639" y="46992"/>
                </a:lnTo>
                <a:lnTo>
                  <a:pt x="1621" y="46973"/>
                </a:lnTo>
                <a:lnTo>
                  <a:pt x="1583" y="46955"/>
                </a:lnTo>
                <a:close/>
                <a:moveTo>
                  <a:pt x="92384" y="46899"/>
                </a:moveTo>
                <a:lnTo>
                  <a:pt x="92272" y="46955"/>
                </a:lnTo>
                <a:lnTo>
                  <a:pt x="92123" y="47029"/>
                </a:lnTo>
                <a:lnTo>
                  <a:pt x="91955" y="47141"/>
                </a:lnTo>
                <a:lnTo>
                  <a:pt x="91620" y="47383"/>
                </a:lnTo>
                <a:lnTo>
                  <a:pt x="91453" y="47551"/>
                </a:lnTo>
                <a:lnTo>
                  <a:pt x="91322" y="47718"/>
                </a:lnTo>
                <a:lnTo>
                  <a:pt x="91192" y="47997"/>
                </a:lnTo>
                <a:lnTo>
                  <a:pt x="91136" y="48128"/>
                </a:lnTo>
                <a:lnTo>
                  <a:pt x="91118" y="48221"/>
                </a:lnTo>
                <a:lnTo>
                  <a:pt x="91118" y="48239"/>
                </a:lnTo>
                <a:lnTo>
                  <a:pt x="91136" y="48258"/>
                </a:lnTo>
                <a:lnTo>
                  <a:pt x="91155" y="48239"/>
                </a:lnTo>
                <a:lnTo>
                  <a:pt x="91211" y="48221"/>
                </a:lnTo>
                <a:lnTo>
                  <a:pt x="91844" y="47532"/>
                </a:lnTo>
                <a:lnTo>
                  <a:pt x="92272" y="47104"/>
                </a:lnTo>
                <a:lnTo>
                  <a:pt x="92402" y="46973"/>
                </a:lnTo>
                <a:lnTo>
                  <a:pt x="92458" y="46936"/>
                </a:lnTo>
                <a:lnTo>
                  <a:pt x="92439" y="46918"/>
                </a:lnTo>
                <a:lnTo>
                  <a:pt x="92384" y="46899"/>
                </a:lnTo>
                <a:close/>
                <a:moveTo>
                  <a:pt x="1583" y="47923"/>
                </a:moveTo>
                <a:lnTo>
                  <a:pt x="1490" y="47942"/>
                </a:lnTo>
                <a:lnTo>
                  <a:pt x="1378" y="48016"/>
                </a:lnTo>
                <a:lnTo>
                  <a:pt x="1248" y="48109"/>
                </a:lnTo>
                <a:lnTo>
                  <a:pt x="1025" y="48295"/>
                </a:lnTo>
                <a:lnTo>
                  <a:pt x="894" y="48426"/>
                </a:lnTo>
                <a:lnTo>
                  <a:pt x="783" y="48556"/>
                </a:lnTo>
                <a:lnTo>
                  <a:pt x="597" y="48761"/>
                </a:lnTo>
                <a:lnTo>
                  <a:pt x="466" y="48947"/>
                </a:lnTo>
                <a:lnTo>
                  <a:pt x="448" y="49003"/>
                </a:lnTo>
                <a:lnTo>
                  <a:pt x="466" y="49003"/>
                </a:lnTo>
                <a:lnTo>
                  <a:pt x="485" y="48984"/>
                </a:lnTo>
                <a:lnTo>
                  <a:pt x="745" y="48817"/>
                </a:lnTo>
                <a:lnTo>
                  <a:pt x="1174" y="48519"/>
                </a:lnTo>
                <a:lnTo>
                  <a:pt x="1378" y="48351"/>
                </a:lnTo>
                <a:lnTo>
                  <a:pt x="1546" y="48184"/>
                </a:lnTo>
                <a:lnTo>
                  <a:pt x="1602" y="48109"/>
                </a:lnTo>
                <a:lnTo>
                  <a:pt x="1639" y="48053"/>
                </a:lnTo>
                <a:lnTo>
                  <a:pt x="1658" y="47997"/>
                </a:lnTo>
                <a:lnTo>
                  <a:pt x="1639" y="47960"/>
                </a:lnTo>
                <a:lnTo>
                  <a:pt x="1621" y="47923"/>
                </a:lnTo>
                <a:close/>
                <a:moveTo>
                  <a:pt x="92421" y="48072"/>
                </a:moveTo>
                <a:lnTo>
                  <a:pt x="92123" y="48277"/>
                </a:lnTo>
                <a:lnTo>
                  <a:pt x="91899" y="48444"/>
                </a:lnTo>
                <a:lnTo>
                  <a:pt x="91657" y="48649"/>
                </a:lnTo>
                <a:lnTo>
                  <a:pt x="91453" y="48835"/>
                </a:lnTo>
                <a:lnTo>
                  <a:pt x="91285" y="49021"/>
                </a:lnTo>
                <a:lnTo>
                  <a:pt x="91248" y="49096"/>
                </a:lnTo>
                <a:lnTo>
                  <a:pt x="91211" y="49170"/>
                </a:lnTo>
                <a:lnTo>
                  <a:pt x="91229" y="49208"/>
                </a:lnTo>
                <a:lnTo>
                  <a:pt x="91266" y="49245"/>
                </a:lnTo>
                <a:lnTo>
                  <a:pt x="91341" y="49263"/>
                </a:lnTo>
                <a:lnTo>
                  <a:pt x="91415" y="49245"/>
                </a:lnTo>
                <a:lnTo>
                  <a:pt x="91509" y="49189"/>
                </a:lnTo>
                <a:lnTo>
                  <a:pt x="91602" y="49133"/>
                </a:lnTo>
                <a:lnTo>
                  <a:pt x="91788" y="48947"/>
                </a:lnTo>
                <a:lnTo>
                  <a:pt x="91974" y="48724"/>
                </a:lnTo>
                <a:lnTo>
                  <a:pt x="92142" y="48482"/>
                </a:lnTo>
                <a:lnTo>
                  <a:pt x="92290" y="48277"/>
                </a:lnTo>
                <a:lnTo>
                  <a:pt x="92421" y="48072"/>
                </a:lnTo>
                <a:close/>
                <a:moveTo>
                  <a:pt x="17688" y="49468"/>
                </a:moveTo>
                <a:lnTo>
                  <a:pt x="17688" y="49468"/>
                </a:lnTo>
                <a:lnTo>
                  <a:pt x="17688" y="49468"/>
                </a:lnTo>
                <a:close/>
                <a:moveTo>
                  <a:pt x="62185" y="49468"/>
                </a:moveTo>
                <a:lnTo>
                  <a:pt x="62185" y="49468"/>
                </a:lnTo>
                <a:lnTo>
                  <a:pt x="62185" y="49468"/>
                </a:lnTo>
                <a:close/>
                <a:moveTo>
                  <a:pt x="44759" y="49524"/>
                </a:moveTo>
                <a:lnTo>
                  <a:pt x="44759" y="49524"/>
                </a:lnTo>
                <a:lnTo>
                  <a:pt x="44759" y="49524"/>
                </a:lnTo>
                <a:close/>
                <a:moveTo>
                  <a:pt x="89256" y="49524"/>
                </a:moveTo>
                <a:lnTo>
                  <a:pt x="89256" y="49524"/>
                </a:lnTo>
                <a:lnTo>
                  <a:pt x="89256" y="49524"/>
                </a:lnTo>
                <a:close/>
                <a:moveTo>
                  <a:pt x="89256" y="49524"/>
                </a:moveTo>
                <a:lnTo>
                  <a:pt x="89256" y="49524"/>
                </a:lnTo>
                <a:lnTo>
                  <a:pt x="89256" y="49524"/>
                </a:lnTo>
                <a:close/>
                <a:moveTo>
                  <a:pt x="39341" y="49505"/>
                </a:moveTo>
                <a:lnTo>
                  <a:pt x="39303" y="49580"/>
                </a:lnTo>
                <a:lnTo>
                  <a:pt x="39322" y="49561"/>
                </a:lnTo>
                <a:lnTo>
                  <a:pt x="39341" y="49505"/>
                </a:lnTo>
                <a:close/>
                <a:moveTo>
                  <a:pt x="31707" y="49580"/>
                </a:moveTo>
                <a:lnTo>
                  <a:pt x="31707" y="49580"/>
                </a:lnTo>
                <a:lnTo>
                  <a:pt x="31707" y="49580"/>
                </a:lnTo>
                <a:close/>
                <a:moveTo>
                  <a:pt x="38298" y="49580"/>
                </a:moveTo>
                <a:lnTo>
                  <a:pt x="38298" y="49580"/>
                </a:lnTo>
                <a:lnTo>
                  <a:pt x="38298" y="49580"/>
                </a:lnTo>
                <a:close/>
                <a:moveTo>
                  <a:pt x="39303" y="49580"/>
                </a:moveTo>
                <a:lnTo>
                  <a:pt x="39303" y="49580"/>
                </a:lnTo>
                <a:lnTo>
                  <a:pt x="39303" y="49580"/>
                </a:lnTo>
                <a:close/>
                <a:moveTo>
                  <a:pt x="76204" y="49580"/>
                </a:moveTo>
                <a:lnTo>
                  <a:pt x="76204" y="49580"/>
                </a:lnTo>
                <a:lnTo>
                  <a:pt x="76204" y="49580"/>
                </a:lnTo>
                <a:close/>
                <a:moveTo>
                  <a:pt x="34928" y="49617"/>
                </a:moveTo>
                <a:lnTo>
                  <a:pt x="34928" y="49617"/>
                </a:lnTo>
                <a:lnTo>
                  <a:pt x="34928" y="49617"/>
                </a:lnTo>
                <a:close/>
                <a:moveTo>
                  <a:pt x="80524" y="49617"/>
                </a:moveTo>
                <a:lnTo>
                  <a:pt x="80524" y="49617"/>
                </a:lnTo>
                <a:lnTo>
                  <a:pt x="80524" y="49617"/>
                </a:lnTo>
                <a:close/>
                <a:moveTo>
                  <a:pt x="87003" y="49617"/>
                </a:moveTo>
                <a:lnTo>
                  <a:pt x="87003" y="49617"/>
                </a:lnTo>
                <a:lnTo>
                  <a:pt x="87003" y="49617"/>
                </a:lnTo>
                <a:close/>
                <a:moveTo>
                  <a:pt x="45801" y="49673"/>
                </a:moveTo>
                <a:lnTo>
                  <a:pt x="45801" y="49673"/>
                </a:lnTo>
                <a:lnTo>
                  <a:pt x="45801" y="49673"/>
                </a:lnTo>
                <a:close/>
                <a:moveTo>
                  <a:pt x="53267" y="49673"/>
                </a:moveTo>
                <a:lnTo>
                  <a:pt x="53267" y="49673"/>
                </a:lnTo>
                <a:lnTo>
                  <a:pt x="53267" y="49673"/>
                </a:lnTo>
                <a:close/>
                <a:moveTo>
                  <a:pt x="21970" y="49748"/>
                </a:moveTo>
                <a:lnTo>
                  <a:pt x="21951" y="49791"/>
                </a:lnTo>
                <a:lnTo>
                  <a:pt x="21951" y="49803"/>
                </a:lnTo>
                <a:lnTo>
                  <a:pt x="21970" y="49748"/>
                </a:lnTo>
                <a:close/>
                <a:moveTo>
                  <a:pt x="1639" y="48966"/>
                </a:moveTo>
                <a:lnTo>
                  <a:pt x="1602" y="48984"/>
                </a:lnTo>
                <a:lnTo>
                  <a:pt x="1509" y="49040"/>
                </a:lnTo>
                <a:lnTo>
                  <a:pt x="1378" y="49115"/>
                </a:lnTo>
                <a:lnTo>
                  <a:pt x="1136" y="49301"/>
                </a:lnTo>
                <a:lnTo>
                  <a:pt x="1006" y="49412"/>
                </a:lnTo>
                <a:lnTo>
                  <a:pt x="559" y="49785"/>
                </a:lnTo>
                <a:lnTo>
                  <a:pt x="299" y="50027"/>
                </a:lnTo>
                <a:lnTo>
                  <a:pt x="224" y="50120"/>
                </a:lnTo>
                <a:lnTo>
                  <a:pt x="206" y="50157"/>
                </a:lnTo>
                <a:lnTo>
                  <a:pt x="261" y="50176"/>
                </a:lnTo>
                <a:lnTo>
                  <a:pt x="317" y="50176"/>
                </a:lnTo>
                <a:lnTo>
                  <a:pt x="392" y="50139"/>
                </a:lnTo>
                <a:lnTo>
                  <a:pt x="485" y="50083"/>
                </a:lnTo>
                <a:lnTo>
                  <a:pt x="708" y="49915"/>
                </a:lnTo>
                <a:lnTo>
                  <a:pt x="969" y="49710"/>
                </a:lnTo>
                <a:lnTo>
                  <a:pt x="1211" y="49487"/>
                </a:lnTo>
                <a:lnTo>
                  <a:pt x="1416" y="49282"/>
                </a:lnTo>
                <a:lnTo>
                  <a:pt x="1565" y="49115"/>
                </a:lnTo>
                <a:lnTo>
                  <a:pt x="1639" y="49021"/>
                </a:lnTo>
                <a:lnTo>
                  <a:pt x="1658" y="48984"/>
                </a:lnTo>
                <a:lnTo>
                  <a:pt x="1658" y="48966"/>
                </a:lnTo>
                <a:close/>
                <a:moveTo>
                  <a:pt x="78308" y="50194"/>
                </a:moveTo>
                <a:lnTo>
                  <a:pt x="78308" y="50194"/>
                </a:lnTo>
                <a:lnTo>
                  <a:pt x="78308" y="50194"/>
                </a:lnTo>
                <a:close/>
                <a:moveTo>
                  <a:pt x="5679" y="49412"/>
                </a:moveTo>
                <a:lnTo>
                  <a:pt x="5661" y="49431"/>
                </a:lnTo>
                <a:lnTo>
                  <a:pt x="5381" y="49599"/>
                </a:lnTo>
                <a:lnTo>
                  <a:pt x="5158" y="49766"/>
                </a:lnTo>
                <a:lnTo>
                  <a:pt x="4935" y="49952"/>
                </a:lnTo>
                <a:lnTo>
                  <a:pt x="4711" y="50139"/>
                </a:lnTo>
                <a:lnTo>
                  <a:pt x="4544" y="50325"/>
                </a:lnTo>
                <a:lnTo>
                  <a:pt x="4488" y="50418"/>
                </a:lnTo>
                <a:lnTo>
                  <a:pt x="4450" y="50492"/>
                </a:lnTo>
                <a:lnTo>
                  <a:pt x="4469" y="50548"/>
                </a:lnTo>
                <a:lnTo>
                  <a:pt x="4506" y="50604"/>
                </a:lnTo>
                <a:lnTo>
                  <a:pt x="4581" y="50604"/>
                </a:lnTo>
                <a:lnTo>
                  <a:pt x="4674" y="50567"/>
                </a:lnTo>
                <a:lnTo>
                  <a:pt x="4786" y="50474"/>
                </a:lnTo>
                <a:lnTo>
                  <a:pt x="4897" y="50362"/>
                </a:lnTo>
                <a:lnTo>
                  <a:pt x="5121" y="50139"/>
                </a:lnTo>
                <a:lnTo>
                  <a:pt x="5232" y="49990"/>
                </a:lnTo>
                <a:lnTo>
                  <a:pt x="5549" y="49654"/>
                </a:lnTo>
                <a:lnTo>
                  <a:pt x="5679" y="49468"/>
                </a:lnTo>
                <a:lnTo>
                  <a:pt x="5698" y="49431"/>
                </a:lnTo>
                <a:lnTo>
                  <a:pt x="5679" y="49412"/>
                </a:lnTo>
                <a:close/>
                <a:moveTo>
                  <a:pt x="12158" y="49450"/>
                </a:moveTo>
                <a:lnTo>
                  <a:pt x="12102" y="49505"/>
                </a:lnTo>
                <a:lnTo>
                  <a:pt x="11507" y="50083"/>
                </a:lnTo>
                <a:lnTo>
                  <a:pt x="11153" y="50455"/>
                </a:lnTo>
                <a:lnTo>
                  <a:pt x="11041" y="50585"/>
                </a:lnTo>
                <a:lnTo>
                  <a:pt x="11004" y="50623"/>
                </a:lnTo>
                <a:lnTo>
                  <a:pt x="11004" y="50641"/>
                </a:lnTo>
                <a:lnTo>
                  <a:pt x="11041" y="50678"/>
                </a:lnTo>
                <a:lnTo>
                  <a:pt x="11116" y="50678"/>
                </a:lnTo>
                <a:lnTo>
                  <a:pt x="11172" y="50660"/>
                </a:lnTo>
                <a:lnTo>
                  <a:pt x="11302" y="50585"/>
                </a:lnTo>
                <a:lnTo>
                  <a:pt x="11451" y="50492"/>
                </a:lnTo>
                <a:lnTo>
                  <a:pt x="11693" y="50269"/>
                </a:lnTo>
                <a:lnTo>
                  <a:pt x="11842" y="50139"/>
                </a:lnTo>
                <a:lnTo>
                  <a:pt x="12028" y="49952"/>
                </a:lnTo>
                <a:lnTo>
                  <a:pt x="12121" y="49841"/>
                </a:lnTo>
                <a:lnTo>
                  <a:pt x="12140" y="49785"/>
                </a:lnTo>
                <a:lnTo>
                  <a:pt x="12158" y="49729"/>
                </a:lnTo>
                <a:lnTo>
                  <a:pt x="12177" y="49692"/>
                </a:lnTo>
                <a:lnTo>
                  <a:pt x="12214" y="49561"/>
                </a:lnTo>
                <a:lnTo>
                  <a:pt x="12214" y="49487"/>
                </a:lnTo>
                <a:lnTo>
                  <a:pt x="12196" y="49450"/>
                </a:lnTo>
                <a:close/>
                <a:moveTo>
                  <a:pt x="39303" y="49580"/>
                </a:moveTo>
                <a:lnTo>
                  <a:pt x="39266" y="49617"/>
                </a:lnTo>
                <a:lnTo>
                  <a:pt x="39117" y="49748"/>
                </a:lnTo>
                <a:lnTo>
                  <a:pt x="38708" y="50045"/>
                </a:lnTo>
                <a:lnTo>
                  <a:pt x="38484" y="50213"/>
                </a:lnTo>
                <a:lnTo>
                  <a:pt x="38317" y="50362"/>
                </a:lnTo>
                <a:lnTo>
                  <a:pt x="38242" y="50436"/>
                </a:lnTo>
                <a:lnTo>
                  <a:pt x="38205" y="50511"/>
                </a:lnTo>
                <a:lnTo>
                  <a:pt x="38168" y="50567"/>
                </a:lnTo>
                <a:lnTo>
                  <a:pt x="38168" y="50641"/>
                </a:lnTo>
                <a:lnTo>
                  <a:pt x="38205" y="50697"/>
                </a:lnTo>
                <a:lnTo>
                  <a:pt x="38261" y="50734"/>
                </a:lnTo>
                <a:lnTo>
                  <a:pt x="38317" y="50734"/>
                </a:lnTo>
                <a:lnTo>
                  <a:pt x="38391" y="50697"/>
                </a:lnTo>
                <a:lnTo>
                  <a:pt x="38484" y="50623"/>
                </a:lnTo>
                <a:lnTo>
                  <a:pt x="38577" y="50529"/>
                </a:lnTo>
                <a:lnTo>
                  <a:pt x="38782" y="50306"/>
                </a:lnTo>
                <a:lnTo>
                  <a:pt x="38987" y="50064"/>
                </a:lnTo>
                <a:lnTo>
                  <a:pt x="39155" y="49822"/>
                </a:lnTo>
                <a:lnTo>
                  <a:pt x="39285" y="49617"/>
                </a:lnTo>
                <a:lnTo>
                  <a:pt x="39303" y="49580"/>
                </a:lnTo>
                <a:close/>
                <a:moveTo>
                  <a:pt x="83819" y="49561"/>
                </a:moveTo>
                <a:lnTo>
                  <a:pt x="83763" y="49617"/>
                </a:lnTo>
                <a:lnTo>
                  <a:pt x="83614" y="49748"/>
                </a:lnTo>
                <a:lnTo>
                  <a:pt x="83205" y="50045"/>
                </a:lnTo>
                <a:lnTo>
                  <a:pt x="83000" y="50213"/>
                </a:lnTo>
                <a:lnTo>
                  <a:pt x="82814" y="50362"/>
                </a:lnTo>
                <a:lnTo>
                  <a:pt x="82758" y="50436"/>
                </a:lnTo>
                <a:lnTo>
                  <a:pt x="82702" y="50511"/>
                </a:lnTo>
                <a:lnTo>
                  <a:pt x="82684" y="50567"/>
                </a:lnTo>
                <a:lnTo>
                  <a:pt x="82684" y="50641"/>
                </a:lnTo>
                <a:lnTo>
                  <a:pt x="82702" y="50697"/>
                </a:lnTo>
                <a:lnTo>
                  <a:pt x="82758" y="50734"/>
                </a:lnTo>
                <a:lnTo>
                  <a:pt x="82832" y="50734"/>
                </a:lnTo>
                <a:lnTo>
                  <a:pt x="82907" y="50697"/>
                </a:lnTo>
                <a:lnTo>
                  <a:pt x="82981" y="50623"/>
                </a:lnTo>
                <a:lnTo>
                  <a:pt x="83093" y="50529"/>
                </a:lnTo>
                <a:lnTo>
                  <a:pt x="83279" y="50306"/>
                </a:lnTo>
                <a:lnTo>
                  <a:pt x="83484" y="50064"/>
                </a:lnTo>
                <a:lnTo>
                  <a:pt x="83670" y="49822"/>
                </a:lnTo>
                <a:lnTo>
                  <a:pt x="83782" y="49617"/>
                </a:lnTo>
                <a:lnTo>
                  <a:pt x="83819" y="49561"/>
                </a:lnTo>
                <a:close/>
                <a:moveTo>
                  <a:pt x="53267" y="49673"/>
                </a:moveTo>
                <a:lnTo>
                  <a:pt x="53025" y="49915"/>
                </a:lnTo>
                <a:lnTo>
                  <a:pt x="52857" y="50083"/>
                </a:lnTo>
                <a:lnTo>
                  <a:pt x="52690" y="50269"/>
                </a:lnTo>
                <a:lnTo>
                  <a:pt x="52541" y="50455"/>
                </a:lnTo>
                <a:lnTo>
                  <a:pt x="52504" y="50529"/>
                </a:lnTo>
                <a:lnTo>
                  <a:pt x="52466" y="50604"/>
                </a:lnTo>
                <a:lnTo>
                  <a:pt x="52448" y="50660"/>
                </a:lnTo>
                <a:lnTo>
                  <a:pt x="52466" y="50716"/>
                </a:lnTo>
                <a:lnTo>
                  <a:pt x="52522" y="50734"/>
                </a:lnTo>
                <a:lnTo>
                  <a:pt x="52597" y="50753"/>
                </a:lnTo>
                <a:lnTo>
                  <a:pt x="52690" y="50753"/>
                </a:lnTo>
                <a:lnTo>
                  <a:pt x="52764" y="50716"/>
                </a:lnTo>
                <a:lnTo>
                  <a:pt x="52857" y="50678"/>
                </a:lnTo>
                <a:lnTo>
                  <a:pt x="52913" y="50604"/>
                </a:lnTo>
                <a:lnTo>
                  <a:pt x="52969" y="50529"/>
                </a:lnTo>
                <a:lnTo>
                  <a:pt x="53025" y="50436"/>
                </a:lnTo>
                <a:lnTo>
                  <a:pt x="53099" y="50250"/>
                </a:lnTo>
                <a:lnTo>
                  <a:pt x="53155" y="50064"/>
                </a:lnTo>
                <a:lnTo>
                  <a:pt x="53211" y="49878"/>
                </a:lnTo>
                <a:lnTo>
                  <a:pt x="53230" y="49748"/>
                </a:lnTo>
                <a:lnTo>
                  <a:pt x="53267" y="49673"/>
                </a:lnTo>
                <a:close/>
                <a:moveTo>
                  <a:pt x="18582" y="49450"/>
                </a:moveTo>
                <a:lnTo>
                  <a:pt x="18377" y="49673"/>
                </a:lnTo>
                <a:lnTo>
                  <a:pt x="18023" y="50083"/>
                </a:lnTo>
                <a:lnTo>
                  <a:pt x="17855" y="50306"/>
                </a:lnTo>
                <a:lnTo>
                  <a:pt x="17725" y="50492"/>
                </a:lnTo>
                <a:lnTo>
                  <a:pt x="17669" y="50585"/>
                </a:lnTo>
                <a:lnTo>
                  <a:pt x="17651" y="50660"/>
                </a:lnTo>
                <a:lnTo>
                  <a:pt x="17651" y="50716"/>
                </a:lnTo>
                <a:lnTo>
                  <a:pt x="17669" y="50753"/>
                </a:lnTo>
                <a:lnTo>
                  <a:pt x="17725" y="50772"/>
                </a:lnTo>
                <a:lnTo>
                  <a:pt x="17781" y="50753"/>
                </a:lnTo>
                <a:lnTo>
                  <a:pt x="17837" y="50697"/>
                </a:lnTo>
                <a:lnTo>
                  <a:pt x="17911" y="50641"/>
                </a:lnTo>
                <a:lnTo>
                  <a:pt x="18060" y="50436"/>
                </a:lnTo>
                <a:lnTo>
                  <a:pt x="18209" y="50194"/>
                </a:lnTo>
                <a:lnTo>
                  <a:pt x="18451" y="49692"/>
                </a:lnTo>
                <a:lnTo>
                  <a:pt x="18582" y="49450"/>
                </a:lnTo>
                <a:close/>
                <a:moveTo>
                  <a:pt x="19848" y="49263"/>
                </a:moveTo>
                <a:lnTo>
                  <a:pt x="19810" y="49282"/>
                </a:lnTo>
                <a:lnTo>
                  <a:pt x="19494" y="49524"/>
                </a:lnTo>
                <a:lnTo>
                  <a:pt x="19252" y="49729"/>
                </a:lnTo>
                <a:lnTo>
                  <a:pt x="19010" y="49952"/>
                </a:lnTo>
                <a:lnTo>
                  <a:pt x="18786" y="50194"/>
                </a:lnTo>
                <a:lnTo>
                  <a:pt x="18600" y="50418"/>
                </a:lnTo>
                <a:lnTo>
                  <a:pt x="18544" y="50511"/>
                </a:lnTo>
                <a:lnTo>
                  <a:pt x="18507" y="50604"/>
                </a:lnTo>
                <a:lnTo>
                  <a:pt x="18507" y="50678"/>
                </a:lnTo>
                <a:lnTo>
                  <a:pt x="18526" y="50734"/>
                </a:lnTo>
                <a:lnTo>
                  <a:pt x="18563" y="50753"/>
                </a:lnTo>
                <a:lnTo>
                  <a:pt x="18600" y="50772"/>
                </a:lnTo>
                <a:lnTo>
                  <a:pt x="18637" y="50753"/>
                </a:lnTo>
                <a:lnTo>
                  <a:pt x="18693" y="50734"/>
                </a:lnTo>
                <a:lnTo>
                  <a:pt x="18805" y="50641"/>
                </a:lnTo>
                <a:lnTo>
                  <a:pt x="18917" y="50529"/>
                </a:lnTo>
                <a:lnTo>
                  <a:pt x="19121" y="50287"/>
                </a:lnTo>
                <a:lnTo>
                  <a:pt x="19252" y="50120"/>
                </a:lnTo>
                <a:lnTo>
                  <a:pt x="19401" y="49934"/>
                </a:lnTo>
                <a:lnTo>
                  <a:pt x="19643" y="49617"/>
                </a:lnTo>
                <a:lnTo>
                  <a:pt x="19829" y="49338"/>
                </a:lnTo>
                <a:lnTo>
                  <a:pt x="19848" y="49263"/>
                </a:lnTo>
                <a:close/>
                <a:moveTo>
                  <a:pt x="21989" y="49375"/>
                </a:moveTo>
                <a:lnTo>
                  <a:pt x="21951" y="49394"/>
                </a:lnTo>
                <a:lnTo>
                  <a:pt x="21914" y="49450"/>
                </a:lnTo>
                <a:lnTo>
                  <a:pt x="21691" y="49673"/>
                </a:lnTo>
                <a:lnTo>
                  <a:pt x="21281" y="50083"/>
                </a:lnTo>
                <a:lnTo>
                  <a:pt x="20890" y="50492"/>
                </a:lnTo>
                <a:lnTo>
                  <a:pt x="20778" y="50623"/>
                </a:lnTo>
                <a:lnTo>
                  <a:pt x="20723" y="50678"/>
                </a:lnTo>
                <a:lnTo>
                  <a:pt x="20760" y="50734"/>
                </a:lnTo>
                <a:lnTo>
                  <a:pt x="20797" y="50753"/>
                </a:lnTo>
                <a:lnTo>
                  <a:pt x="20853" y="50772"/>
                </a:lnTo>
                <a:lnTo>
                  <a:pt x="20909" y="50753"/>
                </a:lnTo>
                <a:lnTo>
                  <a:pt x="21058" y="50697"/>
                </a:lnTo>
                <a:lnTo>
                  <a:pt x="21225" y="50585"/>
                </a:lnTo>
                <a:lnTo>
                  <a:pt x="21374" y="50474"/>
                </a:lnTo>
                <a:lnTo>
                  <a:pt x="21505" y="50362"/>
                </a:lnTo>
                <a:lnTo>
                  <a:pt x="21672" y="50213"/>
                </a:lnTo>
                <a:lnTo>
                  <a:pt x="21840" y="50008"/>
                </a:lnTo>
                <a:lnTo>
                  <a:pt x="21914" y="49878"/>
                </a:lnTo>
                <a:lnTo>
                  <a:pt x="21951" y="49791"/>
                </a:lnTo>
                <a:lnTo>
                  <a:pt x="21951" y="49785"/>
                </a:lnTo>
                <a:lnTo>
                  <a:pt x="22007" y="49599"/>
                </a:lnTo>
                <a:lnTo>
                  <a:pt x="22007" y="49487"/>
                </a:lnTo>
                <a:lnTo>
                  <a:pt x="22007" y="49394"/>
                </a:lnTo>
                <a:lnTo>
                  <a:pt x="22007" y="49375"/>
                </a:lnTo>
                <a:close/>
                <a:moveTo>
                  <a:pt x="63079" y="49450"/>
                </a:moveTo>
                <a:lnTo>
                  <a:pt x="62874" y="49673"/>
                </a:lnTo>
                <a:lnTo>
                  <a:pt x="62520" y="50083"/>
                </a:lnTo>
                <a:lnTo>
                  <a:pt x="62353" y="50306"/>
                </a:lnTo>
                <a:lnTo>
                  <a:pt x="62222" y="50492"/>
                </a:lnTo>
                <a:lnTo>
                  <a:pt x="62185" y="50585"/>
                </a:lnTo>
                <a:lnTo>
                  <a:pt x="62148" y="50660"/>
                </a:lnTo>
                <a:lnTo>
                  <a:pt x="62148" y="50716"/>
                </a:lnTo>
                <a:lnTo>
                  <a:pt x="62166" y="50753"/>
                </a:lnTo>
                <a:lnTo>
                  <a:pt x="62222" y="50772"/>
                </a:lnTo>
                <a:lnTo>
                  <a:pt x="62278" y="50753"/>
                </a:lnTo>
                <a:lnTo>
                  <a:pt x="62334" y="50697"/>
                </a:lnTo>
                <a:lnTo>
                  <a:pt x="62408" y="50641"/>
                </a:lnTo>
                <a:lnTo>
                  <a:pt x="62557" y="50436"/>
                </a:lnTo>
                <a:lnTo>
                  <a:pt x="62706" y="50194"/>
                </a:lnTo>
                <a:lnTo>
                  <a:pt x="62967" y="49692"/>
                </a:lnTo>
                <a:lnTo>
                  <a:pt x="63079" y="49450"/>
                </a:lnTo>
                <a:close/>
                <a:moveTo>
                  <a:pt x="64345" y="49263"/>
                </a:moveTo>
                <a:lnTo>
                  <a:pt x="64308" y="49282"/>
                </a:lnTo>
                <a:lnTo>
                  <a:pt x="63991" y="49524"/>
                </a:lnTo>
                <a:lnTo>
                  <a:pt x="63768" y="49729"/>
                </a:lnTo>
                <a:lnTo>
                  <a:pt x="63507" y="49952"/>
                </a:lnTo>
                <a:lnTo>
                  <a:pt x="63284" y="50194"/>
                </a:lnTo>
                <a:lnTo>
                  <a:pt x="63097" y="50418"/>
                </a:lnTo>
                <a:lnTo>
                  <a:pt x="63041" y="50511"/>
                </a:lnTo>
                <a:lnTo>
                  <a:pt x="63004" y="50604"/>
                </a:lnTo>
                <a:lnTo>
                  <a:pt x="63004" y="50678"/>
                </a:lnTo>
                <a:lnTo>
                  <a:pt x="63023" y="50734"/>
                </a:lnTo>
                <a:lnTo>
                  <a:pt x="63060" y="50753"/>
                </a:lnTo>
                <a:lnTo>
                  <a:pt x="63097" y="50772"/>
                </a:lnTo>
                <a:lnTo>
                  <a:pt x="63153" y="50753"/>
                </a:lnTo>
                <a:lnTo>
                  <a:pt x="63190" y="50734"/>
                </a:lnTo>
                <a:lnTo>
                  <a:pt x="63302" y="50641"/>
                </a:lnTo>
                <a:lnTo>
                  <a:pt x="63414" y="50529"/>
                </a:lnTo>
                <a:lnTo>
                  <a:pt x="63637" y="50287"/>
                </a:lnTo>
                <a:lnTo>
                  <a:pt x="63749" y="50120"/>
                </a:lnTo>
                <a:lnTo>
                  <a:pt x="63917" y="49934"/>
                </a:lnTo>
                <a:lnTo>
                  <a:pt x="64159" y="49617"/>
                </a:lnTo>
                <a:lnTo>
                  <a:pt x="64326" y="49338"/>
                </a:lnTo>
                <a:lnTo>
                  <a:pt x="64363" y="49263"/>
                </a:lnTo>
                <a:close/>
                <a:moveTo>
                  <a:pt x="66486" y="49375"/>
                </a:moveTo>
                <a:lnTo>
                  <a:pt x="66449" y="49394"/>
                </a:lnTo>
                <a:lnTo>
                  <a:pt x="66411" y="49450"/>
                </a:lnTo>
                <a:lnTo>
                  <a:pt x="66188" y="49673"/>
                </a:lnTo>
                <a:lnTo>
                  <a:pt x="65778" y="50083"/>
                </a:lnTo>
                <a:lnTo>
                  <a:pt x="65406" y="50492"/>
                </a:lnTo>
                <a:lnTo>
                  <a:pt x="65276" y="50623"/>
                </a:lnTo>
                <a:lnTo>
                  <a:pt x="65238" y="50678"/>
                </a:lnTo>
                <a:lnTo>
                  <a:pt x="65257" y="50734"/>
                </a:lnTo>
                <a:lnTo>
                  <a:pt x="65294" y="50753"/>
                </a:lnTo>
                <a:lnTo>
                  <a:pt x="65350" y="50772"/>
                </a:lnTo>
                <a:lnTo>
                  <a:pt x="65425" y="50753"/>
                </a:lnTo>
                <a:lnTo>
                  <a:pt x="65555" y="50697"/>
                </a:lnTo>
                <a:lnTo>
                  <a:pt x="65723" y="50585"/>
                </a:lnTo>
                <a:lnTo>
                  <a:pt x="65871" y="50474"/>
                </a:lnTo>
                <a:lnTo>
                  <a:pt x="66020" y="50362"/>
                </a:lnTo>
                <a:lnTo>
                  <a:pt x="66169" y="50213"/>
                </a:lnTo>
                <a:lnTo>
                  <a:pt x="66337" y="50008"/>
                </a:lnTo>
                <a:lnTo>
                  <a:pt x="66411" y="49878"/>
                </a:lnTo>
                <a:lnTo>
                  <a:pt x="66467" y="49748"/>
                </a:lnTo>
                <a:lnTo>
                  <a:pt x="66449" y="49803"/>
                </a:lnTo>
                <a:lnTo>
                  <a:pt x="66467" y="49785"/>
                </a:lnTo>
                <a:lnTo>
                  <a:pt x="66504" y="49599"/>
                </a:lnTo>
                <a:lnTo>
                  <a:pt x="66523" y="49487"/>
                </a:lnTo>
                <a:lnTo>
                  <a:pt x="66504" y="49394"/>
                </a:lnTo>
                <a:lnTo>
                  <a:pt x="66504" y="49375"/>
                </a:lnTo>
                <a:close/>
                <a:moveTo>
                  <a:pt x="4637" y="49431"/>
                </a:moveTo>
                <a:lnTo>
                  <a:pt x="4618" y="49450"/>
                </a:lnTo>
                <a:lnTo>
                  <a:pt x="4339" y="49673"/>
                </a:lnTo>
                <a:lnTo>
                  <a:pt x="3892" y="50045"/>
                </a:lnTo>
                <a:lnTo>
                  <a:pt x="3650" y="50250"/>
                </a:lnTo>
                <a:lnTo>
                  <a:pt x="3464" y="50455"/>
                </a:lnTo>
                <a:lnTo>
                  <a:pt x="3352" y="50604"/>
                </a:lnTo>
                <a:lnTo>
                  <a:pt x="3333" y="50678"/>
                </a:lnTo>
                <a:lnTo>
                  <a:pt x="3333" y="50716"/>
                </a:lnTo>
                <a:lnTo>
                  <a:pt x="3352" y="50753"/>
                </a:lnTo>
                <a:lnTo>
                  <a:pt x="3371" y="50772"/>
                </a:lnTo>
                <a:lnTo>
                  <a:pt x="3408" y="50790"/>
                </a:lnTo>
                <a:lnTo>
                  <a:pt x="3445" y="50790"/>
                </a:lnTo>
                <a:lnTo>
                  <a:pt x="3538" y="50753"/>
                </a:lnTo>
                <a:lnTo>
                  <a:pt x="3650" y="50678"/>
                </a:lnTo>
                <a:lnTo>
                  <a:pt x="3762" y="50585"/>
                </a:lnTo>
                <a:lnTo>
                  <a:pt x="3873" y="50455"/>
                </a:lnTo>
                <a:lnTo>
                  <a:pt x="4115" y="50176"/>
                </a:lnTo>
                <a:lnTo>
                  <a:pt x="4357" y="49896"/>
                </a:lnTo>
                <a:lnTo>
                  <a:pt x="4525" y="49636"/>
                </a:lnTo>
                <a:lnTo>
                  <a:pt x="4637" y="49468"/>
                </a:lnTo>
                <a:lnTo>
                  <a:pt x="4637" y="49431"/>
                </a:lnTo>
                <a:close/>
                <a:moveTo>
                  <a:pt x="6983" y="49580"/>
                </a:moveTo>
                <a:lnTo>
                  <a:pt x="6908" y="49654"/>
                </a:lnTo>
                <a:lnTo>
                  <a:pt x="6703" y="49785"/>
                </a:lnTo>
                <a:lnTo>
                  <a:pt x="6145" y="50157"/>
                </a:lnTo>
                <a:lnTo>
                  <a:pt x="5623" y="50511"/>
                </a:lnTo>
                <a:lnTo>
                  <a:pt x="5456" y="50641"/>
                </a:lnTo>
                <a:lnTo>
                  <a:pt x="5419" y="50678"/>
                </a:lnTo>
                <a:lnTo>
                  <a:pt x="5400" y="50716"/>
                </a:lnTo>
                <a:lnTo>
                  <a:pt x="5474" y="50772"/>
                </a:lnTo>
                <a:lnTo>
                  <a:pt x="5549" y="50790"/>
                </a:lnTo>
                <a:lnTo>
                  <a:pt x="5642" y="50772"/>
                </a:lnTo>
                <a:lnTo>
                  <a:pt x="5754" y="50716"/>
                </a:lnTo>
                <a:lnTo>
                  <a:pt x="5865" y="50660"/>
                </a:lnTo>
                <a:lnTo>
                  <a:pt x="5996" y="50567"/>
                </a:lnTo>
                <a:lnTo>
                  <a:pt x="6256" y="50362"/>
                </a:lnTo>
                <a:lnTo>
                  <a:pt x="6517" y="50120"/>
                </a:lnTo>
                <a:lnTo>
                  <a:pt x="6740" y="49896"/>
                </a:lnTo>
                <a:lnTo>
                  <a:pt x="6908" y="49692"/>
                </a:lnTo>
                <a:lnTo>
                  <a:pt x="6983" y="49580"/>
                </a:lnTo>
                <a:close/>
                <a:moveTo>
                  <a:pt x="55501" y="49692"/>
                </a:moveTo>
                <a:lnTo>
                  <a:pt x="55464" y="49710"/>
                </a:lnTo>
                <a:lnTo>
                  <a:pt x="55241" y="49878"/>
                </a:lnTo>
                <a:lnTo>
                  <a:pt x="54887" y="50213"/>
                </a:lnTo>
                <a:lnTo>
                  <a:pt x="54719" y="50381"/>
                </a:lnTo>
                <a:lnTo>
                  <a:pt x="54589" y="50548"/>
                </a:lnTo>
                <a:lnTo>
                  <a:pt x="54533" y="50623"/>
                </a:lnTo>
                <a:lnTo>
                  <a:pt x="54514" y="50697"/>
                </a:lnTo>
                <a:lnTo>
                  <a:pt x="54496" y="50753"/>
                </a:lnTo>
                <a:lnTo>
                  <a:pt x="54514" y="50790"/>
                </a:lnTo>
                <a:lnTo>
                  <a:pt x="54552" y="50809"/>
                </a:lnTo>
                <a:lnTo>
                  <a:pt x="54589" y="50809"/>
                </a:lnTo>
                <a:lnTo>
                  <a:pt x="54682" y="50772"/>
                </a:lnTo>
                <a:lnTo>
                  <a:pt x="54775" y="50697"/>
                </a:lnTo>
                <a:lnTo>
                  <a:pt x="54887" y="50604"/>
                </a:lnTo>
                <a:lnTo>
                  <a:pt x="55092" y="50381"/>
                </a:lnTo>
                <a:lnTo>
                  <a:pt x="55203" y="50269"/>
                </a:lnTo>
                <a:lnTo>
                  <a:pt x="55296" y="50139"/>
                </a:lnTo>
                <a:lnTo>
                  <a:pt x="55427" y="49915"/>
                </a:lnTo>
                <a:lnTo>
                  <a:pt x="55483" y="49822"/>
                </a:lnTo>
                <a:lnTo>
                  <a:pt x="55520" y="49729"/>
                </a:lnTo>
                <a:lnTo>
                  <a:pt x="55520" y="49710"/>
                </a:lnTo>
                <a:lnTo>
                  <a:pt x="55520" y="49692"/>
                </a:lnTo>
                <a:close/>
                <a:moveTo>
                  <a:pt x="9012" y="49375"/>
                </a:moveTo>
                <a:lnTo>
                  <a:pt x="8863" y="49450"/>
                </a:lnTo>
                <a:lnTo>
                  <a:pt x="8640" y="49599"/>
                </a:lnTo>
                <a:lnTo>
                  <a:pt x="8379" y="49785"/>
                </a:lnTo>
                <a:lnTo>
                  <a:pt x="8100" y="50027"/>
                </a:lnTo>
                <a:lnTo>
                  <a:pt x="7839" y="50250"/>
                </a:lnTo>
                <a:lnTo>
                  <a:pt x="7746" y="50362"/>
                </a:lnTo>
                <a:lnTo>
                  <a:pt x="7671" y="50474"/>
                </a:lnTo>
                <a:lnTo>
                  <a:pt x="7616" y="50585"/>
                </a:lnTo>
                <a:lnTo>
                  <a:pt x="7616" y="50678"/>
                </a:lnTo>
                <a:lnTo>
                  <a:pt x="7634" y="50753"/>
                </a:lnTo>
                <a:lnTo>
                  <a:pt x="7690" y="50827"/>
                </a:lnTo>
                <a:lnTo>
                  <a:pt x="7727" y="50809"/>
                </a:lnTo>
                <a:lnTo>
                  <a:pt x="7783" y="50772"/>
                </a:lnTo>
                <a:lnTo>
                  <a:pt x="7932" y="50623"/>
                </a:lnTo>
                <a:lnTo>
                  <a:pt x="8397" y="50120"/>
                </a:lnTo>
                <a:lnTo>
                  <a:pt x="8826" y="49617"/>
                </a:lnTo>
                <a:lnTo>
                  <a:pt x="9012" y="49375"/>
                </a:lnTo>
                <a:close/>
                <a:moveTo>
                  <a:pt x="13350" y="49357"/>
                </a:moveTo>
                <a:lnTo>
                  <a:pt x="13294" y="49394"/>
                </a:lnTo>
                <a:lnTo>
                  <a:pt x="13052" y="49636"/>
                </a:lnTo>
                <a:lnTo>
                  <a:pt x="12587" y="50101"/>
                </a:lnTo>
                <a:lnTo>
                  <a:pt x="12363" y="50343"/>
                </a:lnTo>
                <a:lnTo>
                  <a:pt x="12177" y="50548"/>
                </a:lnTo>
                <a:lnTo>
                  <a:pt x="12065" y="50716"/>
                </a:lnTo>
                <a:lnTo>
                  <a:pt x="12028" y="50772"/>
                </a:lnTo>
                <a:lnTo>
                  <a:pt x="12047" y="50809"/>
                </a:lnTo>
                <a:lnTo>
                  <a:pt x="12084" y="50827"/>
                </a:lnTo>
                <a:lnTo>
                  <a:pt x="12121" y="50827"/>
                </a:lnTo>
                <a:lnTo>
                  <a:pt x="12177" y="50809"/>
                </a:lnTo>
                <a:lnTo>
                  <a:pt x="12233" y="50772"/>
                </a:lnTo>
                <a:lnTo>
                  <a:pt x="12382" y="50660"/>
                </a:lnTo>
                <a:lnTo>
                  <a:pt x="12512" y="50529"/>
                </a:lnTo>
                <a:lnTo>
                  <a:pt x="12773" y="50250"/>
                </a:lnTo>
                <a:lnTo>
                  <a:pt x="12922" y="50083"/>
                </a:lnTo>
                <a:lnTo>
                  <a:pt x="13126" y="49841"/>
                </a:lnTo>
                <a:lnTo>
                  <a:pt x="13238" y="49729"/>
                </a:lnTo>
                <a:lnTo>
                  <a:pt x="13294" y="49599"/>
                </a:lnTo>
                <a:lnTo>
                  <a:pt x="13294" y="49617"/>
                </a:lnTo>
                <a:lnTo>
                  <a:pt x="13313" y="49599"/>
                </a:lnTo>
                <a:lnTo>
                  <a:pt x="13350" y="49487"/>
                </a:lnTo>
                <a:lnTo>
                  <a:pt x="13369" y="49412"/>
                </a:lnTo>
                <a:lnTo>
                  <a:pt x="13369" y="49357"/>
                </a:lnTo>
                <a:close/>
                <a:moveTo>
                  <a:pt x="17688" y="49468"/>
                </a:moveTo>
                <a:lnTo>
                  <a:pt x="17446" y="49710"/>
                </a:lnTo>
                <a:lnTo>
                  <a:pt x="17204" y="49952"/>
                </a:lnTo>
                <a:lnTo>
                  <a:pt x="16720" y="50381"/>
                </a:lnTo>
                <a:lnTo>
                  <a:pt x="16589" y="50492"/>
                </a:lnTo>
                <a:lnTo>
                  <a:pt x="16422" y="50660"/>
                </a:lnTo>
                <a:lnTo>
                  <a:pt x="16366" y="50734"/>
                </a:lnTo>
                <a:lnTo>
                  <a:pt x="16366" y="50772"/>
                </a:lnTo>
                <a:lnTo>
                  <a:pt x="16366" y="50809"/>
                </a:lnTo>
                <a:lnTo>
                  <a:pt x="16366" y="50827"/>
                </a:lnTo>
                <a:lnTo>
                  <a:pt x="16403" y="50846"/>
                </a:lnTo>
                <a:lnTo>
                  <a:pt x="16515" y="50846"/>
                </a:lnTo>
                <a:lnTo>
                  <a:pt x="16627" y="50809"/>
                </a:lnTo>
                <a:lnTo>
                  <a:pt x="16757" y="50753"/>
                </a:lnTo>
                <a:lnTo>
                  <a:pt x="16869" y="50678"/>
                </a:lnTo>
                <a:lnTo>
                  <a:pt x="16962" y="50567"/>
                </a:lnTo>
                <a:lnTo>
                  <a:pt x="17167" y="50362"/>
                </a:lnTo>
                <a:lnTo>
                  <a:pt x="17316" y="50176"/>
                </a:lnTo>
                <a:lnTo>
                  <a:pt x="17427" y="50008"/>
                </a:lnTo>
                <a:lnTo>
                  <a:pt x="17558" y="49766"/>
                </a:lnTo>
                <a:lnTo>
                  <a:pt x="17651" y="49543"/>
                </a:lnTo>
                <a:lnTo>
                  <a:pt x="17688" y="49468"/>
                </a:lnTo>
                <a:close/>
                <a:moveTo>
                  <a:pt x="29436" y="49710"/>
                </a:moveTo>
                <a:lnTo>
                  <a:pt x="29380" y="49748"/>
                </a:lnTo>
                <a:lnTo>
                  <a:pt x="29212" y="49896"/>
                </a:lnTo>
                <a:lnTo>
                  <a:pt x="28952" y="50139"/>
                </a:lnTo>
                <a:lnTo>
                  <a:pt x="28821" y="50269"/>
                </a:lnTo>
                <a:lnTo>
                  <a:pt x="28654" y="50455"/>
                </a:lnTo>
                <a:lnTo>
                  <a:pt x="28579" y="50548"/>
                </a:lnTo>
                <a:lnTo>
                  <a:pt x="28524" y="50641"/>
                </a:lnTo>
                <a:lnTo>
                  <a:pt x="28524" y="50734"/>
                </a:lnTo>
                <a:lnTo>
                  <a:pt x="28524" y="50772"/>
                </a:lnTo>
                <a:lnTo>
                  <a:pt x="28542" y="50809"/>
                </a:lnTo>
                <a:lnTo>
                  <a:pt x="28579" y="50846"/>
                </a:lnTo>
                <a:lnTo>
                  <a:pt x="28635" y="50827"/>
                </a:lnTo>
                <a:lnTo>
                  <a:pt x="28691" y="50809"/>
                </a:lnTo>
                <a:lnTo>
                  <a:pt x="28766" y="50753"/>
                </a:lnTo>
                <a:lnTo>
                  <a:pt x="28915" y="50585"/>
                </a:lnTo>
                <a:lnTo>
                  <a:pt x="29064" y="50381"/>
                </a:lnTo>
                <a:lnTo>
                  <a:pt x="29212" y="50176"/>
                </a:lnTo>
                <a:lnTo>
                  <a:pt x="29343" y="49971"/>
                </a:lnTo>
                <a:lnTo>
                  <a:pt x="29417" y="49803"/>
                </a:lnTo>
                <a:lnTo>
                  <a:pt x="29455" y="49710"/>
                </a:lnTo>
                <a:close/>
                <a:moveTo>
                  <a:pt x="31707" y="49580"/>
                </a:moveTo>
                <a:lnTo>
                  <a:pt x="31447" y="49785"/>
                </a:lnTo>
                <a:lnTo>
                  <a:pt x="31223" y="49952"/>
                </a:lnTo>
                <a:lnTo>
                  <a:pt x="31000" y="50139"/>
                </a:lnTo>
                <a:lnTo>
                  <a:pt x="30795" y="50343"/>
                </a:lnTo>
                <a:lnTo>
                  <a:pt x="30627" y="50529"/>
                </a:lnTo>
                <a:lnTo>
                  <a:pt x="30590" y="50623"/>
                </a:lnTo>
                <a:lnTo>
                  <a:pt x="30553" y="50697"/>
                </a:lnTo>
                <a:lnTo>
                  <a:pt x="30553" y="50772"/>
                </a:lnTo>
                <a:lnTo>
                  <a:pt x="30572" y="50809"/>
                </a:lnTo>
                <a:lnTo>
                  <a:pt x="30609" y="50846"/>
                </a:lnTo>
                <a:lnTo>
                  <a:pt x="30665" y="50827"/>
                </a:lnTo>
                <a:lnTo>
                  <a:pt x="30739" y="50790"/>
                </a:lnTo>
                <a:lnTo>
                  <a:pt x="30832" y="50716"/>
                </a:lnTo>
                <a:lnTo>
                  <a:pt x="31018" y="50529"/>
                </a:lnTo>
                <a:lnTo>
                  <a:pt x="31205" y="50287"/>
                </a:lnTo>
                <a:lnTo>
                  <a:pt x="31558" y="49803"/>
                </a:lnTo>
                <a:lnTo>
                  <a:pt x="31707" y="49580"/>
                </a:lnTo>
                <a:close/>
                <a:moveTo>
                  <a:pt x="62185" y="49468"/>
                </a:moveTo>
                <a:lnTo>
                  <a:pt x="61962" y="49710"/>
                </a:lnTo>
                <a:lnTo>
                  <a:pt x="61720" y="49952"/>
                </a:lnTo>
                <a:lnTo>
                  <a:pt x="61217" y="50381"/>
                </a:lnTo>
                <a:lnTo>
                  <a:pt x="61087" y="50492"/>
                </a:lnTo>
                <a:lnTo>
                  <a:pt x="60919" y="50660"/>
                </a:lnTo>
                <a:lnTo>
                  <a:pt x="60882" y="50734"/>
                </a:lnTo>
                <a:lnTo>
                  <a:pt x="60863" y="50772"/>
                </a:lnTo>
                <a:lnTo>
                  <a:pt x="60863" y="50809"/>
                </a:lnTo>
                <a:lnTo>
                  <a:pt x="60882" y="50827"/>
                </a:lnTo>
                <a:lnTo>
                  <a:pt x="60900" y="50846"/>
                </a:lnTo>
                <a:lnTo>
                  <a:pt x="61031" y="50846"/>
                </a:lnTo>
                <a:lnTo>
                  <a:pt x="61142" y="50809"/>
                </a:lnTo>
                <a:lnTo>
                  <a:pt x="61254" y="50753"/>
                </a:lnTo>
                <a:lnTo>
                  <a:pt x="61366" y="50678"/>
                </a:lnTo>
                <a:lnTo>
                  <a:pt x="61478" y="50567"/>
                </a:lnTo>
                <a:lnTo>
                  <a:pt x="61664" y="50362"/>
                </a:lnTo>
                <a:lnTo>
                  <a:pt x="61831" y="50176"/>
                </a:lnTo>
                <a:lnTo>
                  <a:pt x="61924" y="50008"/>
                </a:lnTo>
                <a:lnTo>
                  <a:pt x="62055" y="49766"/>
                </a:lnTo>
                <a:lnTo>
                  <a:pt x="62166" y="49543"/>
                </a:lnTo>
                <a:lnTo>
                  <a:pt x="62185" y="49468"/>
                </a:lnTo>
                <a:close/>
                <a:moveTo>
                  <a:pt x="73933" y="49710"/>
                </a:moveTo>
                <a:lnTo>
                  <a:pt x="73877" y="49748"/>
                </a:lnTo>
                <a:lnTo>
                  <a:pt x="73710" y="49896"/>
                </a:lnTo>
                <a:lnTo>
                  <a:pt x="73449" y="50139"/>
                </a:lnTo>
                <a:lnTo>
                  <a:pt x="73319" y="50269"/>
                </a:lnTo>
                <a:lnTo>
                  <a:pt x="73151" y="50455"/>
                </a:lnTo>
                <a:lnTo>
                  <a:pt x="73077" y="50548"/>
                </a:lnTo>
                <a:lnTo>
                  <a:pt x="73039" y="50641"/>
                </a:lnTo>
                <a:lnTo>
                  <a:pt x="73021" y="50734"/>
                </a:lnTo>
                <a:lnTo>
                  <a:pt x="73021" y="50772"/>
                </a:lnTo>
                <a:lnTo>
                  <a:pt x="73058" y="50809"/>
                </a:lnTo>
                <a:lnTo>
                  <a:pt x="73095" y="50846"/>
                </a:lnTo>
                <a:lnTo>
                  <a:pt x="73132" y="50827"/>
                </a:lnTo>
                <a:lnTo>
                  <a:pt x="73207" y="50809"/>
                </a:lnTo>
                <a:lnTo>
                  <a:pt x="73263" y="50753"/>
                </a:lnTo>
                <a:lnTo>
                  <a:pt x="73412" y="50585"/>
                </a:lnTo>
                <a:lnTo>
                  <a:pt x="73561" y="50381"/>
                </a:lnTo>
                <a:lnTo>
                  <a:pt x="73710" y="50176"/>
                </a:lnTo>
                <a:lnTo>
                  <a:pt x="73840" y="49971"/>
                </a:lnTo>
                <a:lnTo>
                  <a:pt x="73914" y="49803"/>
                </a:lnTo>
                <a:lnTo>
                  <a:pt x="73952" y="49710"/>
                </a:lnTo>
                <a:close/>
                <a:moveTo>
                  <a:pt x="76204" y="49580"/>
                </a:moveTo>
                <a:lnTo>
                  <a:pt x="75944" y="49785"/>
                </a:lnTo>
                <a:lnTo>
                  <a:pt x="75739" y="49952"/>
                </a:lnTo>
                <a:lnTo>
                  <a:pt x="75516" y="50139"/>
                </a:lnTo>
                <a:lnTo>
                  <a:pt x="75292" y="50343"/>
                </a:lnTo>
                <a:lnTo>
                  <a:pt x="75143" y="50529"/>
                </a:lnTo>
                <a:lnTo>
                  <a:pt x="75087" y="50623"/>
                </a:lnTo>
                <a:lnTo>
                  <a:pt x="75050" y="50697"/>
                </a:lnTo>
                <a:lnTo>
                  <a:pt x="75050" y="50772"/>
                </a:lnTo>
                <a:lnTo>
                  <a:pt x="75069" y="50809"/>
                </a:lnTo>
                <a:lnTo>
                  <a:pt x="75106" y="50846"/>
                </a:lnTo>
                <a:lnTo>
                  <a:pt x="75180" y="50827"/>
                </a:lnTo>
                <a:lnTo>
                  <a:pt x="75236" y="50790"/>
                </a:lnTo>
                <a:lnTo>
                  <a:pt x="75329" y="50716"/>
                </a:lnTo>
                <a:lnTo>
                  <a:pt x="75516" y="50529"/>
                </a:lnTo>
                <a:lnTo>
                  <a:pt x="75720" y="50287"/>
                </a:lnTo>
                <a:lnTo>
                  <a:pt x="76056" y="49803"/>
                </a:lnTo>
                <a:lnTo>
                  <a:pt x="76204" y="49580"/>
                </a:lnTo>
                <a:close/>
                <a:moveTo>
                  <a:pt x="10185" y="49394"/>
                </a:moveTo>
                <a:lnTo>
                  <a:pt x="9868" y="49654"/>
                </a:lnTo>
                <a:lnTo>
                  <a:pt x="9328" y="50101"/>
                </a:lnTo>
                <a:lnTo>
                  <a:pt x="9049" y="50343"/>
                </a:lnTo>
                <a:lnTo>
                  <a:pt x="8826" y="50548"/>
                </a:lnTo>
                <a:lnTo>
                  <a:pt x="8677" y="50716"/>
                </a:lnTo>
                <a:lnTo>
                  <a:pt x="8640" y="50772"/>
                </a:lnTo>
                <a:lnTo>
                  <a:pt x="8640" y="50809"/>
                </a:lnTo>
                <a:lnTo>
                  <a:pt x="8677" y="50846"/>
                </a:lnTo>
                <a:lnTo>
                  <a:pt x="8714" y="50865"/>
                </a:lnTo>
                <a:lnTo>
                  <a:pt x="8770" y="50865"/>
                </a:lnTo>
                <a:lnTo>
                  <a:pt x="8844" y="50827"/>
                </a:lnTo>
                <a:lnTo>
                  <a:pt x="8993" y="50753"/>
                </a:lnTo>
                <a:lnTo>
                  <a:pt x="9161" y="50623"/>
                </a:lnTo>
                <a:lnTo>
                  <a:pt x="9477" y="50362"/>
                </a:lnTo>
                <a:lnTo>
                  <a:pt x="9664" y="50194"/>
                </a:lnTo>
                <a:lnTo>
                  <a:pt x="9812" y="49990"/>
                </a:lnTo>
                <a:lnTo>
                  <a:pt x="9999" y="49710"/>
                </a:lnTo>
                <a:lnTo>
                  <a:pt x="10148" y="49487"/>
                </a:lnTo>
                <a:lnTo>
                  <a:pt x="10185" y="49394"/>
                </a:lnTo>
                <a:close/>
                <a:moveTo>
                  <a:pt x="16515" y="49505"/>
                </a:moveTo>
                <a:lnTo>
                  <a:pt x="16478" y="49524"/>
                </a:lnTo>
                <a:lnTo>
                  <a:pt x="16236" y="49748"/>
                </a:lnTo>
                <a:lnTo>
                  <a:pt x="15807" y="50139"/>
                </a:lnTo>
                <a:lnTo>
                  <a:pt x="15603" y="50362"/>
                </a:lnTo>
                <a:lnTo>
                  <a:pt x="15454" y="50567"/>
                </a:lnTo>
                <a:lnTo>
                  <a:pt x="15379" y="50641"/>
                </a:lnTo>
                <a:lnTo>
                  <a:pt x="15342" y="50734"/>
                </a:lnTo>
                <a:lnTo>
                  <a:pt x="15323" y="50790"/>
                </a:lnTo>
                <a:lnTo>
                  <a:pt x="15342" y="50827"/>
                </a:lnTo>
                <a:lnTo>
                  <a:pt x="15379" y="50865"/>
                </a:lnTo>
                <a:lnTo>
                  <a:pt x="15472" y="50865"/>
                </a:lnTo>
                <a:lnTo>
                  <a:pt x="15528" y="50846"/>
                </a:lnTo>
                <a:lnTo>
                  <a:pt x="15659" y="50753"/>
                </a:lnTo>
                <a:lnTo>
                  <a:pt x="15789" y="50623"/>
                </a:lnTo>
                <a:lnTo>
                  <a:pt x="16031" y="50362"/>
                </a:lnTo>
                <a:lnTo>
                  <a:pt x="16161" y="50213"/>
                </a:lnTo>
                <a:lnTo>
                  <a:pt x="16273" y="50045"/>
                </a:lnTo>
                <a:lnTo>
                  <a:pt x="16422" y="49785"/>
                </a:lnTo>
                <a:lnTo>
                  <a:pt x="16515" y="49561"/>
                </a:lnTo>
                <a:lnTo>
                  <a:pt x="16515" y="49505"/>
                </a:lnTo>
                <a:close/>
                <a:moveTo>
                  <a:pt x="20927" y="49468"/>
                </a:moveTo>
                <a:lnTo>
                  <a:pt x="20648" y="49692"/>
                </a:lnTo>
                <a:lnTo>
                  <a:pt x="20183" y="50120"/>
                </a:lnTo>
                <a:lnTo>
                  <a:pt x="19941" y="50343"/>
                </a:lnTo>
                <a:lnTo>
                  <a:pt x="19755" y="50548"/>
                </a:lnTo>
                <a:lnTo>
                  <a:pt x="19624" y="50716"/>
                </a:lnTo>
                <a:lnTo>
                  <a:pt x="19606" y="50772"/>
                </a:lnTo>
                <a:lnTo>
                  <a:pt x="19606" y="50809"/>
                </a:lnTo>
                <a:lnTo>
                  <a:pt x="19643" y="50846"/>
                </a:lnTo>
                <a:lnTo>
                  <a:pt x="19680" y="50865"/>
                </a:lnTo>
                <a:lnTo>
                  <a:pt x="19755" y="50865"/>
                </a:lnTo>
                <a:lnTo>
                  <a:pt x="19848" y="50827"/>
                </a:lnTo>
                <a:lnTo>
                  <a:pt x="19941" y="50753"/>
                </a:lnTo>
                <a:lnTo>
                  <a:pt x="20052" y="50660"/>
                </a:lnTo>
                <a:lnTo>
                  <a:pt x="20164" y="50529"/>
                </a:lnTo>
                <a:lnTo>
                  <a:pt x="20406" y="50250"/>
                </a:lnTo>
                <a:lnTo>
                  <a:pt x="20630" y="49971"/>
                </a:lnTo>
                <a:lnTo>
                  <a:pt x="20797" y="49710"/>
                </a:lnTo>
                <a:lnTo>
                  <a:pt x="20909" y="49524"/>
                </a:lnTo>
                <a:lnTo>
                  <a:pt x="20927" y="49468"/>
                </a:lnTo>
                <a:close/>
                <a:moveTo>
                  <a:pt x="32694" y="49748"/>
                </a:moveTo>
                <a:lnTo>
                  <a:pt x="32601" y="49803"/>
                </a:lnTo>
                <a:lnTo>
                  <a:pt x="32433" y="49934"/>
                </a:lnTo>
                <a:lnTo>
                  <a:pt x="32247" y="50120"/>
                </a:lnTo>
                <a:lnTo>
                  <a:pt x="32061" y="50306"/>
                </a:lnTo>
                <a:lnTo>
                  <a:pt x="31912" y="50511"/>
                </a:lnTo>
                <a:lnTo>
                  <a:pt x="31782" y="50678"/>
                </a:lnTo>
                <a:lnTo>
                  <a:pt x="31763" y="50753"/>
                </a:lnTo>
                <a:lnTo>
                  <a:pt x="31745" y="50809"/>
                </a:lnTo>
                <a:lnTo>
                  <a:pt x="31745" y="50846"/>
                </a:lnTo>
                <a:lnTo>
                  <a:pt x="31782" y="50865"/>
                </a:lnTo>
                <a:lnTo>
                  <a:pt x="31875" y="50865"/>
                </a:lnTo>
                <a:lnTo>
                  <a:pt x="31949" y="50846"/>
                </a:lnTo>
                <a:lnTo>
                  <a:pt x="32042" y="50790"/>
                </a:lnTo>
                <a:lnTo>
                  <a:pt x="32136" y="50734"/>
                </a:lnTo>
                <a:lnTo>
                  <a:pt x="32284" y="50548"/>
                </a:lnTo>
                <a:lnTo>
                  <a:pt x="32433" y="50325"/>
                </a:lnTo>
                <a:lnTo>
                  <a:pt x="32564" y="50120"/>
                </a:lnTo>
                <a:lnTo>
                  <a:pt x="32638" y="49934"/>
                </a:lnTo>
                <a:lnTo>
                  <a:pt x="32694" y="49785"/>
                </a:lnTo>
                <a:lnTo>
                  <a:pt x="32694" y="49748"/>
                </a:lnTo>
                <a:close/>
                <a:moveTo>
                  <a:pt x="61012" y="49505"/>
                </a:moveTo>
                <a:lnTo>
                  <a:pt x="60994" y="49524"/>
                </a:lnTo>
                <a:lnTo>
                  <a:pt x="60733" y="49748"/>
                </a:lnTo>
                <a:lnTo>
                  <a:pt x="60323" y="50139"/>
                </a:lnTo>
                <a:lnTo>
                  <a:pt x="60118" y="50362"/>
                </a:lnTo>
                <a:lnTo>
                  <a:pt x="59951" y="50567"/>
                </a:lnTo>
                <a:lnTo>
                  <a:pt x="59895" y="50641"/>
                </a:lnTo>
                <a:lnTo>
                  <a:pt x="59858" y="50734"/>
                </a:lnTo>
                <a:lnTo>
                  <a:pt x="59839" y="50790"/>
                </a:lnTo>
                <a:lnTo>
                  <a:pt x="59839" y="50827"/>
                </a:lnTo>
                <a:lnTo>
                  <a:pt x="59876" y="50865"/>
                </a:lnTo>
                <a:lnTo>
                  <a:pt x="59970" y="50865"/>
                </a:lnTo>
                <a:lnTo>
                  <a:pt x="60025" y="50846"/>
                </a:lnTo>
                <a:lnTo>
                  <a:pt x="60156" y="50753"/>
                </a:lnTo>
                <a:lnTo>
                  <a:pt x="60286" y="50623"/>
                </a:lnTo>
                <a:lnTo>
                  <a:pt x="60547" y="50362"/>
                </a:lnTo>
                <a:lnTo>
                  <a:pt x="60658" y="50213"/>
                </a:lnTo>
                <a:lnTo>
                  <a:pt x="60770" y="50045"/>
                </a:lnTo>
                <a:lnTo>
                  <a:pt x="60919" y="49785"/>
                </a:lnTo>
                <a:lnTo>
                  <a:pt x="61012" y="49561"/>
                </a:lnTo>
                <a:lnTo>
                  <a:pt x="61031" y="49505"/>
                </a:lnTo>
                <a:close/>
                <a:moveTo>
                  <a:pt x="65443" y="49468"/>
                </a:moveTo>
                <a:lnTo>
                  <a:pt x="65164" y="49692"/>
                </a:lnTo>
                <a:lnTo>
                  <a:pt x="64680" y="50120"/>
                </a:lnTo>
                <a:lnTo>
                  <a:pt x="64456" y="50343"/>
                </a:lnTo>
                <a:lnTo>
                  <a:pt x="64252" y="50548"/>
                </a:lnTo>
                <a:lnTo>
                  <a:pt x="64140" y="50716"/>
                </a:lnTo>
                <a:lnTo>
                  <a:pt x="64103" y="50772"/>
                </a:lnTo>
                <a:lnTo>
                  <a:pt x="64121" y="50809"/>
                </a:lnTo>
                <a:lnTo>
                  <a:pt x="64140" y="50846"/>
                </a:lnTo>
                <a:lnTo>
                  <a:pt x="64177" y="50865"/>
                </a:lnTo>
                <a:lnTo>
                  <a:pt x="64252" y="50865"/>
                </a:lnTo>
                <a:lnTo>
                  <a:pt x="64345" y="50827"/>
                </a:lnTo>
                <a:lnTo>
                  <a:pt x="64456" y="50753"/>
                </a:lnTo>
                <a:lnTo>
                  <a:pt x="64568" y="50660"/>
                </a:lnTo>
                <a:lnTo>
                  <a:pt x="64680" y="50529"/>
                </a:lnTo>
                <a:lnTo>
                  <a:pt x="64903" y="50250"/>
                </a:lnTo>
                <a:lnTo>
                  <a:pt x="65127" y="49971"/>
                </a:lnTo>
                <a:lnTo>
                  <a:pt x="65294" y="49710"/>
                </a:lnTo>
                <a:lnTo>
                  <a:pt x="65406" y="49524"/>
                </a:lnTo>
                <a:lnTo>
                  <a:pt x="65443" y="49468"/>
                </a:lnTo>
                <a:close/>
                <a:moveTo>
                  <a:pt x="77210" y="49748"/>
                </a:moveTo>
                <a:lnTo>
                  <a:pt x="77098" y="49803"/>
                </a:lnTo>
                <a:lnTo>
                  <a:pt x="76931" y="49934"/>
                </a:lnTo>
                <a:lnTo>
                  <a:pt x="76763" y="50120"/>
                </a:lnTo>
                <a:lnTo>
                  <a:pt x="76577" y="50306"/>
                </a:lnTo>
                <a:lnTo>
                  <a:pt x="76409" y="50511"/>
                </a:lnTo>
                <a:lnTo>
                  <a:pt x="76298" y="50678"/>
                </a:lnTo>
                <a:lnTo>
                  <a:pt x="76260" y="50753"/>
                </a:lnTo>
                <a:lnTo>
                  <a:pt x="76242" y="50809"/>
                </a:lnTo>
                <a:lnTo>
                  <a:pt x="76260" y="50846"/>
                </a:lnTo>
                <a:lnTo>
                  <a:pt x="76279" y="50865"/>
                </a:lnTo>
                <a:lnTo>
                  <a:pt x="76372" y="50865"/>
                </a:lnTo>
                <a:lnTo>
                  <a:pt x="76465" y="50846"/>
                </a:lnTo>
                <a:lnTo>
                  <a:pt x="76540" y="50790"/>
                </a:lnTo>
                <a:lnTo>
                  <a:pt x="76633" y="50734"/>
                </a:lnTo>
                <a:lnTo>
                  <a:pt x="76800" y="50548"/>
                </a:lnTo>
                <a:lnTo>
                  <a:pt x="76931" y="50325"/>
                </a:lnTo>
                <a:lnTo>
                  <a:pt x="77061" y="50120"/>
                </a:lnTo>
                <a:lnTo>
                  <a:pt x="77154" y="49934"/>
                </a:lnTo>
                <a:lnTo>
                  <a:pt x="77191" y="49785"/>
                </a:lnTo>
                <a:lnTo>
                  <a:pt x="77210" y="49748"/>
                </a:lnTo>
                <a:close/>
                <a:moveTo>
                  <a:pt x="3780" y="49524"/>
                </a:moveTo>
                <a:lnTo>
                  <a:pt x="3687" y="49580"/>
                </a:lnTo>
                <a:lnTo>
                  <a:pt x="3426" y="49729"/>
                </a:lnTo>
                <a:lnTo>
                  <a:pt x="3147" y="49896"/>
                </a:lnTo>
                <a:lnTo>
                  <a:pt x="2924" y="50045"/>
                </a:lnTo>
                <a:lnTo>
                  <a:pt x="2738" y="50176"/>
                </a:lnTo>
                <a:lnTo>
                  <a:pt x="2421" y="50399"/>
                </a:lnTo>
                <a:lnTo>
                  <a:pt x="2291" y="50511"/>
                </a:lnTo>
                <a:lnTo>
                  <a:pt x="2160" y="50641"/>
                </a:lnTo>
                <a:lnTo>
                  <a:pt x="2086" y="50753"/>
                </a:lnTo>
                <a:lnTo>
                  <a:pt x="2086" y="50809"/>
                </a:lnTo>
                <a:lnTo>
                  <a:pt x="2086" y="50846"/>
                </a:lnTo>
                <a:lnTo>
                  <a:pt x="2086" y="50865"/>
                </a:lnTo>
                <a:lnTo>
                  <a:pt x="2105" y="50883"/>
                </a:lnTo>
                <a:lnTo>
                  <a:pt x="2160" y="50883"/>
                </a:lnTo>
                <a:lnTo>
                  <a:pt x="2254" y="50846"/>
                </a:lnTo>
                <a:lnTo>
                  <a:pt x="2347" y="50790"/>
                </a:lnTo>
                <a:lnTo>
                  <a:pt x="2607" y="50604"/>
                </a:lnTo>
                <a:lnTo>
                  <a:pt x="2905" y="50362"/>
                </a:lnTo>
                <a:lnTo>
                  <a:pt x="3464" y="49841"/>
                </a:lnTo>
                <a:lnTo>
                  <a:pt x="3780" y="49524"/>
                </a:lnTo>
                <a:close/>
                <a:moveTo>
                  <a:pt x="44759" y="49524"/>
                </a:moveTo>
                <a:lnTo>
                  <a:pt x="44461" y="49822"/>
                </a:lnTo>
                <a:lnTo>
                  <a:pt x="44032" y="50269"/>
                </a:lnTo>
                <a:lnTo>
                  <a:pt x="43828" y="50492"/>
                </a:lnTo>
                <a:lnTo>
                  <a:pt x="43679" y="50678"/>
                </a:lnTo>
                <a:lnTo>
                  <a:pt x="43660" y="50753"/>
                </a:lnTo>
                <a:lnTo>
                  <a:pt x="43641" y="50827"/>
                </a:lnTo>
                <a:lnTo>
                  <a:pt x="43660" y="50865"/>
                </a:lnTo>
                <a:lnTo>
                  <a:pt x="43716" y="50883"/>
                </a:lnTo>
                <a:lnTo>
                  <a:pt x="43809" y="50865"/>
                </a:lnTo>
                <a:lnTo>
                  <a:pt x="43884" y="50827"/>
                </a:lnTo>
                <a:lnTo>
                  <a:pt x="43958" y="50772"/>
                </a:lnTo>
                <a:lnTo>
                  <a:pt x="44051" y="50697"/>
                </a:lnTo>
                <a:lnTo>
                  <a:pt x="44200" y="50492"/>
                </a:lnTo>
                <a:lnTo>
                  <a:pt x="44349" y="50269"/>
                </a:lnTo>
                <a:lnTo>
                  <a:pt x="44610" y="49803"/>
                </a:lnTo>
                <a:lnTo>
                  <a:pt x="44703" y="49617"/>
                </a:lnTo>
                <a:lnTo>
                  <a:pt x="44759" y="49524"/>
                </a:lnTo>
                <a:close/>
                <a:moveTo>
                  <a:pt x="89256" y="49524"/>
                </a:moveTo>
                <a:lnTo>
                  <a:pt x="88976" y="49822"/>
                </a:lnTo>
                <a:lnTo>
                  <a:pt x="88530" y="50269"/>
                </a:lnTo>
                <a:lnTo>
                  <a:pt x="88325" y="50492"/>
                </a:lnTo>
                <a:lnTo>
                  <a:pt x="88195" y="50678"/>
                </a:lnTo>
                <a:lnTo>
                  <a:pt x="88157" y="50753"/>
                </a:lnTo>
                <a:lnTo>
                  <a:pt x="88139" y="50827"/>
                </a:lnTo>
                <a:lnTo>
                  <a:pt x="88157" y="50865"/>
                </a:lnTo>
                <a:lnTo>
                  <a:pt x="88232" y="50883"/>
                </a:lnTo>
                <a:lnTo>
                  <a:pt x="88306" y="50865"/>
                </a:lnTo>
                <a:lnTo>
                  <a:pt x="88381" y="50827"/>
                </a:lnTo>
                <a:lnTo>
                  <a:pt x="88474" y="50772"/>
                </a:lnTo>
                <a:lnTo>
                  <a:pt x="88548" y="50697"/>
                </a:lnTo>
                <a:lnTo>
                  <a:pt x="88716" y="50492"/>
                </a:lnTo>
                <a:lnTo>
                  <a:pt x="88865" y="50269"/>
                </a:lnTo>
                <a:lnTo>
                  <a:pt x="89107" y="49803"/>
                </a:lnTo>
                <a:lnTo>
                  <a:pt x="89200" y="49617"/>
                </a:lnTo>
                <a:lnTo>
                  <a:pt x="89256" y="49524"/>
                </a:lnTo>
                <a:close/>
                <a:moveTo>
                  <a:pt x="2719" y="49468"/>
                </a:moveTo>
                <a:lnTo>
                  <a:pt x="2645" y="49487"/>
                </a:lnTo>
                <a:lnTo>
                  <a:pt x="2533" y="49524"/>
                </a:lnTo>
                <a:lnTo>
                  <a:pt x="2328" y="49636"/>
                </a:lnTo>
                <a:lnTo>
                  <a:pt x="2316" y="49648"/>
                </a:lnTo>
                <a:lnTo>
                  <a:pt x="2316" y="49648"/>
                </a:lnTo>
                <a:lnTo>
                  <a:pt x="2216" y="49710"/>
                </a:lnTo>
                <a:lnTo>
                  <a:pt x="2086" y="49841"/>
                </a:lnTo>
                <a:lnTo>
                  <a:pt x="1937" y="49952"/>
                </a:lnTo>
                <a:lnTo>
                  <a:pt x="1807" y="50083"/>
                </a:lnTo>
                <a:lnTo>
                  <a:pt x="1621" y="50213"/>
                </a:lnTo>
                <a:lnTo>
                  <a:pt x="1304" y="50436"/>
                </a:lnTo>
                <a:lnTo>
                  <a:pt x="1155" y="50567"/>
                </a:lnTo>
                <a:lnTo>
                  <a:pt x="1043" y="50697"/>
                </a:lnTo>
                <a:lnTo>
                  <a:pt x="1006" y="50753"/>
                </a:lnTo>
                <a:lnTo>
                  <a:pt x="987" y="50790"/>
                </a:lnTo>
                <a:lnTo>
                  <a:pt x="987" y="50846"/>
                </a:lnTo>
                <a:lnTo>
                  <a:pt x="987" y="50883"/>
                </a:lnTo>
                <a:lnTo>
                  <a:pt x="1043" y="50902"/>
                </a:lnTo>
                <a:lnTo>
                  <a:pt x="1118" y="50902"/>
                </a:lnTo>
                <a:lnTo>
                  <a:pt x="1211" y="50865"/>
                </a:lnTo>
                <a:lnTo>
                  <a:pt x="1323" y="50790"/>
                </a:lnTo>
                <a:lnTo>
                  <a:pt x="1583" y="50623"/>
                </a:lnTo>
                <a:lnTo>
                  <a:pt x="1863" y="50381"/>
                </a:lnTo>
                <a:lnTo>
                  <a:pt x="2142" y="50139"/>
                </a:lnTo>
                <a:lnTo>
                  <a:pt x="2402" y="49896"/>
                </a:lnTo>
                <a:lnTo>
                  <a:pt x="2700" y="49580"/>
                </a:lnTo>
                <a:lnTo>
                  <a:pt x="2738" y="49524"/>
                </a:lnTo>
                <a:lnTo>
                  <a:pt x="2756" y="49487"/>
                </a:lnTo>
                <a:lnTo>
                  <a:pt x="2756" y="49468"/>
                </a:lnTo>
                <a:close/>
                <a:moveTo>
                  <a:pt x="38298" y="49580"/>
                </a:moveTo>
                <a:lnTo>
                  <a:pt x="38075" y="49822"/>
                </a:lnTo>
                <a:lnTo>
                  <a:pt x="37833" y="50027"/>
                </a:lnTo>
                <a:lnTo>
                  <a:pt x="37330" y="50436"/>
                </a:lnTo>
                <a:lnTo>
                  <a:pt x="37200" y="50529"/>
                </a:lnTo>
                <a:lnTo>
                  <a:pt x="37107" y="50604"/>
                </a:lnTo>
                <a:lnTo>
                  <a:pt x="37032" y="50678"/>
                </a:lnTo>
                <a:lnTo>
                  <a:pt x="36976" y="50753"/>
                </a:lnTo>
                <a:lnTo>
                  <a:pt x="36976" y="50772"/>
                </a:lnTo>
                <a:lnTo>
                  <a:pt x="36976" y="50809"/>
                </a:lnTo>
                <a:lnTo>
                  <a:pt x="36976" y="50846"/>
                </a:lnTo>
                <a:lnTo>
                  <a:pt x="37013" y="50865"/>
                </a:lnTo>
                <a:lnTo>
                  <a:pt x="37125" y="50902"/>
                </a:lnTo>
                <a:lnTo>
                  <a:pt x="37218" y="50902"/>
                </a:lnTo>
                <a:lnTo>
                  <a:pt x="37330" y="50883"/>
                </a:lnTo>
                <a:lnTo>
                  <a:pt x="37423" y="50827"/>
                </a:lnTo>
                <a:lnTo>
                  <a:pt x="37535" y="50753"/>
                </a:lnTo>
                <a:lnTo>
                  <a:pt x="37628" y="50678"/>
                </a:lnTo>
                <a:lnTo>
                  <a:pt x="37721" y="50567"/>
                </a:lnTo>
                <a:lnTo>
                  <a:pt x="37888" y="50325"/>
                </a:lnTo>
                <a:lnTo>
                  <a:pt x="38037" y="50083"/>
                </a:lnTo>
                <a:lnTo>
                  <a:pt x="38168" y="49841"/>
                </a:lnTo>
                <a:lnTo>
                  <a:pt x="38242" y="49673"/>
                </a:lnTo>
                <a:lnTo>
                  <a:pt x="38298" y="49580"/>
                </a:lnTo>
                <a:close/>
                <a:moveTo>
                  <a:pt x="48985" y="49636"/>
                </a:moveTo>
                <a:lnTo>
                  <a:pt x="48948" y="49654"/>
                </a:lnTo>
                <a:lnTo>
                  <a:pt x="48743" y="49859"/>
                </a:lnTo>
                <a:lnTo>
                  <a:pt x="48389" y="50250"/>
                </a:lnTo>
                <a:lnTo>
                  <a:pt x="48203" y="50455"/>
                </a:lnTo>
                <a:lnTo>
                  <a:pt x="48073" y="50660"/>
                </a:lnTo>
                <a:lnTo>
                  <a:pt x="48035" y="50734"/>
                </a:lnTo>
                <a:lnTo>
                  <a:pt x="47998" y="50809"/>
                </a:lnTo>
                <a:lnTo>
                  <a:pt x="47998" y="50865"/>
                </a:lnTo>
                <a:lnTo>
                  <a:pt x="48017" y="50902"/>
                </a:lnTo>
                <a:lnTo>
                  <a:pt x="48091" y="50902"/>
                </a:lnTo>
                <a:lnTo>
                  <a:pt x="48184" y="50865"/>
                </a:lnTo>
                <a:lnTo>
                  <a:pt x="48296" y="50772"/>
                </a:lnTo>
                <a:lnTo>
                  <a:pt x="48408" y="50641"/>
                </a:lnTo>
                <a:lnTo>
                  <a:pt x="48594" y="50399"/>
                </a:lnTo>
                <a:lnTo>
                  <a:pt x="48687" y="50250"/>
                </a:lnTo>
                <a:lnTo>
                  <a:pt x="48780" y="50101"/>
                </a:lnTo>
                <a:lnTo>
                  <a:pt x="48910" y="49878"/>
                </a:lnTo>
                <a:lnTo>
                  <a:pt x="48985" y="49673"/>
                </a:lnTo>
                <a:lnTo>
                  <a:pt x="48985" y="49636"/>
                </a:lnTo>
                <a:close/>
                <a:moveTo>
                  <a:pt x="82814" y="49580"/>
                </a:moveTo>
                <a:lnTo>
                  <a:pt x="82572" y="49822"/>
                </a:lnTo>
                <a:lnTo>
                  <a:pt x="82330" y="50027"/>
                </a:lnTo>
                <a:lnTo>
                  <a:pt x="81846" y="50436"/>
                </a:lnTo>
                <a:lnTo>
                  <a:pt x="81697" y="50529"/>
                </a:lnTo>
                <a:lnTo>
                  <a:pt x="81604" y="50604"/>
                </a:lnTo>
                <a:lnTo>
                  <a:pt x="81529" y="50678"/>
                </a:lnTo>
                <a:lnTo>
                  <a:pt x="81492" y="50753"/>
                </a:lnTo>
                <a:lnTo>
                  <a:pt x="81473" y="50772"/>
                </a:lnTo>
                <a:lnTo>
                  <a:pt x="81473" y="50809"/>
                </a:lnTo>
                <a:lnTo>
                  <a:pt x="81492" y="50846"/>
                </a:lnTo>
                <a:lnTo>
                  <a:pt x="81511" y="50865"/>
                </a:lnTo>
                <a:lnTo>
                  <a:pt x="81622" y="50902"/>
                </a:lnTo>
                <a:lnTo>
                  <a:pt x="81734" y="50902"/>
                </a:lnTo>
                <a:lnTo>
                  <a:pt x="81827" y="50883"/>
                </a:lnTo>
                <a:lnTo>
                  <a:pt x="81939" y="50827"/>
                </a:lnTo>
                <a:lnTo>
                  <a:pt x="82032" y="50753"/>
                </a:lnTo>
                <a:lnTo>
                  <a:pt x="82125" y="50678"/>
                </a:lnTo>
                <a:lnTo>
                  <a:pt x="82218" y="50567"/>
                </a:lnTo>
                <a:lnTo>
                  <a:pt x="82386" y="50325"/>
                </a:lnTo>
                <a:lnTo>
                  <a:pt x="82535" y="50083"/>
                </a:lnTo>
                <a:lnTo>
                  <a:pt x="82665" y="49841"/>
                </a:lnTo>
                <a:lnTo>
                  <a:pt x="82758" y="49673"/>
                </a:lnTo>
                <a:lnTo>
                  <a:pt x="82814" y="49580"/>
                </a:lnTo>
                <a:close/>
                <a:moveTo>
                  <a:pt x="22975" y="49431"/>
                </a:moveTo>
                <a:lnTo>
                  <a:pt x="22957" y="49450"/>
                </a:lnTo>
                <a:lnTo>
                  <a:pt x="22733" y="49692"/>
                </a:lnTo>
                <a:lnTo>
                  <a:pt x="22324" y="50139"/>
                </a:lnTo>
                <a:lnTo>
                  <a:pt x="22138" y="50399"/>
                </a:lnTo>
                <a:lnTo>
                  <a:pt x="21989" y="50623"/>
                </a:lnTo>
                <a:lnTo>
                  <a:pt x="21933" y="50716"/>
                </a:lnTo>
                <a:lnTo>
                  <a:pt x="21896" y="50790"/>
                </a:lnTo>
                <a:lnTo>
                  <a:pt x="21896" y="50865"/>
                </a:lnTo>
                <a:lnTo>
                  <a:pt x="21914" y="50902"/>
                </a:lnTo>
                <a:lnTo>
                  <a:pt x="21951" y="50920"/>
                </a:lnTo>
                <a:lnTo>
                  <a:pt x="21989" y="50902"/>
                </a:lnTo>
                <a:lnTo>
                  <a:pt x="22082" y="50846"/>
                </a:lnTo>
                <a:lnTo>
                  <a:pt x="22193" y="50734"/>
                </a:lnTo>
                <a:lnTo>
                  <a:pt x="22305" y="50604"/>
                </a:lnTo>
                <a:lnTo>
                  <a:pt x="22510" y="50343"/>
                </a:lnTo>
                <a:lnTo>
                  <a:pt x="22603" y="50176"/>
                </a:lnTo>
                <a:lnTo>
                  <a:pt x="22715" y="50008"/>
                </a:lnTo>
                <a:lnTo>
                  <a:pt x="22864" y="49729"/>
                </a:lnTo>
                <a:lnTo>
                  <a:pt x="22957" y="49505"/>
                </a:lnTo>
                <a:lnTo>
                  <a:pt x="22975" y="49450"/>
                </a:lnTo>
                <a:lnTo>
                  <a:pt x="22975" y="49431"/>
                </a:lnTo>
                <a:close/>
                <a:moveTo>
                  <a:pt x="24074" y="49431"/>
                </a:moveTo>
                <a:lnTo>
                  <a:pt x="24055" y="49450"/>
                </a:lnTo>
                <a:lnTo>
                  <a:pt x="23795" y="49748"/>
                </a:lnTo>
                <a:lnTo>
                  <a:pt x="23590" y="49990"/>
                </a:lnTo>
                <a:lnTo>
                  <a:pt x="23366" y="50232"/>
                </a:lnTo>
                <a:lnTo>
                  <a:pt x="23199" y="50492"/>
                </a:lnTo>
                <a:lnTo>
                  <a:pt x="23069" y="50697"/>
                </a:lnTo>
                <a:lnTo>
                  <a:pt x="23031" y="50790"/>
                </a:lnTo>
                <a:lnTo>
                  <a:pt x="23031" y="50846"/>
                </a:lnTo>
                <a:lnTo>
                  <a:pt x="23069" y="50902"/>
                </a:lnTo>
                <a:lnTo>
                  <a:pt x="23124" y="50920"/>
                </a:lnTo>
                <a:lnTo>
                  <a:pt x="23162" y="50902"/>
                </a:lnTo>
                <a:lnTo>
                  <a:pt x="23199" y="50883"/>
                </a:lnTo>
                <a:lnTo>
                  <a:pt x="23311" y="50809"/>
                </a:lnTo>
                <a:lnTo>
                  <a:pt x="23404" y="50678"/>
                </a:lnTo>
                <a:lnTo>
                  <a:pt x="23497" y="50548"/>
                </a:lnTo>
                <a:lnTo>
                  <a:pt x="23683" y="50250"/>
                </a:lnTo>
                <a:lnTo>
                  <a:pt x="23795" y="50064"/>
                </a:lnTo>
                <a:lnTo>
                  <a:pt x="23981" y="49692"/>
                </a:lnTo>
                <a:lnTo>
                  <a:pt x="24074" y="49487"/>
                </a:lnTo>
                <a:lnTo>
                  <a:pt x="24074" y="49431"/>
                </a:lnTo>
                <a:close/>
                <a:moveTo>
                  <a:pt x="30516" y="49599"/>
                </a:moveTo>
                <a:lnTo>
                  <a:pt x="30497" y="49617"/>
                </a:lnTo>
                <a:lnTo>
                  <a:pt x="30255" y="49896"/>
                </a:lnTo>
                <a:lnTo>
                  <a:pt x="29920" y="50325"/>
                </a:lnTo>
                <a:lnTo>
                  <a:pt x="29771" y="50529"/>
                </a:lnTo>
                <a:lnTo>
                  <a:pt x="29659" y="50716"/>
                </a:lnTo>
                <a:lnTo>
                  <a:pt x="29622" y="50790"/>
                </a:lnTo>
                <a:lnTo>
                  <a:pt x="29622" y="50846"/>
                </a:lnTo>
                <a:lnTo>
                  <a:pt x="29622" y="50883"/>
                </a:lnTo>
                <a:lnTo>
                  <a:pt x="29659" y="50920"/>
                </a:lnTo>
                <a:lnTo>
                  <a:pt x="29697" y="50920"/>
                </a:lnTo>
                <a:lnTo>
                  <a:pt x="29752" y="50902"/>
                </a:lnTo>
                <a:lnTo>
                  <a:pt x="29827" y="50846"/>
                </a:lnTo>
                <a:lnTo>
                  <a:pt x="29939" y="50753"/>
                </a:lnTo>
                <a:lnTo>
                  <a:pt x="30032" y="50623"/>
                </a:lnTo>
                <a:lnTo>
                  <a:pt x="30199" y="50381"/>
                </a:lnTo>
                <a:lnTo>
                  <a:pt x="30311" y="50213"/>
                </a:lnTo>
                <a:lnTo>
                  <a:pt x="30460" y="49841"/>
                </a:lnTo>
                <a:lnTo>
                  <a:pt x="30516" y="49636"/>
                </a:lnTo>
                <a:lnTo>
                  <a:pt x="30516" y="49599"/>
                </a:lnTo>
                <a:close/>
                <a:moveTo>
                  <a:pt x="34928" y="49617"/>
                </a:moveTo>
                <a:lnTo>
                  <a:pt x="34705" y="49841"/>
                </a:lnTo>
                <a:lnTo>
                  <a:pt x="34277" y="50213"/>
                </a:lnTo>
                <a:lnTo>
                  <a:pt x="34090" y="50436"/>
                </a:lnTo>
                <a:lnTo>
                  <a:pt x="33923" y="50623"/>
                </a:lnTo>
                <a:lnTo>
                  <a:pt x="33867" y="50716"/>
                </a:lnTo>
                <a:lnTo>
                  <a:pt x="33848" y="50790"/>
                </a:lnTo>
                <a:lnTo>
                  <a:pt x="33830" y="50846"/>
                </a:lnTo>
                <a:lnTo>
                  <a:pt x="33848" y="50902"/>
                </a:lnTo>
                <a:lnTo>
                  <a:pt x="33904" y="50920"/>
                </a:lnTo>
                <a:lnTo>
                  <a:pt x="33960" y="50920"/>
                </a:lnTo>
                <a:lnTo>
                  <a:pt x="34035" y="50865"/>
                </a:lnTo>
                <a:lnTo>
                  <a:pt x="34128" y="50809"/>
                </a:lnTo>
                <a:lnTo>
                  <a:pt x="34295" y="50604"/>
                </a:lnTo>
                <a:lnTo>
                  <a:pt x="34481" y="50343"/>
                </a:lnTo>
                <a:lnTo>
                  <a:pt x="34649" y="50083"/>
                </a:lnTo>
                <a:lnTo>
                  <a:pt x="34798" y="49859"/>
                </a:lnTo>
                <a:lnTo>
                  <a:pt x="34928" y="49617"/>
                </a:lnTo>
                <a:close/>
                <a:moveTo>
                  <a:pt x="43623" y="49636"/>
                </a:moveTo>
                <a:lnTo>
                  <a:pt x="43344" y="49859"/>
                </a:lnTo>
                <a:lnTo>
                  <a:pt x="43139" y="50027"/>
                </a:lnTo>
                <a:lnTo>
                  <a:pt x="42934" y="50213"/>
                </a:lnTo>
                <a:lnTo>
                  <a:pt x="42748" y="50418"/>
                </a:lnTo>
                <a:lnTo>
                  <a:pt x="42599" y="50604"/>
                </a:lnTo>
                <a:lnTo>
                  <a:pt x="42543" y="50678"/>
                </a:lnTo>
                <a:lnTo>
                  <a:pt x="42524" y="50753"/>
                </a:lnTo>
                <a:lnTo>
                  <a:pt x="42524" y="50827"/>
                </a:lnTo>
                <a:lnTo>
                  <a:pt x="42562" y="50883"/>
                </a:lnTo>
                <a:lnTo>
                  <a:pt x="42617" y="50920"/>
                </a:lnTo>
                <a:lnTo>
                  <a:pt x="42673" y="50920"/>
                </a:lnTo>
                <a:lnTo>
                  <a:pt x="42748" y="50883"/>
                </a:lnTo>
                <a:lnTo>
                  <a:pt x="42841" y="50827"/>
                </a:lnTo>
                <a:lnTo>
                  <a:pt x="43008" y="50641"/>
                </a:lnTo>
                <a:lnTo>
                  <a:pt x="43176" y="50399"/>
                </a:lnTo>
                <a:lnTo>
                  <a:pt x="43344" y="50139"/>
                </a:lnTo>
                <a:lnTo>
                  <a:pt x="43474" y="49896"/>
                </a:lnTo>
                <a:lnTo>
                  <a:pt x="43623" y="49636"/>
                </a:lnTo>
                <a:close/>
                <a:moveTo>
                  <a:pt x="47737" y="49748"/>
                </a:moveTo>
                <a:lnTo>
                  <a:pt x="47570" y="49952"/>
                </a:lnTo>
                <a:lnTo>
                  <a:pt x="47309" y="50306"/>
                </a:lnTo>
                <a:lnTo>
                  <a:pt x="47179" y="50492"/>
                </a:lnTo>
                <a:lnTo>
                  <a:pt x="47086" y="50678"/>
                </a:lnTo>
                <a:lnTo>
                  <a:pt x="47030" y="50809"/>
                </a:lnTo>
                <a:lnTo>
                  <a:pt x="47030" y="50865"/>
                </a:lnTo>
                <a:lnTo>
                  <a:pt x="47049" y="50902"/>
                </a:lnTo>
                <a:lnTo>
                  <a:pt x="47104" y="50920"/>
                </a:lnTo>
                <a:lnTo>
                  <a:pt x="47160" y="50902"/>
                </a:lnTo>
                <a:lnTo>
                  <a:pt x="47216" y="50865"/>
                </a:lnTo>
                <a:lnTo>
                  <a:pt x="47291" y="50790"/>
                </a:lnTo>
                <a:lnTo>
                  <a:pt x="47421" y="50585"/>
                </a:lnTo>
                <a:lnTo>
                  <a:pt x="47551" y="50343"/>
                </a:lnTo>
                <a:lnTo>
                  <a:pt x="47644" y="50101"/>
                </a:lnTo>
                <a:lnTo>
                  <a:pt x="47737" y="49896"/>
                </a:lnTo>
                <a:lnTo>
                  <a:pt x="47756" y="49766"/>
                </a:lnTo>
                <a:lnTo>
                  <a:pt x="47756" y="49748"/>
                </a:lnTo>
                <a:close/>
                <a:moveTo>
                  <a:pt x="50176" y="49468"/>
                </a:moveTo>
                <a:lnTo>
                  <a:pt x="49525" y="50176"/>
                </a:lnTo>
                <a:lnTo>
                  <a:pt x="49134" y="50641"/>
                </a:lnTo>
                <a:lnTo>
                  <a:pt x="49022" y="50790"/>
                </a:lnTo>
                <a:lnTo>
                  <a:pt x="49003" y="50846"/>
                </a:lnTo>
                <a:lnTo>
                  <a:pt x="49003" y="50883"/>
                </a:lnTo>
                <a:lnTo>
                  <a:pt x="49041" y="50902"/>
                </a:lnTo>
                <a:lnTo>
                  <a:pt x="49059" y="50920"/>
                </a:lnTo>
                <a:lnTo>
                  <a:pt x="49152" y="50902"/>
                </a:lnTo>
                <a:lnTo>
                  <a:pt x="49227" y="50865"/>
                </a:lnTo>
                <a:lnTo>
                  <a:pt x="49320" y="50790"/>
                </a:lnTo>
                <a:lnTo>
                  <a:pt x="49413" y="50697"/>
                </a:lnTo>
                <a:lnTo>
                  <a:pt x="49506" y="50567"/>
                </a:lnTo>
                <a:lnTo>
                  <a:pt x="49711" y="50287"/>
                </a:lnTo>
                <a:lnTo>
                  <a:pt x="49879" y="49990"/>
                </a:lnTo>
                <a:lnTo>
                  <a:pt x="50027" y="49729"/>
                </a:lnTo>
                <a:lnTo>
                  <a:pt x="50176" y="49468"/>
                </a:lnTo>
                <a:close/>
                <a:moveTo>
                  <a:pt x="67473" y="49431"/>
                </a:moveTo>
                <a:lnTo>
                  <a:pt x="67473" y="49450"/>
                </a:lnTo>
                <a:lnTo>
                  <a:pt x="67231" y="49692"/>
                </a:lnTo>
                <a:lnTo>
                  <a:pt x="66840" y="50139"/>
                </a:lnTo>
                <a:lnTo>
                  <a:pt x="66635" y="50399"/>
                </a:lnTo>
                <a:lnTo>
                  <a:pt x="66486" y="50623"/>
                </a:lnTo>
                <a:lnTo>
                  <a:pt x="66430" y="50716"/>
                </a:lnTo>
                <a:lnTo>
                  <a:pt x="66393" y="50790"/>
                </a:lnTo>
                <a:lnTo>
                  <a:pt x="66393" y="50865"/>
                </a:lnTo>
                <a:lnTo>
                  <a:pt x="66411" y="50902"/>
                </a:lnTo>
                <a:lnTo>
                  <a:pt x="66449" y="50920"/>
                </a:lnTo>
                <a:lnTo>
                  <a:pt x="66486" y="50902"/>
                </a:lnTo>
                <a:lnTo>
                  <a:pt x="66579" y="50846"/>
                </a:lnTo>
                <a:lnTo>
                  <a:pt x="66691" y="50734"/>
                </a:lnTo>
                <a:lnTo>
                  <a:pt x="66802" y="50604"/>
                </a:lnTo>
                <a:lnTo>
                  <a:pt x="67007" y="50343"/>
                </a:lnTo>
                <a:lnTo>
                  <a:pt x="67119" y="50176"/>
                </a:lnTo>
                <a:lnTo>
                  <a:pt x="67212" y="50008"/>
                </a:lnTo>
                <a:lnTo>
                  <a:pt x="67361" y="49729"/>
                </a:lnTo>
                <a:lnTo>
                  <a:pt x="67473" y="49505"/>
                </a:lnTo>
                <a:lnTo>
                  <a:pt x="67491" y="49450"/>
                </a:lnTo>
                <a:lnTo>
                  <a:pt x="67473" y="49431"/>
                </a:lnTo>
                <a:close/>
                <a:moveTo>
                  <a:pt x="68571" y="49431"/>
                </a:moveTo>
                <a:lnTo>
                  <a:pt x="68552" y="49450"/>
                </a:lnTo>
                <a:lnTo>
                  <a:pt x="68292" y="49748"/>
                </a:lnTo>
                <a:lnTo>
                  <a:pt x="68087" y="49990"/>
                </a:lnTo>
                <a:lnTo>
                  <a:pt x="67882" y="50232"/>
                </a:lnTo>
                <a:lnTo>
                  <a:pt x="67696" y="50492"/>
                </a:lnTo>
                <a:lnTo>
                  <a:pt x="67566" y="50697"/>
                </a:lnTo>
                <a:lnTo>
                  <a:pt x="67547" y="50790"/>
                </a:lnTo>
                <a:lnTo>
                  <a:pt x="67547" y="50846"/>
                </a:lnTo>
                <a:lnTo>
                  <a:pt x="67566" y="50902"/>
                </a:lnTo>
                <a:lnTo>
                  <a:pt x="67622" y="50920"/>
                </a:lnTo>
                <a:lnTo>
                  <a:pt x="67659" y="50902"/>
                </a:lnTo>
                <a:lnTo>
                  <a:pt x="67715" y="50883"/>
                </a:lnTo>
                <a:lnTo>
                  <a:pt x="67808" y="50809"/>
                </a:lnTo>
                <a:lnTo>
                  <a:pt x="67901" y="50678"/>
                </a:lnTo>
                <a:lnTo>
                  <a:pt x="68013" y="50548"/>
                </a:lnTo>
                <a:lnTo>
                  <a:pt x="68199" y="50250"/>
                </a:lnTo>
                <a:lnTo>
                  <a:pt x="68310" y="50064"/>
                </a:lnTo>
                <a:lnTo>
                  <a:pt x="68497" y="49692"/>
                </a:lnTo>
                <a:lnTo>
                  <a:pt x="68571" y="49487"/>
                </a:lnTo>
                <a:lnTo>
                  <a:pt x="68571" y="49431"/>
                </a:lnTo>
                <a:close/>
                <a:moveTo>
                  <a:pt x="75032" y="49599"/>
                </a:moveTo>
                <a:lnTo>
                  <a:pt x="74994" y="49617"/>
                </a:lnTo>
                <a:lnTo>
                  <a:pt x="74771" y="49896"/>
                </a:lnTo>
                <a:lnTo>
                  <a:pt x="74417" y="50325"/>
                </a:lnTo>
                <a:lnTo>
                  <a:pt x="74268" y="50529"/>
                </a:lnTo>
                <a:lnTo>
                  <a:pt x="74156" y="50716"/>
                </a:lnTo>
                <a:lnTo>
                  <a:pt x="74138" y="50790"/>
                </a:lnTo>
                <a:lnTo>
                  <a:pt x="74119" y="50846"/>
                </a:lnTo>
                <a:lnTo>
                  <a:pt x="74138" y="50883"/>
                </a:lnTo>
                <a:lnTo>
                  <a:pt x="74175" y="50920"/>
                </a:lnTo>
                <a:lnTo>
                  <a:pt x="74212" y="50920"/>
                </a:lnTo>
                <a:lnTo>
                  <a:pt x="74250" y="50902"/>
                </a:lnTo>
                <a:lnTo>
                  <a:pt x="74343" y="50846"/>
                </a:lnTo>
                <a:lnTo>
                  <a:pt x="74436" y="50753"/>
                </a:lnTo>
                <a:lnTo>
                  <a:pt x="74529" y="50623"/>
                </a:lnTo>
                <a:lnTo>
                  <a:pt x="74696" y="50381"/>
                </a:lnTo>
                <a:lnTo>
                  <a:pt x="74808" y="50213"/>
                </a:lnTo>
                <a:lnTo>
                  <a:pt x="74957" y="49841"/>
                </a:lnTo>
                <a:lnTo>
                  <a:pt x="75013" y="49636"/>
                </a:lnTo>
                <a:lnTo>
                  <a:pt x="75032" y="49599"/>
                </a:lnTo>
                <a:close/>
                <a:moveTo>
                  <a:pt x="79444" y="49617"/>
                </a:moveTo>
                <a:lnTo>
                  <a:pt x="79202" y="49841"/>
                </a:lnTo>
                <a:lnTo>
                  <a:pt x="78792" y="50213"/>
                </a:lnTo>
                <a:lnTo>
                  <a:pt x="78588" y="50436"/>
                </a:lnTo>
                <a:lnTo>
                  <a:pt x="78439" y="50623"/>
                </a:lnTo>
                <a:lnTo>
                  <a:pt x="78383" y="50716"/>
                </a:lnTo>
                <a:lnTo>
                  <a:pt x="78346" y="50790"/>
                </a:lnTo>
                <a:lnTo>
                  <a:pt x="78327" y="50846"/>
                </a:lnTo>
                <a:lnTo>
                  <a:pt x="78346" y="50902"/>
                </a:lnTo>
                <a:lnTo>
                  <a:pt x="78401" y="50920"/>
                </a:lnTo>
                <a:lnTo>
                  <a:pt x="78476" y="50920"/>
                </a:lnTo>
                <a:lnTo>
                  <a:pt x="78532" y="50865"/>
                </a:lnTo>
                <a:lnTo>
                  <a:pt x="78625" y="50809"/>
                </a:lnTo>
                <a:lnTo>
                  <a:pt x="78792" y="50604"/>
                </a:lnTo>
                <a:lnTo>
                  <a:pt x="78979" y="50343"/>
                </a:lnTo>
                <a:lnTo>
                  <a:pt x="79165" y="50083"/>
                </a:lnTo>
                <a:lnTo>
                  <a:pt x="79295" y="49859"/>
                </a:lnTo>
                <a:lnTo>
                  <a:pt x="79444" y="49617"/>
                </a:lnTo>
                <a:close/>
                <a:moveTo>
                  <a:pt x="88120" y="49636"/>
                </a:moveTo>
                <a:lnTo>
                  <a:pt x="87859" y="49859"/>
                </a:lnTo>
                <a:lnTo>
                  <a:pt x="87655" y="50027"/>
                </a:lnTo>
                <a:lnTo>
                  <a:pt x="87431" y="50213"/>
                </a:lnTo>
                <a:lnTo>
                  <a:pt x="87245" y="50418"/>
                </a:lnTo>
                <a:lnTo>
                  <a:pt x="87096" y="50604"/>
                </a:lnTo>
                <a:lnTo>
                  <a:pt x="87059" y="50678"/>
                </a:lnTo>
                <a:lnTo>
                  <a:pt x="87022" y="50753"/>
                </a:lnTo>
                <a:lnTo>
                  <a:pt x="87040" y="50827"/>
                </a:lnTo>
                <a:lnTo>
                  <a:pt x="87059" y="50883"/>
                </a:lnTo>
                <a:lnTo>
                  <a:pt x="87115" y="50920"/>
                </a:lnTo>
                <a:lnTo>
                  <a:pt x="87189" y="50920"/>
                </a:lnTo>
                <a:lnTo>
                  <a:pt x="87264" y="50883"/>
                </a:lnTo>
                <a:lnTo>
                  <a:pt x="87338" y="50827"/>
                </a:lnTo>
                <a:lnTo>
                  <a:pt x="87506" y="50641"/>
                </a:lnTo>
                <a:lnTo>
                  <a:pt x="87673" y="50399"/>
                </a:lnTo>
                <a:lnTo>
                  <a:pt x="87841" y="50139"/>
                </a:lnTo>
                <a:lnTo>
                  <a:pt x="87971" y="49896"/>
                </a:lnTo>
                <a:lnTo>
                  <a:pt x="88120" y="49636"/>
                </a:lnTo>
                <a:close/>
                <a:moveTo>
                  <a:pt x="92253" y="49748"/>
                </a:moveTo>
                <a:lnTo>
                  <a:pt x="92067" y="49952"/>
                </a:lnTo>
                <a:lnTo>
                  <a:pt x="91806" y="50306"/>
                </a:lnTo>
                <a:lnTo>
                  <a:pt x="91676" y="50492"/>
                </a:lnTo>
                <a:lnTo>
                  <a:pt x="91583" y="50678"/>
                </a:lnTo>
                <a:lnTo>
                  <a:pt x="91527" y="50809"/>
                </a:lnTo>
                <a:lnTo>
                  <a:pt x="91527" y="50865"/>
                </a:lnTo>
                <a:lnTo>
                  <a:pt x="91546" y="50902"/>
                </a:lnTo>
                <a:lnTo>
                  <a:pt x="91602" y="50920"/>
                </a:lnTo>
                <a:lnTo>
                  <a:pt x="91657" y="50902"/>
                </a:lnTo>
                <a:lnTo>
                  <a:pt x="91713" y="50865"/>
                </a:lnTo>
                <a:lnTo>
                  <a:pt x="91788" y="50790"/>
                </a:lnTo>
                <a:lnTo>
                  <a:pt x="91918" y="50585"/>
                </a:lnTo>
                <a:lnTo>
                  <a:pt x="92048" y="50343"/>
                </a:lnTo>
                <a:lnTo>
                  <a:pt x="92160" y="50101"/>
                </a:lnTo>
                <a:lnTo>
                  <a:pt x="92235" y="49896"/>
                </a:lnTo>
                <a:lnTo>
                  <a:pt x="92272" y="49766"/>
                </a:lnTo>
                <a:lnTo>
                  <a:pt x="92272" y="49748"/>
                </a:lnTo>
                <a:close/>
                <a:moveTo>
                  <a:pt x="36008" y="49617"/>
                </a:moveTo>
                <a:lnTo>
                  <a:pt x="35747" y="49896"/>
                </a:lnTo>
                <a:lnTo>
                  <a:pt x="35338" y="50325"/>
                </a:lnTo>
                <a:lnTo>
                  <a:pt x="35152" y="50548"/>
                </a:lnTo>
                <a:lnTo>
                  <a:pt x="35021" y="50753"/>
                </a:lnTo>
                <a:lnTo>
                  <a:pt x="34984" y="50827"/>
                </a:lnTo>
                <a:lnTo>
                  <a:pt x="34965" y="50883"/>
                </a:lnTo>
                <a:lnTo>
                  <a:pt x="34984" y="50920"/>
                </a:lnTo>
                <a:lnTo>
                  <a:pt x="35040" y="50939"/>
                </a:lnTo>
                <a:lnTo>
                  <a:pt x="35133" y="50939"/>
                </a:lnTo>
                <a:lnTo>
                  <a:pt x="35245" y="50902"/>
                </a:lnTo>
                <a:lnTo>
                  <a:pt x="35319" y="50846"/>
                </a:lnTo>
                <a:lnTo>
                  <a:pt x="35412" y="50772"/>
                </a:lnTo>
                <a:lnTo>
                  <a:pt x="35487" y="50678"/>
                </a:lnTo>
                <a:lnTo>
                  <a:pt x="35561" y="50585"/>
                </a:lnTo>
                <a:lnTo>
                  <a:pt x="35692" y="50343"/>
                </a:lnTo>
                <a:lnTo>
                  <a:pt x="35803" y="50101"/>
                </a:lnTo>
                <a:lnTo>
                  <a:pt x="35896" y="49878"/>
                </a:lnTo>
                <a:lnTo>
                  <a:pt x="35971" y="49710"/>
                </a:lnTo>
                <a:lnTo>
                  <a:pt x="36008" y="49617"/>
                </a:lnTo>
                <a:close/>
                <a:moveTo>
                  <a:pt x="41445" y="49580"/>
                </a:moveTo>
                <a:lnTo>
                  <a:pt x="41370" y="49636"/>
                </a:lnTo>
                <a:lnTo>
                  <a:pt x="41091" y="49915"/>
                </a:lnTo>
                <a:lnTo>
                  <a:pt x="40886" y="50120"/>
                </a:lnTo>
                <a:lnTo>
                  <a:pt x="40663" y="50343"/>
                </a:lnTo>
                <a:lnTo>
                  <a:pt x="40495" y="50567"/>
                </a:lnTo>
                <a:lnTo>
                  <a:pt x="40439" y="50660"/>
                </a:lnTo>
                <a:lnTo>
                  <a:pt x="40402" y="50753"/>
                </a:lnTo>
                <a:lnTo>
                  <a:pt x="40383" y="50827"/>
                </a:lnTo>
                <a:lnTo>
                  <a:pt x="40402" y="50883"/>
                </a:lnTo>
                <a:lnTo>
                  <a:pt x="40439" y="50920"/>
                </a:lnTo>
                <a:lnTo>
                  <a:pt x="40532" y="50939"/>
                </a:lnTo>
                <a:lnTo>
                  <a:pt x="40625" y="50920"/>
                </a:lnTo>
                <a:lnTo>
                  <a:pt x="40700" y="50865"/>
                </a:lnTo>
                <a:lnTo>
                  <a:pt x="40793" y="50790"/>
                </a:lnTo>
                <a:lnTo>
                  <a:pt x="40886" y="50716"/>
                </a:lnTo>
                <a:lnTo>
                  <a:pt x="41072" y="50511"/>
                </a:lnTo>
                <a:lnTo>
                  <a:pt x="41184" y="50362"/>
                </a:lnTo>
                <a:lnTo>
                  <a:pt x="41389" y="50120"/>
                </a:lnTo>
                <a:lnTo>
                  <a:pt x="41463" y="49990"/>
                </a:lnTo>
                <a:lnTo>
                  <a:pt x="41500" y="49915"/>
                </a:lnTo>
                <a:lnTo>
                  <a:pt x="41500" y="49859"/>
                </a:lnTo>
                <a:lnTo>
                  <a:pt x="41519" y="49785"/>
                </a:lnTo>
                <a:lnTo>
                  <a:pt x="41519" y="49673"/>
                </a:lnTo>
                <a:lnTo>
                  <a:pt x="41500" y="49617"/>
                </a:lnTo>
                <a:lnTo>
                  <a:pt x="41482" y="49580"/>
                </a:lnTo>
                <a:close/>
                <a:moveTo>
                  <a:pt x="58108" y="49822"/>
                </a:moveTo>
                <a:lnTo>
                  <a:pt x="57810" y="49971"/>
                </a:lnTo>
                <a:lnTo>
                  <a:pt x="57251" y="50306"/>
                </a:lnTo>
                <a:lnTo>
                  <a:pt x="56972" y="50474"/>
                </a:lnTo>
                <a:lnTo>
                  <a:pt x="56749" y="50641"/>
                </a:lnTo>
                <a:lnTo>
                  <a:pt x="56655" y="50716"/>
                </a:lnTo>
                <a:lnTo>
                  <a:pt x="56600" y="50790"/>
                </a:lnTo>
                <a:lnTo>
                  <a:pt x="56581" y="50846"/>
                </a:lnTo>
                <a:lnTo>
                  <a:pt x="56581" y="50902"/>
                </a:lnTo>
                <a:lnTo>
                  <a:pt x="56637" y="50939"/>
                </a:lnTo>
                <a:lnTo>
                  <a:pt x="56711" y="50939"/>
                </a:lnTo>
                <a:lnTo>
                  <a:pt x="56804" y="50902"/>
                </a:lnTo>
                <a:lnTo>
                  <a:pt x="56916" y="50865"/>
                </a:lnTo>
                <a:lnTo>
                  <a:pt x="57140" y="50697"/>
                </a:lnTo>
                <a:lnTo>
                  <a:pt x="57400" y="50492"/>
                </a:lnTo>
                <a:lnTo>
                  <a:pt x="57866" y="50045"/>
                </a:lnTo>
                <a:lnTo>
                  <a:pt x="58108" y="49822"/>
                </a:lnTo>
                <a:close/>
                <a:moveTo>
                  <a:pt x="58946" y="49673"/>
                </a:moveTo>
                <a:lnTo>
                  <a:pt x="57996" y="50474"/>
                </a:lnTo>
                <a:lnTo>
                  <a:pt x="57828" y="50604"/>
                </a:lnTo>
                <a:lnTo>
                  <a:pt x="57735" y="50678"/>
                </a:lnTo>
                <a:lnTo>
                  <a:pt x="57642" y="50772"/>
                </a:lnTo>
                <a:lnTo>
                  <a:pt x="57605" y="50846"/>
                </a:lnTo>
                <a:lnTo>
                  <a:pt x="57586" y="50883"/>
                </a:lnTo>
                <a:lnTo>
                  <a:pt x="57586" y="50902"/>
                </a:lnTo>
                <a:lnTo>
                  <a:pt x="57605" y="50920"/>
                </a:lnTo>
                <a:lnTo>
                  <a:pt x="57661" y="50939"/>
                </a:lnTo>
                <a:lnTo>
                  <a:pt x="57791" y="50939"/>
                </a:lnTo>
                <a:lnTo>
                  <a:pt x="57903" y="50920"/>
                </a:lnTo>
                <a:lnTo>
                  <a:pt x="57996" y="50865"/>
                </a:lnTo>
                <a:lnTo>
                  <a:pt x="58108" y="50809"/>
                </a:lnTo>
                <a:lnTo>
                  <a:pt x="58201" y="50716"/>
                </a:lnTo>
                <a:lnTo>
                  <a:pt x="58387" y="50529"/>
                </a:lnTo>
                <a:lnTo>
                  <a:pt x="58536" y="50362"/>
                </a:lnTo>
                <a:lnTo>
                  <a:pt x="58666" y="50213"/>
                </a:lnTo>
                <a:lnTo>
                  <a:pt x="58815" y="49952"/>
                </a:lnTo>
                <a:lnTo>
                  <a:pt x="58927" y="49748"/>
                </a:lnTo>
                <a:lnTo>
                  <a:pt x="58946" y="49692"/>
                </a:lnTo>
                <a:lnTo>
                  <a:pt x="58946" y="49673"/>
                </a:lnTo>
                <a:close/>
                <a:moveTo>
                  <a:pt x="80524" y="49617"/>
                </a:moveTo>
                <a:lnTo>
                  <a:pt x="80263" y="49896"/>
                </a:lnTo>
                <a:lnTo>
                  <a:pt x="79835" y="50325"/>
                </a:lnTo>
                <a:lnTo>
                  <a:pt x="79649" y="50548"/>
                </a:lnTo>
                <a:lnTo>
                  <a:pt x="79518" y="50753"/>
                </a:lnTo>
                <a:lnTo>
                  <a:pt x="79481" y="50827"/>
                </a:lnTo>
                <a:lnTo>
                  <a:pt x="79463" y="50883"/>
                </a:lnTo>
                <a:lnTo>
                  <a:pt x="79481" y="50920"/>
                </a:lnTo>
                <a:lnTo>
                  <a:pt x="79537" y="50939"/>
                </a:lnTo>
                <a:lnTo>
                  <a:pt x="79649" y="50939"/>
                </a:lnTo>
                <a:lnTo>
                  <a:pt x="79742" y="50902"/>
                </a:lnTo>
                <a:lnTo>
                  <a:pt x="79835" y="50846"/>
                </a:lnTo>
                <a:lnTo>
                  <a:pt x="79909" y="50772"/>
                </a:lnTo>
                <a:lnTo>
                  <a:pt x="80003" y="50678"/>
                </a:lnTo>
                <a:lnTo>
                  <a:pt x="80077" y="50585"/>
                </a:lnTo>
                <a:lnTo>
                  <a:pt x="80207" y="50343"/>
                </a:lnTo>
                <a:lnTo>
                  <a:pt x="80319" y="50101"/>
                </a:lnTo>
                <a:lnTo>
                  <a:pt x="80394" y="49878"/>
                </a:lnTo>
                <a:lnTo>
                  <a:pt x="80468" y="49710"/>
                </a:lnTo>
                <a:lnTo>
                  <a:pt x="80524" y="49617"/>
                </a:lnTo>
                <a:close/>
                <a:moveTo>
                  <a:pt x="85942" y="49580"/>
                </a:moveTo>
                <a:lnTo>
                  <a:pt x="85886" y="49636"/>
                </a:lnTo>
                <a:lnTo>
                  <a:pt x="85588" y="49915"/>
                </a:lnTo>
                <a:lnTo>
                  <a:pt x="85383" y="50120"/>
                </a:lnTo>
                <a:lnTo>
                  <a:pt x="85178" y="50343"/>
                </a:lnTo>
                <a:lnTo>
                  <a:pt x="84992" y="50567"/>
                </a:lnTo>
                <a:lnTo>
                  <a:pt x="84936" y="50660"/>
                </a:lnTo>
                <a:lnTo>
                  <a:pt x="84899" y="50753"/>
                </a:lnTo>
                <a:lnTo>
                  <a:pt x="84880" y="50827"/>
                </a:lnTo>
                <a:lnTo>
                  <a:pt x="84899" y="50883"/>
                </a:lnTo>
                <a:lnTo>
                  <a:pt x="84955" y="50920"/>
                </a:lnTo>
                <a:lnTo>
                  <a:pt x="85029" y="50939"/>
                </a:lnTo>
                <a:lnTo>
                  <a:pt x="85123" y="50920"/>
                </a:lnTo>
                <a:lnTo>
                  <a:pt x="85216" y="50865"/>
                </a:lnTo>
                <a:lnTo>
                  <a:pt x="85309" y="50790"/>
                </a:lnTo>
                <a:lnTo>
                  <a:pt x="85402" y="50716"/>
                </a:lnTo>
                <a:lnTo>
                  <a:pt x="85569" y="50511"/>
                </a:lnTo>
                <a:lnTo>
                  <a:pt x="85681" y="50362"/>
                </a:lnTo>
                <a:lnTo>
                  <a:pt x="85886" y="50120"/>
                </a:lnTo>
                <a:lnTo>
                  <a:pt x="85979" y="49990"/>
                </a:lnTo>
                <a:lnTo>
                  <a:pt x="85998" y="49915"/>
                </a:lnTo>
                <a:lnTo>
                  <a:pt x="86016" y="49859"/>
                </a:lnTo>
                <a:lnTo>
                  <a:pt x="86016" y="49785"/>
                </a:lnTo>
                <a:lnTo>
                  <a:pt x="86016" y="49673"/>
                </a:lnTo>
                <a:lnTo>
                  <a:pt x="86016" y="49617"/>
                </a:lnTo>
                <a:lnTo>
                  <a:pt x="85979" y="49580"/>
                </a:lnTo>
                <a:close/>
                <a:moveTo>
                  <a:pt x="11209" y="49487"/>
                </a:moveTo>
                <a:lnTo>
                  <a:pt x="11078" y="49561"/>
                </a:lnTo>
                <a:lnTo>
                  <a:pt x="10892" y="49710"/>
                </a:lnTo>
                <a:lnTo>
                  <a:pt x="10632" y="49915"/>
                </a:lnTo>
                <a:lnTo>
                  <a:pt x="10371" y="50139"/>
                </a:lnTo>
                <a:lnTo>
                  <a:pt x="10129" y="50381"/>
                </a:lnTo>
                <a:lnTo>
                  <a:pt x="9943" y="50604"/>
                </a:lnTo>
                <a:lnTo>
                  <a:pt x="9868" y="50697"/>
                </a:lnTo>
                <a:lnTo>
                  <a:pt x="9831" y="50790"/>
                </a:lnTo>
                <a:lnTo>
                  <a:pt x="9812" y="50846"/>
                </a:lnTo>
                <a:lnTo>
                  <a:pt x="9812" y="50902"/>
                </a:lnTo>
                <a:lnTo>
                  <a:pt x="9850" y="50939"/>
                </a:lnTo>
                <a:lnTo>
                  <a:pt x="9868" y="50939"/>
                </a:lnTo>
                <a:lnTo>
                  <a:pt x="9943" y="50958"/>
                </a:lnTo>
                <a:lnTo>
                  <a:pt x="10036" y="50902"/>
                </a:lnTo>
                <a:lnTo>
                  <a:pt x="10148" y="50846"/>
                </a:lnTo>
                <a:lnTo>
                  <a:pt x="10259" y="50734"/>
                </a:lnTo>
                <a:lnTo>
                  <a:pt x="10390" y="50623"/>
                </a:lnTo>
                <a:lnTo>
                  <a:pt x="10632" y="50325"/>
                </a:lnTo>
                <a:lnTo>
                  <a:pt x="10855" y="50027"/>
                </a:lnTo>
                <a:lnTo>
                  <a:pt x="11041" y="49748"/>
                </a:lnTo>
                <a:lnTo>
                  <a:pt x="11172" y="49543"/>
                </a:lnTo>
                <a:lnTo>
                  <a:pt x="11209" y="49487"/>
                </a:lnTo>
                <a:close/>
                <a:moveTo>
                  <a:pt x="37107" y="49524"/>
                </a:moveTo>
                <a:lnTo>
                  <a:pt x="36864" y="49766"/>
                </a:lnTo>
                <a:lnTo>
                  <a:pt x="36436" y="50194"/>
                </a:lnTo>
                <a:lnTo>
                  <a:pt x="36231" y="50418"/>
                </a:lnTo>
                <a:lnTo>
                  <a:pt x="36064" y="50623"/>
                </a:lnTo>
                <a:lnTo>
                  <a:pt x="35971" y="50790"/>
                </a:lnTo>
                <a:lnTo>
                  <a:pt x="35952" y="50865"/>
                </a:lnTo>
                <a:lnTo>
                  <a:pt x="35971" y="50902"/>
                </a:lnTo>
                <a:lnTo>
                  <a:pt x="35989" y="50939"/>
                </a:lnTo>
                <a:lnTo>
                  <a:pt x="36027" y="50958"/>
                </a:lnTo>
                <a:lnTo>
                  <a:pt x="36101" y="50958"/>
                </a:lnTo>
                <a:lnTo>
                  <a:pt x="36176" y="50902"/>
                </a:lnTo>
                <a:lnTo>
                  <a:pt x="36287" y="50827"/>
                </a:lnTo>
                <a:lnTo>
                  <a:pt x="36380" y="50716"/>
                </a:lnTo>
                <a:lnTo>
                  <a:pt x="36492" y="50604"/>
                </a:lnTo>
                <a:lnTo>
                  <a:pt x="36716" y="50306"/>
                </a:lnTo>
                <a:lnTo>
                  <a:pt x="36902" y="49990"/>
                </a:lnTo>
                <a:lnTo>
                  <a:pt x="37051" y="49729"/>
                </a:lnTo>
                <a:lnTo>
                  <a:pt x="37125" y="49543"/>
                </a:lnTo>
                <a:lnTo>
                  <a:pt x="37144" y="49524"/>
                </a:lnTo>
                <a:close/>
                <a:moveTo>
                  <a:pt x="45801" y="49673"/>
                </a:moveTo>
                <a:lnTo>
                  <a:pt x="45541" y="49896"/>
                </a:lnTo>
                <a:lnTo>
                  <a:pt x="45317" y="50083"/>
                </a:lnTo>
                <a:lnTo>
                  <a:pt x="45112" y="50306"/>
                </a:lnTo>
                <a:lnTo>
                  <a:pt x="44908" y="50529"/>
                </a:lnTo>
                <a:lnTo>
                  <a:pt x="44759" y="50734"/>
                </a:lnTo>
                <a:lnTo>
                  <a:pt x="44721" y="50809"/>
                </a:lnTo>
                <a:lnTo>
                  <a:pt x="44703" y="50883"/>
                </a:lnTo>
                <a:lnTo>
                  <a:pt x="44721" y="50920"/>
                </a:lnTo>
                <a:lnTo>
                  <a:pt x="44759" y="50958"/>
                </a:lnTo>
                <a:lnTo>
                  <a:pt x="44833" y="50958"/>
                </a:lnTo>
                <a:lnTo>
                  <a:pt x="44908" y="50939"/>
                </a:lnTo>
                <a:lnTo>
                  <a:pt x="45001" y="50883"/>
                </a:lnTo>
                <a:lnTo>
                  <a:pt x="45075" y="50809"/>
                </a:lnTo>
                <a:lnTo>
                  <a:pt x="45243" y="50604"/>
                </a:lnTo>
                <a:lnTo>
                  <a:pt x="45410" y="50362"/>
                </a:lnTo>
                <a:lnTo>
                  <a:pt x="45559" y="50101"/>
                </a:lnTo>
                <a:lnTo>
                  <a:pt x="45671" y="49896"/>
                </a:lnTo>
                <a:lnTo>
                  <a:pt x="45801" y="49673"/>
                </a:lnTo>
                <a:close/>
                <a:moveTo>
                  <a:pt x="51163" y="49673"/>
                </a:moveTo>
                <a:lnTo>
                  <a:pt x="51107" y="49729"/>
                </a:lnTo>
                <a:lnTo>
                  <a:pt x="50847" y="49971"/>
                </a:lnTo>
                <a:lnTo>
                  <a:pt x="50679" y="50157"/>
                </a:lnTo>
                <a:lnTo>
                  <a:pt x="50493" y="50362"/>
                </a:lnTo>
                <a:lnTo>
                  <a:pt x="50344" y="50567"/>
                </a:lnTo>
                <a:lnTo>
                  <a:pt x="50232" y="50753"/>
                </a:lnTo>
                <a:lnTo>
                  <a:pt x="50214" y="50827"/>
                </a:lnTo>
                <a:lnTo>
                  <a:pt x="50214" y="50883"/>
                </a:lnTo>
                <a:lnTo>
                  <a:pt x="50232" y="50920"/>
                </a:lnTo>
                <a:lnTo>
                  <a:pt x="50270" y="50958"/>
                </a:lnTo>
                <a:lnTo>
                  <a:pt x="50325" y="50958"/>
                </a:lnTo>
                <a:lnTo>
                  <a:pt x="50363" y="50939"/>
                </a:lnTo>
                <a:lnTo>
                  <a:pt x="50474" y="50902"/>
                </a:lnTo>
                <a:lnTo>
                  <a:pt x="50586" y="50809"/>
                </a:lnTo>
                <a:lnTo>
                  <a:pt x="50698" y="50697"/>
                </a:lnTo>
                <a:lnTo>
                  <a:pt x="50903" y="50455"/>
                </a:lnTo>
                <a:lnTo>
                  <a:pt x="51014" y="50269"/>
                </a:lnTo>
                <a:lnTo>
                  <a:pt x="51089" y="50139"/>
                </a:lnTo>
                <a:lnTo>
                  <a:pt x="51163" y="49896"/>
                </a:lnTo>
                <a:lnTo>
                  <a:pt x="51182" y="49785"/>
                </a:lnTo>
                <a:lnTo>
                  <a:pt x="51200" y="49710"/>
                </a:lnTo>
                <a:lnTo>
                  <a:pt x="51182" y="49673"/>
                </a:lnTo>
                <a:close/>
                <a:moveTo>
                  <a:pt x="81622" y="49524"/>
                </a:moveTo>
                <a:lnTo>
                  <a:pt x="81362" y="49766"/>
                </a:lnTo>
                <a:lnTo>
                  <a:pt x="80952" y="50194"/>
                </a:lnTo>
                <a:lnTo>
                  <a:pt x="80747" y="50418"/>
                </a:lnTo>
                <a:lnTo>
                  <a:pt x="80580" y="50623"/>
                </a:lnTo>
                <a:lnTo>
                  <a:pt x="80468" y="50790"/>
                </a:lnTo>
                <a:lnTo>
                  <a:pt x="80449" y="50865"/>
                </a:lnTo>
                <a:lnTo>
                  <a:pt x="80468" y="50902"/>
                </a:lnTo>
                <a:lnTo>
                  <a:pt x="80487" y="50939"/>
                </a:lnTo>
                <a:lnTo>
                  <a:pt x="80524" y="50958"/>
                </a:lnTo>
                <a:lnTo>
                  <a:pt x="80598" y="50958"/>
                </a:lnTo>
                <a:lnTo>
                  <a:pt x="80691" y="50902"/>
                </a:lnTo>
                <a:lnTo>
                  <a:pt x="80785" y="50827"/>
                </a:lnTo>
                <a:lnTo>
                  <a:pt x="80878" y="50716"/>
                </a:lnTo>
                <a:lnTo>
                  <a:pt x="80989" y="50604"/>
                </a:lnTo>
                <a:lnTo>
                  <a:pt x="81213" y="50306"/>
                </a:lnTo>
                <a:lnTo>
                  <a:pt x="81399" y="49990"/>
                </a:lnTo>
                <a:lnTo>
                  <a:pt x="81548" y="49729"/>
                </a:lnTo>
                <a:lnTo>
                  <a:pt x="81641" y="49543"/>
                </a:lnTo>
                <a:lnTo>
                  <a:pt x="81641" y="49524"/>
                </a:lnTo>
                <a:close/>
                <a:moveTo>
                  <a:pt x="90298" y="49673"/>
                </a:moveTo>
                <a:lnTo>
                  <a:pt x="90038" y="49896"/>
                </a:lnTo>
                <a:lnTo>
                  <a:pt x="89833" y="50083"/>
                </a:lnTo>
                <a:lnTo>
                  <a:pt x="89609" y="50306"/>
                </a:lnTo>
                <a:lnTo>
                  <a:pt x="89405" y="50529"/>
                </a:lnTo>
                <a:lnTo>
                  <a:pt x="89274" y="50734"/>
                </a:lnTo>
                <a:lnTo>
                  <a:pt x="89218" y="50809"/>
                </a:lnTo>
                <a:lnTo>
                  <a:pt x="89200" y="50883"/>
                </a:lnTo>
                <a:lnTo>
                  <a:pt x="89218" y="50920"/>
                </a:lnTo>
                <a:lnTo>
                  <a:pt x="89256" y="50958"/>
                </a:lnTo>
                <a:lnTo>
                  <a:pt x="89330" y="50958"/>
                </a:lnTo>
                <a:lnTo>
                  <a:pt x="89423" y="50939"/>
                </a:lnTo>
                <a:lnTo>
                  <a:pt x="89498" y="50883"/>
                </a:lnTo>
                <a:lnTo>
                  <a:pt x="89591" y="50809"/>
                </a:lnTo>
                <a:lnTo>
                  <a:pt x="89758" y="50604"/>
                </a:lnTo>
                <a:lnTo>
                  <a:pt x="89907" y="50362"/>
                </a:lnTo>
                <a:lnTo>
                  <a:pt x="90056" y="50101"/>
                </a:lnTo>
                <a:lnTo>
                  <a:pt x="90187" y="49896"/>
                </a:lnTo>
                <a:lnTo>
                  <a:pt x="90298" y="49673"/>
                </a:lnTo>
                <a:close/>
                <a:moveTo>
                  <a:pt x="15361" y="49580"/>
                </a:moveTo>
                <a:lnTo>
                  <a:pt x="15268" y="49654"/>
                </a:lnTo>
                <a:lnTo>
                  <a:pt x="15119" y="49803"/>
                </a:lnTo>
                <a:lnTo>
                  <a:pt x="14914" y="50008"/>
                </a:lnTo>
                <a:lnTo>
                  <a:pt x="14690" y="50232"/>
                </a:lnTo>
                <a:lnTo>
                  <a:pt x="14504" y="50474"/>
                </a:lnTo>
                <a:lnTo>
                  <a:pt x="14355" y="50678"/>
                </a:lnTo>
                <a:lnTo>
                  <a:pt x="14299" y="50772"/>
                </a:lnTo>
                <a:lnTo>
                  <a:pt x="14281" y="50865"/>
                </a:lnTo>
                <a:lnTo>
                  <a:pt x="14281" y="50920"/>
                </a:lnTo>
                <a:lnTo>
                  <a:pt x="14299" y="50976"/>
                </a:lnTo>
                <a:lnTo>
                  <a:pt x="14374" y="50976"/>
                </a:lnTo>
                <a:lnTo>
                  <a:pt x="14467" y="50920"/>
                </a:lnTo>
                <a:lnTo>
                  <a:pt x="14579" y="50809"/>
                </a:lnTo>
                <a:lnTo>
                  <a:pt x="14709" y="50678"/>
                </a:lnTo>
                <a:lnTo>
                  <a:pt x="14914" y="50418"/>
                </a:lnTo>
                <a:lnTo>
                  <a:pt x="15026" y="50250"/>
                </a:lnTo>
                <a:lnTo>
                  <a:pt x="15137" y="50120"/>
                </a:lnTo>
                <a:lnTo>
                  <a:pt x="15305" y="49859"/>
                </a:lnTo>
                <a:lnTo>
                  <a:pt x="15379" y="49729"/>
                </a:lnTo>
                <a:lnTo>
                  <a:pt x="15416" y="49636"/>
                </a:lnTo>
                <a:lnTo>
                  <a:pt x="15416" y="49599"/>
                </a:lnTo>
                <a:lnTo>
                  <a:pt x="15416" y="49580"/>
                </a:lnTo>
                <a:close/>
                <a:moveTo>
                  <a:pt x="27276" y="49748"/>
                </a:moveTo>
                <a:lnTo>
                  <a:pt x="27053" y="49952"/>
                </a:lnTo>
                <a:lnTo>
                  <a:pt x="26699" y="50306"/>
                </a:lnTo>
                <a:lnTo>
                  <a:pt x="26513" y="50492"/>
                </a:lnTo>
                <a:lnTo>
                  <a:pt x="26383" y="50678"/>
                </a:lnTo>
                <a:lnTo>
                  <a:pt x="26345" y="50753"/>
                </a:lnTo>
                <a:lnTo>
                  <a:pt x="26308" y="50827"/>
                </a:lnTo>
                <a:lnTo>
                  <a:pt x="26308" y="50865"/>
                </a:lnTo>
                <a:lnTo>
                  <a:pt x="26327" y="50920"/>
                </a:lnTo>
                <a:lnTo>
                  <a:pt x="26401" y="50958"/>
                </a:lnTo>
                <a:lnTo>
                  <a:pt x="26476" y="50976"/>
                </a:lnTo>
                <a:lnTo>
                  <a:pt x="26550" y="50939"/>
                </a:lnTo>
                <a:lnTo>
                  <a:pt x="26643" y="50883"/>
                </a:lnTo>
                <a:lnTo>
                  <a:pt x="26718" y="50809"/>
                </a:lnTo>
                <a:lnTo>
                  <a:pt x="26792" y="50697"/>
                </a:lnTo>
                <a:lnTo>
                  <a:pt x="26960" y="50455"/>
                </a:lnTo>
                <a:lnTo>
                  <a:pt x="27090" y="50213"/>
                </a:lnTo>
                <a:lnTo>
                  <a:pt x="27183" y="49971"/>
                </a:lnTo>
                <a:lnTo>
                  <a:pt x="27276" y="49748"/>
                </a:lnTo>
                <a:close/>
                <a:moveTo>
                  <a:pt x="71773" y="49748"/>
                </a:moveTo>
                <a:lnTo>
                  <a:pt x="71550" y="49952"/>
                </a:lnTo>
                <a:lnTo>
                  <a:pt x="71196" y="50306"/>
                </a:lnTo>
                <a:lnTo>
                  <a:pt x="71029" y="50492"/>
                </a:lnTo>
                <a:lnTo>
                  <a:pt x="70880" y="50678"/>
                </a:lnTo>
                <a:lnTo>
                  <a:pt x="70842" y="50753"/>
                </a:lnTo>
                <a:lnTo>
                  <a:pt x="70805" y="50827"/>
                </a:lnTo>
                <a:lnTo>
                  <a:pt x="70805" y="50865"/>
                </a:lnTo>
                <a:lnTo>
                  <a:pt x="70824" y="50920"/>
                </a:lnTo>
                <a:lnTo>
                  <a:pt x="70898" y="50958"/>
                </a:lnTo>
                <a:lnTo>
                  <a:pt x="70973" y="50976"/>
                </a:lnTo>
                <a:lnTo>
                  <a:pt x="71066" y="50939"/>
                </a:lnTo>
                <a:lnTo>
                  <a:pt x="71140" y="50883"/>
                </a:lnTo>
                <a:lnTo>
                  <a:pt x="71233" y="50809"/>
                </a:lnTo>
                <a:lnTo>
                  <a:pt x="71308" y="50697"/>
                </a:lnTo>
                <a:lnTo>
                  <a:pt x="71457" y="50455"/>
                </a:lnTo>
                <a:lnTo>
                  <a:pt x="71587" y="50213"/>
                </a:lnTo>
                <a:lnTo>
                  <a:pt x="71680" y="49971"/>
                </a:lnTo>
                <a:lnTo>
                  <a:pt x="71773" y="49748"/>
                </a:lnTo>
                <a:close/>
                <a:moveTo>
                  <a:pt x="7913" y="49524"/>
                </a:moveTo>
                <a:lnTo>
                  <a:pt x="7634" y="49766"/>
                </a:lnTo>
                <a:lnTo>
                  <a:pt x="7392" y="49971"/>
                </a:lnTo>
                <a:lnTo>
                  <a:pt x="7131" y="50194"/>
                </a:lnTo>
                <a:lnTo>
                  <a:pt x="6908" y="50436"/>
                </a:lnTo>
                <a:lnTo>
                  <a:pt x="6722" y="50660"/>
                </a:lnTo>
                <a:lnTo>
                  <a:pt x="6647" y="50753"/>
                </a:lnTo>
                <a:lnTo>
                  <a:pt x="6610" y="50846"/>
                </a:lnTo>
                <a:lnTo>
                  <a:pt x="6592" y="50920"/>
                </a:lnTo>
                <a:lnTo>
                  <a:pt x="6610" y="50958"/>
                </a:lnTo>
                <a:lnTo>
                  <a:pt x="6647" y="50976"/>
                </a:lnTo>
                <a:lnTo>
                  <a:pt x="6666" y="50995"/>
                </a:lnTo>
                <a:lnTo>
                  <a:pt x="6740" y="50976"/>
                </a:lnTo>
                <a:lnTo>
                  <a:pt x="6815" y="50920"/>
                </a:lnTo>
                <a:lnTo>
                  <a:pt x="6927" y="50846"/>
                </a:lnTo>
                <a:lnTo>
                  <a:pt x="7131" y="50623"/>
                </a:lnTo>
                <a:lnTo>
                  <a:pt x="7355" y="50343"/>
                </a:lnTo>
                <a:lnTo>
                  <a:pt x="7560" y="50045"/>
                </a:lnTo>
                <a:lnTo>
                  <a:pt x="7746" y="49785"/>
                </a:lnTo>
                <a:lnTo>
                  <a:pt x="7913" y="49524"/>
                </a:lnTo>
                <a:close/>
                <a:moveTo>
                  <a:pt x="25284" y="49505"/>
                </a:moveTo>
                <a:lnTo>
                  <a:pt x="25247" y="49524"/>
                </a:lnTo>
                <a:lnTo>
                  <a:pt x="24986" y="49785"/>
                </a:lnTo>
                <a:lnTo>
                  <a:pt x="24521" y="50232"/>
                </a:lnTo>
                <a:lnTo>
                  <a:pt x="24279" y="50474"/>
                </a:lnTo>
                <a:lnTo>
                  <a:pt x="24093" y="50678"/>
                </a:lnTo>
                <a:lnTo>
                  <a:pt x="23981" y="50846"/>
                </a:lnTo>
                <a:lnTo>
                  <a:pt x="23944" y="50920"/>
                </a:lnTo>
                <a:lnTo>
                  <a:pt x="23962" y="50958"/>
                </a:lnTo>
                <a:lnTo>
                  <a:pt x="23981" y="50976"/>
                </a:lnTo>
                <a:lnTo>
                  <a:pt x="24018" y="50995"/>
                </a:lnTo>
                <a:lnTo>
                  <a:pt x="24074" y="50976"/>
                </a:lnTo>
                <a:lnTo>
                  <a:pt x="24130" y="50958"/>
                </a:lnTo>
                <a:lnTo>
                  <a:pt x="24241" y="50883"/>
                </a:lnTo>
                <a:lnTo>
                  <a:pt x="24372" y="50772"/>
                </a:lnTo>
                <a:lnTo>
                  <a:pt x="24595" y="50548"/>
                </a:lnTo>
                <a:lnTo>
                  <a:pt x="24744" y="50399"/>
                </a:lnTo>
                <a:lnTo>
                  <a:pt x="24968" y="50139"/>
                </a:lnTo>
                <a:lnTo>
                  <a:pt x="25061" y="50008"/>
                </a:lnTo>
                <a:lnTo>
                  <a:pt x="25154" y="49878"/>
                </a:lnTo>
                <a:lnTo>
                  <a:pt x="25247" y="49803"/>
                </a:lnTo>
                <a:lnTo>
                  <a:pt x="25321" y="49729"/>
                </a:lnTo>
                <a:lnTo>
                  <a:pt x="25340" y="49654"/>
                </a:lnTo>
                <a:lnTo>
                  <a:pt x="25340" y="49561"/>
                </a:lnTo>
                <a:lnTo>
                  <a:pt x="25321" y="49524"/>
                </a:lnTo>
                <a:lnTo>
                  <a:pt x="25321" y="49505"/>
                </a:lnTo>
                <a:close/>
                <a:moveTo>
                  <a:pt x="69781" y="49505"/>
                </a:moveTo>
                <a:lnTo>
                  <a:pt x="69744" y="49524"/>
                </a:lnTo>
                <a:lnTo>
                  <a:pt x="69483" y="49785"/>
                </a:lnTo>
                <a:lnTo>
                  <a:pt x="69018" y="50232"/>
                </a:lnTo>
                <a:lnTo>
                  <a:pt x="68794" y="50474"/>
                </a:lnTo>
                <a:lnTo>
                  <a:pt x="68590" y="50678"/>
                </a:lnTo>
                <a:lnTo>
                  <a:pt x="68478" y="50846"/>
                </a:lnTo>
                <a:lnTo>
                  <a:pt x="68459" y="50920"/>
                </a:lnTo>
                <a:lnTo>
                  <a:pt x="68459" y="50958"/>
                </a:lnTo>
                <a:lnTo>
                  <a:pt x="68497" y="50976"/>
                </a:lnTo>
                <a:lnTo>
                  <a:pt x="68534" y="50995"/>
                </a:lnTo>
                <a:lnTo>
                  <a:pt x="68571" y="50976"/>
                </a:lnTo>
                <a:lnTo>
                  <a:pt x="68627" y="50958"/>
                </a:lnTo>
                <a:lnTo>
                  <a:pt x="68739" y="50883"/>
                </a:lnTo>
                <a:lnTo>
                  <a:pt x="68869" y="50772"/>
                </a:lnTo>
                <a:lnTo>
                  <a:pt x="69111" y="50548"/>
                </a:lnTo>
                <a:lnTo>
                  <a:pt x="69241" y="50399"/>
                </a:lnTo>
                <a:lnTo>
                  <a:pt x="69465" y="50139"/>
                </a:lnTo>
                <a:lnTo>
                  <a:pt x="69576" y="50008"/>
                </a:lnTo>
                <a:lnTo>
                  <a:pt x="69651" y="49878"/>
                </a:lnTo>
                <a:lnTo>
                  <a:pt x="69763" y="49803"/>
                </a:lnTo>
                <a:lnTo>
                  <a:pt x="69818" y="49729"/>
                </a:lnTo>
                <a:lnTo>
                  <a:pt x="69837" y="49654"/>
                </a:lnTo>
                <a:lnTo>
                  <a:pt x="69837" y="49561"/>
                </a:lnTo>
                <a:lnTo>
                  <a:pt x="69837" y="49524"/>
                </a:lnTo>
                <a:lnTo>
                  <a:pt x="69818" y="49505"/>
                </a:lnTo>
                <a:close/>
                <a:moveTo>
                  <a:pt x="54477" y="49561"/>
                </a:moveTo>
                <a:lnTo>
                  <a:pt x="54459" y="49580"/>
                </a:lnTo>
                <a:lnTo>
                  <a:pt x="54217" y="49822"/>
                </a:lnTo>
                <a:lnTo>
                  <a:pt x="53826" y="50269"/>
                </a:lnTo>
                <a:lnTo>
                  <a:pt x="53639" y="50511"/>
                </a:lnTo>
                <a:lnTo>
                  <a:pt x="53472" y="50734"/>
                </a:lnTo>
                <a:lnTo>
                  <a:pt x="53379" y="50883"/>
                </a:lnTo>
                <a:lnTo>
                  <a:pt x="53360" y="50939"/>
                </a:lnTo>
                <a:lnTo>
                  <a:pt x="53360" y="50976"/>
                </a:lnTo>
                <a:lnTo>
                  <a:pt x="53397" y="50995"/>
                </a:lnTo>
                <a:lnTo>
                  <a:pt x="53453" y="51014"/>
                </a:lnTo>
                <a:lnTo>
                  <a:pt x="53490" y="50995"/>
                </a:lnTo>
                <a:lnTo>
                  <a:pt x="53546" y="50976"/>
                </a:lnTo>
                <a:lnTo>
                  <a:pt x="53658" y="50920"/>
                </a:lnTo>
                <a:lnTo>
                  <a:pt x="53770" y="50809"/>
                </a:lnTo>
                <a:lnTo>
                  <a:pt x="53974" y="50604"/>
                </a:lnTo>
                <a:lnTo>
                  <a:pt x="54105" y="50436"/>
                </a:lnTo>
                <a:lnTo>
                  <a:pt x="54217" y="50232"/>
                </a:lnTo>
                <a:lnTo>
                  <a:pt x="54384" y="49915"/>
                </a:lnTo>
                <a:lnTo>
                  <a:pt x="54440" y="49766"/>
                </a:lnTo>
                <a:lnTo>
                  <a:pt x="54496" y="49636"/>
                </a:lnTo>
                <a:lnTo>
                  <a:pt x="54496" y="49580"/>
                </a:lnTo>
                <a:lnTo>
                  <a:pt x="54477" y="49561"/>
                </a:lnTo>
                <a:close/>
                <a:moveTo>
                  <a:pt x="40439" y="49487"/>
                </a:moveTo>
                <a:lnTo>
                  <a:pt x="40402" y="49524"/>
                </a:lnTo>
                <a:lnTo>
                  <a:pt x="40160" y="49766"/>
                </a:lnTo>
                <a:lnTo>
                  <a:pt x="39694" y="50250"/>
                </a:lnTo>
                <a:lnTo>
                  <a:pt x="39471" y="50511"/>
                </a:lnTo>
                <a:lnTo>
                  <a:pt x="39285" y="50753"/>
                </a:lnTo>
                <a:lnTo>
                  <a:pt x="39173" y="50939"/>
                </a:lnTo>
                <a:lnTo>
                  <a:pt x="39155" y="50995"/>
                </a:lnTo>
                <a:lnTo>
                  <a:pt x="39173" y="51032"/>
                </a:lnTo>
                <a:lnTo>
                  <a:pt x="39266" y="51032"/>
                </a:lnTo>
                <a:lnTo>
                  <a:pt x="39322" y="51014"/>
                </a:lnTo>
                <a:lnTo>
                  <a:pt x="39378" y="50976"/>
                </a:lnTo>
                <a:lnTo>
                  <a:pt x="39490" y="50865"/>
                </a:lnTo>
                <a:lnTo>
                  <a:pt x="39620" y="50734"/>
                </a:lnTo>
                <a:lnTo>
                  <a:pt x="39843" y="50455"/>
                </a:lnTo>
                <a:lnTo>
                  <a:pt x="39992" y="50269"/>
                </a:lnTo>
                <a:lnTo>
                  <a:pt x="40290" y="49952"/>
                </a:lnTo>
                <a:lnTo>
                  <a:pt x="40458" y="49766"/>
                </a:lnTo>
                <a:lnTo>
                  <a:pt x="40495" y="49692"/>
                </a:lnTo>
                <a:lnTo>
                  <a:pt x="40514" y="49636"/>
                </a:lnTo>
                <a:lnTo>
                  <a:pt x="40514" y="49580"/>
                </a:lnTo>
                <a:lnTo>
                  <a:pt x="40495" y="49524"/>
                </a:lnTo>
                <a:lnTo>
                  <a:pt x="40495" y="49487"/>
                </a:lnTo>
                <a:close/>
                <a:moveTo>
                  <a:pt x="84936" y="49487"/>
                </a:moveTo>
                <a:lnTo>
                  <a:pt x="84899" y="49524"/>
                </a:lnTo>
                <a:lnTo>
                  <a:pt x="84657" y="49766"/>
                </a:lnTo>
                <a:lnTo>
                  <a:pt x="84192" y="50250"/>
                </a:lnTo>
                <a:lnTo>
                  <a:pt x="83968" y="50511"/>
                </a:lnTo>
                <a:lnTo>
                  <a:pt x="83782" y="50753"/>
                </a:lnTo>
                <a:lnTo>
                  <a:pt x="83689" y="50939"/>
                </a:lnTo>
                <a:lnTo>
                  <a:pt x="83670" y="50995"/>
                </a:lnTo>
                <a:lnTo>
                  <a:pt x="83670" y="51032"/>
                </a:lnTo>
                <a:lnTo>
                  <a:pt x="83763" y="51032"/>
                </a:lnTo>
                <a:lnTo>
                  <a:pt x="83819" y="51014"/>
                </a:lnTo>
                <a:lnTo>
                  <a:pt x="83875" y="50976"/>
                </a:lnTo>
                <a:lnTo>
                  <a:pt x="83987" y="50865"/>
                </a:lnTo>
                <a:lnTo>
                  <a:pt x="84117" y="50734"/>
                </a:lnTo>
                <a:lnTo>
                  <a:pt x="84341" y="50455"/>
                </a:lnTo>
                <a:lnTo>
                  <a:pt x="84490" y="50269"/>
                </a:lnTo>
                <a:lnTo>
                  <a:pt x="84787" y="49952"/>
                </a:lnTo>
                <a:lnTo>
                  <a:pt x="84955" y="49766"/>
                </a:lnTo>
                <a:lnTo>
                  <a:pt x="85011" y="49692"/>
                </a:lnTo>
                <a:lnTo>
                  <a:pt x="85011" y="49636"/>
                </a:lnTo>
                <a:lnTo>
                  <a:pt x="85011" y="49580"/>
                </a:lnTo>
                <a:lnTo>
                  <a:pt x="85011" y="49524"/>
                </a:lnTo>
                <a:lnTo>
                  <a:pt x="84992" y="49487"/>
                </a:lnTo>
                <a:close/>
                <a:moveTo>
                  <a:pt x="26383" y="49673"/>
                </a:moveTo>
                <a:lnTo>
                  <a:pt x="26271" y="49748"/>
                </a:lnTo>
                <a:lnTo>
                  <a:pt x="26085" y="49878"/>
                </a:lnTo>
                <a:lnTo>
                  <a:pt x="25619" y="50287"/>
                </a:lnTo>
                <a:lnTo>
                  <a:pt x="25377" y="50511"/>
                </a:lnTo>
                <a:lnTo>
                  <a:pt x="25172" y="50716"/>
                </a:lnTo>
                <a:lnTo>
                  <a:pt x="25042" y="50865"/>
                </a:lnTo>
                <a:lnTo>
                  <a:pt x="25023" y="50920"/>
                </a:lnTo>
                <a:lnTo>
                  <a:pt x="25023" y="50958"/>
                </a:lnTo>
                <a:lnTo>
                  <a:pt x="25042" y="50995"/>
                </a:lnTo>
                <a:lnTo>
                  <a:pt x="25079" y="51032"/>
                </a:lnTo>
                <a:lnTo>
                  <a:pt x="25117" y="51051"/>
                </a:lnTo>
                <a:lnTo>
                  <a:pt x="25154" y="51051"/>
                </a:lnTo>
                <a:lnTo>
                  <a:pt x="25265" y="51014"/>
                </a:lnTo>
                <a:lnTo>
                  <a:pt x="25359" y="50958"/>
                </a:lnTo>
                <a:lnTo>
                  <a:pt x="25489" y="50865"/>
                </a:lnTo>
                <a:lnTo>
                  <a:pt x="25601" y="50753"/>
                </a:lnTo>
                <a:lnTo>
                  <a:pt x="25861" y="50474"/>
                </a:lnTo>
                <a:lnTo>
                  <a:pt x="26085" y="50176"/>
                </a:lnTo>
                <a:lnTo>
                  <a:pt x="26271" y="49915"/>
                </a:lnTo>
                <a:lnTo>
                  <a:pt x="26383" y="49729"/>
                </a:lnTo>
                <a:lnTo>
                  <a:pt x="26401" y="49673"/>
                </a:lnTo>
                <a:close/>
                <a:moveTo>
                  <a:pt x="46955" y="49692"/>
                </a:moveTo>
                <a:lnTo>
                  <a:pt x="46565" y="50139"/>
                </a:lnTo>
                <a:lnTo>
                  <a:pt x="46360" y="50343"/>
                </a:lnTo>
                <a:lnTo>
                  <a:pt x="46155" y="50548"/>
                </a:lnTo>
                <a:lnTo>
                  <a:pt x="45987" y="50697"/>
                </a:lnTo>
                <a:lnTo>
                  <a:pt x="45783" y="50865"/>
                </a:lnTo>
                <a:lnTo>
                  <a:pt x="45727" y="50958"/>
                </a:lnTo>
                <a:lnTo>
                  <a:pt x="45708" y="50995"/>
                </a:lnTo>
                <a:lnTo>
                  <a:pt x="45708" y="51014"/>
                </a:lnTo>
                <a:lnTo>
                  <a:pt x="45727" y="51051"/>
                </a:lnTo>
                <a:lnTo>
                  <a:pt x="45913" y="51051"/>
                </a:lnTo>
                <a:lnTo>
                  <a:pt x="46025" y="51032"/>
                </a:lnTo>
                <a:lnTo>
                  <a:pt x="46136" y="50976"/>
                </a:lnTo>
                <a:lnTo>
                  <a:pt x="46229" y="50920"/>
                </a:lnTo>
                <a:lnTo>
                  <a:pt x="46304" y="50846"/>
                </a:lnTo>
                <a:lnTo>
                  <a:pt x="46397" y="50753"/>
                </a:lnTo>
                <a:lnTo>
                  <a:pt x="46471" y="50641"/>
                </a:lnTo>
                <a:lnTo>
                  <a:pt x="46602" y="50436"/>
                </a:lnTo>
                <a:lnTo>
                  <a:pt x="46713" y="50194"/>
                </a:lnTo>
                <a:lnTo>
                  <a:pt x="46807" y="49990"/>
                </a:lnTo>
                <a:lnTo>
                  <a:pt x="46881" y="49803"/>
                </a:lnTo>
                <a:lnTo>
                  <a:pt x="46955" y="49692"/>
                </a:lnTo>
                <a:close/>
                <a:moveTo>
                  <a:pt x="59988" y="49766"/>
                </a:moveTo>
                <a:lnTo>
                  <a:pt x="59727" y="49971"/>
                </a:lnTo>
                <a:lnTo>
                  <a:pt x="59262" y="50362"/>
                </a:lnTo>
                <a:lnTo>
                  <a:pt x="59039" y="50585"/>
                </a:lnTo>
                <a:lnTo>
                  <a:pt x="58852" y="50772"/>
                </a:lnTo>
                <a:lnTo>
                  <a:pt x="58797" y="50865"/>
                </a:lnTo>
                <a:lnTo>
                  <a:pt x="58741" y="50939"/>
                </a:lnTo>
                <a:lnTo>
                  <a:pt x="58741" y="50995"/>
                </a:lnTo>
                <a:lnTo>
                  <a:pt x="58741" y="51032"/>
                </a:lnTo>
                <a:lnTo>
                  <a:pt x="58797" y="51051"/>
                </a:lnTo>
                <a:lnTo>
                  <a:pt x="58871" y="51051"/>
                </a:lnTo>
                <a:lnTo>
                  <a:pt x="58946" y="51014"/>
                </a:lnTo>
                <a:lnTo>
                  <a:pt x="59039" y="50939"/>
                </a:lnTo>
                <a:lnTo>
                  <a:pt x="59225" y="50734"/>
                </a:lnTo>
                <a:lnTo>
                  <a:pt x="59430" y="50492"/>
                </a:lnTo>
                <a:lnTo>
                  <a:pt x="59802" y="50008"/>
                </a:lnTo>
                <a:lnTo>
                  <a:pt x="59988" y="49766"/>
                </a:lnTo>
                <a:close/>
                <a:moveTo>
                  <a:pt x="70898" y="49673"/>
                </a:moveTo>
                <a:lnTo>
                  <a:pt x="70787" y="49748"/>
                </a:lnTo>
                <a:lnTo>
                  <a:pt x="70600" y="49878"/>
                </a:lnTo>
                <a:lnTo>
                  <a:pt x="70116" y="50287"/>
                </a:lnTo>
                <a:lnTo>
                  <a:pt x="69874" y="50511"/>
                </a:lnTo>
                <a:lnTo>
                  <a:pt x="69688" y="50716"/>
                </a:lnTo>
                <a:lnTo>
                  <a:pt x="69558" y="50865"/>
                </a:lnTo>
                <a:lnTo>
                  <a:pt x="69521" y="50920"/>
                </a:lnTo>
                <a:lnTo>
                  <a:pt x="69521" y="50958"/>
                </a:lnTo>
                <a:lnTo>
                  <a:pt x="69558" y="50995"/>
                </a:lnTo>
                <a:lnTo>
                  <a:pt x="69576" y="51032"/>
                </a:lnTo>
                <a:lnTo>
                  <a:pt x="69632" y="51051"/>
                </a:lnTo>
                <a:lnTo>
                  <a:pt x="69670" y="51051"/>
                </a:lnTo>
                <a:lnTo>
                  <a:pt x="69763" y="51014"/>
                </a:lnTo>
                <a:lnTo>
                  <a:pt x="69874" y="50958"/>
                </a:lnTo>
                <a:lnTo>
                  <a:pt x="69986" y="50865"/>
                </a:lnTo>
                <a:lnTo>
                  <a:pt x="70116" y="50753"/>
                </a:lnTo>
                <a:lnTo>
                  <a:pt x="70358" y="50474"/>
                </a:lnTo>
                <a:lnTo>
                  <a:pt x="70582" y="50176"/>
                </a:lnTo>
                <a:lnTo>
                  <a:pt x="70768" y="49915"/>
                </a:lnTo>
                <a:lnTo>
                  <a:pt x="70880" y="49729"/>
                </a:lnTo>
                <a:lnTo>
                  <a:pt x="70898" y="49673"/>
                </a:lnTo>
                <a:close/>
                <a:moveTo>
                  <a:pt x="91453" y="49692"/>
                </a:moveTo>
                <a:lnTo>
                  <a:pt x="91080" y="50139"/>
                </a:lnTo>
                <a:lnTo>
                  <a:pt x="90876" y="50343"/>
                </a:lnTo>
                <a:lnTo>
                  <a:pt x="90652" y="50548"/>
                </a:lnTo>
                <a:lnTo>
                  <a:pt x="90485" y="50697"/>
                </a:lnTo>
                <a:lnTo>
                  <a:pt x="90298" y="50865"/>
                </a:lnTo>
                <a:lnTo>
                  <a:pt x="90224" y="50958"/>
                </a:lnTo>
                <a:lnTo>
                  <a:pt x="90224" y="50995"/>
                </a:lnTo>
                <a:lnTo>
                  <a:pt x="90224" y="51014"/>
                </a:lnTo>
                <a:lnTo>
                  <a:pt x="90242" y="51051"/>
                </a:lnTo>
                <a:lnTo>
                  <a:pt x="90410" y="51051"/>
                </a:lnTo>
                <a:lnTo>
                  <a:pt x="90522" y="51032"/>
                </a:lnTo>
                <a:lnTo>
                  <a:pt x="90633" y="50976"/>
                </a:lnTo>
                <a:lnTo>
                  <a:pt x="90727" y="50920"/>
                </a:lnTo>
                <a:lnTo>
                  <a:pt x="90820" y="50846"/>
                </a:lnTo>
                <a:lnTo>
                  <a:pt x="90894" y="50753"/>
                </a:lnTo>
                <a:lnTo>
                  <a:pt x="90969" y="50641"/>
                </a:lnTo>
                <a:lnTo>
                  <a:pt x="91099" y="50436"/>
                </a:lnTo>
                <a:lnTo>
                  <a:pt x="91211" y="50194"/>
                </a:lnTo>
                <a:lnTo>
                  <a:pt x="91304" y="49990"/>
                </a:lnTo>
                <a:lnTo>
                  <a:pt x="91378" y="49803"/>
                </a:lnTo>
                <a:lnTo>
                  <a:pt x="91453" y="49692"/>
                </a:lnTo>
                <a:close/>
                <a:moveTo>
                  <a:pt x="52317" y="49692"/>
                </a:moveTo>
                <a:lnTo>
                  <a:pt x="52094" y="49915"/>
                </a:lnTo>
                <a:lnTo>
                  <a:pt x="51703" y="50362"/>
                </a:lnTo>
                <a:lnTo>
                  <a:pt x="51498" y="50585"/>
                </a:lnTo>
                <a:lnTo>
                  <a:pt x="51331" y="50790"/>
                </a:lnTo>
                <a:lnTo>
                  <a:pt x="51219" y="50939"/>
                </a:lnTo>
                <a:lnTo>
                  <a:pt x="51200" y="50995"/>
                </a:lnTo>
                <a:lnTo>
                  <a:pt x="51219" y="51014"/>
                </a:lnTo>
                <a:lnTo>
                  <a:pt x="51293" y="51069"/>
                </a:lnTo>
                <a:lnTo>
                  <a:pt x="51368" y="51069"/>
                </a:lnTo>
                <a:lnTo>
                  <a:pt x="51442" y="51032"/>
                </a:lnTo>
                <a:lnTo>
                  <a:pt x="51536" y="50958"/>
                </a:lnTo>
                <a:lnTo>
                  <a:pt x="51629" y="50865"/>
                </a:lnTo>
                <a:lnTo>
                  <a:pt x="51722" y="50772"/>
                </a:lnTo>
                <a:lnTo>
                  <a:pt x="51889" y="50511"/>
                </a:lnTo>
                <a:lnTo>
                  <a:pt x="52057" y="50232"/>
                </a:lnTo>
                <a:lnTo>
                  <a:pt x="52187" y="49971"/>
                </a:lnTo>
                <a:lnTo>
                  <a:pt x="52317" y="49692"/>
                </a:lnTo>
                <a:close/>
                <a:moveTo>
                  <a:pt x="28505" y="49599"/>
                </a:moveTo>
                <a:lnTo>
                  <a:pt x="28449" y="49654"/>
                </a:lnTo>
                <a:lnTo>
                  <a:pt x="27779" y="50362"/>
                </a:lnTo>
                <a:lnTo>
                  <a:pt x="27574" y="50585"/>
                </a:lnTo>
                <a:lnTo>
                  <a:pt x="27388" y="50809"/>
                </a:lnTo>
                <a:lnTo>
                  <a:pt x="27276" y="50976"/>
                </a:lnTo>
                <a:lnTo>
                  <a:pt x="27258" y="51032"/>
                </a:lnTo>
                <a:lnTo>
                  <a:pt x="27258" y="51069"/>
                </a:lnTo>
                <a:lnTo>
                  <a:pt x="27295" y="51088"/>
                </a:lnTo>
                <a:lnTo>
                  <a:pt x="27388" y="51088"/>
                </a:lnTo>
                <a:lnTo>
                  <a:pt x="27444" y="51051"/>
                </a:lnTo>
                <a:lnTo>
                  <a:pt x="27574" y="50958"/>
                </a:lnTo>
                <a:lnTo>
                  <a:pt x="27723" y="50827"/>
                </a:lnTo>
                <a:lnTo>
                  <a:pt x="27984" y="50567"/>
                </a:lnTo>
                <a:lnTo>
                  <a:pt x="28114" y="50399"/>
                </a:lnTo>
                <a:lnTo>
                  <a:pt x="28319" y="50157"/>
                </a:lnTo>
                <a:lnTo>
                  <a:pt x="28412" y="50008"/>
                </a:lnTo>
                <a:lnTo>
                  <a:pt x="28449" y="49952"/>
                </a:lnTo>
                <a:lnTo>
                  <a:pt x="28468" y="49878"/>
                </a:lnTo>
                <a:lnTo>
                  <a:pt x="28468" y="49896"/>
                </a:lnTo>
                <a:lnTo>
                  <a:pt x="28486" y="49878"/>
                </a:lnTo>
                <a:lnTo>
                  <a:pt x="28524" y="49729"/>
                </a:lnTo>
                <a:lnTo>
                  <a:pt x="28524" y="49654"/>
                </a:lnTo>
                <a:lnTo>
                  <a:pt x="28524" y="49617"/>
                </a:lnTo>
                <a:lnTo>
                  <a:pt x="28524" y="49599"/>
                </a:lnTo>
                <a:close/>
                <a:moveTo>
                  <a:pt x="56879" y="49934"/>
                </a:moveTo>
                <a:lnTo>
                  <a:pt x="56804" y="49952"/>
                </a:lnTo>
                <a:lnTo>
                  <a:pt x="56674" y="49990"/>
                </a:lnTo>
                <a:lnTo>
                  <a:pt x="56432" y="50120"/>
                </a:lnTo>
                <a:lnTo>
                  <a:pt x="56283" y="50194"/>
                </a:lnTo>
                <a:lnTo>
                  <a:pt x="56060" y="50362"/>
                </a:lnTo>
                <a:lnTo>
                  <a:pt x="55762" y="50567"/>
                </a:lnTo>
                <a:lnTo>
                  <a:pt x="55613" y="50697"/>
                </a:lnTo>
                <a:lnTo>
                  <a:pt x="55483" y="50809"/>
                </a:lnTo>
                <a:lnTo>
                  <a:pt x="55389" y="50920"/>
                </a:lnTo>
                <a:lnTo>
                  <a:pt x="55371" y="50976"/>
                </a:lnTo>
                <a:lnTo>
                  <a:pt x="55371" y="51014"/>
                </a:lnTo>
                <a:lnTo>
                  <a:pt x="55389" y="51069"/>
                </a:lnTo>
                <a:lnTo>
                  <a:pt x="55427" y="51088"/>
                </a:lnTo>
                <a:lnTo>
                  <a:pt x="55501" y="51088"/>
                </a:lnTo>
                <a:lnTo>
                  <a:pt x="55576" y="51051"/>
                </a:lnTo>
                <a:lnTo>
                  <a:pt x="55799" y="50902"/>
                </a:lnTo>
                <a:lnTo>
                  <a:pt x="56060" y="50716"/>
                </a:lnTo>
                <a:lnTo>
                  <a:pt x="56339" y="50492"/>
                </a:lnTo>
                <a:lnTo>
                  <a:pt x="56581" y="50287"/>
                </a:lnTo>
                <a:lnTo>
                  <a:pt x="56879" y="50008"/>
                </a:lnTo>
                <a:lnTo>
                  <a:pt x="56916" y="49934"/>
                </a:lnTo>
                <a:close/>
                <a:moveTo>
                  <a:pt x="73002" y="49599"/>
                </a:moveTo>
                <a:lnTo>
                  <a:pt x="72946" y="49654"/>
                </a:lnTo>
                <a:lnTo>
                  <a:pt x="72276" y="50362"/>
                </a:lnTo>
                <a:lnTo>
                  <a:pt x="72071" y="50585"/>
                </a:lnTo>
                <a:lnTo>
                  <a:pt x="71885" y="50809"/>
                </a:lnTo>
                <a:lnTo>
                  <a:pt x="71773" y="50976"/>
                </a:lnTo>
                <a:lnTo>
                  <a:pt x="71755" y="51032"/>
                </a:lnTo>
                <a:lnTo>
                  <a:pt x="71755" y="51069"/>
                </a:lnTo>
                <a:lnTo>
                  <a:pt x="71792" y="51088"/>
                </a:lnTo>
                <a:lnTo>
                  <a:pt x="71885" y="51088"/>
                </a:lnTo>
                <a:lnTo>
                  <a:pt x="71960" y="51051"/>
                </a:lnTo>
                <a:lnTo>
                  <a:pt x="72090" y="50958"/>
                </a:lnTo>
                <a:lnTo>
                  <a:pt x="72220" y="50827"/>
                </a:lnTo>
                <a:lnTo>
                  <a:pt x="72481" y="50567"/>
                </a:lnTo>
                <a:lnTo>
                  <a:pt x="72611" y="50399"/>
                </a:lnTo>
                <a:lnTo>
                  <a:pt x="72816" y="50157"/>
                </a:lnTo>
                <a:lnTo>
                  <a:pt x="72928" y="50008"/>
                </a:lnTo>
                <a:lnTo>
                  <a:pt x="72946" y="49952"/>
                </a:lnTo>
                <a:lnTo>
                  <a:pt x="72984" y="49878"/>
                </a:lnTo>
                <a:lnTo>
                  <a:pt x="73021" y="49729"/>
                </a:lnTo>
                <a:lnTo>
                  <a:pt x="73039" y="49654"/>
                </a:lnTo>
                <a:lnTo>
                  <a:pt x="73039" y="49617"/>
                </a:lnTo>
                <a:lnTo>
                  <a:pt x="73021" y="49599"/>
                </a:lnTo>
                <a:close/>
                <a:moveTo>
                  <a:pt x="14486" y="49505"/>
                </a:moveTo>
                <a:lnTo>
                  <a:pt x="14411" y="49543"/>
                </a:lnTo>
                <a:lnTo>
                  <a:pt x="14095" y="49822"/>
                </a:lnTo>
                <a:lnTo>
                  <a:pt x="13834" y="50045"/>
                </a:lnTo>
                <a:lnTo>
                  <a:pt x="13573" y="50306"/>
                </a:lnTo>
                <a:lnTo>
                  <a:pt x="13331" y="50567"/>
                </a:lnTo>
                <a:lnTo>
                  <a:pt x="13145" y="50809"/>
                </a:lnTo>
                <a:lnTo>
                  <a:pt x="13071" y="50902"/>
                </a:lnTo>
                <a:lnTo>
                  <a:pt x="13033" y="50995"/>
                </a:lnTo>
                <a:lnTo>
                  <a:pt x="13033" y="51069"/>
                </a:lnTo>
                <a:lnTo>
                  <a:pt x="13052" y="51107"/>
                </a:lnTo>
                <a:lnTo>
                  <a:pt x="13071" y="51125"/>
                </a:lnTo>
                <a:lnTo>
                  <a:pt x="13108" y="51144"/>
                </a:lnTo>
                <a:lnTo>
                  <a:pt x="13164" y="51144"/>
                </a:lnTo>
                <a:lnTo>
                  <a:pt x="13201" y="51125"/>
                </a:lnTo>
                <a:lnTo>
                  <a:pt x="13257" y="51088"/>
                </a:lnTo>
                <a:lnTo>
                  <a:pt x="13369" y="50995"/>
                </a:lnTo>
                <a:lnTo>
                  <a:pt x="13480" y="50883"/>
                </a:lnTo>
                <a:lnTo>
                  <a:pt x="13685" y="50604"/>
                </a:lnTo>
                <a:lnTo>
                  <a:pt x="13815" y="50436"/>
                </a:lnTo>
                <a:lnTo>
                  <a:pt x="13927" y="50306"/>
                </a:lnTo>
                <a:lnTo>
                  <a:pt x="14057" y="50194"/>
                </a:lnTo>
                <a:lnTo>
                  <a:pt x="14169" y="50064"/>
                </a:lnTo>
                <a:lnTo>
                  <a:pt x="14281" y="49934"/>
                </a:lnTo>
                <a:lnTo>
                  <a:pt x="14244" y="50008"/>
                </a:lnTo>
                <a:lnTo>
                  <a:pt x="14392" y="49785"/>
                </a:lnTo>
                <a:lnTo>
                  <a:pt x="14467" y="49654"/>
                </a:lnTo>
                <a:lnTo>
                  <a:pt x="14523" y="49543"/>
                </a:lnTo>
                <a:lnTo>
                  <a:pt x="14523" y="49524"/>
                </a:lnTo>
                <a:lnTo>
                  <a:pt x="14523" y="49505"/>
                </a:lnTo>
                <a:close/>
                <a:moveTo>
                  <a:pt x="33997" y="49692"/>
                </a:moveTo>
                <a:lnTo>
                  <a:pt x="33941" y="49729"/>
                </a:lnTo>
                <a:lnTo>
                  <a:pt x="33644" y="49971"/>
                </a:lnTo>
                <a:lnTo>
                  <a:pt x="33160" y="50381"/>
                </a:lnTo>
                <a:lnTo>
                  <a:pt x="32917" y="50604"/>
                </a:lnTo>
                <a:lnTo>
                  <a:pt x="32731" y="50827"/>
                </a:lnTo>
                <a:lnTo>
                  <a:pt x="32675" y="50920"/>
                </a:lnTo>
                <a:lnTo>
                  <a:pt x="32620" y="50995"/>
                </a:lnTo>
                <a:lnTo>
                  <a:pt x="32601" y="51069"/>
                </a:lnTo>
                <a:lnTo>
                  <a:pt x="32620" y="51107"/>
                </a:lnTo>
                <a:lnTo>
                  <a:pt x="32657" y="51144"/>
                </a:lnTo>
                <a:lnTo>
                  <a:pt x="32731" y="51144"/>
                </a:lnTo>
                <a:lnTo>
                  <a:pt x="32787" y="51125"/>
                </a:lnTo>
                <a:lnTo>
                  <a:pt x="32917" y="51051"/>
                </a:lnTo>
                <a:lnTo>
                  <a:pt x="33048" y="50958"/>
                </a:lnTo>
                <a:lnTo>
                  <a:pt x="33271" y="50734"/>
                </a:lnTo>
                <a:lnTo>
                  <a:pt x="33420" y="50585"/>
                </a:lnTo>
                <a:lnTo>
                  <a:pt x="33644" y="50362"/>
                </a:lnTo>
                <a:lnTo>
                  <a:pt x="33774" y="50232"/>
                </a:lnTo>
                <a:lnTo>
                  <a:pt x="33867" y="50101"/>
                </a:lnTo>
                <a:lnTo>
                  <a:pt x="33811" y="50194"/>
                </a:lnTo>
                <a:lnTo>
                  <a:pt x="33811" y="50194"/>
                </a:lnTo>
                <a:lnTo>
                  <a:pt x="33941" y="49990"/>
                </a:lnTo>
                <a:lnTo>
                  <a:pt x="33997" y="49841"/>
                </a:lnTo>
                <a:lnTo>
                  <a:pt x="34035" y="49729"/>
                </a:lnTo>
                <a:lnTo>
                  <a:pt x="34035" y="49692"/>
                </a:lnTo>
                <a:close/>
                <a:moveTo>
                  <a:pt x="78494" y="49692"/>
                </a:moveTo>
                <a:lnTo>
                  <a:pt x="78439" y="49729"/>
                </a:lnTo>
                <a:lnTo>
                  <a:pt x="78141" y="49971"/>
                </a:lnTo>
                <a:lnTo>
                  <a:pt x="77657" y="50381"/>
                </a:lnTo>
                <a:lnTo>
                  <a:pt x="77433" y="50604"/>
                </a:lnTo>
                <a:lnTo>
                  <a:pt x="77247" y="50827"/>
                </a:lnTo>
                <a:lnTo>
                  <a:pt x="77173" y="50920"/>
                </a:lnTo>
                <a:lnTo>
                  <a:pt x="77117" y="50995"/>
                </a:lnTo>
                <a:lnTo>
                  <a:pt x="77117" y="51069"/>
                </a:lnTo>
                <a:lnTo>
                  <a:pt x="77117" y="51107"/>
                </a:lnTo>
                <a:lnTo>
                  <a:pt x="77154" y="51144"/>
                </a:lnTo>
                <a:lnTo>
                  <a:pt x="77247" y="51144"/>
                </a:lnTo>
                <a:lnTo>
                  <a:pt x="77303" y="51125"/>
                </a:lnTo>
                <a:lnTo>
                  <a:pt x="77415" y="51051"/>
                </a:lnTo>
                <a:lnTo>
                  <a:pt x="77545" y="50958"/>
                </a:lnTo>
                <a:lnTo>
                  <a:pt x="77787" y="50734"/>
                </a:lnTo>
                <a:lnTo>
                  <a:pt x="77917" y="50585"/>
                </a:lnTo>
                <a:lnTo>
                  <a:pt x="78159" y="50362"/>
                </a:lnTo>
                <a:lnTo>
                  <a:pt x="78271" y="50232"/>
                </a:lnTo>
                <a:lnTo>
                  <a:pt x="78364" y="50101"/>
                </a:lnTo>
                <a:lnTo>
                  <a:pt x="78308" y="50194"/>
                </a:lnTo>
                <a:lnTo>
                  <a:pt x="78439" y="49990"/>
                </a:lnTo>
                <a:lnTo>
                  <a:pt x="78494" y="49841"/>
                </a:lnTo>
                <a:lnTo>
                  <a:pt x="78550" y="49729"/>
                </a:lnTo>
                <a:lnTo>
                  <a:pt x="78550" y="49692"/>
                </a:lnTo>
                <a:close/>
                <a:moveTo>
                  <a:pt x="42506" y="49617"/>
                </a:moveTo>
                <a:lnTo>
                  <a:pt x="42301" y="49841"/>
                </a:lnTo>
                <a:lnTo>
                  <a:pt x="42115" y="50083"/>
                </a:lnTo>
                <a:lnTo>
                  <a:pt x="41742" y="50585"/>
                </a:lnTo>
                <a:lnTo>
                  <a:pt x="41649" y="50697"/>
                </a:lnTo>
                <a:lnTo>
                  <a:pt x="41575" y="50809"/>
                </a:lnTo>
                <a:lnTo>
                  <a:pt x="41500" y="50920"/>
                </a:lnTo>
                <a:lnTo>
                  <a:pt x="41445" y="51032"/>
                </a:lnTo>
                <a:lnTo>
                  <a:pt x="41445" y="51088"/>
                </a:lnTo>
                <a:lnTo>
                  <a:pt x="41445" y="51125"/>
                </a:lnTo>
                <a:lnTo>
                  <a:pt x="41463" y="51163"/>
                </a:lnTo>
                <a:lnTo>
                  <a:pt x="41482" y="51181"/>
                </a:lnTo>
                <a:lnTo>
                  <a:pt x="41538" y="51200"/>
                </a:lnTo>
                <a:lnTo>
                  <a:pt x="41612" y="51200"/>
                </a:lnTo>
                <a:lnTo>
                  <a:pt x="41705" y="51163"/>
                </a:lnTo>
                <a:lnTo>
                  <a:pt x="41780" y="51107"/>
                </a:lnTo>
                <a:lnTo>
                  <a:pt x="41854" y="51032"/>
                </a:lnTo>
                <a:lnTo>
                  <a:pt x="41929" y="50939"/>
                </a:lnTo>
                <a:lnTo>
                  <a:pt x="42078" y="50697"/>
                </a:lnTo>
                <a:lnTo>
                  <a:pt x="42208" y="50418"/>
                </a:lnTo>
                <a:lnTo>
                  <a:pt x="42394" y="49896"/>
                </a:lnTo>
                <a:lnTo>
                  <a:pt x="42469" y="49710"/>
                </a:lnTo>
                <a:lnTo>
                  <a:pt x="42506" y="49617"/>
                </a:lnTo>
                <a:close/>
                <a:moveTo>
                  <a:pt x="87003" y="49617"/>
                </a:moveTo>
                <a:lnTo>
                  <a:pt x="86798" y="49841"/>
                </a:lnTo>
                <a:lnTo>
                  <a:pt x="86612" y="50083"/>
                </a:lnTo>
                <a:lnTo>
                  <a:pt x="86240" y="50585"/>
                </a:lnTo>
                <a:lnTo>
                  <a:pt x="86147" y="50697"/>
                </a:lnTo>
                <a:lnTo>
                  <a:pt x="86072" y="50809"/>
                </a:lnTo>
                <a:lnTo>
                  <a:pt x="85998" y="50920"/>
                </a:lnTo>
                <a:lnTo>
                  <a:pt x="85960" y="51032"/>
                </a:lnTo>
                <a:lnTo>
                  <a:pt x="85942" y="51088"/>
                </a:lnTo>
                <a:lnTo>
                  <a:pt x="85942" y="51125"/>
                </a:lnTo>
                <a:lnTo>
                  <a:pt x="85960" y="51163"/>
                </a:lnTo>
                <a:lnTo>
                  <a:pt x="85998" y="51181"/>
                </a:lnTo>
                <a:lnTo>
                  <a:pt x="86035" y="51200"/>
                </a:lnTo>
                <a:lnTo>
                  <a:pt x="86109" y="51200"/>
                </a:lnTo>
                <a:lnTo>
                  <a:pt x="86202" y="51163"/>
                </a:lnTo>
                <a:lnTo>
                  <a:pt x="86277" y="51107"/>
                </a:lnTo>
                <a:lnTo>
                  <a:pt x="86370" y="51032"/>
                </a:lnTo>
                <a:lnTo>
                  <a:pt x="86444" y="50939"/>
                </a:lnTo>
                <a:lnTo>
                  <a:pt x="86575" y="50697"/>
                </a:lnTo>
                <a:lnTo>
                  <a:pt x="86705" y="50418"/>
                </a:lnTo>
                <a:lnTo>
                  <a:pt x="86891" y="49896"/>
                </a:lnTo>
                <a:lnTo>
                  <a:pt x="86966" y="49710"/>
                </a:lnTo>
                <a:lnTo>
                  <a:pt x="87003" y="49617"/>
                </a:lnTo>
                <a:close/>
              </a:path>
            </a:pathLst>
          </a:custGeom>
          <a:solidFill>
            <a:srgbClr val="F0C3A3"/>
          </a:solidFill>
          <a:ln>
            <a:noFill/>
          </a:ln>
        </p:spPr>
        <p:txBody>
          <a:bodyPr spcFirstLastPara="1" lIns="121900" tIns="121900" rIns="121900" bIns="121900" anchor="ctr"/>
          <a:lstStyle/>
          <a:p>
            <a:pPr defTabSz="1219140" eaLnBrk="0" fontAlgn="base" hangingPunct="0">
              <a:spcBef>
                <a:spcPct val="0"/>
              </a:spcBef>
              <a:spcAft>
                <a:spcPct val="0"/>
              </a:spcAft>
              <a:buClr>
                <a:srgbClr val="000000"/>
              </a:buClr>
              <a:buFont typeface="Arial"/>
              <a:buNone/>
              <a:defRPr/>
            </a:pPr>
            <a:endParaRPr sz="1867"/>
          </a:p>
        </p:txBody>
      </p:sp>
      <p:sp>
        <p:nvSpPr>
          <p:cNvPr id="31" name="Google Shape;31;p6"/>
          <p:cNvSpPr txBox="1">
            <a:spLocks noGrp="1"/>
          </p:cNvSpPr>
          <p:nvPr>
            <p:ph type="title"/>
          </p:nvPr>
        </p:nvSpPr>
        <p:spPr>
          <a:xfrm>
            <a:off x="1187067" y="274633"/>
            <a:ext cx="9818000" cy="1143200"/>
          </a:xfrm>
          <a:prstGeom prst="rect">
            <a:avLst/>
          </a:prstGeom>
        </p:spPr>
        <p:txBody>
          <a:bodyPr spcFirstLastPara="1">
            <a:noAutofit/>
          </a:bodyPr>
          <a:lstStyle>
            <a:lvl1pPr lvl="0">
              <a:spcBef>
                <a:spcPts val="0"/>
              </a:spcBef>
              <a:spcAft>
                <a:spcPts val="0"/>
              </a:spcAft>
              <a:buClr>
                <a:srgbClr val="F0C3A3"/>
              </a:buClr>
              <a:buSzPts val="2400"/>
              <a:buNone/>
              <a:defRPr>
                <a:solidFill>
                  <a:srgbClr val="F0C3A3"/>
                </a:solidFill>
              </a:defRPr>
            </a:lvl1pPr>
            <a:lvl2pPr lvl="1">
              <a:spcBef>
                <a:spcPts val="0"/>
              </a:spcBef>
              <a:spcAft>
                <a:spcPts val="0"/>
              </a:spcAft>
              <a:buClr>
                <a:srgbClr val="F0C3A3"/>
              </a:buClr>
              <a:buSzPts val="2400"/>
              <a:buNone/>
              <a:defRPr>
                <a:solidFill>
                  <a:srgbClr val="F0C3A3"/>
                </a:solidFill>
              </a:defRPr>
            </a:lvl2pPr>
            <a:lvl3pPr lvl="2">
              <a:spcBef>
                <a:spcPts val="0"/>
              </a:spcBef>
              <a:spcAft>
                <a:spcPts val="0"/>
              </a:spcAft>
              <a:buClr>
                <a:srgbClr val="F0C3A3"/>
              </a:buClr>
              <a:buSzPts val="2400"/>
              <a:buNone/>
              <a:defRPr>
                <a:solidFill>
                  <a:srgbClr val="F0C3A3"/>
                </a:solidFill>
              </a:defRPr>
            </a:lvl3pPr>
            <a:lvl4pPr lvl="3">
              <a:spcBef>
                <a:spcPts val="0"/>
              </a:spcBef>
              <a:spcAft>
                <a:spcPts val="0"/>
              </a:spcAft>
              <a:buClr>
                <a:srgbClr val="F0C3A3"/>
              </a:buClr>
              <a:buSzPts val="2400"/>
              <a:buNone/>
              <a:defRPr>
                <a:solidFill>
                  <a:srgbClr val="F0C3A3"/>
                </a:solidFill>
              </a:defRPr>
            </a:lvl4pPr>
            <a:lvl5pPr lvl="4">
              <a:spcBef>
                <a:spcPts val="0"/>
              </a:spcBef>
              <a:spcAft>
                <a:spcPts val="0"/>
              </a:spcAft>
              <a:buClr>
                <a:srgbClr val="F0C3A3"/>
              </a:buClr>
              <a:buSzPts val="2400"/>
              <a:buNone/>
              <a:defRPr>
                <a:solidFill>
                  <a:srgbClr val="F0C3A3"/>
                </a:solidFill>
              </a:defRPr>
            </a:lvl5pPr>
            <a:lvl6pPr lvl="5">
              <a:spcBef>
                <a:spcPts val="0"/>
              </a:spcBef>
              <a:spcAft>
                <a:spcPts val="0"/>
              </a:spcAft>
              <a:buClr>
                <a:srgbClr val="F0C3A3"/>
              </a:buClr>
              <a:buSzPts val="2400"/>
              <a:buNone/>
              <a:defRPr>
                <a:solidFill>
                  <a:srgbClr val="F0C3A3"/>
                </a:solidFill>
              </a:defRPr>
            </a:lvl6pPr>
            <a:lvl7pPr lvl="6">
              <a:spcBef>
                <a:spcPts val="0"/>
              </a:spcBef>
              <a:spcAft>
                <a:spcPts val="0"/>
              </a:spcAft>
              <a:buClr>
                <a:srgbClr val="F0C3A3"/>
              </a:buClr>
              <a:buSzPts val="2400"/>
              <a:buNone/>
              <a:defRPr>
                <a:solidFill>
                  <a:srgbClr val="F0C3A3"/>
                </a:solidFill>
              </a:defRPr>
            </a:lvl7pPr>
            <a:lvl8pPr lvl="7">
              <a:spcBef>
                <a:spcPts val="0"/>
              </a:spcBef>
              <a:spcAft>
                <a:spcPts val="0"/>
              </a:spcAft>
              <a:buClr>
                <a:srgbClr val="F0C3A3"/>
              </a:buClr>
              <a:buSzPts val="2400"/>
              <a:buNone/>
              <a:defRPr>
                <a:solidFill>
                  <a:srgbClr val="F0C3A3"/>
                </a:solidFill>
              </a:defRPr>
            </a:lvl8pPr>
            <a:lvl9pPr lvl="8">
              <a:spcBef>
                <a:spcPts val="0"/>
              </a:spcBef>
              <a:spcAft>
                <a:spcPts val="0"/>
              </a:spcAft>
              <a:buClr>
                <a:srgbClr val="F0C3A3"/>
              </a:buClr>
              <a:buSzPts val="2400"/>
              <a:buNone/>
              <a:defRPr>
                <a:solidFill>
                  <a:srgbClr val="F0C3A3"/>
                </a:solidFill>
              </a:defRPr>
            </a:lvl9pPr>
          </a:lstStyle>
          <a:p>
            <a:endParaRPr/>
          </a:p>
        </p:txBody>
      </p:sp>
      <p:sp>
        <p:nvSpPr>
          <p:cNvPr id="32" name="Google Shape;32;p6"/>
          <p:cNvSpPr txBox="1">
            <a:spLocks noGrp="1"/>
          </p:cNvSpPr>
          <p:nvPr>
            <p:ph type="body" idx="1"/>
          </p:nvPr>
        </p:nvSpPr>
        <p:spPr>
          <a:xfrm>
            <a:off x="1187067" y="1600200"/>
            <a:ext cx="4480800" cy="4213600"/>
          </a:xfrm>
          <a:prstGeom prst="rect">
            <a:avLst/>
          </a:prstGeom>
        </p:spPr>
        <p:txBody>
          <a:bodyPr spcFirstLastPara="1">
            <a:noAutofit/>
          </a:bodyPr>
          <a:lstStyle>
            <a:lvl1pPr marL="609570" lvl="0" indent="-474109">
              <a:spcBef>
                <a:spcPts val="800"/>
              </a:spcBef>
              <a:spcAft>
                <a:spcPts val="0"/>
              </a:spcAft>
              <a:buClr>
                <a:srgbClr val="F0C3A3"/>
              </a:buClr>
              <a:buSzPts val="2000"/>
              <a:buChar char="‐"/>
              <a:defRPr sz="2667"/>
            </a:lvl1pPr>
            <a:lvl2pPr marL="1219140" lvl="1" indent="-474109">
              <a:spcBef>
                <a:spcPts val="0"/>
              </a:spcBef>
              <a:spcAft>
                <a:spcPts val="0"/>
              </a:spcAft>
              <a:buClr>
                <a:srgbClr val="F0C3A3"/>
              </a:buClr>
              <a:buSzPts val="2000"/>
              <a:buChar char="‐"/>
              <a:defRPr sz="2667"/>
            </a:lvl2pPr>
            <a:lvl3pPr marL="1828709" lvl="2" indent="-474109">
              <a:spcBef>
                <a:spcPts val="0"/>
              </a:spcBef>
              <a:spcAft>
                <a:spcPts val="0"/>
              </a:spcAft>
              <a:buClr>
                <a:srgbClr val="F0C3A3"/>
              </a:buClr>
              <a:buSzPts val="2000"/>
              <a:buChar char="‐"/>
              <a:defRPr sz="2667"/>
            </a:lvl3pPr>
            <a:lvl4pPr marL="2438278" lvl="3" indent="-474109">
              <a:spcBef>
                <a:spcPts val="0"/>
              </a:spcBef>
              <a:spcAft>
                <a:spcPts val="0"/>
              </a:spcAft>
              <a:buSzPts val="2000"/>
              <a:buChar char="‐"/>
              <a:defRPr sz="2667"/>
            </a:lvl4pPr>
            <a:lvl5pPr marL="3047848" lvl="4" indent="-474109">
              <a:spcBef>
                <a:spcPts val="0"/>
              </a:spcBef>
              <a:spcAft>
                <a:spcPts val="0"/>
              </a:spcAft>
              <a:buSzPts val="2000"/>
              <a:buChar char="‐"/>
              <a:defRPr sz="2667"/>
            </a:lvl5pPr>
            <a:lvl6pPr marL="3657418" lvl="5" indent="-474109">
              <a:spcBef>
                <a:spcPts val="0"/>
              </a:spcBef>
              <a:spcAft>
                <a:spcPts val="0"/>
              </a:spcAft>
              <a:buSzPts val="2000"/>
              <a:buChar char="‐"/>
              <a:defRPr sz="2667"/>
            </a:lvl6pPr>
            <a:lvl7pPr marL="4266987" lvl="6" indent="-474109">
              <a:spcBef>
                <a:spcPts val="0"/>
              </a:spcBef>
              <a:spcAft>
                <a:spcPts val="0"/>
              </a:spcAft>
              <a:buSzPts val="2000"/>
              <a:buChar char="‐"/>
              <a:defRPr sz="2667"/>
            </a:lvl7pPr>
            <a:lvl8pPr marL="4876557" lvl="7" indent="-474109">
              <a:spcBef>
                <a:spcPts val="0"/>
              </a:spcBef>
              <a:spcAft>
                <a:spcPts val="0"/>
              </a:spcAft>
              <a:buSzPts val="2000"/>
              <a:buChar char="‐"/>
              <a:defRPr sz="2667"/>
            </a:lvl8pPr>
            <a:lvl9pPr marL="5486126" lvl="8" indent="-474109">
              <a:spcBef>
                <a:spcPts val="0"/>
              </a:spcBef>
              <a:spcAft>
                <a:spcPts val="0"/>
              </a:spcAft>
              <a:buSzPts val="2000"/>
              <a:buChar char="‐"/>
              <a:defRPr sz="2667"/>
            </a:lvl9pPr>
          </a:lstStyle>
          <a:p>
            <a:endParaRPr/>
          </a:p>
        </p:txBody>
      </p:sp>
      <p:sp>
        <p:nvSpPr>
          <p:cNvPr id="33" name="Google Shape;33;p6"/>
          <p:cNvSpPr txBox="1">
            <a:spLocks noGrp="1"/>
          </p:cNvSpPr>
          <p:nvPr>
            <p:ph type="body" idx="2"/>
          </p:nvPr>
        </p:nvSpPr>
        <p:spPr>
          <a:xfrm>
            <a:off x="6524283" y="1600200"/>
            <a:ext cx="4480800" cy="4213600"/>
          </a:xfrm>
          <a:prstGeom prst="rect">
            <a:avLst/>
          </a:prstGeom>
        </p:spPr>
        <p:txBody>
          <a:bodyPr spcFirstLastPara="1">
            <a:noAutofit/>
          </a:bodyPr>
          <a:lstStyle>
            <a:lvl1pPr marL="609570" lvl="0" indent="-474109">
              <a:spcBef>
                <a:spcPts val="800"/>
              </a:spcBef>
              <a:spcAft>
                <a:spcPts val="0"/>
              </a:spcAft>
              <a:buClr>
                <a:srgbClr val="F0C3A3"/>
              </a:buClr>
              <a:buSzPts val="2000"/>
              <a:buChar char="‐"/>
              <a:defRPr sz="2667"/>
            </a:lvl1pPr>
            <a:lvl2pPr marL="1219140" lvl="1" indent="-474109">
              <a:spcBef>
                <a:spcPts val="0"/>
              </a:spcBef>
              <a:spcAft>
                <a:spcPts val="0"/>
              </a:spcAft>
              <a:buClr>
                <a:srgbClr val="F0C3A3"/>
              </a:buClr>
              <a:buSzPts val="2000"/>
              <a:buChar char="‐"/>
              <a:defRPr sz="2667"/>
            </a:lvl2pPr>
            <a:lvl3pPr marL="1828709" lvl="2" indent="-474109">
              <a:spcBef>
                <a:spcPts val="0"/>
              </a:spcBef>
              <a:spcAft>
                <a:spcPts val="0"/>
              </a:spcAft>
              <a:buClr>
                <a:srgbClr val="F0C3A3"/>
              </a:buClr>
              <a:buSzPts val="2000"/>
              <a:buChar char="‐"/>
              <a:defRPr sz="2667"/>
            </a:lvl3pPr>
            <a:lvl4pPr marL="2438278" lvl="3" indent="-474109">
              <a:spcBef>
                <a:spcPts val="0"/>
              </a:spcBef>
              <a:spcAft>
                <a:spcPts val="0"/>
              </a:spcAft>
              <a:buSzPts val="2000"/>
              <a:buChar char="‐"/>
              <a:defRPr sz="2667"/>
            </a:lvl4pPr>
            <a:lvl5pPr marL="3047848" lvl="4" indent="-474109">
              <a:spcBef>
                <a:spcPts val="0"/>
              </a:spcBef>
              <a:spcAft>
                <a:spcPts val="0"/>
              </a:spcAft>
              <a:buSzPts val="2000"/>
              <a:buChar char="‐"/>
              <a:defRPr sz="2667"/>
            </a:lvl5pPr>
            <a:lvl6pPr marL="3657418" lvl="5" indent="-474109">
              <a:spcBef>
                <a:spcPts val="0"/>
              </a:spcBef>
              <a:spcAft>
                <a:spcPts val="0"/>
              </a:spcAft>
              <a:buSzPts val="2000"/>
              <a:buChar char="‐"/>
              <a:defRPr sz="2667"/>
            </a:lvl6pPr>
            <a:lvl7pPr marL="4266987" lvl="6" indent="-474109">
              <a:spcBef>
                <a:spcPts val="0"/>
              </a:spcBef>
              <a:spcAft>
                <a:spcPts val="0"/>
              </a:spcAft>
              <a:buSzPts val="2000"/>
              <a:buChar char="‐"/>
              <a:defRPr sz="2667"/>
            </a:lvl7pPr>
            <a:lvl8pPr marL="4876557" lvl="7" indent="-474109">
              <a:spcBef>
                <a:spcPts val="0"/>
              </a:spcBef>
              <a:spcAft>
                <a:spcPts val="0"/>
              </a:spcAft>
              <a:buSzPts val="2000"/>
              <a:buChar char="‐"/>
              <a:defRPr sz="2667"/>
            </a:lvl8pPr>
            <a:lvl9pPr marL="5486126" lvl="8" indent="-474109">
              <a:spcBef>
                <a:spcPts val="0"/>
              </a:spcBef>
              <a:spcAft>
                <a:spcPts val="0"/>
              </a:spcAft>
              <a:buSzPts val="2000"/>
              <a:buChar char="‐"/>
              <a:defRPr sz="2667"/>
            </a:lvl9pPr>
          </a:lstStyle>
          <a:p>
            <a:endParaRPr/>
          </a:p>
        </p:txBody>
      </p:sp>
      <p:sp>
        <p:nvSpPr>
          <p:cNvPr id="6" name="Google Shape;34;p6"/>
          <p:cNvSpPr txBox="1">
            <a:spLocks noGrp="1"/>
          </p:cNvSpPr>
          <p:nvPr>
            <p:ph type="sldNum" idx="10"/>
          </p:nvPr>
        </p:nvSpPr>
        <p:spPr/>
        <p:txBody>
          <a:bodyPr>
            <a:noAutofit/>
          </a:bodyPr>
          <a:lstStyle>
            <a:lvl1pPr defTabSz="914377">
              <a:buClrTx/>
              <a:defRPr/>
            </a:lvl1pPr>
          </a:lstStyle>
          <a:p>
            <a:pPr>
              <a:defRPr/>
            </a:pPr>
            <a:fld id="{F425E57E-1618-4085-A021-21894CACF883}" type="slidenum">
              <a:rPr lang="en-US"/>
              <a:pPr>
                <a:defRPr/>
              </a:pPr>
              <a:t>‹#›</a:t>
            </a:fld>
            <a:endParaRPr lang="en-US"/>
          </a:p>
        </p:txBody>
      </p:sp>
    </p:spTree>
    <p:extLst>
      <p:ext uri="{BB962C8B-B14F-4D97-AF65-F5344CB8AC3E}">
        <p14:creationId xmlns:p14="http://schemas.microsoft.com/office/powerpoint/2010/main" val="2916339814"/>
      </p:ext>
    </p:extLst>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35"/>
        <p:cNvGrpSpPr/>
        <p:nvPr/>
      </p:nvGrpSpPr>
      <p:grpSpPr>
        <a:xfrm>
          <a:off x="0" y="0"/>
          <a:ext cx="0" cy="0"/>
          <a:chOff x="0" y="0"/>
          <a:chExt cx="0" cy="0"/>
        </a:xfrm>
      </p:grpSpPr>
      <p:sp>
        <p:nvSpPr>
          <p:cNvPr id="6" name="Google Shape;36;p7"/>
          <p:cNvSpPr/>
          <p:nvPr/>
        </p:nvSpPr>
        <p:spPr>
          <a:xfrm>
            <a:off x="139700" y="209551"/>
            <a:ext cx="11912600" cy="6438900"/>
          </a:xfrm>
          <a:custGeom>
            <a:avLst/>
            <a:gdLst/>
            <a:ahLst/>
            <a:cxnLst/>
            <a:rect l="l" t="t" r="r" b="b"/>
            <a:pathLst>
              <a:path w="92700" h="50102" extrusionOk="0">
                <a:moveTo>
                  <a:pt x="26140" y="187"/>
                </a:moveTo>
                <a:lnTo>
                  <a:pt x="26084" y="205"/>
                </a:lnTo>
                <a:lnTo>
                  <a:pt x="26009" y="224"/>
                </a:lnTo>
                <a:lnTo>
                  <a:pt x="25879" y="336"/>
                </a:lnTo>
                <a:lnTo>
                  <a:pt x="25730" y="485"/>
                </a:lnTo>
                <a:lnTo>
                  <a:pt x="25581" y="652"/>
                </a:lnTo>
                <a:lnTo>
                  <a:pt x="25451" y="838"/>
                </a:lnTo>
                <a:lnTo>
                  <a:pt x="25376" y="987"/>
                </a:lnTo>
                <a:lnTo>
                  <a:pt x="25339" y="1080"/>
                </a:lnTo>
                <a:lnTo>
                  <a:pt x="25358" y="1211"/>
                </a:lnTo>
                <a:lnTo>
                  <a:pt x="25358" y="1229"/>
                </a:lnTo>
                <a:lnTo>
                  <a:pt x="25376" y="1229"/>
                </a:lnTo>
                <a:lnTo>
                  <a:pt x="25432" y="1174"/>
                </a:lnTo>
                <a:lnTo>
                  <a:pt x="25525" y="1062"/>
                </a:lnTo>
                <a:lnTo>
                  <a:pt x="25786" y="745"/>
                </a:lnTo>
                <a:lnTo>
                  <a:pt x="25935" y="596"/>
                </a:lnTo>
                <a:lnTo>
                  <a:pt x="26103" y="447"/>
                </a:lnTo>
                <a:lnTo>
                  <a:pt x="26214" y="652"/>
                </a:lnTo>
                <a:lnTo>
                  <a:pt x="26400" y="969"/>
                </a:lnTo>
                <a:lnTo>
                  <a:pt x="26512" y="1118"/>
                </a:lnTo>
                <a:lnTo>
                  <a:pt x="26605" y="1229"/>
                </a:lnTo>
                <a:lnTo>
                  <a:pt x="26661" y="1267"/>
                </a:lnTo>
                <a:lnTo>
                  <a:pt x="26698" y="1285"/>
                </a:lnTo>
                <a:lnTo>
                  <a:pt x="26736" y="1285"/>
                </a:lnTo>
                <a:lnTo>
                  <a:pt x="26773" y="1267"/>
                </a:lnTo>
                <a:lnTo>
                  <a:pt x="26810" y="1229"/>
                </a:lnTo>
                <a:lnTo>
                  <a:pt x="26829" y="1174"/>
                </a:lnTo>
                <a:lnTo>
                  <a:pt x="26810" y="1118"/>
                </a:lnTo>
                <a:lnTo>
                  <a:pt x="26791" y="1043"/>
                </a:lnTo>
                <a:lnTo>
                  <a:pt x="26717" y="894"/>
                </a:lnTo>
                <a:lnTo>
                  <a:pt x="26624" y="727"/>
                </a:lnTo>
                <a:lnTo>
                  <a:pt x="26382" y="429"/>
                </a:lnTo>
                <a:lnTo>
                  <a:pt x="26233" y="224"/>
                </a:lnTo>
                <a:lnTo>
                  <a:pt x="26196" y="187"/>
                </a:lnTo>
                <a:close/>
                <a:moveTo>
                  <a:pt x="50716" y="187"/>
                </a:moveTo>
                <a:lnTo>
                  <a:pt x="50660" y="205"/>
                </a:lnTo>
                <a:lnTo>
                  <a:pt x="50623" y="243"/>
                </a:lnTo>
                <a:lnTo>
                  <a:pt x="50492" y="373"/>
                </a:lnTo>
                <a:lnTo>
                  <a:pt x="50232" y="689"/>
                </a:lnTo>
                <a:lnTo>
                  <a:pt x="50138" y="820"/>
                </a:lnTo>
                <a:lnTo>
                  <a:pt x="50064" y="876"/>
                </a:lnTo>
                <a:lnTo>
                  <a:pt x="49989" y="913"/>
                </a:lnTo>
                <a:lnTo>
                  <a:pt x="49934" y="932"/>
                </a:lnTo>
                <a:lnTo>
                  <a:pt x="49878" y="932"/>
                </a:lnTo>
                <a:lnTo>
                  <a:pt x="49822" y="894"/>
                </a:lnTo>
                <a:lnTo>
                  <a:pt x="49766" y="857"/>
                </a:lnTo>
                <a:lnTo>
                  <a:pt x="49729" y="801"/>
                </a:lnTo>
                <a:lnTo>
                  <a:pt x="49654" y="671"/>
                </a:lnTo>
                <a:lnTo>
                  <a:pt x="49580" y="541"/>
                </a:lnTo>
                <a:lnTo>
                  <a:pt x="49505" y="429"/>
                </a:lnTo>
                <a:lnTo>
                  <a:pt x="49468" y="392"/>
                </a:lnTo>
                <a:lnTo>
                  <a:pt x="49431" y="354"/>
                </a:lnTo>
                <a:lnTo>
                  <a:pt x="49338" y="354"/>
                </a:lnTo>
                <a:lnTo>
                  <a:pt x="49301" y="373"/>
                </a:lnTo>
                <a:lnTo>
                  <a:pt x="49282" y="410"/>
                </a:lnTo>
                <a:lnTo>
                  <a:pt x="49282" y="466"/>
                </a:lnTo>
                <a:lnTo>
                  <a:pt x="49301" y="541"/>
                </a:lnTo>
                <a:lnTo>
                  <a:pt x="49375" y="689"/>
                </a:lnTo>
                <a:lnTo>
                  <a:pt x="49468" y="838"/>
                </a:lnTo>
                <a:lnTo>
                  <a:pt x="49580" y="1006"/>
                </a:lnTo>
                <a:lnTo>
                  <a:pt x="49710" y="1155"/>
                </a:lnTo>
                <a:lnTo>
                  <a:pt x="49822" y="1248"/>
                </a:lnTo>
                <a:lnTo>
                  <a:pt x="49859" y="1285"/>
                </a:lnTo>
                <a:lnTo>
                  <a:pt x="49915" y="1304"/>
                </a:lnTo>
                <a:lnTo>
                  <a:pt x="49952" y="1304"/>
                </a:lnTo>
                <a:lnTo>
                  <a:pt x="50008" y="1285"/>
                </a:lnTo>
                <a:lnTo>
                  <a:pt x="50138" y="1211"/>
                </a:lnTo>
                <a:lnTo>
                  <a:pt x="50269" y="1099"/>
                </a:lnTo>
                <a:lnTo>
                  <a:pt x="50399" y="969"/>
                </a:lnTo>
                <a:lnTo>
                  <a:pt x="50529" y="801"/>
                </a:lnTo>
                <a:lnTo>
                  <a:pt x="50623" y="652"/>
                </a:lnTo>
                <a:lnTo>
                  <a:pt x="50697" y="522"/>
                </a:lnTo>
                <a:lnTo>
                  <a:pt x="50734" y="410"/>
                </a:lnTo>
                <a:lnTo>
                  <a:pt x="50753" y="317"/>
                </a:lnTo>
                <a:lnTo>
                  <a:pt x="50753" y="243"/>
                </a:lnTo>
                <a:lnTo>
                  <a:pt x="50734" y="205"/>
                </a:lnTo>
                <a:lnTo>
                  <a:pt x="50716" y="187"/>
                </a:lnTo>
                <a:close/>
                <a:moveTo>
                  <a:pt x="28448" y="317"/>
                </a:moveTo>
                <a:lnTo>
                  <a:pt x="28393" y="336"/>
                </a:lnTo>
                <a:lnTo>
                  <a:pt x="28337" y="354"/>
                </a:lnTo>
                <a:lnTo>
                  <a:pt x="28299" y="373"/>
                </a:lnTo>
                <a:lnTo>
                  <a:pt x="28262" y="429"/>
                </a:lnTo>
                <a:lnTo>
                  <a:pt x="28188" y="541"/>
                </a:lnTo>
                <a:lnTo>
                  <a:pt x="28132" y="671"/>
                </a:lnTo>
                <a:lnTo>
                  <a:pt x="28095" y="801"/>
                </a:lnTo>
                <a:lnTo>
                  <a:pt x="28020" y="913"/>
                </a:lnTo>
                <a:lnTo>
                  <a:pt x="27983" y="969"/>
                </a:lnTo>
                <a:lnTo>
                  <a:pt x="27946" y="1006"/>
                </a:lnTo>
                <a:lnTo>
                  <a:pt x="27890" y="1025"/>
                </a:lnTo>
                <a:lnTo>
                  <a:pt x="27834" y="1043"/>
                </a:lnTo>
                <a:lnTo>
                  <a:pt x="27778" y="1043"/>
                </a:lnTo>
                <a:lnTo>
                  <a:pt x="27722" y="1025"/>
                </a:lnTo>
                <a:lnTo>
                  <a:pt x="27666" y="987"/>
                </a:lnTo>
                <a:lnTo>
                  <a:pt x="27629" y="950"/>
                </a:lnTo>
                <a:lnTo>
                  <a:pt x="27573" y="838"/>
                </a:lnTo>
                <a:lnTo>
                  <a:pt x="27517" y="745"/>
                </a:lnTo>
                <a:lnTo>
                  <a:pt x="27369" y="522"/>
                </a:lnTo>
                <a:lnTo>
                  <a:pt x="27238" y="373"/>
                </a:lnTo>
                <a:lnTo>
                  <a:pt x="27238" y="485"/>
                </a:lnTo>
                <a:lnTo>
                  <a:pt x="27275" y="634"/>
                </a:lnTo>
                <a:lnTo>
                  <a:pt x="27313" y="783"/>
                </a:lnTo>
                <a:lnTo>
                  <a:pt x="27369" y="950"/>
                </a:lnTo>
                <a:lnTo>
                  <a:pt x="27443" y="1080"/>
                </a:lnTo>
                <a:lnTo>
                  <a:pt x="27536" y="1211"/>
                </a:lnTo>
                <a:lnTo>
                  <a:pt x="27629" y="1304"/>
                </a:lnTo>
                <a:lnTo>
                  <a:pt x="27704" y="1322"/>
                </a:lnTo>
                <a:lnTo>
                  <a:pt x="27760" y="1341"/>
                </a:lnTo>
                <a:lnTo>
                  <a:pt x="27871" y="1341"/>
                </a:lnTo>
                <a:lnTo>
                  <a:pt x="27964" y="1322"/>
                </a:lnTo>
                <a:lnTo>
                  <a:pt x="28039" y="1267"/>
                </a:lnTo>
                <a:lnTo>
                  <a:pt x="28113" y="1211"/>
                </a:lnTo>
                <a:lnTo>
                  <a:pt x="28169" y="1136"/>
                </a:lnTo>
                <a:lnTo>
                  <a:pt x="28225" y="1043"/>
                </a:lnTo>
                <a:lnTo>
                  <a:pt x="28318" y="876"/>
                </a:lnTo>
                <a:lnTo>
                  <a:pt x="28411" y="727"/>
                </a:lnTo>
                <a:lnTo>
                  <a:pt x="28523" y="559"/>
                </a:lnTo>
                <a:lnTo>
                  <a:pt x="28560" y="466"/>
                </a:lnTo>
                <a:lnTo>
                  <a:pt x="28579" y="392"/>
                </a:lnTo>
                <a:lnTo>
                  <a:pt x="28560" y="373"/>
                </a:lnTo>
                <a:lnTo>
                  <a:pt x="28541" y="336"/>
                </a:lnTo>
                <a:lnTo>
                  <a:pt x="28504" y="336"/>
                </a:lnTo>
                <a:lnTo>
                  <a:pt x="28448" y="317"/>
                </a:lnTo>
                <a:close/>
                <a:moveTo>
                  <a:pt x="32042" y="56"/>
                </a:moveTo>
                <a:lnTo>
                  <a:pt x="32004" y="94"/>
                </a:lnTo>
                <a:lnTo>
                  <a:pt x="31911" y="224"/>
                </a:lnTo>
                <a:lnTo>
                  <a:pt x="31818" y="392"/>
                </a:lnTo>
                <a:lnTo>
                  <a:pt x="31651" y="783"/>
                </a:lnTo>
                <a:lnTo>
                  <a:pt x="31539" y="1043"/>
                </a:lnTo>
                <a:lnTo>
                  <a:pt x="31483" y="969"/>
                </a:lnTo>
                <a:lnTo>
                  <a:pt x="31427" y="838"/>
                </a:lnTo>
                <a:lnTo>
                  <a:pt x="31297" y="578"/>
                </a:lnTo>
                <a:lnTo>
                  <a:pt x="31241" y="447"/>
                </a:lnTo>
                <a:lnTo>
                  <a:pt x="31167" y="354"/>
                </a:lnTo>
                <a:lnTo>
                  <a:pt x="31148" y="336"/>
                </a:lnTo>
                <a:lnTo>
                  <a:pt x="31111" y="317"/>
                </a:lnTo>
                <a:lnTo>
                  <a:pt x="31074" y="336"/>
                </a:lnTo>
                <a:lnTo>
                  <a:pt x="31055" y="354"/>
                </a:lnTo>
                <a:lnTo>
                  <a:pt x="31018" y="392"/>
                </a:lnTo>
                <a:lnTo>
                  <a:pt x="30999" y="447"/>
                </a:lnTo>
                <a:lnTo>
                  <a:pt x="30999" y="522"/>
                </a:lnTo>
                <a:lnTo>
                  <a:pt x="31018" y="578"/>
                </a:lnTo>
                <a:lnTo>
                  <a:pt x="31055" y="727"/>
                </a:lnTo>
                <a:lnTo>
                  <a:pt x="31129" y="876"/>
                </a:lnTo>
                <a:lnTo>
                  <a:pt x="31222" y="1025"/>
                </a:lnTo>
                <a:lnTo>
                  <a:pt x="31316" y="1155"/>
                </a:lnTo>
                <a:lnTo>
                  <a:pt x="31483" y="1341"/>
                </a:lnTo>
                <a:lnTo>
                  <a:pt x="31520" y="1360"/>
                </a:lnTo>
                <a:lnTo>
                  <a:pt x="31558" y="1341"/>
                </a:lnTo>
                <a:lnTo>
                  <a:pt x="31613" y="1322"/>
                </a:lnTo>
                <a:lnTo>
                  <a:pt x="31688" y="1248"/>
                </a:lnTo>
                <a:lnTo>
                  <a:pt x="31800" y="1099"/>
                </a:lnTo>
                <a:lnTo>
                  <a:pt x="31930" y="876"/>
                </a:lnTo>
                <a:lnTo>
                  <a:pt x="32042" y="652"/>
                </a:lnTo>
                <a:lnTo>
                  <a:pt x="32135" y="429"/>
                </a:lnTo>
                <a:lnTo>
                  <a:pt x="32172" y="243"/>
                </a:lnTo>
                <a:lnTo>
                  <a:pt x="32172" y="168"/>
                </a:lnTo>
                <a:lnTo>
                  <a:pt x="32153" y="131"/>
                </a:lnTo>
                <a:lnTo>
                  <a:pt x="32116" y="75"/>
                </a:lnTo>
                <a:lnTo>
                  <a:pt x="32079" y="56"/>
                </a:lnTo>
                <a:close/>
                <a:moveTo>
                  <a:pt x="11413" y="243"/>
                </a:moveTo>
                <a:lnTo>
                  <a:pt x="11376" y="261"/>
                </a:lnTo>
                <a:lnTo>
                  <a:pt x="11189" y="466"/>
                </a:lnTo>
                <a:lnTo>
                  <a:pt x="10892" y="801"/>
                </a:lnTo>
                <a:lnTo>
                  <a:pt x="10743" y="987"/>
                </a:lnTo>
                <a:lnTo>
                  <a:pt x="10631" y="1155"/>
                </a:lnTo>
                <a:lnTo>
                  <a:pt x="10575" y="1285"/>
                </a:lnTo>
                <a:lnTo>
                  <a:pt x="10575" y="1322"/>
                </a:lnTo>
                <a:lnTo>
                  <a:pt x="10594" y="1360"/>
                </a:lnTo>
                <a:lnTo>
                  <a:pt x="10631" y="1378"/>
                </a:lnTo>
                <a:lnTo>
                  <a:pt x="10668" y="1360"/>
                </a:lnTo>
                <a:lnTo>
                  <a:pt x="10780" y="1304"/>
                </a:lnTo>
                <a:lnTo>
                  <a:pt x="10910" y="1192"/>
                </a:lnTo>
                <a:lnTo>
                  <a:pt x="11041" y="1043"/>
                </a:lnTo>
                <a:lnTo>
                  <a:pt x="11283" y="745"/>
                </a:lnTo>
                <a:lnTo>
                  <a:pt x="11431" y="541"/>
                </a:lnTo>
                <a:lnTo>
                  <a:pt x="11543" y="745"/>
                </a:lnTo>
                <a:lnTo>
                  <a:pt x="11711" y="1062"/>
                </a:lnTo>
                <a:lnTo>
                  <a:pt x="11804" y="1192"/>
                </a:lnTo>
                <a:lnTo>
                  <a:pt x="11897" y="1285"/>
                </a:lnTo>
                <a:lnTo>
                  <a:pt x="11953" y="1322"/>
                </a:lnTo>
                <a:lnTo>
                  <a:pt x="11990" y="1322"/>
                </a:lnTo>
                <a:lnTo>
                  <a:pt x="12027" y="1304"/>
                </a:lnTo>
                <a:lnTo>
                  <a:pt x="12065" y="1267"/>
                </a:lnTo>
                <a:lnTo>
                  <a:pt x="12065" y="1229"/>
                </a:lnTo>
                <a:lnTo>
                  <a:pt x="12065" y="1174"/>
                </a:lnTo>
                <a:lnTo>
                  <a:pt x="12009" y="1006"/>
                </a:lnTo>
                <a:lnTo>
                  <a:pt x="11916" y="820"/>
                </a:lnTo>
                <a:lnTo>
                  <a:pt x="11804" y="634"/>
                </a:lnTo>
                <a:lnTo>
                  <a:pt x="11674" y="466"/>
                </a:lnTo>
                <a:lnTo>
                  <a:pt x="11543" y="317"/>
                </a:lnTo>
                <a:lnTo>
                  <a:pt x="11487" y="280"/>
                </a:lnTo>
                <a:lnTo>
                  <a:pt x="11450" y="243"/>
                </a:lnTo>
                <a:close/>
                <a:moveTo>
                  <a:pt x="81268" y="243"/>
                </a:moveTo>
                <a:lnTo>
                  <a:pt x="81156" y="336"/>
                </a:lnTo>
                <a:lnTo>
                  <a:pt x="81026" y="466"/>
                </a:lnTo>
                <a:lnTo>
                  <a:pt x="80895" y="634"/>
                </a:lnTo>
                <a:lnTo>
                  <a:pt x="80784" y="838"/>
                </a:lnTo>
                <a:lnTo>
                  <a:pt x="80691" y="1025"/>
                </a:lnTo>
                <a:lnTo>
                  <a:pt x="80635" y="1174"/>
                </a:lnTo>
                <a:lnTo>
                  <a:pt x="80635" y="1229"/>
                </a:lnTo>
                <a:lnTo>
                  <a:pt x="80635" y="1267"/>
                </a:lnTo>
                <a:lnTo>
                  <a:pt x="80672" y="1304"/>
                </a:lnTo>
                <a:lnTo>
                  <a:pt x="80709" y="1322"/>
                </a:lnTo>
                <a:lnTo>
                  <a:pt x="80747" y="1322"/>
                </a:lnTo>
                <a:lnTo>
                  <a:pt x="80802" y="1285"/>
                </a:lnTo>
                <a:lnTo>
                  <a:pt x="80895" y="1192"/>
                </a:lnTo>
                <a:lnTo>
                  <a:pt x="80989" y="1062"/>
                </a:lnTo>
                <a:lnTo>
                  <a:pt x="81156" y="745"/>
                </a:lnTo>
                <a:lnTo>
                  <a:pt x="81268" y="541"/>
                </a:lnTo>
                <a:lnTo>
                  <a:pt x="81417" y="745"/>
                </a:lnTo>
                <a:lnTo>
                  <a:pt x="81659" y="1043"/>
                </a:lnTo>
                <a:lnTo>
                  <a:pt x="81789" y="1192"/>
                </a:lnTo>
                <a:lnTo>
                  <a:pt x="81919" y="1304"/>
                </a:lnTo>
                <a:lnTo>
                  <a:pt x="82031" y="1360"/>
                </a:lnTo>
                <a:lnTo>
                  <a:pt x="82087" y="1378"/>
                </a:lnTo>
                <a:lnTo>
                  <a:pt x="82124" y="1360"/>
                </a:lnTo>
                <a:lnTo>
                  <a:pt x="82143" y="1322"/>
                </a:lnTo>
                <a:lnTo>
                  <a:pt x="82124" y="1285"/>
                </a:lnTo>
                <a:lnTo>
                  <a:pt x="82068" y="1155"/>
                </a:lnTo>
                <a:lnTo>
                  <a:pt x="81957" y="987"/>
                </a:lnTo>
                <a:lnTo>
                  <a:pt x="81826" y="820"/>
                </a:lnTo>
                <a:lnTo>
                  <a:pt x="81510" y="466"/>
                </a:lnTo>
                <a:lnTo>
                  <a:pt x="81324" y="261"/>
                </a:lnTo>
                <a:lnTo>
                  <a:pt x="81305" y="243"/>
                </a:lnTo>
                <a:close/>
                <a:moveTo>
                  <a:pt x="35877" y="1"/>
                </a:moveTo>
                <a:lnTo>
                  <a:pt x="35821" y="19"/>
                </a:lnTo>
                <a:lnTo>
                  <a:pt x="35765" y="56"/>
                </a:lnTo>
                <a:lnTo>
                  <a:pt x="35709" y="131"/>
                </a:lnTo>
                <a:lnTo>
                  <a:pt x="35598" y="299"/>
                </a:lnTo>
                <a:lnTo>
                  <a:pt x="35467" y="522"/>
                </a:lnTo>
                <a:lnTo>
                  <a:pt x="35356" y="727"/>
                </a:lnTo>
                <a:lnTo>
                  <a:pt x="35244" y="1006"/>
                </a:lnTo>
                <a:lnTo>
                  <a:pt x="34927" y="559"/>
                </a:lnTo>
                <a:lnTo>
                  <a:pt x="34834" y="447"/>
                </a:lnTo>
                <a:lnTo>
                  <a:pt x="34741" y="354"/>
                </a:lnTo>
                <a:lnTo>
                  <a:pt x="34667" y="317"/>
                </a:lnTo>
                <a:lnTo>
                  <a:pt x="34630" y="317"/>
                </a:lnTo>
                <a:lnTo>
                  <a:pt x="34611" y="336"/>
                </a:lnTo>
                <a:lnTo>
                  <a:pt x="34592" y="373"/>
                </a:lnTo>
                <a:lnTo>
                  <a:pt x="34592" y="429"/>
                </a:lnTo>
                <a:lnTo>
                  <a:pt x="34630" y="559"/>
                </a:lnTo>
                <a:lnTo>
                  <a:pt x="34704" y="708"/>
                </a:lnTo>
                <a:lnTo>
                  <a:pt x="34816" y="876"/>
                </a:lnTo>
                <a:lnTo>
                  <a:pt x="35039" y="1155"/>
                </a:lnTo>
                <a:lnTo>
                  <a:pt x="35207" y="1341"/>
                </a:lnTo>
                <a:lnTo>
                  <a:pt x="35244" y="1378"/>
                </a:lnTo>
                <a:lnTo>
                  <a:pt x="35281" y="1397"/>
                </a:lnTo>
                <a:lnTo>
                  <a:pt x="35300" y="1397"/>
                </a:lnTo>
                <a:lnTo>
                  <a:pt x="35337" y="1378"/>
                </a:lnTo>
                <a:lnTo>
                  <a:pt x="35393" y="1341"/>
                </a:lnTo>
                <a:lnTo>
                  <a:pt x="35430" y="1267"/>
                </a:lnTo>
                <a:lnTo>
                  <a:pt x="35505" y="1080"/>
                </a:lnTo>
                <a:lnTo>
                  <a:pt x="35542" y="950"/>
                </a:lnTo>
                <a:lnTo>
                  <a:pt x="35635" y="783"/>
                </a:lnTo>
                <a:lnTo>
                  <a:pt x="35784" y="541"/>
                </a:lnTo>
                <a:lnTo>
                  <a:pt x="35914" y="317"/>
                </a:lnTo>
                <a:lnTo>
                  <a:pt x="35951" y="224"/>
                </a:lnTo>
                <a:lnTo>
                  <a:pt x="35951" y="131"/>
                </a:lnTo>
                <a:lnTo>
                  <a:pt x="35933" y="56"/>
                </a:lnTo>
                <a:lnTo>
                  <a:pt x="35914" y="1"/>
                </a:lnTo>
                <a:close/>
                <a:moveTo>
                  <a:pt x="44516" y="373"/>
                </a:moveTo>
                <a:lnTo>
                  <a:pt x="44460" y="392"/>
                </a:lnTo>
                <a:lnTo>
                  <a:pt x="44385" y="429"/>
                </a:lnTo>
                <a:lnTo>
                  <a:pt x="44311" y="485"/>
                </a:lnTo>
                <a:lnTo>
                  <a:pt x="44199" y="596"/>
                </a:lnTo>
                <a:lnTo>
                  <a:pt x="44088" y="727"/>
                </a:lnTo>
                <a:lnTo>
                  <a:pt x="43901" y="1006"/>
                </a:lnTo>
                <a:lnTo>
                  <a:pt x="43864" y="1080"/>
                </a:lnTo>
                <a:lnTo>
                  <a:pt x="43808" y="1248"/>
                </a:lnTo>
                <a:lnTo>
                  <a:pt x="43790" y="1322"/>
                </a:lnTo>
                <a:lnTo>
                  <a:pt x="43771" y="1360"/>
                </a:lnTo>
                <a:lnTo>
                  <a:pt x="43790" y="1378"/>
                </a:lnTo>
                <a:lnTo>
                  <a:pt x="43790" y="1397"/>
                </a:lnTo>
                <a:lnTo>
                  <a:pt x="43846" y="1360"/>
                </a:lnTo>
                <a:lnTo>
                  <a:pt x="43994" y="1248"/>
                </a:lnTo>
                <a:lnTo>
                  <a:pt x="44125" y="1099"/>
                </a:lnTo>
                <a:lnTo>
                  <a:pt x="44255" y="950"/>
                </a:lnTo>
                <a:lnTo>
                  <a:pt x="44404" y="820"/>
                </a:lnTo>
                <a:lnTo>
                  <a:pt x="44497" y="745"/>
                </a:lnTo>
                <a:lnTo>
                  <a:pt x="44553" y="708"/>
                </a:lnTo>
                <a:lnTo>
                  <a:pt x="44590" y="727"/>
                </a:lnTo>
                <a:lnTo>
                  <a:pt x="44609" y="745"/>
                </a:lnTo>
                <a:lnTo>
                  <a:pt x="44702" y="820"/>
                </a:lnTo>
                <a:lnTo>
                  <a:pt x="44739" y="876"/>
                </a:lnTo>
                <a:lnTo>
                  <a:pt x="44776" y="969"/>
                </a:lnTo>
                <a:lnTo>
                  <a:pt x="44870" y="1155"/>
                </a:lnTo>
                <a:lnTo>
                  <a:pt x="44925" y="1248"/>
                </a:lnTo>
                <a:lnTo>
                  <a:pt x="44981" y="1322"/>
                </a:lnTo>
                <a:lnTo>
                  <a:pt x="45037" y="1378"/>
                </a:lnTo>
                <a:lnTo>
                  <a:pt x="45093" y="1397"/>
                </a:lnTo>
                <a:lnTo>
                  <a:pt x="45186" y="1397"/>
                </a:lnTo>
                <a:lnTo>
                  <a:pt x="45223" y="1360"/>
                </a:lnTo>
                <a:lnTo>
                  <a:pt x="45242" y="1304"/>
                </a:lnTo>
                <a:lnTo>
                  <a:pt x="45242" y="1248"/>
                </a:lnTo>
                <a:lnTo>
                  <a:pt x="45205" y="1099"/>
                </a:lnTo>
                <a:lnTo>
                  <a:pt x="45149" y="987"/>
                </a:lnTo>
                <a:lnTo>
                  <a:pt x="45000" y="708"/>
                </a:lnTo>
                <a:lnTo>
                  <a:pt x="44907" y="578"/>
                </a:lnTo>
                <a:lnTo>
                  <a:pt x="44814" y="485"/>
                </a:lnTo>
                <a:lnTo>
                  <a:pt x="44702" y="392"/>
                </a:lnTo>
                <a:lnTo>
                  <a:pt x="44646" y="373"/>
                </a:lnTo>
                <a:close/>
                <a:moveTo>
                  <a:pt x="54328" y="56"/>
                </a:moveTo>
                <a:lnTo>
                  <a:pt x="54290" y="75"/>
                </a:lnTo>
                <a:lnTo>
                  <a:pt x="54253" y="112"/>
                </a:lnTo>
                <a:lnTo>
                  <a:pt x="53992" y="652"/>
                </a:lnTo>
                <a:lnTo>
                  <a:pt x="53899" y="820"/>
                </a:lnTo>
                <a:lnTo>
                  <a:pt x="53806" y="969"/>
                </a:lnTo>
                <a:lnTo>
                  <a:pt x="53713" y="1062"/>
                </a:lnTo>
                <a:lnTo>
                  <a:pt x="53676" y="1099"/>
                </a:lnTo>
                <a:lnTo>
                  <a:pt x="53639" y="1118"/>
                </a:lnTo>
                <a:lnTo>
                  <a:pt x="53601" y="1099"/>
                </a:lnTo>
                <a:lnTo>
                  <a:pt x="53564" y="1080"/>
                </a:lnTo>
                <a:lnTo>
                  <a:pt x="53471" y="969"/>
                </a:lnTo>
                <a:lnTo>
                  <a:pt x="53378" y="820"/>
                </a:lnTo>
                <a:lnTo>
                  <a:pt x="53285" y="652"/>
                </a:lnTo>
                <a:lnTo>
                  <a:pt x="53192" y="485"/>
                </a:lnTo>
                <a:lnTo>
                  <a:pt x="53117" y="336"/>
                </a:lnTo>
                <a:lnTo>
                  <a:pt x="53043" y="261"/>
                </a:lnTo>
                <a:lnTo>
                  <a:pt x="53006" y="243"/>
                </a:lnTo>
                <a:lnTo>
                  <a:pt x="52987" y="243"/>
                </a:lnTo>
                <a:lnTo>
                  <a:pt x="52968" y="280"/>
                </a:lnTo>
                <a:lnTo>
                  <a:pt x="52950" y="317"/>
                </a:lnTo>
                <a:lnTo>
                  <a:pt x="52987" y="485"/>
                </a:lnTo>
                <a:lnTo>
                  <a:pt x="53043" y="708"/>
                </a:lnTo>
                <a:lnTo>
                  <a:pt x="53155" y="932"/>
                </a:lnTo>
                <a:lnTo>
                  <a:pt x="53266" y="1155"/>
                </a:lnTo>
                <a:lnTo>
                  <a:pt x="53341" y="1248"/>
                </a:lnTo>
                <a:lnTo>
                  <a:pt x="53415" y="1322"/>
                </a:lnTo>
                <a:lnTo>
                  <a:pt x="53490" y="1378"/>
                </a:lnTo>
                <a:lnTo>
                  <a:pt x="53564" y="1416"/>
                </a:lnTo>
                <a:lnTo>
                  <a:pt x="53657" y="1416"/>
                </a:lnTo>
                <a:lnTo>
                  <a:pt x="53732" y="1397"/>
                </a:lnTo>
                <a:lnTo>
                  <a:pt x="53806" y="1341"/>
                </a:lnTo>
                <a:lnTo>
                  <a:pt x="53881" y="1267"/>
                </a:lnTo>
                <a:lnTo>
                  <a:pt x="54011" y="1062"/>
                </a:lnTo>
                <a:lnTo>
                  <a:pt x="54234" y="671"/>
                </a:lnTo>
                <a:lnTo>
                  <a:pt x="54383" y="447"/>
                </a:lnTo>
                <a:lnTo>
                  <a:pt x="54458" y="317"/>
                </a:lnTo>
                <a:lnTo>
                  <a:pt x="54476" y="243"/>
                </a:lnTo>
                <a:lnTo>
                  <a:pt x="54495" y="187"/>
                </a:lnTo>
                <a:lnTo>
                  <a:pt x="54458" y="112"/>
                </a:lnTo>
                <a:lnTo>
                  <a:pt x="54402" y="56"/>
                </a:lnTo>
                <a:close/>
                <a:moveTo>
                  <a:pt x="58126" y="168"/>
                </a:moveTo>
                <a:lnTo>
                  <a:pt x="58051" y="187"/>
                </a:lnTo>
                <a:lnTo>
                  <a:pt x="57995" y="243"/>
                </a:lnTo>
                <a:lnTo>
                  <a:pt x="57884" y="373"/>
                </a:lnTo>
                <a:lnTo>
                  <a:pt x="57772" y="522"/>
                </a:lnTo>
                <a:lnTo>
                  <a:pt x="57679" y="689"/>
                </a:lnTo>
                <a:lnTo>
                  <a:pt x="57586" y="857"/>
                </a:lnTo>
                <a:lnTo>
                  <a:pt x="57493" y="987"/>
                </a:lnTo>
                <a:lnTo>
                  <a:pt x="57399" y="1062"/>
                </a:lnTo>
                <a:lnTo>
                  <a:pt x="57362" y="1080"/>
                </a:lnTo>
                <a:lnTo>
                  <a:pt x="57325" y="1080"/>
                </a:lnTo>
                <a:lnTo>
                  <a:pt x="57269" y="1043"/>
                </a:lnTo>
                <a:lnTo>
                  <a:pt x="57195" y="950"/>
                </a:lnTo>
                <a:lnTo>
                  <a:pt x="57046" y="727"/>
                </a:lnTo>
                <a:lnTo>
                  <a:pt x="56897" y="522"/>
                </a:lnTo>
                <a:lnTo>
                  <a:pt x="56841" y="466"/>
                </a:lnTo>
                <a:lnTo>
                  <a:pt x="56804" y="447"/>
                </a:lnTo>
                <a:lnTo>
                  <a:pt x="56785" y="447"/>
                </a:lnTo>
                <a:lnTo>
                  <a:pt x="56804" y="429"/>
                </a:lnTo>
                <a:lnTo>
                  <a:pt x="56822" y="410"/>
                </a:lnTo>
                <a:lnTo>
                  <a:pt x="56804" y="373"/>
                </a:lnTo>
                <a:lnTo>
                  <a:pt x="56748" y="336"/>
                </a:lnTo>
                <a:lnTo>
                  <a:pt x="56692" y="336"/>
                </a:lnTo>
                <a:lnTo>
                  <a:pt x="56636" y="354"/>
                </a:lnTo>
                <a:lnTo>
                  <a:pt x="56618" y="373"/>
                </a:lnTo>
                <a:lnTo>
                  <a:pt x="56599" y="410"/>
                </a:lnTo>
                <a:lnTo>
                  <a:pt x="56599" y="447"/>
                </a:lnTo>
                <a:lnTo>
                  <a:pt x="56618" y="503"/>
                </a:lnTo>
                <a:lnTo>
                  <a:pt x="56673" y="671"/>
                </a:lnTo>
                <a:lnTo>
                  <a:pt x="56785" y="838"/>
                </a:lnTo>
                <a:lnTo>
                  <a:pt x="56915" y="1043"/>
                </a:lnTo>
                <a:lnTo>
                  <a:pt x="57064" y="1211"/>
                </a:lnTo>
                <a:lnTo>
                  <a:pt x="57139" y="1285"/>
                </a:lnTo>
                <a:lnTo>
                  <a:pt x="57213" y="1341"/>
                </a:lnTo>
                <a:lnTo>
                  <a:pt x="57344" y="1397"/>
                </a:lnTo>
                <a:lnTo>
                  <a:pt x="57437" y="1416"/>
                </a:lnTo>
                <a:lnTo>
                  <a:pt x="57511" y="1416"/>
                </a:lnTo>
                <a:lnTo>
                  <a:pt x="57567" y="1397"/>
                </a:lnTo>
                <a:lnTo>
                  <a:pt x="57623" y="1341"/>
                </a:lnTo>
                <a:lnTo>
                  <a:pt x="57660" y="1267"/>
                </a:lnTo>
                <a:lnTo>
                  <a:pt x="57753" y="1099"/>
                </a:lnTo>
                <a:lnTo>
                  <a:pt x="57865" y="894"/>
                </a:lnTo>
                <a:lnTo>
                  <a:pt x="58032" y="559"/>
                </a:lnTo>
                <a:lnTo>
                  <a:pt x="58126" y="410"/>
                </a:lnTo>
                <a:lnTo>
                  <a:pt x="58163" y="261"/>
                </a:lnTo>
                <a:lnTo>
                  <a:pt x="58181" y="224"/>
                </a:lnTo>
                <a:lnTo>
                  <a:pt x="58181" y="187"/>
                </a:lnTo>
                <a:lnTo>
                  <a:pt x="58163" y="168"/>
                </a:lnTo>
                <a:close/>
                <a:moveTo>
                  <a:pt x="18711" y="280"/>
                </a:moveTo>
                <a:lnTo>
                  <a:pt x="18674" y="299"/>
                </a:lnTo>
                <a:lnTo>
                  <a:pt x="18655" y="317"/>
                </a:lnTo>
                <a:lnTo>
                  <a:pt x="18599" y="373"/>
                </a:lnTo>
                <a:lnTo>
                  <a:pt x="18525" y="466"/>
                </a:lnTo>
                <a:lnTo>
                  <a:pt x="18376" y="634"/>
                </a:lnTo>
                <a:lnTo>
                  <a:pt x="18153" y="932"/>
                </a:lnTo>
                <a:lnTo>
                  <a:pt x="18041" y="1099"/>
                </a:lnTo>
                <a:lnTo>
                  <a:pt x="17948" y="1229"/>
                </a:lnTo>
                <a:lnTo>
                  <a:pt x="17911" y="1341"/>
                </a:lnTo>
                <a:lnTo>
                  <a:pt x="17911" y="1378"/>
                </a:lnTo>
                <a:lnTo>
                  <a:pt x="17929" y="1416"/>
                </a:lnTo>
                <a:lnTo>
                  <a:pt x="17948" y="1416"/>
                </a:lnTo>
                <a:lnTo>
                  <a:pt x="17966" y="1397"/>
                </a:lnTo>
                <a:lnTo>
                  <a:pt x="18060" y="1304"/>
                </a:lnTo>
                <a:lnTo>
                  <a:pt x="18320" y="1006"/>
                </a:lnTo>
                <a:lnTo>
                  <a:pt x="18730" y="503"/>
                </a:lnTo>
                <a:lnTo>
                  <a:pt x="18823" y="708"/>
                </a:lnTo>
                <a:lnTo>
                  <a:pt x="18972" y="1006"/>
                </a:lnTo>
                <a:lnTo>
                  <a:pt x="19046" y="1136"/>
                </a:lnTo>
                <a:lnTo>
                  <a:pt x="19139" y="1267"/>
                </a:lnTo>
                <a:lnTo>
                  <a:pt x="19214" y="1360"/>
                </a:lnTo>
                <a:lnTo>
                  <a:pt x="19307" y="1416"/>
                </a:lnTo>
                <a:lnTo>
                  <a:pt x="19363" y="1434"/>
                </a:lnTo>
                <a:lnTo>
                  <a:pt x="19400" y="1434"/>
                </a:lnTo>
                <a:lnTo>
                  <a:pt x="19437" y="1416"/>
                </a:lnTo>
                <a:lnTo>
                  <a:pt x="19456" y="1397"/>
                </a:lnTo>
                <a:lnTo>
                  <a:pt x="19456" y="1322"/>
                </a:lnTo>
                <a:lnTo>
                  <a:pt x="19419" y="1229"/>
                </a:lnTo>
                <a:lnTo>
                  <a:pt x="19288" y="1025"/>
                </a:lnTo>
                <a:lnTo>
                  <a:pt x="19177" y="857"/>
                </a:lnTo>
                <a:lnTo>
                  <a:pt x="19009" y="559"/>
                </a:lnTo>
                <a:lnTo>
                  <a:pt x="18916" y="392"/>
                </a:lnTo>
                <a:lnTo>
                  <a:pt x="18860" y="336"/>
                </a:lnTo>
                <a:lnTo>
                  <a:pt x="18823" y="299"/>
                </a:lnTo>
                <a:lnTo>
                  <a:pt x="18767" y="280"/>
                </a:lnTo>
                <a:close/>
                <a:moveTo>
                  <a:pt x="46936" y="224"/>
                </a:moveTo>
                <a:lnTo>
                  <a:pt x="46880" y="261"/>
                </a:lnTo>
                <a:lnTo>
                  <a:pt x="46787" y="354"/>
                </a:lnTo>
                <a:lnTo>
                  <a:pt x="46713" y="447"/>
                </a:lnTo>
                <a:lnTo>
                  <a:pt x="46601" y="689"/>
                </a:lnTo>
                <a:lnTo>
                  <a:pt x="46415" y="1155"/>
                </a:lnTo>
                <a:lnTo>
                  <a:pt x="46266" y="987"/>
                </a:lnTo>
                <a:lnTo>
                  <a:pt x="46024" y="745"/>
                </a:lnTo>
                <a:lnTo>
                  <a:pt x="45819" y="503"/>
                </a:lnTo>
                <a:lnTo>
                  <a:pt x="45726" y="429"/>
                </a:lnTo>
                <a:lnTo>
                  <a:pt x="45689" y="410"/>
                </a:lnTo>
                <a:lnTo>
                  <a:pt x="45651" y="429"/>
                </a:lnTo>
                <a:lnTo>
                  <a:pt x="45651" y="447"/>
                </a:lnTo>
                <a:lnTo>
                  <a:pt x="45651" y="541"/>
                </a:lnTo>
                <a:lnTo>
                  <a:pt x="45707" y="671"/>
                </a:lnTo>
                <a:lnTo>
                  <a:pt x="45782" y="801"/>
                </a:lnTo>
                <a:lnTo>
                  <a:pt x="45968" y="1043"/>
                </a:lnTo>
                <a:lnTo>
                  <a:pt x="46061" y="1174"/>
                </a:lnTo>
                <a:lnTo>
                  <a:pt x="46173" y="1285"/>
                </a:lnTo>
                <a:lnTo>
                  <a:pt x="46285" y="1378"/>
                </a:lnTo>
                <a:lnTo>
                  <a:pt x="46359" y="1416"/>
                </a:lnTo>
                <a:lnTo>
                  <a:pt x="46433" y="1434"/>
                </a:lnTo>
                <a:lnTo>
                  <a:pt x="46508" y="1397"/>
                </a:lnTo>
                <a:lnTo>
                  <a:pt x="46564" y="1341"/>
                </a:lnTo>
                <a:lnTo>
                  <a:pt x="46638" y="1248"/>
                </a:lnTo>
                <a:lnTo>
                  <a:pt x="46713" y="1099"/>
                </a:lnTo>
                <a:lnTo>
                  <a:pt x="46880" y="820"/>
                </a:lnTo>
                <a:lnTo>
                  <a:pt x="46955" y="652"/>
                </a:lnTo>
                <a:lnTo>
                  <a:pt x="46992" y="578"/>
                </a:lnTo>
                <a:lnTo>
                  <a:pt x="46992" y="503"/>
                </a:lnTo>
                <a:lnTo>
                  <a:pt x="47011" y="429"/>
                </a:lnTo>
                <a:lnTo>
                  <a:pt x="47011" y="317"/>
                </a:lnTo>
                <a:lnTo>
                  <a:pt x="46992" y="261"/>
                </a:lnTo>
                <a:lnTo>
                  <a:pt x="46973" y="224"/>
                </a:lnTo>
                <a:close/>
                <a:moveTo>
                  <a:pt x="51833" y="243"/>
                </a:moveTo>
                <a:lnTo>
                  <a:pt x="51740" y="261"/>
                </a:lnTo>
                <a:lnTo>
                  <a:pt x="51684" y="280"/>
                </a:lnTo>
                <a:lnTo>
                  <a:pt x="51647" y="317"/>
                </a:lnTo>
                <a:lnTo>
                  <a:pt x="51553" y="429"/>
                </a:lnTo>
                <a:lnTo>
                  <a:pt x="51423" y="652"/>
                </a:lnTo>
                <a:lnTo>
                  <a:pt x="51311" y="876"/>
                </a:lnTo>
                <a:lnTo>
                  <a:pt x="51218" y="1174"/>
                </a:lnTo>
                <a:lnTo>
                  <a:pt x="51181" y="1360"/>
                </a:lnTo>
                <a:lnTo>
                  <a:pt x="51181" y="1416"/>
                </a:lnTo>
                <a:lnTo>
                  <a:pt x="51218" y="1416"/>
                </a:lnTo>
                <a:lnTo>
                  <a:pt x="51311" y="1341"/>
                </a:lnTo>
                <a:lnTo>
                  <a:pt x="51404" y="1248"/>
                </a:lnTo>
                <a:lnTo>
                  <a:pt x="51498" y="1136"/>
                </a:lnTo>
                <a:lnTo>
                  <a:pt x="51572" y="1025"/>
                </a:lnTo>
                <a:lnTo>
                  <a:pt x="51684" y="764"/>
                </a:lnTo>
                <a:lnTo>
                  <a:pt x="51795" y="541"/>
                </a:lnTo>
                <a:lnTo>
                  <a:pt x="51926" y="652"/>
                </a:lnTo>
                <a:lnTo>
                  <a:pt x="52037" y="783"/>
                </a:lnTo>
                <a:lnTo>
                  <a:pt x="52131" y="913"/>
                </a:lnTo>
                <a:lnTo>
                  <a:pt x="52205" y="1062"/>
                </a:lnTo>
                <a:lnTo>
                  <a:pt x="52298" y="1267"/>
                </a:lnTo>
                <a:lnTo>
                  <a:pt x="52373" y="1378"/>
                </a:lnTo>
                <a:lnTo>
                  <a:pt x="52410" y="1416"/>
                </a:lnTo>
                <a:lnTo>
                  <a:pt x="52447" y="1434"/>
                </a:lnTo>
                <a:lnTo>
                  <a:pt x="52522" y="1434"/>
                </a:lnTo>
                <a:lnTo>
                  <a:pt x="52559" y="1416"/>
                </a:lnTo>
                <a:lnTo>
                  <a:pt x="52577" y="1378"/>
                </a:lnTo>
                <a:lnTo>
                  <a:pt x="52596" y="1341"/>
                </a:lnTo>
                <a:lnTo>
                  <a:pt x="52577" y="1211"/>
                </a:lnTo>
                <a:lnTo>
                  <a:pt x="52522" y="1080"/>
                </a:lnTo>
                <a:lnTo>
                  <a:pt x="52466" y="932"/>
                </a:lnTo>
                <a:lnTo>
                  <a:pt x="52391" y="783"/>
                </a:lnTo>
                <a:lnTo>
                  <a:pt x="52280" y="634"/>
                </a:lnTo>
                <a:lnTo>
                  <a:pt x="52112" y="429"/>
                </a:lnTo>
                <a:lnTo>
                  <a:pt x="52019" y="336"/>
                </a:lnTo>
                <a:lnTo>
                  <a:pt x="51926" y="280"/>
                </a:lnTo>
                <a:lnTo>
                  <a:pt x="51833" y="243"/>
                </a:lnTo>
                <a:close/>
                <a:moveTo>
                  <a:pt x="55649" y="205"/>
                </a:moveTo>
                <a:lnTo>
                  <a:pt x="55575" y="243"/>
                </a:lnTo>
                <a:lnTo>
                  <a:pt x="55500" y="280"/>
                </a:lnTo>
                <a:lnTo>
                  <a:pt x="55407" y="354"/>
                </a:lnTo>
                <a:lnTo>
                  <a:pt x="55314" y="447"/>
                </a:lnTo>
                <a:lnTo>
                  <a:pt x="55147" y="671"/>
                </a:lnTo>
                <a:lnTo>
                  <a:pt x="54979" y="894"/>
                </a:lnTo>
                <a:lnTo>
                  <a:pt x="54849" y="1118"/>
                </a:lnTo>
                <a:lnTo>
                  <a:pt x="54793" y="1285"/>
                </a:lnTo>
                <a:lnTo>
                  <a:pt x="54793" y="1341"/>
                </a:lnTo>
                <a:lnTo>
                  <a:pt x="54812" y="1360"/>
                </a:lnTo>
                <a:lnTo>
                  <a:pt x="54923" y="1248"/>
                </a:lnTo>
                <a:lnTo>
                  <a:pt x="55184" y="969"/>
                </a:lnTo>
                <a:lnTo>
                  <a:pt x="55445" y="671"/>
                </a:lnTo>
                <a:lnTo>
                  <a:pt x="55612" y="485"/>
                </a:lnTo>
                <a:lnTo>
                  <a:pt x="55724" y="708"/>
                </a:lnTo>
                <a:lnTo>
                  <a:pt x="55947" y="1080"/>
                </a:lnTo>
                <a:lnTo>
                  <a:pt x="56059" y="1248"/>
                </a:lnTo>
                <a:lnTo>
                  <a:pt x="56171" y="1378"/>
                </a:lnTo>
                <a:lnTo>
                  <a:pt x="56227" y="1416"/>
                </a:lnTo>
                <a:lnTo>
                  <a:pt x="56264" y="1434"/>
                </a:lnTo>
                <a:lnTo>
                  <a:pt x="56301" y="1434"/>
                </a:lnTo>
                <a:lnTo>
                  <a:pt x="56338" y="1397"/>
                </a:lnTo>
                <a:lnTo>
                  <a:pt x="56357" y="1341"/>
                </a:lnTo>
                <a:lnTo>
                  <a:pt x="56357" y="1285"/>
                </a:lnTo>
                <a:lnTo>
                  <a:pt x="56320" y="1155"/>
                </a:lnTo>
                <a:lnTo>
                  <a:pt x="56245" y="987"/>
                </a:lnTo>
                <a:lnTo>
                  <a:pt x="56133" y="820"/>
                </a:lnTo>
                <a:lnTo>
                  <a:pt x="55910" y="503"/>
                </a:lnTo>
                <a:lnTo>
                  <a:pt x="55742" y="261"/>
                </a:lnTo>
                <a:lnTo>
                  <a:pt x="55705" y="224"/>
                </a:lnTo>
                <a:lnTo>
                  <a:pt x="55649" y="205"/>
                </a:lnTo>
                <a:close/>
                <a:moveTo>
                  <a:pt x="65368" y="261"/>
                </a:moveTo>
                <a:lnTo>
                  <a:pt x="65294" y="299"/>
                </a:lnTo>
                <a:lnTo>
                  <a:pt x="65238" y="336"/>
                </a:lnTo>
                <a:lnTo>
                  <a:pt x="65182" y="392"/>
                </a:lnTo>
                <a:lnTo>
                  <a:pt x="65145" y="466"/>
                </a:lnTo>
                <a:lnTo>
                  <a:pt x="65089" y="615"/>
                </a:lnTo>
                <a:lnTo>
                  <a:pt x="65033" y="764"/>
                </a:lnTo>
                <a:lnTo>
                  <a:pt x="64977" y="913"/>
                </a:lnTo>
                <a:lnTo>
                  <a:pt x="64940" y="969"/>
                </a:lnTo>
                <a:lnTo>
                  <a:pt x="64903" y="1025"/>
                </a:lnTo>
                <a:lnTo>
                  <a:pt x="64865" y="1080"/>
                </a:lnTo>
                <a:lnTo>
                  <a:pt x="64809" y="1099"/>
                </a:lnTo>
                <a:lnTo>
                  <a:pt x="64716" y="1118"/>
                </a:lnTo>
                <a:lnTo>
                  <a:pt x="64661" y="1118"/>
                </a:lnTo>
                <a:lnTo>
                  <a:pt x="64586" y="1080"/>
                </a:lnTo>
                <a:lnTo>
                  <a:pt x="64530" y="1043"/>
                </a:lnTo>
                <a:lnTo>
                  <a:pt x="64418" y="894"/>
                </a:lnTo>
                <a:lnTo>
                  <a:pt x="64307" y="745"/>
                </a:lnTo>
                <a:lnTo>
                  <a:pt x="64214" y="578"/>
                </a:lnTo>
                <a:lnTo>
                  <a:pt x="64139" y="429"/>
                </a:lnTo>
                <a:lnTo>
                  <a:pt x="64083" y="373"/>
                </a:lnTo>
                <a:lnTo>
                  <a:pt x="64046" y="336"/>
                </a:lnTo>
                <a:lnTo>
                  <a:pt x="63990" y="317"/>
                </a:lnTo>
                <a:lnTo>
                  <a:pt x="63953" y="336"/>
                </a:lnTo>
                <a:lnTo>
                  <a:pt x="63934" y="354"/>
                </a:lnTo>
                <a:lnTo>
                  <a:pt x="63934" y="410"/>
                </a:lnTo>
                <a:lnTo>
                  <a:pt x="63990" y="578"/>
                </a:lnTo>
                <a:lnTo>
                  <a:pt x="64065" y="820"/>
                </a:lnTo>
                <a:lnTo>
                  <a:pt x="64195" y="1062"/>
                </a:lnTo>
                <a:lnTo>
                  <a:pt x="64270" y="1174"/>
                </a:lnTo>
                <a:lnTo>
                  <a:pt x="64363" y="1285"/>
                </a:lnTo>
                <a:lnTo>
                  <a:pt x="64456" y="1360"/>
                </a:lnTo>
                <a:lnTo>
                  <a:pt x="64549" y="1416"/>
                </a:lnTo>
                <a:lnTo>
                  <a:pt x="64642" y="1453"/>
                </a:lnTo>
                <a:lnTo>
                  <a:pt x="64754" y="1434"/>
                </a:lnTo>
                <a:lnTo>
                  <a:pt x="64865" y="1397"/>
                </a:lnTo>
                <a:lnTo>
                  <a:pt x="64996" y="1304"/>
                </a:lnTo>
                <a:lnTo>
                  <a:pt x="65052" y="1229"/>
                </a:lnTo>
                <a:lnTo>
                  <a:pt x="65089" y="1155"/>
                </a:lnTo>
                <a:lnTo>
                  <a:pt x="65163" y="987"/>
                </a:lnTo>
                <a:lnTo>
                  <a:pt x="65219" y="820"/>
                </a:lnTo>
                <a:lnTo>
                  <a:pt x="65256" y="727"/>
                </a:lnTo>
                <a:lnTo>
                  <a:pt x="65312" y="652"/>
                </a:lnTo>
                <a:lnTo>
                  <a:pt x="65424" y="578"/>
                </a:lnTo>
                <a:lnTo>
                  <a:pt x="65591" y="447"/>
                </a:lnTo>
                <a:lnTo>
                  <a:pt x="65647" y="392"/>
                </a:lnTo>
                <a:lnTo>
                  <a:pt x="65685" y="336"/>
                </a:lnTo>
                <a:lnTo>
                  <a:pt x="65666" y="299"/>
                </a:lnTo>
                <a:lnTo>
                  <a:pt x="65647" y="280"/>
                </a:lnTo>
                <a:lnTo>
                  <a:pt x="65554" y="261"/>
                </a:lnTo>
                <a:close/>
                <a:moveTo>
                  <a:pt x="13833" y="75"/>
                </a:moveTo>
                <a:lnTo>
                  <a:pt x="13777" y="94"/>
                </a:lnTo>
                <a:lnTo>
                  <a:pt x="13647" y="187"/>
                </a:lnTo>
                <a:lnTo>
                  <a:pt x="13517" y="299"/>
                </a:lnTo>
                <a:lnTo>
                  <a:pt x="13405" y="429"/>
                </a:lnTo>
                <a:lnTo>
                  <a:pt x="13293" y="559"/>
                </a:lnTo>
                <a:lnTo>
                  <a:pt x="13088" y="857"/>
                </a:lnTo>
                <a:lnTo>
                  <a:pt x="12921" y="1155"/>
                </a:lnTo>
                <a:lnTo>
                  <a:pt x="12698" y="652"/>
                </a:lnTo>
                <a:lnTo>
                  <a:pt x="12530" y="354"/>
                </a:lnTo>
                <a:lnTo>
                  <a:pt x="12474" y="280"/>
                </a:lnTo>
                <a:lnTo>
                  <a:pt x="12437" y="243"/>
                </a:lnTo>
                <a:lnTo>
                  <a:pt x="12418" y="243"/>
                </a:lnTo>
                <a:lnTo>
                  <a:pt x="12455" y="503"/>
                </a:lnTo>
                <a:lnTo>
                  <a:pt x="12493" y="745"/>
                </a:lnTo>
                <a:lnTo>
                  <a:pt x="12567" y="1006"/>
                </a:lnTo>
                <a:lnTo>
                  <a:pt x="12660" y="1248"/>
                </a:lnTo>
                <a:lnTo>
                  <a:pt x="12716" y="1341"/>
                </a:lnTo>
                <a:lnTo>
                  <a:pt x="12772" y="1416"/>
                </a:lnTo>
                <a:lnTo>
                  <a:pt x="12846" y="1471"/>
                </a:lnTo>
                <a:lnTo>
                  <a:pt x="12921" y="1471"/>
                </a:lnTo>
                <a:lnTo>
                  <a:pt x="12995" y="1453"/>
                </a:lnTo>
                <a:lnTo>
                  <a:pt x="13070" y="1378"/>
                </a:lnTo>
                <a:lnTo>
                  <a:pt x="13219" y="1192"/>
                </a:lnTo>
                <a:lnTo>
                  <a:pt x="13349" y="987"/>
                </a:lnTo>
                <a:lnTo>
                  <a:pt x="13479" y="783"/>
                </a:lnTo>
                <a:lnTo>
                  <a:pt x="13628" y="578"/>
                </a:lnTo>
                <a:lnTo>
                  <a:pt x="13796" y="410"/>
                </a:lnTo>
                <a:lnTo>
                  <a:pt x="13889" y="317"/>
                </a:lnTo>
                <a:lnTo>
                  <a:pt x="13908" y="261"/>
                </a:lnTo>
                <a:lnTo>
                  <a:pt x="13926" y="224"/>
                </a:lnTo>
                <a:lnTo>
                  <a:pt x="13908" y="168"/>
                </a:lnTo>
                <a:lnTo>
                  <a:pt x="13908" y="112"/>
                </a:lnTo>
                <a:lnTo>
                  <a:pt x="13889" y="94"/>
                </a:lnTo>
                <a:lnTo>
                  <a:pt x="13852" y="75"/>
                </a:lnTo>
                <a:close/>
                <a:moveTo>
                  <a:pt x="19884" y="131"/>
                </a:moveTo>
                <a:lnTo>
                  <a:pt x="19865" y="150"/>
                </a:lnTo>
                <a:lnTo>
                  <a:pt x="19847" y="224"/>
                </a:lnTo>
                <a:lnTo>
                  <a:pt x="19828" y="317"/>
                </a:lnTo>
                <a:lnTo>
                  <a:pt x="19847" y="392"/>
                </a:lnTo>
                <a:lnTo>
                  <a:pt x="19865" y="485"/>
                </a:lnTo>
                <a:lnTo>
                  <a:pt x="19903" y="559"/>
                </a:lnTo>
                <a:lnTo>
                  <a:pt x="19996" y="745"/>
                </a:lnTo>
                <a:lnTo>
                  <a:pt x="20126" y="913"/>
                </a:lnTo>
                <a:lnTo>
                  <a:pt x="20294" y="1080"/>
                </a:lnTo>
                <a:lnTo>
                  <a:pt x="20443" y="1229"/>
                </a:lnTo>
                <a:lnTo>
                  <a:pt x="20703" y="1434"/>
                </a:lnTo>
                <a:lnTo>
                  <a:pt x="20778" y="1471"/>
                </a:lnTo>
                <a:lnTo>
                  <a:pt x="20834" y="1453"/>
                </a:lnTo>
                <a:lnTo>
                  <a:pt x="20871" y="1397"/>
                </a:lnTo>
                <a:lnTo>
                  <a:pt x="20889" y="1341"/>
                </a:lnTo>
                <a:lnTo>
                  <a:pt x="20945" y="1174"/>
                </a:lnTo>
                <a:lnTo>
                  <a:pt x="20964" y="1062"/>
                </a:lnTo>
                <a:lnTo>
                  <a:pt x="21020" y="913"/>
                </a:lnTo>
                <a:lnTo>
                  <a:pt x="21113" y="727"/>
                </a:lnTo>
                <a:lnTo>
                  <a:pt x="21206" y="541"/>
                </a:lnTo>
                <a:lnTo>
                  <a:pt x="21225" y="466"/>
                </a:lnTo>
                <a:lnTo>
                  <a:pt x="21225" y="410"/>
                </a:lnTo>
                <a:lnTo>
                  <a:pt x="21206" y="354"/>
                </a:lnTo>
                <a:lnTo>
                  <a:pt x="21169" y="317"/>
                </a:lnTo>
                <a:lnTo>
                  <a:pt x="21132" y="299"/>
                </a:lnTo>
                <a:lnTo>
                  <a:pt x="21094" y="317"/>
                </a:lnTo>
                <a:lnTo>
                  <a:pt x="21057" y="354"/>
                </a:lnTo>
                <a:lnTo>
                  <a:pt x="21001" y="392"/>
                </a:lnTo>
                <a:lnTo>
                  <a:pt x="20908" y="541"/>
                </a:lnTo>
                <a:lnTo>
                  <a:pt x="20834" y="689"/>
                </a:lnTo>
                <a:lnTo>
                  <a:pt x="20759" y="857"/>
                </a:lnTo>
                <a:lnTo>
                  <a:pt x="20666" y="1080"/>
                </a:lnTo>
                <a:lnTo>
                  <a:pt x="20517" y="950"/>
                </a:lnTo>
                <a:lnTo>
                  <a:pt x="20387" y="801"/>
                </a:lnTo>
                <a:lnTo>
                  <a:pt x="20275" y="634"/>
                </a:lnTo>
                <a:lnTo>
                  <a:pt x="20163" y="447"/>
                </a:lnTo>
                <a:lnTo>
                  <a:pt x="20089" y="336"/>
                </a:lnTo>
                <a:lnTo>
                  <a:pt x="20014" y="187"/>
                </a:lnTo>
                <a:lnTo>
                  <a:pt x="19959" y="150"/>
                </a:lnTo>
                <a:lnTo>
                  <a:pt x="19903" y="131"/>
                </a:lnTo>
                <a:close/>
                <a:moveTo>
                  <a:pt x="33419" y="261"/>
                </a:moveTo>
                <a:lnTo>
                  <a:pt x="33345" y="299"/>
                </a:lnTo>
                <a:lnTo>
                  <a:pt x="33270" y="373"/>
                </a:lnTo>
                <a:lnTo>
                  <a:pt x="33196" y="485"/>
                </a:lnTo>
                <a:lnTo>
                  <a:pt x="33103" y="615"/>
                </a:lnTo>
                <a:lnTo>
                  <a:pt x="32954" y="876"/>
                </a:lnTo>
                <a:lnTo>
                  <a:pt x="32861" y="1043"/>
                </a:lnTo>
                <a:lnTo>
                  <a:pt x="32768" y="1229"/>
                </a:lnTo>
                <a:lnTo>
                  <a:pt x="32712" y="1416"/>
                </a:lnTo>
                <a:lnTo>
                  <a:pt x="32712" y="1453"/>
                </a:lnTo>
                <a:lnTo>
                  <a:pt x="32712" y="1471"/>
                </a:lnTo>
                <a:lnTo>
                  <a:pt x="32731" y="1471"/>
                </a:lnTo>
                <a:lnTo>
                  <a:pt x="32786" y="1453"/>
                </a:lnTo>
                <a:lnTo>
                  <a:pt x="32898" y="1360"/>
                </a:lnTo>
                <a:lnTo>
                  <a:pt x="32973" y="1267"/>
                </a:lnTo>
                <a:lnTo>
                  <a:pt x="33047" y="1174"/>
                </a:lnTo>
                <a:lnTo>
                  <a:pt x="33196" y="950"/>
                </a:lnTo>
                <a:lnTo>
                  <a:pt x="33326" y="727"/>
                </a:lnTo>
                <a:lnTo>
                  <a:pt x="33475" y="522"/>
                </a:lnTo>
                <a:lnTo>
                  <a:pt x="33568" y="727"/>
                </a:lnTo>
                <a:lnTo>
                  <a:pt x="33699" y="987"/>
                </a:lnTo>
                <a:lnTo>
                  <a:pt x="33792" y="1118"/>
                </a:lnTo>
                <a:lnTo>
                  <a:pt x="33866" y="1229"/>
                </a:lnTo>
                <a:lnTo>
                  <a:pt x="33959" y="1322"/>
                </a:lnTo>
                <a:lnTo>
                  <a:pt x="34015" y="1341"/>
                </a:lnTo>
                <a:lnTo>
                  <a:pt x="34071" y="1360"/>
                </a:lnTo>
                <a:lnTo>
                  <a:pt x="34108" y="1360"/>
                </a:lnTo>
                <a:lnTo>
                  <a:pt x="34146" y="1341"/>
                </a:lnTo>
                <a:lnTo>
                  <a:pt x="34183" y="1322"/>
                </a:lnTo>
                <a:lnTo>
                  <a:pt x="34183" y="1285"/>
                </a:lnTo>
                <a:lnTo>
                  <a:pt x="34164" y="1211"/>
                </a:lnTo>
                <a:lnTo>
                  <a:pt x="34127" y="1118"/>
                </a:lnTo>
                <a:lnTo>
                  <a:pt x="33997" y="932"/>
                </a:lnTo>
                <a:lnTo>
                  <a:pt x="33903" y="801"/>
                </a:lnTo>
                <a:lnTo>
                  <a:pt x="33810" y="634"/>
                </a:lnTo>
                <a:lnTo>
                  <a:pt x="33717" y="429"/>
                </a:lnTo>
                <a:lnTo>
                  <a:pt x="33661" y="354"/>
                </a:lnTo>
                <a:lnTo>
                  <a:pt x="33587" y="299"/>
                </a:lnTo>
                <a:lnTo>
                  <a:pt x="33513" y="261"/>
                </a:lnTo>
                <a:close/>
                <a:moveTo>
                  <a:pt x="59112" y="299"/>
                </a:moveTo>
                <a:lnTo>
                  <a:pt x="59019" y="354"/>
                </a:lnTo>
                <a:lnTo>
                  <a:pt x="58926" y="429"/>
                </a:lnTo>
                <a:lnTo>
                  <a:pt x="58852" y="541"/>
                </a:lnTo>
                <a:lnTo>
                  <a:pt x="58777" y="652"/>
                </a:lnTo>
                <a:lnTo>
                  <a:pt x="58647" y="913"/>
                </a:lnTo>
                <a:lnTo>
                  <a:pt x="58554" y="1174"/>
                </a:lnTo>
                <a:lnTo>
                  <a:pt x="58498" y="1360"/>
                </a:lnTo>
                <a:lnTo>
                  <a:pt x="58498" y="1453"/>
                </a:lnTo>
                <a:lnTo>
                  <a:pt x="58517" y="1453"/>
                </a:lnTo>
                <a:lnTo>
                  <a:pt x="58535" y="1434"/>
                </a:lnTo>
                <a:lnTo>
                  <a:pt x="58610" y="1378"/>
                </a:lnTo>
                <a:lnTo>
                  <a:pt x="58740" y="1155"/>
                </a:lnTo>
                <a:lnTo>
                  <a:pt x="58889" y="913"/>
                </a:lnTo>
                <a:lnTo>
                  <a:pt x="58982" y="745"/>
                </a:lnTo>
                <a:lnTo>
                  <a:pt x="59056" y="671"/>
                </a:lnTo>
                <a:lnTo>
                  <a:pt x="59131" y="615"/>
                </a:lnTo>
                <a:lnTo>
                  <a:pt x="59205" y="596"/>
                </a:lnTo>
                <a:lnTo>
                  <a:pt x="59261" y="615"/>
                </a:lnTo>
                <a:lnTo>
                  <a:pt x="59317" y="652"/>
                </a:lnTo>
                <a:lnTo>
                  <a:pt x="59354" y="708"/>
                </a:lnTo>
                <a:lnTo>
                  <a:pt x="59466" y="894"/>
                </a:lnTo>
                <a:lnTo>
                  <a:pt x="59559" y="1043"/>
                </a:lnTo>
                <a:lnTo>
                  <a:pt x="59708" y="1285"/>
                </a:lnTo>
                <a:lnTo>
                  <a:pt x="59801" y="1378"/>
                </a:lnTo>
                <a:lnTo>
                  <a:pt x="59876" y="1453"/>
                </a:lnTo>
                <a:lnTo>
                  <a:pt x="59932" y="1471"/>
                </a:lnTo>
                <a:lnTo>
                  <a:pt x="59969" y="1471"/>
                </a:lnTo>
                <a:lnTo>
                  <a:pt x="60006" y="1453"/>
                </a:lnTo>
                <a:lnTo>
                  <a:pt x="60043" y="1434"/>
                </a:lnTo>
                <a:lnTo>
                  <a:pt x="60062" y="1397"/>
                </a:lnTo>
                <a:lnTo>
                  <a:pt x="60062" y="1341"/>
                </a:lnTo>
                <a:lnTo>
                  <a:pt x="60043" y="1229"/>
                </a:lnTo>
                <a:lnTo>
                  <a:pt x="59969" y="1099"/>
                </a:lnTo>
                <a:lnTo>
                  <a:pt x="59876" y="950"/>
                </a:lnTo>
                <a:lnTo>
                  <a:pt x="59690" y="708"/>
                </a:lnTo>
                <a:lnTo>
                  <a:pt x="59559" y="541"/>
                </a:lnTo>
                <a:lnTo>
                  <a:pt x="59447" y="392"/>
                </a:lnTo>
                <a:lnTo>
                  <a:pt x="59336" y="317"/>
                </a:lnTo>
                <a:lnTo>
                  <a:pt x="59224" y="299"/>
                </a:lnTo>
                <a:close/>
                <a:moveTo>
                  <a:pt x="78810" y="112"/>
                </a:moveTo>
                <a:lnTo>
                  <a:pt x="78810" y="150"/>
                </a:lnTo>
                <a:lnTo>
                  <a:pt x="78810" y="187"/>
                </a:lnTo>
                <a:lnTo>
                  <a:pt x="78885" y="299"/>
                </a:lnTo>
                <a:lnTo>
                  <a:pt x="79071" y="559"/>
                </a:lnTo>
                <a:lnTo>
                  <a:pt x="79220" y="745"/>
                </a:lnTo>
                <a:lnTo>
                  <a:pt x="79294" y="857"/>
                </a:lnTo>
                <a:lnTo>
                  <a:pt x="79369" y="1006"/>
                </a:lnTo>
                <a:lnTo>
                  <a:pt x="79536" y="1285"/>
                </a:lnTo>
                <a:lnTo>
                  <a:pt x="79611" y="1397"/>
                </a:lnTo>
                <a:lnTo>
                  <a:pt x="79667" y="1434"/>
                </a:lnTo>
                <a:lnTo>
                  <a:pt x="79704" y="1453"/>
                </a:lnTo>
                <a:lnTo>
                  <a:pt x="79760" y="1471"/>
                </a:lnTo>
                <a:lnTo>
                  <a:pt x="79797" y="1453"/>
                </a:lnTo>
                <a:lnTo>
                  <a:pt x="79853" y="1434"/>
                </a:lnTo>
                <a:lnTo>
                  <a:pt x="79909" y="1378"/>
                </a:lnTo>
                <a:lnTo>
                  <a:pt x="80020" y="1248"/>
                </a:lnTo>
                <a:lnTo>
                  <a:pt x="80095" y="1080"/>
                </a:lnTo>
                <a:lnTo>
                  <a:pt x="80225" y="727"/>
                </a:lnTo>
                <a:lnTo>
                  <a:pt x="80262" y="429"/>
                </a:lnTo>
                <a:lnTo>
                  <a:pt x="80281" y="280"/>
                </a:lnTo>
                <a:lnTo>
                  <a:pt x="80262" y="243"/>
                </a:lnTo>
                <a:lnTo>
                  <a:pt x="80244" y="261"/>
                </a:lnTo>
                <a:lnTo>
                  <a:pt x="80114" y="485"/>
                </a:lnTo>
                <a:lnTo>
                  <a:pt x="80002" y="708"/>
                </a:lnTo>
                <a:lnTo>
                  <a:pt x="79778" y="1155"/>
                </a:lnTo>
                <a:lnTo>
                  <a:pt x="79648" y="894"/>
                </a:lnTo>
                <a:lnTo>
                  <a:pt x="79462" y="615"/>
                </a:lnTo>
                <a:lnTo>
                  <a:pt x="79369" y="485"/>
                </a:lnTo>
                <a:lnTo>
                  <a:pt x="79276" y="354"/>
                </a:lnTo>
                <a:lnTo>
                  <a:pt x="79164" y="261"/>
                </a:lnTo>
                <a:lnTo>
                  <a:pt x="79034" y="187"/>
                </a:lnTo>
                <a:lnTo>
                  <a:pt x="78885" y="112"/>
                </a:lnTo>
                <a:close/>
                <a:moveTo>
                  <a:pt x="17464" y="205"/>
                </a:moveTo>
                <a:lnTo>
                  <a:pt x="17427" y="224"/>
                </a:lnTo>
                <a:lnTo>
                  <a:pt x="17389" y="243"/>
                </a:lnTo>
                <a:lnTo>
                  <a:pt x="17333" y="354"/>
                </a:lnTo>
                <a:lnTo>
                  <a:pt x="17278" y="485"/>
                </a:lnTo>
                <a:lnTo>
                  <a:pt x="17166" y="820"/>
                </a:lnTo>
                <a:lnTo>
                  <a:pt x="17091" y="969"/>
                </a:lnTo>
                <a:lnTo>
                  <a:pt x="17017" y="1080"/>
                </a:lnTo>
                <a:lnTo>
                  <a:pt x="16980" y="1118"/>
                </a:lnTo>
                <a:lnTo>
                  <a:pt x="16942" y="1155"/>
                </a:lnTo>
                <a:lnTo>
                  <a:pt x="16887" y="1155"/>
                </a:lnTo>
                <a:lnTo>
                  <a:pt x="16849" y="1136"/>
                </a:lnTo>
                <a:lnTo>
                  <a:pt x="16812" y="1118"/>
                </a:lnTo>
                <a:lnTo>
                  <a:pt x="16775" y="1080"/>
                </a:lnTo>
                <a:lnTo>
                  <a:pt x="16682" y="950"/>
                </a:lnTo>
                <a:lnTo>
                  <a:pt x="16533" y="652"/>
                </a:lnTo>
                <a:lnTo>
                  <a:pt x="16440" y="503"/>
                </a:lnTo>
                <a:lnTo>
                  <a:pt x="16365" y="392"/>
                </a:lnTo>
                <a:lnTo>
                  <a:pt x="16272" y="317"/>
                </a:lnTo>
                <a:lnTo>
                  <a:pt x="16235" y="299"/>
                </a:lnTo>
                <a:lnTo>
                  <a:pt x="16198" y="299"/>
                </a:lnTo>
                <a:lnTo>
                  <a:pt x="16179" y="336"/>
                </a:lnTo>
                <a:lnTo>
                  <a:pt x="16179" y="373"/>
                </a:lnTo>
                <a:lnTo>
                  <a:pt x="16216" y="522"/>
                </a:lnTo>
                <a:lnTo>
                  <a:pt x="16291" y="727"/>
                </a:lnTo>
                <a:lnTo>
                  <a:pt x="16403" y="969"/>
                </a:lnTo>
                <a:lnTo>
                  <a:pt x="16551" y="1174"/>
                </a:lnTo>
                <a:lnTo>
                  <a:pt x="16700" y="1360"/>
                </a:lnTo>
                <a:lnTo>
                  <a:pt x="16775" y="1434"/>
                </a:lnTo>
                <a:lnTo>
                  <a:pt x="16849" y="1471"/>
                </a:lnTo>
                <a:lnTo>
                  <a:pt x="16942" y="1490"/>
                </a:lnTo>
                <a:lnTo>
                  <a:pt x="17017" y="1490"/>
                </a:lnTo>
                <a:lnTo>
                  <a:pt x="17091" y="1453"/>
                </a:lnTo>
                <a:lnTo>
                  <a:pt x="17147" y="1378"/>
                </a:lnTo>
                <a:lnTo>
                  <a:pt x="17203" y="1304"/>
                </a:lnTo>
                <a:lnTo>
                  <a:pt x="17259" y="1211"/>
                </a:lnTo>
                <a:lnTo>
                  <a:pt x="17352" y="1006"/>
                </a:lnTo>
                <a:lnTo>
                  <a:pt x="17408" y="838"/>
                </a:lnTo>
                <a:lnTo>
                  <a:pt x="17445" y="689"/>
                </a:lnTo>
                <a:lnTo>
                  <a:pt x="17501" y="447"/>
                </a:lnTo>
                <a:lnTo>
                  <a:pt x="17501" y="317"/>
                </a:lnTo>
                <a:lnTo>
                  <a:pt x="17501" y="243"/>
                </a:lnTo>
                <a:lnTo>
                  <a:pt x="17482" y="205"/>
                </a:lnTo>
                <a:close/>
                <a:moveTo>
                  <a:pt x="29714" y="336"/>
                </a:moveTo>
                <a:lnTo>
                  <a:pt x="29621" y="373"/>
                </a:lnTo>
                <a:lnTo>
                  <a:pt x="29528" y="429"/>
                </a:lnTo>
                <a:lnTo>
                  <a:pt x="29323" y="634"/>
                </a:lnTo>
                <a:lnTo>
                  <a:pt x="29026" y="969"/>
                </a:lnTo>
                <a:lnTo>
                  <a:pt x="28895" y="1136"/>
                </a:lnTo>
                <a:lnTo>
                  <a:pt x="28802" y="1285"/>
                </a:lnTo>
                <a:lnTo>
                  <a:pt x="28765" y="1360"/>
                </a:lnTo>
                <a:lnTo>
                  <a:pt x="28746" y="1416"/>
                </a:lnTo>
                <a:lnTo>
                  <a:pt x="28746" y="1453"/>
                </a:lnTo>
                <a:lnTo>
                  <a:pt x="28765" y="1490"/>
                </a:lnTo>
                <a:lnTo>
                  <a:pt x="28802" y="1490"/>
                </a:lnTo>
                <a:lnTo>
                  <a:pt x="28839" y="1471"/>
                </a:lnTo>
                <a:lnTo>
                  <a:pt x="28951" y="1397"/>
                </a:lnTo>
                <a:lnTo>
                  <a:pt x="29230" y="1118"/>
                </a:lnTo>
                <a:lnTo>
                  <a:pt x="29398" y="950"/>
                </a:lnTo>
                <a:lnTo>
                  <a:pt x="29547" y="820"/>
                </a:lnTo>
                <a:lnTo>
                  <a:pt x="29677" y="708"/>
                </a:lnTo>
                <a:lnTo>
                  <a:pt x="29733" y="671"/>
                </a:lnTo>
                <a:lnTo>
                  <a:pt x="29882" y="671"/>
                </a:lnTo>
                <a:lnTo>
                  <a:pt x="29975" y="708"/>
                </a:lnTo>
                <a:lnTo>
                  <a:pt x="30050" y="764"/>
                </a:lnTo>
                <a:lnTo>
                  <a:pt x="30124" y="820"/>
                </a:lnTo>
                <a:lnTo>
                  <a:pt x="30254" y="969"/>
                </a:lnTo>
                <a:lnTo>
                  <a:pt x="30385" y="1136"/>
                </a:lnTo>
                <a:lnTo>
                  <a:pt x="30496" y="1304"/>
                </a:lnTo>
                <a:lnTo>
                  <a:pt x="30589" y="1378"/>
                </a:lnTo>
                <a:lnTo>
                  <a:pt x="30627" y="1397"/>
                </a:lnTo>
                <a:lnTo>
                  <a:pt x="30664" y="1397"/>
                </a:lnTo>
                <a:lnTo>
                  <a:pt x="30738" y="1378"/>
                </a:lnTo>
                <a:lnTo>
                  <a:pt x="30776" y="1322"/>
                </a:lnTo>
                <a:lnTo>
                  <a:pt x="30776" y="1248"/>
                </a:lnTo>
                <a:lnTo>
                  <a:pt x="30776" y="1211"/>
                </a:lnTo>
                <a:lnTo>
                  <a:pt x="30757" y="1192"/>
                </a:lnTo>
                <a:lnTo>
                  <a:pt x="30515" y="876"/>
                </a:lnTo>
                <a:lnTo>
                  <a:pt x="30366" y="708"/>
                </a:lnTo>
                <a:lnTo>
                  <a:pt x="30217" y="541"/>
                </a:lnTo>
                <a:lnTo>
                  <a:pt x="30068" y="410"/>
                </a:lnTo>
                <a:lnTo>
                  <a:pt x="29975" y="373"/>
                </a:lnTo>
                <a:lnTo>
                  <a:pt x="29882" y="336"/>
                </a:lnTo>
                <a:close/>
                <a:moveTo>
                  <a:pt x="72871" y="187"/>
                </a:moveTo>
                <a:lnTo>
                  <a:pt x="72834" y="205"/>
                </a:lnTo>
                <a:lnTo>
                  <a:pt x="72797" y="224"/>
                </a:lnTo>
                <a:lnTo>
                  <a:pt x="72759" y="261"/>
                </a:lnTo>
                <a:lnTo>
                  <a:pt x="72610" y="503"/>
                </a:lnTo>
                <a:lnTo>
                  <a:pt x="72424" y="745"/>
                </a:lnTo>
                <a:lnTo>
                  <a:pt x="72238" y="969"/>
                </a:lnTo>
                <a:lnTo>
                  <a:pt x="72033" y="1192"/>
                </a:lnTo>
                <a:lnTo>
                  <a:pt x="71903" y="969"/>
                </a:lnTo>
                <a:lnTo>
                  <a:pt x="71698" y="615"/>
                </a:lnTo>
                <a:lnTo>
                  <a:pt x="71586" y="447"/>
                </a:lnTo>
                <a:lnTo>
                  <a:pt x="71493" y="317"/>
                </a:lnTo>
                <a:lnTo>
                  <a:pt x="71400" y="243"/>
                </a:lnTo>
                <a:lnTo>
                  <a:pt x="71363" y="224"/>
                </a:lnTo>
                <a:lnTo>
                  <a:pt x="71344" y="243"/>
                </a:lnTo>
                <a:lnTo>
                  <a:pt x="71326" y="280"/>
                </a:lnTo>
                <a:lnTo>
                  <a:pt x="71326" y="336"/>
                </a:lnTo>
                <a:lnTo>
                  <a:pt x="71363" y="485"/>
                </a:lnTo>
                <a:lnTo>
                  <a:pt x="71419" y="671"/>
                </a:lnTo>
                <a:lnTo>
                  <a:pt x="71512" y="876"/>
                </a:lnTo>
                <a:lnTo>
                  <a:pt x="71717" y="1267"/>
                </a:lnTo>
                <a:lnTo>
                  <a:pt x="71810" y="1397"/>
                </a:lnTo>
                <a:lnTo>
                  <a:pt x="71884" y="1471"/>
                </a:lnTo>
                <a:lnTo>
                  <a:pt x="71940" y="1490"/>
                </a:lnTo>
                <a:lnTo>
                  <a:pt x="72052" y="1490"/>
                </a:lnTo>
                <a:lnTo>
                  <a:pt x="72108" y="1471"/>
                </a:lnTo>
                <a:lnTo>
                  <a:pt x="72238" y="1397"/>
                </a:lnTo>
                <a:lnTo>
                  <a:pt x="72368" y="1285"/>
                </a:lnTo>
                <a:lnTo>
                  <a:pt x="72480" y="1174"/>
                </a:lnTo>
                <a:lnTo>
                  <a:pt x="72592" y="1043"/>
                </a:lnTo>
                <a:lnTo>
                  <a:pt x="72759" y="820"/>
                </a:lnTo>
                <a:lnTo>
                  <a:pt x="72927" y="578"/>
                </a:lnTo>
                <a:lnTo>
                  <a:pt x="73001" y="429"/>
                </a:lnTo>
                <a:lnTo>
                  <a:pt x="73020" y="373"/>
                </a:lnTo>
                <a:lnTo>
                  <a:pt x="73020" y="299"/>
                </a:lnTo>
                <a:lnTo>
                  <a:pt x="73001" y="261"/>
                </a:lnTo>
                <a:lnTo>
                  <a:pt x="72983" y="243"/>
                </a:lnTo>
                <a:lnTo>
                  <a:pt x="72908" y="187"/>
                </a:lnTo>
                <a:close/>
                <a:moveTo>
                  <a:pt x="40718" y="168"/>
                </a:moveTo>
                <a:lnTo>
                  <a:pt x="40643" y="205"/>
                </a:lnTo>
                <a:lnTo>
                  <a:pt x="40569" y="261"/>
                </a:lnTo>
                <a:lnTo>
                  <a:pt x="40476" y="354"/>
                </a:lnTo>
                <a:lnTo>
                  <a:pt x="40401" y="447"/>
                </a:lnTo>
                <a:lnTo>
                  <a:pt x="40252" y="671"/>
                </a:lnTo>
                <a:lnTo>
                  <a:pt x="40159" y="838"/>
                </a:lnTo>
                <a:lnTo>
                  <a:pt x="40085" y="969"/>
                </a:lnTo>
                <a:lnTo>
                  <a:pt x="40010" y="1155"/>
                </a:lnTo>
                <a:lnTo>
                  <a:pt x="39992" y="1248"/>
                </a:lnTo>
                <a:lnTo>
                  <a:pt x="39992" y="1322"/>
                </a:lnTo>
                <a:lnTo>
                  <a:pt x="40010" y="1341"/>
                </a:lnTo>
                <a:lnTo>
                  <a:pt x="40010" y="1360"/>
                </a:lnTo>
                <a:lnTo>
                  <a:pt x="40047" y="1378"/>
                </a:lnTo>
                <a:lnTo>
                  <a:pt x="40085" y="1360"/>
                </a:lnTo>
                <a:lnTo>
                  <a:pt x="40159" y="1322"/>
                </a:lnTo>
                <a:lnTo>
                  <a:pt x="40252" y="1229"/>
                </a:lnTo>
                <a:lnTo>
                  <a:pt x="40438" y="987"/>
                </a:lnTo>
                <a:lnTo>
                  <a:pt x="40625" y="708"/>
                </a:lnTo>
                <a:lnTo>
                  <a:pt x="40755" y="503"/>
                </a:lnTo>
                <a:lnTo>
                  <a:pt x="40885" y="727"/>
                </a:lnTo>
                <a:lnTo>
                  <a:pt x="41090" y="1062"/>
                </a:lnTo>
                <a:lnTo>
                  <a:pt x="41183" y="1211"/>
                </a:lnTo>
                <a:lnTo>
                  <a:pt x="41295" y="1360"/>
                </a:lnTo>
                <a:lnTo>
                  <a:pt x="41407" y="1453"/>
                </a:lnTo>
                <a:lnTo>
                  <a:pt x="41462" y="1490"/>
                </a:lnTo>
                <a:lnTo>
                  <a:pt x="41518" y="1490"/>
                </a:lnTo>
                <a:lnTo>
                  <a:pt x="41574" y="1509"/>
                </a:lnTo>
                <a:lnTo>
                  <a:pt x="41611" y="1490"/>
                </a:lnTo>
                <a:lnTo>
                  <a:pt x="41649" y="1471"/>
                </a:lnTo>
                <a:lnTo>
                  <a:pt x="41649" y="1434"/>
                </a:lnTo>
                <a:lnTo>
                  <a:pt x="41630" y="1341"/>
                </a:lnTo>
                <a:lnTo>
                  <a:pt x="41574" y="1211"/>
                </a:lnTo>
                <a:lnTo>
                  <a:pt x="41425" y="987"/>
                </a:lnTo>
                <a:lnTo>
                  <a:pt x="41313" y="820"/>
                </a:lnTo>
                <a:lnTo>
                  <a:pt x="41202" y="652"/>
                </a:lnTo>
                <a:lnTo>
                  <a:pt x="41071" y="429"/>
                </a:lnTo>
                <a:lnTo>
                  <a:pt x="40978" y="317"/>
                </a:lnTo>
                <a:lnTo>
                  <a:pt x="40904" y="243"/>
                </a:lnTo>
                <a:lnTo>
                  <a:pt x="40811" y="187"/>
                </a:lnTo>
                <a:lnTo>
                  <a:pt x="40774" y="168"/>
                </a:lnTo>
                <a:close/>
                <a:moveTo>
                  <a:pt x="43455" y="112"/>
                </a:moveTo>
                <a:lnTo>
                  <a:pt x="43399" y="150"/>
                </a:lnTo>
                <a:lnTo>
                  <a:pt x="43343" y="187"/>
                </a:lnTo>
                <a:lnTo>
                  <a:pt x="43194" y="336"/>
                </a:lnTo>
                <a:lnTo>
                  <a:pt x="43026" y="541"/>
                </a:lnTo>
                <a:lnTo>
                  <a:pt x="42728" y="969"/>
                </a:lnTo>
                <a:lnTo>
                  <a:pt x="42561" y="1211"/>
                </a:lnTo>
                <a:lnTo>
                  <a:pt x="42300" y="857"/>
                </a:lnTo>
                <a:lnTo>
                  <a:pt x="42040" y="503"/>
                </a:lnTo>
                <a:lnTo>
                  <a:pt x="41946" y="373"/>
                </a:lnTo>
                <a:lnTo>
                  <a:pt x="41853" y="280"/>
                </a:lnTo>
                <a:lnTo>
                  <a:pt x="41816" y="261"/>
                </a:lnTo>
                <a:lnTo>
                  <a:pt x="41798" y="299"/>
                </a:lnTo>
                <a:lnTo>
                  <a:pt x="41798" y="354"/>
                </a:lnTo>
                <a:lnTo>
                  <a:pt x="41835" y="485"/>
                </a:lnTo>
                <a:lnTo>
                  <a:pt x="41872" y="596"/>
                </a:lnTo>
                <a:lnTo>
                  <a:pt x="41946" y="745"/>
                </a:lnTo>
                <a:lnTo>
                  <a:pt x="42058" y="950"/>
                </a:lnTo>
                <a:lnTo>
                  <a:pt x="42189" y="1136"/>
                </a:lnTo>
                <a:lnTo>
                  <a:pt x="42337" y="1322"/>
                </a:lnTo>
                <a:lnTo>
                  <a:pt x="42468" y="1453"/>
                </a:lnTo>
                <a:lnTo>
                  <a:pt x="42524" y="1490"/>
                </a:lnTo>
                <a:lnTo>
                  <a:pt x="42580" y="1509"/>
                </a:lnTo>
                <a:lnTo>
                  <a:pt x="42617" y="1509"/>
                </a:lnTo>
                <a:lnTo>
                  <a:pt x="42673" y="1471"/>
                </a:lnTo>
                <a:lnTo>
                  <a:pt x="42877" y="1211"/>
                </a:lnTo>
                <a:lnTo>
                  <a:pt x="43194" y="820"/>
                </a:lnTo>
                <a:lnTo>
                  <a:pt x="43343" y="615"/>
                </a:lnTo>
                <a:lnTo>
                  <a:pt x="43473" y="410"/>
                </a:lnTo>
                <a:lnTo>
                  <a:pt x="43529" y="261"/>
                </a:lnTo>
                <a:lnTo>
                  <a:pt x="43548" y="187"/>
                </a:lnTo>
                <a:lnTo>
                  <a:pt x="43529" y="150"/>
                </a:lnTo>
                <a:lnTo>
                  <a:pt x="43492" y="112"/>
                </a:lnTo>
                <a:close/>
                <a:moveTo>
                  <a:pt x="75273" y="224"/>
                </a:moveTo>
                <a:lnTo>
                  <a:pt x="75217" y="243"/>
                </a:lnTo>
                <a:lnTo>
                  <a:pt x="75180" y="261"/>
                </a:lnTo>
                <a:lnTo>
                  <a:pt x="75161" y="317"/>
                </a:lnTo>
                <a:lnTo>
                  <a:pt x="75142" y="392"/>
                </a:lnTo>
                <a:lnTo>
                  <a:pt x="75161" y="485"/>
                </a:lnTo>
                <a:lnTo>
                  <a:pt x="75217" y="689"/>
                </a:lnTo>
                <a:lnTo>
                  <a:pt x="75291" y="913"/>
                </a:lnTo>
                <a:lnTo>
                  <a:pt x="75403" y="1136"/>
                </a:lnTo>
                <a:lnTo>
                  <a:pt x="75533" y="1322"/>
                </a:lnTo>
                <a:lnTo>
                  <a:pt x="75608" y="1397"/>
                </a:lnTo>
                <a:lnTo>
                  <a:pt x="75682" y="1453"/>
                </a:lnTo>
                <a:lnTo>
                  <a:pt x="75738" y="1490"/>
                </a:lnTo>
                <a:lnTo>
                  <a:pt x="75813" y="1509"/>
                </a:lnTo>
                <a:lnTo>
                  <a:pt x="75887" y="1471"/>
                </a:lnTo>
                <a:lnTo>
                  <a:pt x="75962" y="1416"/>
                </a:lnTo>
                <a:lnTo>
                  <a:pt x="76036" y="1360"/>
                </a:lnTo>
                <a:lnTo>
                  <a:pt x="76092" y="1267"/>
                </a:lnTo>
                <a:lnTo>
                  <a:pt x="76222" y="1080"/>
                </a:lnTo>
                <a:lnTo>
                  <a:pt x="76297" y="932"/>
                </a:lnTo>
                <a:lnTo>
                  <a:pt x="76446" y="708"/>
                </a:lnTo>
                <a:lnTo>
                  <a:pt x="76502" y="596"/>
                </a:lnTo>
                <a:lnTo>
                  <a:pt x="76520" y="485"/>
                </a:lnTo>
                <a:lnTo>
                  <a:pt x="76520" y="410"/>
                </a:lnTo>
                <a:lnTo>
                  <a:pt x="76502" y="317"/>
                </a:lnTo>
                <a:lnTo>
                  <a:pt x="76483" y="280"/>
                </a:lnTo>
                <a:lnTo>
                  <a:pt x="76464" y="261"/>
                </a:lnTo>
                <a:lnTo>
                  <a:pt x="76427" y="280"/>
                </a:lnTo>
                <a:lnTo>
                  <a:pt x="76371" y="336"/>
                </a:lnTo>
                <a:lnTo>
                  <a:pt x="76278" y="541"/>
                </a:lnTo>
                <a:lnTo>
                  <a:pt x="76148" y="801"/>
                </a:lnTo>
                <a:lnTo>
                  <a:pt x="76073" y="950"/>
                </a:lnTo>
                <a:lnTo>
                  <a:pt x="75980" y="1062"/>
                </a:lnTo>
                <a:lnTo>
                  <a:pt x="75906" y="1136"/>
                </a:lnTo>
                <a:lnTo>
                  <a:pt x="75850" y="1155"/>
                </a:lnTo>
                <a:lnTo>
                  <a:pt x="75813" y="1174"/>
                </a:lnTo>
                <a:lnTo>
                  <a:pt x="75757" y="1174"/>
                </a:lnTo>
                <a:lnTo>
                  <a:pt x="75720" y="1136"/>
                </a:lnTo>
                <a:lnTo>
                  <a:pt x="75682" y="1099"/>
                </a:lnTo>
                <a:lnTo>
                  <a:pt x="75645" y="1025"/>
                </a:lnTo>
                <a:lnTo>
                  <a:pt x="75571" y="876"/>
                </a:lnTo>
                <a:lnTo>
                  <a:pt x="75515" y="671"/>
                </a:lnTo>
                <a:lnTo>
                  <a:pt x="75459" y="485"/>
                </a:lnTo>
                <a:lnTo>
                  <a:pt x="75403" y="336"/>
                </a:lnTo>
                <a:lnTo>
                  <a:pt x="75366" y="280"/>
                </a:lnTo>
                <a:lnTo>
                  <a:pt x="75310" y="243"/>
                </a:lnTo>
                <a:lnTo>
                  <a:pt x="75273" y="224"/>
                </a:lnTo>
                <a:close/>
                <a:moveTo>
                  <a:pt x="82590" y="112"/>
                </a:moveTo>
                <a:lnTo>
                  <a:pt x="82552" y="131"/>
                </a:lnTo>
                <a:lnTo>
                  <a:pt x="82534" y="168"/>
                </a:lnTo>
                <a:lnTo>
                  <a:pt x="82534" y="280"/>
                </a:lnTo>
                <a:lnTo>
                  <a:pt x="82571" y="447"/>
                </a:lnTo>
                <a:lnTo>
                  <a:pt x="82646" y="634"/>
                </a:lnTo>
                <a:lnTo>
                  <a:pt x="82795" y="987"/>
                </a:lnTo>
                <a:lnTo>
                  <a:pt x="82888" y="1211"/>
                </a:lnTo>
                <a:lnTo>
                  <a:pt x="82962" y="1360"/>
                </a:lnTo>
                <a:lnTo>
                  <a:pt x="83037" y="1471"/>
                </a:lnTo>
                <a:lnTo>
                  <a:pt x="83092" y="1509"/>
                </a:lnTo>
                <a:lnTo>
                  <a:pt x="83167" y="1509"/>
                </a:lnTo>
                <a:lnTo>
                  <a:pt x="83223" y="1453"/>
                </a:lnTo>
                <a:lnTo>
                  <a:pt x="83297" y="1378"/>
                </a:lnTo>
                <a:lnTo>
                  <a:pt x="83483" y="1136"/>
                </a:lnTo>
                <a:lnTo>
                  <a:pt x="83707" y="894"/>
                </a:lnTo>
                <a:lnTo>
                  <a:pt x="83800" y="764"/>
                </a:lnTo>
                <a:lnTo>
                  <a:pt x="83874" y="615"/>
                </a:lnTo>
                <a:lnTo>
                  <a:pt x="83930" y="466"/>
                </a:lnTo>
                <a:lnTo>
                  <a:pt x="83949" y="410"/>
                </a:lnTo>
                <a:lnTo>
                  <a:pt x="83930" y="373"/>
                </a:lnTo>
                <a:lnTo>
                  <a:pt x="83912" y="373"/>
                </a:lnTo>
                <a:lnTo>
                  <a:pt x="83856" y="410"/>
                </a:lnTo>
                <a:lnTo>
                  <a:pt x="83651" y="596"/>
                </a:lnTo>
                <a:lnTo>
                  <a:pt x="83483" y="801"/>
                </a:lnTo>
                <a:lnTo>
                  <a:pt x="83130" y="1229"/>
                </a:lnTo>
                <a:lnTo>
                  <a:pt x="83055" y="987"/>
                </a:lnTo>
                <a:lnTo>
                  <a:pt x="82906" y="578"/>
                </a:lnTo>
                <a:lnTo>
                  <a:pt x="82832" y="392"/>
                </a:lnTo>
                <a:lnTo>
                  <a:pt x="82757" y="224"/>
                </a:lnTo>
                <a:lnTo>
                  <a:pt x="82701" y="168"/>
                </a:lnTo>
                <a:lnTo>
                  <a:pt x="82664" y="131"/>
                </a:lnTo>
                <a:lnTo>
                  <a:pt x="82627" y="112"/>
                </a:lnTo>
                <a:close/>
                <a:moveTo>
                  <a:pt x="85103" y="354"/>
                </a:moveTo>
                <a:lnTo>
                  <a:pt x="85066" y="373"/>
                </a:lnTo>
                <a:lnTo>
                  <a:pt x="84954" y="447"/>
                </a:lnTo>
                <a:lnTo>
                  <a:pt x="84805" y="596"/>
                </a:lnTo>
                <a:lnTo>
                  <a:pt x="84656" y="783"/>
                </a:lnTo>
                <a:lnTo>
                  <a:pt x="84507" y="987"/>
                </a:lnTo>
                <a:lnTo>
                  <a:pt x="84396" y="1174"/>
                </a:lnTo>
                <a:lnTo>
                  <a:pt x="84321" y="1341"/>
                </a:lnTo>
                <a:lnTo>
                  <a:pt x="84303" y="1397"/>
                </a:lnTo>
                <a:lnTo>
                  <a:pt x="84303" y="1453"/>
                </a:lnTo>
                <a:lnTo>
                  <a:pt x="84340" y="1490"/>
                </a:lnTo>
                <a:lnTo>
                  <a:pt x="84377" y="1509"/>
                </a:lnTo>
                <a:lnTo>
                  <a:pt x="84414" y="1490"/>
                </a:lnTo>
                <a:lnTo>
                  <a:pt x="84470" y="1471"/>
                </a:lnTo>
                <a:lnTo>
                  <a:pt x="84582" y="1360"/>
                </a:lnTo>
                <a:lnTo>
                  <a:pt x="84712" y="1192"/>
                </a:lnTo>
                <a:lnTo>
                  <a:pt x="84936" y="838"/>
                </a:lnTo>
                <a:lnTo>
                  <a:pt x="85066" y="615"/>
                </a:lnTo>
                <a:lnTo>
                  <a:pt x="85215" y="820"/>
                </a:lnTo>
                <a:lnTo>
                  <a:pt x="85438" y="1118"/>
                </a:lnTo>
                <a:lnTo>
                  <a:pt x="85550" y="1248"/>
                </a:lnTo>
                <a:lnTo>
                  <a:pt x="85662" y="1360"/>
                </a:lnTo>
                <a:lnTo>
                  <a:pt x="85773" y="1416"/>
                </a:lnTo>
                <a:lnTo>
                  <a:pt x="85811" y="1434"/>
                </a:lnTo>
                <a:lnTo>
                  <a:pt x="85848" y="1416"/>
                </a:lnTo>
                <a:lnTo>
                  <a:pt x="85848" y="1397"/>
                </a:lnTo>
                <a:lnTo>
                  <a:pt x="85848" y="1360"/>
                </a:lnTo>
                <a:lnTo>
                  <a:pt x="85792" y="1248"/>
                </a:lnTo>
                <a:lnTo>
                  <a:pt x="85550" y="894"/>
                </a:lnTo>
                <a:lnTo>
                  <a:pt x="85289" y="559"/>
                </a:lnTo>
                <a:lnTo>
                  <a:pt x="85140" y="354"/>
                </a:lnTo>
                <a:close/>
                <a:moveTo>
                  <a:pt x="2588" y="224"/>
                </a:moveTo>
                <a:lnTo>
                  <a:pt x="2551" y="243"/>
                </a:lnTo>
                <a:lnTo>
                  <a:pt x="2532" y="299"/>
                </a:lnTo>
                <a:lnTo>
                  <a:pt x="2290" y="783"/>
                </a:lnTo>
                <a:lnTo>
                  <a:pt x="2029" y="1248"/>
                </a:lnTo>
                <a:lnTo>
                  <a:pt x="1918" y="1062"/>
                </a:lnTo>
                <a:lnTo>
                  <a:pt x="1769" y="764"/>
                </a:lnTo>
                <a:lnTo>
                  <a:pt x="1601" y="485"/>
                </a:lnTo>
                <a:lnTo>
                  <a:pt x="1527" y="392"/>
                </a:lnTo>
                <a:lnTo>
                  <a:pt x="1508" y="373"/>
                </a:lnTo>
                <a:lnTo>
                  <a:pt x="1489" y="373"/>
                </a:lnTo>
                <a:lnTo>
                  <a:pt x="1452" y="392"/>
                </a:lnTo>
                <a:lnTo>
                  <a:pt x="1415" y="429"/>
                </a:lnTo>
                <a:lnTo>
                  <a:pt x="1415" y="485"/>
                </a:lnTo>
                <a:lnTo>
                  <a:pt x="1415" y="559"/>
                </a:lnTo>
                <a:lnTo>
                  <a:pt x="1452" y="708"/>
                </a:lnTo>
                <a:lnTo>
                  <a:pt x="1508" y="876"/>
                </a:lnTo>
                <a:lnTo>
                  <a:pt x="1601" y="1043"/>
                </a:lnTo>
                <a:lnTo>
                  <a:pt x="1676" y="1192"/>
                </a:lnTo>
                <a:lnTo>
                  <a:pt x="1806" y="1378"/>
                </a:lnTo>
                <a:lnTo>
                  <a:pt x="1936" y="1490"/>
                </a:lnTo>
                <a:lnTo>
                  <a:pt x="1992" y="1509"/>
                </a:lnTo>
                <a:lnTo>
                  <a:pt x="2029" y="1527"/>
                </a:lnTo>
                <a:lnTo>
                  <a:pt x="2122" y="1527"/>
                </a:lnTo>
                <a:lnTo>
                  <a:pt x="2216" y="1453"/>
                </a:lnTo>
                <a:lnTo>
                  <a:pt x="2290" y="1360"/>
                </a:lnTo>
                <a:lnTo>
                  <a:pt x="2346" y="1248"/>
                </a:lnTo>
                <a:lnTo>
                  <a:pt x="2495" y="969"/>
                </a:lnTo>
                <a:lnTo>
                  <a:pt x="2644" y="689"/>
                </a:lnTo>
                <a:lnTo>
                  <a:pt x="2737" y="522"/>
                </a:lnTo>
                <a:lnTo>
                  <a:pt x="2737" y="447"/>
                </a:lnTo>
                <a:lnTo>
                  <a:pt x="2737" y="392"/>
                </a:lnTo>
                <a:lnTo>
                  <a:pt x="2718" y="317"/>
                </a:lnTo>
                <a:lnTo>
                  <a:pt x="2662" y="243"/>
                </a:lnTo>
                <a:lnTo>
                  <a:pt x="2625" y="224"/>
                </a:lnTo>
                <a:close/>
                <a:moveTo>
                  <a:pt x="6274" y="224"/>
                </a:moveTo>
                <a:lnTo>
                  <a:pt x="6237" y="243"/>
                </a:lnTo>
                <a:lnTo>
                  <a:pt x="6218" y="280"/>
                </a:lnTo>
                <a:lnTo>
                  <a:pt x="5939" y="783"/>
                </a:lnTo>
                <a:lnTo>
                  <a:pt x="5660" y="1267"/>
                </a:lnTo>
                <a:lnTo>
                  <a:pt x="5604" y="1192"/>
                </a:lnTo>
                <a:lnTo>
                  <a:pt x="5548" y="1062"/>
                </a:lnTo>
                <a:lnTo>
                  <a:pt x="5418" y="745"/>
                </a:lnTo>
                <a:lnTo>
                  <a:pt x="5288" y="466"/>
                </a:lnTo>
                <a:lnTo>
                  <a:pt x="5232" y="392"/>
                </a:lnTo>
                <a:lnTo>
                  <a:pt x="5213" y="373"/>
                </a:lnTo>
                <a:lnTo>
                  <a:pt x="5194" y="354"/>
                </a:lnTo>
                <a:lnTo>
                  <a:pt x="5157" y="373"/>
                </a:lnTo>
                <a:lnTo>
                  <a:pt x="5139" y="410"/>
                </a:lnTo>
                <a:lnTo>
                  <a:pt x="5120" y="447"/>
                </a:lnTo>
                <a:lnTo>
                  <a:pt x="5120" y="522"/>
                </a:lnTo>
                <a:lnTo>
                  <a:pt x="5139" y="652"/>
                </a:lnTo>
                <a:lnTo>
                  <a:pt x="5176" y="820"/>
                </a:lnTo>
                <a:lnTo>
                  <a:pt x="5306" y="1118"/>
                </a:lnTo>
                <a:lnTo>
                  <a:pt x="5399" y="1304"/>
                </a:lnTo>
                <a:lnTo>
                  <a:pt x="5511" y="1434"/>
                </a:lnTo>
                <a:lnTo>
                  <a:pt x="5567" y="1471"/>
                </a:lnTo>
                <a:lnTo>
                  <a:pt x="5604" y="1509"/>
                </a:lnTo>
                <a:lnTo>
                  <a:pt x="5660" y="1527"/>
                </a:lnTo>
                <a:lnTo>
                  <a:pt x="5697" y="1509"/>
                </a:lnTo>
                <a:lnTo>
                  <a:pt x="5772" y="1471"/>
                </a:lnTo>
                <a:lnTo>
                  <a:pt x="5865" y="1397"/>
                </a:lnTo>
                <a:lnTo>
                  <a:pt x="5939" y="1304"/>
                </a:lnTo>
                <a:lnTo>
                  <a:pt x="6088" y="1043"/>
                </a:lnTo>
                <a:lnTo>
                  <a:pt x="6293" y="708"/>
                </a:lnTo>
                <a:lnTo>
                  <a:pt x="6386" y="503"/>
                </a:lnTo>
                <a:lnTo>
                  <a:pt x="6405" y="429"/>
                </a:lnTo>
                <a:lnTo>
                  <a:pt x="6405" y="373"/>
                </a:lnTo>
                <a:lnTo>
                  <a:pt x="6386" y="299"/>
                </a:lnTo>
                <a:lnTo>
                  <a:pt x="6330" y="243"/>
                </a:lnTo>
                <a:lnTo>
                  <a:pt x="6312" y="224"/>
                </a:lnTo>
                <a:close/>
                <a:moveTo>
                  <a:pt x="7671" y="373"/>
                </a:moveTo>
                <a:lnTo>
                  <a:pt x="7540" y="447"/>
                </a:lnTo>
                <a:lnTo>
                  <a:pt x="7410" y="578"/>
                </a:lnTo>
                <a:lnTo>
                  <a:pt x="7242" y="745"/>
                </a:lnTo>
                <a:lnTo>
                  <a:pt x="7093" y="932"/>
                </a:lnTo>
                <a:lnTo>
                  <a:pt x="6963" y="1118"/>
                </a:lnTo>
                <a:lnTo>
                  <a:pt x="6889" y="1267"/>
                </a:lnTo>
                <a:lnTo>
                  <a:pt x="6870" y="1322"/>
                </a:lnTo>
                <a:lnTo>
                  <a:pt x="6851" y="1360"/>
                </a:lnTo>
                <a:lnTo>
                  <a:pt x="6870" y="1416"/>
                </a:lnTo>
                <a:lnTo>
                  <a:pt x="6889" y="1453"/>
                </a:lnTo>
                <a:lnTo>
                  <a:pt x="6926" y="1453"/>
                </a:lnTo>
                <a:lnTo>
                  <a:pt x="6945" y="1434"/>
                </a:lnTo>
                <a:lnTo>
                  <a:pt x="7075" y="1304"/>
                </a:lnTo>
                <a:lnTo>
                  <a:pt x="7224" y="1155"/>
                </a:lnTo>
                <a:lnTo>
                  <a:pt x="7373" y="969"/>
                </a:lnTo>
                <a:lnTo>
                  <a:pt x="7633" y="615"/>
                </a:lnTo>
                <a:lnTo>
                  <a:pt x="7745" y="820"/>
                </a:lnTo>
                <a:lnTo>
                  <a:pt x="7969" y="1174"/>
                </a:lnTo>
                <a:lnTo>
                  <a:pt x="8080" y="1341"/>
                </a:lnTo>
                <a:lnTo>
                  <a:pt x="8192" y="1453"/>
                </a:lnTo>
                <a:lnTo>
                  <a:pt x="8248" y="1509"/>
                </a:lnTo>
                <a:lnTo>
                  <a:pt x="8304" y="1527"/>
                </a:lnTo>
                <a:lnTo>
                  <a:pt x="8341" y="1527"/>
                </a:lnTo>
                <a:lnTo>
                  <a:pt x="8378" y="1509"/>
                </a:lnTo>
                <a:lnTo>
                  <a:pt x="8397" y="1471"/>
                </a:lnTo>
                <a:lnTo>
                  <a:pt x="8397" y="1416"/>
                </a:lnTo>
                <a:lnTo>
                  <a:pt x="8360" y="1285"/>
                </a:lnTo>
                <a:lnTo>
                  <a:pt x="8266" y="1118"/>
                </a:lnTo>
                <a:lnTo>
                  <a:pt x="8155" y="932"/>
                </a:lnTo>
                <a:lnTo>
                  <a:pt x="7894" y="596"/>
                </a:lnTo>
                <a:lnTo>
                  <a:pt x="7726" y="392"/>
                </a:lnTo>
                <a:lnTo>
                  <a:pt x="7708" y="373"/>
                </a:lnTo>
                <a:close/>
                <a:moveTo>
                  <a:pt x="39675" y="187"/>
                </a:moveTo>
                <a:lnTo>
                  <a:pt x="39601" y="205"/>
                </a:lnTo>
                <a:lnTo>
                  <a:pt x="39545" y="243"/>
                </a:lnTo>
                <a:lnTo>
                  <a:pt x="39433" y="354"/>
                </a:lnTo>
                <a:lnTo>
                  <a:pt x="39321" y="485"/>
                </a:lnTo>
                <a:lnTo>
                  <a:pt x="39210" y="634"/>
                </a:lnTo>
                <a:lnTo>
                  <a:pt x="39023" y="950"/>
                </a:lnTo>
                <a:lnTo>
                  <a:pt x="38875" y="1211"/>
                </a:lnTo>
                <a:lnTo>
                  <a:pt x="38744" y="1006"/>
                </a:lnTo>
                <a:lnTo>
                  <a:pt x="38577" y="689"/>
                </a:lnTo>
                <a:lnTo>
                  <a:pt x="38390" y="392"/>
                </a:lnTo>
                <a:lnTo>
                  <a:pt x="38316" y="299"/>
                </a:lnTo>
                <a:lnTo>
                  <a:pt x="38279" y="261"/>
                </a:lnTo>
                <a:lnTo>
                  <a:pt x="38241" y="261"/>
                </a:lnTo>
                <a:lnTo>
                  <a:pt x="38204" y="280"/>
                </a:lnTo>
                <a:lnTo>
                  <a:pt x="38186" y="299"/>
                </a:lnTo>
                <a:lnTo>
                  <a:pt x="38167" y="354"/>
                </a:lnTo>
                <a:lnTo>
                  <a:pt x="38167" y="410"/>
                </a:lnTo>
                <a:lnTo>
                  <a:pt x="38223" y="559"/>
                </a:lnTo>
                <a:lnTo>
                  <a:pt x="38279" y="745"/>
                </a:lnTo>
                <a:lnTo>
                  <a:pt x="38465" y="1080"/>
                </a:lnTo>
                <a:lnTo>
                  <a:pt x="38577" y="1285"/>
                </a:lnTo>
                <a:lnTo>
                  <a:pt x="38707" y="1434"/>
                </a:lnTo>
                <a:lnTo>
                  <a:pt x="38763" y="1490"/>
                </a:lnTo>
                <a:lnTo>
                  <a:pt x="38819" y="1509"/>
                </a:lnTo>
                <a:lnTo>
                  <a:pt x="38875" y="1527"/>
                </a:lnTo>
                <a:lnTo>
                  <a:pt x="38930" y="1527"/>
                </a:lnTo>
                <a:lnTo>
                  <a:pt x="38968" y="1509"/>
                </a:lnTo>
                <a:lnTo>
                  <a:pt x="39023" y="1471"/>
                </a:lnTo>
                <a:lnTo>
                  <a:pt x="39117" y="1378"/>
                </a:lnTo>
                <a:lnTo>
                  <a:pt x="39191" y="1267"/>
                </a:lnTo>
                <a:lnTo>
                  <a:pt x="39396" y="969"/>
                </a:lnTo>
                <a:lnTo>
                  <a:pt x="39489" y="820"/>
                </a:lnTo>
                <a:lnTo>
                  <a:pt x="39656" y="522"/>
                </a:lnTo>
                <a:lnTo>
                  <a:pt x="39712" y="392"/>
                </a:lnTo>
                <a:lnTo>
                  <a:pt x="39750" y="261"/>
                </a:lnTo>
                <a:lnTo>
                  <a:pt x="39768" y="224"/>
                </a:lnTo>
                <a:lnTo>
                  <a:pt x="39750" y="187"/>
                </a:lnTo>
                <a:close/>
                <a:moveTo>
                  <a:pt x="10035" y="94"/>
                </a:moveTo>
                <a:lnTo>
                  <a:pt x="9998" y="131"/>
                </a:lnTo>
                <a:lnTo>
                  <a:pt x="9979" y="168"/>
                </a:lnTo>
                <a:lnTo>
                  <a:pt x="9570" y="1229"/>
                </a:lnTo>
                <a:lnTo>
                  <a:pt x="9421" y="1025"/>
                </a:lnTo>
                <a:lnTo>
                  <a:pt x="9179" y="727"/>
                </a:lnTo>
                <a:lnTo>
                  <a:pt x="9048" y="578"/>
                </a:lnTo>
                <a:lnTo>
                  <a:pt x="8937" y="466"/>
                </a:lnTo>
                <a:lnTo>
                  <a:pt x="8825" y="410"/>
                </a:lnTo>
                <a:lnTo>
                  <a:pt x="8750" y="410"/>
                </a:lnTo>
                <a:lnTo>
                  <a:pt x="8732" y="447"/>
                </a:lnTo>
                <a:lnTo>
                  <a:pt x="8750" y="485"/>
                </a:lnTo>
                <a:lnTo>
                  <a:pt x="8788" y="578"/>
                </a:lnTo>
                <a:lnTo>
                  <a:pt x="8993" y="876"/>
                </a:lnTo>
                <a:lnTo>
                  <a:pt x="9235" y="1174"/>
                </a:lnTo>
                <a:lnTo>
                  <a:pt x="9365" y="1341"/>
                </a:lnTo>
                <a:lnTo>
                  <a:pt x="9495" y="1490"/>
                </a:lnTo>
                <a:lnTo>
                  <a:pt x="9532" y="1527"/>
                </a:lnTo>
                <a:lnTo>
                  <a:pt x="9570" y="1546"/>
                </a:lnTo>
                <a:lnTo>
                  <a:pt x="9607" y="1546"/>
                </a:lnTo>
                <a:lnTo>
                  <a:pt x="9663" y="1527"/>
                </a:lnTo>
                <a:lnTo>
                  <a:pt x="9700" y="1490"/>
                </a:lnTo>
                <a:lnTo>
                  <a:pt x="9737" y="1434"/>
                </a:lnTo>
                <a:lnTo>
                  <a:pt x="9812" y="1267"/>
                </a:lnTo>
                <a:lnTo>
                  <a:pt x="9905" y="950"/>
                </a:lnTo>
                <a:lnTo>
                  <a:pt x="10091" y="596"/>
                </a:lnTo>
                <a:lnTo>
                  <a:pt x="10165" y="373"/>
                </a:lnTo>
                <a:lnTo>
                  <a:pt x="10184" y="299"/>
                </a:lnTo>
                <a:lnTo>
                  <a:pt x="10184" y="243"/>
                </a:lnTo>
                <a:lnTo>
                  <a:pt x="10147" y="168"/>
                </a:lnTo>
                <a:lnTo>
                  <a:pt x="10091" y="112"/>
                </a:lnTo>
                <a:lnTo>
                  <a:pt x="10072" y="94"/>
                </a:lnTo>
                <a:close/>
                <a:moveTo>
                  <a:pt x="70320" y="224"/>
                </a:moveTo>
                <a:lnTo>
                  <a:pt x="70246" y="243"/>
                </a:lnTo>
                <a:lnTo>
                  <a:pt x="70171" y="280"/>
                </a:lnTo>
                <a:lnTo>
                  <a:pt x="70097" y="354"/>
                </a:lnTo>
                <a:lnTo>
                  <a:pt x="70004" y="466"/>
                </a:lnTo>
                <a:lnTo>
                  <a:pt x="69874" y="652"/>
                </a:lnTo>
                <a:lnTo>
                  <a:pt x="69762" y="801"/>
                </a:lnTo>
                <a:lnTo>
                  <a:pt x="69706" y="932"/>
                </a:lnTo>
                <a:lnTo>
                  <a:pt x="69632" y="1099"/>
                </a:lnTo>
                <a:lnTo>
                  <a:pt x="69613" y="1174"/>
                </a:lnTo>
                <a:lnTo>
                  <a:pt x="69613" y="1229"/>
                </a:lnTo>
                <a:lnTo>
                  <a:pt x="69632" y="1248"/>
                </a:lnTo>
                <a:lnTo>
                  <a:pt x="69725" y="1248"/>
                </a:lnTo>
                <a:lnTo>
                  <a:pt x="69780" y="1211"/>
                </a:lnTo>
                <a:lnTo>
                  <a:pt x="69855" y="1136"/>
                </a:lnTo>
                <a:lnTo>
                  <a:pt x="70023" y="913"/>
                </a:lnTo>
                <a:lnTo>
                  <a:pt x="70171" y="689"/>
                </a:lnTo>
                <a:lnTo>
                  <a:pt x="70283" y="541"/>
                </a:lnTo>
                <a:lnTo>
                  <a:pt x="70395" y="764"/>
                </a:lnTo>
                <a:lnTo>
                  <a:pt x="70544" y="1062"/>
                </a:lnTo>
                <a:lnTo>
                  <a:pt x="70618" y="1229"/>
                </a:lnTo>
                <a:lnTo>
                  <a:pt x="70711" y="1360"/>
                </a:lnTo>
                <a:lnTo>
                  <a:pt x="70804" y="1471"/>
                </a:lnTo>
                <a:lnTo>
                  <a:pt x="70898" y="1527"/>
                </a:lnTo>
                <a:lnTo>
                  <a:pt x="70953" y="1546"/>
                </a:lnTo>
                <a:lnTo>
                  <a:pt x="71009" y="1527"/>
                </a:lnTo>
                <a:lnTo>
                  <a:pt x="71028" y="1527"/>
                </a:lnTo>
                <a:lnTo>
                  <a:pt x="71047" y="1490"/>
                </a:lnTo>
                <a:lnTo>
                  <a:pt x="71028" y="1397"/>
                </a:lnTo>
                <a:lnTo>
                  <a:pt x="70991" y="1285"/>
                </a:lnTo>
                <a:lnTo>
                  <a:pt x="70860" y="1025"/>
                </a:lnTo>
                <a:lnTo>
                  <a:pt x="70767" y="876"/>
                </a:lnTo>
                <a:lnTo>
                  <a:pt x="70581" y="503"/>
                </a:lnTo>
                <a:lnTo>
                  <a:pt x="70451" y="317"/>
                </a:lnTo>
                <a:lnTo>
                  <a:pt x="70376" y="243"/>
                </a:lnTo>
                <a:lnTo>
                  <a:pt x="70320" y="224"/>
                </a:lnTo>
                <a:close/>
                <a:moveTo>
                  <a:pt x="86351" y="243"/>
                </a:moveTo>
                <a:lnTo>
                  <a:pt x="86313" y="261"/>
                </a:lnTo>
                <a:lnTo>
                  <a:pt x="86295" y="299"/>
                </a:lnTo>
                <a:lnTo>
                  <a:pt x="86295" y="354"/>
                </a:lnTo>
                <a:lnTo>
                  <a:pt x="86295" y="410"/>
                </a:lnTo>
                <a:lnTo>
                  <a:pt x="86351" y="559"/>
                </a:lnTo>
                <a:lnTo>
                  <a:pt x="86425" y="708"/>
                </a:lnTo>
                <a:lnTo>
                  <a:pt x="86593" y="1006"/>
                </a:lnTo>
                <a:lnTo>
                  <a:pt x="86723" y="1192"/>
                </a:lnTo>
                <a:lnTo>
                  <a:pt x="86797" y="1322"/>
                </a:lnTo>
                <a:lnTo>
                  <a:pt x="86872" y="1453"/>
                </a:lnTo>
                <a:lnTo>
                  <a:pt x="86928" y="1509"/>
                </a:lnTo>
                <a:lnTo>
                  <a:pt x="86965" y="1527"/>
                </a:lnTo>
                <a:lnTo>
                  <a:pt x="87039" y="1546"/>
                </a:lnTo>
                <a:lnTo>
                  <a:pt x="87114" y="1527"/>
                </a:lnTo>
                <a:lnTo>
                  <a:pt x="87151" y="1509"/>
                </a:lnTo>
                <a:lnTo>
                  <a:pt x="87188" y="1471"/>
                </a:lnTo>
                <a:lnTo>
                  <a:pt x="87263" y="1378"/>
                </a:lnTo>
                <a:lnTo>
                  <a:pt x="87393" y="1174"/>
                </a:lnTo>
                <a:lnTo>
                  <a:pt x="87449" y="1043"/>
                </a:lnTo>
                <a:lnTo>
                  <a:pt x="87524" y="894"/>
                </a:lnTo>
                <a:lnTo>
                  <a:pt x="87561" y="727"/>
                </a:lnTo>
                <a:lnTo>
                  <a:pt x="87561" y="578"/>
                </a:lnTo>
                <a:lnTo>
                  <a:pt x="87542" y="522"/>
                </a:lnTo>
                <a:lnTo>
                  <a:pt x="87486" y="392"/>
                </a:lnTo>
                <a:lnTo>
                  <a:pt x="87468" y="354"/>
                </a:lnTo>
                <a:lnTo>
                  <a:pt x="87430" y="336"/>
                </a:lnTo>
                <a:lnTo>
                  <a:pt x="87412" y="354"/>
                </a:lnTo>
                <a:lnTo>
                  <a:pt x="87393" y="429"/>
                </a:lnTo>
                <a:lnTo>
                  <a:pt x="87356" y="652"/>
                </a:lnTo>
                <a:lnTo>
                  <a:pt x="87281" y="876"/>
                </a:lnTo>
                <a:lnTo>
                  <a:pt x="87170" y="1080"/>
                </a:lnTo>
                <a:lnTo>
                  <a:pt x="87039" y="1267"/>
                </a:lnTo>
                <a:lnTo>
                  <a:pt x="86723" y="671"/>
                </a:lnTo>
                <a:lnTo>
                  <a:pt x="86630" y="485"/>
                </a:lnTo>
                <a:lnTo>
                  <a:pt x="86518" y="354"/>
                </a:lnTo>
                <a:lnTo>
                  <a:pt x="86425" y="261"/>
                </a:lnTo>
                <a:lnTo>
                  <a:pt x="86388" y="243"/>
                </a:lnTo>
                <a:close/>
                <a:moveTo>
                  <a:pt x="4226" y="336"/>
                </a:moveTo>
                <a:lnTo>
                  <a:pt x="4170" y="354"/>
                </a:lnTo>
                <a:lnTo>
                  <a:pt x="4096" y="373"/>
                </a:lnTo>
                <a:lnTo>
                  <a:pt x="4022" y="429"/>
                </a:lnTo>
                <a:lnTo>
                  <a:pt x="3817" y="578"/>
                </a:lnTo>
                <a:lnTo>
                  <a:pt x="3612" y="764"/>
                </a:lnTo>
                <a:lnTo>
                  <a:pt x="3388" y="987"/>
                </a:lnTo>
                <a:lnTo>
                  <a:pt x="3221" y="1192"/>
                </a:lnTo>
                <a:lnTo>
                  <a:pt x="3091" y="1378"/>
                </a:lnTo>
                <a:lnTo>
                  <a:pt x="3072" y="1434"/>
                </a:lnTo>
                <a:lnTo>
                  <a:pt x="3053" y="1490"/>
                </a:lnTo>
                <a:lnTo>
                  <a:pt x="3072" y="1546"/>
                </a:lnTo>
                <a:lnTo>
                  <a:pt x="3109" y="1565"/>
                </a:lnTo>
                <a:lnTo>
                  <a:pt x="3165" y="1546"/>
                </a:lnTo>
                <a:lnTo>
                  <a:pt x="3240" y="1527"/>
                </a:lnTo>
                <a:lnTo>
                  <a:pt x="3388" y="1397"/>
                </a:lnTo>
                <a:lnTo>
                  <a:pt x="3575" y="1229"/>
                </a:lnTo>
                <a:lnTo>
                  <a:pt x="3928" y="876"/>
                </a:lnTo>
                <a:lnTo>
                  <a:pt x="4133" y="634"/>
                </a:lnTo>
                <a:lnTo>
                  <a:pt x="4245" y="820"/>
                </a:lnTo>
                <a:lnTo>
                  <a:pt x="4450" y="1099"/>
                </a:lnTo>
                <a:lnTo>
                  <a:pt x="4543" y="1229"/>
                </a:lnTo>
                <a:lnTo>
                  <a:pt x="4655" y="1341"/>
                </a:lnTo>
                <a:lnTo>
                  <a:pt x="4692" y="1360"/>
                </a:lnTo>
                <a:lnTo>
                  <a:pt x="4785" y="1360"/>
                </a:lnTo>
                <a:lnTo>
                  <a:pt x="4803" y="1322"/>
                </a:lnTo>
                <a:lnTo>
                  <a:pt x="4822" y="1285"/>
                </a:lnTo>
                <a:lnTo>
                  <a:pt x="4822" y="1229"/>
                </a:lnTo>
                <a:lnTo>
                  <a:pt x="4785" y="1118"/>
                </a:lnTo>
                <a:lnTo>
                  <a:pt x="4710" y="969"/>
                </a:lnTo>
                <a:lnTo>
                  <a:pt x="4617" y="838"/>
                </a:lnTo>
                <a:lnTo>
                  <a:pt x="4394" y="541"/>
                </a:lnTo>
                <a:lnTo>
                  <a:pt x="4264" y="354"/>
                </a:lnTo>
                <a:lnTo>
                  <a:pt x="4226" y="336"/>
                </a:lnTo>
                <a:close/>
                <a:moveTo>
                  <a:pt x="15006" y="168"/>
                </a:moveTo>
                <a:lnTo>
                  <a:pt x="14876" y="261"/>
                </a:lnTo>
                <a:lnTo>
                  <a:pt x="14708" y="410"/>
                </a:lnTo>
                <a:lnTo>
                  <a:pt x="14522" y="596"/>
                </a:lnTo>
                <a:lnTo>
                  <a:pt x="14336" y="801"/>
                </a:lnTo>
                <a:lnTo>
                  <a:pt x="14187" y="1006"/>
                </a:lnTo>
                <a:lnTo>
                  <a:pt x="14094" y="1155"/>
                </a:lnTo>
                <a:lnTo>
                  <a:pt x="14075" y="1229"/>
                </a:lnTo>
                <a:lnTo>
                  <a:pt x="14057" y="1267"/>
                </a:lnTo>
                <a:lnTo>
                  <a:pt x="14075" y="1341"/>
                </a:lnTo>
                <a:lnTo>
                  <a:pt x="14112" y="1360"/>
                </a:lnTo>
                <a:lnTo>
                  <a:pt x="14150" y="1360"/>
                </a:lnTo>
                <a:lnTo>
                  <a:pt x="14187" y="1322"/>
                </a:lnTo>
                <a:lnTo>
                  <a:pt x="14280" y="1229"/>
                </a:lnTo>
                <a:lnTo>
                  <a:pt x="14355" y="1155"/>
                </a:lnTo>
                <a:lnTo>
                  <a:pt x="14671" y="783"/>
                </a:lnTo>
                <a:lnTo>
                  <a:pt x="15006" y="410"/>
                </a:lnTo>
                <a:lnTo>
                  <a:pt x="15192" y="671"/>
                </a:lnTo>
                <a:lnTo>
                  <a:pt x="15472" y="1080"/>
                </a:lnTo>
                <a:lnTo>
                  <a:pt x="15621" y="1285"/>
                </a:lnTo>
                <a:lnTo>
                  <a:pt x="15751" y="1453"/>
                </a:lnTo>
                <a:lnTo>
                  <a:pt x="15863" y="1546"/>
                </a:lnTo>
                <a:lnTo>
                  <a:pt x="15900" y="1565"/>
                </a:lnTo>
                <a:lnTo>
                  <a:pt x="15918" y="1565"/>
                </a:lnTo>
                <a:lnTo>
                  <a:pt x="15956" y="1509"/>
                </a:lnTo>
                <a:lnTo>
                  <a:pt x="15956" y="1434"/>
                </a:lnTo>
                <a:lnTo>
                  <a:pt x="15956" y="1360"/>
                </a:lnTo>
                <a:lnTo>
                  <a:pt x="15918" y="1267"/>
                </a:lnTo>
                <a:lnTo>
                  <a:pt x="15807" y="1062"/>
                </a:lnTo>
                <a:lnTo>
                  <a:pt x="15658" y="838"/>
                </a:lnTo>
                <a:lnTo>
                  <a:pt x="15490" y="615"/>
                </a:lnTo>
                <a:lnTo>
                  <a:pt x="15323" y="429"/>
                </a:lnTo>
                <a:lnTo>
                  <a:pt x="15081" y="168"/>
                </a:lnTo>
                <a:close/>
                <a:moveTo>
                  <a:pt x="61793" y="168"/>
                </a:moveTo>
                <a:lnTo>
                  <a:pt x="61737" y="187"/>
                </a:lnTo>
                <a:lnTo>
                  <a:pt x="61626" y="261"/>
                </a:lnTo>
                <a:lnTo>
                  <a:pt x="61514" y="354"/>
                </a:lnTo>
                <a:lnTo>
                  <a:pt x="61421" y="485"/>
                </a:lnTo>
                <a:lnTo>
                  <a:pt x="61328" y="615"/>
                </a:lnTo>
                <a:lnTo>
                  <a:pt x="61198" y="913"/>
                </a:lnTo>
                <a:lnTo>
                  <a:pt x="61104" y="1174"/>
                </a:lnTo>
                <a:lnTo>
                  <a:pt x="60881" y="932"/>
                </a:lnTo>
                <a:lnTo>
                  <a:pt x="60676" y="652"/>
                </a:lnTo>
                <a:lnTo>
                  <a:pt x="60490" y="429"/>
                </a:lnTo>
                <a:lnTo>
                  <a:pt x="60378" y="299"/>
                </a:lnTo>
                <a:lnTo>
                  <a:pt x="60341" y="261"/>
                </a:lnTo>
                <a:lnTo>
                  <a:pt x="60323" y="261"/>
                </a:lnTo>
                <a:lnTo>
                  <a:pt x="60323" y="336"/>
                </a:lnTo>
                <a:lnTo>
                  <a:pt x="60341" y="410"/>
                </a:lnTo>
                <a:lnTo>
                  <a:pt x="60397" y="615"/>
                </a:lnTo>
                <a:lnTo>
                  <a:pt x="60490" y="838"/>
                </a:lnTo>
                <a:lnTo>
                  <a:pt x="60602" y="1062"/>
                </a:lnTo>
                <a:lnTo>
                  <a:pt x="60751" y="1267"/>
                </a:lnTo>
                <a:lnTo>
                  <a:pt x="60900" y="1434"/>
                </a:lnTo>
                <a:lnTo>
                  <a:pt x="60974" y="1490"/>
                </a:lnTo>
                <a:lnTo>
                  <a:pt x="61049" y="1546"/>
                </a:lnTo>
                <a:lnTo>
                  <a:pt x="61123" y="1565"/>
                </a:lnTo>
                <a:lnTo>
                  <a:pt x="61198" y="1565"/>
                </a:lnTo>
                <a:lnTo>
                  <a:pt x="61253" y="1527"/>
                </a:lnTo>
                <a:lnTo>
                  <a:pt x="61309" y="1434"/>
                </a:lnTo>
                <a:lnTo>
                  <a:pt x="61440" y="1192"/>
                </a:lnTo>
                <a:lnTo>
                  <a:pt x="61551" y="913"/>
                </a:lnTo>
                <a:lnTo>
                  <a:pt x="61626" y="745"/>
                </a:lnTo>
                <a:lnTo>
                  <a:pt x="61700" y="634"/>
                </a:lnTo>
                <a:lnTo>
                  <a:pt x="61812" y="392"/>
                </a:lnTo>
                <a:lnTo>
                  <a:pt x="61849" y="280"/>
                </a:lnTo>
                <a:lnTo>
                  <a:pt x="61868" y="205"/>
                </a:lnTo>
                <a:lnTo>
                  <a:pt x="61849" y="168"/>
                </a:lnTo>
                <a:close/>
                <a:moveTo>
                  <a:pt x="62855" y="168"/>
                </a:moveTo>
                <a:lnTo>
                  <a:pt x="62799" y="187"/>
                </a:lnTo>
                <a:lnTo>
                  <a:pt x="62743" y="224"/>
                </a:lnTo>
                <a:lnTo>
                  <a:pt x="62687" y="280"/>
                </a:lnTo>
                <a:lnTo>
                  <a:pt x="62575" y="392"/>
                </a:lnTo>
                <a:lnTo>
                  <a:pt x="62501" y="522"/>
                </a:lnTo>
                <a:lnTo>
                  <a:pt x="62352" y="801"/>
                </a:lnTo>
                <a:lnTo>
                  <a:pt x="62240" y="1006"/>
                </a:lnTo>
                <a:lnTo>
                  <a:pt x="62203" y="1118"/>
                </a:lnTo>
                <a:lnTo>
                  <a:pt x="62184" y="1211"/>
                </a:lnTo>
                <a:lnTo>
                  <a:pt x="62184" y="1322"/>
                </a:lnTo>
                <a:lnTo>
                  <a:pt x="62184" y="1360"/>
                </a:lnTo>
                <a:lnTo>
                  <a:pt x="62203" y="1378"/>
                </a:lnTo>
                <a:lnTo>
                  <a:pt x="62222" y="1378"/>
                </a:lnTo>
                <a:lnTo>
                  <a:pt x="62259" y="1360"/>
                </a:lnTo>
                <a:lnTo>
                  <a:pt x="62389" y="1155"/>
                </a:lnTo>
                <a:lnTo>
                  <a:pt x="62557" y="857"/>
                </a:lnTo>
                <a:lnTo>
                  <a:pt x="62724" y="578"/>
                </a:lnTo>
                <a:lnTo>
                  <a:pt x="62799" y="485"/>
                </a:lnTo>
                <a:lnTo>
                  <a:pt x="62873" y="429"/>
                </a:lnTo>
                <a:lnTo>
                  <a:pt x="62892" y="429"/>
                </a:lnTo>
                <a:lnTo>
                  <a:pt x="62910" y="466"/>
                </a:lnTo>
                <a:lnTo>
                  <a:pt x="62985" y="559"/>
                </a:lnTo>
                <a:lnTo>
                  <a:pt x="63171" y="894"/>
                </a:lnTo>
                <a:lnTo>
                  <a:pt x="63357" y="1248"/>
                </a:lnTo>
                <a:lnTo>
                  <a:pt x="63469" y="1434"/>
                </a:lnTo>
                <a:lnTo>
                  <a:pt x="63562" y="1527"/>
                </a:lnTo>
                <a:lnTo>
                  <a:pt x="63618" y="1546"/>
                </a:lnTo>
                <a:lnTo>
                  <a:pt x="63655" y="1565"/>
                </a:lnTo>
                <a:lnTo>
                  <a:pt x="63674" y="1546"/>
                </a:lnTo>
                <a:lnTo>
                  <a:pt x="63692" y="1509"/>
                </a:lnTo>
                <a:lnTo>
                  <a:pt x="63711" y="1453"/>
                </a:lnTo>
                <a:lnTo>
                  <a:pt x="63711" y="1378"/>
                </a:lnTo>
                <a:lnTo>
                  <a:pt x="63692" y="1285"/>
                </a:lnTo>
                <a:lnTo>
                  <a:pt x="63655" y="1192"/>
                </a:lnTo>
                <a:lnTo>
                  <a:pt x="63543" y="1006"/>
                </a:lnTo>
                <a:lnTo>
                  <a:pt x="63413" y="838"/>
                </a:lnTo>
                <a:lnTo>
                  <a:pt x="63320" y="671"/>
                </a:lnTo>
                <a:lnTo>
                  <a:pt x="63208" y="466"/>
                </a:lnTo>
                <a:lnTo>
                  <a:pt x="63134" y="354"/>
                </a:lnTo>
                <a:lnTo>
                  <a:pt x="63059" y="261"/>
                </a:lnTo>
                <a:lnTo>
                  <a:pt x="62985" y="205"/>
                </a:lnTo>
                <a:lnTo>
                  <a:pt x="62948" y="187"/>
                </a:lnTo>
                <a:lnTo>
                  <a:pt x="62892" y="168"/>
                </a:lnTo>
                <a:close/>
                <a:moveTo>
                  <a:pt x="77712" y="168"/>
                </a:moveTo>
                <a:lnTo>
                  <a:pt x="77656" y="187"/>
                </a:lnTo>
                <a:lnTo>
                  <a:pt x="77563" y="224"/>
                </a:lnTo>
                <a:lnTo>
                  <a:pt x="77451" y="317"/>
                </a:lnTo>
                <a:lnTo>
                  <a:pt x="77358" y="410"/>
                </a:lnTo>
                <a:lnTo>
                  <a:pt x="77190" y="652"/>
                </a:lnTo>
                <a:lnTo>
                  <a:pt x="77060" y="857"/>
                </a:lnTo>
                <a:lnTo>
                  <a:pt x="76948" y="1025"/>
                </a:lnTo>
                <a:lnTo>
                  <a:pt x="76818" y="1304"/>
                </a:lnTo>
                <a:lnTo>
                  <a:pt x="76781" y="1416"/>
                </a:lnTo>
                <a:lnTo>
                  <a:pt x="76781" y="1509"/>
                </a:lnTo>
                <a:lnTo>
                  <a:pt x="76781" y="1546"/>
                </a:lnTo>
                <a:lnTo>
                  <a:pt x="76818" y="1565"/>
                </a:lnTo>
                <a:lnTo>
                  <a:pt x="76874" y="1565"/>
                </a:lnTo>
                <a:lnTo>
                  <a:pt x="76930" y="1546"/>
                </a:lnTo>
                <a:lnTo>
                  <a:pt x="76967" y="1509"/>
                </a:lnTo>
                <a:lnTo>
                  <a:pt x="77023" y="1453"/>
                </a:lnTo>
                <a:lnTo>
                  <a:pt x="77116" y="1267"/>
                </a:lnTo>
                <a:lnTo>
                  <a:pt x="77284" y="950"/>
                </a:lnTo>
                <a:lnTo>
                  <a:pt x="77470" y="671"/>
                </a:lnTo>
                <a:lnTo>
                  <a:pt x="77693" y="410"/>
                </a:lnTo>
                <a:lnTo>
                  <a:pt x="77991" y="745"/>
                </a:lnTo>
                <a:lnTo>
                  <a:pt x="78289" y="1080"/>
                </a:lnTo>
                <a:lnTo>
                  <a:pt x="78382" y="1155"/>
                </a:lnTo>
                <a:lnTo>
                  <a:pt x="78531" y="1267"/>
                </a:lnTo>
                <a:lnTo>
                  <a:pt x="78643" y="1341"/>
                </a:lnTo>
                <a:lnTo>
                  <a:pt x="78661" y="1341"/>
                </a:lnTo>
                <a:lnTo>
                  <a:pt x="78661" y="1322"/>
                </a:lnTo>
                <a:lnTo>
                  <a:pt x="78643" y="1267"/>
                </a:lnTo>
                <a:lnTo>
                  <a:pt x="78457" y="969"/>
                </a:lnTo>
                <a:lnTo>
                  <a:pt x="78233" y="689"/>
                </a:lnTo>
                <a:lnTo>
                  <a:pt x="78010" y="410"/>
                </a:lnTo>
                <a:lnTo>
                  <a:pt x="77879" y="261"/>
                </a:lnTo>
                <a:lnTo>
                  <a:pt x="77823" y="205"/>
                </a:lnTo>
                <a:lnTo>
                  <a:pt x="77768" y="168"/>
                </a:lnTo>
                <a:close/>
                <a:moveTo>
                  <a:pt x="37218" y="317"/>
                </a:moveTo>
                <a:lnTo>
                  <a:pt x="37143" y="354"/>
                </a:lnTo>
                <a:lnTo>
                  <a:pt x="37069" y="429"/>
                </a:lnTo>
                <a:lnTo>
                  <a:pt x="36957" y="559"/>
                </a:lnTo>
                <a:lnTo>
                  <a:pt x="36715" y="783"/>
                </a:lnTo>
                <a:lnTo>
                  <a:pt x="36603" y="913"/>
                </a:lnTo>
                <a:lnTo>
                  <a:pt x="36529" y="1062"/>
                </a:lnTo>
                <a:lnTo>
                  <a:pt x="36491" y="1118"/>
                </a:lnTo>
                <a:lnTo>
                  <a:pt x="36454" y="1248"/>
                </a:lnTo>
                <a:lnTo>
                  <a:pt x="36454" y="1304"/>
                </a:lnTo>
                <a:lnTo>
                  <a:pt x="36454" y="1341"/>
                </a:lnTo>
                <a:lnTo>
                  <a:pt x="36491" y="1341"/>
                </a:lnTo>
                <a:lnTo>
                  <a:pt x="36566" y="1285"/>
                </a:lnTo>
                <a:lnTo>
                  <a:pt x="36733" y="1136"/>
                </a:lnTo>
                <a:lnTo>
                  <a:pt x="36901" y="987"/>
                </a:lnTo>
                <a:lnTo>
                  <a:pt x="37218" y="652"/>
                </a:lnTo>
                <a:lnTo>
                  <a:pt x="37273" y="876"/>
                </a:lnTo>
                <a:lnTo>
                  <a:pt x="37404" y="1211"/>
                </a:lnTo>
                <a:lnTo>
                  <a:pt x="37478" y="1360"/>
                </a:lnTo>
                <a:lnTo>
                  <a:pt x="37571" y="1490"/>
                </a:lnTo>
                <a:lnTo>
                  <a:pt x="37608" y="1546"/>
                </a:lnTo>
                <a:lnTo>
                  <a:pt x="37664" y="1583"/>
                </a:lnTo>
                <a:lnTo>
                  <a:pt x="37757" y="1583"/>
                </a:lnTo>
                <a:lnTo>
                  <a:pt x="37795" y="1565"/>
                </a:lnTo>
                <a:lnTo>
                  <a:pt x="37832" y="1527"/>
                </a:lnTo>
                <a:lnTo>
                  <a:pt x="37832" y="1490"/>
                </a:lnTo>
                <a:lnTo>
                  <a:pt x="37832" y="1434"/>
                </a:lnTo>
                <a:lnTo>
                  <a:pt x="37813" y="1304"/>
                </a:lnTo>
                <a:lnTo>
                  <a:pt x="37757" y="1155"/>
                </a:lnTo>
                <a:lnTo>
                  <a:pt x="37608" y="876"/>
                </a:lnTo>
                <a:lnTo>
                  <a:pt x="37497" y="671"/>
                </a:lnTo>
                <a:lnTo>
                  <a:pt x="37385" y="410"/>
                </a:lnTo>
                <a:lnTo>
                  <a:pt x="37329" y="354"/>
                </a:lnTo>
                <a:lnTo>
                  <a:pt x="37292" y="317"/>
                </a:lnTo>
                <a:close/>
                <a:moveTo>
                  <a:pt x="66727" y="373"/>
                </a:moveTo>
                <a:lnTo>
                  <a:pt x="66634" y="410"/>
                </a:lnTo>
                <a:lnTo>
                  <a:pt x="66541" y="466"/>
                </a:lnTo>
                <a:lnTo>
                  <a:pt x="66448" y="559"/>
                </a:lnTo>
                <a:lnTo>
                  <a:pt x="66355" y="652"/>
                </a:lnTo>
                <a:lnTo>
                  <a:pt x="66280" y="783"/>
                </a:lnTo>
                <a:lnTo>
                  <a:pt x="66131" y="1043"/>
                </a:lnTo>
                <a:lnTo>
                  <a:pt x="66020" y="1304"/>
                </a:lnTo>
                <a:lnTo>
                  <a:pt x="65945" y="1490"/>
                </a:lnTo>
                <a:lnTo>
                  <a:pt x="65945" y="1565"/>
                </a:lnTo>
                <a:lnTo>
                  <a:pt x="65964" y="1583"/>
                </a:lnTo>
                <a:lnTo>
                  <a:pt x="66020" y="1583"/>
                </a:lnTo>
                <a:lnTo>
                  <a:pt x="66094" y="1509"/>
                </a:lnTo>
                <a:lnTo>
                  <a:pt x="66243" y="1304"/>
                </a:lnTo>
                <a:lnTo>
                  <a:pt x="66485" y="913"/>
                </a:lnTo>
                <a:lnTo>
                  <a:pt x="66597" y="764"/>
                </a:lnTo>
                <a:lnTo>
                  <a:pt x="66634" y="727"/>
                </a:lnTo>
                <a:lnTo>
                  <a:pt x="66671" y="689"/>
                </a:lnTo>
                <a:lnTo>
                  <a:pt x="66709" y="689"/>
                </a:lnTo>
                <a:lnTo>
                  <a:pt x="66746" y="708"/>
                </a:lnTo>
                <a:lnTo>
                  <a:pt x="66783" y="745"/>
                </a:lnTo>
                <a:lnTo>
                  <a:pt x="66839" y="820"/>
                </a:lnTo>
                <a:lnTo>
                  <a:pt x="66895" y="987"/>
                </a:lnTo>
                <a:lnTo>
                  <a:pt x="67006" y="1248"/>
                </a:lnTo>
                <a:lnTo>
                  <a:pt x="67062" y="1378"/>
                </a:lnTo>
                <a:lnTo>
                  <a:pt x="67137" y="1471"/>
                </a:lnTo>
                <a:lnTo>
                  <a:pt x="67174" y="1490"/>
                </a:lnTo>
                <a:lnTo>
                  <a:pt x="67211" y="1509"/>
                </a:lnTo>
                <a:lnTo>
                  <a:pt x="67248" y="1509"/>
                </a:lnTo>
                <a:lnTo>
                  <a:pt x="67286" y="1490"/>
                </a:lnTo>
                <a:lnTo>
                  <a:pt x="67304" y="1453"/>
                </a:lnTo>
                <a:lnTo>
                  <a:pt x="67323" y="1416"/>
                </a:lnTo>
                <a:lnTo>
                  <a:pt x="67304" y="1304"/>
                </a:lnTo>
                <a:lnTo>
                  <a:pt x="67267" y="1174"/>
                </a:lnTo>
                <a:lnTo>
                  <a:pt x="67211" y="1025"/>
                </a:lnTo>
                <a:lnTo>
                  <a:pt x="67081" y="745"/>
                </a:lnTo>
                <a:lnTo>
                  <a:pt x="66969" y="559"/>
                </a:lnTo>
                <a:lnTo>
                  <a:pt x="66895" y="447"/>
                </a:lnTo>
                <a:lnTo>
                  <a:pt x="66820" y="392"/>
                </a:lnTo>
                <a:lnTo>
                  <a:pt x="66727" y="373"/>
                </a:lnTo>
                <a:close/>
                <a:moveTo>
                  <a:pt x="88566" y="317"/>
                </a:moveTo>
                <a:lnTo>
                  <a:pt x="88510" y="354"/>
                </a:lnTo>
                <a:lnTo>
                  <a:pt x="88454" y="392"/>
                </a:lnTo>
                <a:lnTo>
                  <a:pt x="88343" y="503"/>
                </a:lnTo>
                <a:lnTo>
                  <a:pt x="88212" y="671"/>
                </a:lnTo>
                <a:lnTo>
                  <a:pt x="88082" y="838"/>
                </a:lnTo>
                <a:lnTo>
                  <a:pt x="87989" y="1006"/>
                </a:lnTo>
                <a:lnTo>
                  <a:pt x="87914" y="1136"/>
                </a:lnTo>
                <a:lnTo>
                  <a:pt x="87896" y="1229"/>
                </a:lnTo>
                <a:lnTo>
                  <a:pt x="87914" y="1304"/>
                </a:lnTo>
                <a:lnTo>
                  <a:pt x="87933" y="1341"/>
                </a:lnTo>
                <a:lnTo>
                  <a:pt x="87970" y="1360"/>
                </a:lnTo>
                <a:lnTo>
                  <a:pt x="88008" y="1341"/>
                </a:lnTo>
                <a:lnTo>
                  <a:pt x="88063" y="1322"/>
                </a:lnTo>
                <a:lnTo>
                  <a:pt x="88101" y="1285"/>
                </a:lnTo>
                <a:lnTo>
                  <a:pt x="88212" y="1155"/>
                </a:lnTo>
                <a:lnTo>
                  <a:pt x="88436" y="857"/>
                </a:lnTo>
                <a:lnTo>
                  <a:pt x="88566" y="634"/>
                </a:lnTo>
                <a:lnTo>
                  <a:pt x="88771" y="876"/>
                </a:lnTo>
                <a:lnTo>
                  <a:pt x="89087" y="1229"/>
                </a:lnTo>
                <a:lnTo>
                  <a:pt x="89255" y="1397"/>
                </a:lnTo>
                <a:lnTo>
                  <a:pt x="89404" y="1527"/>
                </a:lnTo>
                <a:lnTo>
                  <a:pt x="89478" y="1565"/>
                </a:lnTo>
                <a:lnTo>
                  <a:pt x="89553" y="1583"/>
                </a:lnTo>
                <a:lnTo>
                  <a:pt x="89609" y="1583"/>
                </a:lnTo>
                <a:lnTo>
                  <a:pt x="89646" y="1565"/>
                </a:lnTo>
                <a:lnTo>
                  <a:pt x="89665" y="1527"/>
                </a:lnTo>
                <a:lnTo>
                  <a:pt x="89646" y="1471"/>
                </a:lnTo>
                <a:lnTo>
                  <a:pt x="89553" y="1322"/>
                </a:lnTo>
                <a:lnTo>
                  <a:pt x="89423" y="1136"/>
                </a:lnTo>
                <a:lnTo>
                  <a:pt x="89236" y="932"/>
                </a:lnTo>
                <a:lnTo>
                  <a:pt x="88864" y="559"/>
                </a:lnTo>
                <a:lnTo>
                  <a:pt x="88641" y="336"/>
                </a:lnTo>
                <a:lnTo>
                  <a:pt x="88603" y="317"/>
                </a:lnTo>
                <a:close/>
                <a:moveTo>
                  <a:pt x="90037" y="261"/>
                </a:moveTo>
                <a:lnTo>
                  <a:pt x="90000" y="280"/>
                </a:lnTo>
                <a:lnTo>
                  <a:pt x="89962" y="317"/>
                </a:lnTo>
                <a:lnTo>
                  <a:pt x="89962" y="373"/>
                </a:lnTo>
                <a:lnTo>
                  <a:pt x="89962" y="429"/>
                </a:lnTo>
                <a:lnTo>
                  <a:pt x="89981" y="522"/>
                </a:lnTo>
                <a:lnTo>
                  <a:pt x="90056" y="708"/>
                </a:lnTo>
                <a:lnTo>
                  <a:pt x="90149" y="894"/>
                </a:lnTo>
                <a:lnTo>
                  <a:pt x="90391" y="1285"/>
                </a:lnTo>
                <a:lnTo>
                  <a:pt x="90540" y="1527"/>
                </a:lnTo>
                <a:lnTo>
                  <a:pt x="90595" y="1565"/>
                </a:lnTo>
                <a:lnTo>
                  <a:pt x="90633" y="1583"/>
                </a:lnTo>
                <a:lnTo>
                  <a:pt x="90689" y="1565"/>
                </a:lnTo>
                <a:lnTo>
                  <a:pt x="90744" y="1527"/>
                </a:lnTo>
                <a:lnTo>
                  <a:pt x="90856" y="1416"/>
                </a:lnTo>
                <a:lnTo>
                  <a:pt x="90986" y="1248"/>
                </a:lnTo>
                <a:lnTo>
                  <a:pt x="91098" y="1043"/>
                </a:lnTo>
                <a:lnTo>
                  <a:pt x="91173" y="857"/>
                </a:lnTo>
                <a:lnTo>
                  <a:pt x="91247" y="689"/>
                </a:lnTo>
                <a:lnTo>
                  <a:pt x="91266" y="596"/>
                </a:lnTo>
                <a:lnTo>
                  <a:pt x="91247" y="447"/>
                </a:lnTo>
                <a:lnTo>
                  <a:pt x="91229" y="410"/>
                </a:lnTo>
                <a:lnTo>
                  <a:pt x="91210" y="392"/>
                </a:lnTo>
                <a:lnTo>
                  <a:pt x="91191" y="410"/>
                </a:lnTo>
                <a:lnTo>
                  <a:pt x="91154" y="447"/>
                </a:lnTo>
                <a:lnTo>
                  <a:pt x="91080" y="559"/>
                </a:lnTo>
                <a:lnTo>
                  <a:pt x="90968" y="727"/>
                </a:lnTo>
                <a:lnTo>
                  <a:pt x="90875" y="894"/>
                </a:lnTo>
                <a:lnTo>
                  <a:pt x="90782" y="1080"/>
                </a:lnTo>
                <a:lnTo>
                  <a:pt x="90670" y="1248"/>
                </a:lnTo>
                <a:lnTo>
                  <a:pt x="90558" y="1006"/>
                </a:lnTo>
                <a:lnTo>
                  <a:pt x="90372" y="634"/>
                </a:lnTo>
                <a:lnTo>
                  <a:pt x="90279" y="466"/>
                </a:lnTo>
                <a:lnTo>
                  <a:pt x="90167" y="336"/>
                </a:lnTo>
                <a:lnTo>
                  <a:pt x="90130" y="280"/>
                </a:lnTo>
                <a:lnTo>
                  <a:pt x="90074" y="261"/>
                </a:lnTo>
                <a:close/>
                <a:moveTo>
                  <a:pt x="22342" y="261"/>
                </a:moveTo>
                <a:lnTo>
                  <a:pt x="22304" y="280"/>
                </a:lnTo>
                <a:lnTo>
                  <a:pt x="22230" y="317"/>
                </a:lnTo>
                <a:lnTo>
                  <a:pt x="22155" y="392"/>
                </a:lnTo>
                <a:lnTo>
                  <a:pt x="22081" y="485"/>
                </a:lnTo>
                <a:lnTo>
                  <a:pt x="21932" y="689"/>
                </a:lnTo>
                <a:lnTo>
                  <a:pt x="21839" y="838"/>
                </a:lnTo>
                <a:lnTo>
                  <a:pt x="21765" y="969"/>
                </a:lnTo>
                <a:lnTo>
                  <a:pt x="21671" y="1136"/>
                </a:lnTo>
                <a:lnTo>
                  <a:pt x="21634" y="1211"/>
                </a:lnTo>
                <a:lnTo>
                  <a:pt x="21634" y="1285"/>
                </a:lnTo>
                <a:lnTo>
                  <a:pt x="21634" y="1304"/>
                </a:lnTo>
                <a:lnTo>
                  <a:pt x="21653" y="1322"/>
                </a:lnTo>
                <a:lnTo>
                  <a:pt x="21690" y="1341"/>
                </a:lnTo>
                <a:lnTo>
                  <a:pt x="21727" y="1341"/>
                </a:lnTo>
                <a:lnTo>
                  <a:pt x="21802" y="1322"/>
                </a:lnTo>
                <a:lnTo>
                  <a:pt x="21895" y="1248"/>
                </a:lnTo>
                <a:lnTo>
                  <a:pt x="21969" y="1155"/>
                </a:lnTo>
                <a:lnTo>
                  <a:pt x="22062" y="1043"/>
                </a:lnTo>
                <a:lnTo>
                  <a:pt x="22230" y="820"/>
                </a:lnTo>
                <a:lnTo>
                  <a:pt x="22323" y="671"/>
                </a:lnTo>
                <a:lnTo>
                  <a:pt x="22453" y="876"/>
                </a:lnTo>
                <a:lnTo>
                  <a:pt x="22602" y="1174"/>
                </a:lnTo>
                <a:lnTo>
                  <a:pt x="22695" y="1322"/>
                </a:lnTo>
                <a:lnTo>
                  <a:pt x="22807" y="1453"/>
                </a:lnTo>
                <a:lnTo>
                  <a:pt x="22900" y="1546"/>
                </a:lnTo>
                <a:lnTo>
                  <a:pt x="22937" y="1583"/>
                </a:lnTo>
                <a:lnTo>
                  <a:pt x="22993" y="1602"/>
                </a:lnTo>
                <a:lnTo>
                  <a:pt x="23086" y="1602"/>
                </a:lnTo>
                <a:lnTo>
                  <a:pt x="23105" y="1565"/>
                </a:lnTo>
                <a:lnTo>
                  <a:pt x="23124" y="1527"/>
                </a:lnTo>
                <a:lnTo>
                  <a:pt x="23105" y="1434"/>
                </a:lnTo>
                <a:lnTo>
                  <a:pt x="23068" y="1322"/>
                </a:lnTo>
                <a:lnTo>
                  <a:pt x="22937" y="1080"/>
                </a:lnTo>
                <a:lnTo>
                  <a:pt x="22844" y="932"/>
                </a:lnTo>
                <a:lnTo>
                  <a:pt x="22640" y="559"/>
                </a:lnTo>
                <a:lnTo>
                  <a:pt x="22528" y="373"/>
                </a:lnTo>
                <a:lnTo>
                  <a:pt x="22453" y="317"/>
                </a:lnTo>
                <a:lnTo>
                  <a:pt x="22398" y="280"/>
                </a:lnTo>
                <a:lnTo>
                  <a:pt x="22342" y="261"/>
                </a:lnTo>
                <a:close/>
                <a:moveTo>
                  <a:pt x="23459" y="299"/>
                </a:moveTo>
                <a:lnTo>
                  <a:pt x="23422" y="317"/>
                </a:lnTo>
                <a:lnTo>
                  <a:pt x="23403" y="317"/>
                </a:lnTo>
                <a:lnTo>
                  <a:pt x="23384" y="354"/>
                </a:lnTo>
                <a:lnTo>
                  <a:pt x="23366" y="410"/>
                </a:lnTo>
                <a:lnTo>
                  <a:pt x="23366" y="485"/>
                </a:lnTo>
                <a:lnTo>
                  <a:pt x="23403" y="596"/>
                </a:lnTo>
                <a:lnTo>
                  <a:pt x="23552" y="857"/>
                </a:lnTo>
                <a:lnTo>
                  <a:pt x="23738" y="1118"/>
                </a:lnTo>
                <a:lnTo>
                  <a:pt x="23850" y="1285"/>
                </a:lnTo>
                <a:lnTo>
                  <a:pt x="23961" y="1434"/>
                </a:lnTo>
                <a:lnTo>
                  <a:pt x="24017" y="1509"/>
                </a:lnTo>
                <a:lnTo>
                  <a:pt x="24092" y="1546"/>
                </a:lnTo>
                <a:lnTo>
                  <a:pt x="24166" y="1583"/>
                </a:lnTo>
                <a:lnTo>
                  <a:pt x="24241" y="1602"/>
                </a:lnTo>
                <a:lnTo>
                  <a:pt x="24315" y="1583"/>
                </a:lnTo>
                <a:lnTo>
                  <a:pt x="24408" y="1546"/>
                </a:lnTo>
                <a:lnTo>
                  <a:pt x="24464" y="1490"/>
                </a:lnTo>
                <a:lnTo>
                  <a:pt x="24520" y="1416"/>
                </a:lnTo>
                <a:lnTo>
                  <a:pt x="24594" y="1229"/>
                </a:lnTo>
                <a:lnTo>
                  <a:pt x="24650" y="1043"/>
                </a:lnTo>
                <a:lnTo>
                  <a:pt x="24706" y="876"/>
                </a:lnTo>
                <a:lnTo>
                  <a:pt x="24799" y="764"/>
                </a:lnTo>
                <a:lnTo>
                  <a:pt x="24948" y="559"/>
                </a:lnTo>
                <a:lnTo>
                  <a:pt x="25004" y="466"/>
                </a:lnTo>
                <a:lnTo>
                  <a:pt x="25060" y="373"/>
                </a:lnTo>
                <a:lnTo>
                  <a:pt x="25060" y="317"/>
                </a:lnTo>
                <a:lnTo>
                  <a:pt x="25041" y="299"/>
                </a:lnTo>
                <a:lnTo>
                  <a:pt x="24930" y="299"/>
                </a:lnTo>
                <a:lnTo>
                  <a:pt x="24855" y="317"/>
                </a:lnTo>
                <a:lnTo>
                  <a:pt x="24781" y="354"/>
                </a:lnTo>
                <a:lnTo>
                  <a:pt x="24706" y="410"/>
                </a:lnTo>
                <a:lnTo>
                  <a:pt x="24594" y="522"/>
                </a:lnTo>
                <a:lnTo>
                  <a:pt x="24501" y="671"/>
                </a:lnTo>
                <a:lnTo>
                  <a:pt x="24464" y="801"/>
                </a:lnTo>
                <a:lnTo>
                  <a:pt x="24408" y="987"/>
                </a:lnTo>
                <a:lnTo>
                  <a:pt x="24352" y="1136"/>
                </a:lnTo>
                <a:lnTo>
                  <a:pt x="24315" y="1211"/>
                </a:lnTo>
                <a:lnTo>
                  <a:pt x="24278" y="1248"/>
                </a:lnTo>
                <a:lnTo>
                  <a:pt x="24203" y="1248"/>
                </a:lnTo>
                <a:lnTo>
                  <a:pt x="24129" y="1229"/>
                </a:lnTo>
                <a:lnTo>
                  <a:pt x="24055" y="1155"/>
                </a:lnTo>
                <a:lnTo>
                  <a:pt x="23999" y="1080"/>
                </a:lnTo>
                <a:lnTo>
                  <a:pt x="23887" y="894"/>
                </a:lnTo>
                <a:lnTo>
                  <a:pt x="23813" y="745"/>
                </a:lnTo>
                <a:lnTo>
                  <a:pt x="23719" y="596"/>
                </a:lnTo>
                <a:lnTo>
                  <a:pt x="23589" y="410"/>
                </a:lnTo>
                <a:lnTo>
                  <a:pt x="23515" y="336"/>
                </a:lnTo>
                <a:lnTo>
                  <a:pt x="23459" y="299"/>
                </a:lnTo>
                <a:close/>
                <a:moveTo>
                  <a:pt x="74063" y="224"/>
                </a:moveTo>
                <a:lnTo>
                  <a:pt x="74025" y="243"/>
                </a:lnTo>
                <a:lnTo>
                  <a:pt x="73988" y="261"/>
                </a:lnTo>
                <a:lnTo>
                  <a:pt x="73914" y="354"/>
                </a:lnTo>
                <a:lnTo>
                  <a:pt x="73821" y="503"/>
                </a:lnTo>
                <a:lnTo>
                  <a:pt x="73728" y="652"/>
                </a:lnTo>
                <a:lnTo>
                  <a:pt x="73541" y="969"/>
                </a:lnTo>
                <a:lnTo>
                  <a:pt x="73430" y="1174"/>
                </a:lnTo>
                <a:lnTo>
                  <a:pt x="73337" y="1360"/>
                </a:lnTo>
                <a:lnTo>
                  <a:pt x="73299" y="1453"/>
                </a:lnTo>
                <a:lnTo>
                  <a:pt x="73281" y="1546"/>
                </a:lnTo>
                <a:lnTo>
                  <a:pt x="73281" y="1602"/>
                </a:lnTo>
                <a:lnTo>
                  <a:pt x="73299" y="1620"/>
                </a:lnTo>
                <a:lnTo>
                  <a:pt x="73318" y="1620"/>
                </a:lnTo>
                <a:lnTo>
                  <a:pt x="73392" y="1602"/>
                </a:lnTo>
                <a:lnTo>
                  <a:pt x="73504" y="1509"/>
                </a:lnTo>
                <a:lnTo>
                  <a:pt x="73597" y="1416"/>
                </a:lnTo>
                <a:lnTo>
                  <a:pt x="73672" y="1304"/>
                </a:lnTo>
                <a:lnTo>
                  <a:pt x="73821" y="1080"/>
                </a:lnTo>
                <a:lnTo>
                  <a:pt x="74100" y="634"/>
                </a:lnTo>
                <a:lnTo>
                  <a:pt x="74174" y="857"/>
                </a:lnTo>
                <a:lnTo>
                  <a:pt x="74286" y="1136"/>
                </a:lnTo>
                <a:lnTo>
                  <a:pt x="74342" y="1267"/>
                </a:lnTo>
                <a:lnTo>
                  <a:pt x="74416" y="1397"/>
                </a:lnTo>
                <a:lnTo>
                  <a:pt x="74509" y="1490"/>
                </a:lnTo>
                <a:lnTo>
                  <a:pt x="74603" y="1546"/>
                </a:lnTo>
                <a:lnTo>
                  <a:pt x="74658" y="1565"/>
                </a:lnTo>
                <a:lnTo>
                  <a:pt x="74696" y="1565"/>
                </a:lnTo>
                <a:lnTo>
                  <a:pt x="74733" y="1546"/>
                </a:lnTo>
                <a:lnTo>
                  <a:pt x="74733" y="1527"/>
                </a:lnTo>
                <a:lnTo>
                  <a:pt x="74733" y="1434"/>
                </a:lnTo>
                <a:lnTo>
                  <a:pt x="74696" y="1322"/>
                </a:lnTo>
                <a:lnTo>
                  <a:pt x="74584" y="1099"/>
                </a:lnTo>
                <a:lnTo>
                  <a:pt x="74509" y="950"/>
                </a:lnTo>
                <a:lnTo>
                  <a:pt x="74435" y="727"/>
                </a:lnTo>
                <a:lnTo>
                  <a:pt x="74361" y="485"/>
                </a:lnTo>
                <a:lnTo>
                  <a:pt x="74305" y="373"/>
                </a:lnTo>
                <a:lnTo>
                  <a:pt x="74249" y="280"/>
                </a:lnTo>
                <a:lnTo>
                  <a:pt x="74156" y="224"/>
                </a:lnTo>
                <a:close/>
                <a:moveTo>
                  <a:pt x="47942" y="243"/>
                </a:moveTo>
                <a:lnTo>
                  <a:pt x="47867" y="299"/>
                </a:lnTo>
                <a:lnTo>
                  <a:pt x="47793" y="354"/>
                </a:lnTo>
                <a:lnTo>
                  <a:pt x="47644" y="541"/>
                </a:lnTo>
                <a:lnTo>
                  <a:pt x="47513" y="727"/>
                </a:lnTo>
                <a:lnTo>
                  <a:pt x="47402" y="894"/>
                </a:lnTo>
                <a:lnTo>
                  <a:pt x="47364" y="1006"/>
                </a:lnTo>
                <a:lnTo>
                  <a:pt x="47308" y="1118"/>
                </a:lnTo>
                <a:lnTo>
                  <a:pt x="47290" y="1211"/>
                </a:lnTo>
                <a:lnTo>
                  <a:pt x="47271" y="1304"/>
                </a:lnTo>
                <a:lnTo>
                  <a:pt x="47290" y="1341"/>
                </a:lnTo>
                <a:lnTo>
                  <a:pt x="47308" y="1360"/>
                </a:lnTo>
                <a:lnTo>
                  <a:pt x="47327" y="1360"/>
                </a:lnTo>
                <a:lnTo>
                  <a:pt x="47402" y="1304"/>
                </a:lnTo>
                <a:lnTo>
                  <a:pt x="47513" y="1174"/>
                </a:lnTo>
                <a:lnTo>
                  <a:pt x="47662" y="932"/>
                </a:lnTo>
                <a:lnTo>
                  <a:pt x="47755" y="783"/>
                </a:lnTo>
                <a:lnTo>
                  <a:pt x="47830" y="671"/>
                </a:lnTo>
                <a:lnTo>
                  <a:pt x="47923" y="596"/>
                </a:lnTo>
                <a:lnTo>
                  <a:pt x="47979" y="559"/>
                </a:lnTo>
                <a:lnTo>
                  <a:pt x="48090" y="559"/>
                </a:lnTo>
                <a:lnTo>
                  <a:pt x="48146" y="578"/>
                </a:lnTo>
                <a:lnTo>
                  <a:pt x="48202" y="615"/>
                </a:lnTo>
                <a:lnTo>
                  <a:pt x="48258" y="689"/>
                </a:lnTo>
                <a:lnTo>
                  <a:pt x="48370" y="838"/>
                </a:lnTo>
                <a:lnTo>
                  <a:pt x="48463" y="987"/>
                </a:lnTo>
                <a:lnTo>
                  <a:pt x="48686" y="1322"/>
                </a:lnTo>
                <a:lnTo>
                  <a:pt x="48798" y="1490"/>
                </a:lnTo>
                <a:lnTo>
                  <a:pt x="48872" y="1583"/>
                </a:lnTo>
                <a:lnTo>
                  <a:pt x="48910" y="1620"/>
                </a:lnTo>
                <a:lnTo>
                  <a:pt x="48947" y="1639"/>
                </a:lnTo>
                <a:lnTo>
                  <a:pt x="49021" y="1639"/>
                </a:lnTo>
                <a:lnTo>
                  <a:pt x="49096" y="1620"/>
                </a:lnTo>
                <a:lnTo>
                  <a:pt x="49133" y="1602"/>
                </a:lnTo>
                <a:lnTo>
                  <a:pt x="49152" y="1565"/>
                </a:lnTo>
                <a:lnTo>
                  <a:pt x="49152" y="1527"/>
                </a:lnTo>
                <a:lnTo>
                  <a:pt x="49114" y="1471"/>
                </a:lnTo>
                <a:lnTo>
                  <a:pt x="48910" y="1155"/>
                </a:lnTo>
                <a:lnTo>
                  <a:pt x="48779" y="932"/>
                </a:lnTo>
                <a:lnTo>
                  <a:pt x="48612" y="708"/>
                </a:lnTo>
                <a:lnTo>
                  <a:pt x="48444" y="503"/>
                </a:lnTo>
                <a:lnTo>
                  <a:pt x="48370" y="410"/>
                </a:lnTo>
                <a:lnTo>
                  <a:pt x="48277" y="336"/>
                </a:lnTo>
                <a:lnTo>
                  <a:pt x="48202" y="280"/>
                </a:lnTo>
                <a:lnTo>
                  <a:pt x="48109" y="243"/>
                </a:lnTo>
                <a:close/>
                <a:moveTo>
                  <a:pt x="69222" y="205"/>
                </a:moveTo>
                <a:lnTo>
                  <a:pt x="69166" y="224"/>
                </a:lnTo>
                <a:lnTo>
                  <a:pt x="69054" y="261"/>
                </a:lnTo>
                <a:lnTo>
                  <a:pt x="68961" y="317"/>
                </a:lnTo>
                <a:lnTo>
                  <a:pt x="68887" y="392"/>
                </a:lnTo>
                <a:lnTo>
                  <a:pt x="68812" y="466"/>
                </a:lnTo>
                <a:lnTo>
                  <a:pt x="68757" y="559"/>
                </a:lnTo>
                <a:lnTo>
                  <a:pt x="68701" y="652"/>
                </a:lnTo>
                <a:lnTo>
                  <a:pt x="68626" y="857"/>
                </a:lnTo>
                <a:lnTo>
                  <a:pt x="68589" y="1006"/>
                </a:lnTo>
                <a:lnTo>
                  <a:pt x="68533" y="1174"/>
                </a:lnTo>
                <a:lnTo>
                  <a:pt x="68496" y="1248"/>
                </a:lnTo>
                <a:lnTo>
                  <a:pt x="68459" y="1304"/>
                </a:lnTo>
                <a:lnTo>
                  <a:pt x="68403" y="1341"/>
                </a:lnTo>
                <a:lnTo>
                  <a:pt x="68347" y="1341"/>
                </a:lnTo>
                <a:lnTo>
                  <a:pt x="68291" y="1304"/>
                </a:lnTo>
                <a:lnTo>
                  <a:pt x="68235" y="1229"/>
                </a:lnTo>
                <a:lnTo>
                  <a:pt x="68123" y="1025"/>
                </a:lnTo>
                <a:lnTo>
                  <a:pt x="67993" y="801"/>
                </a:lnTo>
                <a:lnTo>
                  <a:pt x="67919" y="671"/>
                </a:lnTo>
                <a:lnTo>
                  <a:pt x="67788" y="503"/>
                </a:lnTo>
                <a:lnTo>
                  <a:pt x="67714" y="429"/>
                </a:lnTo>
                <a:lnTo>
                  <a:pt x="67677" y="429"/>
                </a:lnTo>
                <a:lnTo>
                  <a:pt x="67677" y="447"/>
                </a:lnTo>
                <a:lnTo>
                  <a:pt x="67658" y="503"/>
                </a:lnTo>
                <a:lnTo>
                  <a:pt x="67695" y="596"/>
                </a:lnTo>
                <a:lnTo>
                  <a:pt x="67733" y="727"/>
                </a:lnTo>
                <a:lnTo>
                  <a:pt x="67844" y="987"/>
                </a:lnTo>
                <a:lnTo>
                  <a:pt x="67937" y="1192"/>
                </a:lnTo>
                <a:lnTo>
                  <a:pt x="68068" y="1416"/>
                </a:lnTo>
                <a:lnTo>
                  <a:pt x="68142" y="1527"/>
                </a:lnTo>
                <a:lnTo>
                  <a:pt x="68235" y="1602"/>
                </a:lnTo>
                <a:lnTo>
                  <a:pt x="68328" y="1658"/>
                </a:lnTo>
                <a:lnTo>
                  <a:pt x="68384" y="1676"/>
                </a:lnTo>
                <a:lnTo>
                  <a:pt x="68440" y="1676"/>
                </a:lnTo>
                <a:lnTo>
                  <a:pt x="68514" y="1658"/>
                </a:lnTo>
                <a:lnTo>
                  <a:pt x="68589" y="1620"/>
                </a:lnTo>
                <a:lnTo>
                  <a:pt x="68645" y="1565"/>
                </a:lnTo>
                <a:lnTo>
                  <a:pt x="68701" y="1490"/>
                </a:lnTo>
                <a:lnTo>
                  <a:pt x="68775" y="1341"/>
                </a:lnTo>
                <a:lnTo>
                  <a:pt x="68831" y="1192"/>
                </a:lnTo>
                <a:lnTo>
                  <a:pt x="68924" y="876"/>
                </a:lnTo>
                <a:lnTo>
                  <a:pt x="68980" y="727"/>
                </a:lnTo>
                <a:lnTo>
                  <a:pt x="69036" y="652"/>
                </a:lnTo>
                <a:lnTo>
                  <a:pt x="69092" y="596"/>
                </a:lnTo>
                <a:lnTo>
                  <a:pt x="69147" y="559"/>
                </a:lnTo>
                <a:lnTo>
                  <a:pt x="69203" y="522"/>
                </a:lnTo>
                <a:lnTo>
                  <a:pt x="69278" y="485"/>
                </a:lnTo>
                <a:lnTo>
                  <a:pt x="69315" y="447"/>
                </a:lnTo>
                <a:lnTo>
                  <a:pt x="69334" y="354"/>
                </a:lnTo>
                <a:lnTo>
                  <a:pt x="69315" y="280"/>
                </a:lnTo>
                <a:lnTo>
                  <a:pt x="69296" y="243"/>
                </a:lnTo>
                <a:lnTo>
                  <a:pt x="69259" y="224"/>
                </a:lnTo>
                <a:lnTo>
                  <a:pt x="69222" y="205"/>
                </a:lnTo>
                <a:close/>
                <a:moveTo>
                  <a:pt x="298" y="1136"/>
                </a:moveTo>
                <a:lnTo>
                  <a:pt x="223" y="1174"/>
                </a:lnTo>
                <a:lnTo>
                  <a:pt x="205" y="1192"/>
                </a:lnTo>
                <a:lnTo>
                  <a:pt x="205" y="1211"/>
                </a:lnTo>
                <a:lnTo>
                  <a:pt x="205" y="1285"/>
                </a:lnTo>
                <a:lnTo>
                  <a:pt x="242" y="1341"/>
                </a:lnTo>
                <a:lnTo>
                  <a:pt x="372" y="1471"/>
                </a:lnTo>
                <a:lnTo>
                  <a:pt x="503" y="1546"/>
                </a:lnTo>
                <a:lnTo>
                  <a:pt x="745" y="1751"/>
                </a:lnTo>
                <a:lnTo>
                  <a:pt x="838" y="1825"/>
                </a:lnTo>
                <a:lnTo>
                  <a:pt x="912" y="1900"/>
                </a:lnTo>
                <a:lnTo>
                  <a:pt x="912" y="1937"/>
                </a:lnTo>
                <a:lnTo>
                  <a:pt x="931" y="1993"/>
                </a:lnTo>
                <a:lnTo>
                  <a:pt x="912" y="2030"/>
                </a:lnTo>
                <a:lnTo>
                  <a:pt x="894" y="2067"/>
                </a:lnTo>
                <a:lnTo>
                  <a:pt x="801" y="2179"/>
                </a:lnTo>
                <a:lnTo>
                  <a:pt x="652" y="2291"/>
                </a:lnTo>
                <a:lnTo>
                  <a:pt x="540" y="2384"/>
                </a:lnTo>
                <a:lnTo>
                  <a:pt x="410" y="2477"/>
                </a:lnTo>
                <a:lnTo>
                  <a:pt x="372" y="2533"/>
                </a:lnTo>
                <a:lnTo>
                  <a:pt x="391" y="2570"/>
                </a:lnTo>
                <a:lnTo>
                  <a:pt x="428" y="2589"/>
                </a:lnTo>
                <a:lnTo>
                  <a:pt x="521" y="2607"/>
                </a:lnTo>
                <a:lnTo>
                  <a:pt x="596" y="2589"/>
                </a:lnTo>
                <a:lnTo>
                  <a:pt x="670" y="2570"/>
                </a:lnTo>
                <a:lnTo>
                  <a:pt x="819" y="2495"/>
                </a:lnTo>
                <a:lnTo>
                  <a:pt x="968" y="2384"/>
                </a:lnTo>
                <a:lnTo>
                  <a:pt x="1080" y="2309"/>
                </a:lnTo>
                <a:lnTo>
                  <a:pt x="1192" y="2179"/>
                </a:lnTo>
                <a:lnTo>
                  <a:pt x="1266" y="2067"/>
                </a:lnTo>
                <a:lnTo>
                  <a:pt x="1285" y="2011"/>
                </a:lnTo>
                <a:lnTo>
                  <a:pt x="1285" y="1956"/>
                </a:lnTo>
                <a:lnTo>
                  <a:pt x="1266" y="1862"/>
                </a:lnTo>
                <a:lnTo>
                  <a:pt x="1192" y="1769"/>
                </a:lnTo>
                <a:lnTo>
                  <a:pt x="1117" y="1676"/>
                </a:lnTo>
                <a:lnTo>
                  <a:pt x="875" y="1471"/>
                </a:lnTo>
                <a:lnTo>
                  <a:pt x="763" y="1378"/>
                </a:lnTo>
                <a:lnTo>
                  <a:pt x="614" y="1248"/>
                </a:lnTo>
                <a:lnTo>
                  <a:pt x="521" y="1192"/>
                </a:lnTo>
                <a:lnTo>
                  <a:pt x="447" y="1155"/>
                </a:lnTo>
                <a:lnTo>
                  <a:pt x="372" y="1136"/>
                </a:lnTo>
                <a:close/>
                <a:moveTo>
                  <a:pt x="92513" y="1174"/>
                </a:moveTo>
                <a:lnTo>
                  <a:pt x="92457" y="1192"/>
                </a:lnTo>
                <a:lnTo>
                  <a:pt x="92364" y="1229"/>
                </a:lnTo>
                <a:lnTo>
                  <a:pt x="92159" y="1397"/>
                </a:lnTo>
                <a:lnTo>
                  <a:pt x="91973" y="1583"/>
                </a:lnTo>
                <a:lnTo>
                  <a:pt x="91843" y="1713"/>
                </a:lnTo>
                <a:lnTo>
                  <a:pt x="91694" y="1844"/>
                </a:lnTo>
                <a:lnTo>
                  <a:pt x="91489" y="2030"/>
                </a:lnTo>
                <a:lnTo>
                  <a:pt x="91415" y="2142"/>
                </a:lnTo>
                <a:lnTo>
                  <a:pt x="91359" y="2235"/>
                </a:lnTo>
                <a:lnTo>
                  <a:pt x="91340" y="2291"/>
                </a:lnTo>
                <a:lnTo>
                  <a:pt x="91340" y="2328"/>
                </a:lnTo>
                <a:lnTo>
                  <a:pt x="91359" y="2365"/>
                </a:lnTo>
                <a:lnTo>
                  <a:pt x="91377" y="2384"/>
                </a:lnTo>
                <a:lnTo>
                  <a:pt x="91564" y="2533"/>
                </a:lnTo>
                <a:lnTo>
                  <a:pt x="91843" y="2737"/>
                </a:lnTo>
                <a:lnTo>
                  <a:pt x="91992" y="2831"/>
                </a:lnTo>
                <a:lnTo>
                  <a:pt x="92122" y="2905"/>
                </a:lnTo>
                <a:lnTo>
                  <a:pt x="92252" y="2942"/>
                </a:lnTo>
                <a:lnTo>
                  <a:pt x="92308" y="2961"/>
                </a:lnTo>
                <a:lnTo>
                  <a:pt x="92346" y="2942"/>
                </a:lnTo>
                <a:lnTo>
                  <a:pt x="92383" y="2924"/>
                </a:lnTo>
                <a:lnTo>
                  <a:pt x="92401" y="2886"/>
                </a:lnTo>
                <a:lnTo>
                  <a:pt x="92383" y="2849"/>
                </a:lnTo>
                <a:lnTo>
                  <a:pt x="92364" y="2793"/>
                </a:lnTo>
                <a:lnTo>
                  <a:pt x="92271" y="2700"/>
                </a:lnTo>
                <a:lnTo>
                  <a:pt x="92141" y="2589"/>
                </a:lnTo>
                <a:lnTo>
                  <a:pt x="91843" y="2384"/>
                </a:lnTo>
                <a:lnTo>
                  <a:pt x="91657" y="2272"/>
                </a:lnTo>
                <a:lnTo>
                  <a:pt x="91899" y="2049"/>
                </a:lnTo>
                <a:lnTo>
                  <a:pt x="92271" y="1695"/>
                </a:lnTo>
                <a:lnTo>
                  <a:pt x="92420" y="1527"/>
                </a:lnTo>
                <a:lnTo>
                  <a:pt x="92532" y="1360"/>
                </a:lnTo>
                <a:lnTo>
                  <a:pt x="92569" y="1304"/>
                </a:lnTo>
                <a:lnTo>
                  <a:pt x="92588" y="1248"/>
                </a:lnTo>
                <a:lnTo>
                  <a:pt x="92569" y="1211"/>
                </a:lnTo>
                <a:lnTo>
                  <a:pt x="92513" y="1174"/>
                </a:lnTo>
                <a:close/>
                <a:moveTo>
                  <a:pt x="91526" y="3333"/>
                </a:moveTo>
                <a:lnTo>
                  <a:pt x="91433" y="3352"/>
                </a:lnTo>
                <a:lnTo>
                  <a:pt x="91415" y="3370"/>
                </a:lnTo>
                <a:lnTo>
                  <a:pt x="91377" y="3389"/>
                </a:lnTo>
                <a:lnTo>
                  <a:pt x="91377" y="3426"/>
                </a:lnTo>
                <a:lnTo>
                  <a:pt x="91377" y="3464"/>
                </a:lnTo>
                <a:lnTo>
                  <a:pt x="91396" y="3482"/>
                </a:lnTo>
                <a:lnTo>
                  <a:pt x="91433" y="3519"/>
                </a:lnTo>
                <a:lnTo>
                  <a:pt x="91545" y="3538"/>
                </a:lnTo>
                <a:lnTo>
                  <a:pt x="91750" y="3575"/>
                </a:lnTo>
                <a:lnTo>
                  <a:pt x="91899" y="3613"/>
                </a:lnTo>
                <a:lnTo>
                  <a:pt x="92029" y="3687"/>
                </a:lnTo>
                <a:lnTo>
                  <a:pt x="92159" y="3761"/>
                </a:lnTo>
                <a:lnTo>
                  <a:pt x="92290" y="3855"/>
                </a:lnTo>
                <a:lnTo>
                  <a:pt x="92085" y="3985"/>
                </a:lnTo>
                <a:lnTo>
                  <a:pt x="91880" y="4097"/>
                </a:lnTo>
                <a:lnTo>
                  <a:pt x="91471" y="4320"/>
                </a:lnTo>
                <a:lnTo>
                  <a:pt x="91340" y="4376"/>
                </a:lnTo>
                <a:lnTo>
                  <a:pt x="91284" y="4413"/>
                </a:lnTo>
                <a:lnTo>
                  <a:pt x="91266" y="4450"/>
                </a:lnTo>
                <a:lnTo>
                  <a:pt x="91247" y="4469"/>
                </a:lnTo>
                <a:lnTo>
                  <a:pt x="91266" y="4525"/>
                </a:lnTo>
                <a:lnTo>
                  <a:pt x="91284" y="4581"/>
                </a:lnTo>
                <a:lnTo>
                  <a:pt x="91322" y="4618"/>
                </a:lnTo>
                <a:lnTo>
                  <a:pt x="91359" y="4618"/>
                </a:lnTo>
                <a:lnTo>
                  <a:pt x="91377" y="4599"/>
                </a:lnTo>
                <a:lnTo>
                  <a:pt x="91657" y="4506"/>
                </a:lnTo>
                <a:lnTo>
                  <a:pt x="91955" y="4376"/>
                </a:lnTo>
                <a:lnTo>
                  <a:pt x="92234" y="4208"/>
                </a:lnTo>
                <a:lnTo>
                  <a:pt x="92364" y="4115"/>
                </a:lnTo>
                <a:lnTo>
                  <a:pt x="92457" y="4022"/>
                </a:lnTo>
                <a:lnTo>
                  <a:pt x="92513" y="3929"/>
                </a:lnTo>
                <a:lnTo>
                  <a:pt x="92532" y="3873"/>
                </a:lnTo>
                <a:lnTo>
                  <a:pt x="92532" y="3836"/>
                </a:lnTo>
                <a:lnTo>
                  <a:pt x="92513" y="3743"/>
                </a:lnTo>
                <a:lnTo>
                  <a:pt x="92439" y="3668"/>
                </a:lnTo>
                <a:lnTo>
                  <a:pt x="92364" y="3613"/>
                </a:lnTo>
                <a:lnTo>
                  <a:pt x="92271" y="3538"/>
                </a:lnTo>
                <a:lnTo>
                  <a:pt x="92048" y="3445"/>
                </a:lnTo>
                <a:lnTo>
                  <a:pt x="91899" y="3389"/>
                </a:lnTo>
                <a:lnTo>
                  <a:pt x="91657" y="3352"/>
                </a:lnTo>
                <a:lnTo>
                  <a:pt x="91526" y="3333"/>
                </a:lnTo>
                <a:close/>
                <a:moveTo>
                  <a:pt x="1545" y="2775"/>
                </a:moveTo>
                <a:lnTo>
                  <a:pt x="1489" y="2793"/>
                </a:lnTo>
                <a:lnTo>
                  <a:pt x="1173" y="3017"/>
                </a:lnTo>
                <a:lnTo>
                  <a:pt x="950" y="3147"/>
                </a:lnTo>
                <a:lnTo>
                  <a:pt x="726" y="3296"/>
                </a:lnTo>
                <a:lnTo>
                  <a:pt x="521" y="3464"/>
                </a:lnTo>
                <a:lnTo>
                  <a:pt x="428" y="3557"/>
                </a:lnTo>
                <a:lnTo>
                  <a:pt x="354" y="3631"/>
                </a:lnTo>
                <a:lnTo>
                  <a:pt x="298" y="3724"/>
                </a:lnTo>
                <a:lnTo>
                  <a:pt x="261" y="3817"/>
                </a:lnTo>
                <a:lnTo>
                  <a:pt x="261" y="3892"/>
                </a:lnTo>
                <a:lnTo>
                  <a:pt x="261" y="3985"/>
                </a:lnTo>
                <a:lnTo>
                  <a:pt x="317" y="4059"/>
                </a:lnTo>
                <a:lnTo>
                  <a:pt x="372" y="4134"/>
                </a:lnTo>
                <a:lnTo>
                  <a:pt x="559" y="4283"/>
                </a:lnTo>
                <a:lnTo>
                  <a:pt x="745" y="4413"/>
                </a:lnTo>
                <a:lnTo>
                  <a:pt x="912" y="4506"/>
                </a:lnTo>
                <a:lnTo>
                  <a:pt x="1024" y="4562"/>
                </a:lnTo>
                <a:lnTo>
                  <a:pt x="1136" y="4599"/>
                </a:lnTo>
                <a:lnTo>
                  <a:pt x="1229" y="4637"/>
                </a:lnTo>
                <a:lnTo>
                  <a:pt x="1359" y="4637"/>
                </a:lnTo>
                <a:lnTo>
                  <a:pt x="1378" y="4618"/>
                </a:lnTo>
                <a:lnTo>
                  <a:pt x="1359" y="4599"/>
                </a:lnTo>
                <a:lnTo>
                  <a:pt x="1322" y="4525"/>
                </a:lnTo>
                <a:lnTo>
                  <a:pt x="1192" y="4413"/>
                </a:lnTo>
                <a:lnTo>
                  <a:pt x="931" y="4264"/>
                </a:lnTo>
                <a:lnTo>
                  <a:pt x="801" y="4171"/>
                </a:lnTo>
                <a:lnTo>
                  <a:pt x="689" y="4078"/>
                </a:lnTo>
                <a:lnTo>
                  <a:pt x="614" y="3985"/>
                </a:lnTo>
                <a:lnTo>
                  <a:pt x="577" y="3929"/>
                </a:lnTo>
                <a:lnTo>
                  <a:pt x="577" y="3892"/>
                </a:lnTo>
                <a:lnTo>
                  <a:pt x="577" y="3836"/>
                </a:lnTo>
                <a:lnTo>
                  <a:pt x="596" y="3780"/>
                </a:lnTo>
                <a:lnTo>
                  <a:pt x="633" y="3724"/>
                </a:lnTo>
                <a:lnTo>
                  <a:pt x="707" y="3668"/>
                </a:lnTo>
                <a:lnTo>
                  <a:pt x="856" y="3557"/>
                </a:lnTo>
                <a:lnTo>
                  <a:pt x="1005" y="3445"/>
                </a:lnTo>
                <a:lnTo>
                  <a:pt x="1322" y="3240"/>
                </a:lnTo>
                <a:lnTo>
                  <a:pt x="1508" y="3128"/>
                </a:lnTo>
                <a:lnTo>
                  <a:pt x="1601" y="3054"/>
                </a:lnTo>
                <a:lnTo>
                  <a:pt x="1638" y="3017"/>
                </a:lnTo>
                <a:lnTo>
                  <a:pt x="1657" y="2980"/>
                </a:lnTo>
                <a:lnTo>
                  <a:pt x="1657" y="2905"/>
                </a:lnTo>
                <a:lnTo>
                  <a:pt x="1638" y="2812"/>
                </a:lnTo>
                <a:lnTo>
                  <a:pt x="1620" y="2775"/>
                </a:lnTo>
                <a:close/>
                <a:moveTo>
                  <a:pt x="335" y="5027"/>
                </a:moveTo>
                <a:lnTo>
                  <a:pt x="298" y="5046"/>
                </a:lnTo>
                <a:lnTo>
                  <a:pt x="279" y="5065"/>
                </a:lnTo>
                <a:lnTo>
                  <a:pt x="261" y="5102"/>
                </a:lnTo>
                <a:lnTo>
                  <a:pt x="279" y="5158"/>
                </a:lnTo>
                <a:lnTo>
                  <a:pt x="298" y="5195"/>
                </a:lnTo>
                <a:lnTo>
                  <a:pt x="354" y="5232"/>
                </a:lnTo>
                <a:lnTo>
                  <a:pt x="484" y="5325"/>
                </a:lnTo>
                <a:lnTo>
                  <a:pt x="633" y="5400"/>
                </a:lnTo>
                <a:lnTo>
                  <a:pt x="950" y="5549"/>
                </a:lnTo>
                <a:lnTo>
                  <a:pt x="1173" y="5642"/>
                </a:lnTo>
                <a:lnTo>
                  <a:pt x="1043" y="5791"/>
                </a:lnTo>
                <a:lnTo>
                  <a:pt x="894" y="5921"/>
                </a:lnTo>
                <a:lnTo>
                  <a:pt x="596" y="6163"/>
                </a:lnTo>
                <a:lnTo>
                  <a:pt x="484" y="6275"/>
                </a:lnTo>
                <a:lnTo>
                  <a:pt x="447" y="6312"/>
                </a:lnTo>
                <a:lnTo>
                  <a:pt x="447" y="6349"/>
                </a:lnTo>
                <a:lnTo>
                  <a:pt x="447" y="6368"/>
                </a:lnTo>
                <a:lnTo>
                  <a:pt x="484" y="6368"/>
                </a:lnTo>
                <a:lnTo>
                  <a:pt x="652" y="6349"/>
                </a:lnTo>
                <a:lnTo>
                  <a:pt x="745" y="6312"/>
                </a:lnTo>
                <a:lnTo>
                  <a:pt x="894" y="6219"/>
                </a:lnTo>
                <a:lnTo>
                  <a:pt x="1043" y="6089"/>
                </a:lnTo>
                <a:lnTo>
                  <a:pt x="1210" y="5940"/>
                </a:lnTo>
                <a:lnTo>
                  <a:pt x="1359" y="5809"/>
                </a:lnTo>
                <a:lnTo>
                  <a:pt x="1452" y="5661"/>
                </a:lnTo>
                <a:lnTo>
                  <a:pt x="1471" y="5605"/>
                </a:lnTo>
                <a:lnTo>
                  <a:pt x="1471" y="5549"/>
                </a:lnTo>
                <a:lnTo>
                  <a:pt x="1452" y="5512"/>
                </a:lnTo>
                <a:lnTo>
                  <a:pt x="1415" y="5474"/>
                </a:lnTo>
                <a:lnTo>
                  <a:pt x="1173" y="5344"/>
                </a:lnTo>
                <a:lnTo>
                  <a:pt x="819" y="5158"/>
                </a:lnTo>
                <a:lnTo>
                  <a:pt x="633" y="5083"/>
                </a:lnTo>
                <a:lnTo>
                  <a:pt x="465" y="5027"/>
                </a:lnTo>
                <a:close/>
                <a:moveTo>
                  <a:pt x="92439" y="5102"/>
                </a:moveTo>
                <a:lnTo>
                  <a:pt x="92383" y="5121"/>
                </a:lnTo>
                <a:lnTo>
                  <a:pt x="92159" y="5251"/>
                </a:lnTo>
                <a:lnTo>
                  <a:pt x="91843" y="5437"/>
                </a:lnTo>
                <a:lnTo>
                  <a:pt x="91675" y="5530"/>
                </a:lnTo>
                <a:lnTo>
                  <a:pt x="91545" y="5642"/>
                </a:lnTo>
                <a:lnTo>
                  <a:pt x="91433" y="5735"/>
                </a:lnTo>
                <a:lnTo>
                  <a:pt x="91396" y="5791"/>
                </a:lnTo>
                <a:lnTo>
                  <a:pt x="91377" y="5828"/>
                </a:lnTo>
                <a:lnTo>
                  <a:pt x="91377" y="5884"/>
                </a:lnTo>
                <a:lnTo>
                  <a:pt x="91377" y="5921"/>
                </a:lnTo>
                <a:lnTo>
                  <a:pt x="91433" y="6014"/>
                </a:lnTo>
                <a:lnTo>
                  <a:pt x="91508" y="6089"/>
                </a:lnTo>
                <a:lnTo>
                  <a:pt x="91601" y="6163"/>
                </a:lnTo>
                <a:lnTo>
                  <a:pt x="91806" y="6312"/>
                </a:lnTo>
                <a:lnTo>
                  <a:pt x="91992" y="6405"/>
                </a:lnTo>
                <a:lnTo>
                  <a:pt x="92122" y="6498"/>
                </a:lnTo>
                <a:lnTo>
                  <a:pt x="92308" y="6610"/>
                </a:lnTo>
                <a:lnTo>
                  <a:pt x="92420" y="6647"/>
                </a:lnTo>
                <a:lnTo>
                  <a:pt x="92513" y="6647"/>
                </a:lnTo>
                <a:lnTo>
                  <a:pt x="92532" y="6629"/>
                </a:lnTo>
                <a:lnTo>
                  <a:pt x="92550" y="6591"/>
                </a:lnTo>
                <a:lnTo>
                  <a:pt x="92532" y="6536"/>
                </a:lnTo>
                <a:lnTo>
                  <a:pt x="92532" y="6498"/>
                </a:lnTo>
                <a:lnTo>
                  <a:pt x="92495" y="6442"/>
                </a:lnTo>
                <a:lnTo>
                  <a:pt x="92401" y="6349"/>
                </a:lnTo>
                <a:lnTo>
                  <a:pt x="92290" y="6256"/>
                </a:lnTo>
                <a:lnTo>
                  <a:pt x="92141" y="6163"/>
                </a:lnTo>
                <a:lnTo>
                  <a:pt x="91843" y="6014"/>
                </a:lnTo>
                <a:lnTo>
                  <a:pt x="91638" y="5903"/>
                </a:lnTo>
                <a:lnTo>
                  <a:pt x="92252" y="5400"/>
                </a:lnTo>
                <a:lnTo>
                  <a:pt x="92401" y="5214"/>
                </a:lnTo>
                <a:lnTo>
                  <a:pt x="92439" y="5158"/>
                </a:lnTo>
                <a:lnTo>
                  <a:pt x="92457" y="5121"/>
                </a:lnTo>
                <a:lnTo>
                  <a:pt x="92439" y="5102"/>
                </a:lnTo>
                <a:close/>
                <a:moveTo>
                  <a:pt x="1192" y="6833"/>
                </a:moveTo>
                <a:lnTo>
                  <a:pt x="1061" y="6908"/>
                </a:lnTo>
                <a:lnTo>
                  <a:pt x="931" y="6964"/>
                </a:lnTo>
                <a:lnTo>
                  <a:pt x="782" y="7057"/>
                </a:lnTo>
                <a:lnTo>
                  <a:pt x="652" y="7150"/>
                </a:lnTo>
                <a:lnTo>
                  <a:pt x="540" y="7243"/>
                </a:lnTo>
                <a:lnTo>
                  <a:pt x="447" y="7336"/>
                </a:lnTo>
                <a:lnTo>
                  <a:pt x="428" y="7392"/>
                </a:lnTo>
                <a:lnTo>
                  <a:pt x="410" y="7448"/>
                </a:lnTo>
                <a:lnTo>
                  <a:pt x="391" y="7522"/>
                </a:lnTo>
                <a:lnTo>
                  <a:pt x="410" y="7578"/>
                </a:lnTo>
                <a:lnTo>
                  <a:pt x="428" y="7634"/>
                </a:lnTo>
                <a:lnTo>
                  <a:pt x="465" y="7708"/>
                </a:lnTo>
                <a:lnTo>
                  <a:pt x="521" y="7783"/>
                </a:lnTo>
                <a:lnTo>
                  <a:pt x="596" y="7857"/>
                </a:lnTo>
                <a:lnTo>
                  <a:pt x="782" y="8006"/>
                </a:lnTo>
                <a:lnTo>
                  <a:pt x="1061" y="8211"/>
                </a:lnTo>
                <a:lnTo>
                  <a:pt x="1192" y="8286"/>
                </a:lnTo>
                <a:lnTo>
                  <a:pt x="1303" y="8304"/>
                </a:lnTo>
                <a:lnTo>
                  <a:pt x="1322" y="8304"/>
                </a:lnTo>
                <a:lnTo>
                  <a:pt x="1341" y="8286"/>
                </a:lnTo>
                <a:lnTo>
                  <a:pt x="1341" y="8230"/>
                </a:lnTo>
                <a:lnTo>
                  <a:pt x="1322" y="8174"/>
                </a:lnTo>
                <a:lnTo>
                  <a:pt x="1303" y="8099"/>
                </a:lnTo>
                <a:lnTo>
                  <a:pt x="1247" y="8044"/>
                </a:lnTo>
                <a:lnTo>
                  <a:pt x="1136" y="7932"/>
                </a:lnTo>
                <a:lnTo>
                  <a:pt x="894" y="7746"/>
                </a:lnTo>
                <a:lnTo>
                  <a:pt x="801" y="7653"/>
                </a:lnTo>
                <a:lnTo>
                  <a:pt x="763" y="7597"/>
                </a:lnTo>
                <a:lnTo>
                  <a:pt x="745" y="7541"/>
                </a:lnTo>
                <a:lnTo>
                  <a:pt x="763" y="7504"/>
                </a:lnTo>
                <a:lnTo>
                  <a:pt x="782" y="7448"/>
                </a:lnTo>
                <a:lnTo>
                  <a:pt x="838" y="7392"/>
                </a:lnTo>
                <a:lnTo>
                  <a:pt x="912" y="7336"/>
                </a:lnTo>
                <a:lnTo>
                  <a:pt x="1043" y="7280"/>
                </a:lnTo>
                <a:lnTo>
                  <a:pt x="1229" y="7169"/>
                </a:lnTo>
                <a:lnTo>
                  <a:pt x="1303" y="7113"/>
                </a:lnTo>
                <a:lnTo>
                  <a:pt x="1378" y="7057"/>
                </a:lnTo>
                <a:lnTo>
                  <a:pt x="1415" y="7001"/>
                </a:lnTo>
                <a:lnTo>
                  <a:pt x="1415" y="6927"/>
                </a:lnTo>
                <a:lnTo>
                  <a:pt x="1378" y="6871"/>
                </a:lnTo>
                <a:lnTo>
                  <a:pt x="1322" y="6833"/>
                </a:lnTo>
                <a:close/>
                <a:moveTo>
                  <a:pt x="91433" y="7094"/>
                </a:moveTo>
                <a:lnTo>
                  <a:pt x="91415" y="7113"/>
                </a:lnTo>
                <a:lnTo>
                  <a:pt x="91396" y="7150"/>
                </a:lnTo>
                <a:lnTo>
                  <a:pt x="91415" y="7187"/>
                </a:lnTo>
                <a:lnTo>
                  <a:pt x="91508" y="7280"/>
                </a:lnTo>
                <a:lnTo>
                  <a:pt x="91619" y="7411"/>
                </a:lnTo>
                <a:lnTo>
                  <a:pt x="91768" y="7541"/>
                </a:lnTo>
                <a:lnTo>
                  <a:pt x="92085" y="7764"/>
                </a:lnTo>
                <a:lnTo>
                  <a:pt x="92252" y="7895"/>
                </a:lnTo>
                <a:lnTo>
                  <a:pt x="91806" y="8062"/>
                </a:lnTo>
                <a:lnTo>
                  <a:pt x="91582" y="8137"/>
                </a:lnTo>
                <a:lnTo>
                  <a:pt x="91377" y="8230"/>
                </a:lnTo>
                <a:lnTo>
                  <a:pt x="91229" y="8286"/>
                </a:lnTo>
                <a:lnTo>
                  <a:pt x="91173" y="8323"/>
                </a:lnTo>
                <a:lnTo>
                  <a:pt x="91154" y="8342"/>
                </a:lnTo>
                <a:lnTo>
                  <a:pt x="91135" y="8379"/>
                </a:lnTo>
                <a:lnTo>
                  <a:pt x="91135" y="8435"/>
                </a:lnTo>
                <a:lnTo>
                  <a:pt x="91154" y="8490"/>
                </a:lnTo>
                <a:lnTo>
                  <a:pt x="91191" y="8528"/>
                </a:lnTo>
                <a:lnTo>
                  <a:pt x="91247" y="8528"/>
                </a:lnTo>
                <a:lnTo>
                  <a:pt x="91973" y="8248"/>
                </a:lnTo>
                <a:lnTo>
                  <a:pt x="92252" y="8155"/>
                </a:lnTo>
                <a:lnTo>
                  <a:pt x="92401" y="8099"/>
                </a:lnTo>
                <a:lnTo>
                  <a:pt x="92457" y="8062"/>
                </a:lnTo>
                <a:lnTo>
                  <a:pt x="92495" y="8044"/>
                </a:lnTo>
                <a:lnTo>
                  <a:pt x="92532" y="7951"/>
                </a:lnTo>
                <a:lnTo>
                  <a:pt x="92532" y="7876"/>
                </a:lnTo>
                <a:lnTo>
                  <a:pt x="92495" y="7802"/>
                </a:lnTo>
                <a:lnTo>
                  <a:pt x="92439" y="7727"/>
                </a:lnTo>
                <a:lnTo>
                  <a:pt x="92271" y="7615"/>
                </a:lnTo>
                <a:lnTo>
                  <a:pt x="92104" y="7504"/>
                </a:lnTo>
                <a:lnTo>
                  <a:pt x="91973" y="7392"/>
                </a:lnTo>
                <a:lnTo>
                  <a:pt x="91750" y="7224"/>
                </a:lnTo>
                <a:lnTo>
                  <a:pt x="91657" y="7150"/>
                </a:lnTo>
                <a:lnTo>
                  <a:pt x="91545" y="7113"/>
                </a:lnTo>
                <a:lnTo>
                  <a:pt x="91471" y="7094"/>
                </a:lnTo>
                <a:close/>
                <a:moveTo>
                  <a:pt x="279" y="8286"/>
                </a:moveTo>
                <a:lnTo>
                  <a:pt x="205" y="8304"/>
                </a:lnTo>
                <a:lnTo>
                  <a:pt x="112" y="8360"/>
                </a:lnTo>
                <a:lnTo>
                  <a:pt x="93" y="8379"/>
                </a:lnTo>
                <a:lnTo>
                  <a:pt x="93" y="8416"/>
                </a:lnTo>
                <a:lnTo>
                  <a:pt x="112" y="8472"/>
                </a:lnTo>
                <a:lnTo>
                  <a:pt x="168" y="8509"/>
                </a:lnTo>
                <a:lnTo>
                  <a:pt x="1229" y="9272"/>
                </a:lnTo>
                <a:lnTo>
                  <a:pt x="912" y="9514"/>
                </a:lnTo>
                <a:lnTo>
                  <a:pt x="596" y="9738"/>
                </a:lnTo>
                <a:lnTo>
                  <a:pt x="521" y="9794"/>
                </a:lnTo>
                <a:lnTo>
                  <a:pt x="372" y="9887"/>
                </a:lnTo>
                <a:lnTo>
                  <a:pt x="317" y="9943"/>
                </a:lnTo>
                <a:lnTo>
                  <a:pt x="279" y="9999"/>
                </a:lnTo>
                <a:lnTo>
                  <a:pt x="279" y="10017"/>
                </a:lnTo>
                <a:lnTo>
                  <a:pt x="279" y="10036"/>
                </a:lnTo>
                <a:lnTo>
                  <a:pt x="335" y="10054"/>
                </a:lnTo>
                <a:lnTo>
                  <a:pt x="391" y="10073"/>
                </a:lnTo>
                <a:lnTo>
                  <a:pt x="447" y="10054"/>
                </a:lnTo>
                <a:lnTo>
                  <a:pt x="577" y="10017"/>
                </a:lnTo>
                <a:lnTo>
                  <a:pt x="726" y="9943"/>
                </a:lnTo>
                <a:lnTo>
                  <a:pt x="894" y="9831"/>
                </a:lnTo>
                <a:lnTo>
                  <a:pt x="1192" y="9626"/>
                </a:lnTo>
                <a:lnTo>
                  <a:pt x="1378" y="9459"/>
                </a:lnTo>
                <a:lnTo>
                  <a:pt x="1489" y="9347"/>
                </a:lnTo>
                <a:lnTo>
                  <a:pt x="1527" y="9291"/>
                </a:lnTo>
                <a:lnTo>
                  <a:pt x="1527" y="9254"/>
                </a:lnTo>
                <a:lnTo>
                  <a:pt x="1508" y="9217"/>
                </a:lnTo>
                <a:lnTo>
                  <a:pt x="1471" y="9179"/>
                </a:lnTo>
                <a:lnTo>
                  <a:pt x="1341" y="9049"/>
                </a:lnTo>
                <a:lnTo>
                  <a:pt x="1117" y="8881"/>
                </a:lnTo>
                <a:lnTo>
                  <a:pt x="894" y="8732"/>
                </a:lnTo>
                <a:lnTo>
                  <a:pt x="596" y="8472"/>
                </a:lnTo>
                <a:lnTo>
                  <a:pt x="428" y="8342"/>
                </a:lnTo>
                <a:lnTo>
                  <a:pt x="354" y="8304"/>
                </a:lnTo>
                <a:lnTo>
                  <a:pt x="279" y="8286"/>
                </a:lnTo>
                <a:close/>
                <a:moveTo>
                  <a:pt x="92327" y="8993"/>
                </a:moveTo>
                <a:lnTo>
                  <a:pt x="92252" y="9030"/>
                </a:lnTo>
                <a:lnTo>
                  <a:pt x="92048" y="9123"/>
                </a:lnTo>
                <a:lnTo>
                  <a:pt x="91843" y="9272"/>
                </a:lnTo>
                <a:lnTo>
                  <a:pt x="91638" y="9440"/>
                </a:lnTo>
                <a:lnTo>
                  <a:pt x="91415" y="9645"/>
                </a:lnTo>
                <a:lnTo>
                  <a:pt x="91340" y="9719"/>
                </a:lnTo>
                <a:lnTo>
                  <a:pt x="91303" y="9794"/>
                </a:lnTo>
                <a:lnTo>
                  <a:pt x="91303" y="9868"/>
                </a:lnTo>
                <a:lnTo>
                  <a:pt x="91340" y="9943"/>
                </a:lnTo>
                <a:lnTo>
                  <a:pt x="91415" y="10036"/>
                </a:lnTo>
                <a:lnTo>
                  <a:pt x="91564" y="10129"/>
                </a:lnTo>
                <a:lnTo>
                  <a:pt x="91731" y="10222"/>
                </a:lnTo>
                <a:lnTo>
                  <a:pt x="92029" y="10371"/>
                </a:lnTo>
                <a:lnTo>
                  <a:pt x="92178" y="10427"/>
                </a:lnTo>
                <a:lnTo>
                  <a:pt x="92290" y="10445"/>
                </a:lnTo>
                <a:lnTo>
                  <a:pt x="92327" y="10445"/>
                </a:lnTo>
                <a:lnTo>
                  <a:pt x="92346" y="10427"/>
                </a:lnTo>
                <a:lnTo>
                  <a:pt x="92364" y="10371"/>
                </a:lnTo>
                <a:lnTo>
                  <a:pt x="92346" y="10315"/>
                </a:lnTo>
                <a:lnTo>
                  <a:pt x="92308" y="10241"/>
                </a:lnTo>
                <a:lnTo>
                  <a:pt x="92234" y="10166"/>
                </a:lnTo>
                <a:lnTo>
                  <a:pt x="92122" y="10110"/>
                </a:lnTo>
                <a:lnTo>
                  <a:pt x="91992" y="10036"/>
                </a:lnTo>
                <a:lnTo>
                  <a:pt x="91564" y="9831"/>
                </a:lnTo>
                <a:lnTo>
                  <a:pt x="91787" y="9663"/>
                </a:lnTo>
                <a:lnTo>
                  <a:pt x="92010" y="9477"/>
                </a:lnTo>
                <a:lnTo>
                  <a:pt x="92215" y="9272"/>
                </a:lnTo>
                <a:lnTo>
                  <a:pt x="92308" y="9161"/>
                </a:lnTo>
                <a:lnTo>
                  <a:pt x="92383" y="9049"/>
                </a:lnTo>
                <a:lnTo>
                  <a:pt x="92401" y="8993"/>
                </a:lnTo>
                <a:close/>
                <a:moveTo>
                  <a:pt x="1434" y="10296"/>
                </a:moveTo>
                <a:lnTo>
                  <a:pt x="1322" y="10315"/>
                </a:lnTo>
                <a:lnTo>
                  <a:pt x="1247" y="10334"/>
                </a:lnTo>
                <a:lnTo>
                  <a:pt x="1136" y="10371"/>
                </a:lnTo>
                <a:lnTo>
                  <a:pt x="1043" y="10445"/>
                </a:lnTo>
                <a:lnTo>
                  <a:pt x="838" y="10613"/>
                </a:lnTo>
                <a:lnTo>
                  <a:pt x="521" y="10799"/>
                </a:lnTo>
                <a:lnTo>
                  <a:pt x="335" y="10929"/>
                </a:lnTo>
                <a:lnTo>
                  <a:pt x="279" y="10985"/>
                </a:lnTo>
                <a:lnTo>
                  <a:pt x="242" y="11041"/>
                </a:lnTo>
                <a:lnTo>
                  <a:pt x="205" y="11116"/>
                </a:lnTo>
                <a:lnTo>
                  <a:pt x="205" y="11171"/>
                </a:lnTo>
                <a:lnTo>
                  <a:pt x="205" y="11209"/>
                </a:lnTo>
                <a:lnTo>
                  <a:pt x="223" y="11246"/>
                </a:lnTo>
                <a:lnTo>
                  <a:pt x="279" y="11339"/>
                </a:lnTo>
                <a:lnTo>
                  <a:pt x="391" y="11432"/>
                </a:lnTo>
                <a:lnTo>
                  <a:pt x="559" y="11581"/>
                </a:lnTo>
                <a:lnTo>
                  <a:pt x="856" y="11786"/>
                </a:lnTo>
                <a:lnTo>
                  <a:pt x="1024" y="11879"/>
                </a:lnTo>
                <a:lnTo>
                  <a:pt x="1173" y="11935"/>
                </a:lnTo>
                <a:lnTo>
                  <a:pt x="1285" y="11972"/>
                </a:lnTo>
                <a:lnTo>
                  <a:pt x="1322" y="11953"/>
                </a:lnTo>
                <a:lnTo>
                  <a:pt x="1359" y="11935"/>
                </a:lnTo>
                <a:lnTo>
                  <a:pt x="1359" y="11898"/>
                </a:lnTo>
                <a:lnTo>
                  <a:pt x="1359" y="11860"/>
                </a:lnTo>
                <a:lnTo>
                  <a:pt x="1285" y="11767"/>
                </a:lnTo>
                <a:lnTo>
                  <a:pt x="1173" y="11674"/>
                </a:lnTo>
                <a:lnTo>
                  <a:pt x="1043" y="11544"/>
                </a:lnTo>
                <a:lnTo>
                  <a:pt x="726" y="11320"/>
                </a:lnTo>
                <a:lnTo>
                  <a:pt x="521" y="11171"/>
                </a:lnTo>
                <a:lnTo>
                  <a:pt x="782" y="11004"/>
                </a:lnTo>
                <a:lnTo>
                  <a:pt x="1061" y="10836"/>
                </a:lnTo>
                <a:lnTo>
                  <a:pt x="1192" y="10743"/>
                </a:lnTo>
                <a:lnTo>
                  <a:pt x="1322" y="10632"/>
                </a:lnTo>
                <a:lnTo>
                  <a:pt x="1434" y="10520"/>
                </a:lnTo>
                <a:lnTo>
                  <a:pt x="1508" y="10408"/>
                </a:lnTo>
                <a:lnTo>
                  <a:pt x="1545" y="10352"/>
                </a:lnTo>
                <a:lnTo>
                  <a:pt x="1527" y="10315"/>
                </a:lnTo>
                <a:lnTo>
                  <a:pt x="1489" y="10296"/>
                </a:lnTo>
                <a:close/>
                <a:moveTo>
                  <a:pt x="91322" y="10855"/>
                </a:moveTo>
                <a:lnTo>
                  <a:pt x="91284" y="10874"/>
                </a:lnTo>
                <a:lnTo>
                  <a:pt x="91266" y="10874"/>
                </a:lnTo>
                <a:lnTo>
                  <a:pt x="91266" y="10911"/>
                </a:lnTo>
                <a:lnTo>
                  <a:pt x="91284" y="10929"/>
                </a:lnTo>
                <a:lnTo>
                  <a:pt x="91377" y="11004"/>
                </a:lnTo>
                <a:lnTo>
                  <a:pt x="91675" y="11171"/>
                </a:lnTo>
                <a:lnTo>
                  <a:pt x="92178" y="11395"/>
                </a:lnTo>
                <a:lnTo>
                  <a:pt x="91973" y="11507"/>
                </a:lnTo>
                <a:lnTo>
                  <a:pt x="91768" y="11618"/>
                </a:lnTo>
                <a:lnTo>
                  <a:pt x="91582" y="11767"/>
                </a:lnTo>
                <a:lnTo>
                  <a:pt x="91396" y="11916"/>
                </a:lnTo>
                <a:lnTo>
                  <a:pt x="91229" y="12084"/>
                </a:lnTo>
                <a:lnTo>
                  <a:pt x="91154" y="12177"/>
                </a:lnTo>
                <a:lnTo>
                  <a:pt x="91117" y="12214"/>
                </a:lnTo>
                <a:lnTo>
                  <a:pt x="91117" y="12251"/>
                </a:lnTo>
                <a:lnTo>
                  <a:pt x="91117" y="12326"/>
                </a:lnTo>
                <a:lnTo>
                  <a:pt x="91135" y="12382"/>
                </a:lnTo>
                <a:lnTo>
                  <a:pt x="91154" y="12400"/>
                </a:lnTo>
                <a:lnTo>
                  <a:pt x="91173" y="12419"/>
                </a:lnTo>
                <a:lnTo>
                  <a:pt x="91210" y="12419"/>
                </a:lnTo>
                <a:lnTo>
                  <a:pt x="91247" y="12400"/>
                </a:lnTo>
                <a:lnTo>
                  <a:pt x="91396" y="12270"/>
                </a:lnTo>
                <a:lnTo>
                  <a:pt x="91545" y="12158"/>
                </a:lnTo>
                <a:lnTo>
                  <a:pt x="91675" y="12028"/>
                </a:lnTo>
                <a:lnTo>
                  <a:pt x="91824" y="11898"/>
                </a:lnTo>
                <a:lnTo>
                  <a:pt x="91992" y="11804"/>
                </a:lnTo>
                <a:lnTo>
                  <a:pt x="92215" y="11693"/>
                </a:lnTo>
                <a:lnTo>
                  <a:pt x="92420" y="11562"/>
                </a:lnTo>
                <a:lnTo>
                  <a:pt x="92495" y="11507"/>
                </a:lnTo>
                <a:lnTo>
                  <a:pt x="92532" y="11451"/>
                </a:lnTo>
                <a:lnTo>
                  <a:pt x="92532" y="11395"/>
                </a:lnTo>
                <a:lnTo>
                  <a:pt x="92513" y="11339"/>
                </a:lnTo>
                <a:lnTo>
                  <a:pt x="92457" y="11265"/>
                </a:lnTo>
                <a:lnTo>
                  <a:pt x="92383" y="11209"/>
                </a:lnTo>
                <a:lnTo>
                  <a:pt x="92178" y="11116"/>
                </a:lnTo>
                <a:lnTo>
                  <a:pt x="91936" y="11004"/>
                </a:lnTo>
                <a:lnTo>
                  <a:pt x="91694" y="10929"/>
                </a:lnTo>
                <a:lnTo>
                  <a:pt x="91489" y="10892"/>
                </a:lnTo>
                <a:lnTo>
                  <a:pt x="91322" y="10855"/>
                </a:lnTo>
                <a:close/>
                <a:moveTo>
                  <a:pt x="261" y="12158"/>
                </a:moveTo>
                <a:lnTo>
                  <a:pt x="242" y="12195"/>
                </a:lnTo>
                <a:lnTo>
                  <a:pt x="223" y="12233"/>
                </a:lnTo>
                <a:lnTo>
                  <a:pt x="223" y="12307"/>
                </a:lnTo>
                <a:lnTo>
                  <a:pt x="242" y="12344"/>
                </a:lnTo>
                <a:lnTo>
                  <a:pt x="279" y="12400"/>
                </a:lnTo>
                <a:lnTo>
                  <a:pt x="372" y="12512"/>
                </a:lnTo>
                <a:lnTo>
                  <a:pt x="503" y="12624"/>
                </a:lnTo>
                <a:lnTo>
                  <a:pt x="670" y="12717"/>
                </a:lnTo>
                <a:lnTo>
                  <a:pt x="1005" y="12922"/>
                </a:lnTo>
                <a:lnTo>
                  <a:pt x="1229" y="13052"/>
                </a:lnTo>
                <a:lnTo>
                  <a:pt x="1117" y="13126"/>
                </a:lnTo>
                <a:lnTo>
                  <a:pt x="1005" y="13201"/>
                </a:lnTo>
                <a:lnTo>
                  <a:pt x="726" y="13331"/>
                </a:lnTo>
                <a:lnTo>
                  <a:pt x="577" y="13406"/>
                </a:lnTo>
                <a:lnTo>
                  <a:pt x="465" y="13480"/>
                </a:lnTo>
                <a:lnTo>
                  <a:pt x="354" y="13573"/>
                </a:lnTo>
                <a:lnTo>
                  <a:pt x="279" y="13666"/>
                </a:lnTo>
                <a:lnTo>
                  <a:pt x="279" y="13685"/>
                </a:lnTo>
                <a:lnTo>
                  <a:pt x="279" y="13704"/>
                </a:lnTo>
                <a:lnTo>
                  <a:pt x="317" y="13722"/>
                </a:lnTo>
                <a:lnTo>
                  <a:pt x="465" y="13722"/>
                </a:lnTo>
                <a:lnTo>
                  <a:pt x="633" y="13685"/>
                </a:lnTo>
                <a:lnTo>
                  <a:pt x="726" y="13666"/>
                </a:lnTo>
                <a:lnTo>
                  <a:pt x="875" y="13610"/>
                </a:lnTo>
                <a:lnTo>
                  <a:pt x="1024" y="13536"/>
                </a:lnTo>
                <a:lnTo>
                  <a:pt x="1303" y="13350"/>
                </a:lnTo>
                <a:lnTo>
                  <a:pt x="1434" y="13257"/>
                </a:lnTo>
                <a:lnTo>
                  <a:pt x="1527" y="13164"/>
                </a:lnTo>
                <a:lnTo>
                  <a:pt x="1545" y="13108"/>
                </a:lnTo>
                <a:lnTo>
                  <a:pt x="1564" y="13052"/>
                </a:lnTo>
                <a:lnTo>
                  <a:pt x="1564" y="12977"/>
                </a:lnTo>
                <a:lnTo>
                  <a:pt x="1527" y="12903"/>
                </a:lnTo>
                <a:lnTo>
                  <a:pt x="1489" y="12847"/>
                </a:lnTo>
                <a:lnTo>
                  <a:pt x="1415" y="12791"/>
                </a:lnTo>
                <a:lnTo>
                  <a:pt x="1247" y="12680"/>
                </a:lnTo>
                <a:lnTo>
                  <a:pt x="912" y="12475"/>
                </a:lnTo>
                <a:lnTo>
                  <a:pt x="745" y="12363"/>
                </a:lnTo>
                <a:lnTo>
                  <a:pt x="503" y="12214"/>
                </a:lnTo>
                <a:lnTo>
                  <a:pt x="391" y="12158"/>
                </a:lnTo>
                <a:close/>
                <a:moveTo>
                  <a:pt x="92290" y="12624"/>
                </a:moveTo>
                <a:lnTo>
                  <a:pt x="92178" y="12661"/>
                </a:lnTo>
                <a:lnTo>
                  <a:pt x="92048" y="12735"/>
                </a:lnTo>
                <a:lnTo>
                  <a:pt x="91806" y="12922"/>
                </a:lnTo>
                <a:lnTo>
                  <a:pt x="91657" y="13052"/>
                </a:lnTo>
                <a:lnTo>
                  <a:pt x="91415" y="13238"/>
                </a:lnTo>
                <a:lnTo>
                  <a:pt x="91322" y="13331"/>
                </a:lnTo>
                <a:lnTo>
                  <a:pt x="91266" y="13406"/>
                </a:lnTo>
                <a:lnTo>
                  <a:pt x="91229" y="13499"/>
                </a:lnTo>
                <a:lnTo>
                  <a:pt x="91210" y="13536"/>
                </a:lnTo>
                <a:lnTo>
                  <a:pt x="91229" y="13592"/>
                </a:lnTo>
                <a:lnTo>
                  <a:pt x="91266" y="13685"/>
                </a:lnTo>
                <a:lnTo>
                  <a:pt x="91377" y="13797"/>
                </a:lnTo>
                <a:lnTo>
                  <a:pt x="91638" y="14020"/>
                </a:lnTo>
                <a:lnTo>
                  <a:pt x="91899" y="14206"/>
                </a:lnTo>
                <a:lnTo>
                  <a:pt x="92197" y="14374"/>
                </a:lnTo>
                <a:lnTo>
                  <a:pt x="92346" y="14430"/>
                </a:lnTo>
                <a:lnTo>
                  <a:pt x="92495" y="14485"/>
                </a:lnTo>
                <a:lnTo>
                  <a:pt x="92569" y="14485"/>
                </a:lnTo>
                <a:lnTo>
                  <a:pt x="92588" y="14467"/>
                </a:lnTo>
                <a:lnTo>
                  <a:pt x="92606" y="14430"/>
                </a:lnTo>
                <a:lnTo>
                  <a:pt x="92588" y="14355"/>
                </a:lnTo>
                <a:lnTo>
                  <a:pt x="92569" y="14318"/>
                </a:lnTo>
                <a:lnTo>
                  <a:pt x="92550" y="14281"/>
                </a:lnTo>
                <a:lnTo>
                  <a:pt x="92513" y="14243"/>
                </a:lnTo>
                <a:lnTo>
                  <a:pt x="92401" y="14188"/>
                </a:lnTo>
                <a:lnTo>
                  <a:pt x="92197" y="14094"/>
                </a:lnTo>
                <a:lnTo>
                  <a:pt x="91787" y="13834"/>
                </a:lnTo>
                <a:lnTo>
                  <a:pt x="91601" y="13704"/>
                </a:lnTo>
                <a:lnTo>
                  <a:pt x="91415" y="13555"/>
                </a:lnTo>
                <a:lnTo>
                  <a:pt x="91638" y="13387"/>
                </a:lnTo>
                <a:lnTo>
                  <a:pt x="91955" y="13145"/>
                </a:lnTo>
                <a:lnTo>
                  <a:pt x="92104" y="13015"/>
                </a:lnTo>
                <a:lnTo>
                  <a:pt x="92234" y="12903"/>
                </a:lnTo>
                <a:lnTo>
                  <a:pt x="92327" y="12791"/>
                </a:lnTo>
                <a:lnTo>
                  <a:pt x="92364" y="12735"/>
                </a:lnTo>
                <a:lnTo>
                  <a:pt x="92364" y="12698"/>
                </a:lnTo>
                <a:lnTo>
                  <a:pt x="92364" y="12661"/>
                </a:lnTo>
                <a:lnTo>
                  <a:pt x="92346" y="12624"/>
                </a:lnTo>
                <a:close/>
                <a:moveTo>
                  <a:pt x="1527" y="14076"/>
                </a:moveTo>
                <a:lnTo>
                  <a:pt x="1396" y="14094"/>
                </a:lnTo>
                <a:lnTo>
                  <a:pt x="1303" y="14113"/>
                </a:lnTo>
                <a:lnTo>
                  <a:pt x="1192" y="14150"/>
                </a:lnTo>
                <a:lnTo>
                  <a:pt x="1080" y="14225"/>
                </a:lnTo>
                <a:lnTo>
                  <a:pt x="838" y="14337"/>
                </a:lnTo>
                <a:lnTo>
                  <a:pt x="596" y="14430"/>
                </a:lnTo>
                <a:lnTo>
                  <a:pt x="484" y="14467"/>
                </a:lnTo>
                <a:lnTo>
                  <a:pt x="410" y="14504"/>
                </a:lnTo>
                <a:lnTo>
                  <a:pt x="335" y="14560"/>
                </a:lnTo>
                <a:lnTo>
                  <a:pt x="335" y="14597"/>
                </a:lnTo>
                <a:lnTo>
                  <a:pt x="317" y="14634"/>
                </a:lnTo>
                <a:lnTo>
                  <a:pt x="335" y="14672"/>
                </a:lnTo>
                <a:lnTo>
                  <a:pt x="354" y="14728"/>
                </a:lnTo>
                <a:lnTo>
                  <a:pt x="447" y="14839"/>
                </a:lnTo>
                <a:lnTo>
                  <a:pt x="596" y="14988"/>
                </a:lnTo>
                <a:lnTo>
                  <a:pt x="856" y="15230"/>
                </a:lnTo>
                <a:lnTo>
                  <a:pt x="1005" y="15342"/>
                </a:lnTo>
                <a:lnTo>
                  <a:pt x="1117" y="15435"/>
                </a:lnTo>
                <a:lnTo>
                  <a:pt x="1229" y="15491"/>
                </a:lnTo>
                <a:lnTo>
                  <a:pt x="1285" y="15491"/>
                </a:lnTo>
                <a:lnTo>
                  <a:pt x="1303" y="15454"/>
                </a:lnTo>
                <a:lnTo>
                  <a:pt x="1322" y="15416"/>
                </a:lnTo>
                <a:lnTo>
                  <a:pt x="1303" y="15361"/>
                </a:lnTo>
                <a:lnTo>
                  <a:pt x="1285" y="15305"/>
                </a:lnTo>
                <a:lnTo>
                  <a:pt x="1210" y="15193"/>
                </a:lnTo>
                <a:lnTo>
                  <a:pt x="1098" y="15063"/>
                </a:lnTo>
                <a:lnTo>
                  <a:pt x="838" y="14839"/>
                </a:lnTo>
                <a:lnTo>
                  <a:pt x="670" y="14690"/>
                </a:lnTo>
                <a:lnTo>
                  <a:pt x="912" y="14616"/>
                </a:lnTo>
                <a:lnTo>
                  <a:pt x="1154" y="14523"/>
                </a:lnTo>
                <a:lnTo>
                  <a:pt x="1285" y="14467"/>
                </a:lnTo>
                <a:lnTo>
                  <a:pt x="1396" y="14392"/>
                </a:lnTo>
                <a:lnTo>
                  <a:pt x="1489" y="14318"/>
                </a:lnTo>
                <a:lnTo>
                  <a:pt x="1583" y="14225"/>
                </a:lnTo>
                <a:lnTo>
                  <a:pt x="1620" y="14169"/>
                </a:lnTo>
                <a:lnTo>
                  <a:pt x="1620" y="14113"/>
                </a:lnTo>
                <a:lnTo>
                  <a:pt x="1583" y="14094"/>
                </a:lnTo>
                <a:lnTo>
                  <a:pt x="1527" y="14076"/>
                </a:lnTo>
                <a:close/>
                <a:moveTo>
                  <a:pt x="91377" y="14765"/>
                </a:moveTo>
                <a:lnTo>
                  <a:pt x="91340" y="14783"/>
                </a:lnTo>
                <a:lnTo>
                  <a:pt x="91322" y="14802"/>
                </a:lnTo>
                <a:lnTo>
                  <a:pt x="91322" y="14839"/>
                </a:lnTo>
                <a:lnTo>
                  <a:pt x="91322" y="14895"/>
                </a:lnTo>
                <a:lnTo>
                  <a:pt x="91359" y="14932"/>
                </a:lnTo>
                <a:lnTo>
                  <a:pt x="91396" y="14970"/>
                </a:lnTo>
                <a:lnTo>
                  <a:pt x="91508" y="15025"/>
                </a:lnTo>
                <a:lnTo>
                  <a:pt x="91731" y="15137"/>
                </a:lnTo>
                <a:lnTo>
                  <a:pt x="91973" y="15286"/>
                </a:lnTo>
                <a:lnTo>
                  <a:pt x="92104" y="15379"/>
                </a:lnTo>
                <a:lnTo>
                  <a:pt x="92159" y="15435"/>
                </a:lnTo>
                <a:lnTo>
                  <a:pt x="92178" y="15472"/>
                </a:lnTo>
                <a:lnTo>
                  <a:pt x="92197" y="15528"/>
                </a:lnTo>
                <a:lnTo>
                  <a:pt x="92178" y="15584"/>
                </a:lnTo>
                <a:lnTo>
                  <a:pt x="92159" y="15621"/>
                </a:lnTo>
                <a:lnTo>
                  <a:pt x="92141" y="15640"/>
                </a:lnTo>
                <a:lnTo>
                  <a:pt x="92029" y="15677"/>
                </a:lnTo>
                <a:lnTo>
                  <a:pt x="91917" y="15714"/>
                </a:lnTo>
                <a:lnTo>
                  <a:pt x="91768" y="15751"/>
                </a:lnTo>
                <a:lnTo>
                  <a:pt x="91526" y="15845"/>
                </a:lnTo>
                <a:lnTo>
                  <a:pt x="91415" y="15900"/>
                </a:lnTo>
                <a:lnTo>
                  <a:pt x="91322" y="15956"/>
                </a:lnTo>
                <a:lnTo>
                  <a:pt x="91266" y="16012"/>
                </a:lnTo>
                <a:lnTo>
                  <a:pt x="91247" y="16049"/>
                </a:lnTo>
                <a:lnTo>
                  <a:pt x="91247" y="16068"/>
                </a:lnTo>
                <a:lnTo>
                  <a:pt x="91266" y="16105"/>
                </a:lnTo>
                <a:lnTo>
                  <a:pt x="91284" y="16142"/>
                </a:lnTo>
                <a:lnTo>
                  <a:pt x="91359" y="16161"/>
                </a:lnTo>
                <a:lnTo>
                  <a:pt x="91452" y="16161"/>
                </a:lnTo>
                <a:lnTo>
                  <a:pt x="91564" y="16142"/>
                </a:lnTo>
                <a:lnTo>
                  <a:pt x="91768" y="16068"/>
                </a:lnTo>
                <a:lnTo>
                  <a:pt x="91917" y="15994"/>
                </a:lnTo>
                <a:lnTo>
                  <a:pt x="92085" y="15919"/>
                </a:lnTo>
                <a:lnTo>
                  <a:pt x="92290" y="15845"/>
                </a:lnTo>
                <a:lnTo>
                  <a:pt x="92383" y="15789"/>
                </a:lnTo>
                <a:lnTo>
                  <a:pt x="92457" y="15714"/>
                </a:lnTo>
                <a:lnTo>
                  <a:pt x="92513" y="15640"/>
                </a:lnTo>
                <a:lnTo>
                  <a:pt x="92532" y="15565"/>
                </a:lnTo>
                <a:lnTo>
                  <a:pt x="92513" y="15472"/>
                </a:lnTo>
                <a:lnTo>
                  <a:pt x="92476" y="15379"/>
                </a:lnTo>
                <a:lnTo>
                  <a:pt x="92401" y="15305"/>
                </a:lnTo>
                <a:lnTo>
                  <a:pt x="92308" y="15230"/>
                </a:lnTo>
                <a:lnTo>
                  <a:pt x="92122" y="15100"/>
                </a:lnTo>
                <a:lnTo>
                  <a:pt x="91936" y="15007"/>
                </a:lnTo>
                <a:lnTo>
                  <a:pt x="91806" y="14932"/>
                </a:lnTo>
                <a:lnTo>
                  <a:pt x="91582" y="14802"/>
                </a:lnTo>
                <a:lnTo>
                  <a:pt x="91471" y="14765"/>
                </a:lnTo>
                <a:close/>
                <a:moveTo>
                  <a:pt x="112" y="15565"/>
                </a:moveTo>
                <a:lnTo>
                  <a:pt x="74" y="15584"/>
                </a:lnTo>
                <a:lnTo>
                  <a:pt x="37" y="15621"/>
                </a:lnTo>
                <a:lnTo>
                  <a:pt x="0" y="15677"/>
                </a:lnTo>
                <a:lnTo>
                  <a:pt x="0" y="15733"/>
                </a:lnTo>
                <a:lnTo>
                  <a:pt x="0" y="15770"/>
                </a:lnTo>
                <a:lnTo>
                  <a:pt x="37" y="15807"/>
                </a:lnTo>
                <a:lnTo>
                  <a:pt x="56" y="15826"/>
                </a:lnTo>
                <a:lnTo>
                  <a:pt x="279" y="15975"/>
                </a:lnTo>
                <a:lnTo>
                  <a:pt x="521" y="16105"/>
                </a:lnTo>
                <a:lnTo>
                  <a:pt x="763" y="16198"/>
                </a:lnTo>
                <a:lnTo>
                  <a:pt x="1005" y="16291"/>
                </a:lnTo>
                <a:lnTo>
                  <a:pt x="838" y="16422"/>
                </a:lnTo>
                <a:lnTo>
                  <a:pt x="559" y="16627"/>
                </a:lnTo>
                <a:lnTo>
                  <a:pt x="447" y="16720"/>
                </a:lnTo>
                <a:lnTo>
                  <a:pt x="354" y="16813"/>
                </a:lnTo>
                <a:lnTo>
                  <a:pt x="335" y="16850"/>
                </a:lnTo>
                <a:lnTo>
                  <a:pt x="335" y="16887"/>
                </a:lnTo>
                <a:lnTo>
                  <a:pt x="354" y="16924"/>
                </a:lnTo>
                <a:lnTo>
                  <a:pt x="391" y="16943"/>
                </a:lnTo>
                <a:lnTo>
                  <a:pt x="428" y="16943"/>
                </a:lnTo>
                <a:lnTo>
                  <a:pt x="484" y="16924"/>
                </a:lnTo>
                <a:lnTo>
                  <a:pt x="614" y="16887"/>
                </a:lnTo>
                <a:lnTo>
                  <a:pt x="763" y="16813"/>
                </a:lnTo>
                <a:lnTo>
                  <a:pt x="931" y="16720"/>
                </a:lnTo>
                <a:lnTo>
                  <a:pt x="1080" y="16608"/>
                </a:lnTo>
                <a:lnTo>
                  <a:pt x="1229" y="16496"/>
                </a:lnTo>
                <a:lnTo>
                  <a:pt x="1322" y="16403"/>
                </a:lnTo>
                <a:lnTo>
                  <a:pt x="1359" y="16329"/>
                </a:lnTo>
                <a:lnTo>
                  <a:pt x="1378" y="16291"/>
                </a:lnTo>
                <a:lnTo>
                  <a:pt x="1378" y="16236"/>
                </a:lnTo>
                <a:lnTo>
                  <a:pt x="1359" y="16198"/>
                </a:lnTo>
                <a:lnTo>
                  <a:pt x="1322" y="16161"/>
                </a:lnTo>
                <a:lnTo>
                  <a:pt x="1229" y="16087"/>
                </a:lnTo>
                <a:lnTo>
                  <a:pt x="1117" y="16031"/>
                </a:lnTo>
                <a:lnTo>
                  <a:pt x="875" y="15938"/>
                </a:lnTo>
                <a:lnTo>
                  <a:pt x="652" y="15863"/>
                </a:lnTo>
                <a:lnTo>
                  <a:pt x="540" y="15789"/>
                </a:lnTo>
                <a:lnTo>
                  <a:pt x="391" y="15677"/>
                </a:lnTo>
                <a:lnTo>
                  <a:pt x="242" y="15603"/>
                </a:lnTo>
                <a:lnTo>
                  <a:pt x="168" y="15584"/>
                </a:lnTo>
                <a:lnTo>
                  <a:pt x="112" y="15565"/>
                </a:lnTo>
                <a:close/>
                <a:moveTo>
                  <a:pt x="92513" y="16608"/>
                </a:moveTo>
                <a:lnTo>
                  <a:pt x="92439" y="16627"/>
                </a:lnTo>
                <a:lnTo>
                  <a:pt x="92290" y="16701"/>
                </a:lnTo>
                <a:lnTo>
                  <a:pt x="92029" y="16850"/>
                </a:lnTo>
                <a:lnTo>
                  <a:pt x="91862" y="16906"/>
                </a:lnTo>
                <a:lnTo>
                  <a:pt x="91657" y="16962"/>
                </a:lnTo>
                <a:lnTo>
                  <a:pt x="91452" y="17036"/>
                </a:lnTo>
                <a:lnTo>
                  <a:pt x="91359" y="17073"/>
                </a:lnTo>
                <a:lnTo>
                  <a:pt x="91303" y="17111"/>
                </a:lnTo>
                <a:lnTo>
                  <a:pt x="91266" y="17166"/>
                </a:lnTo>
                <a:lnTo>
                  <a:pt x="91247" y="17222"/>
                </a:lnTo>
                <a:lnTo>
                  <a:pt x="91247" y="17278"/>
                </a:lnTo>
                <a:lnTo>
                  <a:pt x="91284" y="17334"/>
                </a:lnTo>
                <a:lnTo>
                  <a:pt x="91322" y="17390"/>
                </a:lnTo>
                <a:lnTo>
                  <a:pt x="91377" y="17446"/>
                </a:lnTo>
                <a:lnTo>
                  <a:pt x="91526" y="17557"/>
                </a:lnTo>
                <a:lnTo>
                  <a:pt x="91694" y="17669"/>
                </a:lnTo>
                <a:lnTo>
                  <a:pt x="91862" y="17762"/>
                </a:lnTo>
                <a:lnTo>
                  <a:pt x="92122" y="17911"/>
                </a:lnTo>
                <a:lnTo>
                  <a:pt x="92234" y="17967"/>
                </a:lnTo>
                <a:lnTo>
                  <a:pt x="92401" y="18060"/>
                </a:lnTo>
                <a:lnTo>
                  <a:pt x="92476" y="18097"/>
                </a:lnTo>
                <a:lnTo>
                  <a:pt x="92569" y="18116"/>
                </a:lnTo>
                <a:lnTo>
                  <a:pt x="92662" y="18116"/>
                </a:lnTo>
                <a:lnTo>
                  <a:pt x="92662" y="18097"/>
                </a:lnTo>
                <a:lnTo>
                  <a:pt x="92681" y="18060"/>
                </a:lnTo>
                <a:lnTo>
                  <a:pt x="92662" y="18042"/>
                </a:lnTo>
                <a:lnTo>
                  <a:pt x="92625" y="17967"/>
                </a:lnTo>
                <a:lnTo>
                  <a:pt x="92569" y="17911"/>
                </a:lnTo>
                <a:lnTo>
                  <a:pt x="92495" y="17837"/>
                </a:lnTo>
                <a:lnTo>
                  <a:pt x="92308" y="17706"/>
                </a:lnTo>
                <a:lnTo>
                  <a:pt x="92197" y="17632"/>
                </a:lnTo>
                <a:lnTo>
                  <a:pt x="91657" y="17278"/>
                </a:lnTo>
                <a:lnTo>
                  <a:pt x="91862" y="17185"/>
                </a:lnTo>
                <a:lnTo>
                  <a:pt x="92234" y="17018"/>
                </a:lnTo>
                <a:lnTo>
                  <a:pt x="92401" y="16924"/>
                </a:lnTo>
                <a:lnTo>
                  <a:pt x="92532" y="16813"/>
                </a:lnTo>
                <a:lnTo>
                  <a:pt x="92569" y="16757"/>
                </a:lnTo>
                <a:lnTo>
                  <a:pt x="92588" y="16720"/>
                </a:lnTo>
                <a:lnTo>
                  <a:pt x="92588" y="16664"/>
                </a:lnTo>
                <a:lnTo>
                  <a:pt x="92550" y="16627"/>
                </a:lnTo>
                <a:lnTo>
                  <a:pt x="92513" y="16608"/>
                </a:lnTo>
                <a:close/>
                <a:moveTo>
                  <a:pt x="1341" y="17241"/>
                </a:moveTo>
                <a:lnTo>
                  <a:pt x="1229" y="17278"/>
                </a:lnTo>
                <a:lnTo>
                  <a:pt x="1098" y="17334"/>
                </a:lnTo>
                <a:lnTo>
                  <a:pt x="838" y="17483"/>
                </a:lnTo>
                <a:lnTo>
                  <a:pt x="689" y="17576"/>
                </a:lnTo>
                <a:lnTo>
                  <a:pt x="447" y="17706"/>
                </a:lnTo>
                <a:lnTo>
                  <a:pt x="372" y="17781"/>
                </a:lnTo>
                <a:lnTo>
                  <a:pt x="317" y="17837"/>
                </a:lnTo>
                <a:lnTo>
                  <a:pt x="298" y="17911"/>
                </a:lnTo>
                <a:lnTo>
                  <a:pt x="317" y="17986"/>
                </a:lnTo>
                <a:lnTo>
                  <a:pt x="410" y="18079"/>
                </a:lnTo>
                <a:lnTo>
                  <a:pt x="540" y="18190"/>
                </a:lnTo>
                <a:lnTo>
                  <a:pt x="726" y="18339"/>
                </a:lnTo>
                <a:lnTo>
                  <a:pt x="1024" y="18526"/>
                </a:lnTo>
                <a:lnTo>
                  <a:pt x="1173" y="18619"/>
                </a:lnTo>
                <a:lnTo>
                  <a:pt x="1322" y="18675"/>
                </a:lnTo>
                <a:lnTo>
                  <a:pt x="1452" y="18693"/>
                </a:lnTo>
                <a:lnTo>
                  <a:pt x="1508" y="18693"/>
                </a:lnTo>
                <a:lnTo>
                  <a:pt x="1545" y="18675"/>
                </a:lnTo>
                <a:lnTo>
                  <a:pt x="1396" y="18563"/>
                </a:lnTo>
                <a:lnTo>
                  <a:pt x="1080" y="18321"/>
                </a:lnTo>
                <a:lnTo>
                  <a:pt x="540" y="17911"/>
                </a:lnTo>
                <a:lnTo>
                  <a:pt x="763" y="17799"/>
                </a:lnTo>
                <a:lnTo>
                  <a:pt x="1005" y="17669"/>
                </a:lnTo>
                <a:lnTo>
                  <a:pt x="1117" y="17613"/>
                </a:lnTo>
                <a:lnTo>
                  <a:pt x="1210" y="17520"/>
                </a:lnTo>
                <a:lnTo>
                  <a:pt x="1303" y="17427"/>
                </a:lnTo>
                <a:lnTo>
                  <a:pt x="1359" y="17334"/>
                </a:lnTo>
                <a:lnTo>
                  <a:pt x="1396" y="17278"/>
                </a:lnTo>
                <a:lnTo>
                  <a:pt x="1396" y="17260"/>
                </a:lnTo>
                <a:lnTo>
                  <a:pt x="1378" y="17241"/>
                </a:lnTo>
                <a:close/>
                <a:moveTo>
                  <a:pt x="149" y="18786"/>
                </a:moveTo>
                <a:lnTo>
                  <a:pt x="93" y="18805"/>
                </a:lnTo>
                <a:lnTo>
                  <a:pt x="74" y="18842"/>
                </a:lnTo>
                <a:lnTo>
                  <a:pt x="56" y="18879"/>
                </a:lnTo>
                <a:lnTo>
                  <a:pt x="93" y="18917"/>
                </a:lnTo>
                <a:lnTo>
                  <a:pt x="130" y="18972"/>
                </a:lnTo>
                <a:lnTo>
                  <a:pt x="261" y="19066"/>
                </a:lnTo>
                <a:lnTo>
                  <a:pt x="428" y="19140"/>
                </a:lnTo>
                <a:lnTo>
                  <a:pt x="819" y="19308"/>
                </a:lnTo>
                <a:lnTo>
                  <a:pt x="1061" y="19419"/>
                </a:lnTo>
                <a:lnTo>
                  <a:pt x="968" y="19475"/>
                </a:lnTo>
                <a:lnTo>
                  <a:pt x="838" y="19531"/>
                </a:lnTo>
                <a:lnTo>
                  <a:pt x="540" y="19680"/>
                </a:lnTo>
                <a:lnTo>
                  <a:pt x="410" y="19754"/>
                </a:lnTo>
                <a:lnTo>
                  <a:pt x="335" y="19810"/>
                </a:lnTo>
                <a:lnTo>
                  <a:pt x="335" y="19847"/>
                </a:lnTo>
                <a:lnTo>
                  <a:pt x="354" y="19866"/>
                </a:lnTo>
                <a:lnTo>
                  <a:pt x="391" y="19903"/>
                </a:lnTo>
                <a:lnTo>
                  <a:pt x="465" y="19922"/>
                </a:lnTo>
                <a:lnTo>
                  <a:pt x="596" y="19922"/>
                </a:lnTo>
                <a:lnTo>
                  <a:pt x="745" y="19885"/>
                </a:lnTo>
                <a:lnTo>
                  <a:pt x="912" y="19810"/>
                </a:lnTo>
                <a:lnTo>
                  <a:pt x="1080" y="19736"/>
                </a:lnTo>
                <a:lnTo>
                  <a:pt x="1229" y="19624"/>
                </a:lnTo>
                <a:lnTo>
                  <a:pt x="1322" y="19512"/>
                </a:lnTo>
                <a:lnTo>
                  <a:pt x="1359" y="19456"/>
                </a:lnTo>
                <a:lnTo>
                  <a:pt x="1359" y="19382"/>
                </a:lnTo>
                <a:lnTo>
                  <a:pt x="1359" y="19326"/>
                </a:lnTo>
                <a:lnTo>
                  <a:pt x="1341" y="19270"/>
                </a:lnTo>
                <a:lnTo>
                  <a:pt x="1247" y="19196"/>
                </a:lnTo>
                <a:lnTo>
                  <a:pt x="1117" y="19103"/>
                </a:lnTo>
                <a:lnTo>
                  <a:pt x="931" y="19010"/>
                </a:lnTo>
                <a:lnTo>
                  <a:pt x="745" y="18935"/>
                </a:lnTo>
                <a:lnTo>
                  <a:pt x="540" y="18861"/>
                </a:lnTo>
                <a:lnTo>
                  <a:pt x="354" y="18805"/>
                </a:lnTo>
                <a:lnTo>
                  <a:pt x="205" y="18786"/>
                </a:lnTo>
                <a:close/>
                <a:moveTo>
                  <a:pt x="91359" y="18432"/>
                </a:moveTo>
                <a:lnTo>
                  <a:pt x="91303" y="18451"/>
                </a:lnTo>
                <a:lnTo>
                  <a:pt x="91247" y="18488"/>
                </a:lnTo>
                <a:lnTo>
                  <a:pt x="91210" y="18544"/>
                </a:lnTo>
                <a:lnTo>
                  <a:pt x="91210" y="18581"/>
                </a:lnTo>
                <a:lnTo>
                  <a:pt x="91229" y="18619"/>
                </a:lnTo>
                <a:lnTo>
                  <a:pt x="91284" y="18693"/>
                </a:lnTo>
                <a:lnTo>
                  <a:pt x="91433" y="18768"/>
                </a:lnTo>
                <a:lnTo>
                  <a:pt x="91824" y="19084"/>
                </a:lnTo>
                <a:lnTo>
                  <a:pt x="92029" y="19233"/>
                </a:lnTo>
                <a:lnTo>
                  <a:pt x="92215" y="19419"/>
                </a:lnTo>
                <a:lnTo>
                  <a:pt x="91992" y="19531"/>
                </a:lnTo>
                <a:lnTo>
                  <a:pt x="91675" y="19680"/>
                </a:lnTo>
                <a:lnTo>
                  <a:pt x="91508" y="19773"/>
                </a:lnTo>
                <a:lnTo>
                  <a:pt x="91377" y="19866"/>
                </a:lnTo>
                <a:lnTo>
                  <a:pt x="91284" y="19959"/>
                </a:lnTo>
                <a:lnTo>
                  <a:pt x="91247" y="19996"/>
                </a:lnTo>
                <a:lnTo>
                  <a:pt x="91247" y="20034"/>
                </a:lnTo>
                <a:lnTo>
                  <a:pt x="91247" y="20071"/>
                </a:lnTo>
                <a:lnTo>
                  <a:pt x="91266" y="20108"/>
                </a:lnTo>
                <a:lnTo>
                  <a:pt x="91359" y="20108"/>
                </a:lnTo>
                <a:lnTo>
                  <a:pt x="91489" y="20090"/>
                </a:lnTo>
                <a:lnTo>
                  <a:pt x="91638" y="20034"/>
                </a:lnTo>
                <a:lnTo>
                  <a:pt x="91917" y="19885"/>
                </a:lnTo>
                <a:lnTo>
                  <a:pt x="92085" y="19792"/>
                </a:lnTo>
                <a:lnTo>
                  <a:pt x="92346" y="19643"/>
                </a:lnTo>
                <a:lnTo>
                  <a:pt x="92439" y="19587"/>
                </a:lnTo>
                <a:lnTo>
                  <a:pt x="92495" y="19531"/>
                </a:lnTo>
                <a:lnTo>
                  <a:pt x="92513" y="19456"/>
                </a:lnTo>
                <a:lnTo>
                  <a:pt x="92495" y="19363"/>
                </a:lnTo>
                <a:lnTo>
                  <a:pt x="92439" y="19270"/>
                </a:lnTo>
                <a:lnTo>
                  <a:pt x="92327" y="19140"/>
                </a:lnTo>
                <a:lnTo>
                  <a:pt x="92122" y="18935"/>
                </a:lnTo>
                <a:lnTo>
                  <a:pt x="91899" y="18749"/>
                </a:lnTo>
                <a:lnTo>
                  <a:pt x="91675" y="18581"/>
                </a:lnTo>
                <a:lnTo>
                  <a:pt x="91415" y="18451"/>
                </a:lnTo>
                <a:lnTo>
                  <a:pt x="91359" y="18432"/>
                </a:lnTo>
                <a:close/>
                <a:moveTo>
                  <a:pt x="92495" y="20480"/>
                </a:moveTo>
                <a:lnTo>
                  <a:pt x="92383" y="20499"/>
                </a:lnTo>
                <a:lnTo>
                  <a:pt x="92308" y="20499"/>
                </a:lnTo>
                <a:lnTo>
                  <a:pt x="92197" y="20555"/>
                </a:lnTo>
                <a:lnTo>
                  <a:pt x="92085" y="20611"/>
                </a:lnTo>
                <a:lnTo>
                  <a:pt x="91899" y="20741"/>
                </a:lnTo>
                <a:lnTo>
                  <a:pt x="91675" y="20871"/>
                </a:lnTo>
                <a:lnTo>
                  <a:pt x="91545" y="20927"/>
                </a:lnTo>
                <a:lnTo>
                  <a:pt x="91452" y="20983"/>
                </a:lnTo>
                <a:lnTo>
                  <a:pt x="91359" y="21058"/>
                </a:lnTo>
                <a:lnTo>
                  <a:pt x="91303" y="21151"/>
                </a:lnTo>
                <a:lnTo>
                  <a:pt x="91284" y="21188"/>
                </a:lnTo>
                <a:lnTo>
                  <a:pt x="91303" y="21244"/>
                </a:lnTo>
                <a:lnTo>
                  <a:pt x="91303" y="21300"/>
                </a:lnTo>
                <a:lnTo>
                  <a:pt x="91340" y="21356"/>
                </a:lnTo>
                <a:lnTo>
                  <a:pt x="91489" y="21504"/>
                </a:lnTo>
                <a:lnTo>
                  <a:pt x="91750" y="21728"/>
                </a:lnTo>
                <a:lnTo>
                  <a:pt x="91899" y="21821"/>
                </a:lnTo>
                <a:lnTo>
                  <a:pt x="92048" y="21895"/>
                </a:lnTo>
                <a:lnTo>
                  <a:pt x="92159" y="21933"/>
                </a:lnTo>
                <a:lnTo>
                  <a:pt x="92215" y="21933"/>
                </a:lnTo>
                <a:lnTo>
                  <a:pt x="92252" y="21914"/>
                </a:lnTo>
                <a:lnTo>
                  <a:pt x="92271" y="21877"/>
                </a:lnTo>
                <a:lnTo>
                  <a:pt x="92271" y="21840"/>
                </a:lnTo>
                <a:lnTo>
                  <a:pt x="92252" y="21802"/>
                </a:lnTo>
                <a:lnTo>
                  <a:pt x="92234" y="21765"/>
                </a:lnTo>
                <a:lnTo>
                  <a:pt x="92122" y="21672"/>
                </a:lnTo>
                <a:lnTo>
                  <a:pt x="91992" y="21560"/>
                </a:lnTo>
                <a:lnTo>
                  <a:pt x="91731" y="21356"/>
                </a:lnTo>
                <a:lnTo>
                  <a:pt x="91564" y="21244"/>
                </a:lnTo>
                <a:lnTo>
                  <a:pt x="92066" y="20965"/>
                </a:lnTo>
                <a:lnTo>
                  <a:pt x="92327" y="20797"/>
                </a:lnTo>
                <a:lnTo>
                  <a:pt x="92439" y="20723"/>
                </a:lnTo>
                <a:lnTo>
                  <a:pt x="92550" y="20629"/>
                </a:lnTo>
                <a:lnTo>
                  <a:pt x="92588" y="20555"/>
                </a:lnTo>
                <a:lnTo>
                  <a:pt x="92588" y="20518"/>
                </a:lnTo>
                <a:lnTo>
                  <a:pt x="92550" y="20499"/>
                </a:lnTo>
                <a:lnTo>
                  <a:pt x="92495" y="20480"/>
                </a:lnTo>
                <a:close/>
                <a:moveTo>
                  <a:pt x="1322" y="20294"/>
                </a:moveTo>
                <a:lnTo>
                  <a:pt x="1229" y="20313"/>
                </a:lnTo>
                <a:lnTo>
                  <a:pt x="1154" y="20350"/>
                </a:lnTo>
                <a:lnTo>
                  <a:pt x="1061" y="20425"/>
                </a:lnTo>
                <a:lnTo>
                  <a:pt x="875" y="20574"/>
                </a:lnTo>
                <a:lnTo>
                  <a:pt x="763" y="20685"/>
                </a:lnTo>
                <a:lnTo>
                  <a:pt x="596" y="20834"/>
                </a:lnTo>
                <a:lnTo>
                  <a:pt x="484" y="20983"/>
                </a:lnTo>
                <a:lnTo>
                  <a:pt x="410" y="21113"/>
                </a:lnTo>
                <a:lnTo>
                  <a:pt x="391" y="21188"/>
                </a:lnTo>
                <a:lnTo>
                  <a:pt x="372" y="21244"/>
                </a:lnTo>
                <a:lnTo>
                  <a:pt x="391" y="21318"/>
                </a:lnTo>
                <a:lnTo>
                  <a:pt x="391" y="21374"/>
                </a:lnTo>
                <a:lnTo>
                  <a:pt x="465" y="21504"/>
                </a:lnTo>
                <a:lnTo>
                  <a:pt x="577" y="21653"/>
                </a:lnTo>
                <a:lnTo>
                  <a:pt x="745" y="21802"/>
                </a:lnTo>
                <a:lnTo>
                  <a:pt x="1043" y="22119"/>
                </a:lnTo>
                <a:lnTo>
                  <a:pt x="1229" y="22268"/>
                </a:lnTo>
                <a:lnTo>
                  <a:pt x="1322" y="22324"/>
                </a:lnTo>
                <a:lnTo>
                  <a:pt x="1396" y="22342"/>
                </a:lnTo>
                <a:lnTo>
                  <a:pt x="1452" y="22324"/>
                </a:lnTo>
                <a:lnTo>
                  <a:pt x="1489" y="22305"/>
                </a:lnTo>
                <a:lnTo>
                  <a:pt x="1489" y="22268"/>
                </a:lnTo>
                <a:lnTo>
                  <a:pt x="1489" y="22231"/>
                </a:lnTo>
                <a:lnTo>
                  <a:pt x="1415" y="22137"/>
                </a:lnTo>
                <a:lnTo>
                  <a:pt x="1341" y="22063"/>
                </a:lnTo>
                <a:lnTo>
                  <a:pt x="1210" y="21933"/>
                </a:lnTo>
                <a:lnTo>
                  <a:pt x="1061" y="21784"/>
                </a:lnTo>
                <a:lnTo>
                  <a:pt x="931" y="21653"/>
                </a:lnTo>
                <a:lnTo>
                  <a:pt x="801" y="21523"/>
                </a:lnTo>
                <a:lnTo>
                  <a:pt x="763" y="21449"/>
                </a:lnTo>
                <a:lnTo>
                  <a:pt x="726" y="21374"/>
                </a:lnTo>
                <a:lnTo>
                  <a:pt x="707" y="21300"/>
                </a:lnTo>
                <a:lnTo>
                  <a:pt x="707" y="21225"/>
                </a:lnTo>
                <a:lnTo>
                  <a:pt x="726" y="21151"/>
                </a:lnTo>
                <a:lnTo>
                  <a:pt x="763" y="21076"/>
                </a:lnTo>
                <a:lnTo>
                  <a:pt x="838" y="20983"/>
                </a:lnTo>
                <a:lnTo>
                  <a:pt x="912" y="20890"/>
                </a:lnTo>
                <a:lnTo>
                  <a:pt x="1043" y="20797"/>
                </a:lnTo>
                <a:lnTo>
                  <a:pt x="1229" y="20648"/>
                </a:lnTo>
                <a:lnTo>
                  <a:pt x="1322" y="20555"/>
                </a:lnTo>
                <a:lnTo>
                  <a:pt x="1378" y="20462"/>
                </a:lnTo>
                <a:lnTo>
                  <a:pt x="1396" y="20387"/>
                </a:lnTo>
                <a:lnTo>
                  <a:pt x="1396" y="20350"/>
                </a:lnTo>
                <a:lnTo>
                  <a:pt x="1378" y="20332"/>
                </a:lnTo>
                <a:lnTo>
                  <a:pt x="1341" y="20313"/>
                </a:lnTo>
                <a:lnTo>
                  <a:pt x="1322" y="20294"/>
                </a:lnTo>
                <a:close/>
                <a:moveTo>
                  <a:pt x="428" y="22547"/>
                </a:moveTo>
                <a:lnTo>
                  <a:pt x="372" y="22584"/>
                </a:lnTo>
                <a:lnTo>
                  <a:pt x="335" y="22622"/>
                </a:lnTo>
                <a:lnTo>
                  <a:pt x="335" y="22677"/>
                </a:lnTo>
                <a:lnTo>
                  <a:pt x="372" y="22733"/>
                </a:lnTo>
                <a:lnTo>
                  <a:pt x="465" y="22845"/>
                </a:lnTo>
                <a:lnTo>
                  <a:pt x="559" y="22919"/>
                </a:lnTo>
                <a:lnTo>
                  <a:pt x="819" y="23087"/>
                </a:lnTo>
                <a:lnTo>
                  <a:pt x="912" y="23161"/>
                </a:lnTo>
                <a:lnTo>
                  <a:pt x="987" y="23236"/>
                </a:lnTo>
                <a:lnTo>
                  <a:pt x="1024" y="23273"/>
                </a:lnTo>
                <a:lnTo>
                  <a:pt x="1024" y="23310"/>
                </a:lnTo>
                <a:lnTo>
                  <a:pt x="1024" y="23366"/>
                </a:lnTo>
                <a:lnTo>
                  <a:pt x="1005" y="23404"/>
                </a:lnTo>
                <a:lnTo>
                  <a:pt x="968" y="23459"/>
                </a:lnTo>
                <a:lnTo>
                  <a:pt x="931" y="23497"/>
                </a:lnTo>
                <a:lnTo>
                  <a:pt x="763" y="23608"/>
                </a:lnTo>
                <a:lnTo>
                  <a:pt x="540" y="23757"/>
                </a:lnTo>
                <a:lnTo>
                  <a:pt x="391" y="23888"/>
                </a:lnTo>
                <a:lnTo>
                  <a:pt x="521" y="23888"/>
                </a:lnTo>
                <a:lnTo>
                  <a:pt x="670" y="23850"/>
                </a:lnTo>
                <a:lnTo>
                  <a:pt x="819" y="23813"/>
                </a:lnTo>
                <a:lnTo>
                  <a:pt x="987" y="23739"/>
                </a:lnTo>
                <a:lnTo>
                  <a:pt x="1136" y="23664"/>
                </a:lnTo>
                <a:lnTo>
                  <a:pt x="1247" y="23571"/>
                </a:lnTo>
                <a:lnTo>
                  <a:pt x="1285" y="23515"/>
                </a:lnTo>
                <a:lnTo>
                  <a:pt x="1322" y="23441"/>
                </a:lnTo>
                <a:lnTo>
                  <a:pt x="1359" y="23385"/>
                </a:lnTo>
                <a:lnTo>
                  <a:pt x="1359" y="23310"/>
                </a:lnTo>
                <a:lnTo>
                  <a:pt x="1341" y="23180"/>
                </a:lnTo>
                <a:lnTo>
                  <a:pt x="1303" y="23087"/>
                </a:lnTo>
                <a:lnTo>
                  <a:pt x="1229" y="23013"/>
                </a:lnTo>
                <a:lnTo>
                  <a:pt x="1154" y="22957"/>
                </a:lnTo>
                <a:lnTo>
                  <a:pt x="950" y="22845"/>
                </a:lnTo>
                <a:lnTo>
                  <a:pt x="745" y="22733"/>
                </a:lnTo>
                <a:lnTo>
                  <a:pt x="596" y="22622"/>
                </a:lnTo>
                <a:lnTo>
                  <a:pt x="521" y="22566"/>
                </a:lnTo>
                <a:lnTo>
                  <a:pt x="484" y="22547"/>
                </a:lnTo>
                <a:close/>
                <a:moveTo>
                  <a:pt x="91377" y="22249"/>
                </a:moveTo>
                <a:lnTo>
                  <a:pt x="91322" y="22305"/>
                </a:lnTo>
                <a:lnTo>
                  <a:pt x="91284" y="22361"/>
                </a:lnTo>
                <a:lnTo>
                  <a:pt x="91284" y="22454"/>
                </a:lnTo>
                <a:lnTo>
                  <a:pt x="91303" y="22547"/>
                </a:lnTo>
                <a:lnTo>
                  <a:pt x="91359" y="22659"/>
                </a:lnTo>
                <a:lnTo>
                  <a:pt x="91433" y="22733"/>
                </a:lnTo>
                <a:lnTo>
                  <a:pt x="91508" y="22789"/>
                </a:lnTo>
                <a:lnTo>
                  <a:pt x="91601" y="22845"/>
                </a:lnTo>
                <a:lnTo>
                  <a:pt x="91694" y="22882"/>
                </a:lnTo>
                <a:lnTo>
                  <a:pt x="91880" y="22957"/>
                </a:lnTo>
                <a:lnTo>
                  <a:pt x="92085" y="23013"/>
                </a:lnTo>
                <a:lnTo>
                  <a:pt x="92215" y="23068"/>
                </a:lnTo>
                <a:lnTo>
                  <a:pt x="92290" y="23124"/>
                </a:lnTo>
                <a:lnTo>
                  <a:pt x="92327" y="23180"/>
                </a:lnTo>
                <a:lnTo>
                  <a:pt x="92346" y="23236"/>
                </a:lnTo>
                <a:lnTo>
                  <a:pt x="92308" y="23273"/>
                </a:lnTo>
                <a:lnTo>
                  <a:pt x="92252" y="23329"/>
                </a:lnTo>
                <a:lnTo>
                  <a:pt x="92085" y="23422"/>
                </a:lnTo>
                <a:lnTo>
                  <a:pt x="91880" y="23515"/>
                </a:lnTo>
                <a:lnTo>
                  <a:pt x="91657" y="23608"/>
                </a:lnTo>
                <a:lnTo>
                  <a:pt x="91582" y="23683"/>
                </a:lnTo>
                <a:lnTo>
                  <a:pt x="91508" y="23739"/>
                </a:lnTo>
                <a:lnTo>
                  <a:pt x="91452" y="23794"/>
                </a:lnTo>
                <a:lnTo>
                  <a:pt x="91433" y="23869"/>
                </a:lnTo>
                <a:lnTo>
                  <a:pt x="91452" y="23906"/>
                </a:lnTo>
                <a:lnTo>
                  <a:pt x="91471" y="23925"/>
                </a:lnTo>
                <a:lnTo>
                  <a:pt x="91508" y="23943"/>
                </a:lnTo>
                <a:lnTo>
                  <a:pt x="91564" y="23925"/>
                </a:lnTo>
                <a:lnTo>
                  <a:pt x="91675" y="23906"/>
                </a:lnTo>
                <a:lnTo>
                  <a:pt x="91843" y="23832"/>
                </a:lnTo>
                <a:lnTo>
                  <a:pt x="92141" y="23664"/>
                </a:lnTo>
                <a:lnTo>
                  <a:pt x="92327" y="23571"/>
                </a:lnTo>
                <a:lnTo>
                  <a:pt x="92495" y="23459"/>
                </a:lnTo>
                <a:lnTo>
                  <a:pt x="92569" y="23404"/>
                </a:lnTo>
                <a:lnTo>
                  <a:pt x="92643" y="23329"/>
                </a:lnTo>
                <a:lnTo>
                  <a:pt x="92681" y="23255"/>
                </a:lnTo>
                <a:lnTo>
                  <a:pt x="92699" y="23180"/>
                </a:lnTo>
                <a:lnTo>
                  <a:pt x="92681" y="23087"/>
                </a:lnTo>
                <a:lnTo>
                  <a:pt x="92606" y="22975"/>
                </a:lnTo>
                <a:lnTo>
                  <a:pt x="92569" y="22919"/>
                </a:lnTo>
                <a:lnTo>
                  <a:pt x="92495" y="22864"/>
                </a:lnTo>
                <a:lnTo>
                  <a:pt x="92364" y="22789"/>
                </a:lnTo>
                <a:lnTo>
                  <a:pt x="92197" y="22752"/>
                </a:lnTo>
                <a:lnTo>
                  <a:pt x="92029" y="22696"/>
                </a:lnTo>
                <a:lnTo>
                  <a:pt x="91862" y="22659"/>
                </a:lnTo>
                <a:lnTo>
                  <a:pt x="91713" y="22584"/>
                </a:lnTo>
                <a:lnTo>
                  <a:pt x="91657" y="22547"/>
                </a:lnTo>
                <a:lnTo>
                  <a:pt x="91601" y="22491"/>
                </a:lnTo>
                <a:lnTo>
                  <a:pt x="91545" y="22417"/>
                </a:lnTo>
                <a:lnTo>
                  <a:pt x="91526" y="22342"/>
                </a:lnTo>
                <a:lnTo>
                  <a:pt x="91489" y="22268"/>
                </a:lnTo>
                <a:lnTo>
                  <a:pt x="91433" y="22249"/>
                </a:lnTo>
                <a:close/>
                <a:moveTo>
                  <a:pt x="92327" y="24334"/>
                </a:moveTo>
                <a:lnTo>
                  <a:pt x="92234" y="24353"/>
                </a:lnTo>
                <a:lnTo>
                  <a:pt x="92010" y="24446"/>
                </a:lnTo>
                <a:lnTo>
                  <a:pt x="91806" y="24539"/>
                </a:lnTo>
                <a:lnTo>
                  <a:pt x="91657" y="24632"/>
                </a:lnTo>
                <a:lnTo>
                  <a:pt x="91526" y="24725"/>
                </a:lnTo>
                <a:lnTo>
                  <a:pt x="91471" y="24781"/>
                </a:lnTo>
                <a:lnTo>
                  <a:pt x="91452" y="24837"/>
                </a:lnTo>
                <a:lnTo>
                  <a:pt x="91433" y="24893"/>
                </a:lnTo>
                <a:lnTo>
                  <a:pt x="91433" y="24949"/>
                </a:lnTo>
                <a:lnTo>
                  <a:pt x="91452" y="25023"/>
                </a:lnTo>
                <a:lnTo>
                  <a:pt x="91508" y="25098"/>
                </a:lnTo>
                <a:lnTo>
                  <a:pt x="91619" y="25228"/>
                </a:lnTo>
                <a:lnTo>
                  <a:pt x="91768" y="25340"/>
                </a:lnTo>
                <a:lnTo>
                  <a:pt x="91917" y="25452"/>
                </a:lnTo>
                <a:lnTo>
                  <a:pt x="92066" y="25526"/>
                </a:lnTo>
                <a:lnTo>
                  <a:pt x="92197" y="25582"/>
                </a:lnTo>
                <a:lnTo>
                  <a:pt x="92401" y="25638"/>
                </a:lnTo>
                <a:lnTo>
                  <a:pt x="92569" y="25675"/>
                </a:lnTo>
                <a:lnTo>
                  <a:pt x="92606" y="25675"/>
                </a:lnTo>
                <a:lnTo>
                  <a:pt x="92625" y="25656"/>
                </a:lnTo>
                <a:lnTo>
                  <a:pt x="92606" y="25638"/>
                </a:lnTo>
                <a:lnTo>
                  <a:pt x="92513" y="25563"/>
                </a:lnTo>
                <a:lnTo>
                  <a:pt x="92383" y="25489"/>
                </a:lnTo>
                <a:lnTo>
                  <a:pt x="92066" y="25284"/>
                </a:lnTo>
                <a:lnTo>
                  <a:pt x="91917" y="25172"/>
                </a:lnTo>
                <a:lnTo>
                  <a:pt x="91787" y="25079"/>
                </a:lnTo>
                <a:lnTo>
                  <a:pt x="91694" y="24967"/>
                </a:lnTo>
                <a:lnTo>
                  <a:pt x="91675" y="24930"/>
                </a:lnTo>
                <a:lnTo>
                  <a:pt x="91675" y="24893"/>
                </a:lnTo>
                <a:lnTo>
                  <a:pt x="91731" y="24856"/>
                </a:lnTo>
                <a:lnTo>
                  <a:pt x="91880" y="24800"/>
                </a:lnTo>
                <a:lnTo>
                  <a:pt x="92252" y="24632"/>
                </a:lnTo>
                <a:lnTo>
                  <a:pt x="92420" y="24539"/>
                </a:lnTo>
                <a:lnTo>
                  <a:pt x="92476" y="24483"/>
                </a:lnTo>
                <a:lnTo>
                  <a:pt x="92513" y="24446"/>
                </a:lnTo>
                <a:lnTo>
                  <a:pt x="92532" y="24409"/>
                </a:lnTo>
                <a:lnTo>
                  <a:pt x="92532" y="24372"/>
                </a:lnTo>
                <a:lnTo>
                  <a:pt x="92476" y="24353"/>
                </a:lnTo>
                <a:lnTo>
                  <a:pt x="92401" y="24334"/>
                </a:lnTo>
                <a:close/>
                <a:moveTo>
                  <a:pt x="1117" y="24334"/>
                </a:moveTo>
                <a:lnTo>
                  <a:pt x="968" y="24390"/>
                </a:lnTo>
                <a:lnTo>
                  <a:pt x="801" y="24502"/>
                </a:lnTo>
                <a:lnTo>
                  <a:pt x="614" y="24632"/>
                </a:lnTo>
                <a:lnTo>
                  <a:pt x="428" y="24763"/>
                </a:lnTo>
                <a:lnTo>
                  <a:pt x="298" y="24893"/>
                </a:lnTo>
                <a:lnTo>
                  <a:pt x="205" y="25005"/>
                </a:lnTo>
                <a:lnTo>
                  <a:pt x="186" y="25042"/>
                </a:lnTo>
                <a:lnTo>
                  <a:pt x="205" y="25079"/>
                </a:lnTo>
                <a:lnTo>
                  <a:pt x="372" y="25284"/>
                </a:lnTo>
                <a:lnTo>
                  <a:pt x="503" y="25433"/>
                </a:lnTo>
                <a:lnTo>
                  <a:pt x="652" y="25563"/>
                </a:lnTo>
                <a:lnTo>
                  <a:pt x="801" y="25694"/>
                </a:lnTo>
                <a:lnTo>
                  <a:pt x="950" y="25787"/>
                </a:lnTo>
                <a:lnTo>
                  <a:pt x="1080" y="25824"/>
                </a:lnTo>
                <a:lnTo>
                  <a:pt x="1154" y="25842"/>
                </a:lnTo>
                <a:lnTo>
                  <a:pt x="1210" y="25824"/>
                </a:lnTo>
                <a:lnTo>
                  <a:pt x="1247" y="25805"/>
                </a:lnTo>
                <a:lnTo>
                  <a:pt x="1247" y="25768"/>
                </a:lnTo>
                <a:lnTo>
                  <a:pt x="1229" y="25731"/>
                </a:lnTo>
                <a:lnTo>
                  <a:pt x="1192" y="25694"/>
                </a:lnTo>
                <a:lnTo>
                  <a:pt x="1098" y="25619"/>
                </a:lnTo>
                <a:lnTo>
                  <a:pt x="1024" y="25563"/>
                </a:lnTo>
                <a:lnTo>
                  <a:pt x="856" y="25452"/>
                </a:lnTo>
                <a:lnTo>
                  <a:pt x="726" y="25321"/>
                </a:lnTo>
                <a:lnTo>
                  <a:pt x="596" y="25191"/>
                </a:lnTo>
                <a:lnTo>
                  <a:pt x="465" y="25042"/>
                </a:lnTo>
                <a:lnTo>
                  <a:pt x="670" y="24930"/>
                </a:lnTo>
                <a:lnTo>
                  <a:pt x="1005" y="24707"/>
                </a:lnTo>
                <a:lnTo>
                  <a:pt x="1154" y="24595"/>
                </a:lnTo>
                <a:lnTo>
                  <a:pt x="1266" y="24483"/>
                </a:lnTo>
                <a:lnTo>
                  <a:pt x="1285" y="24446"/>
                </a:lnTo>
                <a:lnTo>
                  <a:pt x="1285" y="24390"/>
                </a:lnTo>
                <a:lnTo>
                  <a:pt x="1266" y="24353"/>
                </a:lnTo>
                <a:lnTo>
                  <a:pt x="1229" y="24334"/>
                </a:lnTo>
                <a:close/>
                <a:moveTo>
                  <a:pt x="354" y="26066"/>
                </a:moveTo>
                <a:lnTo>
                  <a:pt x="317" y="26085"/>
                </a:lnTo>
                <a:lnTo>
                  <a:pt x="298" y="26140"/>
                </a:lnTo>
                <a:lnTo>
                  <a:pt x="317" y="26196"/>
                </a:lnTo>
                <a:lnTo>
                  <a:pt x="335" y="26252"/>
                </a:lnTo>
                <a:lnTo>
                  <a:pt x="410" y="26382"/>
                </a:lnTo>
                <a:lnTo>
                  <a:pt x="465" y="26438"/>
                </a:lnTo>
                <a:lnTo>
                  <a:pt x="521" y="26494"/>
                </a:lnTo>
                <a:lnTo>
                  <a:pt x="689" y="26569"/>
                </a:lnTo>
                <a:lnTo>
                  <a:pt x="1043" y="26718"/>
                </a:lnTo>
                <a:lnTo>
                  <a:pt x="1173" y="26792"/>
                </a:lnTo>
                <a:lnTo>
                  <a:pt x="1210" y="26848"/>
                </a:lnTo>
                <a:lnTo>
                  <a:pt x="1229" y="26885"/>
                </a:lnTo>
                <a:lnTo>
                  <a:pt x="1229" y="26941"/>
                </a:lnTo>
                <a:lnTo>
                  <a:pt x="1210" y="26978"/>
                </a:lnTo>
                <a:lnTo>
                  <a:pt x="1154" y="27053"/>
                </a:lnTo>
                <a:lnTo>
                  <a:pt x="1061" y="27109"/>
                </a:lnTo>
                <a:lnTo>
                  <a:pt x="614" y="27351"/>
                </a:lnTo>
                <a:lnTo>
                  <a:pt x="503" y="27444"/>
                </a:lnTo>
                <a:lnTo>
                  <a:pt x="410" y="27518"/>
                </a:lnTo>
                <a:lnTo>
                  <a:pt x="335" y="27593"/>
                </a:lnTo>
                <a:lnTo>
                  <a:pt x="317" y="27630"/>
                </a:lnTo>
                <a:lnTo>
                  <a:pt x="298" y="27667"/>
                </a:lnTo>
                <a:lnTo>
                  <a:pt x="317" y="27704"/>
                </a:lnTo>
                <a:lnTo>
                  <a:pt x="335" y="27723"/>
                </a:lnTo>
                <a:lnTo>
                  <a:pt x="391" y="27723"/>
                </a:lnTo>
                <a:lnTo>
                  <a:pt x="503" y="27704"/>
                </a:lnTo>
                <a:lnTo>
                  <a:pt x="614" y="27648"/>
                </a:lnTo>
                <a:lnTo>
                  <a:pt x="856" y="27518"/>
                </a:lnTo>
                <a:lnTo>
                  <a:pt x="1005" y="27444"/>
                </a:lnTo>
                <a:lnTo>
                  <a:pt x="1173" y="27332"/>
                </a:lnTo>
                <a:lnTo>
                  <a:pt x="1341" y="27202"/>
                </a:lnTo>
                <a:lnTo>
                  <a:pt x="1471" y="27090"/>
                </a:lnTo>
                <a:lnTo>
                  <a:pt x="1527" y="27034"/>
                </a:lnTo>
                <a:lnTo>
                  <a:pt x="1545" y="26960"/>
                </a:lnTo>
                <a:lnTo>
                  <a:pt x="1564" y="26904"/>
                </a:lnTo>
                <a:lnTo>
                  <a:pt x="1583" y="26848"/>
                </a:lnTo>
                <a:lnTo>
                  <a:pt x="1564" y="26792"/>
                </a:lnTo>
                <a:lnTo>
                  <a:pt x="1527" y="26736"/>
                </a:lnTo>
                <a:lnTo>
                  <a:pt x="1471" y="26662"/>
                </a:lnTo>
                <a:lnTo>
                  <a:pt x="1396" y="26606"/>
                </a:lnTo>
                <a:lnTo>
                  <a:pt x="1303" y="26550"/>
                </a:lnTo>
                <a:lnTo>
                  <a:pt x="1173" y="26513"/>
                </a:lnTo>
                <a:lnTo>
                  <a:pt x="968" y="26420"/>
                </a:lnTo>
                <a:lnTo>
                  <a:pt x="856" y="26382"/>
                </a:lnTo>
                <a:lnTo>
                  <a:pt x="763" y="26327"/>
                </a:lnTo>
                <a:lnTo>
                  <a:pt x="689" y="26271"/>
                </a:lnTo>
                <a:lnTo>
                  <a:pt x="633" y="26196"/>
                </a:lnTo>
                <a:lnTo>
                  <a:pt x="559" y="26122"/>
                </a:lnTo>
                <a:lnTo>
                  <a:pt x="484" y="26085"/>
                </a:lnTo>
                <a:lnTo>
                  <a:pt x="410" y="26066"/>
                </a:lnTo>
                <a:close/>
                <a:moveTo>
                  <a:pt x="91377" y="26047"/>
                </a:moveTo>
                <a:lnTo>
                  <a:pt x="91322" y="26066"/>
                </a:lnTo>
                <a:lnTo>
                  <a:pt x="91303" y="26103"/>
                </a:lnTo>
                <a:lnTo>
                  <a:pt x="91266" y="26122"/>
                </a:lnTo>
                <a:lnTo>
                  <a:pt x="91266" y="26159"/>
                </a:lnTo>
                <a:lnTo>
                  <a:pt x="91266" y="26252"/>
                </a:lnTo>
                <a:lnTo>
                  <a:pt x="91303" y="26327"/>
                </a:lnTo>
                <a:lnTo>
                  <a:pt x="91359" y="26420"/>
                </a:lnTo>
                <a:lnTo>
                  <a:pt x="91415" y="26494"/>
                </a:lnTo>
                <a:lnTo>
                  <a:pt x="91526" y="26606"/>
                </a:lnTo>
                <a:lnTo>
                  <a:pt x="91582" y="26643"/>
                </a:lnTo>
                <a:lnTo>
                  <a:pt x="91657" y="26662"/>
                </a:lnTo>
                <a:lnTo>
                  <a:pt x="91843" y="26736"/>
                </a:lnTo>
                <a:lnTo>
                  <a:pt x="92029" y="26811"/>
                </a:lnTo>
                <a:lnTo>
                  <a:pt x="92085" y="26848"/>
                </a:lnTo>
                <a:lnTo>
                  <a:pt x="92122" y="26904"/>
                </a:lnTo>
                <a:lnTo>
                  <a:pt x="92141" y="26960"/>
                </a:lnTo>
                <a:lnTo>
                  <a:pt x="92122" y="27034"/>
                </a:lnTo>
                <a:lnTo>
                  <a:pt x="92104" y="27090"/>
                </a:lnTo>
                <a:lnTo>
                  <a:pt x="92066" y="27164"/>
                </a:lnTo>
                <a:lnTo>
                  <a:pt x="91955" y="27276"/>
                </a:lnTo>
                <a:lnTo>
                  <a:pt x="91880" y="27351"/>
                </a:lnTo>
                <a:lnTo>
                  <a:pt x="91564" y="27537"/>
                </a:lnTo>
                <a:lnTo>
                  <a:pt x="91471" y="27593"/>
                </a:lnTo>
                <a:lnTo>
                  <a:pt x="91396" y="27667"/>
                </a:lnTo>
                <a:lnTo>
                  <a:pt x="91359" y="27723"/>
                </a:lnTo>
                <a:lnTo>
                  <a:pt x="91340" y="27760"/>
                </a:lnTo>
                <a:lnTo>
                  <a:pt x="91359" y="27779"/>
                </a:lnTo>
                <a:lnTo>
                  <a:pt x="91377" y="27816"/>
                </a:lnTo>
                <a:lnTo>
                  <a:pt x="91415" y="27835"/>
                </a:lnTo>
                <a:lnTo>
                  <a:pt x="91471" y="27816"/>
                </a:lnTo>
                <a:lnTo>
                  <a:pt x="91545" y="27797"/>
                </a:lnTo>
                <a:lnTo>
                  <a:pt x="91731" y="27723"/>
                </a:lnTo>
                <a:lnTo>
                  <a:pt x="91917" y="27611"/>
                </a:lnTo>
                <a:lnTo>
                  <a:pt x="92104" y="27462"/>
                </a:lnTo>
                <a:lnTo>
                  <a:pt x="92271" y="27332"/>
                </a:lnTo>
                <a:lnTo>
                  <a:pt x="92401" y="27183"/>
                </a:lnTo>
                <a:lnTo>
                  <a:pt x="92420" y="27127"/>
                </a:lnTo>
                <a:lnTo>
                  <a:pt x="92439" y="27071"/>
                </a:lnTo>
                <a:lnTo>
                  <a:pt x="92457" y="26978"/>
                </a:lnTo>
                <a:lnTo>
                  <a:pt x="92439" y="26904"/>
                </a:lnTo>
                <a:lnTo>
                  <a:pt x="92420" y="26848"/>
                </a:lnTo>
                <a:lnTo>
                  <a:pt x="92383" y="26792"/>
                </a:lnTo>
                <a:lnTo>
                  <a:pt x="92346" y="26736"/>
                </a:lnTo>
                <a:lnTo>
                  <a:pt x="92290" y="26699"/>
                </a:lnTo>
                <a:lnTo>
                  <a:pt x="92159" y="26643"/>
                </a:lnTo>
                <a:lnTo>
                  <a:pt x="91880" y="26531"/>
                </a:lnTo>
                <a:lnTo>
                  <a:pt x="91750" y="26475"/>
                </a:lnTo>
                <a:lnTo>
                  <a:pt x="91657" y="26382"/>
                </a:lnTo>
                <a:lnTo>
                  <a:pt x="91601" y="26289"/>
                </a:lnTo>
                <a:lnTo>
                  <a:pt x="91545" y="26178"/>
                </a:lnTo>
                <a:lnTo>
                  <a:pt x="91508" y="26122"/>
                </a:lnTo>
                <a:lnTo>
                  <a:pt x="91471" y="26066"/>
                </a:lnTo>
                <a:lnTo>
                  <a:pt x="91433" y="26047"/>
                </a:lnTo>
                <a:close/>
                <a:moveTo>
                  <a:pt x="1508" y="27965"/>
                </a:moveTo>
                <a:lnTo>
                  <a:pt x="1396" y="28002"/>
                </a:lnTo>
                <a:lnTo>
                  <a:pt x="1285" y="28039"/>
                </a:lnTo>
                <a:lnTo>
                  <a:pt x="1061" y="28170"/>
                </a:lnTo>
                <a:lnTo>
                  <a:pt x="652" y="28449"/>
                </a:lnTo>
                <a:lnTo>
                  <a:pt x="428" y="28598"/>
                </a:lnTo>
                <a:lnTo>
                  <a:pt x="354" y="28654"/>
                </a:lnTo>
                <a:lnTo>
                  <a:pt x="317" y="28728"/>
                </a:lnTo>
                <a:lnTo>
                  <a:pt x="317" y="28784"/>
                </a:lnTo>
                <a:lnTo>
                  <a:pt x="354" y="28859"/>
                </a:lnTo>
                <a:lnTo>
                  <a:pt x="447" y="28952"/>
                </a:lnTo>
                <a:lnTo>
                  <a:pt x="559" y="29045"/>
                </a:lnTo>
                <a:lnTo>
                  <a:pt x="707" y="29156"/>
                </a:lnTo>
                <a:lnTo>
                  <a:pt x="950" y="29324"/>
                </a:lnTo>
                <a:lnTo>
                  <a:pt x="1080" y="29399"/>
                </a:lnTo>
                <a:lnTo>
                  <a:pt x="1192" y="29454"/>
                </a:lnTo>
                <a:lnTo>
                  <a:pt x="1285" y="29473"/>
                </a:lnTo>
                <a:lnTo>
                  <a:pt x="1322" y="29454"/>
                </a:lnTo>
                <a:lnTo>
                  <a:pt x="1341" y="29436"/>
                </a:lnTo>
                <a:lnTo>
                  <a:pt x="1359" y="29399"/>
                </a:lnTo>
                <a:lnTo>
                  <a:pt x="1359" y="29361"/>
                </a:lnTo>
                <a:lnTo>
                  <a:pt x="1303" y="29268"/>
                </a:lnTo>
                <a:lnTo>
                  <a:pt x="1210" y="29175"/>
                </a:lnTo>
                <a:lnTo>
                  <a:pt x="1098" y="29063"/>
                </a:lnTo>
                <a:lnTo>
                  <a:pt x="856" y="28877"/>
                </a:lnTo>
                <a:lnTo>
                  <a:pt x="689" y="28766"/>
                </a:lnTo>
                <a:lnTo>
                  <a:pt x="1043" y="28542"/>
                </a:lnTo>
                <a:lnTo>
                  <a:pt x="1229" y="28430"/>
                </a:lnTo>
                <a:lnTo>
                  <a:pt x="1396" y="28319"/>
                </a:lnTo>
                <a:lnTo>
                  <a:pt x="1471" y="28244"/>
                </a:lnTo>
                <a:lnTo>
                  <a:pt x="1583" y="28114"/>
                </a:lnTo>
                <a:lnTo>
                  <a:pt x="1601" y="28039"/>
                </a:lnTo>
                <a:lnTo>
                  <a:pt x="1620" y="27984"/>
                </a:lnTo>
                <a:lnTo>
                  <a:pt x="1601" y="27965"/>
                </a:lnTo>
                <a:close/>
                <a:moveTo>
                  <a:pt x="92476" y="28058"/>
                </a:moveTo>
                <a:lnTo>
                  <a:pt x="92197" y="28151"/>
                </a:lnTo>
                <a:lnTo>
                  <a:pt x="91899" y="28300"/>
                </a:lnTo>
                <a:lnTo>
                  <a:pt x="91619" y="28468"/>
                </a:lnTo>
                <a:lnTo>
                  <a:pt x="91377" y="28635"/>
                </a:lnTo>
                <a:lnTo>
                  <a:pt x="91303" y="28710"/>
                </a:lnTo>
                <a:lnTo>
                  <a:pt x="91229" y="28784"/>
                </a:lnTo>
                <a:lnTo>
                  <a:pt x="91210" y="28859"/>
                </a:lnTo>
                <a:lnTo>
                  <a:pt x="91210" y="28933"/>
                </a:lnTo>
                <a:lnTo>
                  <a:pt x="91229" y="28989"/>
                </a:lnTo>
                <a:lnTo>
                  <a:pt x="91266" y="29063"/>
                </a:lnTo>
                <a:lnTo>
                  <a:pt x="91340" y="29138"/>
                </a:lnTo>
                <a:lnTo>
                  <a:pt x="91433" y="29212"/>
                </a:lnTo>
                <a:lnTo>
                  <a:pt x="91619" y="29324"/>
                </a:lnTo>
                <a:lnTo>
                  <a:pt x="91899" y="29492"/>
                </a:lnTo>
                <a:lnTo>
                  <a:pt x="92048" y="29566"/>
                </a:lnTo>
                <a:lnTo>
                  <a:pt x="92197" y="29603"/>
                </a:lnTo>
                <a:lnTo>
                  <a:pt x="92308" y="29622"/>
                </a:lnTo>
                <a:lnTo>
                  <a:pt x="92346" y="29622"/>
                </a:lnTo>
                <a:lnTo>
                  <a:pt x="92383" y="29603"/>
                </a:lnTo>
                <a:lnTo>
                  <a:pt x="92383" y="29566"/>
                </a:lnTo>
                <a:lnTo>
                  <a:pt x="92383" y="29529"/>
                </a:lnTo>
                <a:lnTo>
                  <a:pt x="92290" y="29454"/>
                </a:lnTo>
                <a:lnTo>
                  <a:pt x="92141" y="29361"/>
                </a:lnTo>
                <a:lnTo>
                  <a:pt x="91973" y="29250"/>
                </a:lnTo>
                <a:lnTo>
                  <a:pt x="91619" y="29045"/>
                </a:lnTo>
                <a:lnTo>
                  <a:pt x="91508" y="28970"/>
                </a:lnTo>
                <a:lnTo>
                  <a:pt x="91452" y="28914"/>
                </a:lnTo>
                <a:lnTo>
                  <a:pt x="91471" y="28877"/>
                </a:lnTo>
                <a:lnTo>
                  <a:pt x="91545" y="28821"/>
                </a:lnTo>
                <a:lnTo>
                  <a:pt x="91768" y="28710"/>
                </a:lnTo>
                <a:lnTo>
                  <a:pt x="92122" y="28523"/>
                </a:lnTo>
                <a:lnTo>
                  <a:pt x="92327" y="28412"/>
                </a:lnTo>
                <a:lnTo>
                  <a:pt x="92439" y="28356"/>
                </a:lnTo>
                <a:lnTo>
                  <a:pt x="92476" y="28319"/>
                </a:lnTo>
                <a:lnTo>
                  <a:pt x="92513" y="28263"/>
                </a:lnTo>
                <a:lnTo>
                  <a:pt x="92550" y="28207"/>
                </a:lnTo>
                <a:lnTo>
                  <a:pt x="92588" y="28133"/>
                </a:lnTo>
                <a:lnTo>
                  <a:pt x="92588" y="28095"/>
                </a:lnTo>
                <a:lnTo>
                  <a:pt x="92569" y="28058"/>
                </a:lnTo>
                <a:close/>
                <a:moveTo>
                  <a:pt x="428" y="29864"/>
                </a:moveTo>
                <a:lnTo>
                  <a:pt x="391" y="29883"/>
                </a:lnTo>
                <a:lnTo>
                  <a:pt x="354" y="29901"/>
                </a:lnTo>
                <a:lnTo>
                  <a:pt x="335" y="29920"/>
                </a:lnTo>
                <a:lnTo>
                  <a:pt x="317" y="29976"/>
                </a:lnTo>
                <a:lnTo>
                  <a:pt x="335" y="30013"/>
                </a:lnTo>
                <a:lnTo>
                  <a:pt x="354" y="30069"/>
                </a:lnTo>
                <a:lnTo>
                  <a:pt x="428" y="30143"/>
                </a:lnTo>
                <a:lnTo>
                  <a:pt x="521" y="30218"/>
                </a:lnTo>
                <a:lnTo>
                  <a:pt x="652" y="30274"/>
                </a:lnTo>
                <a:lnTo>
                  <a:pt x="912" y="30348"/>
                </a:lnTo>
                <a:lnTo>
                  <a:pt x="1098" y="30385"/>
                </a:lnTo>
                <a:lnTo>
                  <a:pt x="968" y="30534"/>
                </a:lnTo>
                <a:lnTo>
                  <a:pt x="801" y="30665"/>
                </a:lnTo>
                <a:lnTo>
                  <a:pt x="652" y="30795"/>
                </a:lnTo>
                <a:lnTo>
                  <a:pt x="465" y="30907"/>
                </a:lnTo>
                <a:lnTo>
                  <a:pt x="372" y="30962"/>
                </a:lnTo>
                <a:lnTo>
                  <a:pt x="223" y="31093"/>
                </a:lnTo>
                <a:lnTo>
                  <a:pt x="168" y="31149"/>
                </a:lnTo>
                <a:lnTo>
                  <a:pt x="149" y="31204"/>
                </a:lnTo>
                <a:lnTo>
                  <a:pt x="149" y="31223"/>
                </a:lnTo>
                <a:lnTo>
                  <a:pt x="242" y="31223"/>
                </a:lnTo>
                <a:lnTo>
                  <a:pt x="372" y="31186"/>
                </a:lnTo>
                <a:lnTo>
                  <a:pt x="503" y="31149"/>
                </a:lnTo>
                <a:lnTo>
                  <a:pt x="745" y="31037"/>
                </a:lnTo>
                <a:lnTo>
                  <a:pt x="968" y="30888"/>
                </a:lnTo>
                <a:lnTo>
                  <a:pt x="1173" y="30702"/>
                </a:lnTo>
                <a:lnTo>
                  <a:pt x="1359" y="30497"/>
                </a:lnTo>
                <a:lnTo>
                  <a:pt x="1415" y="30423"/>
                </a:lnTo>
                <a:lnTo>
                  <a:pt x="1452" y="30348"/>
                </a:lnTo>
                <a:lnTo>
                  <a:pt x="1434" y="30292"/>
                </a:lnTo>
                <a:lnTo>
                  <a:pt x="1396" y="30236"/>
                </a:lnTo>
                <a:lnTo>
                  <a:pt x="1303" y="30180"/>
                </a:lnTo>
                <a:lnTo>
                  <a:pt x="1154" y="30125"/>
                </a:lnTo>
                <a:lnTo>
                  <a:pt x="968" y="30050"/>
                </a:lnTo>
                <a:lnTo>
                  <a:pt x="689" y="29920"/>
                </a:lnTo>
                <a:lnTo>
                  <a:pt x="559" y="29883"/>
                </a:lnTo>
                <a:lnTo>
                  <a:pt x="428" y="29864"/>
                </a:lnTo>
                <a:close/>
                <a:moveTo>
                  <a:pt x="91247" y="29994"/>
                </a:moveTo>
                <a:lnTo>
                  <a:pt x="91210" y="30013"/>
                </a:lnTo>
                <a:lnTo>
                  <a:pt x="91191" y="30050"/>
                </a:lnTo>
                <a:lnTo>
                  <a:pt x="91191" y="30106"/>
                </a:lnTo>
                <a:lnTo>
                  <a:pt x="91210" y="30162"/>
                </a:lnTo>
                <a:lnTo>
                  <a:pt x="91247" y="30218"/>
                </a:lnTo>
                <a:lnTo>
                  <a:pt x="91396" y="30329"/>
                </a:lnTo>
                <a:lnTo>
                  <a:pt x="91582" y="30460"/>
                </a:lnTo>
                <a:lnTo>
                  <a:pt x="91787" y="30571"/>
                </a:lnTo>
                <a:lnTo>
                  <a:pt x="91973" y="30665"/>
                </a:lnTo>
                <a:lnTo>
                  <a:pt x="92197" y="30758"/>
                </a:lnTo>
                <a:lnTo>
                  <a:pt x="91955" y="30981"/>
                </a:lnTo>
                <a:lnTo>
                  <a:pt x="91675" y="31186"/>
                </a:lnTo>
                <a:lnTo>
                  <a:pt x="91452" y="31372"/>
                </a:lnTo>
                <a:lnTo>
                  <a:pt x="91322" y="31484"/>
                </a:lnTo>
                <a:lnTo>
                  <a:pt x="91284" y="31521"/>
                </a:lnTo>
                <a:lnTo>
                  <a:pt x="91396" y="31540"/>
                </a:lnTo>
                <a:lnTo>
                  <a:pt x="91526" y="31521"/>
                </a:lnTo>
                <a:lnTo>
                  <a:pt x="91638" y="31484"/>
                </a:lnTo>
                <a:lnTo>
                  <a:pt x="91750" y="31428"/>
                </a:lnTo>
                <a:lnTo>
                  <a:pt x="91973" y="31298"/>
                </a:lnTo>
                <a:lnTo>
                  <a:pt x="92159" y="31167"/>
                </a:lnTo>
                <a:lnTo>
                  <a:pt x="92308" y="31037"/>
                </a:lnTo>
                <a:lnTo>
                  <a:pt x="92476" y="30869"/>
                </a:lnTo>
                <a:lnTo>
                  <a:pt x="92550" y="30758"/>
                </a:lnTo>
                <a:lnTo>
                  <a:pt x="92588" y="30683"/>
                </a:lnTo>
                <a:lnTo>
                  <a:pt x="92588" y="30646"/>
                </a:lnTo>
                <a:lnTo>
                  <a:pt x="92569" y="30609"/>
                </a:lnTo>
                <a:lnTo>
                  <a:pt x="92532" y="30571"/>
                </a:lnTo>
                <a:lnTo>
                  <a:pt x="92495" y="30553"/>
                </a:lnTo>
                <a:lnTo>
                  <a:pt x="92383" y="30516"/>
                </a:lnTo>
                <a:lnTo>
                  <a:pt x="92215" y="30423"/>
                </a:lnTo>
                <a:lnTo>
                  <a:pt x="91824" y="30218"/>
                </a:lnTo>
                <a:lnTo>
                  <a:pt x="91619" y="30106"/>
                </a:lnTo>
                <a:lnTo>
                  <a:pt x="91433" y="30032"/>
                </a:lnTo>
                <a:lnTo>
                  <a:pt x="91303" y="29994"/>
                </a:lnTo>
                <a:close/>
                <a:moveTo>
                  <a:pt x="1378" y="31577"/>
                </a:moveTo>
                <a:lnTo>
                  <a:pt x="1285" y="31614"/>
                </a:lnTo>
                <a:lnTo>
                  <a:pt x="1117" y="31689"/>
                </a:lnTo>
                <a:lnTo>
                  <a:pt x="745" y="31893"/>
                </a:lnTo>
                <a:lnTo>
                  <a:pt x="577" y="32024"/>
                </a:lnTo>
                <a:lnTo>
                  <a:pt x="428" y="32135"/>
                </a:lnTo>
                <a:lnTo>
                  <a:pt x="317" y="32247"/>
                </a:lnTo>
                <a:lnTo>
                  <a:pt x="298" y="32284"/>
                </a:lnTo>
                <a:lnTo>
                  <a:pt x="279" y="32322"/>
                </a:lnTo>
                <a:lnTo>
                  <a:pt x="298" y="32359"/>
                </a:lnTo>
                <a:lnTo>
                  <a:pt x="335" y="32415"/>
                </a:lnTo>
                <a:lnTo>
                  <a:pt x="465" y="32526"/>
                </a:lnTo>
                <a:lnTo>
                  <a:pt x="633" y="32675"/>
                </a:lnTo>
                <a:lnTo>
                  <a:pt x="819" y="32806"/>
                </a:lnTo>
                <a:lnTo>
                  <a:pt x="1024" y="32955"/>
                </a:lnTo>
                <a:lnTo>
                  <a:pt x="1210" y="33066"/>
                </a:lnTo>
                <a:lnTo>
                  <a:pt x="1359" y="33122"/>
                </a:lnTo>
                <a:lnTo>
                  <a:pt x="1434" y="33122"/>
                </a:lnTo>
                <a:lnTo>
                  <a:pt x="1434" y="33104"/>
                </a:lnTo>
                <a:lnTo>
                  <a:pt x="1415" y="33066"/>
                </a:lnTo>
                <a:lnTo>
                  <a:pt x="1322" y="32973"/>
                </a:lnTo>
                <a:lnTo>
                  <a:pt x="1024" y="32713"/>
                </a:lnTo>
                <a:lnTo>
                  <a:pt x="521" y="32322"/>
                </a:lnTo>
                <a:lnTo>
                  <a:pt x="875" y="32135"/>
                </a:lnTo>
                <a:lnTo>
                  <a:pt x="1043" y="32024"/>
                </a:lnTo>
                <a:lnTo>
                  <a:pt x="1210" y="31912"/>
                </a:lnTo>
                <a:lnTo>
                  <a:pt x="1285" y="31837"/>
                </a:lnTo>
                <a:lnTo>
                  <a:pt x="1415" y="31707"/>
                </a:lnTo>
                <a:lnTo>
                  <a:pt x="1452" y="31651"/>
                </a:lnTo>
                <a:lnTo>
                  <a:pt x="1471" y="31595"/>
                </a:lnTo>
                <a:lnTo>
                  <a:pt x="1471" y="31577"/>
                </a:lnTo>
                <a:close/>
                <a:moveTo>
                  <a:pt x="92364" y="31856"/>
                </a:moveTo>
                <a:lnTo>
                  <a:pt x="92234" y="31893"/>
                </a:lnTo>
                <a:lnTo>
                  <a:pt x="92104" y="31949"/>
                </a:lnTo>
                <a:lnTo>
                  <a:pt x="91973" y="32042"/>
                </a:lnTo>
                <a:lnTo>
                  <a:pt x="91731" y="32228"/>
                </a:lnTo>
                <a:lnTo>
                  <a:pt x="91564" y="32377"/>
                </a:lnTo>
                <a:lnTo>
                  <a:pt x="91433" y="32489"/>
                </a:lnTo>
                <a:lnTo>
                  <a:pt x="91359" y="32619"/>
                </a:lnTo>
                <a:lnTo>
                  <a:pt x="91340" y="32731"/>
                </a:lnTo>
                <a:lnTo>
                  <a:pt x="91359" y="32843"/>
                </a:lnTo>
                <a:lnTo>
                  <a:pt x="91415" y="32936"/>
                </a:lnTo>
                <a:lnTo>
                  <a:pt x="91489" y="33010"/>
                </a:lnTo>
                <a:lnTo>
                  <a:pt x="91582" y="33104"/>
                </a:lnTo>
                <a:lnTo>
                  <a:pt x="91713" y="33178"/>
                </a:lnTo>
                <a:lnTo>
                  <a:pt x="91955" y="33290"/>
                </a:lnTo>
                <a:lnTo>
                  <a:pt x="92215" y="33364"/>
                </a:lnTo>
                <a:lnTo>
                  <a:pt x="92401" y="33420"/>
                </a:lnTo>
                <a:lnTo>
                  <a:pt x="92476" y="33439"/>
                </a:lnTo>
                <a:lnTo>
                  <a:pt x="92476" y="33383"/>
                </a:lnTo>
                <a:lnTo>
                  <a:pt x="92439" y="33346"/>
                </a:lnTo>
                <a:lnTo>
                  <a:pt x="92383" y="33290"/>
                </a:lnTo>
                <a:lnTo>
                  <a:pt x="92308" y="33252"/>
                </a:lnTo>
                <a:lnTo>
                  <a:pt x="91917" y="33048"/>
                </a:lnTo>
                <a:lnTo>
                  <a:pt x="91731" y="32936"/>
                </a:lnTo>
                <a:lnTo>
                  <a:pt x="91657" y="32861"/>
                </a:lnTo>
                <a:lnTo>
                  <a:pt x="91619" y="32806"/>
                </a:lnTo>
                <a:lnTo>
                  <a:pt x="91601" y="32750"/>
                </a:lnTo>
                <a:lnTo>
                  <a:pt x="91601" y="32694"/>
                </a:lnTo>
                <a:lnTo>
                  <a:pt x="91638" y="32619"/>
                </a:lnTo>
                <a:lnTo>
                  <a:pt x="91731" y="32564"/>
                </a:lnTo>
                <a:lnTo>
                  <a:pt x="91917" y="32452"/>
                </a:lnTo>
                <a:lnTo>
                  <a:pt x="92234" y="32266"/>
                </a:lnTo>
                <a:lnTo>
                  <a:pt x="92364" y="32154"/>
                </a:lnTo>
                <a:lnTo>
                  <a:pt x="92457" y="32061"/>
                </a:lnTo>
                <a:lnTo>
                  <a:pt x="92495" y="32005"/>
                </a:lnTo>
                <a:lnTo>
                  <a:pt x="92495" y="31968"/>
                </a:lnTo>
                <a:lnTo>
                  <a:pt x="92476" y="31912"/>
                </a:lnTo>
                <a:lnTo>
                  <a:pt x="92457" y="31893"/>
                </a:lnTo>
                <a:lnTo>
                  <a:pt x="92401" y="31875"/>
                </a:lnTo>
                <a:lnTo>
                  <a:pt x="92364" y="31856"/>
                </a:lnTo>
                <a:close/>
                <a:moveTo>
                  <a:pt x="410" y="33439"/>
                </a:moveTo>
                <a:lnTo>
                  <a:pt x="335" y="33457"/>
                </a:lnTo>
                <a:lnTo>
                  <a:pt x="279" y="33457"/>
                </a:lnTo>
                <a:lnTo>
                  <a:pt x="261" y="33495"/>
                </a:lnTo>
                <a:lnTo>
                  <a:pt x="242" y="33550"/>
                </a:lnTo>
                <a:lnTo>
                  <a:pt x="261" y="33606"/>
                </a:lnTo>
                <a:lnTo>
                  <a:pt x="298" y="33643"/>
                </a:lnTo>
                <a:lnTo>
                  <a:pt x="354" y="33681"/>
                </a:lnTo>
                <a:lnTo>
                  <a:pt x="503" y="33755"/>
                </a:lnTo>
                <a:lnTo>
                  <a:pt x="689" y="33811"/>
                </a:lnTo>
                <a:lnTo>
                  <a:pt x="875" y="33867"/>
                </a:lnTo>
                <a:lnTo>
                  <a:pt x="1043" y="33923"/>
                </a:lnTo>
                <a:lnTo>
                  <a:pt x="1117" y="33960"/>
                </a:lnTo>
                <a:lnTo>
                  <a:pt x="1154" y="33997"/>
                </a:lnTo>
                <a:lnTo>
                  <a:pt x="1192" y="34034"/>
                </a:lnTo>
                <a:lnTo>
                  <a:pt x="1210" y="34072"/>
                </a:lnTo>
                <a:lnTo>
                  <a:pt x="1192" y="34128"/>
                </a:lnTo>
                <a:lnTo>
                  <a:pt x="1173" y="34165"/>
                </a:lnTo>
                <a:lnTo>
                  <a:pt x="1080" y="34258"/>
                </a:lnTo>
                <a:lnTo>
                  <a:pt x="968" y="34332"/>
                </a:lnTo>
                <a:lnTo>
                  <a:pt x="838" y="34425"/>
                </a:lnTo>
                <a:lnTo>
                  <a:pt x="559" y="34556"/>
                </a:lnTo>
                <a:lnTo>
                  <a:pt x="354" y="34667"/>
                </a:lnTo>
                <a:lnTo>
                  <a:pt x="317" y="34705"/>
                </a:lnTo>
                <a:lnTo>
                  <a:pt x="298" y="34723"/>
                </a:lnTo>
                <a:lnTo>
                  <a:pt x="298" y="34761"/>
                </a:lnTo>
                <a:lnTo>
                  <a:pt x="317" y="34779"/>
                </a:lnTo>
                <a:lnTo>
                  <a:pt x="372" y="34816"/>
                </a:lnTo>
                <a:lnTo>
                  <a:pt x="428" y="34854"/>
                </a:lnTo>
                <a:lnTo>
                  <a:pt x="465" y="34854"/>
                </a:lnTo>
                <a:lnTo>
                  <a:pt x="521" y="34835"/>
                </a:lnTo>
                <a:lnTo>
                  <a:pt x="652" y="34761"/>
                </a:lnTo>
                <a:lnTo>
                  <a:pt x="875" y="34630"/>
                </a:lnTo>
                <a:lnTo>
                  <a:pt x="1024" y="34556"/>
                </a:lnTo>
                <a:lnTo>
                  <a:pt x="1229" y="34425"/>
                </a:lnTo>
                <a:lnTo>
                  <a:pt x="1322" y="34370"/>
                </a:lnTo>
                <a:lnTo>
                  <a:pt x="1415" y="34295"/>
                </a:lnTo>
                <a:lnTo>
                  <a:pt x="1471" y="34221"/>
                </a:lnTo>
                <a:lnTo>
                  <a:pt x="1508" y="34146"/>
                </a:lnTo>
                <a:lnTo>
                  <a:pt x="1508" y="34072"/>
                </a:lnTo>
                <a:lnTo>
                  <a:pt x="1489" y="33997"/>
                </a:lnTo>
                <a:lnTo>
                  <a:pt x="1434" y="33923"/>
                </a:lnTo>
                <a:lnTo>
                  <a:pt x="1378" y="33848"/>
                </a:lnTo>
                <a:lnTo>
                  <a:pt x="1285" y="33774"/>
                </a:lnTo>
                <a:lnTo>
                  <a:pt x="1173" y="33699"/>
                </a:lnTo>
                <a:lnTo>
                  <a:pt x="950" y="33588"/>
                </a:lnTo>
                <a:lnTo>
                  <a:pt x="707" y="33495"/>
                </a:lnTo>
                <a:lnTo>
                  <a:pt x="503" y="33457"/>
                </a:lnTo>
                <a:lnTo>
                  <a:pt x="410" y="33439"/>
                </a:lnTo>
                <a:close/>
                <a:moveTo>
                  <a:pt x="91247" y="33792"/>
                </a:moveTo>
                <a:lnTo>
                  <a:pt x="91210" y="33830"/>
                </a:lnTo>
                <a:lnTo>
                  <a:pt x="91210" y="33885"/>
                </a:lnTo>
                <a:lnTo>
                  <a:pt x="91247" y="33979"/>
                </a:lnTo>
                <a:lnTo>
                  <a:pt x="91266" y="34034"/>
                </a:lnTo>
                <a:lnTo>
                  <a:pt x="91322" y="34090"/>
                </a:lnTo>
                <a:lnTo>
                  <a:pt x="91452" y="34183"/>
                </a:lnTo>
                <a:lnTo>
                  <a:pt x="91787" y="34370"/>
                </a:lnTo>
                <a:lnTo>
                  <a:pt x="91936" y="34463"/>
                </a:lnTo>
                <a:lnTo>
                  <a:pt x="92048" y="34556"/>
                </a:lnTo>
                <a:lnTo>
                  <a:pt x="92085" y="34593"/>
                </a:lnTo>
                <a:lnTo>
                  <a:pt x="92104" y="34630"/>
                </a:lnTo>
                <a:lnTo>
                  <a:pt x="92085" y="34686"/>
                </a:lnTo>
                <a:lnTo>
                  <a:pt x="92048" y="34723"/>
                </a:lnTo>
                <a:lnTo>
                  <a:pt x="91731" y="34965"/>
                </a:lnTo>
                <a:lnTo>
                  <a:pt x="91545" y="35114"/>
                </a:lnTo>
                <a:lnTo>
                  <a:pt x="91489" y="35170"/>
                </a:lnTo>
                <a:lnTo>
                  <a:pt x="91471" y="35207"/>
                </a:lnTo>
                <a:lnTo>
                  <a:pt x="91433" y="35170"/>
                </a:lnTo>
                <a:lnTo>
                  <a:pt x="91396" y="35152"/>
                </a:lnTo>
                <a:lnTo>
                  <a:pt x="91377" y="35170"/>
                </a:lnTo>
                <a:lnTo>
                  <a:pt x="91340" y="35189"/>
                </a:lnTo>
                <a:lnTo>
                  <a:pt x="91322" y="35226"/>
                </a:lnTo>
                <a:lnTo>
                  <a:pt x="91322" y="35282"/>
                </a:lnTo>
                <a:lnTo>
                  <a:pt x="91322" y="35319"/>
                </a:lnTo>
                <a:lnTo>
                  <a:pt x="91340" y="35375"/>
                </a:lnTo>
                <a:lnTo>
                  <a:pt x="91377" y="35394"/>
                </a:lnTo>
                <a:lnTo>
                  <a:pt x="91415" y="35412"/>
                </a:lnTo>
                <a:lnTo>
                  <a:pt x="91489" y="35412"/>
                </a:lnTo>
                <a:lnTo>
                  <a:pt x="91582" y="35375"/>
                </a:lnTo>
                <a:lnTo>
                  <a:pt x="91657" y="35338"/>
                </a:lnTo>
                <a:lnTo>
                  <a:pt x="91843" y="35207"/>
                </a:lnTo>
                <a:lnTo>
                  <a:pt x="91955" y="35114"/>
                </a:lnTo>
                <a:lnTo>
                  <a:pt x="92197" y="34928"/>
                </a:lnTo>
                <a:lnTo>
                  <a:pt x="92290" y="34816"/>
                </a:lnTo>
                <a:lnTo>
                  <a:pt x="92383" y="34705"/>
                </a:lnTo>
                <a:lnTo>
                  <a:pt x="92439" y="34593"/>
                </a:lnTo>
                <a:lnTo>
                  <a:pt x="92439" y="34537"/>
                </a:lnTo>
                <a:lnTo>
                  <a:pt x="92420" y="34481"/>
                </a:lnTo>
                <a:lnTo>
                  <a:pt x="92401" y="34425"/>
                </a:lnTo>
                <a:lnTo>
                  <a:pt x="92364" y="34388"/>
                </a:lnTo>
                <a:lnTo>
                  <a:pt x="92290" y="34332"/>
                </a:lnTo>
                <a:lnTo>
                  <a:pt x="92215" y="34276"/>
                </a:lnTo>
                <a:lnTo>
                  <a:pt x="91899" y="34109"/>
                </a:lnTo>
                <a:lnTo>
                  <a:pt x="91564" y="33923"/>
                </a:lnTo>
                <a:lnTo>
                  <a:pt x="91415" y="33830"/>
                </a:lnTo>
                <a:lnTo>
                  <a:pt x="91359" y="33811"/>
                </a:lnTo>
                <a:lnTo>
                  <a:pt x="91284" y="33792"/>
                </a:lnTo>
                <a:close/>
                <a:moveTo>
                  <a:pt x="1489" y="34965"/>
                </a:moveTo>
                <a:lnTo>
                  <a:pt x="1341" y="35021"/>
                </a:lnTo>
                <a:lnTo>
                  <a:pt x="1210" y="35077"/>
                </a:lnTo>
                <a:lnTo>
                  <a:pt x="931" y="35226"/>
                </a:lnTo>
                <a:lnTo>
                  <a:pt x="689" y="35412"/>
                </a:lnTo>
                <a:lnTo>
                  <a:pt x="447" y="35598"/>
                </a:lnTo>
                <a:lnTo>
                  <a:pt x="317" y="35729"/>
                </a:lnTo>
                <a:lnTo>
                  <a:pt x="242" y="35840"/>
                </a:lnTo>
                <a:lnTo>
                  <a:pt x="223" y="35878"/>
                </a:lnTo>
                <a:lnTo>
                  <a:pt x="223" y="35933"/>
                </a:lnTo>
                <a:lnTo>
                  <a:pt x="242" y="36008"/>
                </a:lnTo>
                <a:lnTo>
                  <a:pt x="298" y="36101"/>
                </a:lnTo>
                <a:lnTo>
                  <a:pt x="391" y="36194"/>
                </a:lnTo>
                <a:lnTo>
                  <a:pt x="652" y="36399"/>
                </a:lnTo>
                <a:lnTo>
                  <a:pt x="801" y="36529"/>
                </a:lnTo>
                <a:lnTo>
                  <a:pt x="1024" y="36715"/>
                </a:lnTo>
                <a:lnTo>
                  <a:pt x="1154" y="36790"/>
                </a:lnTo>
                <a:lnTo>
                  <a:pt x="1247" y="36827"/>
                </a:lnTo>
                <a:lnTo>
                  <a:pt x="1303" y="36846"/>
                </a:lnTo>
                <a:lnTo>
                  <a:pt x="1341" y="36827"/>
                </a:lnTo>
                <a:lnTo>
                  <a:pt x="1359" y="36827"/>
                </a:lnTo>
                <a:lnTo>
                  <a:pt x="1378" y="36790"/>
                </a:lnTo>
                <a:lnTo>
                  <a:pt x="1378" y="36753"/>
                </a:lnTo>
                <a:lnTo>
                  <a:pt x="1359" y="36715"/>
                </a:lnTo>
                <a:lnTo>
                  <a:pt x="1266" y="36604"/>
                </a:lnTo>
                <a:lnTo>
                  <a:pt x="950" y="36343"/>
                </a:lnTo>
                <a:lnTo>
                  <a:pt x="428" y="35896"/>
                </a:lnTo>
                <a:lnTo>
                  <a:pt x="596" y="35747"/>
                </a:lnTo>
                <a:lnTo>
                  <a:pt x="801" y="35617"/>
                </a:lnTo>
                <a:lnTo>
                  <a:pt x="1192" y="35375"/>
                </a:lnTo>
                <a:lnTo>
                  <a:pt x="1396" y="35263"/>
                </a:lnTo>
                <a:lnTo>
                  <a:pt x="1508" y="35207"/>
                </a:lnTo>
                <a:lnTo>
                  <a:pt x="1564" y="35152"/>
                </a:lnTo>
                <a:lnTo>
                  <a:pt x="1583" y="35096"/>
                </a:lnTo>
                <a:lnTo>
                  <a:pt x="1601" y="35021"/>
                </a:lnTo>
                <a:lnTo>
                  <a:pt x="1583" y="35003"/>
                </a:lnTo>
                <a:lnTo>
                  <a:pt x="1564" y="34965"/>
                </a:lnTo>
                <a:close/>
                <a:moveTo>
                  <a:pt x="92364" y="35691"/>
                </a:moveTo>
                <a:lnTo>
                  <a:pt x="92327" y="35710"/>
                </a:lnTo>
                <a:lnTo>
                  <a:pt x="92010" y="35840"/>
                </a:lnTo>
                <a:lnTo>
                  <a:pt x="91843" y="35933"/>
                </a:lnTo>
                <a:lnTo>
                  <a:pt x="91657" y="36045"/>
                </a:lnTo>
                <a:lnTo>
                  <a:pt x="91489" y="36157"/>
                </a:lnTo>
                <a:lnTo>
                  <a:pt x="91359" y="36269"/>
                </a:lnTo>
                <a:lnTo>
                  <a:pt x="91322" y="36343"/>
                </a:lnTo>
                <a:lnTo>
                  <a:pt x="91284" y="36399"/>
                </a:lnTo>
                <a:lnTo>
                  <a:pt x="91284" y="36473"/>
                </a:lnTo>
                <a:lnTo>
                  <a:pt x="91303" y="36529"/>
                </a:lnTo>
                <a:lnTo>
                  <a:pt x="91359" y="36604"/>
                </a:lnTo>
                <a:lnTo>
                  <a:pt x="91489" y="36734"/>
                </a:lnTo>
                <a:lnTo>
                  <a:pt x="91657" y="36864"/>
                </a:lnTo>
                <a:lnTo>
                  <a:pt x="91843" y="37013"/>
                </a:lnTo>
                <a:lnTo>
                  <a:pt x="92029" y="37144"/>
                </a:lnTo>
                <a:lnTo>
                  <a:pt x="92197" y="37237"/>
                </a:lnTo>
                <a:lnTo>
                  <a:pt x="92327" y="37274"/>
                </a:lnTo>
                <a:lnTo>
                  <a:pt x="92364" y="37274"/>
                </a:lnTo>
                <a:lnTo>
                  <a:pt x="92383" y="37255"/>
                </a:lnTo>
                <a:lnTo>
                  <a:pt x="92271" y="37144"/>
                </a:lnTo>
                <a:lnTo>
                  <a:pt x="91973" y="36883"/>
                </a:lnTo>
                <a:lnTo>
                  <a:pt x="91675" y="36622"/>
                </a:lnTo>
                <a:lnTo>
                  <a:pt x="91508" y="36455"/>
                </a:lnTo>
                <a:lnTo>
                  <a:pt x="91862" y="36250"/>
                </a:lnTo>
                <a:lnTo>
                  <a:pt x="92215" y="36064"/>
                </a:lnTo>
                <a:lnTo>
                  <a:pt x="92364" y="35971"/>
                </a:lnTo>
                <a:lnTo>
                  <a:pt x="92420" y="35915"/>
                </a:lnTo>
                <a:lnTo>
                  <a:pt x="92439" y="35878"/>
                </a:lnTo>
                <a:lnTo>
                  <a:pt x="92457" y="35859"/>
                </a:lnTo>
                <a:lnTo>
                  <a:pt x="92457" y="35803"/>
                </a:lnTo>
                <a:lnTo>
                  <a:pt x="92439" y="35747"/>
                </a:lnTo>
                <a:lnTo>
                  <a:pt x="92420" y="35710"/>
                </a:lnTo>
                <a:lnTo>
                  <a:pt x="92401" y="35710"/>
                </a:lnTo>
                <a:lnTo>
                  <a:pt x="92364" y="35691"/>
                </a:lnTo>
                <a:close/>
                <a:moveTo>
                  <a:pt x="168" y="37032"/>
                </a:moveTo>
                <a:lnTo>
                  <a:pt x="130" y="37051"/>
                </a:lnTo>
                <a:lnTo>
                  <a:pt x="130" y="37069"/>
                </a:lnTo>
                <a:lnTo>
                  <a:pt x="130" y="37106"/>
                </a:lnTo>
                <a:lnTo>
                  <a:pt x="205" y="37274"/>
                </a:lnTo>
                <a:lnTo>
                  <a:pt x="279" y="37386"/>
                </a:lnTo>
                <a:lnTo>
                  <a:pt x="372" y="37497"/>
                </a:lnTo>
                <a:lnTo>
                  <a:pt x="503" y="37609"/>
                </a:lnTo>
                <a:lnTo>
                  <a:pt x="633" y="37702"/>
                </a:lnTo>
                <a:lnTo>
                  <a:pt x="912" y="37870"/>
                </a:lnTo>
                <a:lnTo>
                  <a:pt x="1173" y="38019"/>
                </a:lnTo>
                <a:lnTo>
                  <a:pt x="670" y="38242"/>
                </a:lnTo>
                <a:lnTo>
                  <a:pt x="372" y="38410"/>
                </a:lnTo>
                <a:lnTo>
                  <a:pt x="279" y="38466"/>
                </a:lnTo>
                <a:lnTo>
                  <a:pt x="261" y="38503"/>
                </a:lnTo>
                <a:lnTo>
                  <a:pt x="261" y="38521"/>
                </a:lnTo>
                <a:lnTo>
                  <a:pt x="279" y="38540"/>
                </a:lnTo>
                <a:lnTo>
                  <a:pt x="317" y="38559"/>
                </a:lnTo>
                <a:lnTo>
                  <a:pt x="447" y="38540"/>
                </a:lnTo>
                <a:lnTo>
                  <a:pt x="633" y="38484"/>
                </a:lnTo>
                <a:lnTo>
                  <a:pt x="856" y="38428"/>
                </a:lnTo>
                <a:lnTo>
                  <a:pt x="1080" y="38335"/>
                </a:lnTo>
                <a:lnTo>
                  <a:pt x="1266" y="38242"/>
                </a:lnTo>
                <a:lnTo>
                  <a:pt x="1415" y="38168"/>
                </a:lnTo>
                <a:lnTo>
                  <a:pt x="1489" y="38112"/>
                </a:lnTo>
                <a:lnTo>
                  <a:pt x="1508" y="38056"/>
                </a:lnTo>
                <a:lnTo>
                  <a:pt x="1489" y="38000"/>
                </a:lnTo>
                <a:lnTo>
                  <a:pt x="1489" y="37944"/>
                </a:lnTo>
                <a:lnTo>
                  <a:pt x="1452" y="37907"/>
                </a:lnTo>
                <a:lnTo>
                  <a:pt x="1359" y="37814"/>
                </a:lnTo>
                <a:lnTo>
                  <a:pt x="1229" y="37721"/>
                </a:lnTo>
                <a:lnTo>
                  <a:pt x="931" y="37553"/>
                </a:lnTo>
                <a:lnTo>
                  <a:pt x="801" y="37479"/>
                </a:lnTo>
                <a:lnTo>
                  <a:pt x="707" y="37404"/>
                </a:lnTo>
                <a:lnTo>
                  <a:pt x="521" y="37255"/>
                </a:lnTo>
                <a:lnTo>
                  <a:pt x="298" y="37088"/>
                </a:lnTo>
                <a:lnTo>
                  <a:pt x="205" y="37051"/>
                </a:lnTo>
                <a:lnTo>
                  <a:pt x="168" y="37032"/>
                </a:lnTo>
                <a:close/>
                <a:moveTo>
                  <a:pt x="91210" y="37646"/>
                </a:moveTo>
                <a:lnTo>
                  <a:pt x="91135" y="37665"/>
                </a:lnTo>
                <a:lnTo>
                  <a:pt x="91098" y="37684"/>
                </a:lnTo>
                <a:lnTo>
                  <a:pt x="91080" y="37739"/>
                </a:lnTo>
                <a:lnTo>
                  <a:pt x="91098" y="37777"/>
                </a:lnTo>
                <a:lnTo>
                  <a:pt x="91173" y="37870"/>
                </a:lnTo>
                <a:lnTo>
                  <a:pt x="91266" y="37963"/>
                </a:lnTo>
                <a:lnTo>
                  <a:pt x="91471" y="38056"/>
                </a:lnTo>
                <a:lnTo>
                  <a:pt x="91768" y="38205"/>
                </a:lnTo>
                <a:lnTo>
                  <a:pt x="91899" y="38279"/>
                </a:lnTo>
                <a:lnTo>
                  <a:pt x="92029" y="38354"/>
                </a:lnTo>
                <a:lnTo>
                  <a:pt x="92104" y="38447"/>
                </a:lnTo>
                <a:lnTo>
                  <a:pt x="92141" y="38484"/>
                </a:lnTo>
                <a:lnTo>
                  <a:pt x="92141" y="38521"/>
                </a:lnTo>
                <a:lnTo>
                  <a:pt x="92141" y="38559"/>
                </a:lnTo>
                <a:lnTo>
                  <a:pt x="92122" y="38596"/>
                </a:lnTo>
                <a:lnTo>
                  <a:pt x="92010" y="38670"/>
                </a:lnTo>
                <a:lnTo>
                  <a:pt x="91675" y="38838"/>
                </a:lnTo>
                <a:lnTo>
                  <a:pt x="91508" y="38931"/>
                </a:lnTo>
                <a:lnTo>
                  <a:pt x="91359" y="39005"/>
                </a:lnTo>
                <a:lnTo>
                  <a:pt x="91266" y="39080"/>
                </a:lnTo>
                <a:lnTo>
                  <a:pt x="91247" y="39117"/>
                </a:lnTo>
                <a:lnTo>
                  <a:pt x="91266" y="39154"/>
                </a:lnTo>
                <a:lnTo>
                  <a:pt x="91284" y="39173"/>
                </a:lnTo>
                <a:lnTo>
                  <a:pt x="91322" y="39173"/>
                </a:lnTo>
                <a:lnTo>
                  <a:pt x="91452" y="39154"/>
                </a:lnTo>
                <a:lnTo>
                  <a:pt x="91601" y="39099"/>
                </a:lnTo>
                <a:lnTo>
                  <a:pt x="91787" y="39043"/>
                </a:lnTo>
                <a:lnTo>
                  <a:pt x="92122" y="38875"/>
                </a:lnTo>
                <a:lnTo>
                  <a:pt x="92252" y="38801"/>
                </a:lnTo>
                <a:lnTo>
                  <a:pt x="92327" y="38763"/>
                </a:lnTo>
                <a:lnTo>
                  <a:pt x="92401" y="38689"/>
                </a:lnTo>
                <a:lnTo>
                  <a:pt x="92439" y="38633"/>
                </a:lnTo>
                <a:lnTo>
                  <a:pt x="92457" y="38577"/>
                </a:lnTo>
                <a:lnTo>
                  <a:pt x="92457" y="38521"/>
                </a:lnTo>
                <a:lnTo>
                  <a:pt x="92439" y="38466"/>
                </a:lnTo>
                <a:lnTo>
                  <a:pt x="92420" y="38410"/>
                </a:lnTo>
                <a:lnTo>
                  <a:pt x="92346" y="38317"/>
                </a:lnTo>
                <a:lnTo>
                  <a:pt x="92234" y="38223"/>
                </a:lnTo>
                <a:lnTo>
                  <a:pt x="92104" y="38149"/>
                </a:lnTo>
                <a:lnTo>
                  <a:pt x="91880" y="38000"/>
                </a:lnTo>
                <a:lnTo>
                  <a:pt x="91545" y="37777"/>
                </a:lnTo>
                <a:lnTo>
                  <a:pt x="91377" y="37684"/>
                </a:lnTo>
                <a:lnTo>
                  <a:pt x="91284" y="37646"/>
                </a:lnTo>
                <a:close/>
                <a:moveTo>
                  <a:pt x="1192" y="39024"/>
                </a:moveTo>
                <a:lnTo>
                  <a:pt x="968" y="39099"/>
                </a:lnTo>
                <a:lnTo>
                  <a:pt x="856" y="39136"/>
                </a:lnTo>
                <a:lnTo>
                  <a:pt x="707" y="39210"/>
                </a:lnTo>
                <a:lnTo>
                  <a:pt x="503" y="39322"/>
                </a:lnTo>
                <a:lnTo>
                  <a:pt x="335" y="39434"/>
                </a:lnTo>
                <a:lnTo>
                  <a:pt x="261" y="39508"/>
                </a:lnTo>
                <a:lnTo>
                  <a:pt x="242" y="39564"/>
                </a:lnTo>
                <a:lnTo>
                  <a:pt x="242" y="39601"/>
                </a:lnTo>
                <a:lnTo>
                  <a:pt x="279" y="39657"/>
                </a:lnTo>
                <a:lnTo>
                  <a:pt x="391" y="39787"/>
                </a:lnTo>
                <a:lnTo>
                  <a:pt x="577" y="39955"/>
                </a:lnTo>
                <a:lnTo>
                  <a:pt x="763" y="40123"/>
                </a:lnTo>
                <a:lnTo>
                  <a:pt x="968" y="40271"/>
                </a:lnTo>
                <a:lnTo>
                  <a:pt x="1154" y="40383"/>
                </a:lnTo>
                <a:lnTo>
                  <a:pt x="1303" y="40458"/>
                </a:lnTo>
                <a:lnTo>
                  <a:pt x="1359" y="40458"/>
                </a:lnTo>
                <a:lnTo>
                  <a:pt x="1378" y="40439"/>
                </a:lnTo>
                <a:lnTo>
                  <a:pt x="1396" y="40420"/>
                </a:lnTo>
                <a:lnTo>
                  <a:pt x="1378" y="40365"/>
                </a:lnTo>
                <a:lnTo>
                  <a:pt x="1322" y="40253"/>
                </a:lnTo>
                <a:lnTo>
                  <a:pt x="1210" y="40123"/>
                </a:lnTo>
                <a:lnTo>
                  <a:pt x="1061" y="39992"/>
                </a:lnTo>
                <a:lnTo>
                  <a:pt x="763" y="39750"/>
                </a:lnTo>
                <a:lnTo>
                  <a:pt x="559" y="39601"/>
                </a:lnTo>
                <a:lnTo>
                  <a:pt x="987" y="39396"/>
                </a:lnTo>
                <a:lnTo>
                  <a:pt x="1192" y="39266"/>
                </a:lnTo>
                <a:lnTo>
                  <a:pt x="1266" y="39192"/>
                </a:lnTo>
                <a:lnTo>
                  <a:pt x="1341" y="39117"/>
                </a:lnTo>
                <a:lnTo>
                  <a:pt x="1378" y="39080"/>
                </a:lnTo>
                <a:lnTo>
                  <a:pt x="1378" y="39043"/>
                </a:lnTo>
                <a:lnTo>
                  <a:pt x="1378" y="39024"/>
                </a:lnTo>
                <a:close/>
                <a:moveTo>
                  <a:pt x="92234" y="39583"/>
                </a:moveTo>
                <a:lnTo>
                  <a:pt x="92122" y="39620"/>
                </a:lnTo>
                <a:lnTo>
                  <a:pt x="91992" y="39676"/>
                </a:lnTo>
                <a:lnTo>
                  <a:pt x="91862" y="39750"/>
                </a:lnTo>
                <a:lnTo>
                  <a:pt x="91638" y="39936"/>
                </a:lnTo>
                <a:lnTo>
                  <a:pt x="91471" y="40085"/>
                </a:lnTo>
                <a:lnTo>
                  <a:pt x="91303" y="40271"/>
                </a:lnTo>
                <a:lnTo>
                  <a:pt x="91266" y="40346"/>
                </a:lnTo>
                <a:lnTo>
                  <a:pt x="91247" y="40420"/>
                </a:lnTo>
                <a:lnTo>
                  <a:pt x="91266" y="40495"/>
                </a:lnTo>
                <a:lnTo>
                  <a:pt x="91322" y="40551"/>
                </a:lnTo>
                <a:lnTo>
                  <a:pt x="91396" y="40625"/>
                </a:lnTo>
                <a:lnTo>
                  <a:pt x="91526" y="40681"/>
                </a:lnTo>
                <a:lnTo>
                  <a:pt x="92010" y="40886"/>
                </a:lnTo>
                <a:lnTo>
                  <a:pt x="92308" y="40979"/>
                </a:lnTo>
                <a:lnTo>
                  <a:pt x="92401" y="40998"/>
                </a:lnTo>
                <a:lnTo>
                  <a:pt x="92439" y="40998"/>
                </a:lnTo>
                <a:lnTo>
                  <a:pt x="92439" y="40979"/>
                </a:lnTo>
                <a:lnTo>
                  <a:pt x="92364" y="40886"/>
                </a:lnTo>
                <a:lnTo>
                  <a:pt x="92271" y="40793"/>
                </a:lnTo>
                <a:lnTo>
                  <a:pt x="92159" y="40718"/>
                </a:lnTo>
                <a:lnTo>
                  <a:pt x="92048" y="40644"/>
                </a:lnTo>
                <a:lnTo>
                  <a:pt x="91787" y="40514"/>
                </a:lnTo>
                <a:lnTo>
                  <a:pt x="91564" y="40402"/>
                </a:lnTo>
                <a:lnTo>
                  <a:pt x="91731" y="40216"/>
                </a:lnTo>
                <a:lnTo>
                  <a:pt x="91917" y="40067"/>
                </a:lnTo>
                <a:lnTo>
                  <a:pt x="92085" y="39992"/>
                </a:lnTo>
                <a:lnTo>
                  <a:pt x="92308" y="39880"/>
                </a:lnTo>
                <a:lnTo>
                  <a:pt x="92401" y="39806"/>
                </a:lnTo>
                <a:lnTo>
                  <a:pt x="92439" y="39769"/>
                </a:lnTo>
                <a:lnTo>
                  <a:pt x="92439" y="39732"/>
                </a:lnTo>
                <a:lnTo>
                  <a:pt x="92457" y="39713"/>
                </a:lnTo>
                <a:lnTo>
                  <a:pt x="92439" y="39676"/>
                </a:lnTo>
                <a:lnTo>
                  <a:pt x="92401" y="39638"/>
                </a:lnTo>
                <a:lnTo>
                  <a:pt x="92346" y="39601"/>
                </a:lnTo>
                <a:lnTo>
                  <a:pt x="92290" y="39583"/>
                </a:lnTo>
                <a:close/>
                <a:moveTo>
                  <a:pt x="186" y="40700"/>
                </a:moveTo>
                <a:lnTo>
                  <a:pt x="149" y="40718"/>
                </a:lnTo>
                <a:lnTo>
                  <a:pt x="130" y="40756"/>
                </a:lnTo>
                <a:lnTo>
                  <a:pt x="112" y="40793"/>
                </a:lnTo>
                <a:lnTo>
                  <a:pt x="149" y="40830"/>
                </a:lnTo>
                <a:lnTo>
                  <a:pt x="186" y="40867"/>
                </a:lnTo>
                <a:lnTo>
                  <a:pt x="242" y="40923"/>
                </a:lnTo>
                <a:lnTo>
                  <a:pt x="410" y="40998"/>
                </a:lnTo>
                <a:lnTo>
                  <a:pt x="596" y="41091"/>
                </a:lnTo>
                <a:lnTo>
                  <a:pt x="987" y="41221"/>
                </a:lnTo>
                <a:lnTo>
                  <a:pt x="1247" y="41295"/>
                </a:lnTo>
                <a:lnTo>
                  <a:pt x="819" y="41649"/>
                </a:lnTo>
                <a:lnTo>
                  <a:pt x="614" y="41835"/>
                </a:lnTo>
                <a:lnTo>
                  <a:pt x="428" y="42022"/>
                </a:lnTo>
                <a:lnTo>
                  <a:pt x="391" y="42077"/>
                </a:lnTo>
                <a:lnTo>
                  <a:pt x="391" y="42096"/>
                </a:lnTo>
                <a:lnTo>
                  <a:pt x="428" y="42115"/>
                </a:lnTo>
                <a:lnTo>
                  <a:pt x="484" y="42096"/>
                </a:lnTo>
                <a:lnTo>
                  <a:pt x="633" y="42040"/>
                </a:lnTo>
                <a:lnTo>
                  <a:pt x="763" y="41966"/>
                </a:lnTo>
                <a:lnTo>
                  <a:pt x="912" y="41873"/>
                </a:lnTo>
                <a:lnTo>
                  <a:pt x="1154" y="41649"/>
                </a:lnTo>
                <a:lnTo>
                  <a:pt x="1396" y="41463"/>
                </a:lnTo>
                <a:lnTo>
                  <a:pt x="1471" y="41389"/>
                </a:lnTo>
                <a:lnTo>
                  <a:pt x="1527" y="41333"/>
                </a:lnTo>
                <a:lnTo>
                  <a:pt x="1527" y="41295"/>
                </a:lnTo>
                <a:lnTo>
                  <a:pt x="1527" y="41258"/>
                </a:lnTo>
                <a:lnTo>
                  <a:pt x="1489" y="41202"/>
                </a:lnTo>
                <a:lnTo>
                  <a:pt x="1378" y="41128"/>
                </a:lnTo>
                <a:lnTo>
                  <a:pt x="1229" y="41072"/>
                </a:lnTo>
                <a:lnTo>
                  <a:pt x="1005" y="40960"/>
                </a:lnTo>
                <a:lnTo>
                  <a:pt x="652" y="40811"/>
                </a:lnTo>
                <a:lnTo>
                  <a:pt x="465" y="40737"/>
                </a:lnTo>
                <a:lnTo>
                  <a:pt x="298" y="40700"/>
                </a:lnTo>
                <a:close/>
                <a:moveTo>
                  <a:pt x="91303" y="41500"/>
                </a:moveTo>
                <a:lnTo>
                  <a:pt x="91229" y="41538"/>
                </a:lnTo>
                <a:lnTo>
                  <a:pt x="91210" y="41593"/>
                </a:lnTo>
                <a:lnTo>
                  <a:pt x="91210" y="41631"/>
                </a:lnTo>
                <a:lnTo>
                  <a:pt x="91229" y="41686"/>
                </a:lnTo>
                <a:lnTo>
                  <a:pt x="91340" y="41798"/>
                </a:lnTo>
                <a:lnTo>
                  <a:pt x="91433" y="41873"/>
                </a:lnTo>
                <a:lnTo>
                  <a:pt x="91713" y="42077"/>
                </a:lnTo>
                <a:lnTo>
                  <a:pt x="91824" y="42152"/>
                </a:lnTo>
                <a:lnTo>
                  <a:pt x="91899" y="42226"/>
                </a:lnTo>
                <a:lnTo>
                  <a:pt x="91917" y="42282"/>
                </a:lnTo>
                <a:lnTo>
                  <a:pt x="91917" y="42319"/>
                </a:lnTo>
                <a:lnTo>
                  <a:pt x="91917" y="42357"/>
                </a:lnTo>
                <a:lnTo>
                  <a:pt x="91899" y="42413"/>
                </a:lnTo>
                <a:lnTo>
                  <a:pt x="91862" y="42468"/>
                </a:lnTo>
                <a:lnTo>
                  <a:pt x="91824" y="42524"/>
                </a:lnTo>
                <a:lnTo>
                  <a:pt x="91657" y="42636"/>
                </a:lnTo>
                <a:lnTo>
                  <a:pt x="91545" y="42710"/>
                </a:lnTo>
                <a:lnTo>
                  <a:pt x="91433" y="42785"/>
                </a:lnTo>
                <a:lnTo>
                  <a:pt x="91396" y="42841"/>
                </a:lnTo>
                <a:lnTo>
                  <a:pt x="91396" y="42878"/>
                </a:lnTo>
                <a:lnTo>
                  <a:pt x="91396" y="42915"/>
                </a:lnTo>
                <a:lnTo>
                  <a:pt x="91452" y="42952"/>
                </a:lnTo>
                <a:lnTo>
                  <a:pt x="91526" y="42952"/>
                </a:lnTo>
                <a:lnTo>
                  <a:pt x="91601" y="42934"/>
                </a:lnTo>
                <a:lnTo>
                  <a:pt x="91694" y="42915"/>
                </a:lnTo>
                <a:lnTo>
                  <a:pt x="91768" y="42859"/>
                </a:lnTo>
                <a:lnTo>
                  <a:pt x="91936" y="42748"/>
                </a:lnTo>
                <a:lnTo>
                  <a:pt x="92048" y="42673"/>
                </a:lnTo>
                <a:lnTo>
                  <a:pt x="92197" y="42543"/>
                </a:lnTo>
                <a:lnTo>
                  <a:pt x="92234" y="42487"/>
                </a:lnTo>
                <a:lnTo>
                  <a:pt x="92271" y="42413"/>
                </a:lnTo>
                <a:lnTo>
                  <a:pt x="92290" y="42357"/>
                </a:lnTo>
                <a:lnTo>
                  <a:pt x="92290" y="42301"/>
                </a:lnTo>
                <a:lnTo>
                  <a:pt x="92271" y="42245"/>
                </a:lnTo>
                <a:lnTo>
                  <a:pt x="92252" y="42208"/>
                </a:lnTo>
                <a:lnTo>
                  <a:pt x="92178" y="42096"/>
                </a:lnTo>
                <a:lnTo>
                  <a:pt x="92066" y="42003"/>
                </a:lnTo>
                <a:lnTo>
                  <a:pt x="91824" y="41798"/>
                </a:lnTo>
                <a:lnTo>
                  <a:pt x="91582" y="41612"/>
                </a:lnTo>
                <a:lnTo>
                  <a:pt x="91433" y="41519"/>
                </a:lnTo>
                <a:lnTo>
                  <a:pt x="91359" y="41500"/>
                </a:lnTo>
                <a:close/>
                <a:moveTo>
                  <a:pt x="1489" y="42226"/>
                </a:moveTo>
                <a:lnTo>
                  <a:pt x="1378" y="42245"/>
                </a:lnTo>
                <a:lnTo>
                  <a:pt x="1322" y="42264"/>
                </a:lnTo>
                <a:lnTo>
                  <a:pt x="1210" y="42301"/>
                </a:lnTo>
                <a:lnTo>
                  <a:pt x="1117" y="42357"/>
                </a:lnTo>
                <a:lnTo>
                  <a:pt x="912" y="42506"/>
                </a:lnTo>
                <a:lnTo>
                  <a:pt x="670" y="42655"/>
                </a:lnTo>
                <a:lnTo>
                  <a:pt x="559" y="42729"/>
                </a:lnTo>
                <a:lnTo>
                  <a:pt x="465" y="42804"/>
                </a:lnTo>
                <a:lnTo>
                  <a:pt x="410" y="42897"/>
                </a:lnTo>
                <a:lnTo>
                  <a:pt x="410" y="42934"/>
                </a:lnTo>
                <a:lnTo>
                  <a:pt x="410" y="42971"/>
                </a:lnTo>
                <a:lnTo>
                  <a:pt x="428" y="43027"/>
                </a:lnTo>
                <a:lnTo>
                  <a:pt x="465" y="43083"/>
                </a:lnTo>
                <a:lnTo>
                  <a:pt x="577" y="43195"/>
                </a:lnTo>
                <a:lnTo>
                  <a:pt x="745" y="43325"/>
                </a:lnTo>
                <a:lnTo>
                  <a:pt x="1024" y="43530"/>
                </a:lnTo>
                <a:lnTo>
                  <a:pt x="1173" y="43623"/>
                </a:lnTo>
                <a:lnTo>
                  <a:pt x="1303" y="43697"/>
                </a:lnTo>
                <a:lnTo>
                  <a:pt x="1396" y="43734"/>
                </a:lnTo>
                <a:lnTo>
                  <a:pt x="1434" y="43734"/>
                </a:lnTo>
                <a:lnTo>
                  <a:pt x="1452" y="43716"/>
                </a:lnTo>
                <a:lnTo>
                  <a:pt x="1471" y="43697"/>
                </a:lnTo>
                <a:lnTo>
                  <a:pt x="1452" y="43660"/>
                </a:lnTo>
                <a:lnTo>
                  <a:pt x="1378" y="43567"/>
                </a:lnTo>
                <a:lnTo>
                  <a:pt x="1266" y="43455"/>
                </a:lnTo>
                <a:lnTo>
                  <a:pt x="1117" y="43343"/>
                </a:lnTo>
                <a:lnTo>
                  <a:pt x="633" y="42971"/>
                </a:lnTo>
                <a:lnTo>
                  <a:pt x="1117" y="42673"/>
                </a:lnTo>
                <a:lnTo>
                  <a:pt x="1341" y="42524"/>
                </a:lnTo>
                <a:lnTo>
                  <a:pt x="1434" y="42431"/>
                </a:lnTo>
                <a:lnTo>
                  <a:pt x="1527" y="42319"/>
                </a:lnTo>
                <a:lnTo>
                  <a:pt x="1564" y="42282"/>
                </a:lnTo>
                <a:lnTo>
                  <a:pt x="1564" y="42245"/>
                </a:lnTo>
                <a:lnTo>
                  <a:pt x="1527" y="42226"/>
                </a:lnTo>
                <a:close/>
                <a:moveTo>
                  <a:pt x="92550" y="43213"/>
                </a:moveTo>
                <a:lnTo>
                  <a:pt x="92495" y="43232"/>
                </a:lnTo>
                <a:lnTo>
                  <a:pt x="92178" y="43437"/>
                </a:lnTo>
                <a:lnTo>
                  <a:pt x="91955" y="43567"/>
                </a:lnTo>
                <a:lnTo>
                  <a:pt x="91731" y="43734"/>
                </a:lnTo>
                <a:lnTo>
                  <a:pt x="91526" y="43883"/>
                </a:lnTo>
                <a:lnTo>
                  <a:pt x="91433" y="43976"/>
                </a:lnTo>
                <a:lnTo>
                  <a:pt x="91359" y="44051"/>
                </a:lnTo>
                <a:lnTo>
                  <a:pt x="91303" y="44144"/>
                </a:lnTo>
                <a:lnTo>
                  <a:pt x="91266" y="44219"/>
                </a:lnTo>
                <a:lnTo>
                  <a:pt x="91247" y="44312"/>
                </a:lnTo>
                <a:lnTo>
                  <a:pt x="91266" y="44386"/>
                </a:lnTo>
                <a:lnTo>
                  <a:pt x="91303" y="44461"/>
                </a:lnTo>
                <a:lnTo>
                  <a:pt x="91377" y="44535"/>
                </a:lnTo>
                <a:lnTo>
                  <a:pt x="91545" y="44684"/>
                </a:lnTo>
                <a:lnTo>
                  <a:pt x="91750" y="44814"/>
                </a:lnTo>
                <a:lnTo>
                  <a:pt x="91917" y="44907"/>
                </a:lnTo>
                <a:lnTo>
                  <a:pt x="92141" y="45000"/>
                </a:lnTo>
                <a:lnTo>
                  <a:pt x="92234" y="45038"/>
                </a:lnTo>
                <a:lnTo>
                  <a:pt x="92308" y="45056"/>
                </a:lnTo>
                <a:lnTo>
                  <a:pt x="92364" y="45038"/>
                </a:lnTo>
                <a:lnTo>
                  <a:pt x="92364" y="45019"/>
                </a:lnTo>
                <a:lnTo>
                  <a:pt x="92364" y="45000"/>
                </a:lnTo>
                <a:lnTo>
                  <a:pt x="92308" y="44926"/>
                </a:lnTo>
                <a:lnTo>
                  <a:pt x="92197" y="44814"/>
                </a:lnTo>
                <a:lnTo>
                  <a:pt x="92085" y="44740"/>
                </a:lnTo>
                <a:lnTo>
                  <a:pt x="91955" y="44665"/>
                </a:lnTo>
                <a:lnTo>
                  <a:pt x="91824" y="44572"/>
                </a:lnTo>
                <a:lnTo>
                  <a:pt x="91694" y="44498"/>
                </a:lnTo>
                <a:lnTo>
                  <a:pt x="91601" y="44405"/>
                </a:lnTo>
                <a:lnTo>
                  <a:pt x="91582" y="44349"/>
                </a:lnTo>
                <a:lnTo>
                  <a:pt x="91564" y="44312"/>
                </a:lnTo>
                <a:lnTo>
                  <a:pt x="91582" y="44256"/>
                </a:lnTo>
                <a:lnTo>
                  <a:pt x="91601" y="44200"/>
                </a:lnTo>
                <a:lnTo>
                  <a:pt x="91638" y="44144"/>
                </a:lnTo>
                <a:lnTo>
                  <a:pt x="91694" y="44088"/>
                </a:lnTo>
                <a:lnTo>
                  <a:pt x="91862" y="43976"/>
                </a:lnTo>
                <a:lnTo>
                  <a:pt x="92010" y="43865"/>
                </a:lnTo>
                <a:lnTo>
                  <a:pt x="92327" y="43660"/>
                </a:lnTo>
                <a:lnTo>
                  <a:pt x="92513" y="43548"/>
                </a:lnTo>
                <a:lnTo>
                  <a:pt x="92606" y="43474"/>
                </a:lnTo>
                <a:lnTo>
                  <a:pt x="92643" y="43455"/>
                </a:lnTo>
                <a:lnTo>
                  <a:pt x="92662" y="43399"/>
                </a:lnTo>
                <a:lnTo>
                  <a:pt x="92662" y="43325"/>
                </a:lnTo>
                <a:lnTo>
                  <a:pt x="92643" y="43250"/>
                </a:lnTo>
                <a:lnTo>
                  <a:pt x="92625" y="43213"/>
                </a:lnTo>
                <a:close/>
                <a:moveTo>
                  <a:pt x="391" y="43921"/>
                </a:moveTo>
                <a:lnTo>
                  <a:pt x="317" y="43958"/>
                </a:lnTo>
                <a:lnTo>
                  <a:pt x="261" y="43995"/>
                </a:lnTo>
                <a:lnTo>
                  <a:pt x="242" y="44032"/>
                </a:lnTo>
                <a:lnTo>
                  <a:pt x="242" y="44070"/>
                </a:lnTo>
                <a:lnTo>
                  <a:pt x="261" y="44088"/>
                </a:lnTo>
                <a:lnTo>
                  <a:pt x="298" y="44125"/>
                </a:lnTo>
                <a:lnTo>
                  <a:pt x="801" y="44386"/>
                </a:lnTo>
                <a:lnTo>
                  <a:pt x="1285" y="44684"/>
                </a:lnTo>
                <a:lnTo>
                  <a:pt x="1210" y="44721"/>
                </a:lnTo>
                <a:lnTo>
                  <a:pt x="1080" y="44777"/>
                </a:lnTo>
                <a:lnTo>
                  <a:pt x="763" y="44907"/>
                </a:lnTo>
                <a:lnTo>
                  <a:pt x="484" y="45038"/>
                </a:lnTo>
                <a:lnTo>
                  <a:pt x="410" y="45094"/>
                </a:lnTo>
                <a:lnTo>
                  <a:pt x="391" y="45131"/>
                </a:lnTo>
                <a:lnTo>
                  <a:pt x="372" y="45149"/>
                </a:lnTo>
                <a:lnTo>
                  <a:pt x="391" y="45187"/>
                </a:lnTo>
                <a:lnTo>
                  <a:pt x="428" y="45205"/>
                </a:lnTo>
                <a:lnTo>
                  <a:pt x="465" y="45224"/>
                </a:lnTo>
                <a:lnTo>
                  <a:pt x="521" y="45224"/>
                </a:lnTo>
                <a:lnTo>
                  <a:pt x="670" y="45205"/>
                </a:lnTo>
                <a:lnTo>
                  <a:pt x="838" y="45149"/>
                </a:lnTo>
                <a:lnTo>
                  <a:pt x="1136" y="45038"/>
                </a:lnTo>
                <a:lnTo>
                  <a:pt x="1322" y="44945"/>
                </a:lnTo>
                <a:lnTo>
                  <a:pt x="1452" y="44833"/>
                </a:lnTo>
                <a:lnTo>
                  <a:pt x="1489" y="44777"/>
                </a:lnTo>
                <a:lnTo>
                  <a:pt x="1527" y="44721"/>
                </a:lnTo>
                <a:lnTo>
                  <a:pt x="1527" y="44684"/>
                </a:lnTo>
                <a:lnTo>
                  <a:pt x="1527" y="44628"/>
                </a:lnTo>
                <a:lnTo>
                  <a:pt x="1489" y="44554"/>
                </a:lnTo>
                <a:lnTo>
                  <a:pt x="1415" y="44479"/>
                </a:lnTo>
                <a:lnTo>
                  <a:pt x="1322" y="44405"/>
                </a:lnTo>
                <a:lnTo>
                  <a:pt x="1061" y="44256"/>
                </a:lnTo>
                <a:lnTo>
                  <a:pt x="726" y="44051"/>
                </a:lnTo>
                <a:lnTo>
                  <a:pt x="521" y="43958"/>
                </a:lnTo>
                <a:lnTo>
                  <a:pt x="447" y="43921"/>
                </a:lnTo>
                <a:close/>
                <a:moveTo>
                  <a:pt x="91303" y="45391"/>
                </a:moveTo>
                <a:lnTo>
                  <a:pt x="91284" y="45410"/>
                </a:lnTo>
                <a:lnTo>
                  <a:pt x="91266" y="45447"/>
                </a:lnTo>
                <a:lnTo>
                  <a:pt x="91284" y="45503"/>
                </a:lnTo>
                <a:lnTo>
                  <a:pt x="91303" y="45540"/>
                </a:lnTo>
                <a:lnTo>
                  <a:pt x="91340" y="45596"/>
                </a:lnTo>
                <a:lnTo>
                  <a:pt x="91471" y="45671"/>
                </a:lnTo>
                <a:lnTo>
                  <a:pt x="91619" y="45764"/>
                </a:lnTo>
                <a:lnTo>
                  <a:pt x="91955" y="45913"/>
                </a:lnTo>
                <a:lnTo>
                  <a:pt x="92178" y="46006"/>
                </a:lnTo>
                <a:lnTo>
                  <a:pt x="92010" y="46192"/>
                </a:lnTo>
                <a:lnTo>
                  <a:pt x="91824" y="46378"/>
                </a:lnTo>
                <a:lnTo>
                  <a:pt x="91601" y="46509"/>
                </a:lnTo>
                <a:lnTo>
                  <a:pt x="91471" y="46602"/>
                </a:lnTo>
                <a:lnTo>
                  <a:pt x="91433" y="46657"/>
                </a:lnTo>
                <a:lnTo>
                  <a:pt x="91415" y="46695"/>
                </a:lnTo>
                <a:lnTo>
                  <a:pt x="91452" y="46713"/>
                </a:lnTo>
                <a:lnTo>
                  <a:pt x="91489" y="46732"/>
                </a:lnTo>
                <a:lnTo>
                  <a:pt x="91545" y="46732"/>
                </a:lnTo>
                <a:lnTo>
                  <a:pt x="91619" y="46713"/>
                </a:lnTo>
                <a:lnTo>
                  <a:pt x="91750" y="46657"/>
                </a:lnTo>
                <a:lnTo>
                  <a:pt x="91824" y="46602"/>
                </a:lnTo>
                <a:lnTo>
                  <a:pt x="92048" y="46471"/>
                </a:lnTo>
                <a:lnTo>
                  <a:pt x="92159" y="46378"/>
                </a:lnTo>
                <a:lnTo>
                  <a:pt x="92271" y="46285"/>
                </a:lnTo>
                <a:lnTo>
                  <a:pt x="92364" y="46173"/>
                </a:lnTo>
                <a:lnTo>
                  <a:pt x="92439" y="46062"/>
                </a:lnTo>
                <a:lnTo>
                  <a:pt x="92457" y="46006"/>
                </a:lnTo>
                <a:lnTo>
                  <a:pt x="92457" y="45950"/>
                </a:lnTo>
                <a:lnTo>
                  <a:pt x="92439" y="45894"/>
                </a:lnTo>
                <a:lnTo>
                  <a:pt x="92420" y="45838"/>
                </a:lnTo>
                <a:lnTo>
                  <a:pt x="92346" y="45782"/>
                </a:lnTo>
                <a:lnTo>
                  <a:pt x="92215" y="45708"/>
                </a:lnTo>
                <a:lnTo>
                  <a:pt x="91862" y="45540"/>
                </a:lnTo>
                <a:lnTo>
                  <a:pt x="91657" y="45466"/>
                </a:lnTo>
                <a:lnTo>
                  <a:pt x="91489" y="45410"/>
                </a:lnTo>
                <a:lnTo>
                  <a:pt x="91359" y="45391"/>
                </a:lnTo>
                <a:close/>
                <a:moveTo>
                  <a:pt x="1322" y="45466"/>
                </a:moveTo>
                <a:lnTo>
                  <a:pt x="1247" y="45503"/>
                </a:lnTo>
                <a:lnTo>
                  <a:pt x="1024" y="45615"/>
                </a:lnTo>
                <a:lnTo>
                  <a:pt x="726" y="45782"/>
                </a:lnTo>
                <a:lnTo>
                  <a:pt x="577" y="45876"/>
                </a:lnTo>
                <a:lnTo>
                  <a:pt x="447" y="45969"/>
                </a:lnTo>
                <a:lnTo>
                  <a:pt x="354" y="46062"/>
                </a:lnTo>
                <a:lnTo>
                  <a:pt x="335" y="46099"/>
                </a:lnTo>
                <a:lnTo>
                  <a:pt x="317" y="46155"/>
                </a:lnTo>
                <a:lnTo>
                  <a:pt x="317" y="46192"/>
                </a:lnTo>
                <a:lnTo>
                  <a:pt x="335" y="46229"/>
                </a:lnTo>
                <a:lnTo>
                  <a:pt x="410" y="46341"/>
                </a:lnTo>
                <a:lnTo>
                  <a:pt x="521" y="46453"/>
                </a:lnTo>
                <a:lnTo>
                  <a:pt x="652" y="46583"/>
                </a:lnTo>
                <a:lnTo>
                  <a:pt x="912" y="46825"/>
                </a:lnTo>
                <a:lnTo>
                  <a:pt x="1098" y="46955"/>
                </a:lnTo>
                <a:lnTo>
                  <a:pt x="1266" y="47104"/>
                </a:lnTo>
                <a:lnTo>
                  <a:pt x="1452" y="47216"/>
                </a:lnTo>
                <a:lnTo>
                  <a:pt x="1527" y="47235"/>
                </a:lnTo>
                <a:lnTo>
                  <a:pt x="1583" y="47235"/>
                </a:lnTo>
                <a:lnTo>
                  <a:pt x="1583" y="47197"/>
                </a:lnTo>
                <a:lnTo>
                  <a:pt x="1583" y="47160"/>
                </a:lnTo>
                <a:lnTo>
                  <a:pt x="1527" y="47011"/>
                </a:lnTo>
                <a:lnTo>
                  <a:pt x="1452" y="46900"/>
                </a:lnTo>
                <a:lnTo>
                  <a:pt x="1359" y="46788"/>
                </a:lnTo>
                <a:lnTo>
                  <a:pt x="1247" y="46676"/>
                </a:lnTo>
                <a:lnTo>
                  <a:pt x="1117" y="46564"/>
                </a:lnTo>
                <a:lnTo>
                  <a:pt x="652" y="46173"/>
                </a:lnTo>
                <a:lnTo>
                  <a:pt x="950" y="45987"/>
                </a:lnTo>
                <a:lnTo>
                  <a:pt x="1098" y="45894"/>
                </a:lnTo>
                <a:lnTo>
                  <a:pt x="1229" y="45782"/>
                </a:lnTo>
                <a:lnTo>
                  <a:pt x="1285" y="45708"/>
                </a:lnTo>
                <a:lnTo>
                  <a:pt x="1359" y="45578"/>
                </a:lnTo>
                <a:lnTo>
                  <a:pt x="1378" y="45522"/>
                </a:lnTo>
                <a:lnTo>
                  <a:pt x="1359" y="45485"/>
                </a:lnTo>
                <a:lnTo>
                  <a:pt x="1322" y="45466"/>
                </a:lnTo>
                <a:close/>
                <a:moveTo>
                  <a:pt x="391" y="47365"/>
                </a:moveTo>
                <a:lnTo>
                  <a:pt x="335" y="47384"/>
                </a:lnTo>
                <a:lnTo>
                  <a:pt x="279" y="47402"/>
                </a:lnTo>
                <a:lnTo>
                  <a:pt x="279" y="47439"/>
                </a:lnTo>
                <a:lnTo>
                  <a:pt x="279" y="47495"/>
                </a:lnTo>
                <a:lnTo>
                  <a:pt x="298" y="47533"/>
                </a:lnTo>
                <a:lnTo>
                  <a:pt x="354" y="47588"/>
                </a:lnTo>
                <a:lnTo>
                  <a:pt x="484" y="47681"/>
                </a:lnTo>
                <a:lnTo>
                  <a:pt x="652" y="47793"/>
                </a:lnTo>
                <a:lnTo>
                  <a:pt x="1024" y="47961"/>
                </a:lnTo>
                <a:lnTo>
                  <a:pt x="1266" y="48091"/>
                </a:lnTo>
                <a:lnTo>
                  <a:pt x="1117" y="48184"/>
                </a:lnTo>
                <a:lnTo>
                  <a:pt x="968" y="48277"/>
                </a:lnTo>
                <a:lnTo>
                  <a:pt x="633" y="48445"/>
                </a:lnTo>
                <a:lnTo>
                  <a:pt x="503" y="48519"/>
                </a:lnTo>
                <a:lnTo>
                  <a:pt x="410" y="48594"/>
                </a:lnTo>
                <a:lnTo>
                  <a:pt x="410" y="48612"/>
                </a:lnTo>
                <a:lnTo>
                  <a:pt x="428" y="48650"/>
                </a:lnTo>
                <a:lnTo>
                  <a:pt x="503" y="48650"/>
                </a:lnTo>
                <a:lnTo>
                  <a:pt x="614" y="48668"/>
                </a:lnTo>
                <a:lnTo>
                  <a:pt x="726" y="48650"/>
                </a:lnTo>
                <a:lnTo>
                  <a:pt x="875" y="48594"/>
                </a:lnTo>
                <a:lnTo>
                  <a:pt x="1080" y="48501"/>
                </a:lnTo>
                <a:lnTo>
                  <a:pt x="1266" y="48389"/>
                </a:lnTo>
                <a:lnTo>
                  <a:pt x="1434" y="48277"/>
                </a:lnTo>
                <a:lnTo>
                  <a:pt x="1545" y="48147"/>
                </a:lnTo>
                <a:lnTo>
                  <a:pt x="1583" y="48091"/>
                </a:lnTo>
                <a:lnTo>
                  <a:pt x="1601" y="48035"/>
                </a:lnTo>
                <a:lnTo>
                  <a:pt x="1583" y="47998"/>
                </a:lnTo>
                <a:lnTo>
                  <a:pt x="1545" y="47961"/>
                </a:lnTo>
                <a:lnTo>
                  <a:pt x="1303" y="47793"/>
                </a:lnTo>
                <a:lnTo>
                  <a:pt x="912" y="47551"/>
                </a:lnTo>
                <a:lnTo>
                  <a:pt x="707" y="47458"/>
                </a:lnTo>
                <a:lnTo>
                  <a:pt x="540" y="47384"/>
                </a:lnTo>
                <a:lnTo>
                  <a:pt x="447" y="47365"/>
                </a:lnTo>
                <a:close/>
                <a:moveTo>
                  <a:pt x="92476" y="47197"/>
                </a:moveTo>
                <a:lnTo>
                  <a:pt x="92197" y="47290"/>
                </a:lnTo>
                <a:lnTo>
                  <a:pt x="91917" y="47439"/>
                </a:lnTo>
                <a:lnTo>
                  <a:pt x="91619" y="47588"/>
                </a:lnTo>
                <a:lnTo>
                  <a:pt x="91377" y="47756"/>
                </a:lnTo>
                <a:lnTo>
                  <a:pt x="91303" y="47830"/>
                </a:lnTo>
                <a:lnTo>
                  <a:pt x="91229" y="47905"/>
                </a:lnTo>
                <a:lnTo>
                  <a:pt x="91210" y="47979"/>
                </a:lnTo>
                <a:lnTo>
                  <a:pt x="91210" y="48054"/>
                </a:lnTo>
                <a:lnTo>
                  <a:pt x="91229" y="48110"/>
                </a:lnTo>
                <a:lnTo>
                  <a:pt x="91266" y="48184"/>
                </a:lnTo>
                <a:lnTo>
                  <a:pt x="91340" y="48259"/>
                </a:lnTo>
                <a:lnTo>
                  <a:pt x="91433" y="48333"/>
                </a:lnTo>
                <a:lnTo>
                  <a:pt x="91619" y="48445"/>
                </a:lnTo>
                <a:lnTo>
                  <a:pt x="91899" y="48594"/>
                </a:lnTo>
                <a:lnTo>
                  <a:pt x="92048" y="48668"/>
                </a:lnTo>
                <a:lnTo>
                  <a:pt x="92197" y="48724"/>
                </a:lnTo>
                <a:lnTo>
                  <a:pt x="92308" y="48743"/>
                </a:lnTo>
                <a:lnTo>
                  <a:pt x="92346" y="48724"/>
                </a:lnTo>
                <a:lnTo>
                  <a:pt x="92383" y="48705"/>
                </a:lnTo>
                <a:lnTo>
                  <a:pt x="92383" y="48668"/>
                </a:lnTo>
                <a:lnTo>
                  <a:pt x="92364" y="48650"/>
                </a:lnTo>
                <a:lnTo>
                  <a:pt x="92290" y="48557"/>
                </a:lnTo>
                <a:lnTo>
                  <a:pt x="92141" y="48463"/>
                </a:lnTo>
                <a:lnTo>
                  <a:pt x="91973" y="48370"/>
                </a:lnTo>
                <a:lnTo>
                  <a:pt x="91619" y="48166"/>
                </a:lnTo>
                <a:lnTo>
                  <a:pt x="91508" y="48091"/>
                </a:lnTo>
                <a:lnTo>
                  <a:pt x="91452" y="48035"/>
                </a:lnTo>
                <a:lnTo>
                  <a:pt x="91471" y="47998"/>
                </a:lnTo>
                <a:lnTo>
                  <a:pt x="91545" y="47961"/>
                </a:lnTo>
                <a:lnTo>
                  <a:pt x="91768" y="47830"/>
                </a:lnTo>
                <a:lnTo>
                  <a:pt x="92122" y="47644"/>
                </a:lnTo>
                <a:lnTo>
                  <a:pt x="92327" y="47551"/>
                </a:lnTo>
                <a:lnTo>
                  <a:pt x="92439" y="47495"/>
                </a:lnTo>
                <a:lnTo>
                  <a:pt x="92476" y="47458"/>
                </a:lnTo>
                <a:lnTo>
                  <a:pt x="92513" y="47402"/>
                </a:lnTo>
                <a:lnTo>
                  <a:pt x="92550" y="47346"/>
                </a:lnTo>
                <a:lnTo>
                  <a:pt x="92588" y="47272"/>
                </a:lnTo>
                <a:lnTo>
                  <a:pt x="92588" y="47235"/>
                </a:lnTo>
                <a:lnTo>
                  <a:pt x="92569" y="47197"/>
                </a:lnTo>
                <a:close/>
                <a:moveTo>
                  <a:pt x="26661" y="48501"/>
                </a:moveTo>
                <a:lnTo>
                  <a:pt x="26642" y="48519"/>
                </a:lnTo>
                <a:lnTo>
                  <a:pt x="26568" y="48594"/>
                </a:lnTo>
                <a:lnTo>
                  <a:pt x="26494" y="48724"/>
                </a:lnTo>
                <a:lnTo>
                  <a:pt x="26289" y="49041"/>
                </a:lnTo>
                <a:lnTo>
                  <a:pt x="26177" y="49208"/>
                </a:lnTo>
                <a:lnTo>
                  <a:pt x="26084" y="49338"/>
                </a:lnTo>
                <a:lnTo>
                  <a:pt x="25972" y="49413"/>
                </a:lnTo>
                <a:lnTo>
                  <a:pt x="25935" y="49432"/>
                </a:lnTo>
                <a:lnTo>
                  <a:pt x="25898" y="49432"/>
                </a:lnTo>
                <a:lnTo>
                  <a:pt x="25860" y="49376"/>
                </a:lnTo>
                <a:lnTo>
                  <a:pt x="25786" y="49245"/>
                </a:lnTo>
                <a:lnTo>
                  <a:pt x="25618" y="48873"/>
                </a:lnTo>
                <a:lnTo>
                  <a:pt x="25544" y="48705"/>
                </a:lnTo>
                <a:lnTo>
                  <a:pt x="25488" y="48631"/>
                </a:lnTo>
                <a:lnTo>
                  <a:pt x="25451" y="48594"/>
                </a:lnTo>
                <a:lnTo>
                  <a:pt x="25414" y="48575"/>
                </a:lnTo>
                <a:lnTo>
                  <a:pt x="25376" y="48594"/>
                </a:lnTo>
                <a:lnTo>
                  <a:pt x="25358" y="48631"/>
                </a:lnTo>
                <a:lnTo>
                  <a:pt x="25339" y="48724"/>
                </a:lnTo>
                <a:lnTo>
                  <a:pt x="25339" y="48799"/>
                </a:lnTo>
                <a:lnTo>
                  <a:pt x="25358" y="48873"/>
                </a:lnTo>
                <a:lnTo>
                  <a:pt x="25451" y="49096"/>
                </a:lnTo>
                <a:lnTo>
                  <a:pt x="25544" y="49301"/>
                </a:lnTo>
                <a:lnTo>
                  <a:pt x="25637" y="49450"/>
                </a:lnTo>
                <a:lnTo>
                  <a:pt x="25730" y="49599"/>
                </a:lnTo>
                <a:lnTo>
                  <a:pt x="25786" y="49636"/>
                </a:lnTo>
                <a:lnTo>
                  <a:pt x="25842" y="49674"/>
                </a:lnTo>
                <a:lnTo>
                  <a:pt x="25898" y="49692"/>
                </a:lnTo>
                <a:lnTo>
                  <a:pt x="25954" y="49674"/>
                </a:lnTo>
                <a:lnTo>
                  <a:pt x="26028" y="49655"/>
                </a:lnTo>
                <a:lnTo>
                  <a:pt x="26103" y="49618"/>
                </a:lnTo>
                <a:lnTo>
                  <a:pt x="26233" y="49506"/>
                </a:lnTo>
                <a:lnTo>
                  <a:pt x="26345" y="49357"/>
                </a:lnTo>
                <a:lnTo>
                  <a:pt x="26456" y="49190"/>
                </a:lnTo>
                <a:lnTo>
                  <a:pt x="26531" y="49041"/>
                </a:lnTo>
                <a:lnTo>
                  <a:pt x="26587" y="48910"/>
                </a:lnTo>
                <a:lnTo>
                  <a:pt x="26642" y="48705"/>
                </a:lnTo>
                <a:lnTo>
                  <a:pt x="26680" y="48538"/>
                </a:lnTo>
                <a:lnTo>
                  <a:pt x="26661" y="48501"/>
                </a:lnTo>
                <a:close/>
                <a:moveTo>
                  <a:pt x="8304" y="48538"/>
                </a:moveTo>
                <a:lnTo>
                  <a:pt x="8248" y="48575"/>
                </a:lnTo>
                <a:lnTo>
                  <a:pt x="8155" y="48668"/>
                </a:lnTo>
                <a:lnTo>
                  <a:pt x="8062" y="48780"/>
                </a:lnTo>
                <a:lnTo>
                  <a:pt x="7894" y="49003"/>
                </a:lnTo>
                <a:lnTo>
                  <a:pt x="7615" y="49469"/>
                </a:lnTo>
                <a:lnTo>
                  <a:pt x="7242" y="49003"/>
                </a:lnTo>
                <a:lnTo>
                  <a:pt x="7019" y="48743"/>
                </a:lnTo>
                <a:lnTo>
                  <a:pt x="6926" y="48650"/>
                </a:lnTo>
                <a:lnTo>
                  <a:pt x="6907" y="48631"/>
                </a:lnTo>
                <a:lnTo>
                  <a:pt x="6889" y="48631"/>
                </a:lnTo>
                <a:lnTo>
                  <a:pt x="6870" y="48668"/>
                </a:lnTo>
                <a:lnTo>
                  <a:pt x="6851" y="48705"/>
                </a:lnTo>
                <a:lnTo>
                  <a:pt x="6889" y="48817"/>
                </a:lnTo>
                <a:lnTo>
                  <a:pt x="6945" y="48947"/>
                </a:lnTo>
                <a:lnTo>
                  <a:pt x="7038" y="49078"/>
                </a:lnTo>
                <a:lnTo>
                  <a:pt x="7242" y="49357"/>
                </a:lnTo>
                <a:lnTo>
                  <a:pt x="7391" y="49525"/>
                </a:lnTo>
                <a:lnTo>
                  <a:pt x="7503" y="49636"/>
                </a:lnTo>
                <a:lnTo>
                  <a:pt x="7596" y="49692"/>
                </a:lnTo>
                <a:lnTo>
                  <a:pt x="7633" y="49711"/>
                </a:lnTo>
                <a:lnTo>
                  <a:pt x="7671" y="49711"/>
                </a:lnTo>
                <a:lnTo>
                  <a:pt x="7745" y="49674"/>
                </a:lnTo>
                <a:lnTo>
                  <a:pt x="7820" y="49599"/>
                </a:lnTo>
                <a:lnTo>
                  <a:pt x="7875" y="49506"/>
                </a:lnTo>
                <a:lnTo>
                  <a:pt x="8043" y="49264"/>
                </a:lnTo>
                <a:lnTo>
                  <a:pt x="8192" y="49041"/>
                </a:lnTo>
                <a:lnTo>
                  <a:pt x="8266" y="48910"/>
                </a:lnTo>
                <a:lnTo>
                  <a:pt x="8322" y="48780"/>
                </a:lnTo>
                <a:lnTo>
                  <a:pt x="8341" y="48743"/>
                </a:lnTo>
                <a:lnTo>
                  <a:pt x="8360" y="48631"/>
                </a:lnTo>
                <a:lnTo>
                  <a:pt x="8360" y="48575"/>
                </a:lnTo>
                <a:lnTo>
                  <a:pt x="8341" y="48538"/>
                </a:lnTo>
                <a:close/>
                <a:moveTo>
                  <a:pt x="84228" y="48557"/>
                </a:moveTo>
                <a:lnTo>
                  <a:pt x="84191" y="48575"/>
                </a:lnTo>
                <a:lnTo>
                  <a:pt x="84172" y="48612"/>
                </a:lnTo>
                <a:lnTo>
                  <a:pt x="84172" y="48668"/>
                </a:lnTo>
                <a:lnTo>
                  <a:pt x="84172" y="48705"/>
                </a:lnTo>
                <a:lnTo>
                  <a:pt x="84209" y="48817"/>
                </a:lnTo>
                <a:lnTo>
                  <a:pt x="84284" y="48947"/>
                </a:lnTo>
                <a:lnTo>
                  <a:pt x="84433" y="49171"/>
                </a:lnTo>
                <a:lnTo>
                  <a:pt x="84545" y="49320"/>
                </a:lnTo>
                <a:lnTo>
                  <a:pt x="84731" y="49581"/>
                </a:lnTo>
                <a:lnTo>
                  <a:pt x="84787" y="49655"/>
                </a:lnTo>
                <a:lnTo>
                  <a:pt x="84861" y="49711"/>
                </a:lnTo>
                <a:lnTo>
                  <a:pt x="84936" y="49711"/>
                </a:lnTo>
                <a:lnTo>
                  <a:pt x="85010" y="49674"/>
                </a:lnTo>
                <a:lnTo>
                  <a:pt x="85103" y="49599"/>
                </a:lnTo>
                <a:lnTo>
                  <a:pt x="85215" y="49450"/>
                </a:lnTo>
                <a:lnTo>
                  <a:pt x="85438" y="49190"/>
                </a:lnTo>
                <a:lnTo>
                  <a:pt x="85531" y="49041"/>
                </a:lnTo>
                <a:lnTo>
                  <a:pt x="85606" y="48873"/>
                </a:lnTo>
                <a:lnTo>
                  <a:pt x="85662" y="48743"/>
                </a:lnTo>
                <a:lnTo>
                  <a:pt x="85662" y="48668"/>
                </a:lnTo>
                <a:lnTo>
                  <a:pt x="85680" y="48612"/>
                </a:lnTo>
                <a:lnTo>
                  <a:pt x="85643" y="48612"/>
                </a:lnTo>
                <a:lnTo>
                  <a:pt x="85606" y="48650"/>
                </a:lnTo>
                <a:lnTo>
                  <a:pt x="85252" y="49059"/>
                </a:lnTo>
                <a:lnTo>
                  <a:pt x="84917" y="49469"/>
                </a:lnTo>
                <a:lnTo>
                  <a:pt x="84805" y="49283"/>
                </a:lnTo>
                <a:lnTo>
                  <a:pt x="84600" y="48947"/>
                </a:lnTo>
                <a:lnTo>
                  <a:pt x="84489" y="48780"/>
                </a:lnTo>
                <a:lnTo>
                  <a:pt x="84396" y="48650"/>
                </a:lnTo>
                <a:lnTo>
                  <a:pt x="84303" y="48575"/>
                </a:lnTo>
                <a:lnTo>
                  <a:pt x="84265" y="48557"/>
                </a:lnTo>
                <a:close/>
                <a:moveTo>
                  <a:pt x="47513" y="48687"/>
                </a:moveTo>
                <a:lnTo>
                  <a:pt x="47439" y="48705"/>
                </a:lnTo>
                <a:lnTo>
                  <a:pt x="47383" y="48743"/>
                </a:lnTo>
                <a:lnTo>
                  <a:pt x="47364" y="48780"/>
                </a:lnTo>
                <a:lnTo>
                  <a:pt x="47364" y="48854"/>
                </a:lnTo>
                <a:lnTo>
                  <a:pt x="47420" y="48985"/>
                </a:lnTo>
                <a:lnTo>
                  <a:pt x="47476" y="49096"/>
                </a:lnTo>
                <a:lnTo>
                  <a:pt x="47625" y="49376"/>
                </a:lnTo>
                <a:lnTo>
                  <a:pt x="47699" y="49506"/>
                </a:lnTo>
                <a:lnTo>
                  <a:pt x="47811" y="49618"/>
                </a:lnTo>
                <a:lnTo>
                  <a:pt x="47904" y="49692"/>
                </a:lnTo>
                <a:lnTo>
                  <a:pt x="47979" y="49711"/>
                </a:lnTo>
                <a:lnTo>
                  <a:pt x="48035" y="49729"/>
                </a:lnTo>
                <a:lnTo>
                  <a:pt x="48090" y="49729"/>
                </a:lnTo>
                <a:lnTo>
                  <a:pt x="48165" y="49692"/>
                </a:lnTo>
                <a:lnTo>
                  <a:pt x="48239" y="49655"/>
                </a:lnTo>
                <a:lnTo>
                  <a:pt x="48314" y="49599"/>
                </a:lnTo>
                <a:lnTo>
                  <a:pt x="48426" y="49487"/>
                </a:lnTo>
                <a:lnTo>
                  <a:pt x="48519" y="49357"/>
                </a:lnTo>
                <a:lnTo>
                  <a:pt x="48705" y="49096"/>
                </a:lnTo>
                <a:lnTo>
                  <a:pt x="48742" y="49003"/>
                </a:lnTo>
                <a:lnTo>
                  <a:pt x="48817" y="48854"/>
                </a:lnTo>
                <a:lnTo>
                  <a:pt x="48835" y="48780"/>
                </a:lnTo>
                <a:lnTo>
                  <a:pt x="48835" y="48724"/>
                </a:lnTo>
                <a:lnTo>
                  <a:pt x="48835" y="48705"/>
                </a:lnTo>
                <a:lnTo>
                  <a:pt x="48817" y="48705"/>
                </a:lnTo>
                <a:lnTo>
                  <a:pt x="48779" y="48724"/>
                </a:lnTo>
                <a:lnTo>
                  <a:pt x="48612" y="48854"/>
                </a:lnTo>
                <a:lnTo>
                  <a:pt x="48481" y="49003"/>
                </a:lnTo>
                <a:lnTo>
                  <a:pt x="48351" y="49134"/>
                </a:lnTo>
                <a:lnTo>
                  <a:pt x="48221" y="49264"/>
                </a:lnTo>
                <a:lnTo>
                  <a:pt x="48109" y="49357"/>
                </a:lnTo>
                <a:lnTo>
                  <a:pt x="48053" y="49376"/>
                </a:lnTo>
                <a:lnTo>
                  <a:pt x="48035" y="49376"/>
                </a:lnTo>
                <a:lnTo>
                  <a:pt x="47997" y="49357"/>
                </a:lnTo>
                <a:lnTo>
                  <a:pt x="47923" y="49264"/>
                </a:lnTo>
                <a:lnTo>
                  <a:pt x="47867" y="49208"/>
                </a:lnTo>
                <a:lnTo>
                  <a:pt x="47830" y="49134"/>
                </a:lnTo>
                <a:lnTo>
                  <a:pt x="47737" y="48947"/>
                </a:lnTo>
                <a:lnTo>
                  <a:pt x="47699" y="48854"/>
                </a:lnTo>
                <a:lnTo>
                  <a:pt x="47644" y="48780"/>
                </a:lnTo>
                <a:lnTo>
                  <a:pt x="47588" y="48724"/>
                </a:lnTo>
                <a:lnTo>
                  <a:pt x="47513" y="48687"/>
                </a:lnTo>
                <a:close/>
                <a:moveTo>
                  <a:pt x="63785" y="48594"/>
                </a:moveTo>
                <a:lnTo>
                  <a:pt x="63748" y="48612"/>
                </a:lnTo>
                <a:lnTo>
                  <a:pt x="63637" y="48724"/>
                </a:lnTo>
                <a:lnTo>
                  <a:pt x="63506" y="48854"/>
                </a:lnTo>
                <a:lnTo>
                  <a:pt x="63376" y="49022"/>
                </a:lnTo>
                <a:lnTo>
                  <a:pt x="63227" y="49171"/>
                </a:lnTo>
                <a:lnTo>
                  <a:pt x="63078" y="49301"/>
                </a:lnTo>
                <a:lnTo>
                  <a:pt x="63004" y="49357"/>
                </a:lnTo>
                <a:lnTo>
                  <a:pt x="62929" y="49394"/>
                </a:lnTo>
                <a:lnTo>
                  <a:pt x="62855" y="49432"/>
                </a:lnTo>
                <a:lnTo>
                  <a:pt x="62687" y="49432"/>
                </a:lnTo>
                <a:lnTo>
                  <a:pt x="62594" y="49394"/>
                </a:lnTo>
                <a:lnTo>
                  <a:pt x="62519" y="49338"/>
                </a:lnTo>
                <a:lnTo>
                  <a:pt x="62445" y="49245"/>
                </a:lnTo>
                <a:lnTo>
                  <a:pt x="62315" y="49041"/>
                </a:lnTo>
                <a:lnTo>
                  <a:pt x="62240" y="48947"/>
                </a:lnTo>
                <a:lnTo>
                  <a:pt x="62166" y="48854"/>
                </a:lnTo>
                <a:lnTo>
                  <a:pt x="62091" y="48780"/>
                </a:lnTo>
                <a:lnTo>
                  <a:pt x="62017" y="48743"/>
                </a:lnTo>
                <a:lnTo>
                  <a:pt x="61924" y="48724"/>
                </a:lnTo>
                <a:lnTo>
                  <a:pt x="61868" y="48724"/>
                </a:lnTo>
                <a:lnTo>
                  <a:pt x="61831" y="48761"/>
                </a:lnTo>
                <a:lnTo>
                  <a:pt x="61831" y="48817"/>
                </a:lnTo>
                <a:lnTo>
                  <a:pt x="61849" y="48873"/>
                </a:lnTo>
                <a:lnTo>
                  <a:pt x="61886" y="48929"/>
                </a:lnTo>
                <a:lnTo>
                  <a:pt x="61961" y="49059"/>
                </a:lnTo>
                <a:lnTo>
                  <a:pt x="62184" y="49357"/>
                </a:lnTo>
                <a:lnTo>
                  <a:pt x="62315" y="49506"/>
                </a:lnTo>
                <a:lnTo>
                  <a:pt x="62464" y="49636"/>
                </a:lnTo>
                <a:lnTo>
                  <a:pt x="62538" y="49674"/>
                </a:lnTo>
                <a:lnTo>
                  <a:pt x="62613" y="49711"/>
                </a:lnTo>
                <a:lnTo>
                  <a:pt x="62687" y="49748"/>
                </a:lnTo>
                <a:lnTo>
                  <a:pt x="62855" y="49748"/>
                </a:lnTo>
                <a:lnTo>
                  <a:pt x="62948" y="49729"/>
                </a:lnTo>
                <a:lnTo>
                  <a:pt x="63022" y="49674"/>
                </a:lnTo>
                <a:lnTo>
                  <a:pt x="63115" y="49618"/>
                </a:lnTo>
                <a:lnTo>
                  <a:pt x="63246" y="49487"/>
                </a:lnTo>
                <a:lnTo>
                  <a:pt x="63376" y="49338"/>
                </a:lnTo>
                <a:lnTo>
                  <a:pt x="63618" y="49059"/>
                </a:lnTo>
                <a:lnTo>
                  <a:pt x="63748" y="48892"/>
                </a:lnTo>
                <a:lnTo>
                  <a:pt x="63841" y="48799"/>
                </a:lnTo>
                <a:lnTo>
                  <a:pt x="63860" y="48761"/>
                </a:lnTo>
                <a:lnTo>
                  <a:pt x="63860" y="48724"/>
                </a:lnTo>
                <a:lnTo>
                  <a:pt x="63841" y="48631"/>
                </a:lnTo>
                <a:lnTo>
                  <a:pt x="63804" y="48594"/>
                </a:lnTo>
                <a:close/>
                <a:moveTo>
                  <a:pt x="89460" y="48482"/>
                </a:moveTo>
                <a:lnTo>
                  <a:pt x="89385" y="48501"/>
                </a:lnTo>
                <a:lnTo>
                  <a:pt x="89255" y="48594"/>
                </a:lnTo>
                <a:lnTo>
                  <a:pt x="89106" y="48705"/>
                </a:lnTo>
                <a:lnTo>
                  <a:pt x="88864" y="48947"/>
                </a:lnTo>
                <a:lnTo>
                  <a:pt x="88641" y="49190"/>
                </a:lnTo>
                <a:lnTo>
                  <a:pt x="88417" y="49469"/>
                </a:lnTo>
                <a:lnTo>
                  <a:pt x="88305" y="49283"/>
                </a:lnTo>
                <a:lnTo>
                  <a:pt x="88101" y="48985"/>
                </a:lnTo>
                <a:lnTo>
                  <a:pt x="87989" y="48854"/>
                </a:lnTo>
                <a:lnTo>
                  <a:pt x="87896" y="48761"/>
                </a:lnTo>
                <a:lnTo>
                  <a:pt x="87840" y="48724"/>
                </a:lnTo>
                <a:lnTo>
                  <a:pt x="87766" y="48724"/>
                </a:lnTo>
                <a:lnTo>
                  <a:pt x="87747" y="48761"/>
                </a:lnTo>
                <a:lnTo>
                  <a:pt x="87747" y="48836"/>
                </a:lnTo>
                <a:lnTo>
                  <a:pt x="87784" y="48966"/>
                </a:lnTo>
                <a:lnTo>
                  <a:pt x="87952" y="49283"/>
                </a:lnTo>
                <a:lnTo>
                  <a:pt x="88157" y="49581"/>
                </a:lnTo>
                <a:lnTo>
                  <a:pt x="88231" y="49674"/>
                </a:lnTo>
                <a:lnTo>
                  <a:pt x="88287" y="49729"/>
                </a:lnTo>
                <a:lnTo>
                  <a:pt x="88343" y="49748"/>
                </a:lnTo>
                <a:lnTo>
                  <a:pt x="88399" y="49748"/>
                </a:lnTo>
                <a:lnTo>
                  <a:pt x="88510" y="49711"/>
                </a:lnTo>
                <a:lnTo>
                  <a:pt x="88622" y="49655"/>
                </a:lnTo>
                <a:lnTo>
                  <a:pt x="88715" y="49562"/>
                </a:lnTo>
                <a:lnTo>
                  <a:pt x="88920" y="49338"/>
                </a:lnTo>
                <a:lnTo>
                  <a:pt x="89087" y="49134"/>
                </a:lnTo>
                <a:lnTo>
                  <a:pt x="89255" y="48947"/>
                </a:lnTo>
                <a:lnTo>
                  <a:pt x="89348" y="48854"/>
                </a:lnTo>
                <a:lnTo>
                  <a:pt x="89404" y="48743"/>
                </a:lnTo>
                <a:lnTo>
                  <a:pt x="89423" y="48705"/>
                </a:lnTo>
                <a:lnTo>
                  <a:pt x="89478" y="48594"/>
                </a:lnTo>
                <a:lnTo>
                  <a:pt x="89478" y="48538"/>
                </a:lnTo>
                <a:lnTo>
                  <a:pt x="89478" y="48501"/>
                </a:lnTo>
                <a:lnTo>
                  <a:pt x="89460" y="48482"/>
                </a:lnTo>
                <a:close/>
                <a:moveTo>
                  <a:pt x="3146" y="48501"/>
                </a:moveTo>
                <a:lnTo>
                  <a:pt x="3109" y="48519"/>
                </a:lnTo>
                <a:lnTo>
                  <a:pt x="3072" y="48538"/>
                </a:lnTo>
                <a:lnTo>
                  <a:pt x="3053" y="48575"/>
                </a:lnTo>
                <a:lnTo>
                  <a:pt x="3072" y="48612"/>
                </a:lnTo>
                <a:lnTo>
                  <a:pt x="3109" y="48705"/>
                </a:lnTo>
                <a:lnTo>
                  <a:pt x="3184" y="48836"/>
                </a:lnTo>
                <a:lnTo>
                  <a:pt x="3370" y="49059"/>
                </a:lnTo>
                <a:lnTo>
                  <a:pt x="3519" y="49208"/>
                </a:lnTo>
                <a:lnTo>
                  <a:pt x="3724" y="49432"/>
                </a:lnTo>
                <a:lnTo>
                  <a:pt x="3947" y="49636"/>
                </a:lnTo>
                <a:lnTo>
                  <a:pt x="4077" y="49729"/>
                </a:lnTo>
                <a:lnTo>
                  <a:pt x="4115" y="49767"/>
                </a:lnTo>
                <a:lnTo>
                  <a:pt x="4152" y="49767"/>
                </a:lnTo>
                <a:lnTo>
                  <a:pt x="4189" y="49748"/>
                </a:lnTo>
                <a:lnTo>
                  <a:pt x="4226" y="49711"/>
                </a:lnTo>
                <a:lnTo>
                  <a:pt x="4338" y="49581"/>
                </a:lnTo>
                <a:lnTo>
                  <a:pt x="4543" y="49320"/>
                </a:lnTo>
                <a:lnTo>
                  <a:pt x="4636" y="49171"/>
                </a:lnTo>
                <a:lnTo>
                  <a:pt x="4710" y="49022"/>
                </a:lnTo>
                <a:lnTo>
                  <a:pt x="4729" y="48929"/>
                </a:lnTo>
                <a:lnTo>
                  <a:pt x="4748" y="48780"/>
                </a:lnTo>
                <a:lnTo>
                  <a:pt x="4748" y="48724"/>
                </a:lnTo>
                <a:lnTo>
                  <a:pt x="4729" y="48687"/>
                </a:lnTo>
                <a:lnTo>
                  <a:pt x="4710" y="48668"/>
                </a:lnTo>
                <a:lnTo>
                  <a:pt x="4692" y="48687"/>
                </a:lnTo>
                <a:lnTo>
                  <a:pt x="4636" y="48743"/>
                </a:lnTo>
                <a:lnTo>
                  <a:pt x="4375" y="49096"/>
                </a:lnTo>
                <a:lnTo>
                  <a:pt x="4133" y="49469"/>
                </a:lnTo>
                <a:lnTo>
                  <a:pt x="3947" y="49227"/>
                </a:lnTo>
                <a:lnTo>
                  <a:pt x="3686" y="48892"/>
                </a:lnTo>
                <a:lnTo>
                  <a:pt x="3537" y="48743"/>
                </a:lnTo>
                <a:lnTo>
                  <a:pt x="3388" y="48612"/>
                </a:lnTo>
                <a:lnTo>
                  <a:pt x="3258" y="48519"/>
                </a:lnTo>
                <a:lnTo>
                  <a:pt x="3202" y="48501"/>
                </a:lnTo>
                <a:close/>
                <a:moveTo>
                  <a:pt x="34127" y="48631"/>
                </a:moveTo>
                <a:lnTo>
                  <a:pt x="34090" y="48668"/>
                </a:lnTo>
                <a:lnTo>
                  <a:pt x="34015" y="48761"/>
                </a:lnTo>
                <a:lnTo>
                  <a:pt x="33941" y="48910"/>
                </a:lnTo>
                <a:lnTo>
                  <a:pt x="33848" y="49078"/>
                </a:lnTo>
                <a:lnTo>
                  <a:pt x="33755" y="49227"/>
                </a:lnTo>
                <a:lnTo>
                  <a:pt x="33643" y="49357"/>
                </a:lnTo>
                <a:lnTo>
                  <a:pt x="33587" y="49413"/>
                </a:lnTo>
                <a:lnTo>
                  <a:pt x="33531" y="49450"/>
                </a:lnTo>
                <a:lnTo>
                  <a:pt x="33475" y="49469"/>
                </a:lnTo>
                <a:lnTo>
                  <a:pt x="33419" y="49487"/>
                </a:lnTo>
                <a:lnTo>
                  <a:pt x="33364" y="49469"/>
                </a:lnTo>
                <a:lnTo>
                  <a:pt x="33308" y="49432"/>
                </a:lnTo>
                <a:lnTo>
                  <a:pt x="33252" y="49376"/>
                </a:lnTo>
                <a:lnTo>
                  <a:pt x="33196" y="49301"/>
                </a:lnTo>
                <a:lnTo>
                  <a:pt x="33103" y="49134"/>
                </a:lnTo>
                <a:lnTo>
                  <a:pt x="33028" y="48966"/>
                </a:lnTo>
                <a:lnTo>
                  <a:pt x="32935" y="48817"/>
                </a:lnTo>
                <a:lnTo>
                  <a:pt x="32861" y="48743"/>
                </a:lnTo>
                <a:lnTo>
                  <a:pt x="32786" y="48687"/>
                </a:lnTo>
                <a:lnTo>
                  <a:pt x="32731" y="48650"/>
                </a:lnTo>
                <a:lnTo>
                  <a:pt x="32675" y="48650"/>
                </a:lnTo>
                <a:lnTo>
                  <a:pt x="32637" y="48668"/>
                </a:lnTo>
                <a:lnTo>
                  <a:pt x="32619" y="48705"/>
                </a:lnTo>
                <a:lnTo>
                  <a:pt x="32619" y="48799"/>
                </a:lnTo>
                <a:lnTo>
                  <a:pt x="32637" y="48910"/>
                </a:lnTo>
                <a:lnTo>
                  <a:pt x="32693" y="49041"/>
                </a:lnTo>
                <a:lnTo>
                  <a:pt x="32786" y="49190"/>
                </a:lnTo>
                <a:lnTo>
                  <a:pt x="32879" y="49357"/>
                </a:lnTo>
                <a:lnTo>
                  <a:pt x="33010" y="49506"/>
                </a:lnTo>
                <a:lnTo>
                  <a:pt x="33140" y="49636"/>
                </a:lnTo>
                <a:lnTo>
                  <a:pt x="33289" y="49729"/>
                </a:lnTo>
                <a:lnTo>
                  <a:pt x="33364" y="49767"/>
                </a:lnTo>
                <a:lnTo>
                  <a:pt x="33494" y="49767"/>
                </a:lnTo>
                <a:lnTo>
                  <a:pt x="33568" y="49748"/>
                </a:lnTo>
                <a:lnTo>
                  <a:pt x="33643" y="49711"/>
                </a:lnTo>
                <a:lnTo>
                  <a:pt x="33699" y="49655"/>
                </a:lnTo>
                <a:lnTo>
                  <a:pt x="33829" y="49506"/>
                </a:lnTo>
                <a:lnTo>
                  <a:pt x="33941" y="49338"/>
                </a:lnTo>
                <a:lnTo>
                  <a:pt x="34015" y="49190"/>
                </a:lnTo>
                <a:lnTo>
                  <a:pt x="34108" y="49022"/>
                </a:lnTo>
                <a:lnTo>
                  <a:pt x="34146" y="48929"/>
                </a:lnTo>
                <a:lnTo>
                  <a:pt x="34164" y="48854"/>
                </a:lnTo>
                <a:lnTo>
                  <a:pt x="34164" y="48705"/>
                </a:lnTo>
                <a:lnTo>
                  <a:pt x="34164" y="48668"/>
                </a:lnTo>
                <a:lnTo>
                  <a:pt x="34146" y="48631"/>
                </a:lnTo>
                <a:close/>
                <a:moveTo>
                  <a:pt x="64716" y="48743"/>
                </a:moveTo>
                <a:lnTo>
                  <a:pt x="64623" y="48780"/>
                </a:lnTo>
                <a:lnTo>
                  <a:pt x="64549" y="48817"/>
                </a:lnTo>
                <a:lnTo>
                  <a:pt x="64474" y="48892"/>
                </a:lnTo>
                <a:lnTo>
                  <a:pt x="64418" y="48966"/>
                </a:lnTo>
                <a:lnTo>
                  <a:pt x="64363" y="49041"/>
                </a:lnTo>
                <a:lnTo>
                  <a:pt x="64270" y="49227"/>
                </a:lnTo>
                <a:lnTo>
                  <a:pt x="64176" y="49357"/>
                </a:lnTo>
                <a:lnTo>
                  <a:pt x="64065" y="49543"/>
                </a:lnTo>
                <a:lnTo>
                  <a:pt x="64028" y="49618"/>
                </a:lnTo>
                <a:lnTo>
                  <a:pt x="64028" y="49692"/>
                </a:lnTo>
                <a:lnTo>
                  <a:pt x="64028" y="49729"/>
                </a:lnTo>
                <a:lnTo>
                  <a:pt x="64046" y="49748"/>
                </a:lnTo>
                <a:lnTo>
                  <a:pt x="64083" y="49767"/>
                </a:lnTo>
                <a:lnTo>
                  <a:pt x="64195" y="49767"/>
                </a:lnTo>
                <a:lnTo>
                  <a:pt x="64251" y="49748"/>
                </a:lnTo>
                <a:lnTo>
                  <a:pt x="64307" y="49711"/>
                </a:lnTo>
                <a:lnTo>
                  <a:pt x="64344" y="49674"/>
                </a:lnTo>
                <a:lnTo>
                  <a:pt x="64400" y="49562"/>
                </a:lnTo>
                <a:lnTo>
                  <a:pt x="64456" y="49432"/>
                </a:lnTo>
                <a:lnTo>
                  <a:pt x="64512" y="49283"/>
                </a:lnTo>
                <a:lnTo>
                  <a:pt x="64567" y="49171"/>
                </a:lnTo>
                <a:lnTo>
                  <a:pt x="64605" y="49134"/>
                </a:lnTo>
                <a:lnTo>
                  <a:pt x="64642" y="49078"/>
                </a:lnTo>
                <a:lnTo>
                  <a:pt x="64698" y="49059"/>
                </a:lnTo>
                <a:lnTo>
                  <a:pt x="64754" y="49041"/>
                </a:lnTo>
                <a:lnTo>
                  <a:pt x="64828" y="49059"/>
                </a:lnTo>
                <a:lnTo>
                  <a:pt x="64865" y="49078"/>
                </a:lnTo>
                <a:lnTo>
                  <a:pt x="64921" y="49096"/>
                </a:lnTo>
                <a:lnTo>
                  <a:pt x="64958" y="49152"/>
                </a:lnTo>
                <a:lnTo>
                  <a:pt x="65014" y="49245"/>
                </a:lnTo>
                <a:lnTo>
                  <a:pt x="65070" y="49357"/>
                </a:lnTo>
                <a:lnTo>
                  <a:pt x="65219" y="49562"/>
                </a:lnTo>
                <a:lnTo>
                  <a:pt x="65349" y="49729"/>
                </a:lnTo>
                <a:lnTo>
                  <a:pt x="65349" y="49599"/>
                </a:lnTo>
                <a:lnTo>
                  <a:pt x="65312" y="49450"/>
                </a:lnTo>
                <a:lnTo>
                  <a:pt x="65275" y="49301"/>
                </a:lnTo>
                <a:lnTo>
                  <a:pt x="65219" y="49152"/>
                </a:lnTo>
                <a:lnTo>
                  <a:pt x="65145" y="49003"/>
                </a:lnTo>
                <a:lnTo>
                  <a:pt x="65052" y="48892"/>
                </a:lnTo>
                <a:lnTo>
                  <a:pt x="64958" y="48799"/>
                </a:lnTo>
                <a:lnTo>
                  <a:pt x="64884" y="48761"/>
                </a:lnTo>
                <a:lnTo>
                  <a:pt x="64828" y="48761"/>
                </a:lnTo>
                <a:lnTo>
                  <a:pt x="64716" y="48743"/>
                </a:lnTo>
                <a:close/>
                <a:moveTo>
                  <a:pt x="54849" y="48501"/>
                </a:moveTo>
                <a:lnTo>
                  <a:pt x="54812" y="48519"/>
                </a:lnTo>
                <a:lnTo>
                  <a:pt x="54774" y="48557"/>
                </a:lnTo>
                <a:lnTo>
                  <a:pt x="54774" y="48612"/>
                </a:lnTo>
                <a:lnTo>
                  <a:pt x="54774" y="48650"/>
                </a:lnTo>
                <a:lnTo>
                  <a:pt x="54793" y="48780"/>
                </a:lnTo>
                <a:lnTo>
                  <a:pt x="54849" y="48929"/>
                </a:lnTo>
                <a:lnTo>
                  <a:pt x="54998" y="49227"/>
                </a:lnTo>
                <a:lnTo>
                  <a:pt x="55109" y="49413"/>
                </a:lnTo>
                <a:lnTo>
                  <a:pt x="55221" y="49674"/>
                </a:lnTo>
                <a:lnTo>
                  <a:pt x="55258" y="49748"/>
                </a:lnTo>
                <a:lnTo>
                  <a:pt x="55314" y="49785"/>
                </a:lnTo>
                <a:lnTo>
                  <a:pt x="55389" y="49785"/>
                </a:lnTo>
                <a:lnTo>
                  <a:pt x="55463" y="49729"/>
                </a:lnTo>
                <a:lnTo>
                  <a:pt x="55538" y="49655"/>
                </a:lnTo>
                <a:lnTo>
                  <a:pt x="55649" y="49543"/>
                </a:lnTo>
                <a:lnTo>
                  <a:pt x="55891" y="49301"/>
                </a:lnTo>
                <a:lnTo>
                  <a:pt x="56003" y="49171"/>
                </a:lnTo>
                <a:lnTo>
                  <a:pt x="56078" y="49041"/>
                </a:lnTo>
                <a:lnTo>
                  <a:pt x="56115" y="48985"/>
                </a:lnTo>
                <a:lnTo>
                  <a:pt x="56152" y="48854"/>
                </a:lnTo>
                <a:lnTo>
                  <a:pt x="56152" y="48799"/>
                </a:lnTo>
                <a:lnTo>
                  <a:pt x="56152" y="48761"/>
                </a:lnTo>
                <a:lnTo>
                  <a:pt x="56115" y="48761"/>
                </a:lnTo>
                <a:lnTo>
                  <a:pt x="56040" y="48799"/>
                </a:lnTo>
                <a:lnTo>
                  <a:pt x="55873" y="48947"/>
                </a:lnTo>
                <a:lnTo>
                  <a:pt x="55705" y="49115"/>
                </a:lnTo>
                <a:lnTo>
                  <a:pt x="55389" y="49432"/>
                </a:lnTo>
                <a:lnTo>
                  <a:pt x="55333" y="49208"/>
                </a:lnTo>
                <a:lnTo>
                  <a:pt x="55203" y="48892"/>
                </a:lnTo>
                <a:lnTo>
                  <a:pt x="55128" y="48724"/>
                </a:lnTo>
                <a:lnTo>
                  <a:pt x="55035" y="48594"/>
                </a:lnTo>
                <a:lnTo>
                  <a:pt x="54979" y="48557"/>
                </a:lnTo>
                <a:lnTo>
                  <a:pt x="54942" y="48519"/>
                </a:lnTo>
                <a:lnTo>
                  <a:pt x="54886" y="48501"/>
                </a:lnTo>
                <a:close/>
                <a:moveTo>
                  <a:pt x="69520" y="48482"/>
                </a:moveTo>
                <a:lnTo>
                  <a:pt x="69483" y="48519"/>
                </a:lnTo>
                <a:lnTo>
                  <a:pt x="69464" y="48557"/>
                </a:lnTo>
                <a:lnTo>
                  <a:pt x="69445" y="48594"/>
                </a:lnTo>
                <a:lnTo>
                  <a:pt x="69445" y="48650"/>
                </a:lnTo>
                <a:lnTo>
                  <a:pt x="69483" y="48761"/>
                </a:lnTo>
                <a:lnTo>
                  <a:pt x="69557" y="48892"/>
                </a:lnTo>
                <a:lnTo>
                  <a:pt x="69706" y="49152"/>
                </a:lnTo>
                <a:lnTo>
                  <a:pt x="69836" y="49320"/>
                </a:lnTo>
                <a:lnTo>
                  <a:pt x="69985" y="49562"/>
                </a:lnTo>
                <a:lnTo>
                  <a:pt x="70041" y="49655"/>
                </a:lnTo>
                <a:lnTo>
                  <a:pt x="70116" y="49748"/>
                </a:lnTo>
                <a:lnTo>
                  <a:pt x="70190" y="49785"/>
                </a:lnTo>
                <a:lnTo>
                  <a:pt x="70265" y="49785"/>
                </a:lnTo>
                <a:lnTo>
                  <a:pt x="70358" y="49729"/>
                </a:lnTo>
                <a:lnTo>
                  <a:pt x="70469" y="49618"/>
                </a:lnTo>
                <a:lnTo>
                  <a:pt x="70693" y="49338"/>
                </a:lnTo>
                <a:lnTo>
                  <a:pt x="70786" y="49190"/>
                </a:lnTo>
                <a:lnTo>
                  <a:pt x="70879" y="49022"/>
                </a:lnTo>
                <a:lnTo>
                  <a:pt x="70898" y="48966"/>
                </a:lnTo>
                <a:lnTo>
                  <a:pt x="70935" y="48817"/>
                </a:lnTo>
                <a:lnTo>
                  <a:pt x="70935" y="48761"/>
                </a:lnTo>
                <a:lnTo>
                  <a:pt x="70916" y="48724"/>
                </a:lnTo>
                <a:lnTo>
                  <a:pt x="70879" y="48724"/>
                </a:lnTo>
                <a:lnTo>
                  <a:pt x="70804" y="48761"/>
                </a:lnTo>
                <a:lnTo>
                  <a:pt x="70656" y="48910"/>
                </a:lnTo>
                <a:lnTo>
                  <a:pt x="70507" y="49078"/>
                </a:lnTo>
                <a:lnTo>
                  <a:pt x="70246" y="49432"/>
                </a:lnTo>
                <a:lnTo>
                  <a:pt x="70134" y="49208"/>
                </a:lnTo>
                <a:lnTo>
                  <a:pt x="69929" y="48873"/>
                </a:lnTo>
                <a:lnTo>
                  <a:pt x="69818" y="48705"/>
                </a:lnTo>
                <a:lnTo>
                  <a:pt x="69706" y="48575"/>
                </a:lnTo>
                <a:lnTo>
                  <a:pt x="69594" y="48501"/>
                </a:lnTo>
                <a:lnTo>
                  <a:pt x="69557" y="48482"/>
                </a:lnTo>
                <a:close/>
                <a:moveTo>
                  <a:pt x="73225" y="48631"/>
                </a:moveTo>
                <a:lnTo>
                  <a:pt x="73169" y="48650"/>
                </a:lnTo>
                <a:lnTo>
                  <a:pt x="73150" y="48668"/>
                </a:lnTo>
                <a:lnTo>
                  <a:pt x="73132" y="48687"/>
                </a:lnTo>
                <a:lnTo>
                  <a:pt x="73132" y="48743"/>
                </a:lnTo>
                <a:lnTo>
                  <a:pt x="73169" y="48854"/>
                </a:lnTo>
                <a:lnTo>
                  <a:pt x="73243" y="49003"/>
                </a:lnTo>
                <a:lnTo>
                  <a:pt x="73411" y="49264"/>
                </a:lnTo>
                <a:lnTo>
                  <a:pt x="73523" y="49450"/>
                </a:lnTo>
                <a:lnTo>
                  <a:pt x="73690" y="49692"/>
                </a:lnTo>
                <a:lnTo>
                  <a:pt x="73765" y="49748"/>
                </a:lnTo>
                <a:lnTo>
                  <a:pt x="73821" y="49785"/>
                </a:lnTo>
                <a:lnTo>
                  <a:pt x="73895" y="49767"/>
                </a:lnTo>
                <a:lnTo>
                  <a:pt x="73970" y="49711"/>
                </a:lnTo>
                <a:lnTo>
                  <a:pt x="74044" y="49618"/>
                </a:lnTo>
                <a:lnTo>
                  <a:pt x="74156" y="49487"/>
                </a:lnTo>
                <a:lnTo>
                  <a:pt x="74342" y="49264"/>
                </a:lnTo>
                <a:lnTo>
                  <a:pt x="74509" y="49022"/>
                </a:lnTo>
                <a:lnTo>
                  <a:pt x="74603" y="48817"/>
                </a:lnTo>
                <a:lnTo>
                  <a:pt x="74640" y="48687"/>
                </a:lnTo>
                <a:lnTo>
                  <a:pt x="74621" y="48668"/>
                </a:lnTo>
                <a:lnTo>
                  <a:pt x="74603" y="48687"/>
                </a:lnTo>
                <a:lnTo>
                  <a:pt x="74398" y="48910"/>
                </a:lnTo>
                <a:lnTo>
                  <a:pt x="74212" y="49134"/>
                </a:lnTo>
                <a:lnTo>
                  <a:pt x="73858" y="49599"/>
                </a:lnTo>
                <a:lnTo>
                  <a:pt x="73746" y="49376"/>
                </a:lnTo>
                <a:lnTo>
                  <a:pt x="73597" y="49059"/>
                </a:lnTo>
                <a:lnTo>
                  <a:pt x="73504" y="48910"/>
                </a:lnTo>
                <a:lnTo>
                  <a:pt x="73411" y="48780"/>
                </a:lnTo>
                <a:lnTo>
                  <a:pt x="73299" y="48687"/>
                </a:lnTo>
                <a:lnTo>
                  <a:pt x="73262" y="48650"/>
                </a:lnTo>
                <a:lnTo>
                  <a:pt x="73225" y="48631"/>
                </a:lnTo>
                <a:close/>
                <a:moveTo>
                  <a:pt x="21653" y="48557"/>
                </a:moveTo>
                <a:lnTo>
                  <a:pt x="21634" y="48575"/>
                </a:lnTo>
                <a:lnTo>
                  <a:pt x="21616" y="48612"/>
                </a:lnTo>
                <a:lnTo>
                  <a:pt x="21634" y="48724"/>
                </a:lnTo>
                <a:lnTo>
                  <a:pt x="21690" y="48854"/>
                </a:lnTo>
                <a:lnTo>
                  <a:pt x="21839" y="49115"/>
                </a:lnTo>
                <a:lnTo>
                  <a:pt x="21932" y="49301"/>
                </a:lnTo>
                <a:lnTo>
                  <a:pt x="22081" y="49562"/>
                </a:lnTo>
                <a:lnTo>
                  <a:pt x="22155" y="49674"/>
                </a:lnTo>
                <a:lnTo>
                  <a:pt x="22230" y="49767"/>
                </a:lnTo>
                <a:lnTo>
                  <a:pt x="22304" y="49823"/>
                </a:lnTo>
                <a:lnTo>
                  <a:pt x="22398" y="49823"/>
                </a:lnTo>
                <a:lnTo>
                  <a:pt x="22435" y="49804"/>
                </a:lnTo>
                <a:lnTo>
                  <a:pt x="22491" y="49767"/>
                </a:lnTo>
                <a:lnTo>
                  <a:pt x="22621" y="49636"/>
                </a:lnTo>
                <a:lnTo>
                  <a:pt x="22826" y="49394"/>
                </a:lnTo>
                <a:lnTo>
                  <a:pt x="22919" y="49264"/>
                </a:lnTo>
                <a:lnTo>
                  <a:pt x="22975" y="49134"/>
                </a:lnTo>
                <a:lnTo>
                  <a:pt x="22993" y="49022"/>
                </a:lnTo>
                <a:lnTo>
                  <a:pt x="23012" y="48873"/>
                </a:lnTo>
                <a:lnTo>
                  <a:pt x="22993" y="48817"/>
                </a:lnTo>
                <a:lnTo>
                  <a:pt x="22975" y="48799"/>
                </a:lnTo>
                <a:lnTo>
                  <a:pt x="22937" y="48799"/>
                </a:lnTo>
                <a:lnTo>
                  <a:pt x="22882" y="48873"/>
                </a:lnTo>
                <a:lnTo>
                  <a:pt x="22658" y="49227"/>
                </a:lnTo>
                <a:lnTo>
                  <a:pt x="22528" y="49394"/>
                </a:lnTo>
                <a:lnTo>
                  <a:pt x="22379" y="49562"/>
                </a:lnTo>
                <a:lnTo>
                  <a:pt x="22267" y="49320"/>
                </a:lnTo>
                <a:lnTo>
                  <a:pt x="22118" y="49022"/>
                </a:lnTo>
                <a:lnTo>
                  <a:pt x="22044" y="48873"/>
                </a:lnTo>
                <a:lnTo>
                  <a:pt x="21951" y="48724"/>
                </a:lnTo>
                <a:lnTo>
                  <a:pt x="21858" y="48631"/>
                </a:lnTo>
                <a:lnTo>
                  <a:pt x="21765" y="48575"/>
                </a:lnTo>
                <a:lnTo>
                  <a:pt x="21709" y="48557"/>
                </a:lnTo>
                <a:close/>
                <a:moveTo>
                  <a:pt x="59838" y="48557"/>
                </a:moveTo>
                <a:lnTo>
                  <a:pt x="59801" y="48594"/>
                </a:lnTo>
                <a:lnTo>
                  <a:pt x="59485" y="49096"/>
                </a:lnTo>
                <a:lnTo>
                  <a:pt x="59299" y="49338"/>
                </a:lnTo>
                <a:lnTo>
                  <a:pt x="59131" y="49562"/>
                </a:lnTo>
                <a:lnTo>
                  <a:pt x="59019" y="49376"/>
                </a:lnTo>
                <a:lnTo>
                  <a:pt x="58852" y="49059"/>
                </a:lnTo>
                <a:lnTo>
                  <a:pt x="58759" y="48910"/>
                </a:lnTo>
                <a:lnTo>
                  <a:pt x="58647" y="48799"/>
                </a:lnTo>
                <a:lnTo>
                  <a:pt x="58610" y="48761"/>
                </a:lnTo>
                <a:lnTo>
                  <a:pt x="58554" y="48724"/>
                </a:lnTo>
                <a:lnTo>
                  <a:pt x="58517" y="48724"/>
                </a:lnTo>
                <a:lnTo>
                  <a:pt x="58479" y="48743"/>
                </a:lnTo>
                <a:lnTo>
                  <a:pt x="58442" y="48761"/>
                </a:lnTo>
                <a:lnTo>
                  <a:pt x="58423" y="48799"/>
                </a:lnTo>
                <a:lnTo>
                  <a:pt x="58423" y="48873"/>
                </a:lnTo>
                <a:lnTo>
                  <a:pt x="58461" y="48966"/>
                </a:lnTo>
                <a:lnTo>
                  <a:pt x="58517" y="49078"/>
                </a:lnTo>
                <a:lnTo>
                  <a:pt x="58666" y="49283"/>
                </a:lnTo>
                <a:lnTo>
                  <a:pt x="58777" y="49413"/>
                </a:lnTo>
                <a:lnTo>
                  <a:pt x="58926" y="49674"/>
                </a:lnTo>
                <a:lnTo>
                  <a:pt x="59001" y="49767"/>
                </a:lnTo>
                <a:lnTo>
                  <a:pt x="59056" y="49804"/>
                </a:lnTo>
                <a:lnTo>
                  <a:pt x="59112" y="49823"/>
                </a:lnTo>
                <a:lnTo>
                  <a:pt x="59187" y="49785"/>
                </a:lnTo>
                <a:lnTo>
                  <a:pt x="59280" y="49711"/>
                </a:lnTo>
                <a:lnTo>
                  <a:pt x="59392" y="49562"/>
                </a:lnTo>
                <a:lnTo>
                  <a:pt x="59596" y="49283"/>
                </a:lnTo>
                <a:lnTo>
                  <a:pt x="59690" y="49115"/>
                </a:lnTo>
                <a:lnTo>
                  <a:pt x="59783" y="48966"/>
                </a:lnTo>
                <a:lnTo>
                  <a:pt x="59838" y="48705"/>
                </a:lnTo>
                <a:lnTo>
                  <a:pt x="59857" y="48575"/>
                </a:lnTo>
                <a:lnTo>
                  <a:pt x="59838" y="48557"/>
                </a:lnTo>
                <a:close/>
                <a:moveTo>
                  <a:pt x="68384" y="48482"/>
                </a:moveTo>
                <a:lnTo>
                  <a:pt x="68310" y="48501"/>
                </a:lnTo>
                <a:lnTo>
                  <a:pt x="68254" y="48519"/>
                </a:lnTo>
                <a:lnTo>
                  <a:pt x="68198" y="48575"/>
                </a:lnTo>
                <a:lnTo>
                  <a:pt x="68161" y="48631"/>
                </a:lnTo>
                <a:lnTo>
                  <a:pt x="68068" y="48799"/>
                </a:lnTo>
                <a:lnTo>
                  <a:pt x="67975" y="48966"/>
                </a:lnTo>
                <a:lnTo>
                  <a:pt x="67900" y="49134"/>
                </a:lnTo>
                <a:lnTo>
                  <a:pt x="67844" y="49283"/>
                </a:lnTo>
                <a:lnTo>
                  <a:pt x="67751" y="49394"/>
                </a:lnTo>
                <a:lnTo>
                  <a:pt x="67621" y="49543"/>
                </a:lnTo>
                <a:lnTo>
                  <a:pt x="67565" y="49618"/>
                </a:lnTo>
                <a:lnTo>
                  <a:pt x="67528" y="49692"/>
                </a:lnTo>
                <a:lnTo>
                  <a:pt x="67528" y="49748"/>
                </a:lnTo>
                <a:lnTo>
                  <a:pt x="67528" y="49785"/>
                </a:lnTo>
                <a:lnTo>
                  <a:pt x="67565" y="49804"/>
                </a:lnTo>
                <a:lnTo>
                  <a:pt x="67602" y="49823"/>
                </a:lnTo>
                <a:lnTo>
                  <a:pt x="67714" y="49823"/>
                </a:lnTo>
                <a:lnTo>
                  <a:pt x="67788" y="49767"/>
                </a:lnTo>
                <a:lnTo>
                  <a:pt x="67863" y="49711"/>
                </a:lnTo>
                <a:lnTo>
                  <a:pt x="67993" y="49543"/>
                </a:lnTo>
                <a:lnTo>
                  <a:pt x="68068" y="49413"/>
                </a:lnTo>
                <a:lnTo>
                  <a:pt x="68123" y="49283"/>
                </a:lnTo>
                <a:lnTo>
                  <a:pt x="68179" y="49115"/>
                </a:lnTo>
                <a:lnTo>
                  <a:pt x="68235" y="48947"/>
                </a:lnTo>
                <a:lnTo>
                  <a:pt x="68272" y="48892"/>
                </a:lnTo>
                <a:lnTo>
                  <a:pt x="68310" y="48854"/>
                </a:lnTo>
                <a:lnTo>
                  <a:pt x="68347" y="48836"/>
                </a:lnTo>
                <a:lnTo>
                  <a:pt x="68384" y="48836"/>
                </a:lnTo>
                <a:lnTo>
                  <a:pt x="68459" y="48873"/>
                </a:lnTo>
                <a:lnTo>
                  <a:pt x="68533" y="48929"/>
                </a:lnTo>
                <a:lnTo>
                  <a:pt x="68589" y="49003"/>
                </a:lnTo>
                <a:lnTo>
                  <a:pt x="68701" y="49190"/>
                </a:lnTo>
                <a:lnTo>
                  <a:pt x="68775" y="49338"/>
                </a:lnTo>
                <a:lnTo>
                  <a:pt x="68868" y="49506"/>
                </a:lnTo>
                <a:lnTo>
                  <a:pt x="68999" y="49692"/>
                </a:lnTo>
                <a:lnTo>
                  <a:pt x="69073" y="49748"/>
                </a:lnTo>
                <a:lnTo>
                  <a:pt x="69129" y="49785"/>
                </a:lnTo>
                <a:lnTo>
                  <a:pt x="69147" y="49785"/>
                </a:lnTo>
                <a:lnTo>
                  <a:pt x="69185" y="49767"/>
                </a:lnTo>
                <a:lnTo>
                  <a:pt x="69203" y="49729"/>
                </a:lnTo>
                <a:lnTo>
                  <a:pt x="69222" y="49674"/>
                </a:lnTo>
                <a:lnTo>
                  <a:pt x="69222" y="49599"/>
                </a:lnTo>
                <a:lnTo>
                  <a:pt x="69166" y="49487"/>
                </a:lnTo>
                <a:lnTo>
                  <a:pt x="69092" y="49338"/>
                </a:lnTo>
                <a:lnTo>
                  <a:pt x="68999" y="49190"/>
                </a:lnTo>
                <a:lnTo>
                  <a:pt x="68812" y="48910"/>
                </a:lnTo>
                <a:lnTo>
                  <a:pt x="68682" y="48724"/>
                </a:lnTo>
                <a:lnTo>
                  <a:pt x="68589" y="48612"/>
                </a:lnTo>
                <a:lnTo>
                  <a:pt x="68514" y="48538"/>
                </a:lnTo>
                <a:lnTo>
                  <a:pt x="68440" y="48501"/>
                </a:lnTo>
                <a:lnTo>
                  <a:pt x="68384" y="48482"/>
                </a:lnTo>
                <a:close/>
                <a:moveTo>
                  <a:pt x="81957" y="48705"/>
                </a:moveTo>
                <a:lnTo>
                  <a:pt x="81919" y="48724"/>
                </a:lnTo>
                <a:lnTo>
                  <a:pt x="81789" y="48799"/>
                </a:lnTo>
                <a:lnTo>
                  <a:pt x="81696" y="48892"/>
                </a:lnTo>
                <a:lnTo>
                  <a:pt x="81491" y="49096"/>
                </a:lnTo>
                <a:lnTo>
                  <a:pt x="81305" y="49320"/>
                </a:lnTo>
                <a:lnTo>
                  <a:pt x="81119" y="49543"/>
                </a:lnTo>
                <a:lnTo>
                  <a:pt x="80933" y="49115"/>
                </a:lnTo>
                <a:lnTo>
                  <a:pt x="80858" y="49003"/>
                </a:lnTo>
                <a:lnTo>
                  <a:pt x="80784" y="48892"/>
                </a:lnTo>
                <a:lnTo>
                  <a:pt x="80709" y="48799"/>
                </a:lnTo>
                <a:lnTo>
                  <a:pt x="80635" y="48761"/>
                </a:lnTo>
                <a:lnTo>
                  <a:pt x="80542" y="48761"/>
                </a:lnTo>
                <a:lnTo>
                  <a:pt x="80523" y="48799"/>
                </a:lnTo>
                <a:lnTo>
                  <a:pt x="80523" y="48836"/>
                </a:lnTo>
                <a:lnTo>
                  <a:pt x="80542" y="48947"/>
                </a:lnTo>
                <a:lnTo>
                  <a:pt x="80598" y="49096"/>
                </a:lnTo>
                <a:lnTo>
                  <a:pt x="80747" y="49376"/>
                </a:lnTo>
                <a:lnTo>
                  <a:pt x="80840" y="49543"/>
                </a:lnTo>
                <a:lnTo>
                  <a:pt x="80933" y="49692"/>
                </a:lnTo>
                <a:lnTo>
                  <a:pt x="81026" y="49785"/>
                </a:lnTo>
                <a:lnTo>
                  <a:pt x="81100" y="49823"/>
                </a:lnTo>
                <a:lnTo>
                  <a:pt x="81156" y="49823"/>
                </a:lnTo>
                <a:lnTo>
                  <a:pt x="81231" y="49767"/>
                </a:lnTo>
                <a:lnTo>
                  <a:pt x="81324" y="49692"/>
                </a:lnTo>
                <a:lnTo>
                  <a:pt x="81510" y="49469"/>
                </a:lnTo>
                <a:lnTo>
                  <a:pt x="81677" y="49283"/>
                </a:lnTo>
                <a:lnTo>
                  <a:pt x="81845" y="49078"/>
                </a:lnTo>
                <a:lnTo>
                  <a:pt x="81938" y="48854"/>
                </a:lnTo>
                <a:lnTo>
                  <a:pt x="81975" y="48799"/>
                </a:lnTo>
                <a:lnTo>
                  <a:pt x="81975" y="48743"/>
                </a:lnTo>
                <a:lnTo>
                  <a:pt x="81957" y="48705"/>
                </a:lnTo>
                <a:close/>
                <a:moveTo>
                  <a:pt x="2011" y="48519"/>
                </a:moveTo>
                <a:lnTo>
                  <a:pt x="1955" y="48557"/>
                </a:lnTo>
                <a:lnTo>
                  <a:pt x="1825" y="48687"/>
                </a:lnTo>
                <a:lnTo>
                  <a:pt x="1713" y="48854"/>
                </a:lnTo>
                <a:lnTo>
                  <a:pt x="1601" y="49041"/>
                </a:lnTo>
                <a:lnTo>
                  <a:pt x="1508" y="49227"/>
                </a:lnTo>
                <a:lnTo>
                  <a:pt x="1452" y="49394"/>
                </a:lnTo>
                <a:lnTo>
                  <a:pt x="1434" y="49506"/>
                </a:lnTo>
                <a:lnTo>
                  <a:pt x="1452" y="49655"/>
                </a:lnTo>
                <a:lnTo>
                  <a:pt x="1471" y="49692"/>
                </a:lnTo>
                <a:lnTo>
                  <a:pt x="1508" y="49692"/>
                </a:lnTo>
                <a:lnTo>
                  <a:pt x="1545" y="49655"/>
                </a:lnTo>
                <a:lnTo>
                  <a:pt x="1620" y="49543"/>
                </a:lnTo>
                <a:lnTo>
                  <a:pt x="1731" y="49376"/>
                </a:lnTo>
                <a:lnTo>
                  <a:pt x="1825" y="49190"/>
                </a:lnTo>
                <a:lnTo>
                  <a:pt x="1918" y="49022"/>
                </a:lnTo>
                <a:lnTo>
                  <a:pt x="2029" y="48836"/>
                </a:lnTo>
                <a:lnTo>
                  <a:pt x="2141" y="49096"/>
                </a:lnTo>
                <a:lnTo>
                  <a:pt x="2327" y="49450"/>
                </a:lnTo>
                <a:lnTo>
                  <a:pt x="2420" y="49618"/>
                </a:lnTo>
                <a:lnTo>
                  <a:pt x="2513" y="49767"/>
                </a:lnTo>
                <a:lnTo>
                  <a:pt x="2569" y="49804"/>
                </a:lnTo>
                <a:lnTo>
                  <a:pt x="2607" y="49841"/>
                </a:lnTo>
                <a:lnTo>
                  <a:pt x="2662" y="49841"/>
                </a:lnTo>
                <a:lnTo>
                  <a:pt x="2700" y="49823"/>
                </a:lnTo>
                <a:lnTo>
                  <a:pt x="2718" y="49785"/>
                </a:lnTo>
                <a:lnTo>
                  <a:pt x="2737" y="49729"/>
                </a:lnTo>
                <a:lnTo>
                  <a:pt x="2737" y="49655"/>
                </a:lnTo>
                <a:lnTo>
                  <a:pt x="2718" y="49581"/>
                </a:lnTo>
                <a:lnTo>
                  <a:pt x="2644" y="49394"/>
                </a:lnTo>
                <a:lnTo>
                  <a:pt x="2551" y="49190"/>
                </a:lnTo>
                <a:lnTo>
                  <a:pt x="2309" y="48817"/>
                </a:lnTo>
                <a:lnTo>
                  <a:pt x="2141" y="48557"/>
                </a:lnTo>
                <a:lnTo>
                  <a:pt x="2104" y="48519"/>
                </a:lnTo>
                <a:close/>
                <a:moveTo>
                  <a:pt x="5679" y="48538"/>
                </a:moveTo>
                <a:lnTo>
                  <a:pt x="5623" y="48557"/>
                </a:lnTo>
                <a:lnTo>
                  <a:pt x="5567" y="48594"/>
                </a:lnTo>
                <a:lnTo>
                  <a:pt x="5455" y="48705"/>
                </a:lnTo>
                <a:lnTo>
                  <a:pt x="5343" y="48892"/>
                </a:lnTo>
                <a:lnTo>
                  <a:pt x="5250" y="49096"/>
                </a:lnTo>
                <a:lnTo>
                  <a:pt x="5176" y="49283"/>
                </a:lnTo>
                <a:lnTo>
                  <a:pt x="5120" y="49469"/>
                </a:lnTo>
                <a:lnTo>
                  <a:pt x="5120" y="49525"/>
                </a:lnTo>
                <a:lnTo>
                  <a:pt x="5139" y="49581"/>
                </a:lnTo>
                <a:lnTo>
                  <a:pt x="5194" y="49711"/>
                </a:lnTo>
                <a:lnTo>
                  <a:pt x="5213" y="49729"/>
                </a:lnTo>
                <a:lnTo>
                  <a:pt x="5232" y="49711"/>
                </a:lnTo>
                <a:lnTo>
                  <a:pt x="5269" y="49636"/>
                </a:lnTo>
                <a:lnTo>
                  <a:pt x="5325" y="49506"/>
                </a:lnTo>
                <a:lnTo>
                  <a:pt x="5455" y="49152"/>
                </a:lnTo>
                <a:lnTo>
                  <a:pt x="5530" y="48985"/>
                </a:lnTo>
                <a:lnTo>
                  <a:pt x="5641" y="48817"/>
                </a:lnTo>
                <a:lnTo>
                  <a:pt x="5772" y="49059"/>
                </a:lnTo>
                <a:lnTo>
                  <a:pt x="5976" y="49432"/>
                </a:lnTo>
                <a:lnTo>
                  <a:pt x="6088" y="49618"/>
                </a:lnTo>
                <a:lnTo>
                  <a:pt x="6200" y="49748"/>
                </a:lnTo>
                <a:lnTo>
                  <a:pt x="6237" y="49804"/>
                </a:lnTo>
                <a:lnTo>
                  <a:pt x="6293" y="49841"/>
                </a:lnTo>
                <a:lnTo>
                  <a:pt x="6330" y="49841"/>
                </a:lnTo>
                <a:lnTo>
                  <a:pt x="6367" y="49823"/>
                </a:lnTo>
                <a:lnTo>
                  <a:pt x="6386" y="49785"/>
                </a:lnTo>
                <a:lnTo>
                  <a:pt x="6405" y="49729"/>
                </a:lnTo>
                <a:lnTo>
                  <a:pt x="6386" y="49674"/>
                </a:lnTo>
                <a:lnTo>
                  <a:pt x="6367" y="49599"/>
                </a:lnTo>
                <a:lnTo>
                  <a:pt x="6293" y="49413"/>
                </a:lnTo>
                <a:lnTo>
                  <a:pt x="6181" y="49208"/>
                </a:lnTo>
                <a:lnTo>
                  <a:pt x="5921" y="48817"/>
                </a:lnTo>
                <a:lnTo>
                  <a:pt x="5753" y="48575"/>
                </a:lnTo>
                <a:lnTo>
                  <a:pt x="5716" y="48538"/>
                </a:lnTo>
                <a:close/>
                <a:moveTo>
                  <a:pt x="27871" y="48668"/>
                </a:moveTo>
                <a:lnTo>
                  <a:pt x="27760" y="48705"/>
                </a:lnTo>
                <a:lnTo>
                  <a:pt x="27685" y="48780"/>
                </a:lnTo>
                <a:lnTo>
                  <a:pt x="27611" y="48854"/>
                </a:lnTo>
                <a:lnTo>
                  <a:pt x="27555" y="48966"/>
                </a:lnTo>
                <a:lnTo>
                  <a:pt x="27517" y="49078"/>
                </a:lnTo>
                <a:lnTo>
                  <a:pt x="27424" y="49301"/>
                </a:lnTo>
                <a:lnTo>
                  <a:pt x="27369" y="49357"/>
                </a:lnTo>
                <a:lnTo>
                  <a:pt x="27275" y="49450"/>
                </a:lnTo>
                <a:lnTo>
                  <a:pt x="27089" y="49599"/>
                </a:lnTo>
                <a:lnTo>
                  <a:pt x="27033" y="49692"/>
                </a:lnTo>
                <a:lnTo>
                  <a:pt x="27015" y="49711"/>
                </a:lnTo>
                <a:lnTo>
                  <a:pt x="27015" y="49748"/>
                </a:lnTo>
                <a:lnTo>
                  <a:pt x="27015" y="49785"/>
                </a:lnTo>
                <a:lnTo>
                  <a:pt x="27052" y="49804"/>
                </a:lnTo>
                <a:lnTo>
                  <a:pt x="27089" y="49823"/>
                </a:lnTo>
                <a:lnTo>
                  <a:pt x="27164" y="49841"/>
                </a:lnTo>
                <a:lnTo>
                  <a:pt x="27257" y="49841"/>
                </a:lnTo>
                <a:lnTo>
                  <a:pt x="27331" y="49823"/>
                </a:lnTo>
                <a:lnTo>
                  <a:pt x="27387" y="49785"/>
                </a:lnTo>
                <a:lnTo>
                  <a:pt x="27443" y="49748"/>
                </a:lnTo>
                <a:lnTo>
                  <a:pt x="27480" y="49692"/>
                </a:lnTo>
                <a:lnTo>
                  <a:pt x="27517" y="49618"/>
                </a:lnTo>
                <a:lnTo>
                  <a:pt x="27592" y="49469"/>
                </a:lnTo>
                <a:lnTo>
                  <a:pt x="27629" y="49320"/>
                </a:lnTo>
                <a:lnTo>
                  <a:pt x="27685" y="49171"/>
                </a:lnTo>
                <a:lnTo>
                  <a:pt x="27760" y="49059"/>
                </a:lnTo>
                <a:lnTo>
                  <a:pt x="27797" y="49022"/>
                </a:lnTo>
                <a:lnTo>
                  <a:pt x="27853" y="48985"/>
                </a:lnTo>
                <a:lnTo>
                  <a:pt x="28002" y="48985"/>
                </a:lnTo>
                <a:lnTo>
                  <a:pt x="28057" y="49022"/>
                </a:lnTo>
                <a:lnTo>
                  <a:pt x="28132" y="49059"/>
                </a:lnTo>
                <a:lnTo>
                  <a:pt x="28244" y="49190"/>
                </a:lnTo>
                <a:lnTo>
                  <a:pt x="28337" y="49357"/>
                </a:lnTo>
                <a:lnTo>
                  <a:pt x="28430" y="49525"/>
                </a:lnTo>
                <a:lnTo>
                  <a:pt x="28523" y="49655"/>
                </a:lnTo>
                <a:lnTo>
                  <a:pt x="28560" y="49711"/>
                </a:lnTo>
                <a:lnTo>
                  <a:pt x="28616" y="49748"/>
                </a:lnTo>
                <a:lnTo>
                  <a:pt x="28653" y="49767"/>
                </a:lnTo>
                <a:lnTo>
                  <a:pt x="28709" y="49767"/>
                </a:lnTo>
                <a:lnTo>
                  <a:pt x="28746" y="49729"/>
                </a:lnTo>
                <a:lnTo>
                  <a:pt x="28765" y="49692"/>
                </a:lnTo>
                <a:lnTo>
                  <a:pt x="28765" y="49636"/>
                </a:lnTo>
                <a:lnTo>
                  <a:pt x="28728" y="49562"/>
                </a:lnTo>
                <a:lnTo>
                  <a:pt x="28653" y="49394"/>
                </a:lnTo>
                <a:lnTo>
                  <a:pt x="28541" y="49190"/>
                </a:lnTo>
                <a:lnTo>
                  <a:pt x="28393" y="49003"/>
                </a:lnTo>
                <a:lnTo>
                  <a:pt x="28244" y="48836"/>
                </a:lnTo>
                <a:lnTo>
                  <a:pt x="28113" y="48724"/>
                </a:lnTo>
                <a:lnTo>
                  <a:pt x="28057" y="48687"/>
                </a:lnTo>
                <a:lnTo>
                  <a:pt x="28002" y="48668"/>
                </a:lnTo>
                <a:close/>
                <a:moveTo>
                  <a:pt x="36342" y="48650"/>
                </a:moveTo>
                <a:lnTo>
                  <a:pt x="36305" y="48687"/>
                </a:lnTo>
                <a:lnTo>
                  <a:pt x="36305" y="48724"/>
                </a:lnTo>
                <a:lnTo>
                  <a:pt x="36305" y="48780"/>
                </a:lnTo>
                <a:lnTo>
                  <a:pt x="36342" y="48929"/>
                </a:lnTo>
                <a:lnTo>
                  <a:pt x="36436" y="49096"/>
                </a:lnTo>
                <a:lnTo>
                  <a:pt x="36622" y="49413"/>
                </a:lnTo>
                <a:lnTo>
                  <a:pt x="36752" y="49618"/>
                </a:lnTo>
                <a:lnTo>
                  <a:pt x="36845" y="49729"/>
                </a:lnTo>
                <a:lnTo>
                  <a:pt x="36920" y="49804"/>
                </a:lnTo>
                <a:lnTo>
                  <a:pt x="37013" y="49841"/>
                </a:lnTo>
                <a:lnTo>
                  <a:pt x="37087" y="49823"/>
                </a:lnTo>
                <a:lnTo>
                  <a:pt x="37162" y="49785"/>
                </a:lnTo>
                <a:lnTo>
                  <a:pt x="37255" y="49711"/>
                </a:lnTo>
                <a:lnTo>
                  <a:pt x="37441" y="49506"/>
                </a:lnTo>
                <a:lnTo>
                  <a:pt x="37608" y="49283"/>
                </a:lnTo>
                <a:lnTo>
                  <a:pt x="37739" y="49059"/>
                </a:lnTo>
                <a:lnTo>
                  <a:pt x="37795" y="48854"/>
                </a:lnTo>
                <a:lnTo>
                  <a:pt x="37813" y="48743"/>
                </a:lnTo>
                <a:lnTo>
                  <a:pt x="37813" y="48724"/>
                </a:lnTo>
                <a:lnTo>
                  <a:pt x="37776" y="48743"/>
                </a:lnTo>
                <a:lnTo>
                  <a:pt x="37627" y="48985"/>
                </a:lnTo>
                <a:lnTo>
                  <a:pt x="37441" y="49208"/>
                </a:lnTo>
                <a:lnTo>
                  <a:pt x="37236" y="49413"/>
                </a:lnTo>
                <a:lnTo>
                  <a:pt x="37013" y="49599"/>
                </a:lnTo>
                <a:lnTo>
                  <a:pt x="36920" y="49376"/>
                </a:lnTo>
                <a:lnTo>
                  <a:pt x="36752" y="49059"/>
                </a:lnTo>
                <a:lnTo>
                  <a:pt x="36678" y="48892"/>
                </a:lnTo>
                <a:lnTo>
                  <a:pt x="36584" y="48761"/>
                </a:lnTo>
                <a:lnTo>
                  <a:pt x="36473" y="48687"/>
                </a:lnTo>
                <a:lnTo>
                  <a:pt x="36436" y="48650"/>
                </a:lnTo>
                <a:close/>
                <a:moveTo>
                  <a:pt x="40122" y="48650"/>
                </a:moveTo>
                <a:lnTo>
                  <a:pt x="40066" y="48668"/>
                </a:lnTo>
                <a:lnTo>
                  <a:pt x="40047" y="48705"/>
                </a:lnTo>
                <a:lnTo>
                  <a:pt x="40029" y="48761"/>
                </a:lnTo>
                <a:lnTo>
                  <a:pt x="40047" y="48873"/>
                </a:lnTo>
                <a:lnTo>
                  <a:pt x="40103" y="49022"/>
                </a:lnTo>
                <a:lnTo>
                  <a:pt x="40178" y="49171"/>
                </a:lnTo>
                <a:lnTo>
                  <a:pt x="40252" y="49301"/>
                </a:lnTo>
                <a:lnTo>
                  <a:pt x="40345" y="49469"/>
                </a:lnTo>
                <a:lnTo>
                  <a:pt x="40532" y="49674"/>
                </a:lnTo>
                <a:lnTo>
                  <a:pt x="40625" y="49748"/>
                </a:lnTo>
                <a:lnTo>
                  <a:pt x="40718" y="49804"/>
                </a:lnTo>
                <a:lnTo>
                  <a:pt x="40811" y="49841"/>
                </a:lnTo>
                <a:lnTo>
                  <a:pt x="40885" y="49841"/>
                </a:lnTo>
                <a:lnTo>
                  <a:pt x="40941" y="49823"/>
                </a:lnTo>
                <a:lnTo>
                  <a:pt x="40978" y="49785"/>
                </a:lnTo>
                <a:lnTo>
                  <a:pt x="41071" y="49674"/>
                </a:lnTo>
                <a:lnTo>
                  <a:pt x="41202" y="49450"/>
                </a:lnTo>
                <a:lnTo>
                  <a:pt x="41313" y="49208"/>
                </a:lnTo>
                <a:lnTo>
                  <a:pt x="41407" y="48910"/>
                </a:lnTo>
                <a:lnTo>
                  <a:pt x="41444" y="48743"/>
                </a:lnTo>
                <a:lnTo>
                  <a:pt x="41444" y="48687"/>
                </a:lnTo>
                <a:lnTo>
                  <a:pt x="41407" y="48687"/>
                </a:lnTo>
                <a:lnTo>
                  <a:pt x="41313" y="48761"/>
                </a:lnTo>
                <a:lnTo>
                  <a:pt x="41220" y="48836"/>
                </a:lnTo>
                <a:lnTo>
                  <a:pt x="41146" y="48947"/>
                </a:lnTo>
                <a:lnTo>
                  <a:pt x="41071" y="49078"/>
                </a:lnTo>
                <a:lnTo>
                  <a:pt x="40941" y="49320"/>
                </a:lnTo>
                <a:lnTo>
                  <a:pt x="40829" y="49543"/>
                </a:lnTo>
                <a:lnTo>
                  <a:pt x="40699" y="49432"/>
                </a:lnTo>
                <a:lnTo>
                  <a:pt x="40606" y="49320"/>
                </a:lnTo>
                <a:lnTo>
                  <a:pt x="40494" y="49171"/>
                </a:lnTo>
                <a:lnTo>
                  <a:pt x="40420" y="49041"/>
                </a:lnTo>
                <a:lnTo>
                  <a:pt x="40327" y="48817"/>
                </a:lnTo>
                <a:lnTo>
                  <a:pt x="40252" y="48705"/>
                </a:lnTo>
                <a:lnTo>
                  <a:pt x="40215" y="48668"/>
                </a:lnTo>
                <a:lnTo>
                  <a:pt x="40178" y="48650"/>
                </a:lnTo>
                <a:close/>
                <a:moveTo>
                  <a:pt x="46191" y="48650"/>
                </a:moveTo>
                <a:lnTo>
                  <a:pt x="46154" y="48668"/>
                </a:lnTo>
                <a:lnTo>
                  <a:pt x="46042" y="48761"/>
                </a:lnTo>
                <a:lnTo>
                  <a:pt x="45931" y="48929"/>
                </a:lnTo>
                <a:lnTo>
                  <a:pt x="45819" y="49134"/>
                </a:lnTo>
                <a:lnTo>
                  <a:pt x="45707" y="49338"/>
                </a:lnTo>
                <a:lnTo>
                  <a:pt x="45633" y="49543"/>
                </a:lnTo>
                <a:lnTo>
                  <a:pt x="45596" y="49692"/>
                </a:lnTo>
                <a:lnTo>
                  <a:pt x="45596" y="49748"/>
                </a:lnTo>
                <a:lnTo>
                  <a:pt x="45596" y="49785"/>
                </a:lnTo>
                <a:lnTo>
                  <a:pt x="45633" y="49823"/>
                </a:lnTo>
                <a:lnTo>
                  <a:pt x="45670" y="49841"/>
                </a:lnTo>
                <a:lnTo>
                  <a:pt x="45726" y="49823"/>
                </a:lnTo>
                <a:lnTo>
                  <a:pt x="45763" y="49785"/>
                </a:lnTo>
                <a:lnTo>
                  <a:pt x="45856" y="49674"/>
                </a:lnTo>
                <a:lnTo>
                  <a:pt x="45949" y="49506"/>
                </a:lnTo>
                <a:lnTo>
                  <a:pt x="46117" y="49152"/>
                </a:lnTo>
                <a:lnTo>
                  <a:pt x="46210" y="48947"/>
                </a:lnTo>
                <a:lnTo>
                  <a:pt x="46359" y="49059"/>
                </a:lnTo>
                <a:lnTo>
                  <a:pt x="46471" y="49190"/>
                </a:lnTo>
                <a:lnTo>
                  <a:pt x="46713" y="49450"/>
                </a:lnTo>
                <a:lnTo>
                  <a:pt x="46769" y="49543"/>
                </a:lnTo>
                <a:lnTo>
                  <a:pt x="46843" y="49655"/>
                </a:lnTo>
                <a:lnTo>
                  <a:pt x="46880" y="49674"/>
                </a:lnTo>
                <a:lnTo>
                  <a:pt x="46918" y="49674"/>
                </a:lnTo>
                <a:lnTo>
                  <a:pt x="46936" y="49655"/>
                </a:lnTo>
                <a:lnTo>
                  <a:pt x="46955" y="49581"/>
                </a:lnTo>
                <a:lnTo>
                  <a:pt x="46955" y="49506"/>
                </a:lnTo>
                <a:lnTo>
                  <a:pt x="46936" y="49450"/>
                </a:lnTo>
                <a:lnTo>
                  <a:pt x="46899" y="49301"/>
                </a:lnTo>
                <a:lnTo>
                  <a:pt x="46806" y="49171"/>
                </a:lnTo>
                <a:lnTo>
                  <a:pt x="46694" y="49041"/>
                </a:lnTo>
                <a:lnTo>
                  <a:pt x="46564" y="48910"/>
                </a:lnTo>
                <a:lnTo>
                  <a:pt x="46433" y="48817"/>
                </a:lnTo>
                <a:lnTo>
                  <a:pt x="46229" y="48650"/>
                </a:lnTo>
                <a:close/>
                <a:moveTo>
                  <a:pt x="86816" y="48538"/>
                </a:moveTo>
                <a:lnTo>
                  <a:pt x="86779" y="48575"/>
                </a:lnTo>
                <a:lnTo>
                  <a:pt x="86611" y="48817"/>
                </a:lnTo>
                <a:lnTo>
                  <a:pt x="86369" y="49208"/>
                </a:lnTo>
                <a:lnTo>
                  <a:pt x="86257" y="49413"/>
                </a:lnTo>
                <a:lnTo>
                  <a:pt x="86183" y="49599"/>
                </a:lnTo>
                <a:lnTo>
                  <a:pt x="86146" y="49674"/>
                </a:lnTo>
                <a:lnTo>
                  <a:pt x="86146" y="49729"/>
                </a:lnTo>
                <a:lnTo>
                  <a:pt x="86146" y="49785"/>
                </a:lnTo>
                <a:lnTo>
                  <a:pt x="86183" y="49823"/>
                </a:lnTo>
                <a:lnTo>
                  <a:pt x="86220" y="49841"/>
                </a:lnTo>
                <a:lnTo>
                  <a:pt x="86257" y="49841"/>
                </a:lnTo>
                <a:lnTo>
                  <a:pt x="86295" y="49804"/>
                </a:lnTo>
                <a:lnTo>
                  <a:pt x="86351" y="49748"/>
                </a:lnTo>
                <a:lnTo>
                  <a:pt x="86462" y="49618"/>
                </a:lnTo>
                <a:lnTo>
                  <a:pt x="86574" y="49432"/>
                </a:lnTo>
                <a:lnTo>
                  <a:pt x="86760" y="49059"/>
                </a:lnTo>
                <a:lnTo>
                  <a:pt x="86890" y="48817"/>
                </a:lnTo>
                <a:lnTo>
                  <a:pt x="87002" y="48966"/>
                </a:lnTo>
                <a:lnTo>
                  <a:pt x="87077" y="49115"/>
                </a:lnTo>
                <a:lnTo>
                  <a:pt x="87151" y="49264"/>
                </a:lnTo>
                <a:lnTo>
                  <a:pt x="87207" y="49432"/>
                </a:lnTo>
                <a:lnTo>
                  <a:pt x="87244" y="49581"/>
                </a:lnTo>
                <a:lnTo>
                  <a:pt x="87281" y="49692"/>
                </a:lnTo>
                <a:lnTo>
                  <a:pt x="87300" y="49729"/>
                </a:lnTo>
                <a:lnTo>
                  <a:pt x="87337" y="49729"/>
                </a:lnTo>
                <a:lnTo>
                  <a:pt x="87375" y="49674"/>
                </a:lnTo>
                <a:lnTo>
                  <a:pt x="87412" y="49581"/>
                </a:lnTo>
                <a:lnTo>
                  <a:pt x="87412" y="49525"/>
                </a:lnTo>
                <a:lnTo>
                  <a:pt x="87412" y="49469"/>
                </a:lnTo>
                <a:lnTo>
                  <a:pt x="87375" y="49283"/>
                </a:lnTo>
                <a:lnTo>
                  <a:pt x="87300" y="49096"/>
                </a:lnTo>
                <a:lnTo>
                  <a:pt x="87188" y="48892"/>
                </a:lnTo>
                <a:lnTo>
                  <a:pt x="87077" y="48705"/>
                </a:lnTo>
                <a:lnTo>
                  <a:pt x="86965" y="48594"/>
                </a:lnTo>
                <a:lnTo>
                  <a:pt x="86909" y="48557"/>
                </a:lnTo>
                <a:lnTo>
                  <a:pt x="86872" y="48538"/>
                </a:lnTo>
                <a:close/>
                <a:moveTo>
                  <a:pt x="90428" y="48519"/>
                </a:moveTo>
                <a:lnTo>
                  <a:pt x="90391" y="48557"/>
                </a:lnTo>
                <a:lnTo>
                  <a:pt x="90223" y="48817"/>
                </a:lnTo>
                <a:lnTo>
                  <a:pt x="90000" y="49190"/>
                </a:lnTo>
                <a:lnTo>
                  <a:pt x="89888" y="49394"/>
                </a:lnTo>
                <a:lnTo>
                  <a:pt x="89832" y="49581"/>
                </a:lnTo>
                <a:lnTo>
                  <a:pt x="89814" y="49655"/>
                </a:lnTo>
                <a:lnTo>
                  <a:pt x="89795" y="49729"/>
                </a:lnTo>
                <a:lnTo>
                  <a:pt x="89814" y="49785"/>
                </a:lnTo>
                <a:lnTo>
                  <a:pt x="89851" y="49823"/>
                </a:lnTo>
                <a:lnTo>
                  <a:pt x="89888" y="49841"/>
                </a:lnTo>
                <a:lnTo>
                  <a:pt x="89925" y="49841"/>
                </a:lnTo>
                <a:lnTo>
                  <a:pt x="89962" y="49804"/>
                </a:lnTo>
                <a:lnTo>
                  <a:pt x="90018" y="49767"/>
                </a:lnTo>
                <a:lnTo>
                  <a:pt x="90111" y="49618"/>
                </a:lnTo>
                <a:lnTo>
                  <a:pt x="90223" y="49450"/>
                </a:lnTo>
                <a:lnTo>
                  <a:pt x="90409" y="49078"/>
                </a:lnTo>
                <a:lnTo>
                  <a:pt x="90521" y="48836"/>
                </a:lnTo>
                <a:lnTo>
                  <a:pt x="90614" y="48985"/>
                </a:lnTo>
                <a:lnTo>
                  <a:pt x="90707" y="49152"/>
                </a:lnTo>
                <a:lnTo>
                  <a:pt x="90875" y="49469"/>
                </a:lnTo>
                <a:lnTo>
                  <a:pt x="90968" y="49599"/>
                </a:lnTo>
                <a:lnTo>
                  <a:pt x="91024" y="49692"/>
                </a:lnTo>
                <a:lnTo>
                  <a:pt x="91061" y="49692"/>
                </a:lnTo>
                <a:lnTo>
                  <a:pt x="91080" y="49674"/>
                </a:lnTo>
                <a:lnTo>
                  <a:pt x="91098" y="49618"/>
                </a:lnTo>
                <a:lnTo>
                  <a:pt x="91098" y="49506"/>
                </a:lnTo>
                <a:lnTo>
                  <a:pt x="91080" y="49394"/>
                </a:lnTo>
                <a:lnTo>
                  <a:pt x="91024" y="49227"/>
                </a:lnTo>
                <a:lnTo>
                  <a:pt x="90931" y="49041"/>
                </a:lnTo>
                <a:lnTo>
                  <a:pt x="90819" y="48836"/>
                </a:lnTo>
                <a:lnTo>
                  <a:pt x="90707" y="48668"/>
                </a:lnTo>
                <a:lnTo>
                  <a:pt x="90595" y="48557"/>
                </a:lnTo>
                <a:lnTo>
                  <a:pt x="90540" y="48519"/>
                </a:lnTo>
                <a:close/>
                <a:moveTo>
                  <a:pt x="16831" y="48594"/>
                </a:moveTo>
                <a:lnTo>
                  <a:pt x="16756" y="48631"/>
                </a:lnTo>
                <a:lnTo>
                  <a:pt x="16682" y="48687"/>
                </a:lnTo>
                <a:lnTo>
                  <a:pt x="16607" y="48761"/>
                </a:lnTo>
                <a:lnTo>
                  <a:pt x="16496" y="48947"/>
                </a:lnTo>
                <a:lnTo>
                  <a:pt x="16403" y="49096"/>
                </a:lnTo>
                <a:lnTo>
                  <a:pt x="16328" y="49245"/>
                </a:lnTo>
                <a:lnTo>
                  <a:pt x="16198" y="49487"/>
                </a:lnTo>
                <a:lnTo>
                  <a:pt x="16142" y="49618"/>
                </a:lnTo>
                <a:lnTo>
                  <a:pt x="16123" y="49711"/>
                </a:lnTo>
                <a:lnTo>
                  <a:pt x="16123" y="49748"/>
                </a:lnTo>
                <a:lnTo>
                  <a:pt x="16142" y="49785"/>
                </a:lnTo>
                <a:lnTo>
                  <a:pt x="16160" y="49804"/>
                </a:lnTo>
                <a:lnTo>
                  <a:pt x="16216" y="49804"/>
                </a:lnTo>
                <a:lnTo>
                  <a:pt x="16254" y="49785"/>
                </a:lnTo>
                <a:lnTo>
                  <a:pt x="16309" y="49767"/>
                </a:lnTo>
                <a:lnTo>
                  <a:pt x="16384" y="49674"/>
                </a:lnTo>
                <a:lnTo>
                  <a:pt x="16458" y="49543"/>
                </a:lnTo>
                <a:lnTo>
                  <a:pt x="16514" y="49394"/>
                </a:lnTo>
                <a:lnTo>
                  <a:pt x="16570" y="49227"/>
                </a:lnTo>
                <a:lnTo>
                  <a:pt x="16645" y="49096"/>
                </a:lnTo>
                <a:lnTo>
                  <a:pt x="16738" y="48985"/>
                </a:lnTo>
                <a:lnTo>
                  <a:pt x="16775" y="48966"/>
                </a:lnTo>
                <a:lnTo>
                  <a:pt x="16831" y="48929"/>
                </a:lnTo>
                <a:lnTo>
                  <a:pt x="16905" y="48929"/>
                </a:lnTo>
                <a:lnTo>
                  <a:pt x="16942" y="48947"/>
                </a:lnTo>
                <a:lnTo>
                  <a:pt x="16998" y="48985"/>
                </a:lnTo>
                <a:lnTo>
                  <a:pt x="17036" y="49041"/>
                </a:lnTo>
                <a:lnTo>
                  <a:pt x="17091" y="49190"/>
                </a:lnTo>
                <a:lnTo>
                  <a:pt x="17129" y="49357"/>
                </a:lnTo>
                <a:lnTo>
                  <a:pt x="17166" y="49543"/>
                </a:lnTo>
                <a:lnTo>
                  <a:pt x="17222" y="49692"/>
                </a:lnTo>
                <a:lnTo>
                  <a:pt x="17240" y="49767"/>
                </a:lnTo>
                <a:lnTo>
                  <a:pt x="17296" y="49804"/>
                </a:lnTo>
                <a:lnTo>
                  <a:pt x="17333" y="49841"/>
                </a:lnTo>
                <a:lnTo>
                  <a:pt x="17389" y="49860"/>
                </a:lnTo>
                <a:lnTo>
                  <a:pt x="17445" y="49841"/>
                </a:lnTo>
                <a:lnTo>
                  <a:pt x="17464" y="49804"/>
                </a:lnTo>
                <a:lnTo>
                  <a:pt x="17482" y="49748"/>
                </a:lnTo>
                <a:lnTo>
                  <a:pt x="17482" y="49674"/>
                </a:lnTo>
                <a:lnTo>
                  <a:pt x="17464" y="49469"/>
                </a:lnTo>
                <a:lnTo>
                  <a:pt x="17389" y="49245"/>
                </a:lnTo>
                <a:lnTo>
                  <a:pt x="17296" y="49003"/>
                </a:lnTo>
                <a:lnTo>
                  <a:pt x="17166" y="48799"/>
                </a:lnTo>
                <a:lnTo>
                  <a:pt x="17110" y="48724"/>
                </a:lnTo>
                <a:lnTo>
                  <a:pt x="17054" y="48650"/>
                </a:lnTo>
                <a:lnTo>
                  <a:pt x="16980" y="48612"/>
                </a:lnTo>
                <a:lnTo>
                  <a:pt x="16924" y="48594"/>
                </a:lnTo>
                <a:close/>
                <a:moveTo>
                  <a:pt x="19381" y="48445"/>
                </a:moveTo>
                <a:lnTo>
                  <a:pt x="19307" y="48463"/>
                </a:lnTo>
                <a:lnTo>
                  <a:pt x="19251" y="48501"/>
                </a:lnTo>
                <a:lnTo>
                  <a:pt x="19121" y="48612"/>
                </a:lnTo>
                <a:lnTo>
                  <a:pt x="19009" y="48743"/>
                </a:lnTo>
                <a:lnTo>
                  <a:pt x="18916" y="48892"/>
                </a:lnTo>
                <a:lnTo>
                  <a:pt x="18730" y="49190"/>
                </a:lnTo>
                <a:lnTo>
                  <a:pt x="18562" y="49469"/>
                </a:lnTo>
                <a:lnTo>
                  <a:pt x="18488" y="49245"/>
                </a:lnTo>
                <a:lnTo>
                  <a:pt x="18339" y="48910"/>
                </a:lnTo>
                <a:lnTo>
                  <a:pt x="18264" y="48743"/>
                </a:lnTo>
                <a:lnTo>
                  <a:pt x="18171" y="48612"/>
                </a:lnTo>
                <a:lnTo>
                  <a:pt x="18134" y="48575"/>
                </a:lnTo>
                <a:lnTo>
                  <a:pt x="18078" y="48538"/>
                </a:lnTo>
                <a:lnTo>
                  <a:pt x="18041" y="48519"/>
                </a:lnTo>
                <a:lnTo>
                  <a:pt x="17985" y="48519"/>
                </a:lnTo>
                <a:lnTo>
                  <a:pt x="17966" y="48538"/>
                </a:lnTo>
                <a:lnTo>
                  <a:pt x="17948" y="48575"/>
                </a:lnTo>
                <a:lnTo>
                  <a:pt x="17929" y="48631"/>
                </a:lnTo>
                <a:lnTo>
                  <a:pt x="17929" y="48668"/>
                </a:lnTo>
                <a:lnTo>
                  <a:pt x="17966" y="48799"/>
                </a:lnTo>
                <a:lnTo>
                  <a:pt x="18022" y="48929"/>
                </a:lnTo>
                <a:lnTo>
                  <a:pt x="18171" y="49208"/>
                </a:lnTo>
                <a:lnTo>
                  <a:pt x="18264" y="49394"/>
                </a:lnTo>
                <a:lnTo>
                  <a:pt x="18395" y="49692"/>
                </a:lnTo>
                <a:lnTo>
                  <a:pt x="18450" y="49785"/>
                </a:lnTo>
                <a:lnTo>
                  <a:pt x="18506" y="49841"/>
                </a:lnTo>
                <a:lnTo>
                  <a:pt x="18525" y="49860"/>
                </a:lnTo>
                <a:lnTo>
                  <a:pt x="18562" y="49841"/>
                </a:lnTo>
                <a:lnTo>
                  <a:pt x="18637" y="49804"/>
                </a:lnTo>
                <a:lnTo>
                  <a:pt x="18730" y="49692"/>
                </a:lnTo>
                <a:lnTo>
                  <a:pt x="18841" y="49525"/>
                </a:lnTo>
                <a:lnTo>
                  <a:pt x="19046" y="49227"/>
                </a:lnTo>
                <a:lnTo>
                  <a:pt x="19251" y="48910"/>
                </a:lnTo>
                <a:lnTo>
                  <a:pt x="19363" y="48668"/>
                </a:lnTo>
                <a:lnTo>
                  <a:pt x="19400" y="48501"/>
                </a:lnTo>
                <a:lnTo>
                  <a:pt x="19400" y="48463"/>
                </a:lnTo>
                <a:lnTo>
                  <a:pt x="19400" y="48445"/>
                </a:lnTo>
                <a:close/>
                <a:moveTo>
                  <a:pt x="24241" y="48445"/>
                </a:moveTo>
                <a:lnTo>
                  <a:pt x="24185" y="48463"/>
                </a:lnTo>
                <a:lnTo>
                  <a:pt x="24129" y="48501"/>
                </a:lnTo>
                <a:lnTo>
                  <a:pt x="24017" y="48594"/>
                </a:lnTo>
                <a:lnTo>
                  <a:pt x="23924" y="48743"/>
                </a:lnTo>
                <a:lnTo>
                  <a:pt x="23850" y="48910"/>
                </a:lnTo>
                <a:lnTo>
                  <a:pt x="23775" y="49096"/>
                </a:lnTo>
                <a:lnTo>
                  <a:pt x="23701" y="49264"/>
                </a:lnTo>
                <a:lnTo>
                  <a:pt x="23626" y="49376"/>
                </a:lnTo>
                <a:lnTo>
                  <a:pt x="23533" y="49469"/>
                </a:lnTo>
                <a:lnTo>
                  <a:pt x="23422" y="49599"/>
                </a:lnTo>
                <a:lnTo>
                  <a:pt x="23366" y="49692"/>
                </a:lnTo>
                <a:lnTo>
                  <a:pt x="23347" y="49767"/>
                </a:lnTo>
                <a:lnTo>
                  <a:pt x="23366" y="49823"/>
                </a:lnTo>
                <a:lnTo>
                  <a:pt x="23403" y="49841"/>
                </a:lnTo>
                <a:lnTo>
                  <a:pt x="23459" y="49860"/>
                </a:lnTo>
                <a:lnTo>
                  <a:pt x="23552" y="49841"/>
                </a:lnTo>
                <a:lnTo>
                  <a:pt x="23626" y="49823"/>
                </a:lnTo>
                <a:lnTo>
                  <a:pt x="23719" y="49767"/>
                </a:lnTo>
                <a:lnTo>
                  <a:pt x="23794" y="49692"/>
                </a:lnTo>
                <a:lnTo>
                  <a:pt x="23868" y="49599"/>
                </a:lnTo>
                <a:lnTo>
                  <a:pt x="23924" y="49525"/>
                </a:lnTo>
                <a:lnTo>
                  <a:pt x="23961" y="49432"/>
                </a:lnTo>
                <a:lnTo>
                  <a:pt x="24092" y="49041"/>
                </a:lnTo>
                <a:lnTo>
                  <a:pt x="24148" y="48873"/>
                </a:lnTo>
                <a:lnTo>
                  <a:pt x="24185" y="48817"/>
                </a:lnTo>
                <a:lnTo>
                  <a:pt x="24203" y="48780"/>
                </a:lnTo>
                <a:lnTo>
                  <a:pt x="24241" y="48780"/>
                </a:lnTo>
                <a:lnTo>
                  <a:pt x="24278" y="48799"/>
                </a:lnTo>
                <a:lnTo>
                  <a:pt x="24408" y="48910"/>
                </a:lnTo>
                <a:lnTo>
                  <a:pt x="24464" y="48985"/>
                </a:lnTo>
                <a:lnTo>
                  <a:pt x="24520" y="49096"/>
                </a:lnTo>
                <a:lnTo>
                  <a:pt x="24650" y="49338"/>
                </a:lnTo>
                <a:lnTo>
                  <a:pt x="24725" y="49469"/>
                </a:lnTo>
                <a:lnTo>
                  <a:pt x="24799" y="49581"/>
                </a:lnTo>
                <a:lnTo>
                  <a:pt x="24874" y="49655"/>
                </a:lnTo>
                <a:lnTo>
                  <a:pt x="24911" y="49674"/>
                </a:lnTo>
                <a:lnTo>
                  <a:pt x="24985" y="49674"/>
                </a:lnTo>
                <a:lnTo>
                  <a:pt x="25004" y="49655"/>
                </a:lnTo>
                <a:lnTo>
                  <a:pt x="25004" y="49618"/>
                </a:lnTo>
                <a:lnTo>
                  <a:pt x="25004" y="49562"/>
                </a:lnTo>
                <a:lnTo>
                  <a:pt x="24967" y="49432"/>
                </a:lnTo>
                <a:lnTo>
                  <a:pt x="24911" y="49283"/>
                </a:lnTo>
                <a:lnTo>
                  <a:pt x="24743" y="48985"/>
                </a:lnTo>
                <a:lnTo>
                  <a:pt x="24632" y="48780"/>
                </a:lnTo>
                <a:lnTo>
                  <a:pt x="24557" y="48668"/>
                </a:lnTo>
                <a:lnTo>
                  <a:pt x="24501" y="48575"/>
                </a:lnTo>
                <a:lnTo>
                  <a:pt x="24427" y="48519"/>
                </a:lnTo>
                <a:lnTo>
                  <a:pt x="24371" y="48463"/>
                </a:lnTo>
                <a:lnTo>
                  <a:pt x="24297" y="48445"/>
                </a:lnTo>
                <a:close/>
                <a:moveTo>
                  <a:pt x="43604" y="48426"/>
                </a:moveTo>
                <a:lnTo>
                  <a:pt x="43548" y="48445"/>
                </a:lnTo>
                <a:lnTo>
                  <a:pt x="43510" y="48482"/>
                </a:lnTo>
                <a:lnTo>
                  <a:pt x="43510" y="48519"/>
                </a:lnTo>
                <a:lnTo>
                  <a:pt x="43510" y="48575"/>
                </a:lnTo>
                <a:lnTo>
                  <a:pt x="43585" y="48743"/>
                </a:lnTo>
                <a:lnTo>
                  <a:pt x="43715" y="48947"/>
                </a:lnTo>
                <a:lnTo>
                  <a:pt x="43864" y="49190"/>
                </a:lnTo>
                <a:lnTo>
                  <a:pt x="44032" y="49413"/>
                </a:lnTo>
                <a:lnTo>
                  <a:pt x="44199" y="49618"/>
                </a:lnTo>
                <a:lnTo>
                  <a:pt x="44330" y="49767"/>
                </a:lnTo>
                <a:lnTo>
                  <a:pt x="44404" y="49823"/>
                </a:lnTo>
                <a:lnTo>
                  <a:pt x="44441" y="49841"/>
                </a:lnTo>
                <a:lnTo>
                  <a:pt x="44553" y="49860"/>
                </a:lnTo>
                <a:lnTo>
                  <a:pt x="44646" y="49841"/>
                </a:lnTo>
                <a:lnTo>
                  <a:pt x="44739" y="49804"/>
                </a:lnTo>
                <a:lnTo>
                  <a:pt x="44814" y="49748"/>
                </a:lnTo>
                <a:lnTo>
                  <a:pt x="44888" y="49674"/>
                </a:lnTo>
                <a:lnTo>
                  <a:pt x="44944" y="49581"/>
                </a:lnTo>
                <a:lnTo>
                  <a:pt x="45074" y="49413"/>
                </a:lnTo>
                <a:lnTo>
                  <a:pt x="45186" y="49245"/>
                </a:lnTo>
                <a:lnTo>
                  <a:pt x="45298" y="49041"/>
                </a:lnTo>
                <a:lnTo>
                  <a:pt x="45316" y="48947"/>
                </a:lnTo>
                <a:lnTo>
                  <a:pt x="45335" y="48817"/>
                </a:lnTo>
                <a:lnTo>
                  <a:pt x="45354" y="48761"/>
                </a:lnTo>
                <a:lnTo>
                  <a:pt x="45335" y="48705"/>
                </a:lnTo>
                <a:lnTo>
                  <a:pt x="45316" y="48705"/>
                </a:lnTo>
                <a:lnTo>
                  <a:pt x="45279" y="48724"/>
                </a:lnTo>
                <a:lnTo>
                  <a:pt x="45149" y="48873"/>
                </a:lnTo>
                <a:lnTo>
                  <a:pt x="45037" y="49041"/>
                </a:lnTo>
                <a:lnTo>
                  <a:pt x="44925" y="49190"/>
                </a:lnTo>
                <a:lnTo>
                  <a:pt x="44814" y="49357"/>
                </a:lnTo>
                <a:lnTo>
                  <a:pt x="44721" y="49469"/>
                </a:lnTo>
                <a:lnTo>
                  <a:pt x="44646" y="49543"/>
                </a:lnTo>
                <a:lnTo>
                  <a:pt x="44609" y="49562"/>
                </a:lnTo>
                <a:lnTo>
                  <a:pt x="44553" y="49562"/>
                </a:lnTo>
                <a:lnTo>
                  <a:pt x="44497" y="49543"/>
                </a:lnTo>
                <a:lnTo>
                  <a:pt x="44441" y="49506"/>
                </a:lnTo>
                <a:lnTo>
                  <a:pt x="44348" y="49413"/>
                </a:lnTo>
                <a:lnTo>
                  <a:pt x="44237" y="49245"/>
                </a:lnTo>
                <a:lnTo>
                  <a:pt x="43994" y="48836"/>
                </a:lnTo>
                <a:lnTo>
                  <a:pt x="43846" y="48631"/>
                </a:lnTo>
                <a:lnTo>
                  <a:pt x="43715" y="48501"/>
                </a:lnTo>
                <a:lnTo>
                  <a:pt x="43659" y="48445"/>
                </a:lnTo>
                <a:lnTo>
                  <a:pt x="43604" y="48426"/>
                </a:lnTo>
                <a:close/>
                <a:moveTo>
                  <a:pt x="75608" y="48594"/>
                </a:moveTo>
                <a:lnTo>
                  <a:pt x="75496" y="48631"/>
                </a:lnTo>
                <a:lnTo>
                  <a:pt x="75440" y="48668"/>
                </a:lnTo>
                <a:lnTo>
                  <a:pt x="75385" y="48761"/>
                </a:lnTo>
                <a:lnTo>
                  <a:pt x="75329" y="48854"/>
                </a:lnTo>
                <a:lnTo>
                  <a:pt x="75273" y="48947"/>
                </a:lnTo>
                <a:lnTo>
                  <a:pt x="75180" y="49171"/>
                </a:lnTo>
                <a:lnTo>
                  <a:pt x="75124" y="49338"/>
                </a:lnTo>
                <a:lnTo>
                  <a:pt x="75068" y="49469"/>
                </a:lnTo>
                <a:lnTo>
                  <a:pt x="75031" y="49674"/>
                </a:lnTo>
                <a:lnTo>
                  <a:pt x="75012" y="49748"/>
                </a:lnTo>
                <a:lnTo>
                  <a:pt x="75031" y="49823"/>
                </a:lnTo>
                <a:lnTo>
                  <a:pt x="75068" y="49841"/>
                </a:lnTo>
                <a:lnTo>
                  <a:pt x="75087" y="49860"/>
                </a:lnTo>
                <a:lnTo>
                  <a:pt x="75124" y="49860"/>
                </a:lnTo>
                <a:lnTo>
                  <a:pt x="75180" y="49841"/>
                </a:lnTo>
                <a:lnTo>
                  <a:pt x="75236" y="49804"/>
                </a:lnTo>
                <a:lnTo>
                  <a:pt x="75291" y="49711"/>
                </a:lnTo>
                <a:lnTo>
                  <a:pt x="75347" y="49618"/>
                </a:lnTo>
                <a:lnTo>
                  <a:pt x="75385" y="49506"/>
                </a:lnTo>
                <a:lnTo>
                  <a:pt x="75440" y="49264"/>
                </a:lnTo>
                <a:lnTo>
                  <a:pt x="75515" y="49096"/>
                </a:lnTo>
                <a:lnTo>
                  <a:pt x="75571" y="48985"/>
                </a:lnTo>
                <a:lnTo>
                  <a:pt x="75608" y="48929"/>
                </a:lnTo>
                <a:lnTo>
                  <a:pt x="75627" y="48910"/>
                </a:lnTo>
                <a:lnTo>
                  <a:pt x="75645" y="48929"/>
                </a:lnTo>
                <a:lnTo>
                  <a:pt x="75757" y="48985"/>
                </a:lnTo>
                <a:lnTo>
                  <a:pt x="75813" y="49022"/>
                </a:lnTo>
                <a:lnTo>
                  <a:pt x="75850" y="49078"/>
                </a:lnTo>
                <a:lnTo>
                  <a:pt x="75943" y="49208"/>
                </a:lnTo>
                <a:lnTo>
                  <a:pt x="76092" y="49469"/>
                </a:lnTo>
                <a:lnTo>
                  <a:pt x="76129" y="49562"/>
                </a:lnTo>
                <a:lnTo>
                  <a:pt x="76204" y="49692"/>
                </a:lnTo>
                <a:lnTo>
                  <a:pt x="76241" y="49748"/>
                </a:lnTo>
                <a:lnTo>
                  <a:pt x="76278" y="49785"/>
                </a:lnTo>
                <a:lnTo>
                  <a:pt x="76315" y="49804"/>
                </a:lnTo>
                <a:lnTo>
                  <a:pt x="76371" y="49785"/>
                </a:lnTo>
                <a:lnTo>
                  <a:pt x="76409" y="49767"/>
                </a:lnTo>
                <a:lnTo>
                  <a:pt x="76409" y="49729"/>
                </a:lnTo>
                <a:lnTo>
                  <a:pt x="76409" y="49636"/>
                </a:lnTo>
                <a:lnTo>
                  <a:pt x="76371" y="49506"/>
                </a:lnTo>
                <a:lnTo>
                  <a:pt x="76297" y="49376"/>
                </a:lnTo>
                <a:lnTo>
                  <a:pt x="76148" y="49115"/>
                </a:lnTo>
                <a:lnTo>
                  <a:pt x="76036" y="48966"/>
                </a:lnTo>
                <a:lnTo>
                  <a:pt x="75943" y="48817"/>
                </a:lnTo>
                <a:lnTo>
                  <a:pt x="75887" y="48743"/>
                </a:lnTo>
                <a:lnTo>
                  <a:pt x="75831" y="48668"/>
                </a:lnTo>
                <a:lnTo>
                  <a:pt x="75757" y="48631"/>
                </a:lnTo>
                <a:lnTo>
                  <a:pt x="75682" y="48594"/>
                </a:lnTo>
                <a:close/>
                <a:moveTo>
                  <a:pt x="10556" y="48724"/>
                </a:moveTo>
                <a:lnTo>
                  <a:pt x="10556" y="48761"/>
                </a:lnTo>
                <a:lnTo>
                  <a:pt x="10556" y="48799"/>
                </a:lnTo>
                <a:lnTo>
                  <a:pt x="10631" y="48947"/>
                </a:lnTo>
                <a:lnTo>
                  <a:pt x="10743" y="49134"/>
                </a:lnTo>
                <a:lnTo>
                  <a:pt x="10892" y="49338"/>
                </a:lnTo>
                <a:lnTo>
                  <a:pt x="11059" y="49543"/>
                </a:lnTo>
                <a:lnTo>
                  <a:pt x="11208" y="49711"/>
                </a:lnTo>
                <a:lnTo>
                  <a:pt x="11357" y="49823"/>
                </a:lnTo>
                <a:lnTo>
                  <a:pt x="11413" y="49860"/>
                </a:lnTo>
                <a:lnTo>
                  <a:pt x="11450" y="49878"/>
                </a:lnTo>
                <a:lnTo>
                  <a:pt x="11506" y="49841"/>
                </a:lnTo>
                <a:lnTo>
                  <a:pt x="11562" y="49804"/>
                </a:lnTo>
                <a:lnTo>
                  <a:pt x="11674" y="49636"/>
                </a:lnTo>
                <a:lnTo>
                  <a:pt x="11841" y="49338"/>
                </a:lnTo>
                <a:lnTo>
                  <a:pt x="11878" y="49208"/>
                </a:lnTo>
                <a:lnTo>
                  <a:pt x="11971" y="48966"/>
                </a:lnTo>
                <a:lnTo>
                  <a:pt x="11990" y="48854"/>
                </a:lnTo>
                <a:lnTo>
                  <a:pt x="11990" y="48761"/>
                </a:lnTo>
                <a:lnTo>
                  <a:pt x="11990" y="48743"/>
                </a:lnTo>
                <a:lnTo>
                  <a:pt x="11971" y="48724"/>
                </a:lnTo>
                <a:lnTo>
                  <a:pt x="11934" y="48743"/>
                </a:lnTo>
                <a:lnTo>
                  <a:pt x="11897" y="48761"/>
                </a:lnTo>
                <a:lnTo>
                  <a:pt x="11822" y="48836"/>
                </a:lnTo>
                <a:lnTo>
                  <a:pt x="11748" y="48929"/>
                </a:lnTo>
                <a:lnTo>
                  <a:pt x="11618" y="49134"/>
                </a:lnTo>
                <a:lnTo>
                  <a:pt x="11413" y="49543"/>
                </a:lnTo>
                <a:lnTo>
                  <a:pt x="11264" y="49357"/>
                </a:lnTo>
                <a:lnTo>
                  <a:pt x="11022" y="49059"/>
                </a:lnTo>
                <a:lnTo>
                  <a:pt x="10892" y="48910"/>
                </a:lnTo>
                <a:lnTo>
                  <a:pt x="10761" y="48799"/>
                </a:lnTo>
                <a:lnTo>
                  <a:pt x="10650" y="48724"/>
                </a:lnTo>
                <a:close/>
                <a:moveTo>
                  <a:pt x="35151" y="48668"/>
                </a:moveTo>
                <a:lnTo>
                  <a:pt x="35095" y="48687"/>
                </a:lnTo>
                <a:lnTo>
                  <a:pt x="35002" y="48761"/>
                </a:lnTo>
                <a:lnTo>
                  <a:pt x="34909" y="48873"/>
                </a:lnTo>
                <a:lnTo>
                  <a:pt x="34834" y="49022"/>
                </a:lnTo>
                <a:lnTo>
                  <a:pt x="34667" y="49320"/>
                </a:lnTo>
                <a:lnTo>
                  <a:pt x="34555" y="49543"/>
                </a:lnTo>
                <a:lnTo>
                  <a:pt x="34462" y="49729"/>
                </a:lnTo>
                <a:lnTo>
                  <a:pt x="34443" y="49785"/>
                </a:lnTo>
                <a:lnTo>
                  <a:pt x="34443" y="49823"/>
                </a:lnTo>
                <a:lnTo>
                  <a:pt x="34462" y="49860"/>
                </a:lnTo>
                <a:lnTo>
                  <a:pt x="34481" y="49878"/>
                </a:lnTo>
                <a:lnTo>
                  <a:pt x="34555" y="49860"/>
                </a:lnTo>
                <a:lnTo>
                  <a:pt x="34667" y="49804"/>
                </a:lnTo>
                <a:lnTo>
                  <a:pt x="34779" y="49711"/>
                </a:lnTo>
                <a:lnTo>
                  <a:pt x="34872" y="49599"/>
                </a:lnTo>
                <a:lnTo>
                  <a:pt x="34965" y="49487"/>
                </a:lnTo>
                <a:lnTo>
                  <a:pt x="35021" y="49394"/>
                </a:lnTo>
                <a:lnTo>
                  <a:pt x="35058" y="49283"/>
                </a:lnTo>
                <a:lnTo>
                  <a:pt x="35132" y="49115"/>
                </a:lnTo>
                <a:lnTo>
                  <a:pt x="35170" y="49041"/>
                </a:lnTo>
                <a:lnTo>
                  <a:pt x="35225" y="49022"/>
                </a:lnTo>
                <a:lnTo>
                  <a:pt x="35300" y="49041"/>
                </a:lnTo>
                <a:lnTo>
                  <a:pt x="35393" y="49096"/>
                </a:lnTo>
                <a:lnTo>
                  <a:pt x="35486" y="49208"/>
                </a:lnTo>
                <a:lnTo>
                  <a:pt x="35616" y="49413"/>
                </a:lnTo>
                <a:lnTo>
                  <a:pt x="35765" y="49581"/>
                </a:lnTo>
                <a:lnTo>
                  <a:pt x="35821" y="49636"/>
                </a:lnTo>
                <a:lnTo>
                  <a:pt x="35840" y="49636"/>
                </a:lnTo>
                <a:lnTo>
                  <a:pt x="35821" y="49674"/>
                </a:lnTo>
                <a:lnTo>
                  <a:pt x="35803" y="49711"/>
                </a:lnTo>
                <a:lnTo>
                  <a:pt x="35821" y="49729"/>
                </a:lnTo>
                <a:lnTo>
                  <a:pt x="35821" y="49767"/>
                </a:lnTo>
                <a:lnTo>
                  <a:pt x="35877" y="49823"/>
                </a:lnTo>
                <a:lnTo>
                  <a:pt x="35951" y="49823"/>
                </a:lnTo>
                <a:lnTo>
                  <a:pt x="36007" y="49785"/>
                </a:lnTo>
                <a:lnTo>
                  <a:pt x="36026" y="49729"/>
                </a:lnTo>
                <a:lnTo>
                  <a:pt x="36045" y="49674"/>
                </a:lnTo>
                <a:lnTo>
                  <a:pt x="36026" y="49599"/>
                </a:lnTo>
                <a:lnTo>
                  <a:pt x="35970" y="49469"/>
                </a:lnTo>
                <a:lnTo>
                  <a:pt x="35914" y="49376"/>
                </a:lnTo>
                <a:lnTo>
                  <a:pt x="35784" y="49171"/>
                </a:lnTo>
                <a:lnTo>
                  <a:pt x="35616" y="48947"/>
                </a:lnTo>
                <a:lnTo>
                  <a:pt x="35523" y="48836"/>
                </a:lnTo>
                <a:lnTo>
                  <a:pt x="35412" y="48761"/>
                </a:lnTo>
                <a:lnTo>
                  <a:pt x="35318" y="48687"/>
                </a:lnTo>
                <a:lnTo>
                  <a:pt x="35207" y="48668"/>
                </a:lnTo>
                <a:close/>
                <a:moveTo>
                  <a:pt x="65833" y="48799"/>
                </a:moveTo>
                <a:lnTo>
                  <a:pt x="65796" y="48836"/>
                </a:lnTo>
                <a:lnTo>
                  <a:pt x="65778" y="48873"/>
                </a:lnTo>
                <a:lnTo>
                  <a:pt x="65759" y="48910"/>
                </a:lnTo>
                <a:lnTo>
                  <a:pt x="65759" y="48966"/>
                </a:lnTo>
                <a:lnTo>
                  <a:pt x="65815" y="49078"/>
                </a:lnTo>
                <a:lnTo>
                  <a:pt x="65871" y="49208"/>
                </a:lnTo>
                <a:lnTo>
                  <a:pt x="66057" y="49450"/>
                </a:lnTo>
                <a:lnTo>
                  <a:pt x="66169" y="49618"/>
                </a:lnTo>
                <a:lnTo>
                  <a:pt x="66280" y="49729"/>
                </a:lnTo>
                <a:lnTo>
                  <a:pt x="66355" y="49823"/>
                </a:lnTo>
                <a:lnTo>
                  <a:pt x="66429" y="49860"/>
                </a:lnTo>
                <a:lnTo>
                  <a:pt x="66504" y="49878"/>
                </a:lnTo>
                <a:lnTo>
                  <a:pt x="66578" y="49860"/>
                </a:lnTo>
                <a:lnTo>
                  <a:pt x="66671" y="49804"/>
                </a:lnTo>
                <a:lnTo>
                  <a:pt x="66876" y="49599"/>
                </a:lnTo>
                <a:lnTo>
                  <a:pt x="66969" y="49487"/>
                </a:lnTo>
                <a:lnTo>
                  <a:pt x="67062" y="49357"/>
                </a:lnTo>
                <a:lnTo>
                  <a:pt x="67155" y="49227"/>
                </a:lnTo>
                <a:lnTo>
                  <a:pt x="67211" y="49078"/>
                </a:lnTo>
                <a:lnTo>
                  <a:pt x="67230" y="48910"/>
                </a:lnTo>
                <a:lnTo>
                  <a:pt x="67230" y="48854"/>
                </a:lnTo>
                <a:lnTo>
                  <a:pt x="67211" y="48817"/>
                </a:lnTo>
                <a:lnTo>
                  <a:pt x="67193" y="48836"/>
                </a:lnTo>
                <a:lnTo>
                  <a:pt x="67155" y="48873"/>
                </a:lnTo>
                <a:lnTo>
                  <a:pt x="67006" y="49096"/>
                </a:lnTo>
                <a:lnTo>
                  <a:pt x="66857" y="49301"/>
                </a:lnTo>
                <a:lnTo>
                  <a:pt x="66690" y="49487"/>
                </a:lnTo>
                <a:lnTo>
                  <a:pt x="66485" y="49655"/>
                </a:lnTo>
                <a:lnTo>
                  <a:pt x="66392" y="49450"/>
                </a:lnTo>
                <a:lnTo>
                  <a:pt x="66206" y="49152"/>
                </a:lnTo>
                <a:lnTo>
                  <a:pt x="66113" y="49003"/>
                </a:lnTo>
                <a:lnTo>
                  <a:pt x="66001" y="48873"/>
                </a:lnTo>
                <a:lnTo>
                  <a:pt x="65908" y="48799"/>
                </a:lnTo>
                <a:close/>
                <a:moveTo>
                  <a:pt x="20685" y="48594"/>
                </a:moveTo>
                <a:lnTo>
                  <a:pt x="20629" y="48612"/>
                </a:lnTo>
                <a:lnTo>
                  <a:pt x="20536" y="48650"/>
                </a:lnTo>
                <a:lnTo>
                  <a:pt x="20350" y="48799"/>
                </a:lnTo>
                <a:lnTo>
                  <a:pt x="20145" y="48985"/>
                </a:lnTo>
                <a:lnTo>
                  <a:pt x="19940" y="49208"/>
                </a:lnTo>
                <a:lnTo>
                  <a:pt x="19791" y="49413"/>
                </a:lnTo>
                <a:lnTo>
                  <a:pt x="19679" y="49599"/>
                </a:lnTo>
                <a:lnTo>
                  <a:pt x="19661" y="49674"/>
                </a:lnTo>
                <a:lnTo>
                  <a:pt x="19661" y="49748"/>
                </a:lnTo>
                <a:lnTo>
                  <a:pt x="19679" y="49823"/>
                </a:lnTo>
                <a:lnTo>
                  <a:pt x="19717" y="49878"/>
                </a:lnTo>
                <a:lnTo>
                  <a:pt x="19754" y="49897"/>
                </a:lnTo>
                <a:lnTo>
                  <a:pt x="19810" y="49878"/>
                </a:lnTo>
                <a:lnTo>
                  <a:pt x="19847" y="49841"/>
                </a:lnTo>
                <a:lnTo>
                  <a:pt x="19903" y="49804"/>
                </a:lnTo>
                <a:lnTo>
                  <a:pt x="19996" y="49692"/>
                </a:lnTo>
                <a:lnTo>
                  <a:pt x="20294" y="49283"/>
                </a:lnTo>
                <a:lnTo>
                  <a:pt x="20461" y="49096"/>
                </a:lnTo>
                <a:lnTo>
                  <a:pt x="20629" y="48910"/>
                </a:lnTo>
                <a:lnTo>
                  <a:pt x="20759" y="49115"/>
                </a:lnTo>
                <a:lnTo>
                  <a:pt x="20964" y="49469"/>
                </a:lnTo>
                <a:lnTo>
                  <a:pt x="21076" y="49655"/>
                </a:lnTo>
                <a:lnTo>
                  <a:pt x="21169" y="49785"/>
                </a:lnTo>
                <a:lnTo>
                  <a:pt x="21262" y="49860"/>
                </a:lnTo>
                <a:lnTo>
                  <a:pt x="21299" y="49860"/>
                </a:lnTo>
                <a:lnTo>
                  <a:pt x="21318" y="49841"/>
                </a:lnTo>
                <a:lnTo>
                  <a:pt x="21355" y="49804"/>
                </a:lnTo>
                <a:lnTo>
                  <a:pt x="21355" y="49748"/>
                </a:lnTo>
                <a:lnTo>
                  <a:pt x="21318" y="49599"/>
                </a:lnTo>
                <a:lnTo>
                  <a:pt x="21243" y="49432"/>
                </a:lnTo>
                <a:lnTo>
                  <a:pt x="21150" y="49227"/>
                </a:lnTo>
                <a:lnTo>
                  <a:pt x="20945" y="48873"/>
                </a:lnTo>
                <a:lnTo>
                  <a:pt x="20796" y="48631"/>
                </a:lnTo>
                <a:lnTo>
                  <a:pt x="20759" y="48594"/>
                </a:lnTo>
                <a:close/>
                <a:moveTo>
                  <a:pt x="42673" y="48799"/>
                </a:moveTo>
                <a:lnTo>
                  <a:pt x="42617" y="48817"/>
                </a:lnTo>
                <a:lnTo>
                  <a:pt x="42486" y="48873"/>
                </a:lnTo>
                <a:lnTo>
                  <a:pt x="42356" y="48985"/>
                </a:lnTo>
                <a:lnTo>
                  <a:pt x="42226" y="49134"/>
                </a:lnTo>
                <a:lnTo>
                  <a:pt x="42095" y="49283"/>
                </a:lnTo>
                <a:lnTo>
                  <a:pt x="42002" y="49432"/>
                </a:lnTo>
                <a:lnTo>
                  <a:pt x="41928" y="49581"/>
                </a:lnTo>
                <a:lnTo>
                  <a:pt x="41891" y="49674"/>
                </a:lnTo>
                <a:lnTo>
                  <a:pt x="41872" y="49785"/>
                </a:lnTo>
                <a:lnTo>
                  <a:pt x="41872" y="49860"/>
                </a:lnTo>
                <a:lnTo>
                  <a:pt x="41891" y="49897"/>
                </a:lnTo>
                <a:lnTo>
                  <a:pt x="41928" y="49897"/>
                </a:lnTo>
                <a:lnTo>
                  <a:pt x="41965" y="49878"/>
                </a:lnTo>
                <a:lnTo>
                  <a:pt x="42021" y="49841"/>
                </a:lnTo>
                <a:lnTo>
                  <a:pt x="42133" y="49729"/>
                </a:lnTo>
                <a:lnTo>
                  <a:pt x="42393" y="49394"/>
                </a:lnTo>
                <a:lnTo>
                  <a:pt x="42505" y="49283"/>
                </a:lnTo>
                <a:lnTo>
                  <a:pt x="42561" y="49208"/>
                </a:lnTo>
                <a:lnTo>
                  <a:pt x="42635" y="49171"/>
                </a:lnTo>
                <a:lnTo>
                  <a:pt x="42766" y="49171"/>
                </a:lnTo>
                <a:lnTo>
                  <a:pt x="42803" y="49190"/>
                </a:lnTo>
                <a:lnTo>
                  <a:pt x="42859" y="49245"/>
                </a:lnTo>
                <a:lnTo>
                  <a:pt x="42896" y="49283"/>
                </a:lnTo>
                <a:lnTo>
                  <a:pt x="42970" y="49413"/>
                </a:lnTo>
                <a:lnTo>
                  <a:pt x="43045" y="49543"/>
                </a:lnTo>
                <a:lnTo>
                  <a:pt x="43119" y="49655"/>
                </a:lnTo>
                <a:lnTo>
                  <a:pt x="43157" y="49711"/>
                </a:lnTo>
                <a:lnTo>
                  <a:pt x="43194" y="49729"/>
                </a:lnTo>
                <a:lnTo>
                  <a:pt x="43250" y="49748"/>
                </a:lnTo>
                <a:lnTo>
                  <a:pt x="43287" y="49729"/>
                </a:lnTo>
                <a:lnTo>
                  <a:pt x="43324" y="49711"/>
                </a:lnTo>
                <a:lnTo>
                  <a:pt x="43343" y="49674"/>
                </a:lnTo>
                <a:lnTo>
                  <a:pt x="43343" y="49618"/>
                </a:lnTo>
                <a:lnTo>
                  <a:pt x="43324" y="49562"/>
                </a:lnTo>
                <a:lnTo>
                  <a:pt x="43250" y="49413"/>
                </a:lnTo>
                <a:lnTo>
                  <a:pt x="43157" y="49245"/>
                </a:lnTo>
                <a:lnTo>
                  <a:pt x="43045" y="49078"/>
                </a:lnTo>
                <a:lnTo>
                  <a:pt x="42915" y="48947"/>
                </a:lnTo>
                <a:lnTo>
                  <a:pt x="42803" y="48836"/>
                </a:lnTo>
                <a:lnTo>
                  <a:pt x="42766" y="48817"/>
                </a:lnTo>
                <a:lnTo>
                  <a:pt x="42710" y="48799"/>
                </a:lnTo>
                <a:close/>
                <a:moveTo>
                  <a:pt x="51032" y="48575"/>
                </a:moveTo>
                <a:lnTo>
                  <a:pt x="50976" y="48612"/>
                </a:lnTo>
                <a:lnTo>
                  <a:pt x="50958" y="48650"/>
                </a:lnTo>
                <a:lnTo>
                  <a:pt x="50958" y="48705"/>
                </a:lnTo>
                <a:lnTo>
                  <a:pt x="50958" y="48761"/>
                </a:lnTo>
                <a:lnTo>
                  <a:pt x="51013" y="48873"/>
                </a:lnTo>
                <a:lnTo>
                  <a:pt x="51088" y="49003"/>
                </a:lnTo>
                <a:lnTo>
                  <a:pt x="51274" y="49245"/>
                </a:lnTo>
                <a:lnTo>
                  <a:pt x="51404" y="49413"/>
                </a:lnTo>
                <a:lnTo>
                  <a:pt x="51591" y="49692"/>
                </a:lnTo>
                <a:lnTo>
                  <a:pt x="51665" y="49785"/>
                </a:lnTo>
                <a:lnTo>
                  <a:pt x="51758" y="49860"/>
                </a:lnTo>
                <a:lnTo>
                  <a:pt x="51795" y="49878"/>
                </a:lnTo>
                <a:lnTo>
                  <a:pt x="51833" y="49897"/>
                </a:lnTo>
                <a:lnTo>
                  <a:pt x="51889" y="49897"/>
                </a:lnTo>
                <a:lnTo>
                  <a:pt x="51926" y="49878"/>
                </a:lnTo>
                <a:lnTo>
                  <a:pt x="52037" y="49804"/>
                </a:lnTo>
                <a:lnTo>
                  <a:pt x="52168" y="49655"/>
                </a:lnTo>
                <a:lnTo>
                  <a:pt x="52373" y="49394"/>
                </a:lnTo>
                <a:lnTo>
                  <a:pt x="52466" y="49245"/>
                </a:lnTo>
                <a:lnTo>
                  <a:pt x="52540" y="49096"/>
                </a:lnTo>
                <a:lnTo>
                  <a:pt x="52559" y="49022"/>
                </a:lnTo>
                <a:lnTo>
                  <a:pt x="52577" y="48854"/>
                </a:lnTo>
                <a:lnTo>
                  <a:pt x="52596" y="48761"/>
                </a:lnTo>
                <a:lnTo>
                  <a:pt x="52596" y="48724"/>
                </a:lnTo>
                <a:lnTo>
                  <a:pt x="52577" y="48705"/>
                </a:lnTo>
                <a:lnTo>
                  <a:pt x="52559" y="48705"/>
                </a:lnTo>
                <a:lnTo>
                  <a:pt x="52522" y="48724"/>
                </a:lnTo>
                <a:lnTo>
                  <a:pt x="52354" y="48947"/>
                </a:lnTo>
                <a:lnTo>
                  <a:pt x="52205" y="49152"/>
                </a:lnTo>
                <a:lnTo>
                  <a:pt x="52037" y="49376"/>
                </a:lnTo>
                <a:lnTo>
                  <a:pt x="51851" y="49581"/>
                </a:lnTo>
                <a:lnTo>
                  <a:pt x="51721" y="49357"/>
                </a:lnTo>
                <a:lnTo>
                  <a:pt x="51479" y="49003"/>
                </a:lnTo>
                <a:lnTo>
                  <a:pt x="51349" y="48817"/>
                </a:lnTo>
                <a:lnTo>
                  <a:pt x="51218" y="48687"/>
                </a:lnTo>
                <a:lnTo>
                  <a:pt x="51107" y="48594"/>
                </a:lnTo>
                <a:lnTo>
                  <a:pt x="51069" y="48575"/>
                </a:lnTo>
                <a:close/>
                <a:moveTo>
                  <a:pt x="53788" y="48538"/>
                </a:moveTo>
                <a:lnTo>
                  <a:pt x="53732" y="48557"/>
                </a:lnTo>
                <a:lnTo>
                  <a:pt x="53676" y="48594"/>
                </a:lnTo>
                <a:lnTo>
                  <a:pt x="53601" y="48650"/>
                </a:lnTo>
                <a:lnTo>
                  <a:pt x="53434" y="48817"/>
                </a:lnTo>
                <a:lnTo>
                  <a:pt x="53266" y="49022"/>
                </a:lnTo>
                <a:lnTo>
                  <a:pt x="53099" y="49245"/>
                </a:lnTo>
                <a:lnTo>
                  <a:pt x="52950" y="49450"/>
                </a:lnTo>
                <a:lnTo>
                  <a:pt x="52857" y="49636"/>
                </a:lnTo>
                <a:lnTo>
                  <a:pt x="52838" y="49711"/>
                </a:lnTo>
                <a:lnTo>
                  <a:pt x="52838" y="49767"/>
                </a:lnTo>
                <a:lnTo>
                  <a:pt x="52875" y="49860"/>
                </a:lnTo>
                <a:lnTo>
                  <a:pt x="52913" y="49897"/>
                </a:lnTo>
                <a:lnTo>
                  <a:pt x="52950" y="49897"/>
                </a:lnTo>
                <a:lnTo>
                  <a:pt x="53006" y="49878"/>
                </a:lnTo>
                <a:lnTo>
                  <a:pt x="53117" y="49785"/>
                </a:lnTo>
                <a:lnTo>
                  <a:pt x="53210" y="49674"/>
                </a:lnTo>
                <a:lnTo>
                  <a:pt x="53359" y="49487"/>
                </a:lnTo>
                <a:lnTo>
                  <a:pt x="53490" y="49283"/>
                </a:lnTo>
                <a:lnTo>
                  <a:pt x="53732" y="48873"/>
                </a:lnTo>
                <a:lnTo>
                  <a:pt x="53862" y="49078"/>
                </a:lnTo>
                <a:lnTo>
                  <a:pt x="54067" y="49413"/>
                </a:lnTo>
                <a:lnTo>
                  <a:pt x="54253" y="49711"/>
                </a:lnTo>
                <a:lnTo>
                  <a:pt x="54346" y="49804"/>
                </a:lnTo>
                <a:lnTo>
                  <a:pt x="54365" y="49823"/>
                </a:lnTo>
                <a:lnTo>
                  <a:pt x="54383" y="49823"/>
                </a:lnTo>
                <a:lnTo>
                  <a:pt x="54439" y="49785"/>
                </a:lnTo>
                <a:lnTo>
                  <a:pt x="54458" y="49729"/>
                </a:lnTo>
                <a:lnTo>
                  <a:pt x="54458" y="49655"/>
                </a:lnTo>
                <a:lnTo>
                  <a:pt x="54439" y="49581"/>
                </a:lnTo>
                <a:lnTo>
                  <a:pt x="54365" y="49394"/>
                </a:lnTo>
                <a:lnTo>
                  <a:pt x="54253" y="49171"/>
                </a:lnTo>
                <a:lnTo>
                  <a:pt x="54123" y="48966"/>
                </a:lnTo>
                <a:lnTo>
                  <a:pt x="53992" y="48780"/>
                </a:lnTo>
                <a:lnTo>
                  <a:pt x="53825" y="48557"/>
                </a:lnTo>
                <a:lnTo>
                  <a:pt x="53788" y="48538"/>
                </a:lnTo>
                <a:close/>
                <a:moveTo>
                  <a:pt x="28970" y="48538"/>
                </a:moveTo>
                <a:lnTo>
                  <a:pt x="28951" y="48575"/>
                </a:lnTo>
                <a:lnTo>
                  <a:pt x="28951" y="48631"/>
                </a:lnTo>
                <a:lnTo>
                  <a:pt x="28951" y="48724"/>
                </a:lnTo>
                <a:lnTo>
                  <a:pt x="28970" y="48817"/>
                </a:lnTo>
                <a:lnTo>
                  <a:pt x="29007" y="48910"/>
                </a:lnTo>
                <a:lnTo>
                  <a:pt x="29100" y="49078"/>
                </a:lnTo>
                <a:lnTo>
                  <a:pt x="29230" y="49264"/>
                </a:lnTo>
                <a:lnTo>
                  <a:pt x="29342" y="49413"/>
                </a:lnTo>
                <a:lnTo>
                  <a:pt x="29454" y="49636"/>
                </a:lnTo>
                <a:lnTo>
                  <a:pt x="29510" y="49748"/>
                </a:lnTo>
                <a:lnTo>
                  <a:pt x="29584" y="49841"/>
                </a:lnTo>
                <a:lnTo>
                  <a:pt x="29659" y="49897"/>
                </a:lnTo>
                <a:lnTo>
                  <a:pt x="29696" y="49916"/>
                </a:lnTo>
                <a:lnTo>
                  <a:pt x="29808" y="49916"/>
                </a:lnTo>
                <a:lnTo>
                  <a:pt x="29845" y="49897"/>
                </a:lnTo>
                <a:lnTo>
                  <a:pt x="29901" y="49860"/>
                </a:lnTo>
                <a:lnTo>
                  <a:pt x="29975" y="49823"/>
                </a:lnTo>
                <a:lnTo>
                  <a:pt x="30068" y="49711"/>
                </a:lnTo>
                <a:lnTo>
                  <a:pt x="30143" y="49562"/>
                </a:lnTo>
                <a:lnTo>
                  <a:pt x="30292" y="49283"/>
                </a:lnTo>
                <a:lnTo>
                  <a:pt x="30403" y="49096"/>
                </a:lnTo>
                <a:lnTo>
                  <a:pt x="30441" y="48985"/>
                </a:lnTo>
                <a:lnTo>
                  <a:pt x="30459" y="48892"/>
                </a:lnTo>
                <a:lnTo>
                  <a:pt x="30459" y="48761"/>
                </a:lnTo>
                <a:lnTo>
                  <a:pt x="30459" y="48724"/>
                </a:lnTo>
                <a:lnTo>
                  <a:pt x="30441" y="48705"/>
                </a:lnTo>
                <a:lnTo>
                  <a:pt x="30422" y="48705"/>
                </a:lnTo>
                <a:lnTo>
                  <a:pt x="30385" y="48743"/>
                </a:lnTo>
                <a:lnTo>
                  <a:pt x="30254" y="48947"/>
                </a:lnTo>
                <a:lnTo>
                  <a:pt x="30105" y="49245"/>
                </a:lnTo>
                <a:lnTo>
                  <a:pt x="29919" y="49525"/>
                </a:lnTo>
                <a:lnTo>
                  <a:pt x="29845" y="49618"/>
                </a:lnTo>
                <a:lnTo>
                  <a:pt x="29770" y="49674"/>
                </a:lnTo>
                <a:lnTo>
                  <a:pt x="29752" y="49655"/>
                </a:lnTo>
                <a:lnTo>
                  <a:pt x="29733" y="49636"/>
                </a:lnTo>
                <a:lnTo>
                  <a:pt x="29659" y="49525"/>
                </a:lnTo>
                <a:lnTo>
                  <a:pt x="29472" y="49190"/>
                </a:lnTo>
                <a:lnTo>
                  <a:pt x="29286" y="48854"/>
                </a:lnTo>
                <a:lnTo>
                  <a:pt x="29175" y="48668"/>
                </a:lnTo>
                <a:lnTo>
                  <a:pt x="29081" y="48575"/>
                </a:lnTo>
                <a:lnTo>
                  <a:pt x="29026" y="48538"/>
                </a:lnTo>
                <a:close/>
                <a:moveTo>
                  <a:pt x="31465" y="48519"/>
                </a:moveTo>
                <a:lnTo>
                  <a:pt x="31427" y="48538"/>
                </a:lnTo>
                <a:lnTo>
                  <a:pt x="31371" y="48594"/>
                </a:lnTo>
                <a:lnTo>
                  <a:pt x="31316" y="48687"/>
                </a:lnTo>
                <a:lnTo>
                  <a:pt x="31241" y="48910"/>
                </a:lnTo>
                <a:lnTo>
                  <a:pt x="31185" y="49041"/>
                </a:lnTo>
                <a:lnTo>
                  <a:pt x="31092" y="49208"/>
                </a:lnTo>
                <a:lnTo>
                  <a:pt x="30943" y="49413"/>
                </a:lnTo>
                <a:lnTo>
                  <a:pt x="30813" y="49636"/>
                </a:lnTo>
                <a:lnTo>
                  <a:pt x="30776" y="49729"/>
                </a:lnTo>
                <a:lnTo>
                  <a:pt x="30757" y="49804"/>
                </a:lnTo>
                <a:lnTo>
                  <a:pt x="30776" y="49878"/>
                </a:lnTo>
                <a:lnTo>
                  <a:pt x="30813" y="49916"/>
                </a:lnTo>
                <a:lnTo>
                  <a:pt x="30850" y="49916"/>
                </a:lnTo>
                <a:lnTo>
                  <a:pt x="30906" y="49878"/>
                </a:lnTo>
                <a:lnTo>
                  <a:pt x="30962" y="49841"/>
                </a:lnTo>
                <a:lnTo>
                  <a:pt x="31036" y="49767"/>
                </a:lnTo>
                <a:lnTo>
                  <a:pt x="31167" y="49581"/>
                </a:lnTo>
                <a:lnTo>
                  <a:pt x="31297" y="49376"/>
                </a:lnTo>
                <a:lnTo>
                  <a:pt x="31409" y="49171"/>
                </a:lnTo>
                <a:lnTo>
                  <a:pt x="31539" y="48910"/>
                </a:lnTo>
                <a:lnTo>
                  <a:pt x="31762" y="49171"/>
                </a:lnTo>
                <a:lnTo>
                  <a:pt x="31967" y="49432"/>
                </a:lnTo>
                <a:lnTo>
                  <a:pt x="32153" y="49674"/>
                </a:lnTo>
                <a:lnTo>
                  <a:pt x="32265" y="49804"/>
                </a:lnTo>
                <a:lnTo>
                  <a:pt x="32302" y="49823"/>
                </a:lnTo>
                <a:lnTo>
                  <a:pt x="32321" y="49823"/>
                </a:lnTo>
                <a:lnTo>
                  <a:pt x="32321" y="49748"/>
                </a:lnTo>
                <a:lnTo>
                  <a:pt x="32321" y="49655"/>
                </a:lnTo>
                <a:lnTo>
                  <a:pt x="32284" y="49469"/>
                </a:lnTo>
                <a:lnTo>
                  <a:pt x="32191" y="49301"/>
                </a:lnTo>
                <a:lnTo>
                  <a:pt x="32098" y="49134"/>
                </a:lnTo>
                <a:lnTo>
                  <a:pt x="31967" y="48966"/>
                </a:lnTo>
                <a:lnTo>
                  <a:pt x="31837" y="48817"/>
                </a:lnTo>
                <a:lnTo>
                  <a:pt x="31576" y="48557"/>
                </a:lnTo>
                <a:lnTo>
                  <a:pt x="31539" y="48538"/>
                </a:lnTo>
                <a:lnTo>
                  <a:pt x="31502" y="48519"/>
                </a:lnTo>
                <a:close/>
                <a:moveTo>
                  <a:pt x="15788" y="48482"/>
                </a:moveTo>
                <a:lnTo>
                  <a:pt x="15732" y="48538"/>
                </a:lnTo>
                <a:lnTo>
                  <a:pt x="15397" y="49134"/>
                </a:lnTo>
                <a:lnTo>
                  <a:pt x="15192" y="49432"/>
                </a:lnTo>
                <a:lnTo>
                  <a:pt x="14988" y="49692"/>
                </a:lnTo>
                <a:lnTo>
                  <a:pt x="14522" y="49152"/>
                </a:lnTo>
                <a:lnTo>
                  <a:pt x="14224" y="48854"/>
                </a:lnTo>
                <a:lnTo>
                  <a:pt x="14131" y="48743"/>
                </a:lnTo>
                <a:lnTo>
                  <a:pt x="14094" y="48724"/>
                </a:lnTo>
                <a:lnTo>
                  <a:pt x="14075" y="48724"/>
                </a:lnTo>
                <a:lnTo>
                  <a:pt x="14057" y="48761"/>
                </a:lnTo>
                <a:lnTo>
                  <a:pt x="14038" y="48799"/>
                </a:lnTo>
                <a:lnTo>
                  <a:pt x="14057" y="48854"/>
                </a:lnTo>
                <a:lnTo>
                  <a:pt x="14075" y="48929"/>
                </a:lnTo>
                <a:lnTo>
                  <a:pt x="14150" y="49059"/>
                </a:lnTo>
                <a:lnTo>
                  <a:pt x="14261" y="49208"/>
                </a:lnTo>
                <a:lnTo>
                  <a:pt x="14503" y="49487"/>
                </a:lnTo>
                <a:lnTo>
                  <a:pt x="14671" y="49655"/>
                </a:lnTo>
                <a:lnTo>
                  <a:pt x="14764" y="49767"/>
                </a:lnTo>
                <a:lnTo>
                  <a:pt x="14839" y="49860"/>
                </a:lnTo>
                <a:lnTo>
                  <a:pt x="14894" y="49897"/>
                </a:lnTo>
                <a:lnTo>
                  <a:pt x="14932" y="49916"/>
                </a:lnTo>
                <a:lnTo>
                  <a:pt x="14988" y="49934"/>
                </a:lnTo>
                <a:lnTo>
                  <a:pt x="15062" y="49916"/>
                </a:lnTo>
                <a:lnTo>
                  <a:pt x="15118" y="49897"/>
                </a:lnTo>
                <a:lnTo>
                  <a:pt x="15174" y="49841"/>
                </a:lnTo>
                <a:lnTo>
                  <a:pt x="15304" y="49692"/>
                </a:lnTo>
                <a:lnTo>
                  <a:pt x="15509" y="49394"/>
                </a:lnTo>
                <a:lnTo>
                  <a:pt x="15714" y="49096"/>
                </a:lnTo>
                <a:lnTo>
                  <a:pt x="15807" y="48947"/>
                </a:lnTo>
                <a:lnTo>
                  <a:pt x="15863" y="48780"/>
                </a:lnTo>
                <a:lnTo>
                  <a:pt x="15863" y="48705"/>
                </a:lnTo>
                <a:lnTo>
                  <a:pt x="15863" y="48557"/>
                </a:lnTo>
                <a:lnTo>
                  <a:pt x="15844" y="48501"/>
                </a:lnTo>
                <a:lnTo>
                  <a:pt x="15825" y="48482"/>
                </a:lnTo>
                <a:close/>
                <a:moveTo>
                  <a:pt x="76688" y="48519"/>
                </a:moveTo>
                <a:lnTo>
                  <a:pt x="76669" y="48557"/>
                </a:lnTo>
                <a:lnTo>
                  <a:pt x="76651" y="48594"/>
                </a:lnTo>
                <a:lnTo>
                  <a:pt x="76688" y="48724"/>
                </a:lnTo>
                <a:lnTo>
                  <a:pt x="76762" y="48892"/>
                </a:lnTo>
                <a:lnTo>
                  <a:pt x="76948" y="49245"/>
                </a:lnTo>
                <a:lnTo>
                  <a:pt x="77079" y="49469"/>
                </a:lnTo>
                <a:lnTo>
                  <a:pt x="77284" y="49729"/>
                </a:lnTo>
                <a:lnTo>
                  <a:pt x="77395" y="49860"/>
                </a:lnTo>
                <a:lnTo>
                  <a:pt x="77470" y="49916"/>
                </a:lnTo>
                <a:lnTo>
                  <a:pt x="77526" y="49934"/>
                </a:lnTo>
                <a:lnTo>
                  <a:pt x="77581" y="49934"/>
                </a:lnTo>
                <a:lnTo>
                  <a:pt x="77637" y="49897"/>
                </a:lnTo>
                <a:lnTo>
                  <a:pt x="77749" y="49823"/>
                </a:lnTo>
                <a:lnTo>
                  <a:pt x="77935" y="49599"/>
                </a:lnTo>
                <a:lnTo>
                  <a:pt x="78159" y="49320"/>
                </a:lnTo>
                <a:lnTo>
                  <a:pt x="78363" y="49041"/>
                </a:lnTo>
                <a:lnTo>
                  <a:pt x="78401" y="48966"/>
                </a:lnTo>
                <a:lnTo>
                  <a:pt x="78457" y="48817"/>
                </a:lnTo>
                <a:lnTo>
                  <a:pt x="78457" y="48761"/>
                </a:lnTo>
                <a:lnTo>
                  <a:pt x="78475" y="48724"/>
                </a:lnTo>
                <a:lnTo>
                  <a:pt x="78457" y="48705"/>
                </a:lnTo>
                <a:lnTo>
                  <a:pt x="78401" y="48743"/>
                </a:lnTo>
                <a:lnTo>
                  <a:pt x="78196" y="48985"/>
                </a:lnTo>
                <a:lnTo>
                  <a:pt x="77972" y="49208"/>
                </a:lnTo>
                <a:lnTo>
                  <a:pt x="77563" y="49692"/>
                </a:lnTo>
                <a:lnTo>
                  <a:pt x="77339" y="49432"/>
                </a:lnTo>
                <a:lnTo>
                  <a:pt x="77153" y="49134"/>
                </a:lnTo>
                <a:lnTo>
                  <a:pt x="77079" y="49003"/>
                </a:lnTo>
                <a:lnTo>
                  <a:pt x="76986" y="48817"/>
                </a:lnTo>
                <a:lnTo>
                  <a:pt x="76893" y="48650"/>
                </a:lnTo>
                <a:lnTo>
                  <a:pt x="76837" y="48594"/>
                </a:lnTo>
                <a:lnTo>
                  <a:pt x="76800" y="48538"/>
                </a:lnTo>
                <a:lnTo>
                  <a:pt x="76725" y="48519"/>
                </a:lnTo>
                <a:close/>
                <a:moveTo>
                  <a:pt x="9626" y="48575"/>
                </a:moveTo>
                <a:lnTo>
                  <a:pt x="9570" y="48594"/>
                </a:lnTo>
                <a:lnTo>
                  <a:pt x="9514" y="48631"/>
                </a:lnTo>
                <a:lnTo>
                  <a:pt x="9384" y="48743"/>
                </a:lnTo>
                <a:lnTo>
                  <a:pt x="9235" y="48892"/>
                </a:lnTo>
                <a:lnTo>
                  <a:pt x="9086" y="49059"/>
                </a:lnTo>
                <a:lnTo>
                  <a:pt x="8955" y="49245"/>
                </a:lnTo>
                <a:lnTo>
                  <a:pt x="8862" y="49394"/>
                </a:lnTo>
                <a:lnTo>
                  <a:pt x="8806" y="49487"/>
                </a:lnTo>
                <a:lnTo>
                  <a:pt x="8769" y="49599"/>
                </a:lnTo>
                <a:lnTo>
                  <a:pt x="8750" y="49655"/>
                </a:lnTo>
                <a:lnTo>
                  <a:pt x="8750" y="49674"/>
                </a:lnTo>
                <a:lnTo>
                  <a:pt x="8788" y="49674"/>
                </a:lnTo>
                <a:lnTo>
                  <a:pt x="8881" y="49636"/>
                </a:lnTo>
                <a:lnTo>
                  <a:pt x="8974" y="49581"/>
                </a:lnTo>
                <a:lnTo>
                  <a:pt x="9067" y="49487"/>
                </a:lnTo>
                <a:lnTo>
                  <a:pt x="9253" y="49283"/>
                </a:lnTo>
                <a:lnTo>
                  <a:pt x="9551" y="48854"/>
                </a:lnTo>
                <a:lnTo>
                  <a:pt x="9626" y="49115"/>
                </a:lnTo>
                <a:lnTo>
                  <a:pt x="9793" y="49525"/>
                </a:lnTo>
                <a:lnTo>
                  <a:pt x="9868" y="49729"/>
                </a:lnTo>
                <a:lnTo>
                  <a:pt x="9961" y="49878"/>
                </a:lnTo>
                <a:lnTo>
                  <a:pt x="9998" y="49934"/>
                </a:lnTo>
                <a:lnTo>
                  <a:pt x="10054" y="49971"/>
                </a:lnTo>
                <a:lnTo>
                  <a:pt x="10128" y="49971"/>
                </a:lnTo>
                <a:lnTo>
                  <a:pt x="10147" y="49934"/>
                </a:lnTo>
                <a:lnTo>
                  <a:pt x="10165" y="49878"/>
                </a:lnTo>
                <a:lnTo>
                  <a:pt x="10128" y="49729"/>
                </a:lnTo>
                <a:lnTo>
                  <a:pt x="10072" y="49543"/>
                </a:lnTo>
                <a:lnTo>
                  <a:pt x="9998" y="49320"/>
                </a:lnTo>
                <a:lnTo>
                  <a:pt x="9812" y="48892"/>
                </a:lnTo>
                <a:lnTo>
                  <a:pt x="9681" y="48612"/>
                </a:lnTo>
                <a:lnTo>
                  <a:pt x="9663" y="48575"/>
                </a:lnTo>
                <a:close/>
                <a:moveTo>
                  <a:pt x="12865" y="48631"/>
                </a:moveTo>
                <a:lnTo>
                  <a:pt x="12828" y="48650"/>
                </a:lnTo>
                <a:lnTo>
                  <a:pt x="12772" y="48705"/>
                </a:lnTo>
                <a:lnTo>
                  <a:pt x="12716" y="48780"/>
                </a:lnTo>
                <a:lnTo>
                  <a:pt x="12642" y="48910"/>
                </a:lnTo>
                <a:lnTo>
                  <a:pt x="12474" y="49301"/>
                </a:lnTo>
                <a:lnTo>
                  <a:pt x="12400" y="49487"/>
                </a:lnTo>
                <a:lnTo>
                  <a:pt x="12362" y="49674"/>
                </a:lnTo>
                <a:lnTo>
                  <a:pt x="12344" y="49785"/>
                </a:lnTo>
                <a:lnTo>
                  <a:pt x="12362" y="49841"/>
                </a:lnTo>
                <a:lnTo>
                  <a:pt x="12418" y="49841"/>
                </a:lnTo>
                <a:lnTo>
                  <a:pt x="12437" y="49823"/>
                </a:lnTo>
                <a:lnTo>
                  <a:pt x="12511" y="49729"/>
                </a:lnTo>
                <a:lnTo>
                  <a:pt x="12660" y="49432"/>
                </a:lnTo>
                <a:lnTo>
                  <a:pt x="12902" y="48947"/>
                </a:lnTo>
                <a:lnTo>
                  <a:pt x="13033" y="49208"/>
                </a:lnTo>
                <a:lnTo>
                  <a:pt x="13219" y="49525"/>
                </a:lnTo>
                <a:lnTo>
                  <a:pt x="13331" y="49674"/>
                </a:lnTo>
                <a:lnTo>
                  <a:pt x="13442" y="49804"/>
                </a:lnTo>
                <a:lnTo>
                  <a:pt x="13573" y="49897"/>
                </a:lnTo>
                <a:lnTo>
                  <a:pt x="13703" y="49953"/>
                </a:lnTo>
                <a:lnTo>
                  <a:pt x="13777" y="49971"/>
                </a:lnTo>
                <a:lnTo>
                  <a:pt x="13833" y="49971"/>
                </a:lnTo>
                <a:lnTo>
                  <a:pt x="13870" y="49953"/>
                </a:lnTo>
                <a:lnTo>
                  <a:pt x="13870" y="49934"/>
                </a:lnTo>
                <a:lnTo>
                  <a:pt x="13870" y="49897"/>
                </a:lnTo>
                <a:lnTo>
                  <a:pt x="13852" y="49841"/>
                </a:lnTo>
                <a:lnTo>
                  <a:pt x="13777" y="49729"/>
                </a:lnTo>
                <a:lnTo>
                  <a:pt x="13554" y="49469"/>
                </a:lnTo>
                <a:lnTo>
                  <a:pt x="13405" y="49283"/>
                </a:lnTo>
                <a:lnTo>
                  <a:pt x="13331" y="49171"/>
                </a:lnTo>
                <a:lnTo>
                  <a:pt x="13275" y="49041"/>
                </a:lnTo>
                <a:lnTo>
                  <a:pt x="13126" y="48780"/>
                </a:lnTo>
                <a:lnTo>
                  <a:pt x="13051" y="48687"/>
                </a:lnTo>
                <a:lnTo>
                  <a:pt x="13014" y="48650"/>
                </a:lnTo>
                <a:lnTo>
                  <a:pt x="12958" y="48631"/>
                </a:lnTo>
                <a:close/>
                <a:moveTo>
                  <a:pt x="71810" y="48631"/>
                </a:moveTo>
                <a:lnTo>
                  <a:pt x="71754" y="48650"/>
                </a:lnTo>
                <a:lnTo>
                  <a:pt x="71717" y="48687"/>
                </a:lnTo>
                <a:lnTo>
                  <a:pt x="71680" y="48761"/>
                </a:lnTo>
                <a:lnTo>
                  <a:pt x="71642" y="48929"/>
                </a:lnTo>
                <a:lnTo>
                  <a:pt x="71624" y="49041"/>
                </a:lnTo>
                <a:lnTo>
                  <a:pt x="71549" y="49171"/>
                </a:lnTo>
                <a:lnTo>
                  <a:pt x="71456" y="49357"/>
                </a:lnTo>
                <a:lnTo>
                  <a:pt x="71363" y="49543"/>
                </a:lnTo>
                <a:lnTo>
                  <a:pt x="71344" y="49618"/>
                </a:lnTo>
                <a:lnTo>
                  <a:pt x="71344" y="49674"/>
                </a:lnTo>
                <a:lnTo>
                  <a:pt x="71382" y="49748"/>
                </a:lnTo>
                <a:lnTo>
                  <a:pt x="71400" y="49785"/>
                </a:lnTo>
                <a:lnTo>
                  <a:pt x="71493" y="49785"/>
                </a:lnTo>
                <a:lnTo>
                  <a:pt x="71531" y="49748"/>
                </a:lnTo>
                <a:lnTo>
                  <a:pt x="71568" y="49692"/>
                </a:lnTo>
                <a:lnTo>
                  <a:pt x="71661" y="49562"/>
                </a:lnTo>
                <a:lnTo>
                  <a:pt x="71754" y="49394"/>
                </a:lnTo>
                <a:lnTo>
                  <a:pt x="71828" y="49227"/>
                </a:lnTo>
                <a:lnTo>
                  <a:pt x="71903" y="49003"/>
                </a:lnTo>
                <a:lnTo>
                  <a:pt x="72052" y="49152"/>
                </a:lnTo>
                <a:lnTo>
                  <a:pt x="72182" y="49301"/>
                </a:lnTo>
                <a:lnTo>
                  <a:pt x="72313" y="49469"/>
                </a:lnTo>
                <a:lnTo>
                  <a:pt x="72424" y="49636"/>
                </a:lnTo>
                <a:lnTo>
                  <a:pt x="72480" y="49748"/>
                </a:lnTo>
                <a:lnTo>
                  <a:pt x="72573" y="49897"/>
                </a:lnTo>
                <a:lnTo>
                  <a:pt x="72629" y="49953"/>
                </a:lnTo>
                <a:lnTo>
                  <a:pt x="72666" y="49971"/>
                </a:lnTo>
                <a:lnTo>
                  <a:pt x="72685" y="49971"/>
                </a:lnTo>
                <a:lnTo>
                  <a:pt x="72704" y="49953"/>
                </a:lnTo>
                <a:lnTo>
                  <a:pt x="72741" y="49860"/>
                </a:lnTo>
                <a:lnTo>
                  <a:pt x="72741" y="49785"/>
                </a:lnTo>
                <a:lnTo>
                  <a:pt x="72741" y="49692"/>
                </a:lnTo>
                <a:lnTo>
                  <a:pt x="72722" y="49618"/>
                </a:lnTo>
                <a:lnTo>
                  <a:pt x="72685" y="49525"/>
                </a:lnTo>
                <a:lnTo>
                  <a:pt x="72573" y="49357"/>
                </a:lnTo>
                <a:lnTo>
                  <a:pt x="72443" y="49171"/>
                </a:lnTo>
                <a:lnTo>
                  <a:pt x="72294" y="49022"/>
                </a:lnTo>
                <a:lnTo>
                  <a:pt x="72145" y="48873"/>
                </a:lnTo>
                <a:lnTo>
                  <a:pt x="71866" y="48650"/>
                </a:lnTo>
                <a:lnTo>
                  <a:pt x="71810" y="48631"/>
                </a:lnTo>
                <a:close/>
                <a:moveTo>
                  <a:pt x="50045" y="48557"/>
                </a:moveTo>
                <a:lnTo>
                  <a:pt x="50008" y="48575"/>
                </a:lnTo>
                <a:lnTo>
                  <a:pt x="49934" y="48650"/>
                </a:lnTo>
                <a:lnTo>
                  <a:pt x="49859" y="48724"/>
                </a:lnTo>
                <a:lnTo>
                  <a:pt x="49710" y="48929"/>
                </a:lnTo>
                <a:lnTo>
                  <a:pt x="49617" y="49078"/>
                </a:lnTo>
                <a:lnTo>
                  <a:pt x="49301" y="49469"/>
                </a:lnTo>
                <a:lnTo>
                  <a:pt x="49133" y="49692"/>
                </a:lnTo>
                <a:lnTo>
                  <a:pt x="49077" y="49785"/>
                </a:lnTo>
                <a:lnTo>
                  <a:pt x="49077" y="49878"/>
                </a:lnTo>
                <a:lnTo>
                  <a:pt x="49096" y="49953"/>
                </a:lnTo>
                <a:lnTo>
                  <a:pt x="49114" y="49990"/>
                </a:lnTo>
                <a:lnTo>
                  <a:pt x="49189" y="49990"/>
                </a:lnTo>
                <a:lnTo>
                  <a:pt x="49245" y="49953"/>
                </a:lnTo>
                <a:lnTo>
                  <a:pt x="49375" y="49841"/>
                </a:lnTo>
                <a:lnTo>
                  <a:pt x="49468" y="49729"/>
                </a:lnTo>
                <a:lnTo>
                  <a:pt x="50064" y="48873"/>
                </a:lnTo>
                <a:lnTo>
                  <a:pt x="50474" y="49432"/>
                </a:lnTo>
                <a:lnTo>
                  <a:pt x="50585" y="49599"/>
                </a:lnTo>
                <a:lnTo>
                  <a:pt x="50716" y="49729"/>
                </a:lnTo>
                <a:lnTo>
                  <a:pt x="50790" y="49785"/>
                </a:lnTo>
                <a:lnTo>
                  <a:pt x="50846" y="49785"/>
                </a:lnTo>
                <a:lnTo>
                  <a:pt x="50865" y="49729"/>
                </a:lnTo>
                <a:lnTo>
                  <a:pt x="50846" y="49674"/>
                </a:lnTo>
                <a:lnTo>
                  <a:pt x="50790" y="49525"/>
                </a:lnTo>
                <a:lnTo>
                  <a:pt x="50697" y="49338"/>
                </a:lnTo>
                <a:lnTo>
                  <a:pt x="50585" y="49152"/>
                </a:lnTo>
                <a:lnTo>
                  <a:pt x="50325" y="48817"/>
                </a:lnTo>
                <a:lnTo>
                  <a:pt x="50138" y="48594"/>
                </a:lnTo>
                <a:lnTo>
                  <a:pt x="50120" y="48575"/>
                </a:lnTo>
                <a:lnTo>
                  <a:pt x="50083" y="48557"/>
                </a:lnTo>
                <a:close/>
                <a:moveTo>
                  <a:pt x="82925" y="48538"/>
                </a:moveTo>
                <a:lnTo>
                  <a:pt x="82869" y="48594"/>
                </a:lnTo>
                <a:lnTo>
                  <a:pt x="82832" y="48687"/>
                </a:lnTo>
                <a:lnTo>
                  <a:pt x="82757" y="48854"/>
                </a:lnTo>
                <a:lnTo>
                  <a:pt x="82720" y="48966"/>
                </a:lnTo>
                <a:lnTo>
                  <a:pt x="82497" y="49413"/>
                </a:lnTo>
                <a:lnTo>
                  <a:pt x="82404" y="49674"/>
                </a:lnTo>
                <a:lnTo>
                  <a:pt x="82366" y="49767"/>
                </a:lnTo>
                <a:lnTo>
                  <a:pt x="82366" y="49860"/>
                </a:lnTo>
                <a:lnTo>
                  <a:pt x="82385" y="49934"/>
                </a:lnTo>
                <a:lnTo>
                  <a:pt x="82422" y="49971"/>
                </a:lnTo>
                <a:lnTo>
                  <a:pt x="82441" y="49990"/>
                </a:lnTo>
                <a:lnTo>
                  <a:pt x="82478" y="49971"/>
                </a:lnTo>
                <a:lnTo>
                  <a:pt x="82552" y="49916"/>
                </a:lnTo>
                <a:lnTo>
                  <a:pt x="82627" y="49823"/>
                </a:lnTo>
                <a:lnTo>
                  <a:pt x="82683" y="49729"/>
                </a:lnTo>
                <a:lnTo>
                  <a:pt x="82739" y="49618"/>
                </a:lnTo>
                <a:lnTo>
                  <a:pt x="82832" y="49357"/>
                </a:lnTo>
                <a:lnTo>
                  <a:pt x="82999" y="48854"/>
                </a:lnTo>
                <a:lnTo>
                  <a:pt x="83148" y="49059"/>
                </a:lnTo>
                <a:lnTo>
                  <a:pt x="83409" y="49357"/>
                </a:lnTo>
                <a:lnTo>
                  <a:pt x="83558" y="49506"/>
                </a:lnTo>
                <a:lnTo>
                  <a:pt x="83670" y="49618"/>
                </a:lnTo>
                <a:lnTo>
                  <a:pt x="83763" y="49674"/>
                </a:lnTo>
                <a:lnTo>
                  <a:pt x="83800" y="49674"/>
                </a:lnTo>
                <a:lnTo>
                  <a:pt x="83819" y="49655"/>
                </a:lnTo>
                <a:lnTo>
                  <a:pt x="83819" y="49599"/>
                </a:lnTo>
                <a:lnTo>
                  <a:pt x="83800" y="49543"/>
                </a:lnTo>
                <a:lnTo>
                  <a:pt x="83744" y="49394"/>
                </a:lnTo>
                <a:lnTo>
                  <a:pt x="83632" y="49245"/>
                </a:lnTo>
                <a:lnTo>
                  <a:pt x="83502" y="49078"/>
                </a:lnTo>
                <a:lnTo>
                  <a:pt x="83223" y="48780"/>
                </a:lnTo>
                <a:lnTo>
                  <a:pt x="83037" y="48575"/>
                </a:lnTo>
                <a:lnTo>
                  <a:pt x="83018" y="48538"/>
                </a:lnTo>
                <a:close/>
                <a:moveTo>
                  <a:pt x="79574" y="48594"/>
                </a:moveTo>
                <a:lnTo>
                  <a:pt x="79536" y="48631"/>
                </a:lnTo>
                <a:lnTo>
                  <a:pt x="79350" y="48892"/>
                </a:lnTo>
                <a:lnTo>
                  <a:pt x="79034" y="49338"/>
                </a:lnTo>
                <a:lnTo>
                  <a:pt x="78754" y="49748"/>
                </a:lnTo>
                <a:lnTo>
                  <a:pt x="78680" y="49897"/>
                </a:lnTo>
                <a:lnTo>
                  <a:pt x="78661" y="49953"/>
                </a:lnTo>
                <a:lnTo>
                  <a:pt x="78661" y="49971"/>
                </a:lnTo>
                <a:lnTo>
                  <a:pt x="78717" y="50009"/>
                </a:lnTo>
                <a:lnTo>
                  <a:pt x="78773" y="50009"/>
                </a:lnTo>
                <a:lnTo>
                  <a:pt x="78829" y="49990"/>
                </a:lnTo>
                <a:lnTo>
                  <a:pt x="78903" y="49934"/>
                </a:lnTo>
                <a:lnTo>
                  <a:pt x="79052" y="49804"/>
                </a:lnTo>
                <a:lnTo>
                  <a:pt x="79220" y="49618"/>
                </a:lnTo>
                <a:lnTo>
                  <a:pt x="79350" y="49413"/>
                </a:lnTo>
                <a:lnTo>
                  <a:pt x="79481" y="49208"/>
                </a:lnTo>
                <a:lnTo>
                  <a:pt x="79648" y="48947"/>
                </a:lnTo>
                <a:lnTo>
                  <a:pt x="79871" y="49432"/>
                </a:lnTo>
                <a:lnTo>
                  <a:pt x="80039" y="49729"/>
                </a:lnTo>
                <a:lnTo>
                  <a:pt x="80095" y="49823"/>
                </a:lnTo>
                <a:lnTo>
                  <a:pt x="80132" y="49841"/>
                </a:lnTo>
                <a:lnTo>
                  <a:pt x="80151" y="49841"/>
                </a:lnTo>
                <a:lnTo>
                  <a:pt x="80188" y="49823"/>
                </a:lnTo>
                <a:lnTo>
                  <a:pt x="80207" y="49767"/>
                </a:lnTo>
                <a:lnTo>
                  <a:pt x="80188" y="49692"/>
                </a:lnTo>
                <a:lnTo>
                  <a:pt x="80169" y="49599"/>
                </a:lnTo>
                <a:lnTo>
                  <a:pt x="80095" y="49357"/>
                </a:lnTo>
                <a:lnTo>
                  <a:pt x="79983" y="49096"/>
                </a:lnTo>
                <a:lnTo>
                  <a:pt x="79853" y="48873"/>
                </a:lnTo>
                <a:lnTo>
                  <a:pt x="79723" y="48687"/>
                </a:lnTo>
                <a:lnTo>
                  <a:pt x="79667" y="48631"/>
                </a:lnTo>
                <a:lnTo>
                  <a:pt x="79611" y="48594"/>
                </a:lnTo>
                <a:close/>
                <a:moveTo>
                  <a:pt x="38968" y="48687"/>
                </a:moveTo>
                <a:lnTo>
                  <a:pt x="38875" y="48724"/>
                </a:lnTo>
                <a:lnTo>
                  <a:pt x="38781" y="48817"/>
                </a:lnTo>
                <a:lnTo>
                  <a:pt x="38688" y="48947"/>
                </a:lnTo>
                <a:lnTo>
                  <a:pt x="38465" y="49301"/>
                </a:lnTo>
                <a:lnTo>
                  <a:pt x="38241" y="49674"/>
                </a:lnTo>
                <a:lnTo>
                  <a:pt x="38186" y="49823"/>
                </a:lnTo>
                <a:lnTo>
                  <a:pt x="38167" y="49897"/>
                </a:lnTo>
                <a:lnTo>
                  <a:pt x="38167" y="49953"/>
                </a:lnTo>
                <a:lnTo>
                  <a:pt x="38186" y="49990"/>
                </a:lnTo>
                <a:lnTo>
                  <a:pt x="38223" y="50027"/>
                </a:lnTo>
                <a:lnTo>
                  <a:pt x="38279" y="50009"/>
                </a:lnTo>
                <a:lnTo>
                  <a:pt x="38372" y="49971"/>
                </a:lnTo>
                <a:lnTo>
                  <a:pt x="38428" y="49953"/>
                </a:lnTo>
                <a:lnTo>
                  <a:pt x="38465" y="49897"/>
                </a:lnTo>
                <a:lnTo>
                  <a:pt x="38539" y="49785"/>
                </a:lnTo>
                <a:lnTo>
                  <a:pt x="38595" y="49636"/>
                </a:lnTo>
                <a:lnTo>
                  <a:pt x="38670" y="49469"/>
                </a:lnTo>
                <a:lnTo>
                  <a:pt x="38726" y="49301"/>
                </a:lnTo>
                <a:lnTo>
                  <a:pt x="38781" y="49171"/>
                </a:lnTo>
                <a:lnTo>
                  <a:pt x="38875" y="49059"/>
                </a:lnTo>
                <a:lnTo>
                  <a:pt x="38912" y="49022"/>
                </a:lnTo>
                <a:lnTo>
                  <a:pt x="38968" y="49003"/>
                </a:lnTo>
                <a:lnTo>
                  <a:pt x="39023" y="49003"/>
                </a:lnTo>
                <a:lnTo>
                  <a:pt x="39061" y="49022"/>
                </a:lnTo>
                <a:lnTo>
                  <a:pt x="39117" y="49059"/>
                </a:lnTo>
                <a:lnTo>
                  <a:pt x="39172" y="49115"/>
                </a:lnTo>
                <a:lnTo>
                  <a:pt x="39265" y="49264"/>
                </a:lnTo>
                <a:lnTo>
                  <a:pt x="39359" y="49432"/>
                </a:lnTo>
                <a:lnTo>
                  <a:pt x="39433" y="49599"/>
                </a:lnTo>
                <a:lnTo>
                  <a:pt x="39508" y="49748"/>
                </a:lnTo>
                <a:lnTo>
                  <a:pt x="39582" y="49841"/>
                </a:lnTo>
                <a:lnTo>
                  <a:pt x="39619" y="49860"/>
                </a:lnTo>
                <a:lnTo>
                  <a:pt x="39656" y="49860"/>
                </a:lnTo>
                <a:lnTo>
                  <a:pt x="39675" y="49823"/>
                </a:lnTo>
                <a:lnTo>
                  <a:pt x="39675" y="49804"/>
                </a:lnTo>
                <a:lnTo>
                  <a:pt x="39675" y="49692"/>
                </a:lnTo>
                <a:lnTo>
                  <a:pt x="39638" y="49581"/>
                </a:lnTo>
                <a:lnTo>
                  <a:pt x="39582" y="49432"/>
                </a:lnTo>
                <a:lnTo>
                  <a:pt x="39452" y="49171"/>
                </a:lnTo>
                <a:lnTo>
                  <a:pt x="39377" y="49022"/>
                </a:lnTo>
                <a:lnTo>
                  <a:pt x="39303" y="48873"/>
                </a:lnTo>
                <a:lnTo>
                  <a:pt x="39228" y="48780"/>
                </a:lnTo>
                <a:lnTo>
                  <a:pt x="39154" y="48705"/>
                </a:lnTo>
                <a:lnTo>
                  <a:pt x="39061" y="48687"/>
                </a:lnTo>
                <a:close/>
                <a:moveTo>
                  <a:pt x="61030" y="48743"/>
                </a:moveTo>
                <a:lnTo>
                  <a:pt x="60974" y="48780"/>
                </a:lnTo>
                <a:lnTo>
                  <a:pt x="60918" y="48836"/>
                </a:lnTo>
                <a:lnTo>
                  <a:pt x="60788" y="49003"/>
                </a:lnTo>
                <a:lnTo>
                  <a:pt x="60658" y="49208"/>
                </a:lnTo>
                <a:lnTo>
                  <a:pt x="60546" y="49450"/>
                </a:lnTo>
                <a:lnTo>
                  <a:pt x="60471" y="49655"/>
                </a:lnTo>
                <a:lnTo>
                  <a:pt x="60416" y="49841"/>
                </a:lnTo>
                <a:lnTo>
                  <a:pt x="60416" y="49916"/>
                </a:lnTo>
                <a:lnTo>
                  <a:pt x="60434" y="49971"/>
                </a:lnTo>
                <a:lnTo>
                  <a:pt x="60471" y="50027"/>
                </a:lnTo>
                <a:lnTo>
                  <a:pt x="60509" y="50046"/>
                </a:lnTo>
                <a:lnTo>
                  <a:pt x="60546" y="50027"/>
                </a:lnTo>
                <a:lnTo>
                  <a:pt x="60602" y="49990"/>
                </a:lnTo>
                <a:lnTo>
                  <a:pt x="60695" y="49878"/>
                </a:lnTo>
                <a:lnTo>
                  <a:pt x="60788" y="49711"/>
                </a:lnTo>
                <a:lnTo>
                  <a:pt x="60956" y="49320"/>
                </a:lnTo>
                <a:lnTo>
                  <a:pt x="61067" y="49059"/>
                </a:lnTo>
                <a:lnTo>
                  <a:pt x="61123" y="49134"/>
                </a:lnTo>
                <a:lnTo>
                  <a:pt x="61179" y="49245"/>
                </a:lnTo>
                <a:lnTo>
                  <a:pt x="61291" y="49525"/>
                </a:lnTo>
                <a:lnTo>
                  <a:pt x="61365" y="49636"/>
                </a:lnTo>
                <a:lnTo>
                  <a:pt x="61421" y="49729"/>
                </a:lnTo>
                <a:lnTo>
                  <a:pt x="61458" y="49767"/>
                </a:lnTo>
                <a:lnTo>
                  <a:pt x="61514" y="49767"/>
                </a:lnTo>
                <a:lnTo>
                  <a:pt x="61551" y="49748"/>
                </a:lnTo>
                <a:lnTo>
                  <a:pt x="61570" y="49692"/>
                </a:lnTo>
                <a:lnTo>
                  <a:pt x="61589" y="49636"/>
                </a:lnTo>
                <a:lnTo>
                  <a:pt x="61589" y="49581"/>
                </a:lnTo>
                <a:lnTo>
                  <a:pt x="61589" y="49506"/>
                </a:lnTo>
                <a:lnTo>
                  <a:pt x="61533" y="49357"/>
                </a:lnTo>
                <a:lnTo>
                  <a:pt x="61458" y="49208"/>
                </a:lnTo>
                <a:lnTo>
                  <a:pt x="61365" y="49059"/>
                </a:lnTo>
                <a:lnTo>
                  <a:pt x="61272" y="48929"/>
                </a:lnTo>
                <a:lnTo>
                  <a:pt x="61123" y="48761"/>
                </a:lnTo>
                <a:lnTo>
                  <a:pt x="61086" y="48743"/>
                </a:lnTo>
                <a:close/>
                <a:moveTo>
                  <a:pt x="57269" y="48705"/>
                </a:moveTo>
                <a:lnTo>
                  <a:pt x="57213" y="48761"/>
                </a:lnTo>
                <a:lnTo>
                  <a:pt x="57176" y="48836"/>
                </a:lnTo>
                <a:lnTo>
                  <a:pt x="57102" y="49003"/>
                </a:lnTo>
                <a:lnTo>
                  <a:pt x="57064" y="49134"/>
                </a:lnTo>
                <a:lnTo>
                  <a:pt x="56953" y="49320"/>
                </a:lnTo>
                <a:lnTo>
                  <a:pt x="56822" y="49543"/>
                </a:lnTo>
                <a:lnTo>
                  <a:pt x="56692" y="49785"/>
                </a:lnTo>
                <a:lnTo>
                  <a:pt x="56655" y="49878"/>
                </a:lnTo>
                <a:lnTo>
                  <a:pt x="56636" y="49953"/>
                </a:lnTo>
                <a:lnTo>
                  <a:pt x="56655" y="50046"/>
                </a:lnTo>
                <a:lnTo>
                  <a:pt x="56692" y="50083"/>
                </a:lnTo>
                <a:lnTo>
                  <a:pt x="56729" y="50102"/>
                </a:lnTo>
                <a:lnTo>
                  <a:pt x="56785" y="50083"/>
                </a:lnTo>
                <a:lnTo>
                  <a:pt x="56841" y="50027"/>
                </a:lnTo>
                <a:lnTo>
                  <a:pt x="56897" y="49971"/>
                </a:lnTo>
                <a:lnTo>
                  <a:pt x="57009" y="49785"/>
                </a:lnTo>
                <a:lnTo>
                  <a:pt x="57139" y="49581"/>
                </a:lnTo>
                <a:lnTo>
                  <a:pt x="57232" y="49376"/>
                </a:lnTo>
                <a:lnTo>
                  <a:pt x="57362" y="49096"/>
                </a:lnTo>
                <a:lnTo>
                  <a:pt x="57679" y="49525"/>
                </a:lnTo>
                <a:lnTo>
                  <a:pt x="57772" y="49655"/>
                </a:lnTo>
                <a:lnTo>
                  <a:pt x="57865" y="49748"/>
                </a:lnTo>
                <a:lnTo>
                  <a:pt x="57939" y="49785"/>
                </a:lnTo>
                <a:lnTo>
                  <a:pt x="57958" y="49785"/>
                </a:lnTo>
                <a:lnTo>
                  <a:pt x="57995" y="49748"/>
                </a:lnTo>
                <a:lnTo>
                  <a:pt x="58014" y="49711"/>
                </a:lnTo>
                <a:lnTo>
                  <a:pt x="58014" y="49655"/>
                </a:lnTo>
                <a:lnTo>
                  <a:pt x="57977" y="49543"/>
                </a:lnTo>
                <a:lnTo>
                  <a:pt x="57884" y="49394"/>
                </a:lnTo>
                <a:lnTo>
                  <a:pt x="57790" y="49227"/>
                </a:lnTo>
                <a:lnTo>
                  <a:pt x="57548" y="48929"/>
                </a:lnTo>
                <a:lnTo>
                  <a:pt x="57399" y="48743"/>
                </a:lnTo>
                <a:lnTo>
                  <a:pt x="57362" y="48724"/>
                </a:lnTo>
                <a:lnTo>
                  <a:pt x="57325" y="48705"/>
                </a:lnTo>
                <a:close/>
              </a:path>
            </a:pathLst>
          </a:custGeom>
          <a:solidFill>
            <a:schemeClr val="accent3"/>
          </a:solidFill>
          <a:ln>
            <a:noFill/>
          </a:ln>
        </p:spPr>
        <p:txBody>
          <a:bodyPr spcFirstLastPara="1" lIns="121900" tIns="121900" rIns="121900" bIns="121900" anchor="ctr"/>
          <a:lstStyle/>
          <a:p>
            <a:pPr defTabSz="1219140" eaLnBrk="0" fontAlgn="base" hangingPunct="0">
              <a:spcBef>
                <a:spcPct val="0"/>
              </a:spcBef>
              <a:spcAft>
                <a:spcPct val="0"/>
              </a:spcAft>
              <a:buClr>
                <a:srgbClr val="000000"/>
              </a:buClr>
              <a:buFont typeface="Arial"/>
              <a:buNone/>
              <a:defRPr/>
            </a:pPr>
            <a:endParaRPr sz="1867"/>
          </a:p>
        </p:txBody>
      </p:sp>
      <p:sp>
        <p:nvSpPr>
          <p:cNvPr id="37" name="Google Shape;37;p7"/>
          <p:cNvSpPr txBox="1">
            <a:spLocks noGrp="1"/>
          </p:cNvSpPr>
          <p:nvPr>
            <p:ph type="title"/>
          </p:nvPr>
        </p:nvSpPr>
        <p:spPr>
          <a:xfrm>
            <a:off x="1187067" y="274633"/>
            <a:ext cx="9818000" cy="1143200"/>
          </a:xfrm>
          <a:prstGeom prst="rect">
            <a:avLst/>
          </a:prstGeom>
        </p:spPr>
        <p:txBody>
          <a:bodyPr spcFirstLastPara="1">
            <a:noAutofit/>
          </a:bodyPr>
          <a:lstStyle>
            <a:lvl1pPr lvl="0" rtl="0">
              <a:spcBef>
                <a:spcPts val="0"/>
              </a:spcBef>
              <a:spcAft>
                <a:spcPts val="0"/>
              </a:spcAft>
              <a:buClr>
                <a:schemeClr val="accent3"/>
              </a:buClr>
              <a:buSzPts val="2400"/>
              <a:buNone/>
              <a:defRPr>
                <a:solidFill>
                  <a:schemeClr val="accent3"/>
                </a:solidFill>
              </a:defRPr>
            </a:lvl1pPr>
            <a:lvl2pPr lvl="1" rtl="0">
              <a:spcBef>
                <a:spcPts val="0"/>
              </a:spcBef>
              <a:spcAft>
                <a:spcPts val="0"/>
              </a:spcAft>
              <a:buClr>
                <a:schemeClr val="accent3"/>
              </a:buClr>
              <a:buSzPts val="2400"/>
              <a:buNone/>
              <a:defRPr>
                <a:solidFill>
                  <a:schemeClr val="accent3"/>
                </a:solidFill>
              </a:defRPr>
            </a:lvl2pPr>
            <a:lvl3pPr lvl="2" rtl="0">
              <a:spcBef>
                <a:spcPts val="0"/>
              </a:spcBef>
              <a:spcAft>
                <a:spcPts val="0"/>
              </a:spcAft>
              <a:buClr>
                <a:schemeClr val="accent3"/>
              </a:buClr>
              <a:buSzPts val="2400"/>
              <a:buNone/>
              <a:defRPr>
                <a:solidFill>
                  <a:schemeClr val="accent3"/>
                </a:solidFill>
              </a:defRPr>
            </a:lvl3pPr>
            <a:lvl4pPr lvl="3" rtl="0">
              <a:spcBef>
                <a:spcPts val="0"/>
              </a:spcBef>
              <a:spcAft>
                <a:spcPts val="0"/>
              </a:spcAft>
              <a:buClr>
                <a:schemeClr val="accent3"/>
              </a:buClr>
              <a:buSzPts val="2400"/>
              <a:buNone/>
              <a:defRPr>
                <a:solidFill>
                  <a:schemeClr val="accent3"/>
                </a:solidFill>
              </a:defRPr>
            </a:lvl4pPr>
            <a:lvl5pPr lvl="4" rtl="0">
              <a:spcBef>
                <a:spcPts val="0"/>
              </a:spcBef>
              <a:spcAft>
                <a:spcPts val="0"/>
              </a:spcAft>
              <a:buClr>
                <a:schemeClr val="accent3"/>
              </a:buClr>
              <a:buSzPts val="2400"/>
              <a:buNone/>
              <a:defRPr>
                <a:solidFill>
                  <a:schemeClr val="accent3"/>
                </a:solidFill>
              </a:defRPr>
            </a:lvl5pPr>
            <a:lvl6pPr lvl="5" rtl="0">
              <a:spcBef>
                <a:spcPts val="0"/>
              </a:spcBef>
              <a:spcAft>
                <a:spcPts val="0"/>
              </a:spcAft>
              <a:buClr>
                <a:schemeClr val="accent3"/>
              </a:buClr>
              <a:buSzPts val="2400"/>
              <a:buNone/>
              <a:defRPr>
                <a:solidFill>
                  <a:schemeClr val="accent3"/>
                </a:solidFill>
              </a:defRPr>
            </a:lvl6pPr>
            <a:lvl7pPr lvl="6" rtl="0">
              <a:spcBef>
                <a:spcPts val="0"/>
              </a:spcBef>
              <a:spcAft>
                <a:spcPts val="0"/>
              </a:spcAft>
              <a:buClr>
                <a:schemeClr val="accent3"/>
              </a:buClr>
              <a:buSzPts val="2400"/>
              <a:buNone/>
              <a:defRPr>
                <a:solidFill>
                  <a:schemeClr val="accent3"/>
                </a:solidFill>
              </a:defRPr>
            </a:lvl7pPr>
            <a:lvl8pPr lvl="7" rtl="0">
              <a:spcBef>
                <a:spcPts val="0"/>
              </a:spcBef>
              <a:spcAft>
                <a:spcPts val="0"/>
              </a:spcAft>
              <a:buClr>
                <a:schemeClr val="accent3"/>
              </a:buClr>
              <a:buSzPts val="2400"/>
              <a:buNone/>
              <a:defRPr>
                <a:solidFill>
                  <a:schemeClr val="accent3"/>
                </a:solidFill>
              </a:defRPr>
            </a:lvl8pPr>
            <a:lvl9pPr lvl="8" rtl="0">
              <a:spcBef>
                <a:spcPts val="0"/>
              </a:spcBef>
              <a:spcAft>
                <a:spcPts val="0"/>
              </a:spcAft>
              <a:buClr>
                <a:schemeClr val="accent3"/>
              </a:buClr>
              <a:buSzPts val="2400"/>
              <a:buNone/>
              <a:defRPr>
                <a:solidFill>
                  <a:schemeClr val="accent3"/>
                </a:solidFill>
              </a:defRPr>
            </a:lvl9pPr>
          </a:lstStyle>
          <a:p>
            <a:endParaRPr/>
          </a:p>
        </p:txBody>
      </p:sp>
      <p:sp>
        <p:nvSpPr>
          <p:cNvPr id="38" name="Google Shape;38;p7"/>
          <p:cNvSpPr txBox="1">
            <a:spLocks noGrp="1"/>
          </p:cNvSpPr>
          <p:nvPr>
            <p:ph type="body" idx="1"/>
          </p:nvPr>
        </p:nvSpPr>
        <p:spPr>
          <a:xfrm>
            <a:off x="1101367" y="1600200"/>
            <a:ext cx="3192000" cy="4363200"/>
          </a:xfrm>
          <a:prstGeom prst="rect">
            <a:avLst/>
          </a:prstGeom>
        </p:spPr>
        <p:txBody>
          <a:bodyPr spcFirstLastPara="1">
            <a:noAutofit/>
          </a:bodyPr>
          <a:lstStyle>
            <a:lvl1pPr marL="609570" lvl="0" indent="-440245" rtl="0">
              <a:spcBef>
                <a:spcPts val="800"/>
              </a:spcBef>
              <a:spcAft>
                <a:spcPts val="0"/>
              </a:spcAft>
              <a:buClr>
                <a:schemeClr val="accent3"/>
              </a:buClr>
              <a:buSzPts val="1600"/>
              <a:buChar char="‐"/>
              <a:defRPr sz="2133"/>
            </a:lvl1pPr>
            <a:lvl2pPr marL="1219140" lvl="1" indent="-440245" rtl="0">
              <a:spcBef>
                <a:spcPts val="0"/>
              </a:spcBef>
              <a:spcAft>
                <a:spcPts val="0"/>
              </a:spcAft>
              <a:buClr>
                <a:schemeClr val="accent3"/>
              </a:buClr>
              <a:buSzPts val="1600"/>
              <a:buChar char="‐"/>
              <a:defRPr sz="2133"/>
            </a:lvl2pPr>
            <a:lvl3pPr marL="1828709" lvl="2" indent="-440245" rtl="0">
              <a:spcBef>
                <a:spcPts val="0"/>
              </a:spcBef>
              <a:spcAft>
                <a:spcPts val="0"/>
              </a:spcAft>
              <a:buClr>
                <a:schemeClr val="accent3"/>
              </a:buClr>
              <a:buSzPts val="1600"/>
              <a:buChar char="‐"/>
              <a:defRPr sz="2133"/>
            </a:lvl3pPr>
            <a:lvl4pPr marL="2438278" lvl="3" indent="-440245" rtl="0">
              <a:spcBef>
                <a:spcPts val="0"/>
              </a:spcBef>
              <a:spcAft>
                <a:spcPts val="0"/>
              </a:spcAft>
              <a:buSzPts val="1600"/>
              <a:buChar char="‐"/>
              <a:defRPr sz="2133"/>
            </a:lvl4pPr>
            <a:lvl5pPr marL="3047848" lvl="4" indent="-440245" rtl="0">
              <a:spcBef>
                <a:spcPts val="0"/>
              </a:spcBef>
              <a:spcAft>
                <a:spcPts val="0"/>
              </a:spcAft>
              <a:buSzPts val="1600"/>
              <a:buChar char="‐"/>
              <a:defRPr sz="2133"/>
            </a:lvl5pPr>
            <a:lvl6pPr marL="3657418" lvl="5" indent="-440245" rtl="0">
              <a:spcBef>
                <a:spcPts val="0"/>
              </a:spcBef>
              <a:spcAft>
                <a:spcPts val="0"/>
              </a:spcAft>
              <a:buSzPts val="1600"/>
              <a:buChar char="‐"/>
              <a:defRPr sz="2133"/>
            </a:lvl6pPr>
            <a:lvl7pPr marL="4266987" lvl="6" indent="-440245" rtl="0">
              <a:spcBef>
                <a:spcPts val="0"/>
              </a:spcBef>
              <a:spcAft>
                <a:spcPts val="0"/>
              </a:spcAft>
              <a:buSzPts val="1600"/>
              <a:buChar char="‐"/>
              <a:defRPr sz="2133"/>
            </a:lvl7pPr>
            <a:lvl8pPr marL="4876557" lvl="7" indent="-440245" rtl="0">
              <a:spcBef>
                <a:spcPts val="0"/>
              </a:spcBef>
              <a:spcAft>
                <a:spcPts val="0"/>
              </a:spcAft>
              <a:buSzPts val="1600"/>
              <a:buChar char="‐"/>
              <a:defRPr sz="2133"/>
            </a:lvl8pPr>
            <a:lvl9pPr marL="5486126" lvl="8" indent="-440245" rtl="0">
              <a:spcBef>
                <a:spcPts val="0"/>
              </a:spcBef>
              <a:spcAft>
                <a:spcPts val="0"/>
              </a:spcAft>
              <a:buSzPts val="1600"/>
              <a:buChar char="‐"/>
              <a:defRPr sz="2133"/>
            </a:lvl9pPr>
          </a:lstStyle>
          <a:p>
            <a:endParaRPr/>
          </a:p>
        </p:txBody>
      </p:sp>
      <p:sp>
        <p:nvSpPr>
          <p:cNvPr id="39" name="Google Shape;39;p7"/>
          <p:cNvSpPr txBox="1">
            <a:spLocks noGrp="1"/>
          </p:cNvSpPr>
          <p:nvPr>
            <p:ph type="body" idx="2"/>
          </p:nvPr>
        </p:nvSpPr>
        <p:spPr>
          <a:xfrm>
            <a:off x="4457125" y="1600200"/>
            <a:ext cx="3192000" cy="4363200"/>
          </a:xfrm>
          <a:prstGeom prst="rect">
            <a:avLst/>
          </a:prstGeom>
        </p:spPr>
        <p:txBody>
          <a:bodyPr spcFirstLastPara="1">
            <a:noAutofit/>
          </a:bodyPr>
          <a:lstStyle>
            <a:lvl1pPr marL="609570" lvl="0" indent="-440245" rtl="0">
              <a:spcBef>
                <a:spcPts val="800"/>
              </a:spcBef>
              <a:spcAft>
                <a:spcPts val="0"/>
              </a:spcAft>
              <a:buClr>
                <a:schemeClr val="accent3"/>
              </a:buClr>
              <a:buSzPts val="1600"/>
              <a:buChar char="‐"/>
              <a:defRPr sz="2133"/>
            </a:lvl1pPr>
            <a:lvl2pPr marL="1219140" lvl="1" indent="-440245" rtl="0">
              <a:spcBef>
                <a:spcPts val="0"/>
              </a:spcBef>
              <a:spcAft>
                <a:spcPts val="0"/>
              </a:spcAft>
              <a:buClr>
                <a:schemeClr val="accent3"/>
              </a:buClr>
              <a:buSzPts val="1600"/>
              <a:buChar char="‐"/>
              <a:defRPr sz="2133"/>
            </a:lvl2pPr>
            <a:lvl3pPr marL="1828709" lvl="2" indent="-440245" rtl="0">
              <a:spcBef>
                <a:spcPts val="0"/>
              </a:spcBef>
              <a:spcAft>
                <a:spcPts val="0"/>
              </a:spcAft>
              <a:buClr>
                <a:schemeClr val="accent3"/>
              </a:buClr>
              <a:buSzPts val="1600"/>
              <a:buChar char="‐"/>
              <a:defRPr sz="2133"/>
            </a:lvl3pPr>
            <a:lvl4pPr marL="2438278" lvl="3" indent="-440245" rtl="0">
              <a:spcBef>
                <a:spcPts val="0"/>
              </a:spcBef>
              <a:spcAft>
                <a:spcPts val="0"/>
              </a:spcAft>
              <a:buSzPts val="1600"/>
              <a:buChar char="‐"/>
              <a:defRPr sz="2133"/>
            </a:lvl4pPr>
            <a:lvl5pPr marL="3047848" lvl="4" indent="-440245" rtl="0">
              <a:spcBef>
                <a:spcPts val="0"/>
              </a:spcBef>
              <a:spcAft>
                <a:spcPts val="0"/>
              </a:spcAft>
              <a:buSzPts val="1600"/>
              <a:buChar char="‐"/>
              <a:defRPr sz="2133"/>
            </a:lvl5pPr>
            <a:lvl6pPr marL="3657418" lvl="5" indent="-440245" rtl="0">
              <a:spcBef>
                <a:spcPts val="0"/>
              </a:spcBef>
              <a:spcAft>
                <a:spcPts val="0"/>
              </a:spcAft>
              <a:buSzPts val="1600"/>
              <a:buChar char="‐"/>
              <a:defRPr sz="2133"/>
            </a:lvl6pPr>
            <a:lvl7pPr marL="4266987" lvl="6" indent="-440245" rtl="0">
              <a:spcBef>
                <a:spcPts val="0"/>
              </a:spcBef>
              <a:spcAft>
                <a:spcPts val="0"/>
              </a:spcAft>
              <a:buSzPts val="1600"/>
              <a:buChar char="‐"/>
              <a:defRPr sz="2133"/>
            </a:lvl7pPr>
            <a:lvl8pPr marL="4876557" lvl="7" indent="-440245" rtl="0">
              <a:spcBef>
                <a:spcPts val="0"/>
              </a:spcBef>
              <a:spcAft>
                <a:spcPts val="0"/>
              </a:spcAft>
              <a:buSzPts val="1600"/>
              <a:buChar char="‐"/>
              <a:defRPr sz="2133"/>
            </a:lvl8pPr>
            <a:lvl9pPr marL="5486126" lvl="8" indent="-440245" rtl="0">
              <a:spcBef>
                <a:spcPts val="0"/>
              </a:spcBef>
              <a:spcAft>
                <a:spcPts val="0"/>
              </a:spcAft>
              <a:buSzPts val="1600"/>
              <a:buChar char="‐"/>
              <a:defRPr sz="2133"/>
            </a:lvl9pPr>
          </a:lstStyle>
          <a:p>
            <a:endParaRPr/>
          </a:p>
        </p:txBody>
      </p:sp>
      <p:sp>
        <p:nvSpPr>
          <p:cNvPr id="40" name="Google Shape;40;p7"/>
          <p:cNvSpPr txBox="1">
            <a:spLocks noGrp="1"/>
          </p:cNvSpPr>
          <p:nvPr>
            <p:ph type="body" idx="3"/>
          </p:nvPr>
        </p:nvSpPr>
        <p:spPr>
          <a:xfrm>
            <a:off x="7812883" y="1600200"/>
            <a:ext cx="3192000" cy="4363200"/>
          </a:xfrm>
          <a:prstGeom prst="rect">
            <a:avLst/>
          </a:prstGeom>
        </p:spPr>
        <p:txBody>
          <a:bodyPr spcFirstLastPara="1">
            <a:noAutofit/>
          </a:bodyPr>
          <a:lstStyle>
            <a:lvl1pPr marL="609570" lvl="0" indent="-440245" rtl="0">
              <a:spcBef>
                <a:spcPts val="800"/>
              </a:spcBef>
              <a:spcAft>
                <a:spcPts val="0"/>
              </a:spcAft>
              <a:buClr>
                <a:schemeClr val="accent3"/>
              </a:buClr>
              <a:buSzPts val="1600"/>
              <a:buChar char="‐"/>
              <a:defRPr sz="2133"/>
            </a:lvl1pPr>
            <a:lvl2pPr marL="1219140" lvl="1" indent="-440245" rtl="0">
              <a:spcBef>
                <a:spcPts val="0"/>
              </a:spcBef>
              <a:spcAft>
                <a:spcPts val="0"/>
              </a:spcAft>
              <a:buClr>
                <a:schemeClr val="accent3"/>
              </a:buClr>
              <a:buSzPts val="1600"/>
              <a:buChar char="‐"/>
              <a:defRPr sz="2133"/>
            </a:lvl2pPr>
            <a:lvl3pPr marL="1828709" lvl="2" indent="-440245" rtl="0">
              <a:spcBef>
                <a:spcPts val="0"/>
              </a:spcBef>
              <a:spcAft>
                <a:spcPts val="0"/>
              </a:spcAft>
              <a:buClr>
                <a:schemeClr val="accent3"/>
              </a:buClr>
              <a:buSzPts val="1600"/>
              <a:buChar char="‐"/>
              <a:defRPr sz="2133"/>
            </a:lvl3pPr>
            <a:lvl4pPr marL="2438278" lvl="3" indent="-440245" rtl="0">
              <a:spcBef>
                <a:spcPts val="0"/>
              </a:spcBef>
              <a:spcAft>
                <a:spcPts val="0"/>
              </a:spcAft>
              <a:buSzPts val="1600"/>
              <a:buChar char="‐"/>
              <a:defRPr sz="2133"/>
            </a:lvl4pPr>
            <a:lvl5pPr marL="3047848" lvl="4" indent="-440245" rtl="0">
              <a:spcBef>
                <a:spcPts val="0"/>
              </a:spcBef>
              <a:spcAft>
                <a:spcPts val="0"/>
              </a:spcAft>
              <a:buSzPts val="1600"/>
              <a:buChar char="‐"/>
              <a:defRPr sz="2133"/>
            </a:lvl5pPr>
            <a:lvl6pPr marL="3657418" lvl="5" indent="-440245" rtl="0">
              <a:spcBef>
                <a:spcPts val="0"/>
              </a:spcBef>
              <a:spcAft>
                <a:spcPts val="0"/>
              </a:spcAft>
              <a:buSzPts val="1600"/>
              <a:buChar char="‐"/>
              <a:defRPr sz="2133"/>
            </a:lvl6pPr>
            <a:lvl7pPr marL="4266987" lvl="6" indent="-440245" rtl="0">
              <a:spcBef>
                <a:spcPts val="0"/>
              </a:spcBef>
              <a:spcAft>
                <a:spcPts val="0"/>
              </a:spcAft>
              <a:buSzPts val="1600"/>
              <a:buChar char="‐"/>
              <a:defRPr sz="2133"/>
            </a:lvl7pPr>
            <a:lvl8pPr marL="4876557" lvl="7" indent="-440245" rtl="0">
              <a:spcBef>
                <a:spcPts val="0"/>
              </a:spcBef>
              <a:spcAft>
                <a:spcPts val="0"/>
              </a:spcAft>
              <a:buSzPts val="1600"/>
              <a:buChar char="‐"/>
              <a:defRPr sz="2133"/>
            </a:lvl8pPr>
            <a:lvl9pPr marL="5486126" lvl="8" indent="-440245" rtl="0">
              <a:spcBef>
                <a:spcPts val="0"/>
              </a:spcBef>
              <a:spcAft>
                <a:spcPts val="0"/>
              </a:spcAft>
              <a:buSzPts val="1600"/>
              <a:buChar char="‐"/>
              <a:defRPr sz="2133"/>
            </a:lvl9pPr>
          </a:lstStyle>
          <a:p>
            <a:endParaRPr/>
          </a:p>
        </p:txBody>
      </p:sp>
      <p:sp>
        <p:nvSpPr>
          <p:cNvPr id="7" name="Google Shape;41;p7"/>
          <p:cNvSpPr txBox="1">
            <a:spLocks noGrp="1"/>
          </p:cNvSpPr>
          <p:nvPr>
            <p:ph type="sldNum" idx="10"/>
          </p:nvPr>
        </p:nvSpPr>
        <p:spPr/>
        <p:txBody>
          <a:bodyPr>
            <a:noAutofit/>
          </a:bodyPr>
          <a:lstStyle>
            <a:lvl1pPr defTabSz="914377">
              <a:buClrTx/>
              <a:defRPr/>
            </a:lvl1pPr>
          </a:lstStyle>
          <a:p>
            <a:pPr>
              <a:defRPr/>
            </a:pPr>
            <a:fld id="{55128731-A1F0-4F46-B470-280C94251840}" type="slidenum">
              <a:rPr lang="en-US"/>
              <a:pPr>
                <a:defRPr/>
              </a:pPr>
              <a:t>‹#›</a:t>
            </a:fld>
            <a:endParaRPr lang="en-US"/>
          </a:p>
        </p:txBody>
      </p:sp>
    </p:spTree>
    <p:extLst>
      <p:ext uri="{BB962C8B-B14F-4D97-AF65-F5344CB8AC3E}">
        <p14:creationId xmlns:p14="http://schemas.microsoft.com/office/powerpoint/2010/main" val="65450467"/>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42"/>
        <p:cNvGrpSpPr/>
        <p:nvPr/>
      </p:nvGrpSpPr>
      <p:grpSpPr>
        <a:xfrm>
          <a:off x="0" y="0"/>
          <a:ext cx="0" cy="0"/>
          <a:chOff x="0" y="0"/>
          <a:chExt cx="0" cy="0"/>
        </a:xfrm>
      </p:grpSpPr>
      <p:sp>
        <p:nvSpPr>
          <p:cNvPr id="3" name="Google Shape;43;p8"/>
          <p:cNvSpPr/>
          <p:nvPr/>
        </p:nvSpPr>
        <p:spPr>
          <a:xfrm>
            <a:off x="192089" y="209551"/>
            <a:ext cx="11807825" cy="6438900"/>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chemeClr val="accent2"/>
          </a:solidFill>
          <a:ln>
            <a:noFill/>
          </a:ln>
        </p:spPr>
        <p:txBody>
          <a:bodyPr spcFirstLastPara="1" lIns="121900" tIns="121900" rIns="121900" bIns="121900" anchor="ctr"/>
          <a:lstStyle/>
          <a:p>
            <a:pPr defTabSz="1219140" eaLnBrk="0" fontAlgn="base" hangingPunct="0">
              <a:spcBef>
                <a:spcPct val="0"/>
              </a:spcBef>
              <a:spcAft>
                <a:spcPct val="0"/>
              </a:spcAft>
              <a:buClr>
                <a:srgbClr val="000000"/>
              </a:buClr>
              <a:buFont typeface="Arial"/>
              <a:buNone/>
              <a:defRPr/>
            </a:pPr>
            <a:endParaRPr sz="1867"/>
          </a:p>
        </p:txBody>
      </p:sp>
      <p:sp>
        <p:nvSpPr>
          <p:cNvPr id="44" name="Google Shape;44;p8"/>
          <p:cNvSpPr txBox="1">
            <a:spLocks noGrp="1"/>
          </p:cNvSpPr>
          <p:nvPr>
            <p:ph type="title"/>
          </p:nvPr>
        </p:nvSpPr>
        <p:spPr>
          <a:xfrm>
            <a:off x="1187067" y="274633"/>
            <a:ext cx="9818000" cy="1143200"/>
          </a:xfrm>
          <a:prstGeom prst="rect">
            <a:avLst/>
          </a:prstGeom>
        </p:spPr>
        <p:txBody>
          <a:bodyPr spcFirstLastPara="1">
            <a:noAutofit/>
          </a:bodyPr>
          <a:lstStyle>
            <a:lvl1pPr lvl="0">
              <a:spcBef>
                <a:spcPts val="0"/>
              </a:spcBef>
              <a:spcAft>
                <a:spcPts val="0"/>
              </a:spcAft>
              <a:buClr>
                <a:schemeClr val="accent2"/>
              </a:buClr>
              <a:buSzPts val="2400"/>
              <a:buNone/>
              <a:defRPr>
                <a:solidFill>
                  <a:schemeClr val="accent2"/>
                </a:solidFill>
              </a:defRPr>
            </a:lvl1pPr>
            <a:lvl2pPr lvl="1">
              <a:spcBef>
                <a:spcPts val="0"/>
              </a:spcBef>
              <a:spcAft>
                <a:spcPts val="0"/>
              </a:spcAft>
              <a:buClr>
                <a:schemeClr val="accent2"/>
              </a:buClr>
              <a:buSzPts val="2400"/>
              <a:buNone/>
              <a:defRPr>
                <a:solidFill>
                  <a:schemeClr val="accent2"/>
                </a:solidFill>
              </a:defRPr>
            </a:lvl2pPr>
            <a:lvl3pPr lvl="2">
              <a:spcBef>
                <a:spcPts val="0"/>
              </a:spcBef>
              <a:spcAft>
                <a:spcPts val="0"/>
              </a:spcAft>
              <a:buClr>
                <a:schemeClr val="accent2"/>
              </a:buClr>
              <a:buSzPts val="2400"/>
              <a:buNone/>
              <a:defRPr>
                <a:solidFill>
                  <a:schemeClr val="accent2"/>
                </a:solidFill>
              </a:defRPr>
            </a:lvl3pPr>
            <a:lvl4pPr lvl="3">
              <a:spcBef>
                <a:spcPts val="0"/>
              </a:spcBef>
              <a:spcAft>
                <a:spcPts val="0"/>
              </a:spcAft>
              <a:buClr>
                <a:schemeClr val="accent2"/>
              </a:buClr>
              <a:buSzPts val="2400"/>
              <a:buNone/>
              <a:defRPr>
                <a:solidFill>
                  <a:schemeClr val="accent2"/>
                </a:solidFill>
              </a:defRPr>
            </a:lvl4pPr>
            <a:lvl5pPr lvl="4">
              <a:spcBef>
                <a:spcPts val="0"/>
              </a:spcBef>
              <a:spcAft>
                <a:spcPts val="0"/>
              </a:spcAft>
              <a:buClr>
                <a:schemeClr val="accent2"/>
              </a:buClr>
              <a:buSzPts val="2400"/>
              <a:buNone/>
              <a:defRPr>
                <a:solidFill>
                  <a:schemeClr val="accent2"/>
                </a:solidFill>
              </a:defRPr>
            </a:lvl5pPr>
            <a:lvl6pPr lvl="5">
              <a:spcBef>
                <a:spcPts val="0"/>
              </a:spcBef>
              <a:spcAft>
                <a:spcPts val="0"/>
              </a:spcAft>
              <a:buClr>
                <a:schemeClr val="accent2"/>
              </a:buClr>
              <a:buSzPts val="2400"/>
              <a:buNone/>
              <a:defRPr>
                <a:solidFill>
                  <a:schemeClr val="accent2"/>
                </a:solidFill>
              </a:defRPr>
            </a:lvl6pPr>
            <a:lvl7pPr lvl="6">
              <a:spcBef>
                <a:spcPts val="0"/>
              </a:spcBef>
              <a:spcAft>
                <a:spcPts val="0"/>
              </a:spcAft>
              <a:buClr>
                <a:schemeClr val="accent2"/>
              </a:buClr>
              <a:buSzPts val="2400"/>
              <a:buNone/>
              <a:defRPr>
                <a:solidFill>
                  <a:schemeClr val="accent2"/>
                </a:solidFill>
              </a:defRPr>
            </a:lvl7pPr>
            <a:lvl8pPr lvl="7">
              <a:spcBef>
                <a:spcPts val="0"/>
              </a:spcBef>
              <a:spcAft>
                <a:spcPts val="0"/>
              </a:spcAft>
              <a:buClr>
                <a:schemeClr val="accent2"/>
              </a:buClr>
              <a:buSzPts val="2400"/>
              <a:buNone/>
              <a:defRPr>
                <a:solidFill>
                  <a:schemeClr val="accent2"/>
                </a:solidFill>
              </a:defRPr>
            </a:lvl8pPr>
            <a:lvl9pPr lvl="8">
              <a:spcBef>
                <a:spcPts val="0"/>
              </a:spcBef>
              <a:spcAft>
                <a:spcPts val="0"/>
              </a:spcAft>
              <a:buClr>
                <a:schemeClr val="accent2"/>
              </a:buClr>
              <a:buSzPts val="2400"/>
              <a:buNone/>
              <a:defRPr>
                <a:solidFill>
                  <a:schemeClr val="accent2"/>
                </a:solidFill>
              </a:defRPr>
            </a:lvl9pPr>
          </a:lstStyle>
          <a:p>
            <a:endParaRPr/>
          </a:p>
        </p:txBody>
      </p:sp>
      <p:sp>
        <p:nvSpPr>
          <p:cNvPr id="4" name="Google Shape;45;p8"/>
          <p:cNvSpPr txBox="1">
            <a:spLocks noGrp="1"/>
          </p:cNvSpPr>
          <p:nvPr>
            <p:ph type="sldNum" idx="10"/>
          </p:nvPr>
        </p:nvSpPr>
        <p:spPr/>
        <p:txBody>
          <a:bodyPr>
            <a:noAutofit/>
          </a:bodyPr>
          <a:lstStyle>
            <a:lvl1pPr defTabSz="914377">
              <a:buClrTx/>
              <a:defRPr/>
            </a:lvl1pPr>
          </a:lstStyle>
          <a:p>
            <a:pPr>
              <a:defRPr/>
            </a:pPr>
            <a:fld id="{E8AA97BF-7736-4444-8D61-24CBBCAFE573}" type="slidenum">
              <a:rPr lang="en-US"/>
              <a:pPr>
                <a:defRPr/>
              </a:pPr>
              <a:t>‹#›</a:t>
            </a:fld>
            <a:endParaRPr lang="en-US"/>
          </a:p>
        </p:txBody>
      </p:sp>
    </p:spTree>
    <p:extLst>
      <p:ext uri="{BB962C8B-B14F-4D97-AF65-F5344CB8AC3E}">
        <p14:creationId xmlns:p14="http://schemas.microsoft.com/office/powerpoint/2010/main" val="3185849505"/>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6"/>
        <p:cNvGrpSpPr/>
        <p:nvPr/>
      </p:nvGrpSpPr>
      <p:grpSpPr>
        <a:xfrm>
          <a:off x="0" y="0"/>
          <a:ext cx="0" cy="0"/>
          <a:chOff x="0" y="0"/>
          <a:chExt cx="0" cy="0"/>
        </a:xfrm>
      </p:grpSpPr>
      <p:sp>
        <p:nvSpPr>
          <p:cNvPr id="3" name="Google Shape;48;p9"/>
          <p:cNvSpPr/>
          <p:nvPr/>
        </p:nvSpPr>
        <p:spPr>
          <a:xfrm>
            <a:off x="192089" y="209551"/>
            <a:ext cx="11807825" cy="6438900"/>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rgbClr val="CDBCB5"/>
          </a:solidFill>
          <a:ln>
            <a:noFill/>
          </a:ln>
        </p:spPr>
        <p:txBody>
          <a:bodyPr spcFirstLastPara="1" lIns="121900" tIns="121900" rIns="121900" bIns="121900" anchor="ctr"/>
          <a:lstStyle/>
          <a:p>
            <a:pPr defTabSz="1219140" eaLnBrk="0" fontAlgn="base" hangingPunct="0">
              <a:spcBef>
                <a:spcPct val="0"/>
              </a:spcBef>
              <a:spcAft>
                <a:spcPct val="0"/>
              </a:spcAft>
              <a:buClr>
                <a:srgbClr val="000000"/>
              </a:buClr>
              <a:buFont typeface="Arial"/>
              <a:buNone/>
              <a:defRPr/>
            </a:pPr>
            <a:endParaRPr sz="1867">
              <a:solidFill>
                <a:srgbClr val="CDBCB5"/>
              </a:solidFill>
            </a:endParaRPr>
          </a:p>
        </p:txBody>
      </p:sp>
      <p:sp>
        <p:nvSpPr>
          <p:cNvPr id="49" name="Google Shape;49;p9"/>
          <p:cNvSpPr txBox="1">
            <a:spLocks noGrp="1"/>
          </p:cNvSpPr>
          <p:nvPr>
            <p:ph type="body" idx="1"/>
          </p:nvPr>
        </p:nvSpPr>
        <p:spPr>
          <a:xfrm>
            <a:off x="609600" y="5468679"/>
            <a:ext cx="10972800" cy="692800"/>
          </a:xfrm>
          <a:prstGeom prst="rect">
            <a:avLst/>
          </a:prstGeom>
        </p:spPr>
        <p:txBody>
          <a:bodyPr spcFirstLastPara="1">
            <a:noAutofit/>
          </a:bodyPr>
          <a:lstStyle>
            <a:lvl1pPr marL="609570" lvl="0" indent="-304784" algn="ctr">
              <a:spcBef>
                <a:spcPts val="480"/>
              </a:spcBef>
              <a:spcAft>
                <a:spcPts val="0"/>
              </a:spcAft>
              <a:buSzPts val="1800"/>
              <a:buNone/>
              <a:defRPr sz="2400"/>
            </a:lvl1pPr>
          </a:lstStyle>
          <a:p>
            <a:endParaRPr/>
          </a:p>
        </p:txBody>
      </p:sp>
      <p:sp>
        <p:nvSpPr>
          <p:cNvPr id="4" name="Google Shape;47;p9"/>
          <p:cNvSpPr txBox="1">
            <a:spLocks noGrp="1"/>
          </p:cNvSpPr>
          <p:nvPr>
            <p:ph type="sldNum" idx="10"/>
          </p:nvPr>
        </p:nvSpPr>
        <p:spPr/>
        <p:txBody>
          <a:bodyPr>
            <a:noAutofit/>
          </a:bodyPr>
          <a:lstStyle>
            <a:lvl1pPr defTabSz="914377">
              <a:buClrTx/>
              <a:defRPr/>
            </a:lvl1pPr>
          </a:lstStyle>
          <a:p>
            <a:pPr>
              <a:defRPr/>
            </a:pPr>
            <a:fld id="{AB18B56D-4275-4614-951C-25699365E731}" type="slidenum">
              <a:rPr lang="en-US"/>
              <a:pPr>
                <a:defRPr/>
              </a:pPr>
              <a:t>‹#›</a:t>
            </a:fld>
            <a:endParaRPr lang="en-US"/>
          </a:p>
        </p:txBody>
      </p:sp>
    </p:spTree>
    <p:extLst>
      <p:ext uri="{BB962C8B-B14F-4D97-AF65-F5344CB8AC3E}">
        <p14:creationId xmlns:p14="http://schemas.microsoft.com/office/powerpoint/2010/main" val="836188039"/>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929449149"/>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theme" Target="../theme/theme1.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2.xml"/><Relationship Id="rId3" Type="http://schemas.openxmlformats.org/officeDocument/2006/relationships/slideLayout" Target="../slideLayouts/slideLayout17.xml"/><Relationship Id="rId7" Type="http://schemas.openxmlformats.org/officeDocument/2006/relationships/slideLayout" Target="../slideLayouts/slideLayout21.xml"/><Relationship Id="rId12" Type="http://schemas.openxmlformats.org/officeDocument/2006/relationships/theme" Target="../theme/theme2.xml"/><Relationship Id="rId2" Type="http://schemas.openxmlformats.org/officeDocument/2006/relationships/slideLayout" Target="../slideLayouts/slideLayout16.xml"/><Relationship Id="rId1" Type="http://schemas.openxmlformats.org/officeDocument/2006/relationships/slideLayout" Target="../slideLayouts/slideLayout15.xml"/><Relationship Id="rId6" Type="http://schemas.openxmlformats.org/officeDocument/2006/relationships/slideLayout" Target="../slideLayouts/slideLayout20.xml"/><Relationship Id="rId11" Type="http://schemas.openxmlformats.org/officeDocument/2006/relationships/slideLayout" Target="../slideLayouts/slideLayout25.xml"/><Relationship Id="rId5" Type="http://schemas.openxmlformats.org/officeDocument/2006/relationships/slideLayout" Target="../slideLayouts/slideLayout19.xml"/><Relationship Id="rId10" Type="http://schemas.openxmlformats.org/officeDocument/2006/relationships/slideLayout" Target="../slideLayouts/slideLayout24.xml"/><Relationship Id="rId4" Type="http://schemas.openxmlformats.org/officeDocument/2006/relationships/slideLayout" Target="../slideLayouts/slideLayout18.xml"/><Relationship Id="rId9" Type="http://schemas.openxmlformats.org/officeDocument/2006/relationships/slideLayout" Target="../slideLayouts/slideLayout23.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3.xml"/><Relationship Id="rId13" Type="http://schemas.openxmlformats.org/officeDocument/2006/relationships/slideLayout" Target="../slideLayouts/slideLayout38.xml"/><Relationship Id="rId18" Type="http://schemas.openxmlformats.org/officeDocument/2006/relationships/theme" Target="../theme/theme3.xml"/><Relationship Id="rId3" Type="http://schemas.openxmlformats.org/officeDocument/2006/relationships/slideLayout" Target="../slideLayouts/slideLayout28.xml"/><Relationship Id="rId7" Type="http://schemas.openxmlformats.org/officeDocument/2006/relationships/slideLayout" Target="../slideLayouts/slideLayout32.xml"/><Relationship Id="rId12" Type="http://schemas.openxmlformats.org/officeDocument/2006/relationships/slideLayout" Target="../slideLayouts/slideLayout37.xml"/><Relationship Id="rId17" Type="http://schemas.openxmlformats.org/officeDocument/2006/relationships/slideLayout" Target="../slideLayouts/slideLayout42.xml"/><Relationship Id="rId2" Type="http://schemas.openxmlformats.org/officeDocument/2006/relationships/slideLayout" Target="../slideLayouts/slideLayout27.xml"/><Relationship Id="rId16" Type="http://schemas.openxmlformats.org/officeDocument/2006/relationships/slideLayout" Target="../slideLayouts/slideLayout41.xml"/><Relationship Id="rId1" Type="http://schemas.openxmlformats.org/officeDocument/2006/relationships/slideLayout" Target="../slideLayouts/slideLayout26.xml"/><Relationship Id="rId6" Type="http://schemas.openxmlformats.org/officeDocument/2006/relationships/slideLayout" Target="../slideLayouts/slideLayout31.xml"/><Relationship Id="rId11" Type="http://schemas.openxmlformats.org/officeDocument/2006/relationships/slideLayout" Target="../slideLayouts/slideLayout36.xml"/><Relationship Id="rId5" Type="http://schemas.openxmlformats.org/officeDocument/2006/relationships/slideLayout" Target="../slideLayouts/slideLayout30.xml"/><Relationship Id="rId15" Type="http://schemas.openxmlformats.org/officeDocument/2006/relationships/slideLayout" Target="../slideLayouts/slideLayout40.xml"/><Relationship Id="rId10" Type="http://schemas.openxmlformats.org/officeDocument/2006/relationships/slideLayout" Target="../slideLayouts/slideLayout35.xml"/><Relationship Id="rId4" Type="http://schemas.openxmlformats.org/officeDocument/2006/relationships/slideLayout" Target="../slideLayouts/slideLayout29.xml"/><Relationship Id="rId9" Type="http://schemas.openxmlformats.org/officeDocument/2006/relationships/slideLayout" Target="../slideLayouts/slideLayout34.xml"/><Relationship Id="rId14" Type="http://schemas.openxmlformats.org/officeDocument/2006/relationships/slideLayout" Target="../slideLayouts/slideLayout39.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50.xml"/><Relationship Id="rId13" Type="http://schemas.openxmlformats.org/officeDocument/2006/relationships/slideLayout" Target="../slideLayouts/slideLayout55.xml"/><Relationship Id="rId18" Type="http://schemas.openxmlformats.org/officeDocument/2006/relationships/slideLayout" Target="../slideLayouts/slideLayout60.xml"/><Relationship Id="rId3" Type="http://schemas.openxmlformats.org/officeDocument/2006/relationships/slideLayout" Target="../slideLayouts/slideLayout45.xml"/><Relationship Id="rId21" Type="http://schemas.openxmlformats.org/officeDocument/2006/relationships/slideLayout" Target="../slideLayouts/slideLayout63.xml"/><Relationship Id="rId7" Type="http://schemas.openxmlformats.org/officeDocument/2006/relationships/slideLayout" Target="../slideLayouts/slideLayout49.xml"/><Relationship Id="rId12" Type="http://schemas.openxmlformats.org/officeDocument/2006/relationships/slideLayout" Target="../slideLayouts/slideLayout54.xml"/><Relationship Id="rId17" Type="http://schemas.openxmlformats.org/officeDocument/2006/relationships/slideLayout" Target="../slideLayouts/slideLayout59.xml"/><Relationship Id="rId2" Type="http://schemas.openxmlformats.org/officeDocument/2006/relationships/slideLayout" Target="../slideLayouts/slideLayout44.xml"/><Relationship Id="rId16" Type="http://schemas.openxmlformats.org/officeDocument/2006/relationships/slideLayout" Target="../slideLayouts/slideLayout58.xml"/><Relationship Id="rId20" Type="http://schemas.openxmlformats.org/officeDocument/2006/relationships/slideLayout" Target="../slideLayouts/slideLayout62.xml"/><Relationship Id="rId1" Type="http://schemas.openxmlformats.org/officeDocument/2006/relationships/slideLayout" Target="../slideLayouts/slideLayout43.xml"/><Relationship Id="rId6" Type="http://schemas.openxmlformats.org/officeDocument/2006/relationships/slideLayout" Target="../slideLayouts/slideLayout48.xml"/><Relationship Id="rId11" Type="http://schemas.openxmlformats.org/officeDocument/2006/relationships/slideLayout" Target="../slideLayouts/slideLayout53.xml"/><Relationship Id="rId24" Type="http://schemas.openxmlformats.org/officeDocument/2006/relationships/theme" Target="../theme/theme4.xml"/><Relationship Id="rId5" Type="http://schemas.openxmlformats.org/officeDocument/2006/relationships/slideLayout" Target="../slideLayouts/slideLayout47.xml"/><Relationship Id="rId15" Type="http://schemas.openxmlformats.org/officeDocument/2006/relationships/slideLayout" Target="../slideLayouts/slideLayout57.xml"/><Relationship Id="rId23" Type="http://schemas.openxmlformats.org/officeDocument/2006/relationships/slideLayout" Target="../slideLayouts/slideLayout65.xml"/><Relationship Id="rId10" Type="http://schemas.openxmlformats.org/officeDocument/2006/relationships/slideLayout" Target="../slideLayouts/slideLayout52.xml"/><Relationship Id="rId19" Type="http://schemas.openxmlformats.org/officeDocument/2006/relationships/slideLayout" Target="../slideLayouts/slideLayout61.xml"/><Relationship Id="rId4" Type="http://schemas.openxmlformats.org/officeDocument/2006/relationships/slideLayout" Target="../slideLayouts/slideLayout46.xml"/><Relationship Id="rId9" Type="http://schemas.openxmlformats.org/officeDocument/2006/relationships/slideLayout" Target="../slideLayouts/slideLayout51.xml"/><Relationship Id="rId14" Type="http://schemas.openxmlformats.org/officeDocument/2006/relationships/slideLayout" Target="../slideLayouts/slideLayout56.xml"/><Relationship Id="rId22" Type="http://schemas.openxmlformats.org/officeDocument/2006/relationships/slideLayout" Target="../slideLayouts/slideLayout64.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73.xml"/><Relationship Id="rId13" Type="http://schemas.openxmlformats.org/officeDocument/2006/relationships/image" Target="../media/image22.jpg"/><Relationship Id="rId3" Type="http://schemas.openxmlformats.org/officeDocument/2006/relationships/slideLayout" Target="../slideLayouts/slideLayout68.xml"/><Relationship Id="rId7" Type="http://schemas.openxmlformats.org/officeDocument/2006/relationships/slideLayout" Target="../slideLayouts/slideLayout72.xml"/><Relationship Id="rId12" Type="http://schemas.openxmlformats.org/officeDocument/2006/relationships/theme" Target="../theme/theme5.xml"/><Relationship Id="rId2" Type="http://schemas.openxmlformats.org/officeDocument/2006/relationships/slideLayout" Target="../slideLayouts/slideLayout67.xml"/><Relationship Id="rId1" Type="http://schemas.openxmlformats.org/officeDocument/2006/relationships/slideLayout" Target="../slideLayouts/slideLayout66.xml"/><Relationship Id="rId6" Type="http://schemas.openxmlformats.org/officeDocument/2006/relationships/slideLayout" Target="../slideLayouts/slideLayout71.xml"/><Relationship Id="rId11" Type="http://schemas.openxmlformats.org/officeDocument/2006/relationships/slideLayout" Target="../slideLayouts/slideLayout76.xml"/><Relationship Id="rId5" Type="http://schemas.openxmlformats.org/officeDocument/2006/relationships/slideLayout" Target="../slideLayouts/slideLayout70.xml"/><Relationship Id="rId10" Type="http://schemas.openxmlformats.org/officeDocument/2006/relationships/slideLayout" Target="../slideLayouts/slideLayout75.xml"/><Relationship Id="rId4" Type="http://schemas.openxmlformats.org/officeDocument/2006/relationships/slideLayout" Target="../slideLayouts/slideLayout69.xml"/><Relationship Id="rId9" Type="http://schemas.openxmlformats.org/officeDocument/2006/relationships/slideLayout" Target="../slideLayouts/slideLayout74.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84.xml"/><Relationship Id="rId13" Type="http://schemas.openxmlformats.org/officeDocument/2006/relationships/slideLayout" Target="../slideLayouts/slideLayout89.xml"/><Relationship Id="rId18" Type="http://schemas.openxmlformats.org/officeDocument/2006/relationships/slideLayout" Target="../slideLayouts/slideLayout94.xml"/><Relationship Id="rId3" Type="http://schemas.openxmlformats.org/officeDocument/2006/relationships/slideLayout" Target="../slideLayouts/slideLayout79.xml"/><Relationship Id="rId21" Type="http://schemas.openxmlformats.org/officeDocument/2006/relationships/theme" Target="../theme/theme6.xml"/><Relationship Id="rId7" Type="http://schemas.openxmlformats.org/officeDocument/2006/relationships/slideLayout" Target="../slideLayouts/slideLayout83.xml"/><Relationship Id="rId12" Type="http://schemas.openxmlformats.org/officeDocument/2006/relationships/slideLayout" Target="../slideLayouts/slideLayout88.xml"/><Relationship Id="rId17" Type="http://schemas.openxmlformats.org/officeDocument/2006/relationships/slideLayout" Target="../slideLayouts/slideLayout93.xml"/><Relationship Id="rId2" Type="http://schemas.openxmlformats.org/officeDocument/2006/relationships/slideLayout" Target="../slideLayouts/slideLayout78.xml"/><Relationship Id="rId16" Type="http://schemas.openxmlformats.org/officeDocument/2006/relationships/slideLayout" Target="../slideLayouts/slideLayout92.xml"/><Relationship Id="rId20" Type="http://schemas.openxmlformats.org/officeDocument/2006/relationships/slideLayout" Target="../slideLayouts/slideLayout96.xml"/><Relationship Id="rId1" Type="http://schemas.openxmlformats.org/officeDocument/2006/relationships/slideLayout" Target="../slideLayouts/slideLayout77.xml"/><Relationship Id="rId6" Type="http://schemas.openxmlformats.org/officeDocument/2006/relationships/slideLayout" Target="../slideLayouts/slideLayout82.xml"/><Relationship Id="rId11" Type="http://schemas.openxmlformats.org/officeDocument/2006/relationships/slideLayout" Target="../slideLayouts/slideLayout87.xml"/><Relationship Id="rId5" Type="http://schemas.openxmlformats.org/officeDocument/2006/relationships/slideLayout" Target="../slideLayouts/slideLayout81.xml"/><Relationship Id="rId15" Type="http://schemas.openxmlformats.org/officeDocument/2006/relationships/slideLayout" Target="../slideLayouts/slideLayout91.xml"/><Relationship Id="rId10" Type="http://schemas.openxmlformats.org/officeDocument/2006/relationships/slideLayout" Target="../slideLayouts/slideLayout86.xml"/><Relationship Id="rId19" Type="http://schemas.openxmlformats.org/officeDocument/2006/relationships/slideLayout" Target="../slideLayouts/slideLayout95.xml"/><Relationship Id="rId4" Type="http://schemas.openxmlformats.org/officeDocument/2006/relationships/slideLayout" Target="../slideLayouts/slideLayout80.xml"/><Relationship Id="rId9" Type="http://schemas.openxmlformats.org/officeDocument/2006/relationships/slideLayout" Target="../slideLayouts/slideLayout85.xml"/><Relationship Id="rId14" Type="http://schemas.openxmlformats.org/officeDocument/2006/relationships/slideLayout" Target="../slideLayouts/slideLayout90.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104.xml"/><Relationship Id="rId13" Type="http://schemas.openxmlformats.org/officeDocument/2006/relationships/slideLayout" Target="../slideLayouts/slideLayout109.xml"/><Relationship Id="rId18" Type="http://schemas.openxmlformats.org/officeDocument/2006/relationships/theme" Target="../theme/theme7.xml"/><Relationship Id="rId3" Type="http://schemas.openxmlformats.org/officeDocument/2006/relationships/slideLayout" Target="../slideLayouts/slideLayout99.xml"/><Relationship Id="rId7" Type="http://schemas.openxmlformats.org/officeDocument/2006/relationships/slideLayout" Target="../slideLayouts/slideLayout103.xml"/><Relationship Id="rId12" Type="http://schemas.openxmlformats.org/officeDocument/2006/relationships/slideLayout" Target="../slideLayouts/slideLayout108.xml"/><Relationship Id="rId17" Type="http://schemas.openxmlformats.org/officeDocument/2006/relationships/slideLayout" Target="../slideLayouts/slideLayout113.xml"/><Relationship Id="rId2" Type="http://schemas.openxmlformats.org/officeDocument/2006/relationships/slideLayout" Target="../slideLayouts/slideLayout98.xml"/><Relationship Id="rId16" Type="http://schemas.openxmlformats.org/officeDocument/2006/relationships/slideLayout" Target="../slideLayouts/slideLayout112.xml"/><Relationship Id="rId1" Type="http://schemas.openxmlformats.org/officeDocument/2006/relationships/slideLayout" Target="../slideLayouts/slideLayout97.xml"/><Relationship Id="rId6" Type="http://schemas.openxmlformats.org/officeDocument/2006/relationships/slideLayout" Target="../slideLayouts/slideLayout102.xml"/><Relationship Id="rId11" Type="http://schemas.openxmlformats.org/officeDocument/2006/relationships/slideLayout" Target="../slideLayouts/slideLayout107.xml"/><Relationship Id="rId5" Type="http://schemas.openxmlformats.org/officeDocument/2006/relationships/slideLayout" Target="../slideLayouts/slideLayout101.xml"/><Relationship Id="rId15" Type="http://schemas.openxmlformats.org/officeDocument/2006/relationships/slideLayout" Target="../slideLayouts/slideLayout111.xml"/><Relationship Id="rId10" Type="http://schemas.openxmlformats.org/officeDocument/2006/relationships/slideLayout" Target="../slideLayouts/slideLayout106.xml"/><Relationship Id="rId4" Type="http://schemas.openxmlformats.org/officeDocument/2006/relationships/slideLayout" Target="../slideLayouts/slideLayout100.xml"/><Relationship Id="rId9" Type="http://schemas.openxmlformats.org/officeDocument/2006/relationships/slideLayout" Target="../slideLayouts/slideLayout105.xml"/><Relationship Id="rId14" Type="http://schemas.openxmlformats.org/officeDocument/2006/relationships/slideLayout" Target="../slideLayouts/slideLayout110.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121.xml"/><Relationship Id="rId3" Type="http://schemas.openxmlformats.org/officeDocument/2006/relationships/slideLayout" Target="../slideLayouts/slideLayout116.xml"/><Relationship Id="rId7" Type="http://schemas.openxmlformats.org/officeDocument/2006/relationships/slideLayout" Target="../slideLayouts/slideLayout120.xml"/><Relationship Id="rId12" Type="http://schemas.openxmlformats.org/officeDocument/2006/relationships/theme" Target="../theme/theme8.xml"/><Relationship Id="rId2" Type="http://schemas.openxmlformats.org/officeDocument/2006/relationships/slideLayout" Target="../slideLayouts/slideLayout115.xml"/><Relationship Id="rId1" Type="http://schemas.openxmlformats.org/officeDocument/2006/relationships/slideLayout" Target="../slideLayouts/slideLayout114.xml"/><Relationship Id="rId6" Type="http://schemas.openxmlformats.org/officeDocument/2006/relationships/slideLayout" Target="../slideLayouts/slideLayout119.xml"/><Relationship Id="rId11" Type="http://schemas.openxmlformats.org/officeDocument/2006/relationships/slideLayout" Target="../slideLayouts/slideLayout124.xml"/><Relationship Id="rId5" Type="http://schemas.openxmlformats.org/officeDocument/2006/relationships/slideLayout" Target="../slideLayouts/slideLayout118.xml"/><Relationship Id="rId10" Type="http://schemas.openxmlformats.org/officeDocument/2006/relationships/slideLayout" Target="../slideLayouts/slideLayout123.xml"/><Relationship Id="rId4" Type="http://schemas.openxmlformats.org/officeDocument/2006/relationships/slideLayout" Target="../slideLayouts/slideLayout117.xml"/><Relationship Id="rId9" Type="http://schemas.openxmlformats.org/officeDocument/2006/relationships/slideLayout" Target="../slideLayouts/slideLayout122.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132.xml"/><Relationship Id="rId3" Type="http://schemas.openxmlformats.org/officeDocument/2006/relationships/slideLayout" Target="../slideLayouts/slideLayout127.xml"/><Relationship Id="rId7" Type="http://schemas.openxmlformats.org/officeDocument/2006/relationships/slideLayout" Target="../slideLayouts/slideLayout131.xml"/><Relationship Id="rId2" Type="http://schemas.openxmlformats.org/officeDocument/2006/relationships/slideLayout" Target="../slideLayouts/slideLayout126.xml"/><Relationship Id="rId1" Type="http://schemas.openxmlformats.org/officeDocument/2006/relationships/slideLayout" Target="../slideLayouts/slideLayout125.xml"/><Relationship Id="rId6" Type="http://schemas.openxmlformats.org/officeDocument/2006/relationships/slideLayout" Target="../slideLayouts/slideLayout130.xml"/><Relationship Id="rId5" Type="http://schemas.openxmlformats.org/officeDocument/2006/relationships/slideLayout" Target="../slideLayouts/slideLayout129.xml"/><Relationship Id="rId10" Type="http://schemas.openxmlformats.org/officeDocument/2006/relationships/theme" Target="../theme/theme9.xml"/><Relationship Id="rId4" Type="http://schemas.openxmlformats.org/officeDocument/2006/relationships/slideLayout" Target="../slideLayouts/slideLayout128.xml"/><Relationship Id="rId9" Type="http://schemas.openxmlformats.org/officeDocument/2006/relationships/slideLayout" Target="../slideLayouts/slideLayout133.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41.xml"/><Relationship Id="rId13" Type="http://schemas.openxmlformats.org/officeDocument/2006/relationships/image" Target="../media/image26.png"/><Relationship Id="rId18" Type="http://schemas.openxmlformats.org/officeDocument/2006/relationships/image" Target="../media/image31.png"/><Relationship Id="rId3" Type="http://schemas.openxmlformats.org/officeDocument/2006/relationships/slideLayout" Target="../slideLayouts/slideLayout136.xml"/><Relationship Id="rId7" Type="http://schemas.openxmlformats.org/officeDocument/2006/relationships/slideLayout" Target="../slideLayouts/slideLayout140.xml"/><Relationship Id="rId12" Type="http://schemas.openxmlformats.org/officeDocument/2006/relationships/theme" Target="../theme/theme10.xml"/><Relationship Id="rId17" Type="http://schemas.openxmlformats.org/officeDocument/2006/relationships/image" Target="../media/image30.png"/><Relationship Id="rId2" Type="http://schemas.openxmlformats.org/officeDocument/2006/relationships/slideLayout" Target="../slideLayouts/slideLayout135.xml"/><Relationship Id="rId16" Type="http://schemas.openxmlformats.org/officeDocument/2006/relationships/image" Target="../media/image29.png"/><Relationship Id="rId1" Type="http://schemas.openxmlformats.org/officeDocument/2006/relationships/slideLayout" Target="../slideLayouts/slideLayout134.xml"/><Relationship Id="rId6" Type="http://schemas.openxmlformats.org/officeDocument/2006/relationships/slideLayout" Target="../slideLayouts/slideLayout139.xml"/><Relationship Id="rId11" Type="http://schemas.openxmlformats.org/officeDocument/2006/relationships/slideLayout" Target="../slideLayouts/slideLayout144.xml"/><Relationship Id="rId5" Type="http://schemas.openxmlformats.org/officeDocument/2006/relationships/slideLayout" Target="../slideLayouts/slideLayout138.xml"/><Relationship Id="rId15" Type="http://schemas.openxmlformats.org/officeDocument/2006/relationships/image" Target="../media/image28.png"/><Relationship Id="rId10" Type="http://schemas.openxmlformats.org/officeDocument/2006/relationships/slideLayout" Target="../slideLayouts/slideLayout143.xml"/><Relationship Id="rId4" Type="http://schemas.openxmlformats.org/officeDocument/2006/relationships/slideLayout" Target="../slideLayouts/slideLayout137.xml"/><Relationship Id="rId9" Type="http://schemas.openxmlformats.org/officeDocument/2006/relationships/slideLayout" Target="../slideLayouts/slideLayout142.xml"/><Relationship Id="rId14" Type="http://schemas.openxmlformats.org/officeDocument/2006/relationships/image" Target="../media/image27.png"/></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52.xml"/><Relationship Id="rId13" Type="http://schemas.openxmlformats.org/officeDocument/2006/relationships/slideLayout" Target="../slideLayouts/slideLayout157.xml"/><Relationship Id="rId3" Type="http://schemas.openxmlformats.org/officeDocument/2006/relationships/slideLayout" Target="../slideLayouts/slideLayout147.xml"/><Relationship Id="rId7" Type="http://schemas.openxmlformats.org/officeDocument/2006/relationships/slideLayout" Target="../slideLayouts/slideLayout151.xml"/><Relationship Id="rId12" Type="http://schemas.openxmlformats.org/officeDocument/2006/relationships/slideLayout" Target="../slideLayouts/slideLayout156.xml"/><Relationship Id="rId17" Type="http://schemas.openxmlformats.org/officeDocument/2006/relationships/theme" Target="../theme/theme11.xml"/><Relationship Id="rId2" Type="http://schemas.openxmlformats.org/officeDocument/2006/relationships/slideLayout" Target="../slideLayouts/slideLayout146.xml"/><Relationship Id="rId16" Type="http://schemas.openxmlformats.org/officeDocument/2006/relationships/slideLayout" Target="../slideLayouts/slideLayout160.xml"/><Relationship Id="rId1" Type="http://schemas.openxmlformats.org/officeDocument/2006/relationships/slideLayout" Target="../slideLayouts/slideLayout145.xml"/><Relationship Id="rId6" Type="http://schemas.openxmlformats.org/officeDocument/2006/relationships/slideLayout" Target="../slideLayouts/slideLayout150.xml"/><Relationship Id="rId11" Type="http://schemas.openxmlformats.org/officeDocument/2006/relationships/slideLayout" Target="../slideLayouts/slideLayout155.xml"/><Relationship Id="rId5" Type="http://schemas.openxmlformats.org/officeDocument/2006/relationships/slideLayout" Target="../slideLayouts/slideLayout149.xml"/><Relationship Id="rId15" Type="http://schemas.openxmlformats.org/officeDocument/2006/relationships/slideLayout" Target="../slideLayouts/slideLayout159.xml"/><Relationship Id="rId10" Type="http://schemas.openxmlformats.org/officeDocument/2006/relationships/slideLayout" Target="../slideLayouts/slideLayout154.xml"/><Relationship Id="rId4" Type="http://schemas.openxmlformats.org/officeDocument/2006/relationships/slideLayout" Target="../slideLayouts/slideLayout148.xml"/><Relationship Id="rId9" Type="http://schemas.openxmlformats.org/officeDocument/2006/relationships/slideLayout" Target="../slideLayouts/slideLayout153.xml"/><Relationship Id="rId14" Type="http://schemas.openxmlformats.org/officeDocument/2006/relationships/slideLayout" Target="../slideLayouts/slideLayout158.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68.xml"/><Relationship Id="rId13" Type="http://schemas.openxmlformats.org/officeDocument/2006/relationships/slideLayout" Target="../slideLayouts/slideLayout173.xml"/><Relationship Id="rId18" Type="http://schemas.openxmlformats.org/officeDocument/2006/relationships/slideLayout" Target="../slideLayouts/slideLayout178.xml"/><Relationship Id="rId3" Type="http://schemas.openxmlformats.org/officeDocument/2006/relationships/slideLayout" Target="../slideLayouts/slideLayout163.xml"/><Relationship Id="rId7" Type="http://schemas.openxmlformats.org/officeDocument/2006/relationships/slideLayout" Target="../slideLayouts/slideLayout167.xml"/><Relationship Id="rId12" Type="http://schemas.openxmlformats.org/officeDocument/2006/relationships/slideLayout" Target="../slideLayouts/slideLayout172.xml"/><Relationship Id="rId17" Type="http://schemas.openxmlformats.org/officeDocument/2006/relationships/slideLayout" Target="../slideLayouts/slideLayout177.xml"/><Relationship Id="rId2" Type="http://schemas.openxmlformats.org/officeDocument/2006/relationships/slideLayout" Target="../slideLayouts/slideLayout162.xml"/><Relationship Id="rId16" Type="http://schemas.openxmlformats.org/officeDocument/2006/relationships/slideLayout" Target="../slideLayouts/slideLayout176.xml"/><Relationship Id="rId1" Type="http://schemas.openxmlformats.org/officeDocument/2006/relationships/slideLayout" Target="../slideLayouts/slideLayout161.xml"/><Relationship Id="rId6" Type="http://schemas.openxmlformats.org/officeDocument/2006/relationships/slideLayout" Target="../slideLayouts/slideLayout166.xml"/><Relationship Id="rId11" Type="http://schemas.openxmlformats.org/officeDocument/2006/relationships/slideLayout" Target="../slideLayouts/slideLayout171.xml"/><Relationship Id="rId5" Type="http://schemas.openxmlformats.org/officeDocument/2006/relationships/slideLayout" Target="../slideLayouts/slideLayout165.xml"/><Relationship Id="rId15" Type="http://schemas.openxmlformats.org/officeDocument/2006/relationships/slideLayout" Target="../slideLayouts/slideLayout175.xml"/><Relationship Id="rId10" Type="http://schemas.openxmlformats.org/officeDocument/2006/relationships/slideLayout" Target="../slideLayouts/slideLayout170.xml"/><Relationship Id="rId19" Type="http://schemas.openxmlformats.org/officeDocument/2006/relationships/theme" Target="../theme/theme12.xml"/><Relationship Id="rId4" Type="http://schemas.openxmlformats.org/officeDocument/2006/relationships/slideLayout" Target="../slideLayouts/slideLayout164.xml"/><Relationship Id="rId9" Type="http://schemas.openxmlformats.org/officeDocument/2006/relationships/slideLayout" Target="../slideLayouts/slideLayout169.xml"/><Relationship Id="rId14" Type="http://schemas.openxmlformats.org/officeDocument/2006/relationships/slideLayout" Target="../slideLayouts/slideLayout174.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86.xml"/><Relationship Id="rId13" Type="http://schemas.openxmlformats.org/officeDocument/2006/relationships/slideLayout" Target="../slideLayouts/slideLayout191.xml"/><Relationship Id="rId3" Type="http://schemas.openxmlformats.org/officeDocument/2006/relationships/slideLayout" Target="../slideLayouts/slideLayout181.xml"/><Relationship Id="rId7" Type="http://schemas.openxmlformats.org/officeDocument/2006/relationships/slideLayout" Target="../slideLayouts/slideLayout185.xml"/><Relationship Id="rId12" Type="http://schemas.openxmlformats.org/officeDocument/2006/relationships/slideLayout" Target="../slideLayouts/slideLayout190.xml"/><Relationship Id="rId17" Type="http://schemas.openxmlformats.org/officeDocument/2006/relationships/theme" Target="../theme/theme13.xml"/><Relationship Id="rId2" Type="http://schemas.openxmlformats.org/officeDocument/2006/relationships/slideLayout" Target="../slideLayouts/slideLayout180.xml"/><Relationship Id="rId16" Type="http://schemas.openxmlformats.org/officeDocument/2006/relationships/slideLayout" Target="../slideLayouts/slideLayout194.xml"/><Relationship Id="rId1" Type="http://schemas.openxmlformats.org/officeDocument/2006/relationships/slideLayout" Target="../slideLayouts/slideLayout179.xml"/><Relationship Id="rId6" Type="http://schemas.openxmlformats.org/officeDocument/2006/relationships/slideLayout" Target="../slideLayouts/slideLayout184.xml"/><Relationship Id="rId11" Type="http://schemas.openxmlformats.org/officeDocument/2006/relationships/slideLayout" Target="../slideLayouts/slideLayout189.xml"/><Relationship Id="rId5" Type="http://schemas.openxmlformats.org/officeDocument/2006/relationships/slideLayout" Target="../slideLayouts/slideLayout183.xml"/><Relationship Id="rId15" Type="http://schemas.openxmlformats.org/officeDocument/2006/relationships/slideLayout" Target="../slideLayouts/slideLayout193.xml"/><Relationship Id="rId10" Type="http://schemas.openxmlformats.org/officeDocument/2006/relationships/slideLayout" Target="../slideLayouts/slideLayout188.xml"/><Relationship Id="rId4" Type="http://schemas.openxmlformats.org/officeDocument/2006/relationships/slideLayout" Target="../slideLayouts/slideLayout182.xml"/><Relationship Id="rId9" Type="http://schemas.openxmlformats.org/officeDocument/2006/relationships/slideLayout" Target="../slideLayouts/slideLayout187.xml"/><Relationship Id="rId14" Type="http://schemas.openxmlformats.org/officeDocument/2006/relationships/slideLayout" Target="../slideLayouts/slideLayout192.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202.xml"/><Relationship Id="rId13" Type="http://schemas.openxmlformats.org/officeDocument/2006/relationships/slideLayout" Target="../slideLayouts/slideLayout207.xml"/><Relationship Id="rId18" Type="http://schemas.openxmlformats.org/officeDocument/2006/relationships/slideLayout" Target="../slideLayouts/slideLayout212.xml"/><Relationship Id="rId3" Type="http://schemas.openxmlformats.org/officeDocument/2006/relationships/slideLayout" Target="../slideLayouts/slideLayout197.xml"/><Relationship Id="rId7" Type="http://schemas.openxmlformats.org/officeDocument/2006/relationships/slideLayout" Target="../slideLayouts/slideLayout201.xml"/><Relationship Id="rId12" Type="http://schemas.openxmlformats.org/officeDocument/2006/relationships/slideLayout" Target="../slideLayouts/slideLayout206.xml"/><Relationship Id="rId17" Type="http://schemas.openxmlformats.org/officeDocument/2006/relationships/slideLayout" Target="../slideLayouts/slideLayout211.xml"/><Relationship Id="rId2" Type="http://schemas.openxmlformats.org/officeDocument/2006/relationships/slideLayout" Target="../slideLayouts/slideLayout196.xml"/><Relationship Id="rId16" Type="http://schemas.openxmlformats.org/officeDocument/2006/relationships/slideLayout" Target="../slideLayouts/slideLayout210.xml"/><Relationship Id="rId1" Type="http://schemas.openxmlformats.org/officeDocument/2006/relationships/slideLayout" Target="../slideLayouts/slideLayout195.xml"/><Relationship Id="rId6" Type="http://schemas.openxmlformats.org/officeDocument/2006/relationships/slideLayout" Target="../slideLayouts/slideLayout200.xml"/><Relationship Id="rId11" Type="http://schemas.openxmlformats.org/officeDocument/2006/relationships/slideLayout" Target="../slideLayouts/slideLayout205.xml"/><Relationship Id="rId5" Type="http://schemas.openxmlformats.org/officeDocument/2006/relationships/slideLayout" Target="../slideLayouts/slideLayout199.xml"/><Relationship Id="rId15" Type="http://schemas.openxmlformats.org/officeDocument/2006/relationships/slideLayout" Target="../slideLayouts/slideLayout209.xml"/><Relationship Id="rId10" Type="http://schemas.openxmlformats.org/officeDocument/2006/relationships/slideLayout" Target="../slideLayouts/slideLayout204.xml"/><Relationship Id="rId19" Type="http://schemas.openxmlformats.org/officeDocument/2006/relationships/theme" Target="../theme/theme14.xml"/><Relationship Id="rId4" Type="http://schemas.openxmlformats.org/officeDocument/2006/relationships/slideLayout" Target="../slideLayouts/slideLayout198.xml"/><Relationship Id="rId9" Type="http://schemas.openxmlformats.org/officeDocument/2006/relationships/slideLayout" Target="../slideLayouts/slideLayout203.xml"/><Relationship Id="rId14" Type="http://schemas.openxmlformats.org/officeDocument/2006/relationships/slideLayout" Target="../slideLayouts/slideLayout208.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220.xml"/><Relationship Id="rId13" Type="http://schemas.openxmlformats.org/officeDocument/2006/relationships/slideLayout" Target="../slideLayouts/slideLayout225.xml"/><Relationship Id="rId3" Type="http://schemas.openxmlformats.org/officeDocument/2006/relationships/slideLayout" Target="../slideLayouts/slideLayout215.xml"/><Relationship Id="rId7" Type="http://schemas.openxmlformats.org/officeDocument/2006/relationships/slideLayout" Target="../slideLayouts/slideLayout219.xml"/><Relationship Id="rId12" Type="http://schemas.openxmlformats.org/officeDocument/2006/relationships/slideLayout" Target="../slideLayouts/slideLayout224.xml"/><Relationship Id="rId2" Type="http://schemas.openxmlformats.org/officeDocument/2006/relationships/slideLayout" Target="../slideLayouts/slideLayout214.xml"/><Relationship Id="rId1" Type="http://schemas.openxmlformats.org/officeDocument/2006/relationships/slideLayout" Target="../slideLayouts/slideLayout213.xml"/><Relationship Id="rId6" Type="http://schemas.openxmlformats.org/officeDocument/2006/relationships/slideLayout" Target="../slideLayouts/slideLayout218.xml"/><Relationship Id="rId11" Type="http://schemas.openxmlformats.org/officeDocument/2006/relationships/slideLayout" Target="../slideLayouts/slideLayout223.xml"/><Relationship Id="rId5" Type="http://schemas.openxmlformats.org/officeDocument/2006/relationships/slideLayout" Target="../slideLayouts/slideLayout217.xml"/><Relationship Id="rId10" Type="http://schemas.openxmlformats.org/officeDocument/2006/relationships/slideLayout" Target="../slideLayouts/slideLayout222.xml"/><Relationship Id="rId4" Type="http://schemas.openxmlformats.org/officeDocument/2006/relationships/slideLayout" Target="../slideLayouts/slideLayout216.xml"/><Relationship Id="rId9" Type="http://schemas.openxmlformats.org/officeDocument/2006/relationships/slideLayout" Target="../slideLayouts/slideLayout221.xml"/><Relationship Id="rId14" Type="http://schemas.openxmlformats.org/officeDocument/2006/relationships/theme" Target="../theme/theme15.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233.xml"/><Relationship Id="rId3" Type="http://schemas.openxmlformats.org/officeDocument/2006/relationships/slideLayout" Target="../slideLayouts/slideLayout228.xml"/><Relationship Id="rId7" Type="http://schemas.openxmlformats.org/officeDocument/2006/relationships/slideLayout" Target="../slideLayouts/slideLayout232.xml"/><Relationship Id="rId2" Type="http://schemas.openxmlformats.org/officeDocument/2006/relationships/slideLayout" Target="../slideLayouts/slideLayout227.xml"/><Relationship Id="rId1" Type="http://schemas.openxmlformats.org/officeDocument/2006/relationships/slideLayout" Target="../slideLayouts/slideLayout226.xml"/><Relationship Id="rId6" Type="http://schemas.openxmlformats.org/officeDocument/2006/relationships/slideLayout" Target="../slideLayouts/slideLayout231.xml"/><Relationship Id="rId11" Type="http://schemas.openxmlformats.org/officeDocument/2006/relationships/theme" Target="../theme/theme16.xml"/><Relationship Id="rId5" Type="http://schemas.openxmlformats.org/officeDocument/2006/relationships/slideLayout" Target="../slideLayouts/slideLayout230.xml"/><Relationship Id="rId10" Type="http://schemas.openxmlformats.org/officeDocument/2006/relationships/slideLayout" Target="../slideLayouts/slideLayout235.xml"/><Relationship Id="rId4" Type="http://schemas.openxmlformats.org/officeDocument/2006/relationships/slideLayout" Target="../slideLayouts/slideLayout229.xml"/><Relationship Id="rId9" Type="http://schemas.openxmlformats.org/officeDocument/2006/relationships/slideLayout" Target="../slideLayouts/slideLayout234.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243.xml"/><Relationship Id="rId3" Type="http://schemas.openxmlformats.org/officeDocument/2006/relationships/slideLayout" Target="../slideLayouts/slideLayout238.xml"/><Relationship Id="rId7" Type="http://schemas.openxmlformats.org/officeDocument/2006/relationships/slideLayout" Target="../slideLayouts/slideLayout242.xml"/><Relationship Id="rId2" Type="http://schemas.openxmlformats.org/officeDocument/2006/relationships/slideLayout" Target="../slideLayouts/slideLayout237.xml"/><Relationship Id="rId1" Type="http://schemas.openxmlformats.org/officeDocument/2006/relationships/slideLayout" Target="../slideLayouts/slideLayout236.xml"/><Relationship Id="rId6" Type="http://schemas.openxmlformats.org/officeDocument/2006/relationships/slideLayout" Target="../slideLayouts/slideLayout241.xml"/><Relationship Id="rId5" Type="http://schemas.openxmlformats.org/officeDocument/2006/relationships/slideLayout" Target="../slideLayouts/slideLayout240.xml"/><Relationship Id="rId10" Type="http://schemas.openxmlformats.org/officeDocument/2006/relationships/theme" Target="../theme/theme17.xml"/><Relationship Id="rId4" Type="http://schemas.openxmlformats.org/officeDocument/2006/relationships/slideLayout" Target="../slideLayouts/slideLayout239.xml"/><Relationship Id="rId9" Type="http://schemas.openxmlformats.org/officeDocument/2006/relationships/slideLayout" Target="../slideLayouts/slideLayout244.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70174220"/>
      </p:ext>
    </p:extLst>
  </p:cSld>
  <p:clrMap bg1="lt1" tx1="dk1" bg2="lt2" tx2="dk2" accent1="accent1" accent2="accent2" accent3="accent3" accent4="accent4" accent5="accent5" accent6="accent6" hlink="hlink" folHlink="folHlink"/>
  <p:sldLayoutIdLst>
    <p:sldLayoutId id="2147483732" r:id="rId1"/>
    <p:sldLayoutId id="2147483738" r:id="rId2"/>
    <p:sldLayoutId id="2147483743" r:id="rId3"/>
    <p:sldLayoutId id="2147483742" r:id="rId4"/>
    <p:sldLayoutId id="2147483737" r:id="rId5"/>
    <p:sldLayoutId id="2147483740" r:id="rId6"/>
    <p:sldLayoutId id="2147483739" r:id="rId7"/>
    <p:sldLayoutId id="2147483736" r:id="rId8"/>
    <p:sldLayoutId id="2147483741" r:id="rId9"/>
    <p:sldLayoutId id="2147483744" r:id="rId10"/>
    <p:sldLayoutId id="2147484021" r:id="rId11"/>
    <p:sldLayoutId id="2147484032" r:id="rId12"/>
    <p:sldLayoutId id="2147484046" r:id="rId13"/>
    <p:sldLayoutId id="2147484065" r:id="rId14"/>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1187067" y="274633"/>
            <a:ext cx="9818000" cy="1143200"/>
          </a:xfrm>
          <a:prstGeom prst="rect">
            <a:avLst/>
          </a:prstGeom>
          <a:noFill/>
          <a:ln>
            <a:noFill/>
          </a:ln>
        </p:spPr>
        <p:txBody>
          <a:bodyPr spcFirstLastPara="1" wrap="square" lIns="91425" tIns="91425" rIns="91425" bIns="91425" anchor="b" anchorCtr="0">
            <a:noAutofit/>
          </a:bodyPr>
          <a:lstStyle>
            <a:lvl1pPr lvl="0"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1pPr>
            <a:lvl2pPr lvl="1"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2pPr>
            <a:lvl3pPr lvl="2"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3pPr>
            <a:lvl4pPr lvl="3"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4pPr>
            <a:lvl5pPr lvl="4"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5pPr>
            <a:lvl6pPr lvl="5"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6pPr>
            <a:lvl7pPr lvl="6"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7pPr>
            <a:lvl8pPr lvl="7"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8pPr>
            <a:lvl9pPr lvl="8"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9pPr>
          </a:lstStyle>
          <a:p>
            <a:endParaRPr/>
          </a:p>
        </p:txBody>
      </p:sp>
      <p:sp>
        <p:nvSpPr>
          <p:cNvPr id="7" name="Google Shape;7;p1"/>
          <p:cNvSpPr txBox="1">
            <a:spLocks noGrp="1"/>
          </p:cNvSpPr>
          <p:nvPr>
            <p:ph type="body" idx="1"/>
          </p:nvPr>
        </p:nvSpPr>
        <p:spPr>
          <a:xfrm>
            <a:off x="1187067" y="1600199"/>
            <a:ext cx="9818000" cy="4028000"/>
          </a:xfrm>
          <a:prstGeom prst="rect">
            <a:avLst/>
          </a:prstGeom>
          <a:noFill/>
          <a:ln>
            <a:noFill/>
          </a:ln>
        </p:spPr>
        <p:txBody>
          <a:bodyPr spcFirstLastPara="1" wrap="square" lIns="91425" tIns="91425" rIns="91425" bIns="91425" anchor="t" anchorCtr="0">
            <a:noAutofit/>
          </a:bodyPr>
          <a:lstStyle>
            <a:lvl1pPr marL="457200" lvl="0" indent="-368300">
              <a:spcBef>
                <a:spcPts val="600"/>
              </a:spcBef>
              <a:spcAft>
                <a:spcPts val="0"/>
              </a:spcAft>
              <a:buClr>
                <a:schemeClr val="dk2"/>
              </a:buClr>
              <a:buSzPts val="2200"/>
              <a:buFont typeface="Muli"/>
              <a:buChar char="‐"/>
              <a:defRPr sz="2200">
                <a:solidFill>
                  <a:schemeClr val="dk2"/>
                </a:solidFill>
                <a:latin typeface="Muli"/>
                <a:ea typeface="Muli"/>
                <a:cs typeface="Muli"/>
                <a:sym typeface="Muli"/>
              </a:defRPr>
            </a:lvl1pPr>
            <a:lvl2pPr marL="914400" lvl="1"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2pPr>
            <a:lvl3pPr marL="1371600" lvl="2"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3pPr>
            <a:lvl4pPr marL="1828800" lvl="3"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4pPr>
            <a:lvl5pPr marL="2286000" lvl="4"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5pPr>
            <a:lvl6pPr marL="2743200" lvl="5"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6pPr>
            <a:lvl7pPr marL="3200400" lvl="6"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7pPr>
            <a:lvl8pPr marL="3657600" lvl="7"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8pPr>
            <a:lvl9pPr marL="4114800" lvl="8"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9pPr>
          </a:lstStyle>
          <a:p>
            <a:endParaRPr/>
          </a:p>
        </p:txBody>
      </p:sp>
      <p:sp>
        <p:nvSpPr>
          <p:cNvPr id="8" name="Google Shape;8;p1"/>
          <p:cNvSpPr txBox="1">
            <a:spLocks noGrp="1"/>
          </p:cNvSpPr>
          <p:nvPr>
            <p:ph type="sldNum" idx="12"/>
          </p:nvPr>
        </p:nvSpPr>
        <p:spPr>
          <a:xfrm>
            <a:off x="0" y="6028333"/>
            <a:ext cx="12192000" cy="524800"/>
          </a:xfrm>
          <a:prstGeom prst="rect">
            <a:avLst/>
          </a:prstGeom>
          <a:noFill/>
          <a:ln>
            <a:noFill/>
          </a:ln>
        </p:spPr>
        <p:txBody>
          <a:bodyPr spcFirstLastPara="1" wrap="square" lIns="91425" tIns="91425" rIns="91425" bIns="91425" anchor="ctr" anchorCtr="0">
            <a:noAutofit/>
          </a:bodyPr>
          <a:lstStyle>
            <a:lvl1pPr lvl="0" algn="ctr">
              <a:buNone/>
              <a:defRPr sz="1600">
                <a:solidFill>
                  <a:schemeClr val="dk2"/>
                </a:solidFill>
                <a:latin typeface="Muli"/>
                <a:ea typeface="Muli"/>
                <a:cs typeface="Muli"/>
                <a:sym typeface="Muli"/>
              </a:defRPr>
            </a:lvl1pPr>
            <a:lvl2pPr lvl="1" algn="ctr">
              <a:buNone/>
              <a:defRPr sz="1600">
                <a:solidFill>
                  <a:schemeClr val="dk2"/>
                </a:solidFill>
                <a:latin typeface="Muli"/>
                <a:ea typeface="Muli"/>
                <a:cs typeface="Muli"/>
                <a:sym typeface="Muli"/>
              </a:defRPr>
            </a:lvl2pPr>
            <a:lvl3pPr lvl="2" algn="ctr">
              <a:buNone/>
              <a:defRPr sz="1600">
                <a:solidFill>
                  <a:schemeClr val="dk2"/>
                </a:solidFill>
                <a:latin typeface="Muli"/>
                <a:ea typeface="Muli"/>
                <a:cs typeface="Muli"/>
                <a:sym typeface="Muli"/>
              </a:defRPr>
            </a:lvl3pPr>
            <a:lvl4pPr lvl="3" algn="ctr">
              <a:buNone/>
              <a:defRPr sz="1600">
                <a:solidFill>
                  <a:schemeClr val="dk2"/>
                </a:solidFill>
                <a:latin typeface="Muli"/>
                <a:ea typeface="Muli"/>
                <a:cs typeface="Muli"/>
                <a:sym typeface="Muli"/>
              </a:defRPr>
            </a:lvl4pPr>
            <a:lvl5pPr lvl="4" algn="ctr">
              <a:buNone/>
              <a:defRPr sz="1600">
                <a:solidFill>
                  <a:schemeClr val="dk2"/>
                </a:solidFill>
                <a:latin typeface="Muli"/>
                <a:ea typeface="Muli"/>
                <a:cs typeface="Muli"/>
                <a:sym typeface="Muli"/>
              </a:defRPr>
            </a:lvl5pPr>
            <a:lvl6pPr lvl="5" algn="ctr">
              <a:buNone/>
              <a:defRPr sz="1600">
                <a:solidFill>
                  <a:schemeClr val="dk2"/>
                </a:solidFill>
                <a:latin typeface="Muli"/>
                <a:ea typeface="Muli"/>
                <a:cs typeface="Muli"/>
                <a:sym typeface="Muli"/>
              </a:defRPr>
            </a:lvl6pPr>
            <a:lvl7pPr lvl="6" algn="ctr">
              <a:buNone/>
              <a:defRPr sz="1600">
                <a:solidFill>
                  <a:schemeClr val="dk2"/>
                </a:solidFill>
                <a:latin typeface="Muli"/>
                <a:ea typeface="Muli"/>
                <a:cs typeface="Muli"/>
                <a:sym typeface="Muli"/>
              </a:defRPr>
            </a:lvl7pPr>
            <a:lvl8pPr lvl="7" algn="ctr">
              <a:buNone/>
              <a:defRPr sz="1600">
                <a:solidFill>
                  <a:schemeClr val="dk2"/>
                </a:solidFill>
                <a:latin typeface="Muli"/>
                <a:ea typeface="Muli"/>
                <a:cs typeface="Muli"/>
                <a:sym typeface="Muli"/>
              </a:defRPr>
            </a:lvl8pPr>
            <a:lvl9pPr lvl="8" algn="ctr">
              <a:buNone/>
              <a:defRPr sz="1600">
                <a:solidFill>
                  <a:schemeClr val="dk2"/>
                </a:solidFill>
                <a:latin typeface="Muli"/>
                <a:ea typeface="Muli"/>
                <a:cs typeface="Muli"/>
                <a:sym typeface="Muli"/>
              </a:defRPr>
            </a:lvl9p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fld id="{00000000-1234-1234-1234-123412341234}" type="slidenum">
              <a:rPr kumimoji="0" lang="en" sz="1600" b="0" i="0" u="none" strike="noStrike" kern="0" cap="none" spc="0" normalizeH="0" baseline="0" noProof="0" smtClean="0">
                <a:ln>
                  <a:noFill/>
                </a:ln>
                <a:solidFill>
                  <a:srgbClr val="7C7F91"/>
                </a:solidFill>
                <a:effectLst/>
                <a:uLnTx/>
                <a:uFillTx/>
                <a:latin typeface="Muli"/>
                <a:sym typeface="Muli"/>
              </a:rPr>
              <a:pPr marL="0" marR="0" lvl="0" indent="0" algn="ctr" defTabSz="1219170" rtl="0" eaLnBrk="1" fontAlgn="auto" latinLnBrk="0" hangingPunct="1">
                <a:lnSpc>
                  <a:spcPct val="100000"/>
                </a:lnSpc>
                <a:spcBef>
                  <a:spcPts val="0"/>
                </a:spcBef>
                <a:spcAft>
                  <a:spcPts val="0"/>
                </a:spcAft>
                <a:buClr>
                  <a:srgbClr val="000000"/>
                </a:buClr>
                <a:buSzTx/>
                <a:buFontTx/>
                <a:buNone/>
                <a:tabLst/>
                <a:defRPr/>
              </a:pPr>
              <a:t>‹#›</a:t>
            </a:fld>
            <a:endParaRPr kumimoji="0" lang="en" sz="1600" b="0" i="0" u="none" strike="noStrike" kern="0" cap="none" spc="0" normalizeH="0" baseline="0" noProof="0">
              <a:ln>
                <a:noFill/>
              </a:ln>
              <a:solidFill>
                <a:srgbClr val="7C7F91"/>
              </a:solidFill>
              <a:effectLst/>
              <a:uLnTx/>
              <a:uFillTx/>
              <a:latin typeface="Muli"/>
              <a:sym typeface="Muli"/>
            </a:endParaRPr>
          </a:p>
        </p:txBody>
      </p:sp>
    </p:spTree>
    <p:extLst>
      <p:ext uri="{BB962C8B-B14F-4D97-AF65-F5344CB8AC3E}">
        <p14:creationId xmlns:p14="http://schemas.microsoft.com/office/powerpoint/2010/main" val="2688475309"/>
      </p:ext>
    </p:extLst>
  </p:cSld>
  <p:clrMap bg1="lt1" tx1="dk1" bg2="dk2" tx2="lt2" accent1="accent1" accent2="accent2" accent3="accent3" accent4="accent4" accent5="accent5" accent6="accent6" hlink="hlink" folHlink="folHlink"/>
  <p:sldLayoutIdLst>
    <p:sldLayoutId id="2147484035" r:id="rId1"/>
    <p:sldLayoutId id="2147484036" r:id="rId2"/>
    <p:sldLayoutId id="2147484037" r:id="rId3"/>
    <p:sldLayoutId id="2147484038" r:id="rId4"/>
    <p:sldLayoutId id="2147484039" r:id="rId5"/>
    <p:sldLayoutId id="2147484040" r:id="rId6"/>
    <p:sldLayoutId id="2147484041" r:id="rId7"/>
    <p:sldLayoutId id="2147484042" r:id="rId8"/>
    <p:sldLayoutId id="2147484043" r:id="rId9"/>
    <p:sldLayoutId id="2147484044" r:id="rId10"/>
    <p:sldLayoutId id="2147484045" r:id="rId11"/>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rgbClr val="434343"/>
              </a:buClr>
              <a:buSzPts val="2800"/>
              <a:buFont typeface="Raleway Black"/>
              <a:buNone/>
              <a:defRPr sz="2800">
                <a:solidFill>
                  <a:srgbClr val="434343"/>
                </a:solidFill>
                <a:latin typeface="Raleway Black"/>
                <a:ea typeface="Raleway Black"/>
                <a:cs typeface="Raleway Black"/>
                <a:sym typeface="Raleway Black"/>
              </a:defRPr>
            </a:lvl1pPr>
            <a:lvl2pPr lvl="1"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2pPr>
            <a:lvl3pPr lvl="2"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3pPr>
            <a:lvl4pPr lvl="3"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4pPr>
            <a:lvl5pPr lvl="4"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5pPr>
            <a:lvl6pPr lvl="5"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6pPr>
            <a:lvl7pPr lvl="6"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7pPr>
            <a:lvl8pPr lvl="7"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8pPr>
            <a:lvl9pPr lvl="8"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04800" rtl="0">
              <a:lnSpc>
                <a:spcPct val="115000"/>
              </a:lnSpc>
              <a:spcBef>
                <a:spcPts val="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1pPr>
            <a:lvl2pPr marL="914400" lvl="1"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2pPr>
            <a:lvl3pPr marL="1371600" lvl="2"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3pPr>
            <a:lvl4pPr marL="1828800" lvl="3"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4pPr>
            <a:lvl5pPr marL="2286000" lvl="4"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5pPr>
            <a:lvl6pPr marL="2743200" lvl="5"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6pPr>
            <a:lvl7pPr marL="3200400" lvl="6"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7pPr>
            <a:lvl8pPr marL="3657600" lvl="7"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8pPr>
            <a:lvl9pPr marL="4114800" lvl="8" indent="-304800" rtl="0">
              <a:lnSpc>
                <a:spcPct val="115000"/>
              </a:lnSpc>
              <a:spcBef>
                <a:spcPts val="1600"/>
              </a:spcBef>
              <a:spcAft>
                <a:spcPts val="1600"/>
              </a:spcAft>
              <a:buClr>
                <a:srgbClr val="434343"/>
              </a:buClr>
              <a:buSzPts val="1200"/>
              <a:buFont typeface="Josefin Slab"/>
              <a:buChar char="■"/>
              <a:defRPr sz="1200">
                <a:solidFill>
                  <a:srgbClr val="434343"/>
                </a:solidFill>
                <a:latin typeface="Josefin Slab"/>
                <a:ea typeface="Josefin Slab"/>
                <a:cs typeface="Josefin Slab"/>
                <a:sym typeface="Josefin Slab"/>
              </a:defRPr>
            </a:lvl9pPr>
          </a:lstStyle>
          <a:p>
            <a:endParaRPr/>
          </a:p>
        </p:txBody>
      </p:sp>
    </p:spTree>
    <p:extLst>
      <p:ext uri="{BB962C8B-B14F-4D97-AF65-F5344CB8AC3E}">
        <p14:creationId xmlns:p14="http://schemas.microsoft.com/office/powerpoint/2010/main" val="4141924080"/>
      </p:ext>
    </p:extLst>
  </p:cSld>
  <p:clrMap bg1="lt1" tx1="dk1" bg2="dk2" tx2="lt2" accent1="accent1" accent2="accent2" accent3="accent3" accent4="accent4" accent5="accent5" accent6="accent6" hlink="hlink" folHlink="folHlink"/>
  <p:sldLayoutIdLst>
    <p:sldLayoutId id="2147484048" r:id="rId1"/>
    <p:sldLayoutId id="2147484049" r:id="rId2"/>
    <p:sldLayoutId id="2147484050" r:id="rId3"/>
    <p:sldLayoutId id="2147484051" r:id="rId4"/>
    <p:sldLayoutId id="2147484052" r:id="rId5"/>
    <p:sldLayoutId id="2147484053" r:id="rId6"/>
    <p:sldLayoutId id="2147484054" r:id="rId7"/>
    <p:sldLayoutId id="2147484055" r:id="rId8"/>
    <p:sldLayoutId id="2147484056" r:id="rId9"/>
    <p:sldLayoutId id="2147484057" r:id="rId10"/>
    <p:sldLayoutId id="2147484058" r:id="rId11"/>
    <p:sldLayoutId id="2147484059" r:id="rId12"/>
    <p:sldLayoutId id="2147484060" r:id="rId13"/>
    <p:sldLayoutId id="2147484061" r:id="rId14"/>
    <p:sldLayoutId id="2147484062" r:id="rId15"/>
    <p:sldLayoutId id="2147484063" r:id="rId16"/>
    <p:sldLayoutId id="2147484064" r:id="rId17"/>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endParaRPr lang="en-ID"/>
          </a:p>
        </p:txBody>
      </p:sp>
      <p:sp>
        <p:nvSpPr>
          <p:cNvPr id="1027" name="Text Placeholder 2"/>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smtClean="0">
                <a:solidFill>
                  <a:schemeClr val="tx1">
                    <a:tint val="75000"/>
                  </a:schemeClr>
                </a:solidFill>
                <a:latin typeface="+mn-lt"/>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C8881298-F795-49BF-8A62-C48C19F27930}" type="datetimeFigureOut">
              <a:rPr kumimoji="0" lang="en-ID" sz="1200" b="0" i="0" u="none" strike="noStrike" kern="1200" cap="none" spc="0" normalizeH="0" baseline="0" noProof="0">
                <a:ln>
                  <a:noFill/>
                </a:ln>
                <a:solidFill>
                  <a:srgbClr val="000000">
                    <a:tint val="75000"/>
                  </a:srgbClr>
                </a:solidFill>
                <a:effectLst/>
                <a:uLnTx/>
                <a:uFillTx/>
                <a:latin typeface="Open Sans"/>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10/09/2024</a:t>
            </a:fld>
            <a:endParaRPr kumimoji="0" lang="en-ID" sz="1200" b="0" i="0" u="none" strike="noStrike" kern="1200" cap="none" spc="0" normalizeH="0" baseline="0" noProof="0">
              <a:ln>
                <a:noFill/>
              </a:ln>
              <a:solidFill>
                <a:srgbClr val="000000">
                  <a:tint val="75000"/>
                </a:srgbClr>
              </a:solidFill>
              <a:effectLst/>
              <a:uLnTx/>
              <a:uFillTx/>
              <a:latin typeface="Open Sans"/>
              <a:ea typeface="+mn-ea"/>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200" b="0" i="0" u="none" strike="noStrike" kern="1200" cap="none" spc="0" normalizeH="0" baseline="0" noProof="0">
              <a:ln>
                <a:noFill/>
              </a:ln>
              <a:solidFill>
                <a:srgbClr val="000000">
                  <a:tint val="75000"/>
                </a:srgbClr>
              </a:solidFill>
              <a:effectLst/>
              <a:uLnTx/>
              <a:uFillTx/>
              <a:latin typeface="Open Sans"/>
              <a:ea typeface="+mn-ea"/>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eaLnBrk="1" fontAlgn="auto" hangingPunct="1">
              <a:spcBef>
                <a:spcPts val="0"/>
              </a:spcBef>
              <a:spcAft>
                <a:spcPts val="0"/>
              </a:spcAft>
              <a:defRPr sz="1200" smtClean="0">
                <a:solidFill>
                  <a:schemeClr val="tx1">
                    <a:tint val="75000"/>
                  </a:schemeClr>
                </a:solidFill>
                <a:latin typeface="+mn-lt"/>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7AF62D5D-0D62-4114-A6DA-D003AE25FA29}" type="slidenum">
              <a:rPr kumimoji="0" lang="en-ID" sz="1200" b="0" i="0" u="none" strike="noStrike" kern="1200" cap="none" spc="0" normalizeH="0" baseline="0" noProof="0">
                <a:ln>
                  <a:noFill/>
                </a:ln>
                <a:solidFill>
                  <a:srgbClr val="000000">
                    <a:tint val="75000"/>
                  </a:srgbClr>
                </a:solidFill>
                <a:effectLst/>
                <a:uLnTx/>
                <a:uFillTx/>
                <a:latin typeface="Open Sans"/>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ID" sz="1200" b="0" i="0" u="none" strike="noStrike" kern="1200" cap="none" spc="0" normalizeH="0" baseline="0" noProof="0">
              <a:ln>
                <a:noFill/>
              </a:ln>
              <a:solidFill>
                <a:srgbClr val="000000">
                  <a:tint val="75000"/>
                </a:srgbClr>
              </a:solidFill>
              <a:effectLst/>
              <a:uLnTx/>
              <a:uFillTx/>
              <a:latin typeface="Open Sans"/>
              <a:ea typeface="+mn-ea"/>
              <a:cs typeface="+mn-cs"/>
            </a:endParaRPr>
          </a:p>
        </p:txBody>
      </p:sp>
      <p:grpSp>
        <p:nvGrpSpPr>
          <p:cNvPr id="7" name="Group 6"/>
          <p:cNvGrpSpPr>
            <a:grpSpLocks/>
          </p:cNvGrpSpPr>
          <p:nvPr userDrawn="1"/>
        </p:nvGrpSpPr>
        <p:grpSpPr bwMode="auto">
          <a:xfrm flipH="1">
            <a:off x="11277600" y="6053138"/>
            <a:ext cx="914400" cy="804862"/>
            <a:chOff x="3051405" y="5162550"/>
            <a:chExt cx="1927225" cy="1695450"/>
          </a:xfrm>
        </p:grpSpPr>
        <p:sp>
          <p:nvSpPr>
            <p:cNvPr id="8" name="Freeform 8"/>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9" name="Oval 8"/>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10" name="Freeform: Shape 9"/>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11" name="Freeform: Shape 10"/>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1036"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spTree>
    <p:extLst>
      <p:ext uri="{BB962C8B-B14F-4D97-AF65-F5344CB8AC3E}">
        <p14:creationId xmlns:p14="http://schemas.microsoft.com/office/powerpoint/2010/main" val="20946268"/>
      </p:ext>
    </p:extLst>
  </p:cSld>
  <p:clrMap bg1="lt1" tx1="dk1" bg2="lt2" tx2="dk2" accent1="accent1" accent2="accent2" accent3="accent3" accent4="accent4" accent5="accent5" accent6="accent6" hlink="hlink" folHlink="folHlink"/>
  <p:sldLayoutIdLst>
    <p:sldLayoutId id="2147484067" r:id="rId1"/>
    <p:sldLayoutId id="2147484068" r:id="rId2"/>
    <p:sldLayoutId id="2147484069" r:id="rId3"/>
    <p:sldLayoutId id="2147484070" r:id="rId4"/>
    <p:sldLayoutId id="2147484071" r:id="rId5"/>
    <p:sldLayoutId id="2147484072" r:id="rId6"/>
    <p:sldLayoutId id="2147484073" r:id="rId7"/>
    <p:sldLayoutId id="2147484074" r:id="rId8"/>
    <p:sldLayoutId id="2147484075" r:id="rId9"/>
    <p:sldLayoutId id="2147484076" r:id="rId10"/>
    <p:sldLayoutId id="2147484077" r:id="rId11"/>
    <p:sldLayoutId id="2147484078" r:id="rId12"/>
    <p:sldLayoutId id="2147484079" r:id="rId13"/>
    <p:sldLayoutId id="2147484080" r:id="rId14"/>
    <p:sldLayoutId id="2147484081" r:id="rId15"/>
    <p:sldLayoutId id="2147484082" r:id="rId16"/>
    <p:sldLayoutId id="2147484083" r:id="rId17"/>
    <p:sldLayoutId id="2147484084" r:id="rId18"/>
    <p:sldLayoutId id="2147484085" r:id="rId19"/>
    <p:sldLayoutId id="2147484086" r:id="rId20"/>
    <p:sldLayoutId id="2147484087" r:id="rId21"/>
    <p:sldLayoutId id="2147484088" r:id="rId22"/>
    <p:sldLayoutId id="2147484089" r:id="rId23"/>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l="33000" t="11000" b="-1000"/>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0" y="274638"/>
            <a:ext cx="10972800" cy="1143000"/>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609600" y="1600201"/>
            <a:ext cx="10972800" cy="452596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0929038C-EAFF-43D4-90D2-E57B3B454CE4}" type="datetimeFigureOut">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10/09/24</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5" name="Footer Placeholder 4"/>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6" name="Slide Number Placeholder 5"/>
          <p:cNvSpPr>
            <a:spLocks noGrp="1"/>
          </p:cNvSpPr>
          <p:nvPr>
            <p:ph type="sldNum" sz="quarter" idx="4"/>
          </p:nvPr>
        </p:nvSpPr>
        <p:spPr>
          <a:xfrm>
            <a:off x="8737600" y="6356351"/>
            <a:ext cx="28448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C0498D79-C8A1-43ED-82ED-CC2FB61A75CD}"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Tree>
    <p:extLst>
      <p:ext uri="{BB962C8B-B14F-4D97-AF65-F5344CB8AC3E}">
        <p14:creationId xmlns:p14="http://schemas.microsoft.com/office/powerpoint/2010/main" val="993204186"/>
      </p:ext>
    </p:extLst>
  </p:cSld>
  <p:clrMap bg1="lt1" tx1="dk1" bg2="lt2" tx2="dk2" accent1="accent1" accent2="accent2" accent3="accent3" accent4="accent4" accent5="accent5" accent6="accent6" hlink="hlink" folHlink="folHlink"/>
  <p:sldLayoutIdLst>
    <p:sldLayoutId id="2147484091" r:id="rId1"/>
    <p:sldLayoutId id="2147484092" r:id="rId2"/>
    <p:sldLayoutId id="2147484093" r:id="rId3"/>
    <p:sldLayoutId id="2147484094" r:id="rId4"/>
    <p:sldLayoutId id="2147484095" r:id="rId5"/>
    <p:sldLayoutId id="2147484096" r:id="rId6"/>
    <p:sldLayoutId id="2147484097" r:id="rId7"/>
    <p:sldLayoutId id="2147484098" r:id="rId8"/>
    <p:sldLayoutId id="2147484099" r:id="rId9"/>
    <p:sldLayoutId id="2147484100" r:id="rId10"/>
    <p:sldLayoutId id="2147484101"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90569136"/>
      </p:ext>
    </p:extLst>
  </p:cSld>
  <p:clrMap bg1="lt1" tx1="dk1" bg2="lt2" tx2="dk2" accent1="accent1" accent2="accent2" accent3="accent3" accent4="accent4" accent5="accent5" accent6="accent6" hlink="hlink" folHlink="folHlink"/>
  <p:sldLayoutIdLst>
    <p:sldLayoutId id="2147484103" r:id="rId1"/>
    <p:sldLayoutId id="2147484104" r:id="rId2"/>
    <p:sldLayoutId id="2147484105" r:id="rId3"/>
    <p:sldLayoutId id="2147484106" r:id="rId4"/>
    <p:sldLayoutId id="2147484107" r:id="rId5"/>
    <p:sldLayoutId id="2147484108" r:id="rId6"/>
    <p:sldLayoutId id="2147484109" r:id="rId7"/>
    <p:sldLayoutId id="2147484110" r:id="rId8"/>
    <p:sldLayoutId id="2147484111" r:id="rId9"/>
    <p:sldLayoutId id="2147484112" r:id="rId10"/>
    <p:sldLayoutId id="2147484113" r:id="rId11"/>
    <p:sldLayoutId id="2147484114" r:id="rId12"/>
    <p:sldLayoutId id="2147484115" r:id="rId13"/>
    <p:sldLayoutId id="2147484116" r:id="rId14"/>
    <p:sldLayoutId id="2147484117" r:id="rId15"/>
    <p:sldLayoutId id="2147484118" r:id="rId16"/>
    <p:sldLayoutId id="2147484119" r:id="rId17"/>
    <p:sldLayoutId id="2147484120" r:id="rId18"/>
    <p:sldLayoutId id="2147484121" r:id="rId19"/>
    <p:sldLayoutId id="2147484122" r:id="rId20"/>
  </p:sldLayoutIdLst>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2pPr>
      <a:lvl3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3pPr>
      <a:lvl4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4pPr>
      <a:lvl5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5pPr>
      <a:lvl6pPr marL="457200" algn="l" rtl="0" fontAlgn="base">
        <a:lnSpc>
          <a:spcPct val="90000"/>
        </a:lnSpc>
        <a:spcBef>
          <a:spcPct val="0"/>
        </a:spcBef>
        <a:spcAft>
          <a:spcPct val="0"/>
        </a:spcAft>
        <a:defRPr sz="4400">
          <a:solidFill>
            <a:schemeClr val="tx1"/>
          </a:solidFill>
          <a:latin typeface="Calibri Light" panose="020F0302020204030204" pitchFamily="34" charset="0"/>
        </a:defRPr>
      </a:lvl6pPr>
      <a:lvl7pPr marL="914400" algn="l" rtl="0" fontAlgn="base">
        <a:lnSpc>
          <a:spcPct val="90000"/>
        </a:lnSpc>
        <a:spcBef>
          <a:spcPct val="0"/>
        </a:spcBef>
        <a:spcAft>
          <a:spcPct val="0"/>
        </a:spcAft>
        <a:defRPr sz="4400">
          <a:solidFill>
            <a:schemeClr val="tx1"/>
          </a:solidFill>
          <a:latin typeface="Calibri Light" panose="020F0302020204030204" pitchFamily="34" charset="0"/>
        </a:defRPr>
      </a:lvl7pPr>
      <a:lvl8pPr marL="1371600" algn="l" rtl="0" fontAlgn="base">
        <a:lnSpc>
          <a:spcPct val="90000"/>
        </a:lnSpc>
        <a:spcBef>
          <a:spcPct val="0"/>
        </a:spcBef>
        <a:spcAft>
          <a:spcPct val="0"/>
        </a:spcAft>
        <a:defRPr sz="4400">
          <a:solidFill>
            <a:schemeClr val="tx1"/>
          </a:solidFill>
          <a:latin typeface="Calibri Light" panose="020F0302020204030204" pitchFamily="34" charset="0"/>
        </a:defRPr>
      </a:lvl8pPr>
      <a:lvl9pPr marL="1828800" algn="l" rtl="0" fontAlgn="base">
        <a:lnSpc>
          <a:spcPct val="90000"/>
        </a:lnSpc>
        <a:spcBef>
          <a:spcPct val="0"/>
        </a:spcBef>
        <a:spcAft>
          <a:spcPct val="0"/>
        </a:spcAft>
        <a:defRPr sz="4400">
          <a:solidFill>
            <a:schemeClr val="tx1"/>
          </a:solidFill>
          <a:latin typeface="Calibri Light" panose="020F0302020204030204" pitchFamily="34" charset="0"/>
        </a:defRPr>
      </a:lvl9pPr>
    </p:titleStyle>
    <p:bodyStyle>
      <a:lvl1pPr marL="228600" indent="-228600" algn="l"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634109620"/>
      </p:ext>
    </p:extLst>
  </p:cSld>
  <p:clrMap bg1="lt1" tx1="dk1" bg2="lt2" tx2="dk2" accent1="accent1" accent2="accent2" accent3="accent3" accent4="accent4" accent5="accent5" accent6="accent6" hlink="hlink" folHlink="folHlink"/>
  <p:sldLayoutIdLst>
    <p:sldLayoutId id="2147484155" r:id="rId1"/>
    <p:sldLayoutId id="2147484156" r:id="rId2"/>
    <p:sldLayoutId id="2147484157" r:id="rId3"/>
    <p:sldLayoutId id="2147484158" r:id="rId4"/>
    <p:sldLayoutId id="2147484159" r:id="rId5"/>
    <p:sldLayoutId id="2147484160" r:id="rId6"/>
    <p:sldLayoutId id="2147484161" r:id="rId7"/>
    <p:sldLayoutId id="2147484162" r:id="rId8"/>
    <p:sldLayoutId id="2147484163" r:id="rId9"/>
    <p:sldLayoutId id="2147484164" r:id="rId10"/>
    <p:sldLayoutId id="2147484165" r:id="rId11"/>
    <p:sldLayoutId id="2147484166" r:id="rId12"/>
    <p:sldLayoutId id="2147484167" r:id="rId13"/>
    <p:sldLayoutId id="2147484168" r:id="rId14"/>
    <p:sldLayoutId id="2147484169" r:id="rId15"/>
    <p:sldLayoutId id="2147484170" r:id="rId16"/>
    <p:sldLayoutId id="2147484171" r:id="rId17"/>
  </p:sldLayoutIdLst>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2pPr>
      <a:lvl3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3pPr>
      <a:lvl4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4pPr>
      <a:lvl5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5pPr>
      <a:lvl6pPr marL="457200" algn="l" rtl="0" fontAlgn="base">
        <a:lnSpc>
          <a:spcPct val="90000"/>
        </a:lnSpc>
        <a:spcBef>
          <a:spcPct val="0"/>
        </a:spcBef>
        <a:spcAft>
          <a:spcPct val="0"/>
        </a:spcAft>
        <a:defRPr sz="4400">
          <a:solidFill>
            <a:schemeClr val="tx1"/>
          </a:solidFill>
          <a:latin typeface="Calibri Light" panose="020F0302020204030204" pitchFamily="34" charset="0"/>
        </a:defRPr>
      </a:lvl6pPr>
      <a:lvl7pPr marL="914400" algn="l" rtl="0" fontAlgn="base">
        <a:lnSpc>
          <a:spcPct val="90000"/>
        </a:lnSpc>
        <a:spcBef>
          <a:spcPct val="0"/>
        </a:spcBef>
        <a:spcAft>
          <a:spcPct val="0"/>
        </a:spcAft>
        <a:defRPr sz="4400">
          <a:solidFill>
            <a:schemeClr val="tx1"/>
          </a:solidFill>
          <a:latin typeface="Calibri Light" panose="020F0302020204030204" pitchFamily="34" charset="0"/>
        </a:defRPr>
      </a:lvl7pPr>
      <a:lvl8pPr marL="1371600" algn="l" rtl="0" fontAlgn="base">
        <a:lnSpc>
          <a:spcPct val="90000"/>
        </a:lnSpc>
        <a:spcBef>
          <a:spcPct val="0"/>
        </a:spcBef>
        <a:spcAft>
          <a:spcPct val="0"/>
        </a:spcAft>
        <a:defRPr sz="4400">
          <a:solidFill>
            <a:schemeClr val="tx1"/>
          </a:solidFill>
          <a:latin typeface="Calibri Light" panose="020F0302020204030204" pitchFamily="34" charset="0"/>
        </a:defRPr>
      </a:lvl8pPr>
      <a:lvl9pPr marL="1828800" algn="l" rtl="0" fontAlgn="base">
        <a:lnSpc>
          <a:spcPct val="90000"/>
        </a:lnSpc>
        <a:spcBef>
          <a:spcPct val="0"/>
        </a:spcBef>
        <a:spcAft>
          <a:spcPct val="0"/>
        </a:spcAft>
        <a:defRPr sz="4400">
          <a:solidFill>
            <a:schemeClr val="tx1"/>
          </a:solidFill>
          <a:latin typeface="Calibri Light" panose="020F0302020204030204" pitchFamily="34" charset="0"/>
        </a:defRPr>
      </a:lvl9pPr>
    </p:titleStyle>
    <p:bodyStyle>
      <a:lvl1pPr marL="228600" indent="-228600" algn="l"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defTabSz="914400">
              <a:defRPr/>
            </a:pPr>
            <a:fld id="{E020BD43-5152-4293-A6B4-B4DA35C1440A}" type="datetimeFigureOut">
              <a:rPr lang="en-US" smtClean="0">
                <a:solidFill>
                  <a:prstClr val="black">
                    <a:tint val="75000"/>
                  </a:prstClr>
                </a:solidFill>
              </a:rPr>
              <a:pPr defTabSz="914400">
                <a:defRPr/>
              </a:pPr>
              <a:t>10/09/24</a:t>
            </a:fld>
            <a:endParaRPr lang="en-US">
              <a:solidFill>
                <a:prstClr val="black">
                  <a:tint val="75000"/>
                </a:prst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defTabSz="914400">
              <a:defRPr/>
            </a:pPr>
            <a:endParaRPr lang="en-US">
              <a:solidFill>
                <a:prstClr val="black">
                  <a:tint val="75000"/>
                </a:prst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defTabSz="914400">
              <a:defRPr/>
            </a:pPr>
            <a:fld id="{FD1125E9-874C-4B90-BD35-8EA1B0A8C8AE}"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4102728373"/>
      </p:ext>
    </p:extLst>
  </p:cSld>
  <p:clrMap bg1="lt1" tx1="dk1" bg2="lt2" tx2="dk2" accent1="accent1" accent2="accent2" accent3="accent3" accent4="accent4" accent5="accent5" accent6="accent6" hlink="hlink" folHlink="folHlink"/>
  <p:sldLayoutIdLst>
    <p:sldLayoutId id="2147484185" r:id="rId1"/>
    <p:sldLayoutId id="2147484186" r:id="rId2"/>
    <p:sldLayoutId id="2147484187" r:id="rId3"/>
    <p:sldLayoutId id="2147484188" r:id="rId4"/>
    <p:sldLayoutId id="2147484189" r:id="rId5"/>
    <p:sldLayoutId id="2147484190" r:id="rId6"/>
    <p:sldLayoutId id="2147484191" r:id="rId7"/>
    <p:sldLayoutId id="2147484192" r:id="rId8"/>
    <p:sldLayoutId id="2147484193" r:id="rId9"/>
    <p:sldLayoutId id="2147484194" r:id="rId10"/>
    <p:sldLayoutId id="2147484195"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1187067" y="274633"/>
            <a:ext cx="9818000" cy="1143200"/>
          </a:xfrm>
          <a:prstGeom prst="rect">
            <a:avLst/>
          </a:prstGeom>
          <a:noFill/>
          <a:ln>
            <a:noFill/>
          </a:ln>
        </p:spPr>
        <p:txBody>
          <a:bodyPr spcFirstLastPara="1" wrap="square" lIns="91425" tIns="91425" rIns="91425" bIns="91425" anchor="b" anchorCtr="0">
            <a:noAutofit/>
          </a:bodyPr>
          <a:lstStyle>
            <a:lvl1pPr lvl="0"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1pPr>
            <a:lvl2pPr lvl="1"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2pPr>
            <a:lvl3pPr lvl="2"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3pPr>
            <a:lvl4pPr lvl="3"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4pPr>
            <a:lvl5pPr lvl="4"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5pPr>
            <a:lvl6pPr lvl="5"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6pPr>
            <a:lvl7pPr lvl="6"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7pPr>
            <a:lvl8pPr lvl="7"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8pPr>
            <a:lvl9pPr lvl="8"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9pPr>
          </a:lstStyle>
          <a:p>
            <a:endParaRPr/>
          </a:p>
        </p:txBody>
      </p:sp>
      <p:sp>
        <p:nvSpPr>
          <p:cNvPr id="7" name="Google Shape;7;p1"/>
          <p:cNvSpPr txBox="1">
            <a:spLocks noGrp="1"/>
          </p:cNvSpPr>
          <p:nvPr>
            <p:ph type="body" idx="1"/>
          </p:nvPr>
        </p:nvSpPr>
        <p:spPr>
          <a:xfrm>
            <a:off x="1187067" y="1600199"/>
            <a:ext cx="9818000" cy="4028000"/>
          </a:xfrm>
          <a:prstGeom prst="rect">
            <a:avLst/>
          </a:prstGeom>
          <a:noFill/>
          <a:ln>
            <a:noFill/>
          </a:ln>
        </p:spPr>
        <p:txBody>
          <a:bodyPr spcFirstLastPara="1" wrap="square" lIns="91425" tIns="91425" rIns="91425" bIns="91425" anchor="t" anchorCtr="0">
            <a:noAutofit/>
          </a:bodyPr>
          <a:lstStyle>
            <a:lvl1pPr marL="457200" lvl="0" indent="-368300">
              <a:spcBef>
                <a:spcPts val="600"/>
              </a:spcBef>
              <a:spcAft>
                <a:spcPts val="0"/>
              </a:spcAft>
              <a:buClr>
                <a:schemeClr val="dk2"/>
              </a:buClr>
              <a:buSzPts val="2200"/>
              <a:buFont typeface="Muli"/>
              <a:buChar char="‐"/>
              <a:defRPr sz="2200">
                <a:solidFill>
                  <a:schemeClr val="dk2"/>
                </a:solidFill>
                <a:latin typeface="Muli"/>
                <a:ea typeface="Muli"/>
                <a:cs typeface="Muli"/>
                <a:sym typeface="Muli"/>
              </a:defRPr>
            </a:lvl1pPr>
            <a:lvl2pPr marL="914400" lvl="1"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2pPr>
            <a:lvl3pPr marL="1371600" lvl="2"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3pPr>
            <a:lvl4pPr marL="1828800" lvl="3"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4pPr>
            <a:lvl5pPr marL="2286000" lvl="4"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5pPr>
            <a:lvl6pPr marL="2743200" lvl="5"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6pPr>
            <a:lvl7pPr marL="3200400" lvl="6"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7pPr>
            <a:lvl8pPr marL="3657600" lvl="7"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8pPr>
            <a:lvl9pPr marL="4114800" lvl="8"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9pPr>
          </a:lstStyle>
          <a:p>
            <a:endParaRPr/>
          </a:p>
        </p:txBody>
      </p:sp>
      <p:sp>
        <p:nvSpPr>
          <p:cNvPr id="8" name="Google Shape;8;p1"/>
          <p:cNvSpPr txBox="1">
            <a:spLocks noGrp="1"/>
          </p:cNvSpPr>
          <p:nvPr>
            <p:ph type="sldNum" idx="12"/>
          </p:nvPr>
        </p:nvSpPr>
        <p:spPr>
          <a:xfrm>
            <a:off x="0" y="6028333"/>
            <a:ext cx="12192000" cy="524800"/>
          </a:xfrm>
          <a:prstGeom prst="rect">
            <a:avLst/>
          </a:prstGeom>
          <a:noFill/>
          <a:ln>
            <a:noFill/>
          </a:ln>
        </p:spPr>
        <p:txBody>
          <a:bodyPr spcFirstLastPara="1" wrap="square" lIns="91425" tIns="91425" rIns="91425" bIns="91425" anchor="ctr" anchorCtr="0">
            <a:noAutofit/>
          </a:bodyPr>
          <a:lstStyle>
            <a:lvl1pPr lvl="0" algn="ctr">
              <a:buNone/>
              <a:defRPr sz="1600">
                <a:solidFill>
                  <a:schemeClr val="dk2"/>
                </a:solidFill>
                <a:latin typeface="Muli"/>
                <a:ea typeface="Muli"/>
                <a:cs typeface="Muli"/>
                <a:sym typeface="Muli"/>
              </a:defRPr>
            </a:lvl1pPr>
            <a:lvl2pPr lvl="1" algn="ctr">
              <a:buNone/>
              <a:defRPr sz="1600">
                <a:solidFill>
                  <a:schemeClr val="dk2"/>
                </a:solidFill>
                <a:latin typeface="Muli"/>
                <a:ea typeface="Muli"/>
                <a:cs typeface="Muli"/>
                <a:sym typeface="Muli"/>
              </a:defRPr>
            </a:lvl2pPr>
            <a:lvl3pPr lvl="2" algn="ctr">
              <a:buNone/>
              <a:defRPr sz="1600">
                <a:solidFill>
                  <a:schemeClr val="dk2"/>
                </a:solidFill>
                <a:latin typeface="Muli"/>
                <a:ea typeface="Muli"/>
                <a:cs typeface="Muli"/>
                <a:sym typeface="Muli"/>
              </a:defRPr>
            </a:lvl3pPr>
            <a:lvl4pPr lvl="3" algn="ctr">
              <a:buNone/>
              <a:defRPr sz="1600">
                <a:solidFill>
                  <a:schemeClr val="dk2"/>
                </a:solidFill>
                <a:latin typeface="Muli"/>
                <a:ea typeface="Muli"/>
                <a:cs typeface="Muli"/>
                <a:sym typeface="Muli"/>
              </a:defRPr>
            </a:lvl4pPr>
            <a:lvl5pPr lvl="4" algn="ctr">
              <a:buNone/>
              <a:defRPr sz="1600">
                <a:solidFill>
                  <a:schemeClr val="dk2"/>
                </a:solidFill>
                <a:latin typeface="Muli"/>
                <a:ea typeface="Muli"/>
                <a:cs typeface="Muli"/>
                <a:sym typeface="Muli"/>
              </a:defRPr>
            </a:lvl5pPr>
            <a:lvl6pPr lvl="5" algn="ctr">
              <a:buNone/>
              <a:defRPr sz="1600">
                <a:solidFill>
                  <a:schemeClr val="dk2"/>
                </a:solidFill>
                <a:latin typeface="Muli"/>
                <a:ea typeface="Muli"/>
                <a:cs typeface="Muli"/>
                <a:sym typeface="Muli"/>
              </a:defRPr>
            </a:lvl6pPr>
            <a:lvl7pPr lvl="6" algn="ctr">
              <a:buNone/>
              <a:defRPr sz="1600">
                <a:solidFill>
                  <a:schemeClr val="dk2"/>
                </a:solidFill>
                <a:latin typeface="Muli"/>
                <a:ea typeface="Muli"/>
                <a:cs typeface="Muli"/>
                <a:sym typeface="Muli"/>
              </a:defRPr>
            </a:lvl7pPr>
            <a:lvl8pPr lvl="7" algn="ctr">
              <a:buNone/>
              <a:defRPr sz="1600">
                <a:solidFill>
                  <a:schemeClr val="dk2"/>
                </a:solidFill>
                <a:latin typeface="Muli"/>
                <a:ea typeface="Muli"/>
                <a:cs typeface="Muli"/>
                <a:sym typeface="Muli"/>
              </a:defRPr>
            </a:lvl8pPr>
            <a:lvl9pPr lvl="8" algn="ctr">
              <a:buNone/>
              <a:defRPr sz="1600">
                <a:solidFill>
                  <a:schemeClr val="dk2"/>
                </a:solidFill>
                <a:latin typeface="Muli"/>
                <a:ea typeface="Muli"/>
                <a:cs typeface="Muli"/>
                <a:sym typeface="Muli"/>
              </a:defRPr>
            </a:lvl9pPr>
          </a:lstStyle>
          <a:p>
            <a:pPr defTabSz="1219170">
              <a:buClr>
                <a:srgbClr val="000000"/>
              </a:buClr>
            </a:pPr>
            <a:fld id="{00000000-1234-1234-1234-123412341234}" type="slidenum">
              <a:rPr lang="en" kern="0" smtClean="0">
                <a:solidFill>
                  <a:srgbClr val="7C7F91"/>
                </a:solidFill>
              </a:rPr>
              <a:pPr defTabSz="1219170">
                <a:buClr>
                  <a:srgbClr val="000000"/>
                </a:buClr>
              </a:pPr>
              <a:t>‹#›</a:t>
            </a:fld>
            <a:endParaRPr lang="en" kern="0">
              <a:solidFill>
                <a:srgbClr val="7C7F91"/>
              </a:solidFill>
            </a:endParaRPr>
          </a:p>
        </p:txBody>
      </p:sp>
    </p:spTree>
    <p:extLst>
      <p:ext uri="{BB962C8B-B14F-4D97-AF65-F5344CB8AC3E}">
        <p14:creationId xmlns:p14="http://schemas.microsoft.com/office/powerpoint/2010/main" val="2284684154"/>
      </p:ext>
    </p:extLst>
  </p:cSld>
  <p:clrMap bg1="lt1" tx1="dk1" bg2="dk2" tx2="lt2" accent1="accent1" accent2="accent2" accent3="accent3" accent4="accent4" accent5="accent5" accent6="accent6" hlink="hlink" folHlink="folHlink"/>
  <p:sldLayoutIdLst>
    <p:sldLayoutId id="2147484197" r:id="rId1"/>
    <p:sldLayoutId id="2147484198" r:id="rId2"/>
    <p:sldLayoutId id="2147484199" r:id="rId3"/>
    <p:sldLayoutId id="2147484200" r:id="rId4"/>
    <p:sldLayoutId id="2147484201" r:id="rId5"/>
    <p:sldLayoutId id="2147484202" r:id="rId6"/>
    <p:sldLayoutId id="2147484203" r:id="rId7"/>
    <p:sldLayoutId id="2147484204" r:id="rId8"/>
    <p:sldLayoutId id="2147484205" r:id="rId9"/>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1"/>
            </a:gs>
            <a:gs pos="50000">
              <a:schemeClr val="bg1">
                <a:gamma/>
                <a:tint val="0"/>
                <a:invGamma/>
              </a:schemeClr>
            </a:gs>
            <a:gs pos="100000">
              <a:schemeClr val="bg1"/>
            </a:gs>
          </a:gsLst>
          <a:lin ang="2700000" scaled="1"/>
        </a:gradFill>
        <a:effectLst/>
      </p:bgPr>
    </p:bg>
    <p:spTree>
      <p:nvGrpSpPr>
        <p:cNvPr id="1" name=""/>
        <p:cNvGrpSpPr/>
        <p:nvPr/>
      </p:nvGrpSpPr>
      <p:grpSpPr>
        <a:xfrm>
          <a:off x="0" y="0"/>
          <a:ext cx="0" cy="0"/>
          <a:chOff x="0" y="0"/>
          <a:chExt cx="0" cy="0"/>
        </a:xfrm>
      </p:grpSpPr>
      <p:sp>
        <p:nvSpPr>
          <p:cNvPr id="1033" name="Oval 9"/>
          <p:cNvSpPr>
            <a:spLocks noChangeArrowheads="1"/>
          </p:cNvSpPr>
          <p:nvPr/>
        </p:nvSpPr>
        <p:spPr bwMode="ltGray">
          <a:xfrm>
            <a:off x="2336800" y="5562600"/>
            <a:ext cx="1524000" cy="1066800"/>
          </a:xfrm>
          <a:prstGeom prst="ellipse">
            <a:avLst/>
          </a:prstGeom>
          <a:gradFill rotWithShape="1">
            <a:gsLst>
              <a:gs pos="0">
                <a:schemeClr val="hlink">
                  <a:gamma/>
                  <a:tint val="0"/>
                  <a:invGamma/>
                </a:schemeClr>
              </a:gs>
              <a:gs pos="100000">
                <a:schemeClr val="hlink">
                  <a:alpha val="20000"/>
                </a:schemeClr>
              </a:gs>
            </a:gsLst>
            <a:path path="shape">
              <a:fillToRect l="50000" t="50000" r="50000" b="50000"/>
            </a:path>
          </a:gradFill>
          <a:ln w="9525">
            <a:noFill/>
            <a:round/>
            <a:headEnd/>
            <a:tailEnd/>
          </a:ln>
          <a:effectLst/>
        </p:spPr>
        <p:txBody>
          <a:bodyPr wrap="none" anchor="ctr"/>
          <a:lstStyle/>
          <a:p>
            <a:pPr defTabSz="914377" fontAlgn="base">
              <a:spcBef>
                <a:spcPct val="0"/>
              </a:spcBef>
              <a:spcAft>
                <a:spcPct val="0"/>
              </a:spcAft>
              <a:defRPr/>
            </a:pPr>
            <a:endParaRPr lang="en-US" sz="1800">
              <a:solidFill>
                <a:srgbClr val="000000"/>
              </a:solidFill>
            </a:endParaRPr>
          </a:p>
        </p:txBody>
      </p:sp>
      <p:sp>
        <p:nvSpPr>
          <p:cNvPr id="43011" name="Rectangle 3"/>
          <p:cNvSpPr>
            <a:spLocks noGrp="1" noChangeArrowheads="1"/>
          </p:cNvSpPr>
          <p:nvPr>
            <p:ph type="body" idx="1"/>
          </p:nvPr>
        </p:nvSpPr>
        <p:spPr bwMode="gray">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1048" name="Group 24"/>
          <p:cNvGrpSpPr>
            <a:grpSpLocks/>
          </p:cNvGrpSpPr>
          <p:nvPr/>
        </p:nvGrpSpPr>
        <p:grpSpPr bwMode="auto">
          <a:xfrm>
            <a:off x="9652000" y="5943600"/>
            <a:ext cx="2540000" cy="914400"/>
            <a:chOff x="4458" y="42"/>
            <a:chExt cx="1296" cy="600"/>
          </a:xfrm>
        </p:grpSpPr>
        <p:pic>
          <p:nvPicPr>
            <p:cNvPr id="43023" name="Picture 11" descr="03"/>
            <p:cNvPicPr>
              <a:picLocks noChangeAspect="1" noChangeArrowheads="1"/>
            </p:cNvPicPr>
            <p:nvPr userDrawn="1"/>
          </p:nvPicPr>
          <p:blipFill>
            <a:blip r:embed="rId13">
              <a:extLst>
                <a:ext uri="{28A0092B-C50C-407E-A947-70E740481C1C}">
                  <a14:useLocalDpi xmlns:a14="http://schemas.microsoft.com/office/drawing/2010/main" val="0"/>
                </a:ext>
              </a:extLst>
            </a:blip>
            <a:srcRect/>
            <a:stretch>
              <a:fillRect/>
            </a:stretch>
          </p:blipFill>
          <p:spPr bwMode="gray">
            <a:xfrm rot="3067933">
              <a:off x="5098" y="237"/>
              <a:ext cx="252" cy="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4" name="Picture 12" descr="02"/>
            <p:cNvPicPr>
              <a:picLocks noChangeAspect="1" noChangeArrowheads="1"/>
            </p:cNvPicPr>
            <p:nvPr userDrawn="1"/>
          </p:nvPicPr>
          <p:blipFill>
            <a:blip r:embed="rId14">
              <a:extLst>
                <a:ext uri="{28A0092B-C50C-407E-A947-70E740481C1C}">
                  <a14:useLocalDpi xmlns:a14="http://schemas.microsoft.com/office/drawing/2010/main" val="0"/>
                </a:ext>
              </a:extLst>
            </a:blip>
            <a:srcRect/>
            <a:stretch>
              <a:fillRect/>
            </a:stretch>
          </p:blipFill>
          <p:spPr bwMode="gray">
            <a:xfrm rot="1840479">
              <a:off x="4698" y="227"/>
              <a:ext cx="624" cy="1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5" name="Picture 13" descr="02"/>
            <p:cNvPicPr>
              <a:picLocks noChangeAspect="1" noChangeArrowheads="1"/>
            </p:cNvPicPr>
            <p:nvPr userDrawn="1"/>
          </p:nvPicPr>
          <p:blipFill>
            <a:blip r:embed="rId15">
              <a:extLst>
                <a:ext uri="{28A0092B-C50C-407E-A947-70E740481C1C}">
                  <a14:useLocalDpi xmlns:a14="http://schemas.microsoft.com/office/drawing/2010/main" val="0"/>
                </a:ext>
              </a:extLst>
            </a:blip>
            <a:srcRect/>
            <a:stretch>
              <a:fillRect/>
            </a:stretch>
          </p:blipFill>
          <p:spPr bwMode="gray">
            <a:xfrm rot="895542">
              <a:off x="4527" y="343"/>
              <a:ext cx="726" cy="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6" name="Picture 14" descr="02"/>
            <p:cNvPicPr>
              <a:picLocks noChangeAspect="1" noChangeArrowheads="1"/>
            </p:cNvPicPr>
            <p:nvPr userDrawn="1"/>
          </p:nvPicPr>
          <p:blipFill>
            <a:blip r:embed="rId16">
              <a:extLst>
                <a:ext uri="{28A0092B-C50C-407E-A947-70E740481C1C}">
                  <a14:useLocalDpi xmlns:a14="http://schemas.microsoft.com/office/drawing/2010/main" val="0"/>
                </a:ext>
              </a:extLst>
            </a:blip>
            <a:srcRect/>
            <a:stretch>
              <a:fillRect/>
            </a:stretch>
          </p:blipFill>
          <p:spPr bwMode="gray">
            <a:xfrm>
              <a:off x="4458" y="513"/>
              <a:ext cx="795" cy="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7" name="Picture 15" descr="04"/>
            <p:cNvPicPr>
              <a:picLocks noChangeAspect="1" noChangeArrowheads="1"/>
            </p:cNvPicPr>
            <p:nvPr userDrawn="1"/>
          </p:nvPicPr>
          <p:blipFill>
            <a:blip r:embed="rId17">
              <a:extLst>
                <a:ext uri="{28A0092B-C50C-407E-A947-70E740481C1C}">
                  <a14:useLocalDpi xmlns:a14="http://schemas.microsoft.com/office/drawing/2010/main" val="0"/>
                </a:ext>
              </a:extLst>
            </a:blip>
            <a:srcRect/>
            <a:stretch>
              <a:fillRect/>
            </a:stretch>
          </p:blipFill>
          <p:spPr bwMode="gray">
            <a:xfrm>
              <a:off x="5093" y="42"/>
              <a:ext cx="661" cy="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41" name="Rectangle 17"/>
          <p:cNvSpPr>
            <a:spLocks noGrp="1" noChangeArrowheads="1"/>
          </p:cNvSpPr>
          <p:nvPr>
            <p:ph type="dt" sz="half" idx="2"/>
          </p:nvPr>
        </p:nvSpPr>
        <p:spPr bwMode="gray">
          <a:xfrm>
            <a:off x="609600" y="6477001"/>
            <a:ext cx="2844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a:solidFill>
                  <a:srgbClr val="000000"/>
                </a:solidFill>
                <a:latin typeface="Arial" charset="0"/>
                <a:cs typeface="Arial" charset="0"/>
              </a:defRPr>
            </a:lvl1pPr>
          </a:lstStyle>
          <a:p>
            <a:pPr defTabSz="914377" fontAlgn="base">
              <a:spcBef>
                <a:spcPct val="0"/>
              </a:spcBef>
              <a:spcAft>
                <a:spcPct val="0"/>
              </a:spcAft>
              <a:defRPr/>
            </a:pPr>
            <a:endParaRPr lang="en-US"/>
          </a:p>
        </p:txBody>
      </p:sp>
      <p:sp>
        <p:nvSpPr>
          <p:cNvPr id="1042" name="Rectangle 18"/>
          <p:cNvSpPr>
            <a:spLocks noGrp="1" noChangeArrowheads="1"/>
          </p:cNvSpPr>
          <p:nvPr>
            <p:ph type="ftr" sz="quarter" idx="3"/>
          </p:nvPr>
        </p:nvSpPr>
        <p:spPr bwMode="gray">
          <a:xfrm>
            <a:off x="3657600" y="6477001"/>
            <a:ext cx="17272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latin typeface="Arial" charset="0"/>
                <a:cs typeface="Arial" charset="0"/>
              </a:defRPr>
            </a:lvl1pPr>
          </a:lstStyle>
          <a:p>
            <a:pPr defTabSz="914377" fontAlgn="base">
              <a:spcBef>
                <a:spcPct val="0"/>
              </a:spcBef>
              <a:spcAft>
                <a:spcPct val="0"/>
              </a:spcAft>
              <a:defRPr/>
            </a:pPr>
            <a:endParaRPr lang="en-US"/>
          </a:p>
        </p:txBody>
      </p:sp>
      <p:sp>
        <p:nvSpPr>
          <p:cNvPr id="1043" name="Rectangle 19"/>
          <p:cNvSpPr>
            <a:spLocks noGrp="1" noChangeArrowheads="1"/>
          </p:cNvSpPr>
          <p:nvPr>
            <p:ph type="sldNum" sz="quarter" idx="4"/>
          </p:nvPr>
        </p:nvSpPr>
        <p:spPr bwMode="gray">
          <a:xfrm>
            <a:off x="5588000" y="6477001"/>
            <a:ext cx="11176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a:solidFill>
                  <a:srgbClr val="000000"/>
                </a:solidFill>
                <a:latin typeface="Arial" charset="0"/>
                <a:cs typeface="Arial" charset="0"/>
              </a:defRPr>
            </a:lvl1pPr>
          </a:lstStyle>
          <a:p>
            <a:pPr defTabSz="914377" fontAlgn="base">
              <a:spcBef>
                <a:spcPct val="0"/>
              </a:spcBef>
              <a:spcAft>
                <a:spcPct val="0"/>
              </a:spcAft>
              <a:defRPr/>
            </a:pPr>
            <a:fld id="{F0880720-C386-49B6-A23F-C63C180F12C0}" type="slidenum">
              <a:rPr lang="en-US" smtClean="0"/>
              <a:pPr defTabSz="914377" fontAlgn="base">
                <a:spcBef>
                  <a:spcPct val="0"/>
                </a:spcBef>
                <a:spcAft>
                  <a:spcPct val="0"/>
                </a:spcAft>
                <a:defRPr/>
              </a:pPr>
              <a:t>‹#›</a:t>
            </a:fld>
            <a:endParaRPr lang="en-US"/>
          </a:p>
        </p:txBody>
      </p:sp>
      <p:pic>
        <p:nvPicPr>
          <p:cNvPr id="43016" name="Picture 22" descr="0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gray">
          <a:xfrm>
            <a:off x="0" y="0"/>
            <a:ext cx="12192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53" name="Oval 29"/>
          <p:cNvSpPr>
            <a:spLocks noChangeArrowheads="1"/>
          </p:cNvSpPr>
          <p:nvPr/>
        </p:nvSpPr>
        <p:spPr bwMode="ltGray">
          <a:xfrm>
            <a:off x="-609600" y="4343400"/>
            <a:ext cx="3454400" cy="2743200"/>
          </a:xfrm>
          <a:prstGeom prst="ellipse">
            <a:avLst/>
          </a:prstGeom>
          <a:gradFill rotWithShape="1">
            <a:gsLst>
              <a:gs pos="0">
                <a:schemeClr val="bg1">
                  <a:gamma/>
                  <a:tint val="0"/>
                  <a:invGamma/>
                </a:schemeClr>
              </a:gs>
              <a:gs pos="100000">
                <a:schemeClr val="bg1">
                  <a:alpha val="24001"/>
                </a:schemeClr>
              </a:gs>
            </a:gsLst>
            <a:path path="shape">
              <a:fillToRect l="50000" t="50000" r="50000" b="50000"/>
            </a:path>
          </a:gradFill>
          <a:ln w="9525">
            <a:noFill/>
            <a:round/>
            <a:headEnd/>
            <a:tailEnd/>
          </a:ln>
          <a:effectLst/>
        </p:spPr>
        <p:txBody>
          <a:bodyPr wrap="none" anchor="ctr"/>
          <a:lstStyle/>
          <a:p>
            <a:pPr defTabSz="914377" fontAlgn="base">
              <a:spcBef>
                <a:spcPct val="0"/>
              </a:spcBef>
              <a:spcAft>
                <a:spcPct val="0"/>
              </a:spcAft>
              <a:defRPr/>
            </a:pPr>
            <a:endParaRPr lang="en-US" sz="1800">
              <a:solidFill>
                <a:srgbClr val="000000"/>
              </a:solidFill>
            </a:endParaRPr>
          </a:p>
        </p:txBody>
      </p:sp>
      <p:grpSp>
        <p:nvGrpSpPr>
          <p:cNvPr id="43018" name="Group 30"/>
          <p:cNvGrpSpPr>
            <a:grpSpLocks/>
          </p:cNvGrpSpPr>
          <p:nvPr/>
        </p:nvGrpSpPr>
        <p:grpSpPr bwMode="auto">
          <a:xfrm>
            <a:off x="10261600" y="228600"/>
            <a:ext cx="1625600" cy="1066800"/>
            <a:chOff x="4416" y="144"/>
            <a:chExt cx="1200" cy="1008"/>
          </a:xfrm>
        </p:grpSpPr>
        <p:sp>
          <p:nvSpPr>
            <p:cNvPr id="43021" name="Oval 23"/>
            <p:cNvSpPr>
              <a:spLocks noChangeArrowheads="1"/>
            </p:cNvSpPr>
            <p:nvPr userDrawn="1"/>
          </p:nvSpPr>
          <p:spPr bwMode="ltGray">
            <a:xfrm>
              <a:off x="4416" y="192"/>
              <a:ext cx="1008" cy="960"/>
            </a:xfrm>
            <a:prstGeom prst="ellipse">
              <a:avLst/>
            </a:prstGeom>
            <a:gradFill rotWithShape="1">
              <a:gsLst>
                <a:gs pos="0">
                  <a:srgbClr val="FFFFFF"/>
                </a:gs>
                <a:gs pos="100000">
                  <a:srgbClr val="A8C1FA">
                    <a:alpha val="10001"/>
                  </a:srgbClr>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377" fontAlgn="base">
                <a:spcBef>
                  <a:spcPct val="0"/>
                </a:spcBef>
                <a:spcAft>
                  <a:spcPct val="0"/>
                </a:spcAft>
              </a:pPr>
              <a:endParaRPr lang="en-US" sz="1800">
                <a:solidFill>
                  <a:srgbClr val="000000"/>
                </a:solidFill>
                <a:latin typeface="Arial" panose="020B0604020202020204" pitchFamily="34" charset="0"/>
              </a:endParaRPr>
            </a:p>
          </p:txBody>
        </p:sp>
        <p:sp>
          <p:nvSpPr>
            <p:cNvPr id="1052" name="Oval 28"/>
            <p:cNvSpPr>
              <a:spLocks noChangeArrowheads="1"/>
            </p:cNvSpPr>
            <p:nvPr userDrawn="1"/>
          </p:nvSpPr>
          <p:spPr bwMode="ltGray">
            <a:xfrm>
              <a:off x="5136" y="144"/>
              <a:ext cx="480" cy="480"/>
            </a:xfrm>
            <a:prstGeom prst="ellipse">
              <a:avLst/>
            </a:prstGeom>
            <a:gradFill rotWithShape="1">
              <a:gsLst>
                <a:gs pos="0">
                  <a:schemeClr val="hlink">
                    <a:gamma/>
                    <a:tint val="0"/>
                    <a:invGamma/>
                  </a:schemeClr>
                </a:gs>
                <a:gs pos="100000">
                  <a:schemeClr val="hlink">
                    <a:alpha val="20000"/>
                  </a:schemeClr>
                </a:gs>
              </a:gsLst>
              <a:path path="shape">
                <a:fillToRect l="50000" t="50000" r="50000" b="50000"/>
              </a:path>
            </a:gradFill>
            <a:ln w="9525">
              <a:noFill/>
              <a:round/>
              <a:headEnd/>
              <a:tailEnd/>
            </a:ln>
            <a:effectLst/>
          </p:spPr>
          <p:txBody>
            <a:bodyPr wrap="none" anchor="ctr"/>
            <a:lstStyle/>
            <a:p>
              <a:pPr defTabSz="914377" fontAlgn="base">
                <a:spcBef>
                  <a:spcPct val="0"/>
                </a:spcBef>
                <a:spcAft>
                  <a:spcPct val="0"/>
                </a:spcAft>
                <a:defRPr/>
              </a:pPr>
              <a:endParaRPr lang="en-US" sz="1800">
                <a:solidFill>
                  <a:srgbClr val="000000"/>
                </a:solidFill>
              </a:endParaRPr>
            </a:p>
          </p:txBody>
        </p:sp>
      </p:grpSp>
      <p:sp>
        <p:nvSpPr>
          <p:cNvPr id="1026" name="Rectangle 2"/>
          <p:cNvSpPr>
            <a:spLocks noGrp="1" noChangeArrowheads="1"/>
          </p:cNvSpPr>
          <p:nvPr>
            <p:ph type="title"/>
          </p:nvPr>
        </p:nvSpPr>
        <p:spPr bwMode="gray">
          <a:xfrm>
            <a:off x="1016000" y="457200"/>
            <a:ext cx="105664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43020" name="TextBox 19"/>
          <p:cNvSpPr txBox="1">
            <a:spLocks noChangeArrowheads="1"/>
          </p:cNvSpPr>
          <p:nvPr userDrawn="1"/>
        </p:nvSpPr>
        <p:spPr bwMode="auto">
          <a:xfrm>
            <a:off x="2" y="6627815"/>
            <a:ext cx="169148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377" fontAlgn="base">
              <a:spcBef>
                <a:spcPct val="0"/>
              </a:spcBef>
              <a:spcAft>
                <a:spcPct val="0"/>
              </a:spcAft>
            </a:pPr>
            <a:r>
              <a:rPr 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2270676979"/>
      </p:ext>
    </p:extLst>
  </p:cSld>
  <p:clrMap bg1="lt1" tx1="dk1" bg2="lt2" tx2="dk2" accent1="accent1" accent2="accent2" accent3="accent3" accent4="accent4" accent5="accent5" accent6="accent6" hlink="hlink" folHlink="folHlink"/>
  <p:sldLayoutIdLst>
    <p:sldLayoutId id="2147484207" r:id="rId1"/>
    <p:sldLayoutId id="2147484208" r:id="rId2"/>
    <p:sldLayoutId id="2147484209" r:id="rId3"/>
    <p:sldLayoutId id="2147484210" r:id="rId4"/>
    <p:sldLayoutId id="2147484211" r:id="rId5"/>
    <p:sldLayoutId id="2147484212" r:id="rId6"/>
    <p:sldLayoutId id="2147484213" r:id="rId7"/>
    <p:sldLayoutId id="2147484214" r:id="rId8"/>
    <p:sldLayoutId id="2147484215" r:id="rId9"/>
    <p:sldLayoutId id="2147484216" r:id="rId10"/>
    <p:sldLayoutId id="2147484217" r:id="rId11"/>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026"/>
                                        </p:tgtEl>
                                        <p:attrNameLst>
                                          <p:attrName>style.visibility</p:attrName>
                                        </p:attrNameLst>
                                      </p:cBhvr>
                                      <p:to>
                                        <p:strVal val="visible"/>
                                      </p:to>
                                    </p:set>
                                    <p:animEffect transition="in" filter="wipe(left)">
                                      <p:cBhvr>
                                        <p:cTn id="7" dur="1000"/>
                                        <p:tgtEl>
                                          <p:spTgt spid="1026"/>
                                        </p:tgtEl>
                                      </p:cBhvr>
                                    </p:animEffect>
                                  </p:childTnLst>
                                </p:cTn>
                              </p:par>
                              <p:par>
                                <p:cTn id="8" presetID="10" presetClass="entr" presetSubtype="0" fill="hold" nodeType="withEffect">
                                  <p:stCondLst>
                                    <p:cond delay="0"/>
                                  </p:stCondLst>
                                  <p:childTnLst>
                                    <p:set>
                                      <p:cBhvr>
                                        <p:cTn id="9" dur="1" fill="hold">
                                          <p:stCondLst>
                                            <p:cond delay="0"/>
                                          </p:stCondLst>
                                        </p:cTn>
                                        <p:tgtEl>
                                          <p:spTgt spid="1048"/>
                                        </p:tgtEl>
                                        <p:attrNameLst>
                                          <p:attrName>style.visibility</p:attrName>
                                        </p:attrNameLst>
                                      </p:cBhvr>
                                      <p:to>
                                        <p:strVal val="visible"/>
                                      </p:to>
                                    </p:set>
                                    <p:animEffect transition="in" filter="fade">
                                      <p:cBhvr>
                                        <p:cTn id="10" dur="1000"/>
                                        <p:tgtEl>
                                          <p:spTgt spid="10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6" grpId="0"/>
    </p:bldLst>
  </p:timing>
  <p:txStyles>
    <p:titleStyle>
      <a:lvl1pPr algn="l" rtl="0" fontAlgn="base">
        <a:spcBef>
          <a:spcPct val="0"/>
        </a:spcBef>
        <a:spcAft>
          <a:spcPct val="0"/>
        </a:spcAft>
        <a:defRPr sz="4400" b="1">
          <a:solidFill>
            <a:schemeClr val="tx2"/>
          </a:solidFill>
          <a:latin typeface="+mj-lt"/>
          <a:ea typeface="+mj-ea"/>
          <a:cs typeface="+mj-cs"/>
        </a:defRPr>
      </a:lvl1pPr>
      <a:lvl2pPr algn="l" rtl="0" fontAlgn="base">
        <a:spcBef>
          <a:spcPct val="0"/>
        </a:spcBef>
        <a:spcAft>
          <a:spcPct val="0"/>
        </a:spcAft>
        <a:defRPr sz="4400" b="1">
          <a:solidFill>
            <a:schemeClr val="tx2"/>
          </a:solidFill>
          <a:latin typeface="Arial" charset="0"/>
          <a:cs typeface="Arial" charset="0"/>
        </a:defRPr>
      </a:lvl2pPr>
      <a:lvl3pPr algn="l" rtl="0" fontAlgn="base">
        <a:spcBef>
          <a:spcPct val="0"/>
        </a:spcBef>
        <a:spcAft>
          <a:spcPct val="0"/>
        </a:spcAft>
        <a:defRPr sz="4400" b="1">
          <a:solidFill>
            <a:schemeClr val="tx2"/>
          </a:solidFill>
          <a:latin typeface="Arial" charset="0"/>
          <a:cs typeface="Arial" charset="0"/>
        </a:defRPr>
      </a:lvl3pPr>
      <a:lvl4pPr algn="l" rtl="0" fontAlgn="base">
        <a:spcBef>
          <a:spcPct val="0"/>
        </a:spcBef>
        <a:spcAft>
          <a:spcPct val="0"/>
        </a:spcAft>
        <a:defRPr sz="4400" b="1">
          <a:solidFill>
            <a:schemeClr val="tx2"/>
          </a:solidFill>
          <a:latin typeface="Arial" charset="0"/>
          <a:cs typeface="Arial" charset="0"/>
        </a:defRPr>
      </a:lvl4pPr>
      <a:lvl5pPr algn="l" rtl="0" fontAlgn="base">
        <a:spcBef>
          <a:spcPct val="0"/>
        </a:spcBef>
        <a:spcAft>
          <a:spcPct val="0"/>
        </a:spcAft>
        <a:defRPr sz="4400" b="1">
          <a:solidFill>
            <a:schemeClr val="tx2"/>
          </a:solidFill>
          <a:latin typeface="Arial" charset="0"/>
          <a:cs typeface="Arial" charset="0"/>
        </a:defRPr>
      </a:lvl5pPr>
      <a:lvl6pPr marL="457189" algn="l" rtl="0" eaLnBrk="1" fontAlgn="base" hangingPunct="1">
        <a:spcBef>
          <a:spcPct val="0"/>
        </a:spcBef>
        <a:spcAft>
          <a:spcPct val="0"/>
        </a:spcAft>
        <a:defRPr sz="4400" b="1">
          <a:solidFill>
            <a:schemeClr val="tx2"/>
          </a:solidFill>
          <a:latin typeface="Arial" charset="0"/>
          <a:cs typeface="Arial" charset="0"/>
        </a:defRPr>
      </a:lvl6pPr>
      <a:lvl7pPr marL="914377" algn="l" rtl="0" eaLnBrk="1" fontAlgn="base" hangingPunct="1">
        <a:spcBef>
          <a:spcPct val="0"/>
        </a:spcBef>
        <a:spcAft>
          <a:spcPct val="0"/>
        </a:spcAft>
        <a:defRPr sz="4400" b="1">
          <a:solidFill>
            <a:schemeClr val="tx2"/>
          </a:solidFill>
          <a:latin typeface="Arial" charset="0"/>
          <a:cs typeface="Arial" charset="0"/>
        </a:defRPr>
      </a:lvl7pPr>
      <a:lvl8pPr marL="1371566" algn="l" rtl="0" eaLnBrk="1" fontAlgn="base" hangingPunct="1">
        <a:spcBef>
          <a:spcPct val="0"/>
        </a:spcBef>
        <a:spcAft>
          <a:spcPct val="0"/>
        </a:spcAft>
        <a:defRPr sz="4400" b="1">
          <a:solidFill>
            <a:schemeClr val="tx2"/>
          </a:solidFill>
          <a:latin typeface="Arial" charset="0"/>
          <a:cs typeface="Arial" charset="0"/>
        </a:defRPr>
      </a:lvl8pPr>
      <a:lvl9pPr marL="1828754" algn="l" rtl="0" eaLnBrk="1" fontAlgn="base" hangingPunct="1">
        <a:spcBef>
          <a:spcPct val="0"/>
        </a:spcBef>
        <a:spcAft>
          <a:spcPct val="0"/>
        </a:spcAft>
        <a:defRPr sz="4400" b="1">
          <a:solidFill>
            <a:schemeClr val="tx2"/>
          </a:solidFill>
          <a:latin typeface="Arial" charset="0"/>
          <a:cs typeface="Arial" charset="0"/>
        </a:defRPr>
      </a:lvl9pPr>
    </p:titleStyle>
    <p:bodyStyle>
      <a:lvl1pPr marL="342891" indent="-342891" algn="l" rtl="0" fontAlgn="base">
        <a:spcBef>
          <a:spcPct val="20000"/>
        </a:spcBef>
        <a:spcAft>
          <a:spcPct val="0"/>
        </a:spcAft>
        <a:buChar char="•"/>
        <a:defRPr sz="3200">
          <a:solidFill>
            <a:schemeClr val="tx1"/>
          </a:solidFill>
          <a:latin typeface="+mn-lt"/>
          <a:ea typeface="+mn-ea"/>
          <a:cs typeface="+mn-cs"/>
        </a:defRPr>
      </a:lvl1pPr>
      <a:lvl2pPr marL="742932" indent="-285744" algn="l" rtl="0" fontAlgn="base">
        <a:spcBef>
          <a:spcPct val="20000"/>
        </a:spcBef>
        <a:spcAft>
          <a:spcPct val="0"/>
        </a:spcAft>
        <a:buChar char="–"/>
        <a:defRPr sz="2800">
          <a:solidFill>
            <a:schemeClr val="tx1"/>
          </a:solidFill>
          <a:latin typeface="+mn-lt"/>
          <a:cs typeface="+mn-cs"/>
        </a:defRPr>
      </a:lvl2pPr>
      <a:lvl3pPr marL="1142971" indent="-228594" algn="l" rtl="0" fontAlgn="base">
        <a:spcBef>
          <a:spcPct val="20000"/>
        </a:spcBef>
        <a:spcAft>
          <a:spcPct val="0"/>
        </a:spcAft>
        <a:buChar char="•"/>
        <a:defRPr sz="2400">
          <a:solidFill>
            <a:schemeClr val="tx1"/>
          </a:solidFill>
          <a:latin typeface="+mn-lt"/>
          <a:cs typeface="+mn-cs"/>
        </a:defRPr>
      </a:lvl3pPr>
      <a:lvl4pPr marL="1600160" indent="-228594" algn="l" rtl="0" fontAlgn="base">
        <a:spcBef>
          <a:spcPct val="20000"/>
        </a:spcBef>
        <a:spcAft>
          <a:spcPct val="0"/>
        </a:spcAft>
        <a:buChar char="–"/>
        <a:defRPr sz="2000">
          <a:solidFill>
            <a:schemeClr val="tx1"/>
          </a:solidFill>
          <a:latin typeface="+mn-lt"/>
          <a:cs typeface="+mn-cs"/>
        </a:defRPr>
      </a:lvl4pPr>
      <a:lvl5pPr marL="2057349" indent="-228594" algn="l" rtl="0" fontAlgn="base">
        <a:spcBef>
          <a:spcPct val="20000"/>
        </a:spcBef>
        <a:spcAft>
          <a:spcPct val="0"/>
        </a:spcAft>
        <a:buChar char="»"/>
        <a:defRPr sz="2000">
          <a:solidFill>
            <a:schemeClr val="tx1"/>
          </a:solidFill>
          <a:latin typeface="+mn-lt"/>
          <a:cs typeface="+mn-cs"/>
        </a:defRPr>
      </a:lvl5pPr>
      <a:lvl6pPr marL="2514537" indent="-228594" algn="l" rtl="0" eaLnBrk="1" fontAlgn="base" hangingPunct="1">
        <a:spcBef>
          <a:spcPct val="20000"/>
        </a:spcBef>
        <a:spcAft>
          <a:spcPct val="0"/>
        </a:spcAft>
        <a:buChar char="»"/>
        <a:defRPr sz="2000">
          <a:solidFill>
            <a:schemeClr val="tx1"/>
          </a:solidFill>
          <a:latin typeface="+mn-lt"/>
          <a:cs typeface="+mn-cs"/>
        </a:defRPr>
      </a:lvl6pPr>
      <a:lvl7pPr marL="2971726" indent="-228594" algn="l" rtl="0" eaLnBrk="1" fontAlgn="base" hangingPunct="1">
        <a:spcBef>
          <a:spcPct val="20000"/>
        </a:spcBef>
        <a:spcAft>
          <a:spcPct val="0"/>
        </a:spcAft>
        <a:buChar char="»"/>
        <a:defRPr sz="2000">
          <a:solidFill>
            <a:schemeClr val="tx1"/>
          </a:solidFill>
          <a:latin typeface="+mn-lt"/>
          <a:cs typeface="+mn-cs"/>
        </a:defRPr>
      </a:lvl7pPr>
      <a:lvl8pPr marL="3428914" indent="-228594" algn="l" rtl="0" eaLnBrk="1" fontAlgn="base" hangingPunct="1">
        <a:spcBef>
          <a:spcPct val="20000"/>
        </a:spcBef>
        <a:spcAft>
          <a:spcPct val="0"/>
        </a:spcAft>
        <a:buChar char="»"/>
        <a:defRPr sz="2000">
          <a:solidFill>
            <a:schemeClr val="tx1"/>
          </a:solidFill>
          <a:latin typeface="+mn-lt"/>
          <a:cs typeface="+mn-cs"/>
        </a:defRPr>
      </a:lvl8pPr>
      <a:lvl9pPr marL="3886103" indent="-228594" algn="l" rtl="0" eaLnBrk="1" fontAlgn="base" hangingPunct="1">
        <a:spcBef>
          <a:spcPct val="20000"/>
        </a:spcBef>
        <a:spcAft>
          <a:spcPct val="0"/>
        </a:spcAft>
        <a:buChar char="»"/>
        <a:defRPr sz="2000">
          <a:solidFill>
            <a:schemeClr val="tx1"/>
          </a:solidFill>
          <a:latin typeface="+mn-lt"/>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76873662"/>
      </p:ext>
    </p:extLst>
  </p:cSld>
  <p:clrMap bg1="lt1" tx1="dk1" bg2="lt2" tx2="dk2" accent1="accent1" accent2="accent2" accent3="accent3" accent4="accent4" accent5="accent5" accent6="accent6" hlink="hlink" folHlink="folHlink"/>
  <p:sldLayoutIdLst>
    <p:sldLayoutId id="2147484231" r:id="rId1"/>
    <p:sldLayoutId id="2147484232" r:id="rId2"/>
    <p:sldLayoutId id="2147484233" r:id="rId3"/>
    <p:sldLayoutId id="2147484234" r:id="rId4"/>
    <p:sldLayoutId id="2147484235" r:id="rId5"/>
    <p:sldLayoutId id="2147484236" r:id="rId6"/>
    <p:sldLayoutId id="2147484237" r:id="rId7"/>
    <p:sldLayoutId id="2147484238" r:id="rId8"/>
    <p:sldLayoutId id="2147484239" r:id="rId9"/>
    <p:sldLayoutId id="2147484240" r:id="rId10"/>
    <p:sldLayoutId id="2147484241" r:id="rId11"/>
    <p:sldLayoutId id="2147484242" r:id="rId12"/>
    <p:sldLayoutId id="2147484243" r:id="rId13"/>
    <p:sldLayoutId id="2147484244" r:id="rId14"/>
    <p:sldLayoutId id="2147484245" r:id="rId15"/>
    <p:sldLayoutId id="2147484246" r:id="rId16"/>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rgbClr val="434343"/>
              </a:buClr>
              <a:buSzPts val="2800"/>
              <a:buFont typeface="Raleway Black"/>
              <a:buNone/>
              <a:defRPr sz="2800">
                <a:solidFill>
                  <a:srgbClr val="434343"/>
                </a:solidFill>
                <a:latin typeface="Raleway Black"/>
                <a:ea typeface="Raleway Black"/>
                <a:cs typeface="Raleway Black"/>
                <a:sym typeface="Raleway Black"/>
              </a:defRPr>
            </a:lvl1pPr>
            <a:lvl2pPr lvl="1"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2pPr>
            <a:lvl3pPr lvl="2"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3pPr>
            <a:lvl4pPr lvl="3"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4pPr>
            <a:lvl5pPr lvl="4"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5pPr>
            <a:lvl6pPr lvl="5"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6pPr>
            <a:lvl7pPr lvl="6"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7pPr>
            <a:lvl8pPr lvl="7"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8pPr>
            <a:lvl9pPr lvl="8"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04800" rtl="0">
              <a:lnSpc>
                <a:spcPct val="115000"/>
              </a:lnSpc>
              <a:spcBef>
                <a:spcPts val="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1pPr>
            <a:lvl2pPr marL="914400" lvl="1"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2pPr>
            <a:lvl3pPr marL="1371600" lvl="2"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3pPr>
            <a:lvl4pPr marL="1828800" lvl="3"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4pPr>
            <a:lvl5pPr marL="2286000" lvl="4"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5pPr>
            <a:lvl6pPr marL="2743200" lvl="5"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6pPr>
            <a:lvl7pPr marL="3200400" lvl="6"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7pPr>
            <a:lvl8pPr marL="3657600" lvl="7"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8pPr>
            <a:lvl9pPr marL="4114800" lvl="8" indent="-304800" rtl="0">
              <a:lnSpc>
                <a:spcPct val="115000"/>
              </a:lnSpc>
              <a:spcBef>
                <a:spcPts val="1600"/>
              </a:spcBef>
              <a:spcAft>
                <a:spcPts val="1600"/>
              </a:spcAft>
              <a:buClr>
                <a:srgbClr val="434343"/>
              </a:buClr>
              <a:buSzPts val="1200"/>
              <a:buFont typeface="Josefin Slab"/>
              <a:buChar char="■"/>
              <a:defRPr sz="1200">
                <a:solidFill>
                  <a:srgbClr val="434343"/>
                </a:solidFill>
                <a:latin typeface="Josefin Slab"/>
                <a:ea typeface="Josefin Slab"/>
                <a:cs typeface="Josefin Slab"/>
                <a:sym typeface="Josefin Slab"/>
              </a:defRPr>
            </a:lvl9pPr>
          </a:lstStyle>
          <a:p>
            <a:endParaRPr/>
          </a:p>
        </p:txBody>
      </p:sp>
    </p:spTree>
    <p:extLst>
      <p:ext uri="{BB962C8B-B14F-4D97-AF65-F5344CB8AC3E}">
        <p14:creationId xmlns:p14="http://schemas.microsoft.com/office/powerpoint/2010/main" val="3650176884"/>
      </p:ext>
    </p:extLst>
  </p:cSld>
  <p:clrMap bg1="lt1" tx1="dk1" bg2="dk2" tx2="lt2" accent1="accent1" accent2="accent2" accent3="accent3" accent4="accent4" accent5="accent5" accent6="accent6" hlink="hlink" folHlink="folHlink"/>
  <p:sldLayoutIdLst>
    <p:sldLayoutId id="2147484248" r:id="rId1"/>
    <p:sldLayoutId id="2147484249" r:id="rId2"/>
    <p:sldLayoutId id="2147484250" r:id="rId3"/>
    <p:sldLayoutId id="2147484251" r:id="rId4"/>
    <p:sldLayoutId id="2147484252" r:id="rId5"/>
    <p:sldLayoutId id="2147484253" r:id="rId6"/>
    <p:sldLayoutId id="2147484254" r:id="rId7"/>
    <p:sldLayoutId id="2147484255" r:id="rId8"/>
    <p:sldLayoutId id="2147484256" r:id="rId9"/>
    <p:sldLayoutId id="2147484257" r:id="rId10"/>
    <p:sldLayoutId id="2147484258" r:id="rId11"/>
    <p:sldLayoutId id="2147484259" r:id="rId12"/>
    <p:sldLayoutId id="2147484260" r:id="rId13"/>
    <p:sldLayoutId id="2147484261" r:id="rId14"/>
    <p:sldLayoutId id="2147484262" r:id="rId15"/>
    <p:sldLayoutId id="2147484263" r:id="rId16"/>
    <p:sldLayoutId id="2147484264" r:id="rId17"/>
    <p:sldLayoutId id="2147484265" r:id="rId18"/>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259768140"/>
      </p:ext>
    </p:extLst>
  </p:cSld>
  <p:clrMap bg1="lt1" tx1="dk1" bg2="lt2" tx2="dk2" accent1="accent1" accent2="accent2" accent3="accent3" accent4="accent4" accent5="accent5" accent6="accent6" hlink="hlink" folHlink="folHlink"/>
  <p:sldLayoutIdLst>
    <p:sldLayoutId id="2147484267" r:id="rId1"/>
    <p:sldLayoutId id="2147484268" r:id="rId2"/>
    <p:sldLayoutId id="2147484269" r:id="rId3"/>
    <p:sldLayoutId id="2147484270" r:id="rId4"/>
    <p:sldLayoutId id="2147484271" r:id="rId5"/>
    <p:sldLayoutId id="2147484272" r:id="rId6"/>
    <p:sldLayoutId id="2147484273" r:id="rId7"/>
    <p:sldLayoutId id="2147484274" r:id="rId8"/>
    <p:sldLayoutId id="2147484275" r:id="rId9"/>
    <p:sldLayoutId id="2147484276" r:id="rId10"/>
    <p:sldLayoutId id="2147484277" r:id="rId11"/>
    <p:sldLayoutId id="2147484278" r:id="rId12"/>
    <p:sldLayoutId id="2147484279" r:id="rId13"/>
    <p:sldLayoutId id="2147484280" r:id="rId14"/>
    <p:sldLayoutId id="2147484281" r:id="rId15"/>
    <p:sldLayoutId id="2147484282" r:id="rId16"/>
  </p:sldLayoutIdLst>
  <p:txStyles>
    <p:titleStyle>
      <a:lvl1pPr algn="ctr" defTabSz="1219140" rtl="0" eaLnBrk="1" latinLnBrk="1" hangingPunct="1">
        <a:spcBef>
          <a:spcPct val="0"/>
        </a:spcBef>
        <a:buNone/>
        <a:defRPr sz="5867" kern="1200">
          <a:solidFill>
            <a:schemeClr val="tx1"/>
          </a:solidFill>
          <a:latin typeface="+mj-lt"/>
          <a:ea typeface="+mj-ea"/>
          <a:cs typeface="+mj-cs"/>
        </a:defRPr>
      </a:lvl1pPr>
    </p:titleStyle>
    <p:bodyStyle>
      <a:lvl1pPr marL="457178" indent="-457178" algn="l" defTabSz="121914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50" indent="-380981" algn="l" defTabSz="121914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25" indent="-304784" algn="l" defTabSz="121914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493" indent="-304784" algn="l" defTabSz="121914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062" indent="-304784" algn="l" defTabSz="121914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632" indent="-304784" algn="l" defTabSz="121914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202" indent="-304784" algn="l" defTabSz="121914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772" indent="-304784" algn="l" defTabSz="121914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341" indent="-304784" algn="l" defTabSz="121914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40" rtl="0" eaLnBrk="1" latinLnBrk="1" hangingPunct="1">
        <a:defRPr sz="2400" kern="1200">
          <a:solidFill>
            <a:schemeClr val="tx1"/>
          </a:solidFill>
          <a:latin typeface="+mn-lt"/>
          <a:ea typeface="+mn-ea"/>
          <a:cs typeface="+mn-cs"/>
        </a:defRPr>
      </a:lvl1pPr>
      <a:lvl2pPr marL="609570" algn="l" defTabSz="1219140" rtl="0" eaLnBrk="1" latinLnBrk="1" hangingPunct="1">
        <a:defRPr sz="2400" kern="1200">
          <a:solidFill>
            <a:schemeClr val="tx1"/>
          </a:solidFill>
          <a:latin typeface="+mn-lt"/>
          <a:ea typeface="+mn-ea"/>
          <a:cs typeface="+mn-cs"/>
        </a:defRPr>
      </a:lvl2pPr>
      <a:lvl3pPr marL="1219140" algn="l" defTabSz="1219140" rtl="0" eaLnBrk="1" latinLnBrk="1" hangingPunct="1">
        <a:defRPr sz="2400" kern="1200">
          <a:solidFill>
            <a:schemeClr val="tx1"/>
          </a:solidFill>
          <a:latin typeface="+mn-lt"/>
          <a:ea typeface="+mn-ea"/>
          <a:cs typeface="+mn-cs"/>
        </a:defRPr>
      </a:lvl3pPr>
      <a:lvl4pPr marL="1828709" algn="l" defTabSz="1219140" rtl="0" eaLnBrk="1" latinLnBrk="1" hangingPunct="1">
        <a:defRPr sz="2400" kern="1200">
          <a:solidFill>
            <a:schemeClr val="tx1"/>
          </a:solidFill>
          <a:latin typeface="+mn-lt"/>
          <a:ea typeface="+mn-ea"/>
          <a:cs typeface="+mn-cs"/>
        </a:defRPr>
      </a:lvl4pPr>
      <a:lvl5pPr marL="2438278" algn="l" defTabSz="1219140" rtl="0" eaLnBrk="1" latinLnBrk="1" hangingPunct="1">
        <a:defRPr sz="2400" kern="1200">
          <a:solidFill>
            <a:schemeClr val="tx1"/>
          </a:solidFill>
          <a:latin typeface="+mn-lt"/>
          <a:ea typeface="+mn-ea"/>
          <a:cs typeface="+mn-cs"/>
        </a:defRPr>
      </a:lvl5pPr>
      <a:lvl6pPr marL="3047848" algn="l" defTabSz="1219140" rtl="0" eaLnBrk="1" latinLnBrk="1" hangingPunct="1">
        <a:defRPr sz="2400" kern="1200">
          <a:solidFill>
            <a:schemeClr val="tx1"/>
          </a:solidFill>
          <a:latin typeface="+mn-lt"/>
          <a:ea typeface="+mn-ea"/>
          <a:cs typeface="+mn-cs"/>
        </a:defRPr>
      </a:lvl6pPr>
      <a:lvl7pPr marL="3657418" algn="l" defTabSz="1219140" rtl="0" eaLnBrk="1" latinLnBrk="1" hangingPunct="1">
        <a:defRPr sz="2400" kern="1200">
          <a:solidFill>
            <a:schemeClr val="tx1"/>
          </a:solidFill>
          <a:latin typeface="+mn-lt"/>
          <a:ea typeface="+mn-ea"/>
          <a:cs typeface="+mn-cs"/>
        </a:defRPr>
      </a:lvl7pPr>
      <a:lvl8pPr marL="4266987" algn="l" defTabSz="1219140" rtl="0" eaLnBrk="1" latinLnBrk="1" hangingPunct="1">
        <a:defRPr sz="2400" kern="1200">
          <a:solidFill>
            <a:schemeClr val="tx1"/>
          </a:solidFill>
          <a:latin typeface="+mn-lt"/>
          <a:ea typeface="+mn-ea"/>
          <a:cs typeface="+mn-cs"/>
        </a:defRPr>
      </a:lvl8pPr>
      <a:lvl9pPr marL="4876557" algn="l" defTabSz="1219140" rtl="0" eaLnBrk="1" latinLnBrk="1" hangingPunct="1">
        <a:defRPr sz="24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cSld>
    <p:bg>
      <p:bgPr>
        <a:solidFill>
          <a:srgbClr val="FBF8F8"/>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1pPr>
            <a:lvl2pPr lvl="1"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2pPr>
            <a:lvl3pPr lvl="2"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3pPr>
            <a:lvl4pPr lvl="3"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4pPr>
            <a:lvl5pPr lvl="4"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5pPr>
            <a:lvl6pPr lvl="5"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6pPr>
            <a:lvl7pPr lvl="6"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7pPr>
            <a:lvl8pPr lvl="7"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8pPr>
            <a:lvl9pPr lvl="8"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rtl="0">
              <a:lnSpc>
                <a:spcPct val="115000"/>
              </a:lnSpc>
              <a:spcBef>
                <a:spcPts val="0"/>
              </a:spcBef>
              <a:spcAft>
                <a:spcPts val="0"/>
              </a:spcAft>
              <a:buClr>
                <a:schemeClr val="dk1"/>
              </a:buClr>
              <a:buSzPts val="1800"/>
              <a:buFont typeface="Roboto Slab Regular"/>
              <a:buChar char="●"/>
              <a:defRPr sz="1800">
                <a:solidFill>
                  <a:schemeClr val="dk1"/>
                </a:solidFill>
                <a:latin typeface="Roboto Slab Regular"/>
                <a:ea typeface="Roboto Slab Regular"/>
                <a:cs typeface="Roboto Slab Regular"/>
                <a:sym typeface="Roboto Slab Regular"/>
              </a:defRPr>
            </a:lvl1pPr>
            <a:lvl2pPr marL="914400" lvl="1"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2pPr>
            <a:lvl3pPr marL="1371600" lvl="2"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3pPr>
            <a:lvl4pPr marL="1828800" lvl="3"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4pPr>
            <a:lvl5pPr marL="2286000" lvl="4"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5pPr>
            <a:lvl6pPr marL="2743200" lvl="5"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6pPr>
            <a:lvl7pPr marL="3200400" lvl="6"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7pPr>
            <a:lvl8pPr marL="3657600" lvl="7"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8pPr>
            <a:lvl9pPr marL="4114800" lvl="8" indent="-317500" rtl="0">
              <a:lnSpc>
                <a:spcPct val="115000"/>
              </a:lnSpc>
              <a:spcBef>
                <a:spcPts val="1600"/>
              </a:spcBef>
              <a:spcAft>
                <a:spcPts val="160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9pPr>
          </a:lstStyle>
          <a:p>
            <a:endParaRPr/>
          </a:p>
        </p:txBody>
      </p:sp>
    </p:spTree>
    <p:extLst>
      <p:ext uri="{BB962C8B-B14F-4D97-AF65-F5344CB8AC3E}">
        <p14:creationId xmlns:p14="http://schemas.microsoft.com/office/powerpoint/2010/main" val="355824777"/>
      </p:ext>
    </p:extLst>
  </p:cSld>
  <p:clrMap bg1="lt1" tx1="dk1" bg2="dk2" tx2="lt2" accent1="accent1" accent2="accent2" accent3="accent3" accent4="accent4" accent5="accent5" accent6="accent6" hlink="hlink" folHlink="folHlink"/>
  <p:sldLayoutIdLst>
    <p:sldLayoutId id="2147484284" r:id="rId1"/>
    <p:sldLayoutId id="2147484285" r:id="rId2"/>
    <p:sldLayoutId id="2147484286" r:id="rId3"/>
    <p:sldLayoutId id="2147484287" r:id="rId4"/>
    <p:sldLayoutId id="2147484288" r:id="rId5"/>
    <p:sldLayoutId id="2147484289" r:id="rId6"/>
    <p:sldLayoutId id="2147484290" r:id="rId7"/>
    <p:sldLayoutId id="2147484291" r:id="rId8"/>
    <p:sldLayoutId id="2147484292" r:id="rId9"/>
    <p:sldLayoutId id="2147484293" r:id="rId10"/>
    <p:sldLayoutId id="2147484294" r:id="rId11"/>
    <p:sldLayoutId id="2147484295" r:id="rId12"/>
    <p:sldLayoutId id="2147484296" r:id="rId13"/>
    <p:sldLayoutId id="2147484297" r:id="rId14"/>
    <p:sldLayoutId id="2147484298" r:id="rId15"/>
    <p:sldLayoutId id="2147484299" r:id="rId16"/>
    <p:sldLayoutId id="2147484300" r:id="rId17"/>
    <p:sldLayoutId id="2147484301" r:id="rId18"/>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4578" name="Title Placeholder 1">
            <a:extLst>
              <a:ext uri="{FF2B5EF4-FFF2-40B4-BE49-F238E27FC236}">
                <a16:creationId xmlns:a16="http://schemas.microsoft.com/office/drawing/2014/main" id="{E10FD2D0-1236-4EAC-99A1-C53A46950A91}"/>
              </a:ext>
            </a:extLst>
          </p:cNvPr>
          <p:cNvSpPr>
            <a:spLocks noGrp="1"/>
          </p:cNvSpPr>
          <p:nvPr>
            <p:ph type="title"/>
          </p:nvPr>
        </p:nvSpPr>
        <p:spPr bwMode="auto">
          <a:xfrm>
            <a:off x="609600" y="274639"/>
            <a:ext cx="109728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24579" name="Text Placeholder 2">
            <a:extLst>
              <a:ext uri="{FF2B5EF4-FFF2-40B4-BE49-F238E27FC236}">
                <a16:creationId xmlns:a16="http://schemas.microsoft.com/office/drawing/2014/main" id="{83851632-53BE-463E-9BBE-03EA56C40EE3}"/>
              </a:ext>
            </a:extLst>
          </p:cNvPr>
          <p:cNvSpPr>
            <a:spLocks noGrp="1"/>
          </p:cNvSpPr>
          <p:nvPr>
            <p:ph type="body" idx="1"/>
          </p:nvPr>
        </p:nvSpPr>
        <p:spPr bwMode="auto">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4" name="Date Placeholder 3">
            <a:extLst>
              <a:ext uri="{FF2B5EF4-FFF2-40B4-BE49-F238E27FC236}">
                <a16:creationId xmlns:a16="http://schemas.microsoft.com/office/drawing/2014/main" id="{38A2A48C-6BAE-4377-8AAB-630E2BE06F52}"/>
              </a:ext>
            </a:extLst>
          </p:cNvPr>
          <p:cNvSpPr>
            <a:spLocks noGrp="1"/>
          </p:cNvSpPr>
          <p:nvPr>
            <p:ph type="dt" sz="half" idx="2"/>
          </p:nvPr>
        </p:nvSpPr>
        <p:spPr>
          <a:xfrm>
            <a:off x="609600" y="6356352"/>
            <a:ext cx="2844800" cy="365125"/>
          </a:xfrm>
          <a:prstGeom prst="rect">
            <a:avLst/>
          </a:prstGeom>
        </p:spPr>
        <p:txBody>
          <a:bodyPr vert="horz" lIns="91440" tIns="45720" rIns="91440" bIns="45720" rtlCol="0" anchor="ctr"/>
          <a:lstStyle>
            <a:lvl1pPr algn="l" eaLnBrk="1" fontAlgn="auto" hangingPunct="1">
              <a:spcBef>
                <a:spcPts val="0"/>
              </a:spcBef>
              <a:spcAft>
                <a:spcPts val="0"/>
              </a:spcAft>
              <a:defRPr sz="1200">
                <a:solidFill>
                  <a:prstClr val="black">
                    <a:tint val="75000"/>
                  </a:prstClr>
                </a:solidFill>
                <a:latin typeface="+mn-lt"/>
                <a:cs typeface="+mn-cs"/>
              </a:defRPr>
            </a:lvl1pPr>
          </a:lstStyle>
          <a:p>
            <a:pPr>
              <a:defRPr/>
            </a:pPr>
            <a:fld id="{394B5FF8-C173-41C2-BCED-BB101CAF9248}" type="datetimeFigureOut">
              <a:rPr lang="en-US"/>
              <a:pPr>
                <a:defRPr/>
              </a:pPr>
              <a:t>10/09/24</a:t>
            </a:fld>
            <a:endParaRPr lang="en-US"/>
          </a:p>
        </p:txBody>
      </p:sp>
      <p:sp>
        <p:nvSpPr>
          <p:cNvPr id="5" name="Footer Placeholder 4">
            <a:extLst>
              <a:ext uri="{FF2B5EF4-FFF2-40B4-BE49-F238E27FC236}">
                <a16:creationId xmlns:a16="http://schemas.microsoft.com/office/drawing/2014/main" id="{243898C8-9F87-48CF-9753-10D5B467E3E9}"/>
              </a:ext>
            </a:extLst>
          </p:cNvPr>
          <p:cNvSpPr>
            <a:spLocks noGrp="1"/>
          </p:cNvSpPr>
          <p:nvPr>
            <p:ph type="ftr" sz="quarter" idx="3"/>
          </p:nvPr>
        </p:nvSpPr>
        <p:spPr>
          <a:xfrm>
            <a:off x="4165600" y="6356352"/>
            <a:ext cx="3860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prstClr val="black">
                    <a:tint val="75000"/>
                  </a:prstClr>
                </a:solidFill>
                <a:latin typeface="+mn-lt"/>
                <a:cs typeface="+mn-cs"/>
              </a:defRPr>
            </a:lvl1pPr>
          </a:lstStyle>
          <a:p>
            <a:pPr>
              <a:defRPr/>
            </a:pPr>
            <a:endParaRPr lang="en-US"/>
          </a:p>
        </p:txBody>
      </p:sp>
      <p:sp>
        <p:nvSpPr>
          <p:cNvPr id="6" name="Slide Number Placeholder 5">
            <a:extLst>
              <a:ext uri="{FF2B5EF4-FFF2-40B4-BE49-F238E27FC236}">
                <a16:creationId xmlns:a16="http://schemas.microsoft.com/office/drawing/2014/main" id="{0F305DCC-7952-471D-9235-4402DFCCEB88}"/>
              </a:ext>
            </a:extLst>
          </p:cNvPr>
          <p:cNvSpPr>
            <a:spLocks noGrp="1"/>
          </p:cNvSpPr>
          <p:nvPr>
            <p:ph type="sldNum" sz="quarter" idx="4"/>
          </p:nvPr>
        </p:nvSpPr>
        <p:spPr>
          <a:xfrm>
            <a:off x="8737600" y="6356352"/>
            <a:ext cx="28448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1200">
                <a:solidFill>
                  <a:srgbClr val="898989"/>
                </a:solidFill>
                <a:latin typeface="Calibri" panose="020F0502020204030204" pitchFamily="34" charset="0"/>
              </a:defRPr>
            </a:lvl1pPr>
          </a:lstStyle>
          <a:p>
            <a:pPr>
              <a:defRPr/>
            </a:pPr>
            <a:fld id="{402271D2-F6B6-421E-853D-D676623D9722}" type="slidenum">
              <a:rPr lang="en-US" altLang="en-US"/>
              <a:pPr>
                <a:defRPr/>
              </a:pPr>
              <a:t>‹#›</a:t>
            </a:fld>
            <a:endParaRPr lang="en-US" altLang="en-US"/>
          </a:p>
        </p:txBody>
      </p:sp>
      <p:sp>
        <p:nvSpPr>
          <p:cNvPr id="7" name="Rounded Rectangle 6">
            <a:extLst>
              <a:ext uri="{FF2B5EF4-FFF2-40B4-BE49-F238E27FC236}">
                <a16:creationId xmlns:a16="http://schemas.microsoft.com/office/drawing/2014/main" id="{394BC0F6-26F8-416E-845E-F2B7B105D630}"/>
              </a:ext>
            </a:extLst>
          </p:cNvPr>
          <p:cNvSpPr/>
          <p:nvPr userDrawn="1"/>
        </p:nvSpPr>
        <p:spPr>
          <a:xfrm>
            <a:off x="213784" y="144465"/>
            <a:ext cx="11775016" cy="6561137"/>
          </a:xfrm>
          <a:prstGeom prst="roundRect">
            <a:avLst>
              <a:gd name="adj" fmla="val 3912"/>
            </a:avLst>
          </a:prstGeom>
          <a:noFill/>
          <a:ln w="12700">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sz="1800">
              <a:solidFill>
                <a:prstClr val="white"/>
              </a:solidFill>
            </a:endParaRPr>
          </a:p>
        </p:txBody>
      </p:sp>
    </p:spTree>
    <p:extLst>
      <p:ext uri="{BB962C8B-B14F-4D97-AF65-F5344CB8AC3E}">
        <p14:creationId xmlns:p14="http://schemas.microsoft.com/office/powerpoint/2010/main" val="2563653258"/>
      </p:ext>
    </p:extLst>
  </p:cSld>
  <p:clrMap bg1="lt1" tx1="dk1" bg2="lt2" tx2="dk2" accent1="accent1" accent2="accent2" accent3="accent3" accent4="accent4" accent5="accent5" accent6="accent6" hlink="hlink" folHlink="folHlink"/>
  <p:sldLayoutIdLst>
    <p:sldLayoutId id="2147484303" r:id="rId1"/>
    <p:sldLayoutId id="2147484304" r:id="rId2"/>
    <p:sldLayoutId id="2147484305" r:id="rId3"/>
    <p:sldLayoutId id="2147484306" r:id="rId4"/>
    <p:sldLayoutId id="2147484307" r:id="rId5"/>
    <p:sldLayoutId id="2147484308" r:id="rId6"/>
    <p:sldLayoutId id="2147484309" r:id="rId7"/>
    <p:sldLayoutId id="2147484310" r:id="rId8"/>
    <p:sldLayoutId id="2147484311" r:id="rId9"/>
    <p:sldLayoutId id="2147484312" r:id="rId10"/>
    <p:sldLayoutId id="2147484313" r:id="rId11"/>
    <p:sldLayoutId id="2147484314" r:id="rId12"/>
    <p:sldLayoutId id="2147484315" r:id="rId13"/>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Times New Roman" panose="02020603050405020304" pitchFamily="18" charset="0"/>
        </a:defRPr>
      </a:lvl2pPr>
      <a:lvl3pPr algn="ctr" rtl="0" eaLnBrk="0" fontAlgn="base" hangingPunct="0">
        <a:spcBef>
          <a:spcPct val="0"/>
        </a:spcBef>
        <a:spcAft>
          <a:spcPct val="0"/>
        </a:spcAft>
        <a:defRPr sz="4400">
          <a:solidFill>
            <a:schemeClr val="tx1"/>
          </a:solidFill>
          <a:latin typeface="Times New Roman" panose="02020603050405020304" pitchFamily="18" charset="0"/>
        </a:defRPr>
      </a:lvl3pPr>
      <a:lvl4pPr algn="ctr" rtl="0" eaLnBrk="0" fontAlgn="base" hangingPunct="0">
        <a:spcBef>
          <a:spcPct val="0"/>
        </a:spcBef>
        <a:spcAft>
          <a:spcPct val="0"/>
        </a:spcAft>
        <a:defRPr sz="4400">
          <a:solidFill>
            <a:schemeClr val="tx1"/>
          </a:solidFill>
          <a:latin typeface="Times New Roman" panose="02020603050405020304" pitchFamily="18" charset="0"/>
        </a:defRPr>
      </a:lvl4pPr>
      <a:lvl5pPr algn="ctr" rtl="0" eaLnBrk="0" fontAlgn="base" hangingPunct="0">
        <a:spcBef>
          <a:spcPct val="0"/>
        </a:spcBef>
        <a:spcAft>
          <a:spcPct val="0"/>
        </a:spcAft>
        <a:defRPr sz="4400">
          <a:solidFill>
            <a:schemeClr val="tx1"/>
          </a:solidFill>
          <a:latin typeface="Times New Roman" panose="02020603050405020304" pitchFamily="18" charset="0"/>
        </a:defRPr>
      </a:lvl5pPr>
      <a:lvl6pPr marL="457189" algn="ctr" rtl="0" fontAlgn="base">
        <a:spcBef>
          <a:spcPct val="0"/>
        </a:spcBef>
        <a:spcAft>
          <a:spcPct val="0"/>
        </a:spcAft>
        <a:defRPr sz="4400">
          <a:solidFill>
            <a:schemeClr val="tx1"/>
          </a:solidFill>
          <a:latin typeface="Calibri" panose="020F0502020204030204" pitchFamily="34" charset="0"/>
        </a:defRPr>
      </a:lvl6pPr>
      <a:lvl7pPr marL="914377" algn="ctr" rtl="0" fontAlgn="base">
        <a:spcBef>
          <a:spcPct val="0"/>
        </a:spcBef>
        <a:spcAft>
          <a:spcPct val="0"/>
        </a:spcAft>
        <a:defRPr sz="4400">
          <a:solidFill>
            <a:schemeClr val="tx1"/>
          </a:solidFill>
          <a:latin typeface="Calibri" panose="020F0502020204030204" pitchFamily="34" charset="0"/>
        </a:defRPr>
      </a:lvl7pPr>
      <a:lvl8pPr marL="1371566" algn="ctr" rtl="0" fontAlgn="base">
        <a:spcBef>
          <a:spcPct val="0"/>
        </a:spcBef>
        <a:spcAft>
          <a:spcPct val="0"/>
        </a:spcAft>
        <a:defRPr sz="4400">
          <a:solidFill>
            <a:schemeClr val="tx1"/>
          </a:solidFill>
          <a:latin typeface="Calibri" panose="020F0502020204030204" pitchFamily="34" charset="0"/>
        </a:defRPr>
      </a:lvl8pPr>
      <a:lvl9pPr marL="1828754" algn="ctr" rtl="0" fontAlgn="base">
        <a:spcBef>
          <a:spcPct val="0"/>
        </a:spcBef>
        <a:spcAft>
          <a:spcPct val="0"/>
        </a:spcAft>
        <a:defRPr sz="4400">
          <a:solidFill>
            <a:schemeClr val="tx1"/>
          </a:solidFill>
          <a:latin typeface="Calibri" panose="020F0502020204030204" pitchFamily="34" charset="0"/>
        </a:defRPr>
      </a:lvl9pPr>
    </p:titleStyle>
    <p:bodyStyle>
      <a:lvl1pPr marL="342891" indent="-342891"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32" indent="-285744"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2971" indent="-228594"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160" indent="-228594"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349" indent="-228594"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537"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726"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8914"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103"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1917368831"/>
      </p:ext>
    </p:extLst>
  </p:cSld>
  <p:clrMap bg1="lt1" tx1="dk1" bg2="dk2" tx2="lt2" accent1="accent1" accent2="accent2" accent3="accent3" accent4="accent4" accent5="accent5" accent6="accent6" hlink="hlink" folHlink="folHlink"/>
  <p:sldLayoutIdLst>
    <p:sldLayoutId id="2147484317" r:id="rId1"/>
    <p:sldLayoutId id="2147484318" r:id="rId2"/>
    <p:sldLayoutId id="2147484319" r:id="rId3"/>
    <p:sldLayoutId id="2147484320" r:id="rId4"/>
    <p:sldLayoutId id="2147484321" r:id="rId5"/>
    <p:sldLayoutId id="2147484322" r:id="rId6"/>
    <p:sldLayoutId id="2147484323" r:id="rId7"/>
    <p:sldLayoutId id="2147484324" r:id="rId8"/>
    <p:sldLayoutId id="2147484325" r:id="rId9"/>
    <p:sldLayoutId id="2147484326" r:id="rId10"/>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146" name="Google Shape;6;p1"/>
          <p:cNvSpPr txBox="1">
            <a:spLocks noGrp="1" noChangeArrowheads="1"/>
          </p:cNvSpPr>
          <p:nvPr>
            <p:ph type="title"/>
          </p:nvPr>
        </p:nvSpPr>
        <p:spPr bwMode="auto">
          <a:xfrm>
            <a:off x="1187451" y="274639"/>
            <a:ext cx="98171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b" anchorCtr="0" compatLnSpc="1">
            <a:prstTxWarp prst="textNoShape">
              <a:avLst/>
            </a:prstTxWarp>
          </a:bodyPr>
          <a:lstStyle/>
          <a:p>
            <a:pPr lvl="0"/>
            <a:endParaRPr lang="en-US">
              <a:sym typeface="Arial" panose="020B0604020202020204" pitchFamily="34" charset="0"/>
            </a:endParaRPr>
          </a:p>
        </p:txBody>
      </p:sp>
      <p:sp>
        <p:nvSpPr>
          <p:cNvPr id="6147" name="Google Shape;7;p1"/>
          <p:cNvSpPr txBox="1">
            <a:spLocks noGrp="1" noChangeArrowheads="1"/>
          </p:cNvSpPr>
          <p:nvPr>
            <p:ph type="body" idx="1"/>
          </p:nvPr>
        </p:nvSpPr>
        <p:spPr bwMode="auto">
          <a:xfrm>
            <a:off x="1187451" y="1600200"/>
            <a:ext cx="9817100" cy="4027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t" anchorCtr="0" compatLnSpc="1">
            <a:prstTxWarp prst="textNoShape">
              <a:avLst/>
            </a:prstTxWarp>
          </a:bodyPr>
          <a:lstStyle/>
          <a:p>
            <a:pPr lvl="0"/>
            <a:endParaRPr lang="en-US">
              <a:sym typeface="Arial" panose="020B0604020202020204" pitchFamily="34" charset="0"/>
            </a:endParaRPr>
          </a:p>
        </p:txBody>
      </p:sp>
      <p:sp>
        <p:nvSpPr>
          <p:cNvPr id="6148" name="Google Shape;8;p1"/>
          <p:cNvSpPr txBox="1">
            <a:spLocks noGrp="1" noChangeArrowheads="1"/>
          </p:cNvSpPr>
          <p:nvPr>
            <p:ph type="sldNum" idx="12"/>
          </p:nvPr>
        </p:nvSpPr>
        <p:spPr bwMode="auto">
          <a:xfrm>
            <a:off x="0" y="6027738"/>
            <a:ext cx="12192000" cy="525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ctr" anchorCtr="0" compatLnSpc="1">
            <a:prstTxWarp prst="textNoShape">
              <a:avLst/>
            </a:prstTxWarp>
          </a:bodyPr>
          <a:lstStyle>
            <a:lvl1pPr algn="ctr" defTabSz="1217583">
              <a:buClr>
                <a:srgbClr val="000000"/>
              </a:buClr>
              <a:defRPr sz="1600">
                <a:solidFill>
                  <a:srgbClr val="7C7F91"/>
                </a:solidFill>
                <a:latin typeface="Muli"/>
                <a:ea typeface="Muli"/>
                <a:cs typeface="Muli"/>
                <a:sym typeface="Muli"/>
              </a:defRPr>
            </a:lvl1pPr>
          </a:lstStyle>
          <a:p>
            <a:pPr eaLnBrk="0" fontAlgn="base" hangingPunct="0">
              <a:spcBef>
                <a:spcPct val="0"/>
              </a:spcBef>
              <a:spcAft>
                <a:spcPct val="0"/>
              </a:spcAft>
              <a:defRPr/>
            </a:pPr>
            <a:fld id="{1E5673F4-D22B-485C-A7C2-ADF77C5404D1}" type="slidenum">
              <a:rPr lang="en-US" kern="1200"/>
              <a:pPr eaLnBrk="0" fontAlgn="base" hangingPunct="0">
                <a:spcBef>
                  <a:spcPct val="0"/>
                </a:spcBef>
                <a:spcAft>
                  <a:spcPct val="0"/>
                </a:spcAft>
                <a:defRPr/>
              </a:pPr>
              <a:t>‹#›</a:t>
            </a:fld>
            <a:endParaRPr lang="en-US" kern="1200"/>
          </a:p>
        </p:txBody>
      </p:sp>
    </p:spTree>
    <p:extLst>
      <p:ext uri="{BB962C8B-B14F-4D97-AF65-F5344CB8AC3E}">
        <p14:creationId xmlns:p14="http://schemas.microsoft.com/office/powerpoint/2010/main" val="1347968405"/>
      </p:ext>
    </p:extLst>
  </p:cSld>
  <p:clrMap bg1="lt1" tx1="dk1" bg2="dk2" tx2="lt2" accent1="accent1" accent2="accent2" accent3="accent3" accent4="accent4" accent5="accent5" accent6="accent6" hlink="hlink" folHlink="folHlink"/>
  <p:sldLayoutIdLst>
    <p:sldLayoutId id="2147484328" r:id="rId1"/>
    <p:sldLayoutId id="2147484329" r:id="rId2"/>
    <p:sldLayoutId id="2147484330" r:id="rId3"/>
    <p:sldLayoutId id="2147484331" r:id="rId4"/>
    <p:sldLayoutId id="2147484332" r:id="rId5"/>
    <p:sldLayoutId id="2147484333" r:id="rId6"/>
    <p:sldLayoutId id="2147484334" r:id="rId7"/>
    <p:sldLayoutId id="2147484335" r:id="rId8"/>
    <p:sldLayoutId id="2147484336" r:id="rId9"/>
  </p:sldLayoutIdLst>
  <p:transition>
    <p:fade thruBlk="1"/>
  </p:transition>
  <p:hf hdr="0" ftr="0" dt="0"/>
  <p:txStyles>
    <p:titleStyle>
      <a:defPPr marR="0" lvl="0" algn="l" rtl="0">
        <a:lnSpc>
          <a:spcPct val="100000"/>
        </a:lnSpc>
        <a:spcBef>
          <a:spcPts val="0"/>
        </a:spcBef>
        <a:spcAft>
          <a:spcPts val="0"/>
        </a:spcAft>
      </a:defPPr>
      <a:lvl1pPr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1pPr>
      <a:lvl2pPr lvl="1"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2pPr>
      <a:lvl3pPr lvl="2"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3pPr>
      <a:lvl4pPr lvl="3"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4pPr>
      <a:lvl5pPr lvl="4"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1pPr>
      <a:lvl2pPr lvl="1"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2pPr>
      <a:lvl3pPr lvl="2"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3pPr>
      <a:lvl4pPr lvl="3"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4pPr>
      <a:lvl5pPr lvl="4" algn="l" rtl="0" eaLnBrk="0" fontAlgn="base" hangingPunct="0">
        <a:spcBef>
          <a:spcPct val="0"/>
        </a:spcBef>
        <a:spcAft>
          <a:spcPct val="0"/>
        </a:spcAft>
        <a:buClr>
          <a:srgbClr val="000000"/>
        </a:buClr>
        <a:buFont typeface="Arial" panose="020B0604020202020204" pitchFamily="34" charset="0"/>
        <a:defRPr>
          <a:solidFill>
            <a:srgbClr val="000000"/>
          </a:solidFill>
          <a:latin typeface="Arial"/>
          <a:ea typeface="Arial"/>
          <a:cs typeface="Arial"/>
          <a:sym typeface="Arial" panose="020B0604020202020204" pitchFamily="34" charset="0"/>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46.wmf"/><Relationship Id="rId7" Type="http://schemas.openxmlformats.org/officeDocument/2006/relationships/image" Target="../media/image50.jpeg"/><Relationship Id="rId2" Type="http://schemas.openxmlformats.org/officeDocument/2006/relationships/image" Target="../media/image45.jpeg"/><Relationship Id="rId1" Type="http://schemas.openxmlformats.org/officeDocument/2006/relationships/slideLayout" Target="../slideLayouts/slideLayout1.xml"/><Relationship Id="rId6" Type="http://schemas.openxmlformats.org/officeDocument/2006/relationships/image" Target="../media/image49.wmf"/><Relationship Id="rId5" Type="http://schemas.openxmlformats.org/officeDocument/2006/relationships/image" Target="../media/image48.wmf"/><Relationship Id="rId4" Type="http://schemas.openxmlformats.org/officeDocument/2006/relationships/image" Target="../media/image47.wmf"/></Relationships>
</file>

<file path=ppt/slides/_rels/slide2.xml.rels><?xml version="1.0" encoding="UTF-8" standalone="yes"?>
<Relationships xmlns="http://schemas.openxmlformats.org/package/2006/relationships"><Relationship Id="rId3" Type="http://schemas.openxmlformats.org/officeDocument/2006/relationships/image" Target="../media/image52.jpeg"/><Relationship Id="rId2" Type="http://schemas.openxmlformats.org/officeDocument/2006/relationships/image" Target="../media/image51.jpeg"/><Relationship Id="rId1" Type="http://schemas.openxmlformats.org/officeDocument/2006/relationships/slideLayout" Target="../slideLayouts/slideLayout244.xml"/></Relationships>
</file>

<file path=ppt/slides/_rels/slide3.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image" Target="../media/image53.jpeg"/><Relationship Id="rId1" Type="http://schemas.openxmlformats.org/officeDocument/2006/relationships/slideLayout" Target="../slideLayouts/slideLayout24.xml"/><Relationship Id="rId4" Type="http://schemas.openxmlformats.org/officeDocument/2006/relationships/image" Target="../media/image55.jpeg"/></Relationships>
</file>

<file path=ppt/slides/_rels/slide4.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56.jpeg"/><Relationship Id="rId1" Type="http://schemas.openxmlformats.org/officeDocument/2006/relationships/slideLayout" Target="../slideLayouts/slideLayout24.xml"/></Relationships>
</file>

<file path=ppt/slides/_rels/slide5.xml.rels><?xml version="1.0" encoding="UTF-8" standalone="yes"?>
<Relationships xmlns="http://schemas.openxmlformats.org/package/2006/relationships"><Relationship Id="rId3" Type="http://schemas.openxmlformats.org/officeDocument/2006/relationships/image" Target="../media/image59.jpeg"/><Relationship Id="rId2" Type="http://schemas.openxmlformats.org/officeDocument/2006/relationships/image" Target="../media/image58.jpeg"/><Relationship Id="rId1" Type="http://schemas.openxmlformats.org/officeDocument/2006/relationships/slideLayout" Target="../slideLayouts/slideLayout24.xml"/><Relationship Id="rId4" Type="http://schemas.openxmlformats.org/officeDocument/2006/relationships/image" Target="../media/image57.png"/></Relationships>
</file>

<file path=ppt/slides/_rels/slide6.xml.rels><?xml version="1.0" encoding="UTF-8" standalone="yes"?>
<Relationships xmlns="http://schemas.openxmlformats.org/package/2006/relationships"><Relationship Id="rId8" Type="http://schemas.openxmlformats.org/officeDocument/2006/relationships/image" Target="../media/image57.png"/><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image" Target="../media/image60.jpeg"/><Relationship Id="rId1" Type="http://schemas.openxmlformats.org/officeDocument/2006/relationships/slideLayout" Target="../slideLayouts/slideLayout13.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7.xml.rels><?xml version="1.0" encoding="UTF-8" standalone="yes"?>
<Relationships xmlns="http://schemas.openxmlformats.org/package/2006/relationships"><Relationship Id="rId8" Type="http://schemas.openxmlformats.org/officeDocument/2006/relationships/image" Target="../media/image57.png"/><Relationship Id="rId3" Type="http://schemas.openxmlformats.org/officeDocument/2006/relationships/diagramData" Target="../diagrams/data2.xml"/><Relationship Id="rId7" Type="http://schemas.microsoft.com/office/2007/relationships/diagramDrawing" Target="../diagrams/drawing2.xml"/><Relationship Id="rId2" Type="http://schemas.openxmlformats.org/officeDocument/2006/relationships/image" Target="../media/image61.gif"/><Relationship Id="rId1" Type="http://schemas.openxmlformats.org/officeDocument/2006/relationships/slideLayout" Target="../slideLayouts/slideLayout11.xml"/><Relationship Id="rId6" Type="http://schemas.openxmlformats.org/officeDocument/2006/relationships/diagramColors" Target="../diagrams/colors2.xml"/><Relationship Id="rId5" Type="http://schemas.openxmlformats.org/officeDocument/2006/relationships/diagramQuickStyle" Target="../diagrams/quickStyle2.xml"/><Relationship Id="rId4" Type="http://schemas.openxmlformats.org/officeDocument/2006/relationships/diagramLayout" Target="../diagrams/layout2.xml"/></Relationships>
</file>

<file path=ppt/slides/_rels/slide8.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62.png"/><Relationship Id="rId1" Type="http://schemas.openxmlformats.org/officeDocument/2006/relationships/slideLayout" Target="../slideLayouts/slideLayout24.xml"/></Relationships>
</file>

<file path=ppt/slides/_rels/slide9.xml.rels><?xml version="1.0" encoding="UTF-8" standalone="yes"?>
<Relationships xmlns="http://schemas.openxmlformats.org/package/2006/relationships"><Relationship Id="rId3" Type="http://schemas.openxmlformats.org/officeDocument/2006/relationships/image" Target="../media/image64.jpeg"/><Relationship Id="rId2" Type="http://schemas.openxmlformats.org/officeDocument/2006/relationships/image" Target="../media/image63.jpeg"/><Relationship Id="rId1" Type="http://schemas.openxmlformats.org/officeDocument/2006/relationships/slideLayout" Target="../slideLayouts/slideLayout24.xml"/><Relationship Id="rId4" Type="http://schemas.openxmlformats.org/officeDocument/2006/relationships/image" Target="../media/image57.png"/></Relationships>
</file>

<file path=ppt/slides/_rels/slide10.xml.rels><?xml version="1.0" encoding="UTF-8" standalone="yes"?>
<Relationships xmlns="http://schemas.openxmlformats.org/package/2006/relationships"><Relationship Id="rId3" Type="http://schemas.openxmlformats.org/officeDocument/2006/relationships/image" Target="../media/image66.jpeg"/><Relationship Id="rId2" Type="http://schemas.openxmlformats.org/officeDocument/2006/relationships/image" Target="../media/image65.jpeg"/><Relationship Id="rId1" Type="http://schemas.openxmlformats.org/officeDocument/2006/relationships/slideLayout" Target="../slideLayouts/slideLayout24.xml"/><Relationship Id="rId4" Type="http://schemas.openxmlformats.org/officeDocument/2006/relationships/image" Target="../media/image57.png"/></Relationships>
</file>

<file path=ppt/slides/_rels/slide11.xml.rels><?xml version="1.0" encoding="UTF-8" standalone="yes"?>
<Relationships xmlns="http://schemas.openxmlformats.org/package/2006/relationships"><Relationship Id="rId3" Type="http://schemas.openxmlformats.org/officeDocument/2006/relationships/image" Target="../media/image46.wmf"/><Relationship Id="rId7" Type="http://schemas.openxmlformats.org/officeDocument/2006/relationships/image" Target="../media/image67.png"/><Relationship Id="rId2" Type="http://schemas.openxmlformats.org/officeDocument/2006/relationships/image" Target="../media/image45.jpeg"/><Relationship Id="rId1" Type="http://schemas.openxmlformats.org/officeDocument/2006/relationships/slideLayout" Target="../slideLayouts/slideLayout1.xml"/><Relationship Id="rId6" Type="http://schemas.openxmlformats.org/officeDocument/2006/relationships/image" Target="../media/image49.wmf"/><Relationship Id="rId5" Type="http://schemas.openxmlformats.org/officeDocument/2006/relationships/image" Target="../media/image48.wmf"/><Relationship Id="rId4" Type="http://schemas.openxmlformats.org/officeDocument/2006/relationships/image" Target="../media/image47.wmf"/></Relationships>
</file>

<file path=ppt/slides/_rels/slide12.xml.rels><?xml version="1.0" encoding="UTF-8" standalone="yes"?>
<Relationships xmlns="http://schemas.openxmlformats.org/package/2006/relationships"><Relationship Id="rId3" Type="http://schemas.openxmlformats.org/officeDocument/2006/relationships/image" Target="../media/image69.jpeg"/><Relationship Id="rId2" Type="http://schemas.openxmlformats.org/officeDocument/2006/relationships/image" Target="../media/image68.jpeg"/><Relationship Id="rId1" Type="http://schemas.openxmlformats.org/officeDocument/2006/relationships/slideLayout" Target="../slideLayouts/slideLayout24.xml"/><Relationship Id="rId4" Type="http://schemas.openxmlformats.org/officeDocument/2006/relationships/image" Target="../media/image57.png"/></Relationships>
</file>

<file path=ppt/slides/_rels/slide13.xml.rels><?xml version="1.0" encoding="UTF-8" standalone="yes"?>
<Relationships xmlns="http://schemas.openxmlformats.org/package/2006/relationships"><Relationship Id="rId3" Type="http://schemas.openxmlformats.org/officeDocument/2006/relationships/image" Target="../media/image71.jpeg"/><Relationship Id="rId2" Type="http://schemas.openxmlformats.org/officeDocument/2006/relationships/image" Target="../media/image70.png"/><Relationship Id="rId1" Type="http://schemas.openxmlformats.org/officeDocument/2006/relationships/slideLayout" Target="../slideLayouts/slideLayout25.xml"/><Relationship Id="rId4" Type="http://schemas.openxmlformats.org/officeDocument/2006/relationships/image" Target="../media/image57.png"/></Relationships>
</file>

<file path=ppt/slides/_rels/slide14.xml.rels><?xml version="1.0" encoding="UTF-8" standalone="yes"?>
<Relationships xmlns="http://schemas.openxmlformats.org/package/2006/relationships"><Relationship Id="rId3" Type="http://schemas.openxmlformats.org/officeDocument/2006/relationships/image" Target="../media/image71.jpeg"/><Relationship Id="rId2" Type="http://schemas.openxmlformats.org/officeDocument/2006/relationships/image" Target="../media/image72.png"/><Relationship Id="rId1" Type="http://schemas.openxmlformats.org/officeDocument/2006/relationships/slideLayout" Target="../slideLayouts/slideLayout24.xml"/><Relationship Id="rId5" Type="http://schemas.openxmlformats.org/officeDocument/2006/relationships/image" Target="../media/image57.png"/><Relationship Id="rId4" Type="http://schemas.openxmlformats.org/officeDocument/2006/relationships/image" Target="../media/image73.gif"/></Relationships>
</file>

<file path=ppt/slides/_rels/slide15.xml.rels><?xml version="1.0" encoding="UTF-8" standalone="yes"?>
<Relationships xmlns="http://schemas.openxmlformats.org/package/2006/relationships"><Relationship Id="rId3" Type="http://schemas.openxmlformats.org/officeDocument/2006/relationships/image" Target="../media/image75.jpeg"/><Relationship Id="rId2" Type="http://schemas.openxmlformats.org/officeDocument/2006/relationships/image" Target="../media/image74.jpeg"/><Relationship Id="rId1" Type="http://schemas.openxmlformats.org/officeDocument/2006/relationships/slideLayout" Target="../slideLayouts/slideLayout24.xml"/><Relationship Id="rId4" Type="http://schemas.openxmlformats.org/officeDocument/2006/relationships/image" Target="../media/image57.png"/></Relationships>
</file>

<file path=ppt/slides/_rels/slide16.xml.rels><?xml version="1.0" encoding="UTF-8" standalone="yes"?>
<Relationships xmlns="http://schemas.openxmlformats.org/package/2006/relationships"><Relationship Id="rId3" Type="http://schemas.openxmlformats.org/officeDocument/2006/relationships/image" Target="../media/image77.jpeg"/><Relationship Id="rId7" Type="http://schemas.openxmlformats.org/officeDocument/2006/relationships/image" Target="../media/image57.png"/><Relationship Id="rId2" Type="http://schemas.openxmlformats.org/officeDocument/2006/relationships/image" Target="../media/image76.png"/><Relationship Id="rId1" Type="http://schemas.openxmlformats.org/officeDocument/2006/relationships/slideLayout" Target="../slideLayouts/slideLayout2.xml"/><Relationship Id="rId6" Type="http://schemas.openxmlformats.org/officeDocument/2006/relationships/image" Target="../media/image80.jpeg"/><Relationship Id="rId5" Type="http://schemas.openxmlformats.org/officeDocument/2006/relationships/image" Target="../media/image79.jpeg"/><Relationship Id="rId4" Type="http://schemas.openxmlformats.org/officeDocument/2006/relationships/image" Target="../media/image78.jpeg"/></Relationships>
</file>

<file path=ppt/slides/_rels/slide17.xml.rels><?xml version="1.0" encoding="UTF-8" standalone="yes"?>
<Relationships xmlns="http://schemas.openxmlformats.org/package/2006/relationships"><Relationship Id="rId8" Type="http://schemas.openxmlformats.org/officeDocument/2006/relationships/hyperlink" Target="https://vi.wikipedia.org/wiki/C%E1%BB%99ng_h%C3%B2a_X%C3%A3_h%E1%BB%99i_ch%E1%BB%A7_ngh%C4%A9a_X%C3%B4_vi%E1%BA%BFt_Li%C3%AAn_bang_Nga" TargetMode="External"/><Relationship Id="rId3" Type="http://schemas.openxmlformats.org/officeDocument/2006/relationships/image" Target="../media/image82.jpeg"/><Relationship Id="rId7" Type="http://schemas.openxmlformats.org/officeDocument/2006/relationships/hyperlink" Target="https://vi.wikipedia.org/wiki/Friedrich_Engels" TargetMode="External"/><Relationship Id="rId2" Type="http://schemas.openxmlformats.org/officeDocument/2006/relationships/image" Target="../media/image81.jpeg"/><Relationship Id="rId1" Type="http://schemas.openxmlformats.org/officeDocument/2006/relationships/slideLayout" Target="../slideLayouts/slideLayout24.xml"/><Relationship Id="rId6" Type="http://schemas.openxmlformats.org/officeDocument/2006/relationships/hyperlink" Target="https://vi.wikipedia.org/wiki/Karl_Marx" TargetMode="External"/><Relationship Id="rId11" Type="http://schemas.openxmlformats.org/officeDocument/2006/relationships/image" Target="../media/image57.png"/><Relationship Id="rId5" Type="http://schemas.openxmlformats.org/officeDocument/2006/relationships/hyperlink" Target="https://vi.wikipedia.org/wiki/Nga" TargetMode="External"/><Relationship Id="rId10" Type="http://schemas.openxmlformats.org/officeDocument/2006/relationships/hyperlink" Target="https://vi.wikipedia.org/wiki/Time_(t%E1%BA%A1p_ch%C3%AD)" TargetMode="External"/><Relationship Id="rId4" Type="http://schemas.openxmlformats.org/officeDocument/2006/relationships/hyperlink" Target="https://vi.wikipedia.org/wiki/C%C3%A1ch_m%E1%BA%A1ng_v%C3%B4_s%E1%BA%A3n" TargetMode="External"/><Relationship Id="rId9" Type="http://schemas.openxmlformats.org/officeDocument/2006/relationships/hyperlink" Target="https://vi.wikipedia.org/wiki/Li%C3%AAn_X%C3%B4" TargetMode="External"/></Relationships>
</file>

<file path=ppt/slides/_rels/slide18.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83.jpeg"/><Relationship Id="rId1" Type="http://schemas.openxmlformats.org/officeDocument/2006/relationships/slideLayout" Target="../slideLayouts/slideLayout24.xml"/></Relationships>
</file>

<file path=ppt/slides/_rels/slide19.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84.jpeg"/><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8" Type="http://schemas.openxmlformats.org/officeDocument/2006/relationships/image" Target="../media/image57.png"/><Relationship Id="rId3" Type="http://schemas.openxmlformats.org/officeDocument/2006/relationships/diagramData" Target="../diagrams/data3.xml"/><Relationship Id="rId7" Type="http://schemas.microsoft.com/office/2007/relationships/diagramDrawing" Target="../diagrams/drawing3.xml"/><Relationship Id="rId2" Type="http://schemas.openxmlformats.org/officeDocument/2006/relationships/image" Target="../media/image85.jpeg"/><Relationship Id="rId1" Type="http://schemas.openxmlformats.org/officeDocument/2006/relationships/slideLayout" Target="../slideLayouts/slideLayout24.xml"/><Relationship Id="rId6" Type="http://schemas.openxmlformats.org/officeDocument/2006/relationships/diagramColors" Target="../diagrams/colors3.xml"/><Relationship Id="rId5" Type="http://schemas.openxmlformats.org/officeDocument/2006/relationships/diagramQuickStyle" Target="../diagrams/quickStyle3.xml"/><Relationship Id="rId4" Type="http://schemas.openxmlformats.org/officeDocument/2006/relationships/diagramLayout" Target="../diagrams/layout3.xml"/></Relationships>
</file>

<file path=ppt/slides/_rels/slide21.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86.jpeg"/><Relationship Id="rId1" Type="http://schemas.openxmlformats.org/officeDocument/2006/relationships/slideLayout" Target="../slideLayouts/slideLayout24.xml"/></Relationships>
</file>

<file path=ppt/slides/_rels/slide22.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87.jpeg"/><Relationship Id="rId1" Type="http://schemas.openxmlformats.org/officeDocument/2006/relationships/slideLayout" Target="../slideLayouts/slideLayout24.xml"/></Relationships>
</file>

<file path=ppt/slides/_rels/slide23.xml.rels><?xml version="1.0" encoding="UTF-8" standalone="yes"?>
<Relationships xmlns="http://schemas.openxmlformats.org/package/2006/relationships"><Relationship Id="rId3" Type="http://schemas.openxmlformats.org/officeDocument/2006/relationships/image" Target="../media/image89.gif"/><Relationship Id="rId2" Type="http://schemas.openxmlformats.org/officeDocument/2006/relationships/image" Target="../media/image88.png"/><Relationship Id="rId1" Type="http://schemas.openxmlformats.org/officeDocument/2006/relationships/slideLayout" Target="../slideLayouts/slideLayout13.xml"/><Relationship Id="rId4" Type="http://schemas.openxmlformats.org/officeDocument/2006/relationships/image" Target="../media/image57.png"/></Relationships>
</file>

<file path=ppt/slides/_rels/slide24.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90.png"/><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91.jpeg"/><Relationship Id="rId1" Type="http://schemas.openxmlformats.org/officeDocument/2006/relationships/slideLayout" Target="../slideLayouts/slideLayout24.xml"/></Relationships>
</file>

<file path=ppt/slides/_rels/slide26.xml.rels><?xml version="1.0" encoding="UTF-8" standalone="yes"?>
<Relationships xmlns="http://schemas.openxmlformats.org/package/2006/relationships"><Relationship Id="rId3" Type="http://schemas.openxmlformats.org/officeDocument/2006/relationships/image" Target="../media/image93.jpeg"/><Relationship Id="rId2" Type="http://schemas.openxmlformats.org/officeDocument/2006/relationships/image" Target="../media/image92.jpeg"/><Relationship Id="rId1" Type="http://schemas.openxmlformats.org/officeDocument/2006/relationships/slideLayout" Target="../slideLayouts/slideLayout24.xml"/><Relationship Id="rId4" Type="http://schemas.openxmlformats.org/officeDocument/2006/relationships/image" Target="../media/image57.png"/></Relationships>
</file>

<file path=ppt/slides/_rels/slide27.xml.rels><?xml version="1.0" encoding="UTF-8" standalone="yes"?>
<Relationships xmlns="http://schemas.openxmlformats.org/package/2006/relationships"><Relationship Id="rId8" Type="http://schemas.openxmlformats.org/officeDocument/2006/relationships/image" Target="../media/image57.png"/><Relationship Id="rId3" Type="http://schemas.openxmlformats.org/officeDocument/2006/relationships/diagramData" Target="../diagrams/data4.xml"/><Relationship Id="rId7" Type="http://schemas.microsoft.com/office/2007/relationships/diagramDrawing" Target="../diagrams/drawing4.xml"/><Relationship Id="rId2" Type="http://schemas.openxmlformats.org/officeDocument/2006/relationships/image" Target="../media/image94.png"/><Relationship Id="rId1" Type="http://schemas.openxmlformats.org/officeDocument/2006/relationships/slideLayout" Target="../slideLayouts/slideLayout24.xml"/><Relationship Id="rId6" Type="http://schemas.openxmlformats.org/officeDocument/2006/relationships/diagramColors" Target="../diagrams/colors4.xml"/><Relationship Id="rId5" Type="http://schemas.openxmlformats.org/officeDocument/2006/relationships/diagramQuickStyle" Target="../diagrams/quickStyle4.xml"/><Relationship Id="rId4" Type="http://schemas.openxmlformats.org/officeDocument/2006/relationships/diagramLayout" Target="../diagrams/layout4.xml"/></Relationships>
</file>

<file path=ppt/slides/_rels/slide28.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95.png"/><Relationship Id="rId1" Type="http://schemas.openxmlformats.org/officeDocument/2006/relationships/slideLayout" Target="../slideLayouts/slideLayout24.xml"/></Relationships>
</file>

<file path=ppt/slides/_rels/slide29.xml.rels><?xml version="1.0" encoding="UTF-8" standalone="yes"?>
<Relationships xmlns="http://schemas.openxmlformats.org/package/2006/relationships"><Relationship Id="rId8" Type="http://schemas.microsoft.com/office/2007/relationships/diagramDrawing" Target="../diagrams/drawing5.xml"/><Relationship Id="rId3" Type="http://schemas.openxmlformats.org/officeDocument/2006/relationships/image" Target="../media/image97.jpeg"/><Relationship Id="rId7" Type="http://schemas.openxmlformats.org/officeDocument/2006/relationships/diagramColors" Target="../diagrams/colors5.xml"/><Relationship Id="rId2" Type="http://schemas.openxmlformats.org/officeDocument/2006/relationships/image" Target="../media/image96.png"/><Relationship Id="rId1" Type="http://schemas.openxmlformats.org/officeDocument/2006/relationships/slideLayout" Target="../slideLayouts/slideLayout24.xml"/><Relationship Id="rId6" Type="http://schemas.openxmlformats.org/officeDocument/2006/relationships/diagramQuickStyle" Target="../diagrams/quickStyle5.xml"/><Relationship Id="rId5" Type="http://schemas.openxmlformats.org/officeDocument/2006/relationships/diagramLayout" Target="../diagrams/layout5.xml"/><Relationship Id="rId4" Type="http://schemas.openxmlformats.org/officeDocument/2006/relationships/diagramData" Target="../diagrams/data5.xml"/><Relationship Id="rId9" Type="http://schemas.openxmlformats.org/officeDocument/2006/relationships/image" Target="../media/image57.png"/></Relationships>
</file>

<file path=ppt/slides/_rels/slide30.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95.png"/><Relationship Id="rId1" Type="http://schemas.openxmlformats.org/officeDocument/2006/relationships/slideLayout" Target="../slideLayouts/slideLayout24.xml"/></Relationships>
</file>

<file path=ppt/slides/_rels/slide31.xml.rels><?xml version="1.0" encoding="UTF-8" standalone="yes"?>
<Relationships xmlns="http://schemas.openxmlformats.org/package/2006/relationships"><Relationship Id="rId8" Type="http://schemas.openxmlformats.org/officeDocument/2006/relationships/image" Target="../media/image57.png"/><Relationship Id="rId3" Type="http://schemas.openxmlformats.org/officeDocument/2006/relationships/diagramData" Target="../diagrams/data6.xml"/><Relationship Id="rId7" Type="http://schemas.microsoft.com/office/2007/relationships/diagramDrawing" Target="../diagrams/drawing6.xml"/><Relationship Id="rId2" Type="http://schemas.openxmlformats.org/officeDocument/2006/relationships/image" Target="../media/image98.jpeg"/><Relationship Id="rId1" Type="http://schemas.openxmlformats.org/officeDocument/2006/relationships/slideLayout" Target="../slideLayouts/slideLayout24.xml"/><Relationship Id="rId6" Type="http://schemas.openxmlformats.org/officeDocument/2006/relationships/diagramColors" Target="../diagrams/colors6.xml"/><Relationship Id="rId5" Type="http://schemas.openxmlformats.org/officeDocument/2006/relationships/diagramQuickStyle" Target="../diagrams/quickStyle6.xml"/><Relationship Id="rId4" Type="http://schemas.openxmlformats.org/officeDocument/2006/relationships/diagramLayout" Target="../diagrams/layout6.xml"/></Relationships>
</file>

<file path=ppt/slides/_rels/slide32.xml.rels><?xml version="1.0" encoding="UTF-8" standalone="yes"?>
<Relationships xmlns="http://schemas.openxmlformats.org/package/2006/relationships"><Relationship Id="rId3" Type="http://schemas.openxmlformats.org/officeDocument/2006/relationships/image" Target="../media/image99.jpeg"/><Relationship Id="rId2" Type="http://schemas.openxmlformats.org/officeDocument/2006/relationships/image" Target="../media/image97.jpeg"/><Relationship Id="rId1" Type="http://schemas.openxmlformats.org/officeDocument/2006/relationships/slideLayout" Target="../slideLayouts/slideLayout24.xml"/><Relationship Id="rId4" Type="http://schemas.openxmlformats.org/officeDocument/2006/relationships/image" Target="../media/image57.png"/></Relationships>
</file>

<file path=ppt/slides/_rels/slide33.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100.jpeg"/><Relationship Id="rId1" Type="http://schemas.openxmlformats.org/officeDocument/2006/relationships/slideLayout" Target="../slideLayouts/slideLayout24.xml"/></Relationships>
</file>

<file path=ppt/slides/_rels/slide34.xml.rels><?xml version="1.0" encoding="UTF-8" standalone="yes"?>
<Relationships xmlns="http://schemas.openxmlformats.org/package/2006/relationships"><Relationship Id="rId3" Type="http://schemas.openxmlformats.org/officeDocument/2006/relationships/image" Target="../media/image75.jpeg"/><Relationship Id="rId2" Type="http://schemas.openxmlformats.org/officeDocument/2006/relationships/notesSlide" Target="../notesSlides/notesSlide1.xml"/><Relationship Id="rId1" Type="http://schemas.openxmlformats.org/officeDocument/2006/relationships/slideLayout" Target="../slideLayouts/slideLayout32.xml"/><Relationship Id="rId4" Type="http://schemas.openxmlformats.org/officeDocument/2006/relationships/image" Target="../media/image57.png"/></Relationships>
</file>

<file path=ppt/slides/_rels/slide35.xml.rels><?xml version="1.0" encoding="UTF-8" standalone="yes"?>
<Relationships xmlns="http://schemas.openxmlformats.org/package/2006/relationships"><Relationship Id="rId3" Type="http://schemas.openxmlformats.org/officeDocument/2006/relationships/image" Target="../media/image102.jpeg"/><Relationship Id="rId2" Type="http://schemas.openxmlformats.org/officeDocument/2006/relationships/image" Target="../media/image101.png"/><Relationship Id="rId1" Type="http://schemas.openxmlformats.org/officeDocument/2006/relationships/slideLayout" Target="../slideLayouts/slideLayout112.xml"/><Relationship Id="rId5" Type="http://schemas.openxmlformats.org/officeDocument/2006/relationships/image" Target="../media/image57.png"/><Relationship Id="rId4" Type="http://schemas.openxmlformats.org/officeDocument/2006/relationships/image" Target="../media/image103.jpeg"/></Relationships>
</file>

<file path=ppt/slides/_rels/slide36.xml.rels><?xml version="1.0" encoding="UTF-8" standalone="yes"?>
<Relationships xmlns="http://schemas.openxmlformats.org/package/2006/relationships"><Relationship Id="rId3" Type="http://schemas.openxmlformats.org/officeDocument/2006/relationships/image" Target="../media/image105.jpeg"/><Relationship Id="rId2" Type="http://schemas.openxmlformats.org/officeDocument/2006/relationships/image" Target="../media/image104.jpeg"/><Relationship Id="rId1" Type="http://schemas.openxmlformats.org/officeDocument/2006/relationships/slideLayout" Target="../slideLayouts/slideLayout133.xml"/><Relationship Id="rId4" Type="http://schemas.openxmlformats.org/officeDocument/2006/relationships/image" Target="../media/image57.png"/></Relationships>
</file>

<file path=ppt/slides/_rels/slide37.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106.jpeg"/><Relationship Id="rId1" Type="http://schemas.openxmlformats.org/officeDocument/2006/relationships/slideLayout" Target="../slideLayouts/slideLayout24.xml"/><Relationship Id="rId4" Type="http://schemas.openxmlformats.org/officeDocument/2006/relationships/image" Target="../media/image57.png"/></Relationships>
</file>

<file path=ppt/slides/_rels/slide38.xml.rels><?xml version="1.0" encoding="UTF-8" standalone="yes"?>
<Relationships xmlns="http://schemas.openxmlformats.org/package/2006/relationships"><Relationship Id="rId3" Type="http://schemas.openxmlformats.org/officeDocument/2006/relationships/image" Target="../media/image109.png"/><Relationship Id="rId2" Type="http://schemas.openxmlformats.org/officeDocument/2006/relationships/image" Target="../media/image108.jpeg"/><Relationship Id="rId1" Type="http://schemas.openxmlformats.org/officeDocument/2006/relationships/slideLayout" Target="../slideLayouts/slideLayout24.xml"/><Relationship Id="rId4" Type="http://schemas.openxmlformats.org/officeDocument/2006/relationships/image" Target="../media/image57.png"/></Relationships>
</file>

<file path=ppt/slides/_rels/slide39.xml.rels><?xml version="1.0" encoding="UTF-8" standalone="yes"?>
<Relationships xmlns="http://schemas.openxmlformats.org/package/2006/relationships"><Relationship Id="rId3" Type="http://schemas.openxmlformats.org/officeDocument/2006/relationships/image" Target="../media/image111.png"/><Relationship Id="rId2" Type="http://schemas.openxmlformats.org/officeDocument/2006/relationships/image" Target="../media/image110.jpeg"/><Relationship Id="rId1" Type="http://schemas.openxmlformats.org/officeDocument/2006/relationships/slideLayout" Target="../slideLayouts/slideLayout24.xml"/><Relationship Id="rId4" Type="http://schemas.openxmlformats.org/officeDocument/2006/relationships/image" Target="../media/image57.png"/></Relationships>
</file>

<file path=ppt/slides/_rels/slide40.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112.jpg"/><Relationship Id="rId1" Type="http://schemas.openxmlformats.org/officeDocument/2006/relationships/slideLayout" Target="../slideLayouts/slideLayout114.xml"/></Relationships>
</file>

<file path=ppt/slides/_rels/slide41.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Layout" Target="../slideLayouts/slideLayout93.xml"/></Relationships>
</file>

<file path=ppt/slides/_rels/slide42.xml.rels><?xml version="1.0" encoding="UTF-8" standalone="yes"?>
<Relationships xmlns="http://schemas.openxmlformats.org/package/2006/relationships"><Relationship Id="rId8" Type="http://schemas.openxmlformats.org/officeDocument/2006/relationships/image" Target="../media/image57.png"/><Relationship Id="rId3" Type="http://schemas.openxmlformats.org/officeDocument/2006/relationships/image" Target="../media/image114.jpeg"/><Relationship Id="rId7" Type="http://schemas.openxmlformats.org/officeDocument/2006/relationships/image" Target="../media/image118.jpeg"/><Relationship Id="rId2" Type="http://schemas.openxmlformats.org/officeDocument/2006/relationships/image" Target="../media/image113.jpeg"/><Relationship Id="rId1" Type="http://schemas.openxmlformats.org/officeDocument/2006/relationships/slideLayout" Target="../slideLayouts/slideLayout1.xml"/><Relationship Id="rId6" Type="http://schemas.openxmlformats.org/officeDocument/2006/relationships/image" Target="../media/image117.jpeg"/><Relationship Id="rId5" Type="http://schemas.openxmlformats.org/officeDocument/2006/relationships/image" Target="../media/image116.jpeg"/><Relationship Id="rId4" Type="http://schemas.openxmlformats.org/officeDocument/2006/relationships/image" Target="../media/image115.jpeg"/></Relationships>
</file>

<file path=ppt/slides/_rels/slide43.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3" Type="http://schemas.openxmlformats.org/officeDocument/2006/relationships/image" Target="../media/image120.png"/><Relationship Id="rId2" Type="http://schemas.openxmlformats.org/officeDocument/2006/relationships/image" Target="../media/image119.jpeg"/><Relationship Id="rId1" Type="http://schemas.openxmlformats.org/officeDocument/2006/relationships/slideLayout" Target="../slideLayouts/slideLayout135.xml"/><Relationship Id="rId4" Type="http://schemas.openxmlformats.org/officeDocument/2006/relationships/image" Target="../media/image57.png"/></Relationships>
</file>

<file path=ppt/slides/_rels/slide45.xml.rels><?xml version="1.0" encoding="UTF-8" standalone="yes"?>
<Relationships xmlns="http://schemas.openxmlformats.org/package/2006/relationships"><Relationship Id="rId3" Type="http://schemas.openxmlformats.org/officeDocument/2006/relationships/image" Target="../media/image122.jpeg"/><Relationship Id="rId2" Type="http://schemas.openxmlformats.org/officeDocument/2006/relationships/image" Target="../media/image121.jpeg"/><Relationship Id="rId1" Type="http://schemas.openxmlformats.org/officeDocument/2006/relationships/slideLayout" Target="../slideLayouts/slideLayout13.xml"/><Relationship Id="rId4" Type="http://schemas.openxmlformats.org/officeDocument/2006/relationships/image" Target="../media/image57.png"/></Relationships>
</file>

<file path=ppt/slides/_rels/slide46.xml.rels><?xml version="1.0" encoding="UTF-8" standalone="yes"?>
<Relationships xmlns="http://schemas.openxmlformats.org/package/2006/relationships"><Relationship Id="rId3" Type="http://schemas.openxmlformats.org/officeDocument/2006/relationships/image" Target="../media/image124.jpeg"/><Relationship Id="rId2" Type="http://schemas.openxmlformats.org/officeDocument/2006/relationships/image" Target="../media/image123.jpeg"/><Relationship Id="rId1" Type="http://schemas.openxmlformats.org/officeDocument/2006/relationships/slideLayout" Target="../slideLayouts/slideLayout24.xml"/><Relationship Id="rId5" Type="http://schemas.openxmlformats.org/officeDocument/2006/relationships/image" Target="../media/image57.png"/><Relationship Id="rId4" Type="http://schemas.openxmlformats.org/officeDocument/2006/relationships/image" Target="../media/image125.png"/></Relationships>
</file>

<file path=ppt/slides/_rels/slide47.xml.rels><?xml version="1.0" encoding="UTF-8" standalone="yes"?>
<Relationships xmlns="http://schemas.openxmlformats.org/package/2006/relationships"><Relationship Id="rId3" Type="http://schemas.openxmlformats.org/officeDocument/2006/relationships/image" Target="../media/image127.png"/><Relationship Id="rId2" Type="http://schemas.openxmlformats.org/officeDocument/2006/relationships/image" Target="../media/image126.jpeg"/><Relationship Id="rId1" Type="http://schemas.openxmlformats.org/officeDocument/2006/relationships/slideLayout" Target="../slideLayouts/slideLayout24.xml"/><Relationship Id="rId4" Type="http://schemas.openxmlformats.org/officeDocument/2006/relationships/image" Target="../media/image57.png"/></Relationships>
</file>

<file path=ppt/slides/_rels/slide48.xml.rels><?xml version="1.0" encoding="UTF-8" standalone="yes"?>
<Relationships xmlns="http://schemas.openxmlformats.org/package/2006/relationships"><Relationship Id="rId3" Type="http://schemas.openxmlformats.org/officeDocument/2006/relationships/image" Target="../media/image129.png"/><Relationship Id="rId2" Type="http://schemas.openxmlformats.org/officeDocument/2006/relationships/image" Target="../media/image128.jpeg"/><Relationship Id="rId1" Type="http://schemas.openxmlformats.org/officeDocument/2006/relationships/slideLayout" Target="../slideLayouts/slideLayout24.xml"/><Relationship Id="rId5" Type="http://schemas.openxmlformats.org/officeDocument/2006/relationships/image" Target="../media/image57.png"/><Relationship Id="rId4" Type="http://schemas.openxmlformats.org/officeDocument/2006/relationships/image" Target="../media/image130.png"/></Relationships>
</file>

<file path=ppt/slides/_rels/slide49.xml.rels><?xml version="1.0" encoding="UTF-8" standalone="yes"?>
<Relationships xmlns="http://schemas.openxmlformats.org/package/2006/relationships"><Relationship Id="rId3" Type="http://schemas.openxmlformats.org/officeDocument/2006/relationships/image" Target="../media/image132.png"/><Relationship Id="rId2" Type="http://schemas.openxmlformats.org/officeDocument/2006/relationships/image" Target="../media/image131.jpeg"/><Relationship Id="rId1" Type="http://schemas.openxmlformats.org/officeDocument/2006/relationships/slideLayout" Target="../slideLayouts/slideLayout24.xml"/><Relationship Id="rId5" Type="http://schemas.openxmlformats.org/officeDocument/2006/relationships/image" Target="../media/image57.png"/><Relationship Id="rId4" Type="http://schemas.openxmlformats.org/officeDocument/2006/relationships/image" Target="../media/image133.png"/></Relationships>
</file>

<file path=ppt/slides/_rels/slide50.xml.rels><?xml version="1.0" encoding="UTF-8" standalone="yes"?>
<Relationships xmlns="http://schemas.openxmlformats.org/package/2006/relationships"><Relationship Id="rId3" Type="http://schemas.openxmlformats.org/officeDocument/2006/relationships/image" Target="../media/image135.png"/><Relationship Id="rId2" Type="http://schemas.openxmlformats.org/officeDocument/2006/relationships/image" Target="../media/image134.jpeg"/><Relationship Id="rId1" Type="http://schemas.openxmlformats.org/officeDocument/2006/relationships/slideLayout" Target="../slideLayouts/slideLayout24.xml"/><Relationship Id="rId4" Type="http://schemas.openxmlformats.org/officeDocument/2006/relationships/image" Target="../media/image57.png"/></Relationships>
</file>

<file path=ppt/slides/_rels/slide51.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136.png"/><Relationship Id="rId1" Type="http://schemas.openxmlformats.org/officeDocument/2006/relationships/slideLayout" Target="../slideLayouts/slideLayout24.xml"/></Relationships>
</file>

<file path=ppt/slides/_rels/slide52.xml.rels><?xml version="1.0" encoding="UTF-8" standalone="yes"?>
<Relationships xmlns="http://schemas.openxmlformats.org/package/2006/relationships"><Relationship Id="rId3" Type="http://schemas.openxmlformats.org/officeDocument/2006/relationships/image" Target="../media/image138.png"/><Relationship Id="rId2" Type="http://schemas.openxmlformats.org/officeDocument/2006/relationships/image" Target="../media/image137.png"/><Relationship Id="rId1" Type="http://schemas.openxmlformats.org/officeDocument/2006/relationships/slideLayout" Target="../slideLayouts/slideLayout24.xml"/><Relationship Id="rId4" Type="http://schemas.openxmlformats.org/officeDocument/2006/relationships/image" Target="../media/image57.png"/></Relationships>
</file>

<file path=ppt/slides/_rels/slide53.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139.png"/><Relationship Id="rId1" Type="http://schemas.openxmlformats.org/officeDocument/2006/relationships/slideLayout" Target="../slideLayouts/slideLayout24.xml"/></Relationships>
</file>

<file path=ppt/slides/_rels/slide54.xml.rels><?xml version="1.0" encoding="UTF-8" standalone="yes"?>
<Relationships xmlns="http://schemas.openxmlformats.org/package/2006/relationships"><Relationship Id="rId3" Type="http://schemas.openxmlformats.org/officeDocument/2006/relationships/image" Target="../media/image141.jpeg"/><Relationship Id="rId2" Type="http://schemas.openxmlformats.org/officeDocument/2006/relationships/image" Target="../media/image140.png"/><Relationship Id="rId1" Type="http://schemas.openxmlformats.org/officeDocument/2006/relationships/slideLayout" Target="../slideLayouts/slideLayout24.xml"/><Relationship Id="rId6" Type="http://schemas.openxmlformats.org/officeDocument/2006/relationships/image" Target="../media/image57.png"/><Relationship Id="rId5" Type="http://schemas.openxmlformats.org/officeDocument/2006/relationships/image" Target="../media/image143.jpeg"/><Relationship Id="rId4" Type="http://schemas.openxmlformats.org/officeDocument/2006/relationships/image" Target="../media/image142.jpeg"/></Relationships>
</file>

<file path=ppt/slides/_rels/slide55.xml.rels><?xml version="1.0" encoding="UTF-8" standalone="yes"?>
<Relationships xmlns="http://schemas.openxmlformats.org/package/2006/relationships"><Relationship Id="rId3" Type="http://schemas.openxmlformats.org/officeDocument/2006/relationships/image" Target="../media/image145.jpeg"/><Relationship Id="rId2" Type="http://schemas.openxmlformats.org/officeDocument/2006/relationships/image" Target="../media/image144.jpeg"/><Relationship Id="rId1" Type="http://schemas.openxmlformats.org/officeDocument/2006/relationships/slideLayout" Target="../slideLayouts/slideLayout24.xml"/><Relationship Id="rId5" Type="http://schemas.openxmlformats.org/officeDocument/2006/relationships/image" Target="../media/image57.png"/><Relationship Id="rId4" Type="http://schemas.openxmlformats.org/officeDocument/2006/relationships/image" Target="../media/image146.png"/></Relationships>
</file>

<file path=ppt/slides/_rels/slide56.xml.rels><?xml version="1.0" encoding="UTF-8" standalone="yes"?>
<Relationships xmlns="http://schemas.openxmlformats.org/package/2006/relationships"><Relationship Id="rId3" Type="http://schemas.openxmlformats.org/officeDocument/2006/relationships/image" Target="../media/image148.jpeg"/><Relationship Id="rId2" Type="http://schemas.openxmlformats.org/officeDocument/2006/relationships/image" Target="../media/image147.png"/><Relationship Id="rId1" Type="http://schemas.openxmlformats.org/officeDocument/2006/relationships/slideLayout" Target="../slideLayouts/slideLayout24.xml"/><Relationship Id="rId4" Type="http://schemas.openxmlformats.org/officeDocument/2006/relationships/image" Target="../media/image57.png"/></Relationships>
</file>

<file path=ppt/slides/_rels/slide57.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149.png"/><Relationship Id="rId1" Type="http://schemas.openxmlformats.org/officeDocument/2006/relationships/slideLayout" Target="../slideLayouts/slideLayout24.xml"/></Relationships>
</file>

<file path=ppt/slides/_rels/slide58.xml.rels><?xml version="1.0" encoding="UTF-8" standalone="yes"?>
<Relationships xmlns="http://schemas.openxmlformats.org/package/2006/relationships"><Relationship Id="rId3" Type="http://schemas.openxmlformats.org/officeDocument/2006/relationships/image" Target="../media/image71.jpeg"/><Relationship Id="rId2" Type="http://schemas.openxmlformats.org/officeDocument/2006/relationships/image" Target="../media/image150.jpeg"/><Relationship Id="rId1" Type="http://schemas.openxmlformats.org/officeDocument/2006/relationships/slideLayout" Target="../slideLayouts/slideLayout24.xml"/><Relationship Id="rId4" Type="http://schemas.openxmlformats.org/officeDocument/2006/relationships/image" Target="../media/image57.png"/></Relationships>
</file>

<file path=ppt/slides/_rels/slide59.xml.rels><?xml version="1.0" encoding="UTF-8" standalone="yes"?>
<Relationships xmlns="http://schemas.openxmlformats.org/package/2006/relationships"><Relationship Id="rId3" Type="http://schemas.openxmlformats.org/officeDocument/2006/relationships/image" Target="../media/image152.jpeg"/><Relationship Id="rId2" Type="http://schemas.openxmlformats.org/officeDocument/2006/relationships/image" Target="../media/image151.jpeg"/><Relationship Id="rId1" Type="http://schemas.openxmlformats.org/officeDocument/2006/relationships/slideLayout" Target="../slideLayouts/slideLayout2.xml"/><Relationship Id="rId5" Type="http://schemas.openxmlformats.org/officeDocument/2006/relationships/image" Target="../media/image57.png"/><Relationship Id="rId4" Type="http://schemas.openxmlformats.org/officeDocument/2006/relationships/image" Target="../media/image153.jpeg"/></Relationships>
</file>

<file path=ppt/slides/_rels/slide60.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154.jpeg"/><Relationship Id="rId1" Type="http://schemas.openxmlformats.org/officeDocument/2006/relationships/slideLayout" Target="../slideLayouts/slideLayout24.xml"/></Relationships>
</file>

<file path=ppt/slides/_rels/slide61.xml.rels><?xml version="1.0" encoding="UTF-8" standalone="yes"?>
<Relationships xmlns="http://schemas.openxmlformats.org/package/2006/relationships"><Relationship Id="rId8" Type="http://schemas.openxmlformats.org/officeDocument/2006/relationships/image" Target="../media/image57.png"/><Relationship Id="rId3" Type="http://schemas.openxmlformats.org/officeDocument/2006/relationships/diagramData" Target="../diagrams/data7.xml"/><Relationship Id="rId7" Type="http://schemas.microsoft.com/office/2007/relationships/diagramDrawing" Target="../diagrams/drawing7.xml"/><Relationship Id="rId2" Type="http://schemas.openxmlformats.org/officeDocument/2006/relationships/image" Target="../media/image155.jpeg"/><Relationship Id="rId1" Type="http://schemas.openxmlformats.org/officeDocument/2006/relationships/slideLayout" Target="../slideLayouts/slideLayout24.xml"/><Relationship Id="rId6" Type="http://schemas.openxmlformats.org/officeDocument/2006/relationships/diagramColors" Target="../diagrams/colors7.xml"/><Relationship Id="rId5" Type="http://schemas.openxmlformats.org/officeDocument/2006/relationships/diagramQuickStyle" Target="../diagrams/quickStyle7.xml"/><Relationship Id="rId4" Type="http://schemas.openxmlformats.org/officeDocument/2006/relationships/diagramLayout" Target="../diagrams/layout7.xml"/></Relationships>
</file>

<file path=ppt/slides/_rels/slide62.xml.rels><?xml version="1.0" encoding="UTF-8" standalone="yes"?>
<Relationships xmlns="http://schemas.openxmlformats.org/package/2006/relationships"><Relationship Id="rId3" Type="http://schemas.openxmlformats.org/officeDocument/2006/relationships/image" Target="../media/image157.jpeg"/><Relationship Id="rId2" Type="http://schemas.openxmlformats.org/officeDocument/2006/relationships/image" Target="../media/image156.jpeg"/><Relationship Id="rId1" Type="http://schemas.openxmlformats.org/officeDocument/2006/relationships/slideLayout" Target="../slideLayouts/slideLayout24.xml"/><Relationship Id="rId4" Type="http://schemas.openxmlformats.org/officeDocument/2006/relationships/image" Target="../media/image57.png"/></Relationships>
</file>

<file path=ppt/slides/_rels/slide63.xml.rels><?xml version="1.0" encoding="UTF-8" standalone="yes"?>
<Relationships xmlns="http://schemas.openxmlformats.org/package/2006/relationships"><Relationship Id="rId3" Type="http://schemas.openxmlformats.org/officeDocument/2006/relationships/image" Target="../media/image159.png"/><Relationship Id="rId2" Type="http://schemas.openxmlformats.org/officeDocument/2006/relationships/image" Target="../media/image158.jpeg"/><Relationship Id="rId1" Type="http://schemas.openxmlformats.org/officeDocument/2006/relationships/slideLayout" Target="../slideLayouts/slideLayout24.xml"/><Relationship Id="rId4" Type="http://schemas.openxmlformats.org/officeDocument/2006/relationships/image" Target="../media/image57.png"/></Relationships>
</file>

<file path=ppt/slides/_rels/slide64.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160.png"/><Relationship Id="rId1" Type="http://schemas.openxmlformats.org/officeDocument/2006/relationships/slideLayout" Target="../slideLayouts/slideLayout24.xml"/></Relationships>
</file>

<file path=ppt/slides/_rels/slide65.xml.rels><?xml version="1.0" encoding="UTF-8" standalone="yes"?>
<Relationships xmlns="http://schemas.openxmlformats.org/package/2006/relationships"><Relationship Id="rId3" Type="http://schemas.openxmlformats.org/officeDocument/2006/relationships/image" Target="../media/image162.png"/><Relationship Id="rId2" Type="http://schemas.openxmlformats.org/officeDocument/2006/relationships/image" Target="../media/image161.gif"/><Relationship Id="rId1" Type="http://schemas.openxmlformats.org/officeDocument/2006/relationships/slideLayout" Target="../slideLayouts/slideLayout25.xml"/><Relationship Id="rId4" Type="http://schemas.openxmlformats.org/officeDocument/2006/relationships/image" Target="../media/image57.png"/></Relationships>
</file>

<file path=ppt/slides/_rels/slide66.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163.jpeg"/><Relationship Id="rId1" Type="http://schemas.openxmlformats.org/officeDocument/2006/relationships/slideLayout" Target="../slideLayouts/slideLayout92.xml"/></Relationships>
</file>

<file path=ppt/slides/_rels/slide67.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164.png"/><Relationship Id="rId1" Type="http://schemas.openxmlformats.org/officeDocument/2006/relationships/slideLayout" Target="../slideLayouts/slideLayout92.xml"/></Relationships>
</file>

<file path=ppt/slides/_rels/slide68.xml.rels><?xml version="1.0" encoding="UTF-8" standalone="yes"?>
<Relationships xmlns="http://schemas.openxmlformats.org/package/2006/relationships"><Relationship Id="rId3" Type="http://schemas.openxmlformats.org/officeDocument/2006/relationships/image" Target="../media/image166.jpeg"/><Relationship Id="rId2" Type="http://schemas.openxmlformats.org/officeDocument/2006/relationships/image" Target="../media/image165.png"/><Relationship Id="rId1" Type="http://schemas.openxmlformats.org/officeDocument/2006/relationships/slideLayout" Target="../slideLayouts/slideLayout24.xml"/><Relationship Id="rId6" Type="http://schemas.openxmlformats.org/officeDocument/2006/relationships/image" Target="../media/image57.png"/><Relationship Id="rId5" Type="http://schemas.openxmlformats.org/officeDocument/2006/relationships/image" Target="../media/image168.jpeg"/><Relationship Id="rId4" Type="http://schemas.openxmlformats.org/officeDocument/2006/relationships/image" Target="../media/image167.jpeg"/></Relationships>
</file>

<file path=ppt/slides/_rels/slide69.xml.rels><?xml version="1.0" encoding="UTF-8" standalone="yes"?>
<Relationships xmlns="http://schemas.openxmlformats.org/package/2006/relationships"><Relationship Id="rId3" Type="http://schemas.openxmlformats.org/officeDocument/2006/relationships/image" Target="../media/image170.jpeg"/><Relationship Id="rId2" Type="http://schemas.openxmlformats.org/officeDocument/2006/relationships/image" Target="../media/image169.jpeg"/><Relationship Id="rId1" Type="http://schemas.openxmlformats.org/officeDocument/2006/relationships/slideLayout" Target="../slideLayouts/slideLayout24.xml"/><Relationship Id="rId5" Type="http://schemas.openxmlformats.org/officeDocument/2006/relationships/image" Target="../media/image57.png"/><Relationship Id="rId4" Type="http://schemas.openxmlformats.org/officeDocument/2006/relationships/image" Target="../media/image171.jpeg"/></Relationships>
</file>

<file path=ppt/slides/_rels/slide70.xml.rels><?xml version="1.0" encoding="UTF-8" standalone="yes"?>
<Relationships xmlns="http://schemas.openxmlformats.org/package/2006/relationships"><Relationship Id="rId3" Type="http://schemas.openxmlformats.org/officeDocument/2006/relationships/image" Target="../media/image172.jpeg"/><Relationship Id="rId2" Type="http://schemas.openxmlformats.org/officeDocument/2006/relationships/image" Target="../media/image51.jpeg"/><Relationship Id="rId1" Type="http://schemas.openxmlformats.org/officeDocument/2006/relationships/slideLayout" Target="../slideLayouts/slideLayout24.xml"/><Relationship Id="rId4" Type="http://schemas.openxmlformats.org/officeDocument/2006/relationships/image" Target="../media/image57.png"/></Relationships>
</file>

<file path=ppt/slides/_rels/slide71.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Layout" Target="../slideLayouts/slideLayout179.xml"/></Relationships>
</file>

<file path=ppt/slides/_rels/slide72.xml.rels><?xml version="1.0" encoding="UTF-8" standalone="yes"?>
<Relationships xmlns="http://schemas.openxmlformats.org/package/2006/relationships"><Relationship Id="rId8" Type="http://schemas.openxmlformats.org/officeDocument/2006/relationships/oleObject" Target="../embeddings/oleObject1.bin"/><Relationship Id="rId13" Type="http://schemas.openxmlformats.org/officeDocument/2006/relationships/image" Target="../media/image182.png"/><Relationship Id="rId3" Type="http://schemas.openxmlformats.org/officeDocument/2006/relationships/image" Target="../media/image174.jpeg"/><Relationship Id="rId7" Type="http://schemas.openxmlformats.org/officeDocument/2006/relationships/image" Target="../media/image178.png"/><Relationship Id="rId12" Type="http://schemas.openxmlformats.org/officeDocument/2006/relationships/image" Target="../media/image181.gif"/><Relationship Id="rId2" Type="http://schemas.openxmlformats.org/officeDocument/2006/relationships/image" Target="../media/image173.jpeg"/><Relationship Id="rId1" Type="http://schemas.openxmlformats.org/officeDocument/2006/relationships/slideLayout" Target="../slideLayouts/slideLayout24.xml"/><Relationship Id="rId6" Type="http://schemas.openxmlformats.org/officeDocument/2006/relationships/image" Target="../media/image177.gif"/><Relationship Id="rId11" Type="http://schemas.openxmlformats.org/officeDocument/2006/relationships/image" Target="../media/image180.wmf"/><Relationship Id="rId5" Type="http://schemas.openxmlformats.org/officeDocument/2006/relationships/image" Target="../media/image176.gif"/><Relationship Id="rId10" Type="http://schemas.openxmlformats.org/officeDocument/2006/relationships/oleObject" Target="../embeddings/oleObject2.bin"/><Relationship Id="rId4" Type="http://schemas.openxmlformats.org/officeDocument/2006/relationships/image" Target="../media/image175.gif"/><Relationship Id="rId9" Type="http://schemas.openxmlformats.org/officeDocument/2006/relationships/image" Target="../media/image179.wmf"/><Relationship Id="rId14" Type="http://schemas.openxmlformats.org/officeDocument/2006/relationships/image" Target="../media/image57.png"/></Relationships>
</file>

<file path=ppt/slides/_rels/slide73.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notesSlide" Target="../notesSlides/notesSlide2.xml"/><Relationship Id="rId1" Type="http://schemas.openxmlformats.org/officeDocument/2006/relationships/slideLayout" Target="../slideLayouts/slideLayout196.xml"/></Relationships>
</file>

<file path=ppt/slides/_rels/slide74.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notesSlide" Target="../notesSlides/notesSlide3.xml"/><Relationship Id="rId1" Type="http://schemas.openxmlformats.org/officeDocument/2006/relationships/slideLayout" Target="../slideLayouts/slideLayout30.xml"/></Relationships>
</file>

<file path=ppt/slides/_rels/slide75.xml.rels><?xml version="1.0" encoding="UTF-8" standalone="yes"?>
<Relationships xmlns="http://schemas.openxmlformats.org/package/2006/relationships"><Relationship Id="rId3" Type="http://schemas.openxmlformats.org/officeDocument/2006/relationships/image" Target="../media/image184.jpeg"/><Relationship Id="rId2" Type="http://schemas.openxmlformats.org/officeDocument/2006/relationships/image" Target="../media/image183.jpeg"/><Relationship Id="rId1" Type="http://schemas.openxmlformats.org/officeDocument/2006/relationships/slideLayout" Target="../slideLayouts/slideLayout24.xml"/><Relationship Id="rId4" Type="http://schemas.openxmlformats.org/officeDocument/2006/relationships/image" Target="../media/image57.png"/></Relationships>
</file>

<file path=ppt/slides/_rels/slide76.xml.rels><?xml version="1.0" encoding="UTF-8" standalone="yes"?>
<Relationships xmlns="http://schemas.openxmlformats.org/package/2006/relationships"><Relationship Id="rId3" Type="http://schemas.openxmlformats.org/officeDocument/2006/relationships/image" Target="../media/image186.jpeg"/><Relationship Id="rId2" Type="http://schemas.openxmlformats.org/officeDocument/2006/relationships/image" Target="../media/image185.jpeg"/><Relationship Id="rId1" Type="http://schemas.openxmlformats.org/officeDocument/2006/relationships/slideLayout" Target="../slideLayouts/slideLayout24.xml"/><Relationship Id="rId5" Type="http://schemas.openxmlformats.org/officeDocument/2006/relationships/image" Target="../media/image57.png"/><Relationship Id="rId4" Type="http://schemas.openxmlformats.org/officeDocument/2006/relationships/image" Target="../media/image187.jpeg"/></Relationships>
</file>

<file path=ppt/slides/_rels/slide77.xml.rels><?xml version="1.0" encoding="UTF-8" standalone="yes"?>
<Relationships xmlns="http://schemas.openxmlformats.org/package/2006/relationships"><Relationship Id="rId3" Type="http://schemas.openxmlformats.org/officeDocument/2006/relationships/image" Target="../media/image189.png"/><Relationship Id="rId2" Type="http://schemas.openxmlformats.org/officeDocument/2006/relationships/image" Target="../media/image188.png"/><Relationship Id="rId1" Type="http://schemas.openxmlformats.org/officeDocument/2006/relationships/slideLayout" Target="../slideLayouts/slideLayout160.xml"/><Relationship Id="rId6" Type="http://schemas.openxmlformats.org/officeDocument/2006/relationships/image" Target="../media/image57.png"/><Relationship Id="rId5" Type="http://schemas.openxmlformats.org/officeDocument/2006/relationships/image" Target="../media/image191.jpeg"/><Relationship Id="rId4" Type="http://schemas.openxmlformats.org/officeDocument/2006/relationships/image" Target="../media/image190.jpeg"/></Relationships>
</file>

<file path=ppt/slides/_rels/slide78.xml.rels><?xml version="1.0" encoding="UTF-8" standalone="yes"?>
<Relationships xmlns="http://schemas.openxmlformats.org/package/2006/relationships"><Relationship Id="rId3" Type="http://schemas.openxmlformats.org/officeDocument/2006/relationships/image" Target="../media/image193.jpg"/><Relationship Id="rId2" Type="http://schemas.openxmlformats.org/officeDocument/2006/relationships/image" Target="../media/image192.png"/><Relationship Id="rId1" Type="http://schemas.openxmlformats.org/officeDocument/2006/relationships/slideLayout" Target="../slideLayouts/slideLayout160.xml"/><Relationship Id="rId4" Type="http://schemas.openxmlformats.org/officeDocument/2006/relationships/image" Target="../media/image57.png"/></Relationships>
</file>

<file path=ppt/slides/_rels/slide79.xml.rels><?xml version="1.0" encoding="UTF-8" standalone="yes"?>
<Relationships xmlns="http://schemas.openxmlformats.org/package/2006/relationships"><Relationship Id="rId8" Type="http://schemas.openxmlformats.org/officeDocument/2006/relationships/image" Target="../media/image57.png"/><Relationship Id="rId3" Type="http://schemas.openxmlformats.org/officeDocument/2006/relationships/diagramData" Target="../diagrams/data8.xml"/><Relationship Id="rId7" Type="http://schemas.microsoft.com/office/2007/relationships/diagramDrawing" Target="../diagrams/drawing8.xml"/><Relationship Id="rId2" Type="http://schemas.openxmlformats.org/officeDocument/2006/relationships/image" Target="../media/image194.jpeg"/><Relationship Id="rId1" Type="http://schemas.openxmlformats.org/officeDocument/2006/relationships/slideLayout" Target="../slideLayouts/slideLayout24.xml"/><Relationship Id="rId6" Type="http://schemas.openxmlformats.org/officeDocument/2006/relationships/diagramColors" Target="../diagrams/colors8.xml"/><Relationship Id="rId5" Type="http://schemas.openxmlformats.org/officeDocument/2006/relationships/diagramQuickStyle" Target="../diagrams/quickStyle8.xml"/><Relationship Id="rId4" Type="http://schemas.openxmlformats.org/officeDocument/2006/relationships/diagramLayout" Target="../diagrams/layout8.xml"/></Relationships>
</file>

<file path=ppt/slides/_rels/slide80.xml.rels><?xml version="1.0" encoding="UTF-8" standalone="yes"?>
<Relationships xmlns="http://schemas.openxmlformats.org/package/2006/relationships"><Relationship Id="rId3" Type="http://schemas.openxmlformats.org/officeDocument/2006/relationships/image" Target="../media/image196.png"/><Relationship Id="rId2" Type="http://schemas.openxmlformats.org/officeDocument/2006/relationships/image" Target="../media/image195.wmf"/><Relationship Id="rId1" Type="http://schemas.openxmlformats.org/officeDocument/2006/relationships/slideLayout" Target="../slideLayouts/slideLayout219.xml"/><Relationship Id="rId6" Type="http://schemas.openxmlformats.org/officeDocument/2006/relationships/image" Target="../media/image57.png"/><Relationship Id="rId5" Type="http://schemas.openxmlformats.org/officeDocument/2006/relationships/image" Target="../media/image198.wmf"/><Relationship Id="rId4" Type="http://schemas.openxmlformats.org/officeDocument/2006/relationships/image" Target="../media/image197.wmf"/></Relationships>
</file>

<file path=ppt/slides/_rels/slide81.xml.rels><?xml version="1.0" encoding="UTF-8" standalone="yes"?>
<Relationships xmlns="http://schemas.openxmlformats.org/package/2006/relationships"><Relationship Id="rId3" Type="http://schemas.openxmlformats.org/officeDocument/2006/relationships/image" Target="../media/image200.jpeg"/><Relationship Id="rId2" Type="http://schemas.openxmlformats.org/officeDocument/2006/relationships/image" Target="../media/image199.jpeg"/><Relationship Id="rId1" Type="http://schemas.openxmlformats.org/officeDocument/2006/relationships/slideLayout" Target="../slideLayouts/slideLayout24.xml"/><Relationship Id="rId4" Type="http://schemas.openxmlformats.org/officeDocument/2006/relationships/image" Target="../media/image57.png"/></Relationships>
</file>

<file path=ppt/slides/_rels/slide82.xml.rels><?xml version="1.0" encoding="UTF-8" standalone="yes"?>
<Relationships xmlns="http://schemas.openxmlformats.org/package/2006/relationships"><Relationship Id="rId3" Type="http://schemas.openxmlformats.org/officeDocument/2006/relationships/slide" Target="slide34.xml"/><Relationship Id="rId2" Type="http://schemas.openxmlformats.org/officeDocument/2006/relationships/image" Target="../media/image97.jpeg"/><Relationship Id="rId1" Type="http://schemas.openxmlformats.org/officeDocument/2006/relationships/slideLayout" Target="../slideLayouts/slideLayout24.xml"/><Relationship Id="rId4" Type="http://schemas.openxmlformats.org/officeDocument/2006/relationships/image" Target="../media/image57.png"/></Relationships>
</file>

<file path=ppt/slides/_rels/slide83.xml.rels><?xml version="1.0" encoding="UTF-8" standalone="yes"?>
<Relationships xmlns="http://schemas.openxmlformats.org/package/2006/relationships"><Relationship Id="rId8" Type="http://schemas.openxmlformats.org/officeDocument/2006/relationships/image" Target="../media/image202.png"/><Relationship Id="rId3" Type="http://schemas.openxmlformats.org/officeDocument/2006/relationships/diagramData" Target="../diagrams/data9.xml"/><Relationship Id="rId7" Type="http://schemas.microsoft.com/office/2007/relationships/diagramDrawing" Target="../diagrams/drawing9.xml"/><Relationship Id="rId2" Type="http://schemas.openxmlformats.org/officeDocument/2006/relationships/image" Target="../media/image201.jpeg"/><Relationship Id="rId1" Type="http://schemas.openxmlformats.org/officeDocument/2006/relationships/slideLayout" Target="../slideLayouts/slideLayout24.xml"/><Relationship Id="rId6" Type="http://schemas.openxmlformats.org/officeDocument/2006/relationships/diagramColors" Target="../diagrams/colors9.xml"/><Relationship Id="rId5" Type="http://schemas.openxmlformats.org/officeDocument/2006/relationships/diagramQuickStyle" Target="../diagrams/quickStyle9.xml"/><Relationship Id="rId10" Type="http://schemas.openxmlformats.org/officeDocument/2006/relationships/image" Target="../media/image57.png"/><Relationship Id="rId4" Type="http://schemas.openxmlformats.org/officeDocument/2006/relationships/diagramLayout" Target="../diagrams/layout9.xml"/><Relationship Id="rId9" Type="http://schemas.openxmlformats.org/officeDocument/2006/relationships/image" Target="../media/image203.png"/></Relationships>
</file>

<file path=ppt/slides/_rels/slide84.xml.rels><?xml version="1.0" encoding="UTF-8" standalone="yes"?>
<Relationships xmlns="http://schemas.openxmlformats.org/package/2006/relationships"><Relationship Id="rId3" Type="http://schemas.openxmlformats.org/officeDocument/2006/relationships/image" Target="../media/image205.jpeg"/><Relationship Id="rId2" Type="http://schemas.openxmlformats.org/officeDocument/2006/relationships/image" Target="../media/image204.jpeg"/><Relationship Id="rId1" Type="http://schemas.openxmlformats.org/officeDocument/2006/relationships/slideLayout" Target="../slideLayouts/slideLayout24.xml"/><Relationship Id="rId4" Type="http://schemas.openxmlformats.org/officeDocument/2006/relationships/image" Target="../media/image57.png"/></Relationships>
</file>

<file path=ppt/slides/_rels/slide85.xml.rels><?xml version="1.0" encoding="UTF-8" standalone="yes"?>
<Relationships xmlns="http://schemas.openxmlformats.org/package/2006/relationships"><Relationship Id="rId3" Type="http://schemas.openxmlformats.org/officeDocument/2006/relationships/image" Target="../media/image207.gif"/><Relationship Id="rId2" Type="http://schemas.openxmlformats.org/officeDocument/2006/relationships/image" Target="../media/image206.jpeg"/><Relationship Id="rId1" Type="http://schemas.openxmlformats.org/officeDocument/2006/relationships/slideLayout" Target="../slideLayouts/slideLayout24.xml"/><Relationship Id="rId4" Type="http://schemas.openxmlformats.org/officeDocument/2006/relationships/image" Target="../media/image57.png"/></Relationships>
</file>

<file path=ppt/slides/_rels/slide86.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208.jpeg"/><Relationship Id="rId1" Type="http://schemas.openxmlformats.org/officeDocument/2006/relationships/slideLayout" Target="../slideLayouts/slideLayout227.xml"/></Relationships>
</file>

<file path=ppt/slides/_rels/slide87.xml.rels><?xml version="1.0" encoding="UTF-8" standalone="yes"?>
<Relationships xmlns="http://schemas.openxmlformats.org/package/2006/relationships"><Relationship Id="rId8" Type="http://schemas.openxmlformats.org/officeDocument/2006/relationships/image" Target="../media/image57.png"/><Relationship Id="rId3" Type="http://schemas.openxmlformats.org/officeDocument/2006/relationships/image" Target="../media/image209.jpeg"/><Relationship Id="rId7" Type="http://schemas.openxmlformats.org/officeDocument/2006/relationships/image" Target="../media/image213.jpeg"/><Relationship Id="rId2" Type="http://schemas.openxmlformats.org/officeDocument/2006/relationships/image" Target="../media/image199.jpeg"/><Relationship Id="rId1" Type="http://schemas.openxmlformats.org/officeDocument/2006/relationships/slideLayout" Target="../slideLayouts/slideLayout24.xml"/><Relationship Id="rId6" Type="http://schemas.openxmlformats.org/officeDocument/2006/relationships/image" Target="../media/image212.jpeg"/><Relationship Id="rId5" Type="http://schemas.openxmlformats.org/officeDocument/2006/relationships/image" Target="../media/image211.jpeg"/><Relationship Id="rId4" Type="http://schemas.openxmlformats.org/officeDocument/2006/relationships/image" Target="../media/image210.jpeg"/></Relationships>
</file>

<file path=ppt/slides/_rels/slide88.xml.rels><?xml version="1.0" encoding="UTF-8" standalone="yes"?>
<Relationships xmlns="http://schemas.openxmlformats.org/package/2006/relationships"><Relationship Id="rId3" Type="http://schemas.openxmlformats.org/officeDocument/2006/relationships/image" Target="../media/image215.jpeg"/><Relationship Id="rId2" Type="http://schemas.openxmlformats.org/officeDocument/2006/relationships/image" Target="../media/image214.jpeg"/><Relationship Id="rId1" Type="http://schemas.openxmlformats.org/officeDocument/2006/relationships/slideLayout" Target="../slideLayouts/slideLayout24.xml"/><Relationship Id="rId4" Type="http://schemas.openxmlformats.org/officeDocument/2006/relationships/image" Target="../media/image57.png"/></Relationships>
</file>

<file path=ppt/slides/_rels/slide89.xml.rels><?xml version="1.0" encoding="UTF-8" standalone="yes"?>
<Relationships xmlns="http://schemas.openxmlformats.org/package/2006/relationships"><Relationship Id="rId3" Type="http://schemas.openxmlformats.org/officeDocument/2006/relationships/image" Target="../media/image216.jpeg"/><Relationship Id="rId2" Type="http://schemas.openxmlformats.org/officeDocument/2006/relationships/notesSlide" Target="../notesSlides/notesSlide4.xml"/><Relationship Id="rId1" Type="http://schemas.openxmlformats.org/officeDocument/2006/relationships/slideLayout" Target="../slideLayouts/slideLayout14.xml"/><Relationship Id="rId5" Type="http://schemas.openxmlformats.org/officeDocument/2006/relationships/image" Target="../media/image57.png"/><Relationship Id="rId4" Type="http://schemas.openxmlformats.org/officeDocument/2006/relationships/image" Target="../media/image217.jpeg"/></Relationships>
</file>

<file path=ppt/slides/_rels/slide90.xml.rels><?xml version="1.0" encoding="UTF-8" standalone="yes"?>
<Relationships xmlns="http://schemas.openxmlformats.org/package/2006/relationships"><Relationship Id="rId3" Type="http://schemas.openxmlformats.org/officeDocument/2006/relationships/image" Target="../media/image219.jpeg"/><Relationship Id="rId2" Type="http://schemas.openxmlformats.org/officeDocument/2006/relationships/image" Target="../media/image218.jpeg"/><Relationship Id="rId1" Type="http://schemas.openxmlformats.org/officeDocument/2006/relationships/slideLayout" Target="../slideLayouts/slideLayout13.xml"/><Relationship Id="rId4" Type="http://schemas.openxmlformats.org/officeDocument/2006/relationships/image" Target="../media/image57.png"/></Relationships>
</file>

<file path=ppt/slides/_rels/slide91.xml.rels><?xml version="1.0" encoding="UTF-8" standalone="yes"?>
<Relationships xmlns="http://schemas.openxmlformats.org/package/2006/relationships"><Relationship Id="rId3" Type="http://schemas.openxmlformats.org/officeDocument/2006/relationships/image" Target="../media/image221.jpeg"/><Relationship Id="rId2" Type="http://schemas.openxmlformats.org/officeDocument/2006/relationships/image" Target="../media/image220.png"/><Relationship Id="rId1" Type="http://schemas.openxmlformats.org/officeDocument/2006/relationships/slideLayout" Target="../slideLayouts/slideLayout24.xml"/><Relationship Id="rId5" Type="http://schemas.openxmlformats.org/officeDocument/2006/relationships/image" Target="../media/image57.png"/><Relationship Id="rId4" Type="http://schemas.openxmlformats.org/officeDocument/2006/relationships/image" Target="../media/image75.jpeg"/></Relationships>
</file>

<file path=ppt/slides/_rels/slide92.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Layout" Target="../slideLayouts/slideLayout64.xml"/></Relationships>
</file>

<file path=ppt/slides/_rels/slide95.xml.rels><?xml version="1.0" encoding="UTF-8" standalone="yes"?>
<Relationships xmlns="http://schemas.openxmlformats.org/package/2006/relationships"><Relationship Id="rId8" Type="http://schemas.microsoft.com/office/2007/relationships/diagramDrawing" Target="../diagrams/drawing10.xml"/><Relationship Id="rId3" Type="http://schemas.openxmlformats.org/officeDocument/2006/relationships/image" Target="../media/image222.jpg"/><Relationship Id="rId7" Type="http://schemas.openxmlformats.org/officeDocument/2006/relationships/diagramColors" Target="../diagrams/colors10.xml"/><Relationship Id="rId2" Type="http://schemas.openxmlformats.org/officeDocument/2006/relationships/notesSlide" Target="../notesSlides/notesSlide5.xml"/><Relationship Id="rId1" Type="http://schemas.openxmlformats.org/officeDocument/2006/relationships/slideLayout" Target="../slideLayouts/slideLayout70.xml"/><Relationship Id="rId6" Type="http://schemas.openxmlformats.org/officeDocument/2006/relationships/diagramQuickStyle" Target="../diagrams/quickStyle10.xml"/><Relationship Id="rId5" Type="http://schemas.openxmlformats.org/officeDocument/2006/relationships/diagramLayout" Target="../diagrams/layout10.xml"/><Relationship Id="rId4" Type="http://schemas.openxmlformats.org/officeDocument/2006/relationships/diagramData" Target="../diagrams/data10.xml"/><Relationship Id="rId9" Type="http://schemas.openxmlformats.org/officeDocument/2006/relationships/image" Target="../media/image57.png"/></Relationships>
</file>

<file path=ppt/slides/_rels/slide96.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188.png"/><Relationship Id="rId1" Type="http://schemas.openxmlformats.org/officeDocument/2006/relationships/slideLayout" Target="../slideLayouts/slideLayout92.xml"/></Relationships>
</file>

<file path=ppt/slides/_rels/slide97.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223.png"/><Relationship Id="rId1" Type="http://schemas.openxmlformats.org/officeDocument/2006/relationships/slideLayout" Target="../slideLayouts/slideLayout92.xml"/></Relationships>
</file>

<file path=ppt/slides/_rels/slide98.xml.rels><?xml version="1.0" encoding="UTF-8" standalone="yes"?>
<Relationships xmlns="http://schemas.openxmlformats.org/package/2006/relationships"><Relationship Id="rId3" Type="http://schemas.openxmlformats.org/officeDocument/2006/relationships/image" Target="../media/image225.jpeg"/><Relationship Id="rId2" Type="http://schemas.openxmlformats.org/officeDocument/2006/relationships/image" Target="../media/image224.jpeg"/><Relationship Id="rId1" Type="http://schemas.openxmlformats.org/officeDocument/2006/relationships/slideLayout" Target="../slideLayouts/slideLayout2.xml"/><Relationship Id="rId6" Type="http://schemas.openxmlformats.org/officeDocument/2006/relationships/image" Target="../media/image57.png"/><Relationship Id="rId5" Type="http://schemas.openxmlformats.org/officeDocument/2006/relationships/image" Target="../media/image227.jpeg"/><Relationship Id="rId4" Type="http://schemas.openxmlformats.org/officeDocument/2006/relationships/image" Target="../media/image226.png"/></Relationships>
</file>

<file path=ppt/slides/_rels/slide99.xml.rels><?xml version="1.0" encoding="UTF-8" standalone="yes"?>
<Relationships xmlns="http://schemas.openxmlformats.org/package/2006/relationships"><Relationship Id="rId3" Type="http://schemas.openxmlformats.org/officeDocument/2006/relationships/image" Target="../media/image229.png"/><Relationship Id="rId2" Type="http://schemas.openxmlformats.org/officeDocument/2006/relationships/image" Target="../media/image228.jpeg"/><Relationship Id="rId1" Type="http://schemas.openxmlformats.org/officeDocument/2006/relationships/slideLayout" Target="../slideLayouts/slideLayout2.xml"/><Relationship Id="rId5" Type="http://schemas.openxmlformats.org/officeDocument/2006/relationships/image" Target="../media/image57.png"/><Relationship Id="rId4" Type="http://schemas.openxmlformats.org/officeDocument/2006/relationships/image" Target="../media/image230.jpeg"/></Relationships>
</file>

<file path=ppt/slides/_rels/slide100.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231.jpeg"/><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232.png"/><Relationship Id="rId1" Type="http://schemas.openxmlformats.org/officeDocument/2006/relationships/slideLayout" Target="../slideLayouts/slideLayout13.xml"/></Relationships>
</file>

<file path=ppt/slides/_rels/slide102.xml.rels><?xml version="1.0" encoding="UTF-8" standalone="yes"?>
<Relationships xmlns="http://schemas.openxmlformats.org/package/2006/relationships"><Relationship Id="rId3" Type="http://schemas.openxmlformats.org/officeDocument/2006/relationships/image" Target="../media/image234.jpeg"/><Relationship Id="rId2" Type="http://schemas.openxmlformats.org/officeDocument/2006/relationships/image" Target="../media/image233.jpeg"/><Relationship Id="rId1" Type="http://schemas.openxmlformats.org/officeDocument/2006/relationships/slideLayout" Target="../slideLayouts/slideLayout24.xml"/><Relationship Id="rId6" Type="http://schemas.openxmlformats.org/officeDocument/2006/relationships/image" Target="../media/image57.png"/><Relationship Id="rId5" Type="http://schemas.openxmlformats.org/officeDocument/2006/relationships/image" Target="../media/image236.jpeg"/><Relationship Id="rId4" Type="http://schemas.openxmlformats.org/officeDocument/2006/relationships/image" Target="../media/image235.jpeg"/></Relationships>
</file>

<file path=ppt/slides/_rels/slide103.xml.rels><?xml version="1.0" encoding="UTF-8" standalone="yes"?>
<Relationships xmlns="http://schemas.openxmlformats.org/package/2006/relationships"><Relationship Id="rId8" Type="http://schemas.openxmlformats.org/officeDocument/2006/relationships/image" Target="../media/image57.png"/><Relationship Id="rId3" Type="http://schemas.openxmlformats.org/officeDocument/2006/relationships/hyperlink" Target="http://images.google.com.vn/imgres?imgurl=http://www.sil.si.edu/digitalcollections/hst/scientific-identity/thumbnails/TNSIL14-P003-02.jpg&amp;imgrefurl=http://www.sil.si.edu/digitalcollections/hst/scientific-identity/CF/display_results.cfm?alpha_sort=p&amp;h=240&amp;w=200&amp;sz=38&amp;hl=vi&amp;start=1&amp;tbnid=5qHM9DvEsqGgMM:&amp;tbnh=110&amp;tbnw=92&amp;prev=/images?q=William+Petty&amp;svnum=10&amp;hl=vi&amp;lr=&amp;sa=G" TargetMode="External"/><Relationship Id="rId7" Type="http://schemas.openxmlformats.org/officeDocument/2006/relationships/image" Target="../media/image240.jpeg"/><Relationship Id="rId2" Type="http://schemas.openxmlformats.org/officeDocument/2006/relationships/image" Target="../media/image237.jpeg"/><Relationship Id="rId1" Type="http://schemas.openxmlformats.org/officeDocument/2006/relationships/slideLayout" Target="../slideLayouts/slideLayout24.xml"/><Relationship Id="rId6" Type="http://schemas.openxmlformats.org/officeDocument/2006/relationships/hyperlink" Target="http://images.google.com.vn/imgres?imgurl=http://www.econ.duke.edu/Economists/Gifs/Ricardo.gif&amp;imgrefurl=http://www.econ.duke.edu/Economists/&amp;h=372&amp;w=323&amp;sz=47&amp;hl=vi&amp;start=1&amp;tbnid=IVKW2A20wod7uM:&amp;tbnh=122&amp;tbnw=106&amp;prev=/images?q=David+Ricardo&amp;svnum=10&amp;hl=vi&amp;lr=&amp;sa=G" TargetMode="External"/><Relationship Id="rId5" Type="http://schemas.openxmlformats.org/officeDocument/2006/relationships/image" Target="../media/image239.png"/><Relationship Id="rId4" Type="http://schemas.openxmlformats.org/officeDocument/2006/relationships/image" Target="../media/image238.jpeg"/></Relationships>
</file>

<file path=ppt/slides/_rels/slide104.xml.rels><?xml version="1.0" encoding="UTF-8" standalone="yes"?>
<Relationships xmlns="http://schemas.openxmlformats.org/package/2006/relationships"><Relationship Id="rId3" Type="http://schemas.openxmlformats.org/officeDocument/2006/relationships/image" Target="../media/image242.jpeg"/><Relationship Id="rId2" Type="http://schemas.openxmlformats.org/officeDocument/2006/relationships/image" Target="../media/image241.jpeg"/><Relationship Id="rId1" Type="http://schemas.openxmlformats.org/officeDocument/2006/relationships/slideLayout" Target="../slideLayouts/slideLayout24.xml"/><Relationship Id="rId4" Type="http://schemas.openxmlformats.org/officeDocument/2006/relationships/image" Target="../media/image57.png"/></Relationships>
</file>

<file path=ppt/slides/_rels/slide105.xml.rels><?xml version="1.0" encoding="UTF-8" standalone="yes"?>
<Relationships xmlns="http://schemas.openxmlformats.org/package/2006/relationships"><Relationship Id="rId3" Type="http://schemas.openxmlformats.org/officeDocument/2006/relationships/image" Target="../media/image244.png"/><Relationship Id="rId2" Type="http://schemas.openxmlformats.org/officeDocument/2006/relationships/image" Target="../media/image243.jpg"/><Relationship Id="rId1" Type="http://schemas.openxmlformats.org/officeDocument/2006/relationships/slideLayout" Target="../slideLayouts/slideLayout24.xml"/><Relationship Id="rId4" Type="http://schemas.openxmlformats.org/officeDocument/2006/relationships/image" Target="../media/image57.png"/></Relationships>
</file>

<file path=ppt/slides/_rels/slide106.xml.rels><?xml version="1.0" encoding="UTF-8" standalone="yes"?>
<Relationships xmlns="http://schemas.openxmlformats.org/package/2006/relationships"><Relationship Id="rId3" Type="http://schemas.openxmlformats.org/officeDocument/2006/relationships/image" Target="../media/image246.png"/><Relationship Id="rId2" Type="http://schemas.openxmlformats.org/officeDocument/2006/relationships/image" Target="../media/image245.jpeg"/><Relationship Id="rId1" Type="http://schemas.openxmlformats.org/officeDocument/2006/relationships/slideLayout" Target="../slideLayouts/slideLayout24.xml"/><Relationship Id="rId4" Type="http://schemas.openxmlformats.org/officeDocument/2006/relationships/image" Target="../media/image57.png"/></Relationships>
</file>

<file path=ppt/slides/_rels/slide107.xml.rels><?xml version="1.0" encoding="UTF-8" standalone="yes"?>
<Relationships xmlns="http://schemas.openxmlformats.org/package/2006/relationships"><Relationship Id="rId8" Type="http://schemas.openxmlformats.org/officeDocument/2006/relationships/image" Target="../media/image57.png"/><Relationship Id="rId3" Type="http://schemas.openxmlformats.org/officeDocument/2006/relationships/image" Target="../media/image248.png"/><Relationship Id="rId7" Type="http://schemas.openxmlformats.org/officeDocument/2006/relationships/image" Target="../media/image252.png"/><Relationship Id="rId2" Type="http://schemas.openxmlformats.org/officeDocument/2006/relationships/image" Target="../media/image247.jpeg"/><Relationship Id="rId1" Type="http://schemas.openxmlformats.org/officeDocument/2006/relationships/slideLayout" Target="../slideLayouts/slideLayout24.xml"/><Relationship Id="rId6" Type="http://schemas.openxmlformats.org/officeDocument/2006/relationships/image" Target="../media/image251.png"/><Relationship Id="rId5" Type="http://schemas.openxmlformats.org/officeDocument/2006/relationships/image" Target="../media/image250.jpeg"/><Relationship Id="rId4" Type="http://schemas.openxmlformats.org/officeDocument/2006/relationships/image" Target="../media/image249.jpeg"/></Relationships>
</file>

<file path=ppt/slides/_rels/slide108.xml.rels><?xml version="1.0" encoding="UTF-8" standalone="yes"?>
<Relationships xmlns="http://schemas.openxmlformats.org/package/2006/relationships"><Relationship Id="rId3" Type="http://schemas.openxmlformats.org/officeDocument/2006/relationships/image" Target="../media/image254.jpeg"/><Relationship Id="rId2" Type="http://schemas.openxmlformats.org/officeDocument/2006/relationships/image" Target="../media/image253.jpeg"/><Relationship Id="rId1" Type="http://schemas.openxmlformats.org/officeDocument/2006/relationships/slideLayout" Target="../slideLayouts/slideLayout24.xml"/><Relationship Id="rId6" Type="http://schemas.openxmlformats.org/officeDocument/2006/relationships/image" Target="../media/image57.png"/><Relationship Id="rId5" Type="http://schemas.openxmlformats.org/officeDocument/2006/relationships/image" Target="../media/image256.jpeg"/><Relationship Id="rId4" Type="http://schemas.openxmlformats.org/officeDocument/2006/relationships/image" Target="../media/image255.jpeg"/></Relationships>
</file>

<file path=ppt/slides/_rels/slide109.xml.rels><?xml version="1.0" encoding="UTF-8" standalone="yes"?>
<Relationships xmlns="http://schemas.openxmlformats.org/package/2006/relationships"><Relationship Id="rId3" Type="http://schemas.openxmlformats.org/officeDocument/2006/relationships/image" Target="../media/image258.jpeg"/><Relationship Id="rId2" Type="http://schemas.openxmlformats.org/officeDocument/2006/relationships/image" Target="../media/image257.jpeg"/><Relationship Id="rId1" Type="http://schemas.openxmlformats.org/officeDocument/2006/relationships/slideLayout" Target="../slideLayouts/slideLayout24.xml"/><Relationship Id="rId5" Type="http://schemas.openxmlformats.org/officeDocument/2006/relationships/image" Target="../media/image57.png"/><Relationship Id="rId4" Type="http://schemas.openxmlformats.org/officeDocument/2006/relationships/image" Target="../media/image259.jpeg"/></Relationships>
</file>

<file path=ppt/slides/_rels/slide110.xml.rels><?xml version="1.0" encoding="UTF-8" standalone="yes"?>
<Relationships xmlns="http://schemas.openxmlformats.org/package/2006/relationships"><Relationship Id="rId3" Type="http://schemas.openxmlformats.org/officeDocument/2006/relationships/image" Target="../media/image261.jpeg"/><Relationship Id="rId2" Type="http://schemas.openxmlformats.org/officeDocument/2006/relationships/image" Target="../media/image260.jpeg"/><Relationship Id="rId1" Type="http://schemas.openxmlformats.org/officeDocument/2006/relationships/slideLayout" Target="../slideLayouts/slideLayout13.xml"/><Relationship Id="rId4" Type="http://schemas.openxmlformats.org/officeDocument/2006/relationships/image" Target="../media/image57.png"/></Relationships>
</file>

<file path=ppt/slides/_rels/slide111.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notesSlide" Target="../notesSlides/notesSlide6.xml"/><Relationship Id="rId1" Type="http://schemas.openxmlformats.org/officeDocument/2006/relationships/slideLayout" Target="../slideLayouts/slideLayout178.xml"/></Relationships>
</file>

<file path=ppt/slides/_rels/slide112.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262.png"/><Relationship Id="rId1" Type="http://schemas.openxmlformats.org/officeDocument/2006/relationships/slideLayout" Target="../slideLayouts/slideLayout13.xml"/></Relationships>
</file>

<file path=ppt/slides/_rels/slide113.xml.rels><?xml version="1.0" encoding="UTF-8" standalone="yes"?>
<Relationships xmlns="http://schemas.openxmlformats.org/package/2006/relationships"><Relationship Id="rId3" Type="http://schemas.openxmlformats.org/officeDocument/2006/relationships/image" Target="../media/image264.png"/><Relationship Id="rId2" Type="http://schemas.openxmlformats.org/officeDocument/2006/relationships/image" Target="../media/image263.png"/><Relationship Id="rId1" Type="http://schemas.openxmlformats.org/officeDocument/2006/relationships/slideLayout" Target="../slideLayouts/slideLayout24.xml"/><Relationship Id="rId4" Type="http://schemas.openxmlformats.org/officeDocument/2006/relationships/image" Target="../media/image57.png"/></Relationships>
</file>

<file path=ppt/slides/_rels/slide114.xml.rels><?xml version="1.0" encoding="UTF-8" standalone="yes"?>
<Relationships xmlns="http://schemas.openxmlformats.org/package/2006/relationships"><Relationship Id="rId3" Type="http://schemas.openxmlformats.org/officeDocument/2006/relationships/image" Target="../media/image266.jpg"/><Relationship Id="rId2" Type="http://schemas.openxmlformats.org/officeDocument/2006/relationships/image" Target="../media/image265.png"/><Relationship Id="rId1" Type="http://schemas.openxmlformats.org/officeDocument/2006/relationships/slideLayout" Target="../slideLayouts/slideLayout13.xml"/><Relationship Id="rId4" Type="http://schemas.openxmlformats.org/officeDocument/2006/relationships/image" Target="../media/image57.png"/></Relationships>
</file>

<file path=ppt/slides/_rels/slide115.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267.jpeg"/><Relationship Id="rId1" Type="http://schemas.openxmlformats.org/officeDocument/2006/relationships/slideLayout" Target="../slideLayouts/slideLayout13.xml"/></Relationships>
</file>

<file path=ppt/slides/_rels/slide116.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268.png"/><Relationship Id="rId1" Type="http://schemas.openxmlformats.org/officeDocument/2006/relationships/slideLayout" Target="../slideLayouts/slideLayout24.xml"/></Relationships>
</file>

<file path=ppt/slides/_rels/slide117.xml.rels><?xml version="1.0" encoding="UTF-8" standalone="yes"?>
<Relationships xmlns="http://schemas.openxmlformats.org/package/2006/relationships"><Relationship Id="rId3" Type="http://schemas.openxmlformats.org/officeDocument/2006/relationships/image" Target="../media/image270.png"/><Relationship Id="rId2" Type="http://schemas.openxmlformats.org/officeDocument/2006/relationships/image" Target="../media/image269.jpeg"/><Relationship Id="rId1" Type="http://schemas.openxmlformats.org/officeDocument/2006/relationships/slideLayout" Target="../slideLayouts/slideLayout24.xml"/><Relationship Id="rId5" Type="http://schemas.openxmlformats.org/officeDocument/2006/relationships/image" Target="../media/image57.png"/><Relationship Id="rId4" Type="http://schemas.openxmlformats.org/officeDocument/2006/relationships/image" Target="../media/image271.png"/></Relationships>
</file>

<file path=ppt/slides/_rels/slide118.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272.png"/><Relationship Id="rId1" Type="http://schemas.openxmlformats.org/officeDocument/2006/relationships/slideLayout" Target="../slideLayouts/slideLayout13.xml"/></Relationships>
</file>

<file path=ppt/slides/_rels/slide119.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Layout" Target="../slideLayouts/slideLayout2.xml"/></Relationships>
</file>

<file path=ppt/slides/_rels/slide120.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273.jpeg"/><Relationship Id="rId1" Type="http://schemas.openxmlformats.org/officeDocument/2006/relationships/slideLayout" Target="../slideLayouts/slideLayout12.xml"/></Relationships>
</file>

<file path=ppt/slides/_rels/slide121.xml.rels><?xml version="1.0" encoding="UTF-8" standalone="yes"?>
<Relationships xmlns="http://schemas.openxmlformats.org/package/2006/relationships"><Relationship Id="rId3" Type="http://schemas.openxmlformats.org/officeDocument/2006/relationships/image" Target="../media/image275.png"/><Relationship Id="rId7" Type="http://schemas.openxmlformats.org/officeDocument/2006/relationships/image" Target="../media/image57.png"/><Relationship Id="rId2" Type="http://schemas.openxmlformats.org/officeDocument/2006/relationships/image" Target="../media/image274.png"/><Relationship Id="rId1" Type="http://schemas.openxmlformats.org/officeDocument/2006/relationships/slideLayout" Target="../slideLayouts/slideLayout24.xml"/><Relationship Id="rId6" Type="http://schemas.openxmlformats.org/officeDocument/2006/relationships/image" Target="../media/image278.png"/><Relationship Id="rId5" Type="http://schemas.openxmlformats.org/officeDocument/2006/relationships/image" Target="../media/image277.emf"/><Relationship Id="rId4" Type="http://schemas.openxmlformats.org/officeDocument/2006/relationships/image" Target="../media/image276.png"/></Relationships>
</file>

<file path=ppt/slides/_rels/slide122.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279.png"/><Relationship Id="rId1" Type="http://schemas.openxmlformats.org/officeDocument/2006/relationships/slideLayout" Target="../slideLayouts/slideLayout24.xml"/></Relationships>
</file>

<file path=ppt/slides/_rels/slide123.xml.rels><?xml version="1.0" encoding="UTF-8" standalone="yes"?>
<Relationships xmlns="http://schemas.openxmlformats.org/package/2006/relationships"><Relationship Id="rId8" Type="http://schemas.openxmlformats.org/officeDocument/2006/relationships/image" Target="../media/image57.png"/><Relationship Id="rId3" Type="http://schemas.openxmlformats.org/officeDocument/2006/relationships/diagramData" Target="../diagrams/data11.xml"/><Relationship Id="rId7" Type="http://schemas.microsoft.com/office/2007/relationships/diagramDrawing" Target="../diagrams/drawing11.xml"/><Relationship Id="rId2" Type="http://schemas.openxmlformats.org/officeDocument/2006/relationships/image" Target="../media/image269.jpeg"/><Relationship Id="rId1" Type="http://schemas.openxmlformats.org/officeDocument/2006/relationships/slideLayout" Target="../slideLayouts/slideLayout24.xml"/><Relationship Id="rId6" Type="http://schemas.openxmlformats.org/officeDocument/2006/relationships/diagramColors" Target="../diagrams/colors11.xml"/><Relationship Id="rId5" Type="http://schemas.openxmlformats.org/officeDocument/2006/relationships/diagramQuickStyle" Target="../diagrams/quickStyle11.xml"/><Relationship Id="rId4" Type="http://schemas.openxmlformats.org/officeDocument/2006/relationships/diagramLayout" Target="../diagrams/layout11.xml"/></Relationships>
</file>

<file path=ppt/slides/_rels/slide124.xml.rels><?xml version="1.0" encoding="UTF-8" standalone="yes"?>
<Relationships xmlns="http://schemas.openxmlformats.org/package/2006/relationships"><Relationship Id="rId3" Type="http://schemas.openxmlformats.org/officeDocument/2006/relationships/image" Target="../media/image281.jpeg"/><Relationship Id="rId2" Type="http://schemas.openxmlformats.org/officeDocument/2006/relationships/image" Target="../media/image280.png"/><Relationship Id="rId1" Type="http://schemas.openxmlformats.org/officeDocument/2006/relationships/slideLayout" Target="../slideLayouts/slideLayout24.xml"/><Relationship Id="rId6" Type="http://schemas.openxmlformats.org/officeDocument/2006/relationships/image" Target="../media/image57.png"/><Relationship Id="rId5" Type="http://schemas.openxmlformats.org/officeDocument/2006/relationships/image" Target="../media/image283.jpeg"/><Relationship Id="rId4" Type="http://schemas.openxmlformats.org/officeDocument/2006/relationships/image" Target="../media/image282.jpeg"/></Relationships>
</file>

<file path=ppt/slides/_rels/slide125.xml.rels><?xml version="1.0" encoding="UTF-8" standalone="yes"?>
<Relationships xmlns="http://schemas.openxmlformats.org/package/2006/relationships"><Relationship Id="rId3" Type="http://schemas.openxmlformats.org/officeDocument/2006/relationships/image" Target="../media/image285.png"/><Relationship Id="rId2" Type="http://schemas.openxmlformats.org/officeDocument/2006/relationships/image" Target="../media/image284.png"/><Relationship Id="rId1" Type="http://schemas.openxmlformats.org/officeDocument/2006/relationships/slideLayout" Target="../slideLayouts/slideLayout24.xml"/><Relationship Id="rId4" Type="http://schemas.openxmlformats.org/officeDocument/2006/relationships/image" Target="../media/image57.png"/></Relationships>
</file>

<file path=ppt/slides/_rels/slide126.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286.png"/><Relationship Id="rId1" Type="http://schemas.openxmlformats.org/officeDocument/2006/relationships/slideLayout" Target="../slideLayouts/slideLayout24.xml"/></Relationships>
</file>

<file path=ppt/slides/_rels/slide127.xml.rels><?xml version="1.0" encoding="UTF-8" standalone="yes"?>
<Relationships xmlns="http://schemas.openxmlformats.org/package/2006/relationships"><Relationship Id="rId3" Type="http://schemas.openxmlformats.org/officeDocument/2006/relationships/image" Target="../media/image288.jpeg"/><Relationship Id="rId2" Type="http://schemas.openxmlformats.org/officeDocument/2006/relationships/image" Target="../media/image287.jpeg"/><Relationship Id="rId1" Type="http://schemas.openxmlformats.org/officeDocument/2006/relationships/slideLayout" Target="../slideLayouts/slideLayout24.xml"/><Relationship Id="rId4" Type="http://schemas.openxmlformats.org/officeDocument/2006/relationships/image" Target="../media/image57.png"/></Relationships>
</file>

<file path=ppt/slides/_rels/slide128.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289.jpg"/><Relationship Id="rId1" Type="http://schemas.openxmlformats.org/officeDocument/2006/relationships/slideLayout" Target="../slideLayouts/slideLayout24.xml"/></Relationships>
</file>

<file path=ppt/slides/_rels/slide129.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290.png"/><Relationship Id="rId1" Type="http://schemas.openxmlformats.org/officeDocument/2006/relationships/slideLayout" Target="../slideLayouts/slideLayout133.xml"/></Relationships>
</file>

<file path=ppt/slides/_rels/slide130.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Layout" Target="../slideLayouts/slideLayout2.xml"/></Relationships>
</file>

<file path=ppt/slides/_rels/slide131.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291.png"/><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TextBox 53">
            <a:extLst>
              <a:ext uri="{FF2B5EF4-FFF2-40B4-BE49-F238E27FC236}">
                <a16:creationId xmlns:a16="http://schemas.microsoft.com/office/drawing/2014/main" id="{105D1702-47A7-48BC-A24F-F10A17BD2ABB}"/>
              </a:ext>
            </a:extLst>
          </p:cNvPr>
          <p:cNvSpPr txBox="1"/>
          <p:nvPr/>
        </p:nvSpPr>
        <p:spPr>
          <a:xfrm>
            <a:off x="7992416" y="3554491"/>
            <a:ext cx="2548407" cy="338554"/>
          </a:xfrm>
          <a:prstGeom prst="rect">
            <a:avLst/>
          </a:prstGeom>
          <a:noFill/>
        </p:spPr>
        <p:txBody>
          <a:bodyPr wrap="square" rtlCol="0">
            <a:spAutoFit/>
          </a:bodyPr>
          <a:lstStyle/>
          <a:p>
            <a:r>
              <a:rPr lang="en-US" altLang="ko-KR" sz="1600" b="1" dirty="0">
                <a:solidFill>
                  <a:prstClr val="white"/>
                </a:solidFill>
                <a:cs typeface="Arial" pitchFamily="34" charset="0"/>
              </a:rPr>
              <a:t>Your Text Here</a:t>
            </a:r>
            <a:endParaRPr lang="ko-KR" altLang="en-US" sz="1600" b="1" dirty="0">
              <a:solidFill>
                <a:prstClr val="white"/>
              </a:solidFill>
              <a:cs typeface="Arial" pitchFamily="34" charset="0"/>
            </a:endParaRPr>
          </a:p>
        </p:txBody>
      </p:sp>
      <p:sp>
        <p:nvSpPr>
          <p:cNvPr id="55" name="TextBox 54">
            <a:extLst>
              <a:ext uri="{FF2B5EF4-FFF2-40B4-BE49-F238E27FC236}">
                <a16:creationId xmlns:a16="http://schemas.microsoft.com/office/drawing/2014/main" id="{1EA77F38-EB74-4857-84DA-450203B29595}"/>
              </a:ext>
            </a:extLst>
          </p:cNvPr>
          <p:cNvSpPr txBox="1"/>
          <p:nvPr/>
        </p:nvSpPr>
        <p:spPr>
          <a:xfrm>
            <a:off x="1623803" y="3554491"/>
            <a:ext cx="2584839" cy="338554"/>
          </a:xfrm>
          <a:prstGeom prst="rect">
            <a:avLst/>
          </a:prstGeom>
          <a:noFill/>
        </p:spPr>
        <p:txBody>
          <a:bodyPr wrap="square" rtlCol="0">
            <a:spAutoFit/>
          </a:bodyPr>
          <a:lstStyle/>
          <a:p>
            <a:pPr algn="r"/>
            <a:r>
              <a:rPr lang="en-US" altLang="ko-KR" sz="1600" b="1" dirty="0">
                <a:solidFill>
                  <a:prstClr val="white"/>
                </a:solidFill>
                <a:cs typeface="Arial" pitchFamily="34" charset="0"/>
              </a:rPr>
              <a:t>Your Text Here</a:t>
            </a:r>
            <a:endParaRPr lang="ko-KR" altLang="en-US" sz="1600" b="1" dirty="0">
              <a:solidFill>
                <a:prstClr val="white"/>
              </a:solidFill>
              <a:cs typeface="Arial" pitchFamily="34" charset="0"/>
            </a:endParaRPr>
          </a:p>
        </p:txBody>
      </p:sp>
      <p:sp>
        <p:nvSpPr>
          <p:cNvPr id="58" name="Freeform 55">
            <a:extLst>
              <a:ext uri="{FF2B5EF4-FFF2-40B4-BE49-F238E27FC236}">
                <a16:creationId xmlns:a16="http://schemas.microsoft.com/office/drawing/2014/main" id="{4BF66E3F-6AF2-4346-B798-CDFBA59121BF}"/>
              </a:ext>
            </a:extLst>
          </p:cNvPr>
          <p:cNvSpPr/>
          <p:nvPr/>
        </p:nvSpPr>
        <p:spPr>
          <a:xfrm rot="2700000">
            <a:off x="5922840" y="3310061"/>
            <a:ext cx="346320" cy="848601"/>
          </a:xfrm>
          <a:custGeom>
            <a:avLst/>
            <a:gdLst/>
            <a:ahLst/>
            <a:cxnLst/>
            <a:rect l="l" t="t" r="r" b="b"/>
            <a:pathLst>
              <a:path w="1060423" h="2598393">
                <a:moveTo>
                  <a:pt x="511607" y="1989888"/>
                </a:moveTo>
                <a:cubicBezTo>
                  <a:pt x="421916" y="2038892"/>
                  <a:pt x="392123" y="2248491"/>
                  <a:pt x="577615" y="2379095"/>
                </a:cubicBezTo>
                <a:cubicBezTo>
                  <a:pt x="531205" y="2257454"/>
                  <a:pt x="562054" y="2197447"/>
                  <a:pt x="592034" y="2136572"/>
                </a:cubicBezTo>
                <a:cubicBezTo>
                  <a:pt x="592534" y="2167519"/>
                  <a:pt x="560915" y="2234057"/>
                  <a:pt x="638675" y="2272816"/>
                </a:cubicBezTo>
                <a:cubicBezTo>
                  <a:pt x="602283" y="2156226"/>
                  <a:pt x="756001" y="2119500"/>
                  <a:pt x="594605" y="1990756"/>
                </a:cubicBezTo>
                <a:cubicBezTo>
                  <a:pt x="828052" y="2024484"/>
                  <a:pt x="759407" y="2143283"/>
                  <a:pt x="814896" y="2262952"/>
                </a:cubicBezTo>
                <a:cubicBezTo>
                  <a:pt x="774295" y="2270013"/>
                  <a:pt x="715464" y="2161619"/>
                  <a:pt x="728685" y="2212952"/>
                </a:cubicBezTo>
                <a:cubicBezTo>
                  <a:pt x="798068" y="2415798"/>
                  <a:pt x="590532" y="2421590"/>
                  <a:pt x="656442" y="2598393"/>
                </a:cubicBezTo>
                <a:cubicBezTo>
                  <a:pt x="451592" y="2586815"/>
                  <a:pt x="511509" y="2396411"/>
                  <a:pt x="415171" y="2350110"/>
                </a:cubicBezTo>
                <a:cubicBezTo>
                  <a:pt x="389023" y="2345435"/>
                  <a:pt x="357666" y="2366802"/>
                  <a:pt x="415723" y="2461957"/>
                </a:cubicBezTo>
                <a:cubicBezTo>
                  <a:pt x="77590" y="2209980"/>
                  <a:pt x="314998" y="2004011"/>
                  <a:pt x="511607" y="1989888"/>
                </a:cubicBezTo>
                <a:close/>
                <a:moveTo>
                  <a:pt x="344786" y="1884983"/>
                </a:moveTo>
                <a:lnTo>
                  <a:pt x="722598" y="1884983"/>
                </a:lnTo>
                <a:cubicBezTo>
                  <a:pt x="716460" y="1906965"/>
                  <a:pt x="711917" y="1928321"/>
                  <a:pt x="707988" y="1948728"/>
                </a:cubicBezTo>
                <a:lnTo>
                  <a:pt x="357819" y="1948059"/>
                </a:lnTo>
                <a:close/>
                <a:moveTo>
                  <a:pt x="530212" y="651224"/>
                </a:moveTo>
                <a:cubicBezTo>
                  <a:pt x="585486" y="651224"/>
                  <a:pt x="630294" y="696033"/>
                  <a:pt x="630294" y="751307"/>
                </a:cubicBezTo>
                <a:cubicBezTo>
                  <a:pt x="630294" y="806581"/>
                  <a:pt x="585486" y="851389"/>
                  <a:pt x="530212" y="851389"/>
                </a:cubicBezTo>
                <a:cubicBezTo>
                  <a:pt x="474938" y="851389"/>
                  <a:pt x="430129" y="806581"/>
                  <a:pt x="430129" y="751307"/>
                </a:cubicBezTo>
                <a:cubicBezTo>
                  <a:pt x="430129" y="696033"/>
                  <a:pt x="474938" y="651224"/>
                  <a:pt x="530212" y="651224"/>
                </a:cubicBezTo>
                <a:close/>
                <a:moveTo>
                  <a:pt x="530212" y="551141"/>
                </a:moveTo>
                <a:cubicBezTo>
                  <a:pt x="419664" y="551141"/>
                  <a:pt x="330046" y="640759"/>
                  <a:pt x="330046" y="751307"/>
                </a:cubicBezTo>
                <a:cubicBezTo>
                  <a:pt x="330046" y="861855"/>
                  <a:pt x="419664" y="951472"/>
                  <a:pt x="530212" y="951472"/>
                </a:cubicBezTo>
                <a:cubicBezTo>
                  <a:pt x="640760" y="951472"/>
                  <a:pt x="730377" y="861855"/>
                  <a:pt x="730377" y="751307"/>
                </a:cubicBezTo>
                <a:cubicBezTo>
                  <a:pt x="730377" y="640759"/>
                  <a:pt x="640760" y="551141"/>
                  <a:pt x="530212" y="551141"/>
                </a:cubicBezTo>
                <a:close/>
                <a:moveTo>
                  <a:pt x="286245" y="353827"/>
                </a:moveTo>
                <a:cubicBezTo>
                  <a:pt x="438132" y="439406"/>
                  <a:pt x="623290" y="440561"/>
                  <a:pt x="776100" y="356932"/>
                </a:cubicBezTo>
                <a:cubicBezTo>
                  <a:pt x="941305" y="720175"/>
                  <a:pt x="898096" y="1115325"/>
                  <a:pt x="825241" y="1447764"/>
                </a:cubicBezTo>
                <a:lnTo>
                  <a:pt x="1060423" y="1673413"/>
                </a:lnTo>
                <a:lnTo>
                  <a:pt x="1021935" y="1978110"/>
                </a:lnTo>
                <a:lnTo>
                  <a:pt x="745125" y="1786699"/>
                </a:lnTo>
                <a:lnTo>
                  <a:pt x="734250" y="1834148"/>
                </a:lnTo>
                <a:lnTo>
                  <a:pt x="332991" y="1834148"/>
                </a:lnTo>
                <a:cubicBezTo>
                  <a:pt x="330005" y="1820736"/>
                  <a:pt x="326662" y="1807037"/>
                  <a:pt x="323192" y="1793020"/>
                </a:cubicBezTo>
                <a:lnTo>
                  <a:pt x="38489" y="1989888"/>
                </a:lnTo>
                <a:lnTo>
                  <a:pt x="0" y="1685191"/>
                </a:lnTo>
                <a:lnTo>
                  <a:pt x="237343" y="1457469"/>
                </a:lnTo>
                <a:lnTo>
                  <a:pt x="238009" y="1459571"/>
                </a:lnTo>
                <a:lnTo>
                  <a:pt x="242012" y="1446515"/>
                </a:lnTo>
                <a:cubicBezTo>
                  <a:pt x="171205" y="1115067"/>
                  <a:pt x="127758" y="714059"/>
                  <a:pt x="286245" y="353827"/>
                </a:cubicBezTo>
                <a:close/>
                <a:moveTo>
                  <a:pt x="527942" y="0"/>
                </a:moveTo>
                <a:cubicBezTo>
                  <a:pt x="622760" y="95693"/>
                  <a:pt x="695048" y="196745"/>
                  <a:pt x="748164" y="301374"/>
                </a:cubicBezTo>
                <a:cubicBezTo>
                  <a:pt x="612692" y="376844"/>
                  <a:pt x="447588" y="375495"/>
                  <a:pt x="312997" y="298024"/>
                </a:cubicBezTo>
                <a:cubicBezTo>
                  <a:pt x="364591" y="193505"/>
                  <a:pt x="435080" y="93397"/>
                  <a:pt x="527942"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7" name="Rectangle 6"/>
          <p:cNvSpPr>
            <a:spLocks noChangeArrowheads="1"/>
          </p:cNvSpPr>
          <p:nvPr/>
        </p:nvSpPr>
        <p:spPr bwMode="auto">
          <a:xfrm>
            <a:off x="2484041" y="1469491"/>
            <a:ext cx="6557963" cy="729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tabLst>
                <a:tab pos="269875" algn="l"/>
              </a:tabLst>
              <a:defRPr sz="2800">
                <a:solidFill>
                  <a:schemeClr val="tx1"/>
                </a:solidFill>
                <a:latin typeface="Times New Roman" panose="02020603050405020304" pitchFamily="18" charset="0"/>
              </a:defRPr>
            </a:lvl1pPr>
            <a:lvl2pPr marL="742950" indent="-285750" eaLnBrk="0" hangingPunct="0">
              <a:spcBef>
                <a:spcPct val="20000"/>
              </a:spcBef>
              <a:buChar char="–"/>
              <a:tabLst>
                <a:tab pos="269875" algn="l"/>
              </a:tabLst>
              <a:defRPr sz="2800">
                <a:solidFill>
                  <a:schemeClr val="tx1"/>
                </a:solidFill>
                <a:latin typeface="Times New Roman" panose="02020603050405020304" pitchFamily="18" charset="0"/>
              </a:defRPr>
            </a:lvl2pPr>
            <a:lvl3pPr marL="1143000" indent="-228600" eaLnBrk="0" hangingPunct="0">
              <a:spcBef>
                <a:spcPct val="20000"/>
              </a:spcBef>
              <a:buChar char="•"/>
              <a:tabLst>
                <a:tab pos="269875" algn="l"/>
              </a:tabLst>
              <a:defRPr sz="2800">
                <a:solidFill>
                  <a:schemeClr val="tx1"/>
                </a:solidFill>
                <a:latin typeface="Times New Roman" panose="02020603050405020304" pitchFamily="18" charset="0"/>
              </a:defRPr>
            </a:lvl3pPr>
            <a:lvl4pPr marL="1600200" indent="-228600" eaLnBrk="0" hangingPunct="0">
              <a:spcBef>
                <a:spcPct val="20000"/>
              </a:spcBef>
              <a:buChar char="–"/>
              <a:tabLst>
                <a:tab pos="269875" algn="l"/>
              </a:tabLst>
              <a:defRPr sz="2800">
                <a:solidFill>
                  <a:schemeClr val="tx1"/>
                </a:solidFill>
                <a:latin typeface="Times New Roman" panose="02020603050405020304" pitchFamily="18" charset="0"/>
              </a:defRPr>
            </a:lvl4pPr>
            <a:lvl5pPr marL="2057400" indent="-228600" eaLnBrk="0" hangingPunct="0">
              <a:spcBef>
                <a:spcPct val="20000"/>
              </a:spcBef>
              <a:buChar char="»"/>
              <a:tabLst>
                <a:tab pos="269875" algn="l"/>
              </a:tabLst>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9pPr>
          </a:lstStyle>
          <a:p>
            <a:pPr algn="ctr" eaLnBrk="1" hangingPunct="1">
              <a:lnSpc>
                <a:spcPct val="115000"/>
              </a:lnSpc>
              <a:spcBef>
                <a:spcPts val="225"/>
              </a:spcBef>
              <a:spcAft>
                <a:spcPts val="750"/>
              </a:spcAft>
              <a:buFontTx/>
              <a:buNone/>
            </a:pPr>
            <a:r>
              <a:rPr lang="en-US" altLang="en-US" sz="3600" b="1" dirty="0">
                <a:solidFill>
                  <a:srgbClr val="C00000"/>
                </a:solidFill>
                <a:ea typeface="Calibri" panose="020F0502020204030204" pitchFamily="34" charset="0"/>
                <a:cs typeface="Times New Roman" panose="02020603050405020304" pitchFamily="18" charset="0"/>
              </a:rPr>
              <a:t>BÀI GIẢNG</a:t>
            </a:r>
            <a:endParaRPr lang="en-US" altLang="en-US" sz="3600" dirty="0">
              <a:solidFill>
                <a:srgbClr val="C00000"/>
              </a:solidFill>
              <a:ea typeface="Calibri" panose="020F0502020204030204" pitchFamily="34" charset="0"/>
              <a:cs typeface="Times New Roman" panose="02020603050405020304" pitchFamily="18" charset="0"/>
            </a:endParaRPr>
          </a:p>
        </p:txBody>
      </p:sp>
      <p:sp>
        <p:nvSpPr>
          <p:cNvPr id="8" name="Rectangle 7"/>
          <p:cNvSpPr>
            <a:spLocks noChangeArrowheads="1"/>
          </p:cNvSpPr>
          <p:nvPr/>
        </p:nvSpPr>
        <p:spPr bwMode="auto">
          <a:xfrm>
            <a:off x="213027" y="2215528"/>
            <a:ext cx="1176594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269875" algn="l"/>
              </a:tabLst>
              <a:defRPr sz="2800">
                <a:solidFill>
                  <a:schemeClr val="tx1"/>
                </a:solidFill>
                <a:latin typeface="Times New Roman" panose="02020603050405020304" pitchFamily="18" charset="0"/>
              </a:defRPr>
            </a:lvl1pPr>
            <a:lvl2pPr marL="742950" indent="-285750" eaLnBrk="0" hangingPunct="0">
              <a:spcBef>
                <a:spcPct val="20000"/>
              </a:spcBef>
              <a:buChar char="–"/>
              <a:tabLst>
                <a:tab pos="269875" algn="l"/>
              </a:tabLst>
              <a:defRPr sz="2800">
                <a:solidFill>
                  <a:schemeClr val="tx1"/>
                </a:solidFill>
                <a:latin typeface="Times New Roman" panose="02020603050405020304" pitchFamily="18" charset="0"/>
              </a:defRPr>
            </a:lvl2pPr>
            <a:lvl3pPr marL="1143000" indent="-228600" eaLnBrk="0" hangingPunct="0">
              <a:spcBef>
                <a:spcPct val="20000"/>
              </a:spcBef>
              <a:buChar char="•"/>
              <a:tabLst>
                <a:tab pos="269875" algn="l"/>
              </a:tabLst>
              <a:defRPr sz="2800">
                <a:solidFill>
                  <a:schemeClr val="tx1"/>
                </a:solidFill>
                <a:latin typeface="Times New Roman" panose="02020603050405020304" pitchFamily="18" charset="0"/>
              </a:defRPr>
            </a:lvl3pPr>
            <a:lvl4pPr marL="1600200" indent="-228600" eaLnBrk="0" hangingPunct="0">
              <a:spcBef>
                <a:spcPct val="20000"/>
              </a:spcBef>
              <a:buChar char="–"/>
              <a:tabLst>
                <a:tab pos="269875" algn="l"/>
              </a:tabLst>
              <a:defRPr sz="2800">
                <a:solidFill>
                  <a:schemeClr val="tx1"/>
                </a:solidFill>
                <a:latin typeface="Times New Roman" panose="02020603050405020304" pitchFamily="18" charset="0"/>
              </a:defRPr>
            </a:lvl4pPr>
            <a:lvl5pPr marL="2057400" indent="-228600" eaLnBrk="0" hangingPunct="0">
              <a:spcBef>
                <a:spcPct val="20000"/>
              </a:spcBef>
              <a:buChar char="»"/>
              <a:tabLst>
                <a:tab pos="269875" algn="l"/>
              </a:tabLst>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9pPr>
          </a:lstStyle>
          <a:p>
            <a:pPr algn="ctr" eaLnBrk="1" hangingPunct="1">
              <a:spcBef>
                <a:spcPct val="0"/>
              </a:spcBef>
              <a:buFontTx/>
              <a:buNone/>
            </a:pPr>
            <a:r>
              <a:rPr lang="en-US" altLang="en-US" sz="3600" b="1" dirty="0">
                <a:solidFill>
                  <a:srgbClr val="0033CC"/>
                </a:solidFill>
                <a:latin typeface="Arial" panose="020B0604020202020204" pitchFamily="34" charset="0"/>
                <a:cs typeface="Arial" panose="020B0604020202020204" pitchFamily="34" charset="0"/>
              </a:rPr>
              <a:t>TRIẾT HỌC MÁC – LÊNIN</a:t>
            </a:r>
            <a:endParaRPr lang="en-US" altLang="en-US" sz="3600" dirty="0">
              <a:solidFill>
                <a:srgbClr val="0033CC"/>
              </a:solidFill>
              <a:latin typeface="Arial" panose="020B0604020202020204" pitchFamily="34" charset="0"/>
              <a:cs typeface="Arial" panose="020B0604020202020204" pitchFamily="34" charset="0"/>
            </a:endParaRPr>
          </a:p>
        </p:txBody>
      </p:sp>
      <p:grpSp>
        <p:nvGrpSpPr>
          <p:cNvPr id="9" name="Group 11"/>
          <p:cNvGrpSpPr>
            <a:grpSpLocks/>
          </p:cNvGrpSpPr>
          <p:nvPr/>
        </p:nvGrpSpPr>
        <p:grpSpPr bwMode="auto">
          <a:xfrm>
            <a:off x="5673531" y="3712226"/>
            <a:ext cx="2156222" cy="1450181"/>
            <a:chOff x="5225" y="9335"/>
            <a:chExt cx="2520" cy="1750"/>
          </a:xfrm>
        </p:grpSpPr>
        <p:sp>
          <p:nvSpPr>
            <p:cNvPr id="10" name="AutoShape 20" descr="2"/>
            <p:cNvSpPr>
              <a:spLocks noChangeArrowheads="1"/>
            </p:cNvSpPr>
            <p:nvPr/>
          </p:nvSpPr>
          <p:spPr bwMode="auto">
            <a:xfrm>
              <a:off x="5225" y="10185"/>
              <a:ext cx="2520" cy="900"/>
            </a:xfrm>
            <a:prstGeom prst="wave">
              <a:avLst>
                <a:gd name="adj1" fmla="val 20644"/>
                <a:gd name="adj2" fmla="val 0"/>
              </a:avLst>
            </a:prstGeom>
            <a:blipFill dpi="0" rotWithShape="0">
              <a:blip r:embed="rId2"/>
              <a:srcRect/>
              <a:stretch>
                <a:fillRect/>
              </a:stretch>
            </a:blipFill>
            <a:ln>
              <a:noFill/>
            </a:ln>
            <a:effectLst>
              <a:outerShdw dist="107763" dir="2700000" algn="ctr" rotWithShape="0">
                <a:srgbClr val="C0C0C0"/>
              </a:outerShdw>
            </a:effectLst>
            <a:extLst>
              <a:ext uri="{91240B29-F687-4F45-9708-019B960494DF}">
                <a14:hiddenLine xmlns:a14="http://schemas.microsoft.com/office/drawing/2010/main" w="9525">
                  <a:solidFill>
                    <a:srgbClr val="000099"/>
                  </a:solidFill>
                  <a:round/>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eaLnBrk="1" hangingPunct="1">
                <a:spcBef>
                  <a:spcPct val="0"/>
                </a:spcBef>
                <a:buFontTx/>
                <a:buNone/>
              </a:pPr>
              <a:endParaRPr lang="en-US" altLang="en-US" sz="1350">
                <a:solidFill>
                  <a:srgbClr val="000000"/>
                </a:solidFill>
                <a:latin typeface=".VnTime" pitchFamily="34" charset="0"/>
                <a:cs typeface="Arial" panose="020B0604020202020204" pitchFamily="34" charset="0"/>
              </a:endParaRPr>
            </a:p>
          </p:txBody>
        </p:sp>
        <p:pic>
          <p:nvPicPr>
            <p:cNvPr id="11" name="Picture 19" descr="cosmoS"/>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02" y="9335"/>
              <a:ext cx="1080" cy="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8" descr="BOOK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014" y="10122"/>
              <a:ext cx="1260" cy="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17" descr="BOOK1"/>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842" y="9848"/>
              <a:ext cx="1635" cy="7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16" descr="QUILLPEN"/>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615" y="9336"/>
              <a:ext cx="702" cy="1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Text Box 15"/>
            <p:cNvSpPr txBox="1">
              <a:spLocks noChangeArrowheads="1"/>
            </p:cNvSpPr>
            <p:nvPr/>
          </p:nvSpPr>
          <p:spPr bwMode="auto">
            <a:xfrm>
              <a:off x="5867" y="9897"/>
              <a:ext cx="900" cy="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algn="r">
                <a:spcBef>
                  <a:spcPct val="0"/>
                </a:spcBef>
                <a:buFontTx/>
                <a:buNone/>
              </a:pPr>
              <a:r>
                <a:rPr lang="vi-VN" altLang="en-US" sz="600" b="1">
                  <a:solidFill>
                    <a:srgbClr val="000000"/>
                  </a:solidFill>
                  <a:latin typeface="VNbangkok"/>
                  <a:cs typeface="Times New Roman" panose="02020603050405020304" pitchFamily="18" charset="0"/>
                </a:rPr>
                <a:t> </a:t>
              </a:r>
              <a:endParaRPr lang="vi-VN" altLang="en-US" sz="1350">
                <a:solidFill>
                  <a:srgbClr val="000000"/>
                </a:solidFill>
                <a:latin typeface=".VnTime" pitchFamily="34" charset="0"/>
                <a:cs typeface="Arial" panose="020B0604020202020204" pitchFamily="34" charset="0"/>
              </a:endParaRPr>
            </a:p>
          </p:txBody>
        </p:sp>
        <p:sp>
          <p:nvSpPr>
            <p:cNvPr id="16" name="Text Box 14"/>
            <p:cNvSpPr txBox="1">
              <a:spLocks noChangeArrowheads="1"/>
            </p:cNvSpPr>
            <p:nvPr/>
          </p:nvSpPr>
          <p:spPr bwMode="auto">
            <a:xfrm>
              <a:off x="6665" y="9863"/>
              <a:ext cx="577"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a:spcBef>
                  <a:spcPct val="0"/>
                </a:spcBef>
                <a:buFontTx/>
                <a:buNone/>
              </a:pPr>
              <a:endParaRPr lang="en-US" altLang="en-US" sz="1350">
                <a:solidFill>
                  <a:srgbClr val="000000"/>
                </a:solidFill>
                <a:latin typeface=".VnTime" pitchFamily="34" charset="0"/>
                <a:cs typeface="Arial" panose="020B0604020202020204" pitchFamily="34" charset="0"/>
              </a:endParaRPr>
            </a:p>
          </p:txBody>
        </p:sp>
        <p:sp>
          <p:nvSpPr>
            <p:cNvPr id="17" name="WordArt 13"/>
            <p:cNvSpPr>
              <a:spLocks noChangeArrowheads="1" noChangeShapeType="1" noTextEdit="1"/>
            </p:cNvSpPr>
            <p:nvPr/>
          </p:nvSpPr>
          <p:spPr bwMode="auto">
            <a:xfrm rot="1334491">
              <a:off x="6130" y="10696"/>
              <a:ext cx="600" cy="125"/>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9282"/>
                </a:avLst>
              </a:prstTxWarp>
            </a:bodyPr>
            <a:lstStyle/>
            <a:p>
              <a:pPr algn="ctr"/>
              <a:r>
                <a:rPr lang="en-US" sz="2700" b="1" kern="10">
                  <a:solidFill>
                    <a:srgbClr val="FFFFFF"/>
                  </a:solidFill>
                  <a:latin typeface="VNbritannic"/>
                </a:rPr>
                <a:t>NÀM </a:t>
              </a:r>
            </a:p>
          </p:txBody>
        </p:sp>
        <p:sp>
          <p:nvSpPr>
            <p:cNvPr id="18" name="Text Box 12"/>
            <p:cNvSpPr txBox="1">
              <a:spLocks noChangeArrowheads="1"/>
            </p:cNvSpPr>
            <p:nvPr/>
          </p:nvSpPr>
          <p:spPr bwMode="auto">
            <a:xfrm>
              <a:off x="6623" y="10049"/>
              <a:ext cx="720" cy="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a:spcBef>
                  <a:spcPct val="0"/>
                </a:spcBef>
                <a:buFontTx/>
                <a:buNone/>
              </a:pPr>
              <a:endParaRPr lang="en-US" altLang="en-US" sz="1350">
                <a:solidFill>
                  <a:srgbClr val="000000"/>
                </a:solidFill>
                <a:latin typeface=".VnTime" pitchFamily="34" charset="0"/>
                <a:cs typeface="Arial" panose="020B0604020202020204" pitchFamily="34" charset="0"/>
              </a:endParaRPr>
            </a:p>
          </p:txBody>
        </p:sp>
      </p:grpSp>
      <p:sp>
        <p:nvSpPr>
          <p:cNvPr id="19" name="AutoShape 4"/>
          <p:cNvSpPr>
            <a:spLocks noChangeAspect="1" noChangeArrowheads="1"/>
          </p:cNvSpPr>
          <p:nvPr/>
        </p:nvSpPr>
        <p:spPr bwMode="auto">
          <a:xfrm>
            <a:off x="3625779" y="3285289"/>
            <a:ext cx="5400675" cy="85725"/>
          </a:xfrm>
          <a:prstGeom prst="flowChartPredefinedProcess">
            <a:avLst/>
          </a:prstGeom>
          <a:gradFill rotWithShape="0">
            <a:gsLst>
              <a:gs pos="0">
                <a:srgbClr val="000000"/>
              </a:gs>
              <a:gs pos="10001">
                <a:srgbClr val="000040"/>
              </a:gs>
              <a:gs pos="25000">
                <a:srgbClr val="400040"/>
              </a:gs>
              <a:gs pos="37500">
                <a:srgbClr val="8F0040"/>
              </a:gs>
              <a:gs pos="45000">
                <a:srgbClr val="F27300"/>
              </a:gs>
              <a:gs pos="50000">
                <a:srgbClr val="FFBF00"/>
              </a:gs>
              <a:gs pos="55000">
                <a:srgbClr val="F27300"/>
              </a:gs>
              <a:gs pos="62500">
                <a:srgbClr val="8F0040"/>
              </a:gs>
              <a:gs pos="75000">
                <a:srgbClr val="400040"/>
              </a:gs>
              <a:gs pos="89999">
                <a:srgbClr val="000040"/>
              </a:gs>
              <a:gs pos="100000">
                <a:srgbClr val="000000"/>
              </a:gs>
            </a:gsLst>
            <a:lin ang="54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eaLnBrk="1" hangingPunct="1">
              <a:spcBef>
                <a:spcPct val="0"/>
              </a:spcBef>
              <a:buFontTx/>
              <a:buNone/>
            </a:pPr>
            <a:endParaRPr lang="en-US" altLang="en-US" sz="1350">
              <a:solidFill>
                <a:srgbClr val="FF0000"/>
              </a:solidFill>
              <a:latin typeface=".VnTime" pitchFamily="34" charset="0"/>
              <a:cs typeface="Arial" panose="020B0604020202020204" pitchFamily="34" charset="0"/>
            </a:endParaRPr>
          </a:p>
        </p:txBody>
      </p:sp>
      <p:sp>
        <p:nvSpPr>
          <p:cNvPr id="20" name="WordArt 4"/>
          <p:cNvSpPr>
            <a:spLocks noChangeArrowheads="1" noChangeShapeType="1" noTextEdit="1"/>
          </p:cNvSpPr>
          <p:nvPr/>
        </p:nvSpPr>
        <p:spPr bwMode="auto">
          <a:xfrm>
            <a:off x="8165206" y="5023146"/>
            <a:ext cx="3747752" cy="741531"/>
          </a:xfrm>
          <a:prstGeom prst="rect">
            <a:avLst/>
          </a:prstGeom>
        </p:spPr>
        <p:txBody>
          <a:bodyPr wrap="none" fromWordArt="1">
            <a:prstTxWarp prst="textPlain">
              <a:avLst>
                <a:gd name="adj" fmla="val 50000"/>
              </a:avLst>
            </a:prstTxWarp>
          </a:bodyPr>
          <a:lstStyle/>
          <a:p>
            <a:pPr algn="ctr"/>
            <a:r>
              <a:rPr lang="vi-VN" sz="2700" kern="10" dirty="0">
                <a:ln w="9525">
                  <a:solidFill>
                    <a:srgbClr val="000000"/>
                  </a:solidFill>
                  <a:round/>
                  <a:headEnd/>
                  <a:tailEnd/>
                </a:ln>
                <a:solidFill>
                  <a:srgbClr val="00FF00"/>
                </a:solidFill>
                <a:latin typeface="Arial Đen"/>
              </a:rPr>
              <a:t>Giảng viên</a:t>
            </a:r>
          </a:p>
          <a:p>
            <a:pPr algn="ctr"/>
            <a:r>
              <a:rPr lang="vi-VN" sz="2700" kern="10" dirty="0">
                <a:ln w="9525">
                  <a:solidFill>
                    <a:srgbClr val="000000"/>
                  </a:solidFill>
                  <a:round/>
                  <a:headEnd/>
                  <a:tailEnd/>
                </a:ln>
                <a:solidFill>
                  <a:srgbClr val="00FF00"/>
                </a:solidFill>
                <a:latin typeface="Arial Đen"/>
              </a:rPr>
              <a:t> HOÀNG THỊ TRANG</a:t>
            </a:r>
            <a:endParaRPr lang="en-US" sz="2700" kern="10" dirty="0">
              <a:ln w="9525">
                <a:solidFill>
                  <a:srgbClr val="000000"/>
                </a:solidFill>
                <a:round/>
                <a:headEnd/>
                <a:tailEnd/>
              </a:ln>
              <a:solidFill>
                <a:srgbClr val="00FF00"/>
              </a:solidFill>
              <a:latin typeface="Arial Đen"/>
            </a:endParaRPr>
          </a:p>
        </p:txBody>
      </p:sp>
      <p:sp>
        <p:nvSpPr>
          <p:cNvPr id="21" name="Rectangle 20"/>
          <p:cNvSpPr/>
          <p:nvPr/>
        </p:nvSpPr>
        <p:spPr>
          <a:xfrm>
            <a:off x="275800" y="280172"/>
            <a:ext cx="9910342" cy="830997"/>
          </a:xfrm>
          <a:prstGeom prst="rect">
            <a:avLst/>
          </a:prstGeom>
        </p:spPr>
        <p:txBody>
          <a:bodyPr wrap="square">
            <a:spAutoFit/>
          </a:bodyPr>
          <a:lstStyle/>
          <a:p>
            <a:pPr algn="ctr">
              <a:defRPr/>
            </a:pPr>
            <a:r>
              <a:rPr lang="en-US" altLang="en-US" sz="2400" b="1" dirty="0">
                <a:solidFill>
                  <a:prstClr val="white"/>
                </a:solidFill>
                <a:ea typeface="Calibri" pitchFamily="34" charset="0"/>
                <a:cs typeface="Times New Roman" pitchFamily="18" charset="0"/>
              </a:rPr>
              <a:t>TRƯỜNG ĐẠI HỌC CÔNG THƯƠNG  TP.HỒ CHÍ MINH</a:t>
            </a:r>
          </a:p>
          <a:p>
            <a:pPr algn="ctr">
              <a:defRPr/>
            </a:pPr>
            <a:r>
              <a:rPr lang="en-US" altLang="en-US" sz="2400" b="1" dirty="0">
                <a:solidFill>
                  <a:prstClr val="white"/>
                </a:solidFill>
                <a:ea typeface="Calibri" pitchFamily="34" charset="0"/>
                <a:cs typeface="Times New Roman" pitchFamily="18" charset="0"/>
              </a:rPr>
              <a:t>KHOA CHÍNH TRỊ - LUẬT</a:t>
            </a:r>
          </a:p>
        </p:txBody>
      </p:sp>
      <p:grpSp>
        <p:nvGrpSpPr>
          <p:cNvPr id="24" name="Group 23">
            <a:extLst>
              <a:ext uri="{FF2B5EF4-FFF2-40B4-BE49-F238E27FC236}">
                <a16:creationId xmlns:a16="http://schemas.microsoft.com/office/drawing/2014/main" id="{7E1AA285-90AD-4A5E-BE92-EB69D454AF01}"/>
              </a:ext>
            </a:extLst>
          </p:cNvPr>
          <p:cNvGrpSpPr/>
          <p:nvPr/>
        </p:nvGrpSpPr>
        <p:grpSpPr>
          <a:xfrm>
            <a:off x="68305" y="5714980"/>
            <a:ext cx="3963237" cy="633464"/>
            <a:chOff x="3960971" y="2767117"/>
            <a:chExt cx="4267200" cy="1321489"/>
          </a:xfrm>
          <a:solidFill>
            <a:srgbClr val="9900CC"/>
          </a:solidFill>
        </p:grpSpPr>
        <p:sp>
          <p:nvSpPr>
            <p:cNvPr id="25" name="Freeform: Shape 146">
              <a:extLst>
                <a:ext uri="{FF2B5EF4-FFF2-40B4-BE49-F238E27FC236}">
                  <a16:creationId xmlns:a16="http://schemas.microsoft.com/office/drawing/2014/main" id="{0372E30A-71E7-4290-9400-9976481B1E89}"/>
                </a:ext>
              </a:extLst>
            </p:cNvPr>
            <p:cNvSpPr/>
            <p:nvPr/>
          </p:nvSpPr>
          <p:spPr>
            <a:xfrm>
              <a:off x="4049553" y="3359522"/>
              <a:ext cx="4086225" cy="657225"/>
            </a:xfrm>
            <a:custGeom>
              <a:avLst/>
              <a:gdLst>
                <a:gd name="connsiteX0" fmla="*/ 3881914 w 4086225"/>
                <a:gd name="connsiteY0" fmla="*/ 86622 h 657225"/>
                <a:gd name="connsiteX1" fmla="*/ 2049304 w 4086225"/>
                <a:gd name="connsiteY1" fmla="*/ 319032 h 657225"/>
                <a:gd name="connsiteX2" fmla="*/ 2049304 w 4086225"/>
                <a:gd name="connsiteY2" fmla="*/ 313317 h 657225"/>
                <a:gd name="connsiteX3" fmla="*/ 210979 w 4086225"/>
                <a:gd name="connsiteY3" fmla="*/ 78050 h 657225"/>
                <a:gd name="connsiteX4" fmla="*/ 7144 w 4086225"/>
                <a:gd name="connsiteY4" fmla="*/ 603830 h 657225"/>
                <a:gd name="connsiteX5" fmla="*/ 1779746 w 4086225"/>
                <a:gd name="connsiteY5" fmla="*/ 375230 h 657225"/>
                <a:gd name="connsiteX6" fmla="*/ 2043589 w 4086225"/>
                <a:gd name="connsiteY6" fmla="*/ 643835 h 657225"/>
                <a:gd name="connsiteX7" fmla="*/ 2043589 w 4086225"/>
                <a:gd name="connsiteY7" fmla="*/ 652407 h 657225"/>
                <a:gd name="connsiteX8" fmla="*/ 2312194 w 4086225"/>
                <a:gd name="connsiteY8" fmla="*/ 383802 h 657225"/>
                <a:gd name="connsiteX9" fmla="*/ 4084796 w 4086225"/>
                <a:gd name="connsiteY9" fmla="*/ 612402 h 657225"/>
                <a:gd name="connsiteX10" fmla="*/ 3881914 w 4086225"/>
                <a:gd name="connsiteY10" fmla="*/ 86622 h 65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6225" h="657225">
                  <a:moveTo>
                    <a:pt x="3881914" y="86622"/>
                  </a:moveTo>
                  <a:cubicBezTo>
                    <a:pt x="3555206" y="-1960"/>
                    <a:pt x="2711291" y="-80065"/>
                    <a:pt x="2049304" y="319032"/>
                  </a:cubicBezTo>
                  <a:lnTo>
                    <a:pt x="2049304" y="313317"/>
                  </a:lnTo>
                  <a:cubicBezTo>
                    <a:pt x="1385411" y="-88638"/>
                    <a:pt x="538639" y="-9580"/>
                    <a:pt x="210979" y="78050"/>
                  </a:cubicBezTo>
                  <a:cubicBezTo>
                    <a:pt x="210979" y="78050"/>
                    <a:pt x="17621" y="294267"/>
                    <a:pt x="7144" y="603830"/>
                  </a:cubicBezTo>
                  <a:lnTo>
                    <a:pt x="1779746" y="375230"/>
                  </a:lnTo>
                  <a:cubicBezTo>
                    <a:pt x="1779746" y="521915"/>
                    <a:pt x="1897856" y="640977"/>
                    <a:pt x="2043589" y="643835"/>
                  </a:cubicBezTo>
                  <a:lnTo>
                    <a:pt x="2043589" y="652407"/>
                  </a:lnTo>
                  <a:cubicBezTo>
                    <a:pt x="2192179" y="652407"/>
                    <a:pt x="2312194" y="532392"/>
                    <a:pt x="2312194" y="383802"/>
                  </a:cubicBezTo>
                  <a:lnTo>
                    <a:pt x="4084796" y="612402"/>
                  </a:lnTo>
                  <a:cubicBezTo>
                    <a:pt x="4076224" y="302840"/>
                    <a:pt x="3881914" y="86622"/>
                    <a:pt x="3881914" y="86622"/>
                  </a:cubicBezTo>
                  <a:close/>
                </a:path>
              </a:pathLst>
            </a:custGeom>
            <a:grpFill/>
            <a:ln w="9525" cap="flat">
              <a:noFill/>
              <a:prstDash val="solid"/>
              <a:miter/>
            </a:ln>
          </p:spPr>
          <p:txBody>
            <a:bodyPr rtlCol="0" anchor="ctr"/>
            <a:lstStyle/>
            <a:p>
              <a:endParaRPr lang="en-US" sz="1200">
                <a:solidFill>
                  <a:prstClr val="black"/>
                </a:solidFill>
              </a:endParaRPr>
            </a:p>
          </p:txBody>
        </p:sp>
        <p:sp>
          <p:nvSpPr>
            <p:cNvPr id="26" name="Freeform: Shape 147">
              <a:extLst>
                <a:ext uri="{FF2B5EF4-FFF2-40B4-BE49-F238E27FC236}">
                  <a16:creationId xmlns:a16="http://schemas.microsoft.com/office/drawing/2014/main" id="{51C4A27E-D425-4D9B-B3E3-77B704ABD65D}"/>
                </a:ext>
              </a:extLst>
            </p:cNvPr>
            <p:cNvSpPr/>
            <p:nvPr/>
          </p:nvSpPr>
          <p:spPr>
            <a:xfrm>
              <a:off x="3960971" y="3698081"/>
              <a:ext cx="4267200" cy="390525"/>
            </a:xfrm>
            <a:custGeom>
              <a:avLst/>
              <a:gdLst>
                <a:gd name="connsiteX0" fmla="*/ 2127409 w 4267200"/>
                <a:gd name="connsiteY0" fmla="*/ 389096 h 390525"/>
                <a:gd name="connsiteX1" fmla="*/ 1806416 w 4267200"/>
                <a:gd name="connsiteY1" fmla="*/ 120491 h 390525"/>
                <a:gd name="connsiteX2" fmla="*/ 51911 w 4267200"/>
                <a:gd name="connsiteY2" fmla="*/ 330041 h 390525"/>
                <a:gd name="connsiteX3" fmla="*/ 7144 w 4267200"/>
                <a:gd name="connsiteY3" fmla="*/ 294799 h 390525"/>
                <a:gd name="connsiteX4" fmla="*/ 7144 w 4267200"/>
                <a:gd name="connsiteY4" fmla="*/ 251936 h 390525"/>
                <a:gd name="connsiteX5" fmla="*/ 51911 w 4267200"/>
                <a:gd name="connsiteY5" fmla="*/ 216694 h 390525"/>
                <a:gd name="connsiteX6" fmla="*/ 1859756 w 4267200"/>
                <a:gd name="connsiteY6" fmla="*/ 7144 h 390525"/>
                <a:gd name="connsiteX7" fmla="*/ 1915954 w 4267200"/>
                <a:gd name="connsiteY7" fmla="*/ 65246 h 390525"/>
                <a:gd name="connsiteX8" fmla="*/ 2127409 w 4267200"/>
                <a:gd name="connsiteY8" fmla="*/ 275749 h 390525"/>
                <a:gd name="connsiteX9" fmla="*/ 2338864 w 4267200"/>
                <a:gd name="connsiteY9" fmla="*/ 65246 h 390525"/>
                <a:gd name="connsiteX10" fmla="*/ 2395061 w 4267200"/>
                <a:gd name="connsiteY10" fmla="*/ 7144 h 390525"/>
                <a:gd name="connsiteX11" fmla="*/ 4231482 w 4267200"/>
                <a:gd name="connsiteY11" fmla="*/ 216694 h 390525"/>
                <a:gd name="connsiteX12" fmla="*/ 4266724 w 4267200"/>
                <a:gd name="connsiteY12" fmla="*/ 251936 h 390525"/>
                <a:gd name="connsiteX13" fmla="*/ 4266724 w 4267200"/>
                <a:gd name="connsiteY13" fmla="*/ 294799 h 390525"/>
                <a:gd name="connsiteX14" fmla="*/ 4231482 w 4267200"/>
                <a:gd name="connsiteY14" fmla="*/ 330041 h 390525"/>
                <a:gd name="connsiteX15" fmla="*/ 2448401 w 4267200"/>
                <a:gd name="connsiteY15" fmla="*/ 120491 h 390525"/>
                <a:gd name="connsiteX16" fmla="*/ 2127409 w 4267200"/>
                <a:gd name="connsiteY16" fmla="*/ 389096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67200" h="390525">
                  <a:moveTo>
                    <a:pt x="2127409" y="389096"/>
                  </a:moveTo>
                  <a:cubicBezTo>
                    <a:pt x="1967389" y="389096"/>
                    <a:pt x="1834039" y="272891"/>
                    <a:pt x="1806416" y="120491"/>
                  </a:cubicBezTo>
                  <a:lnTo>
                    <a:pt x="51911" y="330041"/>
                  </a:lnTo>
                  <a:cubicBezTo>
                    <a:pt x="31909" y="330041"/>
                    <a:pt x="7144" y="313849"/>
                    <a:pt x="7144" y="294799"/>
                  </a:cubicBezTo>
                  <a:lnTo>
                    <a:pt x="7144" y="251936"/>
                  </a:lnTo>
                  <a:cubicBezTo>
                    <a:pt x="7144" y="231934"/>
                    <a:pt x="32861" y="216694"/>
                    <a:pt x="51911" y="216694"/>
                  </a:cubicBezTo>
                  <a:lnTo>
                    <a:pt x="1859756" y="7144"/>
                  </a:lnTo>
                  <a:cubicBezTo>
                    <a:pt x="1891189" y="7144"/>
                    <a:pt x="1915954" y="32861"/>
                    <a:pt x="1915954" y="65246"/>
                  </a:cubicBezTo>
                  <a:cubicBezTo>
                    <a:pt x="1915954" y="181451"/>
                    <a:pt x="2011204" y="275749"/>
                    <a:pt x="2127409" y="275749"/>
                  </a:cubicBezTo>
                  <a:cubicBezTo>
                    <a:pt x="2243614" y="275749"/>
                    <a:pt x="2338864" y="181451"/>
                    <a:pt x="2338864" y="65246"/>
                  </a:cubicBezTo>
                  <a:cubicBezTo>
                    <a:pt x="2338864" y="33814"/>
                    <a:pt x="2363629" y="7144"/>
                    <a:pt x="2395061" y="7144"/>
                  </a:cubicBezTo>
                  <a:lnTo>
                    <a:pt x="4231482" y="216694"/>
                  </a:lnTo>
                  <a:cubicBezTo>
                    <a:pt x="4251484" y="216694"/>
                    <a:pt x="4266724" y="232886"/>
                    <a:pt x="4266724" y="251936"/>
                  </a:cubicBezTo>
                  <a:lnTo>
                    <a:pt x="4266724" y="294799"/>
                  </a:lnTo>
                  <a:cubicBezTo>
                    <a:pt x="4266724" y="314801"/>
                    <a:pt x="4250532" y="330041"/>
                    <a:pt x="4231482" y="330041"/>
                  </a:cubicBezTo>
                  <a:lnTo>
                    <a:pt x="2448401" y="120491"/>
                  </a:lnTo>
                  <a:cubicBezTo>
                    <a:pt x="2420779" y="272891"/>
                    <a:pt x="2287429" y="389096"/>
                    <a:pt x="2127409" y="389096"/>
                  </a:cubicBezTo>
                  <a:close/>
                </a:path>
              </a:pathLst>
            </a:custGeom>
            <a:grpFill/>
            <a:ln w="9525" cap="flat">
              <a:noFill/>
              <a:prstDash val="solid"/>
              <a:miter/>
            </a:ln>
          </p:spPr>
          <p:txBody>
            <a:bodyPr rtlCol="0" anchor="ctr"/>
            <a:lstStyle/>
            <a:p>
              <a:endParaRPr lang="en-US" sz="1200">
                <a:solidFill>
                  <a:prstClr val="black"/>
                </a:solidFill>
              </a:endParaRPr>
            </a:p>
          </p:txBody>
        </p:sp>
        <p:sp>
          <p:nvSpPr>
            <p:cNvPr id="27" name="Freeform: Shape 148">
              <a:extLst>
                <a:ext uri="{FF2B5EF4-FFF2-40B4-BE49-F238E27FC236}">
                  <a16:creationId xmlns:a16="http://schemas.microsoft.com/office/drawing/2014/main" id="{037E5CFC-DBDF-4BA3-8214-83D6D0BA920A}"/>
                </a:ext>
              </a:extLst>
            </p:cNvPr>
            <p:cNvSpPr/>
            <p:nvPr/>
          </p:nvSpPr>
          <p:spPr>
            <a:xfrm>
              <a:off x="6068849" y="2857621"/>
              <a:ext cx="1809750" cy="857250"/>
            </a:xfrm>
            <a:custGeom>
              <a:avLst/>
              <a:gdLst>
                <a:gd name="connsiteX0" fmla="*/ 1806416 w 1809750"/>
                <a:gd name="connsiteY0" fmla="*/ 463748 h 857250"/>
                <a:gd name="connsiteX1" fmla="*/ 423386 w 1809750"/>
                <a:gd name="connsiteY1" fmla="*/ 638056 h 857250"/>
                <a:gd name="connsiteX2" fmla="*/ 437674 w 1809750"/>
                <a:gd name="connsiteY2" fmla="*/ 632341 h 857250"/>
                <a:gd name="connsiteX3" fmla="*/ 1751171 w 1809750"/>
                <a:gd name="connsiteY3" fmla="*/ 395168 h 857250"/>
                <a:gd name="connsiteX4" fmla="*/ 1769269 w 1809750"/>
                <a:gd name="connsiteY4" fmla="*/ 375166 h 857250"/>
                <a:gd name="connsiteX5" fmla="*/ 1749266 w 1809750"/>
                <a:gd name="connsiteY5" fmla="*/ 357068 h 857250"/>
                <a:gd name="connsiteX6" fmla="*/ 421481 w 1809750"/>
                <a:gd name="connsiteY6" fmla="*/ 598051 h 857250"/>
                <a:gd name="connsiteX7" fmla="*/ 343376 w 1809750"/>
                <a:gd name="connsiteY7" fmla="*/ 631388 h 857250"/>
                <a:gd name="connsiteX8" fmla="*/ 1721644 w 1809750"/>
                <a:gd name="connsiteY8" fmla="*/ 305633 h 857250"/>
                <a:gd name="connsiteX9" fmla="*/ 1726406 w 1809750"/>
                <a:gd name="connsiteY9" fmla="*/ 300871 h 857250"/>
                <a:gd name="connsiteX10" fmla="*/ 1721644 w 1809750"/>
                <a:gd name="connsiteY10" fmla="*/ 296108 h 857250"/>
                <a:gd name="connsiteX11" fmla="*/ 381476 w 1809750"/>
                <a:gd name="connsiteY11" fmla="*/ 603766 h 857250"/>
                <a:gd name="connsiteX12" fmla="*/ 454819 w 1809750"/>
                <a:gd name="connsiteY12" fmla="*/ 566618 h 857250"/>
                <a:gd name="connsiteX13" fmla="*/ 1654016 w 1809750"/>
                <a:gd name="connsiteY13" fmla="*/ 252293 h 857250"/>
                <a:gd name="connsiteX14" fmla="*/ 1671161 w 1809750"/>
                <a:gd name="connsiteY14" fmla="*/ 232291 h 857250"/>
                <a:gd name="connsiteX15" fmla="*/ 1650206 w 1809750"/>
                <a:gd name="connsiteY15" fmla="*/ 214193 h 857250"/>
                <a:gd name="connsiteX16" fmla="*/ 435769 w 1809750"/>
                <a:gd name="connsiteY16" fmla="*/ 532328 h 857250"/>
                <a:gd name="connsiteX17" fmla="*/ 104299 w 1809750"/>
                <a:gd name="connsiteY17" fmla="*/ 725686 h 857250"/>
                <a:gd name="connsiteX18" fmla="*/ 1428274 w 1809750"/>
                <a:gd name="connsiteY18" fmla="*/ 17026 h 857250"/>
                <a:gd name="connsiteX19" fmla="*/ 1431131 w 1809750"/>
                <a:gd name="connsiteY19" fmla="*/ 10358 h 857250"/>
                <a:gd name="connsiteX20" fmla="*/ 1424464 w 1809750"/>
                <a:gd name="connsiteY20" fmla="*/ 7501 h 857250"/>
                <a:gd name="connsiteX21" fmla="*/ 57626 w 1809750"/>
                <a:gd name="connsiteY21" fmla="*/ 759023 h 857250"/>
                <a:gd name="connsiteX22" fmla="*/ 9049 w 1809750"/>
                <a:gd name="connsiteY22" fmla="*/ 799028 h 857250"/>
                <a:gd name="connsiteX23" fmla="*/ 21431 w 1809750"/>
                <a:gd name="connsiteY23" fmla="*/ 812363 h 857250"/>
                <a:gd name="connsiteX24" fmla="*/ 7144 w 1809750"/>
                <a:gd name="connsiteY24" fmla="*/ 823793 h 857250"/>
                <a:gd name="connsiteX25" fmla="*/ 31909 w 1809750"/>
                <a:gd name="connsiteY25" fmla="*/ 852368 h 857250"/>
                <a:gd name="connsiteX26" fmla="*/ 327184 w 1809750"/>
                <a:gd name="connsiteY26" fmla="*/ 679013 h 857250"/>
                <a:gd name="connsiteX27" fmla="*/ 330994 w 1809750"/>
                <a:gd name="connsiteY27" fmla="*/ 681871 h 857250"/>
                <a:gd name="connsiteX28" fmla="*/ 332899 w 1809750"/>
                <a:gd name="connsiteY28" fmla="*/ 681871 h 857250"/>
                <a:gd name="connsiteX29" fmla="*/ 1805464 w 1809750"/>
                <a:gd name="connsiteY29" fmla="*/ 472321 h 857250"/>
                <a:gd name="connsiteX30" fmla="*/ 1810226 w 1809750"/>
                <a:gd name="connsiteY30" fmla="*/ 467558 h 857250"/>
                <a:gd name="connsiteX31" fmla="*/ 1806416 w 1809750"/>
                <a:gd name="connsiteY31" fmla="*/ 463748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09750" h="857250">
                  <a:moveTo>
                    <a:pt x="1806416" y="463748"/>
                  </a:moveTo>
                  <a:cubicBezTo>
                    <a:pt x="1798796" y="463748"/>
                    <a:pt x="1060609" y="411361"/>
                    <a:pt x="423386" y="638056"/>
                  </a:cubicBezTo>
                  <a:cubicBezTo>
                    <a:pt x="428149" y="636151"/>
                    <a:pt x="432911" y="634246"/>
                    <a:pt x="437674" y="632341"/>
                  </a:cubicBezTo>
                  <a:cubicBezTo>
                    <a:pt x="691039" y="529471"/>
                    <a:pt x="1122521" y="420886"/>
                    <a:pt x="1751171" y="395168"/>
                  </a:cubicBezTo>
                  <a:cubicBezTo>
                    <a:pt x="1761649" y="395168"/>
                    <a:pt x="1770221" y="385643"/>
                    <a:pt x="1769269" y="375166"/>
                  </a:cubicBezTo>
                  <a:cubicBezTo>
                    <a:pt x="1769269" y="364688"/>
                    <a:pt x="1759744" y="356116"/>
                    <a:pt x="1749266" y="357068"/>
                  </a:cubicBezTo>
                  <a:cubicBezTo>
                    <a:pt x="1114901" y="383738"/>
                    <a:pt x="676751" y="494228"/>
                    <a:pt x="421481" y="598051"/>
                  </a:cubicBezTo>
                  <a:cubicBezTo>
                    <a:pt x="393859" y="609481"/>
                    <a:pt x="368141" y="619958"/>
                    <a:pt x="343376" y="631388"/>
                  </a:cubicBezTo>
                  <a:cubicBezTo>
                    <a:pt x="999649" y="316111"/>
                    <a:pt x="1713071" y="305633"/>
                    <a:pt x="1721644" y="305633"/>
                  </a:cubicBezTo>
                  <a:cubicBezTo>
                    <a:pt x="1724501" y="305633"/>
                    <a:pt x="1726406" y="303728"/>
                    <a:pt x="1726406" y="300871"/>
                  </a:cubicBezTo>
                  <a:cubicBezTo>
                    <a:pt x="1726406" y="298013"/>
                    <a:pt x="1724501" y="296108"/>
                    <a:pt x="1721644" y="296108"/>
                  </a:cubicBezTo>
                  <a:cubicBezTo>
                    <a:pt x="1713071" y="296108"/>
                    <a:pt x="1027271" y="306586"/>
                    <a:pt x="381476" y="603766"/>
                  </a:cubicBezTo>
                  <a:cubicBezTo>
                    <a:pt x="404336" y="591383"/>
                    <a:pt x="429101" y="579001"/>
                    <a:pt x="454819" y="566618"/>
                  </a:cubicBezTo>
                  <a:cubicBezTo>
                    <a:pt x="708184" y="443746"/>
                    <a:pt x="1073944" y="298013"/>
                    <a:pt x="1654016" y="252293"/>
                  </a:cubicBezTo>
                  <a:cubicBezTo>
                    <a:pt x="1664494" y="251341"/>
                    <a:pt x="1672114" y="242768"/>
                    <a:pt x="1671161" y="232291"/>
                  </a:cubicBezTo>
                  <a:cubicBezTo>
                    <a:pt x="1670209" y="221813"/>
                    <a:pt x="1660684" y="214193"/>
                    <a:pt x="1650206" y="214193"/>
                  </a:cubicBezTo>
                  <a:cubicBezTo>
                    <a:pt x="1062514" y="259913"/>
                    <a:pt x="691991" y="407551"/>
                    <a:pt x="435769" y="532328"/>
                  </a:cubicBezTo>
                  <a:cubicBezTo>
                    <a:pt x="284321" y="605671"/>
                    <a:pt x="174784" y="676156"/>
                    <a:pt x="104299" y="725686"/>
                  </a:cubicBezTo>
                  <a:cubicBezTo>
                    <a:pt x="620554" y="206573"/>
                    <a:pt x="1420654" y="19883"/>
                    <a:pt x="1428274" y="17026"/>
                  </a:cubicBezTo>
                  <a:cubicBezTo>
                    <a:pt x="1431131" y="16073"/>
                    <a:pt x="1432084" y="13216"/>
                    <a:pt x="1431131" y="10358"/>
                  </a:cubicBezTo>
                  <a:cubicBezTo>
                    <a:pt x="1430179" y="7501"/>
                    <a:pt x="1427321" y="6548"/>
                    <a:pt x="1424464" y="7501"/>
                  </a:cubicBezTo>
                  <a:cubicBezTo>
                    <a:pt x="1415891" y="11311"/>
                    <a:pt x="573881" y="207526"/>
                    <a:pt x="57626" y="759023"/>
                  </a:cubicBezTo>
                  <a:cubicBezTo>
                    <a:pt x="27146" y="782836"/>
                    <a:pt x="10954" y="797123"/>
                    <a:pt x="9049" y="799028"/>
                  </a:cubicBezTo>
                  <a:lnTo>
                    <a:pt x="21431" y="812363"/>
                  </a:lnTo>
                  <a:cubicBezTo>
                    <a:pt x="12859" y="819031"/>
                    <a:pt x="8096" y="822841"/>
                    <a:pt x="7144" y="823793"/>
                  </a:cubicBezTo>
                  <a:lnTo>
                    <a:pt x="31909" y="852368"/>
                  </a:lnTo>
                  <a:cubicBezTo>
                    <a:pt x="32861" y="851416"/>
                    <a:pt x="126206" y="772358"/>
                    <a:pt x="327184" y="679013"/>
                  </a:cubicBezTo>
                  <a:cubicBezTo>
                    <a:pt x="328136" y="680918"/>
                    <a:pt x="329089" y="681871"/>
                    <a:pt x="330994" y="681871"/>
                  </a:cubicBezTo>
                  <a:cubicBezTo>
                    <a:pt x="331946" y="681871"/>
                    <a:pt x="332899" y="681871"/>
                    <a:pt x="332899" y="681871"/>
                  </a:cubicBezTo>
                  <a:cubicBezTo>
                    <a:pt x="986314" y="414218"/>
                    <a:pt x="1797844" y="472321"/>
                    <a:pt x="1805464" y="472321"/>
                  </a:cubicBezTo>
                  <a:cubicBezTo>
                    <a:pt x="1808321" y="472321"/>
                    <a:pt x="1810226" y="470416"/>
                    <a:pt x="1810226" y="467558"/>
                  </a:cubicBezTo>
                  <a:cubicBezTo>
                    <a:pt x="1811179" y="465653"/>
                    <a:pt x="1808321" y="463748"/>
                    <a:pt x="1806416" y="463748"/>
                  </a:cubicBezTo>
                  <a:close/>
                </a:path>
              </a:pathLst>
            </a:custGeom>
            <a:grpFill/>
            <a:ln w="9525" cap="flat">
              <a:noFill/>
              <a:prstDash val="solid"/>
              <a:miter/>
            </a:ln>
          </p:spPr>
          <p:txBody>
            <a:bodyPr rtlCol="0" anchor="ctr"/>
            <a:lstStyle/>
            <a:p>
              <a:endParaRPr lang="en-US" sz="1200" dirty="0">
                <a:solidFill>
                  <a:prstClr val="black"/>
                </a:solidFill>
              </a:endParaRPr>
            </a:p>
          </p:txBody>
        </p:sp>
        <p:sp>
          <p:nvSpPr>
            <p:cNvPr id="28" name="Freeform: Shape 149">
              <a:extLst>
                <a:ext uri="{FF2B5EF4-FFF2-40B4-BE49-F238E27FC236}">
                  <a16:creationId xmlns:a16="http://schemas.microsoft.com/office/drawing/2014/main" id="{E898D73C-C3C1-4B5F-8BBB-8FD378963F43}"/>
                </a:ext>
              </a:extLst>
            </p:cNvPr>
            <p:cNvSpPr/>
            <p:nvPr/>
          </p:nvSpPr>
          <p:spPr>
            <a:xfrm>
              <a:off x="4297199" y="2767117"/>
              <a:ext cx="1809750" cy="942975"/>
            </a:xfrm>
            <a:custGeom>
              <a:avLst/>
              <a:gdLst>
                <a:gd name="connsiteX0" fmla="*/ 1811179 w 1809750"/>
                <a:gd name="connsiteY0" fmla="*/ 915250 h 942975"/>
                <a:gd name="connsiteX1" fmla="*/ 1796891 w 1809750"/>
                <a:gd name="connsiteY1" fmla="*/ 903820 h 942975"/>
                <a:gd name="connsiteX2" fmla="*/ 1809274 w 1809750"/>
                <a:gd name="connsiteY2" fmla="*/ 890485 h 942975"/>
                <a:gd name="connsiteX3" fmla="*/ 1779746 w 1809750"/>
                <a:gd name="connsiteY3" fmla="*/ 865720 h 942975"/>
                <a:gd name="connsiteX4" fmla="*/ 451009 w 1809750"/>
                <a:gd name="connsiteY4" fmla="*/ 7517 h 942975"/>
                <a:gd name="connsiteX5" fmla="*/ 444341 w 1809750"/>
                <a:gd name="connsiteY5" fmla="*/ 9422 h 942975"/>
                <a:gd name="connsiteX6" fmla="*/ 446246 w 1809750"/>
                <a:gd name="connsiteY6" fmla="*/ 16090 h 942975"/>
                <a:gd name="connsiteX7" fmla="*/ 1745456 w 1809750"/>
                <a:gd name="connsiteY7" fmla="*/ 839050 h 942975"/>
                <a:gd name="connsiteX8" fmla="*/ 1381601 w 1809750"/>
                <a:gd name="connsiteY8" fmla="*/ 621880 h 942975"/>
                <a:gd name="connsiteX9" fmla="*/ 168116 w 1809750"/>
                <a:gd name="connsiteY9" fmla="*/ 304697 h 942975"/>
                <a:gd name="connsiteX10" fmla="*/ 147161 w 1809750"/>
                <a:gd name="connsiteY10" fmla="*/ 322795 h 942975"/>
                <a:gd name="connsiteX11" fmla="*/ 164306 w 1809750"/>
                <a:gd name="connsiteY11" fmla="*/ 342797 h 942975"/>
                <a:gd name="connsiteX12" fmla="*/ 1363504 w 1809750"/>
                <a:gd name="connsiteY12" fmla="*/ 657122 h 942975"/>
                <a:gd name="connsiteX13" fmla="*/ 1436846 w 1809750"/>
                <a:gd name="connsiteY13" fmla="*/ 694270 h 942975"/>
                <a:gd name="connsiteX14" fmla="*/ 97631 w 1809750"/>
                <a:gd name="connsiteY14" fmla="*/ 385660 h 942975"/>
                <a:gd name="connsiteX15" fmla="*/ 92869 w 1809750"/>
                <a:gd name="connsiteY15" fmla="*/ 390422 h 942975"/>
                <a:gd name="connsiteX16" fmla="*/ 97631 w 1809750"/>
                <a:gd name="connsiteY16" fmla="*/ 395185 h 942975"/>
                <a:gd name="connsiteX17" fmla="*/ 1475899 w 1809750"/>
                <a:gd name="connsiteY17" fmla="*/ 720940 h 942975"/>
                <a:gd name="connsiteX18" fmla="*/ 1397794 w 1809750"/>
                <a:gd name="connsiteY18" fmla="*/ 687602 h 942975"/>
                <a:gd name="connsiteX19" fmla="*/ 70009 w 1809750"/>
                <a:gd name="connsiteY19" fmla="*/ 446620 h 942975"/>
                <a:gd name="connsiteX20" fmla="*/ 50006 w 1809750"/>
                <a:gd name="connsiteY20" fmla="*/ 464717 h 942975"/>
                <a:gd name="connsiteX21" fmla="*/ 68104 w 1809750"/>
                <a:gd name="connsiteY21" fmla="*/ 484720 h 942975"/>
                <a:gd name="connsiteX22" fmla="*/ 1381601 w 1809750"/>
                <a:gd name="connsiteY22" fmla="*/ 721892 h 942975"/>
                <a:gd name="connsiteX23" fmla="*/ 1395889 w 1809750"/>
                <a:gd name="connsiteY23" fmla="*/ 727607 h 942975"/>
                <a:gd name="connsiteX24" fmla="*/ 11906 w 1809750"/>
                <a:gd name="connsiteY24" fmla="*/ 554252 h 942975"/>
                <a:gd name="connsiteX25" fmla="*/ 7144 w 1809750"/>
                <a:gd name="connsiteY25" fmla="*/ 559015 h 942975"/>
                <a:gd name="connsiteX26" fmla="*/ 11906 w 1809750"/>
                <a:gd name="connsiteY26" fmla="*/ 563777 h 942975"/>
                <a:gd name="connsiteX27" fmla="*/ 1484471 w 1809750"/>
                <a:gd name="connsiteY27" fmla="*/ 773327 h 942975"/>
                <a:gd name="connsiteX28" fmla="*/ 1486376 w 1809750"/>
                <a:gd name="connsiteY28" fmla="*/ 773327 h 942975"/>
                <a:gd name="connsiteX29" fmla="*/ 1490186 w 1809750"/>
                <a:gd name="connsiteY29" fmla="*/ 770470 h 942975"/>
                <a:gd name="connsiteX30" fmla="*/ 1785461 w 1809750"/>
                <a:gd name="connsiteY30" fmla="*/ 943825 h 942975"/>
                <a:gd name="connsiteX31" fmla="*/ 1811179 w 1809750"/>
                <a:gd name="connsiteY31" fmla="*/ 915250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09750" h="942975">
                  <a:moveTo>
                    <a:pt x="1811179" y="915250"/>
                  </a:moveTo>
                  <a:cubicBezTo>
                    <a:pt x="1810226" y="914297"/>
                    <a:pt x="1805464" y="910487"/>
                    <a:pt x="1796891" y="903820"/>
                  </a:cubicBezTo>
                  <a:lnTo>
                    <a:pt x="1809274" y="890485"/>
                  </a:lnTo>
                  <a:cubicBezTo>
                    <a:pt x="1807369" y="889532"/>
                    <a:pt x="1797844" y="880007"/>
                    <a:pt x="1779746" y="865720"/>
                  </a:cubicBezTo>
                  <a:cubicBezTo>
                    <a:pt x="1303496" y="268502"/>
                    <a:pt x="459581" y="12280"/>
                    <a:pt x="451009" y="7517"/>
                  </a:cubicBezTo>
                  <a:cubicBezTo>
                    <a:pt x="448151" y="6565"/>
                    <a:pt x="446246" y="7517"/>
                    <a:pt x="444341" y="9422"/>
                  </a:cubicBezTo>
                  <a:cubicBezTo>
                    <a:pt x="443389" y="11327"/>
                    <a:pt x="444341" y="14185"/>
                    <a:pt x="446246" y="16090"/>
                  </a:cubicBezTo>
                  <a:cubicBezTo>
                    <a:pt x="453866" y="19900"/>
                    <a:pt x="1267301" y="266597"/>
                    <a:pt x="1745456" y="839050"/>
                  </a:cubicBezTo>
                  <a:cubicBezTo>
                    <a:pt x="1678781" y="789520"/>
                    <a:pt x="1558766" y="707605"/>
                    <a:pt x="1381601" y="621880"/>
                  </a:cubicBezTo>
                  <a:cubicBezTo>
                    <a:pt x="1126331" y="498055"/>
                    <a:pt x="754856" y="350417"/>
                    <a:pt x="168116" y="304697"/>
                  </a:cubicBezTo>
                  <a:cubicBezTo>
                    <a:pt x="157639" y="303745"/>
                    <a:pt x="148114" y="311365"/>
                    <a:pt x="147161" y="322795"/>
                  </a:cubicBezTo>
                  <a:cubicBezTo>
                    <a:pt x="146209" y="333272"/>
                    <a:pt x="153829" y="341845"/>
                    <a:pt x="164306" y="342797"/>
                  </a:cubicBezTo>
                  <a:cubicBezTo>
                    <a:pt x="744379" y="388517"/>
                    <a:pt x="1110139" y="534250"/>
                    <a:pt x="1363504" y="657122"/>
                  </a:cubicBezTo>
                  <a:cubicBezTo>
                    <a:pt x="1389221" y="669505"/>
                    <a:pt x="1413986" y="681887"/>
                    <a:pt x="1436846" y="694270"/>
                  </a:cubicBezTo>
                  <a:cubicBezTo>
                    <a:pt x="791051" y="396137"/>
                    <a:pt x="105251" y="385660"/>
                    <a:pt x="97631" y="385660"/>
                  </a:cubicBezTo>
                  <a:cubicBezTo>
                    <a:pt x="94774" y="385660"/>
                    <a:pt x="92869" y="387565"/>
                    <a:pt x="92869" y="390422"/>
                  </a:cubicBezTo>
                  <a:cubicBezTo>
                    <a:pt x="92869" y="393280"/>
                    <a:pt x="94774" y="395185"/>
                    <a:pt x="97631" y="395185"/>
                  </a:cubicBezTo>
                  <a:cubicBezTo>
                    <a:pt x="106204" y="395185"/>
                    <a:pt x="819626" y="405662"/>
                    <a:pt x="1475899" y="720940"/>
                  </a:cubicBezTo>
                  <a:cubicBezTo>
                    <a:pt x="1451134" y="710462"/>
                    <a:pt x="1425416" y="699032"/>
                    <a:pt x="1397794" y="687602"/>
                  </a:cubicBezTo>
                  <a:cubicBezTo>
                    <a:pt x="1141571" y="582827"/>
                    <a:pt x="704374" y="473290"/>
                    <a:pt x="70009" y="446620"/>
                  </a:cubicBezTo>
                  <a:cubicBezTo>
                    <a:pt x="59531" y="446620"/>
                    <a:pt x="50959" y="454240"/>
                    <a:pt x="50006" y="464717"/>
                  </a:cubicBezTo>
                  <a:cubicBezTo>
                    <a:pt x="50006" y="475195"/>
                    <a:pt x="57626" y="483767"/>
                    <a:pt x="68104" y="484720"/>
                  </a:cubicBezTo>
                  <a:cubicBezTo>
                    <a:pt x="695801" y="511390"/>
                    <a:pt x="1128236" y="619975"/>
                    <a:pt x="1381601" y="721892"/>
                  </a:cubicBezTo>
                  <a:cubicBezTo>
                    <a:pt x="1386364" y="723797"/>
                    <a:pt x="1391126" y="725702"/>
                    <a:pt x="1395889" y="727607"/>
                  </a:cubicBezTo>
                  <a:cubicBezTo>
                    <a:pt x="758666" y="501865"/>
                    <a:pt x="19526" y="554252"/>
                    <a:pt x="11906" y="554252"/>
                  </a:cubicBezTo>
                  <a:cubicBezTo>
                    <a:pt x="9049" y="554252"/>
                    <a:pt x="7144" y="556157"/>
                    <a:pt x="7144" y="559015"/>
                  </a:cubicBezTo>
                  <a:cubicBezTo>
                    <a:pt x="7144" y="561872"/>
                    <a:pt x="9049" y="563777"/>
                    <a:pt x="11906" y="563777"/>
                  </a:cubicBezTo>
                  <a:cubicBezTo>
                    <a:pt x="20479" y="563777"/>
                    <a:pt x="831056" y="505675"/>
                    <a:pt x="1484471" y="773327"/>
                  </a:cubicBezTo>
                  <a:cubicBezTo>
                    <a:pt x="1485424" y="773327"/>
                    <a:pt x="1486376" y="773327"/>
                    <a:pt x="1486376" y="773327"/>
                  </a:cubicBezTo>
                  <a:cubicBezTo>
                    <a:pt x="1488281" y="773327"/>
                    <a:pt x="1489234" y="772375"/>
                    <a:pt x="1490186" y="770470"/>
                  </a:cubicBezTo>
                  <a:cubicBezTo>
                    <a:pt x="1690211" y="863815"/>
                    <a:pt x="1783556" y="942872"/>
                    <a:pt x="1785461" y="943825"/>
                  </a:cubicBezTo>
                  <a:lnTo>
                    <a:pt x="1811179" y="915250"/>
                  </a:lnTo>
                  <a:close/>
                </a:path>
              </a:pathLst>
            </a:custGeom>
            <a:grpFill/>
            <a:ln w="9525" cap="flat">
              <a:noFill/>
              <a:prstDash val="solid"/>
              <a:miter/>
            </a:ln>
          </p:spPr>
          <p:txBody>
            <a:bodyPr rtlCol="0" anchor="ctr"/>
            <a:lstStyle/>
            <a:p>
              <a:endParaRPr lang="en-US" sz="1200" dirty="0">
                <a:solidFill>
                  <a:prstClr val="black"/>
                </a:solidFill>
              </a:endParaRPr>
            </a:p>
          </p:txBody>
        </p:sp>
      </p:grpSp>
      <p:grpSp>
        <p:nvGrpSpPr>
          <p:cNvPr id="29" name="Group 28">
            <a:extLst>
              <a:ext uri="{FF2B5EF4-FFF2-40B4-BE49-F238E27FC236}">
                <a16:creationId xmlns:a16="http://schemas.microsoft.com/office/drawing/2014/main" id="{AB418A56-7D2A-4130-8498-5C5D15390FEB}"/>
              </a:ext>
            </a:extLst>
          </p:cNvPr>
          <p:cNvGrpSpPr/>
          <p:nvPr/>
        </p:nvGrpSpPr>
        <p:grpSpPr>
          <a:xfrm rot="20788243">
            <a:off x="1745359" y="4348821"/>
            <a:ext cx="1631929" cy="1338054"/>
            <a:chOff x="8479089" y="1262387"/>
            <a:chExt cx="6147593" cy="5684813"/>
          </a:xfrm>
        </p:grpSpPr>
        <p:grpSp>
          <p:nvGrpSpPr>
            <p:cNvPr id="30" name="Group 29">
              <a:extLst>
                <a:ext uri="{FF2B5EF4-FFF2-40B4-BE49-F238E27FC236}">
                  <a16:creationId xmlns:a16="http://schemas.microsoft.com/office/drawing/2014/main" id="{6B738F09-BE00-45D3-88A5-FDB1618D8D19}"/>
                </a:ext>
              </a:extLst>
            </p:cNvPr>
            <p:cNvGrpSpPr/>
            <p:nvPr/>
          </p:nvGrpSpPr>
          <p:grpSpPr>
            <a:xfrm rot="20275744" flipH="1">
              <a:off x="9114364" y="4275293"/>
              <a:ext cx="965714" cy="1155036"/>
              <a:chOff x="5704433" y="717502"/>
              <a:chExt cx="7365528" cy="8809481"/>
            </a:xfrm>
          </p:grpSpPr>
          <p:sp>
            <p:nvSpPr>
              <p:cNvPr id="122" name="Freeform: Shape 138">
                <a:extLst>
                  <a:ext uri="{FF2B5EF4-FFF2-40B4-BE49-F238E27FC236}">
                    <a16:creationId xmlns:a16="http://schemas.microsoft.com/office/drawing/2014/main" id="{B7DC8659-9D27-456B-9E4E-B4A13119D357}"/>
                  </a:ext>
                </a:extLst>
              </p:cNvPr>
              <p:cNvSpPr/>
              <p:nvPr/>
            </p:nvSpPr>
            <p:spPr>
              <a:xfrm>
                <a:off x="11674968" y="8268753"/>
                <a:ext cx="765879" cy="1258230"/>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Lst>
                <a:ahLst/>
                <a:cxnLst>
                  <a:cxn ang="0">
                    <a:pos x="connsiteX0" y="connsiteY0"/>
                  </a:cxn>
                  <a:cxn ang="0">
                    <a:pos x="connsiteX1" y="connsiteY1"/>
                  </a:cxn>
                  <a:cxn ang="0">
                    <a:pos x="connsiteX2" y="connsiteY2"/>
                  </a:cxn>
                  <a:cxn ang="0">
                    <a:pos x="connsiteX3" y="connsiteY3"/>
                  </a:cxn>
                </a:cxnLst>
                <a:rect l="l" t="t" r="r" b="b"/>
                <a:pathLst>
                  <a:path w="266700" h="438150">
                    <a:moveTo>
                      <a:pt x="0" y="0"/>
                    </a:moveTo>
                    <a:lnTo>
                      <a:pt x="19050" y="438150"/>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23" name="Freeform: Shape 139">
                <a:extLst>
                  <a:ext uri="{FF2B5EF4-FFF2-40B4-BE49-F238E27FC236}">
                    <a16:creationId xmlns:a16="http://schemas.microsoft.com/office/drawing/2014/main" id="{3A8E1560-9381-49AF-96E5-169BE3FD3DCE}"/>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24" name="Freeform: Shape 140">
                <a:extLst>
                  <a:ext uri="{FF2B5EF4-FFF2-40B4-BE49-F238E27FC236}">
                    <a16:creationId xmlns:a16="http://schemas.microsoft.com/office/drawing/2014/main" id="{585072EC-EAC1-4A8C-A727-218C44150C9A}"/>
                  </a:ext>
                </a:extLst>
              </p:cNvPr>
              <p:cNvSpPr/>
              <p:nvPr/>
            </p:nvSpPr>
            <p:spPr>
              <a:xfrm>
                <a:off x="5704433" y="5540923"/>
                <a:ext cx="793232" cy="589649"/>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Lst>
                <a:ahLst/>
                <a:cxnLst>
                  <a:cxn ang="0">
                    <a:pos x="connsiteX0" y="connsiteY0"/>
                  </a:cxn>
                  <a:cxn ang="0">
                    <a:pos x="connsiteX1" y="connsiteY1"/>
                  </a:cxn>
                  <a:cxn ang="0">
                    <a:pos x="connsiteX2" y="connsiteY2"/>
                  </a:cxn>
                  <a:cxn ang="0">
                    <a:pos x="connsiteX3" y="connsiteY3"/>
                  </a:cxn>
                </a:cxnLst>
                <a:rect l="l" t="t" r="r" b="b"/>
                <a:pathLst>
                  <a:path w="276225" h="205332">
                    <a:moveTo>
                      <a:pt x="157232" y="0"/>
                    </a:moveTo>
                    <a:lnTo>
                      <a:pt x="0" y="205332"/>
                    </a:lnTo>
                    <a:lnTo>
                      <a:pt x="276225" y="157707"/>
                    </a:lnTo>
                    <a:lnTo>
                      <a:pt x="15723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25" name="Freeform: Shape 141">
                <a:extLst>
                  <a:ext uri="{FF2B5EF4-FFF2-40B4-BE49-F238E27FC236}">
                    <a16:creationId xmlns:a16="http://schemas.microsoft.com/office/drawing/2014/main" id="{2C63F105-6E15-46F1-9DCD-F9479B05DEE5}"/>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26" name="Freeform: Shape 142">
                <a:extLst>
                  <a:ext uri="{FF2B5EF4-FFF2-40B4-BE49-F238E27FC236}">
                    <a16:creationId xmlns:a16="http://schemas.microsoft.com/office/drawing/2014/main" id="{0430C843-00CE-447B-8F31-3A35BF7F4D19}"/>
                  </a:ext>
                </a:extLst>
              </p:cNvPr>
              <p:cNvSpPr/>
              <p:nvPr/>
            </p:nvSpPr>
            <p:spPr>
              <a:xfrm>
                <a:off x="10143209" y="2425829"/>
                <a:ext cx="2926752" cy="3993512"/>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Lst>
                <a:ahLst/>
                <a:cxnLst>
                  <a:cxn ang="0">
                    <a:pos x="connsiteX0" y="connsiteY0"/>
                  </a:cxn>
                  <a:cxn ang="0">
                    <a:pos x="connsiteX1" y="connsiteY1"/>
                  </a:cxn>
                  <a:cxn ang="0">
                    <a:pos x="connsiteX2" y="connsiteY2"/>
                  </a:cxn>
                  <a:cxn ang="0">
                    <a:pos x="connsiteX3" y="connsiteY3"/>
                  </a:cxn>
                </a:cxnLst>
                <a:rect l="l" t="t" r="r" b="b"/>
                <a:pathLst>
                  <a:path w="1019175" h="1390650">
                    <a:moveTo>
                      <a:pt x="1019175" y="0"/>
                    </a:moveTo>
                    <a:lnTo>
                      <a:pt x="0" y="295275"/>
                    </a:lnTo>
                    <a:lnTo>
                      <a:pt x="19050" y="1390650"/>
                    </a:lnTo>
                    <a:lnTo>
                      <a:pt x="101917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27" name="Freeform: Shape 143">
                <a:extLst>
                  <a:ext uri="{FF2B5EF4-FFF2-40B4-BE49-F238E27FC236}">
                    <a16:creationId xmlns:a16="http://schemas.microsoft.com/office/drawing/2014/main" id="{230D7E1F-305A-450C-84D1-009E7FA1308B}"/>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28" name="Freeform: Shape 144">
                <a:extLst>
                  <a:ext uri="{FF2B5EF4-FFF2-40B4-BE49-F238E27FC236}">
                    <a16:creationId xmlns:a16="http://schemas.microsoft.com/office/drawing/2014/main" id="{7FDEF37D-0B4C-4463-837A-9B5CC6542C5E}"/>
                  </a:ext>
                </a:extLst>
              </p:cNvPr>
              <p:cNvSpPr/>
              <p:nvPr/>
            </p:nvSpPr>
            <p:spPr>
              <a:xfrm>
                <a:off x="7708809" y="717502"/>
                <a:ext cx="2543812" cy="6236443"/>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Lst>
                <a:ahLst/>
                <a:cxnLst>
                  <a:cxn ang="0">
                    <a:pos x="connsiteX0" y="connsiteY0"/>
                  </a:cxn>
                  <a:cxn ang="0">
                    <a:pos x="connsiteX1" y="connsiteY1"/>
                  </a:cxn>
                  <a:cxn ang="0">
                    <a:pos x="connsiteX2" y="connsiteY2"/>
                  </a:cxn>
                  <a:cxn ang="0">
                    <a:pos x="connsiteX3" y="connsiteY3"/>
                  </a:cxn>
                </a:cxnLst>
                <a:rect l="l" t="t" r="r" b="b"/>
                <a:pathLst>
                  <a:path w="885825" h="2171700">
                    <a:moveTo>
                      <a:pt x="0" y="914400"/>
                    </a:moveTo>
                    <a:lnTo>
                      <a:pt x="871538" y="0"/>
                    </a:lnTo>
                    <a:cubicBezTo>
                      <a:pt x="876300" y="723900"/>
                      <a:pt x="881063" y="1447800"/>
                      <a:pt x="885825" y="2171700"/>
                    </a:cubicBezTo>
                    <a:lnTo>
                      <a:pt x="0" y="91440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31" name="Group 30">
              <a:extLst>
                <a:ext uri="{FF2B5EF4-FFF2-40B4-BE49-F238E27FC236}">
                  <a16:creationId xmlns:a16="http://schemas.microsoft.com/office/drawing/2014/main" id="{6700D410-542E-4490-AC2E-5733428A9F83}"/>
                </a:ext>
              </a:extLst>
            </p:cNvPr>
            <p:cNvGrpSpPr/>
            <p:nvPr/>
          </p:nvGrpSpPr>
          <p:grpSpPr>
            <a:xfrm rot="20275744" flipH="1">
              <a:off x="8479089" y="5341625"/>
              <a:ext cx="1416763" cy="1605575"/>
              <a:chOff x="5365048" y="479821"/>
              <a:chExt cx="8036930" cy="9108010"/>
            </a:xfrm>
          </p:grpSpPr>
          <p:sp>
            <p:nvSpPr>
              <p:cNvPr id="115" name="Freeform: Shape 131">
                <a:extLst>
                  <a:ext uri="{FF2B5EF4-FFF2-40B4-BE49-F238E27FC236}">
                    <a16:creationId xmlns:a16="http://schemas.microsoft.com/office/drawing/2014/main" id="{FC3E2579-7C0E-49CE-A38F-AD49B5FF5C18}"/>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16" name="Freeform: Shape 132">
                <a:extLst>
                  <a:ext uri="{FF2B5EF4-FFF2-40B4-BE49-F238E27FC236}">
                    <a16:creationId xmlns:a16="http://schemas.microsoft.com/office/drawing/2014/main" id="{F720685C-A63C-4EE8-A0F3-8B5F5E67F007}"/>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17" name="Freeform: Shape 133">
                <a:extLst>
                  <a:ext uri="{FF2B5EF4-FFF2-40B4-BE49-F238E27FC236}">
                    <a16:creationId xmlns:a16="http://schemas.microsoft.com/office/drawing/2014/main" id="{6DE35E59-3952-4EEF-909A-DF104EB419D6}"/>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18" name="Freeform: Shape 134">
                <a:extLst>
                  <a:ext uri="{FF2B5EF4-FFF2-40B4-BE49-F238E27FC236}">
                    <a16:creationId xmlns:a16="http://schemas.microsoft.com/office/drawing/2014/main" id="{501B19BB-6475-456B-B918-41FBADBDFD38}"/>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19" name="Freeform: Shape 135">
                <a:extLst>
                  <a:ext uri="{FF2B5EF4-FFF2-40B4-BE49-F238E27FC236}">
                    <a16:creationId xmlns:a16="http://schemas.microsoft.com/office/drawing/2014/main" id="{8C2EA56C-7A9A-4469-A4AE-1EA267D79667}"/>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20" name="Freeform: Shape 136">
                <a:extLst>
                  <a:ext uri="{FF2B5EF4-FFF2-40B4-BE49-F238E27FC236}">
                    <a16:creationId xmlns:a16="http://schemas.microsoft.com/office/drawing/2014/main" id="{86FA2514-C561-429A-BF52-4E36E2723D8C}"/>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21" name="Freeform: Shape 137">
                <a:extLst>
                  <a:ext uri="{FF2B5EF4-FFF2-40B4-BE49-F238E27FC236}">
                    <a16:creationId xmlns:a16="http://schemas.microsoft.com/office/drawing/2014/main" id="{E31D85F1-37B9-4685-82B7-A8D035891475}"/>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32" name="Group 31">
              <a:extLst>
                <a:ext uri="{FF2B5EF4-FFF2-40B4-BE49-F238E27FC236}">
                  <a16:creationId xmlns:a16="http://schemas.microsoft.com/office/drawing/2014/main" id="{F4632AC1-AF4C-4594-996E-7255A1A0B775}"/>
                </a:ext>
              </a:extLst>
            </p:cNvPr>
            <p:cNvGrpSpPr/>
            <p:nvPr/>
          </p:nvGrpSpPr>
          <p:grpSpPr>
            <a:xfrm rot="20275744" flipH="1">
              <a:off x="10278521" y="5974428"/>
              <a:ext cx="496268" cy="512648"/>
              <a:chOff x="5365048" y="1982197"/>
              <a:chExt cx="7362621" cy="7605634"/>
            </a:xfrm>
          </p:grpSpPr>
          <p:sp>
            <p:nvSpPr>
              <p:cNvPr id="108" name="Freeform: Shape 124">
                <a:extLst>
                  <a:ext uri="{FF2B5EF4-FFF2-40B4-BE49-F238E27FC236}">
                    <a16:creationId xmlns:a16="http://schemas.microsoft.com/office/drawing/2014/main" id="{89B70B08-F517-40CC-8C79-7C67CBA9FD67}"/>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09" name="Freeform: Shape 125">
                <a:extLst>
                  <a:ext uri="{FF2B5EF4-FFF2-40B4-BE49-F238E27FC236}">
                    <a16:creationId xmlns:a16="http://schemas.microsoft.com/office/drawing/2014/main" id="{5BD33883-AAD7-44F7-BD37-9B8ECADB67A7}"/>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10" name="Freeform: Shape 126">
                <a:extLst>
                  <a:ext uri="{FF2B5EF4-FFF2-40B4-BE49-F238E27FC236}">
                    <a16:creationId xmlns:a16="http://schemas.microsoft.com/office/drawing/2014/main" id="{307A9DD2-FFCD-4720-94D7-F30DB64636B8}"/>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11" name="Freeform: Shape 127">
                <a:extLst>
                  <a:ext uri="{FF2B5EF4-FFF2-40B4-BE49-F238E27FC236}">
                    <a16:creationId xmlns:a16="http://schemas.microsoft.com/office/drawing/2014/main" id="{AD2DFBBD-AAD1-447F-BB48-1B2BCB778C17}"/>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12" name="Freeform: Shape 128">
                <a:extLst>
                  <a:ext uri="{FF2B5EF4-FFF2-40B4-BE49-F238E27FC236}">
                    <a16:creationId xmlns:a16="http://schemas.microsoft.com/office/drawing/2014/main" id="{7E774126-BA1E-4A48-8286-FFA0F8E3F8D0}"/>
                  </a:ext>
                </a:extLst>
              </p:cNvPr>
              <p:cNvSpPr/>
              <p:nvPr/>
            </p:nvSpPr>
            <p:spPr>
              <a:xfrm>
                <a:off x="9871173" y="3444023"/>
                <a:ext cx="1940058" cy="2975318"/>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 name="connsiteX0" fmla="*/ 1247497 w 1247497"/>
                  <a:gd name="connsiteY0" fmla="*/ 0 h 1024830"/>
                  <a:gd name="connsiteX1" fmla="*/ 0 w 1247497"/>
                  <a:gd name="connsiteY1" fmla="*/ 277330 h 1024830"/>
                  <a:gd name="connsiteX2" fmla="*/ 113780 w 1247497"/>
                  <a:gd name="connsiteY2" fmla="*/ 1024830 h 1024830"/>
                  <a:gd name="connsiteX3" fmla="*/ 1247497 w 1247497"/>
                  <a:gd name="connsiteY3" fmla="*/ 0 h 1024830"/>
                  <a:gd name="connsiteX0" fmla="*/ 675581 w 675581"/>
                  <a:gd name="connsiteY0" fmla="*/ 0 h 1036087"/>
                  <a:gd name="connsiteX1" fmla="*/ 0 w 675581"/>
                  <a:gd name="connsiteY1" fmla="*/ 288587 h 1036087"/>
                  <a:gd name="connsiteX2" fmla="*/ 113780 w 675581"/>
                  <a:gd name="connsiteY2" fmla="*/ 1036087 h 1036087"/>
                  <a:gd name="connsiteX3" fmla="*/ 675581 w 675581"/>
                  <a:gd name="connsiteY3" fmla="*/ 0 h 1036087"/>
                </a:gdLst>
                <a:ahLst/>
                <a:cxnLst>
                  <a:cxn ang="0">
                    <a:pos x="connsiteX0" y="connsiteY0"/>
                  </a:cxn>
                  <a:cxn ang="0">
                    <a:pos x="connsiteX1" y="connsiteY1"/>
                  </a:cxn>
                  <a:cxn ang="0">
                    <a:pos x="connsiteX2" y="connsiteY2"/>
                  </a:cxn>
                  <a:cxn ang="0">
                    <a:pos x="connsiteX3" y="connsiteY3"/>
                  </a:cxn>
                </a:cxnLst>
                <a:rect l="l" t="t" r="r" b="b"/>
                <a:pathLst>
                  <a:path w="675581" h="1036087">
                    <a:moveTo>
                      <a:pt x="675581" y="0"/>
                    </a:moveTo>
                    <a:lnTo>
                      <a:pt x="0" y="288587"/>
                    </a:lnTo>
                    <a:lnTo>
                      <a:pt x="113780" y="1036087"/>
                    </a:lnTo>
                    <a:lnTo>
                      <a:pt x="675581"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13" name="Freeform: Shape 129">
                <a:extLst>
                  <a:ext uri="{FF2B5EF4-FFF2-40B4-BE49-F238E27FC236}">
                    <a16:creationId xmlns:a16="http://schemas.microsoft.com/office/drawing/2014/main" id="{82E37550-39D3-476A-9D0C-CB0EE00DFCD5}"/>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14" name="Freeform: Shape 130">
                <a:extLst>
                  <a:ext uri="{FF2B5EF4-FFF2-40B4-BE49-F238E27FC236}">
                    <a16:creationId xmlns:a16="http://schemas.microsoft.com/office/drawing/2014/main" id="{5C742560-5EB7-40E4-8A20-8D18F0243DAB}"/>
                  </a:ext>
                </a:extLst>
              </p:cNvPr>
              <p:cNvSpPr/>
              <p:nvPr/>
            </p:nvSpPr>
            <p:spPr>
              <a:xfrm>
                <a:off x="7708809" y="1982197"/>
                <a:ext cx="2543813" cy="4971750"/>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 name="connsiteX0" fmla="*/ 0 w 993639"/>
                  <a:gd name="connsiteY0" fmla="*/ 595440 h 1852740"/>
                  <a:gd name="connsiteX1" fmla="*/ 993498 w 993639"/>
                  <a:gd name="connsiteY1" fmla="*/ 0 h 1852740"/>
                  <a:gd name="connsiteX2" fmla="*/ 885825 w 993639"/>
                  <a:gd name="connsiteY2" fmla="*/ 1852740 h 1852740"/>
                  <a:gd name="connsiteX3" fmla="*/ 0 w 993639"/>
                  <a:gd name="connsiteY3" fmla="*/ 595440 h 1852740"/>
                  <a:gd name="connsiteX0" fmla="*/ 0 w 885825"/>
                  <a:gd name="connsiteY0" fmla="*/ 473999 h 1731299"/>
                  <a:gd name="connsiteX1" fmla="*/ 784851 w 885825"/>
                  <a:gd name="connsiteY1" fmla="*/ 0 h 1731299"/>
                  <a:gd name="connsiteX2" fmla="*/ 885825 w 885825"/>
                  <a:gd name="connsiteY2" fmla="*/ 1731299 h 1731299"/>
                  <a:gd name="connsiteX3" fmla="*/ 0 w 885825"/>
                  <a:gd name="connsiteY3" fmla="*/ 473999 h 1731299"/>
                </a:gdLst>
                <a:ahLst/>
                <a:cxnLst>
                  <a:cxn ang="0">
                    <a:pos x="connsiteX0" y="connsiteY0"/>
                  </a:cxn>
                  <a:cxn ang="0">
                    <a:pos x="connsiteX1" y="connsiteY1"/>
                  </a:cxn>
                  <a:cxn ang="0">
                    <a:pos x="connsiteX2" y="connsiteY2"/>
                  </a:cxn>
                  <a:cxn ang="0">
                    <a:pos x="connsiteX3" y="connsiteY3"/>
                  </a:cxn>
                </a:cxnLst>
                <a:rect l="l" t="t" r="r" b="b"/>
                <a:pathLst>
                  <a:path w="885825" h="1731299">
                    <a:moveTo>
                      <a:pt x="0" y="473999"/>
                    </a:moveTo>
                    <a:lnTo>
                      <a:pt x="784851" y="0"/>
                    </a:lnTo>
                    <a:cubicBezTo>
                      <a:pt x="789613" y="723900"/>
                      <a:pt x="881063" y="1007399"/>
                      <a:pt x="885825" y="1731299"/>
                    </a:cubicBezTo>
                    <a:lnTo>
                      <a:pt x="0" y="473999"/>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33" name="Group 32">
              <a:extLst>
                <a:ext uri="{FF2B5EF4-FFF2-40B4-BE49-F238E27FC236}">
                  <a16:creationId xmlns:a16="http://schemas.microsoft.com/office/drawing/2014/main" id="{8524E513-E2C8-468A-A58A-CFC7E25F7891}"/>
                </a:ext>
              </a:extLst>
            </p:cNvPr>
            <p:cNvGrpSpPr/>
            <p:nvPr/>
          </p:nvGrpSpPr>
          <p:grpSpPr>
            <a:xfrm rot="20275744" flipH="1">
              <a:off x="11620616" y="3813253"/>
              <a:ext cx="1199247" cy="1359069"/>
              <a:chOff x="5365051" y="479822"/>
              <a:chExt cx="8036930" cy="9108006"/>
            </a:xfrm>
          </p:grpSpPr>
          <p:sp>
            <p:nvSpPr>
              <p:cNvPr id="101" name="Freeform: Shape 117">
                <a:extLst>
                  <a:ext uri="{FF2B5EF4-FFF2-40B4-BE49-F238E27FC236}">
                    <a16:creationId xmlns:a16="http://schemas.microsoft.com/office/drawing/2014/main" id="{2169EB12-DA5E-44B6-8F39-54A0F020640E}"/>
                  </a:ext>
                </a:extLst>
              </p:cNvPr>
              <p:cNvSpPr/>
              <p:nvPr/>
            </p:nvSpPr>
            <p:spPr>
              <a:xfrm>
                <a:off x="11674978" y="8268752"/>
                <a:ext cx="1052698" cy="1319076"/>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02" name="Freeform: Shape 118">
                <a:extLst>
                  <a:ext uri="{FF2B5EF4-FFF2-40B4-BE49-F238E27FC236}">
                    <a16:creationId xmlns:a16="http://schemas.microsoft.com/office/drawing/2014/main" id="{8C6E7EBD-1C9C-466A-AD4E-1DB6D8D8C9F9}"/>
                  </a:ext>
                </a:extLst>
              </p:cNvPr>
              <p:cNvSpPr/>
              <p:nvPr/>
            </p:nvSpPr>
            <p:spPr>
              <a:xfrm>
                <a:off x="9107333" y="6879848"/>
                <a:ext cx="3333521" cy="1613813"/>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03" name="Freeform: Shape 119">
                <a:extLst>
                  <a:ext uri="{FF2B5EF4-FFF2-40B4-BE49-F238E27FC236}">
                    <a16:creationId xmlns:a16="http://schemas.microsoft.com/office/drawing/2014/main" id="{570A29CA-6CC1-490C-9C31-08B6E00B3901}"/>
                  </a:ext>
                </a:extLst>
              </p:cNvPr>
              <p:cNvSpPr/>
              <p:nvPr/>
            </p:nvSpPr>
            <p:spPr>
              <a:xfrm>
                <a:off x="5365051" y="5540920"/>
                <a:ext cx="1132614" cy="452887"/>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04" name="Freeform: Shape 120">
                <a:extLst>
                  <a:ext uri="{FF2B5EF4-FFF2-40B4-BE49-F238E27FC236}">
                    <a16:creationId xmlns:a16="http://schemas.microsoft.com/office/drawing/2014/main" id="{C891C4E6-CB29-4C2D-90B2-D70B47755178}"/>
                  </a:ext>
                </a:extLst>
              </p:cNvPr>
              <p:cNvSpPr/>
              <p:nvPr/>
            </p:nvSpPr>
            <p:spPr>
              <a:xfrm>
                <a:off x="6149703" y="5215816"/>
                <a:ext cx="1586462" cy="2373445"/>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05" name="Freeform: Shape 121">
                <a:extLst>
                  <a:ext uri="{FF2B5EF4-FFF2-40B4-BE49-F238E27FC236}">
                    <a16:creationId xmlns:a16="http://schemas.microsoft.com/office/drawing/2014/main" id="{1E1001C2-8267-477D-89A7-F90FDF5DB246}"/>
                  </a:ext>
                </a:extLst>
              </p:cNvPr>
              <p:cNvSpPr/>
              <p:nvPr/>
            </p:nvSpPr>
            <p:spPr>
              <a:xfrm>
                <a:off x="9871175" y="2566273"/>
                <a:ext cx="3530806"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06" name="Freeform: Shape 122">
                <a:extLst>
                  <a:ext uri="{FF2B5EF4-FFF2-40B4-BE49-F238E27FC236}">
                    <a16:creationId xmlns:a16="http://schemas.microsoft.com/office/drawing/2014/main" id="{66729FEA-1322-4C15-BE3C-1C6A37D38183}"/>
                  </a:ext>
                </a:extLst>
              </p:cNvPr>
              <p:cNvSpPr/>
              <p:nvPr/>
            </p:nvSpPr>
            <p:spPr>
              <a:xfrm>
                <a:off x="7585443" y="3324704"/>
                <a:ext cx="2667181" cy="4626400"/>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07" name="Freeform: Shape 123">
                <a:extLst>
                  <a:ext uri="{FF2B5EF4-FFF2-40B4-BE49-F238E27FC236}">
                    <a16:creationId xmlns:a16="http://schemas.microsoft.com/office/drawing/2014/main" id="{9C27F096-CD01-4245-8DA2-8C084E2D4440}"/>
                  </a:ext>
                </a:extLst>
              </p:cNvPr>
              <p:cNvSpPr/>
              <p:nvPr/>
            </p:nvSpPr>
            <p:spPr>
              <a:xfrm>
                <a:off x="7708807" y="479822"/>
                <a:ext cx="2543816" cy="6474125"/>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34" name="Group 33">
              <a:extLst>
                <a:ext uri="{FF2B5EF4-FFF2-40B4-BE49-F238E27FC236}">
                  <a16:creationId xmlns:a16="http://schemas.microsoft.com/office/drawing/2014/main" id="{78CEB3E5-BC80-48C6-8415-C2DFAE3BD223}"/>
                </a:ext>
              </a:extLst>
            </p:cNvPr>
            <p:cNvGrpSpPr/>
            <p:nvPr/>
          </p:nvGrpSpPr>
          <p:grpSpPr>
            <a:xfrm rot="20073958" flipH="1">
              <a:off x="10116519" y="4915091"/>
              <a:ext cx="1567652" cy="1079675"/>
              <a:chOff x="3667032" y="1708483"/>
              <a:chExt cx="8105829" cy="5582653"/>
            </a:xfrm>
          </p:grpSpPr>
          <p:sp>
            <p:nvSpPr>
              <p:cNvPr id="94" name="Freeform: Shape 110">
                <a:extLst>
                  <a:ext uri="{FF2B5EF4-FFF2-40B4-BE49-F238E27FC236}">
                    <a16:creationId xmlns:a16="http://schemas.microsoft.com/office/drawing/2014/main" id="{FCC0AB56-626B-44BB-897D-173DA3087149}"/>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5" name="Freeform: Shape 111">
                <a:extLst>
                  <a:ext uri="{FF2B5EF4-FFF2-40B4-BE49-F238E27FC236}">
                    <a16:creationId xmlns:a16="http://schemas.microsoft.com/office/drawing/2014/main" id="{9F5555B2-70BE-43DD-B410-FF80124DFB2B}"/>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6" name="Freeform: Shape 112">
                <a:extLst>
                  <a:ext uri="{FF2B5EF4-FFF2-40B4-BE49-F238E27FC236}">
                    <a16:creationId xmlns:a16="http://schemas.microsoft.com/office/drawing/2014/main" id="{7C6CB87F-E252-406E-BD88-096A9A34CCA3}"/>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7" name="Freeform: Shape 113">
                <a:extLst>
                  <a:ext uri="{FF2B5EF4-FFF2-40B4-BE49-F238E27FC236}">
                    <a16:creationId xmlns:a16="http://schemas.microsoft.com/office/drawing/2014/main" id="{F6737F00-F775-4784-B59F-E5F4A06D5344}"/>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8" name="Freeform: Shape 114">
                <a:extLst>
                  <a:ext uri="{FF2B5EF4-FFF2-40B4-BE49-F238E27FC236}">
                    <a16:creationId xmlns:a16="http://schemas.microsoft.com/office/drawing/2014/main" id="{58CF56DE-8CEC-4B4E-B918-C1DFB6A5FEE2}"/>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9" name="Freeform: Shape 115">
                <a:extLst>
                  <a:ext uri="{FF2B5EF4-FFF2-40B4-BE49-F238E27FC236}">
                    <a16:creationId xmlns:a16="http://schemas.microsoft.com/office/drawing/2014/main" id="{C0001AC1-5456-4312-AF36-914B7BB6D8B6}"/>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00" name="Freeform: Shape 116">
                <a:extLst>
                  <a:ext uri="{FF2B5EF4-FFF2-40B4-BE49-F238E27FC236}">
                    <a16:creationId xmlns:a16="http://schemas.microsoft.com/office/drawing/2014/main" id="{0DDF2BA6-4189-4AC4-AB05-6B7AB839F670}"/>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solidFill>
                    <a:prstClr val="white"/>
                  </a:solidFill>
                </a:endParaRPr>
              </a:p>
            </p:txBody>
          </p:sp>
        </p:grpSp>
        <p:grpSp>
          <p:nvGrpSpPr>
            <p:cNvPr id="35" name="Group 34">
              <a:extLst>
                <a:ext uri="{FF2B5EF4-FFF2-40B4-BE49-F238E27FC236}">
                  <a16:creationId xmlns:a16="http://schemas.microsoft.com/office/drawing/2014/main" id="{3F94258E-8492-48DA-9616-17FFEA325B93}"/>
                </a:ext>
              </a:extLst>
            </p:cNvPr>
            <p:cNvGrpSpPr/>
            <p:nvPr/>
          </p:nvGrpSpPr>
          <p:grpSpPr>
            <a:xfrm rot="20073958" flipH="1">
              <a:off x="10286237" y="3877079"/>
              <a:ext cx="981094" cy="675699"/>
              <a:chOff x="3667032" y="1708483"/>
              <a:chExt cx="8105829" cy="5582653"/>
            </a:xfrm>
          </p:grpSpPr>
          <p:sp>
            <p:nvSpPr>
              <p:cNvPr id="87" name="Freeform: Shape 103">
                <a:extLst>
                  <a:ext uri="{FF2B5EF4-FFF2-40B4-BE49-F238E27FC236}">
                    <a16:creationId xmlns:a16="http://schemas.microsoft.com/office/drawing/2014/main" id="{BCDD47DD-FE7C-4A6C-9773-3FDD1269F05E}"/>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8" name="Freeform: Shape 104">
                <a:extLst>
                  <a:ext uri="{FF2B5EF4-FFF2-40B4-BE49-F238E27FC236}">
                    <a16:creationId xmlns:a16="http://schemas.microsoft.com/office/drawing/2014/main" id="{D14748D4-0EF0-46A5-BB1E-C3876C300683}"/>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9" name="Freeform: Shape 105">
                <a:extLst>
                  <a:ext uri="{FF2B5EF4-FFF2-40B4-BE49-F238E27FC236}">
                    <a16:creationId xmlns:a16="http://schemas.microsoft.com/office/drawing/2014/main" id="{00F5CC18-E877-471D-A6C7-D1E9B8FF8EB8}"/>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0" name="Freeform: Shape 106">
                <a:extLst>
                  <a:ext uri="{FF2B5EF4-FFF2-40B4-BE49-F238E27FC236}">
                    <a16:creationId xmlns:a16="http://schemas.microsoft.com/office/drawing/2014/main" id="{93F6DF02-1AEB-45DE-AFC1-367D8AD20521}"/>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1" name="Freeform: Shape 107">
                <a:extLst>
                  <a:ext uri="{FF2B5EF4-FFF2-40B4-BE49-F238E27FC236}">
                    <a16:creationId xmlns:a16="http://schemas.microsoft.com/office/drawing/2014/main" id="{950D4811-28B8-4155-B542-0267B4D7F6A8}"/>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2" name="Freeform: Shape 108">
                <a:extLst>
                  <a:ext uri="{FF2B5EF4-FFF2-40B4-BE49-F238E27FC236}">
                    <a16:creationId xmlns:a16="http://schemas.microsoft.com/office/drawing/2014/main" id="{C2E5FAA2-8A3B-44B6-BF6F-24890A7306F8}"/>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3" name="Freeform: Shape 109">
                <a:extLst>
                  <a:ext uri="{FF2B5EF4-FFF2-40B4-BE49-F238E27FC236}">
                    <a16:creationId xmlns:a16="http://schemas.microsoft.com/office/drawing/2014/main" id="{E490B12C-A200-46FA-BC51-A665EE4FFD8A}"/>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36" name="Group 35">
              <a:extLst>
                <a:ext uri="{FF2B5EF4-FFF2-40B4-BE49-F238E27FC236}">
                  <a16:creationId xmlns:a16="http://schemas.microsoft.com/office/drawing/2014/main" id="{E777C03F-1225-43D8-8EE3-6D63ADD53603}"/>
                </a:ext>
              </a:extLst>
            </p:cNvPr>
            <p:cNvGrpSpPr/>
            <p:nvPr/>
          </p:nvGrpSpPr>
          <p:grpSpPr>
            <a:xfrm rot="20275744" flipH="1">
              <a:off x="10178216" y="1637990"/>
              <a:ext cx="1416763" cy="1605575"/>
              <a:chOff x="5365048" y="479821"/>
              <a:chExt cx="8036930" cy="9108010"/>
            </a:xfrm>
          </p:grpSpPr>
          <p:sp>
            <p:nvSpPr>
              <p:cNvPr id="80" name="Freeform: Shape 96">
                <a:extLst>
                  <a:ext uri="{FF2B5EF4-FFF2-40B4-BE49-F238E27FC236}">
                    <a16:creationId xmlns:a16="http://schemas.microsoft.com/office/drawing/2014/main" id="{62E72525-178B-4FA0-84BF-CC01B581051B}"/>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1" name="Freeform: Shape 97">
                <a:extLst>
                  <a:ext uri="{FF2B5EF4-FFF2-40B4-BE49-F238E27FC236}">
                    <a16:creationId xmlns:a16="http://schemas.microsoft.com/office/drawing/2014/main" id="{69CC5269-8E33-44FE-9CE8-DB9A37AA8711}"/>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2" name="Freeform: Shape 98">
                <a:extLst>
                  <a:ext uri="{FF2B5EF4-FFF2-40B4-BE49-F238E27FC236}">
                    <a16:creationId xmlns:a16="http://schemas.microsoft.com/office/drawing/2014/main" id="{6404344F-BCA1-4CF1-BE67-5C7679EB5426}"/>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3" name="Freeform: Shape 99">
                <a:extLst>
                  <a:ext uri="{FF2B5EF4-FFF2-40B4-BE49-F238E27FC236}">
                    <a16:creationId xmlns:a16="http://schemas.microsoft.com/office/drawing/2014/main" id="{6734C2D2-F60A-42DD-B42B-64384E825774}"/>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4" name="Freeform: Shape 100">
                <a:extLst>
                  <a:ext uri="{FF2B5EF4-FFF2-40B4-BE49-F238E27FC236}">
                    <a16:creationId xmlns:a16="http://schemas.microsoft.com/office/drawing/2014/main" id="{426592D0-DC86-4FEE-A0C6-1D7DA6412183}"/>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5" name="Freeform: Shape 101">
                <a:extLst>
                  <a:ext uri="{FF2B5EF4-FFF2-40B4-BE49-F238E27FC236}">
                    <a16:creationId xmlns:a16="http://schemas.microsoft.com/office/drawing/2014/main" id="{0B87A9A3-74F6-420F-AFBC-CC0A40DFF155}"/>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6" name="Freeform: Shape 102">
                <a:extLst>
                  <a:ext uri="{FF2B5EF4-FFF2-40B4-BE49-F238E27FC236}">
                    <a16:creationId xmlns:a16="http://schemas.microsoft.com/office/drawing/2014/main" id="{71BAFB78-B42B-4B72-A936-0DCE58C642A8}"/>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37" name="Group 36">
              <a:extLst>
                <a:ext uri="{FF2B5EF4-FFF2-40B4-BE49-F238E27FC236}">
                  <a16:creationId xmlns:a16="http://schemas.microsoft.com/office/drawing/2014/main" id="{879CCFBB-54D7-4D4F-9064-405F738524D6}"/>
                </a:ext>
              </a:extLst>
            </p:cNvPr>
            <p:cNvGrpSpPr/>
            <p:nvPr/>
          </p:nvGrpSpPr>
          <p:grpSpPr>
            <a:xfrm rot="20275744" flipH="1">
              <a:off x="11852978" y="2424207"/>
              <a:ext cx="1074020" cy="1217154"/>
              <a:chOff x="5365048" y="479821"/>
              <a:chExt cx="8036930" cy="9108010"/>
            </a:xfrm>
          </p:grpSpPr>
          <p:sp>
            <p:nvSpPr>
              <p:cNvPr id="73" name="Freeform: Shape 89">
                <a:extLst>
                  <a:ext uri="{FF2B5EF4-FFF2-40B4-BE49-F238E27FC236}">
                    <a16:creationId xmlns:a16="http://schemas.microsoft.com/office/drawing/2014/main" id="{35B5626F-E6D7-4A94-BF42-F2FAB1CD8641}"/>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4" name="Freeform: Shape 90">
                <a:extLst>
                  <a:ext uri="{FF2B5EF4-FFF2-40B4-BE49-F238E27FC236}">
                    <a16:creationId xmlns:a16="http://schemas.microsoft.com/office/drawing/2014/main" id="{9434F757-486E-4106-A1E3-0218FEF3CCBA}"/>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5" name="Freeform: Shape 91">
                <a:extLst>
                  <a:ext uri="{FF2B5EF4-FFF2-40B4-BE49-F238E27FC236}">
                    <a16:creationId xmlns:a16="http://schemas.microsoft.com/office/drawing/2014/main" id="{107355F6-81D2-4D0A-B020-739E29AAB2E2}"/>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6" name="Freeform: Shape 92">
                <a:extLst>
                  <a:ext uri="{FF2B5EF4-FFF2-40B4-BE49-F238E27FC236}">
                    <a16:creationId xmlns:a16="http://schemas.microsoft.com/office/drawing/2014/main" id="{1AD154E2-89F2-432E-AA9B-7424E2761CD7}"/>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7" name="Freeform: Shape 93">
                <a:extLst>
                  <a:ext uri="{FF2B5EF4-FFF2-40B4-BE49-F238E27FC236}">
                    <a16:creationId xmlns:a16="http://schemas.microsoft.com/office/drawing/2014/main" id="{B6617580-2F50-45D1-B20C-A64020C0BDB1}"/>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8" name="Freeform: Shape 94">
                <a:extLst>
                  <a:ext uri="{FF2B5EF4-FFF2-40B4-BE49-F238E27FC236}">
                    <a16:creationId xmlns:a16="http://schemas.microsoft.com/office/drawing/2014/main" id="{A7D66DE4-00B6-4AC5-BD23-7E2CCEE95FD3}"/>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9" name="Freeform: Shape 95">
                <a:extLst>
                  <a:ext uri="{FF2B5EF4-FFF2-40B4-BE49-F238E27FC236}">
                    <a16:creationId xmlns:a16="http://schemas.microsoft.com/office/drawing/2014/main" id="{BAE1DCA4-A861-42AE-944C-5EC37A8C55AC}"/>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38" name="Group 37">
              <a:extLst>
                <a:ext uri="{FF2B5EF4-FFF2-40B4-BE49-F238E27FC236}">
                  <a16:creationId xmlns:a16="http://schemas.microsoft.com/office/drawing/2014/main" id="{E7342380-A1E7-43F3-9E43-7F9C32335906}"/>
                </a:ext>
              </a:extLst>
            </p:cNvPr>
            <p:cNvGrpSpPr/>
            <p:nvPr/>
          </p:nvGrpSpPr>
          <p:grpSpPr>
            <a:xfrm rot="21043784" flipH="1">
              <a:off x="12949687" y="4848328"/>
              <a:ext cx="885221" cy="609671"/>
              <a:chOff x="3667032" y="1708483"/>
              <a:chExt cx="8105829" cy="5582653"/>
            </a:xfrm>
          </p:grpSpPr>
          <p:sp>
            <p:nvSpPr>
              <p:cNvPr id="66" name="Freeform: Shape 82">
                <a:extLst>
                  <a:ext uri="{FF2B5EF4-FFF2-40B4-BE49-F238E27FC236}">
                    <a16:creationId xmlns:a16="http://schemas.microsoft.com/office/drawing/2014/main" id="{0FDD9D8A-523A-4FBA-A662-46E5AC35D20A}"/>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7" name="Freeform: Shape 83">
                <a:extLst>
                  <a:ext uri="{FF2B5EF4-FFF2-40B4-BE49-F238E27FC236}">
                    <a16:creationId xmlns:a16="http://schemas.microsoft.com/office/drawing/2014/main" id="{CCA98B03-5D1A-41C6-8201-E8104EFA2394}"/>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8" name="Freeform: Shape 84">
                <a:extLst>
                  <a:ext uri="{FF2B5EF4-FFF2-40B4-BE49-F238E27FC236}">
                    <a16:creationId xmlns:a16="http://schemas.microsoft.com/office/drawing/2014/main" id="{0E6C900F-9F37-4FAC-9D63-C787BA0181D0}"/>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9" name="Freeform: Shape 85">
                <a:extLst>
                  <a:ext uri="{FF2B5EF4-FFF2-40B4-BE49-F238E27FC236}">
                    <a16:creationId xmlns:a16="http://schemas.microsoft.com/office/drawing/2014/main" id="{645227E2-265B-4C48-BC65-812317D1C9EE}"/>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0" name="Freeform: Shape 86">
                <a:extLst>
                  <a:ext uri="{FF2B5EF4-FFF2-40B4-BE49-F238E27FC236}">
                    <a16:creationId xmlns:a16="http://schemas.microsoft.com/office/drawing/2014/main" id="{35B11BFA-D821-4CCB-A3C3-A8456C306E2D}"/>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1" name="Freeform: Shape 87">
                <a:extLst>
                  <a:ext uri="{FF2B5EF4-FFF2-40B4-BE49-F238E27FC236}">
                    <a16:creationId xmlns:a16="http://schemas.microsoft.com/office/drawing/2014/main" id="{161C27F5-BE5E-4C9E-B308-A6A0BD46730A}"/>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2" name="Freeform: Shape 88">
                <a:extLst>
                  <a:ext uri="{FF2B5EF4-FFF2-40B4-BE49-F238E27FC236}">
                    <a16:creationId xmlns:a16="http://schemas.microsoft.com/office/drawing/2014/main" id="{BEA7DB35-43EA-46C1-BFD9-305A3AD67D03}"/>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39" name="Group 38">
              <a:extLst>
                <a:ext uri="{FF2B5EF4-FFF2-40B4-BE49-F238E27FC236}">
                  <a16:creationId xmlns:a16="http://schemas.microsoft.com/office/drawing/2014/main" id="{CD81C25F-6C2B-4DFA-8B10-E10F977CFCD7}"/>
                </a:ext>
              </a:extLst>
            </p:cNvPr>
            <p:cNvGrpSpPr/>
            <p:nvPr/>
          </p:nvGrpSpPr>
          <p:grpSpPr>
            <a:xfrm rot="21043784" flipH="1">
              <a:off x="9098407" y="3250270"/>
              <a:ext cx="740471" cy="509978"/>
              <a:chOff x="3667032" y="1708483"/>
              <a:chExt cx="8105829" cy="5582653"/>
            </a:xfrm>
          </p:grpSpPr>
          <p:sp>
            <p:nvSpPr>
              <p:cNvPr id="59" name="Freeform: Shape 75">
                <a:extLst>
                  <a:ext uri="{FF2B5EF4-FFF2-40B4-BE49-F238E27FC236}">
                    <a16:creationId xmlns:a16="http://schemas.microsoft.com/office/drawing/2014/main" id="{AB0437A3-BE79-4F53-A9D4-DD75820D12FF}"/>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0" name="Freeform: Shape 76">
                <a:extLst>
                  <a:ext uri="{FF2B5EF4-FFF2-40B4-BE49-F238E27FC236}">
                    <a16:creationId xmlns:a16="http://schemas.microsoft.com/office/drawing/2014/main" id="{F6F73B6E-777C-47EE-A0F8-1D6AA17964BE}"/>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1" name="Freeform: Shape 77">
                <a:extLst>
                  <a:ext uri="{FF2B5EF4-FFF2-40B4-BE49-F238E27FC236}">
                    <a16:creationId xmlns:a16="http://schemas.microsoft.com/office/drawing/2014/main" id="{2BD1BA57-FC50-433A-B978-339684C0AA5F}"/>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2" name="Freeform: Shape 78">
                <a:extLst>
                  <a:ext uri="{FF2B5EF4-FFF2-40B4-BE49-F238E27FC236}">
                    <a16:creationId xmlns:a16="http://schemas.microsoft.com/office/drawing/2014/main" id="{D6C56A76-B71D-4348-9DFA-5DFE99CB0FF2}"/>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3" name="Freeform: Shape 79">
                <a:extLst>
                  <a:ext uri="{FF2B5EF4-FFF2-40B4-BE49-F238E27FC236}">
                    <a16:creationId xmlns:a16="http://schemas.microsoft.com/office/drawing/2014/main" id="{B0AF2679-7A3F-484E-9A5B-649D26E6218E}"/>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4" name="Freeform: Shape 80">
                <a:extLst>
                  <a:ext uri="{FF2B5EF4-FFF2-40B4-BE49-F238E27FC236}">
                    <a16:creationId xmlns:a16="http://schemas.microsoft.com/office/drawing/2014/main" id="{E242437E-E71E-492D-9572-EA09D1F965BE}"/>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5" name="Freeform: Shape 81">
                <a:extLst>
                  <a:ext uri="{FF2B5EF4-FFF2-40B4-BE49-F238E27FC236}">
                    <a16:creationId xmlns:a16="http://schemas.microsoft.com/office/drawing/2014/main" id="{527169D8-D601-475C-BFDC-E628F818BDC3}"/>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40" name="Group 39">
              <a:extLst>
                <a:ext uri="{FF2B5EF4-FFF2-40B4-BE49-F238E27FC236}">
                  <a16:creationId xmlns:a16="http://schemas.microsoft.com/office/drawing/2014/main" id="{321591C5-C04F-4C21-8ABD-82AA023FBA22}"/>
                </a:ext>
              </a:extLst>
            </p:cNvPr>
            <p:cNvGrpSpPr/>
            <p:nvPr/>
          </p:nvGrpSpPr>
          <p:grpSpPr>
            <a:xfrm rot="20275744" flipH="1">
              <a:off x="12999428" y="1262387"/>
              <a:ext cx="1627254" cy="1844118"/>
              <a:chOff x="5365048" y="479821"/>
              <a:chExt cx="8036930" cy="9108010"/>
            </a:xfrm>
          </p:grpSpPr>
          <p:sp>
            <p:nvSpPr>
              <p:cNvPr id="49" name="Freeform: Shape 68">
                <a:extLst>
                  <a:ext uri="{FF2B5EF4-FFF2-40B4-BE49-F238E27FC236}">
                    <a16:creationId xmlns:a16="http://schemas.microsoft.com/office/drawing/2014/main" id="{91255C69-2E23-4D49-9A54-EF2DC9B24D5E}"/>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0" name="Freeform: Shape 69">
                <a:extLst>
                  <a:ext uri="{FF2B5EF4-FFF2-40B4-BE49-F238E27FC236}">
                    <a16:creationId xmlns:a16="http://schemas.microsoft.com/office/drawing/2014/main" id="{098F8893-BA0E-411D-A35B-EF99CA6A4C5F}"/>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1" name="Freeform: Shape 70">
                <a:extLst>
                  <a:ext uri="{FF2B5EF4-FFF2-40B4-BE49-F238E27FC236}">
                    <a16:creationId xmlns:a16="http://schemas.microsoft.com/office/drawing/2014/main" id="{CB21944C-D3A3-40F6-8CEB-8CB9CA33C65B}"/>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2" name="Freeform: Shape 71">
                <a:extLst>
                  <a:ext uri="{FF2B5EF4-FFF2-40B4-BE49-F238E27FC236}">
                    <a16:creationId xmlns:a16="http://schemas.microsoft.com/office/drawing/2014/main" id="{A1212871-D3C6-450D-A8A2-D9EFD7F6BB32}"/>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3" name="Freeform: Shape 72">
                <a:extLst>
                  <a:ext uri="{FF2B5EF4-FFF2-40B4-BE49-F238E27FC236}">
                    <a16:creationId xmlns:a16="http://schemas.microsoft.com/office/drawing/2014/main" id="{6C02299B-C22A-4011-87B9-225C10BC1ACD}"/>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6" name="Freeform: Shape 73">
                <a:extLst>
                  <a:ext uri="{FF2B5EF4-FFF2-40B4-BE49-F238E27FC236}">
                    <a16:creationId xmlns:a16="http://schemas.microsoft.com/office/drawing/2014/main" id="{961FAA8A-DD86-4F31-A454-EADF3A7C00EA}"/>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7" name="Freeform: Shape 74">
                <a:extLst>
                  <a:ext uri="{FF2B5EF4-FFF2-40B4-BE49-F238E27FC236}">
                    <a16:creationId xmlns:a16="http://schemas.microsoft.com/office/drawing/2014/main" id="{20A9A607-097C-4648-BCA5-1140489E9E0F}"/>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41" name="Group 40">
              <a:extLst>
                <a:ext uri="{FF2B5EF4-FFF2-40B4-BE49-F238E27FC236}">
                  <a16:creationId xmlns:a16="http://schemas.microsoft.com/office/drawing/2014/main" id="{DD65AD6E-67BC-4A89-9CA4-98E433159BEC}"/>
                </a:ext>
              </a:extLst>
            </p:cNvPr>
            <p:cNvGrpSpPr/>
            <p:nvPr/>
          </p:nvGrpSpPr>
          <p:grpSpPr>
            <a:xfrm rot="19361629" flipH="1">
              <a:off x="13519304" y="3604291"/>
              <a:ext cx="825203" cy="568334"/>
              <a:chOff x="3667032" y="1708483"/>
              <a:chExt cx="8105829" cy="5582653"/>
            </a:xfrm>
          </p:grpSpPr>
          <p:sp>
            <p:nvSpPr>
              <p:cNvPr id="42" name="Freeform: Shape 61">
                <a:extLst>
                  <a:ext uri="{FF2B5EF4-FFF2-40B4-BE49-F238E27FC236}">
                    <a16:creationId xmlns:a16="http://schemas.microsoft.com/office/drawing/2014/main" id="{C4ECD2AB-45AE-4A6C-98B6-B63FE7018C62}"/>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3" name="Freeform: Shape 62">
                <a:extLst>
                  <a:ext uri="{FF2B5EF4-FFF2-40B4-BE49-F238E27FC236}">
                    <a16:creationId xmlns:a16="http://schemas.microsoft.com/office/drawing/2014/main" id="{EA7D0A7C-B0D0-42D3-AFB3-E76E5104D00C}"/>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4" name="Freeform: Shape 63">
                <a:extLst>
                  <a:ext uri="{FF2B5EF4-FFF2-40B4-BE49-F238E27FC236}">
                    <a16:creationId xmlns:a16="http://schemas.microsoft.com/office/drawing/2014/main" id="{A20C431C-78D2-4354-ACA6-A3D45C4F754A}"/>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5" name="Freeform: Shape 64">
                <a:extLst>
                  <a:ext uri="{FF2B5EF4-FFF2-40B4-BE49-F238E27FC236}">
                    <a16:creationId xmlns:a16="http://schemas.microsoft.com/office/drawing/2014/main" id="{A9C57BE7-E305-4D02-A27E-537823FFC665}"/>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6" name="Freeform: Shape 65">
                <a:extLst>
                  <a:ext uri="{FF2B5EF4-FFF2-40B4-BE49-F238E27FC236}">
                    <a16:creationId xmlns:a16="http://schemas.microsoft.com/office/drawing/2014/main" id="{E111D2B6-D3D7-4151-BFB3-655C8D2865C9}"/>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7" name="Freeform: Shape 66">
                <a:extLst>
                  <a:ext uri="{FF2B5EF4-FFF2-40B4-BE49-F238E27FC236}">
                    <a16:creationId xmlns:a16="http://schemas.microsoft.com/office/drawing/2014/main" id="{8CD3E767-D8CD-4CA8-BF25-F3504410C03C}"/>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8" name="Freeform: Shape 67">
                <a:extLst>
                  <a:ext uri="{FF2B5EF4-FFF2-40B4-BE49-F238E27FC236}">
                    <a16:creationId xmlns:a16="http://schemas.microsoft.com/office/drawing/2014/main" id="{DE135B22-61E9-4C0E-857C-E93DE1BDF251}"/>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sp>
        <p:nvSpPr>
          <p:cNvPr id="2" name="Rectangle 1">
            <a:extLst>
              <a:ext uri="{FF2B5EF4-FFF2-40B4-BE49-F238E27FC236}">
                <a16:creationId xmlns:a16="http://schemas.microsoft.com/office/drawing/2014/main" id="{A3D56DE9-A923-80D5-492E-3818B5966DBC}"/>
              </a:ext>
            </a:extLst>
          </p:cNvPr>
          <p:cNvSpPr/>
          <p:nvPr/>
        </p:nvSpPr>
        <p:spPr>
          <a:xfrm>
            <a:off x="1538475" y="92773"/>
            <a:ext cx="7483987" cy="923330"/>
          </a:xfrm>
          <a:prstGeom prst="rect">
            <a:avLst/>
          </a:prstGeom>
        </p:spPr>
        <p:txBody>
          <a:bodyPr wrap="square">
            <a:spAutoFit/>
          </a:bodyPr>
          <a:lstStyle/>
          <a:p>
            <a:pPr defTabSz="685715">
              <a:defRPr/>
            </a:pPr>
            <a:r>
              <a:rPr lang="en-US" altLang="en-US" sz="1800" b="1" kern="1200" dirty="0">
                <a:solidFill>
                  <a:srgbClr val="0070C0"/>
                </a:solidFill>
                <a:latin typeface="+mj-lt"/>
                <a:ea typeface="Calibri" pitchFamily="34" charset="0"/>
                <a:cs typeface="Times New Roman" pitchFamily="18" charset="0"/>
              </a:rPr>
              <a:t>TRƯỜNG ĐẠI HỌC CÔNG THƯƠNG TP.HỒ CHÍ MINH</a:t>
            </a:r>
          </a:p>
          <a:p>
            <a:pPr defTabSz="685715">
              <a:defRPr/>
            </a:pPr>
            <a:r>
              <a:rPr lang="en-US" altLang="en-US" sz="1800" b="1" kern="1200" dirty="0">
                <a:solidFill>
                  <a:srgbClr val="FF0000"/>
                </a:solidFill>
                <a:latin typeface="+mj-lt"/>
                <a:ea typeface="Calibri" pitchFamily="34" charset="0"/>
                <a:cs typeface="Times New Roman" pitchFamily="18" charset="0"/>
              </a:rPr>
              <a:t>        KHOA </a:t>
            </a:r>
            <a:r>
              <a:rPr lang="vi-VN" altLang="en-US" sz="1800" b="1" kern="1200" dirty="0">
                <a:solidFill>
                  <a:srgbClr val="FF0000"/>
                </a:solidFill>
                <a:latin typeface="+mj-lt"/>
                <a:ea typeface="Calibri" pitchFamily="34" charset="0"/>
                <a:cs typeface="Times New Roman" pitchFamily="18" charset="0"/>
              </a:rPr>
              <a:t>LÝ LUẬN </a:t>
            </a:r>
            <a:r>
              <a:rPr lang="en-US" altLang="en-US" sz="1800" b="1" kern="1200" dirty="0">
                <a:solidFill>
                  <a:srgbClr val="FF0000"/>
                </a:solidFill>
                <a:latin typeface="+mj-lt"/>
                <a:ea typeface="Calibri" pitchFamily="34" charset="0"/>
                <a:cs typeface="Times New Roman" pitchFamily="18" charset="0"/>
              </a:rPr>
              <a:t>CHÍNH TRỊ</a:t>
            </a:r>
          </a:p>
          <a:p>
            <a:pPr defTabSz="685715">
              <a:defRPr/>
            </a:pPr>
            <a:r>
              <a:rPr lang="en-US" altLang="en-US" sz="1800" b="1" kern="1200" dirty="0">
                <a:solidFill>
                  <a:srgbClr val="FF0000"/>
                </a:solidFill>
                <a:latin typeface="+mj-lt"/>
                <a:ea typeface="Calibri" pitchFamily="34" charset="0"/>
                <a:cs typeface="Times New Roman" pitchFamily="18" charset="0"/>
              </a:rPr>
              <a:t> </a:t>
            </a:r>
            <a:r>
              <a:rPr kumimoji="0" lang="vi-VN" altLang="en-US" sz="1800" b="1" i="0" u="none" strike="noStrike" kern="1200" cap="none" spc="0" normalizeH="0" baseline="0" noProof="0" dirty="0">
                <a:ln>
                  <a:noFill/>
                </a:ln>
                <a:solidFill>
                  <a:srgbClr val="0070C0"/>
                </a:solidFill>
                <a:effectLst/>
                <a:uLnTx/>
                <a:uFillTx/>
                <a:latin typeface="Arial"/>
                <a:ea typeface="Calibri" pitchFamily="34" charset="0"/>
                <a:cs typeface="Times New Roman" pitchFamily="18" charset="0"/>
                <a:sym typeface="Arial"/>
                <a:rtl val="0"/>
              </a:rPr>
              <a:t>BỘ MÔN </a:t>
            </a:r>
            <a:r>
              <a:rPr lang="vi-VN" altLang="en-US" sz="1800" b="1" kern="1200" dirty="0">
                <a:solidFill>
                  <a:srgbClr val="0070C0"/>
                </a:solidFill>
                <a:latin typeface="+mj-lt"/>
                <a:ea typeface="Calibri" pitchFamily="34" charset="0"/>
                <a:cs typeface="Times New Roman" pitchFamily="18" charset="0"/>
              </a:rPr>
              <a:t>TRIẾT HỌC MÁC – LÊNIN</a:t>
            </a:r>
            <a:endParaRPr lang="en-US" altLang="en-US" sz="1800" b="1" kern="1200" dirty="0">
              <a:solidFill>
                <a:srgbClr val="0070C0"/>
              </a:solidFill>
              <a:latin typeface="+mj-lt"/>
              <a:ea typeface="Calibri" pitchFamily="34" charset="0"/>
              <a:cs typeface="Times New Roman" pitchFamily="18" charset="0"/>
            </a:endParaRPr>
          </a:p>
        </p:txBody>
      </p:sp>
      <p:pic>
        <p:nvPicPr>
          <p:cNvPr id="3" name="Picture 2">
            <a:extLst>
              <a:ext uri="{FF2B5EF4-FFF2-40B4-BE49-F238E27FC236}">
                <a16:creationId xmlns:a16="http://schemas.microsoft.com/office/drawing/2014/main" id="{6297D319-6F40-65BB-4F29-B0853051607A}"/>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51229" y="28516"/>
            <a:ext cx="1336750" cy="1126027"/>
          </a:xfrm>
          <a:prstGeom prst="rect">
            <a:avLst/>
          </a:prstGeom>
        </p:spPr>
      </p:pic>
      <p:sp>
        <p:nvSpPr>
          <p:cNvPr id="4" name="Rectangle 3">
            <a:extLst>
              <a:ext uri="{FF2B5EF4-FFF2-40B4-BE49-F238E27FC236}">
                <a16:creationId xmlns:a16="http://schemas.microsoft.com/office/drawing/2014/main" id="{33967D02-3073-69A0-2D4B-B5B09206C492}"/>
              </a:ext>
            </a:extLst>
          </p:cNvPr>
          <p:cNvSpPr/>
          <p:nvPr/>
        </p:nvSpPr>
        <p:spPr>
          <a:xfrm>
            <a:off x="1427506" y="36249"/>
            <a:ext cx="72498" cy="1066800"/>
          </a:xfrm>
          <a:prstGeom prst="rect">
            <a:avLst/>
          </a:prstGeom>
          <a:solidFill>
            <a:srgbClr val="4472C4"/>
          </a:solidFill>
          <a:ln w="12700" cap="flat" cmpd="sng" algn="ctr">
            <a:solidFill>
              <a:srgbClr val="0070C0"/>
            </a:solidFill>
            <a:prstDash val="solid"/>
            <a:miter lim="800000"/>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ndParaRPr>
          </a:p>
        </p:txBody>
      </p:sp>
      <p:sp>
        <p:nvSpPr>
          <p:cNvPr id="6" name="Rectangle 5">
            <a:extLst>
              <a:ext uri="{FF2B5EF4-FFF2-40B4-BE49-F238E27FC236}">
                <a16:creationId xmlns:a16="http://schemas.microsoft.com/office/drawing/2014/main" id="{A88415E7-AAF7-4925-F771-97BA612FED50}"/>
              </a:ext>
            </a:extLst>
          </p:cNvPr>
          <p:cNvSpPr/>
          <p:nvPr/>
        </p:nvSpPr>
        <p:spPr>
          <a:xfrm>
            <a:off x="22170" y="1153459"/>
            <a:ext cx="12169830" cy="87006"/>
          </a:xfrm>
          <a:prstGeom prst="rect">
            <a:avLst/>
          </a:prstGeom>
          <a:solidFill>
            <a:srgbClr val="4472C4"/>
          </a:solidFill>
          <a:ln w="12700" cap="flat" cmpd="sng" algn="ctr">
            <a:solidFill>
              <a:srgbClr val="0070C0"/>
            </a:solidFill>
            <a:prstDash val="solid"/>
            <a:miter lim="800000"/>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ndParaRPr>
          </a:p>
        </p:txBody>
      </p:sp>
    </p:spTree>
    <p:extLst>
      <p:ext uri="{BB962C8B-B14F-4D97-AF65-F5344CB8AC3E}">
        <p14:creationId xmlns:p14="http://schemas.microsoft.com/office/powerpoint/2010/main" val="28831455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Effect transition="in" filter="fade">
                                      <p:cBhvr>
                                        <p:cTn id="9" dur="500"/>
                                        <p:tgtEl>
                                          <p:spTgt spid="7"/>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p:cTn id="12" dur="500" fill="hold"/>
                                        <p:tgtEl>
                                          <p:spTgt spid="8"/>
                                        </p:tgtEl>
                                        <p:attrNameLst>
                                          <p:attrName>ppt_w</p:attrName>
                                        </p:attrNameLst>
                                      </p:cBhvr>
                                      <p:tavLst>
                                        <p:tav tm="0">
                                          <p:val>
                                            <p:fltVal val="0"/>
                                          </p:val>
                                        </p:tav>
                                        <p:tav tm="100000">
                                          <p:val>
                                            <p:strVal val="#ppt_w"/>
                                          </p:val>
                                        </p:tav>
                                      </p:tavLst>
                                    </p:anim>
                                    <p:anim calcmode="lin" valueType="num">
                                      <p:cBhvr>
                                        <p:cTn id="13" dur="500" fill="hold"/>
                                        <p:tgtEl>
                                          <p:spTgt spid="8"/>
                                        </p:tgtEl>
                                        <p:attrNameLst>
                                          <p:attrName>ppt_h</p:attrName>
                                        </p:attrNameLst>
                                      </p:cBhvr>
                                      <p:tavLst>
                                        <p:tav tm="0">
                                          <p:val>
                                            <p:fltVal val="0"/>
                                          </p:val>
                                        </p:tav>
                                        <p:tav tm="100000">
                                          <p:val>
                                            <p:strVal val="#ppt_h"/>
                                          </p:val>
                                        </p:tav>
                                      </p:tavLst>
                                    </p:anim>
                                    <p:animEffect transition="in" filter="fade">
                                      <p:cBhvr>
                                        <p:cTn id="14" dur="500"/>
                                        <p:tgtEl>
                                          <p:spTgt spid="8"/>
                                        </p:tgtEl>
                                      </p:cBhvr>
                                    </p:animEffect>
                                  </p:childTnLst>
                                </p:cTn>
                              </p:par>
                              <p:par>
                                <p:cTn id="15" presetID="53" presetClass="entr" presetSubtype="16" fill="hold" nodeType="withEffect">
                                  <p:stCondLst>
                                    <p:cond delay="0"/>
                                  </p:stCondLst>
                                  <p:childTnLst>
                                    <p:set>
                                      <p:cBhvr>
                                        <p:cTn id="16" dur="1" fill="hold">
                                          <p:stCondLst>
                                            <p:cond delay="0"/>
                                          </p:stCondLst>
                                        </p:cTn>
                                        <p:tgtEl>
                                          <p:spTgt spid="9"/>
                                        </p:tgtEl>
                                        <p:attrNameLst>
                                          <p:attrName>style.visibility</p:attrName>
                                        </p:attrNameLst>
                                      </p:cBhvr>
                                      <p:to>
                                        <p:strVal val="visible"/>
                                      </p:to>
                                    </p:set>
                                    <p:anim calcmode="lin" valueType="num">
                                      <p:cBhvr>
                                        <p:cTn id="17" dur="500" fill="hold"/>
                                        <p:tgtEl>
                                          <p:spTgt spid="9"/>
                                        </p:tgtEl>
                                        <p:attrNameLst>
                                          <p:attrName>ppt_w</p:attrName>
                                        </p:attrNameLst>
                                      </p:cBhvr>
                                      <p:tavLst>
                                        <p:tav tm="0">
                                          <p:val>
                                            <p:fltVal val="0"/>
                                          </p:val>
                                        </p:tav>
                                        <p:tav tm="100000">
                                          <p:val>
                                            <p:strVal val="#ppt_w"/>
                                          </p:val>
                                        </p:tav>
                                      </p:tavLst>
                                    </p:anim>
                                    <p:anim calcmode="lin" valueType="num">
                                      <p:cBhvr>
                                        <p:cTn id="18" dur="500" fill="hold"/>
                                        <p:tgtEl>
                                          <p:spTgt spid="9"/>
                                        </p:tgtEl>
                                        <p:attrNameLst>
                                          <p:attrName>ppt_h</p:attrName>
                                        </p:attrNameLst>
                                      </p:cBhvr>
                                      <p:tavLst>
                                        <p:tav tm="0">
                                          <p:val>
                                            <p:fltVal val="0"/>
                                          </p:val>
                                        </p:tav>
                                        <p:tav tm="100000">
                                          <p:val>
                                            <p:strVal val="#ppt_h"/>
                                          </p:val>
                                        </p:tav>
                                      </p:tavLst>
                                    </p:anim>
                                    <p:animEffect transition="in" filter="fade">
                                      <p:cBhvr>
                                        <p:cTn id="19" dur="500"/>
                                        <p:tgtEl>
                                          <p:spTgt spid="9"/>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19"/>
                                        </p:tgtEl>
                                        <p:attrNameLst>
                                          <p:attrName>style.visibility</p:attrName>
                                        </p:attrNameLst>
                                      </p:cBhvr>
                                      <p:to>
                                        <p:strVal val="visible"/>
                                      </p:to>
                                    </p:set>
                                    <p:anim calcmode="lin" valueType="num">
                                      <p:cBhvr>
                                        <p:cTn id="22" dur="500" fill="hold"/>
                                        <p:tgtEl>
                                          <p:spTgt spid="19"/>
                                        </p:tgtEl>
                                        <p:attrNameLst>
                                          <p:attrName>ppt_w</p:attrName>
                                        </p:attrNameLst>
                                      </p:cBhvr>
                                      <p:tavLst>
                                        <p:tav tm="0">
                                          <p:val>
                                            <p:fltVal val="0"/>
                                          </p:val>
                                        </p:tav>
                                        <p:tav tm="100000">
                                          <p:val>
                                            <p:strVal val="#ppt_w"/>
                                          </p:val>
                                        </p:tav>
                                      </p:tavLst>
                                    </p:anim>
                                    <p:anim calcmode="lin" valueType="num">
                                      <p:cBhvr>
                                        <p:cTn id="23" dur="500" fill="hold"/>
                                        <p:tgtEl>
                                          <p:spTgt spid="19"/>
                                        </p:tgtEl>
                                        <p:attrNameLst>
                                          <p:attrName>ppt_h</p:attrName>
                                        </p:attrNameLst>
                                      </p:cBhvr>
                                      <p:tavLst>
                                        <p:tav tm="0">
                                          <p:val>
                                            <p:fltVal val="0"/>
                                          </p:val>
                                        </p:tav>
                                        <p:tav tm="100000">
                                          <p:val>
                                            <p:strVal val="#ppt_h"/>
                                          </p:val>
                                        </p:tav>
                                      </p:tavLst>
                                    </p:anim>
                                    <p:animEffect transition="in" filter="fade">
                                      <p:cBhvr>
                                        <p:cTn id="24" dur="500"/>
                                        <p:tgtEl>
                                          <p:spTgt spid="19"/>
                                        </p:tgtEl>
                                      </p:cBhvr>
                                    </p:animEffect>
                                  </p:childTnLst>
                                </p:cTn>
                              </p:par>
                              <p:par>
                                <p:cTn id="25" presetID="53" presetClass="entr" presetSubtype="16" fill="hold" grpId="0" nodeType="withEffect">
                                  <p:stCondLst>
                                    <p:cond delay="0"/>
                                  </p:stCondLst>
                                  <p:childTnLst>
                                    <p:set>
                                      <p:cBhvr>
                                        <p:cTn id="26" dur="1" fill="hold">
                                          <p:stCondLst>
                                            <p:cond delay="0"/>
                                          </p:stCondLst>
                                        </p:cTn>
                                        <p:tgtEl>
                                          <p:spTgt spid="20"/>
                                        </p:tgtEl>
                                        <p:attrNameLst>
                                          <p:attrName>style.visibility</p:attrName>
                                        </p:attrNameLst>
                                      </p:cBhvr>
                                      <p:to>
                                        <p:strVal val="visible"/>
                                      </p:to>
                                    </p:set>
                                    <p:anim calcmode="lin" valueType="num">
                                      <p:cBhvr>
                                        <p:cTn id="27" dur="500" fill="hold"/>
                                        <p:tgtEl>
                                          <p:spTgt spid="20"/>
                                        </p:tgtEl>
                                        <p:attrNameLst>
                                          <p:attrName>ppt_w</p:attrName>
                                        </p:attrNameLst>
                                      </p:cBhvr>
                                      <p:tavLst>
                                        <p:tav tm="0">
                                          <p:val>
                                            <p:fltVal val="0"/>
                                          </p:val>
                                        </p:tav>
                                        <p:tav tm="100000">
                                          <p:val>
                                            <p:strVal val="#ppt_w"/>
                                          </p:val>
                                        </p:tav>
                                      </p:tavLst>
                                    </p:anim>
                                    <p:anim calcmode="lin" valueType="num">
                                      <p:cBhvr>
                                        <p:cTn id="28" dur="500" fill="hold"/>
                                        <p:tgtEl>
                                          <p:spTgt spid="20"/>
                                        </p:tgtEl>
                                        <p:attrNameLst>
                                          <p:attrName>ppt_h</p:attrName>
                                        </p:attrNameLst>
                                      </p:cBhvr>
                                      <p:tavLst>
                                        <p:tav tm="0">
                                          <p:val>
                                            <p:fltVal val="0"/>
                                          </p:val>
                                        </p:tav>
                                        <p:tav tm="100000">
                                          <p:val>
                                            <p:strVal val="#ppt_h"/>
                                          </p:val>
                                        </p:tav>
                                      </p:tavLst>
                                    </p:anim>
                                    <p:animEffect transition="in" filter="fade">
                                      <p:cBhvr>
                                        <p:cTn id="29"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19" grpId="0" animBg="1"/>
      <p:bldP spid="20"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3714" name="Picture 2" descr="Hình nền Powerpoint làm Slide chào hỏi 11 - Dạy học onlin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07298" y="1433690"/>
            <a:ext cx="9917751" cy="50816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7"/>
          <p:cNvSpPr>
            <a:spLocks noChangeArrowheads="1"/>
          </p:cNvSpPr>
          <p:nvPr/>
        </p:nvSpPr>
        <p:spPr bwMode="auto">
          <a:xfrm>
            <a:off x="2494804" y="3151564"/>
            <a:ext cx="7972425" cy="19514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defTabSz="914264">
              <a:lnSpc>
                <a:spcPct val="150000"/>
              </a:lnSpc>
              <a:spcBef>
                <a:spcPct val="0"/>
              </a:spcBef>
              <a:buNone/>
              <a:defRPr/>
            </a:pPr>
            <a:r>
              <a:rPr lang="vi-VN" altLang="en-US" sz="2800" b="1" dirty="0">
                <a:solidFill>
                  <a:srgbClr val="FFFFFF"/>
                </a:solidFill>
                <a:sym typeface="Wingdings" panose="05000000000000000000" pitchFamily="2" charset="2"/>
                <a:rtl val="0"/>
              </a:rPr>
              <a:t>Họ và tên: HOÀNG THỊ TRANG</a:t>
            </a:r>
          </a:p>
          <a:p>
            <a:pPr algn="just" defTabSz="914264">
              <a:lnSpc>
                <a:spcPct val="150000"/>
              </a:lnSpc>
              <a:spcBef>
                <a:spcPct val="0"/>
              </a:spcBef>
              <a:buNone/>
              <a:defRPr/>
            </a:pPr>
            <a:r>
              <a:rPr lang="vi-VN" altLang="en-US" sz="2800" b="1" dirty="0">
                <a:solidFill>
                  <a:srgbClr val="FFFFFF"/>
                </a:solidFill>
                <a:sym typeface="Wingdings" panose="05000000000000000000" pitchFamily="2" charset="2"/>
                <a:rtl val="0"/>
              </a:rPr>
              <a:t>Điện thoại: 0</a:t>
            </a:r>
            <a:r>
              <a:rPr lang="en-US" altLang="en-US" sz="2800" b="1" dirty="0">
                <a:solidFill>
                  <a:srgbClr val="FFFFFF"/>
                </a:solidFill>
                <a:sym typeface="Wingdings" panose="05000000000000000000" pitchFamily="2" charset="2"/>
                <a:rtl val="0"/>
              </a:rPr>
              <a:t>981.662.637</a:t>
            </a:r>
            <a:endParaRPr lang="vi-VN" altLang="en-US" sz="2800" b="1" dirty="0">
              <a:solidFill>
                <a:srgbClr val="FFFFFF"/>
              </a:solidFill>
              <a:sym typeface="Wingdings" panose="05000000000000000000" pitchFamily="2" charset="2"/>
              <a:rtl val="0"/>
            </a:endParaRPr>
          </a:p>
          <a:p>
            <a:pPr algn="just" defTabSz="914264">
              <a:lnSpc>
                <a:spcPct val="150000"/>
              </a:lnSpc>
              <a:spcBef>
                <a:spcPct val="0"/>
              </a:spcBef>
              <a:buNone/>
              <a:defRPr/>
            </a:pPr>
            <a:r>
              <a:rPr lang="vi-VN" altLang="en-US" sz="2800" b="1" dirty="0">
                <a:solidFill>
                  <a:srgbClr val="FFFFFF"/>
                </a:solidFill>
                <a:sym typeface="Wingdings" panose="05000000000000000000" pitchFamily="2" charset="2"/>
                <a:rtl val="0"/>
              </a:rPr>
              <a:t>Địa chỉ email: hoangthitrang</a:t>
            </a:r>
            <a:r>
              <a:rPr lang="en-US" altLang="en-US" sz="2800" b="1" dirty="0">
                <a:solidFill>
                  <a:srgbClr val="FFFFFF"/>
                </a:solidFill>
                <a:sym typeface="Wingdings" panose="05000000000000000000" pitchFamily="2" charset="2"/>
                <a:rtl val="0"/>
              </a:rPr>
              <a:t>83@gmail.com</a:t>
            </a:r>
            <a:endParaRPr lang="en-US" altLang="en-US" sz="2800" b="1" dirty="0">
              <a:solidFill>
                <a:srgbClr val="FFFFFF"/>
              </a:solidFill>
              <a:sym typeface="Arial"/>
              <a:rtl val="0"/>
            </a:endParaRPr>
          </a:p>
        </p:txBody>
      </p:sp>
      <p:sp>
        <p:nvSpPr>
          <p:cNvPr id="4" name="Rectangle 5"/>
          <p:cNvSpPr>
            <a:spLocks noChangeArrowheads="1"/>
          </p:cNvSpPr>
          <p:nvPr/>
        </p:nvSpPr>
        <p:spPr bwMode="auto">
          <a:xfrm>
            <a:off x="3201618" y="2331828"/>
            <a:ext cx="5788764" cy="646331"/>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defTabSz="914264">
              <a:spcBef>
                <a:spcPct val="0"/>
              </a:spcBef>
              <a:buNone/>
            </a:pPr>
            <a:r>
              <a:rPr lang="vi-VN" altLang="en-US" sz="3600" b="1" dirty="0">
                <a:solidFill>
                  <a:schemeClr val="bg1"/>
                </a:solidFill>
                <a:latin typeface="Times New Roman" panose="02020603050405020304" pitchFamily="18" charset="0"/>
                <a:sym typeface="Arial"/>
                <a:rtl val="0"/>
              </a:rPr>
              <a:t>THÔNG TI</a:t>
            </a:r>
            <a:r>
              <a:rPr lang="en-US" altLang="en-US" sz="3600" b="1" dirty="0">
                <a:solidFill>
                  <a:schemeClr val="bg1"/>
                </a:solidFill>
                <a:latin typeface="Times New Roman" panose="02020603050405020304" pitchFamily="18" charset="0"/>
                <a:sym typeface="Arial"/>
                <a:rtl val="0"/>
              </a:rPr>
              <a:t>N GIẢNG</a:t>
            </a:r>
            <a:r>
              <a:rPr lang="vi-VN" altLang="en-US" sz="3600" b="1" dirty="0">
                <a:solidFill>
                  <a:schemeClr val="bg1"/>
                </a:solidFill>
                <a:latin typeface="Times New Roman" panose="02020603050405020304" pitchFamily="18" charset="0"/>
                <a:sym typeface="Arial"/>
                <a:rtl val="0"/>
              </a:rPr>
              <a:t> VIÊN</a:t>
            </a:r>
            <a:endParaRPr lang="en-US" altLang="en-US" sz="3600" b="1" dirty="0">
              <a:solidFill>
                <a:schemeClr val="bg1"/>
              </a:solidFill>
              <a:latin typeface="Arial"/>
              <a:sym typeface="Arial"/>
              <a:rtl val="0"/>
            </a:endParaRPr>
          </a:p>
        </p:txBody>
      </p:sp>
      <p:sp>
        <p:nvSpPr>
          <p:cNvPr id="5" name="Rectangle 4"/>
          <p:cNvSpPr/>
          <p:nvPr/>
        </p:nvSpPr>
        <p:spPr>
          <a:xfrm>
            <a:off x="2026036" y="48333"/>
            <a:ext cx="9978649" cy="830997"/>
          </a:xfrm>
          <a:prstGeom prst="rect">
            <a:avLst/>
          </a:prstGeom>
        </p:spPr>
        <p:txBody>
          <a:bodyPr wrap="square">
            <a:spAutoFit/>
          </a:bodyPr>
          <a:lstStyle/>
          <a:p>
            <a:pPr defTabSz="914264">
              <a:defRPr/>
            </a:pPr>
            <a:r>
              <a:rPr lang="en-US" altLang="en-US" sz="2400" b="1" dirty="0">
                <a:solidFill>
                  <a:srgbClr val="0070C0"/>
                </a:solidFill>
                <a:latin typeface="Arial"/>
                <a:ea typeface="Calibri" pitchFamily="34" charset="0"/>
                <a:cs typeface="Times New Roman" pitchFamily="18" charset="0"/>
                <a:sym typeface="Arial"/>
                <a:rtl val="0"/>
              </a:rPr>
              <a:t>TRƯỜNG ĐẠI HỌC CÔNG THƯƠNG TP.HỒ CHÍ MINH</a:t>
            </a:r>
          </a:p>
          <a:p>
            <a:pPr defTabSz="914264">
              <a:defRPr/>
            </a:pPr>
            <a:r>
              <a:rPr lang="en-US" altLang="en-US" sz="2400" b="1" dirty="0">
                <a:solidFill>
                  <a:srgbClr val="FF0000"/>
                </a:solidFill>
                <a:latin typeface="Arial"/>
                <a:ea typeface="Calibri" pitchFamily="34" charset="0"/>
                <a:cs typeface="Times New Roman" pitchFamily="18" charset="0"/>
                <a:sym typeface="Arial"/>
                <a:rtl val="0"/>
              </a:rPr>
              <a:t>                      KHOA </a:t>
            </a:r>
            <a:r>
              <a:rPr lang="vi-VN" altLang="en-US" sz="2400" b="1" dirty="0">
                <a:solidFill>
                  <a:srgbClr val="FF0000"/>
                </a:solidFill>
                <a:latin typeface="Arial"/>
                <a:ea typeface="Calibri" pitchFamily="34" charset="0"/>
                <a:cs typeface="Times New Roman" pitchFamily="18" charset="0"/>
                <a:sym typeface="Arial"/>
                <a:rtl val="0"/>
              </a:rPr>
              <a:t>LÝ LUẬN </a:t>
            </a:r>
            <a:r>
              <a:rPr lang="en-US" altLang="en-US" sz="2400" b="1" dirty="0">
                <a:solidFill>
                  <a:srgbClr val="FF0000"/>
                </a:solidFill>
                <a:latin typeface="Arial"/>
                <a:ea typeface="Calibri" pitchFamily="34" charset="0"/>
                <a:cs typeface="Times New Roman" pitchFamily="18" charset="0"/>
                <a:sym typeface="Arial"/>
                <a:rtl val="0"/>
              </a:rPr>
              <a:t>CHÍNH TRỊ     </a:t>
            </a:r>
            <a:endParaRPr lang="en-US" altLang="en-US" sz="2400" b="1" dirty="0">
              <a:solidFill>
                <a:srgbClr val="0070C0"/>
              </a:solidFill>
              <a:latin typeface="Arial"/>
              <a:ea typeface="Calibri" pitchFamily="34" charset="0"/>
              <a:cs typeface="Times New Roman" pitchFamily="18" charset="0"/>
              <a:sym typeface="Arial"/>
              <a:rtl val="0"/>
            </a:endParaRPr>
          </a:p>
        </p:txBody>
      </p:sp>
      <p:pic>
        <p:nvPicPr>
          <p:cNvPr id="6" name="Picture 5"/>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8305" y="38022"/>
            <a:ext cx="1238992" cy="1004700"/>
          </a:xfrm>
          <a:prstGeom prst="rect">
            <a:avLst/>
          </a:prstGeom>
        </p:spPr>
      </p:pic>
      <p:sp>
        <p:nvSpPr>
          <p:cNvPr id="7" name="Rectangle 6">
            <a:extLst>
              <a:ext uri="{FF2B5EF4-FFF2-40B4-BE49-F238E27FC236}">
                <a16:creationId xmlns:a16="http://schemas.microsoft.com/office/drawing/2014/main" id="{32436EE5-34EF-45C0-A012-1535F0E3CBCA}"/>
              </a:ext>
            </a:extLst>
          </p:cNvPr>
          <p:cNvSpPr/>
          <p:nvPr/>
        </p:nvSpPr>
        <p:spPr>
          <a:xfrm>
            <a:off x="1371402" y="38022"/>
            <a:ext cx="86033" cy="950316"/>
          </a:xfrm>
          <a:prstGeom prst="rect">
            <a:avLst/>
          </a:prstGeom>
          <a:solidFill>
            <a:srgbClr val="4472C4"/>
          </a:solidFill>
          <a:ln w="12700" cap="flat" cmpd="sng" algn="ctr">
            <a:solidFill>
              <a:srgbClr val="0070C0"/>
            </a:solidFill>
            <a:prstDash val="solid"/>
            <a:miter lim="800000"/>
          </a:ln>
          <a:effectLst/>
        </p:spPr>
        <p:txBody>
          <a:bodyPr anchor="ctr"/>
          <a:lstStyle/>
          <a:p>
            <a:pPr algn="ctr" defTabSz="1219170">
              <a:defRPr/>
            </a:pPr>
            <a:endParaRPr lang="en-US" sz="2400">
              <a:solidFill>
                <a:prstClr val="white"/>
              </a:solidFill>
              <a:latin typeface="Calibri"/>
              <a:cs typeface="Arial"/>
              <a:sym typeface="Arial"/>
              <a:rtl val="0"/>
            </a:endParaRPr>
          </a:p>
        </p:txBody>
      </p:sp>
      <p:sp>
        <p:nvSpPr>
          <p:cNvPr id="8" name="Rectangle 7">
            <a:extLst>
              <a:ext uri="{FF2B5EF4-FFF2-40B4-BE49-F238E27FC236}">
                <a16:creationId xmlns:a16="http://schemas.microsoft.com/office/drawing/2014/main" id="{32436EE5-34EF-45C0-A012-1535F0E3CBCA}"/>
              </a:ext>
            </a:extLst>
          </p:cNvPr>
          <p:cNvSpPr/>
          <p:nvPr/>
        </p:nvSpPr>
        <p:spPr>
          <a:xfrm>
            <a:off x="29560" y="1042722"/>
            <a:ext cx="12162440" cy="67184"/>
          </a:xfrm>
          <a:prstGeom prst="rect">
            <a:avLst/>
          </a:prstGeom>
          <a:solidFill>
            <a:srgbClr val="4472C4"/>
          </a:solidFill>
          <a:ln w="12700" cap="flat" cmpd="sng" algn="ctr">
            <a:solidFill>
              <a:srgbClr val="0070C0"/>
            </a:solidFill>
            <a:prstDash val="solid"/>
            <a:miter lim="800000"/>
          </a:ln>
          <a:effectLst/>
        </p:spPr>
        <p:txBody>
          <a:bodyPr anchor="ctr"/>
          <a:lstStyle/>
          <a:p>
            <a:pPr algn="ctr" defTabSz="1219170">
              <a:defRPr/>
            </a:pPr>
            <a:endParaRPr lang="en-US" sz="2400">
              <a:solidFill>
                <a:prstClr val="white"/>
              </a:solidFill>
              <a:latin typeface="Calibri"/>
              <a:cs typeface="Arial"/>
              <a:sym typeface="Arial"/>
              <a:rtl val="0"/>
            </a:endParaRPr>
          </a:p>
        </p:txBody>
      </p:sp>
    </p:spTree>
    <p:extLst>
      <p:ext uri="{BB962C8B-B14F-4D97-AF65-F5344CB8AC3E}">
        <p14:creationId xmlns:p14="http://schemas.microsoft.com/office/powerpoint/2010/main" val="758273959"/>
      </p:ext>
    </p:extLst>
  </p:cSld>
  <p:clrMapOvr>
    <a:masterClrMapping/>
  </p:clrMapOvr>
  <p:transition>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31" presetClass="entr" presetSubtype="0"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p:cTn id="14" dur="1000" fill="hold"/>
                                        <p:tgtEl>
                                          <p:spTgt spid="4"/>
                                        </p:tgtEl>
                                        <p:attrNameLst>
                                          <p:attrName>ppt_w</p:attrName>
                                        </p:attrNameLst>
                                      </p:cBhvr>
                                      <p:tavLst>
                                        <p:tav tm="0">
                                          <p:val>
                                            <p:fltVal val="0"/>
                                          </p:val>
                                        </p:tav>
                                        <p:tav tm="100000">
                                          <p:val>
                                            <p:strVal val="#ppt_w"/>
                                          </p:val>
                                        </p:tav>
                                      </p:tavLst>
                                    </p:anim>
                                    <p:anim calcmode="lin" valueType="num">
                                      <p:cBhvr>
                                        <p:cTn id="15" dur="1000" fill="hold"/>
                                        <p:tgtEl>
                                          <p:spTgt spid="4"/>
                                        </p:tgtEl>
                                        <p:attrNameLst>
                                          <p:attrName>ppt_h</p:attrName>
                                        </p:attrNameLst>
                                      </p:cBhvr>
                                      <p:tavLst>
                                        <p:tav tm="0">
                                          <p:val>
                                            <p:fltVal val="0"/>
                                          </p:val>
                                        </p:tav>
                                        <p:tav tm="100000">
                                          <p:val>
                                            <p:strVal val="#ppt_h"/>
                                          </p:val>
                                        </p:tav>
                                      </p:tavLst>
                                    </p:anim>
                                    <p:anim calcmode="lin" valueType="num">
                                      <p:cBhvr>
                                        <p:cTn id="16" dur="1000" fill="hold"/>
                                        <p:tgtEl>
                                          <p:spTgt spid="4"/>
                                        </p:tgtEl>
                                        <p:attrNameLst>
                                          <p:attrName>style.rotation</p:attrName>
                                        </p:attrNameLst>
                                      </p:cBhvr>
                                      <p:tavLst>
                                        <p:tav tm="0">
                                          <p:val>
                                            <p:fltVal val="90"/>
                                          </p:val>
                                        </p:tav>
                                        <p:tav tm="100000">
                                          <p:val>
                                            <p:fltVal val="0"/>
                                          </p:val>
                                        </p:tav>
                                      </p:tavLst>
                                    </p:anim>
                                    <p:animEffect transition="in" filter="fade">
                                      <p:cBhvr>
                                        <p:cTn id="1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0898" name="Picture 2" descr="100+ hình nền powerpoint soan giao an - hinhanhsieudep.ne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2433485"/>
            <a:ext cx="5914103" cy="4424516"/>
          </a:xfrm>
          <a:prstGeom prst="rect">
            <a:avLst/>
          </a:prstGeom>
          <a:noFill/>
          <a:extLst>
            <a:ext uri="{909E8E84-426E-40DD-AFC4-6F175D3DCCD1}">
              <a14:hiddenFill xmlns:a14="http://schemas.microsoft.com/office/drawing/2010/main">
                <a:solidFill>
                  <a:srgbClr val="FFFFFF"/>
                </a:solidFill>
              </a14:hiddenFill>
            </a:ext>
          </a:extLst>
        </p:spPr>
      </p:pic>
      <p:sp>
        <p:nvSpPr>
          <p:cNvPr id="3" name="Cloud Callout 2"/>
          <p:cNvSpPr/>
          <p:nvPr/>
        </p:nvSpPr>
        <p:spPr>
          <a:xfrm>
            <a:off x="5185954" y="1935879"/>
            <a:ext cx="6518366" cy="2986242"/>
          </a:xfrm>
          <a:prstGeom prst="cloudCallout">
            <a:avLst/>
          </a:prstGeom>
          <a:solidFill>
            <a:srgbClr val="0033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600" b="1" dirty="0" err="1">
                <a:solidFill>
                  <a:srgbClr val="FFFFFF"/>
                </a:solidFill>
                <a:cs typeface="Times New Roman" pitchFamily="18" charset="0"/>
              </a:rPr>
              <a:t>Tại</a:t>
            </a:r>
            <a:r>
              <a:rPr lang="en-US" sz="3600" b="1" dirty="0">
                <a:solidFill>
                  <a:srgbClr val="FFFFFF"/>
                </a:solidFill>
                <a:cs typeface="Times New Roman" pitchFamily="18" charset="0"/>
              </a:rPr>
              <a:t> </a:t>
            </a:r>
            <a:r>
              <a:rPr lang="en-US" sz="3600" b="1" dirty="0" err="1">
                <a:solidFill>
                  <a:srgbClr val="FFFFFF"/>
                </a:solidFill>
                <a:cs typeface="Times New Roman" pitchFamily="18" charset="0"/>
              </a:rPr>
              <a:t>sao</a:t>
            </a:r>
            <a:r>
              <a:rPr lang="en-US" sz="3600" b="1" dirty="0">
                <a:solidFill>
                  <a:srgbClr val="FFFFFF"/>
                </a:solidFill>
                <a:cs typeface="Times New Roman" pitchFamily="18" charset="0"/>
              </a:rPr>
              <a:t> </a:t>
            </a:r>
            <a:r>
              <a:rPr lang="en-US" sz="3600" b="1" dirty="0" err="1">
                <a:solidFill>
                  <a:srgbClr val="FFFFFF"/>
                </a:solidFill>
                <a:cs typeface="Times New Roman" pitchFamily="18" charset="0"/>
              </a:rPr>
              <a:t>phải</a:t>
            </a:r>
            <a:r>
              <a:rPr lang="en-US" sz="3600" b="1" dirty="0">
                <a:solidFill>
                  <a:srgbClr val="FFFFFF"/>
                </a:solidFill>
                <a:cs typeface="Times New Roman" pitchFamily="18" charset="0"/>
              </a:rPr>
              <a:t> </a:t>
            </a:r>
            <a:r>
              <a:rPr lang="en-US" sz="3600" b="1" dirty="0" err="1">
                <a:solidFill>
                  <a:srgbClr val="FFFFFF"/>
                </a:solidFill>
                <a:cs typeface="Times New Roman" pitchFamily="18" charset="0"/>
              </a:rPr>
              <a:t>học</a:t>
            </a:r>
            <a:r>
              <a:rPr lang="en-US" sz="3600" b="1" dirty="0">
                <a:solidFill>
                  <a:srgbClr val="FFFFFF"/>
                </a:solidFill>
                <a:cs typeface="Times New Roman" pitchFamily="18" charset="0"/>
              </a:rPr>
              <a:t> </a:t>
            </a:r>
            <a:r>
              <a:rPr lang="en-US" sz="3600" b="1" dirty="0" err="1">
                <a:solidFill>
                  <a:srgbClr val="FFFFFF"/>
                </a:solidFill>
                <a:cs typeface="Times New Roman" pitchFamily="18" charset="0"/>
              </a:rPr>
              <a:t>các</a:t>
            </a:r>
            <a:r>
              <a:rPr lang="en-US" sz="3600" b="1" dirty="0">
                <a:solidFill>
                  <a:srgbClr val="FFFFFF"/>
                </a:solidFill>
                <a:cs typeface="Times New Roman" pitchFamily="18" charset="0"/>
              </a:rPr>
              <a:t> </a:t>
            </a:r>
            <a:r>
              <a:rPr lang="en-US" sz="3600" b="1" dirty="0" err="1">
                <a:solidFill>
                  <a:srgbClr val="FFFFFF"/>
                </a:solidFill>
                <a:cs typeface="Times New Roman" pitchFamily="18" charset="0"/>
              </a:rPr>
              <a:t>môn</a:t>
            </a:r>
            <a:r>
              <a:rPr lang="en-US" sz="3600" b="1" dirty="0">
                <a:solidFill>
                  <a:srgbClr val="FFFFFF"/>
                </a:solidFill>
                <a:cs typeface="Times New Roman" pitchFamily="18" charset="0"/>
              </a:rPr>
              <a:t> </a:t>
            </a:r>
            <a:r>
              <a:rPr lang="en-US" sz="3600" b="1" dirty="0" err="1">
                <a:solidFill>
                  <a:srgbClr val="FFFFFF"/>
                </a:solidFill>
                <a:cs typeface="Times New Roman" pitchFamily="18" charset="0"/>
              </a:rPr>
              <a:t>Lý</a:t>
            </a:r>
            <a:r>
              <a:rPr lang="en-US" sz="3600" b="1" dirty="0">
                <a:solidFill>
                  <a:srgbClr val="FFFFFF"/>
                </a:solidFill>
                <a:cs typeface="Times New Roman" pitchFamily="18" charset="0"/>
              </a:rPr>
              <a:t> </a:t>
            </a:r>
            <a:r>
              <a:rPr lang="en-US" sz="3600" b="1" dirty="0" err="1">
                <a:solidFill>
                  <a:srgbClr val="FFFFFF"/>
                </a:solidFill>
                <a:cs typeface="Times New Roman" pitchFamily="18" charset="0"/>
              </a:rPr>
              <a:t>luận</a:t>
            </a:r>
            <a:r>
              <a:rPr lang="en-US" sz="3600" b="1" dirty="0">
                <a:solidFill>
                  <a:srgbClr val="FFFFFF"/>
                </a:solidFill>
                <a:cs typeface="Times New Roman" pitchFamily="18" charset="0"/>
              </a:rPr>
              <a:t> </a:t>
            </a:r>
            <a:r>
              <a:rPr lang="en-US" sz="3600" b="1" dirty="0" err="1">
                <a:solidFill>
                  <a:srgbClr val="FFFFFF"/>
                </a:solidFill>
                <a:cs typeface="Times New Roman" pitchFamily="18" charset="0"/>
              </a:rPr>
              <a:t>Chính</a:t>
            </a:r>
            <a:r>
              <a:rPr lang="en-US" sz="3600" b="1" dirty="0">
                <a:solidFill>
                  <a:srgbClr val="FFFFFF"/>
                </a:solidFill>
                <a:cs typeface="Times New Roman" pitchFamily="18" charset="0"/>
              </a:rPr>
              <a:t> </a:t>
            </a:r>
            <a:r>
              <a:rPr lang="en-US" sz="3600" b="1" dirty="0" err="1">
                <a:solidFill>
                  <a:srgbClr val="FFFFFF"/>
                </a:solidFill>
                <a:cs typeface="Times New Roman" pitchFamily="18" charset="0"/>
              </a:rPr>
              <a:t>trị</a:t>
            </a:r>
            <a:r>
              <a:rPr lang="en-US" sz="3600" b="1" dirty="0">
                <a:solidFill>
                  <a:srgbClr val="FFFFFF"/>
                </a:solidFill>
                <a:cs typeface="Times New Roman" pitchFamily="18" charset="0"/>
              </a:rPr>
              <a:t>?</a:t>
            </a:r>
          </a:p>
        </p:txBody>
      </p:sp>
      <p:pic>
        <p:nvPicPr>
          <p:cNvPr id="4" name="Picture 6" descr="Cách đặt câu hỏi đúng: Tư duy của người thành cô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54034" y="2913017"/>
            <a:ext cx="3931920" cy="3526972"/>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a:extLst>
              <a:ext uri="{FF2B5EF4-FFF2-40B4-BE49-F238E27FC236}">
                <a16:creationId xmlns:a16="http://schemas.microsoft.com/office/drawing/2014/main" id="{3771E5E5-7389-F14F-0918-936B3B12A315}"/>
              </a:ext>
            </a:extLst>
          </p:cNvPr>
          <p:cNvSpPr/>
          <p:nvPr/>
        </p:nvSpPr>
        <p:spPr>
          <a:xfrm>
            <a:off x="2026036" y="165782"/>
            <a:ext cx="9978649" cy="830997"/>
          </a:xfrm>
          <a:prstGeom prst="rect">
            <a:avLst/>
          </a:prstGeom>
        </p:spPr>
        <p:txBody>
          <a:bodyPr wrap="square">
            <a:spAutoFit/>
          </a:bodyPr>
          <a:lstStyle/>
          <a:p>
            <a:pPr defTabSz="914264">
              <a:defRPr/>
            </a:pPr>
            <a:r>
              <a:rPr lang="en-US" altLang="en-US" sz="2400" b="1" dirty="0">
                <a:solidFill>
                  <a:srgbClr val="0070C0"/>
                </a:solidFill>
                <a:latin typeface="Arial"/>
                <a:ea typeface="Calibri" pitchFamily="34" charset="0"/>
                <a:cs typeface="Times New Roman" pitchFamily="18" charset="0"/>
                <a:sym typeface="Arial"/>
                <a:rtl val="0"/>
              </a:rPr>
              <a:t>TRƯỜNG ĐẠI HỌC CÔNG THƯƠNG TP.HỒ CHÍ MINH</a:t>
            </a:r>
          </a:p>
          <a:p>
            <a:pPr defTabSz="914264">
              <a:defRPr/>
            </a:pPr>
            <a:r>
              <a:rPr lang="en-US" altLang="en-US" sz="2400" b="1" dirty="0">
                <a:solidFill>
                  <a:srgbClr val="FF0000"/>
                </a:solidFill>
                <a:latin typeface="Arial"/>
                <a:ea typeface="Calibri" pitchFamily="34" charset="0"/>
                <a:cs typeface="Times New Roman" pitchFamily="18" charset="0"/>
                <a:sym typeface="Arial"/>
                <a:rtl val="0"/>
              </a:rPr>
              <a:t>                      </a:t>
            </a:r>
            <a:r>
              <a:rPr lang="en-US" altLang="en-US" sz="2400" b="1">
                <a:solidFill>
                  <a:srgbClr val="FF0000"/>
                </a:solidFill>
                <a:latin typeface="Arial"/>
                <a:ea typeface="Calibri" pitchFamily="34" charset="0"/>
                <a:cs typeface="Times New Roman" pitchFamily="18" charset="0"/>
                <a:sym typeface="Arial"/>
                <a:rtl val="0"/>
              </a:rPr>
              <a:t>KHOA </a:t>
            </a:r>
            <a:r>
              <a:rPr lang="vi-VN" altLang="en-US" sz="2400" b="1">
                <a:solidFill>
                  <a:srgbClr val="FF0000"/>
                </a:solidFill>
                <a:latin typeface="Arial"/>
                <a:ea typeface="Calibri" pitchFamily="34" charset="0"/>
                <a:cs typeface="Times New Roman" pitchFamily="18" charset="0"/>
                <a:sym typeface="Arial"/>
                <a:rtl val="0"/>
              </a:rPr>
              <a:t>LÝ LUẬN </a:t>
            </a:r>
            <a:r>
              <a:rPr lang="en-US" altLang="en-US" sz="2400" b="1">
                <a:solidFill>
                  <a:srgbClr val="FF0000"/>
                </a:solidFill>
                <a:latin typeface="Arial"/>
                <a:ea typeface="Calibri" pitchFamily="34" charset="0"/>
                <a:cs typeface="Times New Roman" pitchFamily="18" charset="0"/>
                <a:sym typeface="Arial"/>
                <a:rtl val="0"/>
              </a:rPr>
              <a:t>CHÍNH TRỊ     </a:t>
            </a:r>
            <a:endParaRPr lang="en-US" altLang="en-US" sz="2400" b="1" dirty="0">
              <a:solidFill>
                <a:srgbClr val="0070C0"/>
              </a:solidFill>
              <a:latin typeface="Arial"/>
              <a:ea typeface="Calibri" pitchFamily="34" charset="0"/>
              <a:cs typeface="Times New Roman" pitchFamily="18" charset="0"/>
              <a:sym typeface="Arial"/>
              <a:rtl val="0"/>
            </a:endParaRPr>
          </a:p>
        </p:txBody>
      </p:sp>
      <p:pic>
        <p:nvPicPr>
          <p:cNvPr id="5" name="Picture 4">
            <a:extLst>
              <a:ext uri="{FF2B5EF4-FFF2-40B4-BE49-F238E27FC236}">
                <a16:creationId xmlns:a16="http://schemas.microsoft.com/office/drawing/2014/main" id="{E8C8CD69-9411-7BE9-338B-65B9BCDF9B99}"/>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68305" y="107913"/>
            <a:ext cx="1238992" cy="1052258"/>
          </a:xfrm>
          <a:prstGeom prst="rect">
            <a:avLst/>
          </a:prstGeom>
        </p:spPr>
      </p:pic>
      <p:sp>
        <p:nvSpPr>
          <p:cNvPr id="6" name="Rectangle 5">
            <a:extLst>
              <a:ext uri="{FF2B5EF4-FFF2-40B4-BE49-F238E27FC236}">
                <a16:creationId xmlns:a16="http://schemas.microsoft.com/office/drawing/2014/main" id="{D3588572-D514-954F-A268-DAAC066F1033}"/>
              </a:ext>
            </a:extLst>
          </p:cNvPr>
          <p:cNvSpPr/>
          <p:nvPr/>
        </p:nvSpPr>
        <p:spPr>
          <a:xfrm>
            <a:off x="1450424" y="107913"/>
            <a:ext cx="86033" cy="950316"/>
          </a:xfrm>
          <a:prstGeom prst="rect">
            <a:avLst/>
          </a:prstGeom>
          <a:solidFill>
            <a:srgbClr val="4472C4"/>
          </a:solidFill>
          <a:ln w="12700" cap="flat" cmpd="sng" algn="ctr">
            <a:solidFill>
              <a:srgbClr val="0070C0"/>
            </a:solidFill>
            <a:prstDash val="solid"/>
            <a:miter lim="800000"/>
          </a:ln>
          <a:effectLst/>
        </p:spPr>
        <p:txBody>
          <a:bodyPr anchor="ctr"/>
          <a:lstStyle/>
          <a:p>
            <a:pPr algn="ctr" defTabSz="1219170">
              <a:defRPr/>
            </a:pPr>
            <a:endParaRPr lang="en-US" sz="2400">
              <a:solidFill>
                <a:prstClr val="white"/>
              </a:solidFill>
              <a:latin typeface="Calibri"/>
              <a:cs typeface="Arial"/>
              <a:sym typeface="Arial"/>
              <a:rtl val="0"/>
            </a:endParaRPr>
          </a:p>
        </p:txBody>
      </p:sp>
      <p:sp>
        <p:nvSpPr>
          <p:cNvPr id="7" name="Rectangle 6">
            <a:extLst>
              <a:ext uri="{FF2B5EF4-FFF2-40B4-BE49-F238E27FC236}">
                <a16:creationId xmlns:a16="http://schemas.microsoft.com/office/drawing/2014/main" id="{FD7CF696-39F7-E3AB-E5B7-1D33B01321B8}"/>
              </a:ext>
            </a:extLst>
          </p:cNvPr>
          <p:cNvSpPr/>
          <p:nvPr/>
        </p:nvSpPr>
        <p:spPr>
          <a:xfrm>
            <a:off x="0" y="1160172"/>
            <a:ext cx="12162440" cy="104184"/>
          </a:xfrm>
          <a:prstGeom prst="rect">
            <a:avLst/>
          </a:prstGeom>
          <a:solidFill>
            <a:srgbClr val="4472C4"/>
          </a:solidFill>
          <a:ln w="12700" cap="flat" cmpd="sng" algn="ctr">
            <a:solidFill>
              <a:srgbClr val="0070C0"/>
            </a:solidFill>
            <a:prstDash val="solid"/>
            <a:miter lim="800000"/>
          </a:ln>
          <a:effectLst/>
        </p:spPr>
        <p:txBody>
          <a:bodyPr anchor="ctr"/>
          <a:lstStyle/>
          <a:p>
            <a:pPr algn="ctr" defTabSz="1219170">
              <a:defRPr/>
            </a:pPr>
            <a:endParaRPr lang="en-US" sz="2400">
              <a:solidFill>
                <a:prstClr val="white"/>
              </a:solidFill>
              <a:latin typeface="Calibri"/>
              <a:cs typeface="Arial"/>
              <a:sym typeface="Arial"/>
              <a:rtl val="0"/>
            </a:endParaRPr>
          </a:p>
        </p:txBody>
      </p:sp>
    </p:spTree>
    <p:extLst>
      <p:ext uri="{BB962C8B-B14F-4D97-AF65-F5344CB8AC3E}">
        <p14:creationId xmlns:p14="http://schemas.microsoft.com/office/powerpoint/2010/main" val="3991100285"/>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682" name="Picture 2" descr="Hình nền PowerPoint đẹp về Y tế và Động vật - Hedieuhanh.Co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0212541"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1979459" y="1403392"/>
            <a:ext cx="8208912" cy="584775"/>
          </a:xfrm>
          <a:prstGeom prst="rect">
            <a:avLst/>
          </a:prstGeom>
        </p:spPr>
        <p:txBody>
          <a:bodyPr wrap="square">
            <a:spAutoFit/>
          </a:bodyPr>
          <a:lstStyle/>
          <a:p>
            <a:pPr algn="ctr"/>
            <a:r>
              <a:rPr lang="en-US" altLang="en-US" sz="3200" b="1" dirty="0">
                <a:solidFill>
                  <a:srgbClr val="000000"/>
                </a:solidFill>
                <a:latin typeface="Arial" pitchFamily="34" charset="0"/>
              </a:rPr>
              <a:t>CÁC MÔN LÝ LUẬN CHÍNH TRỊ</a:t>
            </a:r>
            <a:endParaRPr lang="en-US" sz="3200" dirty="0">
              <a:solidFill>
                <a:srgbClr val="000000"/>
              </a:solidFill>
            </a:endParaRPr>
          </a:p>
        </p:txBody>
      </p:sp>
      <p:grpSp>
        <p:nvGrpSpPr>
          <p:cNvPr id="4" name="Group 1"/>
          <p:cNvGrpSpPr>
            <a:grpSpLocks/>
          </p:cNvGrpSpPr>
          <p:nvPr/>
        </p:nvGrpSpPr>
        <p:grpSpPr bwMode="auto">
          <a:xfrm>
            <a:off x="3122849" y="2286072"/>
            <a:ext cx="8208912" cy="1008112"/>
            <a:chOff x="755650" y="1989138"/>
            <a:chExt cx="7777163" cy="1441658"/>
          </a:xfrm>
        </p:grpSpPr>
        <p:sp>
          <p:nvSpPr>
            <p:cNvPr id="5" name="Freeform: Shape 9"/>
            <p:cNvSpPr/>
            <p:nvPr/>
          </p:nvSpPr>
          <p:spPr bwMode="auto">
            <a:xfrm>
              <a:off x="755650" y="1989138"/>
              <a:ext cx="7777163" cy="1441658"/>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defTabSz="1333500">
                <a:lnSpc>
                  <a:spcPct val="90000"/>
                </a:lnSpc>
                <a:spcAft>
                  <a:spcPct val="35000"/>
                </a:spcAft>
                <a:defRPr/>
              </a:pPr>
              <a:r>
                <a:rPr lang="en-US" sz="3200" b="1" dirty="0">
                  <a:solidFill>
                    <a:srgbClr val="006600"/>
                  </a:solidFill>
                  <a:ea typeface="Tahoma" pitchFamily="34" charset="0"/>
                  <a:cs typeface="Times New Roman" pitchFamily="18" charset="0"/>
                </a:rPr>
                <a:t>1. </a:t>
              </a:r>
              <a:r>
                <a:rPr lang="en-US" sz="3200" b="1" dirty="0" err="1">
                  <a:solidFill>
                    <a:srgbClr val="006600"/>
                  </a:solidFill>
                  <a:ea typeface="Tahoma" pitchFamily="34" charset="0"/>
                  <a:cs typeface="Times New Roman" pitchFamily="18" charset="0"/>
                </a:rPr>
                <a:t>Triết</a:t>
              </a:r>
              <a:r>
                <a:rPr lang="en-US" sz="3200" b="1" dirty="0">
                  <a:solidFill>
                    <a:srgbClr val="006600"/>
                  </a:solidFill>
                  <a:ea typeface="Tahoma" pitchFamily="34" charset="0"/>
                  <a:cs typeface="Times New Roman" pitchFamily="18" charset="0"/>
                </a:rPr>
                <a:t> </a:t>
              </a:r>
              <a:r>
                <a:rPr lang="en-US" sz="3200" b="1" dirty="0" err="1">
                  <a:solidFill>
                    <a:srgbClr val="006600"/>
                  </a:solidFill>
                  <a:ea typeface="Tahoma" pitchFamily="34" charset="0"/>
                  <a:cs typeface="Times New Roman" pitchFamily="18" charset="0"/>
                </a:rPr>
                <a:t>học</a:t>
              </a:r>
              <a:r>
                <a:rPr lang="en-US" sz="3200" b="1" dirty="0">
                  <a:solidFill>
                    <a:srgbClr val="006600"/>
                  </a:solidFill>
                  <a:ea typeface="Tahoma" pitchFamily="34" charset="0"/>
                  <a:cs typeface="Times New Roman" pitchFamily="18" charset="0"/>
                </a:rPr>
                <a:t> </a:t>
              </a:r>
              <a:r>
                <a:rPr lang="en-US" sz="3200" b="1" dirty="0" err="1">
                  <a:solidFill>
                    <a:srgbClr val="006600"/>
                  </a:solidFill>
                  <a:ea typeface="Tahoma" pitchFamily="34" charset="0"/>
                  <a:cs typeface="Times New Roman" pitchFamily="18" charset="0"/>
                </a:rPr>
                <a:t>Mác</a:t>
              </a:r>
              <a:r>
                <a:rPr lang="en-US" sz="3200" b="1" dirty="0">
                  <a:solidFill>
                    <a:srgbClr val="006600"/>
                  </a:solidFill>
                  <a:ea typeface="Tahoma" pitchFamily="34" charset="0"/>
                  <a:cs typeface="Times New Roman" pitchFamily="18" charset="0"/>
                </a:rPr>
                <a:t> - </a:t>
              </a:r>
              <a:r>
                <a:rPr lang="en-US" sz="3200" b="1" dirty="0" err="1">
                  <a:solidFill>
                    <a:srgbClr val="006600"/>
                  </a:solidFill>
                  <a:ea typeface="Tahoma" pitchFamily="34" charset="0"/>
                  <a:cs typeface="Times New Roman" pitchFamily="18" charset="0"/>
                </a:rPr>
                <a:t>Lênin</a:t>
              </a:r>
              <a:endParaRPr lang="en-US" sz="3200" b="1" dirty="0">
                <a:solidFill>
                  <a:srgbClr val="006600"/>
                </a:solidFill>
              </a:endParaRPr>
            </a:p>
          </p:txBody>
        </p:sp>
        <p:sp>
          <p:nvSpPr>
            <p:cNvPr id="6" name="Straight Connector 5"/>
            <p:cNvSpPr/>
            <p:nvPr/>
          </p:nvSpPr>
          <p:spPr bwMode="auto">
            <a:xfrm>
              <a:off x="755650" y="2919412"/>
              <a:ext cx="738846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US"/>
            </a:p>
          </p:txBody>
        </p:sp>
      </p:grpSp>
      <p:grpSp>
        <p:nvGrpSpPr>
          <p:cNvPr id="7" name="Group 1"/>
          <p:cNvGrpSpPr>
            <a:grpSpLocks/>
          </p:cNvGrpSpPr>
          <p:nvPr/>
        </p:nvGrpSpPr>
        <p:grpSpPr bwMode="auto">
          <a:xfrm>
            <a:off x="3122849" y="3143791"/>
            <a:ext cx="8208912" cy="1008112"/>
            <a:chOff x="561298" y="3150677"/>
            <a:chExt cx="7777163" cy="1441658"/>
          </a:xfrm>
        </p:grpSpPr>
        <p:sp>
          <p:nvSpPr>
            <p:cNvPr id="8" name="Freeform: Shape 9"/>
            <p:cNvSpPr/>
            <p:nvPr/>
          </p:nvSpPr>
          <p:spPr bwMode="auto">
            <a:xfrm>
              <a:off x="561298" y="3150677"/>
              <a:ext cx="7777163" cy="1441658"/>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defTabSz="1333500">
                <a:lnSpc>
                  <a:spcPct val="90000"/>
                </a:lnSpc>
                <a:spcAft>
                  <a:spcPct val="35000"/>
                </a:spcAft>
                <a:defRPr/>
              </a:pPr>
              <a:r>
                <a:rPr lang="en-US" sz="3200" b="1" dirty="0">
                  <a:solidFill>
                    <a:srgbClr val="FF0000"/>
                  </a:solidFill>
                  <a:ea typeface="Tahoma" pitchFamily="34" charset="0"/>
                  <a:cs typeface="Times New Roman" pitchFamily="18" charset="0"/>
                </a:rPr>
                <a:t>2. </a:t>
              </a:r>
              <a:r>
                <a:rPr lang="en-US" sz="3200" b="1" dirty="0" err="1">
                  <a:solidFill>
                    <a:srgbClr val="FF0000"/>
                  </a:solidFill>
                  <a:ea typeface="Tahoma" pitchFamily="34" charset="0"/>
                  <a:cs typeface="Times New Roman" pitchFamily="18" charset="0"/>
                </a:rPr>
                <a:t>Kinh</a:t>
              </a:r>
              <a:r>
                <a:rPr lang="en-US" sz="3200" b="1" dirty="0">
                  <a:solidFill>
                    <a:srgbClr val="FF0000"/>
                  </a:solidFill>
                  <a:ea typeface="Tahoma" pitchFamily="34" charset="0"/>
                  <a:cs typeface="Times New Roman" pitchFamily="18" charset="0"/>
                </a:rPr>
                <a:t> </a:t>
              </a:r>
              <a:r>
                <a:rPr lang="en-US" sz="3200" b="1" dirty="0" err="1">
                  <a:solidFill>
                    <a:srgbClr val="FF0000"/>
                  </a:solidFill>
                  <a:ea typeface="Tahoma" pitchFamily="34" charset="0"/>
                  <a:cs typeface="Times New Roman" pitchFamily="18" charset="0"/>
                </a:rPr>
                <a:t>tế</a:t>
              </a:r>
              <a:r>
                <a:rPr lang="en-US" sz="3200" b="1" dirty="0">
                  <a:solidFill>
                    <a:srgbClr val="FF0000"/>
                  </a:solidFill>
                  <a:ea typeface="Tahoma" pitchFamily="34" charset="0"/>
                  <a:cs typeface="Times New Roman" pitchFamily="18" charset="0"/>
                </a:rPr>
                <a:t> </a:t>
              </a:r>
              <a:r>
                <a:rPr lang="en-US" sz="3200" b="1" dirty="0" err="1">
                  <a:solidFill>
                    <a:srgbClr val="FF0000"/>
                  </a:solidFill>
                  <a:ea typeface="Tahoma" pitchFamily="34" charset="0"/>
                  <a:cs typeface="Times New Roman" pitchFamily="18" charset="0"/>
                </a:rPr>
                <a:t>Chính</a:t>
              </a:r>
              <a:r>
                <a:rPr lang="en-US" sz="3200" b="1" dirty="0">
                  <a:solidFill>
                    <a:srgbClr val="FF0000"/>
                  </a:solidFill>
                  <a:ea typeface="Tahoma" pitchFamily="34" charset="0"/>
                  <a:cs typeface="Times New Roman" pitchFamily="18" charset="0"/>
                </a:rPr>
                <a:t> </a:t>
              </a:r>
              <a:r>
                <a:rPr lang="en-US" sz="3200" b="1" dirty="0" err="1">
                  <a:solidFill>
                    <a:srgbClr val="FF0000"/>
                  </a:solidFill>
                  <a:ea typeface="Tahoma" pitchFamily="34" charset="0"/>
                  <a:cs typeface="Times New Roman" pitchFamily="18" charset="0"/>
                </a:rPr>
                <a:t>trị</a:t>
              </a:r>
              <a:r>
                <a:rPr lang="en-US" sz="3200" b="1" dirty="0">
                  <a:solidFill>
                    <a:srgbClr val="FF0000"/>
                  </a:solidFill>
                  <a:ea typeface="Tahoma" pitchFamily="34" charset="0"/>
                  <a:cs typeface="Times New Roman" pitchFamily="18" charset="0"/>
                </a:rPr>
                <a:t> </a:t>
              </a:r>
              <a:r>
                <a:rPr lang="en-US" sz="3200" b="1" dirty="0" err="1">
                  <a:solidFill>
                    <a:srgbClr val="FF0000"/>
                  </a:solidFill>
                  <a:ea typeface="Tahoma" pitchFamily="34" charset="0"/>
                  <a:cs typeface="Times New Roman" pitchFamily="18" charset="0"/>
                </a:rPr>
                <a:t>Mác</a:t>
              </a:r>
              <a:r>
                <a:rPr lang="en-US" sz="3200" b="1" dirty="0">
                  <a:solidFill>
                    <a:srgbClr val="FF0000"/>
                  </a:solidFill>
                  <a:ea typeface="Tahoma" pitchFamily="34" charset="0"/>
                  <a:cs typeface="Times New Roman" pitchFamily="18" charset="0"/>
                </a:rPr>
                <a:t> - </a:t>
              </a:r>
              <a:r>
                <a:rPr lang="en-US" sz="3200" b="1" dirty="0" err="1">
                  <a:solidFill>
                    <a:srgbClr val="FF0000"/>
                  </a:solidFill>
                  <a:ea typeface="Tahoma" pitchFamily="34" charset="0"/>
                  <a:cs typeface="Times New Roman" pitchFamily="18" charset="0"/>
                </a:rPr>
                <a:t>Lênin</a:t>
              </a:r>
              <a:endParaRPr lang="en-US" sz="3200" b="1" dirty="0">
                <a:solidFill>
                  <a:srgbClr val="FF0000"/>
                </a:solidFill>
              </a:endParaRPr>
            </a:p>
          </p:txBody>
        </p:sp>
        <p:sp>
          <p:nvSpPr>
            <p:cNvPr id="9" name="Straight Connector 8"/>
            <p:cNvSpPr/>
            <p:nvPr/>
          </p:nvSpPr>
          <p:spPr bwMode="auto">
            <a:xfrm>
              <a:off x="565090" y="4164788"/>
              <a:ext cx="738846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US"/>
            </a:p>
          </p:txBody>
        </p:sp>
      </p:grpSp>
      <p:grpSp>
        <p:nvGrpSpPr>
          <p:cNvPr id="10" name="Group 1"/>
          <p:cNvGrpSpPr>
            <a:grpSpLocks/>
          </p:cNvGrpSpPr>
          <p:nvPr/>
        </p:nvGrpSpPr>
        <p:grpSpPr bwMode="auto">
          <a:xfrm>
            <a:off x="3069322" y="3959096"/>
            <a:ext cx="8208911" cy="1008112"/>
            <a:chOff x="1137939" y="2742545"/>
            <a:chExt cx="7777163" cy="1441658"/>
          </a:xfrm>
        </p:grpSpPr>
        <p:sp>
          <p:nvSpPr>
            <p:cNvPr id="11" name="Freeform: Shape 9"/>
            <p:cNvSpPr/>
            <p:nvPr/>
          </p:nvSpPr>
          <p:spPr bwMode="auto">
            <a:xfrm>
              <a:off x="1137939" y="2742545"/>
              <a:ext cx="7777163" cy="1441658"/>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defTabSz="1333500">
                <a:lnSpc>
                  <a:spcPct val="90000"/>
                </a:lnSpc>
                <a:spcAft>
                  <a:spcPct val="35000"/>
                </a:spcAft>
                <a:defRPr/>
              </a:pPr>
              <a:r>
                <a:rPr lang="en-US" sz="3200" b="1" dirty="0">
                  <a:solidFill>
                    <a:srgbClr val="996600"/>
                  </a:solidFill>
                  <a:ea typeface="Tahoma" pitchFamily="34" charset="0"/>
                  <a:cs typeface="Times New Roman" pitchFamily="18" charset="0"/>
                </a:rPr>
                <a:t>3. </a:t>
              </a:r>
              <a:r>
                <a:rPr lang="en-US" sz="3200" b="1" dirty="0" err="1">
                  <a:solidFill>
                    <a:srgbClr val="996600"/>
                  </a:solidFill>
                  <a:ea typeface="Tahoma" pitchFamily="34" charset="0"/>
                  <a:cs typeface="Times New Roman" pitchFamily="18" charset="0"/>
                </a:rPr>
                <a:t>Chủ</a:t>
              </a:r>
              <a:r>
                <a:rPr lang="en-US" sz="3200" b="1" dirty="0">
                  <a:solidFill>
                    <a:srgbClr val="996600"/>
                  </a:solidFill>
                  <a:ea typeface="Tahoma" pitchFamily="34" charset="0"/>
                  <a:cs typeface="Times New Roman" pitchFamily="18" charset="0"/>
                </a:rPr>
                <a:t> </a:t>
              </a:r>
              <a:r>
                <a:rPr lang="en-US" sz="3200" b="1" dirty="0" err="1">
                  <a:solidFill>
                    <a:srgbClr val="996600"/>
                  </a:solidFill>
                  <a:ea typeface="Tahoma" pitchFamily="34" charset="0"/>
                  <a:cs typeface="Times New Roman" pitchFamily="18" charset="0"/>
                </a:rPr>
                <a:t>nghĩa</a:t>
              </a:r>
              <a:r>
                <a:rPr lang="en-US" sz="3200" b="1" dirty="0">
                  <a:solidFill>
                    <a:srgbClr val="996600"/>
                  </a:solidFill>
                  <a:ea typeface="Tahoma" pitchFamily="34" charset="0"/>
                  <a:cs typeface="Times New Roman" pitchFamily="18" charset="0"/>
                </a:rPr>
                <a:t> </a:t>
              </a:r>
              <a:r>
                <a:rPr lang="en-US" sz="3200" b="1" dirty="0" err="1">
                  <a:solidFill>
                    <a:srgbClr val="996600"/>
                  </a:solidFill>
                  <a:ea typeface="Tahoma" pitchFamily="34" charset="0"/>
                  <a:cs typeface="Times New Roman" pitchFamily="18" charset="0"/>
                </a:rPr>
                <a:t>xã</a:t>
              </a:r>
              <a:r>
                <a:rPr lang="en-US" sz="3200" b="1" dirty="0">
                  <a:solidFill>
                    <a:srgbClr val="996600"/>
                  </a:solidFill>
                  <a:ea typeface="Tahoma" pitchFamily="34" charset="0"/>
                  <a:cs typeface="Times New Roman" pitchFamily="18" charset="0"/>
                </a:rPr>
                <a:t> </a:t>
              </a:r>
              <a:r>
                <a:rPr lang="en-US" sz="3200" b="1" dirty="0" err="1">
                  <a:solidFill>
                    <a:srgbClr val="996600"/>
                  </a:solidFill>
                  <a:ea typeface="Tahoma" pitchFamily="34" charset="0"/>
                  <a:cs typeface="Times New Roman" pitchFamily="18" charset="0"/>
                </a:rPr>
                <a:t>hội</a:t>
              </a:r>
              <a:r>
                <a:rPr lang="en-US" sz="3200" b="1" dirty="0">
                  <a:solidFill>
                    <a:srgbClr val="996600"/>
                  </a:solidFill>
                  <a:ea typeface="Tahoma" pitchFamily="34" charset="0"/>
                  <a:cs typeface="Times New Roman" pitchFamily="18" charset="0"/>
                </a:rPr>
                <a:t> </a:t>
              </a:r>
              <a:r>
                <a:rPr lang="en-US" sz="3200" b="1" dirty="0" err="1">
                  <a:solidFill>
                    <a:srgbClr val="996600"/>
                  </a:solidFill>
                  <a:ea typeface="Tahoma" pitchFamily="34" charset="0"/>
                  <a:cs typeface="Times New Roman" pitchFamily="18" charset="0"/>
                </a:rPr>
                <a:t>khoa</a:t>
              </a:r>
              <a:r>
                <a:rPr lang="en-US" sz="3200" b="1" dirty="0">
                  <a:solidFill>
                    <a:srgbClr val="996600"/>
                  </a:solidFill>
                  <a:ea typeface="Tahoma" pitchFamily="34" charset="0"/>
                  <a:cs typeface="Times New Roman" pitchFamily="18" charset="0"/>
                </a:rPr>
                <a:t> </a:t>
              </a:r>
              <a:r>
                <a:rPr lang="en-US" sz="3200" b="1" dirty="0" err="1">
                  <a:solidFill>
                    <a:srgbClr val="996600"/>
                  </a:solidFill>
                  <a:ea typeface="Tahoma" pitchFamily="34" charset="0"/>
                  <a:cs typeface="Times New Roman" pitchFamily="18" charset="0"/>
                </a:rPr>
                <a:t>học</a:t>
              </a:r>
              <a:endParaRPr lang="en-US" sz="3200" b="1" dirty="0">
                <a:solidFill>
                  <a:srgbClr val="996600"/>
                </a:solidFill>
              </a:endParaRPr>
            </a:p>
          </p:txBody>
        </p:sp>
        <p:sp>
          <p:nvSpPr>
            <p:cNvPr id="12" name="Straight Connector 11"/>
            <p:cNvSpPr/>
            <p:nvPr/>
          </p:nvSpPr>
          <p:spPr bwMode="auto">
            <a:xfrm>
              <a:off x="1332290" y="3880291"/>
              <a:ext cx="738846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US"/>
            </a:p>
          </p:txBody>
        </p:sp>
      </p:grpSp>
      <p:grpSp>
        <p:nvGrpSpPr>
          <p:cNvPr id="13" name="Group 1"/>
          <p:cNvGrpSpPr>
            <a:grpSpLocks/>
          </p:cNvGrpSpPr>
          <p:nvPr/>
        </p:nvGrpSpPr>
        <p:grpSpPr bwMode="auto">
          <a:xfrm>
            <a:off x="3126852" y="4967208"/>
            <a:ext cx="8208912" cy="1008112"/>
            <a:chOff x="562562" y="2869326"/>
            <a:chExt cx="7777163" cy="1441658"/>
          </a:xfrm>
        </p:grpSpPr>
        <p:sp>
          <p:nvSpPr>
            <p:cNvPr id="14" name="Freeform: Shape 9"/>
            <p:cNvSpPr/>
            <p:nvPr/>
          </p:nvSpPr>
          <p:spPr bwMode="auto">
            <a:xfrm>
              <a:off x="562562" y="2869326"/>
              <a:ext cx="7777163" cy="1441658"/>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defTabSz="1333500">
                <a:lnSpc>
                  <a:spcPct val="90000"/>
                </a:lnSpc>
                <a:spcAft>
                  <a:spcPct val="35000"/>
                </a:spcAft>
                <a:defRPr/>
              </a:pPr>
              <a:r>
                <a:rPr lang="en-US" sz="3200" b="1" dirty="0">
                  <a:solidFill>
                    <a:srgbClr val="000099"/>
                  </a:solidFill>
                  <a:ea typeface="Tahoma" pitchFamily="34" charset="0"/>
                  <a:cs typeface="Times New Roman" pitchFamily="18" charset="0"/>
                </a:rPr>
                <a:t>4. </a:t>
              </a:r>
              <a:r>
                <a:rPr lang="en-US" sz="3200" b="1" dirty="0" err="1">
                  <a:solidFill>
                    <a:srgbClr val="000099"/>
                  </a:solidFill>
                  <a:ea typeface="Tahoma" pitchFamily="34" charset="0"/>
                  <a:cs typeface="Times New Roman" pitchFamily="18" charset="0"/>
                </a:rPr>
                <a:t>Tư</a:t>
              </a:r>
              <a:r>
                <a:rPr lang="en-US" sz="3200" b="1" dirty="0">
                  <a:solidFill>
                    <a:srgbClr val="000099"/>
                  </a:solidFill>
                  <a:ea typeface="Tahoma" pitchFamily="34" charset="0"/>
                  <a:cs typeface="Times New Roman" pitchFamily="18" charset="0"/>
                </a:rPr>
                <a:t> </a:t>
              </a:r>
              <a:r>
                <a:rPr lang="en-US" sz="3200" b="1" dirty="0" err="1">
                  <a:solidFill>
                    <a:srgbClr val="000099"/>
                  </a:solidFill>
                  <a:ea typeface="Tahoma" pitchFamily="34" charset="0"/>
                  <a:cs typeface="Times New Roman" pitchFamily="18" charset="0"/>
                </a:rPr>
                <a:t>tưởng</a:t>
              </a:r>
              <a:r>
                <a:rPr lang="en-US" sz="3200" b="1" dirty="0">
                  <a:solidFill>
                    <a:srgbClr val="000099"/>
                  </a:solidFill>
                  <a:ea typeface="Tahoma" pitchFamily="34" charset="0"/>
                  <a:cs typeface="Times New Roman" pitchFamily="18" charset="0"/>
                </a:rPr>
                <a:t> </a:t>
              </a:r>
              <a:r>
                <a:rPr lang="en-US" sz="3200" b="1" dirty="0" err="1">
                  <a:solidFill>
                    <a:srgbClr val="000099"/>
                  </a:solidFill>
                  <a:ea typeface="Tahoma" pitchFamily="34" charset="0"/>
                  <a:cs typeface="Times New Roman" pitchFamily="18" charset="0"/>
                </a:rPr>
                <a:t>Hồ</a:t>
              </a:r>
              <a:r>
                <a:rPr lang="en-US" sz="3200" b="1" dirty="0">
                  <a:solidFill>
                    <a:srgbClr val="000099"/>
                  </a:solidFill>
                  <a:ea typeface="Tahoma" pitchFamily="34" charset="0"/>
                  <a:cs typeface="Times New Roman" pitchFamily="18" charset="0"/>
                </a:rPr>
                <a:t> </a:t>
              </a:r>
              <a:r>
                <a:rPr lang="en-US" sz="3200" b="1" dirty="0" err="1">
                  <a:solidFill>
                    <a:srgbClr val="000099"/>
                  </a:solidFill>
                  <a:ea typeface="Tahoma" pitchFamily="34" charset="0"/>
                  <a:cs typeface="Times New Roman" pitchFamily="18" charset="0"/>
                </a:rPr>
                <a:t>Chí</a:t>
              </a:r>
              <a:r>
                <a:rPr lang="en-US" sz="3200" b="1" dirty="0">
                  <a:solidFill>
                    <a:srgbClr val="000099"/>
                  </a:solidFill>
                  <a:ea typeface="Tahoma" pitchFamily="34" charset="0"/>
                  <a:cs typeface="Times New Roman" pitchFamily="18" charset="0"/>
                </a:rPr>
                <a:t> Minh</a:t>
              </a:r>
              <a:endParaRPr lang="en-US" sz="3200" b="1" dirty="0">
                <a:solidFill>
                  <a:srgbClr val="000099"/>
                </a:solidFill>
              </a:endParaRPr>
            </a:p>
          </p:txBody>
        </p:sp>
        <p:sp>
          <p:nvSpPr>
            <p:cNvPr id="15" name="Straight Connector 14"/>
            <p:cNvSpPr/>
            <p:nvPr/>
          </p:nvSpPr>
          <p:spPr bwMode="auto">
            <a:xfrm>
              <a:off x="753121" y="3832688"/>
              <a:ext cx="738846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US"/>
            </a:p>
          </p:txBody>
        </p:sp>
      </p:grpSp>
      <p:grpSp>
        <p:nvGrpSpPr>
          <p:cNvPr id="16" name="Group 1"/>
          <p:cNvGrpSpPr>
            <a:grpSpLocks/>
          </p:cNvGrpSpPr>
          <p:nvPr/>
        </p:nvGrpSpPr>
        <p:grpSpPr bwMode="auto">
          <a:xfrm>
            <a:off x="3126851" y="5849888"/>
            <a:ext cx="8218333" cy="1008112"/>
            <a:chOff x="1153149" y="1989138"/>
            <a:chExt cx="7783559" cy="1441658"/>
          </a:xfrm>
        </p:grpSpPr>
        <p:sp>
          <p:nvSpPr>
            <p:cNvPr id="17" name="Freeform: Shape 9"/>
            <p:cNvSpPr/>
            <p:nvPr/>
          </p:nvSpPr>
          <p:spPr bwMode="auto">
            <a:xfrm>
              <a:off x="1159545" y="1989138"/>
              <a:ext cx="7777163" cy="1441658"/>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defTabSz="1333500">
                <a:lnSpc>
                  <a:spcPct val="90000"/>
                </a:lnSpc>
                <a:spcAft>
                  <a:spcPct val="35000"/>
                </a:spcAft>
                <a:defRPr/>
              </a:pPr>
              <a:r>
                <a:rPr lang="en-US" sz="3200" b="1" dirty="0">
                  <a:solidFill>
                    <a:srgbClr val="660066"/>
                  </a:solidFill>
                  <a:ea typeface="Tahoma" pitchFamily="34" charset="0"/>
                  <a:cs typeface="Times New Roman" pitchFamily="18" charset="0"/>
                </a:rPr>
                <a:t>5. </a:t>
              </a:r>
              <a:r>
                <a:rPr lang="en-US" sz="3200" b="1" dirty="0" err="1">
                  <a:solidFill>
                    <a:srgbClr val="660066"/>
                  </a:solidFill>
                  <a:ea typeface="Tahoma" pitchFamily="34" charset="0"/>
                  <a:cs typeface="Times New Roman" pitchFamily="18" charset="0"/>
                </a:rPr>
                <a:t>Lịch</a:t>
              </a:r>
              <a:r>
                <a:rPr lang="en-US" sz="3200" b="1" dirty="0">
                  <a:solidFill>
                    <a:srgbClr val="660066"/>
                  </a:solidFill>
                  <a:ea typeface="Tahoma" pitchFamily="34" charset="0"/>
                  <a:cs typeface="Times New Roman" pitchFamily="18" charset="0"/>
                </a:rPr>
                <a:t> </a:t>
              </a:r>
              <a:r>
                <a:rPr lang="en-US" sz="3200" b="1" dirty="0" err="1">
                  <a:solidFill>
                    <a:srgbClr val="660066"/>
                  </a:solidFill>
                  <a:ea typeface="Tahoma" pitchFamily="34" charset="0"/>
                  <a:cs typeface="Times New Roman" pitchFamily="18" charset="0"/>
                </a:rPr>
                <a:t>sử</a:t>
              </a:r>
              <a:r>
                <a:rPr lang="en-US" sz="3200" b="1" dirty="0">
                  <a:solidFill>
                    <a:srgbClr val="660066"/>
                  </a:solidFill>
                  <a:ea typeface="Tahoma" pitchFamily="34" charset="0"/>
                  <a:cs typeface="Times New Roman" pitchFamily="18" charset="0"/>
                </a:rPr>
                <a:t> </a:t>
              </a:r>
              <a:r>
                <a:rPr lang="en-US" sz="3200" b="1" dirty="0" err="1">
                  <a:solidFill>
                    <a:srgbClr val="660066"/>
                  </a:solidFill>
                  <a:ea typeface="Tahoma" pitchFamily="34" charset="0"/>
                  <a:cs typeface="Times New Roman" pitchFamily="18" charset="0"/>
                </a:rPr>
                <a:t>Đảng</a:t>
              </a:r>
              <a:r>
                <a:rPr lang="en-US" sz="3200" b="1" dirty="0">
                  <a:solidFill>
                    <a:srgbClr val="660066"/>
                  </a:solidFill>
                  <a:ea typeface="Tahoma" pitchFamily="34" charset="0"/>
                  <a:cs typeface="Times New Roman" pitchFamily="18" charset="0"/>
                </a:rPr>
                <a:t> </a:t>
              </a:r>
              <a:r>
                <a:rPr lang="en-US" sz="3200" b="1" dirty="0" err="1">
                  <a:solidFill>
                    <a:srgbClr val="660066"/>
                  </a:solidFill>
                  <a:ea typeface="Tahoma" pitchFamily="34" charset="0"/>
                  <a:cs typeface="Times New Roman" pitchFamily="18" charset="0"/>
                </a:rPr>
                <a:t>Cộng</a:t>
              </a:r>
              <a:r>
                <a:rPr lang="en-US" sz="3200" b="1" dirty="0">
                  <a:solidFill>
                    <a:srgbClr val="660066"/>
                  </a:solidFill>
                  <a:ea typeface="Tahoma" pitchFamily="34" charset="0"/>
                  <a:cs typeface="Times New Roman" pitchFamily="18" charset="0"/>
                </a:rPr>
                <a:t> </a:t>
              </a:r>
              <a:r>
                <a:rPr lang="en-US" sz="3200" b="1" dirty="0" err="1">
                  <a:solidFill>
                    <a:srgbClr val="660066"/>
                  </a:solidFill>
                  <a:ea typeface="Tahoma" pitchFamily="34" charset="0"/>
                  <a:cs typeface="Times New Roman" pitchFamily="18" charset="0"/>
                </a:rPr>
                <a:t>sản</a:t>
              </a:r>
              <a:r>
                <a:rPr lang="en-US" sz="3200" b="1" dirty="0">
                  <a:solidFill>
                    <a:srgbClr val="660066"/>
                  </a:solidFill>
                  <a:ea typeface="Tahoma" pitchFamily="34" charset="0"/>
                  <a:cs typeface="Times New Roman" pitchFamily="18" charset="0"/>
                </a:rPr>
                <a:t> </a:t>
              </a:r>
              <a:r>
                <a:rPr lang="en-US" sz="3200" b="1" dirty="0" err="1">
                  <a:solidFill>
                    <a:srgbClr val="660066"/>
                  </a:solidFill>
                  <a:ea typeface="Tahoma" pitchFamily="34" charset="0"/>
                  <a:cs typeface="Times New Roman" pitchFamily="18" charset="0"/>
                </a:rPr>
                <a:t>Việt</a:t>
              </a:r>
              <a:r>
                <a:rPr lang="en-US" sz="3200" b="1" dirty="0">
                  <a:solidFill>
                    <a:srgbClr val="660066"/>
                  </a:solidFill>
                  <a:ea typeface="Tahoma" pitchFamily="34" charset="0"/>
                  <a:cs typeface="Times New Roman" pitchFamily="18" charset="0"/>
                </a:rPr>
                <a:t> Nam</a:t>
              </a:r>
              <a:endParaRPr lang="en-US" sz="3200" b="1" dirty="0">
                <a:solidFill>
                  <a:srgbClr val="660066"/>
                </a:solidFill>
              </a:endParaRPr>
            </a:p>
          </p:txBody>
        </p:sp>
        <p:sp>
          <p:nvSpPr>
            <p:cNvPr id="18" name="Straight Connector 17"/>
            <p:cNvSpPr/>
            <p:nvPr/>
          </p:nvSpPr>
          <p:spPr bwMode="auto">
            <a:xfrm>
              <a:off x="1153149" y="2919412"/>
              <a:ext cx="738846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US"/>
            </a:p>
          </p:txBody>
        </p:sp>
      </p:grpSp>
      <p:pic>
        <p:nvPicPr>
          <p:cNvPr id="102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720016119"/>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4754" name="Picture 2" descr="Mẫu powerpoint cơ quan Đả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074056"/>
            <a:ext cx="12192000" cy="5783943"/>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descr="Image result for chá»§ nghÄ©a mÃ¡c lÃªni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2264845"/>
            <a:ext cx="2356834" cy="2885563"/>
          </a:xfrm>
          <a:prstGeom prst="rect">
            <a:avLst/>
          </a:prstGeom>
          <a:noFill/>
          <a:extLst>
            <a:ext uri="{909E8E84-426E-40DD-AFC4-6F175D3DCCD1}">
              <a14:hiddenFill xmlns:a14="http://schemas.microsoft.com/office/drawing/2010/main">
                <a:solidFill>
                  <a:srgbClr val="FFFFFF"/>
                </a:solidFill>
              </a14:hiddenFill>
            </a:ext>
          </a:extLst>
        </p:spPr>
      </p:pic>
      <p:sp>
        <p:nvSpPr>
          <p:cNvPr id="4" name="Rounded Rectangle 3"/>
          <p:cNvSpPr/>
          <p:nvPr/>
        </p:nvSpPr>
        <p:spPr>
          <a:xfrm>
            <a:off x="5708536" y="2264845"/>
            <a:ext cx="2498725" cy="934670"/>
          </a:xfrm>
          <a:prstGeom prst="roundRect">
            <a:avLst/>
          </a:prstGeom>
          <a:solidFill>
            <a:srgbClr val="3333FF"/>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err="1">
                <a:solidFill>
                  <a:schemeClr val="bg1"/>
                </a:solidFill>
                <a:latin typeface="Tahoma" pitchFamily="34" charset="0"/>
              </a:rPr>
              <a:t>Chủ</a:t>
            </a:r>
            <a:r>
              <a:rPr lang="en-US" sz="2400" b="1" dirty="0">
                <a:solidFill>
                  <a:schemeClr val="bg1"/>
                </a:solidFill>
                <a:latin typeface="Tahoma" pitchFamily="34" charset="0"/>
              </a:rPr>
              <a:t> </a:t>
            </a:r>
            <a:r>
              <a:rPr lang="en-US" sz="2400" b="1" dirty="0" err="1">
                <a:solidFill>
                  <a:schemeClr val="bg1"/>
                </a:solidFill>
                <a:latin typeface="Tahoma" pitchFamily="34" charset="0"/>
              </a:rPr>
              <a:t>nghĩa</a:t>
            </a:r>
            <a:r>
              <a:rPr lang="en-US" sz="2400" b="1" dirty="0">
                <a:solidFill>
                  <a:schemeClr val="bg1"/>
                </a:solidFill>
                <a:latin typeface="Tahoma" pitchFamily="34" charset="0"/>
              </a:rPr>
              <a:t> </a:t>
            </a:r>
          </a:p>
          <a:p>
            <a:pPr algn="ctr">
              <a:defRPr/>
            </a:pPr>
            <a:r>
              <a:rPr lang="en-US" sz="2400" b="1" dirty="0" err="1">
                <a:solidFill>
                  <a:schemeClr val="bg1"/>
                </a:solidFill>
                <a:latin typeface="Tahoma" pitchFamily="34" charset="0"/>
              </a:rPr>
              <a:t>Mác</a:t>
            </a:r>
            <a:r>
              <a:rPr lang="en-US" sz="2400" b="1" dirty="0">
                <a:solidFill>
                  <a:schemeClr val="bg1"/>
                </a:solidFill>
                <a:latin typeface="Tahoma" pitchFamily="34" charset="0"/>
              </a:rPr>
              <a:t> - </a:t>
            </a:r>
            <a:r>
              <a:rPr lang="en-US" sz="2400" b="1" dirty="0" err="1">
                <a:solidFill>
                  <a:schemeClr val="bg1"/>
                </a:solidFill>
                <a:latin typeface="Tahoma" pitchFamily="34" charset="0"/>
              </a:rPr>
              <a:t>Lênin</a:t>
            </a:r>
            <a:endParaRPr lang="en-US" sz="2400" b="1" dirty="0">
              <a:solidFill>
                <a:schemeClr val="bg1"/>
              </a:solidFill>
              <a:latin typeface="Tahoma" pitchFamily="34" charset="0"/>
            </a:endParaRPr>
          </a:p>
        </p:txBody>
      </p:sp>
      <p:sp>
        <p:nvSpPr>
          <p:cNvPr id="5" name="Rounded Rectangle 4"/>
          <p:cNvSpPr/>
          <p:nvPr/>
        </p:nvSpPr>
        <p:spPr>
          <a:xfrm>
            <a:off x="2511595" y="3707627"/>
            <a:ext cx="2508250" cy="1068898"/>
          </a:xfrm>
          <a:prstGeom prst="round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200" b="1" dirty="0" err="1">
                <a:solidFill>
                  <a:srgbClr val="F8F8F8"/>
                </a:solidFill>
                <a:latin typeface="Tahoma" pitchFamily="34" charset="0"/>
              </a:rPr>
              <a:t>Triết</a:t>
            </a:r>
            <a:r>
              <a:rPr lang="en-US" sz="3200" b="1" dirty="0">
                <a:solidFill>
                  <a:srgbClr val="F8F8F8"/>
                </a:solidFill>
                <a:latin typeface="Tahoma" pitchFamily="34" charset="0"/>
              </a:rPr>
              <a:t> </a:t>
            </a:r>
            <a:r>
              <a:rPr lang="en-US" sz="3200" b="1" dirty="0" err="1">
                <a:solidFill>
                  <a:srgbClr val="F8F8F8"/>
                </a:solidFill>
                <a:latin typeface="Tahoma" pitchFamily="34" charset="0"/>
              </a:rPr>
              <a:t>học</a:t>
            </a:r>
            <a:endParaRPr lang="en-US" sz="3200" b="1" dirty="0">
              <a:solidFill>
                <a:srgbClr val="F8F8F8"/>
              </a:solidFill>
              <a:latin typeface="Tahoma" pitchFamily="34" charset="0"/>
            </a:endParaRPr>
          </a:p>
        </p:txBody>
      </p:sp>
      <p:sp>
        <p:nvSpPr>
          <p:cNvPr id="6" name="Rounded Rectangle 5"/>
          <p:cNvSpPr/>
          <p:nvPr/>
        </p:nvSpPr>
        <p:spPr>
          <a:xfrm>
            <a:off x="5738697" y="3707627"/>
            <a:ext cx="2498725" cy="1068898"/>
          </a:xfrm>
          <a:prstGeom prst="roundRect">
            <a:avLst/>
          </a:prstGeom>
          <a:solidFill>
            <a:srgbClr val="660066"/>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b="1" dirty="0" err="1">
                <a:solidFill>
                  <a:srgbClr val="F8F8F8"/>
                </a:solidFill>
                <a:latin typeface="Tahoma" pitchFamily="34" charset="0"/>
              </a:rPr>
              <a:t>Kinh</a:t>
            </a:r>
            <a:r>
              <a:rPr lang="en-US" sz="2800" b="1" dirty="0">
                <a:solidFill>
                  <a:srgbClr val="F8F8F8"/>
                </a:solidFill>
                <a:latin typeface="Tahoma" pitchFamily="34" charset="0"/>
              </a:rPr>
              <a:t> </a:t>
            </a:r>
            <a:r>
              <a:rPr lang="en-US" sz="2800" b="1" dirty="0" err="1">
                <a:solidFill>
                  <a:srgbClr val="F8F8F8"/>
                </a:solidFill>
                <a:latin typeface="Tahoma" pitchFamily="34" charset="0"/>
              </a:rPr>
              <a:t>tế</a:t>
            </a:r>
            <a:r>
              <a:rPr lang="en-US" sz="2800" b="1" dirty="0">
                <a:solidFill>
                  <a:srgbClr val="F8F8F8"/>
                </a:solidFill>
                <a:latin typeface="Tahoma" pitchFamily="34" charset="0"/>
              </a:rPr>
              <a:t> </a:t>
            </a:r>
            <a:r>
              <a:rPr lang="en-US" sz="2800" b="1" dirty="0" err="1">
                <a:solidFill>
                  <a:srgbClr val="F8F8F8"/>
                </a:solidFill>
                <a:latin typeface="Tahoma" pitchFamily="34" charset="0"/>
              </a:rPr>
              <a:t>chính</a:t>
            </a:r>
            <a:r>
              <a:rPr lang="en-US" sz="2800" b="1" dirty="0">
                <a:solidFill>
                  <a:srgbClr val="F8F8F8"/>
                </a:solidFill>
                <a:latin typeface="Tahoma" pitchFamily="34" charset="0"/>
              </a:rPr>
              <a:t> </a:t>
            </a:r>
            <a:r>
              <a:rPr lang="en-US" sz="2800" b="1" dirty="0" err="1">
                <a:solidFill>
                  <a:srgbClr val="F8F8F8"/>
                </a:solidFill>
                <a:latin typeface="Tahoma" pitchFamily="34" charset="0"/>
              </a:rPr>
              <a:t>trị</a:t>
            </a:r>
            <a:endParaRPr lang="en-US" sz="2800" b="1" dirty="0">
              <a:solidFill>
                <a:srgbClr val="F8F8F8"/>
              </a:solidFill>
              <a:latin typeface="Tahoma" pitchFamily="34" charset="0"/>
            </a:endParaRPr>
          </a:p>
        </p:txBody>
      </p:sp>
      <p:sp>
        <p:nvSpPr>
          <p:cNvPr id="7" name="Rounded Rectangle 6"/>
          <p:cNvSpPr/>
          <p:nvPr/>
        </p:nvSpPr>
        <p:spPr>
          <a:xfrm>
            <a:off x="8956274" y="3707627"/>
            <a:ext cx="2447925" cy="1068898"/>
          </a:xfrm>
          <a:prstGeom prst="roundRect">
            <a:avLst/>
          </a:prstGeom>
          <a:solidFill>
            <a:srgbClr val="0066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a:solidFill>
                  <a:srgbClr val="F8F8F8"/>
                </a:solidFill>
                <a:latin typeface="Tahoma" pitchFamily="34" charset="0"/>
              </a:rPr>
              <a:t>CNXH </a:t>
            </a:r>
            <a:r>
              <a:rPr lang="en-US" sz="2400" b="1" dirty="0" err="1">
                <a:solidFill>
                  <a:srgbClr val="F8F8F8"/>
                </a:solidFill>
                <a:latin typeface="Tahoma" pitchFamily="34" charset="0"/>
              </a:rPr>
              <a:t>khoa</a:t>
            </a:r>
            <a:r>
              <a:rPr lang="en-US" sz="2400" b="1" dirty="0">
                <a:solidFill>
                  <a:srgbClr val="F8F8F8"/>
                </a:solidFill>
                <a:latin typeface="Tahoma" pitchFamily="34" charset="0"/>
              </a:rPr>
              <a:t> </a:t>
            </a:r>
            <a:r>
              <a:rPr lang="en-US" sz="2400" b="1" dirty="0" err="1">
                <a:solidFill>
                  <a:srgbClr val="F8F8F8"/>
                </a:solidFill>
                <a:latin typeface="Tahoma" pitchFamily="34" charset="0"/>
              </a:rPr>
              <a:t>học</a:t>
            </a:r>
            <a:endParaRPr lang="en-US" sz="2400" b="1" dirty="0">
              <a:solidFill>
                <a:srgbClr val="F8F8F8"/>
              </a:solidFill>
              <a:latin typeface="Tahoma" pitchFamily="34" charset="0"/>
            </a:endParaRPr>
          </a:p>
        </p:txBody>
      </p:sp>
      <p:sp>
        <p:nvSpPr>
          <p:cNvPr id="8" name="Rectangle 7"/>
          <p:cNvSpPr/>
          <p:nvPr/>
        </p:nvSpPr>
        <p:spPr>
          <a:xfrm>
            <a:off x="2511595" y="5016906"/>
            <a:ext cx="9117867" cy="1200329"/>
          </a:xfrm>
          <a:prstGeom prst="rect">
            <a:avLst/>
          </a:prstGeom>
          <a:ln>
            <a:solidFill>
              <a:srgbClr val="FF3300"/>
            </a:solidFill>
          </a:ln>
        </p:spPr>
        <p:txBody>
          <a:bodyPr wrap="square">
            <a:spAutoFit/>
          </a:bodyPr>
          <a:lstStyle/>
          <a:p>
            <a:pPr algn="ctr"/>
            <a:r>
              <a:rPr lang="en-US" sz="2400" b="1" dirty="0" err="1">
                <a:solidFill>
                  <a:srgbClr val="FF0000"/>
                </a:solidFill>
              </a:rPr>
              <a:t>Cung</a:t>
            </a:r>
            <a:r>
              <a:rPr lang="en-US" sz="2400" b="1" dirty="0">
                <a:solidFill>
                  <a:srgbClr val="FF0000"/>
                </a:solidFill>
              </a:rPr>
              <a:t> </a:t>
            </a:r>
            <a:r>
              <a:rPr lang="en-US" sz="2400" b="1" dirty="0" err="1">
                <a:solidFill>
                  <a:srgbClr val="FF0000"/>
                </a:solidFill>
              </a:rPr>
              <a:t>cấp</a:t>
            </a:r>
            <a:r>
              <a:rPr lang="en-US" sz="2400" dirty="0">
                <a:solidFill>
                  <a:srgbClr val="000099"/>
                </a:solidFill>
              </a:rPr>
              <a:t> </a:t>
            </a:r>
            <a:r>
              <a:rPr lang="en-US" sz="2400" dirty="0" err="1">
                <a:solidFill>
                  <a:srgbClr val="000099"/>
                </a:solidFill>
              </a:rPr>
              <a:t>cho</a:t>
            </a:r>
            <a:r>
              <a:rPr lang="en-US" sz="2400" dirty="0">
                <a:solidFill>
                  <a:srgbClr val="000099"/>
                </a:solidFill>
              </a:rPr>
              <a:t> </a:t>
            </a:r>
            <a:r>
              <a:rPr lang="en-US" sz="2400" dirty="0" err="1">
                <a:solidFill>
                  <a:srgbClr val="000099"/>
                </a:solidFill>
              </a:rPr>
              <a:t>chúng</a:t>
            </a:r>
            <a:r>
              <a:rPr lang="en-US" sz="2400" dirty="0">
                <a:solidFill>
                  <a:srgbClr val="000099"/>
                </a:solidFill>
              </a:rPr>
              <a:t> ta </a:t>
            </a:r>
            <a:r>
              <a:rPr lang="en-US" sz="2400" b="1" dirty="0" err="1">
                <a:solidFill>
                  <a:srgbClr val="FF0066"/>
                </a:solidFill>
              </a:rPr>
              <a:t>thế</a:t>
            </a:r>
            <a:r>
              <a:rPr lang="en-US" sz="2400" b="1" dirty="0">
                <a:solidFill>
                  <a:srgbClr val="FF0066"/>
                </a:solidFill>
              </a:rPr>
              <a:t> </a:t>
            </a:r>
            <a:r>
              <a:rPr lang="en-US" sz="2400" b="1" dirty="0" err="1">
                <a:solidFill>
                  <a:srgbClr val="FF0066"/>
                </a:solidFill>
              </a:rPr>
              <a:t>giới</a:t>
            </a:r>
            <a:r>
              <a:rPr lang="en-US" sz="2400" b="1" dirty="0">
                <a:solidFill>
                  <a:srgbClr val="FF0066"/>
                </a:solidFill>
              </a:rPr>
              <a:t> </a:t>
            </a:r>
            <a:r>
              <a:rPr lang="en-US" sz="2400" b="1" dirty="0" err="1">
                <a:solidFill>
                  <a:srgbClr val="FF0066"/>
                </a:solidFill>
              </a:rPr>
              <a:t>quan</a:t>
            </a:r>
            <a:r>
              <a:rPr lang="en-US" sz="2400" dirty="0">
                <a:solidFill>
                  <a:srgbClr val="000099"/>
                </a:solidFill>
              </a:rPr>
              <a:t>, </a:t>
            </a:r>
            <a:r>
              <a:rPr lang="en-US" sz="2400" b="1" dirty="0" err="1">
                <a:solidFill>
                  <a:srgbClr val="FF0066"/>
                </a:solidFill>
              </a:rPr>
              <a:t>nhân</a:t>
            </a:r>
            <a:r>
              <a:rPr lang="en-US" sz="2400" b="1" dirty="0">
                <a:solidFill>
                  <a:srgbClr val="FF0066"/>
                </a:solidFill>
              </a:rPr>
              <a:t> </a:t>
            </a:r>
            <a:r>
              <a:rPr lang="en-US" sz="2400" b="1" dirty="0" err="1">
                <a:solidFill>
                  <a:srgbClr val="FF0066"/>
                </a:solidFill>
              </a:rPr>
              <a:t>sinh</a:t>
            </a:r>
            <a:r>
              <a:rPr lang="en-US" sz="2400" b="1" dirty="0">
                <a:solidFill>
                  <a:srgbClr val="FF0066"/>
                </a:solidFill>
              </a:rPr>
              <a:t> </a:t>
            </a:r>
            <a:r>
              <a:rPr lang="en-US" sz="2400" b="1" dirty="0" err="1">
                <a:solidFill>
                  <a:srgbClr val="FF0066"/>
                </a:solidFill>
              </a:rPr>
              <a:t>quan</a:t>
            </a:r>
            <a:r>
              <a:rPr lang="en-US" sz="2400" b="1" dirty="0">
                <a:solidFill>
                  <a:srgbClr val="FF0066"/>
                </a:solidFill>
              </a:rPr>
              <a:t> </a:t>
            </a:r>
            <a:r>
              <a:rPr lang="en-US" sz="2400" dirty="0" err="1">
                <a:solidFill>
                  <a:srgbClr val="000099"/>
                </a:solidFill>
              </a:rPr>
              <a:t>và</a:t>
            </a:r>
            <a:r>
              <a:rPr lang="en-US" sz="2400" b="1" dirty="0">
                <a:solidFill>
                  <a:srgbClr val="660066"/>
                </a:solidFill>
              </a:rPr>
              <a:t> </a:t>
            </a:r>
            <a:r>
              <a:rPr lang="en-US" sz="2400" b="1" dirty="0" err="1">
                <a:solidFill>
                  <a:srgbClr val="660066"/>
                </a:solidFill>
              </a:rPr>
              <a:t>phương</a:t>
            </a:r>
            <a:r>
              <a:rPr lang="en-US" sz="2400" b="1" dirty="0">
                <a:solidFill>
                  <a:srgbClr val="660066"/>
                </a:solidFill>
              </a:rPr>
              <a:t> </a:t>
            </a:r>
            <a:r>
              <a:rPr lang="en-US" sz="2400" b="1" dirty="0" err="1">
                <a:solidFill>
                  <a:srgbClr val="660066"/>
                </a:solidFill>
              </a:rPr>
              <a:t>pháp</a:t>
            </a:r>
            <a:r>
              <a:rPr lang="en-US" sz="2400" b="1" dirty="0">
                <a:solidFill>
                  <a:srgbClr val="660066"/>
                </a:solidFill>
              </a:rPr>
              <a:t> </a:t>
            </a:r>
            <a:r>
              <a:rPr lang="en-US" sz="2400" b="1" dirty="0" err="1">
                <a:solidFill>
                  <a:srgbClr val="660066"/>
                </a:solidFill>
              </a:rPr>
              <a:t>luận</a:t>
            </a:r>
            <a:r>
              <a:rPr lang="en-US" sz="2400" b="1" dirty="0">
                <a:solidFill>
                  <a:srgbClr val="660066"/>
                </a:solidFill>
              </a:rPr>
              <a:t> </a:t>
            </a:r>
            <a:r>
              <a:rPr lang="en-US" sz="2400" dirty="0" err="1">
                <a:solidFill>
                  <a:srgbClr val="000099"/>
                </a:solidFill>
              </a:rPr>
              <a:t>chung</a:t>
            </a:r>
            <a:r>
              <a:rPr lang="en-US" sz="2400" dirty="0">
                <a:solidFill>
                  <a:srgbClr val="000099"/>
                </a:solidFill>
              </a:rPr>
              <a:t> </a:t>
            </a:r>
            <a:r>
              <a:rPr lang="en-US" sz="2400" dirty="0" err="1">
                <a:solidFill>
                  <a:srgbClr val="000099"/>
                </a:solidFill>
              </a:rPr>
              <a:t>nhất</a:t>
            </a:r>
            <a:r>
              <a:rPr lang="en-US" sz="2400" dirty="0">
                <a:solidFill>
                  <a:srgbClr val="000099"/>
                </a:solidFill>
              </a:rPr>
              <a:t> </a:t>
            </a:r>
            <a:r>
              <a:rPr lang="en-US" sz="2400" dirty="0" err="1">
                <a:solidFill>
                  <a:srgbClr val="000099"/>
                </a:solidFill>
              </a:rPr>
              <a:t>để</a:t>
            </a:r>
            <a:r>
              <a:rPr lang="en-US" sz="2400" dirty="0">
                <a:solidFill>
                  <a:srgbClr val="000099"/>
                </a:solidFill>
              </a:rPr>
              <a:t> </a:t>
            </a:r>
            <a:r>
              <a:rPr lang="en-US" sz="2400" b="1" u="sng" dirty="0" err="1">
                <a:solidFill>
                  <a:srgbClr val="C00000"/>
                </a:solidFill>
              </a:rPr>
              <a:t>tiếp</a:t>
            </a:r>
            <a:r>
              <a:rPr lang="en-US" sz="2400" b="1" u="sng" dirty="0">
                <a:solidFill>
                  <a:srgbClr val="C00000"/>
                </a:solidFill>
              </a:rPr>
              <a:t> </a:t>
            </a:r>
            <a:r>
              <a:rPr lang="en-US" sz="2400" b="1" u="sng" dirty="0" err="1">
                <a:solidFill>
                  <a:srgbClr val="C00000"/>
                </a:solidFill>
              </a:rPr>
              <a:t>cận</a:t>
            </a:r>
            <a:r>
              <a:rPr lang="en-US" sz="2400" dirty="0">
                <a:solidFill>
                  <a:srgbClr val="000099"/>
                </a:solidFill>
              </a:rPr>
              <a:t> </a:t>
            </a:r>
            <a:r>
              <a:rPr lang="en-US" sz="2400" dirty="0" err="1">
                <a:solidFill>
                  <a:srgbClr val="000099"/>
                </a:solidFill>
              </a:rPr>
              <a:t>các</a:t>
            </a:r>
            <a:r>
              <a:rPr lang="en-US" sz="2400" dirty="0">
                <a:solidFill>
                  <a:srgbClr val="000099"/>
                </a:solidFill>
              </a:rPr>
              <a:t> </a:t>
            </a:r>
            <a:r>
              <a:rPr lang="en-US" sz="2400" b="1" dirty="0" err="1">
                <a:solidFill>
                  <a:srgbClr val="996600"/>
                </a:solidFill>
              </a:rPr>
              <a:t>khoa</a:t>
            </a:r>
            <a:r>
              <a:rPr lang="en-US" sz="2400" b="1" dirty="0">
                <a:solidFill>
                  <a:srgbClr val="996600"/>
                </a:solidFill>
              </a:rPr>
              <a:t> </a:t>
            </a:r>
            <a:r>
              <a:rPr lang="en-US" sz="2400" b="1" dirty="0" err="1">
                <a:solidFill>
                  <a:srgbClr val="996600"/>
                </a:solidFill>
              </a:rPr>
              <a:t>học</a:t>
            </a:r>
            <a:r>
              <a:rPr lang="en-US" sz="2400" b="1" dirty="0">
                <a:solidFill>
                  <a:srgbClr val="996600"/>
                </a:solidFill>
              </a:rPr>
              <a:t> </a:t>
            </a:r>
            <a:r>
              <a:rPr lang="en-US" sz="2400" b="1" dirty="0" err="1">
                <a:solidFill>
                  <a:srgbClr val="996600"/>
                </a:solidFill>
              </a:rPr>
              <a:t>chuyên</a:t>
            </a:r>
            <a:r>
              <a:rPr lang="en-US" sz="2400" b="1" dirty="0">
                <a:solidFill>
                  <a:srgbClr val="996600"/>
                </a:solidFill>
              </a:rPr>
              <a:t> </a:t>
            </a:r>
            <a:r>
              <a:rPr lang="en-US" sz="2400" b="1" dirty="0" err="1">
                <a:solidFill>
                  <a:srgbClr val="996600"/>
                </a:solidFill>
              </a:rPr>
              <a:t>ngành</a:t>
            </a:r>
            <a:r>
              <a:rPr lang="en-US" sz="2400" dirty="0">
                <a:solidFill>
                  <a:srgbClr val="000099"/>
                </a:solidFill>
              </a:rPr>
              <a:t> </a:t>
            </a:r>
            <a:r>
              <a:rPr lang="en-US" sz="2400" dirty="0" err="1">
                <a:solidFill>
                  <a:srgbClr val="000099"/>
                </a:solidFill>
              </a:rPr>
              <a:t>được</a:t>
            </a:r>
            <a:r>
              <a:rPr lang="en-US" sz="2400" dirty="0">
                <a:solidFill>
                  <a:srgbClr val="000099"/>
                </a:solidFill>
              </a:rPr>
              <a:t> </a:t>
            </a:r>
            <a:r>
              <a:rPr lang="en-US" sz="2400" dirty="0" err="1">
                <a:solidFill>
                  <a:srgbClr val="000099"/>
                </a:solidFill>
              </a:rPr>
              <a:t>đào</a:t>
            </a:r>
            <a:r>
              <a:rPr lang="en-US" sz="2400" dirty="0">
                <a:solidFill>
                  <a:srgbClr val="000099"/>
                </a:solidFill>
              </a:rPr>
              <a:t> </a:t>
            </a:r>
            <a:r>
              <a:rPr lang="en-US" sz="2400" dirty="0" err="1">
                <a:solidFill>
                  <a:srgbClr val="000099"/>
                </a:solidFill>
              </a:rPr>
              <a:t>tạo</a:t>
            </a:r>
            <a:r>
              <a:rPr lang="en-US" sz="2400" dirty="0">
                <a:solidFill>
                  <a:srgbClr val="000099"/>
                </a:solidFill>
              </a:rPr>
              <a:t>.</a:t>
            </a:r>
          </a:p>
        </p:txBody>
      </p:sp>
      <p:cxnSp>
        <p:nvCxnSpPr>
          <p:cNvPr id="9" name="Straight Connector 8"/>
          <p:cNvCxnSpPr/>
          <p:nvPr/>
        </p:nvCxnSpPr>
        <p:spPr>
          <a:xfrm>
            <a:off x="3776237" y="2569645"/>
            <a:ext cx="1972976"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 name="Straight Connector 9"/>
          <p:cNvCxnSpPr>
            <a:endCxn id="5" idx="0"/>
          </p:cNvCxnSpPr>
          <p:nvPr/>
        </p:nvCxnSpPr>
        <p:spPr>
          <a:xfrm flipH="1">
            <a:off x="3765720" y="2569645"/>
            <a:ext cx="21034" cy="1137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8121135" y="2569645"/>
            <a:ext cx="197297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Straight Connector 11"/>
          <p:cNvCxnSpPr>
            <a:endCxn id="7" idx="0"/>
          </p:cNvCxnSpPr>
          <p:nvPr/>
        </p:nvCxnSpPr>
        <p:spPr>
          <a:xfrm>
            <a:off x="10180236" y="2569645"/>
            <a:ext cx="1" cy="1137982"/>
          </a:xfrm>
          <a:prstGeom prst="line">
            <a:avLst/>
          </a:prstGeom>
        </p:spPr>
        <p:style>
          <a:lnRef idx="1">
            <a:schemeClr val="accent1"/>
          </a:lnRef>
          <a:fillRef idx="0">
            <a:schemeClr val="accent1"/>
          </a:fillRef>
          <a:effectRef idx="0">
            <a:schemeClr val="accent1"/>
          </a:effectRef>
          <a:fontRef idx="minor">
            <a:schemeClr val="tx1"/>
          </a:fontRef>
        </p:style>
      </p:cxnSp>
      <p:pic>
        <p:nvPicPr>
          <p:cNvPr id="15"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12192000" cy="10740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686040001"/>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2706" name="Picture 2" descr="Hình nền PowerPoint đẹp về Y tế và Động vật - Hedieuhanh.Co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12192000" cy="6858000"/>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3" name="Diagram 2"/>
          <p:cNvGraphicFramePr/>
          <p:nvPr>
            <p:extLst>
              <p:ext uri="{D42A27DB-BD31-4B8C-83A1-F6EECF244321}">
                <p14:modId xmlns:p14="http://schemas.microsoft.com/office/powerpoint/2010/main" val="1543026765"/>
              </p:ext>
            </p:extLst>
          </p:nvPr>
        </p:nvGraphicFramePr>
        <p:xfrm>
          <a:off x="218942" y="332570"/>
          <a:ext cx="8415607" cy="591583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pic>
        <p:nvPicPr>
          <p:cNvPr id="4"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262137641"/>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082" name="Picture 14" descr="007"/>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0" y="6248400"/>
            <a:ext cx="12192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3" name="Diagram 2"/>
          <p:cNvGraphicFramePr/>
          <p:nvPr>
            <p:extLst>
              <p:ext uri="{D42A27DB-BD31-4B8C-83A1-F6EECF244321}">
                <p14:modId xmlns:p14="http://schemas.microsoft.com/office/powerpoint/2010/main" val="2273387819"/>
              </p:ext>
            </p:extLst>
          </p:nvPr>
        </p:nvGraphicFramePr>
        <p:xfrm>
          <a:off x="873617" y="550846"/>
          <a:ext cx="10444766" cy="583281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cxnSp>
        <p:nvCxnSpPr>
          <p:cNvPr id="5" name="Straight Connector 4"/>
          <p:cNvCxnSpPr/>
          <p:nvPr/>
        </p:nvCxnSpPr>
        <p:spPr>
          <a:xfrm>
            <a:off x="4151313" y="5876925"/>
            <a:ext cx="5473700" cy="0"/>
          </a:xfrm>
          <a:prstGeom prst="line">
            <a:avLst/>
          </a:prstGeom>
          <a:ln>
            <a:solidFill>
              <a:srgbClr val="000099"/>
            </a:solidFill>
          </a:ln>
        </p:spPr>
        <p:style>
          <a:lnRef idx="2">
            <a:schemeClr val="accent1"/>
          </a:lnRef>
          <a:fillRef idx="0">
            <a:schemeClr val="accent1"/>
          </a:fillRef>
          <a:effectRef idx="1">
            <a:schemeClr val="accent1"/>
          </a:effectRef>
          <a:fontRef idx="minor">
            <a:schemeClr val="tx1"/>
          </a:fontRef>
        </p:style>
      </p:cxnSp>
      <p:cxnSp>
        <p:nvCxnSpPr>
          <p:cNvPr id="7" name="Straight Connector 6"/>
          <p:cNvCxnSpPr/>
          <p:nvPr/>
        </p:nvCxnSpPr>
        <p:spPr>
          <a:xfrm>
            <a:off x="4800600" y="4281035"/>
            <a:ext cx="3743325" cy="0"/>
          </a:xfrm>
          <a:prstGeom prst="line">
            <a:avLst/>
          </a:prstGeom>
          <a:ln>
            <a:solidFill>
              <a:srgbClr val="FF3300"/>
            </a:solidFill>
          </a:ln>
        </p:spPr>
        <p:style>
          <a:lnRef idx="2">
            <a:schemeClr val="accent1"/>
          </a:lnRef>
          <a:fillRef idx="0">
            <a:schemeClr val="accent1"/>
          </a:fillRef>
          <a:effectRef idx="1">
            <a:schemeClr val="accent1"/>
          </a:effectRef>
          <a:fontRef idx="minor">
            <a:schemeClr val="tx1"/>
          </a:fontRef>
        </p:style>
      </p:cxnSp>
      <p:cxnSp>
        <p:nvCxnSpPr>
          <p:cNvPr id="9" name="Straight Connector 8"/>
          <p:cNvCxnSpPr/>
          <p:nvPr/>
        </p:nvCxnSpPr>
        <p:spPr>
          <a:xfrm>
            <a:off x="5208134" y="2422979"/>
            <a:ext cx="2769054" cy="0"/>
          </a:xfrm>
          <a:prstGeom prst="line">
            <a:avLst/>
          </a:prstGeom>
          <a:ln>
            <a:solidFill>
              <a:srgbClr val="D60093"/>
            </a:solidFill>
          </a:ln>
        </p:spPr>
        <p:style>
          <a:lnRef idx="2">
            <a:schemeClr val="accent1"/>
          </a:lnRef>
          <a:fillRef idx="0">
            <a:schemeClr val="accent1"/>
          </a:fillRef>
          <a:effectRef idx="1">
            <a:schemeClr val="accent1"/>
          </a:effectRef>
          <a:fontRef idx="minor">
            <a:schemeClr val="tx1"/>
          </a:fontRef>
        </p:style>
      </p:cxnSp>
      <p:pic>
        <p:nvPicPr>
          <p:cNvPr id="8"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978971543"/>
      </p:ext>
    </p:extLst>
  </p:cSld>
  <p:clrMapOvr>
    <a:masterClrMapping/>
  </p:clrMapOvr>
  <p:transition>
    <p:wedge/>
  </p:transition>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9090" name="Picture 2" descr="Hình nền powerpoint ngộ nghĩnh [NEW] (2021) ✔️ Cẩm Nang Tiếng Anh ✔️"/>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620686"/>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5" name="Rounded Rectangle 4"/>
          <p:cNvSpPr txBox="1"/>
          <p:nvPr/>
        </p:nvSpPr>
        <p:spPr>
          <a:xfrm>
            <a:off x="4438168" y="2312262"/>
            <a:ext cx="3752241" cy="687175"/>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spcFirstLastPara="0" vert="horz" wrap="square" lIns="137160" tIns="137160" rIns="137160" bIns="137160" numCol="1" spcCol="1270" anchor="ctr" anchorCtr="0">
            <a:noAutofit/>
          </a:bodyPr>
          <a:lstStyle/>
          <a:p>
            <a:pPr lvl="0" algn="ctr" defTabSz="1600200">
              <a:lnSpc>
                <a:spcPct val="90000"/>
              </a:lnSpc>
              <a:spcBef>
                <a:spcPct val="0"/>
              </a:spcBef>
              <a:spcAft>
                <a:spcPct val="35000"/>
              </a:spcAft>
            </a:pPr>
            <a:r>
              <a:rPr lang="en-US" sz="2400" b="1" kern="1200" dirty="0">
                <a:solidFill>
                  <a:srgbClr val="FF0066"/>
                </a:solidFill>
                <a:latin typeface="Tahoma" pitchFamily="34" charset="0"/>
              </a:rPr>
              <a:t>CNXH </a:t>
            </a:r>
            <a:r>
              <a:rPr lang="en-US" sz="2400" b="1" kern="1200" dirty="0" err="1">
                <a:solidFill>
                  <a:srgbClr val="FF0066"/>
                </a:solidFill>
                <a:latin typeface="Tahoma" pitchFamily="34" charset="0"/>
              </a:rPr>
              <a:t>khoa</a:t>
            </a:r>
            <a:r>
              <a:rPr lang="en-US" sz="2400" b="1" kern="1200" dirty="0">
                <a:solidFill>
                  <a:srgbClr val="FF0066"/>
                </a:solidFill>
                <a:latin typeface="Tahoma" pitchFamily="34" charset="0"/>
              </a:rPr>
              <a:t> </a:t>
            </a:r>
            <a:r>
              <a:rPr lang="en-US" sz="2400" b="1" kern="1200" dirty="0" err="1">
                <a:solidFill>
                  <a:srgbClr val="FF0066"/>
                </a:solidFill>
                <a:latin typeface="Tahoma" pitchFamily="34" charset="0"/>
              </a:rPr>
              <a:t>học</a:t>
            </a:r>
            <a:endParaRPr lang="en-US" sz="2400" kern="1200" dirty="0">
              <a:solidFill>
                <a:srgbClr val="FF0066"/>
              </a:solidFill>
            </a:endParaRPr>
          </a:p>
        </p:txBody>
      </p:sp>
      <p:sp>
        <p:nvSpPr>
          <p:cNvPr id="2" name="Rectangle 1"/>
          <p:cNvSpPr/>
          <p:nvPr/>
        </p:nvSpPr>
        <p:spPr>
          <a:xfrm>
            <a:off x="2643603" y="3160777"/>
            <a:ext cx="7341370" cy="954107"/>
          </a:xfrm>
          <a:prstGeom prst="rect">
            <a:avLst/>
          </a:prstGeom>
        </p:spPr>
        <p:txBody>
          <a:bodyPr wrap="square">
            <a:spAutoFit/>
          </a:bodyPr>
          <a:lstStyle/>
          <a:p>
            <a:pPr marL="342900" lvl="0" indent="-342900" algn="ctr">
              <a:buFont typeface="Wingdings" panose="05000000000000000000" pitchFamily="2" charset="2"/>
              <a:buChar char="§"/>
            </a:pPr>
            <a:r>
              <a:rPr lang="vi-VN" sz="2800" dirty="0">
                <a:solidFill>
                  <a:srgbClr val="000000"/>
                </a:solidFill>
              </a:rPr>
              <a:t>Nghiên cứu những quy luật chuyển biến từ xã hội TBCN lên xã </a:t>
            </a:r>
            <a:r>
              <a:rPr lang="vi-VN" sz="2800" dirty="0" err="1">
                <a:solidFill>
                  <a:srgbClr val="000000"/>
                </a:solidFill>
              </a:rPr>
              <a:t>hội</a:t>
            </a:r>
            <a:r>
              <a:rPr lang="vi-VN" sz="2800" dirty="0">
                <a:solidFill>
                  <a:srgbClr val="000000"/>
                </a:solidFill>
              </a:rPr>
              <a:t> XHCN</a:t>
            </a:r>
            <a:endParaRPr lang="en-US" sz="2800" dirty="0">
              <a:solidFill>
                <a:srgbClr val="000000"/>
              </a:solidFill>
            </a:endParaRPr>
          </a:p>
        </p:txBody>
      </p:sp>
      <p:sp>
        <p:nvSpPr>
          <p:cNvPr id="6" name="Rectangle 5"/>
          <p:cNvSpPr/>
          <p:nvPr/>
        </p:nvSpPr>
        <p:spPr>
          <a:xfrm>
            <a:off x="2323229" y="4256723"/>
            <a:ext cx="7982119" cy="954107"/>
          </a:xfrm>
          <a:prstGeom prst="rect">
            <a:avLst/>
          </a:prstGeom>
        </p:spPr>
        <p:txBody>
          <a:bodyPr wrap="square">
            <a:spAutoFit/>
          </a:bodyPr>
          <a:lstStyle/>
          <a:p>
            <a:pPr marL="457200" indent="-457200" algn="ctr">
              <a:buFont typeface="Wingdings" panose="05000000000000000000" pitchFamily="2" charset="2"/>
              <a:buChar char="§"/>
            </a:pPr>
            <a:r>
              <a:rPr lang="vi-VN" sz="2800" dirty="0">
                <a:solidFill>
                  <a:srgbClr val="0033CC"/>
                </a:solidFill>
              </a:rPr>
              <a:t>Phương hướng</a:t>
            </a:r>
            <a:r>
              <a:rPr lang="en-US" sz="2800" dirty="0">
                <a:solidFill>
                  <a:srgbClr val="0033CC"/>
                </a:solidFill>
              </a:rPr>
              <a:t> </a:t>
            </a:r>
            <a:r>
              <a:rPr lang="en-US" sz="2800" dirty="0" err="1">
                <a:solidFill>
                  <a:srgbClr val="0033CC"/>
                </a:solidFill>
              </a:rPr>
              <a:t>để</a:t>
            </a:r>
            <a:r>
              <a:rPr lang="en-US" sz="2800" dirty="0">
                <a:solidFill>
                  <a:srgbClr val="0033CC"/>
                </a:solidFill>
              </a:rPr>
              <a:t> </a:t>
            </a:r>
            <a:r>
              <a:rPr lang="vi-VN" sz="2800" dirty="0">
                <a:solidFill>
                  <a:srgbClr val="0033CC"/>
                </a:solidFill>
              </a:rPr>
              <a:t>giai cấp vô sản và nhân dân lao động</a:t>
            </a:r>
            <a:r>
              <a:rPr lang="en-US" sz="2800" dirty="0">
                <a:solidFill>
                  <a:srgbClr val="0033CC"/>
                </a:solidFill>
              </a:rPr>
              <a:t> </a:t>
            </a:r>
            <a:r>
              <a:rPr lang="en-US" sz="2800" dirty="0" err="1">
                <a:solidFill>
                  <a:srgbClr val="0033CC"/>
                </a:solidFill>
              </a:rPr>
              <a:t>thực</a:t>
            </a:r>
            <a:r>
              <a:rPr lang="en-US" sz="2800" dirty="0">
                <a:solidFill>
                  <a:srgbClr val="0033CC"/>
                </a:solidFill>
              </a:rPr>
              <a:t> </a:t>
            </a:r>
            <a:r>
              <a:rPr lang="en-US" sz="2800" dirty="0" err="1">
                <a:solidFill>
                  <a:srgbClr val="0033CC"/>
                </a:solidFill>
              </a:rPr>
              <a:t>hiện</a:t>
            </a:r>
            <a:r>
              <a:rPr lang="vi-VN" sz="2800" dirty="0">
                <a:solidFill>
                  <a:srgbClr val="0033CC"/>
                </a:solidFill>
              </a:rPr>
              <a:t> xây dựng xã hội mới. </a:t>
            </a:r>
            <a:endParaRPr lang="en-US" sz="2800" dirty="0">
              <a:solidFill>
                <a:srgbClr val="0033CC"/>
              </a:solidFill>
            </a:endParaRPr>
          </a:p>
        </p:txBody>
      </p:sp>
      <p:cxnSp>
        <p:nvCxnSpPr>
          <p:cNvPr id="12" name="Straight Connector 11"/>
          <p:cNvCxnSpPr/>
          <p:nvPr/>
        </p:nvCxnSpPr>
        <p:spPr>
          <a:xfrm>
            <a:off x="5653164" y="2999437"/>
            <a:ext cx="1293223" cy="0"/>
          </a:xfrm>
          <a:prstGeom prst="line">
            <a:avLst/>
          </a:prstGeom>
        </p:spPr>
        <p:style>
          <a:lnRef idx="1">
            <a:schemeClr val="dk1"/>
          </a:lnRef>
          <a:fillRef idx="0">
            <a:schemeClr val="dk1"/>
          </a:fillRef>
          <a:effectRef idx="0">
            <a:schemeClr val="dk1"/>
          </a:effectRef>
          <a:fontRef idx="minor">
            <a:schemeClr val="tx1"/>
          </a:fontRef>
        </p:style>
      </p:cxnSp>
      <p:pic>
        <p:nvPicPr>
          <p:cNvPr id="7"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233120639"/>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3730" name="Picture 2" descr="Tải +999 Hình Nền Powerpoint Đẹp Nhất Năm 201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4855409" y="1300500"/>
            <a:ext cx="4665060" cy="584775"/>
          </a:xfrm>
          <a:prstGeom prst="rect">
            <a:avLst/>
          </a:prstGeom>
          <a:solidFill>
            <a:srgbClr val="0033CC"/>
          </a:solidFill>
          <a:ln>
            <a:solidFill>
              <a:schemeClr val="bg1"/>
            </a:solidFill>
          </a:ln>
        </p:spPr>
        <p:style>
          <a:lnRef idx="2">
            <a:schemeClr val="accent1"/>
          </a:lnRef>
          <a:fillRef idx="1">
            <a:schemeClr val="lt1"/>
          </a:fillRef>
          <a:effectRef idx="0">
            <a:schemeClr val="accent1"/>
          </a:effectRef>
          <a:fontRef idx="minor">
            <a:schemeClr val="dk1"/>
          </a:fontRef>
        </p:style>
        <p:txBody>
          <a:bodyPr wrap="none">
            <a:spAutoFit/>
          </a:bodyPr>
          <a:lstStyle/>
          <a:p>
            <a:r>
              <a:rPr lang="en-US" sz="3200" b="1" dirty="0" err="1">
                <a:solidFill>
                  <a:schemeClr val="bg1"/>
                </a:solidFill>
              </a:rPr>
              <a:t>Tư</a:t>
            </a:r>
            <a:r>
              <a:rPr lang="en-US" sz="3200" b="1" dirty="0">
                <a:solidFill>
                  <a:schemeClr val="bg1"/>
                </a:solidFill>
              </a:rPr>
              <a:t> </a:t>
            </a:r>
            <a:r>
              <a:rPr lang="en-US" sz="3200" b="1" dirty="0" err="1">
                <a:solidFill>
                  <a:schemeClr val="bg1"/>
                </a:solidFill>
              </a:rPr>
              <a:t>tưởng</a:t>
            </a:r>
            <a:r>
              <a:rPr lang="en-US" sz="3200" b="1" dirty="0">
                <a:solidFill>
                  <a:schemeClr val="bg1"/>
                </a:solidFill>
              </a:rPr>
              <a:t> </a:t>
            </a:r>
            <a:r>
              <a:rPr lang="en-US" sz="3200" b="1" dirty="0" err="1">
                <a:solidFill>
                  <a:schemeClr val="bg1"/>
                </a:solidFill>
              </a:rPr>
              <a:t>Hồ</a:t>
            </a:r>
            <a:r>
              <a:rPr lang="en-US" sz="3200" b="1" dirty="0">
                <a:solidFill>
                  <a:schemeClr val="bg1"/>
                </a:solidFill>
              </a:rPr>
              <a:t> </a:t>
            </a:r>
            <a:r>
              <a:rPr lang="en-US" sz="3200" b="1" dirty="0" err="1">
                <a:solidFill>
                  <a:schemeClr val="bg1"/>
                </a:solidFill>
              </a:rPr>
              <a:t>Chí</a:t>
            </a:r>
            <a:r>
              <a:rPr lang="en-US" sz="3200" b="1" dirty="0">
                <a:solidFill>
                  <a:schemeClr val="bg1"/>
                </a:solidFill>
              </a:rPr>
              <a:t> Minh</a:t>
            </a:r>
            <a:r>
              <a:rPr lang="en-US" sz="3200" dirty="0">
                <a:solidFill>
                  <a:srgbClr val="FF3300"/>
                </a:solidFill>
              </a:rPr>
              <a:t> </a:t>
            </a:r>
          </a:p>
        </p:txBody>
      </p:sp>
      <p:pic>
        <p:nvPicPr>
          <p:cNvPr id="4" name="Picture 2" descr="Image result for tÆ° tÆ°á»ng há» chÃ­ minh"/>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1791" y="1961475"/>
            <a:ext cx="3625367" cy="3122803"/>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4"/>
          <p:cNvSpPr/>
          <p:nvPr/>
        </p:nvSpPr>
        <p:spPr>
          <a:xfrm>
            <a:off x="4091125" y="2044005"/>
            <a:ext cx="7465000" cy="1384995"/>
          </a:xfrm>
          <a:prstGeom prst="rect">
            <a:avLst/>
          </a:prstGeom>
        </p:spPr>
        <p:txBody>
          <a:bodyPr wrap="square">
            <a:spAutoFit/>
          </a:bodyPr>
          <a:lstStyle/>
          <a:p>
            <a:pPr marL="342900" indent="-342900" algn="just">
              <a:buFont typeface="Wingdings" panose="05000000000000000000" pitchFamily="2" charset="2"/>
              <a:buChar char="Ø"/>
            </a:pPr>
            <a:r>
              <a:rPr lang="en-US" sz="2800" dirty="0" err="1">
                <a:solidFill>
                  <a:srgbClr val="000099"/>
                </a:solidFill>
              </a:rPr>
              <a:t>Cung</a:t>
            </a:r>
            <a:r>
              <a:rPr lang="en-US" sz="2800" dirty="0">
                <a:solidFill>
                  <a:srgbClr val="000099"/>
                </a:solidFill>
              </a:rPr>
              <a:t> </a:t>
            </a:r>
            <a:r>
              <a:rPr lang="en-US" sz="2800" dirty="0" err="1">
                <a:solidFill>
                  <a:srgbClr val="000099"/>
                </a:solidFill>
              </a:rPr>
              <a:t>cấp</a:t>
            </a:r>
            <a:r>
              <a:rPr lang="en-US" sz="2800" dirty="0">
                <a:solidFill>
                  <a:srgbClr val="000099"/>
                </a:solidFill>
              </a:rPr>
              <a:t> </a:t>
            </a:r>
            <a:r>
              <a:rPr lang="en-US" sz="2800" dirty="0" err="1">
                <a:solidFill>
                  <a:srgbClr val="000099"/>
                </a:solidFill>
              </a:rPr>
              <a:t>những</a:t>
            </a:r>
            <a:r>
              <a:rPr lang="en-US" sz="2800" dirty="0">
                <a:solidFill>
                  <a:srgbClr val="000099"/>
                </a:solidFill>
              </a:rPr>
              <a:t> </a:t>
            </a:r>
            <a:r>
              <a:rPr lang="en-US" sz="2800" dirty="0" err="1">
                <a:solidFill>
                  <a:srgbClr val="000099"/>
                </a:solidFill>
              </a:rPr>
              <a:t>hiểu</a:t>
            </a:r>
            <a:r>
              <a:rPr lang="en-US" sz="2800" dirty="0">
                <a:solidFill>
                  <a:srgbClr val="000099"/>
                </a:solidFill>
              </a:rPr>
              <a:t> </a:t>
            </a:r>
            <a:r>
              <a:rPr lang="en-US" sz="2800" dirty="0" err="1">
                <a:solidFill>
                  <a:srgbClr val="000099"/>
                </a:solidFill>
              </a:rPr>
              <a:t>biết</a:t>
            </a:r>
            <a:r>
              <a:rPr lang="en-US" sz="2800" dirty="0">
                <a:solidFill>
                  <a:srgbClr val="000099"/>
                </a:solidFill>
              </a:rPr>
              <a:t> </a:t>
            </a:r>
            <a:r>
              <a:rPr lang="en-US" sz="2800" dirty="0" err="1">
                <a:solidFill>
                  <a:srgbClr val="000099"/>
                </a:solidFill>
              </a:rPr>
              <a:t>có</a:t>
            </a:r>
            <a:r>
              <a:rPr lang="en-US" sz="2800" dirty="0">
                <a:solidFill>
                  <a:srgbClr val="000099"/>
                </a:solidFill>
              </a:rPr>
              <a:t> </a:t>
            </a:r>
            <a:r>
              <a:rPr lang="en-US" sz="2800" dirty="0" err="1">
                <a:solidFill>
                  <a:srgbClr val="000099"/>
                </a:solidFill>
              </a:rPr>
              <a:t>tính</a:t>
            </a:r>
            <a:r>
              <a:rPr lang="en-US" sz="2800" dirty="0">
                <a:solidFill>
                  <a:srgbClr val="000099"/>
                </a:solidFill>
              </a:rPr>
              <a:t> </a:t>
            </a:r>
            <a:r>
              <a:rPr lang="en-US" sz="2800" dirty="0" err="1">
                <a:solidFill>
                  <a:srgbClr val="000099"/>
                </a:solidFill>
              </a:rPr>
              <a:t>hệ</a:t>
            </a:r>
            <a:r>
              <a:rPr lang="en-US" sz="2800" dirty="0">
                <a:solidFill>
                  <a:srgbClr val="000099"/>
                </a:solidFill>
              </a:rPr>
              <a:t> </a:t>
            </a:r>
            <a:r>
              <a:rPr lang="en-US" sz="2800" dirty="0" err="1">
                <a:solidFill>
                  <a:srgbClr val="000099"/>
                </a:solidFill>
              </a:rPr>
              <a:t>thống</a:t>
            </a:r>
            <a:r>
              <a:rPr lang="en-US" sz="2800" dirty="0">
                <a:solidFill>
                  <a:srgbClr val="000099"/>
                </a:solidFill>
              </a:rPr>
              <a:t> </a:t>
            </a:r>
            <a:r>
              <a:rPr lang="en-US" sz="2800" dirty="0" err="1">
                <a:solidFill>
                  <a:srgbClr val="000099"/>
                </a:solidFill>
              </a:rPr>
              <a:t>về</a:t>
            </a:r>
            <a:r>
              <a:rPr lang="en-US" sz="2800" dirty="0">
                <a:solidFill>
                  <a:srgbClr val="000099"/>
                </a:solidFill>
              </a:rPr>
              <a:t> </a:t>
            </a:r>
            <a:r>
              <a:rPr lang="en-US" sz="2800" b="1" dirty="0" err="1">
                <a:solidFill>
                  <a:srgbClr val="C00000"/>
                </a:solidFill>
              </a:rPr>
              <a:t>tư</a:t>
            </a:r>
            <a:r>
              <a:rPr lang="en-US" sz="2800" b="1" dirty="0">
                <a:solidFill>
                  <a:srgbClr val="C00000"/>
                </a:solidFill>
              </a:rPr>
              <a:t> </a:t>
            </a:r>
            <a:r>
              <a:rPr lang="en-US" sz="2800" b="1" dirty="0" err="1">
                <a:solidFill>
                  <a:srgbClr val="C00000"/>
                </a:solidFill>
              </a:rPr>
              <a:t>tưởng</a:t>
            </a:r>
            <a:r>
              <a:rPr lang="en-US" sz="2800" dirty="0">
                <a:solidFill>
                  <a:srgbClr val="C00000"/>
                </a:solidFill>
              </a:rPr>
              <a:t>, </a:t>
            </a:r>
            <a:r>
              <a:rPr lang="en-US" sz="2800" b="1" dirty="0" err="1">
                <a:solidFill>
                  <a:srgbClr val="C00000"/>
                </a:solidFill>
              </a:rPr>
              <a:t>đạo</a:t>
            </a:r>
            <a:r>
              <a:rPr lang="en-US" sz="2800" b="1" dirty="0">
                <a:solidFill>
                  <a:srgbClr val="C00000"/>
                </a:solidFill>
              </a:rPr>
              <a:t> </a:t>
            </a:r>
            <a:r>
              <a:rPr lang="en-US" sz="2800" b="1" dirty="0" err="1">
                <a:solidFill>
                  <a:srgbClr val="C00000"/>
                </a:solidFill>
              </a:rPr>
              <a:t>đức</a:t>
            </a:r>
            <a:r>
              <a:rPr lang="en-US" sz="2800" b="1" dirty="0">
                <a:solidFill>
                  <a:srgbClr val="C00000"/>
                </a:solidFill>
              </a:rPr>
              <a:t>, </a:t>
            </a:r>
            <a:r>
              <a:rPr lang="en-US" sz="2800" b="1" dirty="0" err="1">
                <a:solidFill>
                  <a:srgbClr val="C00000"/>
                </a:solidFill>
              </a:rPr>
              <a:t>giá</a:t>
            </a:r>
            <a:r>
              <a:rPr lang="en-US" sz="2800" b="1" dirty="0">
                <a:solidFill>
                  <a:srgbClr val="C00000"/>
                </a:solidFill>
              </a:rPr>
              <a:t> </a:t>
            </a:r>
            <a:r>
              <a:rPr lang="en-US" sz="2800" b="1" dirty="0" err="1">
                <a:solidFill>
                  <a:srgbClr val="C00000"/>
                </a:solidFill>
              </a:rPr>
              <a:t>trị</a:t>
            </a:r>
            <a:r>
              <a:rPr lang="en-US" sz="2800" b="1" dirty="0">
                <a:solidFill>
                  <a:srgbClr val="C00000"/>
                </a:solidFill>
              </a:rPr>
              <a:t> </a:t>
            </a:r>
            <a:r>
              <a:rPr lang="en-US" sz="2800" b="1" dirty="0" err="1">
                <a:solidFill>
                  <a:srgbClr val="C00000"/>
                </a:solidFill>
              </a:rPr>
              <a:t>văn</a:t>
            </a:r>
            <a:r>
              <a:rPr lang="en-US" sz="2800" b="1" dirty="0">
                <a:solidFill>
                  <a:srgbClr val="C00000"/>
                </a:solidFill>
              </a:rPr>
              <a:t> </a:t>
            </a:r>
            <a:r>
              <a:rPr lang="en-US" sz="2800" b="1" dirty="0" err="1">
                <a:solidFill>
                  <a:srgbClr val="C00000"/>
                </a:solidFill>
              </a:rPr>
              <a:t>hóa</a:t>
            </a:r>
            <a:r>
              <a:rPr lang="en-US" sz="2800" b="1" dirty="0">
                <a:solidFill>
                  <a:srgbClr val="C00000"/>
                </a:solidFill>
              </a:rPr>
              <a:t> </a:t>
            </a:r>
            <a:r>
              <a:rPr lang="en-US" sz="2800" dirty="0" err="1">
                <a:solidFill>
                  <a:srgbClr val="000099"/>
                </a:solidFill>
              </a:rPr>
              <a:t>của</a:t>
            </a:r>
            <a:r>
              <a:rPr lang="en-US" sz="2800" dirty="0">
                <a:solidFill>
                  <a:srgbClr val="000099"/>
                </a:solidFill>
              </a:rPr>
              <a:t> </a:t>
            </a:r>
            <a:r>
              <a:rPr lang="en-US" sz="2800" dirty="0" err="1">
                <a:solidFill>
                  <a:srgbClr val="000099"/>
                </a:solidFill>
              </a:rPr>
              <a:t>Chủ</a:t>
            </a:r>
            <a:r>
              <a:rPr lang="en-US" sz="2800" dirty="0">
                <a:solidFill>
                  <a:srgbClr val="000099"/>
                </a:solidFill>
              </a:rPr>
              <a:t> </a:t>
            </a:r>
            <a:r>
              <a:rPr lang="en-US" sz="2800" dirty="0" err="1">
                <a:solidFill>
                  <a:srgbClr val="000099"/>
                </a:solidFill>
              </a:rPr>
              <a:t>tịch</a:t>
            </a:r>
            <a:r>
              <a:rPr lang="en-US" sz="2800" dirty="0">
                <a:solidFill>
                  <a:srgbClr val="000099"/>
                </a:solidFill>
              </a:rPr>
              <a:t> </a:t>
            </a:r>
            <a:r>
              <a:rPr lang="en-US" sz="2800" dirty="0" err="1">
                <a:solidFill>
                  <a:srgbClr val="000099"/>
                </a:solidFill>
              </a:rPr>
              <a:t>Hồ</a:t>
            </a:r>
            <a:r>
              <a:rPr lang="en-US" sz="2800" dirty="0">
                <a:solidFill>
                  <a:srgbClr val="000099"/>
                </a:solidFill>
              </a:rPr>
              <a:t> </a:t>
            </a:r>
            <a:r>
              <a:rPr lang="en-US" sz="2800" dirty="0" err="1">
                <a:solidFill>
                  <a:srgbClr val="000099"/>
                </a:solidFill>
              </a:rPr>
              <a:t>Chí</a:t>
            </a:r>
            <a:r>
              <a:rPr lang="en-US" sz="2800" dirty="0">
                <a:solidFill>
                  <a:srgbClr val="000099"/>
                </a:solidFill>
              </a:rPr>
              <a:t> Minh.</a:t>
            </a:r>
          </a:p>
        </p:txBody>
      </p:sp>
      <p:sp>
        <p:nvSpPr>
          <p:cNvPr id="6" name="Rectangle 5"/>
          <p:cNvSpPr/>
          <p:nvPr/>
        </p:nvSpPr>
        <p:spPr>
          <a:xfrm>
            <a:off x="4105639" y="3684027"/>
            <a:ext cx="7468053" cy="1384995"/>
          </a:xfrm>
          <a:prstGeom prst="rect">
            <a:avLst/>
          </a:prstGeom>
        </p:spPr>
        <p:txBody>
          <a:bodyPr wrap="square">
            <a:spAutoFit/>
          </a:bodyPr>
          <a:lstStyle/>
          <a:p>
            <a:pPr marL="342900" indent="-342900" algn="just">
              <a:buFont typeface="Wingdings" panose="05000000000000000000" pitchFamily="2" charset="2"/>
              <a:buChar char="Ø"/>
            </a:pPr>
            <a:r>
              <a:rPr lang="en-US" sz="2800" dirty="0" err="1">
                <a:solidFill>
                  <a:srgbClr val="000099"/>
                </a:solidFill>
              </a:rPr>
              <a:t>Tạo</a:t>
            </a:r>
            <a:r>
              <a:rPr lang="en-US" sz="2800" dirty="0">
                <a:solidFill>
                  <a:srgbClr val="000099"/>
                </a:solidFill>
              </a:rPr>
              <a:t> </a:t>
            </a:r>
            <a:r>
              <a:rPr lang="en-US" sz="2800" dirty="0" err="1">
                <a:solidFill>
                  <a:srgbClr val="000099"/>
                </a:solidFill>
              </a:rPr>
              <a:t>lập</a:t>
            </a:r>
            <a:r>
              <a:rPr lang="en-US" sz="2800" dirty="0">
                <a:solidFill>
                  <a:srgbClr val="000099"/>
                </a:solidFill>
              </a:rPr>
              <a:t> </a:t>
            </a:r>
            <a:r>
              <a:rPr lang="en-US" sz="2800" dirty="0" err="1">
                <a:solidFill>
                  <a:srgbClr val="000099"/>
                </a:solidFill>
              </a:rPr>
              <a:t>những</a:t>
            </a:r>
            <a:r>
              <a:rPr lang="en-US" sz="2800" dirty="0">
                <a:solidFill>
                  <a:srgbClr val="000099"/>
                </a:solidFill>
              </a:rPr>
              <a:t> </a:t>
            </a:r>
            <a:r>
              <a:rPr lang="en-US" sz="2800" dirty="0" err="1">
                <a:solidFill>
                  <a:srgbClr val="000099"/>
                </a:solidFill>
              </a:rPr>
              <a:t>hiểu</a:t>
            </a:r>
            <a:r>
              <a:rPr lang="en-US" sz="2800" dirty="0">
                <a:solidFill>
                  <a:srgbClr val="000099"/>
                </a:solidFill>
              </a:rPr>
              <a:t> </a:t>
            </a:r>
            <a:r>
              <a:rPr lang="en-US" sz="2800" dirty="0" err="1">
                <a:solidFill>
                  <a:srgbClr val="000099"/>
                </a:solidFill>
              </a:rPr>
              <a:t>biết</a:t>
            </a:r>
            <a:r>
              <a:rPr lang="en-US" sz="2800" dirty="0">
                <a:solidFill>
                  <a:srgbClr val="000099"/>
                </a:solidFill>
              </a:rPr>
              <a:t> </a:t>
            </a:r>
            <a:r>
              <a:rPr lang="en-US" sz="2800" dirty="0" err="1">
                <a:solidFill>
                  <a:srgbClr val="000099"/>
                </a:solidFill>
              </a:rPr>
              <a:t>về</a:t>
            </a:r>
            <a:r>
              <a:rPr lang="en-US" sz="2800" dirty="0">
                <a:solidFill>
                  <a:srgbClr val="000099"/>
                </a:solidFill>
              </a:rPr>
              <a:t> </a:t>
            </a:r>
            <a:r>
              <a:rPr lang="en-US" sz="2800" b="1" dirty="0" err="1">
                <a:solidFill>
                  <a:srgbClr val="CC0066"/>
                </a:solidFill>
              </a:rPr>
              <a:t>nền</a:t>
            </a:r>
            <a:r>
              <a:rPr lang="en-US" sz="2800" b="1" dirty="0">
                <a:solidFill>
                  <a:srgbClr val="CC0066"/>
                </a:solidFill>
              </a:rPr>
              <a:t> </a:t>
            </a:r>
            <a:r>
              <a:rPr lang="en-US" sz="2800" b="1" dirty="0" err="1">
                <a:solidFill>
                  <a:srgbClr val="CC0066"/>
                </a:solidFill>
              </a:rPr>
              <a:t>tảng</a:t>
            </a:r>
            <a:r>
              <a:rPr lang="en-US" sz="2800" b="1" dirty="0">
                <a:solidFill>
                  <a:srgbClr val="CC0066"/>
                </a:solidFill>
              </a:rPr>
              <a:t> </a:t>
            </a:r>
            <a:r>
              <a:rPr lang="en-US" sz="2800" b="1" dirty="0" err="1">
                <a:solidFill>
                  <a:srgbClr val="CC0066"/>
                </a:solidFill>
              </a:rPr>
              <a:t>tư</a:t>
            </a:r>
            <a:r>
              <a:rPr lang="en-US" sz="2800" b="1" dirty="0">
                <a:solidFill>
                  <a:srgbClr val="CC0066"/>
                </a:solidFill>
              </a:rPr>
              <a:t> </a:t>
            </a:r>
            <a:r>
              <a:rPr lang="en-US" sz="2800" b="1" dirty="0" err="1">
                <a:solidFill>
                  <a:srgbClr val="CC0066"/>
                </a:solidFill>
              </a:rPr>
              <a:t>tưởng</a:t>
            </a:r>
            <a:r>
              <a:rPr lang="en-US" sz="2800" b="1" dirty="0">
                <a:solidFill>
                  <a:srgbClr val="CC0066"/>
                </a:solidFill>
              </a:rPr>
              <a:t>, </a:t>
            </a:r>
            <a:r>
              <a:rPr lang="en-US" sz="2800" b="1" dirty="0" err="1">
                <a:solidFill>
                  <a:srgbClr val="CC0066"/>
                </a:solidFill>
              </a:rPr>
              <a:t>kim</a:t>
            </a:r>
            <a:r>
              <a:rPr lang="en-US" sz="2800" b="1" dirty="0">
                <a:solidFill>
                  <a:srgbClr val="CC0066"/>
                </a:solidFill>
              </a:rPr>
              <a:t> </a:t>
            </a:r>
            <a:r>
              <a:rPr lang="en-US" sz="2800" b="1" dirty="0" err="1">
                <a:solidFill>
                  <a:srgbClr val="CC0066"/>
                </a:solidFill>
              </a:rPr>
              <a:t>chỉ</a:t>
            </a:r>
            <a:r>
              <a:rPr lang="en-US" sz="2800" b="1" dirty="0">
                <a:solidFill>
                  <a:srgbClr val="CC0066"/>
                </a:solidFill>
              </a:rPr>
              <a:t> </a:t>
            </a:r>
            <a:r>
              <a:rPr lang="en-US" sz="2800" b="1" dirty="0" err="1">
                <a:solidFill>
                  <a:srgbClr val="CC0066"/>
                </a:solidFill>
              </a:rPr>
              <a:t>nam</a:t>
            </a:r>
            <a:r>
              <a:rPr lang="en-US" sz="2800" b="1" dirty="0">
                <a:solidFill>
                  <a:srgbClr val="CC0066"/>
                </a:solidFill>
              </a:rPr>
              <a:t> </a:t>
            </a:r>
            <a:r>
              <a:rPr lang="en-US" sz="2800" b="1" dirty="0" err="1">
                <a:solidFill>
                  <a:srgbClr val="CC0066"/>
                </a:solidFill>
              </a:rPr>
              <a:t>hành</a:t>
            </a:r>
            <a:r>
              <a:rPr lang="en-US" sz="2800" b="1" dirty="0">
                <a:solidFill>
                  <a:srgbClr val="CC0066"/>
                </a:solidFill>
              </a:rPr>
              <a:t> </a:t>
            </a:r>
            <a:r>
              <a:rPr lang="en-US" sz="2800" b="1" dirty="0" err="1">
                <a:solidFill>
                  <a:srgbClr val="CC0066"/>
                </a:solidFill>
              </a:rPr>
              <a:t>động</a:t>
            </a:r>
            <a:r>
              <a:rPr lang="en-US" sz="2800" b="1" dirty="0">
                <a:solidFill>
                  <a:srgbClr val="CC0066"/>
                </a:solidFill>
              </a:rPr>
              <a:t> </a:t>
            </a:r>
            <a:r>
              <a:rPr lang="en-US" sz="2800" dirty="0" err="1">
                <a:solidFill>
                  <a:srgbClr val="000099"/>
                </a:solidFill>
              </a:rPr>
              <a:t>của</a:t>
            </a:r>
            <a:r>
              <a:rPr lang="en-US" sz="2800" dirty="0">
                <a:solidFill>
                  <a:srgbClr val="000099"/>
                </a:solidFill>
              </a:rPr>
              <a:t> </a:t>
            </a:r>
            <a:r>
              <a:rPr lang="en-US" sz="2800" dirty="0" err="1">
                <a:solidFill>
                  <a:srgbClr val="000099"/>
                </a:solidFill>
              </a:rPr>
              <a:t>Đảng</a:t>
            </a:r>
            <a:r>
              <a:rPr lang="en-US" sz="2800" dirty="0">
                <a:solidFill>
                  <a:srgbClr val="000099"/>
                </a:solidFill>
              </a:rPr>
              <a:t> </a:t>
            </a:r>
            <a:r>
              <a:rPr lang="en-US" sz="2800" dirty="0" err="1">
                <a:solidFill>
                  <a:srgbClr val="000099"/>
                </a:solidFill>
              </a:rPr>
              <a:t>và</a:t>
            </a:r>
            <a:r>
              <a:rPr lang="en-US" sz="2800" dirty="0">
                <a:solidFill>
                  <a:srgbClr val="000099"/>
                </a:solidFill>
              </a:rPr>
              <a:t> </a:t>
            </a:r>
            <a:r>
              <a:rPr lang="en-US" sz="2800" dirty="0" err="1">
                <a:solidFill>
                  <a:srgbClr val="000099"/>
                </a:solidFill>
              </a:rPr>
              <a:t>của</a:t>
            </a:r>
            <a:r>
              <a:rPr lang="en-US" sz="2800" dirty="0">
                <a:solidFill>
                  <a:srgbClr val="000099"/>
                </a:solidFill>
              </a:rPr>
              <a:t> </a:t>
            </a:r>
            <a:r>
              <a:rPr lang="en-US" sz="2800" dirty="0" err="1">
                <a:solidFill>
                  <a:srgbClr val="000099"/>
                </a:solidFill>
              </a:rPr>
              <a:t>cách</a:t>
            </a:r>
            <a:r>
              <a:rPr lang="en-US" sz="2800" dirty="0">
                <a:solidFill>
                  <a:srgbClr val="000099"/>
                </a:solidFill>
              </a:rPr>
              <a:t> </a:t>
            </a:r>
            <a:r>
              <a:rPr lang="en-US" sz="2800" dirty="0" err="1">
                <a:solidFill>
                  <a:srgbClr val="000099"/>
                </a:solidFill>
              </a:rPr>
              <a:t>mạng</a:t>
            </a:r>
            <a:r>
              <a:rPr lang="en-US" sz="2800" dirty="0">
                <a:solidFill>
                  <a:srgbClr val="000099"/>
                </a:solidFill>
              </a:rPr>
              <a:t> </a:t>
            </a:r>
            <a:r>
              <a:rPr lang="en-US" sz="2800" dirty="0" err="1">
                <a:solidFill>
                  <a:srgbClr val="000099"/>
                </a:solidFill>
              </a:rPr>
              <a:t>nước</a:t>
            </a:r>
            <a:r>
              <a:rPr lang="en-US" sz="2800" dirty="0">
                <a:solidFill>
                  <a:srgbClr val="000099"/>
                </a:solidFill>
              </a:rPr>
              <a:t> ta.</a:t>
            </a:r>
          </a:p>
        </p:txBody>
      </p:sp>
      <p:sp>
        <p:nvSpPr>
          <p:cNvPr id="7" name="Rectangle 6"/>
          <p:cNvSpPr/>
          <p:nvPr/>
        </p:nvSpPr>
        <p:spPr>
          <a:xfrm>
            <a:off x="4107629" y="5288728"/>
            <a:ext cx="7448496" cy="954107"/>
          </a:xfrm>
          <a:prstGeom prst="rect">
            <a:avLst/>
          </a:prstGeom>
        </p:spPr>
        <p:txBody>
          <a:bodyPr wrap="square">
            <a:spAutoFit/>
          </a:bodyPr>
          <a:lstStyle/>
          <a:p>
            <a:pPr marL="342900" indent="-342900" algn="just">
              <a:buFont typeface="Wingdings" panose="05000000000000000000" pitchFamily="2" charset="2"/>
              <a:buChar char="Ø"/>
            </a:pPr>
            <a:r>
              <a:rPr lang="en-US" sz="2800" dirty="0" err="1">
                <a:solidFill>
                  <a:srgbClr val="000099"/>
                </a:solidFill>
              </a:rPr>
              <a:t>Góp</a:t>
            </a:r>
            <a:r>
              <a:rPr lang="en-US" sz="2800" dirty="0">
                <a:solidFill>
                  <a:srgbClr val="000099"/>
                </a:solidFill>
              </a:rPr>
              <a:t> </a:t>
            </a:r>
            <a:r>
              <a:rPr lang="en-US" sz="2800" dirty="0" err="1">
                <a:solidFill>
                  <a:srgbClr val="000099"/>
                </a:solidFill>
              </a:rPr>
              <a:t>phần</a:t>
            </a:r>
            <a:r>
              <a:rPr lang="en-US" sz="2800" dirty="0">
                <a:solidFill>
                  <a:srgbClr val="000099"/>
                </a:solidFill>
              </a:rPr>
              <a:t> </a:t>
            </a:r>
            <a:r>
              <a:rPr lang="en-US" sz="2800" b="1" dirty="0" err="1">
                <a:solidFill>
                  <a:srgbClr val="660066"/>
                </a:solidFill>
              </a:rPr>
              <a:t>xây</a:t>
            </a:r>
            <a:r>
              <a:rPr lang="en-US" sz="2800" b="1" dirty="0">
                <a:solidFill>
                  <a:srgbClr val="660066"/>
                </a:solidFill>
              </a:rPr>
              <a:t> </a:t>
            </a:r>
            <a:r>
              <a:rPr lang="en-US" sz="2800" b="1" dirty="0" err="1">
                <a:solidFill>
                  <a:srgbClr val="660066"/>
                </a:solidFill>
              </a:rPr>
              <a:t>dựng</a:t>
            </a:r>
            <a:r>
              <a:rPr lang="en-US" sz="2800" b="1" dirty="0">
                <a:solidFill>
                  <a:srgbClr val="660066"/>
                </a:solidFill>
              </a:rPr>
              <a:t> </a:t>
            </a:r>
            <a:r>
              <a:rPr lang="en-US" sz="2800" b="1" dirty="0" err="1">
                <a:solidFill>
                  <a:srgbClr val="660066"/>
                </a:solidFill>
              </a:rPr>
              <a:t>nền</a:t>
            </a:r>
            <a:r>
              <a:rPr lang="en-US" sz="2800" b="1" dirty="0">
                <a:solidFill>
                  <a:srgbClr val="660066"/>
                </a:solidFill>
              </a:rPr>
              <a:t> </a:t>
            </a:r>
            <a:r>
              <a:rPr lang="en-US" sz="2800" b="1" dirty="0" err="1">
                <a:solidFill>
                  <a:srgbClr val="660066"/>
                </a:solidFill>
              </a:rPr>
              <a:t>tảng</a:t>
            </a:r>
            <a:r>
              <a:rPr lang="en-US" sz="2800" b="1" dirty="0">
                <a:solidFill>
                  <a:srgbClr val="660066"/>
                </a:solidFill>
              </a:rPr>
              <a:t> </a:t>
            </a:r>
            <a:r>
              <a:rPr lang="en-US" sz="2800" b="1" dirty="0" err="1">
                <a:solidFill>
                  <a:srgbClr val="660066"/>
                </a:solidFill>
              </a:rPr>
              <a:t>đạo</a:t>
            </a:r>
            <a:r>
              <a:rPr lang="en-US" sz="2800" b="1" dirty="0">
                <a:solidFill>
                  <a:srgbClr val="660066"/>
                </a:solidFill>
              </a:rPr>
              <a:t> </a:t>
            </a:r>
            <a:r>
              <a:rPr lang="en-US" sz="2800" b="1" dirty="0" err="1">
                <a:solidFill>
                  <a:srgbClr val="660066"/>
                </a:solidFill>
              </a:rPr>
              <a:t>đức</a:t>
            </a:r>
            <a:r>
              <a:rPr lang="en-US" sz="2800" b="1" dirty="0">
                <a:solidFill>
                  <a:srgbClr val="660066"/>
                </a:solidFill>
              </a:rPr>
              <a:t> </a:t>
            </a:r>
            <a:r>
              <a:rPr lang="en-US" sz="2800" dirty="0">
                <a:solidFill>
                  <a:srgbClr val="000099"/>
                </a:solidFill>
              </a:rPr>
              <a:t>con </a:t>
            </a:r>
            <a:r>
              <a:rPr lang="en-US" sz="2800" dirty="0" err="1">
                <a:solidFill>
                  <a:srgbClr val="000099"/>
                </a:solidFill>
              </a:rPr>
              <a:t>người</a:t>
            </a:r>
            <a:r>
              <a:rPr lang="en-US" sz="2800" dirty="0">
                <a:solidFill>
                  <a:srgbClr val="000099"/>
                </a:solidFill>
              </a:rPr>
              <a:t> </a:t>
            </a:r>
            <a:r>
              <a:rPr lang="en-US" sz="2800" dirty="0" err="1">
                <a:solidFill>
                  <a:srgbClr val="000099"/>
                </a:solidFill>
              </a:rPr>
              <a:t>mới</a:t>
            </a:r>
            <a:r>
              <a:rPr lang="en-US" sz="2800" dirty="0">
                <a:solidFill>
                  <a:srgbClr val="000099"/>
                </a:solidFill>
              </a:rPr>
              <a:t>.</a:t>
            </a:r>
          </a:p>
        </p:txBody>
      </p:sp>
      <p:pic>
        <p:nvPicPr>
          <p:cNvPr id="8"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528093499"/>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7826" name="Picture 2" descr="Mẫu powerpoint cơ quan Đả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7999"/>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4062549" y="1686990"/>
            <a:ext cx="7016054" cy="584775"/>
          </a:xfrm>
          <a:prstGeom prst="rect">
            <a:avLst/>
          </a:prstGeom>
          <a:solidFill>
            <a:srgbClr val="0033CC"/>
          </a:solidFill>
        </p:spPr>
        <p:txBody>
          <a:bodyPr wrap="square">
            <a:spAutoFit/>
          </a:bodyPr>
          <a:lstStyle/>
          <a:p>
            <a:pPr algn="ctr"/>
            <a:r>
              <a:rPr lang="en-US" sz="3200" b="1" dirty="0" err="1">
                <a:solidFill>
                  <a:schemeClr val="bg1"/>
                </a:solidFill>
              </a:rPr>
              <a:t>Lịch</a:t>
            </a:r>
            <a:r>
              <a:rPr lang="en-US" sz="3200" b="1" dirty="0">
                <a:solidFill>
                  <a:schemeClr val="bg1"/>
                </a:solidFill>
              </a:rPr>
              <a:t> </a:t>
            </a:r>
            <a:r>
              <a:rPr lang="en-US" sz="3200" b="1" dirty="0" err="1">
                <a:solidFill>
                  <a:schemeClr val="bg1"/>
                </a:solidFill>
              </a:rPr>
              <a:t>sử</a:t>
            </a:r>
            <a:r>
              <a:rPr lang="en-US" sz="3200" b="1" dirty="0">
                <a:solidFill>
                  <a:schemeClr val="bg1"/>
                </a:solidFill>
              </a:rPr>
              <a:t> </a:t>
            </a:r>
            <a:r>
              <a:rPr lang="en-US" sz="3200" b="1" dirty="0" err="1">
                <a:solidFill>
                  <a:schemeClr val="bg1"/>
                </a:solidFill>
              </a:rPr>
              <a:t>Đảng</a:t>
            </a:r>
            <a:r>
              <a:rPr lang="en-US" sz="3200" b="1" dirty="0">
                <a:solidFill>
                  <a:schemeClr val="bg1"/>
                </a:solidFill>
              </a:rPr>
              <a:t> </a:t>
            </a:r>
            <a:r>
              <a:rPr lang="en-US" sz="3200" b="1" dirty="0" err="1">
                <a:solidFill>
                  <a:schemeClr val="bg1"/>
                </a:solidFill>
              </a:rPr>
              <a:t>Cộng</a:t>
            </a:r>
            <a:r>
              <a:rPr lang="en-US" sz="3200" b="1" dirty="0">
                <a:solidFill>
                  <a:schemeClr val="bg1"/>
                </a:solidFill>
              </a:rPr>
              <a:t> </a:t>
            </a:r>
            <a:r>
              <a:rPr lang="en-US" sz="3200" b="1" dirty="0" err="1">
                <a:solidFill>
                  <a:schemeClr val="bg1"/>
                </a:solidFill>
              </a:rPr>
              <a:t>sản</a:t>
            </a:r>
            <a:r>
              <a:rPr lang="en-US" sz="3200" b="1" dirty="0">
                <a:solidFill>
                  <a:schemeClr val="bg1"/>
                </a:solidFill>
              </a:rPr>
              <a:t> </a:t>
            </a:r>
            <a:r>
              <a:rPr lang="en-US" sz="3200" b="1" dirty="0" err="1">
                <a:solidFill>
                  <a:schemeClr val="bg1"/>
                </a:solidFill>
              </a:rPr>
              <a:t>Việt</a:t>
            </a:r>
            <a:r>
              <a:rPr lang="en-US" sz="3200" b="1" dirty="0">
                <a:solidFill>
                  <a:schemeClr val="bg1"/>
                </a:solidFill>
              </a:rPr>
              <a:t> Nam</a:t>
            </a:r>
            <a:r>
              <a:rPr lang="en-US" sz="3200" dirty="0">
                <a:solidFill>
                  <a:schemeClr val="bg1"/>
                </a:solidFill>
              </a:rPr>
              <a:t> </a:t>
            </a:r>
          </a:p>
        </p:txBody>
      </p:sp>
      <p:pic>
        <p:nvPicPr>
          <p:cNvPr id="10" name="Picture 2" descr="Tải hình ảnh bo hinh nen powerpoint nen trang 15835500d287c6 tại kho hình  nền, ảnh đẹp khoanh24.com">
            <a:extLst>
              <a:ext uri="{FF2B5EF4-FFF2-40B4-BE49-F238E27FC236}">
                <a16:creationId xmlns:a16="http://schemas.microsoft.com/office/drawing/2014/main" id="{FC986606-6BCE-4E03-8BE6-9F06D4B20C7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178552"/>
            <a:ext cx="4062549" cy="5251268"/>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2248262" y="2757559"/>
            <a:ext cx="9256046" cy="954107"/>
          </a:xfrm>
          <a:prstGeom prst="rect">
            <a:avLst/>
          </a:prstGeom>
        </p:spPr>
        <p:txBody>
          <a:bodyPr wrap="square">
            <a:spAutoFit/>
          </a:bodyPr>
          <a:lstStyle/>
          <a:p>
            <a:pPr marL="342900" indent="-342900" algn="just">
              <a:buFont typeface="Wingdings" panose="05000000000000000000" pitchFamily="2" charset="2"/>
              <a:buChar char="§"/>
            </a:pPr>
            <a:r>
              <a:rPr lang="en-US" sz="2800" dirty="0" err="1">
                <a:solidFill>
                  <a:srgbClr val="000099"/>
                </a:solidFill>
              </a:rPr>
              <a:t>Cung</a:t>
            </a:r>
            <a:r>
              <a:rPr lang="en-US" sz="2800" dirty="0">
                <a:solidFill>
                  <a:srgbClr val="000099"/>
                </a:solidFill>
              </a:rPr>
              <a:t> </a:t>
            </a:r>
            <a:r>
              <a:rPr lang="en-US" sz="2800" dirty="0" err="1">
                <a:solidFill>
                  <a:srgbClr val="000099"/>
                </a:solidFill>
              </a:rPr>
              <a:t>cấp</a:t>
            </a:r>
            <a:r>
              <a:rPr lang="en-US" sz="2800" dirty="0">
                <a:solidFill>
                  <a:srgbClr val="000099"/>
                </a:solidFill>
              </a:rPr>
              <a:t> </a:t>
            </a:r>
            <a:r>
              <a:rPr lang="en-US" sz="2800" dirty="0" err="1">
                <a:solidFill>
                  <a:srgbClr val="000099"/>
                </a:solidFill>
              </a:rPr>
              <a:t>những</a:t>
            </a:r>
            <a:r>
              <a:rPr lang="en-US" sz="2800" dirty="0">
                <a:solidFill>
                  <a:srgbClr val="000099"/>
                </a:solidFill>
              </a:rPr>
              <a:t> </a:t>
            </a:r>
            <a:r>
              <a:rPr lang="en-US" sz="2800" dirty="0" err="1">
                <a:solidFill>
                  <a:srgbClr val="000099"/>
                </a:solidFill>
              </a:rPr>
              <a:t>nội</a:t>
            </a:r>
            <a:r>
              <a:rPr lang="en-US" sz="2800" dirty="0">
                <a:solidFill>
                  <a:srgbClr val="000099"/>
                </a:solidFill>
              </a:rPr>
              <a:t> dung </a:t>
            </a:r>
            <a:r>
              <a:rPr lang="en-US" sz="2800" dirty="0" err="1">
                <a:solidFill>
                  <a:srgbClr val="000099"/>
                </a:solidFill>
              </a:rPr>
              <a:t>cơ</a:t>
            </a:r>
            <a:r>
              <a:rPr lang="en-US" sz="2800" dirty="0">
                <a:solidFill>
                  <a:srgbClr val="000099"/>
                </a:solidFill>
              </a:rPr>
              <a:t> </a:t>
            </a:r>
            <a:r>
              <a:rPr lang="en-US" sz="2800" dirty="0" err="1">
                <a:solidFill>
                  <a:srgbClr val="000099"/>
                </a:solidFill>
              </a:rPr>
              <a:t>bản</a:t>
            </a:r>
            <a:r>
              <a:rPr lang="en-US" sz="2800" dirty="0">
                <a:solidFill>
                  <a:srgbClr val="000099"/>
                </a:solidFill>
              </a:rPr>
              <a:t> </a:t>
            </a:r>
            <a:r>
              <a:rPr lang="en-US" sz="2800" dirty="0" err="1">
                <a:solidFill>
                  <a:srgbClr val="000099"/>
                </a:solidFill>
              </a:rPr>
              <a:t>về</a:t>
            </a:r>
            <a:r>
              <a:rPr lang="en-US" sz="2800" dirty="0">
                <a:solidFill>
                  <a:srgbClr val="000099"/>
                </a:solidFill>
              </a:rPr>
              <a:t> </a:t>
            </a:r>
            <a:r>
              <a:rPr lang="en-US" sz="2800" dirty="0" err="1">
                <a:solidFill>
                  <a:srgbClr val="000099"/>
                </a:solidFill>
              </a:rPr>
              <a:t>lịch</a:t>
            </a:r>
            <a:r>
              <a:rPr lang="en-US" sz="2800" dirty="0">
                <a:solidFill>
                  <a:srgbClr val="000099"/>
                </a:solidFill>
              </a:rPr>
              <a:t> </a:t>
            </a:r>
            <a:r>
              <a:rPr lang="en-US" sz="2800" dirty="0" err="1">
                <a:solidFill>
                  <a:srgbClr val="000099"/>
                </a:solidFill>
              </a:rPr>
              <a:t>sử</a:t>
            </a:r>
            <a:r>
              <a:rPr lang="en-US" sz="2800" dirty="0">
                <a:solidFill>
                  <a:srgbClr val="000099"/>
                </a:solidFill>
              </a:rPr>
              <a:t> </a:t>
            </a:r>
            <a:r>
              <a:rPr lang="en-US" sz="2800" dirty="0" err="1">
                <a:solidFill>
                  <a:srgbClr val="000099"/>
                </a:solidFill>
              </a:rPr>
              <a:t>của</a:t>
            </a:r>
            <a:r>
              <a:rPr lang="en-US" sz="2800" dirty="0">
                <a:solidFill>
                  <a:srgbClr val="000099"/>
                </a:solidFill>
              </a:rPr>
              <a:t> </a:t>
            </a:r>
            <a:r>
              <a:rPr lang="en-US" sz="2800" dirty="0" err="1">
                <a:solidFill>
                  <a:srgbClr val="000099"/>
                </a:solidFill>
              </a:rPr>
              <a:t>Đảng</a:t>
            </a:r>
            <a:r>
              <a:rPr lang="en-US" sz="2800" dirty="0">
                <a:solidFill>
                  <a:srgbClr val="000099"/>
                </a:solidFill>
              </a:rPr>
              <a:t>, </a:t>
            </a:r>
            <a:r>
              <a:rPr lang="en-US" sz="2800" dirty="0" err="1">
                <a:solidFill>
                  <a:srgbClr val="000099"/>
                </a:solidFill>
              </a:rPr>
              <a:t>về</a:t>
            </a:r>
            <a:r>
              <a:rPr lang="en-US" sz="2800" dirty="0">
                <a:solidFill>
                  <a:srgbClr val="000099"/>
                </a:solidFill>
              </a:rPr>
              <a:t> </a:t>
            </a:r>
            <a:r>
              <a:rPr lang="en-US" sz="2800" dirty="0" err="1">
                <a:solidFill>
                  <a:srgbClr val="000099"/>
                </a:solidFill>
              </a:rPr>
              <a:t>đường</a:t>
            </a:r>
            <a:r>
              <a:rPr lang="en-US" sz="2800" dirty="0">
                <a:solidFill>
                  <a:srgbClr val="000099"/>
                </a:solidFill>
              </a:rPr>
              <a:t> </a:t>
            </a:r>
            <a:r>
              <a:rPr lang="en-US" sz="2800" dirty="0" err="1">
                <a:solidFill>
                  <a:srgbClr val="000099"/>
                </a:solidFill>
              </a:rPr>
              <a:t>lối</a:t>
            </a:r>
            <a:r>
              <a:rPr lang="en-US" sz="2800" dirty="0">
                <a:solidFill>
                  <a:srgbClr val="000099"/>
                </a:solidFill>
              </a:rPr>
              <a:t> </a:t>
            </a:r>
            <a:r>
              <a:rPr lang="en-US" sz="2800" dirty="0" err="1">
                <a:solidFill>
                  <a:srgbClr val="000099"/>
                </a:solidFill>
              </a:rPr>
              <a:t>cách</a:t>
            </a:r>
            <a:r>
              <a:rPr lang="en-US" sz="2800" dirty="0">
                <a:solidFill>
                  <a:srgbClr val="000099"/>
                </a:solidFill>
              </a:rPr>
              <a:t> </a:t>
            </a:r>
            <a:r>
              <a:rPr lang="en-US" sz="2800" dirty="0" err="1">
                <a:solidFill>
                  <a:srgbClr val="000099"/>
                </a:solidFill>
              </a:rPr>
              <a:t>mạng</a:t>
            </a:r>
            <a:r>
              <a:rPr lang="en-US" sz="2800" dirty="0">
                <a:solidFill>
                  <a:srgbClr val="000099"/>
                </a:solidFill>
              </a:rPr>
              <a:t> </a:t>
            </a:r>
            <a:r>
              <a:rPr lang="en-US" sz="2800" dirty="0" err="1">
                <a:solidFill>
                  <a:srgbClr val="000099"/>
                </a:solidFill>
              </a:rPr>
              <a:t>của</a:t>
            </a:r>
            <a:r>
              <a:rPr lang="en-US" sz="2800" dirty="0">
                <a:solidFill>
                  <a:srgbClr val="000099"/>
                </a:solidFill>
              </a:rPr>
              <a:t> </a:t>
            </a:r>
            <a:r>
              <a:rPr lang="en-US" sz="2800" dirty="0" err="1">
                <a:solidFill>
                  <a:srgbClr val="000099"/>
                </a:solidFill>
              </a:rPr>
              <a:t>Đảng</a:t>
            </a:r>
            <a:r>
              <a:rPr lang="en-US" sz="2800" dirty="0">
                <a:solidFill>
                  <a:srgbClr val="000099"/>
                </a:solidFill>
              </a:rPr>
              <a:t>.</a:t>
            </a:r>
          </a:p>
        </p:txBody>
      </p:sp>
      <p:sp>
        <p:nvSpPr>
          <p:cNvPr id="12" name="Rectangle 11"/>
          <p:cNvSpPr/>
          <p:nvPr/>
        </p:nvSpPr>
        <p:spPr>
          <a:xfrm>
            <a:off x="3293291" y="3827417"/>
            <a:ext cx="8211017" cy="954107"/>
          </a:xfrm>
          <a:prstGeom prst="rect">
            <a:avLst/>
          </a:prstGeom>
        </p:spPr>
        <p:txBody>
          <a:bodyPr wrap="square">
            <a:spAutoFit/>
          </a:bodyPr>
          <a:lstStyle/>
          <a:p>
            <a:pPr marL="342900" indent="-342900" algn="just">
              <a:buFont typeface="Wingdings" panose="05000000000000000000" pitchFamily="2" charset="2"/>
              <a:buChar char="§"/>
            </a:pPr>
            <a:r>
              <a:rPr lang="en-US" sz="2800" dirty="0" err="1">
                <a:solidFill>
                  <a:srgbClr val="FF0066"/>
                </a:solidFill>
              </a:rPr>
              <a:t>Xây</a:t>
            </a:r>
            <a:r>
              <a:rPr lang="en-US" sz="2800" dirty="0">
                <a:solidFill>
                  <a:srgbClr val="FF0066"/>
                </a:solidFill>
              </a:rPr>
              <a:t> </a:t>
            </a:r>
            <a:r>
              <a:rPr lang="en-US" sz="2800" dirty="0" err="1">
                <a:solidFill>
                  <a:srgbClr val="FF0066"/>
                </a:solidFill>
              </a:rPr>
              <a:t>dựng</a:t>
            </a:r>
            <a:r>
              <a:rPr lang="en-US" sz="2800" dirty="0">
                <a:solidFill>
                  <a:srgbClr val="FF0066"/>
                </a:solidFill>
              </a:rPr>
              <a:t> </a:t>
            </a:r>
            <a:r>
              <a:rPr lang="en-US" sz="2800" dirty="0" err="1">
                <a:solidFill>
                  <a:srgbClr val="FF0066"/>
                </a:solidFill>
              </a:rPr>
              <a:t>cho</a:t>
            </a:r>
            <a:r>
              <a:rPr lang="en-US" sz="2800" dirty="0">
                <a:solidFill>
                  <a:srgbClr val="FF0066"/>
                </a:solidFill>
              </a:rPr>
              <a:t> </a:t>
            </a:r>
            <a:r>
              <a:rPr lang="en-US" sz="2800" dirty="0" err="1">
                <a:solidFill>
                  <a:srgbClr val="FF0066"/>
                </a:solidFill>
              </a:rPr>
              <a:t>sinh</a:t>
            </a:r>
            <a:r>
              <a:rPr lang="en-US" sz="2800" dirty="0">
                <a:solidFill>
                  <a:srgbClr val="FF0066"/>
                </a:solidFill>
              </a:rPr>
              <a:t> </a:t>
            </a:r>
            <a:r>
              <a:rPr lang="en-US" sz="2800" dirty="0" err="1">
                <a:solidFill>
                  <a:srgbClr val="FF0066"/>
                </a:solidFill>
              </a:rPr>
              <a:t>viên</a:t>
            </a:r>
            <a:r>
              <a:rPr lang="en-US" sz="2800" dirty="0">
                <a:solidFill>
                  <a:srgbClr val="FF0066"/>
                </a:solidFill>
              </a:rPr>
              <a:t> </a:t>
            </a:r>
            <a:r>
              <a:rPr lang="en-US" sz="2800" dirty="0" err="1">
                <a:solidFill>
                  <a:srgbClr val="FF0066"/>
                </a:solidFill>
              </a:rPr>
              <a:t>niềm</a:t>
            </a:r>
            <a:r>
              <a:rPr lang="en-US" sz="2800" dirty="0">
                <a:solidFill>
                  <a:srgbClr val="FF0066"/>
                </a:solidFill>
              </a:rPr>
              <a:t> tin </a:t>
            </a:r>
            <a:r>
              <a:rPr lang="en-US" sz="2800" dirty="0" err="1">
                <a:solidFill>
                  <a:srgbClr val="FF0066"/>
                </a:solidFill>
              </a:rPr>
              <a:t>vào</a:t>
            </a:r>
            <a:r>
              <a:rPr lang="en-US" sz="2800" dirty="0">
                <a:solidFill>
                  <a:srgbClr val="FF0066"/>
                </a:solidFill>
              </a:rPr>
              <a:t> </a:t>
            </a:r>
            <a:r>
              <a:rPr lang="en-US" sz="2800" dirty="0" err="1">
                <a:solidFill>
                  <a:srgbClr val="FF0066"/>
                </a:solidFill>
              </a:rPr>
              <a:t>sự</a:t>
            </a:r>
            <a:r>
              <a:rPr lang="en-US" sz="2800" dirty="0">
                <a:solidFill>
                  <a:srgbClr val="FF0066"/>
                </a:solidFill>
              </a:rPr>
              <a:t> </a:t>
            </a:r>
            <a:r>
              <a:rPr lang="en-US" sz="2800" dirty="0" err="1">
                <a:solidFill>
                  <a:srgbClr val="FF0066"/>
                </a:solidFill>
              </a:rPr>
              <a:t>lãnh</a:t>
            </a:r>
            <a:r>
              <a:rPr lang="en-US" sz="2800" dirty="0">
                <a:solidFill>
                  <a:srgbClr val="FF0066"/>
                </a:solidFill>
              </a:rPr>
              <a:t> </a:t>
            </a:r>
            <a:r>
              <a:rPr lang="en-US" sz="2800" dirty="0" err="1">
                <a:solidFill>
                  <a:srgbClr val="FF0066"/>
                </a:solidFill>
              </a:rPr>
              <a:t>đạo</a:t>
            </a:r>
            <a:r>
              <a:rPr lang="en-US" sz="2800" dirty="0">
                <a:solidFill>
                  <a:srgbClr val="FF0066"/>
                </a:solidFill>
              </a:rPr>
              <a:t> </a:t>
            </a:r>
            <a:r>
              <a:rPr lang="en-US" sz="2800" dirty="0" err="1">
                <a:solidFill>
                  <a:srgbClr val="FF0066"/>
                </a:solidFill>
              </a:rPr>
              <a:t>của</a:t>
            </a:r>
            <a:r>
              <a:rPr lang="en-US" sz="2800" dirty="0">
                <a:solidFill>
                  <a:srgbClr val="FF0066"/>
                </a:solidFill>
              </a:rPr>
              <a:t> </a:t>
            </a:r>
            <a:r>
              <a:rPr lang="en-US" sz="2800" dirty="0" err="1">
                <a:solidFill>
                  <a:srgbClr val="FF0066"/>
                </a:solidFill>
              </a:rPr>
              <a:t>Đảng</a:t>
            </a:r>
            <a:r>
              <a:rPr lang="en-US" sz="2800" dirty="0">
                <a:solidFill>
                  <a:srgbClr val="FF0066"/>
                </a:solidFill>
              </a:rPr>
              <a:t>, </a:t>
            </a:r>
            <a:r>
              <a:rPr lang="en-US" sz="2800" dirty="0" err="1">
                <a:solidFill>
                  <a:srgbClr val="FF0066"/>
                </a:solidFill>
              </a:rPr>
              <a:t>mục</a:t>
            </a:r>
            <a:r>
              <a:rPr lang="en-US" sz="2800" dirty="0">
                <a:solidFill>
                  <a:srgbClr val="FF0066"/>
                </a:solidFill>
              </a:rPr>
              <a:t> </a:t>
            </a:r>
            <a:r>
              <a:rPr lang="en-US" sz="2800" dirty="0" err="1">
                <a:solidFill>
                  <a:srgbClr val="FF0066"/>
                </a:solidFill>
              </a:rPr>
              <a:t>tiêu</a:t>
            </a:r>
            <a:r>
              <a:rPr lang="en-US" sz="2800" dirty="0">
                <a:solidFill>
                  <a:srgbClr val="FF0066"/>
                </a:solidFill>
              </a:rPr>
              <a:t>, </a:t>
            </a:r>
            <a:r>
              <a:rPr lang="en-US" sz="2800" dirty="0" err="1">
                <a:solidFill>
                  <a:srgbClr val="FF0066"/>
                </a:solidFill>
              </a:rPr>
              <a:t>lý</a:t>
            </a:r>
            <a:r>
              <a:rPr lang="en-US" sz="2800" dirty="0">
                <a:solidFill>
                  <a:srgbClr val="FF0066"/>
                </a:solidFill>
              </a:rPr>
              <a:t> </a:t>
            </a:r>
            <a:r>
              <a:rPr lang="en-US" sz="2800" dirty="0" err="1">
                <a:solidFill>
                  <a:srgbClr val="FF0066"/>
                </a:solidFill>
              </a:rPr>
              <a:t>tưởng</a:t>
            </a:r>
            <a:r>
              <a:rPr lang="en-US" sz="2800" dirty="0">
                <a:solidFill>
                  <a:srgbClr val="FF0066"/>
                </a:solidFill>
              </a:rPr>
              <a:t> </a:t>
            </a:r>
            <a:r>
              <a:rPr lang="en-US" sz="2800" dirty="0" err="1">
                <a:solidFill>
                  <a:srgbClr val="FF0066"/>
                </a:solidFill>
              </a:rPr>
              <a:t>của</a:t>
            </a:r>
            <a:r>
              <a:rPr lang="en-US" sz="2800" dirty="0">
                <a:solidFill>
                  <a:srgbClr val="FF0066"/>
                </a:solidFill>
              </a:rPr>
              <a:t> </a:t>
            </a:r>
            <a:r>
              <a:rPr lang="en-US" sz="2800" dirty="0" err="1">
                <a:solidFill>
                  <a:srgbClr val="FF0066"/>
                </a:solidFill>
              </a:rPr>
              <a:t>Đảng</a:t>
            </a:r>
            <a:r>
              <a:rPr lang="en-US" sz="2800" dirty="0">
                <a:solidFill>
                  <a:srgbClr val="FF0066"/>
                </a:solidFill>
              </a:rPr>
              <a:t>.</a:t>
            </a:r>
          </a:p>
        </p:txBody>
      </p:sp>
      <p:sp>
        <p:nvSpPr>
          <p:cNvPr id="13" name="Rectangle 12"/>
          <p:cNvSpPr/>
          <p:nvPr/>
        </p:nvSpPr>
        <p:spPr>
          <a:xfrm>
            <a:off x="4062549" y="4874233"/>
            <a:ext cx="7640851" cy="1569660"/>
          </a:xfrm>
          <a:prstGeom prst="rect">
            <a:avLst/>
          </a:prstGeom>
        </p:spPr>
        <p:txBody>
          <a:bodyPr wrap="square">
            <a:spAutoFit/>
          </a:bodyPr>
          <a:lstStyle/>
          <a:p>
            <a:pPr marL="342900" indent="-342900" algn="just">
              <a:buFont typeface="Wingdings" panose="05000000000000000000" pitchFamily="2" charset="2"/>
              <a:buChar char="§"/>
            </a:pPr>
            <a:r>
              <a:rPr lang="en-US" sz="2400" dirty="0" err="1">
                <a:solidFill>
                  <a:srgbClr val="000000"/>
                </a:solidFill>
              </a:rPr>
              <a:t>Giúp</a:t>
            </a:r>
            <a:r>
              <a:rPr lang="en-US" sz="2400" dirty="0">
                <a:solidFill>
                  <a:srgbClr val="000000"/>
                </a:solidFill>
              </a:rPr>
              <a:t> </a:t>
            </a:r>
            <a:r>
              <a:rPr lang="en-US" sz="2400" dirty="0" err="1">
                <a:solidFill>
                  <a:srgbClr val="000000"/>
                </a:solidFill>
              </a:rPr>
              <a:t>sinh</a:t>
            </a:r>
            <a:r>
              <a:rPr lang="en-US" sz="2400" dirty="0">
                <a:solidFill>
                  <a:srgbClr val="000000"/>
                </a:solidFill>
              </a:rPr>
              <a:t> </a:t>
            </a:r>
            <a:r>
              <a:rPr lang="en-US" sz="2400" dirty="0" err="1">
                <a:solidFill>
                  <a:srgbClr val="000000"/>
                </a:solidFill>
              </a:rPr>
              <a:t>viên</a:t>
            </a:r>
            <a:r>
              <a:rPr lang="en-US" sz="2400" dirty="0">
                <a:solidFill>
                  <a:srgbClr val="000000"/>
                </a:solidFill>
              </a:rPr>
              <a:t> </a:t>
            </a:r>
            <a:r>
              <a:rPr lang="en-US" sz="2400" dirty="0" err="1">
                <a:solidFill>
                  <a:srgbClr val="000000"/>
                </a:solidFill>
              </a:rPr>
              <a:t>vận</a:t>
            </a:r>
            <a:r>
              <a:rPr lang="en-US" sz="2400" dirty="0">
                <a:solidFill>
                  <a:srgbClr val="000000"/>
                </a:solidFill>
              </a:rPr>
              <a:t> </a:t>
            </a:r>
            <a:r>
              <a:rPr lang="en-US" sz="2400" dirty="0" err="1">
                <a:solidFill>
                  <a:srgbClr val="000000"/>
                </a:solidFill>
              </a:rPr>
              <a:t>dụng</a:t>
            </a:r>
            <a:r>
              <a:rPr lang="en-US" sz="2400" dirty="0">
                <a:solidFill>
                  <a:srgbClr val="000000"/>
                </a:solidFill>
              </a:rPr>
              <a:t> </a:t>
            </a:r>
            <a:r>
              <a:rPr lang="en-US" sz="2400" dirty="0" err="1">
                <a:solidFill>
                  <a:srgbClr val="000000"/>
                </a:solidFill>
              </a:rPr>
              <a:t>kiến</a:t>
            </a:r>
            <a:r>
              <a:rPr lang="en-US" sz="2400" dirty="0">
                <a:solidFill>
                  <a:srgbClr val="000000"/>
                </a:solidFill>
              </a:rPr>
              <a:t> </a:t>
            </a:r>
            <a:r>
              <a:rPr lang="en-US" sz="2400" dirty="0" err="1">
                <a:solidFill>
                  <a:srgbClr val="000000"/>
                </a:solidFill>
              </a:rPr>
              <a:t>thức</a:t>
            </a:r>
            <a:r>
              <a:rPr lang="en-US" sz="2400" dirty="0">
                <a:solidFill>
                  <a:srgbClr val="000000"/>
                </a:solidFill>
              </a:rPr>
              <a:t> </a:t>
            </a:r>
            <a:r>
              <a:rPr lang="en-US" sz="2400" dirty="0" err="1">
                <a:solidFill>
                  <a:srgbClr val="000000"/>
                </a:solidFill>
              </a:rPr>
              <a:t>vào</a:t>
            </a:r>
            <a:r>
              <a:rPr lang="en-US" sz="2400" dirty="0">
                <a:solidFill>
                  <a:srgbClr val="000000"/>
                </a:solidFill>
              </a:rPr>
              <a:t> </a:t>
            </a:r>
            <a:r>
              <a:rPr lang="en-US" sz="2400" dirty="0" err="1">
                <a:solidFill>
                  <a:srgbClr val="000000"/>
                </a:solidFill>
              </a:rPr>
              <a:t>chuyên</a:t>
            </a:r>
            <a:r>
              <a:rPr lang="en-US" sz="2400" dirty="0">
                <a:solidFill>
                  <a:srgbClr val="000000"/>
                </a:solidFill>
              </a:rPr>
              <a:t> </a:t>
            </a:r>
            <a:r>
              <a:rPr lang="en-US" sz="2400" dirty="0" err="1">
                <a:solidFill>
                  <a:srgbClr val="000000"/>
                </a:solidFill>
              </a:rPr>
              <a:t>ngành</a:t>
            </a:r>
            <a:r>
              <a:rPr lang="en-US" sz="2400" dirty="0">
                <a:solidFill>
                  <a:srgbClr val="000000"/>
                </a:solidFill>
              </a:rPr>
              <a:t> </a:t>
            </a:r>
            <a:r>
              <a:rPr lang="en-US" sz="2400" dirty="0" err="1">
                <a:solidFill>
                  <a:srgbClr val="000000"/>
                </a:solidFill>
              </a:rPr>
              <a:t>để</a:t>
            </a:r>
            <a:r>
              <a:rPr lang="en-US" sz="2400" dirty="0">
                <a:solidFill>
                  <a:srgbClr val="000000"/>
                </a:solidFill>
              </a:rPr>
              <a:t> </a:t>
            </a:r>
            <a:r>
              <a:rPr lang="en-US" sz="2400" dirty="0" err="1">
                <a:solidFill>
                  <a:srgbClr val="000000"/>
                </a:solidFill>
              </a:rPr>
              <a:t>chủ</a:t>
            </a:r>
            <a:r>
              <a:rPr lang="en-US" sz="2400" dirty="0">
                <a:solidFill>
                  <a:srgbClr val="000000"/>
                </a:solidFill>
              </a:rPr>
              <a:t> </a:t>
            </a:r>
            <a:r>
              <a:rPr lang="en-US" sz="2400" dirty="0" err="1">
                <a:solidFill>
                  <a:srgbClr val="000000"/>
                </a:solidFill>
              </a:rPr>
              <a:t>động</a:t>
            </a:r>
            <a:r>
              <a:rPr lang="en-US" sz="2400" dirty="0">
                <a:solidFill>
                  <a:srgbClr val="000000"/>
                </a:solidFill>
              </a:rPr>
              <a:t>, </a:t>
            </a:r>
            <a:r>
              <a:rPr lang="en-US" sz="2400" dirty="0" err="1">
                <a:solidFill>
                  <a:srgbClr val="000000"/>
                </a:solidFill>
              </a:rPr>
              <a:t>tích</a:t>
            </a:r>
            <a:r>
              <a:rPr lang="en-US" sz="2400" dirty="0">
                <a:solidFill>
                  <a:srgbClr val="000000"/>
                </a:solidFill>
              </a:rPr>
              <a:t> </a:t>
            </a:r>
            <a:r>
              <a:rPr lang="en-US" sz="2400" dirty="0" err="1">
                <a:solidFill>
                  <a:srgbClr val="000000"/>
                </a:solidFill>
              </a:rPr>
              <a:t>cực</a:t>
            </a:r>
            <a:r>
              <a:rPr lang="en-US" sz="2400" dirty="0">
                <a:solidFill>
                  <a:srgbClr val="000000"/>
                </a:solidFill>
              </a:rPr>
              <a:t> </a:t>
            </a:r>
            <a:r>
              <a:rPr lang="en-US" sz="2400" dirty="0" err="1">
                <a:solidFill>
                  <a:srgbClr val="000000"/>
                </a:solidFill>
              </a:rPr>
              <a:t>trong</a:t>
            </a:r>
            <a:r>
              <a:rPr lang="en-US" sz="2400" dirty="0">
                <a:solidFill>
                  <a:srgbClr val="000000"/>
                </a:solidFill>
              </a:rPr>
              <a:t> </a:t>
            </a:r>
            <a:r>
              <a:rPr lang="en-US" sz="2400" dirty="0" err="1">
                <a:solidFill>
                  <a:srgbClr val="000000"/>
                </a:solidFill>
              </a:rPr>
              <a:t>việc</a:t>
            </a:r>
            <a:r>
              <a:rPr lang="en-US" sz="2400" dirty="0">
                <a:solidFill>
                  <a:srgbClr val="000000"/>
                </a:solidFill>
              </a:rPr>
              <a:t> </a:t>
            </a:r>
            <a:r>
              <a:rPr lang="en-US" sz="2400" dirty="0" err="1">
                <a:solidFill>
                  <a:srgbClr val="000000"/>
                </a:solidFill>
              </a:rPr>
              <a:t>giải</a:t>
            </a:r>
            <a:r>
              <a:rPr lang="en-US" sz="2400" dirty="0">
                <a:solidFill>
                  <a:srgbClr val="000000"/>
                </a:solidFill>
              </a:rPr>
              <a:t> </a:t>
            </a:r>
            <a:r>
              <a:rPr lang="en-US" sz="2400" dirty="0" err="1">
                <a:solidFill>
                  <a:srgbClr val="000000"/>
                </a:solidFill>
              </a:rPr>
              <a:t>quyết</a:t>
            </a:r>
            <a:r>
              <a:rPr lang="en-US" sz="2400" dirty="0">
                <a:solidFill>
                  <a:srgbClr val="000000"/>
                </a:solidFill>
              </a:rPr>
              <a:t> </a:t>
            </a:r>
            <a:r>
              <a:rPr lang="en-US" sz="2400" dirty="0" err="1">
                <a:solidFill>
                  <a:srgbClr val="000000"/>
                </a:solidFill>
              </a:rPr>
              <a:t>những</a:t>
            </a:r>
            <a:r>
              <a:rPr lang="en-US" sz="2400" dirty="0">
                <a:solidFill>
                  <a:srgbClr val="000000"/>
                </a:solidFill>
              </a:rPr>
              <a:t> </a:t>
            </a:r>
            <a:r>
              <a:rPr lang="en-US" sz="2400" dirty="0" err="1">
                <a:solidFill>
                  <a:srgbClr val="000000"/>
                </a:solidFill>
              </a:rPr>
              <a:t>vấn</a:t>
            </a:r>
            <a:r>
              <a:rPr lang="en-US" sz="2400" dirty="0">
                <a:solidFill>
                  <a:srgbClr val="000000"/>
                </a:solidFill>
              </a:rPr>
              <a:t> </a:t>
            </a:r>
            <a:r>
              <a:rPr lang="en-US" sz="2400" dirty="0" err="1">
                <a:solidFill>
                  <a:srgbClr val="000000"/>
                </a:solidFill>
              </a:rPr>
              <a:t>đề</a:t>
            </a:r>
            <a:r>
              <a:rPr lang="en-US" sz="2400" dirty="0">
                <a:solidFill>
                  <a:srgbClr val="000000"/>
                </a:solidFill>
              </a:rPr>
              <a:t> KT, CT, VH, XH </a:t>
            </a:r>
            <a:r>
              <a:rPr lang="en-US" sz="2400" dirty="0" err="1">
                <a:solidFill>
                  <a:srgbClr val="000000"/>
                </a:solidFill>
              </a:rPr>
              <a:t>theo</a:t>
            </a:r>
            <a:r>
              <a:rPr lang="en-US" sz="2400" dirty="0">
                <a:solidFill>
                  <a:srgbClr val="000000"/>
                </a:solidFill>
              </a:rPr>
              <a:t> </a:t>
            </a:r>
            <a:r>
              <a:rPr lang="en-US" sz="2400" dirty="0" err="1">
                <a:solidFill>
                  <a:srgbClr val="000000"/>
                </a:solidFill>
              </a:rPr>
              <a:t>đường</a:t>
            </a:r>
            <a:r>
              <a:rPr lang="en-US" sz="2400" dirty="0">
                <a:solidFill>
                  <a:srgbClr val="000000"/>
                </a:solidFill>
              </a:rPr>
              <a:t> </a:t>
            </a:r>
            <a:r>
              <a:rPr lang="en-US" sz="2400" dirty="0" err="1">
                <a:solidFill>
                  <a:srgbClr val="000000"/>
                </a:solidFill>
              </a:rPr>
              <a:t>lối</a:t>
            </a:r>
            <a:r>
              <a:rPr lang="en-US" sz="2400" dirty="0">
                <a:solidFill>
                  <a:srgbClr val="000000"/>
                </a:solidFill>
              </a:rPr>
              <a:t>, </a:t>
            </a:r>
            <a:r>
              <a:rPr lang="en-US" sz="2400" dirty="0" err="1">
                <a:solidFill>
                  <a:srgbClr val="000000"/>
                </a:solidFill>
              </a:rPr>
              <a:t>chính</a:t>
            </a:r>
            <a:r>
              <a:rPr lang="en-US" sz="2400" dirty="0">
                <a:solidFill>
                  <a:srgbClr val="000000"/>
                </a:solidFill>
              </a:rPr>
              <a:t> </a:t>
            </a:r>
            <a:r>
              <a:rPr lang="en-US" sz="2400" dirty="0" err="1">
                <a:solidFill>
                  <a:srgbClr val="000000"/>
                </a:solidFill>
              </a:rPr>
              <a:t>sách</a:t>
            </a:r>
            <a:r>
              <a:rPr lang="en-US" sz="2400" dirty="0">
                <a:solidFill>
                  <a:srgbClr val="000000"/>
                </a:solidFill>
              </a:rPr>
              <a:t>, </a:t>
            </a:r>
            <a:r>
              <a:rPr lang="en-US" sz="2400" dirty="0" err="1">
                <a:solidFill>
                  <a:srgbClr val="000000"/>
                </a:solidFill>
              </a:rPr>
              <a:t>pháp</a:t>
            </a:r>
            <a:r>
              <a:rPr lang="en-US" sz="2400" dirty="0">
                <a:solidFill>
                  <a:srgbClr val="000000"/>
                </a:solidFill>
              </a:rPr>
              <a:t> </a:t>
            </a:r>
            <a:r>
              <a:rPr lang="en-US" sz="2400" dirty="0" err="1">
                <a:solidFill>
                  <a:srgbClr val="000000"/>
                </a:solidFill>
              </a:rPr>
              <a:t>luật</a:t>
            </a:r>
            <a:r>
              <a:rPr lang="en-US" sz="2400" dirty="0">
                <a:solidFill>
                  <a:srgbClr val="000000"/>
                </a:solidFill>
              </a:rPr>
              <a:t> </a:t>
            </a:r>
            <a:r>
              <a:rPr lang="en-US" sz="2400" dirty="0" err="1">
                <a:solidFill>
                  <a:srgbClr val="000000"/>
                </a:solidFill>
              </a:rPr>
              <a:t>của</a:t>
            </a:r>
            <a:r>
              <a:rPr lang="en-US" sz="2400" dirty="0">
                <a:solidFill>
                  <a:srgbClr val="000000"/>
                </a:solidFill>
              </a:rPr>
              <a:t> </a:t>
            </a:r>
            <a:r>
              <a:rPr lang="en-US" sz="2400" dirty="0" err="1">
                <a:solidFill>
                  <a:srgbClr val="000000"/>
                </a:solidFill>
              </a:rPr>
              <a:t>Đảng</a:t>
            </a:r>
            <a:r>
              <a:rPr lang="en-US" sz="2400" dirty="0">
                <a:solidFill>
                  <a:srgbClr val="000000"/>
                </a:solidFill>
              </a:rPr>
              <a:t> </a:t>
            </a:r>
            <a:r>
              <a:rPr lang="en-US" sz="2400" dirty="0" err="1">
                <a:solidFill>
                  <a:srgbClr val="000000"/>
                </a:solidFill>
              </a:rPr>
              <a:t>và</a:t>
            </a:r>
            <a:r>
              <a:rPr lang="en-US" sz="2400" dirty="0">
                <a:solidFill>
                  <a:srgbClr val="000000"/>
                </a:solidFill>
              </a:rPr>
              <a:t> </a:t>
            </a:r>
            <a:r>
              <a:rPr lang="en-US" sz="2400" dirty="0" err="1">
                <a:solidFill>
                  <a:srgbClr val="000000"/>
                </a:solidFill>
              </a:rPr>
              <a:t>Nhà</a:t>
            </a:r>
            <a:r>
              <a:rPr lang="en-US" sz="2400" dirty="0">
                <a:solidFill>
                  <a:srgbClr val="000000"/>
                </a:solidFill>
              </a:rPr>
              <a:t> </a:t>
            </a:r>
            <a:r>
              <a:rPr lang="en-US" sz="2400" dirty="0" err="1">
                <a:solidFill>
                  <a:srgbClr val="000000"/>
                </a:solidFill>
              </a:rPr>
              <a:t>nước</a:t>
            </a:r>
            <a:r>
              <a:rPr lang="en-US" sz="2400" dirty="0">
                <a:solidFill>
                  <a:srgbClr val="000000"/>
                </a:solidFill>
              </a:rPr>
              <a:t>.</a:t>
            </a:r>
          </a:p>
        </p:txBody>
      </p:sp>
      <p:pic>
        <p:nvPicPr>
          <p:cNvPr id="8"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12192000" cy="13062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464272034"/>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TextBox 53">
            <a:extLst>
              <a:ext uri="{FF2B5EF4-FFF2-40B4-BE49-F238E27FC236}">
                <a16:creationId xmlns:a16="http://schemas.microsoft.com/office/drawing/2014/main" id="{105D1702-47A7-48BC-A24F-F10A17BD2ABB}"/>
              </a:ext>
            </a:extLst>
          </p:cNvPr>
          <p:cNvSpPr txBox="1"/>
          <p:nvPr/>
        </p:nvSpPr>
        <p:spPr>
          <a:xfrm>
            <a:off x="7992416" y="3554491"/>
            <a:ext cx="2548407" cy="338554"/>
          </a:xfrm>
          <a:prstGeom prst="rect">
            <a:avLst/>
          </a:prstGeom>
          <a:noFill/>
        </p:spPr>
        <p:txBody>
          <a:bodyPr wrap="square" rtlCol="0">
            <a:spAutoFit/>
          </a:bodyPr>
          <a:lstStyle/>
          <a:p>
            <a:r>
              <a:rPr lang="en-US" altLang="ko-KR" sz="1600" b="1" dirty="0">
                <a:solidFill>
                  <a:prstClr val="white"/>
                </a:solidFill>
                <a:cs typeface="Arial" pitchFamily="34" charset="0"/>
              </a:rPr>
              <a:t>Your Text Here</a:t>
            </a:r>
            <a:endParaRPr lang="ko-KR" altLang="en-US" sz="1600" b="1" dirty="0">
              <a:solidFill>
                <a:prstClr val="white"/>
              </a:solidFill>
              <a:cs typeface="Arial" pitchFamily="34" charset="0"/>
            </a:endParaRPr>
          </a:p>
        </p:txBody>
      </p:sp>
      <p:sp>
        <p:nvSpPr>
          <p:cNvPr id="55" name="TextBox 54">
            <a:extLst>
              <a:ext uri="{FF2B5EF4-FFF2-40B4-BE49-F238E27FC236}">
                <a16:creationId xmlns:a16="http://schemas.microsoft.com/office/drawing/2014/main" id="{1EA77F38-EB74-4857-84DA-450203B29595}"/>
              </a:ext>
            </a:extLst>
          </p:cNvPr>
          <p:cNvSpPr txBox="1"/>
          <p:nvPr/>
        </p:nvSpPr>
        <p:spPr>
          <a:xfrm>
            <a:off x="1623803" y="3554491"/>
            <a:ext cx="2584839" cy="338554"/>
          </a:xfrm>
          <a:prstGeom prst="rect">
            <a:avLst/>
          </a:prstGeom>
          <a:noFill/>
        </p:spPr>
        <p:txBody>
          <a:bodyPr wrap="square" rtlCol="0">
            <a:spAutoFit/>
          </a:bodyPr>
          <a:lstStyle/>
          <a:p>
            <a:pPr algn="r"/>
            <a:r>
              <a:rPr lang="en-US" altLang="ko-KR" sz="1600" b="1" dirty="0">
                <a:solidFill>
                  <a:prstClr val="white"/>
                </a:solidFill>
                <a:cs typeface="Arial" pitchFamily="34" charset="0"/>
              </a:rPr>
              <a:t>Your Text Here</a:t>
            </a:r>
            <a:endParaRPr lang="ko-KR" altLang="en-US" sz="1600" b="1" dirty="0">
              <a:solidFill>
                <a:prstClr val="white"/>
              </a:solidFill>
              <a:cs typeface="Arial" pitchFamily="34" charset="0"/>
            </a:endParaRPr>
          </a:p>
        </p:txBody>
      </p:sp>
      <p:sp>
        <p:nvSpPr>
          <p:cNvPr id="58" name="Freeform 55">
            <a:extLst>
              <a:ext uri="{FF2B5EF4-FFF2-40B4-BE49-F238E27FC236}">
                <a16:creationId xmlns:a16="http://schemas.microsoft.com/office/drawing/2014/main" id="{4BF66E3F-6AF2-4346-B798-CDFBA59121BF}"/>
              </a:ext>
            </a:extLst>
          </p:cNvPr>
          <p:cNvSpPr/>
          <p:nvPr/>
        </p:nvSpPr>
        <p:spPr>
          <a:xfrm rot="2700000">
            <a:off x="5922840" y="3310061"/>
            <a:ext cx="346320" cy="848601"/>
          </a:xfrm>
          <a:custGeom>
            <a:avLst/>
            <a:gdLst/>
            <a:ahLst/>
            <a:cxnLst/>
            <a:rect l="l" t="t" r="r" b="b"/>
            <a:pathLst>
              <a:path w="1060423" h="2598393">
                <a:moveTo>
                  <a:pt x="511607" y="1989888"/>
                </a:moveTo>
                <a:cubicBezTo>
                  <a:pt x="421916" y="2038892"/>
                  <a:pt x="392123" y="2248491"/>
                  <a:pt x="577615" y="2379095"/>
                </a:cubicBezTo>
                <a:cubicBezTo>
                  <a:pt x="531205" y="2257454"/>
                  <a:pt x="562054" y="2197447"/>
                  <a:pt x="592034" y="2136572"/>
                </a:cubicBezTo>
                <a:cubicBezTo>
                  <a:pt x="592534" y="2167519"/>
                  <a:pt x="560915" y="2234057"/>
                  <a:pt x="638675" y="2272816"/>
                </a:cubicBezTo>
                <a:cubicBezTo>
                  <a:pt x="602283" y="2156226"/>
                  <a:pt x="756001" y="2119500"/>
                  <a:pt x="594605" y="1990756"/>
                </a:cubicBezTo>
                <a:cubicBezTo>
                  <a:pt x="828052" y="2024484"/>
                  <a:pt x="759407" y="2143283"/>
                  <a:pt x="814896" y="2262952"/>
                </a:cubicBezTo>
                <a:cubicBezTo>
                  <a:pt x="774295" y="2270013"/>
                  <a:pt x="715464" y="2161619"/>
                  <a:pt x="728685" y="2212952"/>
                </a:cubicBezTo>
                <a:cubicBezTo>
                  <a:pt x="798068" y="2415798"/>
                  <a:pt x="590532" y="2421590"/>
                  <a:pt x="656442" y="2598393"/>
                </a:cubicBezTo>
                <a:cubicBezTo>
                  <a:pt x="451592" y="2586815"/>
                  <a:pt x="511509" y="2396411"/>
                  <a:pt x="415171" y="2350110"/>
                </a:cubicBezTo>
                <a:cubicBezTo>
                  <a:pt x="389023" y="2345435"/>
                  <a:pt x="357666" y="2366802"/>
                  <a:pt x="415723" y="2461957"/>
                </a:cubicBezTo>
                <a:cubicBezTo>
                  <a:pt x="77590" y="2209980"/>
                  <a:pt x="314998" y="2004011"/>
                  <a:pt x="511607" y="1989888"/>
                </a:cubicBezTo>
                <a:close/>
                <a:moveTo>
                  <a:pt x="344786" y="1884983"/>
                </a:moveTo>
                <a:lnTo>
                  <a:pt x="722598" y="1884983"/>
                </a:lnTo>
                <a:cubicBezTo>
                  <a:pt x="716460" y="1906965"/>
                  <a:pt x="711917" y="1928321"/>
                  <a:pt x="707988" y="1948728"/>
                </a:cubicBezTo>
                <a:lnTo>
                  <a:pt x="357819" y="1948059"/>
                </a:lnTo>
                <a:close/>
                <a:moveTo>
                  <a:pt x="530212" y="651224"/>
                </a:moveTo>
                <a:cubicBezTo>
                  <a:pt x="585486" y="651224"/>
                  <a:pt x="630294" y="696033"/>
                  <a:pt x="630294" y="751307"/>
                </a:cubicBezTo>
                <a:cubicBezTo>
                  <a:pt x="630294" y="806581"/>
                  <a:pt x="585486" y="851389"/>
                  <a:pt x="530212" y="851389"/>
                </a:cubicBezTo>
                <a:cubicBezTo>
                  <a:pt x="474938" y="851389"/>
                  <a:pt x="430129" y="806581"/>
                  <a:pt x="430129" y="751307"/>
                </a:cubicBezTo>
                <a:cubicBezTo>
                  <a:pt x="430129" y="696033"/>
                  <a:pt x="474938" y="651224"/>
                  <a:pt x="530212" y="651224"/>
                </a:cubicBezTo>
                <a:close/>
                <a:moveTo>
                  <a:pt x="530212" y="551141"/>
                </a:moveTo>
                <a:cubicBezTo>
                  <a:pt x="419664" y="551141"/>
                  <a:pt x="330046" y="640759"/>
                  <a:pt x="330046" y="751307"/>
                </a:cubicBezTo>
                <a:cubicBezTo>
                  <a:pt x="330046" y="861855"/>
                  <a:pt x="419664" y="951472"/>
                  <a:pt x="530212" y="951472"/>
                </a:cubicBezTo>
                <a:cubicBezTo>
                  <a:pt x="640760" y="951472"/>
                  <a:pt x="730377" y="861855"/>
                  <a:pt x="730377" y="751307"/>
                </a:cubicBezTo>
                <a:cubicBezTo>
                  <a:pt x="730377" y="640759"/>
                  <a:pt x="640760" y="551141"/>
                  <a:pt x="530212" y="551141"/>
                </a:cubicBezTo>
                <a:close/>
                <a:moveTo>
                  <a:pt x="286245" y="353827"/>
                </a:moveTo>
                <a:cubicBezTo>
                  <a:pt x="438132" y="439406"/>
                  <a:pt x="623290" y="440561"/>
                  <a:pt x="776100" y="356932"/>
                </a:cubicBezTo>
                <a:cubicBezTo>
                  <a:pt x="941305" y="720175"/>
                  <a:pt x="898096" y="1115325"/>
                  <a:pt x="825241" y="1447764"/>
                </a:cubicBezTo>
                <a:lnTo>
                  <a:pt x="1060423" y="1673413"/>
                </a:lnTo>
                <a:lnTo>
                  <a:pt x="1021935" y="1978110"/>
                </a:lnTo>
                <a:lnTo>
                  <a:pt x="745125" y="1786699"/>
                </a:lnTo>
                <a:lnTo>
                  <a:pt x="734250" y="1834148"/>
                </a:lnTo>
                <a:lnTo>
                  <a:pt x="332991" y="1834148"/>
                </a:lnTo>
                <a:cubicBezTo>
                  <a:pt x="330005" y="1820736"/>
                  <a:pt x="326662" y="1807037"/>
                  <a:pt x="323192" y="1793020"/>
                </a:cubicBezTo>
                <a:lnTo>
                  <a:pt x="38489" y="1989888"/>
                </a:lnTo>
                <a:lnTo>
                  <a:pt x="0" y="1685191"/>
                </a:lnTo>
                <a:lnTo>
                  <a:pt x="237343" y="1457469"/>
                </a:lnTo>
                <a:lnTo>
                  <a:pt x="238009" y="1459571"/>
                </a:lnTo>
                <a:lnTo>
                  <a:pt x="242012" y="1446515"/>
                </a:lnTo>
                <a:cubicBezTo>
                  <a:pt x="171205" y="1115067"/>
                  <a:pt x="127758" y="714059"/>
                  <a:pt x="286245" y="353827"/>
                </a:cubicBezTo>
                <a:close/>
                <a:moveTo>
                  <a:pt x="527942" y="0"/>
                </a:moveTo>
                <a:cubicBezTo>
                  <a:pt x="622760" y="95693"/>
                  <a:pt x="695048" y="196745"/>
                  <a:pt x="748164" y="301374"/>
                </a:cubicBezTo>
                <a:cubicBezTo>
                  <a:pt x="612692" y="376844"/>
                  <a:pt x="447588" y="375495"/>
                  <a:pt x="312997" y="298024"/>
                </a:cubicBezTo>
                <a:cubicBezTo>
                  <a:pt x="364591" y="193505"/>
                  <a:pt x="435080" y="93397"/>
                  <a:pt x="527942"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5" name="Rectangle 4"/>
          <p:cNvSpPr/>
          <p:nvPr/>
        </p:nvSpPr>
        <p:spPr>
          <a:xfrm>
            <a:off x="4293" y="11804"/>
            <a:ext cx="10536530" cy="1353357"/>
          </a:xfrm>
          <a:prstGeom prst="rect">
            <a:avLst/>
          </a:prstGeom>
          <a:solidFill>
            <a:srgbClr val="0033CC"/>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ltLang="en-US" dirty="0">
              <a:solidFill>
                <a:srgbClr val="FFFFFF"/>
              </a:solidFill>
              <a:ea typeface="Calibri" pitchFamily="34" charset="0"/>
              <a:cs typeface="Times New Roman" pitchFamily="18" charset="0"/>
            </a:endParaRPr>
          </a:p>
        </p:txBody>
      </p:sp>
      <p:sp>
        <p:nvSpPr>
          <p:cNvPr id="7" name="Rectangle 6"/>
          <p:cNvSpPr>
            <a:spLocks noChangeArrowheads="1"/>
          </p:cNvSpPr>
          <p:nvPr/>
        </p:nvSpPr>
        <p:spPr bwMode="auto">
          <a:xfrm>
            <a:off x="2484041" y="1469491"/>
            <a:ext cx="6557963" cy="729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tabLst>
                <a:tab pos="269875" algn="l"/>
              </a:tabLst>
              <a:defRPr sz="2800">
                <a:solidFill>
                  <a:schemeClr val="tx1"/>
                </a:solidFill>
                <a:latin typeface="Times New Roman" panose="02020603050405020304" pitchFamily="18" charset="0"/>
              </a:defRPr>
            </a:lvl1pPr>
            <a:lvl2pPr marL="742950" indent="-285750" eaLnBrk="0" hangingPunct="0">
              <a:spcBef>
                <a:spcPct val="20000"/>
              </a:spcBef>
              <a:buChar char="–"/>
              <a:tabLst>
                <a:tab pos="269875" algn="l"/>
              </a:tabLst>
              <a:defRPr sz="2800">
                <a:solidFill>
                  <a:schemeClr val="tx1"/>
                </a:solidFill>
                <a:latin typeface="Times New Roman" panose="02020603050405020304" pitchFamily="18" charset="0"/>
              </a:defRPr>
            </a:lvl2pPr>
            <a:lvl3pPr marL="1143000" indent="-228600" eaLnBrk="0" hangingPunct="0">
              <a:spcBef>
                <a:spcPct val="20000"/>
              </a:spcBef>
              <a:buChar char="•"/>
              <a:tabLst>
                <a:tab pos="269875" algn="l"/>
              </a:tabLst>
              <a:defRPr sz="2800">
                <a:solidFill>
                  <a:schemeClr val="tx1"/>
                </a:solidFill>
                <a:latin typeface="Times New Roman" panose="02020603050405020304" pitchFamily="18" charset="0"/>
              </a:defRPr>
            </a:lvl3pPr>
            <a:lvl4pPr marL="1600200" indent="-228600" eaLnBrk="0" hangingPunct="0">
              <a:spcBef>
                <a:spcPct val="20000"/>
              </a:spcBef>
              <a:buChar char="–"/>
              <a:tabLst>
                <a:tab pos="269875" algn="l"/>
              </a:tabLst>
              <a:defRPr sz="2800">
                <a:solidFill>
                  <a:schemeClr val="tx1"/>
                </a:solidFill>
                <a:latin typeface="Times New Roman" panose="02020603050405020304" pitchFamily="18" charset="0"/>
              </a:defRPr>
            </a:lvl4pPr>
            <a:lvl5pPr marL="2057400" indent="-228600" eaLnBrk="0" hangingPunct="0">
              <a:spcBef>
                <a:spcPct val="20000"/>
              </a:spcBef>
              <a:buChar char="»"/>
              <a:tabLst>
                <a:tab pos="269875" algn="l"/>
              </a:tabLst>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9pPr>
          </a:lstStyle>
          <a:p>
            <a:pPr algn="ctr" eaLnBrk="1" hangingPunct="1">
              <a:lnSpc>
                <a:spcPct val="115000"/>
              </a:lnSpc>
              <a:spcBef>
                <a:spcPts val="225"/>
              </a:spcBef>
              <a:spcAft>
                <a:spcPts val="750"/>
              </a:spcAft>
              <a:buFontTx/>
              <a:buNone/>
            </a:pPr>
            <a:r>
              <a:rPr lang="en-US" altLang="en-US" sz="3600" b="1" dirty="0">
                <a:solidFill>
                  <a:srgbClr val="C00000"/>
                </a:solidFill>
                <a:ea typeface="Calibri" panose="020F0502020204030204" pitchFamily="34" charset="0"/>
                <a:cs typeface="Times New Roman" panose="02020603050405020304" pitchFamily="18" charset="0"/>
              </a:rPr>
              <a:t>BÀI GIẢNG</a:t>
            </a:r>
            <a:endParaRPr lang="en-US" altLang="en-US" sz="3600" dirty="0">
              <a:solidFill>
                <a:srgbClr val="C00000"/>
              </a:solidFill>
              <a:ea typeface="Calibri" panose="020F0502020204030204" pitchFamily="34" charset="0"/>
              <a:cs typeface="Times New Roman" panose="02020603050405020304" pitchFamily="18" charset="0"/>
            </a:endParaRPr>
          </a:p>
        </p:txBody>
      </p:sp>
      <p:sp>
        <p:nvSpPr>
          <p:cNvPr id="8" name="Rectangle 7"/>
          <p:cNvSpPr>
            <a:spLocks noChangeArrowheads="1"/>
          </p:cNvSpPr>
          <p:nvPr/>
        </p:nvSpPr>
        <p:spPr bwMode="auto">
          <a:xfrm>
            <a:off x="213027" y="2215528"/>
            <a:ext cx="1176594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269875" algn="l"/>
              </a:tabLst>
              <a:defRPr sz="2800">
                <a:solidFill>
                  <a:schemeClr val="tx1"/>
                </a:solidFill>
                <a:latin typeface="Times New Roman" panose="02020603050405020304" pitchFamily="18" charset="0"/>
              </a:defRPr>
            </a:lvl1pPr>
            <a:lvl2pPr marL="742950" indent="-285750" eaLnBrk="0" hangingPunct="0">
              <a:spcBef>
                <a:spcPct val="20000"/>
              </a:spcBef>
              <a:buChar char="–"/>
              <a:tabLst>
                <a:tab pos="269875" algn="l"/>
              </a:tabLst>
              <a:defRPr sz="2800">
                <a:solidFill>
                  <a:schemeClr val="tx1"/>
                </a:solidFill>
                <a:latin typeface="Times New Roman" panose="02020603050405020304" pitchFamily="18" charset="0"/>
              </a:defRPr>
            </a:lvl2pPr>
            <a:lvl3pPr marL="1143000" indent="-228600" eaLnBrk="0" hangingPunct="0">
              <a:spcBef>
                <a:spcPct val="20000"/>
              </a:spcBef>
              <a:buChar char="•"/>
              <a:tabLst>
                <a:tab pos="269875" algn="l"/>
              </a:tabLst>
              <a:defRPr sz="2800">
                <a:solidFill>
                  <a:schemeClr val="tx1"/>
                </a:solidFill>
                <a:latin typeface="Times New Roman" panose="02020603050405020304" pitchFamily="18" charset="0"/>
              </a:defRPr>
            </a:lvl3pPr>
            <a:lvl4pPr marL="1600200" indent="-228600" eaLnBrk="0" hangingPunct="0">
              <a:spcBef>
                <a:spcPct val="20000"/>
              </a:spcBef>
              <a:buChar char="–"/>
              <a:tabLst>
                <a:tab pos="269875" algn="l"/>
              </a:tabLst>
              <a:defRPr sz="2800">
                <a:solidFill>
                  <a:schemeClr val="tx1"/>
                </a:solidFill>
                <a:latin typeface="Times New Roman" panose="02020603050405020304" pitchFamily="18" charset="0"/>
              </a:defRPr>
            </a:lvl4pPr>
            <a:lvl5pPr marL="2057400" indent="-228600" eaLnBrk="0" hangingPunct="0">
              <a:spcBef>
                <a:spcPct val="20000"/>
              </a:spcBef>
              <a:buChar char="»"/>
              <a:tabLst>
                <a:tab pos="269875" algn="l"/>
              </a:tabLst>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9pPr>
          </a:lstStyle>
          <a:p>
            <a:pPr algn="ctr" eaLnBrk="1" hangingPunct="1">
              <a:spcBef>
                <a:spcPct val="0"/>
              </a:spcBef>
              <a:buFontTx/>
              <a:buNone/>
            </a:pPr>
            <a:r>
              <a:rPr lang="en-US" altLang="en-US" sz="3600" b="1" dirty="0">
                <a:solidFill>
                  <a:srgbClr val="0033CC"/>
                </a:solidFill>
                <a:latin typeface="Arial" panose="020B0604020202020204" pitchFamily="34" charset="0"/>
                <a:cs typeface="Arial" panose="020B0604020202020204" pitchFamily="34" charset="0"/>
              </a:rPr>
              <a:t>TRIẾT HỌC MÁC – LÊNIN</a:t>
            </a:r>
            <a:endParaRPr lang="en-US" altLang="en-US" sz="3600" dirty="0">
              <a:solidFill>
                <a:srgbClr val="0033CC"/>
              </a:solidFill>
              <a:latin typeface="Arial" panose="020B0604020202020204" pitchFamily="34" charset="0"/>
              <a:cs typeface="Arial" panose="020B0604020202020204" pitchFamily="34" charset="0"/>
            </a:endParaRPr>
          </a:p>
        </p:txBody>
      </p:sp>
      <p:grpSp>
        <p:nvGrpSpPr>
          <p:cNvPr id="9" name="Group 11"/>
          <p:cNvGrpSpPr>
            <a:grpSpLocks/>
          </p:cNvGrpSpPr>
          <p:nvPr/>
        </p:nvGrpSpPr>
        <p:grpSpPr bwMode="auto">
          <a:xfrm>
            <a:off x="5673531" y="3712226"/>
            <a:ext cx="2156222" cy="1450181"/>
            <a:chOff x="5225" y="9335"/>
            <a:chExt cx="2520" cy="1750"/>
          </a:xfrm>
        </p:grpSpPr>
        <p:sp>
          <p:nvSpPr>
            <p:cNvPr id="10" name="AutoShape 20" descr="2"/>
            <p:cNvSpPr>
              <a:spLocks noChangeArrowheads="1"/>
            </p:cNvSpPr>
            <p:nvPr/>
          </p:nvSpPr>
          <p:spPr bwMode="auto">
            <a:xfrm>
              <a:off x="5225" y="10185"/>
              <a:ext cx="2520" cy="900"/>
            </a:xfrm>
            <a:prstGeom prst="wave">
              <a:avLst>
                <a:gd name="adj1" fmla="val 20644"/>
                <a:gd name="adj2" fmla="val 0"/>
              </a:avLst>
            </a:prstGeom>
            <a:blipFill dpi="0" rotWithShape="0">
              <a:blip r:embed="rId2"/>
              <a:srcRect/>
              <a:stretch>
                <a:fillRect/>
              </a:stretch>
            </a:blipFill>
            <a:ln>
              <a:noFill/>
            </a:ln>
            <a:effectLst>
              <a:outerShdw dist="107763" dir="2700000" algn="ctr" rotWithShape="0">
                <a:srgbClr val="C0C0C0"/>
              </a:outerShdw>
            </a:effectLst>
            <a:extLst>
              <a:ext uri="{91240B29-F687-4F45-9708-019B960494DF}">
                <a14:hiddenLine xmlns:a14="http://schemas.microsoft.com/office/drawing/2010/main" w="9525">
                  <a:solidFill>
                    <a:srgbClr val="000099"/>
                  </a:solidFill>
                  <a:round/>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eaLnBrk="1" hangingPunct="1">
                <a:spcBef>
                  <a:spcPct val="0"/>
                </a:spcBef>
                <a:buFontTx/>
                <a:buNone/>
              </a:pPr>
              <a:endParaRPr lang="en-US" altLang="en-US" sz="1350">
                <a:solidFill>
                  <a:srgbClr val="000000"/>
                </a:solidFill>
                <a:latin typeface=".VnTime" pitchFamily="34" charset="0"/>
                <a:cs typeface="Arial" panose="020B0604020202020204" pitchFamily="34" charset="0"/>
              </a:endParaRPr>
            </a:p>
          </p:txBody>
        </p:sp>
        <p:pic>
          <p:nvPicPr>
            <p:cNvPr id="11" name="Picture 19" descr="cosmoS"/>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02" y="9335"/>
              <a:ext cx="1080" cy="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8" descr="BOOK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014" y="10122"/>
              <a:ext cx="1260" cy="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17" descr="BOOK1"/>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842" y="9848"/>
              <a:ext cx="1635" cy="7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16" descr="QUILLPEN"/>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615" y="9336"/>
              <a:ext cx="702" cy="1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Text Box 15"/>
            <p:cNvSpPr txBox="1">
              <a:spLocks noChangeArrowheads="1"/>
            </p:cNvSpPr>
            <p:nvPr/>
          </p:nvSpPr>
          <p:spPr bwMode="auto">
            <a:xfrm>
              <a:off x="5867" y="9897"/>
              <a:ext cx="900" cy="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algn="r">
                <a:spcBef>
                  <a:spcPct val="0"/>
                </a:spcBef>
                <a:buFontTx/>
                <a:buNone/>
              </a:pPr>
              <a:r>
                <a:rPr lang="vi-VN" altLang="en-US" sz="600" b="1">
                  <a:solidFill>
                    <a:srgbClr val="000000"/>
                  </a:solidFill>
                  <a:latin typeface="VNbangkok"/>
                  <a:cs typeface="Times New Roman" panose="02020603050405020304" pitchFamily="18" charset="0"/>
                </a:rPr>
                <a:t> </a:t>
              </a:r>
              <a:endParaRPr lang="vi-VN" altLang="en-US" sz="1350">
                <a:solidFill>
                  <a:srgbClr val="000000"/>
                </a:solidFill>
                <a:latin typeface=".VnTime" pitchFamily="34" charset="0"/>
                <a:cs typeface="Arial" panose="020B0604020202020204" pitchFamily="34" charset="0"/>
              </a:endParaRPr>
            </a:p>
          </p:txBody>
        </p:sp>
        <p:sp>
          <p:nvSpPr>
            <p:cNvPr id="16" name="Text Box 14"/>
            <p:cNvSpPr txBox="1">
              <a:spLocks noChangeArrowheads="1"/>
            </p:cNvSpPr>
            <p:nvPr/>
          </p:nvSpPr>
          <p:spPr bwMode="auto">
            <a:xfrm>
              <a:off x="6665" y="9863"/>
              <a:ext cx="577"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a:spcBef>
                  <a:spcPct val="0"/>
                </a:spcBef>
                <a:buFontTx/>
                <a:buNone/>
              </a:pPr>
              <a:endParaRPr lang="en-US" altLang="en-US" sz="1350">
                <a:solidFill>
                  <a:srgbClr val="000000"/>
                </a:solidFill>
                <a:latin typeface=".VnTime" pitchFamily="34" charset="0"/>
                <a:cs typeface="Arial" panose="020B0604020202020204" pitchFamily="34" charset="0"/>
              </a:endParaRPr>
            </a:p>
          </p:txBody>
        </p:sp>
        <p:sp>
          <p:nvSpPr>
            <p:cNvPr id="17" name="WordArt 13"/>
            <p:cNvSpPr>
              <a:spLocks noChangeArrowheads="1" noChangeShapeType="1" noTextEdit="1"/>
            </p:cNvSpPr>
            <p:nvPr/>
          </p:nvSpPr>
          <p:spPr bwMode="auto">
            <a:xfrm rot="1334491">
              <a:off x="6130" y="10696"/>
              <a:ext cx="600" cy="125"/>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9282"/>
                </a:avLst>
              </a:prstTxWarp>
            </a:bodyPr>
            <a:lstStyle/>
            <a:p>
              <a:pPr algn="ctr"/>
              <a:r>
                <a:rPr lang="en-US" sz="2700" b="1" kern="10">
                  <a:solidFill>
                    <a:srgbClr val="FFFFFF"/>
                  </a:solidFill>
                  <a:latin typeface="VNbritannic"/>
                </a:rPr>
                <a:t>NÀM </a:t>
              </a:r>
            </a:p>
          </p:txBody>
        </p:sp>
        <p:sp>
          <p:nvSpPr>
            <p:cNvPr id="18" name="Text Box 12"/>
            <p:cNvSpPr txBox="1">
              <a:spLocks noChangeArrowheads="1"/>
            </p:cNvSpPr>
            <p:nvPr/>
          </p:nvSpPr>
          <p:spPr bwMode="auto">
            <a:xfrm>
              <a:off x="6623" y="10049"/>
              <a:ext cx="720" cy="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a:spcBef>
                  <a:spcPct val="0"/>
                </a:spcBef>
                <a:buFontTx/>
                <a:buNone/>
              </a:pPr>
              <a:endParaRPr lang="en-US" altLang="en-US" sz="1350">
                <a:solidFill>
                  <a:srgbClr val="000000"/>
                </a:solidFill>
                <a:latin typeface=".VnTime" pitchFamily="34" charset="0"/>
                <a:cs typeface="Arial" panose="020B0604020202020204" pitchFamily="34" charset="0"/>
              </a:endParaRPr>
            </a:p>
          </p:txBody>
        </p:sp>
      </p:grpSp>
      <p:sp>
        <p:nvSpPr>
          <p:cNvPr id="19" name="AutoShape 4"/>
          <p:cNvSpPr>
            <a:spLocks noChangeAspect="1" noChangeArrowheads="1"/>
          </p:cNvSpPr>
          <p:nvPr/>
        </p:nvSpPr>
        <p:spPr bwMode="auto">
          <a:xfrm>
            <a:off x="3625779" y="3285289"/>
            <a:ext cx="5400675" cy="85725"/>
          </a:xfrm>
          <a:prstGeom prst="flowChartPredefinedProcess">
            <a:avLst/>
          </a:prstGeom>
          <a:gradFill rotWithShape="0">
            <a:gsLst>
              <a:gs pos="0">
                <a:srgbClr val="000000"/>
              </a:gs>
              <a:gs pos="10001">
                <a:srgbClr val="000040"/>
              </a:gs>
              <a:gs pos="25000">
                <a:srgbClr val="400040"/>
              </a:gs>
              <a:gs pos="37500">
                <a:srgbClr val="8F0040"/>
              </a:gs>
              <a:gs pos="45000">
                <a:srgbClr val="F27300"/>
              </a:gs>
              <a:gs pos="50000">
                <a:srgbClr val="FFBF00"/>
              </a:gs>
              <a:gs pos="55000">
                <a:srgbClr val="F27300"/>
              </a:gs>
              <a:gs pos="62500">
                <a:srgbClr val="8F0040"/>
              </a:gs>
              <a:gs pos="75000">
                <a:srgbClr val="400040"/>
              </a:gs>
              <a:gs pos="89999">
                <a:srgbClr val="000040"/>
              </a:gs>
              <a:gs pos="100000">
                <a:srgbClr val="000000"/>
              </a:gs>
            </a:gsLst>
            <a:lin ang="54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eaLnBrk="1" hangingPunct="1">
              <a:spcBef>
                <a:spcPct val="0"/>
              </a:spcBef>
              <a:buFontTx/>
              <a:buNone/>
            </a:pPr>
            <a:endParaRPr lang="en-US" altLang="en-US" sz="1350">
              <a:solidFill>
                <a:srgbClr val="FF0000"/>
              </a:solidFill>
              <a:latin typeface=".VnTime" pitchFamily="34" charset="0"/>
              <a:cs typeface="Arial" panose="020B0604020202020204" pitchFamily="34" charset="0"/>
            </a:endParaRPr>
          </a:p>
        </p:txBody>
      </p:sp>
      <p:sp>
        <p:nvSpPr>
          <p:cNvPr id="20" name="WordArt 4"/>
          <p:cNvSpPr>
            <a:spLocks noChangeArrowheads="1" noChangeShapeType="1" noTextEdit="1"/>
          </p:cNvSpPr>
          <p:nvPr/>
        </p:nvSpPr>
        <p:spPr bwMode="auto">
          <a:xfrm>
            <a:off x="8165206" y="5023146"/>
            <a:ext cx="3747752" cy="741531"/>
          </a:xfrm>
          <a:prstGeom prst="rect">
            <a:avLst/>
          </a:prstGeom>
        </p:spPr>
        <p:txBody>
          <a:bodyPr wrap="none" fromWordArt="1">
            <a:prstTxWarp prst="textPlain">
              <a:avLst>
                <a:gd name="adj" fmla="val 50000"/>
              </a:avLst>
            </a:prstTxWarp>
          </a:bodyPr>
          <a:lstStyle/>
          <a:p>
            <a:pPr algn="ctr"/>
            <a:r>
              <a:rPr lang="vi-VN" sz="2700" kern="10" dirty="0">
                <a:ln w="9525">
                  <a:solidFill>
                    <a:srgbClr val="000000"/>
                  </a:solidFill>
                  <a:round/>
                  <a:headEnd/>
                  <a:tailEnd/>
                </a:ln>
                <a:solidFill>
                  <a:srgbClr val="00FF00"/>
                </a:solidFill>
                <a:latin typeface="Arial Đen"/>
              </a:rPr>
              <a:t>Giảng viên</a:t>
            </a:r>
          </a:p>
          <a:p>
            <a:pPr algn="ctr"/>
            <a:r>
              <a:rPr lang="vi-VN" sz="2700" kern="10" dirty="0">
                <a:ln w="9525">
                  <a:solidFill>
                    <a:srgbClr val="000000"/>
                  </a:solidFill>
                  <a:round/>
                  <a:headEnd/>
                  <a:tailEnd/>
                </a:ln>
                <a:solidFill>
                  <a:srgbClr val="00FF00"/>
                </a:solidFill>
                <a:latin typeface="Arial Đen"/>
              </a:rPr>
              <a:t> HOÀNG THỊ TRANG</a:t>
            </a:r>
            <a:endParaRPr lang="en-US" sz="2700" kern="10" dirty="0">
              <a:ln w="9525">
                <a:solidFill>
                  <a:srgbClr val="000000"/>
                </a:solidFill>
                <a:round/>
                <a:headEnd/>
                <a:tailEnd/>
              </a:ln>
              <a:solidFill>
                <a:srgbClr val="00FF00"/>
              </a:solidFill>
              <a:latin typeface="Arial Đen"/>
            </a:endParaRPr>
          </a:p>
        </p:txBody>
      </p:sp>
      <p:sp>
        <p:nvSpPr>
          <p:cNvPr id="21" name="Rectangle 20"/>
          <p:cNvSpPr/>
          <p:nvPr/>
        </p:nvSpPr>
        <p:spPr>
          <a:xfrm>
            <a:off x="275800" y="280172"/>
            <a:ext cx="9910342" cy="830997"/>
          </a:xfrm>
          <a:prstGeom prst="rect">
            <a:avLst/>
          </a:prstGeom>
        </p:spPr>
        <p:txBody>
          <a:bodyPr wrap="square">
            <a:spAutoFit/>
          </a:bodyPr>
          <a:lstStyle/>
          <a:p>
            <a:pPr algn="ctr">
              <a:defRPr/>
            </a:pPr>
            <a:r>
              <a:rPr lang="en-US" altLang="en-US" sz="2400" b="1" dirty="0">
                <a:solidFill>
                  <a:prstClr val="white"/>
                </a:solidFill>
                <a:ea typeface="Calibri" pitchFamily="34" charset="0"/>
                <a:cs typeface="Times New Roman" pitchFamily="18" charset="0"/>
              </a:rPr>
              <a:t>TRƯỜNG ĐẠI HỌC CÔNG THƯƠNG  TP.HỒ CHÍ MINH</a:t>
            </a:r>
          </a:p>
          <a:p>
            <a:pPr algn="ctr">
              <a:defRPr/>
            </a:pPr>
            <a:r>
              <a:rPr lang="en-US" altLang="en-US" sz="2400" b="1">
                <a:solidFill>
                  <a:prstClr val="white"/>
                </a:solidFill>
                <a:ea typeface="Calibri" pitchFamily="34" charset="0"/>
                <a:cs typeface="Times New Roman" pitchFamily="18" charset="0"/>
              </a:rPr>
              <a:t>KHOA LÝ LUẬN CHÍNH TRỊ </a:t>
            </a:r>
            <a:endParaRPr lang="en-US" altLang="en-US" sz="2400" b="1" dirty="0">
              <a:solidFill>
                <a:prstClr val="white"/>
              </a:solidFill>
              <a:ea typeface="Calibri" pitchFamily="34" charset="0"/>
              <a:cs typeface="Times New Roman" pitchFamily="18" charset="0"/>
            </a:endParaRPr>
          </a:p>
        </p:txBody>
      </p:sp>
      <p:grpSp>
        <p:nvGrpSpPr>
          <p:cNvPr id="24" name="Group 23">
            <a:extLst>
              <a:ext uri="{FF2B5EF4-FFF2-40B4-BE49-F238E27FC236}">
                <a16:creationId xmlns:a16="http://schemas.microsoft.com/office/drawing/2014/main" id="{7E1AA285-90AD-4A5E-BE92-EB69D454AF01}"/>
              </a:ext>
            </a:extLst>
          </p:cNvPr>
          <p:cNvGrpSpPr/>
          <p:nvPr/>
        </p:nvGrpSpPr>
        <p:grpSpPr>
          <a:xfrm>
            <a:off x="68305" y="5714980"/>
            <a:ext cx="3963237" cy="633464"/>
            <a:chOff x="3960971" y="2767117"/>
            <a:chExt cx="4267200" cy="1321489"/>
          </a:xfrm>
          <a:solidFill>
            <a:srgbClr val="9900CC"/>
          </a:solidFill>
        </p:grpSpPr>
        <p:sp>
          <p:nvSpPr>
            <p:cNvPr id="25" name="Freeform: Shape 146">
              <a:extLst>
                <a:ext uri="{FF2B5EF4-FFF2-40B4-BE49-F238E27FC236}">
                  <a16:creationId xmlns:a16="http://schemas.microsoft.com/office/drawing/2014/main" id="{0372E30A-71E7-4290-9400-9976481B1E89}"/>
                </a:ext>
              </a:extLst>
            </p:cNvPr>
            <p:cNvSpPr/>
            <p:nvPr/>
          </p:nvSpPr>
          <p:spPr>
            <a:xfrm>
              <a:off x="4049553" y="3359522"/>
              <a:ext cx="4086225" cy="657225"/>
            </a:xfrm>
            <a:custGeom>
              <a:avLst/>
              <a:gdLst>
                <a:gd name="connsiteX0" fmla="*/ 3881914 w 4086225"/>
                <a:gd name="connsiteY0" fmla="*/ 86622 h 657225"/>
                <a:gd name="connsiteX1" fmla="*/ 2049304 w 4086225"/>
                <a:gd name="connsiteY1" fmla="*/ 319032 h 657225"/>
                <a:gd name="connsiteX2" fmla="*/ 2049304 w 4086225"/>
                <a:gd name="connsiteY2" fmla="*/ 313317 h 657225"/>
                <a:gd name="connsiteX3" fmla="*/ 210979 w 4086225"/>
                <a:gd name="connsiteY3" fmla="*/ 78050 h 657225"/>
                <a:gd name="connsiteX4" fmla="*/ 7144 w 4086225"/>
                <a:gd name="connsiteY4" fmla="*/ 603830 h 657225"/>
                <a:gd name="connsiteX5" fmla="*/ 1779746 w 4086225"/>
                <a:gd name="connsiteY5" fmla="*/ 375230 h 657225"/>
                <a:gd name="connsiteX6" fmla="*/ 2043589 w 4086225"/>
                <a:gd name="connsiteY6" fmla="*/ 643835 h 657225"/>
                <a:gd name="connsiteX7" fmla="*/ 2043589 w 4086225"/>
                <a:gd name="connsiteY7" fmla="*/ 652407 h 657225"/>
                <a:gd name="connsiteX8" fmla="*/ 2312194 w 4086225"/>
                <a:gd name="connsiteY8" fmla="*/ 383802 h 657225"/>
                <a:gd name="connsiteX9" fmla="*/ 4084796 w 4086225"/>
                <a:gd name="connsiteY9" fmla="*/ 612402 h 657225"/>
                <a:gd name="connsiteX10" fmla="*/ 3881914 w 4086225"/>
                <a:gd name="connsiteY10" fmla="*/ 86622 h 65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6225" h="657225">
                  <a:moveTo>
                    <a:pt x="3881914" y="86622"/>
                  </a:moveTo>
                  <a:cubicBezTo>
                    <a:pt x="3555206" y="-1960"/>
                    <a:pt x="2711291" y="-80065"/>
                    <a:pt x="2049304" y="319032"/>
                  </a:cubicBezTo>
                  <a:lnTo>
                    <a:pt x="2049304" y="313317"/>
                  </a:lnTo>
                  <a:cubicBezTo>
                    <a:pt x="1385411" y="-88638"/>
                    <a:pt x="538639" y="-9580"/>
                    <a:pt x="210979" y="78050"/>
                  </a:cubicBezTo>
                  <a:cubicBezTo>
                    <a:pt x="210979" y="78050"/>
                    <a:pt x="17621" y="294267"/>
                    <a:pt x="7144" y="603830"/>
                  </a:cubicBezTo>
                  <a:lnTo>
                    <a:pt x="1779746" y="375230"/>
                  </a:lnTo>
                  <a:cubicBezTo>
                    <a:pt x="1779746" y="521915"/>
                    <a:pt x="1897856" y="640977"/>
                    <a:pt x="2043589" y="643835"/>
                  </a:cubicBezTo>
                  <a:lnTo>
                    <a:pt x="2043589" y="652407"/>
                  </a:lnTo>
                  <a:cubicBezTo>
                    <a:pt x="2192179" y="652407"/>
                    <a:pt x="2312194" y="532392"/>
                    <a:pt x="2312194" y="383802"/>
                  </a:cubicBezTo>
                  <a:lnTo>
                    <a:pt x="4084796" y="612402"/>
                  </a:lnTo>
                  <a:cubicBezTo>
                    <a:pt x="4076224" y="302840"/>
                    <a:pt x="3881914" y="86622"/>
                    <a:pt x="3881914" y="86622"/>
                  </a:cubicBezTo>
                  <a:close/>
                </a:path>
              </a:pathLst>
            </a:custGeom>
            <a:grpFill/>
            <a:ln w="9525" cap="flat">
              <a:noFill/>
              <a:prstDash val="solid"/>
              <a:miter/>
            </a:ln>
          </p:spPr>
          <p:txBody>
            <a:bodyPr rtlCol="0" anchor="ctr"/>
            <a:lstStyle/>
            <a:p>
              <a:endParaRPr lang="en-US" sz="1200">
                <a:solidFill>
                  <a:prstClr val="black"/>
                </a:solidFill>
              </a:endParaRPr>
            </a:p>
          </p:txBody>
        </p:sp>
        <p:sp>
          <p:nvSpPr>
            <p:cNvPr id="26" name="Freeform: Shape 147">
              <a:extLst>
                <a:ext uri="{FF2B5EF4-FFF2-40B4-BE49-F238E27FC236}">
                  <a16:creationId xmlns:a16="http://schemas.microsoft.com/office/drawing/2014/main" id="{51C4A27E-D425-4D9B-B3E3-77B704ABD65D}"/>
                </a:ext>
              </a:extLst>
            </p:cNvPr>
            <p:cNvSpPr/>
            <p:nvPr/>
          </p:nvSpPr>
          <p:spPr>
            <a:xfrm>
              <a:off x="3960971" y="3698081"/>
              <a:ext cx="4267200" cy="390525"/>
            </a:xfrm>
            <a:custGeom>
              <a:avLst/>
              <a:gdLst>
                <a:gd name="connsiteX0" fmla="*/ 2127409 w 4267200"/>
                <a:gd name="connsiteY0" fmla="*/ 389096 h 390525"/>
                <a:gd name="connsiteX1" fmla="*/ 1806416 w 4267200"/>
                <a:gd name="connsiteY1" fmla="*/ 120491 h 390525"/>
                <a:gd name="connsiteX2" fmla="*/ 51911 w 4267200"/>
                <a:gd name="connsiteY2" fmla="*/ 330041 h 390525"/>
                <a:gd name="connsiteX3" fmla="*/ 7144 w 4267200"/>
                <a:gd name="connsiteY3" fmla="*/ 294799 h 390525"/>
                <a:gd name="connsiteX4" fmla="*/ 7144 w 4267200"/>
                <a:gd name="connsiteY4" fmla="*/ 251936 h 390525"/>
                <a:gd name="connsiteX5" fmla="*/ 51911 w 4267200"/>
                <a:gd name="connsiteY5" fmla="*/ 216694 h 390525"/>
                <a:gd name="connsiteX6" fmla="*/ 1859756 w 4267200"/>
                <a:gd name="connsiteY6" fmla="*/ 7144 h 390525"/>
                <a:gd name="connsiteX7" fmla="*/ 1915954 w 4267200"/>
                <a:gd name="connsiteY7" fmla="*/ 65246 h 390525"/>
                <a:gd name="connsiteX8" fmla="*/ 2127409 w 4267200"/>
                <a:gd name="connsiteY8" fmla="*/ 275749 h 390525"/>
                <a:gd name="connsiteX9" fmla="*/ 2338864 w 4267200"/>
                <a:gd name="connsiteY9" fmla="*/ 65246 h 390525"/>
                <a:gd name="connsiteX10" fmla="*/ 2395061 w 4267200"/>
                <a:gd name="connsiteY10" fmla="*/ 7144 h 390525"/>
                <a:gd name="connsiteX11" fmla="*/ 4231482 w 4267200"/>
                <a:gd name="connsiteY11" fmla="*/ 216694 h 390525"/>
                <a:gd name="connsiteX12" fmla="*/ 4266724 w 4267200"/>
                <a:gd name="connsiteY12" fmla="*/ 251936 h 390525"/>
                <a:gd name="connsiteX13" fmla="*/ 4266724 w 4267200"/>
                <a:gd name="connsiteY13" fmla="*/ 294799 h 390525"/>
                <a:gd name="connsiteX14" fmla="*/ 4231482 w 4267200"/>
                <a:gd name="connsiteY14" fmla="*/ 330041 h 390525"/>
                <a:gd name="connsiteX15" fmla="*/ 2448401 w 4267200"/>
                <a:gd name="connsiteY15" fmla="*/ 120491 h 390525"/>
                <a:gd name="connsiteX16" fmla="*/ 2127409 w 4267200"/>
                <a:gd name="connsiteY16" fmla="*/ 389096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67200" h="390525">
                  <a:moveTo>
                    <a:pt x="2127409" y="389096"/>
                  </a:moveTo>
                  <a:cubicBezTo>
                    <a:pt x="1967389" y="389096"/>
                    <a:pt x="1834039" y="272891"/>
                    <a:pt x="1806416" y="120491"/>
                  </a:cubicBezTo>
                  <a:lnTo>
                    <a:pt x="51911" y="330041"/>
                  </a:lnTo>
                  <a:cubicBezTo>
                    <a:pt x="31909" y="330041"/>
                    <a:pt x="7144" y="313849"/>
                    <a:pt x="7144" y="294799"/>
                  </a:cubicBezTo>
                  <a:lnTo>
                    <a:pt x="7144" y="251936"/>
                  </a:lnTo>
                  <a:cubicBezTo>
                    <a:pt x="7144" y="231934"/>
                    <a:pt x="32861" y="216694"/>
                    <a:pt x="51911" y="216694"/>
                  </a:cubicBezTo>
                  <a:lnTo>
                    <a:pt x="1859756" y="7144"/>
                  </a:lnTo>
                  <a:cubicBezTo>
                    <a:pt x="1891189" y="7144"/>
                    <a:pt x="1915954" y="32861"/>
                    <a:pt x="1915954" y="65246"/>
                  </a:cubicBezTo>
                  <a:cubicBezTo>
                    <a:pt x="1915954" y="181451"/>
                    <a:pt x="2011204" y="275749"/>
                    <a:pt x="2127409" y="275749"/>
                  </a:cubicBezTo>
                  <a:cubicBezTo>
                    <a:pt x="2243614" y="275749"/>
                    <a:pt x="2338864" y="181451"/>
                    <a:pt x="2338864" y="65246"/>
                  </a:cubicBezTo>
                  <a:cubicBezTo>
                    <a:pt x="2338864" y="33814"/>
                    <a:pt x="2363629" y="7144"/>
                    <a:pt x="2395061" y="7144"/>
                  </a:cubicBezTo>
                  <a:lnTo>
                    <a:pt x="4231482" y="216694"/>
                  </a:lnTo>
                  <a:cubicBezTo>
                    <a:pt x="4251484" y="216694"/>
                    <a:pt x="4266724" y="232886"/>
                    <a:pt x="4266724" y="251936"/>
                  </a:cubicBezTo>
                  <a:lnTo>
                    <a:pt x="4266724" y="294799"/>
                  </a:lnTo>
                  <a:cubicBezTo>
                    <a:pt x="4266724" y="314801"/>
                    <a:pt x="4250532" y="330041"/>
                    <a:pt x="4231482" y="330041"/>
                  </a:cubicBezTo>
                  <a:lnTo>
                    <a:pt x="2448401" y="120491"/>
                  </a:lnTo>
                  <a:cubicBezTo>
                    <a:pt x="2420779" y="272891"/>
                    <a:pt x="2287429" y="389096"/>
                    <a:pt x="2127409" y="389096"/>
                  </a:cubicBezTo>
                  <a:close/>
                </a:path>
              </a:pathLst>
            </a:custGeom>
            <a:grpFill/>
            <a:ln w="9525" cap="flat">
              <a:noFill/>
              <a:prstDash val="solid"/>
              <a:miter/>
            </a:ln>
          </p:spPr>
          <p:txBody>
            <a:bodyPr rtlCol="0" anchor="ctr"/>
            <a:lstStyle/>
            <a:p>
              <a:endParaRPr lang="en-US" sz="1200">
                <a:solidFill>
                  <a:prstClr val="black"/>
                </a:solidFill>
              </a:endParaRPr>
            </a:p>
          </p:txBody>
        </p:sp>
        <p:sp>
          <p:nvSpPr>
            <p:cNvPr id="27" name="Freeform: Shape 148">
              <a:extLst>
                <a:ext uri="{FF2B5EF4-FFF2-40B4-BE49-F238E27FC236}">
                  <a16:creationId xmlns:a16="http://schemas.microsoft.com/office/drawing/2014/main" id="{037E5CFC-DBDF-4BA3-8214-83D6D0BA920A}"/>
                </a:ext>
              </a:extLst>
            </p:cNvPr>
            <p:cNvSpPr/>
            <p:nvPr/>
          </p:nvSpPr>
          <p:spPr>
            <a:xfrm>
              <a:off x="6068849" y="2857621"/>
              <a:ext cx="1809750" cy="857250"/>
            </a:xfrm>
            <a:custGeom>
              <a:avLst/>
              <a:gdLst>
                <a:gd name="connsiteX0" fmla="*/ 1806416 w 1809750"/>
                <a:gd name="connsiteY0" fmla="*/ 463748 h 857250"/>
                <a:gd name="connsiteX1" fmla="*/ 423386 w 1809750"/>
                <a:gd name="connsiteY1" fmla="*/ 638056 h 857250"/>
                <a:gd name="connsiteX2" fmla="*/ 437674 w 1809750"/>
                <a:gd name="connsiteY2" fmla="*/ 632341 h 857250"/>
                <a:gd name="connsiteX3" fmla="*/ 1751171 w 1809750"/>
                <a:gd name="connsiteY3" fmla="*/ 395168 h 857250"/>
                <a:gd name="connsiteX4" fmla="*/ 1769269 w 1809750"/>
                <a:gd name="connsiteY4" fmla="*/ 375166 h 857250"/>
                <a:gd name="connsiteX5" fmla="*/ 1749266 w 1809750"/>
                <a:gd name="connsiteY5" fmla="*/ 357068 h 857250"/>
                <a:gd name="connsiteX6" fmla="*/ 421481 w 1809750"/>
                <a:gd name="connsiteY6" fmla="*/ 598051 h 857250"/>
                <a:gd name="connsiteX7" fmla="*/ 343376 w 1809750"/>
                <a:gd name="connsiteY7" fmla="*/ 631388 h 857250"/>
                <a:gd name="connsiteX8" fmla="*/ 1721644 w 1809750"/>
                <a:gd name="connsiteY8" fmla="*/ 305633 h 857250"/>
                <a:gd name="connsiteX9" fmla="*/ 1726406 w 1809750"/>
                <a:gd name="connsiteY9" fmla="*/ 300871 h 857250"/>
                <a:gd name="connsiteX10" fmla="*/ 1721644 w 1809750"/>
                <a:gd name="connsiteY10" fmla="*/ 296108 h 857250"/>
                <a:gd name="connsiteX11" fmla="*/ 381476 w 1809750"/>
                <a:gd name="connsiteY11" fmla="*/ 603766 h 857250"/>
                <a:gd name="connsiteX12" fmla="*/ 454819 w 1809750"/>
                <a:gd name="connsiteY12" fmla="*/ 566618 h 857250"/>
                <a:gd name="connsiteX13" fmla="*/ 1654016 w 1809750"/>
                <a:gd name="connsiteY13" fmla="*/ 252293 h 857250"/>
                <a:gd name="connsiteX14" fmla="*/ 1671161 w 1809750"/>
                <a:gd name="connsiteY14" fmla="*/ 232291 h 857250"/>
                <a:gd name="connsiteX15" fmla="*/ 1650206 w 1809750"/>
                <a:gd name="connsiteY15" fmla="*/ 214193 h 857250"/>
                <a:gd name="connsiteX16" fmla="*/ 435769 w 1809750"/>
                <a:gd name="connsiteY16" fmla="*/ 532328 h 857250"/>
                <a:gd name="connsiteX17" fmla="*/ 104299 w 1809750"/>
                <a:gd name="connsiteY17" fmla="*/ 725686 h 857250"/>
                <a:gd name="connsiteX18" fmla="*/ 1428274 w 1809750"/>
                <a:gd name="connsiteY18" fmla="*/ 17026 h 857250"/>
                <a:gd name="connsiteX19" fmla="*/ 1431131 w 1809750"/>
                <a:gd name="connsiteY19" fmla="*/ 10358 h 857250"/>
                <a:gd name="connsiteX20" fmla="*/ 1424464 w 1809750"/>
                <a:gd name="connsiteY20" fmla="*/ 7501 h 857250"/>
                <a:gd name="connsiteX21" fmla="*/ 57626 w 1809750"/>
                <a:gd name="connsiteY21" fmla="*/ 759023 h 857250"/>
                <a:gd name="connsiteX22" fmla="*/ 9049 w 1809750"/>
                <a:gd name="connsiteY22" fmla="*/ 799028 h 857250"/>
                <a:gd name="connsiteX23" fmla="*/ 21431 w 1809750"/>
                <a:gd name="connsiteY23" fmla="*/ 812363 h 857250"/>
                <a:gd name="connsiteX24" fmla="*/ 7144 w 1809750"/>
                <a:gd name="connsiteY24" fmla="*/ 823793 h 857250"/>
                <a:gd name="connsiteX25" fmla="*/ 31909 w 1809750"/>
                <a:gd name="connsiteY25" fmla="*/ 852368 h 857250"/>
                <a:gd name="connsiteX26" fmla="*/ 327184 w 1809750"/>
                <a:gd name="connsiteY26" fmla="*/ 679013 h 857250"/>
                <a:gd name="connsiteX27" fmla="*/ 330994 w 1809750"/>
                <a:gd name="connsiteY27" fmla="*/ 681871 h 857250"/>
                <a:gd name="connsiteX28" fmla="*/ 332899 w 1809750"/>
                <a:gd name="connsiteY28" fmla="*/ 681871 h 857250"/>
                <a:gd name="connsiteX29" fmla="*/ 1805464 w 1809750"/>
                <a:gd name="connsiteY29" fmla="*/ 472321 h 857250"/>
                <a:gd name="connsiteX30" fmla="*/ 1810226 w 1809750"/>
                <a:gd name="connsiteY30" fmla="*/ 467558 h 857250"/>
                <a:gd name="connsiteX31" fmla="*/ 1806416 w 1809750"/>
                <a:gd name="connsiteY31" fmla="*/ 463748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09750" h="857250">
                  <a:moveTo>
                    <a:pt x="1806416" y="463748"/>
                  </a:moveTo>
                  <a:cubicBezTo>
                    <a:pt x="1798796" y="463748"/>
                    <a:pt x="1060609" y="411361"/>
                    <a:pt x="423386" y="638056"/>
                  </a:cubicBezTo>
                  <a:cubicBezTo>
                    <a:pt x="428149" y="636151"/>
                    <a:pt x="432911" y="634246"/>
                    <a:pt x="437674" y="632341"/>
                  </a:cubicBezTo>
                  <a:cubicBezTo>
                    <a:pt x="691039" y="529471"/>
                    <a:pt x="1122521" y="420886"/>
                    <a:pt x="1751171" y="395168"/>
                  </a:cubicBezTo>
                  <a:cubicBezTo>
                    <a:pt x="1761649" y="395168"/>
                    <a:pt x="1770221" y="385643"/>
                    <a:pt x="1769269" y="375166"/>
                  </a:cubicBezTo>
                  <a:cubicBezTo>
                    <a:pt x="1769269" y="364688"/>
                    <a:pt x="1759744" y="356116"/>
                    <a:pt x="1749266" y="357068"/>
                  </a:cubicBezTo>
                  <a:cubicBezTo>
                    <a:pt x="1114901" y="383738"/>
                    <a:pt x="676751" y="494228"/>
                    <a:pt x="421481" y="598051"/>
                  </a:cubicBezTo>
                  <a:cubicBezTo>
                    <a:pt x="393859" y="609481"/>
                    <a:pt x="368141" y="619958"/>
                    <a:pt x="343376" y="631388"/>
                  </a:cubicBezTo>
                  <a:cubicBezTo>
                    <a:pt x="999649" y="316111"/>
                    <a:pt x="1713071" y="305633"/>
                    <a:pt x="1721644" y="305633"/>
                  </a:cubicBezTo>
                  <a:cubicBezTo>
                    <a:pt x="1724501" y="305633"/>
                    <a:pt x="1726406" y="303728"/>
                    <a:pt x="1726406" y="300871"/>
                  </a:cubicBezTo>
                  <a:cubicBezTo>
                    <a:pt x="1726406" y="298013"/>
                    <a:pt x="1724501" y="296108"/>
                    <a:pt x="1721644" y="296108"/>
                  </a:cubicBezTo>
                  <a:cubicBezTo>
                    <a:pt x="1713071" y="296108"/>
                    <a:pt x="1027271" y="306586"/>
                    <a:pt x="381476" y="603766"/>
                  </a:cubicBezTo>
                  <a:cubicBezTo>
                    <a:pt x="404336" y="591383"/>
                    <a:pt x="429101" y="579001"/>
                    <a:pt x="454819" y="566618"/>
                  </a:cubicBezTo>
                  <a:cubicBezTo>
                    <a:pt x="708184" y="443746"/>
                    <a:pt x="1073944" y="298013"/>
                    <a:pt x="1654016" y="252293"/>
                  </a:cubicBezTo>
                  <a:cubicBezTo>
                    <a:pt x="1664494" y="251341"/>
                    <a:pt x="1672114" y="242768"/>
                    <a:pt x="1671161" y="232291"/>
                  </a:cubicBezTo>
                  <a:cubicBezTo>
                    <a:pt x="1670209" y="221813"/>
                    <a:pt x="1660684" y="214193"/>
                    <a:pt x="1650206" y="214193"/>
                  </a:cubicBezTo>
                  <a:cubicBezTo>
                    <a:pt x="1062514" y="259913"/>
                    <a:pt x="691991" y="407551"/>
                    <a:pt x="435769" y="532328"/>
                  </a:cubicBezTo>
                  <a:cubicBezTo>
                    <a:pt x="284321" y="605671"/>
                    <a:pt x="174784" y="676156"/>
                    <a:pt x="104299" y="725686"/>
                  </a:cubicBezTo>
                  <a:cubicBezTo>
                    <a:pt x="620554" y="206573"/>
                    <a:pt x="1420654" y="19883"/>
                    <a:pt x="1428274" y="17026"/>
                  </a:cubicBezTo>
                  <a:cubicBezTo>
                    <a:pt x="1431131" y="16073"/>
                    <a:pt x="1432084" y="13216"/>
                    <a:pt x="1431131" y="10358"/>
                  </a:cubicBezTo>
                  <a:cubicBezTo>
                    <a:pt x="1430179" y="7501"/>
                    <a:pt x="1427321" y="6548"/>
                    <a:pt x="1424464" y="7501"/>
                  </a:cubicBezTo>
                  <a:cubicBezTo>
                    <a:pt x="1415891" y="11311"/>
                    <a:pt x="573881" y="207526"/>
                    <a:pt x="57626" y="759023"/>
                  </a:cubicBezTo>
                  <a:cubicBezTo>
                    <a:pt x="27146" y="782836"/>
                    <a:pt x="10954" y="797123"/>
                    <a:pt x="9049" y="799028"/>
                  </a:cubicBezTo>
                  <a:lnTo>
                    <a:pt x="21431" y="812363"/>
                  </a:lnTo>
                  <a:cubicBezTo>
                    <a:pt x="12859" y="819031"/>
                    <a:pt x="8096" y="822841"/>
                    <a:pt x="7144" y="823793"/>
                  </a:cubicBezTo>
                  <a:lnTo>
                    <a:pt x="31909" y="852368"/>
                  </a:lnTo>
                  <a:cubicBezTo>
                    <a:pt x="32861" y="851416"/>
                    <a:pt x="126206" y="772358"/>
                    <a:pt x="327184" y="679013"/>
                  </a:cubicBezTo>
                  <a:cubicBezTo>
                    <a:pt x="328136" y="680918"/>
                    <a:pt x="329089" y="681871"/>
                    <a:pt x="330994" y="681871"/>
                  </a:cubicBezTo>
                  <a:cubicBezTo>
                    <a:pt x="331946" y="681871"/>
                    <a:pt x="332899" y="681871"/>
                    <a:pt x="332899" y="681871"/>
                  </a:cubicBezTo>
                  <a:cubicBezTo>
                    <a:pt x="986314" y="414218"/>
                    <a:pt x="1797844" y="472321"/>
                    <a:pt x="1805464" y="472321"/>
                  </a:cubicBezTo>
                  <a:cubicBezTo>
                    <a:pt x="1808321" y="472321"/>
                    <a:pt x="1810226" y="470416"/>
                    <a:pt x="1810226" y="467558"/>
                  </a:cubicBezTo>
                  <a:cubicBezTo>
                    <a:pt x="1811179" y="465653"/>
                    <a:pt x="1808321" y="463748"/>
                    <a:pt x="1806416" y="463748"/>
                  </a:cubicBezTo>
                  <a:close/>
                </a:path>
              </a:pathLst>
            </a:custGeom>
            <a:grpFill/>
            <a:ln w="9525" cap="flat">
              <a:noFill/>
              <a:prstDash val="solid"/>
              <a:miter/>
            </a:ln>
          </p:spPr>
          <p:txBody>
            <a:bodyPr rtlCol="0" anchor="ctr"/>
            <a:lstStyle/>
            <a:p>
              <a:endParaRPr lang="en-US" sz="1200" dirty="0">
                <a:solidFill>
                  <a:prstClr val="black"/>
                </a:solidFill>
              </a:endParaRPr>
            </a:p>
          </p:txBody>
        </p:sp>
        <p:sp>
          <p:nvSpPr>
            <p:cNvPr id="28" name="Freeform: Shape 149">
              <a:extLst>
                <a:ext uri="{FF2B5EF4-FFF2-40B4-BE49-F238E27FC236}">
                  <a16:creationId xmlns:a16="http://schemas.microsoft.com/office/drawing/2014/main" id="{E898D73C-C3C1-4B5F-8BBB-8FD378963F43}"/>
                </a:ext>
              </a:extLst>
            </p:cNvPr>
            <p:cNvSpPr/>
            <p:nvPr/>
          </p:nvSpPr>
          <p:spPr>
            <a:xfrm>
              <a:off x="4297199" y="2767117"/>
              <a:ext cx="1809750" cy="942975"/>
            </a:xfrm>
            <a:custGeom>
              <a:avLst/>
              <a:gdLst>
                <a:gd name="connsiteX0" fmla="*/ 1811179 w 1809750"/>
                <a:gd name="connsiteY0" fmla="*/ 915250 h 942975"/>
                <a:gd name="connsiteX1" fmla="*/ 1796891 w 1809750"/>
                <a:gd name="connsiteY1" fmla="*/ 903820 h 942975"/>
                <a:gd name="connsiteX2" fmla="*/ 1809274 w 1809750"/>
                <a:gd name="connsiteY2" fmla="*/ 890485 h 942975"/>
                <a:gd name="connsiteX3" fmla="*/ 1779746 w 1809750"/>
                <a:gd name="connsiteY3" fmla="*/ 865720 h 942975"/>
                <a:gd name="connsiteX4" fmla="*/ 451009 w 1809750"/>
                <a:gd name="connsiteY4" fmla="*/ 7517 h 942975"/>
                <a:gd name="connsiteX5" fmla="*/ 444341 w 1809750"/>
                <a:gd name="connsiteY5" fmla="*/ 9422 h 942975"/>
                <a:gd name="connsiteX6" fmla="*/ 446246 w 1809750"/>
                <a:gd name="connsiteY6" fmla="*/ 16090 h 942975"/>
                <a:gd name="connsiteX7" fmla="*/ 1745456 w 1809750"/>
                <a:gd name="connsiteY7" fmla="*/ 839050 h 942975"/>
                <a:gd name="connsiteX8" fmla="*/ 1381601 w 1809750"/>
                <a:gd name="connsiteY8" fmla="*/ 621880 h 942975"/>
                <a:gd name="connsiteX9" fmla="*/ 168116 w 1809750"/>
                <a:gd name="connsiteY9" fmla="*/ 304697 h 942975"/>
                <a:gd name="connsiteX10" fmla="*/ 147161 w 1809750"/>
                <a:gd name="connsiteY10" fmla="*/ 322795 h 942975"/>
                <a:gd name="connsiteX11" fmla="*/ 164306 w 1809750"/>
                <a:gd name="connsiteY11" fmla="*/ 342797 h 942975"/>
                <a:gd name="connsiteX12" fmla="*/ 1363504 w 1809750"/>
                <a:gd name="connsiteY12" fmla="*/ 657122 h 942975"/>
                <a:gd name="connsiteX13" fmla="*/ 1436846 w 1809750"/>
                <a:gd name="connsiteY13" fmla="*/ 694270 h 942975"/>
                <a:gd name="connsiteX14" fmla="*/ 97631 w 1809750"/>
                <a:gd name="connsiteY14" fmla="*/ 385660 h 942975"/>
                <a:gd name="connsiteX15" fmla="*/ 92869 w 1809750"/>
                <a:gd name="connsiteY15" fmla="*/ 390422 h 942975"/>
                <a:gd name="connsiteX16" fmla="*/ 97631 w 1809750"/>
                <a:gd name="connsiteY16" fmla="*/ 395185 h 942975"/>
                <a:gd name="connsiteX17" fmla="*/ 1475899 w 1809750"/>
                <a:gd name="connsiteY17" fmla="*/ 720940 h 942975"/>
                <a:gd name="connsiteX18" fmla="*/ 1397794 w 1809750"/>
                <a:gd name="connsiteY18" fmla="*/ 687602 h 942975"/>
                <a:gd name="connsiteX19" fmla="*/ 70009 w 1809750"/>
                <a:gd name="connsiteY19" fmla="*/ 446620 h 942975"/>
                <a:gd name="connsiteX20" fmla="*/ 50006 w 1809750"/>
                <a:gd name="connsiteY20" fmla="*/ 464717 h 942975"/>
                <a:gd name="connsiteX21" fmla="*/ 68104 w 1809750"/>
                <a:gd name="connsiteY21" fmla="*/ 484720 h 942975"/>
                <a:gd name="connsiteX22" fmla="*/ 1381601 w 1809750"/>
                <a:gd name="connsiteY22" fmla="*/ 721892 h 942975"/>
                <a:gd name="connsiteX23" fmla="*/ 1395889 w 1809750"/>
                <a:gd name="connsiteY23" fmla="*/ 727607 h 942975"/>
                <a:gd name="connsiteX24" fmla="*/ 11906 w 1809750"/>
                <a:gd name="connsiteY24" fmla="*/ 554252 h 942975"/>
                <a:gd name="connsiteX25" fmla="*/ 7144 w 1809750"/>
                <a:gd name="connsiteY25" fmla="*/ 559015 h 942975"/>
                <a:gd name="connsiteX26" fmla="*/ 11906 w 1809750"/>
                <a:gd name="connsiteY26" fmla="*/ 563777 h 942975"/>
                <a:gd name="connsiteX27" fmla="*/ 1484471 w 1809750"/>
                <a:gd name="connsiteY27" fmla="*/ 773327 h 942975"/>
                <a:gd name="connsiteX28" fmla="*/ 1486376 w 1809750"/>
                <a:gd name="connsiteY28" fmla="*/ 773327 h 942975"/>
                <a:gd name="connsiteX29" fmla="*/ 1490186 w 1809750"/>
                <a:gd name="connsiteY29" fmla="*/ 770470 h 942975"/>
                <a:gd name="connsiteX30" fmla="*/ 1785461 w 1809750"/>
                <a:gd name="connsiteY30" fmla="*/ 943825 h 942975"/>
                <a:gd name="connsiteX31" fmla="*/ 1811179 w 1809750"/>
                <a:gd name="connsiteY31" fmla="*/ 915250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09750" h="942975">
                  <a:moveTo>
                    <a:pt x="1811179" y="915250"/>
                  </a:moveTo>
                  <a:cubicBezTo>
                    <a:pt x="1810226" y="914297"/>
                    <a:pt x="1805464" y="910487"/>
                    <a:pt x="1796891" y="903820"/>
                  </a:cubicBezTo>
                  <a:lnTo>
                    <a:pt x="1809274" y="890485"/>
                  </a:lnTo>
                  <a:cubicBezTo>
                    <a:pt x="1807369" y="889532"/>
                    <a:pt x="1797844" y="880007"/>
                    <a:pt x="1779746" y="865720"/>
                  </a:cubicBezTo>
                  <a:cubicBezTo>
                    <a:pt x="1303496" y="268502"/>
                    <a:pt x="459581" y="12280"/>
                    <a:pt x="451009" y="7517"/>
                  </a:cubicBezTo>
                  <a:cubicBezTo>
                    <a:pt x="448151" y="6565"/>
                    <a:pt x="446246" y="7517"/>
                    <a:pt x="444341" y="9422"/>
                  </a:cubicBezTo>
                  <a:cubicBezTo>
                    <a:pt x="443389" y="11327"/>
                    <a:pt x="444341" y="14185"/>
                    <a:pt x="446246" y="16090"/>
                  </a:cubicBezTo>
                  <a:cubicBezTo>
                    <a:pt x="453866" y="19900"/>
                    <a:pt x="1267301" y="266597"/>
                    <a:pt x="1745456" y="839050"/>
                  </a:cubicBezTo>
                  <a:cubicBezTo>
                    <a:pt x="1678781" y="789520"/>
                    <a:pt x="1558766" y="707605"/>
                    <a:pt x="1381601" y="621880"/>
                  </a:cubicBezTo>
                  <a:cubicBezTo>
                    <a:pt x="1126331" y="498055"/>
                    <a:pt x="754856" y="350417"/>
                    <a:pt x="168116" y="304697"/>
                  </a:cubicBezTo>
                  <a:cubicBezTo>
                    <a:pt x="157639" y="303745"/>
                    <a:pt x="148114" y="311365"/>
                    <a:pt x="147161" y="322795"/>
                  </a:cubicBezTo>
                  <a:cubicBezTo>
                    <a:pt x="146209" y="333272"/>
                    <a:pt x="153829" y="341845"/>
                    <a:pt x="164306" y="342797"/>
                  </a:cubicBezTo>
                  <a:cubicBezTo>
                    <a:pt x="744379" y="388517"/>
                    <a:pt x="1110139" y="534250"/>
                    <a:pt x="1363504" y="657122"/>
                  </a:cubicBezTo>
                  <a:cubicBezTo>
                    <a:pt x="1389221" y="669505"/>
                    <a:pt x="1413986" y="681887"/>
                    <a:pt x="1436846" y="694270"/>
                  </a:cubicBezTo>
                  <a:cubicBezTo>
                    <a:pt x="791051" y="396137"/>
                    <a:pt x="105251" y="385660"/>
                    <a:pt x="97631" y="385660"/>
                  </a:cubicBezTo>
                  <a:cubicBezTo>
                    <a:pt x="94774" y="385660"/>
                    <a:pt x="92869" y="387565"/>
                    <a:pt x="92869" y="390422"/>
                  </a:cubicBezTo>
                  <a:cubicBezTo>
                    <a:pt x="92869" y="393280"/>
                    <a:pt x="94774" y="395185"/>
                    <a:pt x="97631" y="395185"/>
                  </a:cubicBezTo>
                  <a:cubicBezTo>
                    <a:pt x="106204" y="395185"/>
                    <a:pt x="819626" y="405662"/>
                    <a:pt x="1475899" y="720940"/>
                  </a:cubicBezTo>
                  <a:cubicBezTo>
                    <a:pt x="1451134" y="710462"/>
                    <a:pt x="1425416" y="699032"/>
                    <a:pt x="1397794" y="687602"/>
                  </a:cubicBezTo>
                  <a:cubicBezTo>
                    <a:pt x="1141571" y="582827"/>
                    <a:pt x="704374" y="473290"/>
                    <a:pt x="70009" y="446620"/>
                  </a:cubicBezTo>
                  <a:cubicBezTo>
                    <a:pt x="59531" y="446620"/>
                    <a:pt x="50959" y="454240"/>
                    <a:pt x="50006" y="464717"/>
                  </a:cubicBezTo>
                  <a:cubicBezTo>
                    <a:pt x="50006" y="475195"/>
                    <a:pt x="57626" y="483767"/>
                    <a:pt x="68104" y="484720"/>
                  </a:cubicBezTo>
                  <a:cubicBezTo>
                    <a:pt x="695801" y="511390"/>
                    <a:pt x="1128236" y="619975"/>
                    <a:pt x="1381601" y="721892"/>
                  </a:cubicBezTo>
                  <a:cubicBezTo>
                    <a:pt x="1386364" y="723797"/>
                    <a:pt x="1391126" y="725702"/>
                    <a:pt x="1395889" y="727607"/>
                  </a:cubicBezTo>
                  <a:cubicBezTo>
                    <a:pt x="758666" y="501865"/>
                    <a:pt x="19526" y="554252"/>
                    <a:pt x="11906" y="554252"/>
                  </a:cubicBezTo>
                  <a:cubicBezTo>
                    <a:pt x="9049" y="554252"/>
                    <a:pt x="7144" y="556157"/>
                    <a:pt x="7144" y="559015"/>
                  </a:cubicBezTo>
                  <a:cubicBezTo>
                    <a:pt x="7144" y="561872"/>
                    <a:pt x="9049" y="563777"/>
                    <a:pt x="11906" y="563777"/>
                  </a:cubicBezTo>
                  <a:cubicBezTo>
                    <a:pt x="20479" y="563777"/>
                    <a:pt x="831056" y="505675"/>
                    <a:pt x="1484471" y="773327"/>
                  </a:cubicBezTo>
                  <a:cubicBezTo>
                    <a:pt x="1485424" y="773327"/>
                    <a:pt x="1486376" y="773327"/>
                    <a:pt x="1486376" y="773327"/>
                  </a:cubicBezTo>
                  <a:cubicBezTo>
                    <a:pt x="1488281" y="773327"/>
                    <a:pt x="1489234" y="772375"/>
                    <a:pt x="1490186" y="770470"/>
                  </a:cubicBezTo>
                  <a:cubicBezTo>
                    <a:pt x="1690211" y="863815"/>
                    <a:pt x="1783556" y="942872"/>
                    <a:pt x="1785461" y="943825"/>
                  </a:cubicBezTo>
                  <a:lnTo>
                    <a:pt x="1811179" y="915250"/>
                  </a:lnTo>
                  <a:close/>
                </a:path>
              </a:pathLst>
            </a:custGeom>
            <a:grpFill/>
            <a:ln w="9525" cap="flat">
              <a:noFill/>
              <a:prstDash val="solid"/>
              <a:miter/>
            </a:ln>
          </p:spPr>
          <p:txBody>
            <a:bodyPr rtlCol="0" anchor="ctr"/>
            <a:lstStyle/>
            <a:p>
              <a:endParaRPr lang="en-US" sz="1200" dirty="0">
                <a:solidFill>
                  <a:prstClr val="black"/>
                </a:solidFill>
              </a:endParaRPr>
            </a:p>
          </p:txBody>
        </p:sp>
      </p:grpSp>
      <p:grpSp>
        <p:nvGrpSpPr>
          <p:cNvPr id="29" name="Group 28">
            <a:extLst>
              <a:ext uri="{FF2B5EF4-FFF2-40B4-BE49-F238E27FC236}">
                <a16:creationId xmlns:a16="http://schemas.microsoft.com/office/drawing/2014/main" id="{AB418A56-7D2A-4130-8498-5C5D15390FEB}"/>
              </a:ext>
            </a:extLst>
          </p:cNvPr>
          <p:cNvGrpSpPr/>
          <p:nvPr/>
        </p:nvGrpSpPr>
        <p:grpSpPr>
          <a:xfrm rot="20788243">
            <a:off x="1745359" y="4348821"/>
            <a:ext cx="1631929" cy="1338054"/>
            <a:chOff x="8479089" y="1262387"/>
            <a:chExt cx="6147593" cy="5684813"/>
          </a:xfrm>
        </p:grpSpPr>
        <p:grpSp>
          <p:nvGrpSpPr>
            <p:cNvPr id="30" name="Group 29">
              <a:extLst>
                <a:ext uri="{FF2B5EF4-FFF2-40B4-BE49-F238E27FC236}">
                  <a16:creationId xmlns:a16="http://schemas.microsoft.com/office/drawing/2014/main" id="{6B738F09-BE00-45D3-88A5-FDB1618D8D19}"/>
                </a:ext>
              </a:extLst>
            </p:cNvPr>
            <p:cNvGrpSpPr/>
            <p:nvPr/>
          </p:nvGrpSpPr>
          <p:grpSpPr>
            <a:xfrm rot="20275744" flipH="1">
              <a:off x="9114364" y="4275293"/>
              <a:ext cx="965714" cy="1155036"/>
              <a:chOff x="5704433" y="717502"/>
              <a:chExt cx="7365528" cy="8809481"/>
            </a:xfrm>
          </p:grpSpPr>
          <p:sp>
            <p:nvSpPr>
              <p:cNvPr id="122" name="Freeform: Shape 138">
                <a:extLst>
                  <a:ext uri="{FF2B5EF4-FFF2-40B4-BE49-F238E27FC236}">
                    <a16:creationId xmlns:a16="http://schemas.microsoft.com/office/drawing/2014/main" id="{B7DC8659-9D27-456B-9E4E-B4A13119D357}"/>
                  </a:ext>
                </a:extLst>
              </p:cNvPr>
              <p:cNvSpPr/>
              <p:nvPr/>
            </p:nvSpPr>
            <p:spPr>
              <a:xfrm>
                <a:off x="11674968" y="8268753"/>
                <a:ext cx="765879" cy="1258230"/>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Lst>
                <a:ahLst/>
                <a:cxnLst>
                  <a:cxn ang="0">
                    <a:pos x="connsiteX0" y="connsiteY0"/>
                  </a:cxn>
                  <a:cxn ang="0">
                    <a:pos x="connsiteX1" y="connsiteY1"/>
                  </a:cxn>
                  <a:cxn ang="0">
                    <a:pos x="connsiteX2" y="connsiteY2"/>
                  </a:cxn>
                  <a:cxn ang="0">
                    <a:pos x="connsiteX3" y="connsiteY3"/>
                  </a:cxn>
                </a:cxnLst>
                <a:rect l="l" t="t" r="r" b="b"/>
                <a:pathLst>
                  <a:path w="266700" h="438150">
                    <a:moveTo>
                      <a:pt x="0" y="0"/>
                    </a:moveTo>
                    <a:lnTo>
                      <a:pt x="19050" y="438150"/>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23" name="Freeform: Shape 139">
                <a:extLst>
                  <a:ext uri="{FF2B5EF4-FFF2-40B4-BE49-F238E27FC236}">
                    <a16:creationId xmlns:a16="http://schemas.microsoft.com/office/drawing/2014/main" id="{3A8E1560-9381-49AF-96E5-169BE3FD3DCE}"/>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24" name="Freeform: Shape 140">
                <a:extLst>
                  <a:ext uri="{FF2B5EF4-FFF2-40B4-BE49-F238E27FC236}">
                    <a16:creationId xmlns:a16="http://schemas.microsoft.com/office/drawing/2014/main" id="{585072EC-EAC1-4A8C-A727-218C44150C9A}"/>
                  </a:ext>
                </a:extLst>
              </p:cNvPr>
              <p:cNvSpPr/>
              <p:nvPr/>
            </p:nvSpPr>
            <p:spPr>
              <a:xfrm>
                <a:off x="5704433" y="5540923"/>
                <a:ext cx="793232" cy="589649"/>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Lst>
                <a:ahLst/>
                <a:cxnLst>
                  <a:cxn ang="0">
                    <a:pos x="connsiteX0" y="connsiteY0"/>
                  </a:cxn>
                  <a:cxn ang="0">
                    <a:pos x="connsiteX1" y="connsiteY1"/>
                  </a:cxn>
                  <a:cxn ang="0">
                    <a:pos x="connsiteX2" y="connsiteY2"/>
                  </a:cxn>
                  <a:cxn ang="0">
                    <a:pos x="connsiteX3" y="connsiteY3"/>
                  </a:cxn>
                </a:cxnLst>
                <a:rect l="l" t="t" r="r" b="b"/>
                <a:pathLst>
                  <a:path w="276225" h="205332">
                    <a:moveTo>
                      <a:pt x="157232" y="0"/>
                    </a:moveTo>
                    <a:lnTo>
                      <a:pt x="0" y="205332"/>
                    </a:lnTo>
                    <a:lnTo>
                      <a:pt x="276225" y="157707"/>
                    </a:lnTo>
                    <a:lnTo>
                      <a:pt x="15723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25" name="Freeform: Shape 141">
                <a:extLst>
                  <a:ext uri="{FF2B5EF4-FFF2-40B4-BE49-F238E27FC236}">
                    <a16:creationId xmlns:a16="http://schemas.microsoft.com/office/drawing/2014/main" id="{2C63F105-6E15-46F1-9DCD-F9479B05DEE5}"/>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26" name="Freeform: Shape 142">
                <a:extLst>
                  <a:ext uri="{FF2B5EF4-FFF2-40B4-BE49-F238E27FC236}">
                    <a16:creationId xmlns:a16="http://schemas.microsoft.com/office/drawing/2014/main" id="{0430C843-00CE-447B-8F31-3A35BF7F4D19}"/>
                  </a:ext>
                </a:extLst>
              </p:cNvPr>
              <p:cNvSpPr/>
              <p:nvPr/>
            </p:nvSpPr>
            <p:spPr>
              <a:xfrm>
                <a:off x="10143209" y="2425829"/>
                <a:ext cx="2926752" cy="3993512"/>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Lst>
                <a:ahLst/>
                <a:cxnLst>
                  <a:cxn ang="0">
                    <a:pos x="connsiteX0" y="connsiteY0"/>
                  </a:cxn>
                  <a:cxn ang="0">
                    <a:pos x="connsiteX1" y="connsiteY1"/>
                  </a:cxn>
                  <a:cxn ang="0">
                    <a:pos x="connsiteX2" y="connsiteY2"/>
                  </a:cxn>
                  <a:cxn ang="0">
                    <a:pos x="connsiteX3" y="connsiteY3"/>
                  </a:cxn>
                </a:cxnLst>
                <a:rect l="l" t="t" r="r" b="b"/>
                <a:pathLst>
                  <a:path w="1019175" h="1390650">
                    <a:moveTo>
                      <a:pt x="1019175" y="0"/>
                    </a:moveTo>
                    <a:lnTo>
                      <a:pt x="0" y="295275"/>
                    </a:lnTo>
                    <a:lnTo>
                      <a:pt x="19050" y="1390650"/>
                    </a:lnTo>
                    <a:lnTo>
                      <a:pt x="101917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27" name="Freeform: Shape 143">
                <a:extLst>
                  <a:ext uri="{FF2B5EF4-FFF2-40B4-BE49-F238E27FC236}">
                    <a16:creationId xmlns:a16="http://schemas.microsoft.com/office/drawing/2014/main" id="{230D7E1F-305A-450C-84D1-009E7FA1308B}"/>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28" name="Freeform: Shape 144">
                <a:extLst>
                  <a:ext uri="{FF2B5EF4-FFF2-40B4-BE49-F238E27FC236}">
                    <a16:creationId xmlns:a16="http://schemas.microsoft.com/office/drawing/2014/main" id="{7FDEF37D-0B4C-4463-837A-9B5CC6542C5E}"/>
                  </a:ext>
                </a:extLst>
              </p:cNvPr>
              <p:cNvSpPr/>
              <p:nvPr/>
            </p:nvSpPr>
            <p:spPr>
              <a:xfrm>
                <a:off x="7708809" y="717502"/>
                <a:ext cx="2543812" cy="6236443"/>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Lst>
                <a:ahLst/>
                <a:cxnLst>
                  <a:cxn ang="0">
                    <a:pos x="connsiteX0" y="connsiteY0"/>
                  </a:cxn>
                  <a:cxn ang="0">
                    <a:pos x="connsiteX1" y="connsiteY1"/>
                  </a:cxn>
                  <a:cxn ang="0">
                    <a:pos x="connsiteX2" y="connsiteY2"/>
                  </a:cxn>
                  <a:cxn ang="0">
                    <a:pos x="connsiteX3" y="connsiteY3"/>
                  </a:cxn>
                </a:cxnLst>
                <a:rect l="l" t="t" r="r" b="b"/>
                <a:pathLst>
                  <a:path w="885825" h="2171700">
                    <a:moveTo>
                      <a:pt x="0" y="914400"/>
                    </a:moveTo>
                    <a:lnTo>
                      <a:pt x="871538" y="0"/>
                    </a:lnTo>
                    <a:cubicBezTo>
                      <a:pt x="876300" y="723900"/>
                      <a:pt x="881063" y="1447800"/>
                      <a:pt x="885825" y="2171700"/>
                    </a:cubicBezTo>
                    <a:lnTo>
                      <a:pt x="0" y="91440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31" name="Group 30">
              <a:extLst>
                <a:ext uri="{FF2B5EF4-FFF2-40B4-BE49-F238E27FC236}">
                  <a16:creationId xmlns:a16="http://schemas.microsoft.com/office/drawing/2014/main" id="{6700D410-542E-4490-AC2E-5733428A9F83}"/>
                </a:ext>
              </a:extLst>
            </p:cNvPr>
            <p:cNvGrpSpPr/>
            <p:nvPr/>
          </p:nvGrpSpPr>
          <p:grpSpPr>
            <a:xfrm rot="20275744" flipH="1">
              <a:off x="8479089" y="5341625"/>
              <a:ext cx="1416763" cy="1605575"/>
              <a:chOff x="5365048" y="479821"/>
              <a:chExt cx="8036930" cy="9108010"/>
            </a:xfrm>
          </p:grpSpPr>
          <p:sp>
            <p:nvSpPr>
              <p:cNvPr id="115" name="Freeform: Shape 131">
                <a:extLst>
                  <a:ext uri="{FF2B5EF4-FFF2-40B4-BE49-F238E27FC236}">
                    <a16:creationId xmlns:a16="http://schemas.microsoft.com/office/drawing/2014/main" id="{FC3E2579-7C0E-49CE-A38F-AD49B5FF5C18}"/>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16" name="Freeform: Shape 132">
                <a:extLst>
                  <a:ext uri="{FF2B5EF4-FFF2-40B4-BE49-F238E27FC236}">
                    <a16:creationId xmlns:a16="http://schemas.microsoft.com/office/drawing/2014/main" id="{F720685C-A63C-4EE8-A0F3-8B5F5E67F007}"/>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17" name="Freeform: Shape 133">
                <a:extLst>
                  <a:ext uri="{FF2B5EF4-FFF2-40B4-BE49-F238E27FC236}">
                    <a16:creationId xmlns:a16="http://schemas.microsoft.com/office/drawing/2014/main" id="{6DE35E59-3952-4EEF-909A-DF104EB419D6}"/>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18" name="Freeform: Shape 134">
                <a:extLst>
                  <a:ext uri="{FF2B5EF4-FFF2-40B4-BE49-F238E27FC236}">
                    <a16:creationId xmlns:a16="http://schemas.microsoft.com/office/drawing/2014/main" id="{501B19BB-6475-456B-B918-41FBADBDFD38}"/>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19" name="Freeform: Shape 135">
                <a:extLst>
                  <a:ext uri="{FF2B5EF4-FFF2-40B4-BE49-F238E27FC236}">
                    <a16:creationId xmlns:a16="http://schemas.microsoft.com/office/drawing/2014/main" id="{8C2EA56C-7A9A-4469-A4AE-1EA267D79667}"/>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20" name="Freeform: Shape 136">
                <a:extLst>
                  <a:ext uri="{FF2B5EF4-FFF2-40B4-BE49-F238E27FC236}">
                    <a16:creationId xmlns:a16="http://schemas.microsoft.com/office/drawing/2014/main" id="{86FA2514-C561-429A-BF52-4E36E2723D8C}"/>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21" name="Freeform: Shape 137">
                <a:extLst>
                  <a:ext uri="{FF2B5EF4-FFF2-40B4-BE49-F238E27FC236}">
                    <a16:creationId xmlns:a16="http://schemas.microsoft.com/office/drawing/2014/main" id="{E31D85F1-37B9-4685-82B7-A8D035891475}"/>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32" name="Group 31">
              <a:extLst>
                <a:ext uri="{FF2B5EF4-FFF2-40B4-BE49-F238E27FC236}">
                  <a16:creationId xmlns:a16="http://schemas.microsoft.com/office/drawing/2014/main" id="{F4632AC1-AF4C-4594-996E-7255A1A0B775}"/>
                </a:ext>
              </a:extLst>
            </p:cNvPr>
            <p:cNvGrpSpPr/>
            <p:nvPr/>
          </p:nvGrpSpPr>
          <p:grpSpPr>
            <a:xfrm rot="20275744" flipH="1">
              <a:off x="10278521" y="5974428"/>
              <a:ext cx="496268" cy="512648"/>
              <a:chOff x="5365048" y="1982197"/>
              <a:chExt cx="7362621" cy="7605634"/>
            </a:xfrm>
          </p:grpSpPr>
          <p:sp>
            <p:nvSpPr>
              <p:cNvPr id="108" name="Freeform: Shape 124">
                <a:extLst>
                  <a:ext uri="{FF2B5EF4-FFF2-40B4-BE49-F238E27FC236}">
                    <a16:creationId xmlns:a16="http://schemas.microsoft.com/office/drawing/2014/main" id="{89B70B08-F517-40CC-8C79-7C67CBA9FD67}"/>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09" name="Freeform: Shape 125">
                <a:extLst>
                  <a:ext uri="{FF2B5EF4-FFF2-40B4-BE49-F238E27FC236}">
                    <a16:creationId xmlns:a16="http://schemas.microsoft.com/office/drawing/2014/main" id="{5BD33883-AAD7-44F7-BD37-9B8ECADB67A7}"/>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10" name="Freeform: Shape 126">
                <a:extLst>
                  <a:ext uri="{FF2B5EF4-FFF2-40B4-BE49-F238E27FC236}">
                    <a16:creationId xmlns:a16="http://schemas.microsoft.com/office/drawing/2014/main" id="{307A9DD2-FFCD-4720-94D7-F30DB64636B8}"/>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11" name="Freeform: Shape 127">
                <a:extLst>
                  <a:ext uri="{FF2B5EF4-FFF2-40B4-BE49-F238E27FC236}">
                    <a16:creationId xmlns:a16="http://schemas.microsoft.com/office/drawing/2014/main" id="{AD2DFBBD-AAD1-447F-BB48-1B2BCB778C17}"/>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12" name="Freeform: Shape 128">
                <a:extLst>
                  <a:ext uri="{FF2B5EF4-FFF2-40B4-BE49-F238E27FC236}">
                    <a16:creationId xmlns:a16="http://schemas.microsoft.com/office/drawing/2014/main" id="{7E774126-BA1E-4A48-8286-FFA0F8E3F8D0}"/>
                  </a:ext>
                </a:extLst>
              </p:cNvPr>
              <p:cNvSpPr/>
              <p:nvPr/>
            </p:nvSpPr>
            <p:spPr>
              <a:xfrm>
                <a:off x="9871173" y="3444023"/>
                <a:ext cx="1940058" cy="2975318"/>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 name="connsiteX0" fmla="*/ 1247497 w 1247497"/>
                  <a:gd name="connsiteY0" fmla="*/ 0 h 1024830"/>
                  <a:gd name="connsiteX1" fmla="*/ 0 w 1247497"/>
                  <a:gd name="connsiteY1" fmla="*/ 277330 h 1024830"/>
                  <a:gd name="connsiteX2" fmla="*/ 113780 w 1247497"/>
                  <a:gd name="connsiteY2" fmla="*/ 1024830 h 1024830"/>
                  <a:gd name="connsiteX3" fmla="*/ 1247497 w 1247497"/>
                  <a:gd name="connsiteY3" fmla="*/ 0 h 1024830"/>
                  <a:gd name="connsiteX0" fmla="*/ 675581 w 675581"/>
                  <a:gd name="connsiteY0" fmla="*/ 0 h 1036087"/>
                  <a:gd name="connsiteX1" fmla="*/ 0 w 675581"/>
                  <a:gd name="connsiteY1" fmla="*/ 288587 h 1036087"/>
                  <a:gd name="connsiteX2" fmla="*/ 113780 w 675581"/>
                  <a:gd name="connsiteY2" fmla="*/ 1036087 h 1036087"/>
                  <a:gd name="connsiteX3" fmla="*/ 675581 w 675581"/>
                  <a:gd name="connsiteY3" fmla="*/ 0 h 1036087"/>
                </a:gdLst>
                <a:ahLst/>
                <a:cxnLst>
                  <a:cxn ang="0">
                    <a:pos x="connsiteX0" y="connsiteY0"/>
                  </a:cxn>
                  <a:cxn ang="0">
                    <a:pos x="connsiteX1" y="connsiteY1"/>
                  </a:cxn>
                  <a:cxn ang="0">
                    <a:pos x="connsiteX2" y="connsiteY2"/>
                  </a:cxn>
                  <a:cxn ang="0">
                    <a:pos x="connsiteX3" y="connsiteY3"/>
                  </a:cxn>
                </a:cxnLst>
                <a:rect l="l" t="t" r="r" b="b"/>
                <a:pathLst>
                  <a:path w="675581" h="1036087">
                    <a:moveTo>
                      <a:pt x="675581" y="0"/>
                    </a:moveTo>
                    <a:lnTo>
                      <a:pt x="0" y="288587"/>
                    </a:lnTo>
                    <a:lnTo>
                      <a:pt x="113780" y="1036087"/>
                    </a:lnTo>
                    <a:lnTo>
                      <a:pt x="675581"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13" name="Freeform: Shape 129">
                <a:extLst>
                  <a:ext uri="{FF2B5EF4-FFF2-40B4-BE49-F238E27FC236}">
                    <a16:creationId xmlns:a16="http://schemas.microsoft.com/office/drawing/2014/main" id="{82E37550-39D3-476A-9D0C-CB0EE00DFCD5}"/>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14" name="Freeform: Shape 130">
                <a:extLst>
                  <a:ext uri="{FF2B5EF4-FFF2-40B4-BE49-F238E27FC236}">
                    <a16:creationId xmlns:a16="http://schemas.microsoft.com/office/drawing/2014/main" id="{5C742560-5EB7-40E4-8A20-8D18F0243DAB}"/>
                  </a:ext>
                </a:extLst>
              </p:cNvPr>
              <p:cNvSpPr/>
              <p:nvPr/>
            </p:nvSpPr>
            <p:spPr>
              <a:xfrm>
                <a:off x="7708809" y="1982197"/>
                <a:ext cx="2543813" cy="4971750"/>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 name="connsiteX0" fmla="*/ 0 w 993639"/>
                  <a:gd name="connsiteY0" fmla="*/ 595440 h 1852740"/>
                  <a:gd name="connsiteX1" fmla="*/ 993498 w 993639"/>
                  <a:gd name="connsiteY1" fmla="*/ 0 h 1852740"/>
                  <a:gd name="connsiteX2" fmla="*/ 885825 w 993639"/>
                  <a:gd name="connsiteY2" fmla="*/ 1852740 h 1852740"/>
                  <a:gd name="connsiteX3" fmla="*/ 0 w 993639"/>
                  <a:gd name="connsiteY3" fmla="*/ 595440 h 1852740"/>
                  <a:gd name="connsiteX0" fmla="*/ 0 w 885825"/>
                  <a:gd name="connsiteY0" fmla="*/ 473999 h 1731299"/>
                  <a:gd name="connsiteX1" fmla="*/ 784851 w 885825"/>
                  <a:gd name="connsiteY1" fmla="*/ 0 h 1731299"/>
                  <a:gd name="connsiteX2" fmla="*/ 885825 w 885825"/>
                  <a:gd name="connsiteY2" fmla="*/ 1731299 h 1731299"/>
                  <a:gd name="connsiteX3" fmla="*/ 0 w 885825"/>
                  <a:gd name="connsiteY3" fmla="*/ 473999 h 1731299"/>
                </a:gdLst>
                <a:ahLst/>
                <a:cxnLst>
                  <a:cxn ang="0">
                    <a:pos x="connsiteX0" y="connsiteY0"/>
                  </a:cxn>
                  <a:cxn ang="0">
                    <a:pos x="connsiteX1" y="connsiteY1"/>
                  </a:cxn>
                  <a:cxn ang="0">
                    <a:pos x="connsiteX2" y="connsiteY2"/>
                  </a:cxn>
                  <a:cxn ang="0">
                    <a:pos x="connsiteX3" y="connsiteY3"/>
                  </a:cxn>
                </a:cxnLst>
                <a:rect l="l" t="t" r="r" b="b"/>
                <a:pathLst>
                  <a:path w="885825" h="1731299">
                    <a:moveTo>
                      <a:pt x="0" y="473999"/>
                    </a:moveTo>
                    <a:lnTo>
                      <a:pt x="784851" y="0"/>
                    </a:lnTo>
                    <a:cubicBezTo>
                      <a:pt x="789613" y="723900"/>
                      <a:pt x="881063" y="1007399"/>
                      <a:pt x="885825" y="1731299"/>
                    </a:cubicBezTo>
                    <a:lnTo>
                      <a:pt x="0" y="473999"/>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33" name="Group 32">
              <a:extLst>
                <a:ext uri="{FF2B5EF4-FFF2-40B4-BE49-F238E27FC236}">
                  <a16:creationId xmlns:a16="http://schemas.microsoft.com/office/drawing/2014/main" id="{8524E513-E2C8-468A-A58A-CFC7E25F7891}"/>
                </a:ext>
              </a:extLst>
            </p:cNvPr>
            <p:cNvGrpSpPr/>
            <p:nvPr/>
          </p:nvGrpSpPr>
          <p:grpSpPr>
            <a:xfrm rot="20275744" flipH="1">
              <a:off x="11620616" y="3813253"/>
              <a:ext cx="1199247" cy="1359069"/>
              <a:chOff x="5365051" y="479822"/>
              <a:chExt cx="8036930" cy="9108006"/>
            </a:xfrm>
          </p:grpSpPr>
          <p:sp>
            <p:nvSpPr>
              <p:cNvPr id="101" name="Freeform: Shape 117">
                <a:extLst>
                  <a:ext uri="{FF2B5EF4-FFF2-40B4-BE49-F238E27FC236}">
                    <a16:creationId xmlns:a16="http://schemas.microsoft.com/office/drawing/2014/main" id="{2169EB12-DA5E-44B6-8F39-54A0F020640E}"/>
                  </a:ext>
                </a:extLst>
              </p:cNvPr>
              <p:cNvSpPr/>
              <p:nvPr/>
            </p:nvSpPr>
            <p:spPr>
              <a:xfrm>
                <a:off x="11674978" y="8268752"/>
                <a:ext cx="1052698" cy="1319076"/>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02" name="Freeform: Shape 118">
                <a:extLst>
                  <a:ext uri="{FF2B5EF4-FFF2-40B4-BE49-F238E27FC236}">
                    <a16:creationId xmlns:a16="http://schemas.microsoft.com/office/drawing/2014/main" id="{8C6E7EBD-1C9C-466A-AD4E-1DB6D8D8C9F9}"/>
                  </a:ext>
                </a:extLst>
              </p:cNvPr>
              <p:cNvSpPr/>
              <p:nvPr/>
            </p:nvSpPr>
            <p:spPr>
              <a:xfrm>
                <a:off x="9107333" y="6879848"/>
                <a:ext cx="3333521" cy="1613813"/>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03" name="Freeform: Shape 119">
                <a:extLst>
                  <a:ext uri="{FF2B5EF4-FFF2-40B4-BE49-F238E27FC236}">
                    <a16:creationId xmlns:a16="http://schemas.microsoft.com/office/drawing/2014/main" id="{570A29CA-6CC1-490C-9C31-08B6E00B3901}"/>
                  </a:ext>
                </a:extLst>
              </p:cNvPr>
              <p:cNvSpPr/>
              <p:nvPr/>
            </p:nvSpPr>
            <p:spPr>
              <a:xfrm>
                <a:off x="5365051" y="5540920"/>
                <a:ext cx="1132614" cy="452887"/>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04" name="Freeform: Shape 120">
                <a:extLst>
                  <a:ext uri="{FF2B5EF4-FFF2-40B4-BE49-F238E27FC236}">
                    <a16:creationId xmlns:a16="http://schemas.microsoft.com/office/drawing/2014/main" id="{C891C4E6-CB29-4C2D-90B2-D70B47755178}"/>
                  </a:ext>
                </a:extLst>
              </p:cNvPr>
              <p:cNvSpPr/>
              <p:nvPr/>
            </p:nvSpPr>
            <p:spPr>
              <a:xfrm>
                <a:off x="6149703" y="5215816"/>
                <a:ext cx="1586462" cy="2373445"/>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05" name="Freeform: Shape 121">
                <a:extLst>
                  <a:ext uri="{FF2B5EF4-FFF2-40B4-BE49-F238E27FC236}">
                    <a16:creationId xmlns:a16="http://schemas.microsoft.com/office/drawing/2014/main" id="{1E1001C2-8267-477D-89A7-F90FDF5DB246}"/>
                  </a:ext>
                </a:extLst>
              </p:cNvPr>
              <p:cNvSpPr/>
              <p:nvPr/>
            </p:nvSpPr>
            <p:spPr>
              <a:xfrm>
                <a:off x="9871175" y="2566273"/>
                <a:ext cx="3530806"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06" name="Freeform: Shape 122">
                <a:extLst>
                  <a:ext uri="{FF2B5EF4-FFF2-40B4-BE49-F238E27FC236}">
                    <a16:creationId xmlns:a16="http://schemas.microsoft.com/office/drawing/2014/main" id="{66729FEA-1322-4C15-BE3C-1C6A37D38183}"/>
                  </a:ext>
                </a:extLst>
              </p:cNvPr>
              <p:cNvSpPr/>
              <p:nvPr/>
            </p:nvSpPr>
            <p:spPr>
              <a:xfrm>
                <a:off x="7585443" y="3324704"/>
                <a:ext cx="2667181" cy="4626400"/>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07" name="Freeform: Shape 123">
                <a:extLst>
                  <a:ext uri="{FF2B5EF4-FFF2-40B4-BE49-F238E27FC236}">
                    <a16:creationId xmlns:a16="http://schemas.microsoft.com/office/drawing/2014/main" id="{9C27F096-CD01-4245-8DA2-8C084E2D4440}"/>
                  </a:ext>
                </a:extLst>
              </p:cNvPr>
              <p:cNvSpPr/>
              <p:nvPr/>
            </p:nvSpPr>
            <p:spPr>
              <a:xfrm>
                <a:off x="7708807" y="479822"/>
                <a:ext cx="2543816" cy="6474125"/>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34" name="Group 33">
              <a:extLst>
                <a:ext uri="{FF2B5EF4-FFF2-40B4-BE49-F238E27FC236}">
                  <a16:creationId xmlns:a16="http://schemas.microsoft.com/office/drawing/2014/main" id="{78CEB3E5-BC80-48C6-8415-C2DFAE3BD223}"/>
                </a:ext>
              </a:extLst>
            </p:cNvPr>
            <p:cNvGrpSpPr/>
            <p:nvPr/>
          </p:nvGrpSpPr>
          <p:grpSpPr>
            <a:xfrm rot="20073958" flipH="1">
              <a:off x="10116519" y="4915091"/>
              <a:ext cx="1567652" cy="1079675"/>
              <a:chOff x="3667032" y="1708483"/>
              <a:chExt cx="8105829" cy="5582653"/>
            </a:xfrm>
          </p:grpSpPr>
          <p:sp>
            <p:nvSpPr>
              <p:cNvPr id="94" name="Freeform: Shape 110">
                <a:extLst>
                  <a:ext uri="{FF2B5EF4-FFF2-40B4-BE49-F238E27FC236}">
                    <a16:creationId xmlns:a16="http://schemas.microsoft.com/office/drawing/2014/main" id="{FCC0AB56-626B-44BB-897D-173DA3087149}"/>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5" name="Freeform: Shape 111">
                <a:extLst>
                  <a:ext uri="{FF2B5EF4-FFF2-40B4-BE49-F238E27FC236}">
                    <a16:creationId xmlns:a16="http://schemas.microsoft.com/office/drawing/2014/main" id="{9F5555B2-70BE-43DD-B410-FF80124DFB2B}"/>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6" name="Freeform: Shape 112">
                <a:extLst>
                  <a:ext uri="{FF2B5EF4-FFF2-40B4-BE49-F238E27FC236}">
                    <a16:creationId xmlns:a16="http://schemas.microsoft.com/office/drawing/2014/main" id="{7C6CB87F-E252-406E-BD88-096A9A34CCA3}"/>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7" name="Freeform: Shape 113">
                <a:extLst>
                  <a:ext uri="{FF2B5EF4-FFF2-40B4-BE49-F238E27FC236}">
                    <a16:creationId xmlns:a16="http://schemas.microsoft.com/office/drawing/2014/main" id="{F6737F00-F775-4784-B59F-E5F4A06D5344}"/>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8" name="Freeform: Shape 114">
                <a:extLst>
                  <a:ext uri="{FF2B5EF4-FFF2-40B4-BE49-F238E27FC236}">
                    <a16:creationId xmlns:a16="http://schemas.microsoft.com/office/drawing/2014/main" id="{58CF56DE-8CEC-4B4E-B918-C1DFB6A5FEE2}"/>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9" name="Freeform: Shape 115">
                <a:extLst>
                  <a:ext uri="{FF2B5EF4-FFF2-40B4-BE49-F238E27FC236}">
                    <a16:creationId xmlns:a16="http://schemas.microsoft.com/office/drawing/2014/main" id="{C0001AC1-5456-4312-AF36-914B7BB6D8B6}"/>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00" name="Freeform: Shape 116">
                <a:extLst>
                  <a:ext uri="{FF2B5EF4-FFF2-40B4-BE49-F238E27FC236}">
                    <a16:creationId xmlns:a16="http://schemas.microsoft.com/office/drawing/2014/main" id="{0DDF2BA6-4189-4AC4-AB05-6B7AB839F670}"/>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solidFill>
                    <a:prstClr val="white"/>
                  </a:solidFill>
                </a:endParaRPr>
              </a:p>
            </p:txBody>
          </p:sp>
        </p:grpSp>
        <p:grpSp>
          <p:nvGrpSpPr>
            <p:cNvPr id="35" name="Group 34">
              <a:extLst>
                <a:ext uri="{FF2B5EF4-FFF2-40B4-BE49-F238E27FC236}">
                  <a16:creationId xmlns:a16="http://schemas.microsoft.com/office/drawing/2014/main" id="{3F94258E-8492-48DA-9616-17FFEA325B93}"/>
                </a:ext>
              </a:extLst>
            </p:cNvPr>
            <p:cNvGrpSpPr/>
            <p:nvPr/>
          </p:nvGrpSpPr>
          <p:grpSpPr>
            <a:xfrm rot="20073958" flipH="1">
              <a:off x="10286237" y="3877079"/>
              <a:ext cx="981094" cy="675699"/>
              <a:chOff x="3667032" y="1708483"/>
              <a:chExt cx="8105829" cy="5582653"/>
            </a:xfrm>
          </p:grpSpPr>
          <p:sp>
            <p:nvSpPr>
              <p:cNvPr id="87" name="Freeform: Shape 103">
                <a:extLst>
                  <a:ext uri="{FF2B5EF4-FFF2-40B4-BE49-F238E27FC236}">
                    <a16:creationId xmlns:a16="http://schemas.microsoft.com/office/drawing/2014/main" id="{BCDD47DD-FE7C-4A6C-9773-3FDD1269F05E}"/>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8" name="Freeform: Shape 104">
                <a:extLst>
                  <a:ext uri="{FF2B5EF4-FFF2-40B4-BE49-F238E27FC236}">
                    <a16:creationId xmlns:a16="http://schemas.microsoft.com/office/drawing/2014/main" id="{D14748D4-0EF0-46A5-BB1E-C3876C300683}"/>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9" name="Freeform: Shape 105">
                <a:extLst>
                  <a:ext uri="{FF2B5EF4-FFF2-40B4-BE49-F238E27FC236}">
                    <a16:creationId xmlns:a16="http://schemas.microsoft.com/office/drawing/2014/main" id="{00F5CC18-E877-471D-A6C7-D1E9B8FF8EB8}"/>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0" name="Freeform: Shape 106">
                <a:extLst>
                  <a:ext uri="{FF2B5EF4-FFF2-40B4-BE49-F238E27FC236}">
                    <a16:creationId xmlns:a16="http://schemas.microsoft.com/office/drawing/2014/main" id="{93F6DF02-1AEB-45DE-AFC1-367D8AD20521}"/>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1" name="Freeform: Shape 107">
                <a:extLst>
                  <a:ext uri="{FF2B5EF4-FFF2-40B4-BE49-F238E27FC236}">
                    <a16:creationId xmlns:a16="http://schemas.microsoft.com/office/drawing/2014/main" id="{950D4811-28B8-4155-B542-0267B4D7F6A8}"/>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2" name="Freeform: Shape 108">
                <a:extLst>
                  <a:ext uri="{FF2B5EF4-FFF2-40B4-BE49-F238E27FC236}">
                    <a16:creationId xmlns:a16="http://schemas.microsoft.com/office/drawing/2014/main" id="{C2E5FAA2-8A3B-44B6-BF6F-24890A7306F8}"/>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3" name="Freeform: Shape 109">
                <a:extLst>
                  <a:ext uri="{FF2B5EF4-FFF2-40B4-BE49-F238E27FC236}">
                    <a16:creationId xmlns:a16="http://schemas.microsoft.com/office/drawing/2014/main" id="{E490B12C-A200-46FA-BC51-A665EE4FFD8A}"/>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36" name="Group 35">
              <a:extLst>
                <a:ext uri="{FF2B5EF4-FFF2-40B4-BE49-F238E27FC236}">
                  <a16:creationId xmlns:a16="http://schemas.microsoft.com/office/drawing/2014/main" id="{E777C03F-1225-43D8-8EE3-6D63ADD53603}"/>
                </a:ext>
              </a:extLst>
            </p:cNvPr>
            <p:cNvGrpSpPr/>
            <p:nvPr/>
          </p:nvGrpSpPr>
          <p:grpSpPr>
            <a:xfrm rot="20275744" flipH="1">
              <a:off x="10178216" y="1637990"/>
              <a:ext cx="1416763" cy="1605575"/>
              <a:chOff x="5365048" y="479821"/>
              <a:chExt cx="8036930" cy="9108010"/>
            </a:xfrm>
          </p:grpSpPr>
          <p:sp>
            <p:nvSpPr>
              <p:cNvPr id="80" name="Freeform: Shape 96">
                <a:extLst>
                  <a:ext uri="{FF2B5EF4-FFF2-40B4-BE49-F238E27FC236}">
                    <a16:creationId xmlns:a16="http://schemas.microsoft.com/office/drawing/2014/main" id="{62E72525-178B-4FA0-84BF-CC01B581051B}"/>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1" name="Freeform: Shape 97">
                <a:extLst>
                  <a:ext uri="{FF2B5EF4-FFF2-40B4-BE49-F238E27FC236}">
                    <a16:creationId xmlns:a16="http://schemas.microsoft.com/office/drawing/2014/main" id="{69CC5269-8E33-44FE-9CE8-DB9A37AA8711}"/>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2" name="Freeform: Shape 98">
                <a:extLst>
                  <a:ext uri="{FF2B5EF4-FFF2-40B4-BE49-F238E27FC236}">
                    <a16:creationId xmlns:a16="http://schemas.microsoft.com/office/drawing/2014/main" id="{6404344F-BCA1-4CF1-BE67-5C7679EB5426}"/>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3" name="Freeform: Shape 99">
                <a:extLst>
                  <a:ext uri="{FF2B5EF4-FFF2-40B4-BE49-F238E27FC236}">
                    <a16:creationId xmlns:a16="http://schemas.microsoft.com/office/drawing/2014/main" id="{6734C2D2-F60A-42DD-B42B-64384E825774}"/>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4" name="Freeform: Shape 100">
                <a:extLst>
                  <a:ext uri="{FF2B5EF4-FFF2-40B4-BE49-F238E27FC236}">
                    <a16:creationId xmlns:a16="http://schemas.microsoft.com/office/drawing/2014/main" id="{426592D0-DC86-4FEE-A0C6-1D7DA6412183}"/>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5" name="Freeform: Shape 101">
                <a:extLst>
                  <a:ext uri="{FF2B5EF4-FFF2-40B4-BE49-F238E27FC236}">
                    <a16:creationId xmlns:a16="http://schemas.microsoft.com/office/drawing/2014/main" id="{0B87A9A3-74F6-420F-AFBC-CC0A40DFF155}"/>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6" name="Freeform: Shape 102">
                <a:extLst>
                  <a:ext uri="{FF2B5EF4-FFF2-40B4-BE49-F238E27FC236}">
                    <a16:creationId xmlns:a16="http://schemas.microsoft.com/office/drawing/2014/main" id="{71BAFB78-B42B-4B72-A936-0DCE58C642A8}"/>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37" name="Group 36">
              <a:extLst>
                <a:ext uri="{FF2B5EF4-FFF2-40B4-BE49-F238E27FC236}">
                  <a16:creationId xmlns:a16="http://schemas.microsoft.com/office/drawing/2014/main" id="{879CCFBB-54D7-4D4F-9064-405F738524D6}"/>
                </a:ext>
              </a:extLst>
            </p:cNvPr>
            <p:cNvGrpSpPr/>
            <p:nvPr/>
          </p:nvGrpSpPr>
          <p:grpSpPr>
            <a:xfrm rot="20275744" flipH="1">
              <a:off x="11852978" y="2424207"/>
              <a:ext cx="1074020" cy="1217154"/>
              <a:chOff x="5365048" y="479821"/>
              <a:chExt cx="8036930" cy="9108010"/>
            </a:xfrm>
          </p:grpSpPr>
          <p:sp>
            <p:nvSpPr>
              <p:cNvPr id="73" name="Freeform: Shape 89">
                <a:extLst>
                  <a:ext uri="{FF2B5EF4-FFF2-40B4-BE49-F238E27FC236}">
                    <a16:creationId xmlns:a16="http://schemas.microsoft.com/office/drawing/2014/main" id="{35B5626F-E6D7-4A94-BF42-F2FAB1CD8641}"/>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4" name="Freeform: Shape 90">
                <a:extLst>
                  <a:ext uri="{FF2B5EF4-FFF2-40B4-BE49-F238E27FC236}">
                    <a16:creationId xmlns:a16="http://schemas.microsoft.com/office/drawing/2014/main" id="{9434F757-486E-4106-A1E3-0218FEF3CCBA}"/>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5" name="Freeform: Shape 91">
                <a:extLst>
                  <a:ext uri="{FF2B5EF4-FFF2-40B4-BE49-F238E27FC236}">
                    <a16:creationId xmlns:a16="http://schemas.microsoft.com/office/drawing/2014/main" id="{107355F6-81D2-4D0A-B020-739E29AAB2E2}"/>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6" name="Freeform: Shape 92">
                <a:extLst>
                  <a:ext uri="{FF2B5EF4-FFF2-40B4-BE49-F238E27FC236}">
                    <a16:creationId xmlns:a16="http://schemas.microsoft.com/office/drawing/2014/main" id="{1AD154E2-89F2-432E-AA9B-7424E2761CD7}"/>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7" name="Freeform: Shape 93">
                <a:extLst>
                  <a:ext uri="{FF2B5EF4-FFF2-40B4-BE49-F238E27FC236}">
                    <a16:creationId xmlns:a16="http://schemas.microsoft.com/office/drawing/2014/main" id="{B6617580-2F50-45D1-B20C-A64020C0BDB1}"/>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8" name="Freeform: Shape 94">
                <a:extLst>
                  <a:ext uri="{FF2B5EF4-FFF2-40B4-BE49-F238E27FC236}">
                    <a16:creationId xmlns:a16="http://schemas.microsoft.com/office/drawing/2014/main" id="{A7D66DE4-00B6-4AC5-BD23-7E2CCEE95FD3}"/>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9" name="Freeform: Shape 95">
                <a:extLst>
                  <a:ext uri="{FF2B5EF4-FFF2-40B4-BE49-F238E27FC236}">
                    <a16:creationId xmlns:a16="http://schemas.microsoft.com/office/drawing/2014/main" id="{BAE1DCA4-A861-42AE-944C-5EC37A8C55AC}"/>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38" name="Group 37">
              <a:extLst>
                <a:ext uri="{FF2B5EF4-FFF2-40B4-BE49-F238E27FC236}">
                  <a16:creationId xmlns:a16="http://schemas.microsoft.com/office/drawing/2014/main" id="{E7342380-A1E7-43F3-9E43-7F9C32335906}"/>
                </a:ext>
              </a:extLst>
            </p:cNvPr>
            <p:cNvGrpSpPr/>
            <p:nvPr/>
          </p:nvGrpSpPr>
          <p:grpSpPr>
            <a:xfrm rot="21043784" flipH="1">
              <a:off x="12949687" y="4848328"/>
              <a:ext cx="885221" cy="609671"/>
              <a:chOff x="3667032" y="1708483"/>
              <a:chExt cx="8105829" cy="5582653"/>
            </a:xfrm>
          </p:grpSpPr>
          <p:sp>
            <p:nvSpPr>
              <p:cNvPr id="66" name="Freeform: Shape 82">
                <a:extLst>
                  <a:ext uri="{FF2B5EF4-FFF2-40B4-BE49-F238E27FC236}">
                    <a16:creationId xmlns:a16="http://schemas.microsoft.com/office/drawing/2014/main" id="{0FDD9D8A-523A-4FBA-A662-46E5AC35D20A}"/>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7" name="Freeform: Shape 83">
                <a:extLst>
                  <a:ext uri="{FF2B5EF4-FFF2-40B4-BE49-F238E27FC236}">
                    <a16:creationId xmlns:a16="http://schemas.microsoft.com/office/drawing/2014/main" id="{CCA98B03-5D1A-41C6-8201-E8104EFA2394}"/>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8" name="Freeform: Shape 84">
                <a:extLst>
                  <a:ext uri="{FF2B5EF4-FFF2-40B4-BE49-F238E27FC236}">
                    <a16:creationId xmlns:a16="http://schemas.microsoft.com/office/drawing/2014/main" id="{0E6C900F-9F37-4FAC-9D63-C787BA0181D0}"/>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9" name="Freeform: Shape 85">
                <a:extLst>
                  <a:ext uri="{FF2B5EF4-FFF2-40B4-BE49-F238E27FC236}">
                    <a16:creationId xmlns:a16="http://schemas.microsoft.com/office/drawing/2014/main" id="{645227E2-265B-4C48-BC65-812317D1C9EE}"/>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0" name="Freeform: Shape 86">
                <a:extLst>
                  <a:ext uri="{FF2B5EF4-FFF2-40B4-BE49-F238E27FC236}">
                    <a16:creationId xmlns:a16="http://schemas.microsoft.com/office/drawing/2014/main" id="{35B11BFA-D821-4CCB-A3C3-A8456C306E2D}"/>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1" name="Freeform: Shape 87">
                <a:extLst>
                  <a:ext uri="{FF2B5EF4-FFF2-40B4-BE49-F238E27FC236}">
                    <a16:creationId xmlns:a16="http://schemas.microsoft.com/office/drawing/2014/main" id="{161C27F5-BE5E-4C9E-B308-A6A0BD46730A}"/>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2" name="Freeform: Shape 88">
                <a:extLst>
                  <a:ext uri="{FF2B5EF4-FFF2-40B4-BE49-F238E27FC236}">
                    <a16:creationId xmlns:a16="http://schemas.microsoft.com/office/drawing/2014/main" id="{BEA7DB35-43EA-46C1-BFD9-305A3AD67D03}"/>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39" name="Group 38">
              <a:extLst>
                <a:ext uri="{FF2B5EF4-FFF2-40B4-BE49-F238E27FC236}">
                  <a16:creationId xmlns:a16="http://schemas.microsoft.com/office/drawing/2014/main" id="{CD81C25F-6C2B-4DFA-8B10-E10F977CFCD7}"/>
                </a:ext>
              </a:extLst>
            </p:cNvPr>
            <p:cNvGrpSpPr/>
            <p:nvPr/>
          </p:nvGrpSpPr>
          <p:grpSpPr>
            <a:xfrm rot="21043784" flipH="1">
              <a:off x="9098407" y="3250270"/>
              <a:ext cx="740471" cy="509978"/>
              <a:chOff x="3667032" y="1708483"/>
              <a:chExt cx="8105829" cy="5582653"/>
            </a:xfrm>
          </p:grpSpPr>
          <p:sp>
            <p:nvSpPr>
              <p:cNvPr id="59" name="Freeform: Shape 75">
                <a:extLst>
                  <a:ext uri="{FF2B5EF4-FFF2-40B4-BE49-F238E27FC236}">
                    <a16:creationId xmlns:a16="http://schemas.microsoft.com/office/drawing/2014/main" id="{AB0437A3-BE79-4F53-A9D4-DD75820D12FF}"/>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0" name="Freeform: Shape 76">
                <a:extLst>
                  <a:ext uri="{FF2B5EF4-FFF2-40B4-BE49-F238E27FC236}">
                    <a16:creationId xmlns:a16="http://schemas.microsoft.com/office/drawing/2014/main" id="{F6F73B6E-777C-47EE-A0F8-1D6AA17964BE}"/>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1" name="Freeform: Shape 77">
                <a:extLst>
                  <a:ext uri="{FF2B5EF4-FFF2-40B4-BE49-F238E27FC236}">
                    <a16:creationId xmlns:a16="http://schemas.microsoft.com/office/drawing/2014/main" id="{2BD1BA57-FC50-433A-B978-339684C0AA5F}"/>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2" name="Freeform: Shape 78">
                <a:extLst>
                  <a:ext uri="{FF2B5EF4-FFF2-40B4-BE49-F238E27FC236}">
                    <a16:creationId xmlns:a16="http://schemas.microsoft.com/office/drawing/2014/main" id="{D6C56A76-B71D-4348-9DFA-5DFE99CB0FF2}"/>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3" name="Freeform: Shape 79">
                <a:extLst>
                  <a:ext uri="{FF2B5EF4-FFF2-40B4-BE49-F238E27FC236}">
                    <a16:creationId xmlns:a16="http://schemas.microsoft.com/office/drawing/2014/main" id="{B0AF2679-7A3F-484E-9A5B-649D26E6218E}"/>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4" name="Freeform: Shape 80">
                <a:extLst>
                  <a:ext uri="{FF2B5EF4-FFF2-40B4-BE49-F238E27FC236}">
                    <a16:creationId xmlns:a16="http://schemas.microsoft.com/office/drawing/2014/main" id="{E242437E-E71E-492D-9572-EA09D1F965BE}"/>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5" name="Freeform: Shape 81">
                <a:extLst>
                  <a:ext uri="{FF2B5EF4-FFF2-40B4-BE49-F238E27FC236}">
                    <a16:creationId xmlns:a16="http://schemas.microsoft.com/office/drawing/2014/main" id="{527169D8-D601-475C-BFDC-E628F818BDC3}"/>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40" name="Group 39">
              <a:extLst>
                <a:ext uri="{FF2B5EF4-FFF2-40B4-BE49-F238E27FC236}">
                  <a16:creationId xmlns:a16="http://schemas.microsoft.com/office/drawing/2014/main" id="{321591C5-C04F-4C21-8ABD-82AA023FBA22}"/>
                </a:ext>
              </a:extLst>
            </p:cNvPr>
            <p:cNvGrpSpPr/>
            <p:nvPr/>
          </p:nvGrpSpPr>
          <p:grpSpPr>
            <a:xfrm rot="20275744" flipH="1">
              <a:off x="12999428" y="1262387"/>
              <a:ext cx="1627254" cy="1844118"/>
              <a:chOff x="5365048" y="479821"/>
              <a:chExt cx="8036930" cy="9108010"/>
            </a:xfrm>
          </p:grpSpPr>
          <p:sp>
            <p:nvSpPr>
              <p:cNvPr id="49" name="Freeform: Shape 68">
                <a:extLst>
                  <a:ext uri="{FF2B5EF4-FFF2-40B4-BE49-F238E27FC236}">
                    <a16:creationId xmlns:a16="http://schemas.microsoft.com/office/drawing/2014/main" id="{91255C69-2E23-4D49-9A54-EF2DC9B24D5E}"/>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0" name="Freeform: Shape 69">
                <a:extLst>
                  <a:ext uri="{FF2B5EF4-FFF2-40B4-BE49-F238E27FC236}">
                    <a16:creationId xmlns:a16="http://schemas.microsoft.com/office/drawing/2014/main" id="{098F8893-BA0E-411D-A35B-EF99CA6A4C5F}"/>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1" name="Freeform: Shape 70">
                <a:extLst>
                  <a:ext uri="{FF2B5EF4-FFF2-40B4-BE49-F238E27FC236}">
                    <a16:creationId xmlns:a16="http://schemas.microsoft.com/office/drawing/2014/main" id="{CB21944C-D3A3-40F6-8CEB-8CB9CA33C65B}"/>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2" name="Freeform: Shape 71">
                <a:extLst>
                  <a:ext uri="{FF2B5EF4-FFF2-40B4-BE49-F238E27FC236}">
                    <a16:creationId xmlns:a16="http://schemas.microsoft.com/office/drawing/2014/main" id="{A1212871-D3C6-450D-A8A2-D9EFD7F6BB32}"/>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3" name="Freeform: Shape 72">
                <a:extLst>
                  <a:ext uri="{FF2B5EF4-FFF2-40B4-BE49-F238E27FC236}">
                    <a16:creationId xmlns:a16="http://schemas.microsoft.com/office/drawing/2014/main" id="{6C02299B-C22A-4011-87B9-225C10BC1ACD}"/>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6" name="Freeform: Shape 73">
                <a:extLst>
                  <a:ext uri="{FF2B5EF4-FFF2-40B4-BE49-F238E27FC236}">
                    <a16:creationId xmlns:a16="http://schemas.microsoft.com/office/drawing/2014/main" id="{961FAA8A-DD86-4F31-A454-EADF3A7C00EA}"/>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7" name="Freeform: Shape 74">
                <a:extLst>
                  <a:ext uri="{FF2B5EF4-FFF2-40B4-BE49-F238E27FC236}">
                    <a16:creationId xmlns:a16="http://schemas.microsoft.com/office/drawing/2014/main" id="{20A9A607-097C-4648-BCA5-1140489E9E0F}"/>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41" name="Group 40">
              <a:extLst>
                <a:ext uri="{FF2B5EF4-FFF2-40B4-BE49-F238E27FC236}">
                  <a16:creationId xmlns:a16="http://schemas.microsoft.com/office/drawing/2014/main" id="{DD65AD6E-67BC-4A89-9CA4-98E433159BEC}"/>
                </a:ext>
              </a:extLst>
            </p:cNvPr>
            <p:cNvGrpSpPr/>
            <p:nvPr/>
          </p:nvGrpSpPr>
          <p:grpSpPr>
            <a:xfrm rot="19361629" flipH="1">
              <a:off x="13519304" y="3604291"/>
              <a:ext cx="825203" cy="568334"/>
              <a:chOff x="3667032" y="1708483"/>
              <a:chExt cx="8105829" cy="5582653"/>
            </a:xfrm>
          </p:grpSpPr>
          <p:sp>
            <p:nvSpPr>
              <p:cNvPr id="42" name="Freeform: Shape 61">
                <a:extLst>
                  <a:ext uri="{FF2B5EF4-FFF2-40B4-BE49-F238E27FC236}">
                    <a16:creationId xmlns:a16="http://schemas.microsoft.com/office/drawing/2014/main" id="{C4ECD2AB-45AE-4A6C-98B6-B63FE7018C62}"/>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3" name="Freeform: Shape 62">
                <a:extLst>
                  <a:ext uri="{FF2B5EF4-FFF2-40B4-BE49-F238E27FC236}">
                    <a16:creationId xmlns:a16="http://schemas.microsoft.com/office/drawing/2014/main" id="{EA7D0A7C-B0D0-42D3-AFB3-E76E5104D00C}"/>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4" name="Freeform: Shape 63">
                <a:extLst>
                  <a:ext uri="{FF2B5EF4-FFF2-40B4-BE49-F238E27FC236}">
                    <a16:creationId xmlns:a16="http://schemas.microsoft.com/office/drawing/2014/main" id="{A20C431C-78D2-4354-ACA6-A3D45C4F754A}"/>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5" name="Freeform: Shape 64">
                <a:extLst>
                  <a:ext uri="{FF2B5EF4-FFF2-40B4-BE49-F238E27FC236}">
                    <a16:creationId xmlns:a16="http://schemas.microsoft.com/office/drawing/2014/main" id="{A9C57BE7-E305-4D02-A27E-537823FFC665}"/>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6" name="Freeform: Shape 65">
                <a:extLst>
                  <a:ext uri="{FF2B5EF4-FFF2-40B4-BE49-F238E27FC236}">
                    <a16:creationId xmlns:a16="http://schemas.microsoft.com/office/drawing/2014/main" id="{E111D2B6-D3D7-4151-BFB3-655C8D2865C9}"/>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7" name="Freeform: Shape 66">
                <a:extLst>
                  <a:ext uri="{FF2B5EF4-FFF2-40B4-BE49-F238E27FC236}">
                    <a16:creationId xmlns:a16="http://schemas.microsoft.com/office/drawing/2014/main" id="{8CD3E767-D8CD-4CA8-BF25-F3504410C03C}"/>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8" name="Freeform: Shape 67">
                <a:extLst>
                  <a:ext uri="{FF2B5EF4-FFF2-40B4-BE49-F238E27FC236}">
                    <a16:creationId xmlns:a16="http://schemas.microsoft.com/office/drawing/2014/main" id="{DE135B22-61E9-4C0E-857C-E93DE1BDF251}"/>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pic>
        <p:nvPicPr>
          <p:cNvPr id="1026" name="Picture 2" descr="HUIT - Trường Đại học Công Thương TP. Hồ Chí Minh | New City NY"/>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640085" y="11804"/>
            <a:ext cx="1551915" cy="14859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709505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Effect transition="in" filter="fade">
                                      <p:cBhvr>
                                        <p:cTn id="9" dur="500"/>
                                        <p:tgtEl>
                                          <p:spTgt spid="7"/>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p:cTn id="12" dur="500" fill="hold"/>
                                        <p:tgtEl>
                                          <p:spTgt spid="8"/>
                                        </p:tgtEl>
                                        <p:attrNameLst>
                                          <p:attrName>ppt_w</p:attrName>
                                        </p:attrNameLst>
                                      </p:cBhvr>
                                      <p:tavLst>
                                        <p:tav tm="0">
                                          <p:val>
                                            <p:fltVal val="0"/>
                                          </p:val>
                                        </p:tav>
                                        <p:tav tm="100000">
                                          <p:val>
                                            <p:strVal val="#ppt_w"/>
                                          </p:val>
                                        </p:tav>
                                      </p:tavLst>
                                    </p:anim>
                                    <p:anim calcmode="lin" valueType="num">
                                      <p:cBhvr>
                                        <p:cTn id="13" dur="500" fill="hold"/>
                                        <p:tgtEl>
                                          <p:spTgt spid="8"/>
                                        </p:tgtEl>
                                        <p:attrNameLst>
                                          <p:attrName>ppt_h</p:attrName>
                                        </p:attrNameLst>
                                      </p:cBhvr>
                                      <p:tavLst>
                                        <p:tav tm="0">
                                          <p:val>
                                            <p:fltVal val="0"/>
                                          </p:val>
                                        </p:tav>
                                        <p:tav tm="100000">
                                          <p:val>
                                            <p:strVal val="#ppt_h"/>
                                          </p:val>
                                        </p:tav>
                                      </p:tavLst>
                                    </p:anim>
                                    <p:animEffect transition="in" filter="fade">
                                      <p:cBhvr>
                                        <p:cTn id="14" dur="500"/>
                                        <p:tgtEl>
                                          <p:spTgt spid="8"/>
                                        </p:tgtEl>
                                      </p:cBhvr>
                                    </p:animEffect>
                                  </p:childTnLst>
                                </p:cTn>
                              </p:par>
                              <p:par>
                                <p:cTn id="15" presetID="53" presetClass="entr" presetSubtype="16" fill="hold" nodeType="withEffect">
                                  <p:stCondLst>
                                    <p:cond delay="0"/>
                                  </p:stCondLst>
                                  <p:childTnLst>
                                    <p:set>
                                      <p:cBhvr>
                                        <p:cTn id="16" dur="1" fill="hold">
                                          <p:stCondLst>
                                            <p:cond delay="0"/>
                                          </p:stCondLst>
                                        </p:cTn>
                                        <p:tgtEl>
                                          <p:spTgt spid="9"/>
                                        </p:tgtEl>
                                        <p:attrNameLst>
                                          <p:attrName>style.visibility</p:attrName>
                                        </p:attrNameLst>
                                      </p:cBhvr>
                                      <p:to>
                                        <p:strVal val="visible"/>
                                      </p:to>
                                    </p:set>
                                    <p:anim calcmode="lin" valueType="num">
                                      <p:cBhvr>
                                        <p:cTn id="17" dur="500" fill="hold"/>
                                        <p:tgtEl>
                                          <p:spTgt spid="9"/>
                                        </p:tgtEl>
                                        <p:attrNameLst>
                                          <p:attrName>ppt_w</p:attrName>
                                        </p:attrNameLst>
                                      </p:cBhvr>
                                      <p:tavLst>
                                        <p:tav tm="0">
                                          <p:val>
                                            <p:fltVal val="0"/>
                                          </p:val>
                                        </p:tav>
                                        <p:tav tm="100000">
                                          <p:val>
                                            <p:strVal val="#ppt_w"/>
                                          </p:val>
                                        </p:tav>
                                      </p:tavLst>
                                    </p:anim>
                                    <p:anim calcmode="lin" valueType="num">
                                      <p:cBhvr>
                                        <p:cTn id="18" dur="500" fill="hold"/>
                                        <p:tgtEl>
                                          <p:spTgt spid="9"/>
                                        </p:tgtEl>
                                        <p:attrNameLst>
                                          <p:attrName>ppt_h</p:attrName>
                                        </p:attrNameLst>
                                      </p:cBhvr>
                                      <p:tavLst>
                                        <p:tav tm="0">
                                          <p:val>
                                            <p:fltVal val="0"/>
                                          </p:val>
                                        </p:tav>
                                        <p:tav tm="100000">
                                          <p:val>
                                            <p:strVal val="#ppt_h"/>
                                          </p:val>
                                        </p:tav>
                                      </p:tavLst>
                                    </p:anim>
                                    <p:animEffect transition="in" filter="fade">
                                      <p:cBhvr>
                                        <p:cTn id="19" dur="500"/>
                                        <p:tgtEl>
                                          <p:spTgt spid="9"/>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19"/>
                                        </p:tgtEl>
                                        <p:attrNameLst>
                                          <p:attrName>style.visibility</p:attrName>
                                        </p:attrNameLst>
                                      </p:cBhvr>
                                      <p:to>
                                        <p:strVal val="visible"/>
                                      </p:to>
                                    </p:set>
                                    <p:anim calcmode="lin" valueType="num">
                                      <p:cBhvr>
                                        <p:cTn id="22" dur="500" fill="hold"/>
                                        <p:tgtEl>
                                          <p:spTgt spid="19"/>
                                        </p:tgtEl>
                                        <p:attrNameLst>
                                          <p:attrName>ppt_w</p:attrName>
                                        </p:attrNameLst>
                                      </p:cBhvr>
                                      <p:tavLst>
                                        <p:tav tm="0">
                                          <p:val>
                                            <p:fltVal val="0"/>
                                          </p:val>
                                        </p:tav>
                                        <p:tav tm="100000">
                                          <p:val>
                                            <p:strVal val="#ppt_w"/>
                                          </p:val>
                                        </p:tav>
                                      </p:tavLst>
                                    </p:anim>
                                    <p:anim calcmode="lin" valueType="num">
                                      <p:cBhvr>
                                        <p:cTn id="23" dur="500" fill="hold"/>
                                        <p:tgtEl>
                                          <p:spTgt spid="19"/>
                                        </p:tgtEl>
                                        <p:attrNameLst>
                                          <p:attrName>ppt_h</p:attrName>
                                        </p:attrNameLst>
                                      </p:cBhvr>
                                      <p:tavLst>
                                        <p:tav tm="0">
                                          <p:val>
                                            <p:fltVal val="0"/>
                                          </p:val>
                                        </p:tav>
                                        <p:tav tm="100000">
                                          <p:val>
                                            <p:strVal val="#ppt_h"/>
                                          </p:val>
                                        </p:tav>
                                      </p:tavLst>
                                    </p:anim>
                                    <p:animEffect transition="in" filter="fade">
                                      <p:cBhvr>
                                        <p:cTn id="24" dur="500"/>
                                        <p:tgtEl>
                                          <p:spTgt spid="19"/>
                                        </p:tgtEl>
                                      </p:cBhvr>
                                    </p:animEffect>
                                  </p:childTnLst>
                                </p:cTn>
                              </p:par>
                              <p:par>
                                <p:cTn id="25" presetID="53" presetClass="entr" presetSubtype="16" fill="hold" grpId="0" nodeType="withEffect">
                                  <p:stCondLst>
                                    <p:cond delay="0"/>
                                  </p:stCondLst>
                                  <p:childTnLst>
                                    <p:set>
                                      <p:cBhvr>
                                        <p:cTn id="26" dur="1" fill="hold">
                                          <p:stCondLst>
                                            <p:cond delay="0"/>
                                          </p:stCondLst>
                                        </p:cTn>
                                        <p:tgtEl>
                                          <p:spTgt spid="20"/>
                                        </p:tgtEl>
                                        <p:attrNameLst>
                                          <p:attrName>style.visibility</p:attrName>
                                        </p:attrNameLst>
                                      </p:cBhvr>
                                      <p:to>
                                        <p:strVal val="visible"/>
                                      </p:to>
                                    </p:set>
                                    <p:anim calcmode="lin" valueType="num">
                                      <p:cBhvr>
                                        <p:cTn id="27" dur="500" fill="hold"/>
                                        <p:tgtEl>
                                          <p:spTgt spid="20"/>
                                        </p:tgtEl>
                                        <p:attrNameLst>
                                          <p:attrName>ppt_w</p:attrName>
                                        </p:attrNameLst>
                                      </p:cBhvr>
                                      <p:tavLst>
                                        <p:tav tm="0">
                                          <p:val>
                                            <p:fltVal val="0"/>
                                          </p:val>
                                        </p:tav>
                                        <p:tav tm="100000">
                                          <p:val>
                                            <p:strVal val="#ppt_w"/>
                                          </p:val>
                                        </p:tav>
                                      </p:tavLst>
                                    </p:anim>
                                    <p:anim calcmode="lin" valueType="num">
                                      <p:cBhvr>
                                        <p:cTn id="28" dur="500" fill="hold"/>
                                        <p:tgtEl>
                                          <p:spTgt spid="20"/>
                                        </p:tgtEl>
                                        <p:attrNameLst>
                                          <p:attrName>ppt_h</p:attrName>
                                        </p:attrNameLst>
                                      </p:cBhvr>
                                      <p:tavLst>
                                        <p:tav tm="0">
                                          <p:val>
                                            <p:fltVal val="0"/>
                                          </p:val>
                                        </p:tav>
                                        <p:tav tm="100000">
                                          <p:val>
                                            <p:strVal val="#ppt_h"/>
                                          </p:val>
                                        </p:tav>
                                      </p:tavLst>
                                    </p:anim>
                                    <p:animEffect transition="in" filter="fade">
                                      <p:cBhvr>
                                        <p:cTn id="29"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19" grpId="0" animBg="1"/>
      <p:bldP spid="20"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6" name="Picture 2" descr="Tải +999 Hình Nền Powerpoint Đẹp và Độc Nhất 2016">
            <a:extLst>
              <a:ext uri="{FF2B5EF4-FFF2-40B4-BE49-F238E27FC236}">
                <a16:creationId xmlns:a16="http://schemas.microsoft.com/office/drawing/2014/main" id="{C584B9EB-2480-47F3-8A5E-2F80932CFB4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619500" y="0"/>
            <a:ext cx="85725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descr="Image result for dáº¥u há»i"/>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59552" y="1142269"/>
            <a:ext cx="4032448" cy="4896544"/>
          </a:xfrm>
          <a:prstGeom prst="rect">
            <a:avLst/>
          </a:prstGeom>
          <a:noFill/>
          <a:extLst>
            <a:ext uri="{909E8E84-426E-40DD-AFC4-6F175D3DCCD1}">
              <a14:hiddenFill xmlns:a14="http://schemas.microsoft.com/office/drawing/2010/main">
                <a:solidFill>
                  <a:srgbClr val="FFFFFF"/>
                </a:solidFill>
              </a14:hiddenFill>
            </a:ext>
          </a:extLst>
        </p:spPr>
      </p:pic>
      <p:sp>
        <p:nvSpPr>
          <p:cNvPr id="4" name="Cloud Callout 3"/>
          <p:cNvSpPr/>
          <p:nvPr/>
        </p:nvSpPr>
        <p:spPr>
          <a:xfrm>
            <a:off x="315226" y="1330898"/>
            <a:ext cx="8422782" cy="3480282"/>
          </a:xfrm>
          <a:prstGeom prst="cloudCallout">
            <a:avLst/>
          </a:prstGeom>
          <a:solidFill>
            <a:srgbClr val="00B05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sz="3200" b="1" dirty="0">
              <a:solidFill>
                <a:schemeClr val="bg1"/>
              </a:solidFill>
              <a:ea typeface="Tahoma" pitchFamily="34" charset="0"/>
              <a:cs typeface="Times New Roman" pitchFamily="18" charset="0"/>
            </a:endParaRPr>
          </a:p>
          <a:p>
            <a:pPr algn="ctr"/>
            <a:endParaRPr lang="vi-VN" sz="3200" b="1" dirty="0">
              <a:solidFill>
                <a:schemeClr val="bg1"/>
              </a:solidFill>
              <a:ea typeface="Tahoma" pitchFamily="34" charset="0"/>
              <a:cs typeface="Times New Roman" pitchFamily="18" charset="0"/>
            </a:endParaRPr>
          </a:p>
          <a:p>
            <a:pPr algn="ctr"/>
            <a:r>
              <a:rPr lang="vi-VN" sz="2800" b="1" dirty="0">
                <a:solidFill>
                  <a:schemeClr val="bg1"/>
                </a:solidFill>
                <a:ea typeface="Tahoma" pitchFamily="34" charset="0"/>
                <a:cs typeface="Times New Roman" pitchFamily="18" charset="0"/>
              </a:rPr>
              <a:t>1. </a:t>
            </a:r>
            <a:r>
              <a:rPr lang="en-US" sz="2800" b="1" dirty="0" err="1">
                <a:solidFill>
                  <a:schemeClr val="bg1"/>
                </a:solidFill>
                <a:ea typeface="Tahoma" pitchFamily="34" charset="0"/>
                <a:cs typeface="Times New Roman" pitchFamily="18" charset="0"/>
              </a:rPr>
              <a:t>Triết</a:t>
            </a:r>
            <a:r>
              <a:rPr lang="en-US" sz="2800" b="1" dirty="0">
                <a:solidFill>
                  <a:schemeClr val="bg1"/>
                </a:solidFill>
                <a:ea typeface="Tahoma" pitchFamily="34" charset="0"/>
                <a:cs typeface="Times New Roman" pitchFamily="18" charset="0"/>
              </a:rPr>
              <a:t> </a:t>
            </a:r>
            <a:r>
              <a:rPr lang="en-US" sz="2800" b="1" dirty="0" err="1">
                <a:solidFill>
                  <a:schemeClr val="bg1"/>
                </a:solidFill>
                <a:ea typeface="Tahoma" pitchFamily="34" charset="0"/>
                <a:cs typeface="Times New Roman" pitchFamily="18" charset="0"/>
              </a:rPr>
              <a:t>học</a:t>
            </a:r>
            <a:r>
              <a:rPr lang="en-US" sz="2800" b="1" dirty="0">
                <a:solidFill>
                  <a:schemeClr val="bg1"/>
                </a:solidFill>
                <a:ea typeface="Tahoma" pitchFamily="34" charset="0"/>
                <a:cs typeface="Times New Roman" pitchFamily="18" charset="0"/>
              </a:rPr>
              <a:t> </a:t>
            </a:r>
            <a:r>
              <a:rPr lang="en-US" sz="2800" b="1" dirty="0" err="1">
                <a:solidFill>
                  <a:schemeClr val="bg1"/>
                </a:solidFill>
                <a:ea typeface="Tahoma" pitchFamily="34" charset="0"/>
                <a:cs typeface="Times New Roman" pitchFamily="18" charset="0"/>
              </a:rPr>
              <a:t>Mác</a:t>
            </a:r>
            <a:r>
              <a:rPr lang="en-US" sz="2800" b="1" dirty="0">
                <a:solidFill>
                  <a:schemeClr val="bg1"/>
                </a:solidFill>
                <a:ea typeface="Tahoma" pitchFamily="34" charset="0"/>
                <a:cs typeface="Times New Roman" pitchFamily="18" charset="0"/>
              </a:rPr>
              <a:t> - </a:t>
            </a:r>
            <a:r>
              <a:rPr lang="en-US" sz="2800" b="1" dirty="0" err="1">
                <a:solidFill>
                  <a:schemeClr val="bg1"/>
                </a:solidFill>
                <a:ea typeface="Tahoma" pitchFamily="34" charset="0"/>
                <a:cs typeface="Times New Roman" pitchFamily="18" charset="0"/>
              </a:rPr>
              <a:t>Lênin</a:t>
            </a:r>
            <a:r>
              <a:rPr lang="en-US" sz="2800" b="1" dirty="0">
                <a:solidFill>
                  <a:schemeClr val="bg1"/>
                </a:solidFill>
                <a:ea typeface="Tahoma" pitchFamily="34" charset="0"/>
                <a:cs typeface="Times New Roman" pitchFamily="18" charset="0"/>
              </a:rPr>
              <a:t> do </a:t>
            </a:r>
            <a:r>
              <a:rPr lang="en-US" sz="2800" b="1" dirty="0" err="1">
                <a:solidFill>
                  <a:schemeClr val="bg1"/>
                </a:solidFill>
                <a:ea typeface="Tahoma" pitchFamily="34" charset="0"/>
                <a:cs typeface="Times New Roman" pitchFamily="18" charset="0"/>
              </a:rPr>
              <a:t>ai</a:t>
            </a:r>
            <a:r>
              <a:rPr lang="en-US" sz="2800" b="1" dirty="0">
                <a:solidFill>
                  <a:schemeClr val="bg1"/>
                </a:solidFill>
                <a:ea typeface="Tahoma" pitchFamily="34" charset="0"/>
                <a:cs typeface="Times New Roman" pitchFamily="18" charset="0"/>
              </a:rPr>
              <a:t> </a:t>
            </a:r>
            <a:r>
              <a:rPr lang="en-US" sz="2800" b="1" dirty="0" err="1">
                <a:solidFill>
                  <a:schemeClr val="bg1"/>
                </a:solidFill>
                <a:ea typeface="Tahoma" pitchFamily="34" charset="0"/>
                <a:cs typeface="Times New Roman" pitchFamily="18" charset="0"/>
              </a:rPr>
              <a:t>sáng</a:t>
            </a:r>
            <a:r>
              <a:rPr lang="en-US" sz="2800" b="1" dirty="0">
                <a:solidFill>
                  <a:schemeClr val="bg1"/>
                </a:solidFill>
                <a:ea typeface="Tahoma" pitchFamily="34" charset="0"/>
                <a:cs typeface="Times New Roman" pitchFamily="18" charset="0"/>
              </a:rPr>
              <a:t> </a:t>
            </a:r>
            <a:r>
              <a:rPr lang="en-US" sz="2800" b="1" dirty="0" err="1">
                <a:solidFill>
                  <a:schemeClr val="bg1"/>
                </a:solidFill>
                <a:ea typeface="Tahoma" pitchFamily="34" charset="0"/>
                <a:cs typeface="Times New Roman" pitchFamily="18" charset="0"/>
              </a:rPr>
              <a:t>lập</a:t>
            </a:r>
            <a:r>
              <a:rPr lang="en-US" sz="2800" b="1" dirty="0">
                <a:solidFill>
                  <a:schemeClr val="bg1"/>
                </a:solidFill>
                <a:ea typeface="Tahoma" pitchFamily="34" charset="0"/>
                <a:cs typeface="Times New Roman" pitchFamily="18" charset="0"/>
              </a:rPr>
              <a:t> </a:t>
            </a:r>
            <a:r>
              <a:rPr lang="en-US" sz="2800" b="1" dirty="0" err="1">
                <a:solidFill>
                  <a:schemeClr val="bg1"/>
                </a:solidFill>
                <a:ea typeface="Tahoma" pitchFamily="34" charset="0"/>
                <a:cs typeface="Times New Roman" pitchFamily="18" charset="0"/>
              </a:rPr>
              <a:t>và</a:t>
            </a:r>
            <a:r>
              <a:rPr lang="en-US" sz="2800" b="1" dirty="0">
                <a:solidFill>
                  <a:schemeClr val="bg1"/>
                </a:solidFill>
                <a:ea typeface="Tahoma" pitchFamily="34" charset="0"/>
                <a:cs typeface="Times New Roman" pitchFamily="18" charset="0"/>
              </a:rPr>
              <a:t> </a:t>
            </a:r>
            <a:r>
              <a:rPr lang="en-US" sz="2800" b="1" dirty="0" err="1">
                <a:solidFill>
                  <a:schemeClr val="bg1"/>
                </a:solidFill>
                <a:ea typeface="Tahoma" pitchFamily="34" charset="0"/>
                <a:cs typeface="Times New Roman" pitchFamily="18" charset="0"/>
              </a:rPr>
              <a:t>phát</a:t>
            </a:r>
            <a:r>
              <a:rPr lang="en-US" sz="2800" b="1" dirty="0">
                <a:solidFill>
                  <a:schemeClr val="bg1"/>
                </a:solidFill>
                <a:ea typeface="Tahoma" pitchFamily="34" charset="0"/>
                <a:cs typeface="Times New Roman" pitchFamily="18" charset="0"/>
              </a:rPr>
              <a:t> </a:t>
            </a:r>
            <a:r>
              <a:rPr lang="en-US" sz="2800" b="1" dirty="0" err="1">
                <a:solidFill>
                  <a:schemeClr val="bg1"/>
                </a:solidFill>
                <a:ea typeface="Tahoma" pitchFamily="34" charset="0"/>
                <a:cs typeface="Times New Roman" pitchFamily="18" charset="0"/>
              </a:rPr>
              <a:t>triển</a:t>
            </a:r>
            <a:r>
              <a:rPr lang="en-US" sz="2800" b="1" dirty="0">
                <a:solidFill>
                  <a:schemeClr val="bg1"/>
                </a:solidFill>
                <a:ea typeface="Tahoma" pitchFamily="34" charset="0"/>
                <a:cs typeface="Times New Roman" pitchFamily="18" charset="0"/>
              </a:rPr>
              <a:t>?</a:t>
            </a:r>
            <a:endParaRPr lang="vi-VN" sz="2800" b="1" dirty="0">
              <a:solidFill>
                <a:schemeClr val="bg1"/>
              </a:solidFill>
              <a:ea typeface="Tahoma" pitchFamily="34" charset="0"/>
              <a:cs typeface="Times New Roman" pitchFamily="18" charset="0"/>
            </a:endParaRPr>
          </a:p>
          <a:p>
            <a:pPr algn="ctr"/>
            <a:r>
              <a:rPr lang="vi-VN" sz="2800" b="1" dirty="0">
                <a:solidFill>
                  <a:schemeClr val="bg1"/>
                </a:solidFill>
              </a:rPr>
              <a:t>2</a:t>
            </a:r>
            <a:r>
              <a:rPr lang="vi-VN" sz="2800" dirty="0">
                <a:solidFill>
                  <a:schemeClr val="bg1"/>
                </a:solidFill>
              </a:rPr>
              <a:t>. </a:t>
            </a:r>
            <a:r>
              <a:rPr lang="en-US" sz="2800" b="1" dirty="0" err="1">
                <a:solidFill>
                  <a:schemeClr val="bg1"/>
                </a:solidFill>
                <a:ea typeface="Tahoma" pitchFamily="34" charset="0"/>
                <a:cs typeface="Times New Roman" pitchFamily="18" charset="0"/>
              </a:rPr>
              <a:t>Triết</a:t>
            </a:r>
            <a:r>
              <a:rPr lang="en-US" sz="2800" b="1" dirty="0">
                <a:solidFill>
                  <a:schemeClr val="bg1"/>
                </a:solidFill>
                <a:ea typeface="Tahoma" pitchFamily="34" charset="0"/>
                <a:cs typeface="Times New Roman" pitchFamily="18" charset="0"/>
              </a:rPr>
              <a:t> </a:t>
            </a:r>
            <a:r>
              <a:rPr lang="en-US" sz="2800" b="1" dirty="0" err="1">
                <a:solidFill>
                  <a:schemeClr val="bg1"/>
                </a:solidFill>
                <a:ea typeface="Tahoma" pitchFamily="34" charset="0"/>
                <a:cs typeface="Times New Roman" pitchFamily="18" charset="0"/>
              </a:rPr>
              <a:t>học</a:t>
            </a:r>
            <a:r>
              <a:rPr lang="en-US" sz="2800" b="1" dirty="0">
                <a:solidFill>
                  <a:schemeClr val="bg1"/>
                </a:solidFill>
                <a:ea typeface="Tahoma" pitchFamily="34" charset="0"/>
                <a:cs typeface="Times New Roman" pitchFamily="18" charset="0"/>
              </a:rPr>
              <a:t> </a:t>
            </a:r>
            <a:r>
              <a:rPr lang="en-US" sz="2800" b="1" dirty="0" err="1">
                <a:solidFill>
                  <a:schemeClr val="bg1"/>
                </a:solidFill>
                <a:ea typeface="Tahoma" pitchFamily="34" charset="0"/>
                <a:cs typeface="Times New Roman" pitchFamily="18" charset="0"/>
              </a:rPr>
              <a:t>Mác</a:t>
            </a:r>
            <a:r>
              <a:rPr lang="en-US" sz="2800" b="1" dirty="0">
                <a:solidFill>
                  <a:schemeClr val="bg1"/>
                </a:solidFill>
                <a:ea typeface="Tahoma" pitchFamily="34" charset="0"/>
                <a:cs typeface="Times New Roman" pitchFamily="18" charset="0"/>
              </a:rPr>
              <a:t> - </a:t>
            </a:r>
            <a:r>
              <a:rPr lang="en-US" sz="2800" b="1" dirty="0" err="1">
                <a:solidFill>
                  <a:schemeClr val="bg1"/>
                </a:solidFill>
                <a:ea typeface="Tahoma" pitchFamily="34" charset="0"/>
                <a:cs typeface="Times New Roman" pitchFamily="18" charset="0"/>
              </a:rPr>
              <a:t>Lênin</a:t>
            </a:r>
            <a:r>
              <a:rPr lang="en-US" sz="2800" b="1" dirty="0">
                <a:solidFill>
                  <a:schemeClr val="bg1"/>
                </a:solidFill>
                <a:ea typeface="Tahoma" pitchFamily="34" charset="0"/>
                <a:cs typeface="Times New Roman" pitchFamily="18" charset="0"/>
              </a:rPr>
              <a:t> </a:t>
            </a:r>
            <a:r>
              <a:rPr lang="vi-VN" sz="2800" b="1" dirty="0">
                <a:solidFill>
                  <a:schemeClr val="bg1"/>
                </a:solidFill>
                <a:ea typeface="Tahoma" pitchFamily="34" charset="0"/>
                <a:cs typeface="Times New Roman" pitchFamily="18" charset="0"/>
              </a:rPr>
              <a:t>là sản phẩm của giai cấp nào</a:t>
            </a:r>
            <a:r>
              <a:rPr lang="en-US" sz="2800" b="1" dirty="0">
                <a:solidFill>
                  <a:schemeClr val="bg1"/>
                </a:solidFill>
                <a:ea typeface="Tahoma" pitchFamily="34" charset="0"/>
                <a:cs typeface="Times New Roman" pitchFamily="18" charset="0"/>
              </a:rPr>
              <a:t>?</a:t>
            </a:r>
            <a:endParaRPr lang="vi-VN" sz="2800" b="1" dirty="0">
              <a:solidFill>
                <a:schemeClr val="bg1"/>
              </a:solidFill>
              <a:ea typeface="Tahoma" pitchFamily="34" charset="0"/>
              <a:cs typeface="Times New Roman" pitchFamily="18" charset="0"/>
            </a:endParaRPr>
          </a:p>
          <a:p>
            <a:pPr algn="ctr"/>
            <a:endParaRPr lang="vi-VN" sz="3200" b="1" dirty="0">
              <a:solidFill>
                <a:schemeClr val="bg1"/>
              </a:solidFill>
              <a:ea typeface="Tahoma" pitchFamily="34" charset="0"/>
              <a:cs typeface="Times New Roman" pitchFamily="18" charset="0"/>
            </a:endParaRPr>
          </a:p>
          <a:p>
            <a:pPr algn="ctr"/>
            <a:endParaRPr lang="en-US" sz="3600" dirty="0">
              <a:solidFill>
                <a:schemeClr val="bg1"/>
              </a:solidFill>
            </a:endParaRPr>
          </a:p>
        </p:txBody>
      </p:sp>
      <p:pic>
        <p:nvPicPr>
          <p:cNvPr id="5"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886594122"/>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A picture containing porcelain&#10;&#10;Description automatically generated">
            <a:extLst>
              <a:ext uri="{FF2B5EF4-FFF2-40B4-BE49-F238E27FC236}">
                <a16:creationId xmlns:a16="http://schemas.microsoft.com/office/drawing/2014/main" id="{0D20A055-1D0F-4D53-888C-40C34CBC379F}"/>
              </a:ext>
            </a:extLst>
          </p:cNvPr>
          <p:cNvPicPr>
            <a:picLocks noChangeAspect="1"/>
          </p:cNvPicPr>
          <p:nvPr/>
        </p:nvPicPr>
        <p:blipFill rotWithShape="1">
          <a:blip r:embed="rId2">
            <a:extLst>
              <a:ext uri="{28A0092B-C50C-407E-A947-70E740481C1C}">
                <a14:useLocalDpi xmlns:a14="http://schemas.microsoft.com/office/drawing/2010/main" val="0"/>
              </a:ext>
            </a:extLst>
          </a:blip>
          <a:srcRect/>
          <a:stretch/>
        </p:blipFill>
        <p:spPr>
          <a:xfrm>
            <a:off x="20" y="1180631"/>
            <a:ext cx="12191980" cy="5677368"/>
          </a:xfrm>
          <a:prstGeom prst="rect">
            <a:avLst/>
          </a:prstGeom>
          <a:noFill/>
        </p:spPr>
      </p:pic>
      <p:sp>
        <p:nvSpPr>
          <p:cNvPr id="4" name="Rectangle 3"/>
          <p:cNvSpPr/>
          <p:nvPr/>
        </p:nvSpPr>
        <p:spPr>
          <a:xfrm>
            <a:off x="7419703" y="1531792"/>
            <a:ext cx="3413236" cy="584775"/>
          </a:xfrm>
          <a:prstGeom prst="rect">
            <a:avLst/>
          </a:prstGeom>
          <a:solidFill>
            <a:schemeClr val="bg1"/>
          </a:solidFill>
          <a:ln>
            <a:solidFill>
              <a:schemeClr val="bg1"/>
            </a:solidFill>
          </a:ln>
        </p:spPr>
        <p:txBody>
          <a:bodyPr wrap="square">
            <a:spAutoFit/>
          </a:bodyPr>
          <a:lstStyle/>
          <a:p>
            <a:pPr algn="ctr"/>
            <a:r>
              <a:rPr lang="en-US" altLang="en-US" sz="3200" dirty="0">
                <a:solidFill>
                  <a:schemeClr val="bg1"/>
                </a:solidFill>
                <a:cs typeface="Times New Roman" pitchFamily="18" charset="0"/>
              </a:rPr>
              <a:t> </a:t>
            </a:r>
            <a:r>
              <a:rPr lang="en-US" altLang="en-US" sz="3200" b="1" dirty="0" err="1">
                <a:solidFill>
                  <a:srgbClr val="000000"/>
                </a:solidFill>
                <a:cs typeface="Times New Roman" pitchFamily="18" charset="0"/>
              </a:rPr>
              <a:t>Các</a:t>
            </a:r>
            <a:r>
              <a:rPr lang="en-US" altLang="en-US" sz="3200" b="1" dirty="0">
                <a:solidFill>
                  <a:srgbClr val="000000"/>
                </a:solidFill>
                <a:cs typeface="Times New Roman" pitchFamily="18" charset="0"/>
              </a:rPr>
              <a:t> </a:t>
            </a:r>
            <a:r>
              <a:rPr lang="en-US" altLang="en-US" sz="3200" b="1" dirty="0" err="1">
                <a:solidFill>
                  <a:srgbClr val="000000"/>
                </a:solidFill>
                <a:cs typeface="Times New Roman" pitchFamily="18" charset="0"/>
              </a:rPr>
              <a:t>Mác</a:t>
            </a:r>
            <a:r>
              <a:rPr lang="en-US" altLang="en-US" sz="3200" b="1" dirty="0">
                <a:solidFill>
                  <a:srgbClr val="000000"/>
                </a:solidFill>
                <a:cs typeface="Times New Roman" pitchFamily="18" charset="0"/>
              </a:rPr>
              <a:t> </a:t>
            </a:r>
            <a:endParaRPr lang="en-US" sz="3200" b="1" dirty="0">
              <a:solidFill>
                <a:srgbClr val="000000"/>
              </a:solidFill>
            </a:endParaRPr>
          </a:p>
        </p:txBody>
      </p:sp>
      <p:pic>
        <p:nvPicPr>
          <p:cNvPr id="5" name="Picture 2" descr="images575553_marx[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40370" y="1824180"/>
            <a:ext cx="3331138" cy="4154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 Box 3"/>
          <p:cNvSpPr txBox="1">
            <a:spLocks noChangeArrowheads="1"/>
          </p:cNvSpPr>
          <p:nvPr/>
        </p:nvSpPr>
        <p:spPr bwMode="auto">
          <a:xfrm>
            <a:off x="7419703" y="2282760"/>
            <a:ext cx="4284617" cy="4154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Times New Roman" pitchFamily="18" charset="0"/>
              </a:defRPr>
            </a:lvl1pPr>
            <a:lvl2pPr marL="742950" indent="-285750">
              <a:defRPr>
                <a:solidFill>
                  <a:schemeClr val="tx1"/>
                </a:solidFill>
                <a:latin typeface="Times New Roman" pitchFamily="18" charset="0"/>
              </a:defRPr>
            </a:lvl2pPr>
            <a:lvl3pPr marL="1143000" indent="-228600">
              <a:defRPr>
                <a:solidFill>
                  <a:schemeClr val="tx1"/>
                </a:solidFill>
                <a:latin typeface="Times New Roman" pitchFamily="18" charset="0"/>
              </a:defRPr>
            </a:lvl3pPr>
            <a:lvl4pPr marL="1600200" indent="-228600">
              <a:defRPr>
                <a:solidFill>
                  <a:schemeClr val="tx1"/>
                </a:solidFill>
                <a:latin typeface="Times New Roman" pitchFamily="18" charset="0"/>
              </a:defRPr>
            </a:lvl4pPr>
            <a:lvl5pPr marL="2057400" indent="-228600">
              <a:defRPr>
                <a:solidFill>
                  <a:schemeClr val="tx1"/>
                </a:solidFill>
                <a:latin typeface="Times New Roman" pitchFamily="18" charset="0"/>
              </a:defRPr>
            </a:lvl5pPr>
            <a:lvl6pPr marL="2514600" indent="-228600" eaLnBrk="0" fontAlgn="base" hangingPunct="0">
              <a:spcBef>
                <a:spcPct val="0"/>
              </a:spcBef>
              <a:spcAft>
                <a:spcPct val="0"/>
              </a:spcAft>
              <a:buFont typeface="Arial" pitchFamily="34" charset="0"/>
              <a:defRPr>
                <a:solidFill>
                  <a:schemeClr val="tx1"/>
                </a:solidFill>
                <a:latin typeface="Times New Roman" pitchFamily="18" charset="0"/>
              </a:defRPr>
            </a:lvl6pPr>
            <a:lvl7pPr marL="2971800" indent="-228600" eaLnBrk="0" fontAlgn="base" hangingPunct="0">
              <a:spcBef>
                <a:spcPct val="0"/>
              </a:spcBef>
              <a:spcAft>
                <a:spcPct val="0"/>
              </a:spcAft>
              <a:buFont typeface="Arial" pitchFamily="34" charset="0"/>
              <a:defRPr>
                <a:solidFill>
                  <a:schemeClr val="tx1"/>
                </a:solidFill>
                <a:latin typeface="Times New Roman" pitchFamily="18" charset="0"/>
              </a:defRPr>
            </a:lvl7pPr>
            <a:lvl8pPr marL="3429000" indent="-228600" eaLnBrk="0" fontAlgn="base" hangingPunct="0">
              <a:spcBef>
                <a:spcPct val="0"/>
              </a:spcBef>
              <a:spcAft>
                <a:spcPct val="0"/>
              </a:spcAft>
              <a:buFont typeface="Arial" pitchFamily="34" charset="0"/>
              <a:defRPr>
                <a:solidFill>
                  <a:schemeClr val="tx1"/>
                </a:solidFill>
                <a:latin typeface="Times New Roman" pitchFamily="18" charset="0"/>
              </a:defRPr>
            </a:lvl8pPr>
            <a:lvl9pPr marL="3886200" indent="-228600" eaLnBrk="0" fontAlgn="base" hangingPunct="0">
              <a:spcBef>
                <a:spcPct val="0"/>
              </a:spcBef>
              <a:spcAft>
                <a:spcPct val="0"/>
              </a:spcAft>
              <a:buFont typeface="Arial" pitchFamily="34" charset="0"/>
              <a:defRPr>
                <a:solidFill>
                  <a:schemeClr val="tx1"/>
                </a:solidFill>
                <a:latin typeface="Times New Roman" pitchFamily="18" charset="0"/>
              </a:defRPr>
            </a:lvl9pPr>
          </a:lstStyle>
          <a:p>
            <a:pPr algn="just" eaLnBrk="1" hangingPunct="1">
              <a:spcBef>
                <a:spcPct val="50000"/>
              </a:spcBef>
            </a:pPr>
            <a:r>
              <a:rPr lang="en-US" altLang="en-US" sz="2400" dirty="0">
                <a:solidFill>
                  <a:srgbClr val="000099"/>
                </a:solidFill>
                <a:latin typeface="+mn-lt"/>
                <a:cs typeface="Times New Roman" pitchFamily="18" charset="0"/>
              </a:rPr>
              <a:t>- </a:t>
            </a:r>
            <a:r>
              <a:rPr lang="en-US" altLang="en-US" sz="2400" b="1" dirty="0" err="1">
                <a:solidFill>
                  <a:srgbClr val="C00000"/>
                </a:solidFill>
                <a:latin typeface="+mn-lt"/>
                <a:cs typeface="Times New Roman" pitchFamily="18" charset="0"/>
              </a:rPr>
              <a:t>Nhà</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triết</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học</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và</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lí</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luận</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chính</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trị</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vĩ</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đại</a:t>
            </a:r>
            <a:r>
              <a:rPr lang="en-US" altLang="en-US" sz="2400" b="1" dirty="0">
                <a:solidFill>
                  <a:srgbClr val="C00000"/>
                </a:solidFill>
                <a:latin typeface="+mn-lt"/>
                <a:cs typeface="Times New Roman" pitchFamily="18" charset="0"/>
              </a:rPr>
              <a:t> </a:t>
            </a:r>
            <a:r>
              <a:rPr lang="en-US" altLang="en-US" sz="2400" dirty="0" err="1">
                <a:solidFill>
                  <a:srgbClr val="000099"/>
                </a:solidFill>
                <a:latin typeface="+mn-lt"/>
                <a:cs typeface="Times New Roman" pitchFamily="18" charset="0"/>
              </a:rPr>
              <a:t>người</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Đức</a:t>
            </a:r>
            <a:r>
              <a:rPr lang="en-US" altLang="en-US" sz="2400" dirty="0">
                <a:solidFill>
                  <a:srgbClr val="000099"/>
                </a:solidFill>
                <a:latin typeface="+mn-lt"/>
                <a:cs typeface="Times New Roman" pitchFamily="18" charset="0"/>
              </a:rPr>
              <a:t>, </a:t>
            </a:r>
            <a:r>
              <a:rPr lang="en-US" altLang="en-US" sz="2400" b="1" dirty="0" err="1">
                <a:solidFill>
                  <a:srgbClr val="C00000"/>
                </a:solidFill>
                <a:latin typeface="+mn-lt"/>
                <a:cs typeface="Times New Roman" pitchFamily="18" charset="0"/>
              </a:rPr>
              <a:t>lãnh</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tụ</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thiên</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tài</a:t>
            </a:r>
            <a:r>
              <a:rPr lang="en-US" altLang="en-US" sz="2400" b="1" dirty="0">
                <a:solidFill>
                  <a:srgbClr val="C00000"/>
                </a:solidFill>
                <a:latin typeface="+mn-lt"/>
                <a:cs typeface="Times New Roman" pitchFamily="18" charset="0"/>
              </a:rPr>
              <a:t> </a:t>
            </a:r>
            <a:r>
              <a:rPr lang="en-US" altLang="en-US" sz="2400" dirty="0" err="1">
                <a:solidFill>
                  <a:srgbClr val="000099"/>
                </a:solidFill>
                <a:latin typeface="+mn-lt"/>
                <a:cs typeface="Times New Roman" pitchFamily="18" charset="0"/>
              </a:rPr>
              <a:t>của</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giai</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cấp</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vô</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sản</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và</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nhân</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dân</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lao</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động</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thế</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giới</a:t>
            </a:r>
            <a:r>
              <a:rPr lang="en-US" altLang="en-US" sz="2400" dirty="0">
                <a:solidFill>
                  <a:srgbClr val="000099"/>
                </a:solidFill>
                <a:latin typeface="+mn-lt"/>
                <a:cs typeface="Times New Roman" pitchFamily="18" charset="0"/>
              </a:rPr>
              <a:t>.</a:t>
            </a:r>
          </a:p>
          <a:p>
            <a:pPr algn="just" eaLnBrk="1" hangingPunct="1">
              <a:spcBef>
                <a:spcPct val="50000"/>
              </a:spcBef>
              <a:buFont typeface="Arial" pitchFamily="34" charset="0"/>
              <a:buChar char="-"/>
            </a:pP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Công</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trình</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nổi</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tiếng</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nhất</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là</a:t>
            </a:r>
            <a:r>
              <a:rPr lang="en-US" altLang="en-US" sz="2400" dirty="0">
                <a:solidFill>
                  <a:srgbClr val="000099"/>
                </a:solidFill>
                <a:latin typeface="+mn-lt"/>
                <a:cs typeface="Times New Roman" pitchFamily="18" charset="0"/>
              </a:rPr>
              <a:t> </a:t>
            </a:r>
            <a:r>
              <a:rPr lang="en-US" altLang="en-US" sz="2400" b="1" dirty="0">
                <a:solidFill>
                  <a:srgbClr val="FF00FF"/>
                </a:solidFill>
                <a:latin typeface="+mn-lt"/>
                <a:cs typeface="Times New Roman" pitchFamily="18" charset="0"/>
              </a:rPr>
              <a:t>“</a:t>
            </a:r>
            <a:r>
              <a:rPr lang="en-US" altLang="en-US" sz="2400" b="1" dirty="0" err="1">
                <a:solidFill>
                  <a:srgbClr val="FF00FF"/>
                </a:solidFill>
                <a:latin typeface="+mn-lt"/>
                <a:cs typeface="Times New Roman" pitchFamily="18" charset="0"/>
              </a:rPr>
              <a:t>Bộ</a:t>
            </a:r>
            <a:r>
              <a:rPr lang="en-US" altLang="en-US" sz="2400" b="1" dirty="0">
                <a:solidFill>
                  <a:srgbClr val="FF00FF"/>
                </a:solidFill>
                <a:latin typeface="+mn-lt"/>
                <a:cs typeface="Times New Roman" pitchFamily="18" charset="0"/>
              </a:rPr>
              <a:t> </a:t>
            </a:r>
            <a:r>
              <a:rPr lang="en-US" altLang="en-US" sz="2400" b="1" dirty="0" err="1">
                <a:solidFill>
                  <a:srgbClr val="FF00FF"/>
                </a:solidFill>
                <a:latin typeface="+mn-lt"/>
                <a:cs typeface="Times New Roman" pitchFamily="18" charset="0"/>
              </a:rPr>
              <a:t>tư</a:t>
            </a:r>
            <a:r>
              <a:rPr lang="en-US" altLang="en-US" sz="2400" b="1" dirty="0">
                <a:solidFill>
                  <a:srgbClr val="FF00FF"/>
                </a:solidFill>
                <a:latin typeface="+mn-lt"/>
                <a:cs typeface="Times New Roman" pitchFamily="18" charset="0"/>
              </a:rPr>
              <a:t> </a:t>
            </a:r>
            <a:r>
              <a:rPr lang="en-US" altLang="en-US" sz="2400" b="1" dirty="0" err="1">
                <a:solidFill>
                  <a:srgbClr val="FF00FF"/>
                </a:solidFill>
                <a:latin typeface="+mn-lt"/>
                <a:cs typeface="Times New Roman" pitchFamily="18" charset="0"/>
              </a:rPr>
              <a:t>bản</a:t>
            </a:r>
            <a:r>
              <a:rPr lang="en-US" altLang="en-US" sz="2400" b="1" dirty="0">
                <a:solidFill>
                  <a:srgbClr val="FF00FF"/>
                </a:solidFill>
                <a:latin typeface="+mn-lt"/>
                <a:cs typeface="Times New Roman" pitchFamily="18" charset="0"/>
              </a:rPr>
              <a:t>” </a:t>
            </a:r>
            <a:r>
              <a:rPr lang="en-US" altLang="en-US" sz="2400" dirty="0">
                <a:solidFill>
                  <a:srgbClr val="000099"/>
                </a:solidFill>
                <a:latin typeface="+mn-lt"/>
                <a:cs typeface="Times New Roman" pitchFamily="18" charset="0"/>
              </a:rPr>
              <a:t>(1864 -1876).</a:t>
            </a:r>
          </a:p>
          <a:p>
            <a:pPr algn="just" eaLnBrk="1" hangingPunct="1">
              <a:spcBef>
                <a:spcPct val="50000"/>
              </a:spcBef>
              <a:buFont typeface="Arial" pitchFamily="34" charset="0"/>
              <a:buChar char="-"/>
            </a:pP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Ông</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mất</a:t>
            </a:r>
            <a:r>
              <a:rPr lang="en-US" altLang="en-US" sz="2400" dirty="0">
                <a:solidFill>
                  <a:srgbClr val="000099"/>
                </a:solidFill>
                <a:latin typeface="+mn-lt"/>
                <a:cs typeface="Times New Roman" pitchFamily="18" charset="0"/>
              </a:rPr>
              <a:t> </a:t>
            </a:r>
            <a:r>
              <a:rPr lang="en-US" altLang="en-US" sz="2400" b="1" dirty="0">
                <a:solidFill>
                  <a:srgbClr val="800000"/>
                </a:solidFill>
                <a:latin typeface="+mn-lt"/>
                <a:cs typeface="Times New Roman" pitchFamily="18" charset="0"/>
              </a:rPr>
              <a:t>14/3/1883,</a:t>
            </a:r>
            <a:r>
              <a:rPr lang="en-US" altLang="en-US" sz="2400" dirty="0">
                <a:solidFill>
                  <a:srgbClr val="000099"/>
                </a:solidFill>
                <a:latin typeface="+mn-lt"/>
                <a:cs typeface="Times New Roman" pitchFamily="18" charset="0"/>
              </a:rPr>
              <a:t>an </a:t>
            </a:r>
            <a:r>
              <a:rPr lang="en-US" altLang="en-US" sz="2400" dirty="0" err="1">
                <a:solidFill>
                  <a:srgbClr val="000099"/>
                </a:solidFill>
                <a:latin typeface="+mn-lt"/>
                <a:cs typeface="Times New Roman" pitchFamily="18" charset="0"/>
              </a:rPr>
              <a:t>táng</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tại</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nghĩa</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trang</a:t>
            </a:r>
            <a:r>
              <a:rPr lang="en-US" altLang="en-US" sz="2400" dirty="0">
                <a:solidFill>
                  <a:srgbClr val="000099"/>
                </a:solidFill>
                <a:latin typeface="+mn-lt"/>
                <a:cs typeface="Times New Roman" pitchFamily="18" charset="0"/>
              </a:rPr>
              <a:t> Hai </a:t>
            </a:r>
            <a:r>
              <a:rPr lang="en-US" altLang="en-US" sz="2400" dirty="0" err="1">
                <a:solidFill>
                  <a:srgbClr val="000099"/>
                </a:solidFill>
                <a:latin typeface="+mn-lt"/>
                <a:cs typeface="Times New Roman" pitchFamily="18" charset="0"/>
              </a:rPr>
              <a:t>ghết</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Luân</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Đôn</a:t>
            </a:r>
            <a:r>
              <a:rPr lang="en-US" altLang="en-US" sz="2400" dirty="0">
                <a:solidFill>
                  <a:srgbClr val="000099"/>
                </a:solidFill>
                <a:latin typeface="+mn-lt"/>
                <a:cs typeface="Times New Roman" pitchFamily="18" charset="0"/>
              </a:rPr>
              <a:t>).</a:t>
            </a:r>
            <a:endParaRPr lang="en-US" altLang="en-US" sz="2400" dirty="0">
              <a:solidFill>
                <a:schemeClr val="tx2"/>
              </a:solidFill>
              <a:cs typeface="Times New Roman" pitchFamily="18" charset="0"/>
            </a:endParaRPr>
          </a:p>
        </p:txBody>
      </p:sp>
      <p:sp>
        <p:nvSpPr>
          <p:cNvPr id="7" name="Text Box 10"/>
          <p:cNvSpPr txBox="1">
            <a:spLocks noChangeArrowheads="1"/>
          </p:cNvSpPr>
          <p:nvPr/>
        </p:nvSpPr>
        <p:spPr bwMode="auto">
          <a:xfrm>
            <a:off x="4412343" y="5979164"/>
            <a:ext cx="2422332"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vi-VN" altLang="en-US" b="1" dirty="0">
                <a:latin typeface="Arial" panose="020B0604020202020204" pitchFamily="34" charset="0"/>
              </a:rPr>
              <a:t>C.Mác</a:t>
            </a:r>
          </a:p>
          <a:p>
            <a:pPr eaLnBrk="1" hangingPunct="1"/>
            <a:r>
              <a:rPr lang="en-US" altLang="en-US" b="1" dirty="0">
                <a:latin typeface="Arial" panose="020B0604020202020204" pitchFamily="34" charset="0"/>
              </a:rPr>
              <a:t>5/5/1818 - 14/3/1883</a:t>
            </a:r>
            <a:r>
              <a:rPr lang="vi-VN" altLang="en-US" b="1" dirty="0">
                <a:latin typeface="Arial" panose="020B0604020202020204" pitchFamily="34" charset="0"/>
              </a:rPr>
              <a:t>) </a:t>
            </a:r>
          </a:p>
        </p:txBody>
      </p:sp>
      <p:pic>
        <p:nvPicPr>
          <p:cNvPr id="8"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28011098"/>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2" descr="Ngu Nguyen (26nguyenn) - Profile | Pinterest">
            <a:extLst>
              <a:ext uri="{FF2B5EF4-FFF2-40B4-BE49-F238E27FC236}">
                <a16:creationId xmlns:a16="http://schemas.microsoft.com/office/drawing/2014/main" id="{B0A7C251-4ADD-4AD0-8E6E-F4F722AF193C}"/>
              </a:ext>
            </a:extLst>
          </p:cNvPr>
          <p:cNvSpPr>
            <a:spLocks noChangeAspect="1" noChangeArrowheads="1"/>
          </p:cNvSpPr>
          <p:nvPr/>
        </p:nvSpPr>
        <p:spPr bwMode="auto">
          <a:xfrm>
            <a:off x="5943600" y="32766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94B58"/>
              </a:solidFill>
              <a:effectLst/>
              <a:uLnTx/>
              <a:uFillTx/>
              <a:latin typeface="Arial"/>
              <a:ea typeface="+mn-ea"/>
              <a:cs typeface="+mn-cs"/>
            </a:endParaRPr>
          </a:p>
        </p:txBody>
      </p:sp>
      <p:pic>
        <p:nvPicPr>
          <p:cNvPr id="4" name="Picture 3" descr="Shape&#10;&#10;Description automatically generated">
            <a:extLst>
              <a:ext uri="{FF2B5EF4-FFF2-40B4-BE49-F238E27FC236}">
                <a16:creationId xmlns:a16="http://schemas.microsoft.com/office/drawing/2014/main" id="{19294053-158F-4CB0-82BF-9BE35AFC2BF0}"/>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1999" cy="6858000"/>
          </a:xfrm>
          <a:prstGeom prst="rect">
            <a:avLst/>
          </a:prstGeom>
        </p:spPr>
      </p:pic>
      <p:sp>
        <p:nvSpPr>
          <p:cNvPr id="5" name="Rectangle 4"/>
          <p:cNvSpPr/>
          <p:nvPr/>
        </p:nvSpPr>
        <p:spPr>
          <a:xfrm>
            <a:off x="3965851" y="1500779"/>
            <a:ext cx="5078634" cy="523220"/>
          </a:xfrm>
          <a:prstGeom prst="rect">
            <a:avLst/>
          </a:prstGeom>
          <a:solidFill>
            <a:schemeClr val="bg1"/>
          </a:solidFill>
        </p:spPr>
        <p:txBody>
          <a:bodyPr wrap="none">
            <a:spAutoFit/>
          </a:bodyPr>
          <a:lstStyle/>
          <a:p>
            <a:r>
              <a:rPr lang="en-US" altLang="en-US" sz="2800" b="1" dirty="0">
                <a:solidFill>
                  <a:srgbClr val="000000"/>
                </a:solidFill>
                <a:cs typeface="Times New Roman" pitchFamily="18" charset="0"/>
              </a:rPr>
              <a:t>3 </a:t>
            </a:r>
            <a:r>
              <a:rPr lang="en-US" altLang="en-US" sz="2800" b="1" dirty="0" err="1">
                <a:solidFill>
                  <a:srgbClr val="000000"/>
                </a:solidFill>
                <a:cs typeface="Times New Roman" pitchFamily="18" charset="0"/>
              </a:rPr>
              <a:t>cống</a:t>
            </a:r>
            <a:r>
              <a:rPr lang="en-US" altLang="en-US" sz="2800" b="1" dirty="0">
                <a:solidFill>
                  <a:srgbClr val="000000"/>
                </a:solidFill>
                <a:cs typeface="Times New Roman" pitchFamily="18" charset="0"/>
              </a:rPr>
              <a:t> </a:t>
            </a:r>
            <a:r>
              <a:rPr lang="en-US" altLang="en-US" sz="2800" b="1" dirty="0" err="1">
                <a:solidFill>
                  <a:srgbClr val="000000"/>
                </a:solidFill>
                <a:cs typeface="Times New Roman" pitchFamily="18" charset="0"/>
              </a:rPr>
              <a:t>hiến</a:t>
            </a:r>
            <a:r>
              <a:rPr lang="en-US" altLang="en-US" sz="2800" b="1" dirty="0">
                <a:solidFill>
                  <a:srgbClr val="000000"/>
                </a:solidFill>
                <a:cs typeface="Times New Roman" pitchFamily="18" charset="0"/>
              </a:rPr>
              <a:t> </a:t>
            </a:r>
            <a:r>
              <a:rPr lang="en-US" altLang="en-US" sz="2800" b="1" dirty="0" err="1">
                <a:solidFill>
                  <a:srgbClr val="000000"/>
                </a:solidFill>
                <a:cs typeface="Times New Roman" pitchFamily="18" charset="0"/>
              </a:rPr>
              <a:t>vĩ</a:t>
            </a:r>
            <a:r>
              <a:rPr lang="en-US" altLang="en-US" sz="2800" b="1" dirty="0">
                <a:solidFill>
                  <a:srgbClr val="000000"/>
                </a:solidFill>
                <a:cs typeface="Times New Roman" pitchFamily="18" charset="0"/>
              </a:rPr>
              <a:t> </a:t>
            </a:r>
            <a:r>
              <a:rPr lang="vi-VN" altLang="en-US" sz="2800" b="1" dirty="0">
                <a:solidFill>
                  <a:srgbClr val="000000"/>
                </a:solidFill>
                <a:cs typeface="Times New Roman" pitchFamily="18" charset="0"/>
              </a:rPr>
              <a:t>đ</a:t>
            </a:r>
            <a:r>
              <a:rPr lang="en-US" altLang="en-US" sz="2800" b="1" dirty="0" err="1">
                <a:solidFill>
                  <a:srgbClr val="000000"/>
                </a:solidFill>
                <a:cs typeface="Times New Roman" pitchFamily="18" charset="0"/>
              </a:rPr>
              <a:t>ại</a:t>
            </a:r>
            <a:r>
              <a:rPr lang="en-US" altLang="en-US" sz="2800" b="1" dirty="0">
                <a:solidFill>
                  <a:srgbClr val="000000"/>
                </a:solidFill>
                <a:cs typeface="Times New Roman" pitchFamily="18" charset="0"/>
              </a:rPr>
              <a:t> </a:t>
            </a:r>
            <a:r>
              <a:rPr lang="en-US" altLang="en-US" sz="2800" b="1" dirty="0" err="1">
                <a:solidFill>
                  <a:srgbClr val="000000"/>
                </a:solidFill>
                <a:cs typeface="Times New Roman" pitchFamily="18" charset="0"/>
              </a:rPr>
              <a:t>của</a:t>
            </a:r>
            <a:r>
              <a:rPr lang="en-US" altLang="en-US" sz="2800" b="1" dirty="0">
                <a:solidFill>
                  <a:srgbClr val="000000"/>
                </a:solidFill>
                <a:cs typeface="Times New Roman" pitchFamily="18" charset="0"/>
              </a:rPr>
              <a:t> </a:t>
            </a:r>
            <a:r>
              <a:rPr lang="en-US" altLang="en-US" sz="2800" b="1" dirty="0" err="1">
                <a:solidFill>
                  <a:srgbClr val="000000"/>
                </a:solidFill>
                <a:cs typeface="Times New Roman" pitchFamily="18" charset="0"/>
              </a:rPr>
              <a:t>C.Mác</a:t>
            </a:r>
            <a:endParaRPr lang="en-US" sz="2800" b="1" dirty="0">
              <a:solidFill>
                <a:srgbClr val="000000"/>
              </a:solidFill>
            </a:endParaRPr>
          </a:p>
        </p:txBody>
      </p:sp>
      <p:sp>
        <p:nvSpPr>
          <p:cNvPr id="6" name="Text Box 4"/>
          <p:cNvSpPr txBox="1">
            <a:spLocks noChangeArrowheads="1"/>
          </p:cNvSpPr>
          <p:nvPr/>
        </p:nvSpPr>
        <p:spPr bwMode="auto">
          <a:xfrm>
            <a:off x="4381229" y="2023695"/>
            <a:ext cx="4663256"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Times New Roman" pitchFamily="18" charset="0"/>
              </a:defRPr>
            </a:lvl1pPr>
            <a:lvl2pPr marL="742950" indent="-285750">
              <a:defRPr>
                <a:solidFill>
                  <a:schemeClr val="tx1"/>
                </a:solidFill>
                <a:latin typeface="Times New Roman" pitchFamily="18" charset="0"/>
              </a:defRPr>
            </a:lvl2pPr>
            <a:lvl3pPr marL="1143000" indent="-228600">
              <a:defRPr>
                <a:solidFill>
                  <a:schemeClr val="tx1"/>
                </a:solidFill>
                <a:latin typeface="Times New Roman" pitchFamily="18" charset="0"/>
              </a:defRPr>
            </a:lvl3pPr>
            <a:lvl4pPr marL="1600200" indent="-228600">
              <a:defRPr>
                <a:solidFill>
                  <a:schemeClr val="tx1"/>
                </a:solidFill>
                <a:latin typeface="Times New Roman" pitchFamily="18" charset="0"/>
              </a:defRPr>
            </a:lvl4pPr>
            <a:lvl5pPr marL="2057400" indent="-228600">
              <a:defRPr>
                <a:solidFill>
                  <a:schemeClr val="tx1"/>
                </a:solidFill>
                <a:latin typeface="Times New Roman" pitchFamily="18" charset="0"/>
              </a:defRPr>
            </a:lvl5pPr>
            <a:lvl6pPr marL="2514600" indent="-228600" eaLnBrk="0" fontAlgn="base" hangingPunct="0">
              <a:spcBef>
                <a:spcPct val="0"/>
              </a:spcBef>
              <a:spcAft>
                <a:spcPct val="0"/>
              </a:spcAft>
              <a:buFont typeface="Arial" pitchFamily="34" charset="0"/>
              <a:defRPr>
                <a:solidFill>
                  <a:schemeClr val="tx1"/>
                </a:solidFill>
                <a:latin typeface="Times New Roman" pitchFamily="18" charset="0"/>
              </a:defRPr>
            </a:lvl6pPr>
            <a:lvl7pPr marL="2971800" indent="-228600" eaLnBrk="0" fontAlgn="base" hangingPunct="0">
              <a:spcBef>
                <a:spcPct val="0"/>
              </a:spcBef>
              <a:spcAft>
                <a:spcPct val="0"/>
              </a:spcAft>
              <a:buFont typeface="Arial" pitchFamily="34" charset="0"/>
              <a:defRPr>
                <a:solidFill>
                  <a:schemeClr val="tx1"/>
                </a:solidFill>
                <a:latin typeface="Times New Roman" pitchFamily="18" charset="0"/>
              </a:defRPr>
            </a:lvl7pPr>
            <a:lvl8pPr marL="3429000" indent="-228600" eaLnBrk="0" fontAlgn="base" hangingPunct="0">
              <a:spcBef>
                <a:spcPct val="0"/>
              </a:spcBef>
              <a:spcAft>
                <a:spcPct val="0"/>
              </a:spcAft>
              <a:buFont typeface="Arial" pitchFamily="34" charset="0"/>
              <a:defRPr>
                <a:solidFill>
                  <a:schemeClr val="tx1"/>
                </a:solidFill>
                <a:latin typeface="Times New Roman" pitchFamily="18" charset="0"/>
              </a:defRPr>
            </a:lvl8pPr>
            <a:lvl9pPr marL="3886200" indent="-228600" eaLnBrk="0" fontAlgn="base" hangingPunct="0">
              <a:spcBef>
                <a:spcPct val="0"/>
              </a:spcBef>
              <a:spcAft>
                <a:spcPct val="0"/>
              </a:spcAft>
              <a:buFont typeface="Arial" pitchFamily="34" charset="0"/>
              <a:defRPr>
                <a:solidFill>
                  <a:schemeClr val="tx1"/>
                </a:solidFill>
                <a:latin typeface="Times New Roman" pitchFamily="18" charset="0"/>
              </a:defRPr>
            </a:lvl9pPr>
          </a:lstStyle>
          <a:p>
            <a:pPr marL="457200" indent="-457200" algn="ctr">
              <a:spcBef>
                <a:spcPct val="50000"/>
              </a:spcBef>
              <a:buFont typeface="Wingdings" panose="05000000000000000000" pitchFamily="2" charset="2"/>
              <a:buChar char="§"/>
            </a:pPr>
            <a:r>
              <a:rPr lang="en-US" altLang="en-US" sz="2400" b="1" u="sng" dirty="0" err="1">
                <a:solidFill>
                  <a:srgbClr val="CC0066"/>
                </a:solidFill>
                <a:latin typeface="+mn-lt"/>
                <a:cs typeface="Times New Roman" pitchFamily="18" charset="0"/>
              </a:rPr>
              <a:t>Cống</a:t>
            </a:r>
            <a:r>
              <a:rPr lang="en-US" altLang="en-US" sz="2400" b="1" u="sng" dirty="0">
                <a:solidFill>
                  <a:srgbClr val="CC0066"/>
                </a:solidFill>
                <a:latin typeface="+mn-lt"/>
                <a:cs typeface="Times New Roman" pitchFamily="18" charset="0"/>
              </a:rPr>
              <a:t> </a:t>
            </a:r>
            <a:r>
              <a:rPr lang="en-US" altLang="en-US" sz="2400" b="1" u="sng" dirty="0" err="1">
                <a:solidFill>
                  <a:srgbClr val="CC0066"/>
                </a:solidFill>
                <a:latin typeface="+mn-lt"/>
                <a:cs typeface="Times New Roman" pitchFamily="18" charset="0"/>
              </a:rPr>
              <a:t>hiến</a:t>
            </a:r>
            <a:r>
              <a:rPr lang="en-US" altLang="en-US" sz="2400" b="1" u="sng" dirty="0">
                <a:solidFill>
                  <a:srgbClr val="CC0066"/>
                </a:solidFill>
                <a:latin typeface="+mn-lt"/>
                <a:cs typeface="Times New Roman" pitchFamily="18" charset="0"/>
              </a:rPr>
              <a:t> 1</a:t>
            </a:r>
            <a:r>
              <a:rPr lang="en-US" altLang="en-US" sz="2400" dirty="0">
                <a:solidFill>
                  <a:srgbClr val="CC0066"/>
                </a:solidFill>
                <a:latin typeface="+mn-lt"/>
                <a:cs typeface="Times New Roman" pitchFamily="18" charset="0"/>
              </a:rPr>
              <a:t>: </a:t>
            </a:r>
            <a:r>
              <a:rPr lang="en-US" altLang="en-US" sz="2400" dirty="0" err="1">
                <a:solidFill>
                  <a:srgbClr val="000099"/>
                </a:solidFill>
                <a:latin typeface="+mn-lt"/>
                <a:cs typeface="Times New Roman" pitchFamily="18" charset="0"/>
              </a:rPr>
              <a:t>Tìm</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ra</a:t>
            </a:r>
            <a:r>
              <a:rPr lang="en-US" altLang="en-US" sz="2400" dirty="0">
                <a:solidFill>
                  <a:srgbClr val="000099"/>
                </a:solidFill>
                <a:latin typeface="+mn-lt"/>
                <a:cs typeface="Times New Roman" pitchFamily="18" charset="0"/>
              </a:rPr>
              <a:t> </a:t>
            </a:r>
            <a:r>
              <a:rPr lang="en-US" altLang="en-US" sz="2400" b="1" u="sng" dirty="0" err="1">
                <a:solidFill>
                  <a:srgbClr val="FF0000"/>
                </a:solidFill>
                <a:latin typeface="+mn-lt"/>
                <a:cs typeface="Times New Roman" pitchFamily="18" charset="0"/>
              </a:rPr>
              <a:t>quy</a:t>
            </a:r>
            <a:r>
              <a:rPr lang="en-US" altLang="en-US" sz="2400" b="1" u="sng" dirty="0">
                <a:solidFill>
                  <a:srgbClr val="FF0000"/>
                </a:solidFill>
                <a:latin typeface="+mn-lt"/>
                <a:cs typeface="Times New Roman" pitchFamily="18" charset="0"/>
              </a:rPr>
              <a:t> </a:t>
            </a:r>
            <a:r>
              <a:rPr lang="en-US" altLang="en-US" sz="2400" b="1" u="sng" dirty="0" err="1">
                <a:solidFill>
                  <a:srgbClr val="FF0000"/>
                </a:solidFill>
                <a:latin typeface="+mn-lt"/>
                <a:cs typeface="Times New Roman" pitchFamily="18" charset="0"/>
              </a:rPr>
              <a:t>luật</a:t>
            </a:r>
            <a:r>
              <a:rPr lang="en-US" altLang="en-US" sz="2400" b="1" u="sng" dirty="0">
                <a:solidFill>
                  <a:srgbClr val="FF0000"/>
                </a:solidFill>
                <a:latin typeface="+mn-lt"/>
                <a:cs typeface="Times New Roman" pitchFamily="18" charset="0"/>
              </a:rPr>
              <a:t> </a:t>
            </a:r>
            <a:r>
              <a:rPr lang="en-US" altLang="en-US" sz="2400" b="1" u="sng" dirty="0" err="1">
                <a:solidFill>
                  <a:srgbClr val="FF0000"/>
                </a:solidFill>
                <a:latin typeface="+mn-lt"/>
                <a:cs typeface="Times New Roman" pitchFamily="18" charset="0"/>
              </a:rPr>
              <a:t>phát</a:t>
            </a:r>
            <a:r>
              <a:rPr lang="en-US" altLang="en-US" sz="2400" b="1" u="sng" dirty="0">
                <a:solidFill>
                  <a:srgbClr val="FF0000"/>
                </a:solidFill>
                <a:latin typeface="+mn-lt"/>
                <a:cs typeface="Times New Roman" pitchFamily="18" charset="0"/>
              </a:rPr>
              <a:t> </a:t>
            </a:r>
            <a:r>
              <a:rPr lang="en-US" altLang="en-US" sz="2400" b="1" u="sng" dirty="0" err="1">
                <a:solidFill>
                  <a:srgbClr val="FF0000"/>
                </a:solidFill>
                <a:latin typeface="+mn-lt"/>
                <a:cs typeface="Times New Roman" pitchFamily="18" charset="0"/>
              </a:rPr>
              <a:t>triển</a:t>
            </a:r>
            <a:r>
              <a:rPr lang="en-US" altLang="en-US" sz="2400" b="1" u="sng" dirty="0">
                <a:solidFill>
                  <a:srgbClr val="FF0000"/>
                </a:solidFill>
                <a:latin typeface="+mn-lt"/>
                <a:cs typeface="Times New Roman" pitchFamily="18" charset="0"/>
              </a:rPr>
              <a:t> </a:t>
            </a:r>
            <a:r>
              <a:rPr lang="en-US" altLang="en-US" sz="2400" b="1" dirty="0" err="1">
                <a:solidFill>
                  <a:srgbClr val="000099"/>
                </a:solidFill>
                <a:latin typeface="+mn-lt"/>
                <a:cs typeface="Times New Roman" pitchFamily="18" charset="0"/>
              </a:rPr>
              <a:t>của</a:t>
            </a:r>
            <a:r>
              <a:rPr lang="en-US" altLang="en-US" sz="2400" b="1" dirty="0">
                <a:solidFill>
                  <a:srgbClr val="000099"/>
                </a:solidFill>
                <a:latin typeface="+mn-lt"/>
                <a:cs typeface="Times New Roman" pitchFamily="18" charset="0"/>
              </a:rPr>
              <a:t> </a:t>
            </a:r>
            <a:r>
              <a:rPr lang="en-US" altLang="en-US" sz="2400" b="1" dirty="0" err="1">
                <a:solidFill>
                  <a:srgbClr val="000099"/>
                </a:solidFill>
                <a:latin typeface="+mn-lt"/>
                <a:cs typeface="Times New Roman" pitchFamily="18" charset="0"/>
              </a:rPr>
              <a:t>lịch</a:t>
            </a:r>
            <a:r>
              <a:rPr lang="en-US" altLang="en-US" sz="2400" b="1" dirty="0">
                <a:solidFill>
                  <a:srgbClr val="000099"/>
                </a:solidFill>
                <a:latin typeface="+mn-lt"/>
                <a:cs typeface="Times New Roman" pitchFamily="18" charset="0"/>
              </a:rPr>
              <a:t> </a:t>
            </a:r>
            <a:r>
              <a:rPr lang="en-US" altLang="en-US" sz="2400" b="1" dirty="0" err="1">
                <a:solidFill>
                  <a:srgbClr val="000099"/>
                </a:solidFill>
                <a:latin typeface="+mn-lt"/>
                <a:cs typeface="Times New Roman" pitchFamily="18" charset="0"/>
              </a:rPr>
              <a:t>sử</a:t>
            </a:r>
            <a:r>
              <a:rPr lang="en-US" altLang="en-US" sz="2400" b="1" dirty="0">
                <a:solidFill>
                  <a:srgbClr val="000099"/>
                </a:solidFill>
                <a:latin typeface="+mn-lt"/>
                <a:cs typeface="Times New Roman" pitchFamily="18" charset="0"/>
              </a:rPr>
              <a:t> </a:t>
            </a:r>
            <a:r>
              <a:rPr lang="en-US" altLang="en-US" sz="2400" b="1" dirty="0" err="1">
                <a:solidFill>
                  <a:srgbClr val="000099"/>
                </a:solidFill>
                <a:latin typeface="+mn-lt"/>
                <a:cs typeface="Times New Roman" pitchFamily="18" charset="0"/>
              </a:rPr>
              <a:t>loài</a:t>
            </a:r>
            <a:r>
              <a:rPr lang="en-US" altLang="en-US" sz="2400" b="1" dirty="0">
                <a:solidFill>
                  <a:srgbClr val="000099"/>
                </a:solidFill>
                <a:latin typeface="+mn-lt"/>
                <a:cs typeface="Times New Roman" pitchFamily="18" charset="0"/>
              </a:rPr>
              <a:t> </a:t>
            </a:r>
            <a:r>
              <a:rPr lang="en-US" altLang="en-US" sz="2400" b="1" dirty="0" err="1">
                <a:solidFill>
                  <a:srgbClr val="000099"/>
                </a:solidFill>
                <a:latin typeface="+mn-lt"/>
                <a:cs typeface="Times New Roman" pitchFamily="18" charset="0"/>
              </a:rPr>
              <a:t>ng</a:t>
            </a:r>
            <a:r>
              <a:rPr lang="vi-VN" altLang="en-US" sz="2400" b="1" dirty="0">
                <a:solidFill>
                  <a:srgbClr val="000099"/>
                </a:solidFill>
                <a:latin typeface="+mn-lt"/>
                <a:cs typeface="Times New Roman" pitchFamily="18" charset="0"/>
              </a:rPr>
              <a:t>ư</a:t>
            </a:r>
            <a:r>
              <a:rPr lang="en-US" altLang="en-US" sz="2400" b="1" dirty="0" err="1">
                <a:solidFill>
                  <a:srgbClr val="000099"/>
                </a:solidFill>
                <a:latin typeface="+mn-lt"/>
                <a:cs typeface="Times New Roman" pitchFamily="18" charset="0"/>
              </a:rPr>
              <a:t>ời</a:t>
            </a:r>
            <a:r>
              <a:rPr lang="en-US" altLang="en-US" sz="2400" dirty="0">
                <a:solidFill>
                  <a:srgbClr val="000099"/>
                </a:solidFill>
                <a:latin typeface="+mn-lt"/>
                <a:cs typeface="Times New Roman" pitchFamily="18" charset="0"/>
              </a:rPr>
              <a:t>.</a:t>
            </a:r>
          </a:p>
        </p:txBody>
      </p:sp>
      <p:sp>
        <p:nvSpPr>
          <p:cNvPr id="7" name="Rectangle 6"/>
          <p:cNvSpPr/>
          <p:nvPr/>
        </p:nvSpPr>
        <p:spPr>
          <a:xfrm>
            <a:off x="4204112" y="3307937"/>
            <a:ext cx="5355464" cy="1569660"/>
          </a:xfrm>
          <a:prstGeom prst="rect">
            <a:avLst/>
          </a:prstGeom>
        </p:spPr>
        <p:txBody>
          <a:bodyPr wrap="square">
            <a:spAutoFit/>
          </a:bodyPr>
          <a:lstStyle/>
          <a:p>
            <a:pPr marL="285750" indent="-285750" algn="ctr">
              <a:buFont typeface="Wingdings" panose="05000000000000000000" pitchFamily="2" charset="2"/>
              <a:buChar char="§"/>
            </a:pPr>
            <a:r>
              <a:rPr lang="en-US" altLang="en-US" sz="2400" b="1" u="sng" dirty="0" err="1">
                <a:solidFill>
                  <a:srgbClr val="CC0066"/>
                </a:solidFill>
                <a:cs typeface="Times New Roman" pitchFamily="18" charset="0"/>
              </a:rPr>
              <a:t>Cống</a:t>
            </a:r>
            <a:r>
              <a:rPr lang="en-US" altLang="en-US" sz="2400" b="1" u="sng" dirty="0">
                <a:solidFill>
                  <a:srgbClr val="CC0066"/>
                </a:solidFill>
                <a:cs typeface="Times New Roman" pitchFamily="18" charset="0"/>
              </a:rPr>
              <a:t> </a:t>
            </a:r>
            <a:r>
              <a:rPr lang="en-US" altLang="en-US" sz="2400" b="1" u="sng" dirty="0" err="1">
                <a:solidFill>
                  <a:srgbClr val="CC0066"/>
                </a:solidFill>
                <a:cs typeface="Times New Roman" pitchFamily="18" charset="0"/>
              </a:rPr>
              <a:t>hiến</a:t>
            </a:r>
            <a:r>
              <a:rPr lang="en-US" altLang="en-US" sz="2400" b="1" u="sng" dirty="0">
                <a:solidFill>
                  <a:srgbClr val="CC0066"/>
                </a:solidFill>
                <a:cs typeface="Times New Roman" pitchFamily="18" charset="0"/>
              </a:rPr>
              <a:t> 2</a:t>
            </a:r>
            <a:r>
              <a:rPr lang="en-US" altLang="en-US" sz="2400" b="1" dirty="0">
                <a:solidFill>
                  <a:srgbClr val="CC0066"/>
                </a:solidFill>
                <a:cs typeface="Times New Roman" pitchFamily="18" charset="0"/>
              </a:rPr>
              <a:t>: </a:t>
            </a:r>
            <a:r>
              <a:rPr lang="en-US" altLang="en-US" sz="2400" dirty="0" err="1">
                <a:solidFill>
                  <a:srgbClr val="996600"/>
                </a:solidFill>
                <a:cs typeface="Times New Roman" pitchFamily="18" charset="0"/>
              </a:rPr>
              <a:t>Tìm</a:t>
            </a:r>
            <a:r>
              <a:rPr lang="en-US" altLang="en-US" sz="2400" dirty="0">
                <a:solidFill>
                  <a:srgbClr val="996600"/>
                </a:solidFill>
                <a:cs typeface="Times New Roman" pitchFamily="18" charset="0"/>
              </a:rPr>
              <a:t> </a:t>
            </a:r>
            <a:r>
              <a:rPr lang="en-US" altLang="en-US" sz="2400" dirty="0" err="1">
                <a:solidFill>
                  <a:srgbClr val="996600"/>
                </a:solidFill>
                <a:cs typeface="Times New Roman" pitchFamily="18" charset="0"/>
              </a:rPr>
              <a:t>ra</a:t>
            </a:r>
            <a:r>
              <a:rPr lang="en-US" altLang="en-US" sz="2400" dirty="0">
                <a:solidFill>
                  <a:srgbClr val="996600"/>
                </a:solidFill>
                <a:cs typeface="Times New Roman" pitchFamily="18" charset="0"/>
              </a:rPr>
              <a:t> </a:t>
            </a:r>
            <a:r>
              <a:rPr lang="en-US" altLang="en-US" sz="2400" b="1" u="sng" dirty="0" err="1">
                <a:solidFill>
                  <a:srgbClr val="008000"/>
                </a:solidFill>
                <a:cs typeface="Times New Roman" pitchFamily="18" charset="0"/>
              </a:rPr>
              <a:t>quy</a:t>
            </a:r>
            <a:r>
              <a:rPr lang="en-US" altLang="en-US" sz="2400" b="1" u="sng" dirty="0">
                <a:solidFill>
                  <a:srgbClr val="008000"/>
                </a:solidFill>
                <a:cs typeface="Times New Roman" pitchFamily="18" charset="0"/>
              </a:rPr>
              <a:t> </a:t>
            </a:r>
            <a:r>
              <a:rPr lang="en-US" altLang="en-US" sz="2400" b="1" u="sng" dirty="0" err="1">
                <a:solidFill>
                  <a:srgbClr val="008000"/>
                </a:solidFill>
                <a:cs typeface="Times New Roman" pitchFamily="18" charset="0"/>
              </a:rPr>
              <a:t>luật</a:t>
            </a:r>
            <a:r>
              <a:rPr lang="en-US" altLang="en-US" sz="2400" b="1" u="sng" dirty="0">
                <a:solidFill>
                  <a:srgbClr val="008000"/>
                </a:solidFill>
                <a:cs typeface="Times New Roman" pitchFamily="18" charset="0"/>
              </a:rPr>
              <a:t> </a:t>
            </a:r>
            <a:r>
              <a:rPr lang="en-US" altLang="en-US" sz="2400" b="1" u="sng" dirty="0" err="1">
                <a:solidFill>
                  <a:srgbClr val="008000"/>
                </a:solidFill>
                <a:cs typeface="Times New Roman" pitchFamily="18" charset="0"/>
              </a:rPr>
              <a:t>vận</a:t>
            </a:r>
            <a:r>
              <a:rPr lang="en-US" altLang="en-US" sz="2400" b="1" u="sng" dirty="0">
                <a:solidFill>
                  <a:srgbClr val="008000"/>
                </a:solidFill>
                <a:cs typeface="Times New Roman" pitchFamily="18" charset="0"/>
              </a:rPr>
              <a:t> </a:t>
            </a:r>
            <a:r>
              <a:rPr lang="vi-VN" altLang="en-US" sz="2400" b="1" u="sng" dirty="0">
                <a:solidFill>
                  <a:srgbClr val="008000"/>
                </a:solidFill>
                <a:cs typeface="Times New Roman" pitchFamily="18" charset="0"/>
              </a:rPr>
              <a:t>đ</a:t>
            </a:r>
            <a:r>
              <a:rPr lang="en-US" altLang="en-US" sz="2400" b="1" u="sng" dirty="0" err="1">
                <a:solidFill>
                  <a:srgbClr val="008000"/>
                </a:solidFill>
                <a:cs typeface="Times New Roman" pitchFamily="18" charset="0"/>
              </a:rPr>
              <a:t>ộng</a:t>
            </a:r>
            <a:r>
              <a:rPr lang="en-US" altLang="en-US" sz="2400" b="1" u="sng" dirty="0">
                <a:solidFill>
                  <a:srgbClr val="008000"/>
                </a:solidFill>
                <a:cs typeface="Times New Roman" pitchFamily="18" charset="0"/>
              </a:rPr>
              <a:t> </a:t>
            </a:r>
            <a:r>
              <a:rPr lang="en-US" altLang="en-US" sz="2400" b="1" u="sng" dirty="0" err="1">
                <a:solidFill>
                  <a:srgbClr val="008000"/>
                </a:solidFill>
                <a:cs typeface="Times New Roman" pitchFamily="18" charset="0"/>
              </a:rPr>
              <a:t>riêng</a:t>
            </a:r>
            <a:r>
              <a:rPr lang="en-US" altLang="en-US" sz="2400" b="1" u="sng" dirty="0">
                <a:solidFill>
                  <a:srgbClr val="008000"/>
                </a:solidFill>
                <a:cs typeface="Times New Roman" pitchFamily="18" charset="0"/>
              </a:rPr>
              <a:t> </a:t>
            </a:r>
            <a:r>
              <a:rPr lang="en-US" altLang="en-US" sz="2400" b="1" u="sng" dirty="0" err="1">
                <a:solidFill>
                  <a:srgbClr val="008000"/>
                </a:solidFill>
                <a:cs typeface="Times New Roman" pitchFamily="18" charset="0"/>
              </a:rPr>
              <a:t>của</a:t>
            </a:r>
            <a:r>
              <a:rPr lang="en-US" altLang="en-US" sz="2400" b="1" u="sng" dirty="0">
                <a:solidFill>
                  <a:srgbClr val="008000"/>
                </a:solidFill>
                <a:cs typeface="Times New Roman" pitchFamily="18" charset="0"/>
              </a:rPr>
              <a:t> </a:t>
            </a:r>
            <a:r>
              <a:rPr lang="en-US" altLang="en-US" sz="2400" b="1" u="sng" dirty="0" err="1">
                <a:solidFill>
                  <a:srgbClr val="008000"/>
                </a:solidFill>
                <a:cs typeface="Times New Roman" pitchFamily="18" charset="0"/>
              </a:rPr>
              <a:t>ph</a:t>
            </a:r>
            <a:r>
              <a:rPr lang="vi-VN" altLang="en-US" sz="2400" b="1" u="sng" dirty="0">
                <a:solidFill>
                  <a:srgbClr val="008000"/>
                </a:solidFill>
                <a:cs typeface="Times New Roman" pitchFamily="18" charset="0"/>
              </a:rPr>
              <a:t>ươ</a:t>
            </a:r>
            <a:r>
              <a:rPr lang="en-US" altLang="en-US" sz="2400" b="1" u="sng" dirty="0" err="1">
                <a:solidFill>
                  <a:srgbClr val="008000"/>
                </a:solidFill>
                <a:cs typeface="Times New Roman" pitchFamily="18" charset="0"/>
              </a:rPr>
              <a:t>ng</a:t>
            </a:r>
            <a:r>
              <a:rPr lang="en-US" altLang="en-US" sz="2400" b="1" u="sng" dirty="0">
                <a:solidFill>
                  <a:srgbClr val="008000"/>
                </a:solidFill>
                <a:cs typeface="Times New Roman" pitchFamily="18" charset="0"/>
              </a:rPr>
              <a:t> </a:t>
            </a:r>
            <a:r>
              <a:rPr lang="en-US" altLang="en-US" sz="2400" b="1" u="sng" dirty="0" err="1">
                <a:solidFill>
                  <a:srgbClr val="008000"/>
                </a:solidFill>
                <a:cs typeface="Times New Roman" pitchFamily="18" charset="0"/>
              </a:rPr>
              <a:t>thức</a:t>
            </a:r>
            <a:r>
              <a:rPr lang="en-US" altLang="en-US" sz="2400" b="1" u="sng" dirty="0">
                <a:solidFill>
                  <a:srgbClr val="008000"/>
                </a:solidFill>
                <a:cs typeface="Times New Roman" pitchFamily="18" charset="0"/>
              </a:rPr>
              <a:t> </a:t>
            </a:r>
            <a:r>
              <a:rPr lang="en-US" altLang="en-US" sz="2400" b="1" u="sng" dirty="0" err="1">
                <a:solidFill>
                  <a:srgbClr val="008000"/>
                </a:solidFill>
                <a:cs typeface="Times New Roman" pitchFamily="18" charset="0"/>
              </a:rPr>
              <a:t>sản</a:t>
            </a:r>
            <a:r>
              <a:rPr lang="en-US" altLang="en-US" sz="2400" b="1" u="sng" dirty="0">
                <a:solidFill>
                  <a:srgbClr val="008000"/>
                </a:solidFill>
                <a:cs typeface="Times New Roman" pitchFamily="18" charset="0"/>
              </a:rPr>
              <a:t> </a:t>
            </a:r>
            <a:r>
              <a:rPr lang="en-US" altLang="en-US" sz="2400" b="1" u="sng" dirty="0" err="1">
                <a:solidFill>
                  <a:srgbClr val="008000"/>
                </a:solidFill>
                <a:cs typeface="Times New Roman" pitchFamily="18" charset="0"/>
              </a:rPr>
              <a:t>xuất</a:t>
            </a:r>
            <a:r>
              <a:rPr lang="en-US" altLang="en-US" sz="2400" b="1" u="sng" dirty="0">
                <a:solidFill>
                  <a:srgbClr val="008000"/>
                </a:solidFill>
                <a:cs typeface="Times New Roman" pitchFamily="18" charset="0"/>
              </a:rPr>
              <a:t> TBCN </a:t>
            </a:r>
            <a:r>
              <a:rPr lang="en-US" altLang="en-US" sz="2400" dirty="0">
                <a:solidFill>
                  <a:srgbClr val="996600"/>
                </a:solidFill>
                <a:cs typeface="Times New Roman" pitchFamily="18" charset="0"/>
              </a:rPr>
              <a:t> </a:t>
            </a:r>
            <a:r>
              <a:rPr lang="en-US" altLang="en-US" sz="2400" dirty="0" err="1">
                <a:solidFill>
                  <a:srgbClr val="996600"/>
                </a:solidFill>
                <a:cs typeface="Times New Roman" pitchFamily="18" charset="0"/>
              </a:rPr>
              <a:t>và</a:t>
            </a:r>
            <a:r>
              <a:rPr lang="en-US" altLang="en-US" sz="2400" dirty="0">
                <a:solidFill>
                  <a:srgbClr val="996600"/>
                </a:solidFill>
                <a:cs typeface="Times New Roman" pitchFamily="18" charset="0"/>
              </a:rPr>
              <a:t> </a:t>
            </a:r>
            <a:r>
              <a:rPr lang="en-US" altLang="en-US" sz="2400" dirty="0" err="1">
                <a:solidFill>
                  <a:srgbClr val="996600"/>
                </a:solidFill>
                <a:cs typeface="Times New Roman" pitchFamily="18" charset="0"/>
              </a:rPr>
              <a:t>xã</a:t>
            </a:r>
            <a:r>
              <a:rPr lang="en-US" altLang="en-US" sz="2400" dirty="0">
                <a:solidFill>
                  <a:srgbClr val="996600"/>
                </a:solidFill>
                <a:cs typeface="Times New Roman" pitchFamily="18" charset="0"/>
              </a:rPr>
              <a:t> </a:t>
            </a:r>
            <a:r>
              <a:rPr lang="en-US" altLang="en-US" sz="2400" dirty="0" err="1">
                <a:solidFill>
                  <a:srgbClr val="996600"/>
                </a:solidFill>
                <a:cs typeface="Times New Roman" pitchFamily="18" charset="0"/>
              </a:rPr>
              <a:t>hội</a:t>
            </a:r>
            <a:r>
              <a:rPr lang="en-US" altLang="en-US" sz="2400" dirty="0">
                <a:solidFill>
                  <a:srgbClr val="996600"/>
                </a:solidFill>
                <a:cs typeface="Times New Roman" pitchFamily="18" charset="0"/>
              </a:rPr>
              <a:t> t</a:t>
            </a:r>
            <a:r>
              <a:rPr lang="vi-VN" altLang="en-US" sz="2400" dirty="0">
                <a:solidFill>
                  <a:srgbClr val="996600"/>
                </a:solidFill>
                <a:cs typeface="Times New Roman" pitchFamily="18" charset="0"/>
              </a:rPr>
              <a:t>ư</a:t>
            </a:r>
            <a:r>
              <a:rPr lang="en-US" altLang="en-US" sz="2400" dirty="0">
                <a:solidFill>
                  <a:srgbClr val="996600"/>
                </a:solidFill>
                <a:cs typeface="Times New Roman" pitchFamily="18" charset="0"/>
              </a:rPr>
              <a:t> </a:t>
            </a:r>
            <a:r>
              <a:rPr lang="en-US" altLang="en-US" sz="2400" dirty="0" err="1">
                <a:solidFill>
                  <a:srgbClr val="996600"/>
                </a:solidFill>
                <a:cs typeface="Times New Roman" pitchFamily="18" charset="0"/>
              </a:rPr>
              <a:t>sản</a:t>
            </a:r>
            <a:r>
              <a:rPr lang="en-US" altLang="en-US" sz="2400" dirty="0">
                <a:solidFill>
                  <a:srgbClr val="996600"/>
                </a:solidFill>
                <a:cs typeface="Times New Roman" pitchFamily="18" charset="0"/>
              </a:rPr>
              <a:t> do </a:t>
            </a:r>
            <a:r>
              <a:rPr lang="en-US" altLang="en-US" sz="2400" dirty="0" err="1">
                <a:solidFill>
                  <a:srgbClr val="996600"/>
                </a:solidFill>
                <a:cs typeface="Times New Roman" pitchFamily="18" charset="0"/>
              </a:rPr>
              <a:t>ph</a:t>
            </a:r>
            <a:r>
              <a:rPr lang="vi-VN" altLang="en-US" sz="2400" dirty="0">
                <a:solidFill>
                  <a:srgbClr val="996600"/>
                </a:solidFill>
                <a:cs typeface="Times New Roman" pitchFamily="18" charset="0"/>
              </a:rPr>
              <a:t>ươ</a:t>
            </a:r>
            <a:r>
              <a:rPr lang="en-US" altLang="en-US" sz="2400" dirty="0" err="1">
                <a:solidFill>
                  <a:srgbClr val="996600"/>
                </a:solidFill>
                <a:cs typeface="Times New Roman" pitchFamily="18" charset="0"/>
              </a:rPr>
              <a:t>ng</a:t>
            </a:r>
            <a:r>
              <a:rPr lang="en-US" altLang="en-US" sz="2400" dirty="0">
                <a:solidFill>
                  <a:srgbClr val="996600"/>
                </a:solidFill>
                <a:cs typeface="Times New Roman" pitchFamily="18" charset="0"/>
              </a:rPr>
              <a:t> </a:t>
            </a:r>
            <a:r>
              <a:rPr lang="en-US" altLang="en-US" sz="2400" dirty="0" err="1">
                <a:solidFill>
                  <a:srgbClr val="996600"/>
                </a:solidFill>
                <a:cs typeface="Times New Roman" pitchFamily="18" charset="0"/>
              </a:rPr>
              <a:t>thức</a:t>
            </a:r>
            <a:r>
              <a:rPr lang="en-US" altLang="en-US" sz="2400" dirty="0">
                <a:solidFill>
                  <a:srgbClr val="996600"/>
                </a:solidFill>
                <a:cs typeface="Times New Roman" pitchFamily="18" charset="0"/>
              </a:rPr>
              <a:t> </a:t>
            </a:r>
            <a:r>
              <a:rPr lang="vi-VN" altLang="en-US" sz="2400" dirty="0">
                <a:solidFill>
                  <a:srgbClr val="996600"/>
                </a:solidFill>
                <a:cs typeface="Times New Roman" pitchFamily="18" charset="0"/>
              </a:rPr>
              <a:t>đ</a:t>
            </a:r>
            <a:r>
              <a:rPr lang="en-US" altLang="en-US" sz="2400" dirty="0">
                <a:solidFill>
                  <a:srgbClr val="996600"/>
                </a:solidFill>
                <a:cs typeface="Times New Roman" pitchFamily="18" charset="0"/>
              </a:rPr>
              <a:t>ó </a:t>
            </a:r>
            <a:r>
              <a:rPr lang="vi-VN" altLang="en-US" sz="2400" dirty="0">
                <a:solidFill>
                  <a:srgbClr val="996600"/>
                </a:solidFill>
                <a:cs typeface="Times New Roman" pitchFamily="18" charset="0"/>
              </a:rPr>
              <a:t>đ</a:t>
            </a:r>
            <a:r>
              <a:rPr lang="en-US" altLang="en-US" sz="2400" dirty="0">
                <a:solidFill>
                  <a:srgbClr val="996600"/>
                </a:solidFill>
                <a:cs typeface="Times New Roman" pitchFamily="18" charset="0"/>
              </a:rPr>
              <a:t>ẻ </a:t>
            </a:r>
            <a:r>
              <a:rPr lang="en-US" altLang="en-US" sz="2400" dirty="0" err="1">
                <a:solidFill>
                  <a:srgbClr val="996600"/>
                </a:solidFill>
                <a:cs typeface="Times New Roman" pitchFamily="18" charset="0"/>
              </a:rPr>
              <a:t>ra.</a:t>
            </a:r>
            <a:endParaRPr lang="en-US" sz="2400" dirty="0">
              <a:solidFill>
                <a:srgbClr val="996600"/>
              </a:solidFill>
            </a:endParaRPr>
          </a:p>
        </p:txBody>
      </p:sp>
      <p:sp>
        <p:nvSpPr>
          <p:cNvPr id="8" name="Rectangle 7"/>
          <p:cNvSpPr/>
          <p:nvPr/>
        </p:nvSpPr>
        <p:spPr>
          <a:xfrm>
            <a:off x="3880486" y="4944312"/>
            <a:ext cx="6283051" cy="1200329"/>
          </a:xfrm>
          <a:prstGeom prst="rect">
            <a:avLst/>
          </a:prstGeom>
        </p:spPr>
        <p:txBody>
          <a:bodyPr wrap="square">
            <a:spAutoFit/>
          </a:bodyPr>
          <a:lstStyle/>
          <a:p>
            <a:pPr marL="457200" indent="-457200" algn="ctr">
              <a:buFont typeface="Wingdings" panose="05000000000000000000" pitchFamily="2" charset="2"/>
              <a:buChar char="§"/>
            </a:pPr>
            <a:r>
              <a:rPr lang="en-US" altLang="en-US" sz="2400" b="1" dirty="0" err="1">
                <a:solidFill>
                  <a:srgbClr val="CC0066"/>
                </a:solidFill>
                <a:cs typeface="Times New Roman" pitchFamily="18" charset="0"/>
              </a:rPr>
              <a:t>Cống</a:t>
            </a:r>
            <a:r>
              <a:rPr lang="en-US" altLang="en-US" sz="2400" b="1" dirty="0">
                <a:solidFill>
                  <a:srgbClr val="CC0066"/>
                </a:solidFill>
                <a:cs typeface="Times New Roman" pitchFamily="18" charset="0"/>
              </a:rPr>
              <a:t> </a:t>
            </a:r>
            <a:r>
              <a:rPr lang="en-US" altLang="en-US" sz="2400" b="1" dirty="0" err="1">
                <a:solidFill>
                  <a:srgbClr val="CC0066"/>
                </a:solidFill>
                <a:cs typeface="Times New Roman" pitchFamily="18" charset="0"/>
              </a:rPr>
              <a:t>hiến</a:t>
            </a:r>
            <a:r>
              <a:rPr lang="en-US" altLang="en-US" sz="2400" b="1" dirty="0">
                <a:solidFill>
                  <a:srgbClr val="CC0066"/>
                </a:solidFill>
                <a:cs typeface="Times New Roman" pitchFamily="18" charset="0"/>
              </a:rPr>
              <a:t> 3</a:t>
            </a:r>
            <a:r>
              <a:rPr lang="en-US" altLang="en-US" sz="2400" b="1" dirty="0">
                <a:solidFill>
                  <a:srgbClr val="C00000"/>
                </a:solidFill>
                <a:cs typeface="Times New Roman" pitchFamily="18" charset="0"/>
              </a:rPr>
              <a:t>:</a:t>
            </a:r>
            <a:r>
              <a:rPr lang="en-US" altLang="en-US" sz="2400" dirty="0">
                <a:solidFill>
                  <a:srgbClr val="006600"/>
                </a:solidFill>
                <a:cs typeface="Times New Roman" pitchFamily="18" charset="0"/>
              </a:rPr>
              <a:t> </a:t>
            </a:r>
            <a:r>
              <a:rPr lang="en-US" altLang="en-US" sz="2400" dirty="0" err="1">
                <a:solidFill>
                  <a:srgbClr val="006600"/>
                </a:solidFill>
                <a:cs typeface="Times New Roman" pitchFamily="18" charset="0"/>
              </a:rPr>
              <a:t>Kết</a:t>
            </a:r>
            <a:r>
              <a:rPr lang="en-US" altLang="en-US" sz="2400" dirty="0">
                <a:solidFill>
                  <a:srgbClr val="006600"/>
                </a:solidFill>
                <a:cs typeface="Times New Roman" pitchFamily="18" charset="0"/>
              </a:rPr>
              <a:t> </a:t>
            </a:r>
            <a:r>
              <a:rPr lang="en-US" altLang="en-US" sz="2400" dirty="0" err="1">
                <a:solidFill>
                  <a:srgbClr val="006600"/>
                </a:solidFill>
                <a:cs typeface="Times New Roman" pitchFamily="18" charset="0"/>
              </a:rPr>
              <a:t>hợp</a:t>
            </a:r>
            <a:r>
              <a:rPr lang="en-US" altLang="en-US" sz="2400" dirty="0">
                <a:solidFill>
                  <a:srgbClr val="006600"/>
                </a:solidFill>
                <a:cs typeface="Times New Roman" pitchFamily="18" charset="0"/>
              </a:rPr>
              <a:t> </a:t>
            </a:r>
            <a:r>
              <a:rPr lang="en-US" altLang="en-US" sz="2400" dirty="0" err="1">
                <a:solidFill>
                  <a:srgbClr val="006600"/>
                </a:solidFill>
                <a:cs typeface="Times New Roman" pitchFamily="18" charset="0"/>
              </a:rPr>
              <a:t>giữa</a:t>
            </a:r>
            <a:r>
              <a:rPr lang="en-US" altLang="en-US" sz="2400" dirty="0">
                <a:solidFill>
                  <a:srgbClr val="006600"/>
                </a:solidFill>
                <a:cs typeface="Times New Roman" pitchFamily="18" charset="0"/>
              </a:rPr>
              <a:t> </a:t>
            </a:r>
            <a:r>
              <a:rPr lang="en-US" altLang="en-US" sz="2400" dirty="0" err="1">
                <a:solidFill>
                  <a:srgbClr val="006600"/>
                </a:solidFill>
                <a:cs typeface="Times New Roman" pitchFamily="18" charset="0"/>
              </a:rPr>
              <a:t>lý</a:t>
            </a:r>
            <a:r>
              <a:rPr lang="en-US" altLang="en-US" sz="2400" dirty="0">
                <a:solidFill>
                  <a:srgbClr val="006600"/>
                </a:solidFill>
                <a:cs typeface="Times New Roman" pitchFamily="18" charset="0"/>
              </a:rPr>
              <a:t> </a:t>
            </a:r>
            <a:r>
              <a:rPr lang="en-US" altLang="en-US" sz="2400" dirty="0" err="1">
                <a:solidFill>
                  <a:srgbClr val="006600"/>
                </a:solidFill>
                <a:cs typeface="Times New Roman" pitchFamily="18" charset="0"/>
              </a:rPr>
              <a:t>luận</a:t>
            </a:r>
            <a:r>
              <a:rPr lang="en-US" altLang="en-US" sz="2400" dirty="0">
                <a:solidFill>
                  <a:srgbClr val="006600"/>
                </a:solidFill>
                <a:cs typeface="Times New Roman" pitchFamily="18" charset="0"/>
              </a:rPr>
              <a:t> </a:t>
            </a:r>
            <a:r>
              <a:rPr lang="en-US" altLang="en-US" sz="2400" dirty="0" err="1">
                <a:solidFill>
                  <a:srgbClr val="006600"/>
                </a:solidFill>
                <a:cs typeface="Times New Roman" pitchFamily="18" charset="0"/>
              </a:rPr>
              <a:t>và</a:t>
            </a:r>
            <a:r>
              <a:rPr lang="en-US" altLang="en-US" sz="2400" dirty="0">
                <a:solidFill>
                  <a:srgbClr val="006600"/>
                </a:solidFill>
                <a:cs typeface="Times New Roman" pitchFamily="18" charset="0"/>
              </a:rPr>
              <a:t> </a:t>
            </a:r>
            <a:r>
              <a:rPr lang="en-US" altLang="en-US" sz="2400" dirty="0" err="1">
                <a:solidFill>
                  <a:srgbClr val="006600"/>
                </a:solidFill>
                <a:cs typeface="Times New Roman" pitchFamily="18" charset="0"/>
              </a:rPr>
              <a:t>thực</a:t>
            </a:r>
            <a:r>
              <a:rPr lang="en-US" altLang="en-US" sz="2400" dirty="0">
                <a:solidFill>
                  <a:srgbClr val="006600"/>
                </a:solidFill>
                <a:cs typeface="Times New Roman" pitchFamily="18" charset="0"/>
              </a:rPr>
              <a:t> </a:t>
            </a:r>
            <a:r>
              <a:rPr lang="en-US" altLang="en-US" sz="2400" dirty="0" err="1">
                <a:solidFill>
                  <a:srgbClr val="006600"/>
                </a:solidFill>
                <a:cs typeface="Times New Roman" pitchFamily="18" charset="0"/>
              </a:rPr>
              <a:t>tiễn</a:t>
            </a:r>
            <a:r>
              <a:rPr lang="en-US" altLang="en-US" sz="2400" dirty="0">
                <a:solidFill>
                  <a:srgbClr val="006600"/>
                </a:solidFill>
                <a:cs typeface="Times New Roman" pitchFamily="18" charset="0"/>
              </a:rPr>
              <a:t>, </a:t>
            </a:r>
            <a:r>
              <a:rPr lang="en-US" altLang="en-US" sz="2400" b="1" u="sng" dirty="0" err="1">
                <a:solidFill>
                  <a:srgbClr val="7030A0"/>
                </a:solidFill>
                <a:cs typeface="Times New Roman" pitchFamily="18" charset="0"/>
              </a:rPr>
              <a:t>biến</a:t>
            </a:r>
            <a:r>
              <a:rPr lang="en-US" altLang="en-US" sz="2400" b="1" u="sng" dirty="0">
                <a:solidFill>
                  <a:srgbClr val="7030A0"/>
                </a:solidFill>
                <a:cs typeface="Times New Roman" pitchFamily="18" charset="0"/>
              </a:rPr>
              <a:t> </a:t>
            </a:r>
            <a:r>
              <a:rPr lang="en-US" altLang="en-US" sz="2400" b="1" u="sng" dirty="0" err="1">
                <a:solidFill>
                  <a:srgbClr val="7030A0"/>
                </a:solidFill>
                <a:cs typeface="Times New Roman" pitchFamily="18" charset="0"/>
              </a:rPr>
              <a:t>lý</a:t>
            </a:r>
            <a:r>
              <a:rPr lang="en-US" altLang="en-US" sz="2400" b="1" u="sng" dirty="0">
                <a:solidFill>
                  <a:srgbClr val="7030A0"/>
                </a:solidFill>
                <a:cs typeface="Times New Roman" pitchFamily="18" charset="0"/>
              </a:rPr>
              <a:t> </a:t>
            </a:r>
            <a:r>
              <a:rPr lang="en-US" altLang="en-US" sz="2400" b="1" u="sng" dirty="0" err="1">
                <a:solidFill>
                  <a:srgbClr val="7030A0"/>
                </a:solidFill>
                <a:cs typeface="Times New Roman" pitchFamily="18" charset="0"/>
              </a:rPr>
              <a:t>thuyết</a:t>
            </a:r>
            <a:r>
              <a:rPr lang="en-US" altLang="en-US" sz="2400" b="1" u="sng" dirty="0">
                <a:solidFill>
                  <a:srgbClr val="7030A0"/>
                </a:solidFill>
                <a:cs typeface="Times New Roman" pitchFamily="18" charset="0"/>
              </a:rPr>
              <a:t> </a:t>
            </a:r>
            <a:r>
              <a:rPr lang="en-US" altLang="en-US" sz="2400" b="1" u="sng" dirty="0" err="1">
                <a:solidFill>
                  <a:srgbClr val="7030A0"/>
                </a:solidFill>
                <a:cs typeface="Times New Roman" pitchFamily="18" charset="0"/>
              </a:rPr>
              <a:t>cách</a:t>
            </a:r>
            <a:r>
              <a:rPr lang="en-US" altLang="en-US" sz="2400" b="1" u="sng" dirty="0">
                <a:solidFill>
                  <a:srgbClr val="7030A0"/>
                </a:solidFill>
                <a:cs typeface="Times New Roman" pitchFamily="18" charset="0"/>
              </a:rPr>
              <a:t> </a:t>
            </a:r>
            <a:r>
              <a:rPr lang="en-US" altLang="en-US" sz="2400" b="1" u="sng" dirty="0" err="1">
                <a:solidFill>
                  <a:srgbClr val="7030A0"/>
                </a:solidFill>
                <a:cs typeface="Times New Roman" pitchFamily="18" charset="0"/>
              </a:rPr>
              <a:t>mạng</a:t>
            </a:r>
            <a:r>
              <a:rPr lang="en-US" altLang="en-US" sz="2400" b="1" u="sng" dirty="0">
                <a:solidFill>
                  <a:srgbClr val="7030A0"/>
                </a:solidFill>
                <a:cs typeface="Times New Roman" pitchFamily="18" charset="0"/>
              </a:rPr>
              <a:t> </a:t>
            </a:r>
            <a:r>
              <a:rPr lang="en-US" altLang="en-US" sz="2400" b="1" u="sng" dirty="0" err="1">
                <a:solidFill>
                  <a:srgbClr val="7030A0"/>
                </a:solidFill>
                <a:cs typeface="Times New Roman" pitchFamily="18" charset="0"/>
              </a:rPr>
              <a:t>thành</a:t>
            </a:r>
            <a:r>
              <a:rPr lang="en-US" altLang="en-US" sz="2400" b="1" u="sng" dirty="0">
                <a:solidFill>
                  <a:srgbClr val="7030A0"/>
                </a:solidFill>
                <a:cs typeface="Times New Roman" pitchFamily="18" charset="0"/>
              </a:rPr>
              <a:t> </a:t>
            </a:r>
            <a:r>
              <a:rPr lang="en-US" altLang="en-US" sz="2400" b="1" u="sng" dirty="0" err="1">
                <a:solidFill>
                  <a:srgbClr val="7030A0"/>
                </a:solidFill>
                <a:cs typeface="Times New Roman" pitchFamily="18" charset="0"/>
              </a:rPr>
              <a:t>hoạt</a:t>
            </a:r>
            <a:r>
              <a:rPr lang="en-US" altLang="en-US" sz="2400" b="1" u="sng" dirty="0">
                <a:solidFill>
                  <a:srgbClr val="7030A0"/>
                </a:solidFill>
                <a:cs typeface="Times New Roman" pitchFamily="18" charset="0"/>
              </a:rPr>
              <a:t> </a:t>
            </a:r>
            <a:r>
              <a:rPr lang="vi-VN" altLang="en-US" sz="2400" b="1" u="sng" dirty="0">
                <a:solidFill>
                  <a:srgbClr val="7030A0"/>
                </a:solidFill>
                <a:cs typeface="Times New Roman" pitchFamily="18" charset="0"/>
              </a:rPr>
              <a:t>đ</a:t>
            </a:r>
            <a:r>
              <a:rPr lang="en-US" altLang="en-US" sz="2400" b="1" u="sng" dirty="0" err="1">
                <a:solidFill>
                  <a:srgbClr val="7030A0"/>
                </a:solidFill>
                <a:cs typeface="Times New Roman" pitchFamily="18" charset="0"/>
              </a:rPr>
              <a:t>ộng</a:t>
            </a:r>
            <a:r>
              <a:rPr lang="en-US" altLang="en-US" sz="2400" b="1" u="sng" dirty="0">
                <a:solidFill>
                  <a:srgbClr val="7030A0"/>
                </a:solidFill>
                <a:cs typeface="Times New Roman" pitchFamily="18" charset="0"/>
              </a:rPr>
              <a:t> </a:t>
            </a:r>
            <a:r>
              <a:rPr lang="en-US" altLang="en-US" sz="2400" b="1" u="sng" dirty="0" err="1">
                <a:solidFill>
                  <a:srgbClr val="7030A0"/>
                </a:solidFill>
                <a:cs typeface="Times New Roman" pitchFamily="18" charset="0"/>
              </a:rPr>
              <a:t>cách</a:t>
            </a:r>
            <a:r>
              <a:rPr lang="en-US" altLang="en-US" sz="2400" b="1" u="sng" dirty="0">
                <a:solidFill>
                  <a:srgbClr val="7030A0"/>
                </a:solidFill>
                <a:cs typeface="Times New Roman" pitchFamily="18" charset="0"/>
              </a:rPr>
              <a:t> </a:t>
            </a:r>
            <a:r>
              <a:rPr lang="en-US" altLang="en-US" sz="2400" b="1" u="sng" dirty="0" err="1">
                <a:solidFill>
                  <a:srgbClr val="7030A0"/>
                </a:solidFill>
                <a:cs typeface="Times New Roman" pitchFamily="18" charset="0"/>
              </a:rPr>
              <a:t>mạng</a:t>
            </a:r>
            <a:r>
              <a:rPr lang="en-US" altLang="en-US" sz="2400" dirty="0">
                <a:solidFill>
                  <a:srgbClr val="006600"/>
                </a:solidFill>
                <a:cs typeface="Times New Roman" pitchFamily="18" charset="0"/>
              </a:rPr>
              <a:t>.</a:t>
            </a:r>
            <a:endParaRPr lang="en-US" sz="2400" dirty="0">
              <a:solidFill>
                <a:srgbClr val="006600"/>
              </a:solidFill>
            </a:endParaRPr>
          </a:p>
        </p:txBody>
      </p:sp>
      <p:pic>
        <p:nvPicPr>
          <p:cNvPr id="9" name="Picture 2" descr="images575553_marx[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9634" y="1725654"/>
            <a:ext cx="3426148" cy="4392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9"/>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261737" y="6060147"/>
            <a:ext cx="6181725" cy="752475"/>
          </a:xfrm>
          <a:prstGeom prst="rect">
            <a:avLst/>
          </a:prstGeom>
        </p:spPr>
      </p:pic>
      <p:pic>
        <p:nvPicPr>
          <p:cNvPr id="11"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746605374"/>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2" descr="Rainbow Lines Light Business PowerPoint template - PresentationPro">
            <a:extLst>
              <a:ext uri="{FF2B5EF4-FFF2-40B4-BE49-F238E27FC236}">
                <a16:creationId xmlns:a16="http://schemas.microsoft.com/office/drawing/2014/main" id="{BB93042A-9D52-4E45-818D-87990C6CC4B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5172891"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6709114" y="1282005"/>
            <a:ext cx="3924124" cy="523220"/>
          </a:xfrm>
          <a:prstGeom prst="rect">
            <a:avLst/>
          </a:prstGeom>
          <a:solidFill>
            <a:schemeClr val="bg1"/>
          </a:solidFill>
        </p:spPr>
        <p:txBody>
          <a:bodyPr wrap="square">
            <a:spAutoFit/>
          </a:bodyPr>
          <a:lstStyle/>
          <a:p>
            <a:pPr algn="ctr"/>
            <a:r>
              <a:rPr lang="en-US" altLang="en-US" sz="2800" b="1" dirty="0" err="1">
                <a:solidFill>
                  <a:srgbClr val="000000"/>
                </a:solidFill>
                <a:cs typeface="Times New Roman" pitchFamily="18" charset="0"/>
              </a:rPr>
              <a:t>Phri-đích</a:t>
            </a:r>
            <a:r>
              <a:rPr lang="en-US" altLang="en-US" sz="2800" b="1" dirty="0">
                <a:solidFill>
                  <a:srgbClr val="000000"/>
                </a:solidFill>
                <a:cs typeface="Times New Roman" pitchFamily="18" charset="0"/>
              </a:rPr>
              <a:t> </a:t>
            </a:r>
            <a:r>
              <a:rPr lang="en-US" altLang="en-US" sz="2800" b="1" dirty="0" err="1">
                <a:solidFill>
                  <a:srgbClr val="000000"/>
                </a:solidFill>
                <a:cs typeface="Times New Roman" pitchFamily="18" charset="0"/>
              </a:rPr>
              <a:t>Ăng</a:t>
            </a:r>
            <a:r>
              <a:rPr lang="en-US" altLang="en-US" sz="2800" b="1" dirty="0">
                <a:solidFill>
                  <a:srgbClr val="000000"/>
                </a:solidFill>
                <a:cs typeface="Times New Roman" pitchFamily="18" charset="0"/>
              </a:rPr>
              <a:t> </a:t>
            </a:r>
            <a:r>
              <a:rPr lang="en-US" altLang="en-US" sz="2800" b="1" dirty="0" err="1">
                <a:solidFill>
                  <a:srgbClr val="000000"/>
                </a:solidFill>
                <a:cs typeface="Times New Roman" pitchFamily="18" charset="0"/>
              </a:rPr>
              <a:t>ghen</a:t>
            </a:r>
            <a:r>
              <a:rPr lang="en-US" altLang="en-US" sz="2800" b="1" dirty="0">
                <a:solidFill>
                  <a:srgbClr val="000000"/>
                </a:solidFill>
                <a:cs typeface="Times New Roman" pitchFamily="18" charset="0"/>
              </a:rPr>
              <a:t> </a:t>
            </a:r>
          </a:p>
        </p:txBody>
      </p:sp>
      <p:pic>
        <p:nvPicPr>
          <p:cNvPr id="4" name="Picture 4" descr="F Ang - ghen (Friedrich Engels)"/>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a:xfrm>
            <a:off x="927463" y="1282005"/>
            <a:ext cx="3914992" cy="4511786"/>
          </a:xfrm>
          <a:prstGeom prst="rect">
            <a:avLst/>
          </a:prstGeom>
          <a:noFill/>
          <a:ln/>
        </p:spPr>
      </p:pic>
      <p:sp>
        <p:nvSpPr>
          <p:cNvPr id="5" name="Rectangle 6"/>
          <p:cNvSpPr>
            <a:spLocks noChangeArrowheads="1"/>
          </p:cNvSpPr>
          <p:nvPr/>
        </p:nvSpPr>
        <p:spPr bwMode="auto">
          <a:xfrm>
            <a:off x="1553029" y="5833704"/>
            <a:ext cx="2491260" cy="609600"/>
          </a:xfrm>
          <a:prstGeom prst="rect">
            <a:avLst/>
          </a:prstGeom>
          <a:solidFill>
            <a:schemeClr val="bg1"/>
          </a:solidFill>
          <a:ln w="9525" cmpd="sng">
            <a:solidFill>
              <a:schemeClr val="bg1"/>
            </a:solidFill>
            <a:miter lim="800000"/>
            <a:headEnd/>
            <a:tailEnd/>
          </a:ln>
        </p:spPr>
        <p:txBody>
          <a:bodyPr wrap="none" anchor="ctr"/>
          <a:lstStyle>
            <a:lvl1pPr>
              <a:defRPr>
                <a:solidFill>
                  <a:schemeClr val="tx1"/>
                </a:solidFill>
                <a:latin typeface="Times New Roman" pitchFamily="18" charset="0"/>
              </a:defRPr>
            </a:lvl1pPr>
            <a:lvl2pPr marL="742950" indent="-285750">
              <a:defRPr>
                <a:solidFill>
                  <a:schemeClr val="tx1"/>
                </a:solidFill>
                <a:latin typeface="Times New Roman" pitchFamily="18" charset="0"/>
              </a:defRPr>
            </a:lvl2pPr>
            <a:lvl3pPr marL="1143000" indent="-228600">
              <a:defRPr>
                <a:solidFill>
                  <a:schemeClr val="tx1"/>
                </a:solidFill>
                <a:latin typeface="Times New Roman" pitchFamily="18" charset="0"/>
              </a:defRPr>
            </a:lvl3pPr>
            <a:lvl4pPr marL="1600200" indent="-228600">
              <a:defRPr>
                <a:solidFill>
                  <a:schemeClr val="tx1"/>
                </a:solidFill>
                <a:latin typeface="Times New Roman" pitchFamily="18" charset="0"/>
              </a:defRPr>
            </a:lvl4pPr>
            <a:lvl5pPr marL="2057400" indent="-228600">
              <a:defRPr>
                <a:solidFill>
                  <a:schemeClr val="tx1"/>
                </a:solidFill>
                <a:latin typeface="Times New Roman" pitchFamily="18" charset="0"/>
              </a:defRPr>
            </a:lvl5pPr>
            <a:lvl6pPr marL="2514600" indent="-228600" eaLnBrk="0" fontAlgn="base" hangingPunct="0">
              <a:spcBef>
                <a:spcPct val="0"/>
              </a:spcBef>
              <a:spcAft>
                <a:spcPct val="0"/>
              </a:spcAft>
              <a:buFont typeface="Arial" pitchFamily="34" charset="0"/>
              <a:defRPr>
                <a:solidFill>
                  <a:schemeClr val="tx1"/>
                </a:solidFill>
                <a:latin typeface="Times New Roman" pitchFamily="18" charset="0"/>
              </a:defRPr>
            </a:lvl6pPr>
            <a:lvl7pPr marL="2971800" indent="-228600" eaLnBrk="0" fontAlgn="base" hangingPunct="0">
              <a:spcBef>
                <a:spcPct val="0"/>
              </a:spcBef>
              <a:spcAft>
                <a:spcPct val="0"/>
              </a:spcAft>
              <a:buFont typeface="Arial" pitchFamily="34" charset="0"/>
              <a:defRPr>
                <a:solidFill>
                  <a:schemeClr val="tx1"/>
                </a:solidFill>
                <a:latin typeface="Times New Roman" pitchFamily="18" charset="0"/>
              </a:defRPr>
            </a:lvl7pPr>
            <a:lvl8pPr marL="3429000" indent="-228600" eaLnBrk="0" fontAlgn="base" hangingPunct="0">
              <a:spcBef>
                <a:spcPct val="0"/>
              </a:spcBef>
              <a:spcAft>
                <a:spcPct val="0"/>
              </a:spcAft>
              <a:buFont typeface="Arial" pitchFamily="34" charset="0"/>
              <a:defRPr>
                <a:solidFill>
                  <a:schemeClr val="tx1"/>
                </a:solidFill>
                <a:latin typeface="Times New Roman" pitchFamily="18" charset="0"/>
              </a:defRPr>
            </a:lvl8pPr>
            <a:lvl9pPr marL="3886200" indent="-228600" eaLnBrk="0" fontAlgn="base" hangingPunct="0">
              <a:spcBef>
                <a:spcPct val="0"/>
              </a:spcBef>
              <a:spcAft>
                <a:spcPct val="0"/>
              </a:spcAft>
              <a:buFont typeface="Arial" pitchFamily="34" charset="0"/>
              <a:defRPr>
                <a:solidFill>
                  <a:schemeClr val="tx1"/>
                </a:solidFill>
                <a:latin typeface="Times New Roman" pitchFamily="18" charset="0"/>
              </a:defRPr>
            </a:lvl9pPr>
          </a:lstStyle>
          <a:p>
            <a:pPr algn="ctr"/>
            <a:r>
              <a:rPr lang="en-US" altLang="en-US" dirty="0" err="1">
                <a:latin typeface="+mn-lt"/>
                <a:cs typeface="Times New Roman" pitchFamily="18" charset="0"/>
              </a:rPr>
              <a:t>Phri-đích</a:t>
            </a:r>
            <a:r>
              <a:rPr lang="en-US" altLang="en-US" dirty="0">
                <a:latin typeface="+mn-lt"/>
                <a:cs typeface="Times New Roman" pitchFamily="18" charset="0"/>
              </a:rPr>
              <a:t> </a:t>
            </a:r>
            <a:r>
              <a:rPr lang="en-US" altLang="en-US" dirty="0" err="1">
                <a:latin typeface="+mn-lt"/>
                <a:cs typeface="Times New Roman" pitchFamily="18" charset="0"/>
              </a:rPr>
              <a:t>Ăng</a:t>
            </a:r>
            <a:r>
              <a:rPr lang="en-US" altLang="en-US" dirty="0">
                <a:latin typeface="+mn-lt"/>
                <a:cs typeface="Times New Roman" pitchFamily="18" charset="0"/>
              </a:rPr>
              <a:t> </a:t>
            </a:r>
            <a:r>
              <a:rPr lang="en-US" altLang="en-US" dirty="0" err="1">
                <a:latin typeface="+mn-lt"/>
                <a:cs typeface="Times New Roman" pitchFamily="18" charset="0"/>
              </a:rPr>
              <a:t>ghen</a:t>
            </a:r>
            <a:endParaRPr lang="en-US" altLang="en-US" dirty="0">
              <a:latin typeface="+mn-lt"/>
              <a:cs typeface="Times New Roman" pitchFamily="18" charset="0"/>
            </a:endParaRPr>
          </a:p>
          <a:p>
            <a:pPr algn="ctr"/>
            <a:r>
              <a:rPr lang="en-US" altLang="en-US" dirty="0">
                <a:latin typeface="+mn-lt"/>
                <a:cs typeface="Times New Roman" pitchFamily="18" charset="0"/>
              </a:rPr>
              <a:t> (28/11/1820 – 5/8/1895)</a:t>
            </a:r>
          </a:p>
        </p:txBody>
      </p:sp>
      <p:sp>
        <p:nvSpPr>
          <p:cNvPr id="6" name="Rectangle 3"/>
          <p:cNvSpPr txBox="1">
            <a:spLocks noChangeArrowheads="1"/>
          </p:cNvSpPr>
          <p:nvPr/>
        </p:nvSpPr>
        <p:spPr>
          <a:xfrm>
            <a:off x="5467729" y="1692925"/>
            <a:ext cx="6104703" cy="5700757"/>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68300" algn="l" rtl="0">
              <a:lnSpc>
                <a:spcPct val="100000"/>
              </a:lnSpc>
              <a:spcBef>
                <a:spcPts val="600"/>
              </a:spcBef>
              <a:spcAft>
                <a:spcPts val="0"/>
              </a:spcAft>
              <a:buClr>
                <a:schemeClr val="dk2"/>
              </a:buClr>
              <a:buSzPts val="2200"/>
              <a:buFont typeface="Muli"/>
              <a:buChar char="‐"/>
              <a:defRPr sz="2200" b="0" i="0" u="none" strike="noStrike" cap="none">
                <a:solidFill>
                  <a:schemeClr val="dk2"/>
                </a:solidFill>
                <a:latin typeface="Muli"/>
                <a:ea typeface="Muli"/>
                <a:cs typeface="Muli"/>
                <a:sym typeface="Muli"/>
              </a:defRPr>
            </a:lvl1pPr>
            <a:lvl2pPr marL="914400" marR="0" lvl="1" indent="-368300" algn="l" rtl="0">
              <a:lnSpc>
                <a:spcPct val="100000"/>
              </a:lnSpc>
              <a:spcBef>
                <a:spcPts val="0"/>
              </a:spcBef>
              <a:spcAft>
                <a:spcPts val="0"/>
              </a:spcAft>
              <a:buClr>
                <a:schemeClr val="dk2"/>
              </a:buClr>
              <a:buSzPts val="2200"/>
              <a:buFont typeface="Muli"/>
              <a:buChar char="‐"/>
              <a:defRPr sz="2200" b="0" i="0" u="none" strike="noStrike" cap="none">
                <a:solidFill>
                  <a:schemeClr val="dk2"/>
                </a:solidFill>
                <a:latin typeface="Muli"/>
                <a:ea typeface="Muli"/>
                <a:cs typeface="Muli"/>
                <a:sym typeface="Muli"/>
              </a:defRPr>
            </a:lvl2pPr>
            <a:lvl3pPr marL="1371600" marR="0" lvl="2" indent="-368300" algn="l" rtl="0">
              <a:lnSpc>
                <a:spcPct val="100000"/>
              </a:lnSpc>
              <a:spcBef>
                <a:spcPts val="0"/>
              </a:spcBef>
              <a:spcAft>
                <a:spcPts val="0"/>
              </a:spcAft>
              <a:buClr>
                <a:schemeClr val="dk2"/>
              </a:buClr>
              <a:buSzPts val="2200"/>
              <a:buFont typeface="Muli"/>
              <a:buChar char="‐"/>
              <a:defRPr sz="2200" b="0" i="0" u="none" strike="noStrike" cap="none">
                <a:solidFill>
                  <a:schemeClr val="dk2"/>
                </a:solidFill>
                <a:latin typeface="Muli"/>
                <a:ea typeface="Muli"/>
                <a:cs typeface="Muli"/>
                <a:sym typeface="Muli"/>
              </a:defRPr>
            </a:lvl3pPr>
            <a:lvl4pPr marL="1828800" marR="0" lvl="3" indent="-368300" algn="l" rtl="0">
              <a:lnSpc>
                <a:spcPct val="100000"/>
              </a:lnSpc>
              <a:spcBef>
                <a:spcPts val="0"/>
              </a:spcBef>
              <a:spcAft>
                <a:spcPts val="0"/>
              </a:spcAft>
              <a:buClr>
                <a:schemeClr val="dk2"/>
              </a:buClr>
              <a:buSzPts val="2200"/>
              <a:buFont typeface="Muli"/>
              <a:buChar char="‐"/>
              <a:defRPr sz="2200" b="0" i="0" u="none" strike="noStrike" cap="none">
                <a:solidFill>
                  <a:schemeClr val="dk2"/>
                </a:solidFill>
                <a:latin typeface="Muli"/>
                <a:ea typeface="Muli"/>
                <a:cs typeface="Muli"/>
                <a:sym typeface="Muli"/>
              </a:defRPr>
            </a:lvl4pPr>
            <a:lvl5pPr marL="2286000" marR="0" lvl="4" indent="-368300" algn="l" rtl="0">
              <a:lnSpc>
                <a:spcPct val="100000"/>
              </a:lnSpc>
              <a:spcBef>
                <a:spcPts val="0"/>
              </a:spcBef>
              <a:spcAft>
                <a:spcPts val="0"/>
              </a:spcAft>
              <a:buClr>
                <a:schemeClr val="dk2"/>
              </a:buClr>
              <a:buSzPts val="2200"/>
              <a:buFont typeface="Muli"/>
              <a:buChar char="‐"/>
              <a:defRPr sz="2200" b="0" i="0" u="none" strike="noStrike" cap="none">
                <a:solidFill>
                  <a:schemeClr val="dk2"/>
                </a:solidFill>
                <a:latin typeface="Muli"/>
                <a:ea typeface="Muli"/>
                <a:cs typeface="Muli"/>
                <a:sym typeface="Muli"/>
              </a:defRPr>
            </a:lvl5pPr>
            <a:lvl6pPr marL="2743200" marR="0" lvl="5" indent="-368300" algn="l" rtl="0">
              <a:lnSpc>
                <a:spcPct val="100000"/>
              </a:lnSpc>
              <a:spcBef>
                <a:spcPts val="0"/>
              </a:spcBef>
              <a:spcAft>
                <a:spcPts val="0"/>
              </a:spcAft>
              <a:buClr>
                <a:schemeClr val="dk2"/>
              </a:buClr>
              <a:buSzPts val="2200"/>
              <a:buFont typeface="Muli"/>
              <a:buChar char="‐"/>
              <a:defRPr sz="2200" b="0" i="0" u="none" strike="noStrike" cap="none">
                <a:solidFill>
                  <a:schemeClr val="dk2"/>
                </a:solidFill>
                <a:latin typeface="Muli"/>
                <a:ea typeface="Muli"/>
                <a:cs typeface="Muli"/>
                <a:sym typeface="Muli"/>
              </a:defRPr>
            </a:lvl6pPr>
            <a:lvl7pPr marL="3200400" marR="0" lvl="6" indent="-368300" algn="l" rtl="0">
              <a:lnSpc>
                <a:spcPct val="100000"/>
              </a:lnSpc>
              <a:spcBef>
                <a:spcPts val="0"/>
              </a:spcBef>
              <a:spcAft>
                <a:spcPts val="0"/>
              </a:spcAft>
              <a:buClr>
                <a:schemeClr val="dk2"/>
              </a:buClr>
              <a:buSzPts val="2200"/>
              <a:buFont typeface="Muli"/>
              <a:buChar char="‐"/>
              <a:defRPr sz="2200" b="0" i="0" u="none" strike="noStrike" cap="none">
                <a:solidFill>
                  <a:schemeClr val="dk2"/>
                </a:solidFill>
                <a:latin typeface="Muli"/>
                <a:ea typeface="Muli"/>
                <a:cs typeface="Muli"/>
                <a:sym typeface="Muli"/>
              </a:defRPr>
            </a:lvl7pPr>
            <a:lvl8pPr marL="3657600" marR="0" lvl="7" indent="-368300" algn="l" rtl="0">
              <a:lnSpc>
                <a:spcPct val="100000"/>
              </a:lnSpc>
              <a:spcBef>
                <a:spcPts val="0"/>
              </a:spcBef>
              <a:spcAft>
                <a:spcPts val="0"/>
              </a:spcAft>
              <a:buClr>
                <a:schemeClr val="dk2"/>
              </a:buClr>
              <a:buSzPts val="2200"/>
              <a:buFont typeface="Muli"/>
              <a:buChar char="‐"/>
              <a:defRPr sz="2200" b="0" i="0" u="none" strike="noStrike" cap="none">
                <a:solidFill>
                  <a:schemeClr val="dk2"/>
                </a:solidFill>
                <a:latin typeface="Muli"/>
                <a:ea typeface="Muli"/>
                <a:cs typeface="Muli"/>
                <a:sym typeface="Muli"/>
              </a:defRPr>
            </a:lvl8pPr>
            <a:lvl9pPr marL="4114800" marR="0" lvl="8" indent="-368300" algn="l" rtl="0">
              <a:lnSpc>
                <a:spcPct val="100000"/>
              </a:lnSpc>
              <a:spcBef>
                <a:spcPts val="0"/>
              </a:spcBef>
              <a:spcAft>
                <a:spcPts val="0"/>
              </a:spcAft>
              <a:buClr>
                <a:schemeClr val="dk2"/>
              </a:buClr>
              <a:buSzPts val="2200"/>
              <a:buFont typeface="Muli"/>
              <a:buChar char="‐"/>
              <a:defRPr sz="2200" b="0" i="0" u="none" strike="noStrike" cap="none">
                <a:solidFill>
                  <a:schemeClr val="dk2"/>
                </a:solidFill>
                <a:latin typeface="Muli"/>
                <a:ea typeface="Muli"/>
                <a:cs typeface="Muli"/>
                <a:sym typeface="Muli"/>
              </a:defRPr>
            </a:lvl9pPr>
          </a:lstStyle>
          <a:p>
            <a:pPr algn="just" defTabSz="914400">
              <a:lnSpc>
                <a:spcPct val="90000"/>
              </a:lnSpc>
              <a:buFont typeface="Wingdings" panose="05000000000000000000" pitchFamily="2" charset="2"/>
              <a:buChar char="§"/>
            </a:pPr>
            <a:r>
              <a:rPr lang="en-US" altLang="en-US" sz="2800" kern="0" dirty="0" err="1">
                <a:solidFill>
                  <a:srgbClr val="000099"/>
                </a:solidFill>
                <a:cs typeface="Times New Roman" pitchFamily="18" charset="0"/>
              </a:rPr>
              <a:t>Là</a:t>
            </a:r>
            <a:r>
              <a:rPr lang="en-US" altLang="en-US" sz="2800" kern="0" dirty="0">
                <a:solidFill>
                  <a:srgbClr val="000099"/>
                </a:solidFill>
                <a:cs typeface="Times New Roman" pitchFamily="18" charset="0"/>
              </a:rPr>
              <a:t> </a:t>
            </a:r>
            <a:r>
              <a:rPr lang="en-US" altLang="en-US" sz="2800" b="1" kern="0" dirty="0" err="1">
                <a:solidFill>
                  <a:srgbClr val="D60093"/>
                </a:solidFill>
                <a:cs typeface="Times New Roman" pitchFamily="18" charset="0"/>
              </a:rPr>
              <a:t>nhà</a:t>
            </a:r>
            <a:r>
              <a:rPr lang="en-US" altLang="en-US" sz="2800" b="1" kern="0" dirty="0">
                <a:solidFill>
                  <a:srgbClr val="D60093"/>
                </a:solidFill>
                <a:cs typeface="Times New Roman" pitchFamily="18" charset="0"/>
              </a:rPr>
              <a:t> </a:t>
            </a:r>
            <a:r>
              <a:rPr lang="en-US" altLang="en-US" sz="2800" b="1" kern="0" dirty="0" err="1">
                <a:solidFill>
                  <a:srgbClr val="D60093"/>
                </a:solidFill>
                <a:cs typeface="Times New Roman" pitchFamily="18" charset="0"/>
              </a:rPr>
              <a:t>triết</a:t>
            </a:r>
            <a:r>
              <a:rPr lang="en-US" altLang="en-US" sz="2800" b="1" kern="0" dirty="0">
                <a:solidFill>
                  <a:srgbClr val="D60093"/>
                </a:solidFill>
                <a:cs typeface="Times New Roman" pitchFamily="18" charset="0"/>
              </a:rPr>
              <a:t> </a:t>
            </a:r>
            <a:r>
              <a:rPr lang="en-US" altLang="en-US" sz="2800" b="1" kern="0" dirty="0" err="1">
                <a:solidFill>
                  <a:srgbClr val="D60093"/>
                </a:solidFill>
                <a:cs typeface="Times New Roman" pitchFamily="18" charset="0"/>
              </a:rPr>
              <a:t>học</a:t>
            </a:r>
            <a:r>
              <a:rPr lang="en-US" altLang="en-US" sz="2800" b="1" kern="0" dirty="0">
                <a:solidFill>
                  <a:srgbClr val="D60093"/>
                </a:solidFill>
                <a:cs typeface="Times New Roman" pitchFamily="18" charset="0"/>
              </a:rPr>
              <a:t>, </a:t>
            </a:r>
            <a:r>
              <a:rPr lang="en-US" altLang="en-US" sz="2800" b="1" kern="0" dirty="0" err="1">
                <a:solidFill>
                  <a:srgbClr val="D60093"/>
                </a:solidFill>
                <a:cs typeface="Times New Roman" pitchFamily="18" charset="0"/>
              </a:rPr>
              <a:t>lí</a:t>
            </a:r>
            <a:r>
              <a:rPr lang="en-US" altLang="en-US" sz="2800" b="1" kern="0" dirty="0">
                <a:solidFill>
                  <a:srgbClr val="D60093"/>
                </a:solidFill>
                <a:cs typeface="Times New Roman" pitchFamily="18" charset="0"/>
              </a:rPr>
              <a:t> </a:t>
            </a:r>
            <a:r>
              <a:rPr lang="en-US" altLang="en-US" sz="2800" b="1" kern="0" dirty="0" err="1">
                <a:solidFill>
                  <a:srgbClr val="D60093"/>
                </a:solidFill>
                <a:cs typeface="Times New Roman" pitchFamily="18" charset="0"/>
              </a:rPr>
              <a:t>luận</a:t>
            </a:r>
            <a:r>
              <a:rPr lang="en-US" altLang="en-US" sz="2800" b="1" kern="0" dirty="0">
                <a:solidFill>
                  <a:srgbClr val="D60093"/>
                </a:solidFill>
                <a:cs typeface="Times New Roman" pitchFamily="18" charset="0"/>
              </a:rPr>
              <a:t> </a:t>
            </a:r>
            <a:r>
              <a:rPr lang="en-US" altLang="en-US" sz="2800" b="1" kern="0" dirty="0" err="1">
                <a:solidFill>
                  <a:srgbClr val="D60093"/>
                </a:solidFill>
                <a:cs typeface="Times New Roman" pitchFamily="18" charset="0"/>
              </a:rPr>
              <a:t>chính</a:t>
            </a:r>
            <a:r>
              <a:rPr lang="en-US" altLang="en-US" sz="2800" b="1" kern="0" dirty="0">
                <a:solidFill>
                  <a:srgbClr val="D60093"/>
                </a:solidFill>
                <a:cs typeface="Times New Roman" pitchFamily="18" charset="0"/>
              </a:rPr>
              <a:t> </a:t>
            </a:r>
            <a:r>
              <a:rPr lang="en-US" altLang="en-US" sz="2800" b="1" kern="0" dirty="0" err="1">
                <a:solidFill>
                  <a:srgbClr val="D60093"/>
                </a:solidFill>
                <a:cs typeface="Times New Roman" pitchFamily="18" charset="0"/>
              </a:rPr>
              <a:t>trị</a:t>
            </a:r>
            <a:r>
              <a:rPr lang="en-US" altLang="en-US" sz="2800" b="1" kern="0" dirty="0">
                <a:solidFill>
                  <a:srgbClr val="D60093"/>
                </a:solidFill>
                <a:cs typeface="Times New Roman" pitchFamily="18" charset="0"/>
              </a:rPr>
              <a:t> </a:t>
            </a:r>
            <a:r>
              <a:rPr lang="en-US" altLang="en-US" sz="2800" kern="0" dirty="0" err="1">
                <a:solidFill>
                  <a:srgbClr val="000099"/>
                </a:solidFill>
                <a:cs typeface="Times New Roman" pitchFamily="18" charset="0"/>
              </a:rPr>
              <a:t>xuất</a:t>
            </a:r>
            <a:r>
              <a:rPr lang="en-US" altLang="en-US" sz="2800" kern="0" dirty="0">
                <a:solidFill>
                  <a:srgbClr val="000099"/>
                </a:solidFill>
                <a:cs typeface="Times New Roman" pitchFamily="18" charset="0"/>
              </a:rPr>
              <a:t> </a:t>
            </a:r>
            <a:r>
              <a:rPr lang="en-US" altLang="en-US" sz="2800" kern="0" dirty="0" err="1">
                <a:solidFill>
                  <a:srgbClr val="000099"/>
                </a:solidFill>
                <a:cs typeface="Times New Roman" pitchFamily="18" charset="0"/>
              </a:rPr>
              <a:t>sắc</a:t>
            </a:r>
            <a:r>
              <a:rPr lang="en-US" altLang="en-US" sz="2800" kern="0" dirty="0">
                <a:solidFill>
                  <a:srgbClr val="000099"/>
                </a:solidFill>
                <a:cs typeface="Times New Roman" pitchFamily="18" charset="0"/>
              </a:rPr>
              <a:t> </a:t>
            </a:r>
            <a:r>
              <a:rPr lang="en-US" altLang="en-US" sz="2800" kern="0" dirty="0" err="1">
                <a:solidFill>
                  <a:srgbClr val="000099"/>
                </a:solidFill>
                <a:cs typeface="Times New Roman" pitchFamily="18" charset="0"/>
              </a:rPr>
              <a:t>người</a:t>
            </a:r>
            <a:r>
              <a:rPr lang="en-US" altLang="en-US" sz="2800" kern="0" dirty="0">
                <a:solidFill>
                  <a:srgbClr val="000099"/>
                </a:solidFill>
                <a:cs typeface="Times New Roman" pitchFamily="18" charset="0"/>
              </a:rPr>
              <a:t> </a:t>
            </a:r>
            <a:r>
              <a:rPr lang="en-US" altLang="en-US" sz="2800" kern="0" dirty="0" err="1">
                <a:solidFill>
                  <a:srgbClr val="000099"/>
                </a:solidFill>
                <a:cs typeface="Times New Roman" pitchFamily="18" charset="0"/>
              </a:rPr>
              <a:t>Đức</a:t>
            </a:r>
            <a:r>
              <a:rPr lang="en-US" altLang="en-US" sz="2800" kern="0" dirty="0">
                <a:solidFill>
                  <a:srgbClr val="000099"/>
                </a:solidFill>
                <a:cs typeface="Times New Roman" pitchFamily="18" charset="0"/>
              </a:rPr>
              <a:t>.</a:t>
            </a:r>
          </a:p>
          <a:p>
            <a:pPr algn="just" defTabSz="914400">
              <a:lnSpc>
                <a:spcPct val="90000"/>
              </a:lnSpc>
              <a:buFont typeface="Wingdings" panose="05000000000000000000" pitchFamily="2" charset="2"/>
              <a:buChar char="§"/>
            </a:pPr>
            <a:r>
              <a:rPr lang="en-US" altLang="en-US" sz="2800" kern="0" dirty="0" err="1">
                <a:solidFill>
                  <a:srgbClr val="000099"/>
                </a:solidFill>
                <a:cs typeface="Times New Roman" pitchFamily="18" charset="0"/>
              </a:rPr>
              <a:t>Là</a:t>
            </a:r>
            <a:r>
              <a:rPr lang="en-US" altLang="en-US" sz="2800" kern="0" dirty="0">
                <a:solidFill>
                  <a:srgbClr val="000099"/>
                </a:solidFill>
                <a:cs typeface="Times New Roman" pitchFamily="18" charset="0"/>
              </a:rPr>
              <a:t> </a:t>
            </a:r>
            <a:r>
              <a:rPr lang="en-US" altLang="en-US" sz="2800" b="1" kern="0" dirty="0" err="1">
                <a:solidFill>
                  <a:srgbClr val="C00000"/>
                </a:solidFill>
                <a:cs typeface="Times New Roman" pitchFamily="18" charset="0"/>
              </a:rPr>
              <a:t>nhà</a:t>
            </a:r>
            <a:r>
              <a:rPr lang="en-US" altLang="en-US" sz="2800" b="1" kern="0" dirty="0">
                <a:solidFill>
                  <a:srgbClr val="C00000"/>
                </a:solidFill>
                <a:cs typeface="Times New Roman" pitchFamily="18" charset="0"/>
              </a:rPr>
              <a:t> </a:t>
            </a:r>
            <a:r>
              <a:rPr lang="en-US" altLang="en-US" sz="2800" b="1" kern="0" dirty="0" err="1">
                <a:solidFill>
                  <a:srgbClr val="C00000"/>
                </a:solidFill>
                <a:cs typeface="Times New Roman" pitchFamily="18" charset="0"/>
              </a:rPr>
              <a:t>hoạt</a:t>
            </a:r>
            <a:r>
              <a:rPr lang="en-US" altLang="en-US" sz="2800" b="1" kern="0" dirty="0">
                <a:solidFill>
                  <a:srgbClr val="C00000"/>
                </a:solidFill>
                <a:cs typeface="Times New Roman" pitchFamily="18" charset="0"/>
              </a:rPr>
              <a:t> </a:t>
            </a:r>
            <a:r>
              <a:rPr lang="en-US" altLang="en-US" sz="2800" b="1" kern="0" dirty="0" err="1">
                <a:solidFill>
                  <a:srgbClr val="C00000"/>
                </a:solidFill>
                <a:cs typeface="Times New Roman" pitchFamily="18" charset="0"/>
              </a:rPr>
              <a:t>động</a:t>
            </a:r>
            <a:r>
              <a:rPr lang="en-US" altLang="en-US" sz="2800" b="1" kern="0" dirty="0">
                <a:solidFill>
                  <a:srgbClr val="C00000"/>
                </a:solidFill>
                <a:cs typeface="Times New Roman" pitchFamily="18" charset="0"/>
              </a:rPr>
              <a:t> </a:t>
            </a:r>
            <a:r>
              <a:rPr lang="en-US" altLang="en-US" sz="2800" b="1" kern="0" dirty="0" err="1">
                <a:solidFill>
                  <a:srgbClr val="C00000"/>
                </a:solidFill>
                <a:cs typeface="Times New Roman" pitchFamily="18" charset="0"/>
              </a:rPr>
              <a:t>cách</a:t>
            </a:r>
            <a:r>
              <a:rPr lang="en-US" altLang="en-US" sz="2800" b="1" kern="0" dirty="0">
                <a:solidFill>
                  <a:srgbClr val="C00000"/>
                </a:solidFill>
                <a:cs typeface="Times New Roman" pitchFamily="18" charset="0"/>
              </a:rPr>
              <a:t> </a:t>
            </a:r>
            <a:r>
              <a:rPr lang="en-US" altLang="en-US" sz="2800" b="1" kern="0" dirty="0" err="1">
                <a:solidFill>
                  <a:srgbClr val="C00000"/>
                </a:solidFill>
                <a:cs typeface="Times New Roman" pitchFamily="18" charset="0"/>
              </a:rPr>
              <a:t>mạng</a:t>
            </a:r>
            <a:r>
              <a:rPr lang="en-US" altLang="en-US" sz="2800" b="1" kern="0" dirty="0">
                <a:solidFill>
                  <a:srgbClr val="C00000"/>
                </a:solidFill>
                <a:cs typeface="Times New Roman" pitchFamily="18" charset="0"/>
              </a:rPr>
              <a:t> </a:t>
            </a:r>
            <a:r>
              <a:rPr lang="en-US" altLang="en-US" sz="2800" kern="0" dirty="0" err="1">
                <a:solidFill>
                  <a:srgbClr val="000099"/>
                </a:solidFill>
                <a:cs typeface="Times New Roman" pitchFamily="18" charset="0"/>
              </a:rPr>
              <a:t>nổi</a:t>
            </a:r>
            <a:r>
              <a:rPr lang="en-US" altLang="en-US" sz="2800" kern="0" dirty="0">
                <a:solidFill>
                  <a:srgbClr val="000099"/>
                </a:solidFill>
                <a:cs typeface="Times New Roman" pitchFamily="18" charset="0"/>
              </a:rPr>
              <a:t> </a:t>
            </a:r>
            <a:r>
              <a:rPr lang="en-US" altLang="en-US" sz="2800" kern="0" dirty="0" err="1">
                <a:solidFill>
                  <a:srgbClr val="000099"/>
                </a:solidFill>
                <a:cs typeface="Times New Roman" pitchFamily="18" charset="0"/>
              </a:rPr>
              <a:t>tiếng</a:t>
            </a:r>
            <a:r>
              <a:rPr lang="en-US" altLang="en-US" sz="2800" kern="0" dirty="0">
                <a:solidFill>
                  <a:srgbClr val="000099"/>
                </a:solidFill>
                <a:cs typeface="Times New Roman" pitchFamily="18" charset="0"/>
              </a:rPr>
              <a:t> </a:t>
            </a:r>
            <a:r>
              <a:rPr lang="en-US" altLang="en-US" sz="2800" kern="0" dirty="0" err="1">
                <a:solidFill>
                  <a:srgbClr val="000099"/>
                </a:solidFill>
                <a:cs typeface="Times New Roman" pitchFamily="18" charset="0"/>
              </a:rPr>
              <a:t>của</a:t>
            </a:r>
            <a:r>
              <a:rPr lang="en-US" altLang="en-US" sz="2800" kern="0" dirty="0">
                <a:solidFill>
                  <a:srgbClr val="000099"/>
                </a:solidFill>
                <a:cs typeface="Times New Roman" pitchFamily="18" charset="0"/>
              </a:rPr>
              <a:t> </a:t>
            </a:r>
            <a:r>
              <a:rPr lang="en-US" altLang="en-US" sz="2800" kern="0" dirty="0" err="1">
                <a:solidFill>
                  <a:srgbClr val="000099"/>
                </a:solidFill>
                <a:cs typeface="Times New Roman" pitchFamily="18" charset="0"/>
              </a:rPr>
              <a:t>phong</a:t>
            </a:r>
            <a:r>
              <a:rPr lang="en-US" altLang="en-US" sz="2800" kern="0" dirty="0">
                <a:solidFill>
                  <a:srgbClr val="000099"/>
                </a:solidFill>
                <a:cs typeface="Times New Roman" pitchFamily="18" charset="0"/>
              </a:rPr>
              <a:t> </a:t>
            </a:r>
            <a:r>
              <a:rPr lang="en-US" altLang="en-US" sz="2800" kern="0" dirty="0" err="1">
                <a:solidFill>
                  <a:srgbClr val="000099"/>
                </a:solidFill>
                <a:cs typeface="Times New Roman" pitchFamily="18" charset="0"/>
              </a:rPr>
              <a:t>trào</a:t>
            </a:r>
            <a:r>
              <a:rPr lang="en-US" altLang="en-US" sz="2800" kern="0" dirty="0">
                <a:solidFill>
                  <a:srgbClr val="000099"/>
                </a:solidFill>
                <a:cs typeface="Times New Roman" pitchFamily="18" charset="0"/>
              </a:rPr>
              <a:t> </a:t>
            </a:r>
            <a:r>
              <a:rPr lang="en-US" altLang="en-US" sz="2800" kern="0" dirty="0" err="1">
                <a:solidFill>
                  <a:srgbClr val="000099"/>
                </a:solidFill>
                <a:cs typeface="Times New Roman" pitchFamily="18" charset="0"/>
              </a:rPr>
              <a:t>công</a:t>
            </a:r>
            <a:r>
              <a:rPr lang="en-US" altLang="en-US" sz="2800" kern="0" dirty="0">
                <a:solidFill>
                  <a:srgbClr val="000099"/>
                </a:solidFill>
                <a:cs typeface="Times New Roman" pitchFamily="18" charset="0"/>
              </a:rPr>
              <a:t> </a:t>
            </a:r>
            <a:r>
              <a:rPr lang="en-US" altLang="en-US" sz="2800" kern="0" dirty="0" err="1">
                <a:solidFill>
                  <a:srgbClr val="000099"/>
                </a:solidFill>
                <a:cs typeface="Times New Roman" pitchFamily="18" charset="0"/>
              </a:rPr>
              <a:t>nhân</a:t>
            </a:r>
            <a:r>
              <a:rPr lang="en-US" altLang="en-US" sz="2800" kern="0" dirty="0">
                <a:solidFill>
                  <a:srgbClr val="000099"/>
                </a:solidFill>
                <a:cs typeface="Times New Roman" pitchFamily="18" charset="0"/>
              </a:rPr>
              <a:t> </a:t>
            </a:r>
            <a:r>
              <a:rPr lang="en-US" altLang="en-US" sz="2800" kern="0" dirty="0" err="1">
                <a:solidFill>
                  <a:srgbClr val="000099"/>
                </a:solidFill>
                <a:cs typeface="Times New Roman" pitchFamily="18" charset="0"/>
              </a:rPr>
              <a:t>thế</a:t>
            </a:r>
            <a:r>
              <a:rPr lang="en-US" altLang="en-US" sz="2800" kern="0" dirty="0">
                <a:solidFill>
                  <a:srgbClr val="000099"/>
                </a:solidFill>
                <a:cs typeface="Times New Roman" pitchFamily="18" charset="0"/>
              </a:rPr>
              <a:t> </a:t>
            </a:r>
            <a:r>
              <a:rPr lang="en-US" altLang="en-US" sz="2800" kern="0" dirty="0" err="1">
                <a:solidFill>
                  <a:srgbClr val="000099"/>
                </a:solidFill>
                <a:cs typeface="Times New Roman" pitchFamily="18" charset="0"/>
              </a:rPr>
              <a:t>giới</a:t>
            </a:r>
            <a:r>
              <a:rPr lang="en-US" altLang="en-US" sz="2800" kern="0" dirty="0">
                <a:solidFill>
                  <a:srgbClr val="000099"/>
                </a:solidFill>
                <a:cs typeface="Times New Roman" pitchFamily="18" charset="0"/>
              </a:rPr>
              <a:t>.</a:t>
            </a:r>
          </a:p>
          <a:p>
            <a:pPr algn="just" defTabSz="914400">
              <a:lnSpc>
                <a:spcPct val="90000"/>
              </a:lnSpc>
              <a:buFont typeface="Wingdings" panose="05000000000000000000" pitchFamily="2" charset="2"/>
              <a:buChar char="§"/>
            </a:pPr>
            <a:r>
              <a:rPr lang="en-US" altLang="en-US" kern="0" dirty="0">
                <a:solidFill>
                  <a:srgbClr val="000099"/>
                </a:solidFill>
                <a:cs typeface="Times New Roman" pitchFamily="18" charset="0"/>
              </a:rPr>
              <a:t>  </a:t>
            </a:r>
            <a:r>
              <a:rPr lang="en-US" altLang="en-US" sz="2800" kern="0" dirty="0" err="1">
                <a:solidFill>
                  <a:srgbClr val="000099"/>
                </a:solidFill>
                <a:cs typeface="Times New Roman" pitchFamily="18" charset="0"/>
              </a:rPr>
              <a:t>Là</a:t>
            </a:r>
            <a:r>
              <a:rPr lang="en-US" altLang="en-US" sz="2800" kern="0" dirty="0">
                <a:solidFill>
                  <a:srgbClr val="000099"/>
                </a:solidFill>
                <a:cs typeface="Times New Roman" pitchFamily="18" charset="0"/>
              </a:rPr>
              <a:t> </a:t>
            </a:r>
            <a:r>
              <a:rPr lang="en-US" altLang="en-US" sz="2800" b="1" kern="0" dirty="0" err="1">
                <a:solidFill>
                  <a:srgbClr val="7030A0"/>
                </a:solidFill>
                <a:cs typeface="Times New Roman" pitchFamily="18" charset="0"/>
              </a:rPr>
              <a:t>bạn</a:t>
            </a:r>
            <a:r>
              <a:rPr lang="en-US" altLang="en-US" sz="2800" b="1" kern="0" dirty="0">
                <a:solidFill>
                  <a:srgbClr val="7030A0"/>
                </a:solidFill>
                <a:cs typeface="Times New Roman" pitchFamily="18" charset="0"/>
              </a:rPr>
              <a:t> </a:t>
            </a:r>
            <a:r>
              <a:rPr lang="en-US" altLang="en-US" sz="2800" b="1" kern="0" dirty="0" err="1">
                <a:solidFill>
                  <a:srgbClr val="7030A0"/>
                </a:solidFill>
                <a:cs typeface="Times New Roman" pitchFamily="18" charset="0"/>
              </a:rPr>
              <a:t>thân</a:t>
            </a:r>
            <a:r>
              <a:rPr lang="en-US" altLang="en-US" sz="2800" b="1" kern="0" dirty="0">
                <a:solidFill>
                  <a:srgbClr val="7030A0"/>
                </a:solidFill>
                <a:cs typeface="Times New Roman" pitchFamily="18" charset="0"/>
              </a:rPr>
              <a:t> </a:t>
            </a:r>
            <a:r>
              <a:rPr lang="en-US" altLang="en-US" sz="2800" kern="0" dirty="0" err="1">
                <a:solidFill>
                  <a:srgbClr val="000099"/>
                </a:solidFill>
                <a:cs typeface="Times New Roman" pitchFamily="18" charset="0"/>
              </a:rPr>
              <a:t>của</a:t>
            </a:r>
            <a:r>
              <a:rPr lang="en-US" altLang="en-US" sz="2800" kern="0" dirty="0">
                <a:solidFill>
                  <a:srgbClr val="000099"/>
                </a:solidFill>
                <a:cs typeface="Times New Roman" pitchFamily="18" charset="0"/>
              </a:rPr>
              <a:t> </a:t>
            </a:r>
            <a:r>
              <a:rPr lang="en-US" altLang="en-US" sz="2800" kern="0" dirty="0" err="1">
                <a:solidFill>
                  <a:srgbClr val="000099"/>
                </a:solidFill>
                <a:cs typeface="Times New Roman" pitchFamily="18" charset="0"/>
              </a:rPr>
              <a:t>Mác</a:t>
            </a:r>
            <a:r>
              <a:rPr lang="en-US" altLang="en-US" sz="2800" kern="0" dirty="0">
                <a:solidFill>
                  <a:srgbClr val="000099"/>
                </a:solidFill>
                <a:cs typeface="Times New Roman" pitchFamily="18" charset="0"/>
              </a:rPr>
              <a:t>, </a:t>
            </a:r>
            <a:r>
              <a:rPr lang="en-US" altLang="en-US" sz="2800" kern="0" dirty="0" err="1">
                <a:solidFill>
                  <a:srgbClr val="000099"/>
                </a:solidFill>
                <a:cs typeface="Times New Roman" pitchFamily="18" charset="0"/>
              </a:rPr>
              <a:t>cùng</a:t>
            </a:r>
            <a:r>
              <a:rPr lang="en-US" altLang="en-US" sz="2800" kern="0" dirty="0">
                <a:solidFill>
                  <a:srgbClr val="000099"/>
                </a:solidFill>
                <a:cs typeface="Times New Roman" pitchFamily="18" charset="0"/>
              </a:rPr>
              <a:t> </a:t>
            </a:r>
            <a:r>
              <a:rPr lang="en-US" altLang="en-US" sz="2800" kern="0" dirty="0" err="1">
                <a:solidFill>
                  <a:srgbClr val="000099"/>
                </a:solidFill>
                <a:cs typeface="Times New Roman" pitchFamily="18" charset="0"/>
              </a:rPr>
              <a:t>Mác</a:t>
            </a:r>
            <a:r>
              <a:rPr lang="en-US" altLang="en-US" sz="2800" kern="0" dirty="0">
                <a:solidFill>
                  <a:srgbClr val="000099"/>
                </a:solidFill>
                <a:cs typeface="Times New Roman" pitchFamily="18" charset="0"/>
              </a:rPr>
              <a:t> </a:t>
            </a:r>
            <a:r>
              <a:rPr lang="en-US" altLang="en-US" sz="2800" kern="0" dirty="0" err="1">
                <a:solidFill>
                  <a:srgbClr val="000099"/>
                </a:solidFill>
                <a:cs typeface="Times New Roman" pitchFamily="18" charset="0"/>
              </a:rPr>
              <a:t>soạn</a:t>
            </a:r>
            <a:r>
              <a:rPr lang="en-US" altLang="en-US" sz="2800" kern="0" dirty="0">
                <a:solidFill>
                  <a:srgbClr val="000099"/>
                </a:solidFill>
                <a:cs typeface="Times New Roman" pitchFamily="18" charset="0"/>
              </a:rPr>
              <a:t> </a:t>
            </a:r>
            <a:r>
              <a:rPr lang="en-US" altLang="en-US" sz="2800" kern="0" dirty="0" err="1">
                <a:solidFill>
                  <a:srgbClr val="000099"/>
                </a:solidFill>
                <a:cs typeface="Times New Roman" pitchFamily="18" charset="0"/>
              </a:rPr>
              <a:t>thảo</a:t>
            </a:r>
            <a:r>
              <a:rPr lang="en-US" altLang="en-US" sz="2800" kern="0" dirty="0">
                <a:solidFill>
                  <a:srgbClr val="000099"/>
                </a:solidFill>
                <a:cs typeface="Times New Roman" pitchFamily="18" charset="0"/>
              </a:rPr>
              <a:t> </a:t>
            </a:r>
            <a:r>
              <a:rPr lang="en-US" altLang="en-US" sz="2800" b="1" kern="0" dirty="0">
                <a:solidFill>
                  <a:srgbClr val="008000"/>
                </a:solidFill>
                <a:cs typeface="Times New Roman" pitchFamily="18" charset="0"/>
              </a:rPr>
              <a:t>“</a:t>
            </a:r>
            <a:r>
              <a:rPr lang="en-US" altLang="en-US" sz="2800" b="1" kern="0" dirty="0" err="1">
                <a:solidFill>
                  <a:srgbClr val="008000"/>
                </a:solidFill>
                <a:cs typeface="Times New Roman" pitchFamily="18" charset="0"/>
              </a:rPr>
              <a:t>Tuyên</a:t>
            </a:r>
            <a:r>
              <a:rPr lang="en-US" altLang="en-US" sz="2800" b="1" kern="0" dirty="0">
                <a:solidFill>
                  <a:srgbClr val="008000"/>
                </a:solidFill>
                <a:cs typeface="Times New Roman" pitchFamily="18" charset="0"/>
              </a:rPr>
              <a:t> </a:t>
            </a:r>
            <a:r>
              <a:rPr lang="en-US" altLang="en-US" sz="2800" b="1" kern="0" dirty="0" err="1">
                <a:solidFill>
                  <a:srgbClr val="008000"/>
                </a:solidFill>
                <a:cs typeface="Times New Roman" pitchFamily="18" charset="0"/>
              </a:rPr>
              <a:t>ngôn</a:t>
            </a:r>
            <a:r>
              <a:rPr lang="en-US" altLang="en-US" sz="2800" b="1" kern="0" dirty="0">
                <a:solidFill>
                  <a:srgbClr val="008000"/>
                </a:solidFill>
                <a:cs typeface="Times New Roman" pitchFamily="18" charset="0"/>
              </a:rPr>
              <a:t> </a:t>
            </a:r>
            <a:r>
              <a:rPr lang="en-US" altLang="en-US" sz="2800" b="1" kern="0" dirty="0" err="1">
                <a:solidFill>
                  <a:srgbClr val="008000"/>
                </a:solidFill>
                <a:cs typeface="Times New Roman" pitchFamily="18" charset="0"/>
              </a:rPr>
              <a:t>Đảng</a:t>
            </a:r>
            <a:r>
              <a:rPr lang="en-US" altLang="en-US" sz="2800" b="1" kern="0" dirty="0">
                <a:solidFill>
                  <a:srgbClr val="008000"/>
                </a:solidFill>
                <a:cs typeface="Times New Roman" pitchFamily="18" charset="0"/>
              </a:rPr>
              <a:t> </a:t>
            </a:r>
            <a:r>
              <a:rPr lang="en-US" altLang="en-US" sz="2800" b="1" kern="0" dirty="0" err="1">
                <a:solidFill>
                  <a:srgbClr val="008000"/>
                </a:solidFill>
                <a:cs typeface="Times New Roman" pitchFamily="18" charset="0"/>
              </a:rPr>
              <a:t>cộng</a:t>
            </a:r>
            <a:r>
              <a:rPr lang="en-US" altLang="en-US" sz="2800" b="1" kern="0" dirty="0">
                <a:solidFill>
                  <a:srgbClr val="008000"/>
                </a:solidFill>
                <a:cs typeface="Times New Roman" pitchFamily="18" charset="0"/>
              </a:rPr>
              <a:t> </a:t>
            </a:r>
            <a:r>
              <a:rPr lang="en-US" altLang="en-US" sz="2800" b="1" kern="0" dirty="0" err="1">
                <a:solidFill>
                  <a:srgbClr val="008000"/>
                </a:solidFill>
                <a:cs typeface="Times New Roman" pitchFamily="18" charset="0"/>
              </a:rPr>
              <a:t>sản</a:t>
            </a:r>
            <a:r>
              <a:rPr lang="en-US" altLang="en-US" sz="2800" b="1" kern="0" dirty="0">
                <a:solidFill>
                  <a:srgbClr val="008000"/>
                </a:solidFill>
                <a:cs typeface="Times New Roman" pitchFamily="18" charset="0"/>
              </a:rPr>
              <a:t>”.</a:t>
            </a:r>
          </a:p>
        </p:txBody>
      </p:sp>
      <p:sp>
        <p:nvSpPr>
          <p:cNvPr id="7" name="Rectangle 6"/>
          <p:cNvSpPr/>
          <p:nvPr/>
        </p:nvSpPr>
        <p:spPr>
          <a:xfrm>
            <a:off x="5667942" y="5141206"/>
            <a:ext cx="6006468" cy="1384995"/>
          </a:xfrm>
          <a:prstGeom prst="rect">
            <a:avLst/>
          </a:prstGeom>
        </p:spPr>
        <p:txBody>
          <a:bodyPr wrap="square">
            <a:spAutoFit/>
          </a:bodyPr>
          <a:lstStyle/>
          <a:p>
            <a:pPr marL="285750" indent="-285750" algn="just">
              <a:buFont typeface="Wingdings" panose="05000000000000000000" pitchFamily="2" charset="2"/>
              <a:buChar char="§"/>
            </a:pPr>
            <a:r>
              <a:rPr lang="vi-VN" sz="2800" b="1" dirty="0">
                <a:solidFill>
                  <a:srgbClr val="000000"/>
                </a:solidFill>
              </a:rPr>
              <a:t>Phriđơrich Ăngghen</a:t>
            </a:r>
            <a:r>
              <a:rPr lang="vi-VN" sz="2800" b="1" i="1" dirty="0">
                <a:solidFill>
                  <a:srgbClr val="333333"/>
                </a:solidFill>
              </a:rPr>
              <a:t> </a:t>
            </a:r>
            <a:r>
              <a:rPr lang="vi-VN" sz="2800" dirty="0">
                <a:solidFill>
                  <a:srgbClr val="000000"/>
                </a:solidFill>
              </a:rPr>
              <a:t>mất ngày</a:t>
            </a:r>
            <a:r>
              <a:rPr lang="vi-VN" sz="2800" b="1" dirty="0">
                <a:solidFill>
                  <a:srgbClr val="000000"/>
                </a:solidFill>
              </a:rPr>
              <a:t> </a:t>
            </a:r>
            <a:r>
              <a:rPr lang="vi-VN" sz="2800" dirty="0">
                <a:solidFill>
                  <a:srgbClr val="000000"/>
                </a:solidFill>
              </a:rPr>
              <a:t>05 tháng 8 năm 1895 tại làng Yoking gần thủ đô L</a:t>
            </a:r>
            <a:r>
              <a:rPr lang="en-US" sz="2800" dirty="0" err="1">
                <a:solidFill>
                  <a:srgbClr val="000000"/>
                </a:solidFill>
              </a:rPr>
              <a:t>uân</a:t>
            </a:r>
            <a:r>
              <a:rPr lang="en-US" sz="2800" dirty="0">
                <a:solidFill>
                  <a:srgbClr val="000000"/>
                </a:solidFill>
              </a:rPr>
              <a:t> </a:t>
            </a:r>
            <a:r>
              <a:rPr lang="en-US" sz="2800" dirty="0" err="1">
                <a:solidFill>
                  <a:srgbClr val="000000"/>
                </a:solidFill>
              </a:rPr>
              <a:t>Đôn</a:t>
            </a:r>
            <a:r>
              <a:rPr lang="en-US" sz="2800" dirty="0">
                <a:solidFill>
                  <a:srgbClr val="000000"/>
                </a:solidFill>
              </a:rPr>
              <a:t>.</a:t>
            </a:r>
            <a:endParaRPr lang="en-US" sz="2800" dirty="0"/>
          </a:p>
        </p:txBody>
      </p:sp>
      <p:pic>
        <p:nvPicPr>
          <p:cNvPr id="8"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009130106"/>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3"/>
          <p:cNvSpPr>
            <a:spLocks noChangeArrowheads="1"/>
          </p:cNvSpPr>
          <p:nvPr/>
        </p:nvSpPr>
        <p:spPr bwMode="auto">
          <a:xfrm>
            <a:off x="357413" y="1620386"/>
            <a:ext cx="1166588" cy="3539430"/>
          </a:xfrm>
          <a:prstGeom prst="rect">
            <a:avLst/>
          </a:prstGeom>
          <a:noFill/>
          <a:ln w="76200" cmpd="sng">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a:solidFill>
                  <a:schemeClr val="tx1"/>
                </a:solidFill>
                <a:latin typeface="Times New Roman" pitchFamily="18" charset="0"/>
              </a:defRPr>
            </a:lvl1pPr>
            <a:lvl2pPr marL="742950" indent="-285750">
              <a:defRPr>
                <a:solidFill>
                  <a:schemeClr val="tx1"/>
                </a:solidFill>
                <a:latin typeface="Times New Roman" pitchFamily="18" charset="0"/>
              </a:defRPr>
            </a:lvl2pPr>
            <a:lvl3pPr marL="1143000" indent="-228600">
              <a:defRPr>
                <a:solidFill>
                  <a:schemeClr val="tx1"/>
                </a:solidFill>
                <a:latin typeface="Times New Roman" pitchFamily="18" charset="0"/>
              </a:defRPr>
            </a:lvl3pPr>
            <a:lvl4pPr marL="1600200" indent="-228600">
              <a:defRPr>
                <a:solidFill>
                  <a:schemeClr val="tx1"/>
                </a:solidFill>
                <a:latin typeface="Times New Roman" pitchFamily="18" charset="0"/>
              </a:defRPr>
            </a:lvl4pPr>
            <a:lvl5pPr marL="2057400" indent="-228600">
              <a:defRPr>
                <a:solidFill>
                  <a:schemeClr val="tx1"/>
                </a:solidFill>
                <a:latin typeface="Times New Roman" pitchFamily="18" charset="0"/>
              </a:defRPr>
            </a:lvl5pPr>
            <a:lvl6pPr marL="2514600" indent="-228600" eaLnBrk="0" fontAlgn="base" hangingPunct="0">
              <a:spcBef>
                <a:spcPct val="0"/>
              </a:spcBef>
              <a:spcAft>
                <a:spcPct val="0"/>
              </a:spcAft>
              <a:buFont typeface="Arial" pitchFamily="34" charset="0"/>
              <a:defRPr>
                <a:solidFill>
                  <a:schemeClr val="tx1"/>
                </a:solidFill>
                <a:latin typeface="Times New Roman" pitchFamily="18" charset="0"/>
              </a:defRPr>
            </a:lvl6pPr>
            <a:lvl7pPr marL="2971800" indent="-228600" eaLnBrk="0" fontAlgn="base" hangingPunct="0">
              <a:spcBef>
                <a:spcPct val="0"/>
              </a:spcBef>
              <a:spcAft>
                <a:spcPct val="0"/>
              </a:spcAft>
              <a:buFont typeface="Arial" pitchFamily="34" charset="0"/>
              <a:defRPr>
                <a:solidFill>
                  <a:schemeClr val="tx1"/>
                </a:solidFill>
                <a:latin typeface="Times New Roman" pitchFamily="18" charset="0"/>
              </a:defRPr>
            </a:lvl7pPr>
            <a:lvl8pPr marL="3429000" indent="-228600" eaLnBrk="0" fontAlgn="base" hangingPunct="0">
              <a:spcBef>
                <a:spcPct val="0"/>
              </a:spcBef>
              <a:spcAft>
                <a:spcPct val="0"/>
              </a:spcAft>
              <a:buFont typeface="Arial" pitchFamily="34" charset="0"/>
              <a:defRPr>
                <a:solidFill>
                  <a:schemeClr val="tx1"/>
                </a:solidFill>
                <a:latin typeface="Times New Roman" pitchFamily="18" charset="0"/>
              </a:defRPr>
            </a:lvl8pPr>
            <a:lvl9pPr marL="3886200" indent="-228600" eaLnBrk="0" fontAlgn="base" hangingPunct="0">
              <a:spcBef>
                <a:spcPct val="0"/>
              </a:spcBef>
              <a:spcAft>
                <a:spcPct val="0"/>
              </a:spcAft>
              <a:buFont typeface="Arial" pitchFamily="34" charset="0"/>
              <a:defRPr>
                <a:solidFill>
                  <a:schemeClr val="tx1"/>
                </a:solidFill>
                <a:latin typeface="Times New Roman" pitchFamily="18" charset="0"/>
              </a:defRPr>
            </a:lvl9pPr>
          </a:lstStyle>
          <a:p>
            <a:pPr algn="ctr" eaLnBrk="1" hangingPunct="1"/>
            <a:r>
              <a:rPr lang="en-US" altLang="en-US" sz="2800" b="1" dirty="0">
                <a:solidFill>
                  <a:srgbClr val="002060"/>
                </a:solidFill>
                <a:cs typeface="Times New Roman" pitchFamily="18" charset="0"/>
              </a:rPr>
              <a:t>TÌNH BẠN GIỮA MÁC VÀ ĂNG GHEN</a:t>
            </a:r>
          </a:p>
        </p:txBody>
      </p:sp>
      <p:pic>
        <p:nvPicPr>
          <p:cNvPr id="8" name="Picture 8"/>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066257" y="1521278"/>
            <a:ext cx="6248400" cy="518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9" descr="200197557-00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8000" y="1618343"/>
            <a:ext cx="6654800" cy="4762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10" descr="BudamarxengStatue of Marx and Engels in the Statue Park, Budapest"/>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84500" y="1821542"/>
            <a:ext cx="6781800" cy="495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11" descr="gf"/>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352800" y="1752600"/>
            <a:ext cx="6248400" cy="480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2" descr="Cac_Mac_va_Ang-ghen"/>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282788" y="1917700"/>
            <a:ext cx="7778824" cy="495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91283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800" decel="100000"/>
                                        <p:tgtEl>
                                          <p:spTgt spid="7"/>
                                        </p:tgtEl>
                                      </p:cBhvr>
                                    </p:animEffect>
                                    <p:anim calcmode="lin" valueType="num">
                                      <p:cBhvr>
                                        <p:cTn id="8" dur="800" decel="100000" fill="hold"/>
                                        <p:tgtEl>
                                          <p:spTgt spid="7"/>
                                        </p:tgtEl>
                                        <p:attrNameLst>
                                          <p:attrName>style.rotation</p:attrName>
                                        </p:attrNameLst>
                                      </p:cBhvr>
                                      <p:tavLst>
                                        <p:tav tm="0">
                                          <p:val>
                                            <p:fltVal val="-90"/>
                                          </p:val>
                                        </p:tav>
                                        <p:tav tm="100000">
                                          <p:val>
                                            <p:fltVal val="0"/>
                                          </p:val>
                                        </p:tav>
                                      </p:tavLst>
                                    </p:anim>
                                    <p:anim calcmode="lin" valueType="num">
                                      <p:cBhvr>
                                        <p:cTn id="9" dur="800" decel="100000" fill="hold"/>
                                        <p:tgtEl>
                                          <p:spTgt spid="7"/>
                                        </p:tgtEl>
                                        <p:attrNameLst>
                                          <p:attrName>ppt_x</p:attrName>
                                        </p:attrNameLst>
                                      </p:cBhvr>
                                      <p:tavLst>
                                        <p:tav tm="0">
                                          <p:val>
                                            <p:strVal val="#ppt_x+0.4"/>
                                          </p:val>
                                        </p:tav>
                                        <p:tav tm="100000">
                                          <p:val>
                                            <p:strVal val="#ppt_x-0.05"/>
                                          </p:val>
                                        </p:tav>
                                      </p:tavLst>
                                    </p:anim>
                                    <p:anim calcmode="lin" valueType="num">
                                      <p:cBhvr>
                                        <p:cTn id="10" dur="800" decel="100000" fill="hold"/>
                                        <p:tgtEl>
                                          <p:spTgt spid="7"/>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7"/>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7"/>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 calcmode="lin" valueType="num">
                                      <p:cBhvr additive="base">
                                        <p:cTn id="17" dur="1000" fill="hold"/>
                                        <p:tgtEl>
                                          <p:spTgt spid="8"/>
                                        </p:tgtEl>
                                        <p:attrNameLst>
                                          <p:attrName>ppt_x</p:attrName>
                                        </p:attrNameLst>
                                      </p:cBhvr>
                                      <p:tavLst>
                                        <p:tav tm="0">
                                          <p:val>
                                            <p:strVal val="#ppt_x"/>
                                          </p:val>
                                        </p:tav>
                                        <p:tav tm="100000">
                                          <p:val>
                                            <p:strVal val="#ppt_x"/>
                                          </p:val>
                                        </p:tav>
                                      </p:tavLst>
                                    </p:anim>
                                    <p:anim calcmode="lin" valueType="num">
                                      <p:cBhvr additive="base">
                                        <p:cTn id="18" dur="10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nodeType="clickEffect">
                                  <p:stCondLst>
                                    <p:cond delay="0"/>
                                  </p:stCondLst>
                                  <p:childTnLst>
                                    <p:set>
                                      <p:cBhvr>
                                        <p:cTn id="22" dur="1" fill="hold">
                                          <p:stCondLst>
                                            <p:cond delay="0"/>
                                          </p:stCondLst>
                                        </p:cTn>
                                        <p:tgtEl>
                                          <p:spTgt spid="9"/>
                                        </p:tgtEl>
                                        <p:attrNameLst>
                                          <p:attrName>style.visibility</p:attrName>
                                        </p:attrNameLst>
                                      </p:cBhvr>
                                      <p:to>
                                        <p:strVal val="visible"/>
                                      </p:to>
                                    </p:set>
                                    <p:anim calcmode="lin" valueType="num">
                                      <p:cBhvr additive="base">
                                        <p:cTn id="23" dur="500" fill="hold"/>
                                        <p:tgtEl>
                                          <p:spTgt spid="9"/>
                                        </p:tgtEl>
                                        <p:attrNameLst>
                                          <p:attrName>ppt_x</p:attrName>
                                        </p:attrNameLst>
                                      </p:cBhvr>
                                      <p:tavLst>
                                        <p:tav tm="0">
                                          <p:val>
                                            <p:strVal val="#ppt_x"/>
                                          </p:val>
                                        </p:tav>
                                        <p:tav tm="100000">
                                          <p:val>
                                            <p:strVal val="#ppt_x"/>
                                          </p:val>
                                        </p:tav>
                                      </p:tavLst>
                                    </p:anim>
                                    <p:anim calcmode="lin" valueType="num">
                                      <p:cBhvr additive="base">
                                        <p:cTn id="24"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19" presetClass="entr" presetSubtype="10" fill="hold" nodeType="clickEffect">
                                  <p:stCondLst>
                                    <p:cond delay="0"/>
                                  </p:stCondLst>
                                  <p:childTnLst>
                                    <p:set>
                                      <p:cBhvr>
                                        <p:cTn id="28" dur="1" fill="hold">
                                          <p:stCondLst>
                                            <p:cond delay="0"/>
                                          </p:stCondLst>
                                        </p:cTn>
                                        <p:tgtEl>
                                          <p:spTgt spid="10"/>
                                        </p:tgtEl>
                                        <p:attrNameLst>
                                          <p:attrName>style.visibility</p:attrName>
                                        </p:attrNameLst>
                                      </p:cBhvr>
                                      <p:to>
                                        <p:strVal val="visible"/>
                                      </p:to>
                                    </p:set>
                                    <p:anim calcmode="lin" valueType="num">
                                      <p:cBhvr>
                                        <p:cTn id="29" dur="5000" fill="hold"/>
                                        <p:tgtEl>
                                          <p:spTgt spid="10"/>
                                        </p:tgtEl>
                                        <p:attrNameLst>
                                          <p:attrName>ppt_w</p:attrName>
                                        </p:attrNameLst>
                                      </p:cBhvr>
                                      <p:tavLst>
                                        <p:tav tm="0" fmla="#ppt_w*sin(2.5*pi*$)">
                                          <p:val>
                                            <p:fltVal val="0"/>
                                          </p:val>
                                        </p:tav>
                                        <p:tav tm="100000">
                                          <p:val>
                                            <p:fltVal val="1"/>
                                          </p:val>
                                        </p:tav>
                                      </p:tavLst>
                                    </p:anim>
                                    <p:anim calcmode="lin" valueType="num">
                                      <p:cBhvr>
                                        <p:cTn id="30" dur="5000" fill="hold"/>
                                        <p:tgtEl>
                                          <p:spTgt spid="10"/>
                                        </p:tgtEl>
                                        <p:attrNameLst>
                                          <p:attrName>ppt_h</p:attrName>
                                        </p:attrNameLst>
                                      </p:cBhvr>
                                      <p:tavLst>
                                        <p:tav tm="0">
                                          <p:val>
                                            <p:strVal val="#ppt_h"/>
                                          </p:val>
                                        </p:tav>
                                        <p:tav tm="100000">
                                          <p:val>
                                            <p:strVal val="#ppt_h"/>
                                          </p:val>
                                        </p:tav>
                                      </p:tavLst>
                                    </p:anim>
                                  </p:childTnLst>
                                </p:cTn>
                              </p:par>
                            </p:childTnLst>
                          </p:cTn>
                        </p:par>
                      </p:childTnLst>
                    </p:cTn>
                  </p:par>
                  <p:par>
                    <p:cTn id="31" fill="hold">
                      <p:stCondLst>
                        <p:cond delay="indefinite"/>
                      </p:stCondLst>
                      <p:childTnLst>
                        <p:par>
                          <p:cTn id="32" fill="hold">
                            <p:stCondLst>
                              <p:cond delay="0"/>
                            </p:stCondLst>
                            <p:childTnLst>
                              <p:par>
                                <p:cTn id="33" presetID="21" presetClass="entr" presetSubtype="4" fill="hold" nodeType="click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wheel(4)">
                                      <p:cBhvr>
                                        <p:cTn id="35" dur="2000"/>
                                        <p:tgtEl>
                                          <p:spTgt spid="11"/>
                                        </p:tgtEl>
                                      </p:cBhvr>
                                    </p:animEffect>
                                  </p:childTnLst>
                                </p:cTn>
                              </p:par>
                            </p:childTnLst>
                          </p:cTn>
                        </p:par>
                      </p:childTnLst>
                    </p:cTn>
                  </p:par>
                  <p:par>
                    <p:cTn id="36" fill="hold">
                      <p:stCondLst>
                        <p:cond delay="indefinite"/>
                      </p:stCondLst>
                      <p:childTnLst>
                        <p:par>
                          <p:cTn id="37" fill="hold">
                            <p:stCondLst>
                              <p:cond delay="0"/>
                            </p:stCondLst>
                            <p:childTnLst>
                              <p:par>
                                <p:cTn id="38" presetID="21" presetClass="entr" presetSubtype="4" fill="hold" nodeType="clickEffect">
                                  <p:stCondLst>
                                    <p:cond delay="0"/>
                                  </p:stCondLst>
                                  <p:childTnLst>
                                    <p:set>
                                      <p:cBhvr>
                                        <p:cTn id="39" dur="1" fill="hold">
                                          <p:stCondLst>
                                            <p:cond delay="0"/>
                                          </p:stCondLst>
                                        </p:cTn>
                                        <p:tgtEl>
                                          <p:spTgt spid="12"/>
                                        </p:tgtEl>
                                        <p:attrNameLst>
                                          <p:attrName>style.visibility</p:attrName>
                                        </p:attrNameLst>
                                      </p:cBhvr>
                                      <p:to>
                                        <p:strVal val="visible"/>
                                      </p:to>
                                    </p:set>
                                    <p:animEffect transition="in" filter="wheel(4)">
                                      <p:cBhvr>
                                        <p:cTn id="40" dur="20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autoUpdateAnimBg="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106" name="Picture 2" descr="Flower Border stock vector. Illustration of isolated - 44776925">
            <a:extLst>
              <a:ext uri="{FF2B5EF4-FFF2-40B4-BE49-F238E27FC236}">
                <a16:creationId xmlns:a16="http://schemas.microsoft.com/office/drawing/2014/main" id="{EEF90D29-A7CD-4CDE-8960-EDD2AA53F34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4846637"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4022982" y="1278077"/>
            <a:ext cx="1647310" cy="523220"/>
          </a:xfrm>
          <a:prstGeom prst="rect">
            <a:avLst/>
          </a:prstGeom>
        </p:spPr>
        <p:txBody>
          <a:bodyPr wrap="none">
            <a:spAutoFit/>
          </a:bodyPr>
          <a:lstStyle/>
          <a:p>
            <a:pPr algn="ctr" eaLnBrk="1" hangingPunct="1"/>
            <a:r>
              <a:rPr lang="vi-VN" altLang="en-US" sz="2800" b="1" dirty="0">
                <a:solidFill>
                  <a:srgbClr val="000000"/>
                </a:solidFill>
              </a:rPr>
              <a:t>V.I.Lênin</a:t>
            </a:r>
            <a:endParaRPr lang="en-US" altLang="en-US" sz="2800" b="1" dirty="0">
              <a:solidFill>
                <a:srgbClr val="000000"/>
              </a:solidFill>
            </a:endParaRPr>
          </a:p>
        </p:txBody>
      </p:sp>
      <p:pic>
        <p:nvPicPr>
          <p:cNvPr id="4" name="Picture 8" descr="lenin-photo30"/>
          <p:cNvPicPr>
            <a:picLocks noChangeAspect="1" noChangeArrowheads="1"/>
          </p:cNvPicPr>
          <p:nvPr/>
        </p:nvPicPr>
        <p:blipFill>
          <a:blip r:embed="rId3">
            <a:lum contrast="18000"/>
            <a:extLst>
              <a:ext uri="{28A0092B-C50C-407E-A947-70E740481C1C}">
                <a14:useLocalDpi xmlns:a14="http://schemas.microsoft.com/office/drawing/2010/main" val="0"/>
              </a:ext>
            </a:extLst>
          </a:blip>
          <a:srcRect/>
          <a:stretch>
            <a:fillRect/>
          </a:stretch>
        </p:blipFill>
        <p:spPr bwMode="auto">
          <a:xfrm>
            <a:off x="8178800" y="1625334"/>
            <a:ext cx="3618248" cy="4175919"/>
          </a:xfrm>
          <a:prstGeom prst="rect">
            <a:avLst/>
          </a:prstGeom>
          <a:noFill/>
          <a:ln w="57150">
            <a:solidFill>
              <a:schemeClr val="hlink"/>
            </a:solidFill>
            <a:miter lim="800000"/>
            <a:headEnd/>
            <a:tailEnd/>
          </a:ln>
          <a:extLst>
            <a:ext uri="{909E8E84-426E-40DD-AFC4-6F175D3DCCD1}">
              <a14:hiddenFill xmlns:a14="http://schemas.microsoft.com/office/drawing/2010/main">
                <a:solidFill>
                  <a:srgbClr val="FFFFFF"/>
                </a:solidFill>
              </a14:hiddenFill>
            </a:ext>
          </a:extLst>
        </p:spPr>
      </p:pic>
      <p:sp>
        <p:nvSpPr>
          <p:cNvPr id="5" name="Text Box 11"/>
          <p:cNvSpPr txBox="1">
            <a:spLocks noChangeArrowheads="1"/>
          </p:cNvSpPr>
          <p:nvPr/>
        </p:nvSpPr>
        <p:spPr bwMode="auto">
          <a:xfrm>
            <a:off x="8178801" y="5801253"/>
            <a:ext cx="3618247" cy="707886"/>
          </a:xfrm>
          <a:prstGeom prst="rect">
            <a:avLst/>
          </a:prstGeom>
          <a:solidFill>
            <a:schemeClr val="bg1"/>
          </a:solidFill>
          <a:ln>
            <a:noFill/>
          </a:ln>
          <a:effectLst/>
        </p:spPr>
        <p:txBody>
          <a:bodyPr wrap="squar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ctr" eaLnBrk="1" hangingPunct="1">
              <a:spcBef>
                <a:spcPct val="0"/>
              </a:spcBef>
              <a:buFontTx/>
              <a:buNone/>
            </a:pPr>
            <a:r>
              <a:rPr lang="vi-VN" altLang="en-US" sz="2000" b="1" dirty="0">
                <a:solidFill>
                  <a:srgbClr val="000000"/>
                </a:solidFill>
                <a:latin typeface="+mn-lt"/>
              </a:rPr>
              <a:t>V.I. Lênin</a:t>
            </a:r>
            <a:endParaRPr lang="en-US" altLang="en-US" sz="2000" b="1" dirty="0">
              <a:solidFill>
                <a:srgbClr val="000000"/>
              </a:solidFill>
              <a:latin typeface="+mn-lt"/>
            </a:endParaRPr>
          </a:p>
          <a:p>
            <a:pPr algn="ctr" eaLnBrk="1" hangingPunct="1">
              <a:spcBef>
                <a:spcPct val="0"/>
              </a:spcBef>
              <a:buFontTx/>
              <a:buNone/>
            </a:pPr>
            <a:r>
              <a:rPr lang="de-DE" altLang="en-US" sz="2000" dirty="0">
                <a:solidFill>
                  <a:srgbClr val="000000"/>
                </a:solidFill>
                <a:latin typeface="+mn-lt"/>
              </a:rPr>
              <a:t>(22/4/1870 - 21/l/1924)</a:t>
            </a:r>
            <a:endParaRPr lang="vi-VN" altLang="en-US" sz="2000" dirty="0">
              <a:solidFill>
                <a:srgbClr val="000000"/>
              </a:solidFill>
              <a:latin typeface="+mn-lt"/>
            </a:endParaRPr>
          </a:p>
        </p:txBody>
      </p:sp>
      <p:sp>
        <p:nvSpPr>
          <p:cNvPr id="6" name="Rectangle 5"/>
          <p:cNvSpPr/>
          <p:nvPr/>
        </p:nvSpPr>
        <p:spPr>
          <a:xfrm>
            <a:off x="1257300" y="1830935"/>
            <a:ext cx="6692900" cy="1200329"/>
          </a:xfrm>
          <a:prstGeom prst="rect">
            <a:avLst/>
          </a:prstGeom>
          <a:solidFill>
            <a:schemeClr val="bg1"/>
          </a:solidFill>
        </p:spPr>
        <p:txBody>
          <a:bodyPr wrap="square">
            <a:spAutoFit/>
          </a:bodyPr>
          <a:lstStyle/>
          <a:p>
            <a:pPr marL="342900" indent="-342900" algn="ctr">
              <a:buFont typeface="Wingdings" panose="05000000000000000000" pitchFamily="2" charset="2"/>
              <a:buChar char="Ø"/>
            </a:pPr>
            <a:r>
              <a:rPr lang="en-US" sz="2400" dirty="0">
                <a:solidFill>
                  <a:srgbClr val="0033CC"/>
                </a:solidFill>
              </a:rPr>
              <a:t>L</a:t>
            </a:r>
            <a:r>
              <a:rPr lang="vi-VN" sz="2400" dirty="0">
                <a:solidFill>
                  <a:srgbClr val="0033CC"/>
                </a:solidFill>
              </a:rPr>
              <a:t>ãnh tụ của phong trào </a:t>
            </a:r>
            <a:r>
              <a:rPr lang="vi-VN" sz="2400" dirty="0">
                <a:solidFill>
                  <a:srgbClr val="0033CC"/>
                </a:solidFill>
                <a:hlinkClick r:id="rId4" tooltip="Cách mạng vô sản"/>
              </a:rPr>
              <a:t>cách mạng vô sản</a:t>
            </a:r>
            <a:r>
              <a:rPr lang="vi-VN" sz="2400" dirty="0">
                <a:solidFill>
                  <a:srgbClr val="0033CC"/>
                </a:solidFill>
              </a:rPr>
              <a:t> </a:t>
            </a:r>
            <a:r>
              <a:rPr lang="vi-VN" sz="2400" dirty="0">
                <a:solidFill>
                  <a:srgbClr val="0033CC"/>
                </a:solidFill>
                <a:hlinkClick r:id="rId5" tooltip="Nga"/>
              </a:rPr>
              <a:t>Nga</a:t>
            </a:r>
            <a:r>
              <a:rPr lang="vi-VN" sz="2400" dirty="0">
                <a:solidFill>
                  <a:srgbClr val="0033CC"/>
                </a:solidFill>
              </a:rPr>
              <a:t>, người phát triển học thuyết của </a:t>
            </a:r>
            <a:r>
              <a:rPr lang="vi-VN" sz="2400" dirty="0">
                <a:solidFill>
                  <a:srgbClr val="0033CC"/>
                </a:solidFill>
                <a:hlinkClick r:id="rId6" tooltip="Karl Marx"/>
              </a:rPr>
              <a:t>Karl Marx</a:t>
            </a:r>
            <a:r>
              <a:rPr lang="vi-VN" sz="2400" dirty="0">
                <a:solidFill>
                  <a:srgbClr val="0033CC"/>
                </a:solidFill>
              </a:rPr>
              <a:t> và </a:t>
            </a:r>
            <a:r>
              <a:rPr lang="vi-VN" sz="2400" u="sng" dirty="0">
                <a:solidFill>
                  <a:srgbClr val="0033CC"/>
                </a:solidFill>
                <a:hlinkClick r:id="rId7"/>
              </a:rPr>
              <a:t>Friedrich Engels</a:t>
            </a:r>
            <a:endParaRPr lang="en-US" sz="2400" dirty="0">
              <a:solidFill>
                <a:srgbClr val="0033CC"/>
              </a:solidFill>
            </a:endParaRPr>
          </a:p>
        </p:txBody>
      </p:sp>
      <p:sp>
        <p:nvSpPr>
          <p:cNvPr id="7" name="Rectangle 6"/>
          <p:cNvSpPr/>
          <p:nvPr/>
        </p:nvSpPr>
        <p:spPr>
          <a:xfrm>
            <a:off x="1350090" y="3031264"/>
            <a:ext cx="6388100" cy="1569660"/>
          </a:xfrm>
          <a:prstGeom prst="rect">
            <a:avLst/>
          </a:prstGeom>
          <a:solidFill>
            <a:schemeClr val="bg1"/>
          </a:solidFill>
        </p:spPr>
        <p:txBody>
          <a:bodyPr wrap="square">
            <a:spAutoFit/>
          </a:bodyPr>
          <a:lstStyle/>
          <a:p>
            <a:pPr marL="285750" indent="-285750" algn="ctr">
              <a:buFont typeface="Wingdings" panose="05000000000000000000" pitchFamily="2" charset="2"/>
              <a:buChar char="Ø"/>
            </a:pPr>
            <a:r>
              <a:rPr lang="vi-VN" sz="2000" dirty="0">
                <a:solidFill>
                  <a:srgbClr val="C00000"/>
                </a:solidFill>
              </a:rPr>
              <a:t> </a:t>
            </a:r>
            <a:r>
              <a:rPr lang="en-US" sz="2400" dirty="0">
                <a:solidFill>
                  <a:srgbClr val="C00000"/>
                </a:solidFill>
              </a:rPr>
              <a:t>L</a:t>
            </a:r>
            <a:r>
              <a:rPr lang="vi-VN" sz="2400" dirty="0">
                <a:solidFill>
                  <a:srgbClr val="C00000"/>
                </a:solidFill>
              </a:rPr>
              <a:t>à người đứng đầu chính phủ của </a:t>
            </a:r>
            <a:r>
              <a:rPr lang="vi-VN" sz="2400" dirty="0">
                <a:solidFill>
                  <a:srgbClr val="C00000"/>
                </a:solidFill>
                <a:hlinkClick r:id="rId8" tooltip="Cộng hòa Xã hội chủ nghĩa Xô viết Liên bang Nga"/>
              </a:rPr>
              <a:t>Cộng hòa X</a:t>
            </a:r>
            <a:r>
              <a:rPr lang="en-US" sz="2400" dirty="0">
                <a:solidFill>
                  <a:srgbClr val="C00000"/>
                </a:solidFill>
                <a:hlinkClick r:id="rId8" tooltip="Cộng hòa Xã hội chủ nghĩa Xô viết Liên bang Nga"/>
              </a:rPr>
              <a:t>HCN</a:t>
            </a:r>
            <a:r>
              <a:rPr lang="vi-VN" sz="2400" dirty="0">
                <a:solidFill>
                  <a:srgbClr val="C00000"/>
                </a:solidFill>
                <a:hlinkClick r:id="rId8" tooltip="Cộng hòa Xã hội chủ nghĩa Xô viết Liên bang Nga"/>
              </a:rPr>
              <a:t> Xô viết Liên bang Nga</a:t>
            </a:r>
            <a:r>
              <a:rPr lang="vi-VN" sz="2400" dirty="0">
                <a:solidFill>
                  <a:srgbClr val="C00000"/>
                </a:solidFill>
              </a:rPr>
              <a:t> từ năm 1917 đến năm 192</a:t>
            </a:r>
            <a:r>
              <a:rPr lang="en-US" sz="2400" dirty="0">
                <a:solidFill>
                  <a:srgbClr val="C00000"/>
                </a:solidFill>
              </a:rPr>
              <a:t>2 </a:t>
            </a:r>
            <a:r>
              <a:rPr lang="vi-VN" sz="2400" dirty="0">
                <a:solidFill>
                  <a:srgbClr val="C00000"/>
                </a:solidFill>
              </a:rPr>
              <a:t>và của </a:t>
            </a:r>
            <a:r>
              <a:rPr lang="vi-VN" sz="2400" dirty="0">
                <a:solidFill>
                  <a:srgbClr val="C00000"/>
                </a:solidFill>
                <a:hlinkClick r:id="rId9" tooltip="Liên Xô"/>
              </a:rPr>
              <a:t>Liên Xô</a:t>
            </a:r>
            <a:r>
              <a:rPr lang="vi-VN" sz="2400" dirty="0">
                <a:solidFill>
                  <a:srgbClr val="C00000"/>
                </a:solidFill>
              </a:rPr>
              <a:t> từ năm 1922 đến năm 1924.</a:t>
            </a:r>
            <a:endParaRPr lang="en-US" sz="2400" dirty="0">
              <a:solidFill>
                <a:srgbClr val="C00000"/>
              </a:solidFill>
            </a:endParaRPr>
          </a:p>
        </p:txBody>
      </p:sp>
      <p:sp>
        <p:nvSpPr>
          <p:cNvPr id="8" name="Rectangle 7"/>
          <p:cNvSpPr/>
          <p:nvPr/>
        </p:nvSpPr>
        <p:spPr>
          <a:xfrm>
            <a:off x="1257300" y="4600924"/>
            <a:ext cx="6468865" cy="1200329"/>
          </a:xfrm>
          <a:prstGeom prst="rect">
            <a:avLst/>
          </a:prstGeom>
          <a:solidFill>
            <a:schemeClr val="bg1"/>
          </a:solidFill>
        </p:spPr>
        <p:txBody>
          <a:bodyPr wrap="square">
            <a:spAutoFit/>
          </a:bodyPr>
          <a:lstStyle/>
          <a:p>
            <a:pPr marL="285750" indent="-285750" algn="ctr">
              <a:buFont typeface="Wingdings" panose="05000000000000000000" pitchFamily="2" charset="2"/>
              <a:buChar char="Ø"/>
            </a:pPr>
            <a:r>
              <a:rPr lang="vi-VN" sz="2000" dirty="0">
                <a:solidFill>
                  <a:srgbClr val="008000"/>
                </a:solidFill>
              </a:rPr>
              <a:t> </a:t>
            </a:r>
            <a:r>
              <a:rPr lang="vi-VN" sz="2400" dirty="0">
                <a:solidFill>
                  <a:srgbClr val="008000"/>
                </a:solidFill>
              </a:rPr>
              <a:t>Ông được </a:t>
            </a:r>
            <a:r>
              <a:rPr lang="vi-VN" sz="2400" dirty="0">
                <a:solidFill>
                  <a:srgbClr val="FF0066"/>
                </a:solidFill>
                <a:hlinkClick r:id="rId10" tooltip="Time (tạp chí)"/>
              </a:rPr>
              <a:t>tạp chí Time</a:t>
            </a:r>
            <a:r>
              <a:rPr lang="vi-VN" sz="2400" dirty="0">
                <a:solidFill>
                  <a:srgbClr val="008000"/>
                </a:solidFill>
              </a:rPr>
              <a:t> đánh giá là một trong 100 nhân vật có ảnh hưởng nhất đến lịch sử thế giới trong thế kỷ 20</a:t>
            </a:r>
            <a:endParaRPr lang="en-US" sz="2400" dirty="0">
              <a:solidFill>
                <a:srgbClr val="008000"/>
              </a:solidFill>
            </a:endParaRPr>
          </a:p>
        </p:txBody>
      </p:sp>
      <p:pic>
        <p:nvPicPr>
          <p:cNvPr id="9" name="Picture 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887175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Effect transition="in" filter="fade">
                                      <p:cBhvr>
                                        <p:cTn id="9"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4" name="Picture 2" descr="600 hình nền powerpoint cực kỳ đẹp"/>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16088" y="1882153"/>
            <a:ext cx="11379200" cy="4481690"/>
          </a:xfrm>
          <a:prstGeom prst="rect">
            <a:avLst/>
          </a:prstGeom>
          <a:noFill/>
          <a:extLst>
            <a:ext uri="{909E8E84-426E-40DD-AFC4-6F175D3DCCD1}">
              <a14:hiddenFill xmlns:a14="http://schemas.microsoft.com/office/drawing/2010/main">
                <a:solidFill>
                  <a:srgbClr val="FFFFFF"/>
                </a:solidFill>
              </a14:hiddenFill>
            </a:ext>
          </a:extLst>
        </p:spPr>
      </p:pic>
      <p:sp>
        <p:nvSpPr>
          <p:cNvPr id="2" name="Cloud Callout 1"/>
          <p:cNvSpPr/>
          <p:nvPr/>
        </p:nvSpPr>
        <p:spPr>
          <a:xfrm>
            <a:off x="2402625" y="2412731"/>
            <a:ext cx="6980350" cy="3142445"/>
          </a:xfrm>
          <a:prstGeom prst="cloudCallou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endParaRPr>
          </a:p>
        </p:txBody>
      </p:sp>
      <p:sp>
        <p:nvSpPr>
          <p:cNvPr id="3" name="Rectangle 2"/>
          <p:cNvSpPr/>
          <p:nvPr/>
        </p:nvSpPr>
        <p:spPr>
          <a:xfrm>
            <a:off x="2957688" y="3199668"/>
            <a:ext cx="6096000" cy="1846659"/>
          </a:xfrm>
          <a:prstGeom prst="rect">
            <a:avLst/>
          </a:prstGeom>
        </p:spPr>
        <p:txBody>
          <a:bodyPr>
            <a:spAutoFit/>
          </a:bodyPr>
          <a:lstStyle/>
          <a:p>
            <a:pPr algn="ctr"/>
            <a:r>
              <a:rPr lang="en-US" b="1" dirty="0">
                <a:solidFill>
                  <a:srgbClr val="494B58"/>
                </a:solidFill>
              </a:rPr>
              <a:t> </a:t>
            </a:r>
            <a:r>
              <a:rPr lang="en-US" sz="3200" b="1" dirty="0" err="1">
                <a:solidFill>
                  <a:srgbClr val="494B58"/>
                </a:solidFill>
              </a:rPr>
              <a:t>Tại</a:t>
            </a:r>
            <a:r>
              <a:rPr lang="en-US" sz="3200" b="1" dirty="0">
                <a:solidFill>
                  <a:srgbClr val="494B58"/>
                </a:solidFill>
              </a:rPr>
              <a:t> </a:t>
            </a:r>
            <a:r>
              <a:rPr lang="en-US" sz="3200" b="1" dirty="0" err="1">
                <a:solidFill>
                  <a:srgbClr val="494B58"/>
                </a:solidFill>
              </a:rPr>
              <a:t>sao</a:t>
            </a:r>
            <a:r>
              <a:rPr lang="en-US" sz="3200" b="1" dirty="0">
                <a:solidFill>
                  <a:srgbClr val="494B58"/>
                </a:solidFill>
              </a:rPr>
              <a:t> </a:t>
            </a:r>
            <a:r>
              <a:rPr lang="en-US" sz="3200" b="1" dirty="0" err="1">
                <a:solidFill>
                  <a:srgbClr val="494B58"/>
                </a:solidFill>
              </a:rPr>
              <a:t>không</a:t>
            </a:r>
            <a:r>
              <a:rPr lang="en-US" sz="3200" b="1" dirty="0">
                <a:solidFill>
                  <a:srgbClr val="494B58"/>
                </a:solidFill>
              </a:rPr>
              <a:t> </a:t>
            </a:r>
            <a:r>
              <a:rPr lang="en-US" sz="3200" b="1" dirty="0" err="1">
                <a:solidFill>
                  <a:srgbClr val="494B58"/>
                </a:solidFill>
              </a:rPr>
              <a:t>gọi</a:t>
            </a:r>
            <a:r>
              <a:rPr lang="en-US" sz="3200" b="1" dirty="0">
                <a:solidFill>
                  <a:srgbClr val="494B58"/>
                </a:solidFill>
              </a:rPr>
              <a:t> </a:t>
            </a:r>
            <a:r>
              <a:rPr lang="en-US" sz="3200" b="1" dirty="0" err="1">
                <a:solidFill>
                  <a:srgbClr val="494B58"/>
                </a:solidFill>
              </a:rPr>
              <a:t>là</a:t>
            </a:r>
            <a:endParaRPr lang="en-US" sz="3200" b="1" dirty="0">
              <a:solidFill>
                <a:srgbClr val="494B58"/>
              </a:solidFill>
            </a:endParaRPr>
          </a:p>
          <a:p>
            <a:pPr algn="ctr"/>
            <a:r>
              <a:rPr lang="en-US" sz="3200" b="1" dirty="0">
                <a:solidFill>
                  <a:srgbClr val="494B58"/>
                </a:solidFill>
              </a:rPr>
              <a:t> </a:t>
            </a:r>
            <a:r>
              <a:rPr lang="en-US" sz="3200" b="1" dirty="0" err="1">
                <a:solidFill>
                  <a:srgbClr val="494B58"/>
                </a:solidFill>
              </a:rPr>
              <a:t>Triết</a:t>
            </a:r>
            <a:r>
              <a:rPr lang="en-US" sz="3200" b="1" dirty="0">
                <a:solidFill>
                  <a:srgbClr val="494B58"/>
                </a:solidFill>
              </a:rPr>
              <a:t> </a:t>
            </a:r>
            <a:r>
              <a:rPr lang="en-US" sz="3200" b="1" dirty="0" err="1">
                <a:solidFill>
                  <a:srgbClr val="494B58"/>
                </a:solidFill>
              </a:rPr>
              <a:t>học</a:t>
            </a:r>
            <a:r>
              <a:rPr lang="en-US" sz="3200" b="1" dirty="0">
                <a:solidFill>
                  <a:srgbClr val="494B58"/>
                </a:solidFill>
              </a:rPr>
              <a:t> </a:t>
            </a:r>
            <a:r>
              <a:rPr lang="en-US" sz="3200" b="1" dirty="0" err="1">
                <a:solidFill>
                  <a:srgbClr val="494B58"/>
                </a:solidFill>
              </a:rPr>
              <a:t>Mác</a:t>
            </a:r>
            <a:r>
              <a:rPr lang="en-US" sz="3200" b="1" dirty="0">
                <a:solidFill>
                  <a:srgbClr val="494B58"/>
                </a:solidFill>
              </a:rPr>
              <a:t> - </a:t>
            </a:r>
            <a:r>
              <a:rPr lang="en-US" sz="3200" b="1" dirty="0" err="1">
                <a:solidFill>
                  <a:srgbClr val="494B58"/>
                </a:solidFill>
              </a:rPr>
              <a:t>Ăngghen</a:t>
            </a:r>
            <a:r>
              <a:rPr lang="en-US" sz="3200" b="1" dirty="0">
                <a:solidFill>
                  <a:srgbClr val="494B58"/>
                </a:solidFill>
              </a:rPr>
              <a:t> -  </a:t>
            </a:r>
            <a:r>
              <a:rPr lang="en-US" sz="3200" b="1" dirty="0" err="1">
                <a:solidFill>
                  <a:srgbClr val="494B58"/>
                </a:solidFill>
              </a:rPr>
              <a:t>Lênin</a:t>
            </a:r>
            <a:r>
              <a:rPr lang="en-US" sz="3200" b="1" dirty="0">
                <a:solidFill>
                  <a:srgbClr val="494B58"/>
                </a:solidFill>
              </a:rPr>
              <a:t>?</a:t>
            </a:r>
          </a:p>
          <a:p>
            <a:endParaRPr lang="en-US" dirty="0">
              <a:solidFill>
                <a:srgbClr val="494B58"/>
              </a:solidFill>
            </a:endParaRPr>
          </a:p>
        </p:txBody>
      </p:sp>
      <p:pic>
        <p:nvPicPr>
          <p:cNvPr id="5"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343797234"/>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Chi tiết 59+ về hình nền powerpoint trang vở hay nhất - cdgdbentre.edu.v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5"/>
          <p:cNvSpPr>
            <a:spLocks noChangeArrowheads="1"/>
          </p:cNvSpPr>
          <p:nvPr/>
        </p:nvSpPr>
        <p:spPr bwMode="auto">
          <a:xfrm>
            <a:off x="2377011" y="1347382"/>
            <a:ext cx="791826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r>
              <a:rPr lang="en-US" altLang="en-US" sz="3600" b="1" dirty="0">
                <a:solidFill>
                  <a:srgbClr val="000000"/>
                </a:solidFill>
                <a:latin typeface="Arial"/>
              </a:rPr>
              <a:t>GIỚI THIỆU MÔN HỌC</a:t>
            </a:r>
          </a:p>
        </p:txBody>
      </p:sp>
      <p:sp>
        <p:nvSpPr>
          <p:cNvPr id="5" name="Rectangle 4"/>
          <p:cNvSpPr/>
          <p:nvPr/>
        </p:nvSpPr>
        <p:spPr>
          <a:xfrm>
            <a:off x="3101883" y="1930682"/>
            <a:ext cx="8365245" cy="3693319"/>
          </a:xfrm>
          <a:prstGeom prst="rect">
            <a:avLst/>
          </a:prstGeom>
        </p:spPr>
        <p:txBody>
          <a:bodyPr wrap="square">
            <a:spAutoFit/>
          </a:bodyPr>
          <a:lstStyle/>
          <a:p>
            <a:pPr algn="just">
              <a:spcBef>
                <a:spcPts val="600"/>
              </a:spcBef>
            </a:pPr>
            <a:r>
              <a:rPr lang="nl-NL" sz="3200" b="1" dirty="0">
                <a:solidFill>
                  <a:srgbClr val="000000"/>
                </a:solidFill>
                <a:latin typeface="Times New Roman" panose="02020603050405020304" pitchFamily="18" charset="0"/>
                <a:ea typeface="Times New Roman" panose="02020603050405020304" pitchFamily="18" charset="0"/>
              </a:rPr>
              <a:t>1. Tên học phần: </a:t>
            </a:r>
            <a:r>
              <a:rPr lang="nl-NL" sz="3200" b="1" dirty="0">
                <a:solidFill>
                  <a:srgbClr val="FF0066"/>
                </a:solidFill>
                <a:latin typeface="Times New Roman" panose="02020603050405020304" pitchFamily="18" charset="0"/>
                <a:ea typeface="Times New Roman" panose="02020603050405020304" pitchFamily="18" charset="0"/>
              </a:rPr>
              <a:t>Triết học Mác – Lênin</a:t>
            </a:r>
          </a:p>
          <a:p>
            <a:pPr>
              <a:spcBef>
                <a:spcPts val="600"/>
              </a:spcBef>
            </a:pPr>
            <a:r>
              <a:rPr lang="en-US" sz="3200" b="1" dirty="0">
                <a:solidFill>
                  <a:srgbClr val="000000"/>
                </a:solidFill>
                <a:latin typeface="Times New Roman" panose="02020603050405020304" pitchFamily="18" charset="0"/>
                <a:ea typeface="Tahoma" panose="020B0604030504040204" pitchFamily="34" charset="0"/>
                <a:cs typeface="Times New Roman" panose="02020603050405020304" pitchFamily="18" charset="0"/>
              </a:rPr>
              <a:t>2. </a:t>
            </a:r>
            <a:r>
              <a:rPr lang="en-US" sz="3200" b="1" dirty="0" err="1">
                <a:solidFill>
                  <a:srgbClr val="000000"/>
                </a:solidFill>
                <a:latin typeface="Times New Roman" panose="02020603050405020304" pitchFamily="18" charset="0"/>
                <a:ea typeface="Tahoma" panose="020B0604030504040204" pitchFamily="34" charset="0"/>
                <a:cs typeface="Times New Roman" panose="02020603050405020304" pitchFamily="18" charset="0"/>
              </a:rPr>
              <a:t>Mã</a:t>
            </a:r>
            <a:r>
              <a:rPr lang="en-US" sz="3200" b="1" dirty="0">
                <a:solidFill>
                  <a:srgbClr val="000000"/>
                </a:solidFill>
                <a:latin typeface="Times New Roman" panose="02020603050405020304" pitchFamily="18" charset="0"/>
                <a:ea typeface="Tahoma" panose="020B0604030504040204" pitchFamily="34" charset="0"/>
                <a:cs typeface="Times New Roman" panose="02020603050405020304" pitchFamily="18" charset="0"/>
              </a:rPr>
              <a:t> </a:t>
            </a:r>
            <a:r>
              <a:rPr lang="en-US" sz="3200" b="1" dirty="0" err="1">
                <a:solidFill>
                  <a:srgbClr val="000000"/>
                </a:solidFill>
                <a:latin typeface="Times New Roman" panose="02020603050405020304" pitchFamily="18" charset="0"/>
                <a:ea typeface="Tahoma" panose="020B0604030504040204" pitchFamily="34" charset="0"/>
                <a:cs typeface="Times New Roman" panose="02020603050405020304" pitchFamily="18" charset="0"/>
              </a:rPr>
              <a:t>môn</a:t>
            </a:r>
            <a:r>
              <a:rPr lang="en-US" sz="3200" b="1" dirty="0">
                <a:solidFill>
                  <a:srgbClr val="000000"/>
                </a:solidFill>
                <a:latin typeface="Times New Roman" panose="02020603050405020304" pitchFamily="18" charset="0"/>
                <a:ea typeface="Tahoma" panose="020B0604030504040204" pitchFamily="34" charset="0"/>
                <a:cs typeface="Times New Roman" panose="02020603050405020304" pitchFamily="18" charset="0"/>
              </a:rPr>
              <a:t> </a:t>
            </a:r>
            <a:r>
              <a:rPr lang="en-US" sz="3200" b="1" dirty="0" err="1">
                <a:solidFill>
                  <a:srgbClr val="000000"/>
                </a:solidFill>
                <a:latin typeface="Times New Roman" panose="02020603050405020304" pitchFamily="18" charset="0"/>
                <a:ea typeface="Tahoma" panose="020B0604030504040204" pitchFamily="34" charset="0"/>
                <a:cs typeface="Times New Roman" panose="02020603050405020304" pitchFamily="18" charset="0"/>
              </a:rPr>
              <a:t>học</a:t>
            </a:r>
            <a:r>
              <a:rPr lang="en-US" sz="3200" b="1" dirty="0">
                <a:solidFill>
                  <a:srgbClr val="000000"/>
                </a:solidFill>
                <a:latin typeface="Times New Roman" panose="02020603050405020304" pitchFamily="18" charset="0"/>
                <a:ea typeface="Tahoma" panose="020B0604030504040204" pitchFamily="34" charset="0"/>
                <a:cs typeface="Times New Roman" panose="02020603050405020304" pitchFamily="18" charset="0"/>
              </a:rPr>
              <a:t>: </a:t>
            </a:r>
            <a:r>
              <a:rPr lang="en-US" sz="3200" dirty="0">
                <a:solidFill>
                  <a:prstClr val="black"/>
                </a:solidFill>
                <a:latin typeface="Times New Roman" panose="02020603050405020304" pitchFamily="18" charset="0"/>
                <a:cs typeface="Times New Roman" panose="02020603050405020304" pitchFamily="18" charset="0"/>
              </a:rPr>
              <a:t>010110065</a:t>
            </a:r>
            <a:br>
              <a:rPr lang="en-US" sz="3200" b="1" dirty="0">
                <a:solidFill>
                  <a:srgbClr val="000000"/>
                </a:solidFill>
                <a:latin typeface="Times New Roman" panose="02020603050405020304" pitchFamily="18" charset="0"/>
                <a:ea typeface="Tahoma" panose="020B0604030504040204" pitchFamily="34" charset="0"/>
                <a:cs typeface="Times New Roman" panose="02020603050405020304" pitchFamily="18" charset="0"/>
              </a:rPr>
            </a:br>
            <a:r>
              <a:rPr lang="nl-NL" sz="3200" b="1" dirty="0">
                <a:solidFill>
                  <a:srgbClr val="000000"/>
                </a:solidFill>
                <a:latin typeface="Times New Roman" panose="02020603050405020304" pitchFamily="18" charset="0"/>
                <a:ea typeface="Times New Roman" panose="02020603050405020304" pitchFamily="18" charset="0"/>
              </a:rPr>
              <a:t>3. Số tín chỉ: </a:t>
            </a:r>
            <a:r>
              <a:rPr lang="nl-NL" sz="3200" dirty="0">
                <a:solidFill>
                  <a:srgbClr val="000000"/>
                </a:solidFill>
                <a:latin typeface="Times New Roman" panose="02020603050405020304" pitchFamily="18" charset="0"/>
                <a:ea typeface="Times New Roman" panose="02020603050405020304" pitchFamily="18" charset="0"/>
              </a:rPr>
              <a:t>03 (45 tiết)</a:t>
            </a:r>
            <a:endParaRPr lang="en-US" sz="3200" b="1" dirty="0">
              <a:solidFill>
                <a:srgbClr val="000000"/>
              </a:solidFill>
              <a:latin typeface="Times New Roman" panose="02020603050405020304" pitchFamily="18" charset="0"/>
              <a:ea typeface="Times New Roman" panose="02020603050405020304" pitchFamily="18" charset="0"/>
            </a:endParaRPr>
          </a:p>
          <a:p>
            <a:pPr marL="180340" indent="-180340" algn="just">
              <a:spcBef>
                <a:spcPts val="600"/>
              </a:spcBef>
            </a:pPr>
            <a:r>
              <a:rPr lang="en-US" sz="3200" b="1" dirty="0">
                <a:solidFill>
                  <a:srgbClr val="000000"/>
                </a:solidFill>
                <a:latin typeface="Times New Roman" panose="02020603050405020304" pitchFamily="18" charset="0"/>
                <a:ea typeface="Times New Roman" panose="02020603050405020304" pitchFamily="18" charset="0"/>
              </a:rPr>
              <a:t>4. </a:t>
            </a:r>
            <a:r>
              <a:rPr lang="en-US" sz="3200" b="1" dirty="0" err="1">
                <a:solidFill>
                  <a:srgbClr val="000000"/>
                </a:solidFill>
                <a:latin typeface="Times New Roman" panose="02020603050405020304" pitchFamily="18" charset="0"/>
                <a:ea typeface="Times New Roman" panose="02020603050405020304" pitchFamily="18" charset="0"/>
              </a:rPr>
              <a:t>Phân</a:t>
            </a:r>
            <a:r>
              <a:rPr lang="en-US" sz="3200" b="1" dirty="0">
                <a:solidFill>
                  <a:srgbClr val="000000"/>
                </a:solidFill>
                <a:latin typeface="Times New Roman" panose="02020603050405020304" pitchFamily="18" charset="0"/>
                <a:ea typeface="Times New Roman" panose="02020603050405020304" pitchFamily="18" charset="0"/>
              </a:rPr>
              <a:t> </a:t>
            </a:r>
            <a:r>
              <a:rPr lang="en-US" sz="3200" b="1" dirty="0" err="1">
                <a:solidFill>
                  <a:srgbClr val="000000"/>
                </a:solidFill>
                <a:latin typeface="Times New Roman" panose="02020603050405020304" pitchFamily="18" charset="0"/>
                <a:ea typeface="Times New Roman" panose="02020603050405020304" pitchFamily="18" charset="0"/>
              </a:rPr>
              <a:t>bố</a:t>
            </a:r>
            <a:r>
              <a:rPr lang="en-US" sz="3200" b="1" dirty="0">
                <a:solidFill>
                  <a:srgbClr val="000000"/>
                </a:solidFill>
                <a:latin typeface="Times New Roman" panose="02020603050405020304" pitchFamily="18" charset="0"/>
                <a:ea typeface="Times New Roman" panose="02020603050405020304" pitchFamily="18" charset="0"/>
              </a:rPr>
              <a:t> </a:t>
            </a:r>
            <a:r>
              <a:rPr lang="en-US" sz="3200" b="1" dirty="0" err="1">
                <a:solidFill>
                  <a:srgbClr val="000000"/>
                </a:solidFill>
                <a:latin typeface="Times New Roman" panose="02020603050405020304" pitchFamily="18" charset="0"/>
                <a:ea typeface="Times New Roman" panose="02020603050405020304" pitchFamily="18" charset="0"/>
              </a:rPr>
              <a:t>thời</a:t>
            </a:r>
            <a:r>
              <a:rPr lang="en-US" sz="3200" b="1" dirty="0">
                <a:solidFill>
                  <a:srgbClr val="000000"/>
                </a:solidFill>
                <a:latin typeface="Times New Roman" panose="02020603050405020304" pitchFamily="18" charset="0"/>
                <a:ea typeface="Times New Roman" panose="02020603050405020304" pitchFamily="18" charset="0"/>
              </a:rPr>
              <a:t> </a:t>
            </a:r>
            <a:r>
              <a:rPr lang="en-US" sz="3200" b="1" dirty="0" err="1">
                <a:solidFill>
                  <a:srgbClr val="000000"/>
                </a:solidFill>
                <a:latin typeface="Times New Roman" panose="02020603050405020304" pitchFamily="18" charset="0"/>
                <a:ea typeface="Times New Roman" panose="02020603050405020304" pitchFamily="18" charset="0"/>
              </a:rPr>
              <a:t>gian</a:t>
            </a:r>
            <a:endParaRPr lang="en-US" sz="3200" b="1" dirty="0">
              <a:solidFill>
                <a:srgbClr val="000000"/>
              </a:solidFill>
              <a:latin typeface="Times New Roman" panose="02020603050405020304" pitchFamily="18" charset="0"/>
              <a:ea typeface="Times New Roman" panose="02020603050405020304" pitchFamily="18" charset="0"/>
            </a:endParaRPr>
          </a:p>
          <a:p>
            <a:pPr marL="342900" indent="-342900" algn="just">
              <a:buFont typeface="Wingdings" panose="05000000000000000000" pitchFamily="2" charset="2"/>
              <a:buChar char="§"/>
            </a:pPr>
            <a:r>
              <a:rPr lang="en-US" sz="3200" dirty="0" err="1">
                <a:solidFill>
                  <a:srgbClr val="000000"/>
                </a:solidFill>
                <a:latin typeface="Times New Roman" panose="02020603050405020304" pitchFamily="18" charset="0"/>
                <a:ea typeface="Times New Roman" panose="02020603050405020304" pitchFamily="18" charset="0"/>
              </a:rPr>
              <a:t>Nghe</a:t>
            </a:r>
            <a:r>
              <a:rPr lang="en-US" sz="3200" dirty="0">
                <a:solidFill>
                  <a:srgbClr val="000000"/>
                </a:solidFill>
                <a:latin typeface="Times New Roman" panose="02020603050405020304" pitchFamily="18" charset="0"/>
                <a:ea typeface="Times New Roman" panose="02020603050405020304" pitchFamily="18" charset="0"/>
              </a:rPr>
              <a:t> </a:t>
            </a:r>
            <a:r>
              <a:rPr lang="en-US" sz="3200" dirty="0" err="1">
                <a:solidFill>
                  <a:srgbClr val="000000"/>
                </a:solidFill>
                <a:latin typeface="Times New Roman" panose="02020603050405020304" pitchFamily="18" charset="0"/>
                <a:ea typeface="Times New Roman" panose="02020603050405020304" pitchFamily="18" charset="0"/>
              </a:rPr>
              <a:t>giảng</a:t>
            </a:r>
            <a:endParaRPr lang="en-US" sz="3200" dirty="0">
              <a:solidFill>
                <a:srgbClr val="000000"/>
              </a:solidFill>
              <a:latin typeface="Times New Roman" panose="02020603050405020304" pitchFamily="18" charset="0"/>
              <a:ea typeface="Times New Roman" panose="02020603050405020304" pitchFamily="18" charset="0"/>
            </a:endParaRPr>
          </a:p>
          <a:p>
            <a:pPr marL="342900" indent="-342900" algn="just">
              <a:buFont typeface="Wingdings" panose="05000000000000000000" pitchFamily="2" charset="2"/>
              <a:buChar char="§"/>
            </a:pPr>
            <a:r>
              <a:rPr lang="en-US" sz="3200" dirty="0" err="1">
                <a:solidFill>
                  <a:srgbClr val="000000"/>
                </a:solidFill>
                <a:latin typeface="Times New Roman" panose="02020603050405020304" pitchFamily="18" charset="0"/>
                <a:ea typeface="Times New Roman" panose="02020603050405020304" pitchFamily="18" charset="0"/>
              </a:rPr>
              <a:t>Thuyết</a:t>
            </a:r>
            <a:r>
              <a:rPr lang="en-US" sz="3200" dirty="0">
                <a:solidFill>
                  <a:srgbClr val="000000"/>
                </a:solidFill>
                <a:latin typeface="Times New Roman" panose="02020603050405020304" pitchFamily="18" charset="0"/>
                <a:ea typeface="Times New Roman" panose="02020603050405020304" pitchFamily="18" charset="0"/>
              </a:rPr>
              <a:t> </a:t>
            </a:r>
            <a:r>
              <a:rPr lang="en-US" sz="3200" dirty="0" err="1">
                <a:solidFill>
                  <a:srgbClr val="000000"/>
                </a:solidFill>
                <a:latin typeface="Times New Roman" panose="02020603050405020304" pitchFamily="18" charset="0"/>
                <a:ea typeface="Times New Roman" panose="02020603050405020304" pitchFamily="18" charset="0"/>
              </a:rPr>
              <a:t>trình</a:t>
            </a:r>
            <a:r>
              <a:rPr lang="en-US" sz="3200" dirty="0">
                <a:solidFill>
                  <a:srgbClr val="000000"/>
                </a:solidFill>
                <a:latin typeface="Times New Roman" panose="02020603050405020304" pitchFamily="18" charset="0"/>
                <a:ea typeface="Times New Roman" panose="02020603050405020304" pitchFamily="18" charset="0"/>
              </a:rPr>
              <a:t> - </a:t>
            </a:r>
            <a:r>
              <a:rPr lang="en-US" sz="3200" dirty="0" err="1">
                <a:solidFill>
                  <a:srgbClr val="000000"/>
                </a:solidFill>
                <a:latin typeface="Times New Roman" panose="02020603050405020304" pitchFamily="18" charset="0"/>
                <a:ea typeface="Times New Roman" panose="02020603050405020304" pitchFamily="18" charset="0"/>
              </a:rPr>
              <a:t>Thảo</a:t>
            </a:r>
            <a:r>
              <a:rPr lang="en-US" sz="3200" dirty="0">
                <a:solidFill>
                  <a:srgbClr val="000000"/>
                </a:solidFill>
                <a:latin typeface="Times New Roman" panose="02020603050405020304" pitchFamily="18" charset="0"/>
                <a:ea typeface="Times New Roman" panose="02020603050405020304" pitchFamily="18" charset="0"/>
              </a:rPr>
              <a:t> </a:t>
            </a:r>
            <a:r>
              <a:rPr lang="en-US" sz="3200" dirty="0" err="1">
                <a:solidFill>
                  <a:srgbClr val="000000"/>
                </a:solidFill>
                <a:latin typeface="Times New Roman" panose="02020603050405020304" pitchFamily="18" charset="0"/>
                <a:ea typeface="Times New Roman" panose="02020603050405020304" pitchFamily="18" charset="0"/>
              </a:rPr>
              <a:t>luận</a:t>
            </a:r>
            <a:r>
              <a:rPr lang="en-US" sz="3200" dirty="0">
                <a:solidFill>
                  <a:srgbClr val="000000"/>
                </a:solidFill>
                <a:latin typeface="Times New Roman" panose="02020603050405020304" pitchFamily="18" charset="0"/>
                <a:ea typeface="Times New Roman" panose="02020603050405020304" pitchFamily="18" charset="0"/>
              </a:rPr>
              <a:t> </a:t>
            </a:r>
            <a:r>
              <a:rPr lang="en-US" sz="3200" dirty="0" err="1">
                <a:solidFill>
                  <a:srgbClr val="000000"/>
                </a:solidFill>
                <a:latin typeface="Times New Roman" panose="02020603050405020304" pitchFamily="18" charset="0"/>
                <a:ea typeface="Times New Roman" panose="02020603050405020304" pitchFamily="18" charset="0"/>
              </a:rPr>
              <a:t>nhóm</a:t>
            </a:r>
            <a:endParaRPr lang="en-US" sz="3200" dirty="0">
              <a:solidFill>
                <a:srgbClr val="000000"/>
              </a:solidFill>
              <a:latin typeface="Times New Roman" panose="02020603050405020304" pitchFamily="18" charset="0"/>
              <a:ea typeface="Times New Roman" panose="02020603050405020304" pitchFamily="18" charset="0"/>
            </a:endParaRPr>
          </a:p>
          <a:p>
            <a:pPr marL="342900" indent="-342900" algn="just">
              <a:buFont typeface="Wingdings" panose="05000000000000000000" pitchFamily="2" charset="2"/>
              <a:buChar char="§"/>
            </a:pPr>
            <a:r>
              <a:rPr lang="en-US" sz="3200" dirty="0" err="1">
                <a:solidFill>
                  <a:srgbClr val="000000"/>
                </a:solidFill>
                <a:latin typeface="Times New Roman" panose="02020603050405020304" pitchFamily="18" charset="0"/>
                <a:ea typeface="Times New Roman" panose="02020603050405020304" pitchFamily="18" charset="0"/>
              </a:rPr>
              <a:t>Kiểm</a:t>
            </a:r>
            <a:r>
              <a:rPr lang="en-US" sz="3200" dirty="0">
                <a:solidFill>
                  <a:srgbClr val="000000"/>
                </a:solidFill>
                <a:latin typeface="Times New Roman" panose="02020603050405020304" pitchFamily="18" charset="0"/>
                <a:ea typeface="Times New Roman" panose="02020603050405020304" pitchFamily="18" charset="0"/>
              </a:rPr>
              <a:t> </a:t>
            </a:r>
            <a:r>
              <a:rPr lang="en-US" sz="3200" dirty="0" err="1">
                <a:solidFill>
                  <a:srgbClr val="000000"/>
                </a:solidFill>
                <a:latin typeface="Times New Roman" panose="02020603050405020304" pitchFamily="18" charset="0"/>
                <a:ea typeface="Times New Roman" panose="02020603050405020304" pitchFamily="18" charset="0"/>
              </a:rPr>
              <a:t>tra</a:t>
            </a:r>
            <a:endParaRPr lang="en-US" sz="3200" dirty="0">
              <a:solidFill>
                <a:srgbClr val="000000"/>
              </a:solidFill>
              <a:latin typeface="Times New Roman" panose="02020603050405020304" pitchFamily="18" charset="0"/>
              <a:ea typeface="Times New Roman" panose="02020603050405020304" pitchFamily="18" charset="0"/>
            </a:endParaRPr>
          </a:p>
        </p:txBody>
      </p:sp>
      <p:sp>
        <p:nvSpPr>
          <p:cNvPr id="9" name="Rectangle 8"/>
          <p:cNvSpPr>
            <a:spLocks noChangeArrowheads="1"/>
          </p:cNvSpPr>
          <p:nvPr/>
        </p:nvSpPr>
        <p:spPr bwMode="auto">
          <a:xfrm>
            <a:off x="3101881" y="5507887"/>
            <a:ext cx="8117865"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marL="0" indent="0" algn="just" eaLnBrk="1" hangingPunct="1">
              <a:spcBef>
                <a:spcPct val="0"/>
              </a:spcBef>
              <a:buNone/>
            </a:pPr>
            <a:r>
              <a:rPr lang="en-US" altLang="en-US" sz="2800" b="1" dirty="0">
                <a:solidFill>
                  <a:srgbClr val="000000"/>
                </a:solidFill>
                <a:latin typeface="+mj-lt"/>
              </a:rPr>
              <a:t>5. </a:t>
            </a:r>
            <a:r>
              <a:rPr lang="en-US" altLang="en-US" sz="2800" b="1" dirty="0" err="1">
                <a:solidFill>
                  <a:srgbClr val="000000"/>
                </a:solidFill>
                <a:latin typeface="+mj-lt"/>
              </a:rPr>
              <a:t>Trình</a:t>
            </a:r>
            <a:r>
              <a:rPr lang="en-US" altLang="en-US" sz="2800" b="1" dirty="0">
                <a:solidFill>
                  <a:srgbClr val="000000"/>
                </a:solidFill>
                <a:latin typeface="+mj-lt"/>
              </a:rPr>
              <a:t> </a:t>
            </a:r>
            <a:r>
              <a:rPr lang="en-US" altLang="en-US" sz="2800" b="1" dirty="0" err="1">
                <a:solidFill>
                  <a:srgbClr val="000000"/>
                </a:solidFill>
                <a:latin typeface="+mj-lt"/>
              </a:rPr>
              <a:t>độ</a:t>
            </a:r>
            <a:r>
              <a:rPr lang="en-US" altLang="en-US" sz="2800" b="1" dirty="0">
                <a:solidFill>
                  <a:srgbClr val="000000"/>
                </a:solidFill>
                <a:latin typeface="+mj-lt"/>
              </a:rPr>
              <a:t>: </a:t>
            </a:r>
            <a:r>
              <a:rPr lang="en-US" altLang="en-US" sz="2800" dirty="0" err="1">
                <a:solidFill>
                  <a:srgbClr val="000000"/>
                </a:solidFill>
                <a:latin typeface="+mj-lt"/>
              </a:rPr>
              <a:t>Dùng</a:t>
            </a:r>
            <a:r>
              <a:rPr lang="en-US" altLang="en-US" sz="2800" dirty="0">
                <a:solidFill>
                  <a:srgbClr val="000000"/>
                </a:solidFill>
                <a:latin typeface="+mj-lt"/>
              </a:rPr>
              <a:t> </a:t>
            </a:r>
            <a:r>
              <a:rPr lang="en-US" altLang="en-US" sz="2800" dirty="0" err="1">
                <a:solidFill>
                  <a:srgbClr val="000000"/>
                </a:solidFill>
                <a:latin typeface="+mj-lt"/>
              </a:rPr>
              <a:t>cho</a:t>
            </a:r>
            <a:r>
              <a:rPr lang="en-US" altLang="en-US" sz="2800" dirty="0">
                <a:solidFill>
                  <a:srgbClr val="000000"/>
                </a:solidFill>
                <a:latin typeface="+mj-lt"/>
              </a:rPr>
              <a:t> </a:t>
            </a:r>
            <a:r>
              <a:rPr lang="en-US" altLang="en-US" sz="2800" dirty="0" err="1">
                <a:solidFill>
                  <a:srgbClr val="000000"/>
                </a:solidFill>
                <a:latin typeface="+mj-lt"/>
              </a:rPr>
              <a:t>sinh</a:t>
            </a:r>
            <a:r>
              <a:rPr lang="en-US" altLang="en-US" sz="2800" dirty="0">
                <a:solidFill>
                  <a:srgbClr val="000000"/>
                </a:solidFill>
                <a:latin typeface="+mj-lt"/>
              </a:rPr>
              <a:t> </a:t>
            </a:r>
            <a:r>
              <a:rPr lang="en-US" altLang="en-US" sz="2800" dirty="0" err="1">
                <a:solidFill>
                  <a:srgbClr val="000000"/>
                </a:solidFill>
                <a:latin typeface="+mj-lt"/>
              </a:rPr>
              <a:t>viên</a:t>
            </a:r>
            <a:r>
              <a:rPr lang="en-US" altLang="en-US" sz="2800" dirty="0">
                <a:solidFill>
                  <a:srgbClr val="000000"/>
                </a:solidFill>
                <a:latin typeface="+mj-lt"/>
              </a:rPr>
              <a:t> </a:t>
            </a:r>
            <a:r>
              <a:rPr lang="en-US" altLang="en-US" sz="2800" dirty="0" err="1">
                <a:solidFill>
                  <a:srgbClr val="000000"/>
                </a:solidFill>
                <a:latin typeface="+mj-lt"/>
              </a:rPr>
              <a:t>không</a:t>
            </a:r>
            <a:r>
              <a:rPr lang="en-US" altLang="en-US" sz="2800" dirty="0">
                <a:solidFill>
                  <a:srgbClr val="000000"/>
                </a:solidFill>
                <a:latin typeface="+mj-lt"/>
              </a:rPr>
              <a:t> </a:t>
            </a:r>
            <a:r>
              <a:rPr lang="en-US" altLang="en-US" sz="2800" dirty="0" err="1">
                <a:solidFill>
                  <a:srgbClr val="000000"/>
                </a:solidFill>
                <a:latin typeface="+mj-lt"/>
              </a:rPr>
              <a:t>chuyên</a:t>
            </a:r>
            <a:r>
              <a:rPr lang="en-US" altLang="en-US" sz="2800" dirty="0">
                <a:solidFill>
                  <a:srgbClr val="000000"/>
                </a:solidFill>
                <a:latin typeface="+mj-lt"/>
              </a:rPr>
              <a:t> </a:t>
            </a:r>
            <a:r>
              <a:rPr lang="en-US" altLang="en-US" sz="2800" dirty="0" err="1">
                <a:solidFill>
                  <a:srgbClr val="000000"/>
                </a:solidFill>
                <a:latin typeface="+mj-lt"/>
              </a:rPr>
              <a:t>ngành</a:t>
            </a:r>
            <a:r>
              <a:rPr lang="en-US" altLang="en-US" sz="2800" dirty="0">
                <a:solidFill>
                  <a:srgbClr val="000000"/>
                </a:solidFill>
                <a:latin typeface="+mj-lt"/>
              </a:rPr>
              <a:t> </a:t>
            </a:r>
            <a:r>
              <a:rPr lang="en-US" altLang="en-US" sz="2800" dirty="0" err="1">
                <a:solidFill>
                  <a:srgbClr val="000000"/>
                </a:solidFill>
                <a:latin typeface="+mj-lt"/>
              </a:rPr>
              <a:t>Mác</a:t>
            </a:r>
            <a:r>
              <a:rPr lang="en-US" altLang="en-US" sz="2800" dirty="0">
                <a:solidFill>
                  <a:srgbClr val="000000"/>
                </a:solidFill>
                <a:latin typeface="+mj-lt"/>
              </a:rPr>
              <a:t> - </a:t>
            </a:r>
            <a:r>
              <a:rPr lang="en-US" altLang="en-US" sz="2800" dirty="0" err="1">
                <a:solidFill>
                  <a:srgbClr val="000000"/>
                </a:solidFill>
                <a:latin typeface="+mj-lt"/>
              </a:rPr>
              <a:t>Lênin</a:t>
            </a:r>
            <a:r>
              <a:rPr lang="en-US" altLang="en-US" sz="2800" dirty="0">
                <a:solidFill>
                  <a:srgbClr val="000000"/>
                </a:solidFill>
                <a:latin typeface="+mj-lt"/>
              </a:rPr>
              <a:t>, </a:t>
            </a:r>
            <a:r>
              <a:rPr lang="en-US" altLang="en-US" sz="2800" dirty="0" err="1">
                <a:solidFill>
                  <a:srgbClr val="000000"/>
                </a:solidFill>
                <a:latin typeface="+mj-lt"/>
              </a:rPr>
              <a:t>tư</a:t>
            </a:r>
            <a:r>
              <a:rPr lang="en-US" altLang="en-US" sz="2800" dirty="0">
                <a:solidFill>
                  <a:srgbClr val="000000"/>
                </a:solidFill>
                <a:latin typeface="+mj-lt"/>
              </a:rPr>
              <a:t> </a:t>
            </a:r>
            <a:r>
              <a:rPr lang="en-US" altLang="en-US" sz="2800" dirty="0" err="1">
                <a:solidFill>
                  <a:srgbClr val="000000"/>
                </a:solidFill>
                <a:latin typeface="+mj-lt"/>
              </a:rPr>
              <a:t>tưởng</a:t>
            </a:r>
            <a:r>
              <a:rPr lang="en-US" altLang="en-US" sz="2800" dirty="0">
                <a:solidFill>
                  <a:srgbClr val="000000"/>
                </a:solidFill>
                <a:latin typeface="+mj-lt"/>
              </a:rPr>
              <a:t> </a:t>
            </a:r>
            <a:r>
              <a:rPr lang="en-US" altLang="en-US" sz="2800" dirty="0" err="1">
                <a:solidFill>
                  <a:srgbClr val="000000"/>
                </a:solidFill>
                <a:latin typeface="+mj-lt"/>
              </a:rPr>
              <a:t>Hồ</a:t>
            </a:r>
            <a:r>
              <a:rPr lang="en-US" altLang="en-US" sz="2800" dirty="0">
                <a:solidFill>
                  <a:srgbClr val="000000"/>
                </a:solidFill>
                <a:latin typeface="+mj-lt"/>
              </a:rPr>
              <a:t> </a:t>
            </a:r>
            <a:r>
              <a:rPr lang="en-US" altLang="en-US" sz="2800" dirty="0" err="1">
                <a:solidFill>
                  <a:srgbClr val="000000"/>
                </a:solidFill>
                <a:latin typeface="+mj-lt"/>
              </a:rPr>
              <a:t>Chí</a:t>
            </a:r>
            <a:r>
              <a:rPr lang="en-US" altLang="en-US" sz="2800" dirty="0">
                <a:solidFill>
                  <a:srgbClr val="000000"/>
                </a:solidFill>
                <a:latin typeface="+mj-lt"/>
              </a:rPr>
              <a:t> Minh </a:t>
            </a:r>
            <a:r>
              <a:rPr lang="en-US" altLang="en-US" sz="2800" dirty="0" err="1">
                <a:solidFill>
                  <a:srgbClr val="000000"/>
                </a:solidFill>
                <a:latin typeface="+mj-lt"/>
              </a:rPr>
              <a:t>trình</a:t>
            </a:r>
            <a:r>
              <a:rPr lang="en-US" altLang="en-US" sz="2800" dirty="0">
                <a:solidFill>
                  <a:srgbClr val="000000"/>
                </a:solidFill>
                <a:latin typeface="+mj-lt"/>
              </a:rPr>
              <a:t> </a:t>
            </a:r>
            <a:r>
              <a:rPr lang="en-US" altLang="en-US" sz="2800" dirty="0" err="1">
                <a:solidFill>
                  <a:srgbClr val="000000"/>
                </a:solidFill>
                <a:latin typeface="+mj-lt"/>
              </a:rPr>
              <a:t>độ</a:t>
            </a:r>
            <a:r>
              <a:rPr lang="en-US" altLang="en-US" sz="2800" dirty="0">
                <a:solidFill>
                  <a:srgbClr val="000000"/>
                </a:solidFill>
                <a:latin typeface="+mj-lt"/>
              </a:rPr>
              <a:t> </a:t>
            </a:r>
            <a:r>
              <a:rPr lang="en-US" altLang="en-US" sz="2800" dirty="0" err="1">
                <a:solidFill>
                  <a:srgbClr val="000000"/>
                </a:solidFill>
                <a:latin typeface="+mj-lt"/>
              </a:rPr>
              <a:t>Đại</a:t>
            </a:r>
            <a:r>
              <a:rPr lang="en-US" altLang="en-US" sz="2800" dirty="0">
                <a:solidFill>
                  <a:srgbClr val="000000"/>
                </a:solidFill>
                <a:latin typeface="+mj-lt"/>
              </a:rPr>
              <a:t> </a:t>
            </a:r>
            <a:r>
              <a:rPr lang="en-US" altLang="en-US" sz="2800" dirty="0" err="1">
                <a:solidFill>
                  <a:srgbClr val="000000"/>
                </a:solidFill>
                <a:latin typeface="+mj-lt"/>
              </a:rPr>
              <a:t>học</a:t>
            </a:r>
            <a:r>
              <a:rPr lang="en-US" altLang="en-US" sz="2800" dirty="0">
                <a:solidFill>
                  <a:srgbClr val="000000"/>
                </a:solidFill>
                <a:latin typeface="+mj-lt"/>
              </a:rPr>
              <a:t>.</a:t>
            </a:r>
          </a:p>
        </p:txBody>
      </p:sp>
      <p:pic>
        <p:nvPicPr>
          <p:cNvPr id="10"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806174975"/>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154" name="Picture 2" descr="flower border line design - Clip Art Library">
            <a:extLst>
              <a:ext uri="{FF2B5EF4-FFF2-40B4-BE49-F238E27FC236}">
                <a16:creationId xmlns:a16="http://schemas.microsoft.com/office/drawing/2014/main" id="{E2C7BA45-F87D-4CCF-97BF-1471BB66A7F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723902" y="1203490"/>
            <a:ext cx="4468098" cy="565451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4"/>
          <p:cNvSpPr>
            <a:spLocks noChangeArrowheads="1"/>
          </p:cNvSpPr>
          <p:nvPr/>
        </p:nvSpPr>
        <p:spPr bwMode="auto">
          <a:xfrm>
            <a:off x="2701051" y="1203490"/>
            <a:ext cx="5947049"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ctr" eaLnBrk="1" hangingPunct="1">
              <a:buFontTx/>
              <a:buNone/>
            </a:pPr>
            <a:r>
              <a:rPr lang="en-US" altLang="en-US" b="1" dirty="0">
                <a:solidFill>
                  <a:srgbClr val="006600"/>
                </a:solidFill>
                <a:latin typeface="Times New Roman" pitchFamily="18" charset="0"/>
              </a:rPr>
              <a:t>NỘI DUNG CHÍNH MÔN HỌC </a:t>
            </a:r>
          </a:p>
        </p:txBody>
      </p:sp>
      <p:grpSp>
        <p:nvGrpSpPr>
          <p:cNvPr id="4" name="Group 21"/>
          <p:cNvGrpSpPr>
            <a:grpSpLocks/>
          </p:cNvGrpSpPr>
          <p:nvPr/>
        </p:nvGrpSpPr>
        <p:grpSpPr bwMode="auto">
          <a:xfrm flipV="1">
            <a:off x="769992" y="1908930"/>
            <a:ext cx="10652016" cy="45719"/>
            <a:chOff x="-735" y="568"/>
            <a:chExt cx="5100" cy="8"/>
          </a:xfrm>
        </p:grpSpPr>
        <p:sp>
          <p:nvSpPr>
            <p:cNvPr id="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p:cNvSpPr>
              <a:spLocks noChangeShapeType="1"/>
            </p:cNvSpPr>
            <p:nvPr/>
          </p:nvSpPr>
          <p:spPr bwMode="auto">
            <a:xfrm>
              <a:off x="-735" y="568"/>
              <a:ext cx="5100" cy="3"/>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aphicFrame>
        <p:nvGraphicFramePr>
          <p:cNvPr id="12" name="Diagram 11"/>
          <p:cNvGraphicFramePr/>
          <p:nvPr>
            <p:extLst>
              <p:ext uri="{D42A27DB-BD31-4B8C-83A1-F6EECF244321}">
                <p14:modId xmlns:p14="http://schemas.microsoft.com/office/powerpoint/2010/main" val="1234665463"/>
              </p:ext>
            </p:extLst>
          </p:nvPr>
        </p:nvGraphicFramePr>
        <p:xfrm>
          <a:off x="850620" y="2093212"/>
          <a:ext cx="9220200" cy="504056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pic>
        <p:nvPicPr>
          <p:cNvPr id="8"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236216297"/>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5778" name="Picture 2" descr="Virtual Classroom Kit Google Slides &amp;amp; PowerPoint template">
            <a:extLst>
              <a:ext uri="{FF2B5EF4-FFF2-40B4-BE49-F238E27FC236}">
                <a16:creationId xmlns:a16="http://schemas.microsoft.com/office/drawing/2014/main" id="{612D4F85-E9D8-408E-BAC1-8273D67C8E1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p:cNvSpPr>
            <a:spLocks noChangeArrowheads="1"/>
          </p:cNvSpPr>
          <p:nvPr/>
        </p:nvSpPr>
        <p:spPr bwMode="auto">
          <a:xfrm>
            <a:off x="2900441" y="1288990"/>
            <a:ext cx="639111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r>
              <a:rPr lang="en-US" altLang="en-US" sz="2800" b="1" dirty="0">
                <a:solidFill>
                  <a:srgbClr val="000000"/>
                </a:solidFill>
                <a:latin typeface="Times New Roman" pitchFamily="18" charset="0"/>
              </a:rPr>
              <a:t>TÀI LIỆU HỌC TẬP MÔN HỌC</a:t>
            </a:r>
          </a:p>
        </p:txBody>
      </p:sp>
      <p:sp>
        <p:nvSpPr>
          <p:cNvPr id="11" name="Rectangle 8"/>
          <p:cNvSpPr>
            <a:spLocks noChangeArrowheads="1"/>
          </p:cNvSpPr>
          <p:nvPr/>
        </p:nvSpPr>
        <p:spPr bwMode="auto">
          <a:xfrm>
            <a:off x="2678191" y="2367747"/>
            <a:ext cx="7877082" cy="830997"/>
          </a:xfrm>
          <a:prstGeom prst="rect">
            <a:avLst/>
          </a:prstGeom>
          <a:noFill/>
          <a:ln>
            <a:noFill/>
          </a:ln>
          <a:effectLst>
            <a:prstShdw prst="shdw17" dist="17961" dir="2700000">
              <a:srgbClr val="E8505B">
                <a:gamma/>
                <a:shade val="60000"/>
                <a:invGamma/>
              </a:srgbClr>
            </a:prst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square" anchor="ctr">
            <a:spAutoFit/>
          </a:bodyPr>
          <a:lstStyle>
            <a:lvl1pPr marL="171450" indent="-171450" eaLnBrk="0" hangingPunct="0">
              <a:defRPr>
                <a:solidFill>
                  <a:schemeClr val="tx1"/>
                </a:solidFill>
                <a:latin typeface=".VnTime" pitchFamily="34" charset="0"/>
                <a:cs typeface="Arial" pitchFamily="34" charset="0"/>
              </a:defRPr>
            </a:lvl1pPr>
            <a:lvl2pPr marL="742950" indent="-285750" eaLnBrk="0" hangingPunct="0">
              <a:defRPr>
                <a:solidFill>
                  <a:schemeClr val="tx1"/>
                </a:solidFill>
                <a:latin typeface=".VnTime" pitchFamily="34" charset="0"/>
                <a:cs typeface="Arial" pitchFamily="34" charset="0"/>
              </a:defRPr>
            </a:lvl2pPr>
            <a:lvl3pPr marL="1143000" indent="-228600" eaLnBrk="0" hangingPunct="0">
              <a:defRPr>
                <a:solidFill>
                  <a:schemeClr val="tx1"/>
                </a:solidFill>
                <a:latin typeface=".VnTime" pitchFamily="34" charset="0"/>
                <a:cs typeface="Arial" pitchFamily="34" charset="0"/>
              </a:defRPr>
            </a:lvl3pPr>
            <a:lvl4pPr marL="1600200" indent="-228600" eaLnBrk="0" hangingPunct="0">
              <a:defRPr>
                <a:solidFill>
                  <a:schemeClr val="tx1"/>
                </a:solidFill>
                <a:latin typeface=".VnTime" pitchFamily="34" charset="0"/>
                <a:cs typeface="Arial" pitchFamily="34" charset="0"/>
              </a:defRPr>
            </a:lvl4pPr>
            <a:lvl5pPr marL="2057400" indent="-228600" eaLnBrk="0" hangingPunct="0">
              <a:defRPr>
                <a:solidFill>
                  <a:schemeClr val="tx1"/>
                </a:solidFill>
                <a:latin typeface=".VnTime" pitchFamily="34" charset="0"/>
                <a:cs typeface="Arial"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itchFamily="34" charset="0"/>
              </a:defRPr>
            </a:lvl9pPr>
          </a:lstStyle>
          <a:p>
            <a:pPr marL="171450" marR="0" lvl="0" indent="-171450" algn="just" defTabSz="914400" eaLnBrk="1" fontAlgn="auto" latinLnBrk="0" hangingPunct="1">
              <a:lnSpc>
                <a:spcPct val="100000"/>
              </a:lnSpc>
              <a:spcBef>
                <a:spcPts val="0"/>
              </a:spcBef>
              <a:spcAft>
                <a:spcPts val="0"/>
              </a:spcAft>
              <a:buClrTx/>
              <a:buSzTx/>
              <a:buFontTx/>
              <a:buChar char="-"/>
              <a:tabLst/>
              <a:defRPr/>
            </a:pPr>
            <a:r>
              <a:rPr kumimoji="0" lang="en-US" altLang="en-US" sz="2400" b="1" i="1" u="none" strike="noStrike" kern="0" cap="none" spc="0" normalizeH="0" baseline="0" noProof="0" dirty="0" err="1">
                <a:ln>
                  <a:noFill/>
                </a:ln>
                <a:solidFill>
                  <a:srgbClr val="C00000"/>
                </a:solidFill>
                <a:effectLst/>
                <a:uLnTx/>
                <a:uFillTx/>
                <a:latin typeface="Arial"/>
                <a:cs typeface="Times New Roman" pitchFamily="18" charset="0"/>
              </a:rPr>
              <a:t>Giáo</a:t>
            </a:r>
            <a:r>
              <a:rPr kumimoji="0" lang="en-US" altLang="en-US" sz="2400" b="1" i="1" u="none" strike="noStrike" kern="0" cap="none" spc="0" normalizeH="0" baseline="0" noProof="0" dirty="0">
                <a:ln>
                  <a:noFill/>
                </a:ln>
                <a:solidFill>
                  <a:srgbClr val="C00000"/>
                </a:solidFill>
                <a:effectLst/>
                <a:uLnTx/>
                <a:uFillTx/>
                <a:latin typeface="Arial"/>
                <a:cs typeface="Times New Roman" pitchFamily="18" charset="0"/>
              </a:rPr>
              <a:t> </a:t>
            </a:r>
            <a:r>
              <a:rPr kumimoji="0" lang="en-US" altLang="en-US" sz="2400" b="1" i="1" u="none" strike="noStrike" kern="0" cap="none" spc="0" normalizeH="0" baseline="0" noProof="0" dirty="0" err="1">
                <a:ln>
                  <a:noFill/>
                </a:ln>
                <a:solidFill>
                  <a:srgbClr val="C00000"/>
                </a:solidFill>
                <a:effectLst/>
                <a:uLnTx/>
                <a:uFillTx/>
                <a:latin typeface="Arial"/>
                <a:cs typeface="Times New Roman" pitchFamily="18" charset="0"/>
              </a:rPr>
              <a:t>trình</a:t>
            </a:r>
            <a:r>
              <a:rPr kumimoji="0" lang="en-US" altLang="en-US" sz="2400" b="1" i="1" u="none" strike="noStrike" kern="0" cap="none" spc="0" normalizeH="0" baseline="0" noProof="0" dirty="0">
                <a:ln>
                  <a:noFill/>
                </a:ln>
                <a:solidFill>
                  <a:srgbClr val="C00000"/>
                </a:solidFill>
                <a:effectLst/>
                <a:uLnTx/>
                <a:uFillTx/>
                <a:latin typeface="Arial"/>
                <a:cs typeface="Times New Roman" pitchFamily="18" charset="0"/>
              </a:rPr>
              <a:t> </a:t>
            </a:r>
            <a:r>
              <a:rPr lang="en-US" altLang="en-US" sz="2400" b="1" i="1" kern="0" dirty="0" err="1">
                <a:solidFill>
                  <a:srgbClr val="C00000"/>
                </a:solidFill>
                <a:latin typeface="Arial"/>
                <a:cs typeface="Times New Roman" pitchFamily="18" charset="0"/>
              </a:rPr>
              <a:t>Triết</a:t>
            </a:r>
            <a:r>
              <a:rPr lang="en-US" altLang="en-US" sz="2400" b="1" i="1" kern="0" dirty="0">
                <a:solidFill>
                  <a:srgbClr val="C00000"/>
                </a:solidFill>
                <a:latin typeface="Arial"/>
                <a:cs typeface="Times New Roman" pitchFamily="18" charset="0"/>
              </a:rPr>
              <a:t> </a:t>
            </a:r>
            <a:r>
              <a:rPr lang="en-US" altLang="en-US" sz="2400" b="1" i="1" kern="0" dirty="0" err="1">
                <a:solidFill>
                  <a:srgbClr val="C00000"/>
                </a:solidFill>
                <a:latin typeface="Arial"/>
                <a:cs typeface="Times New Roman" pitchFamily="18" charset="0"/>
              </a:rPr>
              <a:t>học</a:t>
            </a:r>
            <a:r>
              <a:rPr lang="en-US" altLang="en-US" sz="2400" b="1" i="1" kern="0" dirty="0">
                <a:solidFill>
                  <a:srgbClr val="C00000"/>
                </a:solidFill>
                <a:latin typeface="Arial"/>
                <a:cs typeface="Times New Roman" pitchFamily="18" charset="0"/>
              </a:rPr>
              <a:t> </a:t>
            </a:r>
            <a:r>
              <a:rPr lang="en-US" altLang="en-US" sz="2400" b="1" i="1" kern="0" dirty="0" err="1">
                <a:solidFill>
                  <a:srgbClr val="C00000"/>
                </a:solidFill>
                <a:latin typeface="Arial"/>
                <a:cs typeface="Times New Roman" pitchFamily="18" charset="0"/>
              </a:rPr>
              <a:t>Mác</a:t>
            </a:r>
            <a:r>
              <a:rPr lang="en-US" altLang="en-US" sz="2400" b="1" i="1" kern="0" dirty="0">
                <a:solidFill>
                  <a:srgbClr val="C00000"/>
                </a:solidFill>
                <a:latin typeface="Arial"/>
                <a:cs typeface="Times New Roman" pitchFamily="18" charset="0"/>
              </a:rPr>
              <a:t> - </a:t>
            </a:r>
            <a:r>
              <a:rPr lang="en-US" altLang="en-US" sz="2400" b="1" i="1" kern="0" dirty="0" err="1">
                <a:solidFill>
                  <a:srgbClr val="C00000"/>
                </a:solidFill>
                <a:latin typeface="Arial"/>
                <a:cs typeface="Times New Roman" pitchFamily="18" charset="0"/>
              </a:rPr>
              <a:t>Lênin</a:t>
            </a:r>
            <a:r>
              <a:rPr kumimoji="0" lang="en-US" altLang="en-US" sz="2400" b="1" i="1" u="none" strike="noStrike" kern="0" cap="none" spc="0" normalizeH="0" baseline="0" noProof="0" dirty="0">
                <a:ln>
                  <a:noFill/>
                </a:ln>
                <a:solidFill>
                  <a:srgbClr val="C00000"/>
                </a:solidFill>
                <a:effectLst/>
                <a:uLnTx/>
                <a:uFillTx/>
                <a:latin typeface="Arial"/>
                <a:cs typeface="Times New Roman" pitchFamily="18" charset="0"/>
              </a:rPr>
              <a:t> </a:t>
            </a:r>
            <a:r>
              <a:rPr kumimoji="0" lang="en-US" altLang="en-US" sz="2400" b="0" i="0" u="none" strike="noStrike" kern="0" cap="none" spc="0" normalizeH="0" baseline="0" noProof="0" dirty="0">
                <a:ln>
                  <a:noFill/>
                </a:ln>
                <a:solidFill>
                  <a:srgbClr val="000000"/>
                </a:solidFill>
                <a:effectLst/>
                <a:uLnTx/>
                <a:uFillTx/>
                <a:latin typeface="Arial"/>
                <a:cs typeface="Times New Roman" panose="02020603050405020304" pitchFamily="18" charset="0"/>
              </a:rPr>
              <a:t>(</a:t>
            </a:r>
            <a:r>
              <a:rPr kumimoji="0" lang="en-US" altLang="en-US" sz="2400" b="0" i="0" u="none" strike="noStrike" kern="0" cap="none" spc="0" normalizeH="0" baseline="0" noProof="0" dirty="0" err="1">
                <a:ln>
                  <a:noFill/>
                </a:ln>
                <a:solidFill>
                  <a:srgbClr val="000000"/>
                </a:solidFill>
                <a:effectLst/>
                <a:uLnTx/>
                <a:uFillTx/>
                <a:latin typeface="Arial"/>
                <a:cs typeface="Times New Roman" panose="02020603050405020304" pitchFamily="18" charset="0"/>
              </a:rPr>
              <a:t>Dành</a:t>
            </a:r>
            <a:r>
              <a:rPr kumimoji="0" lang="en-US" altLang="en-US" sz="2400" b="0" i="0" u="none" strike="noStrike" kern="0" cap="none" spc="0" normalizeH="0" baseline="0" noProof="0" dirty="0">
                <a:ln>
                  <a:noFill/>
                </a:ln>
                <a:solidFill>
                  <a:srgbClr val="000000"/>
                </a:solidFill>
                <a:effectLst/>
                <a:uLnTx/>
                <a:uFillTx/>
                <a:latin typeface="Arial"/>
                <a:cs typeface="Times New Roman" panose="02020603050405020304" pitchFamily="18" charset="0"/>
              </a:rPr>
              <a:t> </a:t>
            </a:r>
            <a:r>
              <a:rPr kumimoji="0" lang="en-US" altLang="en-US" sz="2400" b="0" i="0" u="none" strike="noStrike" kern="0" cap="none" spc="0" normalizeH="0" baseline="0" noProof="0" dirty="0" err="1">
                <a:ln>
                  <a:noFill/>
                </a:ln>
                <a:solidFill>
                  <a:srgbClr val="000000"/>
                </a:solidFill>
                <a:effectLst/>
                <a:uLnTx/>
                <a:uFillTx/>
                <a:latin typeface="Arial"/>
                <a:cs typeface="Times New Roman" panose="02020603050405020304" pitchFamily="18" charset="0"/>
              </a:rPr>
              <a:t>cho</a:t>
            </a:r>
            <a:r>
              <a:rPr kumimoji="0" lang="en-US" altLang="en-US" sz="2400" b="0" i="0" u="none" strike="noStrike" kern="0" cap="none" spc="0" normalizeH="0" baseline="0" noProof="0" dirty="0">
                <a:ln>
                  <a:noFill/>
                </a:ln>
                <a:solidFill>
                  <a:srgbClr val="000000"/>
                </a:solidFill>
                <a:effectLst/>
                <a:uLnTx/>
                <a:uFillTx/>
                <a:latin typeface="Arial"/>
                <a:cs typeface="Times New Roman" panose="02020603050405020304" pitchFamily="18" charset="0"/>
              </a:rPr>
              <a:t> </a:t>
            </a:r>
            <a:r>
              <a:rPr kumimoji="0" lang="en-US" altLang="en-US" sz="2400" b="0" i="0" u="none" strike="noStrike" kern="0" cap="none" spc="0" normalizeH="0" baseline="0" noProof="0" dirty="0" err="1">
                <a:ln>
                  <a:noFill/>
                </a:ln>
                <a:solidFill>
                  <a:srgbClr val="000000"/>
                </a:solidFill>
                <a:effectLst/>
                <a:uLnTx/>
                <a:uFillTx/>
                <a:latin typeface="Arial"/>
                <a:cs typeface="Times New Roman" panose="02020603050405020304" pitchFamily="18" charset="0"/>
              </a:rPr>
              <a:t>Bậc</a:t>
            </a:r>
            <a:r>
              <a:rPr kumimoji="0" lang="en-US" altLang="en-US" sz="2400" b="0" i="0" u="none" strike="noStrike" kern="0" cap="none" spc="0" normalizeH="0" baseline="0" noProof="0" dirty="0">
                <a:ln>
                  <a:noFill/>
                </a:ln>
                <a:solidFill>
                  <a:srgbClr val="000000"/>
                </a:solidFill>
                <a:effectLst/>
                <a:uLnTx/>
                <a:uFillTx/>
                <a:latin typeface="Arial"/>
                <a:cs typeface="Times New Roman" panose="02020603050405020304" pitchFamily="18" charset="0"/>
              </a:rPr>
              <a:t> ĐH – </a:t>
            </a:r>
            <a:r>
              <a:rPr kumimoji="0" lang="en-US" altLang="en-US" sz="2400" b="0" i="0" u="none" strike="noStrike" kern="0" cap="none" spc="0" normalizeH="0" baseline="0" noProof="0" dirty="0" err="1">
                <a:ln>
                  <a:noFill/>
                </a:ln>
                <a:solidFill>
                  <a:srgbClr val="000000"/>
                </a:solidFill>
                <a:effectLst/>
                <a:uLnTx/>
                <a:uFillTx/>
                <a:latin typeface="Arial"/>
                <a:cs typeface="Times New Roman" panose="02020603050405020304" pitchFamily="18" charset="0"/>
              </a:rPr>
              <a:t>không</a:t>
            </a:r>
            <a:r>
              <a:rPr kumimoji="0" lang="en-US" altLang="en-US" sz="2400" b="0" i="0" u="none" strike="noStrike" kern="0" cap="none" spc="0" normalizeH="0" baseline="0" noProof="0" dirty="0">
                <a:ln>
                  <a:noFill/>
                </a:ln>
                <a:solidFill>
                  <a:srgbClr val="000000"/>
                </a:solidFill>
                <a:effectLst/>
                <a:uLnTx/>
                <a:uFillTx/>
                <a:latin typeface="Arial"/>
                <a:cs typeface="Times New Roman" panose="02020603050405020304" pitchFamily="18" charset="0"/>
              </a:rPr>
              <a:t> </a:t>
            </a:r>
            <a:r>
              <a:rPr kumimoji="0" lang="en-US" altLang="en-US" sz="2400" b="0" i="0" u="none" strike="noStrike" kern="0" cap="none" spc="0" normalizeH="0" baseline="0" noProof="0" dirty="0" err="1">
                <a:ln>
                  <a:noFill/>
                </a:ln>
                <a:solidFill>
                  <a:srgbClr val="000000"/>
                </a:solidFill>
                <a:effectLst/>
                <a:uLnTx/>
                <a:uFillTx/>
                <a:latin typeface="Arial"/>
                <a:cs typeface="Times New Roman" panose="02020603050405020304" pitchFamily="18" charset="0"/>
              </a:rPr>
              <a:t>chuyên</a:t>
            </a:r>
            <a:r>
              <a:rPr kumimoji="0" lang="en-US" altLang="en-US" sz="2400" b="0" i="0" u="none" strike="noStrike" kern="0" cap="none" spc="0" normalizeH="0" baseline="0" noProof="0" dirty="0">
                <a:ln>
                  <a:noFill/>
                </a:ln>
                <a:solidFill>
                  <a:srgbClr val="000000"/>
                </a:solidFill>
                <a:effectLst/>
                <a:uLnTx/>
                <a:uFillTx/>
                <a:latin typeface="Arial"/>
                <a:cs typeface="Times New Roman" panose="02020603050405020304" pitchFamily="18" charset="0"/>
              </a:rPr>
              <a:t> </a:t>
            </a:r>
            <a:r>
              <a:rPr kumimoji="0" lang="en-US" altLang="en-US" sz="2400" b="0" i="0" u="none" strike="noStrike" kern="0" cap="none" spc="0" normalizeH="0" baseline="0" noProof="0" dirty="0" err="1">
                <a:ln>
                  <a:noFill/>
                </a:ln>
                <a:solidFill>
                  <a:srgbClr val="000000"/>
                </a:solidFill>
                <a:effectLst/>
                <a:uLnTx/>
                <a:uFillTx/>
                <a:latin typeface="Arial"/>
                <a:cs typeface="Times New Roman" panose="02020603050405020304" pitchFamily="18" charset="0"/>
              </a:rPr>
              <a:t>Lý</a:t>
            </a:r>
            <a:r>
              <a:rPr kumimoji="0" lang="en-US" altLang="en-US" sz="2400" b="0" i="0" u="none" strike="noStrike" kern="0" cap="none" spc="0" normalizeH="0" baseline="0" noProof="0" dirty="0">
                <a:ln>
                  <a:noFill/>
                </a:ln>
                <a:solidFill>
                  <a:srgbClr val="000000"/>
                </a:solidFill>
                <a:effectLst/>
                <a:uLnTx/>
                <a:uFillTx/>
                <a:latin typeface="Arial"/>
                <a:cs typeface="Times New Roman" panose="02020603050405020304" pitchFamily="18" charset="0"/>
              </a:rPr>
              <a:t> </a:t>
            </a:r>
            <a:r>
              <a:rPr kumimoji="0" lang="en-US" altLang="en-US" sz="2400" b="0" i="0" u="none" strike="noStrike" kern="0" cap="none" spc="0" normalizeH="0" baseline="0" noProof="0" dirty="0" err="1">
                <a:ln>
                  <a:noFill/>
                </a:ln>
                <a:solidFill>
                  <a:srgbClr val="000000"/>
                </a:solidFill>
                <a:effectLst/>
                <a:uLnTx/>
                <a:uFillTx/>
                <a:latin typeface="Arial"/>
                <a:cs typeface="Times New Roman" panose="02020603050405020304" pitchFamily="18" charset="0"/>
              </a:rPr>
              <a:t>luận</a:t>
            </a:r>
            <a:r>
              <a:rPr kumimoji="0" lang="en-US" altLang="en-US" sz="2400" b="0" i="0" u="none" strike="noStrike" kern="0" cap="none" spc="0" normalizeH="0" baseline="0" noProof="0" dirty="0">
                <a:ln>
                  <a:noFill/>
                </a:ln>
                <a:solidFill>
                  <a:srgbClr val="000000"/>
                </a:solidFill>
                <a:effectLst/>
                <a:uLnTx/>
                <a:uFillTx/>
                <a:latin typeface="Arial"/>
                <a:cs typeface="Times New Roman" panose="02020603050405020304" pitchFamily="18" charset="0"/>
              </a:rPr>
              <a:t> </a:t>
            </a:r>
            <a:r>
              <a:rPr kumimoji="0" lang="en-US" altLang="en-US" sz="2400" b="0" i="0" u="none" strike="noStrike" kern="0" cap="none" spc="0" normalizeH="0" baseline="0" noProof="0" dirty="0" err="1">
                <a:ln>
                  <a:noFill/>
                </a:ln>
                <a:solidFill>
                  <a:srgbClr val="000000"/>
                </a:solidFill>
                <a:effectLst/>
                <a:uLnTx/>
                <a:uFillTx/>
                <a:latin typeface="Arial"/>
                <a:cs typeface="Times New Roman" panose="02020603050405020304" pitchFamily="18" charset="0"/>
              </a:rPr>
              <a:t>chính</a:t>
            </a:r>
            <a:r>
              <a:rPr kumimoji="0" lang="en-US" altLang="en-US" sz="2400" b="0" i="0" u="none" strike="noStrike" kern="0" cap="none" spc="0" normalizeH="0" baseline="0" noProof="0" dirty="0">
                <a:ln>
                  <a:noFill/>
                </a:ln>
                <a:solidFill>
                  <a:srgbClr val="000000"/>
                </a:solidFill>
                <a:effectLst/>
                <a:uLnTx/>
                <a:uFillTx/>
                <a:latin typeface="Arial"/>
                <a:cs typeface="Times New Roman" panose="02020603050405020304" pitchFamily="18" charset="0"/>
              </a:rPr>
              <a:t> </a:t>
            </a:r>
            <a:r>
              <a:rPr kumimoji="0" lang="en-US" altLang="en-US" sz="2400" b="0" i="0" u="none" strike="noStrike" kern="0" cap="none" spc="0" normalizeH="0" baseline="0" noProof="0" dirty="0" err="1">
                <a:ln>
                  <a:noFill/>
                </a:ln>
                <a:solidFill>
                  <a:srgbClr val="000000"/>
                </a:solidFill>
                <a:effectLst/>
                <a:uLnTx/>
                <a:uFillTx/>
                <a:latin typeface="Arial"/>
                <a:cs typeface="Times New Roman" panose="02020603050405020304" pitchFamily="18" charset="0"/>
              </a:rPr>
              <a:t>trị</a:t>
            </a:r>
            <a:r>
              <a:rPr kumimoji="0" lang="en-US" altLang="en-US" sz="2400" b="0" i="0" u="none" strike="noStrike" kern="0" cap="none" spc="0" normalizeH="0" baseline="0" noProof="0" dirty="0">
                <a:ln>
                  <a:noFill/>
                </a:ln>
                <a:solidFill>
                  <a:srgbClr val="000000"/>
                </a:solidFill>
                <a:effectLst/>
                <a:uLnTx/>
                <a:uFillTx/>
                <a:latin typeface="Arial"/>
                <a:cs typeface="Times New Roman" panose="02020603050405020304" pitchFamily="18" charset="0"/>
              </a:rPr>
              <a:t>) NXB. CTQGST</a:t>
            </a:r>
          </a:p>
        </p:txBody>
      </p:sp>
      <p:sp>
        <p:nvSpPr>
          <p:cNvPr id="12" name="Rectangle 11">
            <a:extLst>
              <a:ext uri="{FF2B5EF4-FFF2-40B4-BE49-F238E27FC236}">
                <a16:creationId xmlns:a16="http://schemas.microsoft.com/office/drawing/2014/main" id="{E8673C4B-8635-4D43-8210-323D1F735872}"/>
              </a:ext>
            </a:extLst>
          </p:cNvPr>
          <p:cNvSpPr/>
          <p:nvPr/>
        </p:nvSpPr>
        <p:spPr>
          <a:xfrm>
            <a:off x="2678191" y="1865234"/>
            <a:ext cx="4336444" cy="523220"/>
          </a:xfrm>
          <a:prstGeom prst="rect">
            <a:avLst/>
          </a:prstGeom>
        </p:spPr>
        <p:txBody>
          <a:bodyPr wrap="none">
            <a:spAutoFit/>
          </a:bodyPr>
          <a:lstStyle/>
          <a:p>
            <a:pPr marR="0" lvl="0" defTabSz="914400" eaLnBrk="1" fontAlgn="auto" latinLnBrk="0" hangingPunct="1">
              <a:lnSpc>
                <a:spcPct val="100000"/>
              </a:lnSpc>
              <a:spcBef>
                <a:spcPts val="0"/>
              </a:spcBef>
              <a:spcAft>
                <a:spcPts val="0"/>
              </a:spcAft>
              <a:buClrTx/>
              <a:buSzTx/>
              <a:tabLst/>
              <a:defRPr/>
            </a:pPr>
            <a:r>
              <a:rPr kumimoji="0" lang="en-US" sz="2800" b="1" i="0" u="none" strike="noStrike" kern="0" cap="none" spc="0" normalizeH="0" baseline="0" noProof="0" dirty="0">
                <a:ln>
                  <a:noFill/>
                </a:ln>
                <a:solidFill>
                  <a:srgbClr val="0033CC"/>
                </a:solidFill>
                <a:effectLst/>
                <a:uLnTx/>
                <a:uFillTx/>
              </a:rPr>
              <a:t>1. </a:t>
            </a:r>
            <a:r>
              <a:rPr kumimoji="0" lang="en-US" sz="2800" b="1" i="0" u="none" strike="noStrike" kern="0" cap="none" spc="0" normalizeH="0" baseline="0" noProof="0" dirty="0" err="1">
                <a:ln>
                  <a:noFill/>
                </a:ln>
                <a:solidFill>
                  <a:srgbClr val="0033CC"/>
                </a:solidFill>
                <a:effectLst/>
                <a:uLnTx/>
                <a:uFillTx/>
              </a:rPr>
              <a:t>Sách</a:t>
            </a:r>
            <a:r>
              <a:rPr kumimoji="0" lang="en-US" sz="2800" b="1" i="0" u="none" strike="noStrike" kern="0" cap="none" spc="0" normalizeH="0" baseline="0" noProof="0" dirty="0">
                <a:ln>
                  <a:noFill/>
                </a:ln>
                <a:solidFill>
                  <a:srgbClr val="0033CC"/>
                </a:solidFill>
                <a:effectLst/>
                <a:uLnTx/>
                <a:uFillTx/>
              </a:rPr>
              <a:t>, </a:t>
            </a:r>
            <a:r>
              <a:rPr kumimoji="0" lang="en-US" sz="2800" b="1" i="0" u="none" strike="noStrike" kern="0" cap="none" spc="0" normalizeH="0" baseline="0" noProof="0" dirty="0" err="1">
                <a:ln>
                  <a:noFill/>
                </a:ln>
                <a:solidFill>
                  <a:srgbClr val="0033CC"/>
                </a:solidFill>
                <a:effectLst/>
                <a:uLnTx/>
                <a:uFillTx/>
              </a:rPr>
              <a:t>giáo</a:t>
            </a:r>
            <a:r>
              <a:rPr kumimoji="0" lang="en-US" sz="2800" b="1" i="0" u="none" strike="noStrike" kern="0" cap="none" spc="0" normalizeH="0" baseline="0" noProof="0" dirty="0">
                <a:ln>
                  <a:noFill/>
                </a:ln>
                <a:solidFill>
                  <a:srgbClr val="0033CC"/>
                </a:solidFill>
                <a:effectLst/>
                <a:uLnTx/>
                <a:uFillTx/>
              </a:rPr>
              <a:t> </a:t>
            </a:r>
            <a:r>
              <a:rPr kumimoji="0" lang="en-US" sz="2800" b="1" i="0" u="none" strike="noStrike" kern="0" cap="none" spc="0" normalizeH="0" baseline="0" noProof="0" dirty="0" err="1">
                <a:ln>
                  <a:noFill/>
                </a:ln>
                <a:solidFill>
                  <a:srgbClr val="0033CC"/>
                </a:solidFill>
                <a:effectLst/>
                <a:uLnTx/>
                <a:uFillTx/>
              </a:rPr>
              <a:t>trình</a:t>
            </a:r>
            <a:r>
              <a:rPr kumimoji="0" lang="en-US" sz="2800" b="1" i="0" u="none" strike="noStrike" kern="0" cap="none" spc="0" normalizeH="0" baseline="0" noProof="0" dirty="0">
                <a:ln>
                  <a:noFill/>
                </a:ln>
                <a:solidFill>
                  <a:srgbClr val="0033CC"/>
                </a:solidFill>
                <a:effectLst/>
                <a:uLnTx/>
                <a:uFillTx/>
              </a:rPr>
              <a:t> </a:t>
            </a:r>
            <a:r>
              <a:rPr kumimoji="0" lang="en-US" sz="2800" b="1" i="0" u="none" strike="noStrike" kern="0" cap="none" spc="0" normalizeH="0" baseline="0" noProof="0" dirty="0" err="1">
                <a:ln>
                  <a:noFill/>
                </a:ln>
                <a:solidFill>
                  <a:srgbClr val="0033CC"/>
                </a:solidFill>
                <a:effectLst/>
                <a:uLnTx/>
                <a:uFillTx/>
              </a:rPr>
              <a:t>chính</a:t>
            </a:r>
            <a:endParaRPr kumimoji="0" lang="en-US" sz="2800" b="1" i="0" u="none" strike="noStrike" kern="0" cap="none" spc="0" normalizeH="0" baseline="0" noProof="0" dirty="0">
              <a:ln>
                <a:noFill/>
              </a:ln>
              <a:solidFill>
                <a:srgbClr val="0033CC"/>
              </a:solidFill>
              <a:effectLst/>
              <a:uLnTx/>
              <a:uFillTx/>
            </a:endParaRPr>
          </a:p>
        </p:txBody>
      </p:sp>
      <p:sp>
        <p:nvSpPr>
          <p:cNvPr id="14" name="Rectangle 13"/>
          <p:cNvSpPr/>
          <p:nvPr/>
        </p:nvSpPr>
        <p:spPr>
          <a:xfrm>
            <a:off x="2678191" y="3163149"/>
            <a:ext cx="6096000" cy="824841"/>
          </a:xfrm>
          <a:prstGeom prst="rect">
            <a:avLst/>
          </a:prstGeom>
        </p:spPr>
        <p:txBody>
          <a:bodyPr>
            <a:spAutoFit/>
          </a:bodyPr>
          <a:lstStyle/>
          <a:p>
            <a:pPr algn="just" defTabSz="914400">
              <a:lnSpc>
                <a:spcPct val="170000"/>
              </a:lnSpc>
              <a:defRPr/>
            </a:pPr>
            <a:r>
              <a:rPr lang="pt-BR" altLang="en-US" sz="2800" b="1" dirty="0">
                <a:solidFill>
                  <a:srgbClr val="0033CC"/>
                </a:solidFill>
                <a:cs typeface="Times New Roman" panose="02020603050405020304" pitchFamily="18" charset="0"/>
              </a:rPr>
              <a:t>2. Tài liệu tham khảo </a:t>
            </a:r>
            <a:endParaRPr lang="en-US" altLang="en-US" sz="2800" dirty="0">
              <a:solidFill>
                <a:srgbClr val="0033CC"/>
              </a:solidFill>
              <a:cs typeface="Times New Roman" panose="02020603050405020304" pitchFamily="18" charset="0"/>
            </a:endParaRPr>
          </a:p>
        </p:txBody>
      </p:sp>
      <p:sp>
        <p:nvSpPr>
          <p:cNvPr id="2" name="Rectangle 1"/>
          <p:cNvSpPr/>
          <p:nvPr/>
        </p:nvSpPr>
        <p:spPr>
          <a:xfrm>
            <a:off x="2453847" y="4022748"/>
            <a:ext cx="8101426" cy="646331"/>
          </a:xfrm>
          <a:prstGeom prst="rect">
            <a:avLst/>
          </a:prstGeom>
        </p:spPr>
        <p:txBody>
          <a:bodyPr wrap="square">
            <a:spAutoFit/>
          </a:bodyPr>
          <a:lstStyle/>
          <a:p>
            <a:r>
              <a:rPr lang="en-US" dirty="0">
                <a:solidFill>
                  <a:srgbClr val="000000"/>
                </a:solidFill>
              </a:rPr>
              <a:t>- </a:t>
            </a:r>
            <a:r>
              <a:rPr lang="vi-VN" dirty="0">
                <a:solidFill>
                  <a:srgbClr val="000000"/>
                </a:solidFill>
              </a:rPr>
              <a:t>Bộ Giáo dục và Đào tạo, </a:t>
            </a:r>
            <a:r>
              <a:rPr lang="vi-VN" b="1" i="1" dirty="0">
                <a:solidFill>
                  <a:srgbClr val="C00000"/>
                </a:solidFill>
              </a:rPr>
              <a:t>Giáo trình Những Nguyên lý cơ bản của Chủ nghĩa Mác-Lênin,</a:t>
            </a:r>
            <a:r>
              <a:rPr lang="vi-VN" dirty="0"/>
              <a:t> </a:t>
            </a:r>
            <a:r>
              <a:rPr lang="vi-VN" dirty="0">
                <a:solidFill>
                  <a:srgbClr val="000000"/>
                </a:solidFill>
              </a:rPr>
              <a:t>Nxb.Chính trị quốc gia, Hà Nội, 2014</a:t>
            </a:r>
            <a:r>
              <a:rPr lang="vi-VN" dirty="0"/>
              <a:t>.</a:t>
            </a:r>
          </a:p>
        </p:txBody>
      </p:sp>
      <p:sp>
        <p:nvSpPr>
          <p:cNvPr id="16" name="Rectangle 15"/>
          <p:cNvSpPr/>
          <p:nvPr/>
        </p:nvSpPr>
        <p:spPr>
          <a:xfrm>
            <a:off x="2453847" y="4992765"/>
            <a:ext cx="7560513" cy="923330"/>
          </a:xfrm>
          <a:prstGeom prst="rect">
            <a:avLst/>
          </a:prstGeom>
        </p:spPr>
        <p:txBody>
          <a:bodyPr wrap="square">
            <a:spAutoFit/>
          </a:bodyPr>
          <a:lstStyle/>
          <a:p>
            <a:pPr algn="just"/>
            <a:r>
              <a:rPr lang="vi-VN" dirty="0"/>
              <a:t> </a:t>
            </a:r>
            <a:r>
              <a:rPr lang="en-US" dirty="0">
                <a:solidFill>
                  <a:srgbClr val="000000"/>
                </a:solidFill>
              </a:rPr>
              <a:t>- </a:t>
            </a:r>
            <a:r>
              <a:rPr lang="vi-VN" dirty="0">
                <a:solidFill>
                  <a:srgbClr val="000000"/>
                </a:solidFill>
              </a:rPr>
              <a:t>Hội đồng Trung ương chỉ đạo biên soạn giáo trình quốc gia các bộ môn khoa học Mác – Lênin, </a:t>
            </a:r>
            <a:r>
              <a:rPr lang="vi-VN" b="1" i="1" dirty="0">
                <a:solidFill>
                  <a:srgbClr val="C00000"/>
                </a:solidFill>
              </a:rPr>
              <a:t>Giáo trình Triết học Mác-Lênin, Nxb.Chính trị quốc gia</a:t>
            </a:r>
            <a:r>
              <a:rPr lang="vi-VN" dirty="0">
                <a:solidFill>
                  <a:srgbClr val="000000"/>
                </a:solidFill>
              </a:rPr>
              <a:t>, Hà Nội</a:t>
            </a:r>
            <a:r>
              <a:rPr lang="vi-VN">
                <a:solidFill>
                  <a:srgbClr val="000000"/>
                </a:solidFill>
              </a:rPr>
              <a:t>, 20</a:t>
            </a:r>
            <a:r>
              <a:rPr lang="en-US">
                <a:solidFill>
                  <a:srgbClr val="000000"/>
                </a:solidFill>
              </a:rPr>
              <a:t>21</a:t>
            </a:r>
            <a:r>
              <a:rPr lang="vi-VN">
                <a:solidFill>
                  <a:srgbClr val="000000"/>
                </a:solidFill>
              </a:rPr>
              <a:t>. </a:t>
            </a:r>
            <a:endParaRPr lang="vi-VN" dirty="0">
              <a:solidFill>
                <a:srgbClr val="000000"/>
              </a:solidFill>
            </a:endParaRPr>
          </a:p>
        </p:txBody>
      </p:sp>
      <p:pic>
        <p:nvPicPr>
          <p:cNvPr id="15"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4137112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000" fill="hold"/>
                                        <p:tgtEl>
                                          <p:spTgt spid="6"/>
                                        </p:tgtEl>
                                        <p:attrNameLst>
                                          <p:attrName>ppt_w</p:attrName>
                                        </p:attrNameLst>
                                      </p:cBhvr>
                                      <p:tavLst>
                                        <p:tav tm="0">
                                          <p:val>
                                            <p:fltVal val="0"/>
                                          </p:val>
                                        </p:tav>
                                        <p:tav tm="100000">
                                          <p:val>
                                            <p:strVal val="#ppt_w"/>
                                          </p:val>
                                        </p:tav>
                                      </p:tavLst>
                                    </p:anim>
                                    <p:anim calcmode="lin" valueType="num">
                                      <p:cBhvr>
                                        <p:cTn id="8" dur="1000" fill="hold"/>
                                        <p:tgtEl>
                                          <p:spTgt spid="6"/>
                                        </p:tgtEl>
                                        <p:attrNameLst>
                                          <p:attrName>ppt_h</p:attrName>
                                        </p:attrNameLst>
                                      </p:cBhvr>
                                      <p:tavLst>
                                        <p:tav tm="0">
                                          <p:val>
                                            <p:fltVal val="0"/>
                                          </p:val>
                                        </p:tav>
                                        <p:tav tm="100000">
                                          <p:val>
                                            <p:strVal val="#ppt_h"/>
                                          </p:val>
                                        </p:tav>
                                      </p:tavLst>
                                    </p:anim>
                                    <p:anim calcmode="lin" valueType="num">
                                      <p:cBhvr>
                                        <p:cTn id="9" dur="1000" fill="hold"/>
                                        <p:tgtEl>
                                          <p:spTgt spid="6"/>
                                        </p:tgtEl>
                                        <p:attrNameLst>
                                          <p:attrName>style.rotation</p:attrName>
                                        </p:attrNameLst>
                                      </p:cBhvr>
                                      <p:tavLst>
                                        <p:tav tm="0">
                                          <p:val>
                                            <p:fltVal val="90"/>
                                          </p:val>
                                        </p:tav>
                                        <p:tav tm="100000">
                                          <p:val>
                                            <p:fltVal val="0"/>
                                          </p:val>
                                        </p:tav>
                                      </p:tavLst>
                                    </p:anim>
                                    <p:animEffect transition="in" filter="fade">
                                      <p:cBhvr>
                                        <p:cTn id="10" dur="1000"/>
                                        <p:tgtEl>
                                          <p:spTgt spid="6"/>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4" fill="hold" grpId="0" nodeType="click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wipe(down)">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6" presetClass="entr" presetSubtype="16" fill="hold" grpId="0" nodeType="click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circle(in)">
                                      <p:cBhvr>
                                        <p:cTn id="20" dur="2000"/>
                                        <p:tgtEl>
                                          <p:spTgt spid="11"/>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4" fill="hold" grpId="0" nodeType="clickEffect">
                                  <p:stCondLst>
                                    <p:cond delay="0"/>
                                  </p:stCondLst>
                                  <p:childTnLst>
                                    <p:set>
                                      <p:cBhvr>
                                        <p:cTn id="24" dur="1" fill="hold">
                                          <p:stCondLst>
                                            <p:cond delay="0"/>
                                          </p:stCondLst>
                                        </p:cTn>
                                        <p:tgtEl>
                                          <p:spTgt spid="14"/>
                                        </p:tgtEl>
                                        <p:attrNameLst>
                                          <p:attrName>style.visibility</p:attrName>
                                        </p:attrNameLst>
                                      </p:cBhvr>
                                      <p:to>
                                        <p:strVal val="visible"/>
                                      </p:to>
                                    </p:set>
                                    <p:animEffect transition="in" filter="wipe(down)">
                                      <p:cBhvr>
                                        <p:cTn id="25" dur="500"/>
                                        <p:tgtEl>
                                          <p:spTgt spid="14"/>
                                        </p:tgtEl>
                                      </p:cBhvr>
                                    </p:animEffect>
                                  </p:childTnLst>
                                </p:cTn>
                              </p:par>
                            </p:childTnLst>
                          </p:cTn>
                        </p:par>
                      </p:childTnLst>
                    </p:cTn>
                  </p:par>
                  <p:par>
                    <p:cTn id="26" fill="hold">
                      <p:stCondLst>
                        <p:cond delay="indefinite"/>
                      </p:stCondLst>
                      <p:childTnLst>
                        <p:par>
                          <p:cTn id="27" fill="hold">
                            <p:stCondLst>
                              <p:cond delay="0"/>
                            </p:stCondLst>
                            <p:childTnLst>
                              <p:par>
                                <p:cTn id="28" presetID="6" presetClass="entr" presetSubtype="16" fill="hold" grpId="0" nodeType="clickEffect">
                                  <p:stCondLst>
                                    <p:cond delay="0"/>
                                  </p:stCondLst>
                                  <p:childTnLst>
                                    <p:set>
                                      <p:cBhvr>
                                        <p:cTn id="29" dur="1" fill="hold">
                                          <p:stCondLst>
                                            <p:cond delay="0"/>
                                          </p:stCondLst>
                                        </p:cTn>
                                        <p:tgtEl>
                                          <p:spTgt spid="2"/>
                                        </p:tgtEl>
                                        <p:attrNameLst>
                                          <p:attrName>style.visibility</p:attrName>
                                        </p:attrNameLst>
                                      </p:cBhvr>
                                      <p:to>
                                        <p:strVal val="visible"/>
                                      </p:to>
                                    </p:set>
                                    <p:animEffect transition="in" filter="circle(in)">
                                      <p:cBhvr>
                                        <p:cTn id="30" dur="2000"/>
                                        <p:tgtEl>
                                          <p:spTgt spid="2"/>
                                        </p:tgtEl>
                                      </p:cBhvr>
                                    </p:animEffect>
                                  </p:childTnLst>
                                </p:cTn>
                              </p:par>
                              <p:par>
                                <p:cTn id="31" presetID="6" presetClass="entr" presetSubtype="16" fill="hold" grpId="0" nodeType="with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circle(in)">
                                      <p:cBhvr>
                                        <p:cTn id="33" dur="20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1" grpId="0"/>
      <p:bldP spid="12" grpId="0"/>
      <p:bldP spid="14" grpId="0"/>
      <p:bldP spid="2" grpId="0"/>
      <p:bldP spid="16"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58" name="Picture 2" descr="Cute Floral Templates Border &amp;amp; Frames Flowers Green Backgrounds for  Powerpoint Templates - PPT Backgrounds">
            <a:extLst>
              <a:ext uri="{FF2B5EF4-FFF2-40B4-BE49-F238E27FC236}">
                <a16:creationId xmlns:a16="http://schemas.microsoft.com/office/drawing/2014/main" id="{9167A3C2-3A03-4724-A4F4-E1A06C45CBA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13679"/>
            <a:ext cx="8281115" cy="6857999"/>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5"/>
          <p:cNvSpPr>
            <a:spLocks noChangeArrowheads="1"/>
          </p:cNvSpPr>
          <p:nvPr/>
        </p:nvSpPr>
        <p:spPr bwMode="auto">
          <a:xfrm>
            <a:off x="2954675" y="886156"/>
            <a:ext cx="7105211"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r>
              <a:rPr lang="en-US" altLang="en-US" b="1" dirty="0">
                <a:solidFill>
                  <a:srgbClr val="FF0000"/>
                </a:solidFill>
                <a:latin typeface="Times New Roman" panose="02020603050405020304" pitchFamily="18" charset="0"/>
                <a:ea typeface="Arial Unicode MS"/>
              </a:rPr>
              <a:t>ĐÁNH GIÁ MÔN HỌC</a:t>
            </a:r>
          </a:p>
        </p:txBody>
      </p:sp>
      <p:graphicFrame>
        <p:nvGraphicFramePr>
          <p:cNvPr id="7" name="Table 6">
            <a:extLst>
              <a:ext uri="{FF2B5EF4-FFF2-40B4-BE49-F238E27FC236}">
                <a16:creationId xmlns:a16="http://schemas.microsoft.com/office/drawing/2014/main" id="{1169B23F-0C13-2504-6549-02477595C4A6}"/>
              </a:ext>
            </a:extLst>
          </p:cNvPr>
          <p:cNvGraphicFramePr>
            <a:graphicFrameLocks noGrp="1"/>
          </p:cNvGraphicFramePr>
          <p:nvPr>
            <p:extLst>
              <p:ext uri="{D42A27DB-BD31-4B8C-83A1-F6EECF244321}">
                <p14:modId xmlns:p14="http://schemas.microsoft.com/office/powerpoint/2010/main" val="4283403555"/>
              </p:ext>
            </p:extLst>
          </p:nvPr>
        </p:nvGraphicFramePr>
        <p:xfrm>
          <a:off x="3104918" y="3191912"/>
          <a:ext cx="8804280" cy="1662609"/>
        </p:xfrm>
        <a:graphic>
          <a:graphicData uri="http://schemas.openxmlformats.org/drawingml/2006/table">
            <a:tbl>
              <a:tblPr/>
              <a:tblGrid>
                <a:gridCol w="1512513">
                  <a:extLst>
                    <a:ext uri="{9D8B030D-6E8A-4147-A177-3AD203B41FA5}">
                      <a16:colId xmlns:a16="http://schemas.microsoft.com/office/drawing/2014/main" val="20000"/>
                    </a:ext>
                  </a:extLst>
                </a:gridCol>
                <a:gridCol w="2363941">
                  <a:extLst>
                    <a:ext uri="{9D8B030D-6E8A-4147-A177-3AD203B41FA5}">
                      <a16:colId xmlns:a16="http://schemas.microsoft.com/office/drawing/2014/main" val="20001"/>
                    </a:ext>
                  </a:extLst>
                </a:gridCol>
                <a:gridCol w="1519717">
                  <a:extLst>
                    <a:ext uri="{9D8B030D-6E8A-4147-A177-3AD203B41FA5}">
                      <a16:colId xmlns:a16="http://schemas.microsoft.com/office/drawing/2014/main" val="20002"/>
                    </a:ext>
                  </a:extLst>
                </a:gridCol>
                <a:gridCol w="2060717">
                  <a:extLst>
                    <a:ext uri="{9D8B030D-6E8A-4147-A177-3AD203B41FA5}">
                      <a16:colId xmlns:a16="http://schemas.microsoft.com/office/drawing/2014/main" val="20003"/>
                    </a:ext>
                  </a:extLst>
                </a:gridCol>
                <a:gridCol w="1347392">
                  <a:extLst>
                    <a:ext uri="{9D8B030D-6E8A-4147-A177-3AD203B41FA5}">
                      <a16:colId xmlns:a16="http://schemas.microsoft.com/office/drawing/2014/main" val="20004"/>
                    </a:ext>
                  </a:extLst>
                </a:gridCol>
              </a:tblGrid>
              <a:tr h="1662609">
                <a:tc>
                  <a:txBody>
                    <a:bodyPr/>
                    <a:lstStyle>
                      <a:lvl1pPr marL="0" marR="0" algn="l" defTabSz="914423" rtl="0" eaLnBrk="1" latinLnBrk="0" hangingPunct="1">
                        <a:lnSpc>
                          <a:spcPct val="100000"/>
                        </a:lnSpc>
                        <a:spcBef>
                          <a:spcPts val="575"/>
                        </a:spcBef>
                        <a:spcAft>
                          <a:spcPts val="0"/>
                        </a:spcAft>
                        <a:buClr>
                          <a:schemeClr val="accent1"/>
                        </a:buClr>
                        <a:buSzPct val="85000"/>
                        <a:buFont typeface="Wingdings 2" panose="05020102010507070707" pitchFamily="18" charset="2"/>
                        <a:tabLst>
                          <a:tab pos="152400" algn="l"/>
                        </a:tabLst>
                        <a:defRPr sz="2200" b="0" i="0" u="none" strike="noStrike" kern="1200" cap="none">
                          <a:solidFill>
                            <a:schemeClr val="tx1"/>
                          </a:solidFill>
                          <a:latin typeface="Perpetua" panose="02020502060401020303" pitchFamily="18" charset="0"/>
                          <a:ea typeface=""/>
                          <a:cs typeface=""/>
                          <a:sym typeface="Arial"/>
                        </a:defRPr>
                      </a:lvl1pPr>
                      <a:lvl2pPr marL="742950" marR="0" indent="-285750" algn="l" defTabSz="914423" rtl="0" eaLnBrk="1" latinLnBrk="0" hangingPunct="1">
                        <a:lnSpc>
                          <a:spcPct val="100000"/>
                        </a:lnSpc>
                        <a:spcBef>
                          <a:spcPts val="375"/>
                        </a:spcBef>
                        <a:spcAft>
                          <a:spcPts val="0"/>
                        </a:spcAft>
                        <a:buClr>
                          <a:schemeClr val="accent2"/>
                        </a:buClr>
                        <a:buSzPct val="85000"/>
                        <a:buFont typeface="Wingdings 2" panose="05020102010507070707" pitchFamily="18" charset="2"/>
                        <a:tabLst>
                          <a:tab pos="152400" algn="l"/>
                        </a:tabLst>
                        <a:defRPr sz="2000" b="0" i="0" u="none" strike="noStrike" kern="1200" cap="none">
                          <a:solidFill>
                            <a:schemeClr val="tx1"/>
                          </a:solidFill>
                          <a:latin typeface="Perpetua" panose="02020502060401020303" pitchFamily="18" charset="0"/>
                          <a:ea typeface=""/>
                          <a:cs typeface=""/>
                          <a:sym typeface="Arial"/>
                        </a:defRPr>
                      </a:lvl2pPr>
                      <a:lvl3pPr marL="1143000" marR="0" indent="-228600" algn="l" defTabSz="914423" rtl="0" eaLnBrk="1" latinLnBrk="0" hangingPunct="1">
                        <a:lnSpc>
                          <a:spcPct val="100000"/>
                        </a:lnSpc>
                        <a:spcBef>
                          <a:spcPts val="375"/>
                        </a:spcBef>
                        <a:spcAft>
                          <a:spcPts val="0"/>
                        </a:spcAft>
                        <a:buClr>
                          <a:srgbClr val="E6B1AB"/>
                        </a:buClr>
                        <a:buSzPct val="85000"/>
                        <a:buFont typeface="Wingdings 2" panose="05020102010507070707" pitchFamily="18" charset="2"/>
                        <a:tabLst>
                          <a:tab pos="152400" algn="l"/>
                        </a:tabLst>
                        <a:defRPr sz="1800" b="0" i="0" u="none" strike="noStrike" kern="1200" cap="none">
                          <a:solidFill>
                            <a:schemeClr val="tx1"/>
                          </a:solidFill>
                          <a:latin typeface="Perpetua" panose="02020502060401020303" pitchFamily="18" charset="0"/>
                          <a:ea typeface=""/>
                          <a:cs typeface=""/>
                          <a:sym typeface="Arial"/>
                        </a:defRPr>
                      </a:lvl3pPr>
                      <a:lvl4pPr marL="1600200" marR="0" indent="-228600" algn="l" defTabSz="914423" rtl="0" eaLnBrk="1" latinLnBrk="0" hangingPunct="1">
                        <a:lnSpc>
                          <a:spcPct val="100000"/>
                        </a:lnSpc>
                        <a:spcBef>
                          <a:spcPts val="375"/>
                        </a:spcBef>
                        <a:spcAft>
                          <a:spcPts val="0"/>
                        </a:spcAft>
                        <a:buClr>
                          <a:srgbClr val="A28E6A"/>
                        </a:buClr>
                        <a:buSzPct val="80000"/>
                        <a:buFont typeface="Wingdings 2" panose="05020102010507070707" pitchFamily="18" charset="2"/>
                        <a:tabLst>
                          <a:tab pos="152400" algn="l"/>
                        </a:tabLst>
                        <a:defRPr sz="1800" b="0" i="0" u="none" strike="noStrike" kern="1200" cap="none">
                          <a:solidFill>
                            <a:schemeClr val="tx1"/>
                          </a:solidFill>
                          <a:latin typeface="Perpetua" panose="02020502060401020303" pitchFamily="18" charset="0"/>
                          <a:ea typeface=""/>
                          <a:cs typeface=""/>
                          <a:sym typeface="Arial"/>
                        </a:defRPr>
                      </a:lvl4pPr>
                      <a:lvl5pPr marL="2057400" marR="0" indent="-228600" algn="l" defTabSz="914423" rtl="0" eaLnBrk="1" latinLnBrk="0" hangingPunct="1">
                        <a:lnSpc>
                          <a:spcPct val="100000"/>
                        </a:lnSpc>
                        <a:spcBef>
                          <a:spcPts val="375"/>
                        </a:spcBef>
                        <a:spcAft>
                          <a:spcPts val="0"/>
                        </a:spcAft>
                        <a:buClr>
                          <a:srgbClr val="A28E6A"/>
                        </a:buClr>
                        <a:buFont typeface="Arial"/>
                        <a:tabLst>
                          <a:tab pos="152400" algn="l"/>
                        </a:tabLst>
                        <a:defRPr sz="1800" b="0" i="0" u="none" strike="noStrike" kern="1200" cap="none">
                          <a:solidFill>
                            <a:schemeClr val="tx1"/>
                          </a:solidFill>
                          <a:latin typeface="Perpetua" panose="02020502060401020303" pitchFamily="18" charset="0"/>
                          <a:ea typeface=""/>
                          <a:cs typeface=""/>
                          <a:sym typeface="Arial"/>
                        </a:defRPr>
                      </a:lvl5pPr>
                      <a:lvl6pPr marL="2514600" marR="0" indent="-228600" algn="l" defTabSz="914423" rtl="0" eaLnBrk="1" fontAlgn="base" latinLnBrk="0" hangingPunct="1">
                        <a:lnSpc>
                          <a:spcPct val="100000"/>
                        </a:lnSpc>
                        <a:spcBef>
                          <a:spcPts val="375"/>
                        </a:spcBef>
                        <a:spcAft>
                          <a:spcPct val="0"/>
                        </a:spcAft>
                        <a:buClr>
                          <a:srgbClr val="A28E6A"/>
                        </a:buClr>
                        <a:buFont typeface="Arial"/>
                        <a:tabLst>
                          <a:tab pos="152400" algn="l"/>
                        </a:tabLst>
                        <a:defRPr sz="1800" b="0" i="0" u="none" strike="noStrike" kern="1200" cap="none">
                          <a:solidFill>
                            <a:schemeClr val="tx1"/>
                          </a:solidFill>
                          <a:latin typeface="Perpetua" panose="02020502060401020303" pitchFamily="18" charset="0"/>
                          <a:ea typeface=""/>
                          <a:cs typeface=""/>
                          <a:sym typeface="Arial"/>
                        </a:defRPr>
                      </a:lvl6pPr>
                      <a:lvl7pPr marL="2971800" marR="0" indent="-228600" algn="l" defTabSz="914423" rtl="0" eaLnBrk="1" fontAlgn="base" latinLnBrk="0" hangingPunct="1">
                        <a:lnSpc>
                          <a:spcPct val="100000"/>
                        </a:lnSpc>
                        <a:spcBef>
                          <a:spcPts val="375"/>
                        </a:spcBef>
                        <a:spcAft>
                          <a:spcPct val="0"/>
                        </a:spcAft>
                        <a:buClr>
                          <a:srgbClr val="A28E6A"/>
                        </a:buClr>
                        <a:buFont typeface="Arial"/>
                        <a:tabLst>
                          <a:tab pos="152400" algn="l"/>
                        </a:tabLst>
                        <a:defRPr sz="1800" b="0" i="0" u="none" strike="noStrike" kern="1200" cap="none">
                          <a:solidFill>
                            <a:schemeClr val="tx1"/>
                          </a:solidFill>
                          <a:latin typeface="Perpetua" panose="02020502060401020303" pitchFamily="18" charset="0"/>
                          <a:ea typeface=""/>
                          <a:cs typeface=""/>
                          <a:sym typeface="Arial"/>
                        </a:defRPr>
                      </a:lvl7pPr>
                      <a:lvl8pPr marL="3429000" marR="0" indent="-228600" algn="l" defTabSz="914423" rtl="0" eaLnBrk="1" fontAlgn="base" latinLnBrk="0" hangingPunct="1">
                        <a:lnSpc>
                          <a:spcPct val="100000"/>
                        </a:lnSpc>
                        <a:spcBef>
                          <a:spcPts val="375"/>
                        </a:spcBef>
                        <a:spcAft>
                          <a:spcPct val="0"/>
                        </a:spcAft>
                        <a:buClr>
                          <a:srgbClr val="A28E6A"/>
                        </a:buClr>
                        <a:buFont typeface="Arial"/>
                        <a:tabLst>
                          <a:tab pos="152400" algn="l"/>
                        </a:tabLst>
                        <a:defRPr sz="1800" b="0" i="0" u="none" strike="noStrike" kern="1200" cap="none">
                          <a:solidFill>
                            <a:schemeClr val="tx1"/>
                          </a:solidFill>
                          <a:latin typeface="Perpetua" panose="02020502060401020303" pitchFamily="18" charset="0"/>
                          <a:ea typeface=""/>
                          <a:cs typeface=""/>
                          <a:sym typeface="Arial"/>
                        </a:defRPr>
                      </a:lvl8pPr>
                      <a:lvl9pPr marL="3886200" marR="0" indent="-228600" algn="l" defTabSz="914423" rtl="0" eaLnBrk="1" fontAlgn="base" latinLnBrk="0" hangingPunct="1">
                        <a:lnSpc>
                          <a:spcPct val="100000"/>
                        </a:lnSpc>
                        <a:spcBef>
                          <a:spcPts val="375"/>
                        </a:spcBef>
                        <a:spcAft>
                          <a:spcPct val="0"/>
                        </a:spcAft>
                        <a:buClr>
                          <a:srgbClr val="A28E6A"/>
                        </a:buClr>
                        <a:buFont typeface="Arial"/>
                        <a:tabLst>
                          <a:tab pos="152400" algn="l"/>
                        </a:tabLst>
                        <a:defRPr sz="1800" b="0" i="0" u="none" strike="noStrike" kern="1200" cap="none">
                          <a:solidFill>
                            <a:schemeClr val="tx1"/>
                          </a:solidFill>
                          <a:latin typeface="Perpetua" panose="02020502060401020303" pitchFamily="18" charset="0"/>
                          <a:ea typeface=""/>
                          <a:cs typeface=""/>
                          <a:sym typeface="Arial"/>
                        </a:defRPr>
                      </a:lvl9pPr>
                    </a:lstStyle>
                    <a:p>
                      <a:pPr marL="0" marR="0" lvl="0" indent="0" algn="ctr" defTabSz="914400" rtl="0" eaLnBrk="1" fontAlgn="base" latinLnBrk="0" hangingPunct="1">
                        <a:lnSpc>
                          <a:spcPct val="100000"/>
                        </a:lnSpc>
                        <a:spcBef>
                          <a:spcPts val="600"/>
                        </a:spcBef>
                        <a:spcAft>
                          <a:spcPts val="600"/>
                        </a:spcAft>
                        <a:buClrTx/>
                        <a:buSzTx/>
                        <a:buFontTx/>
                        <a:buNone/>
                        <a:tabLst>
                          <a:tab pos="152400" algn="l"/>
                        </a:tabLst>
                      </a:pPr>
                      <a:r>
                        <a:rPr kumimoji="0" lang="en-US" sz="2400" b="1" i="0" u="none" strike="noStrike" cap="none" normalizeH="0" baseline="0" dirty="0" err="1">
                          <a:ln>
                            <a:noFill/>
                          </a:ln>
                          <a:solidFill>
                            <a:srgbClr val="FFFFFF"/>
                          </a:solidFill>
                          <a:effectLst/>
                          <a:latin typeface="Times New Roman" panose="02020603050405020304" pitchFamily="18" charset="0"/>
                          <a:cs typeface="Times New Roman" panose="02020603050405020304" pitchFamily="18" charset="0"/>
                        </a:rPr>
                        <a:t>Chuyên</a:t>
                      </a:r>
                      <a:r>
                        <a:rPr kumimoji="0" lang="en-US" sz="2400" b="1" i="0" u="none" strike="noStrike" cap="none" normalizeH="0" baseline="0" dirty="0">
                          <a:ln>
                            <a:noFill/>
                          </a:ln>
                          <a:solidFill>
                            <a:srgbClr val="FFFFFF"/>
                          </a:solidFill>
                          <a:effectLst/>
                          <a:latin typeface="Times New Roman" panose="02020603050405020304" pitchFamily="18" charset="0"/>
                          <a:cs typeface="Times New Roman" panose="02020603050405020304" pitchFamily="18" charset="0"/>
                        </a:rPr>
                        <a:t> </a:t>
                      </a:r>
                      <a:r>
                        <a:rPr kumimoji="0" lang="en-US" sz="2400" b="1" i="0" u="none" strike="noStrike" cap="none" normalizeH="0" baseline="0" dirty="0" err="1">
                          <a:ln>
                            <a:noFill/>
                          </a:ln>
                          <a:solidFill>
                            <a:srgbClr val="FFFFFF"/>
                          </a:solidFill>
                          <a:effectLst/>
                          <a:latin typeface="Times New Roman" panose="02020603050405020304" pitchFamily="18" charset="0"/>
                          <a:cs typeface="Times New Roman" panose="02020603050405020304" pitchFamily="18" charset="0"/>
                        </a:rPr>
                        <a:t>cần</a:t>
                      </a:r>
                      <a:endParaRPr kumimoji="0" lang="en-US" sz="2400" b="1" i="0" u="none" strike="noStrike" cap="none" normalizeH="0" baseline="0" dirty="0">
                        <a:ln>
                          <a:noFill/>
                        </a:ln>
                        <a:solidFill>
                          <a:srgbClr val="FFFFFF"/>
                        </a:solidFill>
                        <a:effectLst/>
                        <a:latin typeface="Times New Roman" panose="02020603050405020304" pitchFamily="18" charset="0"/>
                        <a:cs typeface="Times New Roman" panose="02020603050405020304" pitchFamily="18" charset="0"/>
                      </a:endParaRPr>
                    </a:p>
                    <a:p>
                      <a:pPr marL="0" marR="0" lvl="0" indent="0" algn="ctr" defTabSz="914400" rtl="0" eaLnBrk="1" fontAlgn="base" latinLnBrk="0" hangingPunct="1">
                        <a:lnSpc>
                          <a:spcPct val="100000"/>
                        </a:lnSpc>
                        <a:spcBef>
                          <a:spcPts val="600"/>
                        </a:spcBef>
                        <a:spcAft>
                          <a:spcPts val="600"/>
                        </a:spcAft>
                        <a:buClrTx/>
                        <a:buSzTx/>
                        <a:buFontTx/>
                        <a:buNone/>
                        <a:tabLst>
                          <a:tab pos="152400" algn="l"/>
                        </a:tabLst>
                      </a:pPr>
                      <a:r>
                        <a:rPr kumimoji="0" lang="en-US" sz="2400" b="1" i="0" u="none" strike="noStrike" cap="none" normalizeH="0" baseline="0" dirty="0">
                          <a:ln>
                            <a:noFill/>
                          </a:ln>
                          <a:solidFill>
                            <a:srgbClr val="FFFFFF"/>
                          </a:solidFill>
                          <a:effectLst/>
                          <a:latin typeface="Times New Roman" panose="02020603050405020304" pitchFamily="18" charset="0"/>
                          <a:cs typeface="Times New Roman" panose="02020603050405020304" pitchFamily="18" charset="0"/>
                        </a:rPr>
                        <a:t>(</a:t>
                      </a:r>
                      <a:r>
                        <a:rPr kumimoji="0" lang="vi-VN" sz="2400" b="1" i="0" u="none" strike="noStrike" cap="none" normalizeH="0" baseline="0" dirty="0">
                          <a:ln>
                            <a:noFill/>
                          </a:ln>
                          <a:solidFill>
                            <a:srgbClr val="FFFFFF"/>
                          </a:solidFill>
                          <a:effectLst/>
                          <a:latin typeface="Times New Roman" panose="02020603050405020304" pitchFamily="18" charset="0"/>
                          <a:cs typeface="Times New Roman" panose="02020603050405020304" pitchFamily="18" charset="0"/>
                        </a:rPr>
                        <a:t>10</a:t>
                      </a:r>
                      <a:r>
                        <a:rPr kumimoji="0" lang="en-US" sz="2400" b="1" i="0" u="none" strike="noStrike" cap="none" normalizeH="0" baseline="0" dirty="0">
                          <a:ln>
                            <a:noFill/>
                          </a:ln>
                          <a:solidFill>
                            <a:srgbClr val="FFFFFF"/>
                          </a:solidFill>
                          <a:effectLst/>
                          <a:latin typeface="Times New Roman" panose="02020603050405020304" pitchFamily="18" charset="0"/>
                          <a:cs typeface="Times New Roman" panose="02020603050405020304" pitchFamily="18" charset="0"/>
                        </a:rPr>
                        <a:t>%)</a:t>
                      </a:r>
                    </a:p>
                  </a:txBody>
                  <a:tcPr marL="68580" marR="68580" marT="0" marB="0" horzOverflow="overflow">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a:noFill/>
                    </a:lnTlToBr>
                    <a:lnBlToTr>
                      <a:noFill/>
                    </a:lnBlToTr>
                    <a:solidFill>
                      <a:srgbClr val="4472C4"/>
                    </a:solidFill>
                  </a:tcPr>
                </a:tc>
                <a:tc>
                  <a:txBody>
                    <a:bodyPr/>
                    <a:lstStyle>
                      <a:lvl1pPr marL="0" marR="0" algn="l" defTabSz="914423" rtl="0" eaLnBrk="1" latinLnBrk="0" hangingPunct="1">
                        <a:lnSpc>
                          <a:spcPct val="100000"/>
                        </a:lnSpc>
                        <a:spcBef>
                          <a:spcPts val="575"/>
                        </a:spcBef>
                        <a:spcAft>
                          <a:spcPts val="0"/>
                        </a:spcAft>
                        <a:buClr>
                          <a:schemeClr val="accent1"/>
                        </a:buClr>
                        <a:buSzPct val="85000"/>
                        <a:buFont typeface="Wingdings 2" panose="05020102010507070707" pitchFamily="18" charset="2"/>
                        <a:tabLst>
                          <a:tab pos="152400" algn="l"/>
                        </a:tabLst>
                        <a:defRPr sz="2200" b="0" i="0" u="none" strike="noStrike" kern="1200" cap="none">
                          <a:solidFill>
                            <a:schemeClr val="tx1"/>
                          </a:solidFill>
                          <a:latin typeface="Perpetua" panose="02020502060401020303" pitchFamily="18" charset="0"/>
                          <a:ea typeface=""/>
                          <a:cs typeface=""/>
                          <a:sym typeface="Arial"/>
                        </a:defRPr>
                      </a:lvl1pPr>
                      <a:lvl2pPr marL="742950" marR="0" indent="-285750" algn="l" defTabSz="914423" rtl="0" eaLnBrk="1" latinLnBrk="0" hangingPunct="1">
                        <a:lnSpc>
                          <a:spcPct val="100000"/>
                        </a:lnSpc>
                        <a:spcBef>
                          <a:spcPts val="375"/>
                        </a:spcBef>
                        <a:spcAft>
                          <a:spcPts val="0"/>
                        </a:spcAft>
                        <a:buClr>
                          <a:schemeClr val="accent2"/>
                        </a:buClr>
                        <a:buSzPct val="85000"/>
                        <a:buFont typeface="Wingdings 2" panose="05020102010507070707" pitchFamily="18" charset="2"/>
                        <a:tabLst>
                          <a:tab pos="152400" algn="l"/>
                        </a:tabLst>
                        <a:defRPr sz="2000" b="0" i="0" u="none" strike="noStrike" kern="1200" cap="none">
                          <a:solidFill>
                            <a:schemeClr val="tx1"/>
                          </a:solidFill>
                          <a:latin typeface="Perpetua" panose="02020502060401020303" pitchFamily="18" charset="0"/>
                          <a:ea typeface=""/>
                          <a:cs typeface=""/>
                          <a:sym typeface="Arial"/>
                        </a:defRPr>
                      </a:lvl2pPr>
                      <a:lvl3pPr marL="1143000" marR="0" indent="-228600" algn="l" defTabSz="914423" rtl="0" eaLnBrk="1" latinLnBrk="0" hangingPunct="1">
                        <a:lnSpc>
                          <a:spcPct val="100000"/>
                        </a:lnSpc>
                        <a:spcBef>
                          <a:spcPts val="375"/>
                        </a:spcBef>
                        <a:spcAft>
                          <a:spcPts val="0"/>
                        </a:spcAft>
                        <a:buClr>
                          <a:srgbClr val="E6B1AB"/>
                        </a:buClr>
                        <a:buSzPct val="85000"/>
                        <a:buFont typeface="Wingdings 2" panose="05020102010507070707" pitchFamily="18" charset="2"/>
                        <a:tabLst>
                          <a:tab pos="152400" algn="l"/>
                        </a:tabLst>
                        <a:defRPr sz="1800" b="0" i="0" u="none" strike="noStrike" kern="1200" cap="none">
                          <a:solidFill>
                            <a:schemeClr val="tx1"/>
                          </a:solidFill>
                          <a:latin typeface="Perpetua" panose="02020502060401020303" pitchFamily="18" charset="0"/>
                          <a:ea typeface=""/>
                          <a:cs typeface=""/>
                          <a:sym typeface="Arial"/>
                        </a:defRPr>
                      </a:lvl3pPr>
                      <a:lvl4pPr marL="1600200" marR="0" indent="-228600" algn="l" defTabSz="914423" rtl="0" eaLnBrk="1" latinLnBrk="0" hangingPunct="1">
                        <a:lnSpc>
                          <a:spcPct val="100000"/>
                        </a:lnSpc>
                        <a:spcBef>
                          <a:spcPts val="375"/>
                        </a:spcBef>
                        <a:spcAft>
                          <a:spcPts val="0"/>
                        </a:spcAft>
                        <a:buClr>
                          <a:srgbClr val="A28E6A"/>
                        </a:buClr>
                        <a:buSzPct val="80000"/>
                        <a:buFont typeface="Wingdings 2" panose="05020102010507070707" pitchFamily="18" charset="2"/>
                        <a:tabLst>
                          <a:tab pos="152400" algn="l"/>
                        </a:tabLst>
                        <a:defRPr sz="1800" b="0" i="0" u="none" strike="noStrike" kern="1200" cap="none">
                          <a:solidFill>
                            <a:schemeClr val="tx1"/>
                          </a:solidFill>
                          <a:latin typeface="Perpetua" panose="02020502060401020303" pitchFamily="18" charset="0"/>
                          <a:ea typeface=""/>
                          <a:cs typeface=""/>
                          <a:sym typeface="Arial"/>
                        </a:defRPr>
                      </a:lvl4pPr>
                      <a:lvl5pPr marL="2057400" marR="0" indent="-228600" algn="l" defTabSz="914423" rtl="0" eaLnBrk="1" latinLnBrk="0" hangingPunct="1">
                        <a:lnSpc>
                          <a:spcPct val="100000"/>
                        </a:lnSpc>
                        <a:spcBef>
                          <a:spcPts val="375"/>
                        </a:spcBef>
                        <a:spcAft>
                          <a:spcPts val="0"/>
                        </a:spcAft>
                        <a:buClr>
                          <a:srgbClr val="A28E6A"/>
                        </a:buClr>
                        <a:buFont typeface="Arial"/>
                        <a:tabLst>
                          <a:tab pos="152400" algn="l"/>
                        </a:tabLst>
                        <a:defRPr sz="1800" b="0" i="0" u="none" strike="noStrike" kern="1200" cap="none">
                          <a:solidFill>
                            <a:schemeClr val="tx1"/>
                          </a:solidFill>
                          <a:latin typeface="Perpetua" panose="02020502060401020303" pitchFamily="18" charset="0"/>
                          <a:ea typeface=""/>
                          <a:cs typeface=""/>
                          <a:sym typeface="Arial"/>
                        </a:defRPr>
                      </a:lvl5pPr>
                      <a:lvl6pPr marL="2514600" marR="0" indent="-228600" algn="l" defTabSz="914423" rtl="0" eaLnBrk="1" fontAlgn="base" latinLnBrk="0" hangingPunct="1">
                        <a:lnSpc>
                          <a:spcPct val="100000"/>
                        </a:lnSpc>
                        <a:spcBef>
                          <a:spcPts val="375"/>
                        </a:spcBef>
                        <a:spcAft>
                          <a:spcPct val="0"/>
                        </a:spcAft>
                        <a:buClr>
                          <a:srgbClr val="A28E6A"/>
                        </a:buClr>
                        <a:buFont typeface="Arial"/>
                        <a:tabLst>
                          <a:tab pos="152400" algn="l"/>
                        </a:tabLst>
                        <a:defRPr sz="1800" b="0" i="0" u="none" strike="noStrike" kern="1200" cap="none">
                          <a:solidFill>
                            <a:schemeClr val="tx1"/>
                          </a:solidFill>
                          <a:latin typeface="Perpetua" panose="02020502060401020303" pitchFamily="18" charset="0"/>
                          <a:ea typeface=""/>
                          <a:cs typeface=""/>
                          <a:sym typeface="Arial"/>
                        </a:defRPr>
                      </a:lvl6pPr>
                      <a:lvl7pPr marL="2971800" marR="0" indent="-228600" algn="l" defTabSz="914423" rtl="0" eaLnBrk="1" fontAlgn="base" latinLnBrk="0" hangingPunct="1">
                        <a:lnSpc>
                          <a:spcPct val="100000"/>
                        </a:lnSpc>
                        <a:spcBef>
                          <a:spcPts val="375"/>
                        </a:spcBef>
                        <a:spcAft>
                          <a:spcPct val="0"/>
                        </a:spcAft>
                        <a:buClr>
                          <a:srgbClr val="A28E6A"/>
                        </a:buClr>
                        <a:buFont typeface="Arial"/>
                        <a:tabLst>
                          <a:tab pos="152400" algn="l"/>
                        </a:tabLst>
                        <a:defRPr sz="1800" b="0" i="0" u="none" strike="noStrike" kern="1200" cap="none">
                          <a:solidFill>
                            <a:schemeClr val="tx1"/>
                          </a:solidFill>
                          <a:latin typeface="Perpetua" panose="02020502060401020303" pitchFamily="18" charset="0"/>
                          <a:ea typeface=""/>
                          <a:cs typeface=""/>
                          <a:sym typeface="Arial"/>
                        </a:defRPr>
                      </a:lvl7pPr>
                      <a:lvl8pPr marL="3429000" marR="0" indent="-228600" algn="l" defTabSz="914423" rtl="0" eaLnBrk="1" fontAlgn="base" latinLnBrk="0" hangingPunct="1">
                        <a:lnSpc>
                          <a:spcPct val="100000"/>
                        </a:lnSpc>
                        <a:spcBef>
                          <a:spcPts val="375"/>
                        </a:spcBef>
                        <a:spcAft>
                          <a:spcPct val="0"/>
                        </a:spcAft>
                        <a:buClr>
                          <a:srgbClr val="A28E6A"/>
                        </a:buClr>
                        <a:buFont typeface="Arial"/>
                        <a:tabLst>
                          <a:tab pos="152400" algn="l"/>
                        </a:tabLst>
                        <a:defRPr sz="1800" b="0" i="0" u="none" strike="noStrike" kern="1200" cap="none">
                          <a:solidFill>
                            <a:schemeClr val="tx1"/>
                          </a:solidFill>
                          <a:latin typeface="Perpetua" panose="02020502060401020303" pitchFamily="18" charset="0"/>
                          <a:ea typeface=""/>
                          <a:cs typeface=""/>
                          <a:sym typeface="Arial"/>
                        </a:defRPr>
                      </a:lvl8pPr>
                      <a:lvl9pPr marL="3886200" marR="0" indent="-228600" algn="l" defTabSz="914423" rtl="0" eaLnBrk="1" fontAlgn="base" latinLnBrk="0" hangingPunct="1">
                        <a:lnSpc>
                          <a:spcPct val="100000"/>
                        </a:lnSpc>
                        <a:spcBef>
                          <a:spcPts val="375"/>
                        </a:spcBef>
                        <a:spcAft>
                          <a:spcPct val="0"/>
                        </a:spcAft>
                        <a:buClr>
                          <a:srgbClr val="A28E6A"/>
                        </a:buClr>
                        <a:buFont typeface="Arial"/>
                        <a:tabLst>
                          <a:tab pos="152400" algn="l"/>
                        </a:tabLst>
                        <a:defRPr sz="1800" b="0" i="0" u="none" strike="noStrike" kern="1200" cap="none">
                          <a:solidFill>
                            <a:schemeClr val="tx1"/>
                          </a:solidFill>
                          <a:latin typeface="Perpetua" panose="02020502060401020303" pitchFamily="18" charset="0"/>
                          <a:ea typeface=""/>
                          <a:cs typeface=""/>
                          <a:sym typeface="Arial"/>
                        </a:defRPr>
                      </a:lvl9pPr>
                    </a:lstStyle>
                    <a:p>
                      <a:pPr marL="0" marR="0" lvl="0" indent="0" algn="ctr" defTabSz="914400" rtl="0" eaLnBrk="1" fontAlgn="base" latinLnBrk="0" hangingPunct="1">
                        <a:lnSpc>
                          <a:spcPct val="100000"/>
                        </a:lnSpc>
                        <a:spcBef>
                          <a:spcPts val="600"/>
                        </a:spcBef>
                        <a:spcAft>
                          <a:spcPts val="600"/>
                        </a:spcAft>
                        <a:buClrTx/>
                        <a:buSzTx/>
                        <a:buFontTx/>
                        <a:buNone/>
                        <a:tabLst>
                          <a:tab pos="152400" algn="l"/>
                        </a:tabLst>
                      </a:pPr>
                      <a:r>
                        <a:rPr kumimoji="0" lang="vi-VN" sz="2400" b="1" i="0" u="none" strike="noStrike" cap="none" normalizeH="0" baseline="0" dirty="0">
                          <a:ln>
                            <a:noFill/>
                          </a:ln>
                          <a:solidFill>
                            <a:srgbClr val="FFFFFF"/>
                          </a:solidFill>
                          <a:effectLst/>
                          <a:latin typeface="Times New Roman" panose="02020603050405020304" pitchFamily="18" charset="0"/>
                          <a:cs typeface="Times New Roman" panose="02020603050405020304" pitchFamily="18" charset="0"/>
                        </a:rPr>
                        <a:t>Thảo luận nhóm/Phát  biểu</a:t>
                      </a:r>
                      <a:endParaRPr kumimoji="0" lang="en-US" sz="2400" b="1" i="0" u="none" strike="noStrike" cap="none" normalizeH="0" baseline="0" dirty="0">
                        <a:ln>
                          <a:noFill/>
                        </a:ln>
                        <a:solidFill>
                          <a:srgbClr val="FFFFFF"/>
                        </a:solidFill>
                        <a:effectLst/>
                        <a:latin typeface="Times New Roman" panose="02020603050405020304" pitchFamily="18" charset="0"/>
                        <a:cs typeface="Times New Roman" panose="02020603050405020304" pitchFamily="18" charset="0"/>
                      </a:endParaRPr>
                    </a:p>
                    <a:p>
                      <a:pPr marL="0" marR="0" lvl="0" indent="0" algn="ctr" defTabSz="914400" rtl="0" eaLnBrk="1" fontAlgn="base" latinLnBrk="0" hangingPunct="1">
                        <a:lnSpc>
                          <a:spcPct val="100000"/>
                        </a:lnSpc>
                        <a:spcBef>
                          <a:spcPts val="600"/>
                        </a:spcBef>
                        <a:spcAft>
                          <a:spcPts val="600"/>
                        </a:spcAft>
                        <a:buClrTx/>
                        <a:buSzTx/>
                        <a:buFontTx/>
                        <a:buNone/>
                        <a:tabLst>
                          <a:tab pos="152400" algn="l"/>
                        </a:tabLst>
                      </a:pPr>
                      <a:r>
                        <a:rPr kumimoji="0" lang="en-US" sz="2400" b="1" i="0" u="none" strike="noStrike" cap="none" normalizeH="0" baseline="0" dirty="0">
                          <a:ln>
                            <a:noFill/>
                          </a:ln>
                          <a:solidFill>
                            <a:srgbClr val="FFFFFF"/>
                          </a:solidFill>
                          <a:effectLst/>
                          <a:latin typeface="Times New Roman" panose="02020603050405020304" pitchFamily="18" charset="0"/>
                          <a:cs typeface="Times New Roman" panose="02020603050405020304" pitchFamily="18" charset="0"/>
                        </a:rPr>
                        <a:t>(10%)</a:t>
                      </a:r>
                    </a:p>
                  </a:txBody>
                  <a:tcPr marL="68580" marR="68580" marT="0" marB="0" horzOverflow="overflow">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a:noFill/>
                    </a:lnTlToBr>
                    <a:lnBlToTr>
                      <a:noFill/>
                    </a:lnBlToTr>
                    <a:solidFill>
                      <a:srgbClr val="4472C4"/>
                    </a:solidFill>
                  </a:tcPr>
                </a:tc>
                <a:tc>
                  <a:txBody>
                    <a:bodyPr/>
                    <a:lstStyle>
                      <a:lvl1pPr marL="0" marR="0" algn="l" defTabSz="914423" rtl="0" eaLnBrk="1" latinLnBrk="0" hangingPunct="1">
                        <a:lnSpc>
                          <a:spcPct val="100000"/>
                        </a:lnSpc>
                        <a:spcBef>
                          <a:spcPts val="575"/>
                        </a:spcBef>
                        <a:spcAft>
                          <a:spcPts val="0"/>
                        </a:spcAft>
                        <a:buClr>
                          <a:schemeClr val="accent1"/>
                        </a:buClr>
                        <a:buSzPct val="85000"/>
                        <a:buFont typeface="Wingdings 2" panose="05020102010507070707" pitchFamily="18" charset="2"/>
                        <a:tabLst>
                          <a:tab pos="152400" algn="l"/>
                        </a:tabLst>
                        <a:defRPr sz="2200" b="0" i="0" u="none" strike="noStrike" kern="1200" cap="none">
                          <a:solidFill>
                            <a:schemeClr val="tx1"/>
                          </a:solidFill>
                          <a:latin typeface="Perpetua" panose="02020502060401020303" pitchFamily="18" charset="0"/>
                          <a:ea typeface=""/>
                          <a:cs typeface=""/>
                          <a:sym typeface="Arial"/>
                        </a:defRPr>
                      </a:lvl1pPr>
                      <a:lvl2pPr marL="742950" marR="0" indent="-285750" algn="l" defTabSz="914423" rtl="0" eaLnBrk="1" latinLnBrk="0" hangingPunct="1">
                        <a:lnSpc>
                          <a:spcPct val="100000"/>
                        </a:lnSpc>
                        <a:spcBef>
                          <a:spcPts val="375"/>
                        </a:spcBef>
                        <a:spcAft>
                          <a:spcPts val="0"/>
                        </a:spcAft>
                        <a:buClr>
                          <a:schemeClr val="accent2"/>
                        </a:buClr>
                        <a:buSzPct val="85000"/>
                        <a:buFont typeface="Wingdings 2" panose="05020102010507070707" pitchFamily="18" charset="2"/>
                        <a:tabLst>
                          <a:tab pos="152400" algn="l"/>
                        </a:tabLst>
                        <a:defRPr sz="2000" b="0" i="0" u="none" strike="noStrike" kern="1200" cap="none">
                          <a:solidFill>
                            <a:schemeClr val="tx1"/>
                          </a:solidFill>
                          <a:latin typeface="Perpetua" panose="02020502060401020303" pitchFamily="18" charset="0"/>
                          <a:ea typeface=""/>
                          <a:cs typeface=""/>
                          <a:sym typeface="Arial"/>
                        </a:defRPr>
                      </a:lvl2pPr>
                      <a:lvl3pPr marL="1143000" marR="0" indent="-228600" algn="l" defTabSz="914423" rtl="0" eaLnBrk="1" latinLnBrk="0" hangingPunct="1">
                        <a:lnSpc>
                          <a:spcPct val="100000"/>
                        </a:lnSpc>
                        <a:spcBef>
                          <a:spcPts val="375"/>
                        </a:spcBef>
                        <a:spcAft>
                          <a:spcPts val="0"/>
                        </a:spcAft>
                        <a:buClr>
                          <a:srgbClr val="E6B1AB"/>
                        </a:buClr>
                        <a:buSzPct val="85000"/>
                        <a:buFont typeface="Wingdings 2" panose="05020102010507070707" pitchFamily="18" charset="2"/>
                        <a:tabLst>
                          <a:tab pos="152400" algn="l"/>
                        </a:tabLst>
                        <a:defRPr sz="1800" b="0" i="0" u="none" strike="noStrike" kern="1200" cap="none">
                          <a:solidFill>
                            <a:schemeClr val="tx1"/>
                          </a:solidFill>
                          <a:latin typeface="Perpetua" panose="02020502060401020303" pitchFamily="18" charset="0"/>
                          <a:ea typeface=""/>
                          <a:cs typeface=""/>
                          <a:sym typeface="Arial"/>
                        </a:defRPr>
                      </a:lvl3pPr>
                      <a:lvl4pPr marL="1600200" marR="0" indent="-228600" algn="l" defTabSz="914423" rtl="0" eaLnBrk="1" latinLnBrk="0" hangingPunct="1">
                        <a:lnSpc>
                          <a:spcPct val="100000"/>
                        </a:lnSpc>
                        <a:spcBef>
                          <a:spcPts val="375"/>
                        </a:spcBef>
                        <a:spcAft>
                          <a:spcPts val="0"/>
                        </a:spcAft>
                        <a:buClr>
                          <a:srgbClr val="A28E6A"/>
                        </a:buClr>
                        <a:buSzPct val="80000"/>
                        <a:buFont typeface="Wingdings 2" panose="05020102010507070707" pitchFamily="18" charset="2"/>
                        <a:tabLst>
                          <a:tab pos="152400" algn="l"/>
                        </a:tabLst>
                        <a:defRPr sz="1800" b="0" i="0" u="none" strike="noStrike" kern="1200" cap="none">
                          <a:solidFill>
                            <a:schemeClr val="tx1"/>
                          </a:solidFill>
                          <a:latin typeface="Perpetua" panose="02020502060401020303" pitchFamily="18" charset="0"/>
                          <a:ea typeface=""/>
                          <a:cs typeface=""/>
                          <a:sym typeface="Arial"/>
                        </a:defRPr>
                      </a:lvl4pPr>
                      <a:lvl5pPr marL="2057400" marR="0" indent="-228600" algn="l" defTabSz="914423" rtl="0" eaLnBrk="1" latinLnBrk="0" hangingPunct="1">
                        <a:lnSpc>
                          <a:spcPct val="100000"/>
                        </a:lnSpc>
                        <a:spcBef>
                          <a:spcPts val="375"/>
                        </a:spcBef>
                        <a:spcAft>
                          <a:spcPts val="0"/>
                        </a:spcAft>
                        <a:buClr>
                          <a:srgbClr val="A28E6A"/>
                        </a:buClr>
                        <a:buFont typeface="Arial"/>
                        <a:tabLst>
                          <a:tab pos="152400" algn="l"/>
                        </a:tabLst>
                        <a:defRPr sz="1800" b="0" i="0" u="none" strike="noStrike" kern="1200" cap="none">
                          <a:solidFill>
                            <a:schemeClr val="tx1"/>
                          </a:solidFill>
                          <a:latin typeface="Perpetua" panose="02020502060401020303" pitchFamily="18" charset="0"/>
                          <a:ea typeface=""/>
                          <a:cs typeface=""/>
                          <a:sym typeface="Arial"/>
                        </a:defRPr>
                      </a:lvl5pPr>
                      <a:lvl6pPr marL="2514600" marR="0" indent="-228600" algn="l" defTabSz="914423" rtl="0" eaLnBrk="1" fontAlgn="base" latinLnBrk="0" hangingPunct="1">
                        <a:lnSpc>
                          <a:spcPct val="100000"/>
                        </a:lnSpc>
                        <a:spcBef>
                          <a:spcPts val="375"/>
                        </a:spcBef>
                        <a:spcAft>
                          <a:spcPct val="0"/>
                        </a:spcAft>
                        <a:buClr>
                          <a:srgbClr val="A28E6A"/>
                        </a:buClr>
                        <a:buFont typeface="Arial"/>
                        <a:tabLst>
                          <a:tab pos="152400" algn="l"/>
                        </a:tabLst>
                        <a:defRPr sz="1800" b="0" i="0" u="none" strike="noStrike" kern="1200" cap="none">
                          <a:solidFill>
                            <a:schemeClr val="tx1"/>
                          </a:solidFill>
                          <a:latin typeface="Perpetua" panose="02020502060401020303" pitchFamily="18" charset="0"/>
                          <a:ea typeface=""/>
                          <a:cs typeface=""/>
                          <a:sym typeface="Arial"/>
                        </a:defRPr>
                      </a:lvl6pPr>
                      <a:lvl7pPr marL="2971800" marR="0" indent="-228600" algn="l" defTabSz="914423" rtl="0" eaLnBrk="1" fontAlgn="base" latinLnBrk="0" hangingPunct="1">
                        <a:lnSpc>
                          <a:spcPct val="100000"/>
                        </a:lnSpc>
                        <a:spcBef>
                          <a:spcPts val="375"/>
                        </a:spcBef>
                        <a:spcAft>
                          <a:spcPct val="0"/>
                        </a:spcAft>
                        <a:buClr>
                          <a:srgbClr val="A28E6A"/>
                        </a:buClr>
                        <a:buFont typeface="Arial"/>
                        <a:tabLst>
                          <a:tab pos="152400" algn="l"/>
                        </a:tabLst>
                        <a:defRPr sz="1800" b="0" i="0" u="none" strike="noStrike" kern="1200" cap="none">
                          <a:solidFill>
                            <a:schemeClr val="tx1"/>
                          </a:solidFill>
                          <a:latin typeface="Perpetua" panose="02020502060401020303" pitchFamily="18" charset="0"/>
                          <a:ea typeface=""/>
                          <a:cs typeface=""/>
                          <a:sym typeface="Arial"/>
                        </a:defRPr>
                      </a:lvl7pPr>
                      <a:lvl8pPr marL="3429000" marR="0" indent="-228600" algn="l" defTabSz="914423" rtl="0" eaLnBrk="1" fontAlgn="base" latinLnBrk="0" hangingPunct="1">
                        <a:lnSpc>
                          <a:spcPct val="100000"/>
                        </a:lnSpc>
                        <a:spcBef>
                          <a:spcPts val="375"/>
                        </a:spcBef>
                        <a:spcAft>
                          <a:spcPct val="0"/>
                        </a:spcAft>
                        <a:buClr>
                          <a:srgbClr val="A28E6A"/>
                        </a:buClr>
                        <a:buFont typeface="Arial"/>
                        <a:tabLst>
                          <a:tab pos="152400" algn="l"/>
                        </a:tabLst>
                        <a:defRPr sz="1800" b="0" i="0" u="none" strike="noStrike" kern="1200" cap="none">
                          <a:solidFill>
                            <a:schemeClr val="tx1"/>
                          </a:solidFill>
                          <a:latin typeface="Perpetua" panose="02020502060401020303" pitchFamily="18" charset="0"/>
                          <a:ea typeface=""/>
                          <a:cs typeface=""/>
                          <a:sym typeface="Arial"/>
                        </a:defRPr>
                      </a:lvl8pPr>
                      <a:lvl9pPr marL="3886200" marR="0" indent="-228600" algn="l" defTabSz="914423" rtl="0" eaLnBrk="1" fontAlgn="base" latinLnBrk="0" hangingPunct="1">
                        <a:lnSpc>
                          <a:spcPct val="100000"/>
                        </a:lnSpc>
                        <a:spcBef>
                          <a:spcPts val="375"/>
                        </a:spcBef>
                        <a:spcAft>
                          <a:spcPct val="0"/>
                        </a:spcAft>
                        <a:buClr>
                          <a:srgbClr val="A28E6A"/>
                        </a:buClr>
                        <a:buFont typeface="Arial"/>
                        <a:tabLst>
                          <a:tab pos="152400" algn="l"/>
                        </a:tabLst>
                        <a:defRPr sz="1800" b="0" i="0" u="none" strike="noStrike" kern="1200" cap="none">
                          <a:solidFill>
                            <a:schemeClr val="tx1"/>
                          </a:solidFill>
                          <a:latin typeface="Perpetua" panose="02020502060401020303" pitchFamily="18" charset="0"/>
                          <a:ea typeface=""/>
                          <a:cs typeface=""/>
                          <a:sym typeface="Arial"/>
                        </a:defRPr>
                      </a:lvl9pPr>
                    </a:lstStyle>
                    <a:p>
                      <a:pPr marL="0" marR="0" lvl="0" indent="0" algn="ctr" defTabSz="914400" rtl="0" eaLnBrk="1" fontAlgn="base" latinLnBrk="0" hangingPunct="1">
                        <a:lnSpc>
                          <a:spcPct val="100000"/>
                        </a:lnSpc>
                        <a:spcBef>
                          <a:spcPts val="600"/>
                        </a:spcBef>
                        <a:spcAft>
                          <a:spcPts val="600"/>
                        </a:spcAft>
                        <a:buClrTx/>
                        <a:buSzTx/>
                        <a:buFontTx/>
                        <a:buNone/>
                        <a:tabLst>
                          <a:tab pos="152400" algn="l"/>
                        </a:tabLst>
                      </a:pPr>
                      <a:r>
                        <a:rPr kumimoji="0" lang="vi-VN" sz="2400" b="1" i="0" u="none" strike="noStrike" cap="none" normalizeH="0" baseline="0" dirty="0">
                          <a:ln>
                            <a:noFill/>
                          </a:ln>
                          <a:solidFill>
                            <a:srgbClr val="FFFFFF"/>
                          </a:solidFill>
                          <a:effectLst/>
                          <a:latin typeface="Times New Roman" panose="02020603050405020304" pitchFamily="18" charset="0"/>
                          <a:cs typeface="Times New Roman" panose="02020603050405020304" pitchFamily="18" charset="0"/>
                        </a:rPr>
                        <a:t>Thuyết trình</a:t>
                      </a:r>
                      <a:endParaRPr kumimoji="0" lang="en-US" sz="2400" b="1" i="0" u="none" strike="noStrike" cap="none" normalizeH="0" baseline="0" dirty="0">
                        <a:ln>
                          <a:noFill/>
                        </a:ln>
                        <a:solidFill>
                          <a:srgbClr val="FFFFFF"/>
                        </a:solidFill>
                        <a:effectLst/>
                        <a:latin typeface="Times New Roman" panose="02020603050405020304" pitchFamily="18" charset="0"/>
                        <a:cs typeface="Times New Roman" panose="02020603050405020304" pitchFamily="18" charset="0"/>
                      </a:endParaRPr>
                    </a:p>
                    <a:p>
                      <a:pPr marL="0" marR="0" lvl="0" indent="0" algn="ctr" defTabSz="914400" rtl="0" eaLnBrk="1" fontAlgn="base" latinLnBrk="0" hangingPunct="1">
                        <a:lnSpc>
                          <a:spcPct val="100000"/>
                        </a:lnSpc>
                        <a:spcBef>
                          <a:spcPts val="600"/>
                        </a:spcBef>
                        <a:spcAft>
                          <a:spcPts val="600"/>
                        </a:spcAft>
                        <a:buClrTx/>
                        <a:buSzTx/>
                        <a:buFontTx/>
                        <a:buNone/>
                        <a:tabLst>
                          <a:tab pos="152400" algn="l"/>
                        </a:tabLst>
                      </a:pPr>
                      <a:r>
                        <a:rPr kumimoji="0" lang="en-US" sz="2400" b="1" i="0" u="none" strike="noStrike" cap="none" normalizeH="0" baseline="0" dirty="0">
                          <a:ln>
                            <a:noFill/>
                          </a:ln>
                          <a:solidFill>
                            <a:srgbClr val="FFFFFF"/>
                          </a:solidFill>
                          <a:effectLst/>
                          <a:latin typeface="Times New Roman" panose="02020603050405020304" pitchFamily="18" charset="0"/>
                          <a:cs typeface="Times New Roman" panose="02020603050405020304" pitchFamily="18" charset="0"/>
                        </a:rPr>
                        <a:t>(10%)</a:t>
                      </a:r>
                    </a:p>
                  </a:txBody>
                  <a:tcPr marL="68580" marR="68580" marT="0" marB="0" horzOverflow="overflow">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a:noFill/>
                    </a:lnTlToBr>
                    <a:lnBlToTr>
                      <a:noFill/>
                    </a:lnBlToTr>
                    <a:solidFill>
                      <a:srgbClr val="4472C4"/>
                    </a:solidFill>
                  </a:tcPr>
                </a:tc>
                <a:tc>
                  <a:txBody>
                    <a:bodyPr/>
                    <a:lstStyle>
                      <a:lvl1pPr marL="0" marR="0" algn="l" defTabSz="914423" rtl="0" eaLnBrk="1" latinLnBrk="0" hangingPunct="1">
                        <a:lnSpc>
                          <a:spcPct val="100000"/>
                        </a:lnSpc>
                        <a:spcBef>
                          <a:spcPts val="575"/>
                        </a:spcBef>
                        <a:spcAft>
                          <a:spcPts val="0"/>
                        </a:spcAft>
                        <a:buClr>
                          <a:schemeClr val="accent1"/>
                        </a:buClr>
                        <a:buSzPct val="85000"/>
                        <a:buFont typeface="Wingdings 2" panose="05020102010507070707" pitchFamily="18" charset="2"/>
                        <a:tabLst>
                          <a:tab pos="152400" algn="l"/>
                        </a:tabLst>
                        <a:defRPr sz="2200" b="0" i="0" u="none" strike="noStrike" kern="1200" cap="none">
                          <a:solidFill>
                            <a:schemeClr val="tx1"/>
                          </a:solidFill>
                          <a:latin typeface="Perpetua" panose="02020502060401020303" pitchFamily="18" charset="0"/>
                          <a:ea typeface=""/>
                          <a:cs typeface=""/>
                          <a:sym typeface="Arial"/>
                        </a:defRPr>
                      </a:lvl1pPr>
                      <a:lvl2pPr marL="742950" marR="0" indent="-285750" algn="l" defTabSz="914423" rtl="0" eaLnBrk="1" latinLnBrk="0" hangingPunct="1">
                        <a:lnSpc>
                          <a:spcPct val="100000"/>
                        </a:lnSpc>
                        <a:spcBef>
                          <a:spcPts val="375"/>
                        </a:spcBef>
                        <a:spcAft>
                          <a:spcPts val="0"/>
                        </a:spcAft>
                        <a:buClr>
                          <a:schemeClr val="accent2"/>
                        </a:buClr>
                        <a:buSzPct val="85000"/>
                        <a:buFont typeface="Wingdings 2" panose="05020102010507070707" pitchFamily="18" charset="2"/>
                        <a:tabLst>
                          <a:tab pos="152400" algn="l"/>
                        </a:tabLst>
                        <a:defRPr sz="2000" b="0" i="0" u="none" strike="noStrike" kern="1200" cap="none">
                          <a:solidFill>
                            <a:schemeClr val="tx1"/>
                          </a:solidFill>
                          <a:latin typeface="Perpetua" panose="02020502060401020303" pitchFamily="18" charset="0"/>
                          <a:ea typeface=""/>
                          <a:cs typeface=""/>
                          <a:sym typeface="Arial"/>
                        </a:defRPr>
                      </a:lvl2pPr>
                      <a:lvl3pPr marL="1143000" marR="0" indent="-228600" algn="l" defTabSz="914423" rtl="0" eaLnBrk="1" latinLnBrk="0" hangingPunct="1">
                        <a:lnSpc>
                          <a:spcPct val="100000"/>
                        </a:lnSpc>
                        <a:spcBef>
                          <a:spcPts val="375"/>
                        </a:spcBef>
                        <a:spcAft>
                          <a:spcPts val="0"/>
                        </a:spcAft>
                        <a:buClr>
                          <a:srgbClr val="E6B1AB"/>
                        </a:buClr>
                        <a:buSzPct val="85000"/>
                        <a:buFont typeface="Wingdings 2" panose="05020102010507070707" pitchFamily="18" charset="2"/>
                        <a:tabLst>
                          <a:tab pos="152400" algn="l"/>
                        </a:tabLst>
                        <a:defRPr sz="1800" b="0" i="0" u="none" strike="noStrike" kern="1200" cap="none">
                          <a:solidFill>
                            <a:schemeClr val="tx1"/>
                          </a:solidFill>
                          <a:latin typeface="Perpetua" panose="02020502060401020303" pitchFamily="18" charset="0"/>
                          <a:ea typeface=""/>
                          <a:cs typeface=""/>
                          <a:sym typeface="Arial"/>
                        </a:defRPr>
                      </a:lvl3pPr>
                      <a:lvl4pPr marL="1600200" marR="0" indent="-228600" algn="l" defTabSz="914423" rtl="0" eaLnBrk="1" latinLnBrk="0" hangingPunct="1">
                        <a:lnSpc>
                          <a:spcPct val="100000"/>
                        </a:lnSpc>
                        <a:spcBef>
                          <a:spcPts val="375"/>
                        </a:spcBef>
                        <a:spcAft>
                          <a:spcPts val="0"/>
                        </a:spcAft>
                        <a:buClr>
                          <a:srgbClr val="A28E6A"/>
                        </a:buClr>
                        <a:buSzPct val="80000"/>
                        <a:buFont typeface="Wingdings 2" panose="05020102010507070707" pitchFamily="18" charset="2"/>
                        <a:tabLst>
                          <a:tab pos="152400" algn="l"/>
                        </a:tabLst>
                        <a:defRPr sz="1800" b="0" i="0" u="none" strike="noStrike" kern="1200" cap="none">
                          <a:solidFill>
                            <a:schemeClr val="tx1"/>
                          </a:solidFill>
                          <a:latin typeface="Perpetua" panose="02020502060401020303" pitchFamily="18" charset="0"/>
                          <a:ea typeface=""/>
                          <a:cs typeface=""/>
                          <a:sym typeface="Arial"/>
                        </a:defRPr>
                      </a:lvl4pPr>
                      <a:lvl5pPr marL="2057400" marR="0" indent="-228600" algn="l" defTabSz="914423" rtl="0" eaLnBrk="1" latinLnBrk="0" hangingPunct="1">
                        <a:lnSpc>
                          <a:spcPct val="100000"/>
                        </a:lnSpc>
                        <a:spcBef>
                          <a:spcPts val="375"/>
                        </a:spcBef>
                        <a:spcAft>
                          <a:spcPts val="0"/>
                        </a:spcAft>
                        <a:buClr>
                          <a:srgbClr val="A28E6A"/>
                        </a:buClr>
                        <a:buFont typeface="Arial"/>
                        <a:tabLst>
                          <a:tab pos="152400" algn="l"/>
                        </a:tabLst>
                        <a:defRPr sz="1800" b="0" i="0" u="none" strike="noStrike" kern="1200" cap="none">
                          <a:solidFill>
                            <a:schemeClr val="tx1"/>
                          </a:solidFill>
                          <a:latin typeface="Perpetua" panose="02020502060401020303" pitchFamily="18" charset="0"/>
                          <a:ea typeface=""/>
                          <a:cs typeface=""/>
                          <a:sym typeface="Arial"/>
                        </a:defRPr>
                      </a:lvl5pPr>
                      <a:lvl6pPr marL="2514600" marR="0" indent="-228600" algn="l" defTabSz="914423" rtl="0" eaLnBrk="1" fontAlgn="base" latinLnBrk="0" hangingPunct="1">
                        <a:lnSpc>
                          <a:spcPct val="100000"/>
                        </a:lnSpc>
                        <a:spcBef>
                          <a:spcPts val="375"/>
                        </a:spcBef>
                        <a:spcAft>
                          <a:spcPct val="0"/>
                        </a:spcAft>
                        <a:buClr>
                          <a:srgbClr val="A28E6A"/>
                        </a:buClr>
                        <a:buFont typeface="Arial"/>
                        <a:tabLst>
                          <a:tab pos="152400" algn="l"/>
                        </a:tabLst>
                        <a:defRPr sz="1800" b="0" i="0" u="none" strike="noStrike" kern="1200" cap="none">
                          <a:solidFill>
                            <a:schemeClr val="tx1"/>
                          </a:solidFill>
                          <a:latin typeface="Perpetua" panose="02020502060401020303" pitchFamily="18" charset="0"/>
                          <a:ea typeface=""/>
                          <a:cs typeface=""/>
                          <a:sym typeface="Arial"/>
                        </a:defRPr>
                      </a:lvl6pPr>
                      <a:lvl7pPr marL="2971800" marR="0" indent="-228600" algn="l" defTabSz="914423" rtl="0" eaLnBrk="1" fontAlgn="base" latinLnBrk="0" hangingPunct="1">
                        <a:lnSpc>
                          <a:spcPct val="100000"/>
                        </a:lnSpc>
                        <a:spcBef>
                          <a:spcPts val="375"/>
                        </a:spcBef>
                        <a:spcAft>
                          <a:spcPct val="0"/>
                        </a:spcAft>
                        <a:buClr>
                          <a:srgbClr val="A28E6A"/>
                        </a:buClr>
                        <a:buFont typeface="Arial"/>
                        <a:tabLst>
                          <a:tab pos="152400" algn="l"/>
                        </a:tabLst>
                        <a:defRPr sz="1800" b="0" i="0" u="none" strike="noStrike" kern="1200" cap="none">
                          <a:solidFill>
                            <a:schemeClr val="tx1"/>
                          </a:solidFill>
                          <a:latin typeface="Perpetua" panose="02020502060401020303" pitchFamily="18" charset="0"/>
                          <a:ea typeface=""/>
                          <a:cs typeface=""/>
                          <a:sym typeface="Arial"/>
                        </a:defRPr>
                      </a:lvl7pPr>
                      <a:lvl8pPr marL="3429000" marR="0" indent="-228600" algn="l" defTabSz="914423" rtl="0" eaLnBrk="1" fontAlgn="base" latinLnBrk="0" hangingPunct="1">
                        <a:lnSpc>
                          <a:spcPct val="100000"/>
                        </a:lnSpc>
                        <a:spcBef>
                          <a:spcPts val="375"/>
                        </a:spcBef>
                        <a:spcAft>
                          <a:spcPct val="0"/>
                        </a:spcAft>
                        <a:buClr>
                          <a:srgbClr val="A28E6A"/>
                        </a:buClr>
                        <a:buFont typeface="Arial"/>
                        <a:tabLst>
                          <a:tab pos="152400" algn="l"/>
                        </a:tabLst>
                        <a:defRPr sz="1800" b="0" i="0" u="none" strike="noStrike" kern="1200" cap="none">
                          <a:solidFill>
                            <a:schemeClr val="tx1"/>
                          </a:solidFill>
                          <a:latin typeface="Perpetua" panose="02020502060401020303" pitchFamily="18" charset="0"/>
                          <a:ea typeface=""/>
                          <a:cs typeface=""/>
                          <a:sym typeface="Arial"/>
                        </a:defRPr>
                      </a:lvl8pPr>
                      <a:lvl9pPr marL="3886200" marR="0" indent="-228600" algn="l" defTabSz="914423" rtl="0" eaLnBrk="1" fontAlgn="base" latinLnBrk="0" hangingPunct="1">
                        <a:lnSpc>
                          <a:spcPct val="100000"/>
                        </a:lnSpc>
                        <a:spcBef>
                          <a:spcPts val="375"/>
                        </a:spcBef>
                        <a:spcAft>
                          <a:spcPct val="0"/>
                        </a:spcAft>
                        <a:buClr>
                          <a:srgbClr val="A28E6A"/>
                        </a:buClr>
                        <a:buFont typeface="Arial"/>
                        <a:tabLst>
                          <a:tab pos="152400" algn="l"/>
                        </a:tabLst>
                        <a:defRPr sz="1800" b="0" i="0" u="none" strike="noStrike" kern="1200" cap="none">
                          <a:solidFill>
                            <a:schemeClr val="tx1"/>
                          </a:solidFill>
                          <a:latin typeface="Perpetua" panose="02020502060401020303" pitchFamily="18" charset="0"/>
                          <a:ea typeface=""/>
                          <a:cs typeface=""/>
                          <a:sym typeface="Arial"/>
                        </a:defRPr>
                      </a:lvl9pPr>
                    </a:lstStyle>
                    <a:p>
                      <a:pPr marL="0" marR="0" lvl="0" indent="0" algn="ctr" defTabSz="914400" rtl="0" eaLnBrk="1" fontAlgn="base" latinLnBrk="0" hangingPunct="1">
                        <a:lnSpc>
                          <a:spcPct val="100000"/>
                        </a:lnSpc>
                        <a:spcBef>
                          <a:spcPts val="600"/>
                        </a:spcBef>
                        <a:spcAft>
                          <a:spcPts val="600"/>
                        </a:spcAft>
                        <a:buClrTx/>
                        <a:buSzTx/>
                        <a:buFontTx/>
                        <a:buNone/>
                        <a:tabLst>
                          <a:tab pos="152400" algn="l"/>
                        </a:tabLst>
                      </a:pPr>
                      <a:r>
                        <a:rPr kumimoji="0" lang="vi-VN" sz="2400" b="1" i="0" u="none" strike="noStrike" cap="none" normalizeH="0" baseline="0" dirty="0">
                          <a:ln>
                            <a:noFill/>
                          </a:ln>
                          <a:solidFill>
                            <a:srgbClr val="FFFFFF"/>
                          </a:solidFill>
                          <a:effectLst/>
                          <a:latin typeface="Times New Roman" panose="02020603050405020304" pitchFamily="18" charset="0"/>
                          <a:cs typeface="Times New Roman" panose="02020603050405020304" pitchFamily="18" charset="0"/>
                        </a:rPr>
                        <a:t>Bài tập/</a:t>
                      </a:r>
                    </a:p>
                    <a:p>
                      <a:pPr marL="0" marR="0" lvl="0" indent="0" algn="ctr" defTabSz="914400" rtl="0" eaLnBrk="1" fontAlgn="base" latinLnBrk="0" hangingPunct="1">
                        <a:lnSpc>
                          <a:spcPct val="100000"/>
                        </a:lnSpc>
                        <a:spcBef>
                          <a:spcPts val="600"/>
                        </a:spcBef>
                        <a:spcAft>
                          <a:spcPts val="600"/>
                        </a:spcAft>
                        <a:buClrTx/>
                        <a:buSzTx/>
                        <a:buFontTx/>
                        <a:buNone/>
                        <a:tabLst>
                          <a:tab pos="152400" algn="l"/>
                        </a:tabLst>
                      </a:pPr>
                      <a:r>
                        <a:rPr kumimoji="0" lang="en-US" sz="2400" b="1" i="0" u="none" strike="noStrike" cap="none" normalizeH="0" baseline="0" dirty="0" err="1">
                          <a:ln>
                            <a:noFill/>
                          </a:ln>
                          <a:solidFill>
                            <a:srgbClr val="FFFFFF"/>
                          </a:solidFill>
                          <a:effectLst/>
                          <a:latin typeface="Times New Roman" panose="02020603050405020304" pitchFamily="18" charset="0"/>
                          <a:cs typeface="Times New Roman" panose="02020603050405020304" pitchFamily="18" charset="0"/>
                        </a:rPr>
                        <a:t>Tiểu</a:t>
                      </a:r>
                      <a:r>
                        <a:rPr kumimoji="0" lang="en-US" sz="2400" b="1" i="0" u="none" strike="noStrike" cap="none" normalizeH="0" baseline="0" dirty="0">
                          <a:ln>
                            <a:noFill/>
                          </a:ln>
                          <a:solidFill>
                            <a:srgbClr val="FFFFFF"/>
                          </a:solidFill>
                          <a:effectLst/>
                          <a:latin typeface="Times New Roman" panose="02020603050405020304" pitchFamily="18" charset="0"/>
                          <a:cs typeface="Times New Roman" panose="02020603050405020304" pitchFamily="18" charset="0"/>
                        </a:rPr>
                        <a:t> </a:t>
                      </a:r>
                      <a:r>
                        <a:rPr kumimoji="0" lang="en-US" sz="2400" b="1" i="0" u="none" strike="noStrike" cap="none" normalizeH="0" baseline="0" dirty="0" err="1">
                          <a:ln>
                            <a:noFill/>
                          </a:ln>
                          <a:solidFill>
                            <a:srgbClr val="FFFFFF"/>
                          </a:solidFill>
                          <a:effectLst/>
                          <a:latin typeface="Times New Roman" panose="02020603050405020304" pitchFamily="18" charset="0"/>
                          <a:cs typeface="Times New Roman" panose="02020603050405020304" pitchFamily="18" charset="0"/>
                        </a:rPr>
                        <a:t>luận</a:t>
                      </a:r>
                      <a:endParaRPr kumimoji="0" lang="en-US" sz="2400" b="1" i="0" u="none" strike="noStrike" cap="none" normalizeH="0" baseline="0" dirty="0">
                        <a:ln>
                          <a:noFill/>
                        </a:ln>
                        <a:solidFill>
                          <a:srgbClr val="FFFFFF"/>
                        </a:solidFill>
                        <a:effectLst/>
                        <a:latin typeface="Times New Roman" panose="02020603050405020304" pitchFamily="18" charset="0"/>
                        <a:cs typeface="Times New Roman" panose="02020603050405020304" pitchFamily="18" charset="0"/>
                      </a:endParaRPr>
                    </a:p>
                    <a:p>
                      <a:pPr marL="0" marR="0" lvl="0" indent="0" algn="ctr" defTabSz="914400" rtl="0" eaLnBrk="1" fontAlgn="base" latinLnBrk="0" hangingPunct="1">
                        <a:lnSpc>
                          <a:spcPct val="100000"/>
                        </a:lnSpc>
                        <a:spcBef>
                          <a:spcPts val="600"/>
                        </a:spcBef>
                        <a:spcAft>
                          <a:spcPts val="600"/>
                        </a:spcAft>
                        <a:buClrTx/>
                        <a:buSzTx/>
                        <a:buFontTx/>
                        <a:buNone/>
                        <a:tabLst>
                          <a:tab pos="152400" algn="l"/>
                        </a:tabLst>
                      </a:pPr>
                      <a:r>
                        <a:rPr kumimoji="0" lang="en-US" sz="2400" b="1" i="0" u="none" strike="noStrike" cap="none" normalizeH="0" baseline="0" dirty="0">
                          <a:ln>
                            <a:noFill/>
                          </a:ln>
                          <a:solidFill>
                            <a:srgbClr val="FFFFFF"/>
                          </a:solidFill>
                          <a:effectLst/>
                          <a:latin typeface="Times New Roman" panose="02020603050405020304" pitchFamily="18" charset="0"/>
                          <a:cs typeface="Times New Roman" panose="02020603050405020304" pitchFamily="18" charset="0"/>
                        </a:rPr>
                        <a:t>(</a:t>
                      </a:r>
                      <a:r>
                        <a:rPr kumimoji="0" lang="vi-VN" sz="2400" b="1" i="0" u="none" strike="noStrike" cap="none" normalizeH="0" baseline="0" dirty="0">
                          <a:ln>
                            <a:noFill/>
                          </a:ln>
                          <a:solidFill>
                            <a:srgbClr val="FFFFFF"/>
                          </a:solidFill>
                          <a:effectLst/>
                          <a:latin typeface="Times New Roman" panose="02020603050405020304" pitchFamily="18" charset="0"/>
                          <a:cs typeface="Times New Roman" panose="02020603050405020304" pitchFamily="18" charset="0"/>
                        </a:rPr>
                        <a:t>10</a:t>
                      </a:r>
                      <a:r>
                        <a:rPr kumimoji="0" lang="en-US" sz="2400" b="1" i="0" u="none" strike="noStrike" cap="none" normalizeH="0" baseline="0" dirty="0">
                          <a:ln>
                            <a:noFill/>
                          </a:ln>
                          <a:solidFill>
                            <a:srgbClr val="FFFFFF"/>
                          </a:solidFill>
                          <a:effectLst/>
                          <a:latin typeface="Times New Roman" panose="02020603050405020304" pitchFamily="18" charset="0"/>
                          <a:cs typeface="Times New Roman" panose="02020603050405020304" pitchFamily="18" charset="0"/>
                        </a:rPr>
                        <a:t>%)</a:t>
                      </a:r>
                    </a:p>
                  </a:txBody>
                  <a:tcPr marL="68580" marR="68580" marT="0" marB="0" horzOverflow="overflow">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a:noFill/>
                    </a:lnTlToBr>
                    <a:lnBlToTr>
                      <a:noFill/>
                    </a:lnBlToTr>
                    <a:solidFill>
                      <a:srgbClr val="4472C4"/>
                    </a:solidFill>
                  </a:tcPr>
                </a:tc>
                <a:tc>
                  <a:txBody>
                    <a:bodyPr/>
                    <a:lstStyle>
                      <a:lvl1pPr marL="0" marR="0" algn="l" defTabSz="914423" rtl="0" eaLnBrk="1" latinLnBrk="0" hangingPunct="1">
                        <a:lnSpc>
                          <a:spcPct val="100000"/>
                        </a:lnSpc>
                        <a:spcBef>
                          <a:spcPts val="575"/>
                        </a:spcBef>
                        <a:spcAft>
                          <a:spcPts val="0"/>
                        </a:spcAft>
                        <a:buClr>
                          <a:schemeClr val="accent1"/>
                        </a:buClr>
                        <a:buSzPct val="85000"/>
                        <a:buFont typeface="Wingdings 2" panose="05020102010507070707" pitchFamily="18" charset="2"/>
                        <a:tabLst>
                          <a:tab pos="152400" algn="l"/>
                        </a:tabLst>
                        <a:defRPr sz="2200" b="0" i="0" u="none" strike="noStrike" kern="1200" cap="none">
                          <a:solidFill>
                            <a:schemeClr val="tx1"/>
                          </a:solidFill>
                          <a:latin typeface="Perpetua" panose="02020502060401020303" pitchFamily="18" charset="0"/>
                          <a:ea typeface=""/>
                          <a:cs typeface=""/>
                          <a:sym typeface="Arial"/>
                        </a:defRPr>
                      </a:lvl1pPr>
                      <a:lvl2pPr marL="742950" marR="0" indent="-285750" algn="l" defTabSz="914423" rtl="0" eaLnBrk="1" latinLnBrk="0" hangingPunct="1">
                        <a:lnSpc>
                          <a:spcPct val="100000"/>
                        </a:lnSpc>
                        <a:spcBef>
                          <a:spcPts val="375"/>
                        </a:spcBef>
                        <a:spcAft>
                          <a:spcPts val="0"/>
                        </a:spcAft>
                        <a:buClr>
                          <a:schemeClr val="accent2"/>
                        </a:buClr>
                        <a:buSzPct val="85000"/>
                        <a:buFont typeface="Wingdings 2" panose="05020102010507070707" pitchFamily="18" charset="2"/>
                        <a:tabLst>
                          <a:tab pos="152400" algn="l"/>
                        </a:tabLst>
                        <a:defRPr sz="2000" b="0" i="0" u="none" strike="noStrike" kern="1200" cap="none">
                          <a:solidFill>
                            <a:schemeClr val="tx1"/>
                          </a:solidFill>
                          <a:latin typeface="Perpetua" panose="02020502060401020303" pitchFamily="18" charset="0"/>
                          <a:ea typeface=""/>
                          <a:cs typeface=""/>
                          <a:sym typeface="Arial"/>
                        </a:defRPr>
                      </a:lvl2pPr>
                      <a:lvl3pPr marL="1143000" marR="0" indent="-228600" algn="l" defTabSz="914423" rtl="0" eaLnBrk="1" latinLnBrk="0" hangingPunct="1">
                        <a:lnSpc>
                          <a:spcPct val="100000"/>
                        </a:lnSpc>
                        <a:spcBef>
                          <a:spcPts val="375"/>
                        </a:spcBef>
                        <a:spcAft>
                          <a:spcPts val="0"/>
                        </a:spcAft>
                        <a:buClr>
                          <a:srgbClr val="E6B1AB"/>
                        </a:buClr>
                        <a:buSzPct val="85000"/>
                        <a:buFont typeface="Wingdings 2" panose="05020102010507070707" pitchFamily="18" charset="2"/>
                        <a:tabLst>
                          <a:tab pos="152400" algn="l"/>
                        </a:tabLst>
                        <a:defRPr sz="1800" b="0" i="0" u="none" strike="noStrike" kern="1200" cap="none">
                          <a:solidFill>
                            <a:schemeClr val="tx1"/>
                          </a:solidFill>
                          <a:latin typeface="Perpetua" panose="02020502060401020303" pitchFamily="18" charset="0"/>
                          <a:ea typeface=""/>
                          <a:cs typeface=""/>
                          <a:sym typeface="Arial"/>
                        </a:defRPr>
                      </a:lvl3pPr>
                      <a:lvl4pPr marL="1600200" marR="0" indent="-228600" algn="l" defTabSz="914423" rtl="0" eaLnBrk="1" latinLnBrk="0" hangingPunct="1">
                        <a:lnSpc>
                          <a:spcPct val="100000"/>
                        </a:lnSpc>
                        <a:spcBef>
                          <a:spcPts val="375"/>
                        </a:spcBef>
                        <a:spcAft>
                          <a:spcPts val="0"/>
                        </a:spcAft>
                        <a:buClr>
                          <a:srgbClr val="A28E6A"/>
                        </a:buClr>
                        <a:buSzPct val="80000"/>
                        <a:buFont typeface="Wingdings 2" panose="05020102010507070707" pitchFamily="18" charset="2"/>
                        <a:tabLst>
                          <a:tab pos="152400" algn="l"/>
                        </a:tabLst>
                        <a:defRPr sz="1800" b="0" i="0" u="none" strike="noStrike" kern="1200" cap="none">
                          <a:solidFill>
                            <a:schemeClr val="tx1"/>
                          </a:solidFill>
                          <a:latin typeface="Perpetua" panose="02020502060401020303" pitchFamily="18" charset="0"/>
                          <a:ea typeface=""/>
                          <a:cs typeface=""/>
                          <a:sym typeface="Arial"/>
                        </a:defRPr>
                      </a:lvl4pPr>
                      <a:lvl5pPr marL="2057400" marR="0" indent="-228600" algn="l" defTabSz="914423" rtl="0" eaLnBrk="1" latinLnBrk="0" hangingPunct="1">
                        <a:lnSpc>
                          <a:spcPct val="100000"/>
                        </a:lnSpc>
                        <a:spcBef>
                          <a:spcPts val="375"/>
                        </a:spcBef>
                        <a:spcAft>
                          <a:spcPts val="0"/>
                        </a:spcAft>
                        <a:buClr>
                          <a:srgbClr val="A28E6A"/>
                        </a:buClr>
                        <a:buFont typeface="Arial"/>
                        <a:tabLst>
                          <a:tab pos="152400" algn="l"/>
                        </a:tabLst>
                        <a:defRPr sz="1800" b="0" i="0" u="none" strike="noStrike" kern="1200" cap="none">
                          <a:solidFill>
                            <a:schemeClr val="tx1"/>
                          </a:solidFill>
                          <a:latin typeface="Perpetua" panose="02020502060401020303" pitchFamily="18" charset="0"/>
                          <a:ea typeface=""/>
                          <a:cs typeface=""/>
                          <a:sym typeface="Arial"/>
                        </a:defRPr>
                      </a:lvl5pPr>
                      <a:lvl6pPr marL="2514600" marR="0" indent="-228600" algn="l" defTabSz="914423" rtl="0" eaLnBrk="1" fontAlgn="base" latinLnBrk="0" hangingPunct="1">
                        <a:lnSpc>
                          <a:spcPct val="100000"/>
                        </a:lnSpc>
                        <a:spcBef>
                          <a:spcPts val="375"/>
                        </a:spcBef>
                        <a:spcAft>
                          <a:spcPct val="0"/>
                        </a:spcAft>
                        <a:buClr>
                          <a:srgbClr val="A28E6A"/>
                        </a:buClr>
                        <a:buFont typeface="Arial"/>
                        <a:tabLst>
                          <a:tab pos="152400" algn="l"/>
                        </a:tabLst>
                        <a:defRPr sz="1800" b="0" i="0" u="none" strike="noStrike" kern="1200" cap="none">
                          <a:solidFill>
                            <a:schemeClr val="tx1"/>
                          </a:solidFill>
                          <a:latin typeface="Perpetua" panose="02020502060401020303" pitchFamily="18" charset="0"/>
                          <a:ea typeface=""/>
                          <a:cs typeface=""/>
                          <a:sym typeface="Arial"/>
                        </a:defRPr>
                      </a:lvl6pPr>
                      <a:lvl7pPr marL="2971800" marR="0" indent="-228600" algn="l" defTabSz="914423" rtl="0" eaLnBrk="1" fontAlgn="base" latinLnBrk="0" hangingPunct="1">
                        <a:lnSpc>
                          <a:spcPct val="100000"/>
                        </a:lnSpc>
                        <a:spcBef>
                          <a:spcPts val="375"/>
                        </a:spcBef>
                        <a:spcAft>
                          <a:spcPct val="0"/>
                        </a:spcAft>
                        <a:buClr>
                          <a:srgbClr val="A28E6A"/>
                        </a:buClr>
                        <a:buFont typeface="Arial"/>
                        <a:tabLst>
                          <a:tab pos="152400" algn="l"/>
                        </a:tabLst>
                        <a:defRPr sz="1800" b="0" i="0" u="none" strike="noStrike" kern="1200" cap="none">
                          <a:solidFill>
                            <a:schemeClr val="tx1"/>
                          </a:solidFill>
                          <a:latin typeface="Perpetua" panose="02020502060401020303" pitchFamily="18" charset="0"/>
                          <a:ea typeface=""/>
                          <a:cs typeface=""/>
                          <a:sym typeface="Arial"/>
                        </a:defRPr>
                      </a:lvl7pPr>
                      <a:lvl8pPr marL="3429000" marR="0" indent="-228600" algn="l" defTabSz="914423" rtl="0" eaLnBrk="1" fontAlgn="base" latinLnBrk="0" hangingPunct="1">
                        <a:lnSpc>
                          <a:spcPct val="100000"/>
                        </a:lnSpc>
                        <a:spcBef>
                          <a:spcPts val="375"/>
                        </a:spcBef>
                        <a:spcAft>
                          <a:spcPct val="0"/>
                        </a:spcAft>
                        <a:buClr>
                          <a:srgbClr val="A28E6A"/>
                        </a:buClr>
                        <a:buFont typeface="Arial"/>
                        <a:tabLst>
                          <a:tab pos="152400" algn="l"/>
                        </a:tabLst>
                        <a:defRPr sz="1800" b="0" i="0" u="none" strike="noStrike" kern="1200" cap="none">
                          <a:solidFill>
                            <a:schemeClr val="tx1"/>
                          </a:solidFill>
                          <a:latin typeface="Perpetua" panose="02020502060401020303" pitchFamily="18" charset="0"/>
                          <a:ea typeface=""/>
                          <a:cs typeface=""/>
                          <a:sym typeface="Arial"/>
                        </a:defRPr>
                      </a:lvl8pPr>
                      <a:lvl9pPr marL="3886200" marR="0" indent="-228600" algn="l" defTabSz="914423" rtl="0" eaLnBrk="1" fontAlgn="base" latinLnBrk="0" hangingPunct="1">
                        <a:lnSpc>
                          <a:spcPct val="100000"/>
                        </a:lnSpc>
                        <a:spcBef>
                          <a:spcPts val="375"/>
                        </a:spcBef>
                        <a:spcAft>
                          <a:spcPct val="0"/>
                        </a:spcAft>
                        <a:buClr>
                          <a:srgbClr val="A28E6A"/>
                        </a:buClr>
                        <a:buFont typeface="Arial"/>
                        <a:tabLst>
                          <a:tab pos="152400" algn="l"/>
                        </a:tabLst>
                        <a:defRPr sz="1800" b="0" i="0" u="none" strike="noStrike" kern="1200" cap="none">
                          <a:solidFill>
                            <a:schemeClr val="tx1"/>
                          </a:solidFill>
                          <a:latin typeface="Perpetua" panose="02020502060401020303" pitchFamily="18" charset="0"/>
                          <a:ea typeface=""/>
                          <a:cs typeface=""/>
                          <a:sym typeface="Arial"/>
                        </a:defRPr>
                      </a:lvl9pPr>
                    </a:lstStyle>
                    <a:p>
                      <a:pPr marL="0" marR="0" lvl="0" indent="0" algn="ctr" defTabSz="914400" rtl="0" eaLnBrk="1" fontAlgn="base" latinLnBrk="0" hangingPunct="1">
                        <a:lnSpc>
                          <a:spcPct val="100000"/>
                        </a:lnSpc>
                        <a:spcBef>
                          <a:spcPts val="600"/>
                        </a:spcBef>
                        <a:spcAft>
                          <a:spcPts val="600"/>
                        </a:spcAft>
                        <a:buClrTx/>
                        <a:buSzTx/>
                        <a:buFontTx/>
                        <a:buNone/>
                        <a:tabLst>
                          <a:tab pos="152400" algn="l"/>
                        </a:tabLst>
                      </a:pPr>
                      <a:r>
                        <a:rPr kumimoji="0" lang="en-US" sz="2400" b="1" i="0" u="none" strike="noStrike" cap="none" normalizeH="0" baseline="0" dirty="0" err="1">
                          <a:ln>
                            <a:noFill/>
                          </a:ln>
                          <a:solidFill>
                            <a:srgbClr val="FFFFFF"/>
                          </a:solidFill>
                          <a:effectLst/>
                          <a:latin typeface="Times New Roman" panose="02020603050405020304" pitchFamily="18" charset="0"/>
                          <a:cs typeface="Times New Roman" panose="02020603050405020304" pitchFamily="18" charset="0"/>
                        </a:rPr>
                        <a:t>Thi</a:t>
                      </a:r>
                      <a:r>
                        <a:rPr kumimoji="0" lang="en-US" sz="2400" b="1" i="0" u="none" strike="noStrike" cap="none" normalizeH="0" baseline="0" dirty="0">
                          <a:ln>
                            <a:noFill/>
                          </a:ln>
                          <a:solidFill>
                            <a:srgbClr val="FFFFFF"/>
                          </a:solidFill>
                          <a:effectLst/>
                          <a:latin typeface="Times New Roman" panose="02020603050405020304" pitchFamily="18" charset="0"/>
                          <a:cs typeface="Times New Roman" panose="02020603050405020304" pitchFamily="18" charset="0"/>
                        </a:rPr>
                        <a:t> </a:t>
                      </a:r>
                      <a:r>
                        <a:rPr kumimoji="0" lang="en-US" sz="2400" b="1" i="0" u="none" strike="noStrike" cap="none" normalizeH="0" baseline="0" dirty="0" err="1">
                          <a:ln>
                            <a:noFill/>
                          </a:ln>
                          <a:solidFill>
                            <a:srgbClr val="FFFFFF"/>
                          </a:solidFill>
                          <a:effectLst/>
                          <a:latin typeface="Times New Roman" panose="02020603050405020304" pitchFamily="18" charset="0"/>
                          <a:cs typeface="Times New Roman" panose="02020603050405020304" pitchFamily="18" charset="0"/>
                        </a:rPr>
                        <a:t>cuối</a:t>
                      </a:r>
                      <a:r>
                        <a:rPr kumimoji="0" lang="en-US" sz="2400" b="1" i="0" u="none" strike="noStrike" cap="none" normalizeH="0" baseline="0" dirty="0">
                          <a:ln>
                            <a:noFill/>
                          </a:ln>
                          <a:solidFill>
                            <a:srgbClr val="FFFFFF"/>
                          </a:solidFill>
                          <a:effectLst/>
                          <a:latin typeface="Times New Roman" panose="02020603050405020304" pitchFamily="18" charset="0"/>
                          <a:cs typeface="Times New Roman" panose="02020603050405020304" pitchFamily="18" charset="0"/>
                        </a:rPr>
                        <a:t> </a:t>
                      </a:r>
                      <a:r>
                        <a:rPr kumimoji="0" lang="en-US" sz="2400" b="1" i="0" u="none" strike="noStrike" cap="none" normalizeH="0" baseline="0" dirty="0" err="1">
                          <a:ln>
                            <a:noFill/>
                          </a:ln>
                          <a:solidFill>
                            <a:srgbClr val="FFFFFF"/>
                          </a:solidFill>
                          <a:effectLst/>
                          <a:latin typeface="Times New Roman" panose="02020603050405020304" pitchFamily="18" charset="0"/>
                          <a:cs typeface="Times New Roman" panose="02020603050405020304" pitchFamily="18" charset="0"/>
                        </a:rPr>
                        <a:t>kỳ</a:t>
                      </a:r>
                      <a:endParaRPr kumimoji="0" lang="en-US" sz="2400" b="1" i="0" u="none" strike="noStrike" cap="none" normalizeH="0" baseline="0" dirty="0">
                        <a:ln>
                          <a:noFill/>
                        </a:ln>
                        <a:solidFill>
                          <a:srgbClr val="FFFFFF"/>
                        </a:solidFill>
                        <a:effectLst/>
                        <a:latin typeface="Times New Roman" panose="02020603050405020304" pitchFamily="18" charset="0"/>
                        <a:cs typeface="Times New Roman" panose="02020603050405020304" pitchFamily="18" charset="0"/>
                      </a:endParaRPr>
                    </a:p>
                    <a:p>
                      <a:pPr marL="0" marR="0" lvl="0" indent="0" algn="ctr" defTabSz="914400" rtl="0" eaLnBrk="1" fontAlgn="base" latinLnBrk="0" hangingPunct="1">
                        <a:lnSpc>
                          <a:spcPct val="100000"/>
                        </a:lnSpc>
                        <a:spcBef>
                          <a:spcPts val="600"/>
                        </a:spcBef>
                        <a:spcAft>
                          <a:spcPts val="600"/>
                        </a:spcAft>
                        <a:buClrTx/>
                        <a:buSzTx/>
                        <a:buFontTx/>
                        <a:buNone/>
                        <a:tabLst>
                          <a:tab pos="152400" algn="l"/>
                        </a:tabLst>
                      </a:pPr>
                      <a:r>
                        <a:rPr kumimoji="0" lang="en-US" sz="2400" b="1" i="0" u="none" strike="noStrike" cap="none" normalizeH="0" baseline="0" dirty="0">
                          <a:ln>
                            <a:noFill/>
                          </a:ln>
                          <a:solidFill>
                            <a:srgbClr val="FFFFFF"/>
                          </a:solidFill>
                          <a:effectLst/>
                          <a:latin typeface="Times New Roman" panose="02020603050405020304" pitchFamily="18" charset="0"/>
                          <a:cs typeface="Times New Roman" panose="02020603050405020304" pitchFamily="18" charset="0"/>
                        </a:rPr>
                        <a:t>(</a:t>
                      </a:r>
                      <a:r>
                        <a:rPr kumimoji="0" lang="vi-VN" sz="2400" b="1" i="0" u="none" strike="noStrike" cap="none" normalizeH="0" baseline="0" dirty="0">
                          <a:ln>
                            <a:noFill/>
                          </a:ln>
                          <a:solidFill>
                            <a:srgbClr val="FFFFFF"/>
                          </a:solidFill>
                          <a:effectLst/>
                          <a:latin typeface="Times New Roman" panose="02020603050405020304" pitchFamily="18" charset="0"/>
                          <a:cs typeface="Times New Roman" panose="02020603050405020304" pitchFamily="18" charset="0"/>
                        </a:rPr>
                        <a:t>6</a:t>
                      </a:r>
                      <a:r>
                        <a:rPr kumimoji="0" lang="en-US" sz="2400" b="1" i="0" u="none" strike="noStrike" cap="none" normalizeH="0" baseline="0" dirty="0">
                          <a:ln>
                            <a:noFill/>
                          </a:ln>
                          <a:solidFill>
                            <a:srgbClr val="FFFFFF"/>
                          </a:solidFill>
                          <a:effectLst/>
                          <a:latin typeface="Times New Roman" panose="02020603050405020304" pitchFamily="18" charset="0"/>
                          <a:cs typeface="Times New Roman" panose="02020603050405020304" pitchFamily="18" charset="0"/>
                        </a:rPr>
                        <a:t>0%)</a:t>
                      </a:r>
                    </a:p>
                  </a:txBody>
                  <a:tcPr marL="68580" marR="68580" marT="0" marB="0" horzOverflow="overflow">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a:noFill/>
                    </a:lnTlToBr>
                    <a:lnBlToTr>
                      <a:noFill/>
                    </a:lnBlToTr>
                    <a:solidFill>
                      <a:srgbClr val="4472C4"/>
                    </a:solidFill>
                  </a:tcPr>
                </a:tc>
                <a:extLst>
                  <a:ext uri="{0D108BD9-81ED-4DB2-BD59-A6C34878D82A}">
                    <a16:rowId xmlns:a16="http://schemas.microsoft.com/office/drawing/2014/main" val="10000"/>
                  </a:ext>
                </a:extLst>
              </a:tr>
            </a:tbl>
          </a:graphicData>
        </a:graphic>
      </p:graphicFrame>
      <p:sp>
        <p:nvSpPr>
          <p:cNvPr id="8" name="Rectangle 7"/>
          <p:cNvSpPr>
            <a:spLocks noChangeArrowheads="1"/>
          </p:cNvSpPr>
          <p:nvPr/>
        </p:nvSpPr>
        <p:spPr bwMode="auto">
          <a:xfrm>
            <a:off x="4310883" y="4780482"/>
            <a:ext cx="5624513"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r>
              <a:rPr lang="en-US" altLang="en-US" sz="2400" b="1" dirty="0">
                <a:solidFill>
                  <a:srgbClr val="C00000"/>
                </a:solidFill>
                <a:ea typeface="Arial Unicode MS"/>
              </a:rPr>
              <a:t>2. </a:t>
            </a:r>
            <a:r>
              <a:rPr lang="en-US" altLang="en-US" sz="2400" b="1" dirty="0" err="1">
                <a:solidFill>
                  <a:srgbClr val="C00000"/>
                </a:solidFill>
                <a:ea typeface="Arial Unicode MS"/>
              </a:rPr>
              <a:t>Điểm</a:t>
            </a:r>
            <a:r>
              <a:rPr lang="en-US" altLang="en-US" sz="2400" b="1" dirty="0">
                <a:solidFill>
                  <a:srgbClr val="C00000"/>
                </a:solidFill>
                <a:ea typeface="Arial Unicode MS"/>
              </a:rPr>
              <a:t> </a:t>
            </a:r>
            <a:r>
              <a:rPr lang="en-US" altLang="en-US" sz="2400" b="1" dirty="0" err="1">
                <a:solidFill>
                  <a:srgbClr val="C00000"/>
                </a:solidFill>
                <a:ea typeface="Arial Unicode MS"/>
              </a:rPr>
              <a:t>thi</a:t>
            </a:r>
            <a:r>
              <a:rPr lang="en-US" altLang="en-US" sz="2400" b="1" dirty="0">
                <a:solidFill>
                  <a:srgbClr val="C00000"/>
                </a:solidFill>
                <a:ea typeface="Arial Unicode MS"/>
              </a:rPr>
              <a:t> </a:t>
            </a:r>
            <a:r>
              <a:rPr lang="en-US" altLang="en-US" sz="2400" b="1" dirty="0" err="1">
                <a:solidFill>
                  <a:srgbClr val="C00000"/>
                </a:solidFill>
                <a:ea typeface="Arial Unicode MS"/>
              </a:rPr>
              <a:t>thúc</a:t>
            </a:r>
            <a:r>
              <a:rPr lang="en-US" altLang="en-US" sz="2400" b="1" dirty="0">
                <a:solidFill>
                  <a:srgbClr val="C00000"/>
                </a:solidFill>
                <a:ea typeface="Arial Unicode MS"/>
              </a:rPr>
              <a:t> </a:t>
            </a:r>
            <a:r>
              <a:rPr lang="en-US" altLang="en-US" sz="2400" b="1" dirty="0" err="1">
                <a:solidFill>
                  <a:srgbClr val="C00000"/>
                </a:solidFill>
                <a:ea typeface="Arial Unicode MS"/>
              </a:rPr>
              <a:t>học</a:t>
            </a:r>
            <a:r>
              <a:rPr lang="en-US" altLang="en-US" sz="2400" b="1" dirty="0">
                <a:solidFill>
                  <a:srgbClr val="C00000"/>
                </a:solidFill>
                <a:ea typeface="Arial Unicode MS"/>
              </a:rPr>
              <a:t> </a:t>
            </a:r>
            <a:r>
              <a:rPr lang="en-US" altLang="en-US" sz="2400" b="1" dirty="0" err="1">
                <a:solidFill>
                  <a:srgbClr val="C00000"/>
                </a:solidFill>
                <a:ea typeface="Arial Unicode MS"/>
              </a:rPr>
              <a:t>phần</a:t>
            </a:r>
            <a:r>
              <a:rPr lang="en-US" altLang="en-US" sz="2400" b="1" dirty="0">
                <a:solidFill>
                  <a:srgbClr val="C00000"/>
                </a:solidFill>
                <a:ea typeface="Arial Unicode MS"/>
              </a:rPr>
              <a:t> (60%)</a:t>
            </a:r>
          </a:p>
        </p:txBody>
      </p:sp>
      <p:sp>
        <p:nvSpPr>
          <p:cNvPr id="9" name="Rectangle 8"/>
          <p:cNvSpPr/>
          <p:nvPr/>
        </p:nvSpPr>
        <p:spPr>
          <a:xfrm>
            <a:off x="3786153" y="6158820"/>
            <a:ext cx="7441810" cy="584200"/>
          </a:xfrm>
          <a:prstGeom prst="rect">
            <a:avLst/>
          </a:prstGeom>
          <a:solidFill>
            <a:srgbClr val="CC3300"/>
          </a:solidFill>
          <a:ln w="6350" cap="flat" cmpd="sng" algn="ctr">
            <a:solidFill>
              <a:sysClr val="windowText" lastClr="000000"/>
            </a:solidFill>
            <a:prstDash val="solid"/>
            <a:miter lim="800000"/>
          </a:ln>
          <a:effectLst/>
        </p:spPr>
        <p:txBody>
          <a:bodyPr wrap="square">
            <a:spAutoFit/>
          </a:bodyPr>
          <a:lstStyle/>
          <a:p>
            <a:pPr algn="ctr" defTabSz="914400">
              <a:defRPr/>
            </a:pPr>
            <a:r>
              <a:rPr lang="en-US" sz="3200" b="1" kern="0" dirty="0">
                <a:solidFill>
                  <a:prstClr val="white"/>
                </a:solidFill>
                <a:ea typeface="Arial Unicode MS"/>
              </a:rPr>
              <a:t>ĐHP = (ĐQT x 0,4) + (ĐTKTHP x 0,6)</a:t>
            </a:r>
          </a:p>
        </p:txBody>
      </p:sp>
      <p:sp>
        <p:nvSpPr>
          <p:cNvPr id="10" name="Rectangle 9"/>
          <p:cNvSpPr/>
          <p:nvPr/>
        </p:nvSpPr>
        <p:spPr>
          <a:xfrm>
            <a:off x="4691362" y="5126785"/>
            <a:ext cx="3493585" cy="1015663"/>
          </a:xfrm>
          <a:prstGeom prst="rect">
            <a:avLst/>
          </a:prstGeom>
        </p:spPr>
        <p:txBody>
          <a:bodyPr wrap="none">
            <a:spAutoFit/>
          </a:bodyPr>
          <a:lstStyle/>
          <a:p>
            <a:pPr>
              <a:defRPr/>
            </a:pPr>
            <a:r>
              <a:rPr lang="en-US" altLang="en-US" sz="2000" dirty="0">
                <a:solidFill>
                  <a:srgbClr val="000066"/>
                </a:solidFill>
                <a:ea typeface="Arial Unicode MS"/>
              </a:rPr>
              <a:t>+ </a:t>
            </a:r>
            <a:r>
              <a:rPr lang="en-US" altLang="en-US" sz="2000" dirty="0" err="1">
                <a:solidFill>
                  <a:srgbClr val="000066"/>
                </a:solidFill>
                <a:ea typeface="Arial Unicode MS"/>
              </a:rPr>
              <a:t>Hình</a:t>
            </a:r>
            <a:r>
              <a:rPr lang="en-US" altLang="en-US" sz="2000" dirty="0">
                <a:solidFill>
                  <a:srgbClr val="000066"/>
                </a:solidFill>
                <a:ea typeface="Arial Unicode MS"/>
              </a:rPr>
              <a:t> </a:t>
            </a:r>
            <a:r>
              <a:rPr lang="en-US" altLang="en-US" sz="2000" dirty="0" err="1">
                <a:solidFill>
                  <a:srgbClr val="000066"/>
                </a:solidFill>
                <a:ea typeface="Arial Unicode MS"/>
              </a:rPr>
              <a:t>thức</a:t>
            </a:r>
            <a:r>
              <a:rPr lang="en-US" altLang="en-US" sz="2000" dirty="0">
                <a:solidFill>
                  <a:srgbClr val="000066"/>
                </a:solidFill>
                <a:ea typeface="Arial Unicode MS"/>
              </a:rPr>
              <a:t> </a:t>
            </a:r>
            <a:r>
              <a:rPr lang="en-US" altLang="en-US" sz="2000" dirty="0" err="1">
                <a:solidFill>
                  <a:srgbClr val="000066"/>
                </a:solidFill>
                <a:ea typeface="Arial Unicode MS"/>
              </a:rPr>
              <a:t>thi</a:t>
            </a:r>
            <a:r>
              <a:rPr lang="en-US" altLang="en-US" sz="2000" dirty="0">
                <a:solidFill>
                  <a:srgbClr val="000066"/>
                </a:solidFill>
                <a:ea typeface="Arial Unicode MS"/>
              </a:rPr>
              <a:t>: </a:t>
            </a:r>
            <a:r>
              <a:rPr lang="en-US" altLang="en-US" sz="2000" dirty="0" err="1">
                <a:solidFill>
                  <a:srgbClr val="000066"/>
                </a:solidFill>
                <a:ea typeface="Arial Unicode MS"/>
              </a:rPr>
              <a:t>Trắc</a:t>
            </a:r>
            <a:r>
              <a:rPr lang="en-US" altLang="en-US" sz="2000" dirty="0">
                <a:solidFill>
                  <a:srgbClr val="000066"/>
                </a:solidFill>
                <a:ea typeface="Arial Unicode MS"/>
              </a:rPr>
              <a:t> </a:t>
            </a:r>
            <a:r>
              <a:rPr lang="en-US" altLang="en-US" sz="2000" dirty="0" err="1">
                <a:solidFill>
                  <a:srgbClr val="000066"/>
                </a:solidFill>
                <a:ea typeface="Arial Unicode MS"/>
              </a:rPr>
              <a:t>nghiệm</a:t>
            </a:r>
            <a:r>
              <a:rPr lang="en-US" altLang="en-US" sz="2000" dirty="0">
                <a:solidFill>
                  <a:srgbClr val="000066"/>
                </a:solidFill>
                <a:ea typeface="Arial Unicode MS"/>
              </a:rPr>
              <a:t> </a:t>
            </a:r>
          </a:p>
          <a:p>
            <a:pPr>
              <a:defRPr/>
            </a:pPr>
            <a:r>
              <a:rPr lang="en-US" altLang="en-US" sz="2000" dirty="0">
                <a:solidFill>
                  <a:srgbClr val="000066"/>
                </a:solidFill>
                <a:ea typeface="Arial Unicode MS"/>
              </a:rPr>
              <a:t>+ </a:t>
            </a:r>
            <a:r>
              <a:rPr lang="en-US" altLang="en-US" sz="2000" dirty="0" err="1">
                <a:solidFill>
                  <a:srgbClr val="000066"/>
                </a:solidFill>
                <a:ea typeface="Arial Unicode MS"/>
              </a:rPr>
              <a:t>Thời</a:t>
            </a:r>
            <a:r>
              <a:rPr lang="en-US" altLang="en-US" sz="2000" dirty="0">
                <a:solidFill>
                  <a:srgbClr val="000066"/>
                </a:solidFill>
                <a:ea typeface="Arial Unicode MS"/>
              </a:rPr>
              <a:t> </a:t>
            </a:r>
            <a:r>
              <a:rPr lang="en-US" altLang="en-US" sz="2000" dirty="0" err="1">
                <a:solidFill>
                  <a:srgbClr val="000066"/>
                </a:solidFill>
                <a:ea typeface="Arial Unicode MS"/>
              </a:rPr>
              <a:t>gian</a:t>
            </a:r>
            <a:r>
              <a:rPr lang="en-US" altLang="en-US" sz="2000" dirty="0">
                <a:solidFill>
                  <a:srgbClr val="000066"/>
                </a:solidFill>
                <a:ea typeface="Arial Unicode MS"/>
              </a:rPr>
              <a:t>: 45 </a:t>
            </a:r>
            <a:r>
              <a:rPr lang="en-US" altLang="en-US" sz="2000" dirty="0" err="1">
                <a:solidFill>
                  <a:srgbClr val="000066"/>
                </a:solidFill>
                <a:ea typeface="Arial Unicode MS"/>
              </a:rPr>
              <a:t>phút</a:t>
            </a:r>
            <a:endParaRPr lang="en-US" altLang="en-US" sz="2000" dirty="0">
              <a:solidFill>
                <a:srgbClr val="000066"/>
              </a:solidFill>
              <a:ea typeface="Arial Unicode MS"/>
            </a:endParaRPr>
          </a:p>
          <a:p>
            <a:pPr>
              <a:defRPr/>
            </a:pPr>
            <a:r>
              <a:rPr lang="en-US" altLang="en-US" sz="2000" dirty="0">
                <a:solidFill>
                  <a:srgbClr val="000066"/>
                </a:solidFill>
                <a:ea typeface="Arial Unicode MS"/>
              </a:rPr>
              <a:t>+ </a:t>
            </a:r>
            <a:r>
              <a:rPr lang="en-US" altLang="en-US" sz="2000" dirty="0" err="1">
                <a:solidFill>
                  <a:srgbClr val="000066"/>
                </a:solidFill>
                <a:ea typeface="Arial Unicode MS"/>
              </a:rPr>
              <a:t>Số</a:t>
            </a:r>
            <a:r>
              <a:rPr lang="en-US" altLang="en-US" sz="2000" dirty="0">
                <a:solidFill>
                  <a:srgbClr val="000066"/>
                </a:solidFill>
                <a:ea typeface="Arial Unicode MS"/>
              </a:rPr>
              <a:t> </a:t>
            </a:r>
            <a:r>
              <a:rPr lang="en-US" altLang="en-US" sz="2000" dirty="0" err="1">
                <a:solidFill>
                  <a:srgbClr val="000066"/>
                </a:solidFill>
                <a:ea typeface="Arial Unicode MS"/>
              </a:rPr>
              <a:t>lượng</a:t>
            </a:r>
            <a:r>
              <a:rPr lang="en-US" altLang="en-US" sz="2000" dirty="0">
                <a:solidFill>
                  <a:srgbClr val="000066"/>
                </a:solidFill>
                <a:ea typeface="Arial Unicode MS"/>
              </a:rPr>
              <a:t> </a:t>
            </a:r>
            <a:r>
              <a:rPr lang="en-US" altLang="en-US" sz="2000" dirty="0" err="1">
                <a:solidFill>
                  <a:srgbClr val="000066"/>
                </a:solidFill>
                <a:ea typeface="Arial Unicode MS"/>
              </a:rPr>
              <a:t>câu</a:t>
            </a:r>
            <a:r>
              <a:rPr lang="en-US" altLang="en-US" sz="2000" dirty="0">
                <a:solidFill>
                  <a:srgbClr val="000066"/>
                </a:solidFill>
                <a:ea typeface="Arial Unicode MS"/>
              </a:rPr>
              <a:t> </a:t>
            </a:r>
            <a:r>
              <a:rPr lang="en-US" altLang="en-US" sz="2000" dirty="0" err="1">
                <a:solidFill>
                  <a:srgbClr val="000066"/>
                </a:solidFill>
                <a:ea typeface="Arial Unicode MS"/>
              </a:rPr>
              <a:t>hỏi</a:t>
            </a:r>
            <a:r>
              <a:rPr lang="en-US" altLang="en-US" sz="2000" dirty="0">
                <a:solidFill>
                  <a:srgbClr val="000066"/>
                </a:solidFill>
                <a:ea typeface="Arial Unicode MS"/>
              </a:rPr>
              <a:t>: 40</a:t>
            </a:r>
          </a:p>
        </p:txBody>
      </p:sp>
      <p:sp>
        <p:nvSpPr>
          <p:cNvPr id="11" name="Rectangle 10"/>
          <p:cNvSpPr>
            <a:spLocks noChangeArrowheads="1"/>
          </p:cNvSpPr>
          <p:nvPr/>
        </p:nvSpPr>
        <p:spPr bwMode="auto">
          <a:xfrm>
            <a:off x="4310883" y="1489283"/>
            <a:ext cx="358623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r>
              <a:rPr lang="en-US" altLang="en-US" sz="2400" b="1" dirty="0">
                <a:solidFill>
                  <a:srgbClr val="C00000"/>
                </a:solidFill>
              </a:rPr>
              <a:t>1. </a:t>
            </a:r>
            <a:r>
              <a:rPr lang="en-US" altLang="en-US" sz="2400" b="1" dirty="0" err="1">
                <a:solidFill>
                  <a:srgbClr val="C00000"/>
                </a:solidFill>
              </a:rPr>
              <a:t>Điểm</a:t>
            </a:r>
            <a:r>
              <a:rPr lang="en-US" altLang="en-US" sz="2400" b="1" dirty="0">
                <a:solidFill>
                  <a:srgbClr val="C00000"/>
                </a:solidFill>
              </a:rPr>
              <a:t> quá </a:t>
            </a:r>
            <a:r>
              <a:rPr lang="en-US" altLang="en-US" sz="2400" b="1" dirty="0" err="1">
                <a:solidFill>
                  <a:srgbClr val="C00000"/>
                </a:solidFill>
              </a:rPr>
              <a:t>trình</a:t>
            </a:r>
            <a:r>
              <a:rPr lang="en-US" altLang="en-US" sz="2400" b="1" dirty="0">
                <a:solidFill>
                  <a:srgbClr val="C00000"/>
                </a:solidFill>
              </a:rPr>
              <a:t> (40%)</a:t>
            </a:r>
          </a:p>
        </p:txBody>
      </p:sp>
      <p:sp>
        <p:nvSpPr>
          <p:cNvPr id="12" name="Rectangle 11"/>
          <p:cNvSpPr>
            <a:spLocks noChangeArrowheads="1"/>
          </p:cNvSpPr>
          <p:nvPr/>
        </p:nvSpPr>
        <p:spPr bwMode="auto">
          <a:xfrm>
            <a:off x="4415591" y="1915886"/>
            <a:ext cx="5882965"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r>
              <a:rPr lang="en-US" altLang="en-US" sz="2000" dirty="0">
                <a:solidFill>
                  <a:srgbClr val="000066"/>
                </a:solidFill>
                <a:ea typeface="Arial Unicode MS"/>
              </a:rPr>
              <a:t>+ </a:t>
            </a:r>
            <a:r>
              <a:rPr lang="en-US" altLang="en-US" sz="2000" dirty="0" err="1">
                <a:solidFill>
                  <a:srgbClr val="000066"/>
                </a:solidFill>
                <a:ea typeface="Arial Unicode MS"/>
              </a:rPr>
              <a:t>Điểm</a:t>
            </a:r>
            <a:r>
              <a:rPr lang="en-US" altLang="en-US" sz="2000" dirty="0">
                <a:solidFill>
                  <a:srgbClr val="000066"/>
                </a:solidFill>
                <a:ea typeface="Arial Unicode MS"/>
              </a:rPr>
              <a:t> </a:t>
            </a:r>
            <a:r>
              <a:rPr lang="en-US" altLang="en-US" sz="2000" dirty="0" err="1">
                <a:solidFill>
                  <a:srgbClr val="000066"/>
                </a:solidFill>
                <a:ea typeface="Arial Unicode MS"/>
              </a:rPr>
              <a:t>chuyên</a:t>
            </a:r>
            <a:r>
              <a:rPr lang="en-US" altLang="en-US" sz="2000" dirty="0">
                <a:solidFill>
                  <a:srgbClr val="000066"/>
                </a:solidFill>
                <a:ea typeface="Arial Unicode MS"/>
              </a:rPr>
              <a:t> </a:t>
            </a:r>
            <a:r>
              <a:rPr lang="en-US" altLang="en-US" sz="2000" dirty="0" err="1">
                <a:solidFill>
                  <a:srgbClr val="000066"/>
                </a:solidFill>
                <a:ea typeface="Arial Unicode MS"/>
              </a:rPr>
              <a:t>cần</a:t>
            </a:r>
            <a:endParaRPr lang="vi-VN" altLang="en-US" sz="2000" dirty="0">
              <a:solidFill>
                <a:srgbClr val="000066"/>
              </a:solidFill>
              <a:ea typeface="Arial Unicode MS"/>
            </a:endParaRPr>
          </a:p>
          <a:p>
            <a:pPr>
              <a:spcBef>
                <a:spcPct val="0"/>
              </a:spcBef>
              <a:buFontTx/>
              <a:buNone/>
            </a:pPr>
            <a:r>
              <a:rPr lang="vi-VN" altLang="en-US" sz="2000" dirty="0">
                <a:solidFill>
                  <a:srgbClr val="000066"/>
                </a:solidFill>
                <a:ea typeface="Arial Unicode MS"/>
              </a:rPr>
              <a:t>+ Điểm</a:t>
            </a:r>
            <a:r>
              <a:rPr lang="en-US" altLang="en-US" sz="2000" dirty="0">
                <a:solidFill>
                  <a:srgbClr val="000066"/>
                </a:solidFill>
                <a:ea typeface="Arial Unicode MS"/>
              </a:rPr>
              <a:t> </a:t>
            </a:r>
            <a:r>
              <a:rPr lang="en-US" altLang="en-US" sz="2000" dirty="0" err="1">
                <a:solidFill>
                  <a:srgbClr val="000066"/>
                </a:solidFill>
                <a:ea typeface="Arial Unicode MS"/>
              </a:rPr>
              <a:t>Thảo</a:t>
            </a:r>
            <a:r>
              <a:rPr lang="en-US" altLang="en-US" sz="2000" dirty="0">
                <a:solidFill>
                  <a:srgbClr val="000066"/>
                </a:solidFill>
                <a:ea typeface="Arial Unicode MS"/>
              </a:rPr>
              <a:t> </a:t>
            </a:r>
            <a:r>
              <a:rPr lang="en-US" altLang="en-US" sz="2000" dirty="0" err="1">
                <a:solidFill>
                  <a:srgbClr val="000066"/>
                </a:solidFill>
                <a:ea typeface="Arial Unicode MS"/>
              </a:rPr>
              <a:t>luận</a:t>
            </a:r>
            <a:r>
              <a:rPr lang="en-US" altLang="en-US" sz="2000" dirty="0">
                <a:solidFill>
                  <a:srgbClr val="000066"/>
                </a:solidFill>
                <a:ea typeface="Arial Unicode MS"/>
              </a:rPr>
              <a:t> </a:t>
            </a:r>
            <a:r>
              <a:rPr lang="en-US" altLang="en-US" sz="2000" dirty="0" err="1">
                <a:solidFill>
                  <a:srgbClr val="000066"/>
                </a:solidFill>
                <a:ea typeface="Arial Unicode MS"/>
              </a:rPr>
              <a:t>nhóm</a:t>
            </a:r>
            <a:r>
              <a:rPr lang="en-US" altLang="en-US" sz="2000" dirty="0">
                <a:solidFill>
                  <a:srgbClr val="000066"/>
                </a:solidFill>
                <a:ea typeface="Arial Unicode MS"/>
              </a:rPr>
              <a:t> /</a:t>
            </a:r>
            <a:r>
              <a:rPr lang="en-US" altLang="en-US" sz="2000" dirty="0" err="1">
                <a:solidFill>
                  <a:srgbClr val="000066"/>
                </a:solidFill>
                <a:ea typeface="Arial Unicode MS"/>
              </a:rPr>
              <a:t>Phát</a:t>
            </a:r>
            <a:r>
              <a:rPr lang="en-US" altLang="en-US" sz="2000" dirty="0">
                <a:solidFill>
                  <a:srgbClr val="000066"/>
                </a:solidFill>
                <a:ea typeface="Arial Unicode MS"/>
              </a:rPr>
              <a:t> </a:t>
            </a:r>
            <a:r>
              <a:rPr lang="en-US" altLang="en-US" sz="2000" dirty="0" err="1">
                <a:solidFill>
                  <a:srgbClr val="000066"/>
                </a:solidFill>
                <a:ea typeface="Arial Unicode MS"/>
              </a:rPr>
              <a:t>biểu</a:t>
            </a:r>
            <a:endParaRPr lang="en-US" altLang="en-US" sz="2000" dirty="0">
              <a:solidFill>
                <a:srgbClr val="000066"/>
              </a:solidFill>
              <a:ea typeface="Arial Unicode MS"/>
            </a:endParaRPr>
          </a:p>
          <a:p>
            <a:pPr>
              <a:spcBef>
                <a:spcPct val="0"/>
              </a:spcBef>
              <a:buFontTx/>
              <a:buNone/>
            </a:pPr>
            <a:r>
              <a:rPr lang="en-US" altLang="en-US" sz="2000" dirty="0">
                <a:solidFill>
                  <a:srgbClr val="000066"/>
                </a:solidFill>
                <a:ea typeface="Arial Unicode MS"/>
              </a:rPr>
              <a:t>+ </a:t>
            </a:r>
            <a:r>
              <a:rPr lang="en-US" altLang="en-US" sz="2000" dirty="0" err="1">
                <a:solidFill>
                  <a:srgbClr val="000066"/>
                </a:solidFill>
                <a:ea typeface="Arial Unicode MS"/>
              </a:rPr>
              <a:t>Điểm</a:t>
            </a:r>
            <a:r>
              <a:rPr lang="en-US" altLang="en-US" sz="2000" dirty="0">
                <a:solidFill>
                  <a:srgbClr val="000066"/>
                </a:solidFill>
                <a:ea typeface="Arial Unicode MS"/>
              </a:rPr>
              <a:t> </a:t>
            </a:r>
            <a:r>
              <a:rPr lang="en-US" altLang="en-US" sz="2000" dirty="0" err="1">
                <a:solidFill>
                  <a:srgbClr val="000066"/>
                </a:solidFill>
                <a:ea typeface="Arial Unicode MS"/>
              </a:rPr>
              <a:t>Thuyết</a:t>
            </a:r>
            <a:r>
              <a:rPr lang="en-US" altLang="en-US" sz="2000" dirty="0">
                <a:solidFill>
                  <a:srgbClr val="000066"/>
                </a:solidFill>
                <a:ea typeface="Arial Unicode MS"/>
              </a:rPr>
              <a:t> </a:t>
            </a:r>
            <a:r>
              <a:rPr lang="en-US" altLang="en-US" sz="2000" dirty="0" err="1">
                <a:solidFill>
                  <a:srgbClr val="000066"/>
                </a:solidFill>
                <a:ea typeface="Arial Unicode MS"/>
              </a:rPr>
              <a:t>trình</a:t>
            </a:r>
            <a:endParaRPr lang="en-US" altLang="en-US" sz="2000" dirty="0">
              <a:solidFill>
                <a:srgbClr val="000066"/>
              </a:solidFill>
              <a:ea typeface="Arial Unicode MS"/>
            </a:endParaRPr>
          </a:p>
          <a:p>
            <a:pPr>
              <a:spcBef>
                <a:spcPct val="0"/>
              </a:spcBef>
              <a:buFontTx/>
              <a:buNone/>
            </a:pPr>
            <a:r>
              <a:rPr lang="en-US" altLang="en-US" sz="2000" dirty="0">
                <a:solidFill>
                  <a:srgbClr val="002060"/>
                </a:solidFill>
                <a:ea typeface="Arial Unicode MS"/>
              </a:rPr>
              <a:t>+ </a:t>
            </a:r>
            <a:r>
              <a:rPr lang="en-US" altLang="en-US" sz="2000" dirty="0" err="1">
                <a:solidFill>
                  <a:srgbClr val="002060"/>
                </a:solidFill>
                <a:ea typeface="Arial Unicode MS"/>
              </a:rPr>
              <a:t>Điểm</a:t>
            </a:r>
            <a:r>
              <a:rPr lang="en-US" altLang="en-US" sz="2000" dirty="0">
                <a:solidFill>
                  <a:srgbClr val="002060"/>
                </a:solidFill>
                <a:ea typeface="Arial Unicode MS"/>
              </a:rPr>
              <a:t> </a:t>
            </a:r>
            <a:r>
              <a:rPr lang="en-US" altLang="en-US" sz="2000" dirty="0" err="1">
                <a:solidFill>
                  <a:srgbClr val="002060"/>
                </a:solidFill>
                <a:ea typeface="Arial Unicode MS"/>
              </a:rPr>
              <a:t>Bài</a:t>
            </a:r>
            <a:r>
              <a:rPr lang="en-US" altLang="en-US" sz="2000" dirty="0">
                <a:solidFill>
                  <a:srgbClr val="002060"/>
                </a:solidFill>
                <a:ea typeface="Arial Unicode MS"/>
              </a:rPr>
              <a:t> </a:t>
            </a:r>
            <a:r>
              <a:rPr lang="en-US" altLang="en-US" sz="2000" dirty="0" err="1">
                <a:solidFill>
                  <a:srgbClr val="002060"/>
                </a:solidFill>
                <a:ea typeface="Arial Unicode MS"/>
              </a:rPr>
              <a:t>tập</a:t>
            </a:r>
            <a:r>
              <a:rPr lang="en-US" altLang="en-US" sz="2000" dirty="0">
                <a:solidFill>
                  <a:srgbClr val="002060"/>
                </a:solidFill>
                <a:ea typeface="Arial Unicode MS"/>
              </a:rPr>
              <a:t>/</a:t>
            </a:r>
            <a:r>
              <a:rPr lang="en-US" altLang="en-US" sz="2000" dirty="0" err="1">
                <a:solidFill>
                  <a:srgbClr val="002060"/>
                </a:solidFill>
                <a:ea typeface="Arial Unicode MS"/>
              </a:rPr>
              <a:t>Tiểu</a:t>
            </a:r>
            <a:r>
              <a:rPr lang="en-US" altLang="en-US" sz="2000" dirty="0">
                <a:solidFill>
                  <a:srgbClr val="002060"/>
                </a:solidFill>
                <a:ea typeface="Arial Unicode MS"/>
              </a:rPr>
              <a:t> </a:t>
            </a:r>
            <a:r>
              <a:rPr lang="en-US" altLang="en-US" sz="2000" dirty="0" err="1">
                <a:solidFill>
                  <a:srgbClr val="002060"/>
                </a:solidFill>
                <a:ea typeface="Arial Unicode MS"/>
              </a:rPr>
              <a:t>luận</a:t>
            </a:r>
            <a:endParaRPr lang="en-US" altLang="en-US" sz="2000" dirty="0">
              <a:solidFill>
                <a:srgbClr val="002060"/>
              </a:solidFill>
              <a:ea typeface="Arial Unicode MS"/>
            </a:endParaRPr>
          </a:p>
        </p:txBody>
      </p:sp>
      <p:pic>
        <p:nvPicPr>
          <p:cNvPr id="13"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 y="-152340"/>
            <a:ext cx="12192000" cy="10384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094301713"/>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03200" y="2122310"/>
            <a:ext cx="3708400" cy="4086403"/>
          </a:xfrm>
          <a:prstGeom prst="rect">
            <a:avLst/>
          </a:prstGeom>
        </p:spPr>
      </p:pic>
      <p:sp>
        <p:nvSpPr>
          <p:cNvPr id="6" name="Rectangle 5"/>
          <p:cNvSpPr>
            <a:spLocks noChangeArrowheads="1"/>
          </p:cNvSpPr>
          <p:nvPr/>
        </p:nvSpPr>
        <p:spPr bwMode="auto">
          <a:xfrm>
            <a:off x="4226241" y="1303150"/>
            <a:ext cx="461581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r>
              <a:rPr lang="en-US" altLang="en-US" b="1" dirty="0">
                <a:solidFill>
                  <a:prstClr val="black"/>
                </a:solidFill>
                <a:latin typeface="Times New Roman" pitchFamily="18" charset="0"/>
              </a:rPr>
              <a:t>YÊU CẦU CHUNG</a:t>
            </a:r>
          </a:p>
        </p:txBody>
      </p:sp>
      <p:sp>
        <p:nvSpPr>
          <p:cNvPr id="7" name="Rectangle 6"/>
          <p:cNvSpPr>
            <a:spLocks noChangeArrowheads="1"/>
          </p:cNvSpPr>
          <p:nvPr/>
        </p:nvSpPr>
        <p:spPr bwMode="auto">
          <a:xfrm>
            <a:off x="4185167" y="2297696"/>
            <a:ext cx="7399340" cy="701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just" eaLnBrk="1" hangingPunct="1">
              <a:lnSpc>
                <a:spcPct val="90000"/>
              </a:lnSpc>
              <a:spcBef>
                <a:spcPct val="0"/>
              </a:spcBef>
              <a:buFontTx/>
              <a:buNone/>
            </a:pPr>
            <a:r>
              <a:rPr lang="en-US" altLang="en-US" sz="2200" dirty="0">
                <a:solidFill>
                  <a:srgbClr val="000066"/>
                </a:solidFill>
                <a:sym typeface="Wingdings" pitchFamily="2" charset="2"/>
              </a:rPr>
              <a:t> </a:t>
            </a:r>
            <a:r>
              <a:rPr lang="en-US" altLang="en-US" sz="2200" dirty="0" err="1">
                <a:solidFill>
                  <a:srgbClr val="000066"/>
                </a:solidFill>
              </a:rPr>
              <a:t>Dự</a:t>
            </a:r>
            <a:r>
              <a:rPr lang="en-US" altLang="en-US" sz="2200" dirty="0">
                <a:solidFill>
                  <a:srgbClr val="000066"/>
                </a:solidFill>
              </a:rPr>
              <a:t> </a:t>
            </a:r>
            <a:r>
              <a:rPr lang="en-US" altLang="en-US" sz="2200" dirty="0" err="1">
                <a:solidFill>
                  <a:srgbClr val="000066"/>
                </a:solidFill>
              </a:rPr>
              <a:t>lớp</a:t>
            </a:r>
            <a:r>
              <a:rPr lang="en-US" altLang="en-US" sz="2200" dirty="0">
                <a:solidFill>
                  <a:srgbClr val="000066"/>
                </a:solidFill>
              </a:rPr>
              <a:t> </a:t>
            </a:r>
            <a:r>
              <a:rPr lang="en-US" altLang="en-US" sz="2200" b="1" dirty="0" err="1">
                <a:solidFill>
                  <a:srgbClr val="FF0000"/>
                </a:solidFill>
              </a:rPr>
              <a:t>từ</a:t>
            </a:r>
            <a:r>
              <a:rPr lang="en-US" altLang="en-US" sz="2200" b="1" dirty="0">
                <a:solidFill>
                  <a:srgbClr val="FF0000"/>
                </a:solidFill>
              </a:rPr>
              <a:t> 75% </a:t>
            </a:r>
            <a:r>
              <a:rPr lang="en-US" altLang="en-US" sz="2200" dirty="0" err="1">
                <a:solidFill>
                  <a:srgbClr val="000066"/>
                </a:solidFill>
              </a:rPr>
              <a:t>số</a:t>
            </a:r>
            <a:r>
              <a:rPr lang="en-US" altLang="en-US" sz="2200" dirty="0">
                <a:solidFill>
                  <a:srgbClr val="000066"/>
                </a:solidFill>
              </a:rPr>
              <a:t> </a:t>
            </a:r>
            <a:r>
              <a:rPr lang="en-US" altLang="en-US" sz="2200" dirty="0" err="1">
                <a:solidFill>
                  <a:srgbClr val="000066"/>
                </a:solidFill>
              </a:rPr>
              <a:t>tiết</a:t>
            </a:r>
            <a:r>
              <a:rPr lang="en-US" altLang="en-US" sz="2200" dirty="0">
                <a:solidFill>
                  <a:srgbClr val="000066"/>
                </a:solidFill>
              </a:rPr>
              <a:t>. </a:t>
            </a:r>
            <a:r>
              <a:rPr lang="en-US" altLang="en-US" sz="2200" dirty="0" err="1">
                <a:solidFill>
                  <a:srgbClr val="000066"/>
                </a:solidFill>
              </a:rPr>
              <a:t>Nếu</a:t>
            </a:r>
            <a:r>
              <a:rPr lang="en-US" altLang="en-US" sz="2200" dirty="0">
                <a:solidFill>
                  <a:srgbClr val="000066"/>
                </a:solidFill>
              </a:rPr>
              <a:t> </a:t>
            </a:r>
            <a:r>
              <a:rPr lang="en-US" altLang="en-US" sz="2200" b="1" dirty="0" err="1">
                <a:solidFill>
                  <a:srgbClr val="FF0000"/>
                </a:solidFill>
              </a:rPr>
              <a:t>nghỉ</a:t>
            </a:r>
            <a:r>
              <a:rPr lang="en-US" altLang="en-US" sz="2200" b="1" dirty="0">
                <a:solidFill>
                  <a:srgbClr val="FF0000"/>
                </a:solidFill>
              </a:rPr>
              <a:t> </a:t>
            </a:r>
            <a:r>
              <a:rPr lang="en-US" altLang="en-US" sz="2200" b="1" dirty="0" err="1">
                <a:solidFill>
                  <a:srgbClr val="FF0000"/>
                </a:solidFill>
              </a:rPr>
              <a:t>quá</a:t>
            </a:r>
            <a:r>
              <a:rPr lang="en-US" altLang="en-US" sz="2200" b="1" dirty="0">
                <a:solidFill>
                  <a:srgbClr val="FF0000"/>
                </a:solidFill>
              </a:rPr>
              <a:t> 25% </a:t>
            </a:r>
            <a:r>
              <a:rPr lang="en-US" altLang="en-US" sz="2200" dirty="0" err="1">
                <a:solidFill>
                  <a:srgbClr val="000066"/>
                </a:solidFill>
              </a:rPr>
              <a:t>sẽ</a:t>
            </a:r>
            <a:r>
              <a:rPr lang="en-US" altLang="en-US" sz="2200" dirty="0">
                <a:solidFill>
                  <a:srgbClr val="000066"/>
                </a:solidFill>
              </a:rPr>
              <a:t> </a:t>
            </a:r>
            <a:r>
              <a:rPr lang="en-US" altLang="en-US" sz="2200" b="1" dirty="0" err="1">
                <a:solidFill>
                  <a:srgbClr val="FF0000"/>
                </a:solidFill>
              </a:rPr>
              <a:t>không</a:t>
            </a:r>
            <a:r>
              <a:rPr lang="en-US" altLang="en-US" sz="2200" b="1" dirty="0">
                <a:solidFill>
                  <a:srgbClr val="FF0000"/>
                </a:solidFill>
              </a:rPr>
              <a:t> </a:t>
            </a:r>
            <a:r>
              <a:rPr lang="en-US" altLang="en-US" sz="2200" b="1" dirty="0" err="1">
                <a:solidFill>
                  <a:srgbClr val="FF0000"/>
                </a:solidFill>
              </a:rPr>
              <a:t>được</a:t>
            </a:r>
            <a:r>
              <a:rPr lang="en-US" altLang="en-US" sz="2200" b="1" dirty="0">
                <a:solidFill>
                  <a:srgbClr val="FF0000"/>
                </a:solidFill>
              </a:rPr>
              <a:t> </a:t>
            </a:r>
            <a:r>
              <a:rPr lang="en-US" altLang="en-US" sz="2200" b="1" dirty="0" err="1">
                <a:solidFill>
                  <a:srgbClr val="FF0000"/>
                </a:solidFill>
              </a:rPr>
              <a:t>dự</a:t>
            </a:r>
            <a:r>
              <a:rPr lang="en-US" altLang="en-US" sz="2200" b="1" dirty="0">
                <a:solidFill>
                  <a:srgbClr val="FF0000"/>
                </a:solidFill>
              </a:rPr>
              <a:t> </a:t>
            </a:r>
            <a:r>
              <a:rPr lang="en-US" altLang="en-US" sz="2200" b="1" dirty="0" err="1">
                <a:solidFill>
                  <a:srgbClr val="FF0000"/>
                </a:solidFill>
              </a:rPr>
              <a:t>thi</a:t>
            </a:r>
            <a:r>
              <a:rPr lang="en-US" altLang="en-US" sz="2200" b="1" dirty="0">
                <a:solidFill>
                  <a:srgbClr val="FF0000"/>
                </a:solidFill>
              </a:rPr>
              <a:t> </a:t>
            </a:r>
            <a:r>
              <a:rPr lang="en-US" altLang="en-US" sz="2200" b="1" dirty="0" err="1">
                <a:solidFill>
                  <a:srgbClr val="FF0000"/>
                </a:solidFill>
              </a:rPr>
              <a:t>cuối</a:t>
            </a:r>
            <a:r>
              <a:rPr lang="en-US" altLang="en-US" sz="2200" b="1" dirty="0">
                <a:solidFill>
                  <a:srgbClr val="FF0000"/>
                </a:solidFill>
              </a:rPr>
              <a:t> </a:t>
            </a:r>
            <a:r>
              <a:rPr lang="en-US" altLang="en-US" sz="2200" b="1" dirty="0" err="1">
                <a:solidFill>
                  <a:srgbClr val="FF0000"/>
                </a:solidFill>
              </a:rPr>
              <a:t>kỳ</a:t>
            </a:r>
            <a:r>
              <a:rPr lang="en-US" altLang="en-US" sz="2200" b="1" dirty="0">
                <a:solidFill>
                  <a:srgbClr val="FF0000"/>
                </a:solidFill>
              </a:rPr>
              <a:t> </a:t>
            </a:r>
            <a:r>
              <a:rPr lang="en-US" altLang="en-US" sz="2200" dirty="0">
                <a:solidFill>
                  <a:srgbClr val="000066"/>
                </a:solidFill>
              </a:rPr>
              <a:t> </a:t>
            </a:r>
          </a:p>
        </p:txBody>
      </p:sp>
      <p:sp>
        <p:nvSpPr>
          <p:cNvPr id="8" name="Rectangle 7"/>
          <p:cNvSpPr>
            <a:spLocks noChangeArrowheads="1"/>
          </p:cNvSpPr>
          <p:nvPr/>
        </p:nvSpPr>
        <p:spPr bwMode="auto">
          <a:xfrm>
            <a:off x="4226241" y="3355856"/>
            <a:ext cx="7440978"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just" eaLnBrk="1" hangingPunct="1">
              <a:lnSpc>
                <a:spcPct val="90000"/>
              </a:lnSpc>
              <a:spcBef>
                <a:spcPct val="0"/>
              </a:spcBef>
              <a:buFontTx/>
              <a:buNone/>
            </a:pPr>
            <a:r>
              <a:rPr lang="en-US" altLang="en-US" sz="2200" dirty="0">
                <a:solidFill>
                  <a:srgbClr val="000066"/>
                </a:solidFill>
                <a:sym typeface="Wingdings" pitchFamily="2" charset="2"/>
              </a:rPr>
              <a:t> </a:t>
            </a:r>
            <a:r>
              <a:rPr lang="en-US" altLang="en-US" sz="2200" dirty="0">
                <a:solidFill>
                  <a:srgbClr val="000066"/>
                </a:solidFill>
              </a:rPr>
              <a:t>100% </a:t>
            </a:r>
            <a:r>
              <a:rPr lang="en-US" altLang="en-US" sz="2200" dirty="0" err="1">
                <a:solidFill>
                  <a:srgbClr val="000066"/>
                </a:solidFill>
              </a:rPr>
              <a:t>sinh</a:t>
            </a:r>
            <a:r>
              <a:rPr lang="en-US" altLang="en-US" sz="2200" dirty="0">
                <a:solidFill>
                  <a:srgbClr val="000066"/>
                </a:solidFill>
              </a:rPr>
              <a:t> </a:t>
            </a:r>
            <a:r>
              <a:rPr lang="en-US" altLang="en-US" sz="2200" dirty="0" err="1">
                <a:solidFill>
                  <a:srgbClr val="000066"/>
                </a:solidFill>
              </a:rPr>
              <a:t>viên</a:t>
            </a:r>
            <a:r>
              <a:rPr lang="en-US" altLang="en-US" sz="2200" dirty="0">
                <a:solidFill>
                  <a:srgbClr val="000066"/>
                </a:solidFill>
              </a:rPr>
              <a:t> </a:t>
            </a:r>
            <a:r>
              <a:rPr lang="en-US" altLang="en-US" sz="2200" b="1" dirty="0" err="1">
                <a:solidFill>
                  <a:srgbClr val="FF0000"/>
                </a:solidFill>
              </a:rPr>
              <a:t>có</a:t>
            </a:r>
            <a:r>
              <a:rPr lang="en-US" altLang="en-US" sz="2200" b="1" dirty="0">
                <a:solidFill>
                  <a:srgbClr val="FF0000"/>
                </a:solidFill>
              </a:rPr>
              <a:t> </a:t>
            </a:r>
            <a:r>
              <a:rPr lang="en-US" altLang="en-US" sz="2200" b="1" dirty="0" err="1">
                <a:solidFill>
                  <a:srgbClr val="FF0000"/>
                </a:solidFill>
              </a:rPr>
              <a:t>giáo</a:t>
            </a:r>
            <a:r>
              <a:rPr lang="en-US" altLang="en-US" sz="2200" b="1" dirty="0">
                <a:solidFill>
                  <a:srgbClr val="FF0000"/>
                </a:solidFill>
              </a:rPr>
              <a:t> </a:t>
            </a:r>
            <a:r>
              <a:rPr lang="en-US" altLang="en-US" sz="2200" b="1" dirty="0" err="1">
                <a:solidFill>
                  <a:srgbClr val="FF0000"/>
                </a:solidFill>
              </a:rPr>
              <a:t>trình</a:t>
            </a:r>
            <a:r>
              <a:rPr lang="en-US" altLang="en-US" sz="2200" dirty="0">
                <a:solidFill>
                  <a:srgbClr val="000066"/>
                </a:solidFill>
              </a:rPr>
              <a:t>, </a:t>
            </a:r>
            <a:r>
              <a:rPr lang="en-US" altLang="en-US" sz="2200" b="1" dirty="0" err="1">
                <a:solidFill>
                  <a:srgbClr val="FF0000"/>
                </a:solidFill>
              </a:rPr>
              <a:t>vở</a:t>
            </a:r>
            <a:r>
              <a:rPr lang="en-US" altLang="en-US" sz="2200" b="1" dirty="0">
                <a:solidFill>
                  <a:srgbClr val="FF0000"/>
                </a:solidFill>
              </a:rPr>
              <a:t> </a:t>
            </a:r>
            <a:r>
              <a:rPr lang="en-US" altLang="en-US" sz="2200" b="1" dirty="0" err="1">
                <a:solidFill>
                  <a:srgbClr val="FF0000"/>
                </a:solidFill>
              </a:rPr>
              <a:t>ghi</a:t>
            </a:r>
            <a:r>
              <a:rPr lang="en-US" altLang="en-US" sz="2200" b="1" dirty="0">
                <a:solidFill>
                  <a:srgbClr val="FF0000"/>
                </a:solidFill>
              </a:rPr>
              <a:t> </a:t>
            </a:r>
            <a:r>
              <a:rPr lang="en-US" altLang="en-US" sz="2200" b="1" dirty="0" err="1">
                <a:solidFill>
                  <a:srgbClr val="FF0000"/>
                </a:solidFill>
              </a:rPr>
              <a:t>chép</a:t>
            </a:r>
            <a:endParaRPr lang="en-US" altLang="en-US" sz="2200" dirty="0">
              <a:solidFill>
                <a:srgbClr val="000066"/>
              </a:solidFill>
            </a:endParaRPr>
          </a:p>
        </p:txBody>
      </p:sp>
      <p:sp>
        <p:nvSpPr>
          <p:cNvPr id="9" name="Rectangle 8"/>
          <p:cNvSpPr>
            <a:spLocks noChangeArrowheads="1"/>
          </p:cNvSpPr>
          <p:nvPr/>
        </p:nvSpPr>
        <p:spPr bwMode="auto">
          <a:xfrm>
            <a:off x="4185167" y="4021370"/>
            <a:ext cx="7523126" cy="701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just" eaLnBrk="1" hangingPunct="1">
              <a:lnSpc>
                <a:spcPct val="90000"/>
              </a:lnSpc>
              <a:spcBef>
                <a:spcPct val="0"/>
              </a:spcBef>
              <a:buFontTx/>
              <a:buNone/>
            </a:pPr>
            <a:r>
              <a:rPr lang="en-US" altLang="en-US" sz="2200" dirty="0">
                <a:solidFill>
                  <a:srgbClr val="000066"/>
                </a:solidFill>
                <a:sym typeface="Wingdings" pitchFamily="2" charset="2"/>
              </a:rPr>
              <a:t> </a:t>
            </a:r>
            <a:r>
              <a:rPr lang="en-US" altLang="en-US" sz="2200" dirty="0" err="1">
                <a:solidFill>
                  <a:srgbClr val="000066"/>
                </a:solidFill>
                <a:sym typeface="Wingdings" pitchFamily="2" charset="2"/>
              </a:rPr>
              <a:t>Chấp</a:t>
            </a:r>
            <a:r>
              <a:rPr lang="en-US" altLang="en-US" sz="2200" dirty="0">
                <a:solidFill>
                  <a:srgbClr val="000066"/>
                </a:solidFill>
                <a:sym typeface="Wingdings" pitchFamily="2" charset="2"/>
              </a:rPr>
              <a:t> </a:t>
            </a:r>
            <a:r>
              <a:rPr lang="en-US" altLang="en-US" sz="2200" dirty="0" err="1">
                <a:solidFill>
                  <a:srgbClr val="000066"/>
                </a:solidFill>
                <a:sym typeface="Wingdings" pitchFamily="2" charset="2"/>
              </a:rPr>
              <a:t>hành</a:t>
            </a:r>
            <a:r>
              <a:rPr lang="en-US" altLang="en-US" sz="2200" dirty="0">
                <a:solidFill>
                  <a:srgbClr val="000066"/>
                </a:solidFill>
                <a:sym typeface="Wingdings" pitchFamily="2" charset="2"/>
              </a:rPr>
              <a:t> </a:t>
            </a:r>
            <a:r>
              <a:rPr lang="en-US" altLang="en-US" sz="2200" dirty="0" err="1">
                <a:solidFill>
                  <a:srgbClr val="000066"/>
                </a:solidFill>
                <a:sym typeface="Wingdings" pitchFamily="2" charset="2"/>
              </a:rPr>
              <a:t>quy</a:t>
            </a:r>
            <a:r>
              <a:rPr lang="en-US" altLang="en-US" sz="2200" dirty="0">
                <a:solidFill>
                  <a:srgbClr val="000066"/>
                </a:solidFill>
                <a:sym typeface="Wingdings" pitchFamily="2" charset="2"/>
              </a:rPr>
              <a:t> </a:t>
            </a:r>
            <a:r>
              <a:rPr lang="en-US" altLang="en-US" sz="2200" dirty="0" err="1">
                <a:solidFill>
                  <a:srgbClr val="000066"/>
                </a:solidFill>
                <a:sym typeface="Wingdings" pitchFamily="2" charset="2"/>
              </a:rPr>
              <a:t>định</a:t>
            </a:r>
            <a:r>
              <a:rPr lang="en-US" altLang="en-US" sz="2200" dirty="0">
                <a:solidFill>
                  <a:srgbClr val="000066"/>
                </a:solidFill>
                <a:sym typeface="Wingdings" pitchFamily="2" charset="2"/>
              </a:rPr>
              <a:t> </a:t>
            </a:r>
            <a:r>
              <a:rPr lang="en-US" altLang="en-US" sz="2200" dirty="0" err="1">
                <a:solidFill>
                  <a:srgbClr val="000066"/>
                </a:solidFill>
                <a:sym typeface="Wingdings" pitchFamily="2" charset="2"/>
              </a:rPr>
              <a:t>của</a:t>
            </a:r>
            <a:r>
              <a:rPr lang="en-US" altLang="en-US" sz="2200" dirty="0">
                <a:solidFill>
                  <a:srgbClr val="000066"/>
                </a:solidFill>
                <a:sym typeface="Wingdings" pitchFamily="2" charset="2"/>
              </a:rPr>
              <a:t> </a:t>
            </a:r>
            <a:r>
              <a:rPr lang="en-US" altLang="en-US" sz="2200" dirty="0" err="1">
                <a:solidFill>
                  <a:srgbClr val="000066"/>
                </a:solidFill>
                <a:sym typeface="Wingdings" pitchFamily="2" charset="2"/>
              </a:rPr>
              <a:t>trường</a:t>
            </a:r>
            <a:r>
              <a:rPr lang="en-US" altLang="en-US" sz="2200" dirty="0">
                <a:solidFill>
                  <a:srgbClr val="000066"/>
                </a:solidFill>
                <a:sym typeface="Wingdings" pitchFamily="2" charset="2"/>
              </a:rPr>
              <a:t> </a:t>
            </a:r>
            <a:r>
              <a:rPr lang="en-US" altLang="en-US" sz="2200" dirty="0" err="1">
                <a:solidFill>
                  <a:srgbClr val="000066"/>
                </a:solidFill>
                <a:sym typeface="Wingdings" pitchFamily="2" charset="2"/>
              </a:rPr>
              <a:t>về</a:t>
            </a:r>
            <a:r>
              <a:rPr lang="en-US" altLang="en-US" sz="2200" dirty="0">
                <a:solidFill>
                  <a:srgbClr val="000066"/>
                </a:solidFill>
                <a:sym typeface="Wingdings" pitchFamily="2" charset="2"/>
              </a:rPr>
              <a:t> </a:t>
            </a:r>
            <a:r>
              <a:rPr lang="en-US" altLang="en-US" sz="2200" dirty="0" err="1">
                <a:solidFill>
                  <a:srgbClr val="000066"/>
                </a:solidFill>
                <a:sym typeface="Wingdings" pitchFamily="2" charset="2"/>
              </a:rPr>
              <a:t>tác</a:t>
            </a:r>
            <a:r>
              <a:rPr lang="en-US" altLang="en-US" sz="2200" dirty="0">
                <a:solidFill>
                  <a:srgbClr val="000066"/>
                </a:solidFill>
                <a:sym typeface="Wingdings" pitchFamily="2" charset="2"/>
              </a:rPr>
              <a:t> </a:t>
            </a:r>
            <a:r>
              <a:rPr lang="en-US" altLang="en-US" sz="2200" dirty="0" err="1">
                <a:solidFill>
                  <a:srgbClr val="000066"/>
                </a:solidFill>
                <a:sym typeface="Wingdings" pitchFamily="2" charset="2"/>
              </a:rPr>
              <a:t>phong</a:t>
            </a:r>
            <a:r>
              <a:rPr lang="en-US" altLang="en-US" sz="2200" dirty="0">
                <a:solidFill>
                  <a:srgbClr val="000066"/>
                </a:solidFill>
                <a:sym typeface="Wingdings" pitchFamily="2" charset="2"/>
              </a:rPr>
              <a:t>, </a:t>
            </a:r>
            <a:r>
              <a:rPr lang="en-US" altLang="en-US" sz="2200" dirty="0" err="1">
                <a:solidFill>
                  <a:srgbClr val="000066"/>
                </a:solidFill>
                <a:sym typeface="Wingdings" pitchFamily="2" charset="2"/>
              </a:rPr>
              <a:t>đồng</a:t>
            </a:r>
            <a:r>
              <a:rPr lang="en-US" altLang="en-US" sz="2200" dirty="0">
                <a:solidFill>
                  <a:srgbClr val="000066"/>
                </a:solidFill>
                <a:sym typeface="Wingdings" pitchFamily="2" charset="2"/>
              </a:rPr>
              <a:t> </a:t>
            </a:r>
            <a:r>
              <a:rPr lang="en-US" altLang="en-US" sz="2200" dirty="0" err="1">
                <a:solidFill>
                  <a:srgbClr val="000066"/>
                </a:solidFill>
                <a:sym typeface="Wingdings" pitchFamily="2" charset="2"/>
              </a:rPr>
              <a:t>phục</a:t>
            </a:r>
            <a:r>
              <a:rPr lang="en-US" altLang="en-US" sz="2200" dirty="0">
                <a:solidFill>
                  <a:srgbClr val="000066"/>
                </a:solidFill>
                <a:sym typeface="Wingdings" pitchFamily="2" charset="2"/>
              </a:rPr>
              <a:t>, </a:t>
            </a:r>
            <a:r>
              <a:rPr lang="en-US" altLang="en-US" sz="2200" dirty="0" err="1">
                <a:solidFill>
                  <a:srgbClr val="000066"/>
                </a:solidFill>
                <a:sym typeface="Wingdings" pitchFamily="2" charset="2"/>
              </a:rPr>
              <a:t>giờ</a:t>
            </a:r>
            <a:r>
              <a:rPr lang="en-US" altLang="en-US" sz="2200" dirty="0">
                <a:solidFill>
                  <a:srgbClr val="000066"/>
                </a:solidFill>
                <a:sym typeface="Wingdings" pitchFamily="2" charset="2"/>
              </a:rPr>
              <a:t> </a:t>
            </a:r>
            <a:r>
              <a:rPr lang="en-US" altLang="en-US" sz="2200" dirty="0" err="1">
                <a:solidFill>
                  <a:srgbClr val="000066"/>
                </a:solidFill>
                <a:sym typeface="Wingdings" pitchFamily="2" charset="2"/>
              </a:rPr>
              <a:t>giấc</a:t>
            </a:r>
            <a:r>
              <a:rPr lang="en-US" altLang="en-US" sz="2200" dirty="0">
                <a:solidFill>
                  <a:srgbClr val="000066"/>
                </a:solidFill>
                <a:sym typeface="Wingdings" pitchFamily="2" charset="2"/>
              </a:rPr>
              <a:t>...</a:t>
            </a:r>
          </a:p>
        </p:txBody>
      </p:sp>
      <p:sp>
        <p:nvSpPr>
          <p:cNvPr id="10" name="Rectangle 9"/>
          <p:cNvSpPr>
            <a:spLocks noChangeArrowheads="1"/>
          </p:cNvSpPr>
          <p:nvPr/>
        </p:nvSpPr>
        <p:spPr bwMode="auto">
          <a:xfrm>
            <a:off x="4185167" y="5025603"/>
            <a:ext cx="7399341" cy="701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just" eaLnBrk="1" hangingPunct="1">
              <a:lnSpc>
                <a:spcPct val="90000"/>
              </a:lnSpc>
              <a:spcBef>
                <a:spcPct val="0"/>
              </a:spcBef>
              <a:buFontTx/>
              <a:buNone/>
            </a:pPr>
            <a:r>
              <a:rPr lang="en-US" altLang="en-US" sz="2200" dirty="0">
                <a:solidFill>
                  <a:srgbClr val="000066"/>
                </a:solidFill>
                <a:sym typeface="Wingdings" pitchFamily="2" charset="2"/>
              </a:rPr>
              <a:t> </a:t>
            </a:r>
            <a:r>
              <a:rPr lang="en-US" altLang="en-US" sz="2200" dirty="0" err="1">
                <a:solidFill>
                  <a:srgbClr val="000066"/>
                </a:solidFill>
              </a:rPr>
              <a:t>Trong</a:t>
            </a:r>
            <a:r>
              <a:rPr lang="en-US" altLang="en-US" sz="2200" dirty="0">
                <a:solidFill>
                  <a:srgbClr val="000066"/>
                </a:solidFill>
              </a:rPr>
              <a:t> </a:t>
            </a:r>
            <a:r>
              <a:rPr lang="en-US" altLang="en-US" sz="2200" dirty="0" err="1">
                <a:solidFill>
                  <a:srgbClr val="000066"/>
                </a:solidFill>
              </a:rPr>
              <a:t>giờ</a:t>
            </a:r>
            <a:r>
              <a:rPr lang="en-US" altLang="en-US" sz="2200" dirty="0">
                <a:solidFill>
                  <a:srgbClr val="000066"/>
                </a:solidFill>
              </a:rPr>
              <a:t> </a:t>
            </a:r>
            <a:r>
              <a:rPr lang="en-US" altLang="en-US" sz="2200" dirty="0" err="1">
                <a:solidFill>
                  <a:srgbClr val="000066"/>
                </a:solidFill>
              </a:rPr>
              <a:t>học</a:t>
            </a:r>
            <a:r>
              <a:rPr lang="en-US" altLang="en-US" sz="2200" dirty="0">
                <a:solidFill>
                  <a:srgbClr val="000066"/>
                </a:solidFill>
              </a:rPr>
              <a:t>: </a:t>
            </a:r>
            <a:r>
              <a:rPr lang="en-US" altLang="en-US" sz="2200" b="1" dirty="0" err="1">
                <a:solidFill>
                  <a:srgbClr val="FF0000"/>
                </a:solidFill>
              </a:rPr>
              <a:t>không</a:t>
            </a:r>
            <a:r>
              <a:rPr lang="en-US" altLang="en-US" sz="2200" b="1" dirty="0">
                <a:solidFill>
                  <a:srgbClr val="FF0000"/>
                </a:solidFill>
              </a:rPr>
              <a:t> </a:t>
            </a:r>
            <a:r>
              <a:rPr lang="en-US" altLang="en-US" sz="2200" b="1" dirty="0" err="1">
                <a:solidFill>
                  <a:srgbClr val="FF0000"/>
                </a:solidFill>
              </a:rPr>
              <a:t>được</a:t>
            </a:r>
            <a:r>
              <a:rPr lang="en-US" altLang="en-US" sz="2200" b="1" dirty="0">
                <a:solidFill>
                  <a:srgbClr val="FF0000"/>
                </a:solidFill>
              </a:rPr>
              <a:t> </a:t>
            </a:r>
            <a:r>
              <a:rPr lang="en-US" altLang="en-US" sz="2200" b="1" dirty="0" err="1">
                <a:solidFill>
                  <a:srgbClr val="FF0000"/>
                </a:solidFill>
              </a:rPr>
              <a:t>làm</a:t>
            </a:r>
            <a:r>
              <a:rPr lang="en-US" altLang="en-US" sz="2200" b="1" dirty="0">
                <a:solidFill>
                  <a:srgbClr val="FF0000"/>
                </a:solidFill>
              </a:rPr>
              <a:t> </a:t>
            </a:r>
            <a:r>
              <a:rPr lang="en-US" altLang="en-US" sz="2200" b="1" dirty="0" err="1">
                <a:solidFill>
                  <a:srgbClr val="FF0000"/>
                </a:solidFill>
              </a:rPr>
              <a:t>việc</a:t>
            </a:r>
            <a:r>
              <a:rPr lang="en-US" altLang="en-US" sz="2200" b="1" dirty="0">
                <a:solidFill>
                  <a:srgbClr val="FF0000"/>
                </a:solidFill>
              </a:rPr>
              <a:t> </a:t>
            </a:r>
            <a:r>
              <a:rPr lang="en-US" altLang="en-US" sz="2200" b="1" dirty="0" err="1">
                <a:solidFill>
                  <a:srgbClr val="FF0000"/>
                </a:solidFill>
              </a:rPr>
              <a:t>riêng</a:t>
            </a:r>
            <a:r>
              <a:rPr lang="en-US" altLang="en-US" sz="2200" dirty="0">
                <a:solidFill>
                  <a:srgbClr val="000066"/>
                </a:solidFill>
              </a:rPr>
              <a:t> </a:t>
            </a:r>
            <a:r>
              <a:rPr lang="en-US" altLang="en-US" sz="2200" dirty="0" err="1">
                <a:solidFill>
                  <a:srgbClr val="000066"/>
                </a:solidFill>
              </a:rPr>
              <a:t>như</a:t>
            </a:r>
            <a:r>
              <a:rPr lang="en-US" altLang="en-US" sz="2200" dirty="0">
                <a:solidFill>
                  <a:srgbClr val="000066"/>
                </a:solidFill>
              </a:rPr>
              <a:t> </a:t>
            </a:r>
            <a:r>
              <a:rPr lang="en-US" altLang="en-US" sz="2200" dirty="0" err="1">
                <a:solidFill>
                  <a:srgbClr val="000066"/>
                </a:solidFill>
              </a:rPr>
              <a:t>nói</a:t>
            </a:r>
            <a:r>
              <a:rPr lang="en-US" altLang="en-US" sz="2200" dirty="0">
                <a:solidFill>
                  <a:srgbClr val="000066"/>
                </a:solidFill>
              </a:rPr>
              <a:t> </a:t>
            </a:r>
            <a:r>
              <a:rPr lang="en-US" altLang="en-US" sz="2200" dirty="0" err="1">
                <a:solidFill>
                  <a:srgbClr val="000066"/>
                </a:solidFill>
              </a:rPr>
              <a:t>chuyện</a:t>
            </a:r>
            <a:r>
              <a:rPr lang="en-US" altLang="en-US" sz="2200" dirty="0">
                <a:solidFill>
                  <a:srgbClr val="000066"/>
                </a:solidFill>
              </a:rPr>
              <a:t>, </a:t>
            </a:r>
            <a:r>
              <a:rPr lang="en-US" altLang="en-US" sz="2200" dirty="0" err="1">
                <a:solidFill>
                  <a:srgbClr val="000066"/>
                </a:solidFill>
              </a:rPr>
              <a:t>sử</a:t>
            </a:r>
            <a:r>
              <a:rPr lang="en-US" altLang="en-US" sz="2200" dirty="0">
                <a:solidFill>
                  <a:srgbClr val="000066"/>
                </a:solidFill>
              </a:rPr>
              <a:t> </a:t>
            </a:r>
            <a:r>
              <a:rPr lang="en-US" altLang="en-US" sz="2200" dirty="0" err="1">
                <a:solidFill>
                  <a:srgbClr val="000066"/>
                </a:solidFill>
              </a:rPr>
              <a:t>dụng</a:t>
            </a:r>
            <a:r>
              <a:rPr lang="en-US" altLang="en-US" sz="2200" dirty="0">
                <a:solidFill>
                  <a:srgbClr val="000066"/>
                </a:solidFill>
              </a:rPr>
              <a:t> </a:t>
            </a:r>
            <a:r>
              <a:rPr lang="en-US" altLang="en-US" sz="2200" dirty="0" err="1">
                <a:solidFill>
                  <a:srgbClr val="000066"/>
                </a:solidFill>
              </a:rPr>
              <a:t>điện</a:t>
            </a:r>
            <a:r>
              <a:rPr lang="en-US" altLang="en-US" sz="2200" dirty="0">
                <a:solidFill>
                  <a:srgbClr val="000066"/>
                </a:solidFill>
              </a:rPr>
              <a:t> </a:t>
            </a:r>
            <a:r>
              <a:rPr lang="en-US" altLang="en-US" sz="2200" dirty="0" err="1">
                <a:solidFill>
                  <a:srgbClr val="000066"/>
                </a:solidFill>
              </a:rPr>
              <a:t>thoại</a:t>
            </a:r>
            <a:r>
              <a:rPr lang="en-US" altLang="en-US" sz="2200" dirty="0">
                <a:solidFill>
                  <a:srgbClr val="000066"/>
                </a:solidFill>
              </a:rPr>
              <a:t>, </a:t>
            </a:r>
            <a:r>
              <a:rPr lang="en-US" altLang="en-US" sz="2200" dirty="0" err="1">
                <a:solidFill>
                  <a:srgbClr val="000066"/>
                </a:solidFill>
              </a:rPr>
              <a:t>học</a:t>
            </a:r>
            <a:r>
              <a:rPr lang="en-US" altLang="en-US" sz="2200" dirty="0">
                <a:solidFill>
                  <a:srgbClr val="000066"/>
                </a:solidFill>
              </a:rPr>
              <a:t> </a:t>
            </a:r>
            <a:r>
              <a:rPr lang="en-US" altLang="en-US" sz="2200" dirty="0" err="1">
                <a:solidFill>
                  <a:srgbClr val="000066"/>
                </a:solidFill>
              </a:rPr>
              <a:t>các</a:t>
            </a:r>
            <a:r>
              <a:rPr lang="en-US" altLang="en-US" sz="2200" dirty="0">
                <a:solidFill>
                  <a:srgbClr val="000066"/>
                </a:solidFill>
              </a:rPr>
              <a:t> </a:t>
            </a:r>
            <a:r>
              <a:rPr lang="en-US" altLang="en-US" sz="2200" dirty="0" err="1">
                <a:solidFill>
                  <a:srgbClr val="000066"/>
                </a:solidFill>
              </a:rPr>
              <a:t>môn</a:t>
            </a:r>
            <a:r>
              <a:rPr lang="en-US" altLang="en-US" sz="2200" dirty="0">
                <a:solidFill>
                  <a:srgbClr val="000066"/>
                </a:solidFill>
              </a:rPr>
              <a:t> </a:t>
            </a:r>
            <a:r>
              <a:rPr lang="en-US" altLang="en-US" sz="2200" dirty="0" err="1">
                <a:solidFill>
                  <a:srgbClr val="000066"/>
                </a:solidFill>
              </a:rPr>
              <a:t>khác</a:t>
            </a:r>
            <a:r>
              <a:rPr lang="en-US" altLang="en-US" sz="2200" dirty="0">
                <a:solidFill>
                  <a:srgbClr val="000066"/>
                </a:solidFill>
              </a:rPr>
              <a:t>, </a:t>
            </a:r>
            <a:r>
              <a:rPr lang="en-US" altLang="en-US" sz="2200" dirty="0" err="1">
                <a:solidFill>
                  <a:srgbClr val="000066"/>
                </a:solidFill>
              </a:rPr>
              <a:t>ngủ</a:t>
            </a:r>
            <a:r>
              <a:rPr lang="en-US" altLang="en-US" sz="2200" dirty="0">
                <a:solidFill>
                  <a:srgbClr val="000066"/>
                </a:solidFill>
              </a:rPr>
              <a:t>...</a:t>
            </a:r>
          </a:p>
        </p:txBody>
      </p:sp>
      <p:pic>
        <p:nvPicPr>
          <p:cNvPr id="12" name="Picture 1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095500" y="5501448"/>
            <a:ext cx="8877300" cy="1332324"/>
          </a:xfrm>
          <a:prstGeom prst="rect">
            <a:avLst/>
          </a:prstGeom>
        </p:spPr>
      </p:pic>
      <p:pic>
        <p:nvPicPr>
          <p:cNvPr id="13"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804900886"/>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5"/>
          <p:cNvSpPr>
            <a:spLocks noChangeArrowheads="1"/>
          </p:cNvSpPr>
          <p:nvPr/>
        </p:nvSpPr>
        <p:spPr bwMode="auto">
          <a:xfrm>
            <a:off x="3290103" y="1543355"/>
            <a:ext cx="561179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r>
              <a:rPr lang="en-US" altLang="en-US" b="1" dirty="0">
                <a:solidFill>
                  <a:srgbClr val="006600"/>
                </a:solidFill>
                <a:latin typeface="Times New Roman" pitchFamily="18" charset="0"/>
              </a:rPr>
              <a:t>NHIỆM VỤ CỦA SINH VIÊN </a:t>
            </a:r>
            <a:endParaRPr lang="en-US" altLang="en-US" dirty="0">
              <a:solidFill>
                <a:srgbClr val="006600"/>
              </a:solidFill>
              <a:latin typeface="Times New Roman" pitchFamily="18" charset="0"/>
            </a:endParaRPr>
          </a:p>
        </p:txBody>
      </p:sp>
      <p:pic>
        <p:nvPicPr>
          <p:cNvPr id="8" name="Picture 13" descr="histoi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73486" y="2390851"/>
            <a:ext cx="3207913" cy="38906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4"/>
          <p:cNvSpPr>
            <a:spLocks noChangeArrowheads="1"/>
          </p:cNvSpPr>
          <p:nvPr/>
        </p:nvSpPr>
        <p:spPr bwMode="auto">
          <a:xfrm>
            <a:off x="4144072" y="2538108"/>
            <a:ext cx="7956191"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just" eaLnBrk="1" hangingPunct="1">
              <a:spcBef>
                <a:spcPct val="0"/>
              </a:spcBef>
              <a:buFont typeface="Wingdings" pitchFamily="2" charset="2"/>
              <a:buChar char="Ø"/>
            </a:pPr>
            <a:r>
              <a:rPr lang="en-US" altLang="en-US" sz="2400" dirty="0" err="1">
                <a:solidFill>
                  <a:srgbClr val="000066"/>
                </a:solidFill>
              </a:rPr>
              <a:t>Phải</a:t>
            </a:r>
            <a:r>
              <a:rPr lang="en-US" altLang="en-US" sz="2400" dirty="0">
                <a:solidFill>
                  <a:srgbClr val="000066"/>
                </a:solidFill>
              </a:rPr>
              <a:t> </a:t>
            </a:r>
            <a:r>
              <a:rPr lang="en-US" altLang="en-US" sz="2400" dirty="0" err="1">
                <a:solidFill>
                  <a:srgbClr val="C00000"/>
                </a:solidFill>
              </a:rPr>
              <a:t>nghiên</a:t>
            </a:r>
            <a:r>
              <a:rPr lang="en-US" altLang="en-US" sz="2400" dirty="0">
                <a:solidFill>
                  <a:srgbClr val="C00000"/>
                </a:solidFill>
              </a:rPr>
              <a:t> </a:t>
            </a:r>
            <a:r>
              <a:rPr lang="en-US" altLang="en-US" sz="2400" dirty="0" err="1">
                <a:solidFill>
                  <a:srgbClr val="C00000"/>
                </a:solidFill>
              </a:rPr>
              <a:t>cứu</a:t>
            </a:r>
            <a:r>
              <a:rPr lang="en-US" altLang="en-US" sz="2400" dirty="0">
                <a:solidFill>
                  <a:srgbClr val="C00000"/>
                </a:solidFill>
              </a:rPr>
              <a:t> </a:t>
            </a:r>
            <a:r>
              <a:rPr lang="en-US" altLang="en-US" sz="2400" dirty="0" err="1">
                <a:solidFill>
                  <a:srgbClr val="C00000"/>
                </a:solidFill>
              </a:rPr>
              <a:t>giáo</a:t>
            </a:r>
            <a:r>
              <a:rPr lang="en-US" altLang="en-US" sz="2400" dirty="0">
                <a:solidFill>
                  <a:srgbClr val="C00000"/>
                </a:solidFill>
              </a:rPr>
              <a:t> </a:t>
            </a:r>
            <a:r>
              <a:rPr lang="en-US" altLang="en-US" sz="2400" dirty="0" err="1">
                <a:solidFill>
                  <a:srgbClr val="C00000"/>
                </a:solidFill>
              </a:rPr>
              <a:t>trình</a:t>
            </a:r>
            <a:r>
              <a:rPr lang="en-US" altLang="en-US" sz="2400" dirty="0">
                <a:solidFill>
                  <a:srgbClr val="000066"/>
                </a:solidFill>
              </a:rPr>
              <a:t>, </a:t>
            </a:r>
            <a:r>
              <a:rPr lang="en-US" altLang="en-US" sz="2400" dirty="0" err="1">
                <a:solidFill>
                  <a:srgbClr val="000066"/>
                </a:solidFill>
              </a:rPr>
              <a:t>chuẩn</a:t>
            </a:r>
            <a:r>
              <a:rPr lang="en-US" altLang="en-US" sz="2400" dirty="0">
                <a:solidFill>
                  <a:srgbClr val="000066"/>
                </a:solidFill>
              </a:rPr>
              <a:t> </a:t>
            </a:r>
            <a:r>
              <a:rPr lang="en-US" altLang="en-US" sz="2400" dirty="0" err="1">
                <a:solidFill>
                  <a:srgbClr val="000066"/>
                </a:solidFill>
              </a:rPr>
              <a:t>bị</a:t>
            </a:r>
            <a:r>
              <a:rPr lang="en-US" altLang="en-US" sz="2400" dirty="0">
                <a:solidFill>
                  <a:srgbClr val="000066"/>
                </a:solidFill>
              </a:rPr>
              <a:t> </a:t>
            </a:r>
            <a:r>
              <a:rPr lang="en-US" altLang="en-US" sz="2400" dirty="0" err="1">
                <a:solidFill>
                  <a:srgbClr val="000066"/>
                </a:solidFill>
              </a:rPr>
              <a:t>các</a:t>
            </a:r>
            <a:r>
              <a:rPr lang="en-US" altLang="en-US" sz="2400" dirty="0">
                <a:solidFill>
                  <a:srgbClr val="000066"/>
                </a:solidFill>
              </a:rPr>
              <a:t> ý </a:t>
            </a:r>
            <a:r>
              <a:rPr lang="en-US" altLang="en-US" sz="2400" dirty="0" err="1">
                <a:solidFill>
                  <a:srgbClr val="000066"/>
                </a:solidFill>
              </a:rPr>
              <a:t>kiến</a:t>
            </a:r>
            <a:r>
              <a:rPr lang="en-US" altLang="en-US" sz="2400" dirty="0">
                <a:solidFill>
                  <a:srgbClr val="000066"/>
                </a:solidFill>
              </a:rPr>
              <a:t> </a:t>
            </a:r>
            <a:r>
              <a:rPr lang="en-US" altLang="en-US" sz="2400" dirty="0" err="1">
                <a:solidFill>
                  <a:srgbClr val="000066"/>
                </a:solidFill>
              </a:rPr>
              <a:t>hỏi</a:t>
            </a:r>
            <a:r>
              <a:rPr lang="en-US" altLang="en-US" sz="2400" dirty="0">
                <a:solidFill>
                  <a:srgbClr val="000066"/>
                </a:solidFill>
              </a:rPr>
              <a:t>, </a:t>
            </a:r>
            <a:r>
              <a:rPr lang="en-US" altLang="en-US" sz="2400" dirty="0" err="1">
                <a:solidFill>
                  <a:srgbClr val="000066"/>
                </a:solidFill>
              </a:rPr>
              <a:t>đề</a:t>
            </a:r>
            <a:r>
              <a:rPr lang="en-US" altLang="en-US" sz="2400" dirty="0">
                <a:solidFill>
                  <a:srgbClr val="000066"/>
                </a:solidFill>
              </a:rPr>
              <a:t> </a:t>
            </a:r>
            <a:r>
              <a:rPr lang="en-US" altLang="en-US" sz="2400" dirty="0" err="1">
                <a:solidFill>
                  <a:srgbClr val="000066"/>
                </a:solidFill>
              </a:rPr>
              <a:t>xuất</a:t>
            </a:r>
            <a:r>
              <a:rPr lang="en-US" altLang="en-US" sz="2400" dirty="0">
                <a:solidFill>
                  <a:srgbClr val="000066"/>
                </a:solidFill>
              </a:rPr>
              <a:t> </a:t>
            </a:r>
            <a:r>
              <a:rPr lang="en-US" altLang="en-US" sz="2400" dirty="0" err="1">
                <a:solidFill>
                  <a:srgbClr val="000066"/>
                </a:solidFill>
              </a:rPr>
              <a:t>khi</a:t>
            </a:r>
            <a:r>
              <a:rPr lang="en-US" altLang="en-US" sz="2400" dirty="0">
                <a:solidFill>
                  <a:srgbClr val="000066"/>
                </a:solidFill>
              </a:rPr>
              <a:t> </a:t>
            </a:r>
            <a:r>
              <a:rPr lang="en-US" altLang="en-US" sz="2400" dirty="0" err="1">
                <a:solidFill>
                  <a:srgbClr val="000066"/>
                </a:solidFill>
              </a:rPr>
              <a:t>nghe</a:t>
            </a:r>
            <a:r>
              <a:rPr lang="en-US" altLang="en-US" sz="2400" dirty="0">
                <a:solidFill>
                  <a:srgbClr val="000066"/>
                </a:solidFill>
              </a:rPr>
              <a:t> </a:t>
            </a:r>
            <a:r>
              <a:rPr lang="en-US" altLang="en-US" sz="2400" dirty="0" err="1">
                <a:solidFill>
                  <a:srgbClr val="000066"/>
                </a:solidFill>
              </a:rPr>
              <a:t>giảng</a:t>
            </a:r>
            <a:r>
              <a:rPr lang="en-US" altLang="en-US" sz="2400" dirty="0">
                <a:solidFill>
                  <a:srgbClr val="000066"/>
                </a:solidFill>
              </a:rPr>
              <a:t>. </a:t>
            </a:r>
            <a:r>
              <a:rPr lang="en-US" altLang="en-US" sz="2400" dirty="0" err="1">
                <a:solidFill>
                  <a:srgbClr val="C00000"/>
                </a:solidFill>
              </a:rPr>
              <a:t>Chuẩn</a:t>
            </a:r>
            <a:r>
              <a:rPr lang="en-US" altLang="en-US" sz="2400" dirty="0">
                <a:solidFill>
                  <a:srgbClr val="C00000"/>
                </a:solidFill>
              </a:rPr>
              <a:t> </a:t>
            </a:r>
            <a:r>
              <a:rPr lang="en-US" altLang="en-US" sz="2400" dirty="0" err="1">
                <a:solidFill>
                  <a:srgbClr val="C00000"/>
                </a:solidFill>
              </a:rPr>
              <a:t>bị</a:t>
            </a:r>
            <a:r>
              <a:rPr lang="en-US" altLang="en-US" sz="2400" dirty="0">
                <a:solidFill>
                  <a:srgbClr val="000066"/>
                </a:solidFill>
              </a:rPr>
              <a:t> </a:t>
            </a:r>
            <a:r>
              <a:rPr lang="en-US" altLang="en-US" sz="2400" dirty="0" err="1">
                <a:solidFill>
                  <a:srgbClr val="000066"/>
                </a:solidFill>
              </a:rPr>
              <a:t>thảo</a:t>
            </a:r>
            <a:r>
              <a:rPr lang="en-US" altLang="en-US" sz="2400" dirty="0">
                <a:solidFill>
                  <a:srgbClr val="000066"/>
                </a:solidFill>
              </a:rPr>
              <a:t> </a:t>
            </a:r>
            <a:r>
              <a:rPr lang="en-US" altLang="en-US" sz="2400" dirty="0" err="1">
                <a:solidFill>
                  <a:srgbClr val="000066"/>
                </a:solidFill>
              </a:rPr>
              <a:t>luận</a:t>
            </a:r>
            <a:r>
              <a:rPr lang="en-US" altLang="en-US" sz="2400" dirty="0">
                <a:solidFill>
                  <a:srgbClr val="000066"/>
                </a:solidFill>
              </a:rPr>
              <a:t>, </a:t>
            </a:r>
            <a:r>
              <a:rPr lang="en-US" altLang="en-US" sz="2400" dirty="0" err="1">
                <a:solidFill>
                  <a:srgbClr val="C00000"/>
                </a:solidFill>
              </a:rPr>
              <a:t>đọc</a:t>
            </a:r>
            <a:r>
              <a:rPr lang="en-US" altLang="en-US" sz="2400" dirty="0">
                <a:solidFill>
                  <a:srgbClr val="C00000"/>
                </a:solidFill>
              </a:rPr>
              <a:t>, </a:t>
            </a:r>
            <a:r>
              <a:rPr lang="en-US" altLang="en-US" sz="2400" dirty="0" err="1">
                <a:solidFill>
                  <a:srgbClr val="C00000"/>
                </a:solidFill>
              </a:rPr>
              <a:t>sưu</a:t>
            </a:r>
            <a:r>
              <a:rPr lang="en-US" altLang="en-US" sz="2400" dirty="0">
                <a:solidFill>
                  <a:srgbClr val="C00000"/>
                </a:solidFill>
              </a:rPr>
              <a:t> </a:t>
            </a:r>
            <a:r>
              <a:rPr lang="en-US" altLang="en-US" sz="2400" dirty="0" err="1">
                <a:solidFill>
                  <a:srgbClr val="C00000"/>
                </a:solidFill>
              </a:rPr>
              <a:t>tầm</a:t>
            </a:r>
            <a:r>
              <a:rPr lang="en-US" altLang="en-US" sz="2400" dirty="0">
                <a:solidFill>
                  <a:srgbClr val="C00000"/>
                </a:solidFill>
              </a:rPr>
              <a:t> </a:t>
            </a:r>
            <a:r>
              <a:rPr lang="en-US" altLang="en-US" sz="2400" dirty="0" err="1">
                <a:solidFill>
                  <a:srgbClr val="000066"/>
                </a:solidFill>
              </a:rPr>
              <a:t>các</a:t>
            </a:r>
            <a:r>
              <a:rPr lang="en-US" altLang="en-US" sz="2400" dirty="0">
                <a:solidFill>
                  <a:srgbClr val="000066"/>
                </a:solidFill>
              </a:rPr>
              <a:t> </a:t>
            </a:r>
            <a:r>
              <a:rPr lang="en-US" altLang="en-US" sz="2400" dirty="0" err="1">
                <a:solidFill>
                  <a:srgbClr val="000066"/>
                </a:solidFill>
              </a:rPr>
              <a:t>tư</a:t>
            </a:r>
            <a:r>
              <a:rPr lang="en-US" altLang="en-US" sz="2400" dirty="0">
                <a:solidFill>
                  <a:srgbClr val="000066"/>
                </a:solidFill>
              </a:rPr>
              <a:t> </a:t>
            </a:r>
            <a:r>
              <a:rPr lang="en-US" altLang="en-US" sz="2400" dirty="0" err="1">
                <a:solidFill>
                  <a:srgbClr val="000066"/>
                </a:solidFill>
              </a:rPr>
              <a:t>liệu</a:t>
            </a:r>
            <a:r>
              <a:rPr lang="en-US" altLang="en-US" sz="2400" dirty="0">
                <a:solidFill>
                  <a:srgbClr val="000066"/>
                </a:solidFill>
              </a:rPr>
              <a:t> </a:t>
            </a:r>
            <a:r>
              <a:rPr lang="en-US" altLang="en-US" sz="2400" dirty="0" err="1">
                <a:solidFill>
                  <a:srgbClr val="000066"/>
                </a:solidFill>
              </a:rPr>
              <a:t>có</a:t>
            </a:r>
            <a:r>
              <a:rPr lang="en-US" altLang="en-US" sz="2400" dirty="0">
                <a:solidFill>
                  <a:srgbClr val="000066"/>
                </a:solidFill>
              </a:rPr>
              <a:t> </a:t>
            </a:r>
            <a:r>
              <a:rPr lang="en-US" altLang="en-US" sz="2400" dirty="0" err="1">
                <a:solidFill>
                  <a:srgbClr val="000066"/>
                </a:solidFill>
              </a:rPr>
              <a:t>liên</a:t>
            </a:r>
            <a:r>
              <a:rPr lang="en-US" altLang="en-US" sz="2400" dirty="0">
                <a:solidFill>
                  <a:srgbClr val="000066"/>
                </a:solidFill>
              </a:rPr>
              <a:t> </a:t>
            </a:r>
            <a:r>
              <a:rPr lang="en-US" altLang="en-US" sz="2400" dirty="0" err="1">
                <a:solidFill>
                  <a:srgbClr val="000066"/>
                </a:solidFill>
              </a:rPr>
              <a:t>quan</a:t>
            </a:r>
            <a:r>
              <a:rPr lang="en-US" altLang="en-US" sz="2400" dirty="0">
                <a:solidFill>
                  <a:srgbClr val="000066"/>
                </a:solidFill>
              </a:rPr>
              <a:t> </a:t>
            </a:r>
            <a:r>
              <a:rPr lang="en-US" altLang="en-US" sz="2400" dirty="0" err="1">
                <a:solidFill>
                  <a:srgbClr val="000066"/>
                </a:solidFill>
              </a:rPr>
              <a:t>đến</a:t>
            </a:r>
            <a:r>
              <a:rPr lang="en-US" altLang="en-US" sz="2400" dirty="0">
                <a:solidFill>
                  <a:srgbClr val="000066"/>
                </a:solidFill>
              </a:rPr>
              <a:t> </a:t>
            </a:r>
            <a:r>
              <a:rPr lang="en-US" altLang="en-US" sz="2400" dirty="0" err="1">
                <a:solidFill>
                  <a:srgbClr val="000066"/>
                </a:solidFill>
              </a:rPr>
              <a:t>nội</a:t>
            </a:r>
            <a:r>
              <a:rPr lang="en-US" altLang="en-US" sz="2400" dirty="0">
                <a:solidFill>
                  <a:srgbClr val="000066"/>
                </a:solidFill>
              </a:rPr>
              <a:t> dung </a:t>
            </a:r>
            <a:r>
              <a:rPr lang="en-US" altLang="en-US" sz="2400" dirty="0" err="1">
                <a:solidFill>
                  <a:srgbClr val="000066"/>
                </a:solidFill>
              </a:rPr>
              <a:t>của</a:t>
            </a:r>
            <a:r>
              <a:rPr lang="en-US" altLang="en-US" sz="2400" dirty="0">
                <a:solidFill>
                  <a:srgbClr val="000066"/>
                </a:solidFill>
              </a:rPr>
              <a:t> </a:t>
            </a:r>
            <a:r>
              <a:rPr lang="en-US" altLang="en-US" sz="2400" dirty="0" err="1">
                <a:solidFill>
                  <a:srgbClr val="000066"/>
                </a:solidFill>
              </a:rPr>
              <a:t>bài</a:t>
            </a:r>
            <a:r>
              <a:rPr lang="en-US" altLang="en-US" sz="2400" dirty="0">
                <a:solidFill>
                  <a:srgbClr val="000066"/>
                </a:solidFill>
              </a:rPr>
              <a:t> </a:t>
            </a:r>
            <a:r>
              <a:rPr lang="en-US" altLang="en-US" sz="2400" dirty="0" err="1">
                <a:solidFill>
                  <a:srgbClr val="000066"/>
                </a:solidFill>
              </a:rPr>
              <a:t>học</a:t>
            </a:r>
            <a:r>
              <a:rPr lang="en-US" altLang="en-US" sz="2400" dirty="0">
                <a:solidFill>
                  <a:srgbClr val="000066"/>
                </a:solidFill>
              </a:rPr>
              <a:t>. </a:t>
            </a:r>
          </a:p>
        </p:txBody>
      </p:sp>
      <p:sp>
        <p:nvSpPr>
          <p:cNvPr id="10" name="Rectangle 6"/>
          <p:cNvSpPr>
            <a:spLocks noChangeArrowheads="1"/>
          </p:cNvSpPr>
          <p:nvPr/>
        </p:nvSpPr>
        <p:spPr bwMode="auto">
          <a:xfrm>
            <a:off x="4124261" y="3920699"/>
            <a:ext cx="769425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just" eaLnBrk="1" hangingPunct="1">
              <a:spcBef>
                <a:spcPct val="0"/>
              </a:spcBef>
              <a:buFont typeface="Wingdings" pitchFamily="2" charset="2"/>
              <a:buChar char="Ø"/>
            </a:pPr>
            <a:r>
              <a:rPr lang="en-US" altLang="en-US" sz="2400" dirty="0" err="1">
                <a:solidFill>
                  <a:srgbClr val="000066"/>
                </a:solidFill>
              </a:rPr>
              <a:t>Dành</a:t>
            </a:r>
            <a:r>
              <a:rPr lang="en-US" altLang="en-US" sz="2400" dirty="0">
                <a:solidFill>
                  <a:srgbClr val="000066"/>
                </a:solidFill>
              </a:rPr>
              <a:t> </a:t>
            </a:r>
            <a:r>
              <a:rPr lang="en-US" altLang="en-US" sz="2400" dirty="0" err="1">
                <a:solidFill>
                  <a:srgbClr val="000066"/>
                </a:solidFill>
              </a:rPr>
              <a:t>thời</a:t>
            </a:r>
            <a:r>
              <a:rPr lang="en-US" altLang="en-US" sz="2400" dirty="0">
                <a:solidFill>
                  <a:srgbClr val="000066"/>
                </a:solidFill>
              </a:rPr>
              <a:t> </a:t>
            </a:r>
            <a:r>
              <a:rPr lang="en-US" altLang="en-US" sz="2400" dirty="0" err="1">
                <a:solidFill>
                  <a:srgbClr val="000066"/>
                </a:solidFill>
              </a:rPr>
              <a:t>gian</a:t>
            </a:r>
            <a:r>
              <a:rPr lang="en-US" altLang="en-US" sz="2400" dirty="0">
                <a:solidFill>
                  <a:srgbClr val="000066"/>
                </a:solidFill>
              </a:rPr>
              <a:t> </a:t>
            </a:r>
            <a:r>
              <a:rPr lang="en-US" altLang="en-US" sz="2400" dirty="0" err="1">
                <a:solidFill>
                  <a:srgbClr val="000066"/>
                </a:solidFill>
              </a:rPr>
              <a:t>cho</a:t>
            </a:r>
            <a:r>
              <a:rPr lang="en-US" altLang="en-US" sz="2400" dirty="0">
                <a:solidFill>
                  <a:srgbClr val="000066"/>
                </a:solidFill>
              </a:rPr>
              <a:t> </a:t>
            </a:r>
            <a:r>
              <a:rPr lang="en-US" altLang="en-US" sz="2400" dirty="0" err="1">
                <a:solidFill>
                  <a:srgbClr val="000066"/>
                </a:solidFill>
              </a:rPr>
              <a:t>việc</a:t>
            </a:r>
            <a:r>
              <a:rPr lang="en-US" altLang="en-US" sz="2400" dirty="0">
                <a:solidFill>
                  <a:srgbClr val="000066"/>
                </a:solidFill>
              </a:rPr>
              <a:t> </a:t>
            </a:r>
            <a:r>
              <a:rPr lang="en-US" altLang="en-US" sz="2400" dirty="0" err="1">
                <a:solidFill>
                  <a:srgbClr val="C00000"/>
                </a:solidFill>
              </a:rPr>
              <a:t>nghiên</a:t>
            </a:r>
            <a:r>
              <a:rPr lang="en-US" altLang="en-US" sz="2400" dirty="0">
                <a:solidFill>
                  <a:srgbClr val="C00000"/>
                </a:solidFill>
              </a:rPr>
              <a:t> </a:t>
            </a:r>
            <a:r>
              <a:rPr lang="en-US" altLang="en-US" sz="2400" dirty="0" err="1">
                <a:solidFill>
                  <a:srgbClr val="C00000"/>
                </a:solidFill>
              </a:rPr>
              <a:t>cứu</a:t>
            </a:r>
            <a:r>
              <a:rPr lang="en-US" altLang="en-US" sz="2400" dirty="0">
                <a:solidFill>
                  <a:srgbClr val="C00000"/>
                </a:solidFill>
              </a:rPr>
              <a:t> </a:t>
            </a:r>
            <a:r>
              <a:rPr lang="en-US" altLang="en-US" sz="2400" dirty="0" err="1">
                <a:solidFill>
                  <a:srgbClr val="C00000"/>
                </a:solidFill>
              </a:rPr>
              <a:t>trước</a:t>
            </a:r>
            <a:r>
              <a:rPr lang="en-US" altLang="en-US" sz="2400" dirty="0">
                <a:solidFill>
                  <a:srgbClr val="C00000"/>
                </a:solidFill>
              </a:rPr>
              <a:t> </a:t>
            </a:r>
            <a:r>
              <a:rPr lang="en-US" altLang="en-US" sz="2400" dirty="0" err="1">
                <a:solidFill>
                  <a:srgbClr val="C00000"/>
                </a:solidFill>
              </a:rPr>
              <a:t>bài</a:t>
            </a:r>
            <a:r>
              <a:rPr lang="en-US" altLang="en-US" sz="2400" dirty="0">
                <a:solidFill>
                  <a:srgbClr val="C00000"/>
                </a:solidFill>
              </a:rPr>
              <a:t> </a:t>
            </a:r>
            <a:r>
              <a:rPr lang="en-US" altLang="en-US" sz="2400" dirty="0" err="1">
                <a:solidFill>
                  <a:srgbClr val="C00000"/>
                </a:solidFill>
              </a:rPr>
              <a:t>giảng</a:t>
            </a:r>
            <a:r>
              <a:rPr lang="en-US" altLang="en-US" sz="2400" dirty="0">
                <a:solidFill>
                  <a:srgbClr val="C00000"/>
                </a:solidFill>
              </a:rPr>
              <a:t> </a:t>
            </a:r>
            <a:r>
              <a:rPr lang="en-US" altLang="en-US" sz="2400" dirty="0" err="1">
                <a:solidFill>
                  <a:srgbClr val="000066"/>
                </a:solidFill>
              </a:rPr>
              <a:t>dưới</a:t>
            </a:r>
            <a:r>
              <a:rPr lang="en-US" altLang="en-US" sz="2400" dirty="0">
                <a:solidFill>
                  <a:srgbClr val="000066"/>
                </a:solidFill>
              </a:rPr>
              <a:t> </a:t>
            </a:r>
            <a:r>
              <a:rPr lang="en-US" altLang="en-US" sz="2400" dirty="0" err="1">
                <a:solidFill>
                  <a:srgbClr val="000066"/>
                </a:solidFill>
              </a:rPr>
              <a:t>sự</a:t>
            </a:r>
            <a:r>
              <a:rPr lang="en-US" altLang="en-US" sz="2400" dirty="0">
                <a:solidFill>
                  <a:srgbClr val="000066"/>
                </a:solidFill>
              </a:rPr>
              <a:t> </a:t>
            </a:r>
            <a:r>
              <a:rPr lang="en-US" altLang="en-US" sz="2400" dirty="0" err="1">
                <a:solidFill>
                  <a:srgbClr val="000066"/>
                </a:solidFill>
              </a:rPr>
              <a:t>hướng</a:t>
            </a:r>
            <a:r>
              <a:rPr lang="en-US" altLang="en-US" sz="2400" dirty="0">
                <a:solidFill>
                  <a:srgbClr val="000066"/>
                </a:solidFill>
              </a:rPr>
              <a:t> </a:t>
            </a:r>
            <a:r>
              <a:rPr lang="en-US" altLang="en-US" sz="2400" dirty="0" err="1">
                <a:solidFill>
                  <a:srgbClr val="000066"/>
                </a:solidFill>
              </a:rPr>
              <a:t>dẫn</a:t>
            </a:r>
            <a:r>
              <a:rPr lang="en-US" altLang="en-US" sz="2400" dirty="0">
                <a:solidFill>
                  <a:srgbClr val="000066"/>
                </a:solidFill>
              </a:rPr>
              <a:t> </a:t>
            </a:r>
            <a:r>
              <a:rPr lang="en-US" altLang="en-US" sz="2400" dirty="0" err="1">
                <a:solidFill>
                  <a:srgbClr val="000066"/>
                </a:solidFill>
              </a:rPr>
              <a:t>của</a:t>
            </a:r>
            <a:r>
              <a:rPr lang="en-US" altLang="en-US" sz="2400" dirty="0">
                <a:solidFill>
                  <a:srgbClr val="000066"/>
                </a:solidFill>
              </a:rPr>
              <a:t> </a:t>
            </a:r>
            <a:r>
              <a:rPr lang="en-US" altLang="en-US" sz="2400" dirty="0" err="1">
                <a:solidFill>
                  <a:srgbClr val="000066"/>
                </a:solidFill>
              </a:rPr>
              <a:t>giảng</a:t>
            </a:r>
            <a:r>
              <a:rPr lang="en-US" altLang="en-US" sz="2400" dirty="0">
                <a:solidFill>
                  <a:srgbClr val="000066"/>
                </a:solidFill>
              </a:rPr>
              <a:t> </a:t>
            </a:r>
            <a:r>
              <a:rPr lang="en-US" altLang="en-US" sz="2400" dirty="0" err="1">
                <a:solidFill>
                  <a:srgbClr val="000066"/>
                </a:solidFill>
              </a:rPr>
              <a:t>viên</a:t>
            </a:r>
            <a:r>
              <a:rPr lang="en-US" altLang="en-US" sz="2400" dirty="0">
                <a:solidFill>
                  <a:srgbClr val="000066"/>
                </a:solidFill>
              </a:rPr>
              <a:t>.</a:t>
            </a:r>
          </a:p>
        </p:txBody>
      </p:sp>
      <p:sp>
        <p:nvSpPr>
          <p:cNvPr id="11" name="Rectangle 7"/>
          <p:cNvSpPr>
            <a:spLocks noChangeArrowheads="1"/>
          </p:cNvSpPr>
          <p:nvPr/>
        </p:nvSpPr>
        <p:spPr bwMode="auto">
          <a:xfrm>
            <a:off x="4144073" y="5117055"/>
            <a:ext cx="769425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just" eaLnBrk="1" hangingPunct="1">
              <a:spcBef>
                <a:spcPct val="0"/>
              </a:spcBef>
              <a:buFont typeface="Wingdings" pitchFamily="2" charset="2"/>
              <a:buChar char="Ø"/>
            </a:pPr>
            <a:r>
              <a:rPr lang="en-US" altLang="en-US" sz="2400" dirty="0" err="1">
                <a:solidFill>
                  <a:srgbClr val="000066"/>
                </a:solidFill>
              </a:rPr>
              <a:t>Tham</a:t>
            </a:r>
            <a:r>
              <a:rPr lang="en-US" altLang="en-US" sz="2400" dirty="0">
                <a:solidFill>
                  <a:srgbClr val="000066"/>
                </a:solidFill>
              </a:rPr>
              <a:t> </a:t>
            </a:r>
            <a:r>
              <a:rPr lang="en-US" altLang="en-US" sz="2400" dirty="0" err="1">
                <a:solidFill>
                  <a:srgbClr val="000066"/>
                </a:solidFill>
              </a:rPr>
              <a:t>dự</a:t>
            </a:r>
            <a:r>
              <a:rPr lang="en-US" altLang="en-US" sz="2400" dirty="0">
                <a:solidFill>
                  <a:srgbClr val="000066"/>
                </a:solidFill>
              </a:rPr>
              <a:t> </a:t>
            </a:r>
            <a:r>
              <a:rPr lang="en-US" altLang="en-US" sz="2400" dirty="0" err="1">
                <a:solidFill>
                  <a:srgbClr val="000066"/>
                </a:solidFill>
              </a:rPr>
              <a:t>các</a:t>
            </a:r>
            <a:r>
              <a:rPr lang="en-US" altLang="en-US" sz="2400" dirty="0">
                <a:solidFill>
                  <a:srgbClr val="000066"/>
                </a:solidFill>
              </a:rPr>
              <a:t> </a:t>
            </a:r>
            <a:r>
              <a:rPr lang="en-US" altLang="en-US" sz="2400" dirty="0" err="1">
                <a:solidFill>
                  <a:srgbClr val="000066"/>
                </a:solidFill>
              </a:rPr>
              <a:t>buổi</a:t>
            </a:r>
            <a:r>
              <a:rPr lang="en-US" altLang="en-US" sz="2400" dirty="0">
                <a:solidFill>
                  <a:srgbClr val="000066"/>
                </a:solidFill>
              </a:rPr>
              <a:t> </a:t>
            </a:r>
            <a:r>
              <a:rPr lang="en-US" altLang="en-US" sz="2400" dirty="0" err="1">
                <a:solidFill>
                  <a:srgbClr val="000066"/>
                </a:solidFill>
              </a:rPr>
              <a:t>thảo</a:t>
            </a:r>
            <a:r>
              <a:rPr lang="en-US" altLang="en-US" sz="2400" dirty="0">
                <a:solidFill>
                  <a:srgbClr val="000066"/>
                </a:solidFill>
              </a:rPr>
              <a:t> </a:t>
            </a:r>
            <a:r>
              <a:rPr lang="en-US" altLang="en-US" sz="2400" dirty="0" err="1">
                <a:solidFill>
                  <a:srgbClr val="000066"/>
                </a:solidFill>
              </a:rPr>
              <a:t>luận</a:t>
            </a:r>
            <a:r>
              <a:rPr lang="en-US" altLang="en-US" sz="2400" dirty="0">
                <a:solidFill>
                  <a:srgbClr val="000066"/>
                </a:solidFill>
              </a:rPr>
              <a:t>, </a:t>
            </a:r>
            <a:r>
              <a:rPr lang="en-US" altLang="en-US" sz="2400" dirty="0" err="1">
                <a:solidFill>
                  <a:srgbClr val="000066"/>
                </a:solidFill>
              </a:rPr>
              <a:t>các</a:t>
            </a:r>
            <a:r>
              <a:rPr lang="en-US" altLang="en-US" sz="2400" dirty="0">
                <a:solidFill>
                  <a:srgbClr val="000066"/>
                </a:solidFill>
              </a:rPr>
              <a:t> </a:t>
            </a:r>
            <a:r>
              <a:rPr lang="en-US" altLang="en-US" sz="2400" dirty="0" err="1">
                <a:solidFill>
                  <a:srgbClr val="000066"/>
                </a:solidFill>
              </a:rPr>
              <a:t>buổi</a:t>
            </a:r>
            <a:r>
              <a:rPr lang="en-US" altLang="en-US" sz="2400" dirty="0">
                <a:solidFill>
                  <a:srgbClr val="000066"/>
                </a:solidFill>
              </a:rPr>
              <a:t> </a:t>
            </a:r>
            <a:r>
              <a:rPr lang="en-US" altLang="en-US" sz="2400" dirty="0" err="1">
                <a:solidFill>
                  <a:srgbClr val="000066"/>
                </a:solidFill>
              </a:rPr>
              <a:t>lên</a:t>
            </a:r>
            <a:r>
              <a:rPr lang="en-US" altLang="en-US" sz="2400" dirty="0">
                <a:solidFill>
                  <a:srgbClr val="000066"/>
                </a:solidFill>
              </a:rPr>
              <a:t> </a:t>
            </a:r>
            <a:r>
              <a:rPr lang="en-US" altLang="en-US" sz="2400" dirty="0" err="1">
                <a:solidFill>
                  <a:srgbClr val="000066"/>
                </a:solidFill>
              </a:rPr>
              <a:t>lớp</a:t>
            </a:r>
            <a:r>
              <a:rPr lang="en-US" altLang="en-US" sz="2400" dirty="0">
                <a:solidFill>
                  <a:srgbClr val="000066"/>
                </a:solidFill>
              </a:rPr>
              <a:t> </a:t>
            </a:r>
            <a:r>
              <a:rPr lang="en-US" altLang="en-US" sz="2400" dirty="0" err="1">
                <a:solidFill>
                  <a:srgbClr val="000066"/>
                </a:solidFill>
              </a:rPr>
              <a:t>theo</a:t>
            </a:r>
            <a:r>
              <a:rPr lang="en-US" altLang="en-US" sz="2400" dirty="0">
                <a:solidFill>
                  <a:srgbClr val="000066"/>
                </a:solidFill>
              </a:rPr>
              <a:t> </a:t>
            </a:r>
            <a:r>
              <a:rPr lang="en-US" altLang="en-US" sz="2400" dirty="0" err="1">
                <a:solidFill>
                  <a:srgbClr val="000066"/>
                </a:solidFill>
              </a:rPr>
              <a:t>quy</a:t>
            </a:r>
            <a:r>
              <a:rPr lang="en-US" altLang="en-US" sz="2400" dirty="0">
                <a:solidFill>
                  <a:srgbClr val="000066"/>
                </a:solidFill>
              </a:rPr>
              <a:t> </a:t>
            </a:r>
            <a:r>
              <a:rPr lang="en-US" altLang="en-US" sz="2400" dirty="0" err="1">
                <a:solidFill>
                  <a:srgbClr val="000066"/>
                </a:solidFill>
              </a:rPr>
              <a:t>định</a:t>
            </a:r>
            <a:r>
              <a:rPr lang="en-US" altLang="en-US" sz="2400" dirty="0">
                <a:solidFill>
                  <a:srgbClr val="000066"/>
                </a:solidFill>
              </a:rPr>
              <a:t>.</a:t>
            </a:r>
          </a:p>
          <a:p>
            <a:pPr algn="just" eaLnBrk="1" hangingPunct="1">
              <a:spcBef>
                <a:spcPct val="0"/>
              </a:spcBef>
              <a:buFont typeface="Wingdings" pitchFamily="2" charset="2"/>
              <a:buChar char="Ø"/>
            </a:pPr>
            <a:r>
              <a:rPr lang="en-US" altLang="en-US" sz="2400" dirty="0">
                <a:solidFill>
                  <a:srgbClr val="000066"/>
                </a:solidFill>
              </a:rPr>
              <a:t>………</a:t>
            </a:r>
          </a:p>
        </p:txBody>
      </p:sp>
      <p:pic>
        <p:nvPicPr>
          <p:cNvPr id="1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7201382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1000" fill="hold"/>
                                        <p:tgtEl>
                                          <p:spTgt spid="7"/>
                                        </p:tgtEl>
                                        <p:attrNameLst>
                                          <p:attrName>ppt_w</p:attrName>
                                        </p:attrNameLst>
                                      </p:cBhvr>
                                      <p:tavLst>
                                        <p:tav tm="0">
                                          <p:val>
                                            <p:fltVal val="0"/>
                                          </p:val>
                                        </p:tav>
                                        <p:tav tm="100000">
                                          <p:val>
                                            <p:strVal val="#ppt_w"/>
                                          </p:val>
                                        </p:tav>
                                      </p:tavLst>
                                    </p:anim>
                                    <p:anim calcmode="lin" valueType="num">
                                      <p:cBhvr>
                                        <p:cTn id="8" dur="1000" fill="hold"/>
                                        <p:tgtEl>
                                          <p:spTgt spid="7"/>
                                        </p:tgtEl>
                                        <p:attrNameLst>
                                          <p:attrName>ppt_h</p:attrName>
                                        </p:attrNameLst>
                                      </p:cBhvr>
                                      <p:tavLst>
                                        <p:tav tm="0">
                                          <p:val>
                                            <p:fltVal val="0"/>
                                          </p:val>
                                        </p:tav>
                                        <p:tav tm="100000">
                                          <p:val>
                                            <p:strVal val="#ppt_h"/>
                                          </p:val>
                                        </p:tav>
                                      </p:tavLst>
                                    </p:anim>
                                    <p:anim calcmode="lin" valueType="num">
                                      <p:cBhvr>
                                        <p:cTn id="9" dur="1000" fill="hold"/>
                                        <p:tgtEl>
                                          <p:spTgt spid="7"/>
                                        </p:tgtEl>
                                        <p:attrNameLst>
                                          <p:attrName>style.rotation</p:attrName>
                                        </p:attrNameLst>
                                      </p:cBhvr>
                                      <p:tavLst>
                                        <p:tav tm="0">
                                          <p:val>
                                            <p:fltVal val="90"/>
                                          </p:val>
                                        </p:tav>
                                        <p:tav tm="100000">
                                          <p:val>
                                            <p:fltVal val="0"/>
                                          </p:val>
                                        </p:tav>
                                      </p:tavLst>
                                    </p:anim>
                                    <p:animEffect transition="in" filter="fade">
                                      <p:cBhvr>
                                        <p:cTn id="10" dur="10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2" presetClass="entr" presetSubtype="8" fill="hold" nodeType="click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additive="base">
                                        <p:cTn id="15" dur="500" fill="hold"/>
                                        <p:tgtEl>
                                          <p:spTgt spid="8"/>
                                        </p:tgtEl>
                                        <p:attrNameLst>
                                          <p:attrName>ppt_x</p:attrName>
                                        </p:attrNameLst>
                                      </p:cBhvr>
                                      <p:tavLst>
                                        <p:tav tm="0">
                                          <p:val>
                                            <p:strVal val="0-#ppt_w/2"/>
                                          </p:val>
                                        </p:tav>
                                        <p:tav tm="100000">
                                          <p:val>
                                            <p:strVal val="#ppt_x"/>
                                          </p:val>
                                        </p:tav>
                                      </p:tavLst>
                                    </p:anim>
                                    <p:anim calcmode="lin" valueType="num">
                                      <p:cBhvr additive="base">
                                        <p:cTn id="16" dur="500" fill="hold"/>
                                        <p:tgtEl>
                                          <p:spTgt spid="8"/>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1000"/>
                                        <p:tgtEl>
                                          <p:spTgt spid="9"/>
                                        </p:tgtEl>
                                      </p:cBhvr>
                                    </p:animEffect>
                                    <p:anim calcmode="lin" valueType="num">
                                      <p:cBhvr>
                                        <p:cTn id="22" dur="1000" fill="hold"/>
                                        <p:tgtEl>
                                          <p:spTgt spid="9"/>
                                        </p:tgtEl>
                                        <p:attrNameLst>
                                          <p:attrName>ppt_x</p:attrName>
                                        </p:attrNameLst>
                                      </p:cBhvr>
                                      <p:tavLst>
                                        <p:tav tm="0">
                                          <p:val>
                                            <p:strVal val="#ppt_x"/>
                                          </p:val>
                                        </p:tav>
                                        <p:tav tm="100000">
                                          <p:val>
                                            <p:strVal val="#ppt_x"/>
                                          </p:val>
                                        </p:tav>
                                      </p:tavLst>
                                    </p:anim>
                                    <p:anim calcmode="lin" valueType="num">
                                      <p:cBhvr>
                                        <p:cTn id="23"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fade">
                                      <p:cBhvr>
                                        <p:cTn id="28" dur="1000"/>
                                        <p:tgtEl>
                                          <p:spTgt spid="10"/>
                                        </p:tgtEl>
                                      </p:cBhvr>
                                    </p:animEffect>
                                    <p:anim calcmode="lin" valueType="num">
                                      <p:cBhvr>
                                        <p:cTn id="29" dur="1000" fill="hold"/>
                                        <p:tgtEl>
                                          <p:spTgt spid="10"/>
                                        </p:tgtEl>
                                        <p:attrNameLst>
                                          <p:attrName>ppt_x</p:attrName>
                                        </p:attrNameLst>
                                      </p:cBhvr>
                                      <p:tavLst>
                                        <p:tav tm="0">
                                          <p:val>
                                            <p:strVal val="#ppt_x"/>
                                          </p:val>
                                        </p:tav>
                                        <p:tav tm="100000">
                                          <p:val>
                                            <p:strVal val="#ppt_x"/>
                                          </p:val>
                                        </p:tav>
                                      </p:tavLst>
                                    </p:anim>
                                    <p:anim calcmode="lin" valueType="num">
                                      <p:cBhvr>
                                        <p:cTn id="30"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1000"/>
                                        <p:tgtEl>
                                          <p:spTgt spid="11"/>
                                        </p:tgtEl>
                                      </p:cBhvr>
                                    </p:animEffect>
                                    <p:anim calcmode="lin" valueType="num">
                                      <p:cBhvr>
                                        <p:cTn id="36" dur="1000" fill="hold"/>
                                        <p:tgtEl>
                                          <p:spTgt spid="11"/>
                                        </p:tgtEl>
                                        <p:attrNameLst>
                                          <p:attrName>ppt_x</p:attrName>
                                        </p:attrNameLst>
                                      </p:cBhvr>
                                      <p:tavLst>
                                        <p:tav tm="0">
                                          <p:val>
                                            <p:strVal val="#ppt_x"/>
                                          </p:val>
                                        </p:tav>
                                        <p:tav tm="100000">
                                          <p:val>
                                            <p:strVal val="#ppt_x"/>
                                          </p:val>
                                        </p:tav>
                                      </p:tavLst>
                                    </p:anim>
                                    <p:anim calcmode="lin" valueType="num">
                                      <p:cBhvr>
                                        <p:cTn id="37"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9" grpId="0"/>
      <p:bldP spid="10" grpId="0"/>
      <p:bldP spid="11"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0530" name="Picture 2" descr="Whiteboard With Office And Art Supplies Royalty Free Cliparts, Vectors, And  Stock Illustration. Image 12797619."/>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859851"/>
            <a:ext cx="12192000" cy="6948937"/>
          </a:xfrm>
          <a:prstGeom prst="rect">
            <a:avLst/>
          </a:prstGeom>
          <a:noFill/>
          <a:extLst>
            <a:ext uri="{909E8E84-426E-40DD-AFC4-6F175D3DCCD1}">
              <a14:hiddenFill xmlns:a14="http://schemas.microsoft.com/office/drawing/2010/main">
                <a:solidFill>
                  <a:srgbClr val="FFFFFF"/>
                </a:solidFill>
              </a14:hiddenFill>
            </a:ext>
          </a:extLst>
        </p:spPr>
      </p:pic>
      <p:sp>
        <p:nvSpPr>
          <p:cNvPr id="3" name="Rounded Rectangle 2"/>
          <p:cNvSpPr>
            <a:spLocks noChangeArrowheads="1"/>
          </p:cNvSpPr>
          <p:nvPr/>
        </p:nvSpPr>
        <p:spPr bwMode="auto">
          <a:xfrm>
            <a:off x="936172" y="1936221"/>
            <a:ext cx="1535598" cy="3674531"/>
          </a:xfrm>
          <a:prstGeom prst="roundRect">
            <a:avLst>
              <a:gd name="adj" fmla="val 16667"/>
            </a:avLst>
          </a:prstGeom>
          <a:solidFill>
            <a:srgbClr val="9900CC"/>
          </a:solidFill>
          <a:ln w="9525" algn="ctr">
            <a:solidFill>
              <a:srgbClr val="000000"/>
            </a:solidFill>
            <a:round/>
            <a:headEnd/>
            <a:tailEnd/>
          </a:ln>
        </p:spPr>
        <p:txBody>
          <a:bodyPr/>
          <a:lstStyle>
            <a:lvl1pPr eaLnBrk="0" hangingPunct="0">
              <a:defRPr>
                <a:solidFill>
                  <a:schemeClr val="tx1"/>
                </a:solidFill>
                <a:latin typeface=".VnTime" pitchFamily="34" charset="0"/>
                <a:cs typeface="Arial" pitchFamily="34" charset="0"/>
              </a:defRPr>
            </a:lvl1pPr>
            <a:lvl2pPr marL="742950" indent="-285750" eaLnBrk="0" hangingPunct="0">
              <a:defRPr>
                <a:solidFill>
                  <a:schemeClr val="tx1"/>
                </a:solidFill>
                <a:latin typeface=".VnTime" pitchFamily="34" charset="0"/>
                <a:cs typeface="Arial" pitchFamily="34" charset="0"/>
              </a:defRPr>
            </a:lvl2pPr>
            <a:lvl3pPr marL="1143000" indent="-228600" eaLnBrk="0" hangingPunct="0">
              <a:defRPr>
                <a:solidFill>
                  <a:schemeClr val="tx1"/>
                </a:solidFill>
                <a:latin typeface=".VnTime" pitchFamily="34" charset="0"/>
                <a:cs typeface="Arial" pitchFamily="34" charset="0"/>
              </a:defRPr>
            </a:lvl3pPr>
            <a:lvl4pPr marL="1600200" indent="-228600" eaLnBrk="0" hangingPunct="0">
              <a:defRPr>
                <a:solidFill>
                  <a:schemeClr val="tx1"/>
                </a:solidFill>
                <a:latin typeface=".VnTime" pitchFamily="34" charset="0"/>
                <a:cs typeface="Arial" pitchFamily="34" charset="0"/>
              </a:defRPr>
            </a:lvl4pPr>
            <a:lvl5pPr marL="2057400" indent="-228600" eaLnBrk="0" hangingPunct="0">
              <a:defRPr>
                <a:solidFill>
                  <a:schemeClr val="tx1"/>
                </a:solidFill>
                <a:latin typeface=".VnTime" pitchFamily="34" charset="0"/>
                <a:cs typeface="Arial"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itchFamily="34" charset="0"/>
              </a:defRPr>
            </a:lvl9pPr>
          </a:lstStyle>
          <a:p>
            <a:pPr algn="ctr" eaLnBrk="1" hangingPunct="1">
              <a:defRPr/>
            </a:pPr>
            <a:endParaRPr lang="en-US" altLang="en-US" sz="800" dirty="0">
              <a:solidFill>
                <a:schemeClr val="bg1"/>
              </a:solidFill>
              <a:latin typeface="+mn-lt"/>
              <a:cs typeface="Times New Roman" pitchFamily="18" charset="0"/>
            </a:endParaRPr>
          </a:p>
          <a:p>
            <a:pPr algn="ctr" eaLnBrk="1" hangingPunct="1">
              <a:defRPr/>
            </a:pPr>
            <a:endParaRPr lang="en-US" altLang="en-US" sz="800" dirty="0">
              <a:solidFill>
                <a:schemeClr val="bg1"/>
              </a:solidFill>
              <a:latin typeface="+mn-lt"/>
              <a:cs typeface="Times New Roman" pitchFamily="18" charset="0"/>
            </a:endParaRPr>
          </a:p>
          <a:p>
            <a:pPr algn="ctr" eaLnBrk="1" hangingPunct="1">
              <a:defRPr/>
            </a:pPr>
            <a:r>
              <a:rPr lang="en-US" altLang="en-US" sz="2400" dirty="0" err="1">
                <a:solidFill>
                  <a:schemeClr val="bg1"/>
                </a:solidFill>
                <a:latin typeface="+mn-lt"/>
                <a:cs typeface="Times New Roman" pitchFamily="18" charset="0"/>
              </a:rPr>
              <a:t>Làm</a:t>
            </a:r>
            <a:endParaRPr lang="en-US" altLang="en-US" sz="2400" dirty="0">
              <a:solidFill>
                <a:schemeClr val="bg1"/>
              </a:solidFill>
              <a:latin typeface="+mn-lt"/>
              <a:cs typeface="Times New Roman" pitchFamily="18" charset="0"/>
            </a:endParaRPr>
          </a:p>
          <a:p>
            <a:pPr algn="ctr" eaLnBrk="1" hangingPunct="1">
              <a:defRPr/>
            </a:pPr>
            <a:r>
              <a:rPr lang="en-US" altLang="en-US" sz="2400" dirty="0">
                <a:solidFill>
                  <a:schemeClr val="bg1"/>
                </a:solidFill>
                <a:latin typeface="+mn-lt"/>
                <a:cs typeface="Times New Roman" pitchFamily="18" charset="0"/>
              </a:rPr>
              <a:t> </a:t>
            </a:r>
            <a:r>
              <a:rPr lang="en-US" altLang="en-US" sz="2400" dirty="0" err="1">
                <a:solidFill>
                  <a:schemeClr val="bg1"/>
                </a:solidFill>
                <a:latin typeface="+mn-lt"/>
                <a:cs typeface="Times New Roman" pitchFamily="18" charset="0"/>
              </a:rPr>
              <a:t>thế</a:t>
            </a:r>
            <a:r>
              <a:rPr lang="en-US" altLang="en-US" sz="2400" dirty="0">
                <a:solidFill>
                  <a:schemeClr val="bg1"/>
                </a:solidFill>
                <a:latin typeface="+mn-lt"/>
                <a:cs typeface="Times New Roman" pitchFamily="18" charset="0"/>
              </a:rPr>
              <a:t> </a:t>
            </a:r>
            <a:r>
              <a:rPr lang="en-US" altLang="en-US" sz="2400" dirty="0" err="1">
                <a:solidFill>
                  <a:schemeClr val="bg1"/>
                </a:solidFill>
                <a:latin typeface="+mn-lt"/>
                <a:cs typeface="Times New Roman" pitchFamily="18" charset="0"/>
              </a:rPr>
              <a:t>nào</a:t>
            </a:r>
            <a:r>
              <a:rPr lang="en-US" altLang="en-US" sz="2400" dirty="0">
                <a:solidFill>
                  <a:schemeClr val="bg1"/>
                </a:solidFill>
                <a:latin typeface="+mn-lt"/>
                <a:cs typeface="Times New Roman" pitchFamily="18" charset="0"/>
              </a:rPr>
              <a:t> </a:t>
            </a:r>
          </a:p>
          <a:p>
            <a:pPr algn="ctr" eaLnBrk="1" hangingPunct="1">
              <a:defRPr/>
            </a:pPr>
            <a:r>
              <a:rPr lang="en-US" altLang="en-US" sz="2400" dirty="0" err="1">
                <a:solidFill>
                  <a:schemeClr val="bg1"/>
                </a:solidFill>
                <a:latin typeface="+mn-lt"/>
                <a:cs typeface="Times New Roman" pitchFamily="18" charset="0"/>
              </a:rPr>
              <a:t>để</a:t>
            </a:r>
            <a:r>
              <a:rPr lang="en-US" altLang="en-US" sz="2400" dirty="0">
                <a:solidFill>
                  <a:schemeClr val="bg1"/>
                </a:solidFill>
                <a:latin typeface="+mn-lt"/>
                <a:cs typeface="Times New Roman" pitchFamily="18" charset="0"/>
              </a:rPr>
              <a:t> </a:t>
            </a:r>
            <a:r>
              <a:rPr lang="en-US" altLang="en-US" sz="2400" dirty="0" err="1">
                <a:solidFill>
                  <a:schemeClr val="bg1"/>
                </a:solidFill>
                <a:latin typeface="+mn-lt"/>
                <a:cs typeface="Times New Roman" pitchFamily="18" charset="0"/>
              </a:rPr>
              <a:t>học</a:t>
            </a:r>
            <a:r>
              <a:rPr lang="en-US" altLang="en-US" sz="2400" dirty="0">
                <a:solidFill>
                  <a:schemeClr val="bg1"/>
                </a:solidFill>
                <a:latin typeface="+mn-lt"/>
                <a:cs typeface="Times New Roman" pitchFamily="18" charset="0"/>
              </a:rPr>
              <a:t> </a:t>
            </a:r>
            <a:r>
              <a:rPr lang="en-US" altLang="en-US" sz="2400" dirty="0" err="1">
                <a:solidFill>
                  <a:schemeClr val="bg1"/>
                </a:solidFill>
                <a:latin typeface="+mn-lt"/>
                <a:cs typeface="Times New Roman" pitchFamily="18" charset="0"/>
              </a:rPr>
              <a:t>tập</a:t>
            </a:r>
            <a:r>
              <a:rPr lang="en-US" altLang="en-US" sz="2400" dirty="0">
                <a:solidFill>
                  <a:schemeClr val="bg1"/>
                </a:solidFill>
                <a:latin typeface="+mn-lt"/>
                <a:cs typeface="Times New Roman" pitchFamily="18" charset="0"/>
              </a:rPr>
              <a:t> </a:t>
            </a:r>
            <a:r>
              <a:rPr lang="en-US" altLang="en-US" sz="2400" dirty="0" err="1">
                <a:solidFill>
                  <a:schemeClr val="bg1"/>
                </a:solidFill>
                <a:latin typeface="+mn-lt"/>
                <a:cs typeface="Times New Roman" pitchFamily="18" charset="0"/>
              </a:rPr>
              <a:t>tốt</a:t>
            </a:r>
            <a:r>
              <a:rPr lang="en-US" altLang="en-US" sz="2400" dirty="0">
                <a:solidFill>
                  <a:schemeClr val="bg1"/>
                </a:solidFill>
                <a:latin typeface="+mn-lt"/>
                <a:cs typeface="Times New Roman" pitchFamily="18" charset="0"/>
              </a:rPr>
              <a:t> </a:t>
            </a:r>
            <a:r>
              <a:rPr lang="en-US" altLang="en-US" sz="2400" dirty="0" err="1">
                <a:solidFill>
                  <a:schemeClr val="bg1"/>
                </a:solidFill>
                <a:latin typeface="+mn-lt"/>
                <a:cs typeface="Times New Roman" pitchFamily="18" charset="0"/>
              </a:rPr>
              <a:t>môn</a:t>
            </a:r>
            <a:r>
              <a:rPr lang="en-US" altLang="en-US" sz="2400" dirty="0">
                <a:solidFill>
                  <a:schemeClr val="bg1"/>
                </a:solidFill>
                <a:latin typeface="+mn-lt"/>
                <a:cs typeface="Times New Roman" pitchFamily="18" charset="0"/>
              </a:rPr>
              <a:t> </a:t>
            </a:r>
          </a:p>
          <a:p>
            <a:pPr algn="ctr" eaLnBrk="1" hangingPunct="1">
              <a:defRPr/>
            </a:pPr>
            <a:r>
              <a:rPr lang="en-US" altLang="en-US" sz="2400" dirty="0" err="1">
                <a:solidFill>
                  <a:schemeClr val="bg1"/>
                </a:solidFill>
                <a:latin typeface="+mn-lt"/>
                <a:cs typeface="Times New Roman" pitchFamily="18" charset="0"/>
              </a:rPr>
              <a:t>Triết</a:t>
            </a:r>
            <a:r>
              <a:rPr lang="en-US" altLang="en-US" sz="2400" dirty="0">
                <a:solidFill>
                  <a:schemeClr val="bg1"/>
                </a:solidFill>
                <a:latin typeface="+mn-lt"/>
                <a:cs typeface="Times New Roman" pitchFamily="18" charset="0"/>
              </a:rPr>
              <a:t> </a:t>
            </a:r>
            <a:r>
              <a:rPr lang="en-US" altLang="en-US" sz="2400" dirty="0" err="1">
                <a:solidFill>
                  <a:schemeClr val="bg1"/>
                </a:solidFill>
                <a:latin typeface="+mn-lt"/>
                <a:cs typeface="Times New Roman" pitchFamily="18" charset="0"/>
              </a:rPr>
              <a:t>học</a:t>
            </a:r>
            <a:r>
              <a:rPr lang="en-US" altLang="en-US" sz="2400" dirty="0">
                <a:solidFill>
                  <a:schemeClr val="bg1"/>
                </a:solidFill>
                <a:latin typeface="+mn-lt"/>
                <a:cs typeface="Times New Roman" pitchFamily="18" charset="0"/>
              </a:rPr>
              <a:t> </a:t>
            </a:r>
            <a:r>
              <a:rPr lang="en-US" altLang="en-US" sz="2400" dirty="0" err="1">
                <a:solidFill>
                  <a:schemeClr val="bg1"/>
                </a:solidFill>
                <a:latin typeface="+mn-lt"/>
                <a:cs typeface="Times New Roman" pitchFamily="18" charset="0"/>
              </a:rPr>
              <a:t>Mác</a:t>
            </a:r>
            <a:r>
              <a:rPr lang="en-US" altLang="en-US" sz="2400" dirty="0">
                <a:solidFill>
                  <a:schemeClr val="bg1"/>
                </a:solidFill>
                <a:latin typeface="+mn-lt"/>
                <a:cs typeface="Times New Roman" pitchFamily="18" charset="0"/>
              </a:rPr>
              <a:t> - </a:t>
            </a:r>
            <a:r>
              <a:rPr lang="en-US" altLang="en-US" sz="2400" dirty="0" err="1">
                <a:solidFill>
                  <a:schemeClr val="bg1"/>
                </a:solidFill>
                <a:latin typeface="+mn-lt"/>
                <a:cs typeface="Times New Roman" pitchFamily="18" charset="0"/>
              </a:rPr>
              <a:t>Lênin</a:t>
            </a:r>
            <a:r>
              <a:rPr lang="en-US" altLang="en-US" sz="2400" dirty="0">
                <a:solidFill>
                  <a:schemeClr val="bg1"/>
                </a:solidFill>
                <a:latin typeface="+mn-lt"/>
                <a:cs typeface="Times New Roman" pitchFamily="18" charset="0"/>
              </a:rPr>
              <a:t>?</a:t>
            </a:r>
            <a:endParaRPr lang="en-US" altLang="en-US" sz="2400" dirty="0">
              <a:solidFill>
                <a:schemeClr val="bg1"/>
              </a:solidFill>
              <a:latin typeface="+mn-lt"/>
            </a:endParaRPr>
          </a:p>
        </p:txBody>
      </p:sp>
      <p:sp>
        <p:nvSpPr>
          <p:cNvPr id="4" name="Rounded Rectangle 3"/>
          <p:cNvSpPr>
            <a:spLocks noChangeArrowheads="1"/>
          </p:cNvSpPr>
          <p:nvPr/>
        </p:nvSpPr>
        <p:spPr bwMode="auto">
          <a:xfrm>
            <a:off x="3733408" y="1670771"/>
            <a:ext cx="3198671" cy="1024386"/>
          </a:xfrm>
          <a:prstGeom prst="roundRect">
            <a:avLst>
              <a:gd name="adj" fmla="val 16667"/>
            </a:avLst>
          </a:prstGeom>
          <a:solidFill>
            <a:srgbClr val="CC3300"/>
          </a:solidFill>
          <a:ln>
            <a:headEnd/>
            <a:tailEnd/>
          </a:ln>
        </p:spPr>
        <p:style>
          <a:lnRef idx="1">
            <a:schemeClr val="accent6"/>
          </a:lnRef>
          <a:fillRef idx="2">
            <a:schemeClr val="accent6"/>
          </a:fillRef>
          <a:effectRef idx="1">
            <a:schemeClr val="accent6"/>
          </a:effectRef>
          <a:fontRef idx="minor">
            <a:schemeClr val="dk1"/>
          </a:fontRef>
        </p:style>
        <p:txBody>
          <a:bodyPr/>
          <a:lstStyle/>
          <a:p>
            <a:pPr>
              <a:defRPr/>
            </a:pPr>
            <a:endParaRPr lang="en-US" sz="2000" dirty="0">
              <a:solidFill>
                <a:schemeClr val="bg1"/>
              </a:solidFill>
              <a:cs typeface="Times New Roman" pitchFamily="18" charset="0"/>
            </a:endParaRPr>
          </a:p>
          <a:p>
            <a:pPr>
              <a:defRPr/>
            </a:pPr>
            <a:r>
              <a:rPr lang="en-US" sz="2000" dirty="0">
                <a:solidFill>
                  <a:schemeClr val="bg1"/>
                </a:solidFill>
                <a:cs typeface="Times New Roman" pitchFamily="18" charset="0"/>
              </a:rPr>
              <a:t>1. </a:t>
            </a:r>
            <a:r>
              <a:rPr lang="en-US" sz="2000" dirty="0" err="1">
                <a:solidFill>
                  <a:schemeClr val="bg1"/>
                </a:solidFill>
                <a:cs typeface="Times New Roman" pitchFamily="18" charset="0"/>
              </a:rPr>
              <a:t>Động</a:t>
            </a:r>
            <a:r>
              <a:rPr lang="en-US" sz="2000" dirty="0">
                <a:solidFill>
                  <a:schemeClr val="bg1"/>
                </a:solidFill>
                <a:cs typeface="Times New Roman" pitchFamily="18" charset="0"/>
              </a:rPr>
              <a:t> </a:t>
            </a:r>
            <a:r>
              <a:rPr lang="en-US" sz="2000" dirty="0" err="1">
                <a:solidFill>
                  <a:schemeClr val="bg1"/>
                </a:solidFill>
                <a:cs typeface="Times New Roman" pitchFamily="18" charset="0"/>
              </a:rPr>
              <a:t>cơ</a:t>
            </a:r>
            <a:r>
              <a:rPr lang="en-US" sz="2000" dirty="0">
                <a:solidFill>
                  <a:schemeClr val="bg1"/>
                </a:solidFill>
                <a:cs typeface="Times New Roman" pitchFamily="18" charset="0"/>
              </a:rPr>
              <a:t> </a:t>
            </a:r>
            <a:r>
              <a:rPr lang="en-US" sz="2000" dirty="0" err="1">
                <a:solidFill>
                  <a:schemeClr val="bg1"/>
                </a:solidFill>
                <a:cs typeface="Times New Roman" pitchFamily="18" charset="0"/>
              </a:rPr>
              <a:t>học</a:t>
            </a:r>
            <a:r>
              <a:rPr lang="en-US" sz="2000" dirty="0">
                <a:solidFill>
                  <a:schemeClr val="bg1"/>
                </a:solidFill>
                <a:cs typeface="Times New Roman" pitchFamily="18" charset="0"/>
              </a:rPr>
              <a:t> </a:t>
            </a:r>
            <a:r>
              <a:rPr lang="en-US" sz="2000" dirty="0" err="1">
                <a:solidFill>
                  <a:schemeClr val="bg1"/>
                </a:solidFill>
                <a:cs typeface="Times New Roman" pitchFamily="18" charset="0"/>
              </a:rPr>
              <a:t>tập</a:t>
            </a:r>
            <a:r>
              <a:rPr lang="en-US" sz="2000" dirty="0">
                <a:solidFill>
                  <a:schemeClr val="bg1"/>
                </a:solidFill>
                <a:cs typeface="Times New Roman" pitchFamily="18" charset="0"/>
              </a:rPr>
              <a:t> </a:t>
            </a:r>
          </a:p>
        </p:txBody>
      </p:sp>
      <p:sp>
        <p:nvSpPr>
          <p:cNvPr id="5" name="Rounded Rectangle 4"/>
          <p:cNvSpPr>
            <a:spLocks noChangeArrowheads="1"/>
          </p:cNvSpPr>
          <p:nvPr/>
        </p:nvSpPr>
        <p:spPr bwMode="auto">
          <a:xfrm>
            <a:off x="3773714" y="2842393"/>
            <a:ext cx="3158365" cy="1049842"/>
          </a:xfrm>
          <a:prstGeom prst="roundRect">
            <a:avLst>
              <a:gd name="adj" fmla="val 16667"/>
            </a:avLst>
          </a:prstGeom>
          <a:solidFill>
            <a:srgbClr val="00CC00"/>
          </a:solidFill>
          <a:ln>
            <a:headEnd/>
            <a:tailEnd/>
          </a:ln>
        </p:spPr>
        <p:style>
          <a:lnRef idx="1">
            <a:schemeClr val="accent4"/>
          </a:lnRef>
          <a:fillRef idx="2">
            <a:schemeClr val="accent4"/>
          </a:fillRef>
          <a:effectRef idx="1">
            <a:schemeClr val="accent4"/>
          </a:effectRef>
          <a:fontRef idx="minor">
            <a:schemeClr val="dk1"/>
          </a:fontRef>
        </p:style>
        <p:txBody>
          <a:bodyPr/>
          <a:lstStyle/>
          <a:p>
            <a:pPr>
              <a:defRPr/>
            </a:pPr>
            <a:endParaRPr lang="en-US" sz="2000" dirty="0">
              <a:solidFill>
                <a:schemeClr val="bg1"/>
              </a:solidFill>
              <a:cs typeface="Times New Roman" pitchFamily="18" charset="0"/>
            </a:endParaRPr>
          </a:p>
          <a:p>
            <a:pPr>
              <a:defRPr/>
            </a:pPr>
            <a:r>
              <a:rPr lang="en-US" sz="2000" dirty="0">
                <a:solidFill>
                  <a:schemeClr val="bg1"/>
                </a:solidFill>
                <a:cs typeface="Times New Roman" pitchFamily="18" charset="0"/>
              </a:rPr>
              <a:t>2. </a:t>
            </a:r>
            <a:r>
              <a:rPr lang="en-US" sz="2000" dirty="0" err="1">
                <a:solidFill>
                  <a:schemeClr val="bg1"/>
                </a:solidFill>
                <a:cs typeface="Times New Roman" pitchFamily="18" charset="0"/>
              </a:rPr>
              <a:t>Tinh</a:t>
            </a:r>
            <a:r>
              <a:rPr lang="en-US" sz="2000" dirty="0">
                <a:solidFill>
                  <a:schemeClr val="bg1"/>
                </a:solidFill>
                <a:cs typeface="Times New Roman" pitchFamily="18" charset="0"/>
              </a:rPr>
              <a:t> </a:t>
            </a:r>
            <a:r>
              <a:rPr lang="en-US" sz="2000" dirty="0" err="1">
                <a:solidFill>
                  <a:schemeClr val="bg1"/>
                </a:solidFill>
                <a:cs typeface="Times New Roman" pitchFamily="18" charset="0"/>
              </a:rPr>
              <a:t>thần</a:t>
            </a:r>
            <a:r>
              <a:rPr lang="en-US" sz="2000" dirty="0">
                <a:solidFill>
                  <a:schemeClr val="bg1"/>
                </a:solidFill>
                <a:cs typeface="Times New Roman" pitchFamily="18" charset="0"/>
              </a:rPr>
              <a:t>, </a:t>
            </a:r>
            <a:r>
              <a:rPr lang="en-US" sz="2000" dirty="0" err="1">
                <a:solidFill>
                  <a:schemeClr val="bg1"/>
                </a:solidFill>
                <a:cs typeface="Times New Roman" pitchFamily="18" charset="0"/>
              </a:rPr>
              <a:t>thái</a:t>
            </a:r>
            <a:r>
              <a:rPr lang="en-US" sz="2000" dirty="0">
                <a:solidFill>
                  <a:schemeClr val="bg1"/>
                </a:solidFill>
                <a:cs typeface="Times New Roman" pitchFamily="18" charset="0"/>
              </a:rPr>
              <a:t> </a:t>
            </a:r>
            <a:r>
              <a:rPr lang="en-US" sz="2000" dirty="0" err="1">
                <a:solidFill>
                  <a:schemeClr val="bg1"/>
                </a:solidFill>
                <a:cs typeface="Times New Roman" pitchFamily="18" charset="0"/>
              </a:rPr>
              <a:t>độ</a:t>
            </a:r>
            <a:r>
              <a:rPr lang="en-US" sz="2000" dirty="0">
                <a:solidFill>
                  <a:schemeClr val="bg1"/>
                </a:solidFill>
                <a:cs typeface="Times New Roman" pitchFamily="18" charset="0"/>
              </a:rPr>
              <a:t> </a:t>
            </a:r>
          </a:p>
          <a:p>
            <a:pPr algn="ctr">
              <a:defRPr/>
            </a:pPr>
            <a:r>
              <a:rPr lang="en-US" sz="2000" dirty="0" err="1">
                <a:solidFill>
                  <a:schemeClr val="bg1"/>
                </a:solidFill>
                <a:cs typeface="Times New Roman" pitchFamily="18" charset="0"/>
              </a:rPr>
              <a:t>học</a:t>
            </a:r>
            <a:r>
              <a:rPr lang="en-US" sz="2000" dirty="0">
                <a:solidFill>
                  <a:schemeClr val="bg1"/>
                </a:solidFill>
                <a:cs typeface="Times New Roman" pitchFamily="18" charset="0"/>
              </a:rPr>
              <a:t> </a:t>
            </a:r>
            <a:r>
              <a:rPr lang="en-US" sz="2000" dirty="0" err="1">
                <a:solidFill>
                  <a:schemeClr val="bg1"/>
                </a:solidFill>
                <a:cs typeface="Times New Roman" pitchFamily="18" charset="0"/>
              </a:rPr>
              <a:t>tập</a:t>
            </a:r>
            <a:endParaRPr lang="en-US" sz="2000" dirty="0">
              <a:solidFill>
                <a:schemeClr val="bg1"/>
              </a:solidFill>
              <a:cs typeface="Times New Roman" pitchFamily="18" charset="0"/>
            </a:endParaRPr>
          </a:p>
        </p:txBody>
      </p:sp>
      <p:sp>
        <p:nvSpPr>
          <p:cNvPr id="6" name="Rounded Rectangle 5"/>
          <p:cNvSpPr>
            <a:spLocks noChangeArrowheads="1"/>
          </p:cNvSpPr>
          <p:nvPr/>
        </p:nvSpPr>
        <p:spPr bwMode="auto">
          <a:xfrm>
            <a:off x="3702566" y="4029520"/>
            <a:ext cx="3198670" cy="1064368"/>
          </a:xfrm>
          <a:prstGeom prst="roundRect">
            <a:avLst>
              <a:gd name="adj" fmla="val 16667"/>
            </a:avLst>
          </a:prstGeom>
          <a:solidFill>
            <a:srgbClr val="0000FF"/>
          </a:solidFill>
          <a:ln>
            <a:headEnd/>
            <a:tailEnd/>
          </a:ln>
        </p:spPr>
        <p:style>
          <a:lnRef idx="1">
            <a:schemeClr val="accent1"/>
          </a:lnRef>
          <a:fillRef idx="2">
            <a:schemeClr val="accent1"/>
          </a:fillRef>
          <a:effectRef idx="1">
            <a:schemeClr val="accent1"/>
          </a:effectRef>
          <a:fontRef idx="minor">
            <a:schemeClr val="dk1"/>
          </a:fontRef>
        </p:style>
        <p:txBody>
          <a:bodyPr/>
          <a:lstStyle/>
          <a:p>
            <a:pPr>
              <a:defRPr/>
            </a:pPr>
            <a:endParaRPr lang="en-US" sz="2000" dirty="0">
              <a:solidFill>
                <a:schemeClr val="bg1"/>
              </a:solidFill>
              <a:cs typeface="Times New Roman" pitchFamily="18" charset="0"/>
            </a:endParaRPr>
          </a:p>
          <a:p>
            <a:pPr>
              <a:defRPr/>
            </a:pPr>
            <a:r>
              <a:rPr lang="en-US" sz="2000" dirty="0">
                <a:solidFill>
                  <a:schemeClr val="bg1"/>
                </a:solidFill>
                <a:cs typeface="Times New Roman" pitchFamily="18" charset="0"/>
              </a:rPr>
              <a:t>3. </a:t>
            </a:r>
            <a:r>
              <a:rPr lang="en-US" sz="2000" dirty="0" err="1">
                <a:solidFill>
                  <a:schemeClr val="bg1"/>
                </a:solidFill>
                <a:cs typeface="Times New Roman" pitchFamily="18" charset="0"/>
              </a:rPr>
              <a:t>Phương</a:t>
            </a:r>
            <a:r>
              <a:rPr lang="en-US" sz="2000" dirty="0">
                <a:solidFill>
                  <a:schemeClr val="bg1"/>
                </a:solidFill>
                <a:cs typeface="Times New Roman" pitchFamily="18" charset="0"/>
              </a:rPr>
              <a:t> </a:t>
            </a:r>
            <a:r>
              <a:rPr lang="en-US" sz="2000" dirty="0" err="1">
                <a:solidFill>
                  <a:schemeClr val="bg1"/>
                </a:solidFill>
                <a:cs typeface="Times New Roman" pitchFamily="18" charset="0"/>
              </a:rPr>
              <a:t>châm</a:t>
            </a:r>
            <a:r>
              <a:rPr lang="en-US" sz="2000" dirty="0">
                <a:solidFill>
                  <a:schemeClr val="bg1"/>
                </a:solidFill>
                <a:cs typeface="Times New Roman" pitchFamily="18" charset="0"/>
              </a:rPr>
              <a:t> </a:t>
            </a:r>
            <a:r>
              <a:rPr lang="en-US" sz="2000" dirty="0" err="1">
                <a:solidFill>
                  <a:schemeClr val="bg1"/>
                </a:solidFill>
                <a:cs typeface="Times New Roman" pitchFamily="18" charset="0"/>
              </a:rPr>
              <a:t>học</a:t>
            </a:r>
            <a:r>
              <a:rPr lang="en-US" sz="2000" dirty="0">
                <a:solidFill>
                  <a:schemeClr val="bg1"/>
                </a:solidFill>
                <a:cs typeface="Times New Roman" pitchFamily="18" charset="0"/>
              </a:rPr>
              <a:t> </a:t>
            </a:r>
            <a:r>
              <a:rPr lang="en-US" sz="2000" dirty="0" err="1">
                <a:solidFill>
                  <a:schemeClr val="bg1"/>
                </a:solidFill>
                <a:cs typeface="Times New Roman" pitchFamily="18" charset="0"/>
              </a:rPr>
              <a:t>tập</a:t>
            </a:r>
            <a:endParaRPr lang="en-US" sz="2000" dirty="0">
              <a:solidFill>
                <a:schemeClr val="bg1"/>
              </a:solidFill>
              <a:cs typeface="Times New Roman" pitchFamily="18" charset="0"/>
            </a:endParaRPr>
          </a:p>
          <a:p>
            <a:pPr>
              <a:defRPr/>
            </a:pPr>
            <a:endParaRPr lang="en-US" sz="2000" dirty="0">
              <a:solidFill>
                <a:schemeClr val="bg1"/>
              </a:solidFill>
              <a:cs typeface="Times New Roman" pitchFamily="18" charset="0"/>
            </a:endParaRPr>
          </a:p>
          <a:p>
            <a:pPr>
              <a:defRPr/>
            </a:pPr>
            <a:endParaRPr lang="en-US" sz="2000" dirty="0">
              <a:solidFill>
                <a:schemeClr val="bg1"/>
              </a:solidFill>
              <a:cs typeface="Times New Roman" pitchFamily="18" charset="0"/>
            </a:endParaRPr>
          </a:p>
          <a:p>
            <a:pPr>
              <a:defRPr/>
            </a:pPr>
            <a:endParaRPr lang="en-US" sz="2000" dirty="0">
              <a:solidFill>
                <a:schemeClr val="bg1"/>
              </a:solidFill>
              <a:cs typeface="Times New Roman" pitchFamily="18" charset="0"/>
            </a:endParaRPr>
          </a:p>
        </p:txBody>
      </p:sp>
      <p:sp>
        <p:nvSpPr>
          <p:cNvPr id="7" name="Rounded Rectangle 6"/>
          <p:cNvSpPr>
            <a:spLocks noChangeArrowheads="1"/>
          </p:cNvSpPr>
          <p:nvPr/>
        </p:nvSpPr>
        <p:spPr bwMode="auto">
          <a:xfrm>
            <a:off x="3702566" y="5217521"/>
            <a:ext cx="3309176" cy="1076745"/>
          </a:xfrm>
          <a:prstGeom prst="roundRect">
            <a:avLst>
              <a:gd name="adj" fmla="val 16667"/>
            </a:avLst>
          </a:prstGeom>
          <a:solidFill>
            <a:srgbClr val="996600"/>
          </a:solidFill>
          <a:ln>
            <a:headEnd/>
            <a:tailEnd/>
          </a:ln>
        </p:spPr>
        <p:style>
          <a:lnRef idx="1">
            <a:schemeClr val="accent2"/>
          </a:lnRef>
          <a:fillRef idx="2">
            <a:schemeClr val="accent2"/>
          </a:fillRef>
          <a:effectRef idx="1">
            <a:schemeClr val="accent2"/>
          </a:effectRef>
          <a:fontRef idx="minor">
            <a:schemeClr val="dk1"/>
          </a:fontRef>
        </p:style>
        <p:txBody>
          <a:bodyPr/>
          <a:lstStyle/>
          <a:p>
            <a:pPr>
              <a:defRPr/>
            </a:pPr>
            <a:endParaRPr lang="en-US" sz="2000" dirty="0">
              <a:solidFill>
                <a:schemeClr val="bg1"/>
              </a:solidFill>
              <a:cs typeface="Times New Roman" pitchFamily="18" charset="0"/>
            </a:endParaRPr>
          </a:p>
          <a:p>
            <a:pPr>
              <a:defRPr/>
            </a:pPr>
            <a:r>
              <a:rPr lang="en-US" sz="2000" dirty="0">
                <a:solidFill>
                  <a:schemeClr val="bg1"/>
                </a:solidFill>
                <a:cs typeface="Times New Roman" pitchFamily="18" charset="0"/>
              </a:rPr>
              <a:t>4. </a:t>
            </a:r>
            <a:r>
              <a:rPr lang="en-US" sz="2000" dirty="0" err="1">
                <a:solidFill>
                  <a:schemeClr val="bg1"/>
                </a:solidFill>
                <a:cs typeface="Times New Roman" pitchFamily="18" charset="0"/>
              </a:rPr>
              <a:t>Phương</a:t>
            </a:r>
            <a:r>
              <a:rPr lang="en-US" sz="2000" dirty="0">
                <a:solidFill>
                  <a:schemeClr val="bg1"/>
                </a:solidFill>
                <a:cs typeface="Times New Roman" pitchFamily="18" charset="0"/>
              </a:rPr>
              <a:t> </a:t>
            </a:r>
            <a:r>
              <a:rPr lang="en-US" sz="2000" dirty="0" err="1">
                <a:solidFill>
                  <a:schemeClr val="bg1"/>
                </a:solidFill>
                <a:cs typeface="Times New Roman" pitchFamily="18" charset="0"/>
              </a:rPr>
              <a:t>pháp</a:t>
            </a:r>
            <a:r>
              <a:rPr lang="en-US" sz="2000" dirty="0">
                <a:solidFill>
                  <a:schemeClr val="bg1"/>
                </a:solidFill>
                <a:cs typeface="Times New Roman" pitchFamily="18" charset="0"/>
              </a:rPr>
              <a:t> </a:t>
            </a:r>
            <a:r>
              <a:rPr lang="en-US" sz="2000" dirty="0" err="1">
                <a:solidFill>
                  <a:schemeClr val="bg1"/>
                </a:solidFill>
                <a:cs typeface="Times New Roman" pitchFamily="18" charset="0"/>
              </a:rPr>
              <a:t>học</a:t>
            </a:r>
            <a:r>
              <a:rPr lang="en-US" sz="2000" dirty="0">
                <a:solidFill>
                  <a:schemeClr val="bg1"/>
                </a:solidFill>
                <a:cs typeface="Times New Roman" pitchFamily="18" charset="0"/>
              </a:rPr>
              <a:t> </a:t>
            </a:r>
            <a:r>
              <a:rPr lang="en-US" sz="2000" dirty="0" err="1">
                <a:solidFill>
                  <a:schemeClr val="bg1"/>
                </a:solidFill>
                <a:cs typeface="Times New Roman" pitchFamily="18" charset="0"/>
              </a:rPr>
              <a:t>tập</a:t>
            </a:r>
            <a:endParaRPr lang="en-US" sz="2000" dirty="0">
              <a:solidFill>
                <a:schemeClr val="bg1"/>
              </a:solidFill>
              <a:cs typeface="Times New Roman" pitchFamily="18" charset="0"/>
            </a:endParaRPr>
          </a:p>
        </p:txBody>
      </p:sp>
      <p:cxnSp>
        <p:nvCxnSpPr>
          <p:cNvPr id="8" name="Straight Arrow Connector 7"/>
          <p:cNvCxnSpPr>
            <a:endCxn id="4" idx="1"/>
          </p:cNvCxnSpPr>
          <p:nvPr/>
        </p:nvCxnSpPr>
        <p:spPr>
          <a:xfrm flipV="1">
            <a:off x="2471770" y="2182964"/>
            <a:ext cx="1261638" cy="163988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9" name="Straight Arrow Connector 8"/>
          <p:cNvCxnSpPr/>
          <p:nvPr/>
        </p:nvCxnSpPr>
        <p:spPr>
          <a:xfrm>
            <a:off x="2471770" y="3773488"/>
            <a:ext cx="1250919" cy="183726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0" name="Straight Arrow Connector 9"/>
          <p:cNvCxnSpPr/>
          <p:nvPr/>
        </p:nvCxnSpPr>
        <p:spPr>
          <a:xfrm>
            <a:off x="2471770" y="3773486"/>
            <a:ext cx="1230798" cy="78821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1" name="Straight Arrow Connector 10"/>
          <p:cNvCxnSpPr>
            <a:stCxn id="3" idx="3"/>
          </p:cNvCxnSpPr>
          <p:nvPr/>
        </p:nvCxnSpPr>
        <p:spPr>
          <a:xfrm flipV="1">
            <a:off x="2471770" y="3367314"/>
            <a:ext cx="1301944" cy="40617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pic>
        <p:nvPicPr>
          <p:cNvPr id="19"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868603879"/>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4386" name="Picture 2" descr="Green design stock vector. Illustration of green, abstract - 856801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590314"/>
            <a:ext cx="12192000" cy="6267685"/>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p:cNvSpPr/>
          <p:nvPr/>
        </p:nvSpPr>
        <p:spPr>
          <a:xfrm>
            <a:off x="3010244" y="1590818"/>
            <a:ext cx="3168107" cy="584775"/>
          </a:xfrm>
          <a:prstGeom prst="rect">
            <a:avLst/>
          </a:prstGeom>
        </p:spPr>
        <p:txBody>
          <a:bodyPr wrap="square">
            <a:spAutoFit/>
          </a:bodyPr>
          <a:lstStyle/>
          <a:p>
            <a:pPr algn="ctr"/>
            <a:r>
              <a:rPr lang="en-US" sz="3200" b="1" dirty="0">
                <a:solidFill>
                  <a:srgbClr val="008000"/>
                </a:solidFill>
                <a:cs typeface="Times New Roman" charset="0"/>
              </a:rPr>
              <a:t>CH</a:t>
            </a:r>
            <a:r>
              <a:rPr lang="vi-VN" sz="3200" b="1" dirty="0">
                <a:solidFill>
                  <a:srgbClr val="008000"/>
                </a:solidFill>
                <a:cs typeface="Times New Roman" charset="0"/>
              </a:rPr>
              <a:t>Ư</a:t>
            </a:r>
            <a:r>
              <a:rPr lang="en-US" sz="3200" b="1" dirty="0">
                <a:solidFill>
                  <a:srgbClr val="008000"/>
                </a:solidFill>
                <a:cs typeface="Times New Roman" charset="0"/>
              </a:rPr>
              <a:t>ƠNG 1</a:t>
            </a:r>
            <a:endParaRPr lang="en-US" sz="3200" b="1" dirty="0">
              <a:solidFill>
                <a:srgbClr val="008000"/>
              </a:solidFill>
            </a:endParaRPr>
          </a:p>
        </p:txBody>
      </p:sp>
      <p:sp>
        <p:nvSpPr>
          <p:cNvPr id="8" name="Rectangle 7"/>
          <p:cNvSpPr/>
          <p:nvPr/>
        </p:nvSpPr>
        <p:spPr>
          <a:xfrm>
            <a:off x="5544840" y="2304280"/>
            <a:ext cx="6139160" cy="1938992"/>
          </a:xfrm>
          <a:prstGeom prst="rect">
            <a:avLst/>
          </a:prstGeom>
        </p:spPr>
        <p:txBody>
          <a:bodyPr wrap="square">
            <a:spAutoFit/>
          </a:bodyPr>
          <a:lstStyle/>
          <a:p>
            <a:pPr algn="ctr"/>
            <a:r>
              <a:rPr lang="en-US" sz="4000" b="1" dirty="0">
                <a:solidFill>
                  <a:srgbClr val="000099"/>
                </a:solidFill>
                <a:cs typeface="Times New Roman" charset="0"/>
              </a:rPr>
              <a:t>KHÁI LUẬN VỀ TRIẾT HỌC VÀ TRIẾT HỌC MÁC - LÊNIN</a:t>
            </a:r>
            <a:endParaRPr lang="en-US" sz="4000" b="1" dirty="0">
              <a:solidFill>
                <a:srgbClr val="000099"/>
              </a:solidFill>
            </a:endParaRPr>
          </a:p>
        </p:txBody>
      </p:sp>
      <p:pic>
        <p:nvPicPr>
          <p:cNvPr id="9" name="Picture 9" descr="Kết quả hình ảnh cho hình ảnh chèn vào slide"/>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10264861" y="-75559"/>
            <a:ext cx="1927139" cy="1249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p:cNvSpPr/>
          <p:nvPr/>
        </p:nvSpPr>
        <p:spPr>
          <a:xfrm>
            <a:off x="5361943" y="5605928"/>
            <a:ext cx="2238113" cy="830997"/>
          </a:xfrm>
          <a:prstGeom prst="rect">
            <a:avLst/>
          </a:prstGeom>
          <a:ln>
            <a:solidFill>
              <a:schemeClr val="bg1"/>
            </a:solidFill>
          </a:ln>
        </p:spPr>
        <p:txBody>
          <a:bodyPr wrap="none">
            <a:spAutoFit/>
          </a:bodyPr>
          <a:lstStyle/>
          <a:p>
            <a:r>
              <a:rPr lang="en-US" sz="2400" dirty="0" err="1">
                <a:solidFill>
                  <a:srgbClr val="000000"/>
                </a:solidFill>
              </a:rPr>
              <a:t>Số</a:t>
            </a:r>
            <a:r>
              <a:rPr lang="en-US" sz="2400" dirty="0">
                <a:solidFill>
                  <a:srgbClr val="000000"/>
                </a:solidFill>
              </a:rPr>
              <a:t> </a:t>
            </a:r>
            <a:r>
              <a:rPr lang="en-US" sz="2400" dirty="0" err="1">
                <a:solidFill>
                  <a:srgbClr val="000000"/>
                </a:solidFill>
              </a:rPr>
              <a:t>tiết</a:t>
            </a:r>
            <a:r>
              <a:rPr lang="en-US" sz="2400" dirty="0">
                <a:solidFill>
                  <a:srgbClr val="000000"/>
                </a:solidFill>
              </a:rPr>
              <a:t> </a:t>
            </a:r>
            <a:r>
              <a:rPr lang="en-US" sz="2400" dirty="0" err="1">
                <a:solidFill>
                  <a:srgbClr val="000000"/>
                </a:solidFill>
              </a:rPr>
              <a:t>giảng</a:t>
            </a:r>
            <a:r>
              <a:rPr lang="en-US" sz="2400" dirty="0">
                <a:solidFill>
                  <a:srgbClr val="000000"/>
                </a:solidFill>
              </a:rPr>
              <a:t>: 6</a:t>
            </a:r>
          </a:p>
          <a:p>
            <a:r>
              <a:rPr lang="en-US" sz="2400" dirty="0" err="1">
                <a:solidFill>
                  <a:srgbClr val="000000"/>
                </a:solidFill>
              </a:rPr>
              <a:t>Tự</a:t>
            </a:r>
            <a:r>
              <a:rPr lang="en-US" sz="2400" dirty="0">
                <a:solidFill>
                  <a:srgbClr val="000000"/>
                </a:solidFill>
              </a:rPr>
              <a:t> </a:t>
            </a:r>
            <a:r>
              <a:rPr lang="en-US" sz="2400" dirty="0" err="1">
                <a:solidFill>
                  <a:srgbClr val="000000"/>
                </a:solidFill>
              </a:rPr>
              <a:t>học</a:t>
            </a:r>
            <a:r>
              <a:rPr lang="en-US" sz="2400" dirty="0">
                <a:solidFill>
                  <a:srgbClr val="000000"/>
                </a:solidFill>
              </a:rPr>
              <a:t>: 12</a:t>
            </a:r>
          </a:p>
        </p:txBody>
      </p:sp>
      <p:pic>
        <p:nvPicPr>
          <p:cNvPr id="10"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239638125"/>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2952750"/>
            <a:ext cx="5800725" cy="3905250"/>
          </a:xfrm>
          <a:prstGeom prst="rect">
            <a:avLst/>
          </a:prstGeom>
        </p:spPr>
      </p:pic>
      <p:sp>
        <p:nvSpPr>
          <p:cNvPr id="5" name="Line 8"/>
          <p:cNvSpPr>
            <a:spLocks noChangeShapeType="1"/>
          </p:cNvSpPr>
          <p:nvPr/>
        </p:nvSpPr>
        <p:spPr bwMode="auto">
          <a:xfrm>
            <a:off x="0" y="995226"/>
            <a:ext cx="12041746"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Rectangle 2"/>
          <p:cNvSpPr txBox="1">
            <a:spLocks noChangeArrowheads="1"/>
          </p:cNvSpPr>
          <p:nvPr/>
        </p:nvSpPr>
        <p:spPr bwMode="black">
          <a:xfrm>
            <a:off x="2486350" y="1495773"/>
            <a:ext cx="8136904" cy="4946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r>
              <a:rPr lang="en-US" altLang="en-US" b="1" dirty="0">
                <a:solidFill>
                  <a:srgbClr val="008000"/>
                </a:solidFill>
                <a:latin typeface="+mn-lt"/>
                <a:ea typeface="Tahoma" panose="020B0604030504040204" pitchFamily="34" charset="0"/>
                <a:cs typeface="Times New Roman" panose="02020603050405020304" pitchFamily="18" charset="0"/>
              </a:rPr>
              <a:t>NỘI DUNG CHÍNH CỦA CHƯƠNG I</a:t>
            </a:r>
          </a:p>
        </p:txBody>
      </p:sp>
      <p:grpSp>
        <p:nvGrpSpPr>
          <p:cNvPr id="7" name="Group 6"/>
          <p:cNvGrpSpPr/>
          <p:nvPr/>
        </p:nvGrpSpPr>
        <p:grpSpPr>
          <a:xfrm>
            <a:off x="1555712" y="2202553"/>
            <a:ext cx="9255616" cy="3993232"/>
            <a:chOff x="899592" y="1340768"/>
            <a:chExt cx="7560840" cy="4752528"/>
          </a:xfrm>
        </p:grpSpPr>
        <p:graphicFrame>
          <p:nvGraphicFramePr>
            <p:cNvPr id="8" name="Diagram 7"/>
            <p:cNvGraphicFramePr/>
            <p:nvPr>
              <p:extLst>
                <p:ext uri="{D42A27DB-BD31-4B8C-83A1-F6EECF244321}">
                  <p14:modId xmlns:p14="http://schemas.microsoft.com/office/powerpoint/2010/main" val="3077800671"/>
                </p:ext>
              </p:extLst>
            </p:nvPr>
          </p:nvGraphicFramePr>
          <p:xfrm>
            <a:off x="899592" y="1340768"/>
            <a:ext cx="7560840" cy="4752528"/>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9" name="TextBox 8"/>
            <p:cNvSpPr txBox="1"/>
            <p:nvPr/>
          </p:nvSpPr>
          <p:spPr bwMode="auto">
            <a:xfrm>
              <a:off x="1021277" y="2267980"/>
              <a:ext cx="877598" cy="707886"/>
            </a:xfrm>
            <a:prstGeom prst="rect">
              <a:avLst/>
            </a:prstGeom>
            <a:noFill/>
          </p:spPr>
          <p:txBody>
            <a:bodyPr>
              <a:spAutoFit/>
            </a:bodyPr>
            <a:lstStyle/>
            <a:p>
              <a:pPr algn="ctr">
                <a:defRPr/>
              </a:pPr>
              <a:r>
                <a:rPr lang="en-US" sz="4000" b="1" dirty="0">
                  <a:ln w="22225">
                    <a:solidFill>
                      <a:srgbClr val="BAAA12"/>
                    </a:solidFill>
                    <a:prstDash val="solid"/>
                  </a:ln>
                  <a:solidFill>
                    <a:schemeClr val="bg1"/>
                  </a:solidFill>
                  <a:latin typeface="Times New Roman" panose="02020603050405020304" pitchFamily="18" charset="0"/>
                  <a:cs typeface="Times New Roman" panose="02020603050405020304" pitchFamily="18" charset="0"/>
                </a:rPr>
                <a:t>I</a:t>
              </a:r>
              <a:r>
                <a:rPr lang="en-US" sz="4000" b="1" dirty="0">
                  <a:ln w="22225">
                    <a:solidFill>
                      <a:srgbClr val="BAAA12"/>
                    </a:solidFill>
                    <a:prstDash val="solid"/>
                  </a:ln>
                  <a:solidFill>
                    <a:srgbClr val="BAAA12">
                      <a:lumMod val="40000"/>
                      <a:lumOff val="60000"/>
                    </a:srgbClr>
                  </a:solidFill>
                  <a:latin typeface="Times New Roman" panose="02020603050405020304" pitchFamily="18" charset="0"/>
                  <a:cs typeface="Times New Roman" panose="02020603050405020304" pitchFamily="18" charset="0"/>
                </a:rPr>
                <a:t>.</a:t>
              </a:r>
            </a:p>
          </p:txBody>
        </p:sp>
        <p:sp>
          <p:nvSpPr>
            <p:cNvPr id="10" name="TextBox 9"/>
            <p:cNvSpPr txBox="1"/>
            <p:nvPr/>
          </p:nvSpPr>
          <p:spPr bwMode="auto">
            <a:xfrm>
              <a:off x="1254778" y="4216703"/>
              <a:ext cx="810090" cy="707886"/>
            </a:xfrm>
            <a:prstGeom prst="rect">
              <a:avLst/>
            </a:prstGeom>
            <a:noFill/>
          </p:spPr>
          <p:txBody>
            <a:bodyPr>
              <a:spAutoFit/>
            </a:bodyPr>
            <a:lstStyle/>
            <a:p>
              <a:pPr>
                <a:defRPr/>
              </a:pPr>
              <a:r>
                <a:rPr lang="en-US" sz="4000" b="1" dirty="0">
                  <a:ln w="22225">
                    <a:solidFill>
                      <a:srgbClr val="BAAA12"/>
                    </a:solidFill>
                    <a:prstDash val="solid"/>
                  </a:ln>
                  <a:solidFill>
                    <a:schemeClr val="bg1"/>
                  </a:solidFill>
                  <a:latin typeface="Times New Roman" panose="02020603050405020304" pitchFamily="18" charset="0"/>
                  <a:cs typeface="Times New Roman" panose="02020603050405020304" pitchFamily="18" charset="0"/>
                </a:rPr>
                <a:t>II</a:t>
              </a:r>
              <a:r>
                <a:rPr lang="en-US" sz="4000" b="1" dirty="0">
                  <a:ln w="22225">
                    <a:solidFill>
                      <a:srgbClr val="BAAA12"/>
                    </a:solidFill>
                    <a:prstDash val="solid"/>
                  </a:ln>
                  <a:solidFill>
                    <a:srgbClr val="BAAA12">
                      <a:lumMod val="40000"/>
                      <a:lumOff val="60000"/>
                    </a:srgbClr>
                  </a:solidFill>
                  <a:latin typeface="Times New Roman" panose="02020603050405020304" pitchFamily="18" charset="0"/>
                  <a:cs typeface="Times New Roman" panose="02020603050405020304" pitchFamily="18" charset="0"/>
                </a:rPr>
                <a:t>.</a:t>
              </a:r>
            </a:p>
          </p:txBody>
        </p:sp>
      </p:grpSp>
      <p:pic>
        <p:nvPicPr>
          <p:cNvPr id="11"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013644377"/>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2882900"/>
            <a:ext cx="6578600" cy="3975100"/>
          </a:xfrm>
          <a:prstGeom prst="rect">
            <a:avLst/>
          </a:prstGeom>
        </p:spPr>
      </p:pic>
      <p:sp>
        <p:nvSpPr>
          <p:cNvPr id="6" name="Title 1"/>
          <p:cNvSpPr txBox="1">
            <a:spLocks noChangeArrowheads="1"/>
          </p:cNvSpPr>
          <p:nvPr/>
        </p:nvSpPr>
        <p:spPr bwMode="black">
          <a:xfrm>
            <a:off x="1200113" y="1587510"/>
            <a:ext cx="10825983" cy="8530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100" b="1" i="1" kern="1200">
                <a:solidFill>
                  <a:srgbClr val="1F5281"/>
                </a:solidFill>
                <a:latin typeface="+mj-lt"/>
                <a:ea typeface="+mj-ea"/>
                <a:cs typeface="+mj-cs"/>
              </a:defRPr>
            </a:lvl1pPr>
            <a:lvl2pPr algn="r" rtl="0" eaLnBrk="0" fontAlgn="base" hangingPunct="0">
              <a:spcBef>
                <a:spcPct val="0"/>
              </a:spcBef>
              <a:spcAft>
                <a:spcPct val="0"/>
              </a:spcAft>
              <a:defRPr sz="2100" b="1" i="1">
                <a:solidFill>
                  <a:srgbClr val="1F5281"/>
                </a:solidFill>
                <a:latin typeface="Verdana" panose="020B0604030504040204" pitchFamily="34" charset="0"/>
              </a:defRPr>
            </a:lvl2pPr>
            <a:lvl3pPr algn="r" rtl="0" eaLnBrk="0" fontAlgn="base" hangingPunct="0">
              <a:spcBef>
                <a:spcPct val="0"/>
              </a:spcBef>
              <a:spcAft>
                <a:spcPct val="0"/>
              </a:spcAft>
              <a:defRPr sz="2100" b="1" i="1">
                <a:solidFill>
                  <a:srgbClr val="1F5281"/>
                </a:solidFill>
                <a:latin typeface="Verdana" panose="020B0604030504040204" pitchFamily="34" charset="0"/>
              </a:defRPr>
            </a:lvl3pPr>
            <a:lvl4pPr algn="r" rtl="0" eaLnBrk="0" fontAlgn="base" hangingPunct="0">
              <a:spcBef>
                <a:spcPct val="0"/>
              </a:spcBef>
              <a:spcAft>
                <a:spcPct val="0"/>
              </a:spcAft>
              <a:defRPr sz="2100" b="1" i="1">
                <a:solidFill>
                  <a:srgbClr val="1F5281"/>
                </a:solidFill>
                <a:latin typeface="Verdana" panose="020B0604030504040204" pitchFamily="34" charset="0"/>
              </a:defRPr>
            </a:lvl4pPr>
            <a:lvl5pPr algn="r" rtl="0" eaLnBrk="0" fontAlgn="base" hangingPunct="0">
              <a:spcBef>
                <a:spcPct val="0"/>
              </a:spcBef>
              <a:spcAft>
                <a:spcPct val="0"/>
              </a:spcAft>
              <a:defRPr sz="2100" b="1" i="1">
                <a:solidFill>
                  <a:srgbClr val="1F5281"/>
                </a:solidFill>
                <a:latin typeface="Verdana" panose="020B0604030504040204" pitchFamily="34" charset="0"/>
              </a:defRPr>
            </a:lvl5pPr>
            <a:lvl6pPr marL="342900" algn="r" rtl="0" eaLnBrk="1" fontAlgn="base" hangingPunct="1">
              <a:spcBef>
                <a:spcPct val="0"/>
              </a:spcBef>
              <a:spcAft>
                <a:spcPct val="0"/>
              </a:spcAft>
              <a:defRPr sz="2100" b="1" i="1">
                <a:solidFill>
                  <a:srgbClr val="1F5281"/>
                </a:solidFill>
                <a:latin typeface="Verdana" panose="020B0604030504040204" pitchFamily="34" charset="0"/>
              </a:defRPr>
            </a:lvl6pPr>
            <a:lvl7pPr marL="685800" algn="r" rtl="0" eaLnBrk="1" fontAlgn="base" hangingPunct="1">
              <a:spcBef>
                <a:spcPct val="0"/>
              </a:spcBef>
              <a:spcAft>
                <a:spcPct val="0"/>
              </a:spcAft>
              <a:defRPr sz="2100" b="1" i="1">
                <a:solidFill>
                  <a:srgbClr val="1F5281"/>
                </a:solidFill>
                <a:latin typeface="Verdana" panose="020B0604030504040204" pitchFamily="34" charset="0"/>
              </a:defRPr>
            </a:lvl7pPr>
            <a:lvl8pPr marL="1028700" algn="r" rtl="0" eaLnBrk="1" fontAlgn="base" hangingPunct="1">
              <a:spcBef>
                <a:spcPct val="0"/>
              </a:spcBef>
              <a:spcAft>
                <a:spcPct val="0"/>
              </a:spcAft>
              <a:defRPr sz="2100" b="1" i="1">
                <a:solidFill>
                  <a:srgbClr val="1F5281"/>
                </a:solidFill>
                <a:latin typeface="Verdana" panose="020B0604030504040204" pitchFamily="34" charset="0"/>
              </a:defRPr>
            </a:lvl8pPr>
            <a:lvl9pPr marL="1371600" algn="r" rtl="0" eaLnBrk="1" fontAlgn="base" hangingPunct="1">
              <a:spcBef>
                <a:spcPct val="0"/>
              </a:spcBef>
              <a:spcAft>
                <a:spcPct val="0"/>
              </a:spcAft>
              <a:defRPr sz="2100" b="1" i="1">
                <a:solidFill>
                  <a:srgbClr val="1F5281"/>
                </a:solidFill>
                <a:latin typeface="Verdana" panose="020B0604030504040204" pitchFamily="34" charset="0"/>
              </a:defRPr>
            </a:lvl9pPr>
          </a:lstStyle>
          <a:p>
            <a:pPr algn="l"/>
            <a:r>
              <a:rPr lang="en-US" altLang="en-US" sz="2800" i="0" dirty="0">
                <a:solidFill>
                  <a:srgbClr val="000000"/>
                </a:solidFill>
                <a:latin typeface="+mn-lt"/>
                <a:cs typeface="Times New Roman" panose="02020603050405020304" pitchFamily="18" charset="0"/>
              </a:rPr>
              <a:t>I. TRIẾT HỌC VÀ VẤN ĐỀ CƠ BẢN CỦA TRIẾT HỌC</a:t>
            </a:r>
          </a:p>
        </p:txBody>
      </p:sp>
      <p:grpSp>
        <p:nvGrpSpPr>
          <p:cNvPr id="7" name="Group 1"/>
          <p:cNvGrpSpPr>
            <a:grpSpLocks/>
          </p:cNvGrpSpPr>
          <p:nvPr/>
        </p:nvGrpSpPr>
        <p:grpSpPr bwMode="auto">
          <a:xfrm>
            <a:off x="2755427" y="2662943"/>
            <a:ext cx="6530891" cy="1395413"/>
            <a:chOff x="755650" y="3183343"/>
            <a:chExt cx="7777163" cy="1860550"/>
          </a:xfrm>
        </p:grpSpPr>
        <p:sp>
          <p:nvSpPr>
            <p:cNvPr id="8" name="Freeform: Shape 9"/>
            <p:cNvSpPr/>
            <p:nvPr/>
          </p:nvSpPr>
          <p:spPr bwMode="auto">
            <a:xfrm>
              <a:off x="755650" y="3183343"/>
              <a:ext cx="7777163" cy="1860550"/>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defTabSz="1333500">
                <a:lnSpc>
                  <a:spcPct val="90000"/>
                </a:lnSpc>
                <a:spcAft>
                  <a:spcPct val="35000"/>
                </a:spcAft>
                <a:defRPr/>
              </a:pPr>
              <a:r>
                <a:rPr lang="en-US" sz="3200" b="1" dirty="0">
                  <a:solidFill>
                    <a:srgbClr val="006600"/>
                  </a:solidFill>
                  <a:ea typeface="Tahoma" pitchFamily="34" charset="0"/>
                  <a:cs typeface="Times New Roman" pitchFamily="18" charset="0"/>
                </a:rPr>
                <a:t>1. </a:t>
              </a:r>
              <a:r>
                <a:rPr lang="en-US" sz="3200" b="1" dirty="0" err="1">
                  <a:solidFill>
                    <a:srgbClr val="006600"/>
                  </a:solidFill>
                  <a:ea typeface="Tahoma" pitchFamily="34" charset="0"/>
                  <a:cs typeface="Times New Roman" pitchFamily="18" charset="0"/>
                </a:rPr>
                <a:t>Khái</a:t>
              </a:r>
              <a:r>
                <a:rPr lang="en-US" sz="3200" b="1" dirty="0">
                  <a:solidFill>
                    <a:srgbClr val="006600"/>
                  </a:solidFill>
                  <a:ea typeface="Tahoma" pitchFamily="34" charset="0"/>
                  <a:cs typeface="Times New Roman" pitchFamily="18" charset="0"/>
                </a:rPr>
                <a:t> </a:t>
              </a:r>
              <a:r>
                <a:rPr lang="en-US" sz="3200" b="1" dirty="0" err="1">
                  <a:solidFill>
                    <a:srgbClr val="006600"/>
                  </a:solidFill>
                  <a:ea typeface="Tahoma" pitchFamily="34" charset="0"/>
                  <a:cs typeface="Times New Roman" pitchFamily="18" charset="0"/>
                </a:rPr>
                <a:t>lược</a:t>
              </a:r>
              <a:r>
                <a:rPr lang="en-US" sz="3200" b="1" dirty="0">
                  <a:solidFill>
                    <a:srgbClr val="006600"/>
                  </a:solidFill>
                  <a:ea typeface="Tahoma" pitchFamily="34" charset="0"/>
                  <a:cs typeface="Times New Roman" pitchFamily="18" charset="0"/>
                </a:rPr>
                <a:t> </a:t>
              </a:r>
              <a:r>
                <a:rPr lang="en-US" sz="3200" b="1" dirty="0" err="1">
                  <a:solidFill>
                    <a:srgbClr val="006600"/>
                  </a:solidFill>
                  <a:ea typeface="Tahoma" pitchFamily="34" charset="0"/>
                  <a:cs typeface="Times New Roman" pitchFamily="18" charset="0"/>
                </a:rPr>
                <a:t>về</a:t>
              </a:r>
              <a:r>
                <a:rPr lang="en-US" sz="3200" b="1" dirty="0">
                  <a:solidFill>
                    <a:srgbClr val="006600"/>
                  </a:solidFill>
                  <a:ea typeface="Tahoma" pitchFamily="34" charset="0"/>
                  <a:cs typeface="Times New Roman" pitchFamily="18" charset="0"/>
                </a:rPr>
                <a:t> </a:t>
              </a:r>
              <a:r>
                <a:rPr lang="en-US" sz="3200" b="1" dirty="0" err="1">
                  <a:solidFill>
                    <a:srgbClr val="006600"/>
                  </a:solidFill>
                  <a:ea typeface="Tahoma" pitchFamily="34" charset="0"/>
                  <a:cs typeface="Times New Roman" pitchFamily="18" charset="0"/>
                </a:rPr>
                <a:t>triết</a:t>
              </a:r>
              <a:r>
                <a:rPr lang="en-US" sz="3200" b="1" dirty="0">
                  <a:solidFill>
                    <a:srgbClr val="006600"/>
                  </a:solidFill>
                  <a:ea typeface="Tahoma" pitchFamily="34" charset="0"/>
                  <a:cs typeface="Times New Roman" pitchFamily="18" charset="0"/>
                </a:rPr>
                <a:t> học</a:t>
              </a:r>
              <a:endParaRPr lang="en-US" sz="3200" b="1" dirty="0">
                <a:solidFill>
                  <a:srgbClr val="006600"/>
                </a:solidFill>
              </a:endParaRPr>
            </a:p>
          </p:txBody>
        </p:sp>
        <p:sp>
          <p:nvSpPr>
            <p:cNvPr id="9" name="Straight Connector 8"/>
            <p:cNvSpPr/>
            <p:nvPr/>
          </p:nvSpPr>
          <p:spPr bwMode="auto">
            <a:xfrm>
              <a:off x="759888" y="4448249"/>
              <a:ext cx="738846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US"/>
            </a:p>
          </p:txBody>
        </p:sp>
      </p:grpSp>
      <p:grpSp>
        <p:nvGrpSpPr>
          <p:cNvPr id="10" name="Group 5"/>
          <p:cNvGrpSpPr>
            <a:grpSpLocks/>
          </p:cNvGrpSpPr>
          <p:nvPr/>
        </p:nvGrpSpPr>
        <p:grpSpPr bwMode="auto">
          <a:xfrm>
            <a:off x="2697370" y="4058355"/>
            <a:ext cx="6530891" cy="1185863"/>
            <a:chOff x="807656" y="3183298"/>
            <a:chExt cx="7777163" cy="1581150"/>
          </a:xfrm>
        </p:grpSpPr>
        <p:sp>
          <p:nvSpPr>
            <p:cNvPr id="11" name="Freeform: Shape 11"/>
            <p:cNvSpPr/>
            <p:nvPr/>
          </p:nvSpPr>
          <p:spPr bwMode="auto">
            <a:xfrm>
              <a:off x="807656" y="3183298"/>
              <a:ext cx="7777163" cy="1581150"/>
            </a:xfrm>
            <a:custGeom>
              <a:avLst/>
              <a:gdLst>
                <a:gd name="connsiteX0" fmla="*/ 0 w 9360145"/>
                <a:gd name="connsiteY0" fmla="*/ 0 h 2022371"/>
                <a:gd name="connsiteX1" fmla="*/ 9360145 w 9360145"/>
                <a:gd name="connsiteY1" fmla="*/ 0 h 2022371"/>
                <a:gd name="connsiteX2" fmla="*/ 9360145 w 9360145"/>
                <a:gd name="connsiteY2" fmla="*/ 2022371 h 2022371"/>
                <a:gd name="connsiteX3" fmla="*/ 0 w 9360145"/>
                <a:gd name="connsiteY3" fmla="*/ 2022371 h 2022371"/>
                <a:gd name="connsiteX4" fmla="*/ 0 w 9360145"/>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0145" h="2022371">
                  <a:moveTo>
                    <a:pt x="0" y="0"/>
                  </a:moveTo>
                  <a:lnTo>
                    <a:pt x="9360145" y="0"/>
                  </a:lnTo>
                  <a:lnTo>
                    <a:pt x="9360145"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defTabSz="1333500">
                <a:lnSpc>
                  <a:spcPct val="90000"/>
                </a:lnSpc>
                <a:spcAft>
                  <a:spcPct val="35000"/>
                </a:spcAft>
                <a:defRPr/>
              </a:pPr>
              <a:r>
                <a:rPr lang="en-US" sz="3200" b="1" dirty="0">
                  <a:solidFill>
                    <a:srgbClr val="FF0000"/>
                  </a:solidFill>
                  <a:ea typeface="Tahoma" pitchFamily="34" charset="0"/>
                  <a:cs typeface="Times New Roman" pitchFamily="18" charset="0"/>
                </a:rPr>
                <a:t>2. </a:t>
              </a:r>
              <a:r>
                <a:rPr lang="en-US" sz="3200" b="1" dirty="0" err="1">
                  <a:solidFill>
                    <a:srgbClr val="FF0000"/>
                  </a:solidFill>
                  <a:ea typeface="Tahoma" pitchFamily="34" charset="0"/>
                  <a:cs typeface="Times New Roman" pitchFamily="18" charset="0"/>
                </a:rPr>
                <a:t>Vấn</a:t>
              </a:r>
              <a:r>
                <a:rPr lang="en-US" sz="3200" b="1" dirty="0">
                  <a:solidFill>
                    <a:srgbClr val="FF0000"/>
                  </a:solidFill>
                  <a:ea typeface="Tahoma" pitchFamily="34" charset="0"/>
                  <a:cs typeface="Times New Roman" pitchFamily="18" charset="0"/>
                </a:rPr>
                <a:t> </a:t>
              </a:r>
              <a:r>
                <a:rPr lang="en-US" sz="3200" b="1" dirty="0" err="1">
                  <a:solidFill>
                    <a:srgbClr val="FF0000"/>
                  </a:solidFill>
                  <a:ea typeface="Tahoma" pitchFamily="34" charset="0"/>
                  <a:cs typeface="Times New Roman" pitchFamily="18" charset="0"/>
                </a:rPr>
                <a:t>đề</a:t>
              </a:r>
              <a:r>
                <a:rPr lang="en-US" sz="3200" b="1" dirty="0">
                  <a:solidFill>
                    <a:srgbClr val="FF0000"/>
                  </a:solidFill>
                  <a:ea typeface="Tahoma" pitchFamily="34" charset="0"/>
                  <a:cs typeface="Times New Roman" pitchFamily="18" charset="0"/>
                </a:rPr>
                <a:t> </a:t>
              </a:r>
              <a:r>
                <a:rPr lang="en-US" sz="3200" b="1" dirty="0" err="1">
                  <a:solidFill>
                    <a:srgbClr val="FF0000"/>
                  </a:solidFill>
                  <a:ea typeface="Tahoma" pitchFamily="34" charset="0"/>
                  <a:cs typeface="Times New Roman" pitchFamily="18" charset="0"/>
                </a:rPr>
                <a:t>cơ</a:t>
              </a:r>
              <a:r>
                <a:rPr lang="en-US" sz="3200" b="1" dirty="0">
                  <a:solidFill>
                    <a:srgbClr val="FF0000"/>
                  </a:solidFill>
                  <a:ea typeface="Tahoma" pitchFamily="34" charset="0"/>
                  <a:cs typeface="Times New Roman" pitchFamily="18" charset="0"/>
                </a:rPr>
                <a:t> </a:t>
              </a:r>
              <a:r>
                <a:rPr lang="en-US" sz="3200" b="1" dirty="0" err="1">
                  <a:solidFill>
                    <a:srgbClr val="FF0000"/>
                  </a:solidFill>
                  <a:ea typeface="Tahoma" pitchFamily="34" charset="0"/>
                  <a:cs typeface="Times New Roman" pitchFamily="18" charset="0"/>
                </a:rPr>
                <a:t>bản</a:t>
              </a:r>
              <a:r>
                <a:rPr lang="en-US" sz="3200" b="1" dirty="0">
                  <a:solidFill>
                    <a:srgbClr val="FF0000"/>
                  </a:solidFill>
                  <a:ea typeface="Tahoma" pitchFamily="34" charset="0"/>
                  <a:cs typeface="Times New Roman" pitchFamily="18" charset="0"/>
                </a:rPr>
                <a:t> của </a:t>
              </a:r>
              <a:r>
                <a:rPr lang="en-US" sz="3200" b="1" dirty="0" err="1">
                  <a:solidFill>
                    <a:srgbClr val="FF0000"/>
                  </a:solidFill>
                  <a:ea typeface="Tahoma" pitchFamily="34" charset="0"/>
                  <a:cs typeface="Times New Roman" pitchFamily="18" charset="0"/>
                </a:rPr>
                <a:t>triết</a:t>
              </a:r>
              <a:r>
                <a:rPr lang="en-US" sz="3200" b="1" dirty="0">
                  <a:solidFill>
                    <a:srgbClr val="FF0000"/>
                  </a:solidFill>
                  <a:ea typeface="Tahoma" pitchFamily="34" charset="0"/>
                  <a:cs typeface="Times New Roman" pitchFamily="18" charset="0"/>
                </a:rPr>
                <a:t> học</a:t>
              </a:r>
              <a:endParaRPr lang="en-US" sz="3200" b="1" dirty="0">
                <a:solidFill>
                  <a:srgbClr val="FF0000"/>
                </a:solidFill>
              </a:endParaRPr>
            </a:p>
          </p:txBody>
        </p:sp>
        <p:sp>
          <p:nvSpPr>
            <p:cNvPr id="12" name="Straight Connector 11"/>
            <p:cNvSpPr/>
            <p:nvPr/>
          </p:nvSpPr>
          <p:spPr bwMode="auto">
            <a:xfrm>
              <a:off x="984762" y="4047592"/>
              <a:ext cx="739157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US"/>
            </a:p>
          </p:txBody>
        </p:sp>
      </p:grpSp>
      <p:grpSp>
        <p:nvGrpSpPr>
          <p:cNvPr id="13" name="Group 11"/>
          <p:cNvGrpSpPr>
            <a:grpSpLocks/>
          </p:cNvGrpSpPr>
          <p:nvPr/>
        </p:nvGrpSpPr>
        <p:grpSpPr bwMode="auto">
          <a:xfrm>
            <a:off x="2758986" y="5370536"/>
            <a:ext cx="6530891" cy="1185863"/>
            <a:chOff x="692248" y="2460155"/>
            <a:chExt cx="7777163" cy="1581150"/>
          </a:xfrm>
        </p:grpSpPr>
        <p:sp>
          <p:nvSpPr>
            <p:cNvPr id="14" name="Freeform: Shape 11"/>
            <p:cNvSpPr/>
            <p:nvPr/>
          </p:nvSpPr>
          <p:spPr bwMode="auto">
            <a:xfrm>
              <a:off x="692248" y="2460155"/>
              <a:ext cx="7777163" cy="1581150"/>
            </a:xfrm>
            <a:custGeom>
              <a:avLst/>
              <a:gdLst>
                <a:gd name="connsiteX0" fmla="*/ 0 w 9360145"/>
                <a:gd name="connsiteY0" fmla="*/ 0 h 2022371"/>
                <a:gd name="connsiteX1" fmla="*/ 9360145 w 9360145"/>
                <a:gd name="connsiteY1" fmla="*/ 0 h 2022371"/>
                <a:gd name="connsiteX2" fmla="*/ 9360145 w 9360145"/>
                <a:gd name="connsiteY2" fmla="*/ 2022371 h 2022371"/>
                <a:gd name="connsiteX3" fmla="*/ 0 w 9360145"/>
                <a:gd name="connsiteY3" fmla="*/ 2022371 h 2022371"/>
                <a:gd name="connsiteX4" fmla="*/ 0 w 9360145"/>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0145" h="2022371">
                  <a:moveTo>
                    <a:pt x="0" y="0"/>
                  </a:moveTo>
                  <a:lnTo>
                    <a:pt x="9360145" y="0"/>
                  </a:lnTo>
                  <a:lnTo>
                    <a:pt x="9360145"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defTabSz="1333500">
                <a:lnSpc>
                  <a:spcPct val="90000"/>
                </a:lnSpc>
                <a:spcAft>
                  <a:spcPct val="35000"/>
                </a:spcAft>
                <a:defRPr/>
              </a:pPr>
              <a:r>
                <a:rPr lang="en-US" sz="3200" b="1" dirty="0">
                  <a:solidFill>
                    <a:srgbClr val="0000FF"/>
                  </a:solidFill>
                  <a:ea typeface="Tahoma" pitchFamily="34" charset="0"/>
                  <a:cs typeface="Times New Roman" pitchFamily="18" charset="0"/>
                </a:rPr>
                <a:t>3. </a:t>
              </a:r>
              <a:r>
                <a:rPr lang="en-US" sz="3200" b="1" dirty="0" err="1">
                  <a:solidFill>
                    <a:srgbClr val="0000FF"/>
                  </a:solidFill>
                  <a:ea typeface="Tahoma" pitchFamily="34" charset="0"/>
                  <a:cs typeface="Times New Roman" pitchFamily="18" charset="0"/>
                </a:rPr>
                <a:t>Biện</a:t>
              </a:r>
              <a:r>
                <a:rPr lang="en-US" sz="3200" b="1" dirty="0">
                  <a:solidFill>
                    <a:srgbClr val="0000FF"/>
                  </a:solidFill>
                  <a:ea typeface="Tahoma" pitchFamily="34" charset="0"/>
                  <a:cs typeface="Times New Roman" pitchFamily="18" charset="0"/>
                </a:rPr>
                <a:t> </a:t>
              </a:r>
              <a:r>
                <a:rPr lang="en-US" sz="3200" b="1" dirty="0" err="1">
                  <a:solidFill>
                    <a:srgbClr val="0000FF"/>
                  </a:solidFill>
                  <a:ea typeface="Tahoma" pitchFamily="34" charset="0"/>
                  <a:cs typeface="Times New Roman" pitchFamily="18" charset="0"/>
                </a:rPr>
                <a:t>chứng</a:t>
              </a:r>
              <a:r>
                <a:rPr lang="en-US" sz="3200" b="1" dirty="0">
                  <a:solidFill>
                    <a:srgbClr val="0000FF"/>
                  </a:solidFill>
                  <a:ea typeface="Tahoma" pitchFamily="34" charset="0"/>
                  <a:cs typeface="Times New Roman" pitchFamily="18" charset="0"/>
                </a:rPr>
                <a:t> </a:t>
              </a:r>
              <a:r>
                <a:rPr lang="en-US" sz="3200" b="1" dirty="0" err="1">
                  <a:solidFill>
                    <a:srgbClr val="0000FF"/>
                  </a:solidFill>
                  <a:ea typeface="Tahoma" pitchFamily="34" charset="0"/>
                  <a:cs typeface="Times New Roman" pitchFamily="18" charset="0"/>
                </a:rPr>
                <a:t>và</a:t>
              </a:r>
              <a:r>
                <a:rPr lang="en-US" sz="3200" b="1" dirty="0">
                  <a:solidFill>
                    <a:srgbClr val="0000FF"/>
                  </a:solidFill>
                  <a:ea typeface="Tahoma" pitchFamily="34" charset="0"/>
                  <a:cs typeface="Times New Roman" pitchFamily="18" charset="0"/>
                </a:rPr>
                <a:t> </a:t>
              </a:r>
              <a:r>
                <a:rPr lang="en-US" sz="3200" b="1" dirty="0" err="1">
                  <a:solidFill>
                    <a:srgbClr val="0000FF"/>
                  </a:solidFill>
                  <a:ea typeface="Tahoma" pitchFamily="34" charset="0"/>
                  <a:cs typeface="Times New Roman" pitchFamily="18" charset="0"/>
                </a:rPr>
                <a:t>siêu</a:t>
              </a:r>
              <a:r>
                <a:rPr lang="en-US" sz="3200" b="1" dirty="0">
                  <a:solidFill>
                    <a:srgbClr val="0000FF"/>
                  </a:solidFill>
                  <a:ea typeface="Tahoma" pitchFamily="34" charset="0"/>
                  <a:cs typeface="Times New Roman" pitchFamily="18" charset="0"/>
                </a:rPr>
                <a:t> </a:t>
              </a:r>
              <a:r>
                <a:rPr lang="en-US" sz="3200" b="1" dirty="0" err="1">
                  <a:solidFill>
                    <a:srgbClr val="0000FF"/>
                  </a:solidFill>
                  <a:ea typeface="Tahoma" pitchFamily="34" charset="0"/>
                  <a:cs typeface="Times New Roman" pitchFamily="18" charset="0"/>
                </a:rPr>
                <a:t>hình</a:t>
              </a:r>
              <a:endParaRPr lang="en-US" sz="3200" b="1" dirty="0">
                <a:solidFill>
                  <a:srgbClr val="0000FF"/>
                </a:solidFill>
              </a:endParaRPr>
            </a:p>
          </p:txBody>
        </p:sp>
        <p:sp>
          <p:nvSpPr>
            <p:cNvPr id="15" name="Straight Connector 14"/>
            <p:cNvSpPr/>
            <p:nvPr/>
          </p:nvSpPr>
          <p:spPr bwMode="auto">
            <a:xfrm>
              <a:off x="1031549" y="3752764"/>
              <a:ext cx="739157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US"/>
            </a:p>
          </p:txBody>
        </p:sp>
      </p:grpSp>
      <p:pic>
        <p:nvPicPr>
          <p:cNvPr id="1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457831973"/>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374017" cy="6858000"/>
          </a:xfrm>
          <a:prstGeom prst="rect">
            <a:avLst/>
          </a:prstGeom>
        </p:spPr>
      </p:pic>
      <p:grpSp>
        <p:nvGrpSpPr>
          <p:cNvPr id="3" name="Group 21"/>
          <p:cNvGrpSpPr>
            <a:grpSpLocks/>
          </p:cNvGrpSpPr>
          <p:nvPr/>
        </p:nvGrpSpPr>
        <p:grpSpPr bwMode="auto">
          <a:xfrm>
            <a:off x="1" y="1435089"/>
            <a:ext cx="10236789" cy="5761"/>
            <a:chOff x="240" y="2264703"/>
            <a:chExt cx="5298" cy="5761"/>
          </a:xfrm>
        </p:grpSpPr>
        <p:sp>
          <p:nvSpPr>
            <p:cNvPr id="4" name="Line 7"/>
            <p:cNvSpPr>
              <a:spLocks noChangeShapeType="1"/>
            </p:cNvSpPr>
            <p:nvPr/>
          </p:nvSpPr>
          <p:spPr bwMode="auto">
            <a:xfrm>
              <a:off x="240" y="2270464"/>
              <a:ext cx="2688" cy="0"/>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 name="Line 8"/>
            <p:cNvSpPr>
              <a:spLocks noChangeShapeType="1"/>
            </p:cNvSpPr>
            <p:nvPr/>
          </p:nvSpPr>
          <p:spPr bwMode="auto">
            <a:xfrm>
              <a:off x="240" y="2264703"/>
              <a:ext cx="5298"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6" name="Title 1"/>
          <p:cNvSpPr txBox="1">
            <a:spLocks noChangeArrowheads="1"/>
          </p:cNvSpPr>
          <p:nvPr/>
        </p:nvSpPr>
        <p:spPr>
          <a:xfrm>
            <a:off x="270455" y="353740"/>
            <a:ext cx="9241845" cy="838580"/>
          </a:xfrm>
          <a:prstGeom prst="rect">
            <a:avLst/>
          </a:prstGeom>
          <a:ln>
            <a:solidFill>
              <a:schemeClr val="bg1"/>
            </a:solidFill>
          </a:ln>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lgn="ctr">
              <a:lnSpc>
                <a:spcPct val="100000"/>
              </a:lnSpc>
            </a:pPr>
            <a:r>
              <a:rPr lang="en-US" altLang="en-US" sz="2600" b="1" dirty="0">
                <a:solidFill>
                  <a:srgbClr val="000000"/>
                </a:solidFill>
                <a:latin typeface="+mn-lt"/>
                <a:cs typeface="Times New Roman" panose="02020603050405020304" pitchFamily="18" charset="0"/>
              </a:rPr>
              <a:t>II. TRIẾT HỌC MÁC </a:t>
            </a:r>
            <a:r>
              <a:rPr lang="en-US" altLang="en-US" sz="2600" b="1" dirty="0">
                <a:solidFill>
                  <a:srgbClr val="006600"/>
                </a:solidFill>
                <a:latin typeface="+mn-lt"/>
                <a:cs typeface="Times New Roman" panose="02020603050405020304" pitchFamily="18" charset="0"/>
              </a:rPr>
              <a:t>- </a:t>
            </a:r>
            <a:r>
              <a:rPr lang="en-US" altLang="en-US" sz="2600" b="1" dirty="0">
                <a:solidFill>
                  <a:srgbClr val="000000"/>
                </a:solidFill>
                <a:latin typeface="+mn-lt"/>
                <a:cs typeface="Times New Roman" panose="02020603050405020304" pitchFamily="18" charset="0"/>
              </a:rPr>
              <a:t>LÊNIN VÀ VAI TRÒ CỦA TRIẾT HỌC MÁC - LÊNIN TRONG ĐỜI SỐNG XÃ HỘI</a:t>
            </a:r>
          </a:p>
        </p:txBody>
      </p:sp>
      <p:grpSp>
        <p:nvGrpSpPr>
          <p:cNvPr id="7" name="Group 1"/>
          <p:cNvGrpSpPr>
            <a:grpSpLocks/>
          </p:cNvGrpSpPr>
          <p:nvPr/>
        </p:nvGrpSpPr>
        <p:grpSpPr bwMode="auto">
          <a:xfrm>
            <a:off x="825963" y="1456361"/>
            <a:ext cx="9312693" cy="1152128"/>
            <a:chOff x="723396" y="1989138"/>
            <a:chExt cx="7809417" cy="1536170"/>
          </a:xfrm>
        </p:grpSpPr>
        <p:sp>
          <p:nvSpPr>
            <p:cNvPr id="8" name="Freeform: Shape 9"/>
            <p:cNvSpPr/>
            <p:nvPr/>
          </p:nvSpPr>
          <p:spPr bwMode="auto">
            <a:xfrm>
              <a:off x="755650" y="1989138"/>
              <a:ext cx="7777163" cy="1112465"/>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algn="just" defTabSz="1333500">
                <a:lnSpc>
                  <a:spcPct val="90000"/>
                </a:lnSpc>
                <a:spcAft>
                  <a:spcPct val="35000"/>
                </a:spcAft>
                <a:defRPr/>
              </a:pPr>
              <a:endParaRPr lang="en-US" sz="2800" b="1" dirty="0">
                <a:solidFill>
                  <a:srgbClr val="000000"/>
                </a:solidFill>
                <a:ea typeface="Tahoma" pitchFamily="34" charset="0"/>
                <a:cs typeface="Times New Roman" pitchFamily="18" charset="0"/>
              </a:endParaRPr>
            </a:p>
            <a:p>
              <a:pPr algn="just" defTabSz="1333500">
                <a:lnSpc>
                  <a:spcPct val="90000"/>
                </a:lnSpc>
                <a:spcAft>
                  <a:spcPct val="35000"/>
                </a:spcAft>
                <a:defRPr/>
              </a:pPr>
              <a:r>
                <a:rPr lang="en-US" sz="2800" b="1" dirty="0">
                  <a:solidFill>
                    <a:srgbClr val="CC0066"/>
                  </a:solidFill>
                  <a:ea typeface="Tahoma" pitchFamily="34" charset="0"/>
                  <a:cs typeface="Times New Roman" pitchFamily="18" charset="0"/>
                </a:rPr>
                <a:t>1. </a:t>
              </a:r>
              <a:r>
                <a:rPr lang="en-US" sz="2800" b="1" dirty="0" err="1">
                  <a:solidFill>
                    <a:srgbClr val="CC0066"/>
                  </a:solidFill>
                  <a:ea typeface="Tahoma" pitchFamily="34" charset="0"/>
                  <a:cs typeface="Times New Roman" pitchFamily="18" charset="0"/>
                </a:rPr>
                <a:t>Sự</a:t>
              </a:r>
              <a:r>
                <a:rPr lang="en-US" sz="2800" b="1" dirty="0">
                  <a:solidFill>
                    <a:srgbClr val="CC0066"/>
                  </a:solidFill>
                  <a:ea typeface="Tahoma" pitchFamily="34" charset="0"/>
                  <a:cs typeface="Times New Roman" pitchFamily="18" charset="0"/>
                </a:rPr>
                <a:t> </a:t>
              </a:r>
              <a:r>
                <a:rPr lang="en-US" sz="2800" b="1" dirty="0" err="1">
                  <a:solidFill>
                    <a:srgbClr val="CC0066"/>
                  </a:solidFill>
                  <a:ea typeface="Tahoma" pitchFamily="34" charset="0"/>
                  <a:cs typeface="Times New Roman" pitchFamily="18" charset="0"/>
                </a:rPr>
                <a:t>ra</a:t>
              </a:r>
              <a:r>
                <a:rPr lang="en-US" sz="2800" b="1" dirty="0">
                  <a:solidFill>
                    <a:srgbClr val="CC0066"/>
                  </a:solidFill>
                  <a:ea typeface="Tahoma" pitchFamily="34" charset="0"/>
                  <a:cs typeface="Times New Roman" pitchFamily="18" charset="0"/>
                </a:rPr>
                <a:t> </a:t>
              </a:r>
              <a:r>
                <a:rPr lang="en-US" sz="2800" b="1" dirty="0" err="1">
                  <a:solidFill>
                    <a:srgbClr val="CC0066"/>
                  </a:solidFill>
                  <a:ea typeface="Tahoma" pitchFamily="34" charset="0"/>
                  <a:cs typeface="Times New Roman" pitchFamily="18" charset="0"/>
                </a:rPr>
                <a:t>đời</a:t>
              </a:r>
              <a:r>
                <a:rPr lang="en-US" sz="2800" b="1" dirty="0">
                  <a:solidFill>
                    <a:srgbClr val="CC0066"/>
                  </a:solidFill>
                  <a:ea typeface="Tahoma" pitchFamily="34" charset="0"/>
                  <a:cs typeface="Times New Roman" pitchFamily="18" charset="0"/>
                </a:rPr>
                <a:t> </a:t>
              </a:r>
              <a:r>
                <a:rPr lang="en-US" sz="2800" b="1" dirty="0" err="1">
                  <a:solidFill>
                    <a:srgbClr val="CC0066"/>
                  </a:solidFill>
                  <a:ea typeface="Tahoma" pitchFamily="34" charset="0"/>
                  <a:cs typeface="Times New Roman" pitchFamily="18" charset="0"/>
                </a:rPr>
                <a:t>và</a:t>
              </a:r>
              <a:r>
                <a:rPr lang="en-US" sz="2800" b="1" dirty="0">
                  <a:solidFill>
                    <a:srgbClr val="CC0066"/>
                  </a:solidFill>
                  <a:ea typeface="Tahoma" pitchFamily="34" charset="0"/>
                  <a:cs typeface="Times New Roman" pitchFamily="18" charset="0"/>
                </a:rPr>
                <a:t> </a:t>
              </a:r>
              <a:r>
                <a:rPr lang="en-US" sz="2800" b="1" dirty="0" err="1">
                  <a:solidFill>
                    <a:srgbClr val="CC0066"/>
                  </a:solidFill>
                  <a:ea typeface="Tahoma" pitchFamily="34" charset="0"/>
                  <a:cs typeface="Times New Roman" pitchFamily="18" charset="0"/>
                </a:rPr>
                <a:t>phát</a:t>
              </a:r>
              <a:r>
                <a:rPr lang="en-US" sz="2800" b="1" dirty="0">
                  <a:solidFill>
                    <a:srgbClr val="CC0066"/>
                  </a:solidFill>
                  <a:ea typeface="Tahoma" pitchFamily="34" charset="0"/>
                  <a:cs typeface="Times New Roman" pitchFamily="18" charset="0"/>
                </a:rPr>
                <a:t> </a:t>
              </a:r>
              <a:r>
                <a:rPr lang="en-US" sz="2800" b="1" dirty="0" err="1">
                  <a:solidFill>
                    <a:srgbClr val="CC0066"/>
                  </a:solidFill>
                  <a:ea typeface="Tahoma" pitchFamily="34" charset="0"/>
                  <a:cs typeface="Times New Roman" pitchFamily="18" charset="0"/>
                </a:rPr>
                <a:t>triển</a:t>
              </a:r>
              <a:r>
                <a:rPr lang="en-US" sz="2800" b="1" dirty="0">
                  <a:solidFill>
                    <a:srgbClr val="CC0066"/>
                  </a:solidFill>
                  <a:ea typeface="Tahoma" pitchFamily="34" charset="0"/>
                  <a:cs typeface="Times New Roman" pitchFamily="18" charset="0"/>
                </a:rPr>
                <a:t> của </a:t>
              </a:r>
              <a:r>
                <a:rPr lang="en-US" sz="2800" b="1" dirty="0" err="1">
                  <a:solidFill>
                    <a:srgbClr val="CC0066"/>
                  </a:solidFill>
                  <a:ea typeface="Tahoma" pitchFamily="34" charset="0"/>
                  <a:cs typeface="Times New Roman" pitchFamily="18" charset="0"/>
                </a:rPr>
                <a:t>triết</a:t>
              </a:r>
              <a:r>
                <a:rPr lang="en-US" sz="2800" b="1" dirty="0">
                  <a:solidFill>
                    <a:srgbClr val="CC0066"/>
                  </a:solidFill>
                  <a:ea typeface="Tahoma" pitchFamily="34" charset="0"/>
                  <a:cs typeface="Times New Roman" pitchFamily="18" charset="0"/>
                </a:rPr>
                <a:t> học </a:t>
              </a:r>
              <a:r>
                <a:rPr lang="en-US" sz="2800" b="1" dirty="0" err="1">
                  <a:solidFill>
                    <a:srgbClr val="CC0066"/>
                  </a:solidFill>
                  <a:ea typeface="Tahoma" pitchFamily="34" charset="0"/>
                  <a:cs typeface="Times New Roman" pitchFamily="18" charset="0"/>
                </a:rPr>
                <a:t>Mác</a:t>
              </a:r>
              <a:r>
                <a:rPr lang="en-US" sz="2800" b="1" dirty="0">
                  <a:solidFill>
                    <a:srgbClr val="CC0066"/>
                  </a:solidFill>
                  <a:ea typeface="Tahoma" pitchFamily="34" charset="0"/>
                  <a:cs typeface="Times New Roman" pitchFamily="18" charset="0"/>
                </a:rPr>
                <a:t> - </a:t>
              </a:r>
              <a:r>
                <a:rPr lang="en-US" sz="2800" b="1" dirty="0" err="1">
                  <a:solidFill>
                    <a:srgbClr val="CC0066"/>
                  </a:solidFill>
                  <a:ea typeface="Tahoma" pitchFamily="34" charset="0"/>
                  <a:cs typeface="Times New Roman" pitchFamily="18" charset="0"/>
                </a:rPr>
                <a:t>Lênin</a:t>
              </a:r>
              <a:endParaRPr lang="en-US" sz="2800" b="1" dirty="0">
                <a:solidFill>
                  <a:srgbClr val="CC0066"/>
                </a:solidFill>
              </a:endParaRPr>
            </a:p>
          </p:txBody>
        </p:sp>
        <p:sp>
          <p:nvSpPr>
            <p:cNvPr id="9" name="Straight Connector 8"/>
            <p:cNvSpPr/>
            <p:nvPr/>
          </p:nvSpPr>
          <p:spPr bwMode="auto">
            <a:xfrm>
              <a:off x="723396" y="3525308"/>
              <a:ext cx="738846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US"/>
            </a:p>
          </p:txBody>
        </p:sp>
      </p:grpSp>
      <p:grpSp>
        <p:nvGrpSpPr>
          <p:cNvPr id="10" name="Group 5"/>
          <p:cNvGrpSpPr>
            <a:grpSpLocks/>
          </p:cNvGrpSpPr>
          <p:nvPr/>
        </p:nvGrpSpPr>
        <p:grpSpPr bwMode="auto">
          <a:xfrm>
            <a:off x="825963" y="3033791"/>
            <a:ext cx="9933800" cy="1185863"/>
            <a:chOff x="766376" y="3838365"/>
            <a:chExt cx="7777163" cy="1581150"/>
          </a:xfrm>
        </p:grpSpPr>
        <p:sp>
          <p:nvSpPr>
            <p:cNvPr id="11" name="Freeform: Shape 11"/>
            <p:cNvSpPr/>
            <p:nvPr/>
          </p:nvSpPr>
          <p:spPr bwMode="auto">
            <a:xfrm>
              <a:off x="766376" y="3838365"/>
              <a:ext cx="7777163" cy="1581150"/>
            </a:xfrm>
            <a:custGeom>
              <a:avLst/>
              <a:gdLst>
                <a:gd name="connsiteX0" fmla="*/ 0 w 9360145"/>
                <a:gd name="connsiteY0" fmla="*/ 0 h 2022371"/>
                <a:gd name="connsiteX1" fmla="*/ 9360145 w 9360145"/>
                <a:gd name="connsiteY1" fmla="*/ 0 h 2022371"/>
                <a:gd name="connsiteX2" fmla="*/ 9360145 w 9360145"/>
                <a:gd name="connsiteY2" fmla="*/ 2022371 h 2022371"/>
                <a:gd name="connsiteX3" fmla="*/ 0 w 9360145"/>
                <a:gd name="connsiteY3" fmla="*/ 2022371 h 2022371"/>
                <a:gd name="connsiteX4" fmla="*/ 0 w 9360145"/>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0145" h="2022371">
                  <a:moveTo>
                    <a:pt x="0" y="0"/>
                  </a:moveTo>
                  <a:lnTo>
                    <a:pt x="9360145" y="0"/>
                  </a:lnTo>
                  <a:lnTo>
                    <a:pt x="9360145"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algn="just" defTabSz="1333500">
                <a:lnSpc>
                  <a:spcPct val="90000"/>
                </a:lnSpc>
                <a:spcAft>
                  <a:spcPct val="35000"/>
                </a:spcAft>
                <a:defRPr/>
              </a:pPr>
              <a:r>
                <a:rPr lang="en-US" sz="2800" b="1" dirty="0">
                  <a:solidFill>
                    <a:srgbClr val="3333CC"/>
                  </a:solidFill>
                  <a:ea typeface="Tahoma" pitchFamily="34" charset="0"/>
                  <a:cs typeface="Times New Roman" pitchFamily="18" charset="0"/>
                </a:rPr>
                <a:t>2. </a:t>
              </a:r>
              <a:r>
                <a:rPr lang="en-US" sz="2800" b="1" dirty="0" err="1">
                  <a:solidFill>
                    <a:srgbClr val="3333CC"/>
                  </a:solidFill>
                  <a:ea typeface="Tahoma" pitchFamily="34" charset="0"/>
                  <a:cs typeface="Times New Roman" pitchFamily="18" charset="0"/>
                </a:rPr>
                <a:t>Đối</a:t>
              </a:r>
              <a:r>
                <a:rPr lang="en-US" sz="2800" b="1" dirty="0">
                  <a:solidFill>
                    <a:srgbClr val="3333CC"/>
                  </a:solidFill>
                  <a:ea typeface="Tahoma" pitchFamily="34" charset="0"/>
                  <a:cs typeface="Times New Roman" pitchFamily="18" charset="0"/>
                </a:rPr>
                <a:t> </a:t>
              </a:r>
              <a:r>
                <a:rPr lang="en-US" sz="2800" b="1" dirty="0" err="1">
                  <a:solidFill>
                    <a:srgbClr val="3333CC"/>
                  </a:solidFill>
                  <a:ea typeface="Tahoma" pitchFamily="34" charset="0"/>
                  <a:cs typeface="Times New Roman" pitchFamily="18" charset="0"/>
                </a:rPr>
                <a:t>tượng</a:t>
              </a:r>
              <a:r>
                <a:rPr lang="en-US" sz="2800" b="1" dirty="0">
                  <a:solidFill>
                    <a:srgbClr val="3333CC"/>
                  </a:solidFill>
                  <a:ea typeface="Tahoma" pitchFamily="34" charset="0"/>
                  <a:cs typeface="Times New Roman" pitchFamily="18" charset="0"/>
                </a:rPr>
                <a:t> </a:t>
              </a:r>
              <a:r>
                <a:rPr lang="en-US" sz="2800" b="1" dirty="0" err="1">
                  <a:solidFill>
                    <a:srgbClr val="3333CC"/>
                  </a:solidFill>
                  <a:ea typeface="Tahoma" pitchFamily="34" charset="0"/>
                  <a:cs typeface="Times New Roman" pitchFamily="18" charset="0"/>
                </a:rPr>
                <a:t>và</a:t>
              </a:r>
              <a:r>
                <a:rPr lang="en-US" sz="2800" b="1" dirty="0">
                  <a:solidFill>
                    <a:srgbClr val="3333CC"/>
                  </a:solidFill>
                  <a:ea typeface="Tahoma" pitchFamily="34" charset="0"/>
                  <a:cs typeface="Times New Roman" pitchFamily="18" charset="0"/>
                </a:rPr>
                <a:t> </a:t>
              </a:r>
              <a:r>
                <a:rPr lang="en-US" sz="2800" b="1" dirty="0" err="1">
                  <a:solidFill>
                    <a:srgbClr val="3333CC"/>
                  </a:solidFill>
                  <a:ea typeface="Tahoma" pitchFamily="34" charset="0"/>
                  <a:cs typeface="Times New Roman" pitchFamily="18" charset="0"/>
                </a:rPr>
                <a:t>chức</a:t>
              </a:r>
              <a:r>
                <a:rPr lang="en-US" sz="2800" b="1" dirty="0">
                  <a:solidFill>
                    <a:srgbClr val="3333CC"/>
                  </a:solidFill>
                  <a:ea typeface="Tahoma" pitchFamily="34" charset="0"/>
                  <a:cs typeface="Times New Roman" pitchFamily="18" charset="0"/>
                </a:rPr>
                <a:t> </a:t>
              </a:r>
              <a:r>
                <a:rPr lang="en-US" sz="2800" b="1" dirty="0" err="1">
                  <a:solidFill>
                    <a:srgbClr val="3333CC"/>
                  </a:solidFill>
                  <a:ea typeface="Tahoma" pitchFamily="34" charset="0"/>
                  <a:cs typeface="Times New Roman" pitchFamily="18" charset="0"/>
                </a:rPr>
                <a:t>năng</a:t>
              </a:r>
              <a:r>
                <a:rPr lang="en-US" sz="2800" b="1" dirty="0">
                  <a:solidFill>
                    <a:srgbClr val="3333CC"/>
                  </a:solidFill>
                  <a:ea typeface="Tahoma" pitchFamily="34" charset="0"/>
                  <a:cs typeface="Times New Roman" pitchFamily="18" charset="0"/>
                </a:rPr>
                <a:t> của </a:t>
              </a:r>
              <a:r>
                <a:rPr lang="en-US" sz="2800" b="1" dirty="0" err="1">
                  <a:solidFill>
                    <a:srgbClr val="3333CC"/>
                  </a:solidFill>
                  <a:ea typeface="Tahoma" pitchFamily="34" charset="0"/>
                  <a:cs typeface="Times New Roman" pitchFamily="18" charset="0"/>
                </a:rPr>
                <a:t>triết</a:t>
              </a:r>
              <a:r>
                <a:rPr lang="en-US" sz="2800" b="1" dirty="0">
                  <a:solidFill>
                    <a:srgbClr val="3333CC"/>
                  </a:solidFill>
                  <a:ea typeface="Tahoma" pitchFamily="34" charset="0"/>
                  <a:cs typeface="Times New Roman" pitchFamily="18" charset="0"/>
                </a:rPr>
                <a:t> học </a:t>
              </a:r>
              <a:r>
                <a:rPr lang="en-US" sz="2800" b="1" dirty="0" err="1">
                  <a:solidFill>
                    <a:srgbClr val="3333CC"/>
                  </a:solidFill>
                  <a:ea typeface="Tahoma" pitchFamily="34" charset="0"/>
                  <a:cs typeface="Times New Roman" pitchFamily="18" charset="0"/>
                </a:rPr>
                <a:t>Mác</a:t>
              </a:r>
              <a:r>
                <a:rPr lang="en-US" sz="2800" b="1" dirty="0">
                  <a:solidFill>
                    <a:srgbClr val="3333CC"/>
                  </a:solidFill>
                  <a:ea typeface="Tahoma" pitchFamily="34" charset="0"/>
                  <a:cs typeface="Times New Roman" pitchFamily="18" charset="0"/>
                </a:rPr>
                <a:t> - </a:t>
              </a:r>
              <a:r>
                <a:rPr lang="en-US" sz="2800" b="1" dirty="0" err="1">
                  <a:solidFill>
                    <a:srgbClr val="3333CC"/>
                  </a:solidFill>
                  <a:ea typeface="Tahoma" pitchFamily="34" charset="0"/>
                  <a:cs typeface="Times New Roman" pitchFamily="18" charset="0"/>
                </a:rPr>
                <a:t>Lênin</a:t>
              </a:r>
              <a:endParaRPr lang="en-US" sz="2800" b="1" dirty="0">
                <a:solidFill>
                  <a:srgbClr val="3333CC"/>
                </a:solidFill>
              </a:endParaRPr>
            </a:p>
          </p:txBody>
        </p:sp>
        <p:sp>
          <p:nvSpPr>
            <p:cNvPr id="12" name="Straight Connector 11"/>
            <p:cNvSpPr/>
            <p:nvPr/>
          </p:nvSpPr>
          <p:spPr bwMode="auto">
            <a:xfrm>
              <a:off x="959173" y="4764448"/>
              <a:ext cx="739157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US"/>
            </a:p>
          </p:txBody>
        </p:sp>
      </p:grpSp>
      <p:grpSp>
        <p:nvGrpSpPr>
          <p:cNvPr id="13" name="Group 5"/>
          <p:cNvGrpSpPr>
            <a:grpSpLocks/>
          </p:cNvGrpSpPr>
          <p:nvPr/>
        </p:nvGrpSpPr>
        <p:grpSpPr bwMode="auto">
          <a:xfrm>
            <a:off x="864426" y="4067485"/>
            <a:ext cx="9933800" cy="1185863"/>
            <a:chOff x="766376" y="3838365"/>
            <a:chExt cx="7777163" cy="1581150"/>
          </a:xfrm>
        </p:grpSpPr>
        <p:sp>
          <p:nvSpPr>
            <p:cNvPr id="14" name="Freeform: Shape 11"/>
            <p:cNvSpPr/>
            <p:nvPr/>
          </p:nvSpPr>
          <p:spPr bwMode="auto">
            <a:xfrm>
              <a:off x="766376" y="3838365"/>
              <a:ext cx="7777163" cy="1581150"/>
            </a:xfrm>
            <a:custGeom>
              <a:avLst/>
              <a:gdLst>
                <a:gd name="connsiteX0" fmla="*/ 0 w 9360145"/>
                <a:gd name="connsiteY0" fmla="*/ 0 h 2022371"/>
                <a:gd name="connsiteX1" fmla="*/ 9360145 w 9360145"/>
                <a:gd name="connsiteY1" fmla="*/ 0 h 2022371"/>
                <a:gd name="connsiteX2" fmla="*/ 9360145 w 9360145"/>
                <a:gd name="connsiteY2" fmla="*/ 2022371 h 2022371"/>
                <a:gd name="connsiteX3" fmla="*/ 0 w 9360145"/>
                <a:gd name="connsiteY3" fmla="*/ 2022371 h 2022371"/>
                <a:gd name="connsiteX4" fmla="*/ 0 w 9360145"/>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0145" h="2022371">
                  <a:moveTo>
                    <a:pt x="0" y="0"/>
                  </a:moveTo>
                  <a:lnTo>
                    <a:pt x="9360145" y="0"/>
                  </a:lnTo>
                  <a:lnTo>
                    <a:pt x="9360145"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algn="just" defTabSz="1333500">
                <a:spcAft>
                  <a:spcPct val="35000"/>
                </a:spcAft>
                <a:defRPr/>
              </a:pPr>
              <a:r>
                <a:rPr lang="en-US" sz="2800" b="1" dirty="0">
                  <a:solidFill>
                    <a:srgbClr val="008000"/>
                  </a:solidFill>
                  <a:ea typeface="Tahoma" pitchFamily="34" charset="0"/>
                  <a:cs typeface="Times New Roman" pitchFamily="18" charset="0"/>
                </a:rPr>
                <a:t>3. </a:t>
              </a:r>
              <a:r>
                <a:rPr lang="en-US" sz="2800" b="1" dirty="0" err="1">
                  <a:solidFill>
                    <a:srgbClr val="008000"/>
                  </a:solidFill>
                  <a:ea typeface="Tahoma" pitchFamily="34" charset="0"/>
                  <a:cs typeface="Times New Roman" pitchFamily="18" charset="0"/>
                </a:rPr>
                <a:t>Vai</a:t>
              </a:r>
              <a:r>
                <a:rPr lang="en-US" sz="2800" b="1" dirty="0">
                  <a:solidFill>
                    <a:srgbClr val="008000"/>
                  </a:solidFill>
                  <a:ea typeface="Tahoma" pitchFamily="34" charset="0"/>
                  <a:cs typeface="Times New Roman" pitchFamily="18" charset="0"/>
                </a:rPr>
                <a:t> </a:t>
              </a:r>
              <a:r>
                <a:rPr lang="en-US" sz="2800" b="1" dirty="0" err="1">
                  <a:solidFill>
                    <a:srgbClr val="008000"/>
                  </a:solidFill>
                  <a:ea typeface="Tahoma" pitchFamily="34" charset="0"/>
                  <a:cs typeface="Times New Roman" pitchFamily="18" charset="0"/>
                </a:rPr>
                <a:t>trò</a:t>
              </a:r>
              <a:r>
                <a:rPr lang="en-US" sz="2800" b="1" dirty="0">
                  <a:solidFill>
                    <a:srgbClr val="008000"/>
                  </a:solidFill>
                  <a:ea typeface="Tahoma" pitchFamily="34" charset="0"/>
                  <a:cs typeface="Times New Roman" pitchFamily="18" charset="0"/>
                </a:rPr>
                <a:t> </a:t>
              </a:r>
              <a:r>
                <a:rPr lang="en-US" sz="2800" b="1" dirty="0" err="1">
                  <a:solidFill>
                    <a:srgbClr val="008000"/>
                  </a:solidFill>
                  <a:ea typeface="Tahoma" pitchFamily="34" charset="0"/>
                  <a:cs typeface="Times New Roman" pitchFamily="18" charset="0"/>
                </a:rPr>
                <a:t>của</a:t>
              </a:r>
              <a:r>
                <a:rPr lang="en-US" sz="2800" b="1" dirty="0">
                  <a:solidFill>
                    <a:srgbClr val="008000"/>
                  </a:solidFill>
                  <a:ea typeface="Tahoma" pitchFamily="34" charset="0"/>
                  <a:cs typeface="Times New Roman" pitchFamily="18" charset="0"/>
                </a:rPr>
                <a:t> </a:t>
              </a:r>
              <a:r>
                <a:rPr lang="en-US" sz="2800" b="1" dirty="0" err="1">
                  <a:solidFill>
                    <a:srgbClr val="008000"/>
                  </a:solidFill>
                  <a:ea typeface="Tahoma" pitchFamily="34" charset="0"/>
                  <a:cs typeface="Times New Roman" pitchFamily="18" charset="0"/>
                </a:rPr>
                <a:t>triết</a:t>
              </a:r>
              <a:r>
                <a:rPr lang="en-US" sz="2800" b="1" dirty="0">
                  <a:solidFill>
                    <a:srgbClr val="008000"/>
                  </a:solidFill>
                  <a:ea typeface="Tahoma" pitchFamily="34" charset="0"/>
                  <a:cs typeface="Times New Roman" pitchFamily="18" charset="0"/>
                </a:rPr>
                <a:t> học </a:t>
              </a:r>
              <a:r>
                <a:rPr lang="en-US" sz="2800" b="1" dirty="0" err="1">
                  <a:solidFill>
                    <a:srgbClr val="008000"/>
                  </a:solidFill>
                  <a:ea typeface="Tahoma" pitchFamily="34" charset="0"/>
                  <a:cs typeface="Times New Roman" pitchFamily="18" charset="0"/>
                </a:rPr>
                <a:t>Mác</a:t>
              </a:r>
              <a:r>
                <a:rPr lang="en-US" sz="2800" b="1" dirty="0">
                  <a:solidFill>
                    <a:srgbClr val="008000"/>
                  </a:solidFill>
                  <a:ea typeface="Tahoma" pitchFamily="34" charset="0"/>
                  <a:cs typeface="Times New Roman" pitchFamily="18" charset="0"/>
                </a:rPr>
                <a:t> – </a:t>
              </a:r>
              <a:r>
                <a:rPr lang="en-US" sz="2800" b="1" dirty="0" err="1">
                  <a:solidFill>
                    <a:srgbClr val="008000"/>
                  </a:solidFill>
                  <a:ea typeface="Tahoma" pitchFamily="34" charset="0"/>
                  <a:cs typeface="Times New Roman" pitchFamily="18" charset="0"/>
                </a:rPr>
                <a:t>Lênin</a:t>
              </a:r>
              <a:r>
                <a:rPr lang="en-US" sz="2800" b="1" dirty="0">
                  <a:solidFill>
                    <a:srgbClr val="008000"/>
                  </a:solidFill>
                  <a:ea typeface="Tahoma" pitchFamily="34" charset="0"/>
                  <a:cs typeface="Times New Roman" pitchFamily="18" charset="0"/>
                </a:rPr>
                <a:t> </a:t>
              </a:r>
              <a:r>
                <a:rPr lang="en-US" sz="2800" b="1" dirty="0" err="1">
                  <a:solidFill>
                    <a:srgbClr val="008000"/>
                  </a:solidFill>
                  <a:ea typeface="Tahoma" pitchFamily="34" charset="0"/>
                  <a:cs typeface="Times New Roman" pitchFamily="18" charset="0"/>
                </a:rPr>
                <a:t>trong</a:t>
              </a:r>
              <a:r>
                <a:rPr lang="en-US" sz="2800" b="1" dirty="0">
                  <a:solidFill>
                    <a:srgbClr val="008000"/>
                  </a:solidFill>
                  <a:ea typeface="Tahoma" pitchFamily="34" charset="0"/>
                  <a:cs typeface="Times New Roman" pitchFamily="18" charset="0"/>
                </a:rPr>
                <a:t> </a:t>
              </a:r>
              <a:r>
                <a:rPr lang="en-US" sz="2800" b="1" dirty="0" err="1">
                  <a:solidFill>
                    <a:srgbClr val="008000"/>
                  </a:solidFill>
                  <a:ea typeface="Tahoma" pitchFamily="34" charset="0"/>
                  <a:cs typeface="Times New Roman" pitchFamily="18" charset="0"/>
                </a:rPr>
                <a:t>đời</a:t>
              </a:r>
              <a:r>
                <a:rPr lang="en-US" sz="2800" b="1" dirty="0">
                  <a:solidFill>
                    <a:srgbClr val="008000"/>
                  </a:solidFill>
                  <a:ea typeface="Tahoma" pitchFamily="34" charset="0"/>
                  <a:cs typeface="Times New Roman" pitchFamily="18" charset="0"/>
                </a:rPr>
                <a:t> </a:t>
              </a:r>
              <a:r>
                <a:rPr lang="en-US" sz="2800" b="1" dirty="0" err="1">
                  <a:solidFill>
                    <a:srgbClr val="008000"/>
                  </a:solidFill>
                  <a:ea typeface="Tahoma" pitchFamily="34" charset="0"/>
                  <a:cs typeface="Times New Roman" pitchFamily="18" charset="0"/>
                </a:rPr>
                <a:t>sống</a:t>
              </a:r>
              <a:r>
                <a:rPr lang="en-US" sz="2800" b="1" dirty="0">
                  <a:solidFill>
                    <a:srgbClr val="008000"/>
                  </a:solidFill>
                  <a:ea typeface="Tahoma" pitchFamily="34" charset="0"/>
                  <a:cs typeface="Times New Roman" pitchFamily="18" charset="0"/>
                </a:rPr>
                <a:t> </a:t>
              </a:r>
              <a:r>
                <a:rPr lang="en-US" sz="2800" b="1" dirty="0" err="1">
                  <a:solidFill>
                    <a:srgbClr val="008000"/>
                  </a:solidFill>
                  <a:ea typeface="Tahoma" pitchFamily="34" charset="0"/>
                  <a:cs typeface="Times New Roman" pitchFamily="18" charset="0"/>
                </a:rPr>
                <a:t>xã</a:t>
              </a:r>
              <a:r>
                <a:rPr lang="en-US" sz="2800" b="1" dirty="0">
                  <a:solidFill>
                    <a:srgbClr val="008000"/>
                  </a:solidFill>
                  <a:ea typeface="Tahoma" pitchFamily="34" charset="0"/>
                  <a:cs typeface="Times New Roman" pitchFamily="18" charset="0"/>
                </a:rPr>
                <a:t> </a:t>
              </a:r>
              <a:r>
                <a:rPr lang="en-US" sz="2800" b="1" dirty="0" err="1">
                  <a:solidFill>
                    <a:srgbClr val="008000"/>
                  </a:solidFill>
                  <a:ea typeface="Tahoma" pitchFamily="34" charset="0"/>
                  <a:cs typeface="Times New Roman" pitchFamily="18" charset="0"/>
                </a:rPr>
                <a:t>hội</a:t>
              </a:r>
              <a:r>
                <a:rPr lang="en-US" sz="2800" b="1" dirty="0">
                  <a:solidFill>
                    <a:srgbClr val="008000"/>
                  </a:solidFill>
                  <a:ea typeface="Tahoma" pitchFamily="34" charset="0"/>
                  <a:cs typeface="Times New Roman" pitchFamily="18" charset="0"/>
                </a:rPr>
                <a:t> 	</a:t>
              </a:r>
              <a:r>
                <a:rPr lang="en-US" sz="2800" b="1" dirty="0" err="1">
                  <a:solidFill>
                    <a:srgbClr val="008000"/>
                  </a:solidFill>
                  <a:ea typeface="Tahoma" pitchFamily="34" charset="0"/>
                  <a:cs typeface="Times New Roman" pitchFamily="18" charset="0"/>
                </a:rPr>
                <a:t>và</a:t>
              </a:r>
              <a:r>
                <a:rPr lang="en-US" sz="2800" b="1" dirty="0">
                  <a:solidFill>
                    <a:srgbClr val="008000"/>
                  </a:solidFill>
                  <a:ea typeface="Tahoma" pitchFamily="34" charset="0"/>
                  <a:cs typeface="Times New Roman" pitchFamily="18" charset="0"/>
                </a:rPr>
                <a:t> </a:t>
              </a:r>
              <a:r>
                <a:rPr lang="en-US" sz="2800" b="1" dirty="0" err="1">
                  <a:solidFill>
                    <a:srgbClr val="008000"/>
                  </a:solidFill>
                  <a:ea typeface="Tahoma" pitchFamily="34" charset="0"/>
                  <a:cs typeface="Times New Roman" pitchFamily="18" charset="0"/>
                </a:rPr>
                <a:t>trong</a:t>
              </a:r>
              <a:r>
                <a:rPr lang="en-US" sz="2800" b="1" dirty="0">
                  <a:solidFill>
                    <a:srgbClr val="008000"/>
                  </a:solidFill>
                  <a:ea typeface="Tahoma" pitchFamily="34" charset="0"/>
                  <a:cs typeface="Times New Roman" pitchFamily="18" charset="0"/>
                </a:rPr>
                <a:t> </a:t>
              </a:r>
              <a:r>
                <a:rPr lang="en-US" sz="2800" b="1" dirty="0" err="1">
                  <a:solidFill>
                    <a:srgbClr val="008000"/>
                  </a:solidFill>
                  <a:ea typeface="Tahoma" pitchFamily="34" charset="0"/>
                  <a:cs typeface="Times New Roman" pitchFamily="18" charset="0"/>
                </a:rPr>
                <a:t>sự</a:t>
              </a:r>
              <a:r>
                <a:rPr lang="en-US" sz="2800" b="1" dirty="0">
                  <a:solidFill>
                    <a:srgbClr val="008000"/>
                  </a:solidFill>
                  <a:ea typeface="Tahoma" pitchFamily="34" charset="0"/>
                  <a:cs typeface="Times New Roman" pitchFamily="18" charset="0"/>
                </a:rPr>
                <a:t> </a:t>
              </a:r>
              <a:r>
                <a:rPr lang="en-US" sz="2800" b="1" dirty="0" err="1">
                  <a:solidFill>
                    <a:srgbClr val="008000"/>
                  </a:solidFill>
                  <a:ea typeface="Tahoma" pitchFamily="34" charset="0"/>
                  <a:cs typeface="Times New Roman" pitchFamily="18" charset="0"/>
                </a:rPr>
                <a:t>nghiệp</a:t>
              </a:r>
              <a:r>
                <a:rPr lang="en-US" sz="2800" b="1" dirty="0">
                  <a:solidFill>
                    <a:srgbClr val="008000"/>
                  </a:solidFill>
                  <a:ea typeface="Tahoma" pitchFamily="34" charset="0"/>
                  <a:cs typeface="Times New Roman" pitchFamily="18" charset="0"/>
                </a:rPr>
                <a:t> </a:t>
              </a:r>
              <a:r>
                <a:rPr lang="en-US" sz="2800" b="1" dirty="0" err="1">
                  <a:solidFill>
                    <a:srgbClr val="008000"/>
                  </a:solidFill>
                  <a:ea typeface="Tahoma" pitchFamily="34" charset="0"/>
                  <a:cs typeface="Times New Roman" pitchFamily="18" charset="0"/>
                </a:rPr>
                <a:t>đổi</a:t>
              </a:r>
              <a:r>
                <a:rPr lang="en-US" sz="2800" b="1" dirty="0">
                  <a:solidFill>
                    <a:srgbClr val="008000"/>
                  </a:solidFill>
                  <a:ea typeface="Tahoma" pitchFamily="34" charset="0"/>
                  <a:cs typeface="Times New Roman" pitchFamily="18" charset="0"/>
                </a:rPr>
                <a:t> </a:t>
              </a:r>
              <a:r>
                <a:rPr lang="en-US" sz="2800" b="1" dirty="0" err="1">
                  <a:solidFill>
                    <a:srgbClr val="008000"/>
                  </a:solidFill>
                  <a:ea typeface="Tahoma" pitchFamily="34" charset="0"/>
                  <a:cs typeface="Times New Roman" pitchFamily="18" charset="0"/>
                </a:rPr>
                <a:t>mới</a:t>
              </a:r>
              <a:r>
                <a:rPr lang="en-US" sz="2800" b="1" dirty="0">
                  <a:solidFill>
                    <a:srgbClr val="008000"/>
                  </a:solidFill>
                  <a:ea typeface="Tahoma" pitchFamily="34" charset="0"/>
                  <a:cs typeface="Times New Roman" pitchFamily="18" charset="0"/>
                </a:rPr>
                <a:t> ở </a:t>
              </a:r>
              <a:r>
                <a:rPr lang="en-US" sz="2800" b="1" dirty="0" err="1">
                  <a:solidFill>
                    <a:srgbClr val="008000"/>
                  </a:solidFill>
                  <a:ea typeface="Tahoma" pitchFamily="34" charset="0"/>
                  <a:cs typeface="Times New Roman" pitchFamily="18" charset="0"/>
                </a:rPr>
                <a:t>Việt</a:t>
              </a:r>
              <a:r>
                <a:rPr lang="en-US" sz="2800" b="1" dirty="0">
                  <a:solidFill>
                    <a:srgbClr val="008000"/>
                  </a:solidFill>
                  <a:ea typeface="Tahoma" pitchFamily="34" charset="0"/>
                  <a:cs typeface="Times New Roman" pitchFamily="18" charset="0"/>
                </a:rPr>
                <a:t> Nam</a:t>
              </a:r>
              <a:endParaRPr lang="en-US" sz="2800" b="1" dirty="0">
                <a:solidFill>
                  <a:srgbClr val="008000"/>
                </a:solidFill>
              </a:endParaRPr>
            </a:p>
          </p:txBody>
        </p:sp>
        <p:sp>
          <p:nvSpPr>
            <p:cNvPr id="15" name="Straight Connector 14"/>
            <p:cNvSpPr/>
            <p:nvPr/>
          </p:nvSpPr>
          <p:spPr bwMode="auto">
            <a:xfrm>
              <a:off x="959172" y="5225774"/>
              <a:ext cx="739157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US"/>
            </a:p>
          </p:txBody>
        </p:sp>
      </p:grpSp>
      <p:pic>
        <p:nvPicPr>
          <p:cNvPr id="16" name="Picture 2" descr="Hình ảnh nền cho PowerPoint"/>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12374017" cy="6858000"/>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17" name="Diagram 16"/>
          <p:cNvGraphicFramePr/>
          <p:nvPr>
            <p:extLst>
              <p:ext uri="{D42A27DB-BD31-4B8C-83A1-F6EECF244321}">
                <p14:modId xmlns:p14="http://schemas.microsoft.com/office/powerpoint/2010/main" val="1088894258"/>
              </p:ext>
            </p:extLst>
          </p:nvPr>
        </p:nvGraphicFramePr>
        <p:xfrm>
          <a:off x="1110685" y="1679302"/>
          <a:ext cx="10728102" cy="4572000"/>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18" name="Title 1"/>
          <p:cNvSpPr txBox="1">
            <a:spLocks noChangeArrowheads="1"/>
          </p:cNvSpPr>
          <p:nvPr/>
        </p:nvSpPr>
        <p:spPr>
          <a:xfrm>
            <a:off x="2198733" y="1435089"/>
            <a:ext cx="8458371" cy="563562"/>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lgn="ctr">
              <a:defRPr/>
            </a:pPr>
            <a:r>
              <a:rPr lang="en-US" sz="2400" b="1" dirty="0" err="1">
                <a:solidFill>
                  <a:srgbClr val="000000"/>
                </a:solidFill>
                <a:latin typeface="+mn-lt"/>
                <a:cs typeface="Times New Roman"/>
              </a:rPr>
              <a:t>Sau</a:t>
            </a:r>
            <a:r>
              <a:rPr lang="en-US" sz="2400" b="1" dirty="0">
                <a:solidFill>
                  <a:srgbClr val="000000"/>
                </a:solidFill>
                <a:latin typeface="+mn-lt"/>
                <a:cs typeface="Times New Roman"/>
              </a:rPr>
              <a:t> </a:t>
            </a:r>
            <a:r>
              <a:rPr lang="en-US" sz="2400" b="1" dirty="0" err="1">
                <a:solidFill>
                  <a:srgbClr val="000000"/>
                </a:solidFill>
                <a:latin typeface="+mn-lt"/>
                <a:cs typeface="Times New Roman"/>
              </a:rPr>
              <a:t>khi</a:t>
            </a:r>
            <a:r>
              <a:rPr lang="en-US" sz="2400" b="1" dirty="0">
                <a:solidFill>
                  <a:srgbClr val="000000"/>
                </a:solidFill>
                <a:latin typeface="+mn-lt"/>
                <a:cs typeface="Times New Roman"/>
              </a:rPr>
              <a:t> </a:t>
            </a:r>
            <a:r>
              <a:rPr lang="en-US" sz="2400" b="1" dirty="0" err="1">
                <a:solidFill>
                  <a:srgbClr val="000000"/>
                </a:solidFill>
                <a:latin typeface="+mn-lt"/>
                <a:cs typeface="Times New Roman"/>
              </a:rPr>
              <a:t>học</a:t>
            </a:r>
            <a:r>
              <a:rPr lang="en-US" sz="2400" b="1" dirty="0">
                <a:solidFill>
                  <a:srgbClr val="000000"/>
                </a:solidFill>
                <a:latin typeface="+mn-lt"/>
                <a:cs typeface="Times New Roman"/>
              </a:rPr>
              <a:t> </a:t>
            </a:r>
            <a:r>
              <a:rPr lang="en-US" sz="2400" b="1" dirty="0" err="1">
                <a:solidFill>
                  <a:srgbClr val="000000"/>
                </a:solidFill>
                <a:latin typeface="+mn-lt"/>
                <a:cs typeface="Times New Roman"/>
              </a:rPr>
              <a:t>xong</a:t>
            </a:r>
            <a:r>
              <a:rPr lang="en-US" sz="2400" b="1" dirty="0">
                <a:solidFill>
                  <a:srgbClr val="000000"/>
                </a:solidFill>
                <a:latin typeface="+mn-lt"/>
                <a:cs typeface="Times New Roman"/>
              </a:rPr>
              <a:t> </a:t>
            </a:r>
            <a:r>
              <a:rPr lang="en-US" sz="2400" b="1" dirty="0" err="1">
                <a:solidFill>
                  <a:srgbClr val="000000"/>
                </a:solidFill>
                <a:latin typeface="+mn-lt"/>
                <a:cs typeface="Times New Roman"/>
              </a:rPr>
              <a:t>Chương</a:t>
            </a:r>
            <a:r>
              <a:rPr lang="en-US" sz="2400" b="1" dirty="0">
                <a:solidFill>
                  <a:srgbClr val="000000"/>
                </a:solidFill>
                <a:latin typeface="+mn-lt"/>
                <a:cs typeface="Times New Roman"/>
              </a:rPr>
              <a:t> 1, </a:t>
            </a:r>
            <a:r>
              <a:rPr lang="en-US" sz="2400" b="1" dirty="0" err="1">
                <a:solidFill>
                  <a:srgbClr val="000000"/>
                </a:solidFill>
                <a:latin typeface="+mn-lt"/>
                <a:cs typeface="Times New Roman"/>
              </a:rPr>
              <a:t>người</a:t>
            </a:r>
            <a:r>
              <a:rPr lang="en-US" sz="2400" b="1" dirty="0">
                <a:solidFill>
                  <a:srgbClr val="000000"/>
                </a:solidFill>
                <a:latin typeface="+mn-lt"/>
                <a:cs typeface="Times New Roman"/>
              </a:rPr>
              <a:t> </a:t>
            </a:r>
            <a:r>
              <a:rPr lang="en-US" sz="2400" b="1" dirty="0" err="1">
                <a:solidFill>
                  <a:srgbClr val="000000"/>
                </a:solidFill>
                <a:latin typeface="+mn-lt"/>
                <a:cs typeface="Times New Roman"/>
              </a:rPr>
              <a:t>học</a:t>
            </a:r>
            <a:r>
              <a:rPr lang="en-US" sz="2400" b="1" dirty="0">
                <a:solidFill>
                  <a:srgbClr val="000000"/>
                </a:solidFill>
                <a:latin typeface="+mn-lt"/>
                <a:cs typeface="Times New Roman"/>
              </a:rPr>
              <a:t> </a:t>
            </a:r>
            <a:r>
              <a:rPr lang="en-US" sz="2400" b="1" dirty="0" err="1">
                <a:solidFill>
                  <a:srgbClr val="000000"/>
                </a:solidFill>
                <a:latin typeface="+mn-lt"/>
                <a:cs typeface="Times New Roman"/>
              </a:rPr>
              <a:t>sẽ</a:t>
            </a:r>
            <a:r>
              <a:rPr lang="en-US" sz="2400" b="1" dirty="0">
                <a:solidFill>
                  <a:srgbClr val="000000"/>
                </a:solidFill>
                <a:latin typeface="+mn-lt"/>
                <a:cs typeface="Times New Roman"/>
              </a:rPr>
              <a:t>:</a:t>
            </a:r>
          </a:p>
        </p:txBody>
      </p:sp>
      <p:pic>
        <p:nvPicPr>
          <p:cNvPr id="19"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247888994"/>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2882900"/>
            <a:ext cx="6578600" cy="3975100"/>
          </a:xfrm>
          <a:prstGeom prst="rect">
            <a:avLst/>
          </a:prstGeom>
        </p:spPr>
      </p:pic>
      <p:sp>
        <p:nvSpPr>
          <p:cNvPr id="6" name="Title 1"/>
          <p:cNvSpPr txBox="1">
            <a:spLocks noChangeArrowheads="1"/>
          </p:cNvSpPr>
          <p:nvPr/>
        </p:nvSpPr>
        <p:spPr bwMode="black">
          <a:xfrm>
            <a:off x="0" y="1297652"/>
            <a:ext cx="11294772" cy="8530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100" b="1" i="1" kern="1200">
                <a:solidFill>
                  <a:srgbClr val="1F5281"/>
                </a:solidFill>
                <a:latin typeface="+mj-lt"/>
                <a:ea typeface="+mj-ea"/>
                <a:cs typeface="+mj-cs"/>
              </a:defRPr>
            </a:lvl1pPr>
            <a:lvl2pPr algn="r" rtl="0" eaLnBrk="0" fontAlgn="base" hangingPunct="0">
              <a:spcBef>
                <a:spcPct val="0"/>
              </a:spcBef>
              <a:spcAft>
                <a:spcPct val="0"/>
              </a:spcAft>
              <a:defRPr sz="2100" b="1" i="1">
                <a:solidFill>
                  <a:srgbClr val="1F5281"/>
                </a:solidFill>
                <a:latin typeface="Verdana" panose="020B0604030504040204" pitchFamily="34" charset="0"/>
              </a:defRPr>
            </a:lvl2pPr>
            <a:lvl3pPr algn="r" rtl="0" eaLnBrk="0" fontAlgn="base" hangingPunct="0">
              <a:spcBef>
                <a:spcPct val="0"/>
              </a:spcBef>
              <a:spcAft>
                <a:spcPct val="0"/>
              </a:spcAft>
              <a:defRPr sz="2100" b="1" i="1">
                <a:solidFill>
                  <a:srgbClr val="1F5281"/>
                </a:solidFill>
                <a:latin typeface="Verdana" panose="020B0604030504040204" pitchFamily="34" charset="0"/>
              </a:defRPr>
            </a:lvl3pPr>
            <a:lvl4pPr algn="r" rtl="0" eaLnBrk="0" fontAlgn="base" hangingPunct="0">
              <a:spcBef>
                <a:spcPct val="0"/>
              </a:spcBef>
              <a:spcAft>
                <a:spcPct val="0"/>
              </a:spcAft>
              <a:defRPr sz="2100" b="1" i="1">
                <a:solidFill>
                  <a:srgbClr val="1F5281"/>
                </a:solidFill>
                <a:latin typeface="Verdana" panose="020B0604030504040204" pitchFamily="34" charset="0"/>
              </a:defRPr>
            </a:lvl4pPr>
            <a:lvl5pPr algn="r" rtl="0" eaLnBrk="0" fontAlgn="base" hangingPunct="0">
              <a:spcBef>
                <a:spcPct val="0"/>
              </a:spcBef>
              <a:spcAft>
                <a:spcPct val="0"/>
              </a:spcAft>
              <a:defRPr sz="2100" b="1" i="1">
                <a:solidFill>
                  <a:srgbClr val="1F5281"/>
                </a:solidFill>
                <a:latin typeface="Verdana" panose="020B0604030504040204" pitchFamily="34" charset="0"/>
              </a:defRPr>
            </a:lvl5pPr>
            <a:lvl6pPr marL="342900" algn="r" rtl="0" eaLnBrk="1" fontAlgn="base" hangingPunct="1">
              <a:spcBef>
                <a:spcPct val="0"/>
              </a:spcBef>
              <a:spcAft>
                <a:spcPct val="0"/>
              </a:spcAft>
              <a:defRPr sz="2100" b="1" i="1">
                <a:solidFill>
                  <a:srgbClr val="1F5281"/>
                </a:solidFill>
                <a:latin typeface="Verdana" panose="020B0604030504040204" pitchFamily="34" charset="0"/>
              </a:defRPr>
            </a:lvl6pPr>
            <a:lvl7pPr marL="685800" algn="r" rtl="0" eaLnBrk="1" fontAlgn="base" hangingPunct="1">
              <a:spcBef>
                <a:spcPct val="0"/>
              </a:spcBef>
              <a:spcAft>
                <a:spcPct val="0"/>
              </a:spcAft>
              <a:defRPr sz="2100" b="1" i="1">
                <a:solidFill>
                  <a:srgbClr val="1F5281"/>
                </a:solidFill>
                <a:latin typeface="Verdana" panose="020B0604030504040204" pitchFamily="34" charset="0"/>
              </a:defRPr>
            </a:lvl7pPr>
            <a:lvl8pPr marL="1028700" algn="r" rtl="0" eaLnBrk="1" fontAlgn="base" hangingPunct="1">
              <a:spcBef>
                <a:spcPct val="0"/>
              </a:spcBef>
              <a:spcAft>
                <a:spcPct val="0"/>
              </a:spcAft>
              <a:defRPr sz="2100" b="1" i="1">
                <a:solidFill>
                  <a:srgbClr val="1F5281"/>
                </a:solidFill>
                <a:latin typeface="Verdana" panose="020B0604030504040204" pitchFamily="34" charset="0"/>
              </a:defRPr>
            </a:lvl8pPr>
            <a:lvl9pPr marL="1371600" algn="r" rtl="0" eaLnBrk="1" fontAlgn="base" hangingPunct="1">
              <a:spcBef>
                <a:spcPct val="0"/>
              </a:spcBef>
              <a:spcAft>
                <a:spcPct val="0"/>
              </a:spcAft>
              <a:defRPr sz="2100" b="1" i="1">
                <a:solidFill>
                  <a:srgbClr val="1F5281"/>
                </a:solidFill>
                <a:latin typeface="Verdana" panose="020B0604030504040204" pitchFamily="34" charset="0"/>
              </a:defRPr>
            </a:lvl9pPr>
          </a:lstStyle>
          <a:p>
            <a:pPr algn="l"/>
            <a:r>
              <a:rPr lang="en-US" altLang="en-US" sz="2800" i="0" dirty="0">
                <a:solidFill>
                  <a:srgbClr val="000000"/>
                </a:solidFill>
                <a:latin typeface="+mn-lt"/>
                <a:cs typeface="Times New Roman" panose="02020603050405020304" pitchFamily="18" charset="0"/>
              </a:rPr>
              <a:t>I. TRIẾT HỌC VÀ VẤN ĐỀ CƠ BẢN CỦA TRIẾT HỌC</a:t>
            </a:r>
          </a:p>
        </p:txBody>
      </p:sp>
      <p:grpSp>
        <p:nvGrpSpPr>
          <p:cNvPr id="7" name="Group 1"/>
          <p:cNvGrpSpPr>
            <a:grpSpLocks/>
          </p:cNvGrpSpPr>
          <p:nvPr/>
        </p:nvGrpSpPr>
        <p:grpSpPr bwMode="auto">
          <a:xfrm>
            <a:off x="2592219" y="2387949"/>
            <a:ext cx="6530891" cy="1395413"/>
            <a:chOff x="755650" y="1989138"/>
            <a:chExt cx="7777163" cy="1860550"/>
          </a:xfrm>
        </p:grpSpPr>
        <p:sp>
          <p:nvSpPr>
            <p:cNvPr id="8" name="Freeform: Shape 9"/>
            <p:cNvSpPr/>
            <p:nvPr/>
          </p:nvSpPr>
          <p:spPr bwMode="auto">
            <a:xfrm>
              <a:off x="755650" y="1989138"/>
              <a:ext cx="7777163" cy="1860550"/>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defTabSz="1333500">
                <a:lnSpc>
                  <a:spcPct val="90000"/>
                </a:lnSpc>
                <a:spcAft>
                  <a:spcPct val="35000"/>
                </a:spcAft>
                <a:defRPr/>
              </a:pPr>
              <a:r>
                <a:rPr lang="en-US" sz="3200" b="1" dirty="0">
                  <a:solidFill>
                    <a:srgbClr val="006600"/>
                  </a:solidFill>
                  <a:ea typeface="Tahoma" pitchFamily="34" charset="0"/>
                  <a:cs typeface="Times New Roman" pitchFamily="18" charset="0"/>
                </a:rPr>
                <a:t>1. </a:t>
              </a:r>
              <a:r>
                <a:rPr lang="en-US" sz="3200" b="1" dirty="0" err="1">
                  <a:solidFill>
                    <a:srgbClr val="006600"/>
                  </a:solidFill>
                  <a:ea typeface="Tahoma" pitchFamily="34" charset="0"/>
                  <a:cs typeface="Times New Roman" pitchFamily="18" charset="0"/>
                </a:rPr>
                <a:t>Khái</a:t>
              </a:r>
              <a:r>
                <a:rPr lang="en-US" sz="3200" b="1" dirty="0">
                  <a:solidFill>
                    <a:srgbClr val="006600"/>
                  </a:solidFill>
                  <a:ea typeface="Tahoma" pitchFamily="34" charset="0"/>
                  <a:cs typeface="Times New Roman" pitchFamily="18" charset="0"/>
                </a:rPr>
                <a:t> </a:t>
              </a:r>
              <a:r>
                <a:rPr lang="en-US" sz="3200" b="1" dirty="0" err="1">
                  <a:solidFill>
                    <a:srgbClr val="006600"/>
                  </a:solidFill>
                  <a:ea typeface="Tahoma" pitchFamily="34" charset="0"/>
                  <a:cs typeface="Times New Roman" pitchFamily="18" charset="0"/>
                </a:rPr>
                <a:t>lược</a:t>
              </a:r>
              <a:r>
                <a:rPr lang="en-US" sz="3200" b="1" dirty="0">
                  <a:solidFill>
                    <a:srgbClr val="006600"/>
                  </a:solidFill>
                  <a:ea typeface="Tahoma" pitchFamily="34" charset="0"/>
                  <a:cs typeface="Times New Roman" pitchFamily="18" charset="0"/>
                </a:rPr>
                <a:t> </a:t>
              </a:r>
              <a:r>
                <a:rPr lang="en-US" sz="3200" b="1" dirty="0" err="1">
                  <a:solidFill>
                    <a:srgbClr val="006600"/>
                  </a:solidFill>
                  <a:ea typeface="Tahoma" pitchFamily="34" charset="0"/>
                  <a:cs typeface="Times New Roman" pitchFamily="18" charset="0"/>
                </a:rPr>
                <a:t>về</a:t>
              </a:r>
              <a:r>
                <a:rPr lang="en-US" sz="3200" b="1" dirty="0">
                  <a:solidFill>
                    <a:srgbClr val="006600"/>
                  </a:solidFill>
                  <a:ea typeface="Tahoma" pitchFamily="34" charset="0"/>
                  <a:cs typeface="Times New Roman" pitchFamily="18" charset="0"/>
                </a:rPr>
                <a:t> </a:t>
              </a:r>
              <a:r>
                <a:rPr lang="en-US" sz="3200" b="1" dirty="0" err="1">
                  <a:solidFill>
                    <a:srgbClr val="006600"/>
                  </a:solidFill>
                  <a:ea typeface="Tahoma" pitchFamily="34" charset="0"/>
                  <a:cs typeface="Times New Roman" pitchFamily="18" charset="0"/>
                </a:rPr>
                <a:t>triết</a:t>
              </a:r>
              <a:r>
                <a:rPr lang="en-US" sz="3200" b="1" dirty="0">
                  <a:solidFill>
                    <a:srgbClr val="006600"/>
                  </a:solidFill>
                  <a:ea typeface="Tahoma" pitchFamily="34" charset="0"/>
                  <a:cs typeface="Times New Roman" pitchFamily="18" charset="0"/>
                </a:rPr>
                <a:t> học</a:t>
              </a:r>
              <a:endParaRPr lang="en-US" sz="3200" b="1" dirty="0">
                <a:solidFill>
                  <a:srgbClr val="006600"/>
                </a:solidFill>
              </a:endParaRPr>
            </a:p>
          </p:txBody>
        </p:sp>
        <p:sp>
          <p:nvSpPr>
            <p:cNvPr id="9" name="Straight Connector 8"/>
            <p:cNvSpPr/>
            <p:nvPr/>
          </p:nvSpPr>
          <p:spPr bwMode="auto">
            <a:xfrm>
              <a:off x="755650" y="2919412"/>
              <a:ext cx="738846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US"/>
            </a:p>
          </p:txBody>
        </p:sp>
      </p:grpSp>
      <p:grpSp>
        <p:nvGrpSpPr>
          <p:cNvPr id="10" name="Group 5"/>
          <p:cNvGrpSpPr>
            <a:grpSpLocks/>
          </p:cNvGrpSpPr>
          <p:nvPr/>
        </p:nvGrpSpPr>
        <p:grpSpPr bwMode="auto">
          <a:xfrm>
            <a:off x="2493263" y="3616174"/>
            <a:ext cx="6530891" cy="1185863"/>
            <a:chOff x="807656" y="3183298"/>
            <a:chExt cx="7777163" cy="1581150"/>
          </a:xfrm>
        </p:grpSpPr>
        <p:sp>
          <p:nvSpPr>
            <p:cNvPr id="11" name="Freeform: Shape 11"/>
            <p:cNvSpPr/>
            <p:nvPr/>
          </p:nvSpPr>
          <p:spPr bwMode="auto">
            <a:xfrm>
              <a:off x="807656" y="3183298"/>
              <a:ext cx="7777163" cy="1581150"/>
            </a:xfrm>
            <a:custGeom>
              <a:avLst/>
              <a:gdLst>
                <a:gd name="connsiteX0" fmla="*/ 0 w 9360145"/>
                <a:gd name="connsiteY0" fmla="*/ 0 h 2022371"/>
                <a:gd name="connsiteX1" fmla="*/ 9360145 w 9360145"/>
                <a:gd name="connsiteY1" fmla="*/ 0 h 2022371"/>
                <a:gd name="connsiteX2" fmla="*/ 9360145 w 9360145"/>
                <a:gd name="connsiteY2" fmla="*/ 2022371 h 2022371"/>
                <a:gd name="connsiteX3" fmla="*/ 0 w 9360145"/>
                <a:gd name="connsiteY3" fmla="*/ 2022371 h 2022371"/>
                <a:gd name="connsiteX4" fmla="*/ 0 w 9360145"/>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0145" h="2022371">
                  <a:moveTo>
                    <a:pt x="0" y="0"/>
                  </a:moveTo>
                  <a:lnTo>
                    <a:pt x="9360145" y="0"/>
                  </a:lnTo>
                  <a:lnTo>
                    <a:pt x="9360145"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defTabSz="1333500">
                <a:lnSpc>
                  <a:spcPct val="90000"/>
                </a:lnSpc>
                <a:spcAft>
                  <a:spcPct val="35000"/>
                </a:spcAft>
                <a:defRPr/>
              </a:pPr>
              <a:r>
                <a:rPr lang="en-US" sz="3200" b="1" dirty="0">
                  <a:solidFill>
                    <a:srgbClr val="FF0000"/>
                  </a:solidFill>
                  <a:ea typeface="Tahoma" pitchFamily="34" charset="0"/>
                  <a:cs typeface="Times New Roman" pitchFamily="18" charset="0"/>
                </a:rPr>
                <a:t>2. </a:t>
              </a:r>
              <a:r>
                <a:rPr lang="en-US" sz="3200" b="1" dirty="0" err="1">
                  <a:solidFill>
                    <a:srgbClr val="FF0000"/>
                  </a:solidFill>
                  <a:ea typeface="Tahoma" pitchFamily="34" charset="0"/>
                  <a:cs typeface="Times New Roman" pitchFamily="18" charset="0"/>
                </a:rPr>
                <a:t>Vấn</a:t>
              </a:r>
              <a:r>
                <a:rPr lang="en-US" sz="3200" b="1" dirty="0">
                  <a:solidFill>
                    <a:srgbClr val="FF0000"/>
                  </a:solidFill>
                  <a:ea typeface="Tahoma" pitchFamily="34" charset="0"/>
                  <a:cs typeface="Times New Roman" pitchFamily="18" charset="0"/>
                </a:rPr>
                <a:t> </a:t>
              </a:r>
              <a:r>
                <a:rPr lang="en-US" sz="3200" b="1" dirty="0" err="1">
                  <a:solidFill>
                    <a:srgbClr val="FF0000"/>
                  </a:solidFill>
                  <a:ea typeface="Tahoma" pitchFamily="34" charset="0"/>
                  <a:cs typeface="Times New Roman" pitchFamily="18" charset="0"/>
                </a:rPr>
                <a:t>đề</a:t>
              </a:r>
              <a:r>
                <a:rPr lang="en-US" sz="3200" b="1" dirty="0">
                  <a:solidFill>
                    <a:srgbClr val="FF0000"/>
                  </a:solidFill>
                  <a:ea typeface="Tahoma" pitchFamily="34" charset="0"/>
                  <a:cs typeface="Times New Roman" pitchFamily="18" charset="0"/>
                </a:rPr>
                <a:t> </a:t>
              </a:r>
              <a:r>
                <a:rPr lang="en-US" sz="3200" b="1" dirty="0" err="1">
                  <a:solidFill>
                    <a:srgbClr val="FF0000"/>
                  </a:solidFill>
                  <a:ea typeface="Tahoma" pitchFamily="34" charset="0"/>
                  <a:cs typeface="Times New Roman" pitchFamily="18" charset="0"/>
                </a:rPr>
                <a:t>cơ</a:t>
              </a:r>
              <a:r>
                <a:rPr lang="en-US" sz="3200" b="1" dirty="0">
                  <a:solidFill>
                    <a:srgbClr val="FF0000"/>
                  </a:solidFill>
                  <a:ea typeface="Tahoma" pitchFamily="34" charset="0"/>
                  <a:cs typeface="Times New Roman" pitchFamily="18" charset="0"/>
                </a:rPr>
                <a:t> </a:t>
              </a:r>
              <a:r>
                <a:rPr lang="en-US" sz="3200" b="1" dirty="0" err="1">
                  <a:solidFill>
                    <a:srgbClr val="FF0000"/>
                  </a:solidFill>
                  <a:ea typeface="Tahoma" pitchFamily="34" charset="0"/>
                  <a:cs typeface="Times New Roman" pitchFamily="18" charset="0"/>
                </a:rPr>
                <a:t>bản</a:t>
              </a:r>
              <a:r>
                <a:rPr lang="en-US" sz="3200" b="1" dirty="0">
                  <a:solidFill>
                    <a:srgbClr val="FF0000"/>
                  </a:solidFill>
                  <a:ea typeface="Tahoma" pitchFamily="34" charset="0"/>
                  <a:cs typeface="Times New Roman" pitchFamily="18" charset="0"/>
                </a:rPr>
                <a:t> của </a:t>
              </a:r>
              <a:r>
                <a:rPr lang="en-US" sz="3200" b="1" dirty="0" err="1">
                  <a:solidFill>
                    <a:srgbClr val="FF0000"/>
                  </a:solidFill>
                  <a:ea typeface="Tahoma" pitchFamily="34" charset="0"/>
                  <a:cs typeface="Times New Roman" pitchFamily="18" charset="0"/>
                </a:rPr>
                <a:t>triết</a:t>
              </a:r>
              <a:r>
                <a:rPr lang="en-US" sz="3200" b="1" dirty="0">
                  <a:solidFill>
                    <a:srgbClr val="FF0000"/>
                  </a:solidFill>
                  <a:ea typeface="Tahoma" pitchFamily="34" charset="0"/>
                  <a:cs typeface="Times New Roman" pitchFamily="18" charset="0"/>
                </a:rPr>
                <a:t> học</a:t>
              </a:r>
              <a:endParaRPr lang="en-US" sz="3200" b="1" dirty="0">
                <a:solidFill>
                  <a:srgbClr val="FF0000"/>
                </a:solidFill>
              </a:endParaRPr>
            </a:p>
          </p:txBody>
        </p:sp>
        <p:sp>
          <p:nvSpPr>
            <p:cNvPr id="12" name="Straight Connector 11"/>
            <p:cNvSpPr/>
            <p:nvPr/>
          </p:nvSpPr>
          <p:spPr bwMode="auto">
            <a:xfrm>
              <a:off x="984762" y="4047592"/>
              <a:ext cx="739157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US"/>
            </a:p>
          </p:txBody>
        </p:sp>
      </p:grpSp>
      <p:grpSp>
        <p:nvGrpSpPr>
          <p:cNvPr id="13" name="Group 11"/>
          <p:cNvGrpSpPr>
            <a:grpSpLocks/>
          </p:cNvGrpSpPr>
          <p:nvPr/>
        </p:nvGrpSpPr>
        <p:grpSpPr bwMode="auto">
          <a:xfrm>
            <a:off x="2653827" y="4720395"/>
            <a:ext cx="6530891" cy="1185863"/>
            <a:chOff x="692248" y="2460155"/>
            <a:chExt cx="7777163" cy="1581150"/>
          </a:xfrm>
        </p:grpSpPr>
        <p:sp>
          <p:nvSpPr>
            <p:cNvPr id="14" name="Freeform: Shape 11"/>
            <p:cNvSpPr/>
            <p:nvPr/>
          </p:nvSpPr>
          <p:spPr bwMode="auto">
            <a:xfrm>
              <a:off x="692248" y="2460155"/>
              <a:ext cx="7777163" cy="1581150"/>
            </a:xfrm>
            <a:custGeom>
              <a:avLst/>
              <a:gdLst>
                <a:gd name="connsiteX0" fmla="*/ 0 w 9360145"/>
                <a:gd name="connsiteY0" fmla="*/ 0 h 2022371"/>
                <a:gd name="connsiteX1" fmla="*/ 9360145 w 9360145"/>
                <a:gd name="connsiteY1" fmla="*/ 0 h 2022371"/>
                <a:gd name="connsiteX2" fmla="*/ 9360145 w 9360145"/>
                <a:gd name="connsiteY2" fmla="*/ 2022371 h 2022371"/>
                <a:gd name="connsiteX3" fmla="*/ 0 w 9360145"/>
                <a:gd name="connsiteY3" fmla="*/ 2022371 h 2022371"/>
                <a:gd name="connsiteX4" fmla="*/ 0 w 9360145"/>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0145" h="2022371">
                  <a:moveTo>
                    <a:pt x="0" y="0"/>
                  </a:moveTo>
                  <a:lnTo>
                    <a:pt x="9360145" y="0"/>
                  </a:lnTo>
                  <a:lnTo>
                    <a:pt x="9360145"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defTabSz="1333500">
                <a:lnSpc>
                  <a:spcPct val="90000"/>
                </a:lnSpc>
                <a:spcAft>
                  <a:spcPct val="35000"/>
                </a:spcAft>
                <a:defRPr/>
              </a:pPr>
              <a:r>
                <a:rPr lang="en-US" sz="3200" b="1" dirty="0">
                  <a:solidFill>
                    <a:srgbClr val="0000FF"/>
                  </a:solidFill>
                  <a:ea typeface="Tahoma" pitchFamily="34" charset="0"/>
                  <a:cs typeface="Times New Roman" pitchFamily="18" charset="0"/>
                </a:rPr>
                <a:t>3. </a:t>
              </a:r>
              <a:r>
                <a:rPr lang="en-US" sz="3200" b="1" dirty="0" err="1">
                  <a:solidFill>
                    <a:srgbClr val="0000FF"/>
                  </a:solidFill>
                  <a:ea typeface="Tahoma" pitchFamily="34" charset="0"/>
                  <a:cs typeface="Times New Roman" pitchFamily="18" charset="0"/>
                </a:rPr>
                <a:t>Biện</a:t>
              </a:r>
              <a:r>
                <a:rPr lang="en-US" sz="3200" b="1" dirty="0">
                  <a:solidFill>
                    <a:srgbClr val="0000FF"/>
                  </a:solidFill>
                  <a:ea typeface="Tahoma" pitchFamily="34" charset="0"/>
                  <a:cs typeface="Times New Roman" pitchFamily="18" charset="0"/>
                </a:rPr>
                <a:t> </a:t>
              </a:r>
              <a:r>
                <a:rPr lang="en-US" sz="3200" b="1" dirty="0" err="1">
                  <a:solidFill>
                    <a:srgbClr val="0000FF"/>
                  </a:solidFill>
                  <a:ea typeface="Tahoma" pitchFamily="34" charset="0"/>
                  <a:cs typeface="Times New Roman" pitchFamily="18" charset="0"/>
                </a:rPr>
                <a:t>chứng</a:t>
              </a:r>
              <a:r>
                <a:rPr lang="en-US" sz="3200" b="1" dirty="0">
                  <a:solidFill>
                    <a:srgbClr val="0000FF"/>
                  </a:solidFill>
                  <a:ea typeface="Tahoma" pitchFamily="34" charset="0"/>
                  <a:cs typeface="Times New Roman" pitchFamily="18" charset="0"/>
                </a:rPr>
                <a:t> </a:t>
              </a:r>
              <a:r>
                <a:rPr lang="en-US" sz="3200" b="1" dirty="0" err="1">
                  <a:solidFill>
                    <a:srgbClr val="0000FF"/>
                  </a:solidFill>
                  <a:ea typeface="Tahoma" pitchFamily="34" charset="0"/>
                  <a:cs typeface="Times New Roman" pitchFamily="18" charset="0"/>
                </a:rPr>
                <a:t>và</a:t>
              </a:r>
              <a:r>
                <a:rPr lang="en-US" sz="3200" b="1" dirty="0">
                  <a:solidFill>
                    <a:srgbClr val="0000FF"/>
                  </a:solidFill>
                  <a:ea typeface="Tahoma" pitchFamily="34" charset="0"/>
                  <a:cs typeface="Times New Roman" pitchFamily="18" charset="0"/>
                </a:rPr>
                <a:t> </a:t>
              </a:r>
              <a:r>
                <a:rPr lang="en-US" sz="3200" b="1" dirty="0" err="1">
                  <a:solidFill>
                    <a:srgbClr val="0000FF"/>
                  </a:solidFill>
                  <a:ea typeface="Tahoma" pitchFamily="34" charset="0"/>
                  <a:cs typeface="Times New Roman" pitchFamily="18" charset="0"/>
                </a:rPr>
                <a:t>siêu</a:t>
              </a:r>
              <a:r>
                <a:rPr lang="en-US" sz="3200" b="1" dirty="0">
                  <a:solidFill>
                    <a:srgbClr val="0000FF"/>
                  </a:solidFill>
                  <a:ea typeface="Tahoma" pitchFamily="34" charset="0"/>
                  <a:cs typeface="Times New Roman" pitchFamily="18" charset="0"/>
                </a:rPr>
                <a:t> </a:t>
              </a:r>
              <a:r>
                <a:rPr lang="en-US" sz="3200" b="1" dirty="0" err="1">
                  <a:solidFill>
                    <a:srgbClr val="0000FF"/>
                  </a:solidFill>
                  <a:ea typeface="Tahoma" pitchFamily="34" charset="0"/>
                  <a:cs typeface="Times New Roman" pitchFamily="18" charset="0"/>
                </a:rPr>
                <a:t>hình</a:t>
              </a:r>
              <a:endParaRPr lang="en-US" sz="3200" b="1" dirty="0">
                <a:solidFill>
                  <a:srgbClr val="0000FF"/>
                </a:solidFill>
              </a:endParaRPr>
            </a:p>
          </p:txBody>
        </p:sp>
        <p:sp>
          <p:nvSpPr>
            <p:cNvPr id="15" name="Straight Connector 14"/>
            <p:cNvSpPr/>
            <p:nvPr/>
          </p:nvSpPr>
          <p:spPr bwMode="auto">
            <a:xfrm>
              <a:off x="1031549" y="3752764"/>
              <a:ext cx="739157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US"/>
            </a:p>
          </p:txBody>
        </p:sp>
      </p:grpSp>
      <p:pic>
        <p:nvPicPr>
          <p:cNvPr id="1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931495008"/>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5170" name="Picture 2" descr="Google 1817811 Clipart Backgrounds for Powerpoint Templates - PPT  Backgrounds"/>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661400" y="1320800"/>
            <a:ext cx="3530600" cy="5537200"/>
          </a:xfrm>
          <a:prstGeom prst="rect">
            <a:avLst/>
          </a:prstGeom>
          <a:noFill/>
          <a:extLst>
            <a:ext uri="{909E8E84-426E-40DD-AFC4-6F175D3DCCD1}">
              <a14:hiddenFill xmlns:a14="http://schemas.microsoft.com/office/drawing/2010/main">
                <a:solidFill>
                  <a:srgbClr val="FFFFFF"/>
                </a:solidFill>
              </a14:hiddenFill>
            </a:ext>
          </a:extLst>
        </p:spPr>
      </p:pic>
      <p:sp>
        <p:nvSpPr>
          <p:cNvPr id="6" name="Title 1"/>
          <p:cNvSpPr txBox="1">
            <a:spLocks noChangeArrowheads="1"/>
          </p:cNvSpPr>
          <p:nvPr/>
        </p:nvSpPr>
        <p:spPr>
          <a:xfrm>
            <a:off x="1569156" y="1398550"/>
            <a:ext cx="6346031" cy="540191"/>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r>
              <a:rPr lang="en-US" altLang="en-US" sz="2800" b="1" dirty="0">
                <a:solidFill>
                  <a:srgbClr val="006600"/>
                </a:solidFill>
                <a:latin typeface="+mn-lt"/>
                <a:cs typeface="Times New Roman" panose="02020603050405020304" pitchFamily="18" charset="0"/>
              </a:rPr>
              <a:t>1. </a:t>
            </a:r>
            <a:r>
              <a:rPr lang="en-US" altLang="en-US" sz="2800" b="1" dirty="0" err="1">
                <a:solidFill>
                  <a:srgbClr val="006600"/>
                </a:solidFill>
                <a:latin typeface="+mn-lt"/>
                <a:cs typeface="Times New Roman" panose="02020603050405020304" pitchFamily="18" charset="0"/>
              </a:rPr>
              <a:t>Khái</a:t>
            </a:r>
            <a:r>
              <a:rPr lang="en-US" altLang="en-US" sz="2800" b="1" dirty="0">
                <a:solidFill>
                  <a:srgbClr val="006600"/>
                </a:solidFill>
                <a:latin typeface="+mn-lt"/>
                <a:cs typeface="Times New Roman" panose="02020603050405020304" pitchFamily="18" charset="0"/>
              </a:rPr>
              <a:t> </a:t>
            </a:r>
            <a:r>
              <a:rPr lang="en-US" altLang="en-US" sz="2800" b="1" dirty="0" err="1">
                <a:solidFill>
                  <a:srgbClr val="006600"/>
                </a:solidFill>
                <a:latin typeface="+mn-lt"/>
                <a:cs typeface="Times New Roman" panose="02020603050405020304" pitchFamily="18" charset="0"/>
              </a:rPr>
              <a:t>lược</a:t>
            </a:r>
            <a:r>
              <a:rPr lang="en-US" altLang="en-US" sz="2800" b="1" dirty="0">
                <a:solidFill>
                  <a:srgbClr val="006600"/>
                </a:solidFill>
                <a:latin typeface="+mn-lt"/>
                <a:cs typeface="Times New Roman" panose="02020603050405020304" pitchFamily="18" charset="0"/>
              </a:rPr>
              <a:t> </a:t>
            </a:r>
            <a:r>
              <a:rPr lang="en-US" altLang="en-US" sz="2800" b="1" dirty="0" err="1">
                <a:solidFill>
                  <a:srgbClr val="006600"/>
                </a:solidFill>
                <a:latin typeface="+mn-lt"/>
                <a:cs typeface="Times New Roman" panose="02020603050405020304" pitchFamily="18" charset="0"/>
              </a:rPr>
              <a:t>về</a:t>
            </a:r>
            <a:r>
              <a:rPr lang="en-US" altLang="en-US" sz="2800" b="1" dirty="0">
                <a:solidFill>
                  <a:srgbClr val="006600"/>
                </a:solidFill>
                <a:latin typeface="+mn-lt"/>
                <a:cs typeface="Times New Roman" panose="02020603050405020304" pitchFamily="18" charset="0"/>
              </a:rPr>
              <a:t> </a:t>
            </a:r>
            <a:r>
              <a:rPr lang="en-US" altLang="en-US" sz="2800" b="1" dirty="0" err="1">
                <a:solidFill>
                  <a:srgbClr val="006600"/>
                </a:solidFill>
                <a:latin typeface="+mn-lt"/>
                <a:cs typeface="Times New Roman" panose="02020603050405020304" pitchFamily="18" charset="0"/>
              </a:rPr>
              <a:t>triết</a:t>
            </a:r>
            <a:r>
              <a:rPr lang="en-US" altLang="en-US" sz="2800" b="1" dirty="0">
                <a:solidFill>
                  <a:srgbClr val="006600"/>
                </a:solidFill>
                <a:latin typeface="+mn-lt"/>
                <a:cs typeface="Times New Roman" panose="02020603050405020304" pitchFamily="18" charset="0"/>
              </a:rPr>
              <a:t> </a:t>
            </a:r>
            <a:r>
              <a:rPr lang="en-US" altLang="en-US" sz="2800" b="1" dirty="0" err="1">
                <a:solidFill>
                  <a:srgbClr val="006600"/>
                </a:solidFill>
                <a:latin typeface="+mn-lt"/>
                <a:cs typeface="Times New Roman" panose="02020603050405020304" pitchFamily="18" charset="0"/>
              </a:rPr>
              <a:t>học</a:t>
            </a:r>
            <a:endParaRPr lang="en-US" altLang="en-US" sz="2800" b="1" dirty="0">
              <a:solidFill>
                <a:srgbClr val="006600"/>
              </a:solidFill>
              <a:latin typeface="+mn-lt"/>
              <a:cs typeface="Times New Roman" panose="02020603050405020304" pitchFamily="18" charset="0"/>
            </a:endParaRPr>
          </a:p>
        </p:txBody>
      </p:sp>
      <p:graphicFrame>
        <p:nvGraphicFramePr>
          <p:cNvPr id="8" name="Diagram 7"/>
          <p:cNvGraphicFramePr/>
          <p:nvPr>
            <p:extLst>
              <p:ext uri="{D42A27DB-BD31-4B8C-83A1-F6EECF244321}">
                <p14:modId xmlns:p14="http://schemas.microsoft.com/office/powerpoint/2010/main" val="903313642"/>
              </p:ext>
            </p:extLst>
          </p:nvPr>
        </p:nvGraphicFramePr>
        <p:xfrm>
          <a:off x="775120" y="2224395"/>
          <a:ext cx="7219530" cy="4443105"/>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pic>
        <p:nvPicPr>
          <p:cNvPr id="9"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347583110"/>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0050" name="Picture 2" descr="Hình ảnh nền cho PowerPoin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700" y="0"/>
            <a:ext cx="12259835"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Cloud Callout 2"/>
          <p:cNvSpPr/>
          <p:nvPr/>
        </p:nvSpPr>
        <p:spPr>
          <a:xfrm>
            <a:off x="290796" y="2475695"/>
            <a:ext cx="5048778" cy="1905000"/>
          </a:xfrm>
          <a:prstGeom prst="cloudCallout">
            <a:avLst/>
          </a:prstGeom>
          <a:solidFill>
            <a:srgbClr val="9966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err="1">
                <a:solidFill>
                  <a:schemeClr val="bg1"/>
                </a:solidFill>
                <a:cs typeface="Times New Roman" charset="0"/>
              </a:rPr>
              <a:t>Triết</a:t>
            </a:r>
            <a:r>
              <a:rPr lang="en-US" sz="2800" b="1" dirty="0">
                <a:solidFill>
                  <a:schemeClr val="bg1"/>
                </a:solidFill>
                <a:cs typeface="Times New Roman" charset="0"/>
              </a:rPr>
              <a:t> </a:t>
            </a:r>
            <a:r>
              <a:rPr lang="en-US" sz="2800" b="1" dirty="0" err="1">
                <a:solidFill>
                  <a:schemeClr val="bg1"/>
                </a:solidFill>
                <a:cs typeface="Times New Roman" charset="0"/>
              </a:rPr>
              <a:t>học</a:t>
            </a:r>
            <a:r>
              <a:rPr lang="en-US" sz="2800" b="1" dirty="0">
                <a:solidFill>
                  <a:schemeClr val="bg1"/>
                </a:solidFill>
                <a:cs typeface="Times New Roman" charset="0"/>
              </a:rPr>
              <a:t> </a:t>
            </a:r>
            <a:r>
              <a:rPr lang="en-US" sz="2800" b="1" dirty="0" err="1">
                <a:solidFill>
                  <a:schemeClr val="bg1"/>
                </a:solidFill>
                <a:cs typeface="Times New Roman" charset="0"/>
              </a:rPr>
              <a:t>xuất</a:t>
            </a:r>
            <a:r>
              <a:rPr lang="en-US" sz="2800" b="1" dirty="0">
                <a:solidFill>
                  <a:schemeClr val="bg1"/>
                </a:solidFill>
                <a:cs typeface="Times New Roman" charset="0"/>
              </a:rPr>
              <a:t> </a:t>
            </a:r>
            <a:r>
              <a:rPr lang="en-US" sz="2800" b="1" dirty="0" err="1">
                <a:solidFill>
                  <a:schemeClr val="bg1"/>
                </a:solidFill>
                <a:cs typeface="Times New Roman" charset="0"/>
              </a:rPr>
              <a:t>hiện</a:t>
            </a:r>
            <a:r>
              <a:rPr lang="en-US" sz="2800" b="1" dirty="0">
                <a:solidFill>
                  <a:schemeClr val="bg1"/>
                </a:solidFill>
                <a:cs typeface="Times New Roman" charset="0"/>
              </a:rPr>
              <a:t> </a:t>
            </a:r>
            <a:r>
              <a:rPr lang="en-US" sz="2800" b="1" dirty="0" err="1">
                <a:solidFill>
                  <a:schemeClr val="bg1"/>
                </a:solidFill>
                <a:cs typeface="Times New Roman" charset="0"/>
              </a:rPr>
              <a:t>khi</a:t>
            </a:r>
            <a:r>
              <a:rPr lang="en-US" sz="2800" b="1" dirty="0">
                <a:solidFill>
                  <a:schemeClr val="bg1"/>
                </a:solidFill>
                <a:cs typeface="Times New Roman" charset="0"/>
              </a:rPr>
              <a:t> </a:t>
            </a:r>
            <a:r>
              <a:rPr lang="en-US" sz="2800" b="1" dirty="0" err="1">
                <a:solidFill>
                  <a:schemeClr val="bg1"/>
                </a:solidFill>
                <a:cs typeface="Times New Roman" charset="0"/>
              </a:rPr>
              <a:t>nào</a:t>
            </a:r>
            <a:r>
              <a:rPr lang="en-US" sz="2800" b="1" dirty="0">
                <a:solidFill>
                  <a:schemeClr val="bg1"/>
                </a:solidFill>
                <a:cs typeface="Times New Roman" charset="0"/>
              </a:rPr>
              <a:t>?</a:t>
            </a:r>
          </a:p>
        </p:txBody>
      </p:sp>
      <p:pic>
        <p:nvPicPr>
          <p:cNvPr id="4" name="Picture 2" descr="Nghệ Thuật Bán Hàng Bằng Cách Đặt Câu Hỏi - Shop Bánh Âu T&amp;T"/>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46156" y="2305050"/>
            <a:ext cx="4482244" cy="3505200"/>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4"/>
          <p:cNvSpPr/>
          <p:nvPr/>
        </p:nvSpPr>
        <p:spPr>
          <a:xfrm>
            <a:off x="307650" y="4552146"/>
            <a:ext cx="5468815" cy="954107"/>
          </a:xfrm>
          <a:prstGeom prst="rect">
            <a:avLst/>
          </a:prstGeom>
        </p:spPr>
        <p:txBody>
          <a:bodyPr wrap="square">
            <a:spAutoFit/>
          </a:bodyPr>
          <a:lstStyle/>
          <a:p>
            <a:pPr algn="ctr"/>
            <a:r>
              <a:rPr lang="en-US" sz="2800" dirty="0" err="1">
                <a:solidFill>
                  <a:srgbClr val="000099"/>
                </a:solidFill>
              </a:rPr>
              <a:t>Khoảng</a:t>
            </a:r>
            <a:r>
              <a:rPr lang="en-US" sz="2800" dirty="0">
                <a:solidFill>
                  <a:srgbClr val="000099"/>
                </a:solidFill>
              </a:rPr>
              <a:t> </a:t>
            </a:r>
            <a:r>
              <a:rPr lang="en-US" sz="2800" dirty="0" err="1">
                <a:solidFill>
                  <a:srgbClr val="000099"/>
                </a:solidFill>
              </a:rPr>
              <a:t>thế</a:t>
            </a:r>
            <a:r>
              <a:rPr lang="en-US" sz="2800" dirty="0">
                <a:solidFill>
                  <a:srgbClr val="000099"/>
                </a:solidFill>
              </a:rPr>
              <a:t> </a:t>
            </a:r>
            <a:r>
              <a:rPr lang="en-US" sz="2800" dirty="0" err="1">
                <a:solidFill>
                  <a:srgbClr val="000099"/>
                </a:solidFill>
              </a:rPr>
              <a:t>kỷ</a:t>
            </a:r>
            <a:r>
              <a:rPr lang="en-US" sz="2800" dirty="0">
                <a:solidFill>
                  <a:srgbClr val="000099"/>
                </a:solidFill>
              </a:rPr>
              <a:t> </a:t>
            </a:r>
            <a:r>
              <a:rPr lang="en-US" sz="2800" dirty="0" err="1">
                <a:solidFill>
                  <a:srgbClr val="000099"/>
                </a:solidFill>
              </a:rPr>
              <a:t>thứ</a:t>
            </a:r>
            <a:r>
              <a:rPr lang="en-US" sz="2800" dirty="0">
                <a:solidFill>
                  <a:srgbClr val="000099"/>
                </a:solidFill>
              </a:rPr>
              <a:t> </a:t>
            </a:r>
            <a:r>
              <a:rPr lang="en-US" sz="2800" dirty="0">
                <a:solidFill>
                  <a:srgbClr val="FF0000"/>
                </a:solidFill>
              </a:rPr>
              <a:t>VIII</a:t>
            </a:r>
            <a:r>
              <a:rPr lang="en-US" sz="2800" dirty="0">
                <a:solidFill>
                  <a:srgbClr val="000099"/>
                </a:solidFill>
              </a:rPr>
              <a:t> </a:t>
            </a:r>
            <a:r>
              <a:rPr lang="en-US" sz="2800" dirty="0" err="1">
                <a:solidFill>
                  <a:srgbClr val="000099"/>
                </a:solidFill>
              </a:rPr>
              <a:t>đến</a:t>
            </a:r>
            <a:r>
              <a:rPr lang="en-US" sz="2800" dirty="0">
                <a:solidFill>
                  <a:srgbClr val="000099"/>
                </a:solidFill>
              </a:rPr>
              <a:t> </a:t>
            </a:r>
            <a:r>
              <a:rPr lang="en-US" sz="2800" dirty="0" err="1">
                <a:solidFill>
                  <a:srgbClr val="000099"/>
                </a:solidFill>
              </a:rPr>
              <a:t>thế</a:t>
            </a:r>
            <a:endParaRPr lang="en-US" sz="2800" dirty="0">
              <a:solidFill>
                <a:srgbClr val="000099"/>
              </a:solidFill>
            </a:endParaRPr>
          </a:p>
          <a:p>
            <a:pPr algn="ctr"/>
            <a:r>
              <a:rPr lang="en-US" sz="2800" dirty="0" err="1">
                <a:solidFill>
                  <a:srgbClr val="000099"/>
                </a:solidFill>
              </a:rPr>
              <a:t>kỷ</a:t>
            </a:r>
            <a:r>
              <a:rPr lang="en-US" sz="2800" dirty="0">
                <a:solidFill>
                  <a:srgbClr val="000099"/>
                </a:solidFill>
              </a:rPr>
              <a:t> </a:t>
            </a:r>
            <a:r>
              <a:rPr lang="en-US" sz="2800" dirty="0" err="1">
                <a:solidFill>
                  <a:srgbClr val="000099"/>
                </a:solidFill>
              </a:rPr>
              <a:t>thứ</a:t>
            </a:r>
            <a:r>
              <a:rPr lang="en-US" sz="2800" dirty="0">
                <a:solidFill>
                  <a:srgbClr val="000099"/>
                </a:solidFill>
              </a:rPr>
              <a:t> </a:t>
            </a:r>
            <a:r>
              <a:rPr lang="en-US" sz="2800" dirty="0">
                <a:solidFill>
                  <a:srgbClr val="FF0000"/>
                </a:solidFill>
              </a:rPr>
              <a:t>VI </a:t>
            </a:r>
            <a:r>
              <a:rPr lang="en-US" sz="2800" dirty="0">
                <a:solidFill>
                  <a:srgbClr val="000099"/>
                </a:solidFill>
              </a:rPr>
              <a:t>(</a:t>
            </a:r>
            <a:r>
              <a:rPr lang="en-US" sz="2800" dirty="0" err="1">
                <a:solidFill>
                  <a:srgbClr val="000099"/>
                </a:solidFill>
              </a:rPr>
              <a:t>TrCN</a:t>
            </a:r>
            <a:r>
              <a:rPr lang="en-US" sz="2800" dirty="0">
                <a:solidFill>
                  <a:srgbClr val="000099"/>
                </a:solidFill>
              </a:rPr>
              <a:t>)</a:t>
            </a:r>
          </a:p>
        </p:txBody>
      </p:sp>
      <p:sp>
        <p:nvSpPr>
          <p:cNvPr id="9" name="Rectangle 1">
            <a:extLst>
              <a:ext uri="{FF2B5EF4-FFF2-40B4-BE49-F238E27FC236}">
                <a16:creationId xmlns:a16="http://schemas.microsoft.com/office/drawing/2014/main" id="{E3E3EB5D-C7E9-46CE-9FF3-BFBE182BE1ED}"/>
              </a:ext>
            </a:extLst>
          </p:cNvPr>
          <p:cNvSpPr>
            <a:spLocks noChangeArrowheads="1"/>
          </p:cNvSpPr>
          <p:nvPr/>
        </p:nvSpPr>
        <p:spPr bwMode="auto">
          <a:xfrm>
            <a:off x="3192191" y="1392988"/>
            <a:ext cx="429476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2800" b="1" dirty="0">
                <a:solidFill>
                  <a:srgbClr val="000000"/>
                </a:solidFill>
                <a:cs typeface="Times New Roman" charset="0"/>
              </a:rPr>
              <a:t>1. </a:t>
            </a:r>
            <a:r>
              <a:rPr lang="en-US" sz="2800" b="1" dirty="0" err="1">
                <a:solidFill>
                  <a:srgbClr val="000000"/>
                </a:solidFill>
                <a:cs typeface="Times New Roman" charset="0"/>
              </a:rPr>
              <a:t>Khái</a:t>
            </a:r>
            <a:r>
              <a:rPr lang="en-US" sz="2800" b="1" dirty="0">
                <a:solidFill>
                  <a:srgbClr val="000000"/>
                </a:solidFill>
                <a:cs typeface="Times New Roman" charset="0"/>
              </a:rPr>
              <a:t> </a:t>
            </a:r>
            <a:r>
              <a:rPr lang="en-US" sz="2800" b="1" dirty="0" err="1">
                <a:solidFill>
                  <a:srgbClr val="000000"/>
                </a:solidFill>
                <a:cs typeface="Times New Roman" charset="0"/>
              </a:rPr>
              <a:t>lược</a:t>
            </a:r>
            <a:r>
              <a:rPr lang="en-US" sz="2800" b="1" dirty="0">
                <a:solidFill>
                  <a:srgbClr val="000000"/>
                </a:solidFill>
                <a:cs typeface="Times New Roman" charset="0"/>
              </a:rPr>
              <a:t> </a:t>
            </a:r>
            <a:r>
              <a:rPr lang="en-US" sz="2800" b="1" dirty="0" err="1">
                <a:solidFill>
                  <a:srgbClr val="000000"/>
                </a:solidFill>
                <a:cs typeface="Times New Roman" charset="0"/>
              </a:rPr>
              <a:t>về</a:t>
            </a:r>
            <a:r>
              <a:rPr lang="en-US" sz="2800" b="1" dirty="0">
                <a:solidFill>
                  <a:srgbClr val="000000"/>
                </a:solidFill>
                <a:cs typeface="Times New Roman" charset="0"/>
              </a:rPr>
              <a:t> </a:t>
            </a:r>
            <a:r>
              <a:rPr lang="en-US" sz="2800" b="1" dirty="0" err="1">
                <a:solidFill>
                  <a:srgbClr val="000000"/>
                </a:solidFill>
                <a:cs typeface="Times New Roman" charset="0"/>
              </a:rPr>
              <a:t>triết</a:t>
            </a:r>
            <a:r>
              <a:rPr lang="en-US" sz="2800" b="1" dirty="0">
                <a:solidFill>
                  <a:srgbClr val="000000"/>
                </a:solidFill>
                <a:cs typeface="Times New Roman" charset="0"/>
              </a:rPr>
              <a:t> học</a:t>
            </a:r>
          </a:p>
        </p:txBody>
      </p:sp>
      <p:pic>
        <p:nvPicPr>
          <p:cNvPr id="10"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9735656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p:cTn id="7" dur="1000" fill="hold"/>
                                        <p:tgtEl>
                                          <p:spTgt spid="9"/>
                                        </p:tgtEl>
                                        <p:attrNameLst>
                                          <p:attrName>ppt_w</p:attrName>
                                        </p:attrNameLst>
                                      </p:cBhvr>
                                      <p:tavLst>
                                        <p:tav tm="0">
                                          <p:val>
                                            <p:fltVal val="0"/>
                                          </p:val>
                                        </p:tav>
                                        <p:tav tm="100000">
                                          <p:val>
                                            <p:strVal val="#ppt_w"/>
                                          </p:val>
                                        </p:tav>
                                      </p:tavLst>
                                    </p:anim>
                                    <p:anim calcmode="lin" valueType="num">
                                      <p:cBhvr>
                                        <p:cTn id="8" dur="1000" fill="hold"/>
                                        <p:tgtEl>
                                          <p:spTgt spid="9"/>
                                        </p:tgtEl>
                                        <p:attrNameLst>
                                          <p:attrName>ppt_h</p:attrName>
                                        </p:attrNameLst>
                                      </p:cBhvr>
                                      <p:tavLst>
                                        <p:tav tm="0">
                                          <p:val>
                                            <p:fltVal val="0"/>
                                          </p:val>
                                        </p:tav>
                                        <p:tav tm="100000">
                                          <p:val>
                                            <p:strVal val="#ppt_h"/>
                                          </p:val>
                                        </p:tav>
                                      </p:tavLst>
                                    </p:anim>
                                    <p:anim calcmode="lin" valueType="num">
                                      <p:cBhvr>
                                        <p:cTn id="9" dur="1000" fill="hold"/>
                                        <p:tgtEl>
                                          <p:spTgt spid="9"/>
                                        </p:tgtEl>
                                        <p:attrNameLst>
                                          <p:attrName>style.rotation</p:attrName>
                                        </p:attrNameLst>
                                      </p:cBhvr>
                                      <p:tavLst>
                                        <p:tav tm="0">
                                          <p:val>
                                            <p:fltVal val="90"/>
                                          </p:val>
                                        </p:tav>
                                        <p:tav tm="100000">
                                          <p:val>
                                            <p:fltVal val="0"/>
                                          </p:val>
                                        </p:tav>
                                      </p:tavLst>
                                    </p:anim>
                                    <p:animEffect transition="in" filter="fade">
                                      <p:cBhvr>
                                        <p:cTn id="10" dur="1000"/>
                                        <p:tgtEl>
                                          <p:spTgt spid="9"/>
                                        </p:tgtEl>
                                      </p:cBhvr>
                                    </p:animEffect>
                                  </p:childTnLst>
                                </p:cTn>
                              </p:par>
                            </p:childTnLst>
                          </p:cTn>
                        </p:par>
                      </p:childTnLst>
                    </p:cTn>
                  </p:par>
                  <p:par>
                    <p:cTn id="11" fill="hold">
                      <p:stCondLst>
                        <p:cond delay="indefinite"/>
                      </p:stCondLst>
                      <p:childTnLst>
                        <p:par>
                          <p:cTn id="12" fill="hold">
                            <p:stCondLst>
                              <p:cond delay="0"/>
                            </p:stCondLst>
                            <p:childTnLst>
                              <p:par>
                                <p:cTn id="13" presetID="6" presetClass="entr" presetSubtype="16" fill="hold" nodeType="click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circle(in)">
                                      <p:cBhvr>
                                        <p:cTn id="15" dur="2000"/>
                                        <p:tgtEl>
                                          <p:spTgt spid="4"/>
                                        </p:tgtEl>
                                      </p:cBhvr>
                                    </p:animEffect>
                                  </p:childTnLst>
                                </p:cTn>
                              </p:par>
                            </p:childTnLst>
                          </p:cTn>
                        </p:par>
                      </p:childTnLst>
                    </p:cTn>
                  </p:par>
                  <p:par>
                    <p:cTn id="16" fill="hold">
                      <p:stCondLst>
                        <p:cond delay="indefinite"/>
                      </p:stCondLst>
                      <p:childTnLst>
                        <p:par>
                          <p:cTn id="17" fill="hold">
                            <p:stCondLst>
                              <p:cond delay="0"/>
                            </p:stCondLst>
                            <p:childTnLst>
                              <p:par>
                                <p:cTn id="18" presetID="53" presetClass="entr" presetSubtype="16" fill="hold" grpId="0" nodeType="clickEffect">
                                  <p:stCondLst>
                                    <p:cond delay="0"/>
                                  </p:stCondLst>
                                  <p:childTnLst>
                                    <p:set>
                                      <p:cBhvr>
                                        <p:cTn id="19" dur="1" fill="hold">
                                          <p:stCondLst>
                                            <p:cond delay="0"/>
                                          </p:stCondLst>
                                        </p:cTn>
                                        <p:tgtEl>
                                          <p:spTgt spid="3"/>
                                        </p:tgtEl>
                                        <p:attrNameLst>
                                          <p:attrName>style.visibility</p:attrName>
                                        </p:attrNameLst>
                                      </p:cBhvr>
                                      <p:to>
                                        <p:strVal val="visible"/>
                                      </p:to>
                                    </p:set>
                                    <p:anim calcmode="lin" valueType="num">
                                      <p:cBhvr>
                                        <p:cTn id="20" dur="500" fill="hold"/>
                                        <p:tgtEl>
                                          <p:spTgt spid="3"/>
                                        </p:tgtEl>
                                        <p:attrNameLst>
                                          <p:attrName>ppt_w</p:attrName>
                                        </p:attrNameLst>
                                      </p:cBhvr>
                                      <p:tavLst>
                                        <p:tav tm="0">
                                          <p:val>
                                            <p:fltVal val="0"/>
                                          </p:val>
                                        </p:tav>
                                        <p:tav tm="100000">
                                          <p:val>
                                            <p:strVal val="#ppt_w"/>
                                          </p:val>
                                        </p:tav>
                                      </p:tavLst>
                                    </p:anim>
                                    <p:anim calcmode="lin" valueType="num">
                                      <p:cBhvr>
                                        <p:cTn id="21" dur="500" fill="hold"/>
                                        <p:tgtEl>
                                          <p:spTgt spid="3"/>
                                        </p:tgtEl>
                                        <p:attrNameLst>
                                          <p:attrName>ppt_h</p:attrName>
                                        </p:attrNameLst>
                                      </p:cBhvr>
                                      <p:tavLst>
                                        <p:tav tm="0">
                                          <p:val>
                                            <p:fltVal val="0"/>
                                          </p:val>
                                        </p:tav>
                                        <p:tav tm="100000">
                                          <p:val>
                                            <p:strVal val="#ppt_h"/>
                                          </p:val>
                                        </p:tav>
                                      </p:tavLst>
                                    </p:anim>
                                    <p:animEffect transition="in" filter="fade">
                                      <p:cBhvr>
                                        <p:cTn id="22" dur="500"/>
                                        <p:tgtEl>
                                          <p:spTgt spid="3"/>
                                        </p:tgtEl>
                                      </p:cBhvr>
                                    </p:animEffect>
                                  </p:childTnLst>
                                </p:cTn>
                              </p:par>
                            </p:childTnLst>
                          </p:cTn>
                        </p:par>
                      </p:childTnLst>
                    </p:cTn>
                  </p:par>
                  <p:par>
                    <p:cTn id="23" fill="hold">
                      <p:stCondLst>
                        <p:cond delay="indefinite"/>
                      </p:stCondLst>
                      <p:childTnLst>
                        <p:par>
                          <p:cTn id="24" fill="hold">
                            <p:stCondLst>
                              <p:cond delay="0"/>
                            </p:stCondLst>
                            <p:childTnLst>
                              <p:par>
                                <p:cTn id="25" presetID="21" presetClass="entr" presetSubtype="1" fill="hold" grpId="0" nodeType="click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wheel(1)">
                                      <p:cBhvr>
                                        <p:cTn id="27" dur="2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5" grpId="0"/>
      <p:bldP spid="9"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9810" name="Picture 2" descr="Hướng dẫn cách làm mẫu Powerpoint đẹp cực kỳ đơn giản trên điện thoại"/>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45910" y="4295774"/>
            <a:ext cx="4572000" cy="2562226"/>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1"/>
          <p:cNvSpPr>
            <a:spLocks noChangeArrowheads="1"/>
          </p:cNvSpPr>
          <p:nvPr/>
        </p:nvSpPr>
        <p:spPr bwMode="auto">
          <a:xfrm>
            <a:off x="3525655" y="1310027"/>
            <a:ext cx="429476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2800" b="1" dirty="0">
                <a:solidFill>
                  <a:srgbClr val="000000"/>
                </a:solidFill>
                <a:cs typeface="Times New Roman" charset="0"/>
              </a:rPr>
              <a:t>1. </a:t>
            </a:r>
            <a:r>
              <a:rPr lang="en-US" sz="2800" b="1" dirty="0" err="1">
                <a:solidFill>
                  <a:srgbClr val="000000"/>
                </a:solidFill>
                <a:cs typeface="Times New Roman" charset="0"/>
              </a:rPr>
              <a:t>Khái</a:t>
            </a:r>
            <a:r>
              <a:rPr lang="en-US" sz="2800" b="1" dirty="0">
                <a:solidFill>
                  <a:srgbClr val="000000"/>
                </a:solidFill>
                <a:cs typeface="Times New Roman" charset="0"/>
              </a:rPr>
              <a:t> </a:t>
            </a:r>
            <a:r>
              <a:rPr lang="en-US" sz="2800" b="1" dirty="0" err="1">
                <a:solidFill>
                  <a:srgbClr val="000000"/>
                </a:solidFill>
                <a:cs typeface="Times New Roman" charset="0"/>
              </a:rPr>
              <a:t>lược</a:t>
            </a:r>
            <a:r>
              <a:rPr lang="en-US" sz="2800" b="1" dirty="0">
                <a:solidFill>
                  <a:srgbClr val="000000"/>
                </a:solidFill>
                <a:cs typeface="Times New Roman" charset="0"/>
              </a:rPr>
              <a:t> </a:t>
            </a:r>
            <a:r>
              <a:rPr lang="en-US" sz="2800" b="1" dirty="0" err="1">
                <a:solidFill>
                  <a:srgbClr val="000000"/>
                </a:solidFill>
                <a:cs typeface="Times New Roman" charset="0"/>
              </a:rPr>
              <a:t>về</a:t>
            </a:r>
            <a:r>
              <a:rPr lang="en-US" sz="2800" b="1" dirty="0">
                <a:solidFill>
                  <a:srgbClr val="000000"/>
                </a:solidFill>
                <a:cs typeface="Times New Roman" charset="0"/>
              </a:rPr>
              <a:t> </a:t>
            </a:r>
            <a:r>
              <a:rPr lang="en-US" sz="2800" b="1" dirty="0" err="1">
                <a:solidFill>
                  <a:srgbClr val="000000"/>
                </a:solidFill>
                <a:cs typeface="Times New Roman" charset="0"/>
              </a:rPr>
              <a:t>triết</a:t>
            </a:r>
            <a:r>
              <a:rPr lang="en-US" sz="2800" b="1" dirty="0">
                <a:solidFill>
                  <a:srgbClr val="000000"/>
                </a:solidFill>
                <a:cs typeface="Times New Roman" charset="0"/>
              </a:rPr>
              <a:t> học</a:t>
            </a:r>
          </a:p>
        </p:txBody>
      </p:sp>
      <p:sp>
        <p:nvSpPr>
          <p:cNvPr id="7" name="Up Ribbon 6"/>
          <p:cNvSpPr/>
          <p:nvPr/>
        </p:nvSpPr>
        <p:spPr>
          <a:xfrm>
            <a:off x="3525655" y="1962644"/>
            <a:ext cx="5167717" cy="1197934"/>
          </a:xfrm>
          <a:prstGeom prst="ribbon2">
            <a:avLst/>
          </a:prstGeom>
          <a:solidFill>
            <a:srgbClr val="0033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bg1"/>
                </a:solidFill>
                <a:cs typeface="Times New Roman" charset="0"/>
              </a:rPr>
              <a:t>a. </a:t>
            </a:r>
            <a:r>
              <a:rPr lang="en-US" sz="2400" b="1" dirty="0" err="1">
                <a:solidFill>
                  <a:schemeClr val="bg1"/>
                </a:solidFill>
                <a:cs typeface="Times New Roman" charset="0"/>
              </a:rPr>
              <a:t>Nguồn</a:t>
            </a:r>
            <a:r>
              <a:rPr lang="en-US" sz="2400" b="1" dirty="0">
                <a:solidFill>
                  <a:schemeClr val="bg1"/>
                </a:solidFill>
                <a:cs typeface="Times New Roman" charset="0"/>
              </a:rPr>
              <a:t> </a:t>
            </a:r>
            <a:r>
              <a:rPr lang="en-US" sz="2400" b="1" dirty="0" err="1">
                <a:solidFill>
                  <a:schemeClr val="bg1"/>
                </a:solidFill>
                <a:cs typeface="Times New Roman" charset="0"/>
              </a:rPr>
              <a:t>gốc</a:t>
            </a:r>
            <a:r>
              <a:rPr lang="en-US" sz="2400" b="1" dirty="0">
                <a:solidFill>
                  <a:schemeClr val="bg1"/>
                </a:solidFill>
                <a:cs typeface="Times New Roman" charset="0"/>
              </a:rPr>
              <a:t> </a:t>
            </a:r>
            <a:r>
              <a:rPr lang="en-US" sz="2400" b="1" dirty="0" err="1">
                <a:solidFill>
                  <a:schemeClr val="bg1"/>
                </a:solidFill>
                <a:cs typeface="Times New Roman" charset="0"/>
              </a:rPr>
              <a:t>của</a:t>
            </a:r>
            <a:r>
              <a:rPr lang="en-US" sz="2400" b="1" dirty="0">
                <a:solidFill>
                  <a:schemeClr val="bg1"/>
                </a:solidFill>
                <a:cs typeface="Times New Roman" charset="0"/>
              </a:rPr>
              <a:t> </a:t>
            </a:r>
            <a:r>
              <a:rPr lang="en-US" sz="2400" b="1" dirty="0" err="1">
                <a:solidFill>
                  <a:schemeClr val="bg1"/>
                </a:solidFill>
                <a:cs typeface="Times New Roman" charset="0"/>
              </a:rPr>
              <a:t>triết</a:t>
            </a:r>
            <a:r>
              <a:rPr lang="en-US" sz="2400" b="1" dirty="0">
                <a:solidFill>
                  <a:schemeClr val="bg1"/>
                </a:solidFill>
                <a:cs typeface="Times New Roman" charset="0"/>
              </a:rPr>
              <a:t> </a:t>
            </a:r>
            <a:r>
              <a:rPr lang="en-US" sz="2400" b="1" dirty="0" err="1">
                <a:solidFill>
                  <a:schemeClr val="bg1"/>
                </a:solidFill>
                <a:cs typeface="Times New Roman" charset="0"/>
              </a:rPr>
              <a:t>học</a:t>
            </a:r>
            <a:endParaRPr lang="en-US" sz="2400" b="1" dirty="0">
              <a:solidFill>
                <a:schemeClr val="bg1"/>
              </a:solidFill>
              <a:cs typeface="Times New Roman" charset="0"/>
            </a:endParaRPr>
          </a:p>
        </p:txBody>
      </p:sp>
      <p:sp>
        <p:nvSpPr>
          <p:cNvPr id="8" name="Rounded Rectangle 7"/>
          <p:cNvSpPr/>
          <p:nvPr/>
        </p:nvSpPr>
        <p:spPr>
          <a:xfrm>
            <a:off x="1476704" y="3261191"/>
            <a:ext cx="1828802" cy="872292"/>
          </a:xfrm>
          <a:prstGeom prst="roundRect">
            <a:avLst/>
          </a:prstGeom>
          <a:solidFill>
            <a:srgbClr val="FF0066"/>
          </a:solidFill>
          <a:ln>
            <a:solidFill>
              <a:schemeClr val="bg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r>
              <a:rPr lang="en-US" sz="2400" dirty="0" err="1">
                <a:solidFill>
                  <a:schemeClr val="bg1"/>
                </a:solidFill>
                <a:cs typeface="Times New Roman"/>
              </a:rPr>
              <a:t>Nguồn</a:t>
            </a:r>
            <a:r>
              <a:rPr lang="en-US" sz="2400" dirty="0">
                <a:solidFill>
                  <a:schemeClr val="bg1"/>
                </a:solidFill>
                <a:cs typeface="Times New Roman"/>
              </a:rPr>
              <a:t> </a:t>
            </a:r>
            <a:r>
              <a:rPr lang="en-US" sz="2400" dirty="0" err="1">
                <a:solidFill>
                  <a:schemeClr val="bg1"/>
                </a:solidFill>
                <a:cs typeface="Times New Roman"/>
              </a:rPr>
              <a:t>gốc</a:t>
            </a:r>
            <a:r>
              <a:rPr lang="en-US" sz="2400" dirty="0">
                <a:solidFill>
                  <a:schemeClr val="bg1"/>
                </a:solidFill>
                <a:cs typeface="Times New Roman"/>
              </a:rPr>
              <a:t> </a:t>
            </a:r>
          </a:p>
          <a:p>
            <a:pPr algn="ctr">
              <a:defRPr/>
            </a:pPr>
            <a:r>
              <a:rPr lang="en-US" sz="2400" dirty="0" err="1">
                <a:solidFill>
                  <a:schemeClr val="bg1"/>
                </a:solidFill>
                <a:cs typeface="Times New Roman"/>
              </a:rPr>
              <a:t>nhận</a:t>
            </a:r>
            <a:r>
              <a:rPr lang="en-US" sz="2400" dirty="0">
                <a:solidFill>
                  <a:schemeClr val="bg1"/>
                </a:solidFill>
                <a:cs typeface="Times New Roman"/>
              </a:rPr>
              <a:t> </a:t>
            </a:r>
            <a:r>
              <a:rPr lang="en-US" sz="2400" dirty="0" err="1">
                <a:solidFill>
                  <a:schemeClr val="bg1"/>
                </a:solidFill>
                <a:cs typeface="Times New Roman"/>
              </a:rPr>
              <a:t>thức</a:t>
            </a:r>
            <a:endParaRPr lang="en-US" sz="2400" dirty="0">
              <a:solidFill>
                <a:schemeClr val="bg1"/>
              </a:solidFill>
              <a:cs typeface="Times New Roman"/>
            </a:endParaRPr>
          </a:p>
        </p:txBody>
      </p:sp>
      <p:sp>
        <p:nvSpPr>
          <p:cNvPr id="9" name="Rounded Rectangle 8"/>
          <p:cNvSpPr/>
          <p:nvPr/>
        </p:nvSpPr>
        <p:spPr>
          <a:xfrm>
            <a:off x="9098615" y="3432256"/>
            <a:ext cx="1828802" cy="872292"/>
          </a:xfrm>
          <a:prstGeom prst="roundRect">
            <a:avLst/>
          </a:prstGeom>
          <a:solidFill>
            <a:srgbClr val="660066"/>
          </a:solidFill>
          <a:ln>
            <a:solidFill>
              <a:schemeClr val="bg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r>
              <a:rPr lang="en-US" sz="2400" dirty="0" err="1">
                <a:solidFill>
                  <a:schemeClr val="bg1"/>
                </a:solidFill>
                <a:cs typeface="Times New Roman"/>
              </a:rPr>
              <a:t>Nguồn</a:t>
            </a:r>
            <a:r>
              <a:rPr lang="en-US" sz="2400" dirty="0">
                <a:solidFill>
                  <a:schemeClr val="bg1"/>
                </a:solidFill>
                <a:cs typeface="Times New Roman"/>
              </a:rPr>
              <a:t> </a:t>
            </a:r>
            <a:r>
              <a:rPr lang="en-US" sz="2400" dirty="0" err="1">
                <a:solidFill>
                  <a:schemeClr val="bg1"/>
                </a:solidFill>
                <a:cs typeface="Times New Roman"/>
              </a:rPr>
              <a:t>gốc</a:t>
            </a:r>
            <a:endParaRPr lang="en-US" sz="2400" dirty="0">
              <a:solidFill>
                <a:schemeClr val="bg1"/>
              </a:solidFill>
              <a:cs typeface="Times New Roman"/>
            </a:endParaRPr>
          </a:p>
          <a:p>
            <a:pPr algn="ctr">
              <a:defRPr/>
            </a:pPr>
            <a:r>
              <a:rPr lang="en-US" sz="2400" dirty="0" err="1">
                <a:solidFill>
                  <a:schemeClr val="bg1"/>
                </a:solidFill>
                <a:cs typeface="Times New Roman"/>
              </a:rPr>
              <a:t>xã</a:t>
            </a:r>
            <a:r>
              <a:rPr lang="en-US" sz="2400" dirty="0">
                <a:solidFill>
                  <a:schemeClr val="bg1"/>
                </a:solidFill>
                <a:cs typeface="Times New Roman"/>
              </a:rPr>
              <a:t> </a:t>
            </a:r>
            <a:r>
              <a:rPr lang="en-US" sz="2400" dirty="0" err="1">
                <a:solidFill>
                  <a:schemeClr val="bg1"/>
                </a:solidFill>
                <a:cs typeface="Times New Roman"/>
              </a:rPr>
              <a:t>hội</a:t>
            </a:r>
            <a:endParaRPr lang="en-US" sz="2400" dirty="0">
              <a:solidFill>
                <a:schemeClr val="bg1"/>
              </a:solidFill>
              <a:cs typeface="Times New Roman"/>
            </a:endParaRPr>
          </a:p>
        </p:txBody>
      </p:sp>
      <p:sp>
        <p:nvSpPr>
          <p:cNvPr id="10" name="Rectangle 9"/>
          <p:cNvSpPr/>
          <p:nvPr/>
        </p:nvSpPr>
        <p:spPr>
          <a:xfrm>
            <a:off x="652141" y="4720129"/>
            <a:ext cx="3540648" cy="1509776"/>
          </a:xfrm>
          <a:prstGeom prst="rect">
            <a:avLst/>
          </a:prstGeom>
          <a:solidFill>
            <a:srgbClr val="009900"/>
          </a:solidFill>
          <a:ln>
            <a:solidFill>
              <a:schemeClr val="bg1"/>
            </a:solidFill>
          </a:ln>
        </p:spPr>
        <p:style>
          <a:lnRef idx="1">
            <a:schemeClr val="accent1"/>
          </a:lnRef>
          <a:fillRef idx="3">
            <a:schemeClr val="accent1"/>
          </a:fillRef>
          <a:effectRef idx="2">
            <a:schemeClr val="accent1"/>
          </a:effectRef>
          <a:fontRef idx="minor">
            <a:schemeClr val="lt1"/>
          </a:fontRef>
        </p:style>
        <p:txBody>
          <a:bodyPr anchor="ctr"/>
          <a:lstStyle/>
          <a:p>
            <a:pPr algn="ctr"/>
            <a:r>
              <a:rPr lang="en-US" sz="2000" dirty="0" err="1">
                <a:solidFill>
                  <a:schemeClr val="bg1"/>
                </a:solidFill>
              </a:rPr>
              <a:t>Năng</a:t>
            </a:r>
            <a:r>
              <a:rPr lang="en-US" sz="2000" dirty="0">
                <a:solidFill>
                  <a:schemeClr val="bg1"/>
                </a:solidFill>
              </a:rPr>
              <a:t> </a:t>
            </a:r>
            <a:r>
              <a:rPr lang="en-US" sz="2000" dirty="0" err="1">
                <a:solidFill>
                  <a:schemeClr val="bg1"/>
                </a:solidFill>
              </a:rPr>
              <a:t>lực</a:t>
            </a:r>
            <a:r>
              <a:rPr lang="en-US" sz="2000" dirty="0">
                <a:solidFill>
                  <a:schemeClr val="bg1"/>
                </a:solidFill>
              </a:rPr>
              <a:t> </a:t>
            </a:r>
            <a:r>
              <a:rPr lang="en-US" sz="2000" dirty="0" err="1">
                <a:solidFill>
                  <a:schemeClr val="bg1"/>
                </a:solidFill>
              </a:rPr>
              <a:t>tư</a:t>
            </a:r>
            <a:r>
              <a:rPr lang="en-US" sz="2000" dirty="0">
                <a:solidFill>
                  <a:schemeClr val="bg1"/>
                </a:solidFill>
              </a:rPr>
              <a:t> </a:t>
            </a:r>
            <a:r>
              <a:rPr lang="en-US" sz="2000" dirty="0" err="1">
                <a:solidFill>
                  <a:schemeClr val="bg1"/>
                </a:solidFill>
              </a:rPr>
              <a:t>duy</a:t>
            </a:r>
            <a:r>
              <a:rPr lang="en-US" sz="2000" dirty="0">
                <a:solidFill>
                  <a:schemeClr val="bg1"/>
                </a:solidFill>
              </a:rPr>
              <a:t> </a:t>
            </a:r>
            <a:r>
              <a:rPr lang="en-US" sz="2000" dirty="0" err="1">
                <a:solidFill>
                  <a:schemeClr val="bg1"/>
                </a:solidFill>
              </a:rPr>
              <a:t>trừu</a:t>
            </a:r>
            <a:r>
              <a:rPr lang="en-US" sz="2000" dirty="0">
                <a:solidFill>
                  <a:schemeClr val="bg1"/>
                </a:solidFill>
              </a:rPr>
              <a:t> </a:t>
            </a:r>
            <a:r>
              <a:rPr lang="en-US" sz="2000" dirty="0" err="1">
                <a:solidFill>
                  <a:schemeClr val="bg1"/>
                </a:solidFill>
              </a:rPr>
              <a:t>tượng</a:t>
            </a:r>
            <a:r>
              <a:rPr lang="en-US" sz="2000" dirty="0">
                <a:solidFill>
                  <a:schemeClr val="bg1"/>
                </a:solidFill>
              </a:rPr>
              <a:t> </a:t>
            </a:r>
            <a:r>
              <a:rPr lang="en-US" sz="2000" dirty="0" err="1">
                <a:solidFill>
                  <a:schemeClr val="bg1"/>
                </a:solidFill>
              </a:rPr>
              <a:t>của</a:t>
            </a:r>
            <a:r>
              <a:rPr lang="en-US" sz="2000" dirty="0">
                <a:solidFill>
                  <a:schemeClr val="bg1"/>
                </a:solidFill>
              </a:rPr>
              <a:t> con </a:t>
            </a:r>
            <a:r>
              <a:rPr lang="en-US" sz="2000" dirty="0" err="1">
                <a:solidFill>
                  <a:schemeClr val="bg1"/>
                </a:solidFill>
              </a:rPr>
              <a:t>người</a:t>
            </a:r>
            <a:r>
              <a:rPr lang="en-US" sz="2000" dirty="0">
                <a:solidFill>
                  <a:schemeClr val="bg1"/>
                </a:solidFill>
              </a:rPr>
              <a:t> </a:t>
            </a:r>
            <a:r>
              <a:rPr lang="en-US" sz="2000" dirty="0" err="1">
                <a:solidFill>
                  <a:schemeClr val="bg1"/>
                </a:solidFill>
              </a:rPr>
              <a:t>đạt</a:t>
            </a:r>
            <a:r>
              <a:rPr lang="en-US" sz="2000" dirty="0">
                <a:solidFill>
                  <a:schemeClr val="bg1"/>
                </a:solidFill>
              </a:rPr>
              <a:t> </a:t>
            </a:r>
            <a:r>
              <a:rPr lang="en-US" sz="2000" dirty="0" err="1">
                <a:solidFill>
                  <a:schemeClr val="bg1"/>
                </a:solidFill>
              </a:rPr>
              <a:t>đến</a:t>
            </a:r>
            <a:r>
              <a:rPr lang="en-US" sz="2000" dirty="0">
                <a:solidFill>
                  <a:schemeClr val="bg1"/>
                </a:solidFill>
              </a:rPr>
              <a:t> </a:t>
            </a:r>
            <a:r>
              <a:rPr lang="en-US" sz="2000" dirty="0" err="1">
                <a:solidFill>
                  <a:schemeClr val="bg1"/>
                </a:solidFill>
              </a:rPr>
              <a:t>trình</a:t>
            </a:r>
            <a:r>
              <a:rPr lang="en-US" sz="2000" dirty="0">
                <a:solidFill>
                  <a:schemeClr val="bg1"/>
                </a:solidFill>
              </a:rPr>
              <a:t> </a:t>
            </a:r>
            <a:r>
              <a:rPr lang="en-US" sz="2000" dirty="0" err="1">
                <a:solidFill>
                  <a:schemeClr val="bg1"/>
                </a:solidFill>
              </a:rPr>
              <a:t>đô</a:t>
            </a:r>
            <a:r>
              <a:rPr lang="en-US" sz="2000" dirty="0">
                <a:solidFill>
                  <a:schemeClr val="bg1"/>
                </a:solidFill>
              </a:rPr>
              <a:t>̣ </a:t>
            </a:r>
            <a:r>
              <a:rPr lang="en-US" sz="2000" dirty="0" err="1">
                <a:solidFill>
                  <a:schemeClr val="bg1"/>
                </a:solidFill>
              </a:rPr>
              <a:t>nhất</a:t>
            </a:r>
            <a:r>
              <a:rPr lang="en-US" sz="2000" dirty="0">
                <a:solidFill>
                  <a:schemeClr val="bg1"/>
                </a:solidFill>
              </a:rPr>
              <a:t> </a:t>
            </a:r>
            <a:r>
              <a:rPr lang="en-US" sz="2000" dirty="0" err="1">
                <a:solidFill>
                  <a:schemeClr val="bg1"/>
                </a:solidFill>
              </a:rPr>
              <a:t>định</a:t>
            </a:r>
            <a:r>
              <a:rPr lang="en-US" sz="2000" dirty="0">
                <a:solidFill>
                  <a:schemeClr val="bg1"/>
                </a:solidFill>
              </a:rPr>
              <a:t>.</a:t>
            </a:r>
            <a:endParaRPr lang="en-US" sz="2000" dirty="0">
              <a:solidFill>
                <a:schemeClr val="bg1"/>
              </a:solidFill>
              <a:cs typeface="Times New Roman" charset="0"/>
            </a:endParaRPr>
          </a:p>
        </p:txBody>
      </p:sp>
      <p:sp>
        <p:nvSpPr>
          <p:cNvPr id="11" name="Rectangle 10"/>
          <p:cNvSpPr/>
          <p:nvPr/>
        </p:nvSpPr>
        <p:spPr>
          <a:xfrm>
            <a:off x="8517910" y="4872141"/>
            <a:ext cx="3164486" cy="1409492"/>
          </a:xfrm>
          <a:prstGeom prst="rect">
            <a:avLst/>
          </a:prstGeom>
          <a:solidFill>
            <a:srgbClr val="996633"/>
          </a:solidFill>
          <a:ln>
            <a:solidFill>
              <a:schemeClr val="bg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r>
              <a:rPr lang="en-US" sz="2000" dirty="0" err="1">
                <a:solidFill>
                  <a:schemeClr val="bg1"/>
                </a:solidFill>
                <a:cs typeface="Times New Roman"/>
              </a:rPr>
              <a:t>Sự</a:t>
            </a:r>
            <a:r>
              <a:rPr lang="en-US" sz="2000" dirty="0">
                <a:solidFill>
                  <a:schemeClr val="bg1"/>
                </a:solidFill>
                <a:cs typeface="Times New Roman"/>
              </a:rPr>
              <a:t> </a:t>
            </a:r>
            <a:r>
              <a:rPr lang="en-US" sz="2000" dirty="0" err="1">
                <a:solidFill>
                  <a:schemeClr val="bg1"/>
                </a:solidFill>
                <a:cs typeface="Times New Roman"/>
              </a:rPr>
              <a:t>phân</a:t>
            </a:r>
            <a:r>
              <a:rPr lang="en-US" sz="2000" dirty="0">
                <a:solidFill>
                  <a:schemeClr val="bg1"/>
                </a:solidFill>
                <a:cs typeface="Times New Roman"/>
              </a:rPr>
              <a:t> </a:t>
            </a:r>
            <a:r>
              <a:rPr lang="en-US" sz="2000" dirty="0" err="1">
                <a:solidFill>
                  <a:schemeClr val="bg1"/>
                </a:solidFill>
                <a:cs typeface="Times New Roman"/>
              </a:rPr>
              <a:t>công</a:t>
            </a:r>
            <a:r>
              <a:rPr lang="en-US" sz="2000" dirty="0">
                <a:solidFill>
                  <a:schemeClr val="bg1"/>
                </a:solidFill>
                <a:cs typeface="Times New Roman"/>
              </a:rPr>
              <a:t> </a:t>
            </a:r>
            <a:r>
              <a:rPr lang="en-US" sz="2000" dirty="0" err="1">
                <a:solidFill>
                  <a:schemeClr val="bg1"/>
                </a:solidFill>
                <a:cs typeface="Times New Roman"/>
              </a:rPr>
              <a:t>lao</a:t>
            </a:r>
            <a:r>
              <a:rPr lang="en-US" sz="2000" dirty="0">
                <a:solidFill>
                  <a:schemeClr val="bg1"/>
                </a:solidFill>
                <a:cs typeface="Times New Roman"/>
              </a:rPr>
              <a:t> </a:t>
            </a:r>
            <a:r>
              <a:rPr lang="en-US" sz="2000" dirty="0" err="1">
                <a:solidFill>
                  <a:schemeClr val="bg1"/>
                </a:solidFill>
                <a:cs typeface="Times New Roman"/>
              </a:rPr>
              <a:t>động</a:t>
            </a:r>
            <a:r>
              <a:rPr lang="en-US" sz="2000" dirty="0">
                <a:solidFill>
                  <a:schemeClr val="bg1"/>
                </a:solidFill>
                <a:cs typeface="Times New Roman"/>
              </a:rPr>
              <a:t> </a:t>
            </a:r>
            <a:r>
              <a:rPr lang="en-US" sz="2000" dirty="0" err="1">
                <a:solidFill>
                  <a:schemeClr val="bg1"/>
                </a:solidFill>
                <a:cs typeface="Times New Roman"/>
              </a:rPr>
              <a:t>xã</a:t>
            </a:r>
            <a:r>
              <a:rPr lang="en-US" sz="2000" dirty="0">
                <a:solidFill>
                  <a:schemeClr val="bg1"/>
                </a:solidFill>
                <a:cs typeface="Times New Roman"/>
              </a:rPr>
              <a:t> </a:t>
            </a:r>
            <a:r>
              <a:rPr lang="en-US" sz="2000" dirty="0" err="1">
                <a:solidFill>
                  <a:schemeClr val="bg1"/>
                </a:solidFill>
                <a:cs typeface="Times New Roman"/>
              </a:rPr>
              <a:t>hội</a:t>
            </a:r>
            <a:r>
              <a:rPr lang="en-US" sz="2000" dirty="0">
                <a:solidFill>
                  <a:schemeClr val="bg1"/>
                </a:solidFill>
                <a:cs typeface="Times New Roman"/>
              </a:rPr>
              <a:t> </a:t>
            </a:r>
            <a:r>
              <a:rPr lang="en-US" sz="2000" dirty="0" err="1">
                <a:solidFill>
                  <a:schemeClr val="bg1"/>
                </a:solidFill>
                <a:cs typeface="Times New Roman"/>
              </a:rPr>
              <a:t>và</a:t>
            </a:r>
            <a:r>
              <a:rPr lang="en-US" sz="2000" dirty="0">
                <a:solidFill>
                  <a:schemeClr val="bg1"/>
                </a:solidFill>
                <a:cs typeface="Times New Roman"/>
              </a:rPr>
              <a:t> </a:t>
            </a:r>
            <a:r>
              <a:rPr lang="en-US" sz="2000" dirty="0" err="1">
                <a:solidFill>
                  <a:schemeClr val="bg1"/>
                </a:solidFill>
                <a:cs typeface="Times New Roman"/>
              </a:rPr>
              <a:t>sự</a:t>
            </a:r>
            <a:r>
              <a:rPr lang="en-US" sz="2000" dirty="0">
                <a:solidFill>
                  <a:schemeClr val="bg1"/>
                </a:solidFill>
                <a:cs typeface="Times New Roman"/>
              </a:rPr>
              <a:t> </a:t>
            </a:r>
            <a:r>
              <a:rPr lang="en-US" sz="2000" dirty="0" err="1">
                <a:solidFill>
                  <a:schemeClr val="bg1"/>
                </a:solidFill>
                <a:cs typeface="Times New Roman"/>
              </a:rPr>
              <a:t>xuất</a:t>
            </a:r>
            <a:r>
              <a:rPr lang="en-US" sz="2000" dirty="0">
                <a:solidFill>
                  <a:schemeClr val="bg1"/>
                </a:solidFill>
                <a:cs typeface="Times New Roman"/>
              </a:rPr>
              <a:t> </a:t>
            </a:r>
            <a:r>
              <a:rPr lang="en-US" sz="2000" dirty="0" err="1">
                <a:solidFill>
                  <a:schemeClr val="bg1"/>
                </a:solidFill>
                <a:cs typeface="Times New Roman"/>
              </a:rPr>
              <a:t>hiện</a:t>
            </a:r>
            <a:r>
              <a:rPr lang="en-US" sz="2000" dirty="0">
                <a:solidFill>
                  <a:schemeClr val="bg1"/>
                </a:solidFill>
                <a:cs typeface="Times New Roman"/>
              </a:rPr>
              <a:t> </a:t>
            </a:r>
            <a:r>
              <a:rPr lang="en-US" sz="2000" dirty="0" err="1">
                <a:solidFill>
                  <a:schemeClr val="bg1"/>
                </a:solidFill>
                <a:cs typeface="Times New Roman"/>
              </a:rPr>
              <a:t>của</a:t>
            </a:r>
            <a:r>
              <a:rPr lang="en-US" sz="2000" dirty="0">
                <a:solidFill>
                  <a:schemeClr val="bg1"/>
                </a:solidFill>
                <a:cs typeface="Times New Roman"/>
              </a:rPr>
              <a:t> </a:t>
            </a:r>
            <a:r>
              <a:rPr lang="en-US" sz="2000" dirty="0" err="1">
                <a:solidFill>
                  <a:schemeClr val="bg1"/>
                </a:solidFill>
                <a:cs typeface="Times New Roman"/>
              </a:rPr>
              <a:t>giai</a:t>
            </a:r>
            <a:r>
              <a:rPr lang="en-US" sz="2000" dirty="0">
                <a:solidFill>
                  <a:schemeClr val="bg1"/>
                </a:solidFill>
                <a:cs typeface="Times New Roman"/>
              </a:rPr>
              <a:t> </a:t>
            </a:r>
            <a:r>
              <a:rPr lang="en-US" sz="2000" dirty="0" err="1">
                <a:solidFill>
                  <a:schemeClr val="bg1"/>
                </a:solidFill>
                <a:cs typeface="Times New Roman"/>
              </a:rPr>
              <a:t>cấp</a:t>
            </a:r>
            <a:r>
              <a:rPr lang="en-US" sz="2000" dirty="0">
                <a:solidFill>
                  <a:schemeClr val="bg1"/>
                </a:solidFill>
                <a:cs typeface="Times New Roman"/>
              </a:rPr>
              <a:t>, </a:t>
            </a:r>
            <a:r>
              <a:rPr lang="en-US" sz="2000" dirty="0" err="1">
                <a:solidFill>
                  <a:schemeClr val="bg1"/>
                </a:solidFill>
                <a:cs typeface="Times New Roman"/>
              </a:rPr>
              <a:t>Nhà</a:t>
            </a:r>
            <a:r>
              <a:rPr lang="en-US" sz="2000" dirty="0">
                <a:solidFill>
                  <a:schemeClr val="bg1"/>
                </a:solidFill>
                <a:cs typeface="Times New Roman"/>
              </a:rPr>
              <a:t> </a:t>
            </a:r>
            <a:r>
              <a:rPr lang="en-US" sz="2000" dirty="0" err="1">
                <a:solidFill>
                  <a:schemeClr val="bg1"/>
                </a:solidFill>
                <a:cs typeface="Times New Roman"/>
              </a:rPr>
              <a:t>nước</a:t>
            </a:r>
            <a:endParaRPr lang="en-US" sz="2000" dirty="0">
              <a:solidFill>
                <a:schemeClr val="bg1"/>
              </a:solidFill>
              <a:cs typeface="Times New Roman"/>
            </a:endParaRPr>
          </a:p>
        </p:txBody>
      </p:sp>
      <p:cxnSp>
        <p:nvCxnSpPr>
          <p:cNvPr id="12" name="Straight Arrow Connector 11"/>
          <p:cNvCxnSpPr>
            <a:cxnSpLocks/>
            <a:stCxn id="7" idx="2"/>
            <a:endCxn id="8" idx="0"/>
          </p:cNvCxnSpPr>
          <p:nvPr/>
        </p:nvCxnSpPr>
        <p:spPr>
          <a:xfrm flipH="1">
            <a:off x="2391105" y="2960918"/>
            <a:ext cx="3718409" cy="300273"/>
          </a:xfrm>
          <a:prstGeom prst="straightConnector1">
            <a:avLst/>
          </a:prstGeom>
          <a:ln>
            <a:solidFill>
              <a:srgbClr val="008000"/>
            </a:solidFill>
            <a:tailEnd type="triangle"/>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a:cxnSpLocks/>
            <a:stCxn id="7" idx="2"/>
            <a:endCxn id="9" idx="0"/>
          </p:cNvCxnSpPr>
          <p:nvPr/>
        </p:nvCxnSpPr>
        <p:spPr>
          <a:xfrm>
            <a:off x="6109514" y="2960918"/>
            <a:ext cx="3903502" cy="471338"/>
          </a:xfrm>
          <a:prstGeom prst="straightConnector1">
            <a:avLst/>
          </a:prstGeom>
          <a:ln>
            <a:solidFill>
              <a:srgbClr val="008000"/>
            </a:solidFill>
            <a:tailEnd type="triangle"/>
          </a:ln>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a:cxnSpLocks/>
            <a:stCxn id="8" idx="2"/>
          </p:cNvCxnSpPr>
          <p:nvPr/>
        </p:nvCxnSpPr>
        <p:spPr>
          <a:xfrm>
            <a:off x="2391105" y="4133483"/>
            <a:ext cx="0" cy="1185736"/>
          </a:xfrm>
          <a:prstGeom prst="straightConnector1">
            <a:avLst/>
          </a:prstGeom>
          <a:ln>
            <a:solidFill>
              <a:srgbClr val="008000"/>
            </a:solidFill>
            <a:tailEnd type="triangle"/>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a:cxnSpLocks/>
            <a:endCxn id="11" idx="0"/>
          </p:cNvCxnSpPr>
          <p:nvPr/>
        </p:nvCxnSpPr>
        <p:spPr>
          <a:xfrm>
            <a:off x="9925879" y="3799958"/>
            <a:ext cx="174274" cy="1072183"/>
          </a:xfrm>
          <a:prstGeom prst="straightConnector1">
            <a:avLst/>
          </a:prstGeom>
          <a:ln>
            <a:solidFill>
              <a:srgbClr val="008000"/>
            </a:solidFill>
            <a:tailEnd type="triangle"/>
          </a:ln>
        </p:spPr>
        <p:style>
          <a:lnRef idx="1">
            <a:schemeClr val="accent1"/>
          </a:lnRef>
          <a:fillRef idx="0">
            <a:schemeClr val="accent1"/>
          </a:fillRef>
          <a:effectRef idx="0">
            <a:schemeClr val="accent1"/>
          </a:effectRef>
          <a:fontRef idx="minor">
            <a:schemeClr val="tx1"/>
          </a:fontRef>
        </p:style>
      </p:cxnSp>
      <p:pic>
        <p:nvPicPr>
          <p:cNvPr id="2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0127074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000" fill="hold"/>
                                        <p:tgtEl>
                                          <p:spTgt spid="6"/>
                                        </p:tgtEl>
                                        <p:attrNameLst>
                                          <p:attrName>ppt_w</p:attrName>
                                        </p:attrNameLst>
                                      </p:cBhvr>
                                      <p:tavLst>
                                        <p:tav tm="0">
                                          <p:val>
                                            <p:fltVal val="0"/>
                                          </p:val>
                                        </p:tav>
                                        <p:tav tm="100000">
                                          <p:val>
                                            <p:strVal val="#ppt_w"/>
                                          </p:val>
                                        </p:tav>
                                      </p:tavLst>
                                    </p:anim>
                                    <p:anim calcmode="lin" valueType="num">
                                      <p:cBhvr>
                                        <p:cTn id="8" dur="1000" fill="hold"/>
                                        <p:tgtEl>
                                          <p:spTgt spid="6"/>
                                        </p:tgtEl>
                                        <p:attrNameLst>
                                          <p:attrName>ppt_h</p:attrName>
                                        </p:attrNameLst>
                                      </p:cBhvr>
                                      <p:tavLst>
                                        <p:tav tm="0">
                                          <p:val>
                                            <p:fltVal val="0"/>
                                          </p:val>
                                        </p:tav>
                                        <p:tav tm="100000">
                                          <p:val>
                                            <p:strVal val="#ppt_h"/>
                                          </p:val>
                                        </p:tav>
                                      </p:tavLst>
                                    </p:anim>
                                    <p:anim calcmode="lin" valueType="num">
                                      <p:cBhvr>
                                        <p:cTn id="9" dur="1000" fill="hold"/>
                                        <p:tgtEl>
                                          <p:spTgt spid="6"/>
                                        </p:tgtEl>
                                        <p:attrNameLst>
                                          <p:attrName>style.rotation</p:attrName>
                                        </p:attrNameLst>
                                      </p:cBhvr>
                                      <p:tavLst>
                                        <p:tav tm="0">
                                          <p:val>
                                            <p:fltVal val="90"/>
                                          </p:val>
                                        </p:tav>
                                        <p:tav tm="100000">
                                          <p:val>
                                            <p:fltVal val="0"/>
                                          </p:val>
                                        </p:tav>
                                      </p:tavLst>
                                    </p:anim>
                                    <p:animEffect transition="in" filter="fade">
                                      <p:cBhvr>
                                        <p:cTn id="10" dur="1000"/>
                                        <p:tgtEl>
                                          <p:spTgt spid="6"/>
                                        </p:tgtEl>
                                      </p:cBhvr>
                                    </p:animEffect>
                                  </p:childTnLst>
                                </p:cTn>
                              </p:par>
                            </p:childTnLst>
                          </p:cTn>
                        </p:par>
                      </p:childTnLst>
                    </p:cTn>
                  </p:par>
                  <p:par>
                    <p:cTn id="11" fill="hold">
                      <p:stCondLst>
                        <p:cond delay="indefinite"/>
                      </p:stCondLst>
                      <p:childTnLst>
                        <p:par>
                          <p:cTn id="12" fill="hold">
                            <p:stCondLst>
                              <p:cond delay="0"/>
                            </p:stCondLst>
                            <p:childTnLst>
                              <p:par>
                                <p:cTn id="13" presetID="53" presetClass="entr" presetSubtype="16"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anim calcmode="lin" valueType="num">
                                      <p:cBhvr>
                                        <p:cTn id="15" dur="500" fill="hold"/>
                                        <p:tgtEl>
                                          <p:spTgt spid="7"/>
                                        </p:tgtEl>
                                        <p:attrNameLst>
                                          <p:attrName>ppt_w</p:attrName>
                                        </p:attrNameLst>
                                      </p:cBhvr>
                                      <p:tavLst>
                                        <p:tav tm="0">
                                          <p:val>
                                            <p:fltVal val="0"/>
                                          </p:val>
                                        </p:tav>
                                        <p:tav tm="100000">
                                          <p:val>
                                            <p:strVal val="#ppt_w"/>
                                          </p:val>
                                        </p:tav>
                                      </p:tavLst>
                                    </p:anim>
                                    <p:anim calcmode="lin" valueType="num">
                                      <p:cBhvr>
                                        <p:cTn id="16" dur="500" fill="hold"/>
                                        <p:tgtEl>
                                          <p:spTgt spid="7"/>
                                        </p:tgtEl>
                                        <p:attrNameLst>
                                          <p:attrName>ppt_h</p:attrName>
                                        </p:attrNameLst>
                                      </p:cBhvr>
                                      <p:tavLst>
                                        <p:tav tm="0">
                                          <p:val>
                                            <p:fltVal val="0"/>
                                          </p:val>
                                        </p:tav>
                                        <p:tav tm="100000">
                                          <p:val>
                                            <p:strVal val="#ppt_h"/>
                                          </p:val>
                                        </p:tav>
                                      </p:tavLst>
                                    </p:anim>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2" presetClass="entr" presetSubtype="12" fill="hold" nodeType="clickEffect">
                                  <p:stCondLst>
                                    <p:cond delay="0"/>
                                  </p:stCondLst>
                                  <p:childTnLst>
                                    <p:set>
                                      <p:cBhvr>
                                        <p:cTn id="21" dur="1" fill="hold">
                                          <p:stCondLst>
                                            <p:cond delay="0"/>
                                          </p:stCondLst>
                                        </p:cTn>
                                        <p:tgtEl>
                                          <p:spTgt spid="12"/>
                                        </p:tgtEl>
                                        <p:attrNameLst>
                                          <p:attrName>style.visibility</p:attrName>
                                        </p:attrNameLst>
                                      </p:cBhvr>
                                      <p:to>
                                        <p:strVal val="visible"/>
                                      </p:to>
                                    </p:set>
                                    <p:anim calcmode="lin" valueType="num">
                                      <p:cBhvr additive="base">
                                        <p:cTn id="22" dur="500" fill="hold"/>
                                        <p:tgtEl>
                                          <p:spTgt spid="12"/>
                                        </p:tgtEl>
                                        <p:attrNameLst>
                                          <p:attrName>ppt_x</p:attrName>
                                        </p:attrNameLst>
                                      </p:cBhvr>
                                      <p:tavLst>
                                        <p:tav tm="0">
                                          <p:val>
                                            <p:strVal val="0-#ppt_w/2"/>
                                          </p:val>
                                        </p:tav>
                                        <p:tav tm="100000">
                                          <p:val>
                                            <p:strVal val="#ppt_x"/>
                                          </p:val>
                                        </p:tav>
                                      </p:tavLst>
                                    </p:anim>
                                    <p:anim calcmode="lin" valueType="num">
                                      <p:cBhvr additive="base">
                                        <p:cTn id="23"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2" presetClass="entr" presetSubtype="4" fill="hold" grpId="0" nodeType="clickEffect">
                                  <p:stCondLst>
                                    <p:cond delay="0"/>
                                  </p:stCondLst>
                                  <p:childTnLst>
                                    <p:set>
                                      <p:cBhvr>
                                        <p:cTn id="27" dur="1" fill="hold">
                                          <p:stCondLst>
                                            <p:cond delay="0"/>
                                          </p:stCondLst>
                                        </p:cTn>
                                        <p:tgtEl>
                                          <p:spTgt spid="8"/>
                                        </p:tgtEl>
                                        <p:attrNameLst>
                                          <p:attrName>style.visibility</p:attrName>
                                        </p:attrNameLst>
                                      </p:cBhvr>
                                      <p:to>
                                        <p:strVal val="visible"/>
                                      </p:to>
                                    </p:set>
                                    <p:anim calcmode="lin" valueType="num">
                                      <p:cBhvr additive="base">
                                        <p:cTn id="28" dur="500" fill="hold"/>
                                        <p:tgtEl>
                                          <p:spTgt spid="8"/>
                                        </p:tgtEl>
                                        <p:attrNameLst>
                                          <p:attrName>ppt_x</p:attrName>
                                        </p:attrNameLst>
                                      </p:cBhvr>
                                      <p:tavLst>
                                        <p:tav tm="0">
                                          <p:val>
                                            <p:strVal val="#ppt_x"/>
                                          </p:val>
                                        </p:tav>
                                        <p:tav tm="100000">
                                          <p:val>
                                            <p:strVal val="#ppt_x"/>
                                          </p:val>
                                        </p:tav>
                                      </p:tavLst>
                                    </p:anim>
                                    <p:anim calcmode="lin" valueType="num">
                                      <p:cBhvr additive="base">
                                        <p:cTn id="29"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2" presetClass="entr" presetSubtype="12" fill="hold" nodeType="clickEffect">
                                  <p:stCondLst>
                                    <p:cond delay="0"/>
                                  </p:stCondLst>
                                  <p:childTnLst>
                                    <p:set>
                                      <p:cBhvr>
                                        <p:cTn id="33" dur="1" fill="hold">
                                          <p:stCondLst>
                                            <p:cond delay="0"/>
                                          </p:stCondLst>
                                        </p:cTn>
                                        <p:tgtEl>
                                          <p:spTgt spid="13"/>
                                        </p:tgtEl>
                                        <p:attrNameLst>
                                          <p:attrName>style.visibility</p:attrName>
                                        </p:attrNameLst>
                                      </p:cBhvr>
                                      <p:to>
                                        <p:strVal val="visible"/>
                                      </p:to>
                                    </p:set>
                                    <p:anim calcmode="lin" valueType="num">
                                      <p:cBhvr additive="base">
                                        <p:cTn id="34" dur="500" fill="hold"/>
                                        <p:tgtEl>
                                          <p:spTgt spid="13"/>
                                        </p:tgtEl>
                                        <p:attrNameLst>
                                          <p:attrName>ppt_x</p:attrName>
                                        </p:attrNameLst>
                                      </p:cBhvr>
                                      <p:tavLst>
                                        <p:tav tm="0">
                                          <p:val>
                                            <p:strVal val="0-#ppt_w/2"/>
                                          </p:val>
                                        </p:tav>
                                        <p:tav tm="100000">
                                          <p:val>
                                            <p:strVal val="#ppt_x"/>
                                          </p:val>
                                        </p:tav>
                                      </p:tavLst>
                                    </p:anim>
                                    <p:anim calcmode="lin" valueType="num">
                                      <p:cBhvr additive="base">
                                        <p:cTn id="35"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grpId="0" nodeType="clickEffect">
                                  <p:stCondLst>
                                    <p:cond delay="0"/>
                                  </p:stCondLst>
                                  <p:childTnLst>
                                    <p:set>
                                      <p:cBhvr>
                                        <p:cTn id="39" dur="1" fill="hold">
                                          <p:stCondLst>
                                            <p:cond delay="0"/>
                                          </p:stCondLst>
                                        </p:cTn>
                                        <p:tgtEl>
                                          <p:spTgt spid="9"/>
                                        </p:tgtEl>
                                        <p:attrNameLst>
                                          <p:attrName>style.visibility</p:attrName>
                                        </p:attrNameLst>
                                      </p:cBhvr>
                                      <p:to>
                                        <p:strVal val="visible"/>
                                      </p:to>
                                    </p:set>
                                    <p:animEffect transition="in" filter="fade">
                                      <p:cBhvr>
                                        <p:cTn id="40" dur="1000"/>
                                        <p:tgtEl>
                                          <p:spTgt spid="9"/>
                                        </p:tgtEl>
                                      </p:cBhvr>
                                    </p:animEffect>
                                    <p:anim calcmode="lin" valueType="num">
                                      <p:cBhvr>
                                        <p:cTn id="41" dur="1000" fill="hold"/>
                                        <p:tgtEl>
                                          <p:spTgt spid="9"/>
                                        </p:tgtEl>
                                        <p:attrNameLst>
                                          <p:attrName>ppt_x</p:attrName>
                                        </p:attrNameLst>
                                      </p:cBhvr>
                                      <p:tavLst>
                                        <p:tav tm="0">
                                          <p:val>
                                            <p:strVal val="#ppt_x"/>
                                          </p:val>
                                        </p:tav>
                                        <p:tav tm="100000">
                                          <p:val>
                                            <p:strVal val="#ppt_x"/>
                                          </p:val>
                                        </p:tav>
                                      </p:tavLst>
                                    </p:anim>
                                    <p:anim calcmode="lin" valueType="num">
                                      <p:cBhvr>
                                        <p:cTn id="42"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1" fill="hold" nodeType="clickEffect">
                                  <p:stCondLst>
                                    <p:cond delay="0"/>
                                  </p:stCondLst>
                                  <p:childTnLst>
                                    <p:set>
                                      <p:cBhvr>
                                        <p:cTn id="46" dur="1" fill="hold">
                                          <p:stCondLst>
                                            <p:cond delay="0"/>
                                          </p:stCondLst>
                                        </p:cTn>
                                        <p:tgtEl>
                                          <p:spTgt spid="14"/>
                                        </p:tgtEl>
                                        <p:attrNameLst>
                                          <p:attrName>style.visibility</p:attrName>
                                        </p:attrNameLst>
                                      </p:cBhvr>
                                      <p:to>
                                        <p:strVal val="visible"/>
                                      </p:to>
                                    </p:set>
                                    <p:anim calcmode="lin" valueType="num">
                                      <p:cBhvr additive="base">
                                        <p:cTn id="47" dur="500" fill="hold"/>
                                        <p:tgtEl>
                                          <p:spTgt spid="14"/>
                                        </p:tgtEl>
                                        <p:attrNameLst>
                                          <p:attrName>ppt_x</p:attrName>
                                        </p:attrNameLst>
                                      </p:cBhvr>
                                      <p:tavLst>
                                        <p:tav tm="0">
                                          <p:val>
                                            <p:strVal val="#ppt_x"/>
                                          </p:val>
                                        </p:tav>
                                        <p:tav tm="100000">
                                          <p:val>
                                            <p:strVal val="#ppt_x"/>
                                          </p:val>
                                        </p:tav>
                                      </p:tavLst>
                                    </p:anim>
                                    <p:anim calcmode="lin" valueType="num">
                                      <p:cBhvr additive="base">
                                        <p:cTn id="48" dur="500" fill="hold"/>
                                        <p:tgtEl>
                                          <p:spTgt spid="14"/>
                                        </p:tgtEl>
                                        <p:attrNameLst>
                                          <p:attrName>ppt_y</p:attrName>
                                        </p:attrNameLst>
                                      </p:cBhvr>
                                      <p:tavLst>
                                        <p:tav tm="0">
                                          <p:val>
                                            <p:strVal val="0-#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42" presetClass="entr" presetSubtype="0" fill="hold" grpId="0" nodeType="clickEffect">
                                  <p:stCondLst>
                                    <p:cond delay="0"/>
                                  </p:stCondLst>
                                  <p:childTnLst>
                                    <p:set>
                                      <p:cBhvr>
                                        <p:cTn id="52" dur="1" fill="hold">
                                          <p:stCondLst>
                                            <p:cond delay="0"/>
                                          </p:stCondLst>
                                        </p:cTn>
                                        <p:tgtEl>
                                          <p:spTgt spid="10"/>
                                        </p:tgtEl>
                                        <p:attrNameLst>
                                          <p:attrName>style.visibility</p:attrName>
                                        </p:attrNameLst>
                                      </p:cBhvr>
                                      <p:to>
                                        <p:strVal val="visible"/>
                                      </p:to>
                                    </p:set>
                                    <p:animEffect transition="in" filter="fade">
                                      <p:cBhvr>
                                        <p:cTn id="53" dur="1000"/>
                                        <p:tgtEl>
                                          <p:spTgt spid="10"/>
                                        </p:tgtEl>
                                      </p:cBhvr>
                                    </p:animEffect>
                                    <p:anim calcmode="lin" valueType="num">
                                      <p:cBhvr>
                                        <p:cTn id="54" dur="1000" fill="hold"/>
                                        <p:tgtEl>
                                          <p:spTgt spid="10"/>
                                        </p:tgtEl>
                                        <p:attrNameLst>
                                          <p:attrName>ppt_x</p:attrName>
                                        </p:attrNameLst>
                                      </p:cBhvr>
                                      <p:tavLst>
                                        <p:tav tm="0">
                                          <p:val>
                                            <p:strVal val="#ppt_x"/>
                                          </p:val>
                                        </p:tav>
                                        <p:tav tm="100000">
                                          <p:val>
                                            <p:strVal val="#ppt_x"/>
                                          </p:val>
                                        </p:tav>
                                      </p:tavLst>
                                    </p:anim>
                                    <p:anim calcmode="lin" valueType="num">
                                      <p:cBhvr>
                                        <p:cTn id="55"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56" fill="hold">
                      <p:stCondLst>
                        <p:cond delay="indefinite"/>
                      </p:stCondLst>
                      <p:childTnLst>
                        <p:par>
                          <p:cTn id="57" fill="hold">
                            <p:stCondLst>
                              <p:cond delay="0"/>
                            </p:stCondLst>
                            <p:childTnLst>
                              <p:par>
                                <p:cTn id="58" presetID="2" presetClass="entr" presetSubtype="4" fill="hold" nodeType="clickEffect">
                                  <p:stCondLst>
                                    <p:cond delay="0"/>
                                  </p:stCondLst>
                                  <p:childTnLst>
                                    <p:set>
                                      <p:cBhvr>
                                        <p:cTn id="59" dur="1" fill="hold">
                                          <p:stCondLst>
                                            <p:cond delay="0"/>
                                          </p:stCondLst>
                                        </p:cTn>
                                        <p:tgtEl>
                                          <p:spTgt spid="15"/>
                                        </p:tgtEl>
                                        <p:attrNameLst>
                                          <p:attrName>style.visibility</p:attrName>
                                        </p:attrNameLst>
                                      </p:cBhvr>
                                      <p:to>
                                        <p:strVal val="visible"/>
                                      </p:to>
                                    </p:set>
                                    <p:anim calcmode="lin" valueType="num">
                                      <p:cBhvr additive="base">
                                        <p:cTn id="60" dur="500" fill="hold"/>
                                        <p:tgtEl>
                                          <p:spTgt spid="15"/>
                                        </p:tgtEl>
                                        <p:attrNameLst>
                                          <p:attrName>ppt_x</p:attrName>
                                        </p:attrNameLst>
                                      </p:cBhvr>
                                      <p:tavLst>
                                        <p:tav tm="0">
                                          <p:val>
                                            <p:strVal val="#ppt_x"/>
                                          </p:val>
                                        </p:tav>
                                        <p:tav tm="100000">
                                          <p:val>
                                            <p:strVal val="#ppt_x"/>
                                          </p:val>
                                        </p:tav>
                                      </p:tavLst>
                                    </p:anim>
                                    <p:anim calcmode="lin" valueType="num">
                                      <p:cBhvr additive="base">
                                        <p:cTn id="61" dur="500" fill="hold"/>
                                        <p:tgtEl>
                                          <p:spTgt spid="15"/>
                                        </p:tgtEl>
                                        <p:attrNameLst>
                                          <p:attrName>ppt_y</p:attrName>
                                        </p:attrNameLst>
                                      </p:cBhvr>
                                      <p:tavLst>
                                        <p:tav tm="0">
                                          <p:val>
                                            <p:strVal val="1+#ppt_h/2"/>
                                          </p:val>
                                        </p:tav>
                                        <p:tav tm="100000">
                                          <p:val>
                                            <p:strVal val="#ppt_y"/>
                                          </p:val>
                                        </p:tav>
                                      </p:tavLst>
                                    </p:anim>
                                  </p:childTnLst>
                                </p:cTn>
                              </p:par>
                            </p:childTnLst>
                          </p:cTn>
                        </p:par>
                      </p:childTnLst>
                    </p:cTn>
                  </p:par>
                  <p:par>
                    <p:cTn id="62" fill="hold">
                      <p:stCondLst>
                        <p:cond delay="indefinite"/>
                      </p:stCondLst>
                      <p:childTnLst>
                        <p:par>
                          <p:cTn id="63" fill="hold">
                            <p:stCondLst>
                              <p:cond delay="0"/>
                            </p:stCondLst>
                            <p:childTnLst>
                              <p:par>
                                <p:cTn id="64" presetID="42" presetClass="entr" presetSubtype="0" fill="hold" grpId="0" nodeType="clickEffect">
                                  <p:stCondLst>
                                    <p:cond delay="0"/>
                                  </p:stCondLst>
                                  <p:childTnLst>
                                    <p:set>
                                      <p:cBhvr>
                                        <p:cTn id="65" dur="1" fill="hold">
                                          <p:stCondLst>
                                            <p:cond delay="0"/>
                                          </p:stCondLst>
                                        </p:cTn>
                                        <p:tgtEl>
                                          <p:spTgt spid="11"/>
                                        </p:tgtEl>
                                        <p:attrNameLst>
                                          <p:attrName>style.visibility</p:attrName>
                                        </p:attrNameLst>
                                      </p:cBhvr>
                                      <p:to>
                                        <p:strVal val="visible"/>
                                      </p:to>
                                    </p:set>
                                    <p:animEffect transition="in" filter="fade">
                                      <p:cBhvr>
                                        <p:cTn id="66" dur="1000"/>
                                        <p:tgtEl>
                                          <p:spTgt spid="11"/>
                                        </p:tgtEl>
                                      </p:cBhvr>
                                    </p:animEffect>
                                    <p:anim calcmode="lin" valueType="num">
                                      <p:cBhvr>
                                        <p:cTn id="67" dur="1000" fill="hold"/>
                                        <p:tgtEl>
                                          <p:spTgt spid="11"/>
                                        </p:tgtEl>
                                        <p:attrNameLst>
                                          <p:attrName>ppt_x</p:attrName>
                                        </p:attrNameLst>
                                      </p:cBhvr>
                                      <p:tavLst>
                                        <p:tav tm="0">
                                          <p:val>
                                            <p:strVal val="#ppt_x"/>
                                          </p:val>
                                        </p:tav>
                                        <p:tav tm="100000">
                                          <p:val>
                                            <p:strVal val="#ppt_x"/>
                                          </p:val>
                                        </p:tav>
                                      </p:tavLst>
                                    </p:anim>
                                    <p:anim calcmode="lin" valueType="num">
                                      <p:cBhvr>
                                        <p:cTn id="68"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animBg="1"/>
      <p:bldP spid="8" grpId="0" animBg="1"/>
      <p:bldP spid="9" grpId="0" animBg="1"/>
      <p:bldP spid="10" grpId="0" animBg="1"/>
      <p:bldP spid="11"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bg>
      <p:bgPr>
        <a:pattFill prst="pct5">
          <a:fgClr>
            <a:srgbClr val="F3F3F3"/>
          </a:fgClr>
          <a:bgClr>
            <a:schemeClr val="bg1"/>
          </a:bgClr>
        </a:pattFill>
        <a:effectLst/>
      </p:bgPr>
    </p:bg>
    <p:spTree>
      <p:nvGrpSpPr>
        <p:cNvPr id="1" name="Shape 339"/>
        <p:cNvGrpSpPr/>
        <p:nvPr/>
      </p:nvGrpSpPr>
      <p:grpSpPr>
        <a:xfrm>
          <a:off x="0" y="0"/>
          <a:ext cx="0" cy="0"/>
          <a:chOff x="0" y="0"/>
          <a:chExt cx="0" cy="0"/>
        </a:xfrm>
      </p:grpSpPr>
      <p:sp>
        <p:nvSpPr>
          <p:cNvPr id="2" name="Double Wave 1"/>
          <p:cNvSpPr/>
          <p:nvPr/>
        </p:nvSpPr>
        <p:spPr>
          <a:xfrm>
            <a:off x="5573393" y="1625600"/>
            <a:ext cx="5982196" cy="3440480"/>
          </a:xfrm>
          <a:prstGeom prst="doubleWave">
            <a:avLst/>
          </a:prstGeom>
          <a:solidFill>
            <a:srgbClr val="3333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a:t>
            </a:r>
            <a:r>
              <a:rPr lang="en-US" sz="2800" dirty="0" err="1"/>
              <a:t>Triết</a:t>
            </a:r>
            <a:r>
              <a:rPr lang="en-US" sz="2800" dirty="0"/>
              <a:t> </a:t>
            </a:r>
            <a:r>
              <a:rPr lang="en-US" sz="2800" dirty="0" err="1"/>
              <a:t>học</a:t>
            </a:r>
            <a:r>
              <a:rPr lang="en-US" sz="2800" dirty="0"/>
              <a:t> </a:t>
            </a:r>
            <a:r>
              <a:rPr lang="en-US" sz="2800" dirty="0" err="1"/>
              <a:t>nảy</a:t>
            </a:r>
            <a:r>
              <a:rPr lang="en-US" sz="2800" dirty="0"/>
              <a:t> </a:t>
            </a:r>
            <a:r>
              <a:rPr lang="en-US" sz="2800" dirty="0" err="1"/>
              <a:t>sinh</a:t>
            </a:r>
            <a:r>
              <a:rPr lang="en-US" sz="2800" dirty="0"/>
              <a:t> </a:t>
            </a:r>
            <a:r>
              <a:rPr lang="en-US" sz="2800" dirty="0" err="1"/>
              <a:t>là</a:t>
            </a:r>
            <a:r>
              <a:rPr lang="en-US" sz="2800" dirty="0"/>
              <a:t> do </a:t>
            </a:r>
            <a:r>
              <a:rPr lang="en-US" sz="2800" dirty="0" err="1"/>
              <a:t>phải</a:t>
            </a:r>
            <a:r>
              <a:rPr lang="en-US" sz="2800" dirty="0"/>
              <a:t> </a:t>
            </a:r>
            <a:r>
              <a:rPr lang="en-US" sz="2800" dirty="0" err="1"/>
              <a:t>giải</a:t>
            </a:r>
            <a:r>
              <a:rPr lang="en-US" sz="2800" dirty="0"/>
              <a:t> </a:t>
            </a:r>
            <a:r>
              <a:rPr lang="en-US" sz="2800" dirty="0" err="1"/>
              <a:t>thích</a:t>
            </a:r>
            <a:r>
              <a:rPr lang="en-US" sz="2800" dirty="0"/>
              <a:t> </a:t>
            </a:r>
            <a:r>
              <a:rPr lang="en-US" sz="2800" dirty="0" err="1"/>
              <a:t>những</a:t>
            </a:r>
            <a:r>
              <a:rPr lang="en-US" sz="2800" dirty="0"/>
              <a:t> </a:t>
            </a:r>
            <a:r>
              <a:rPr lang="en-US" sz="2800" dirty="0" err="1"/>
              <a:t>thắc</a:t>
            </a:r>
            <a:r>
              <a:rPr lang="en-US" sz="2800" dirty="0"/>
              <a:t> </a:t>
            </a:r>
            <a:r>
              <a:rPr lang="en-US" sz="2800" dirty="0" err="1"/>
              <a:t>mắc</a:t>
            </a:r>
            <a:r>
              <a:rPr lang="en-US" sz="2800" dirty="0"/>
              <a:t> </a:t>
            </a:r>
            <a:r>
              <a:rPr lang="en-US" sz="2800" dirty="0" err="1"/>
              <a:t>của</a:t>
            </a:r>
            <a:r>
              <a:rPr lang="en-US" sz="2800" dirty="0"/>
              <a:t> con </a:t>
            </a:r>
            <a:r>
              <a:rPr lang="en-US" sz="2800" dirty="0" err="1"/>
              <a:t>người</a:t>
            </a:r>
            <a:r>
              <a:rPr lang="en-US" sz="2800" dirty="0"/>
              <a:t> </a:t>
            </a:r>
            <a:r>
              <a:rPr lang="en-US" sz="2800" dirty="0" err="1"/>
              <a:t>trước</a:t>
            </a:r>
            <a:r>
              <a:rPr lang="en-US" sz="2800" dirty="0"/>
              <a:t> </a:t>
            </a:r>
            <a:r>
              <a:rPr lang="en-US" sz="2800" dirty="0" err="1"/>
              <a:t>cuộc</a:t>
            </a:r>
            <a:r>
              <a:rPr lang="en-US" sz="2800" dirty="0"/>
              <a:t> </a:t>
            </a:r>
            <a:r>
              <a:rPr lang="en-US" sz="2800" dirty="0" err="1"/>
              <a:t>sống</a:t>
            </a:r>
            <a:r>
              <a:rPr lang="en-US" sz="2800" dirty="0"/>
              <a:t>” </a:t>
            </a:r>
          </a:p>
        </p:txBody>
      </p:sp>
      <p:sp>
        <p:nvSpPr>
          <p:cNvPr id="3" name="Rectangle 2"/>
          <p:cNvSpPr/>
          <p:nvPr/>
        </p:nvSpPr>
        <p:spPr>
          <a:xfrm>
            <a:off x="3882132" y="611968"/>
            <a:ext cx="4572000" cy="646331"/>
          </a:xfrm>
          <a:prstGeom prst="rect">
            <a:avLst/>
          </a:prstGeom>
        </p:spPr>
        <p:txBody>
          <a:bodyPr>
            <a:spAutoFit/>
          </a:bodyPr>
          <a:lstStyle/>
          <a:p>
            <a:pPr algn="ctr"/>
            <a:r>
              <a:rPr lang="en-US"/>
              <a:t>).</a:t>
            </a:r>
            <a:br>
              <a:rPr lang="en-US"/>
            </a:br>
            <a:r>
              <a:rPr lang="en-US"/>
              <a:t>    </a:t>
            </a:r>
          </a:p>
        </p:txBody>
      </p:sp>
      <p:pic>
        <p:nvPicPr>
          <p:cNvPr id="4" name="Picture 4" descr="F Ang - ghen (Friedrich Engels)"/>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55662" y="1791920"/>
            <a:ext cx="3567956" cy="32741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pic>
      <p:sp>
        <p:nvSpPr>
          <p:cNvPr id="5" name="Rectangle 4"/>
          <p:cNvSpPr/>
          <p:nvPr/>
        </p:nvSpPr>
        <p:spPr>
          <a:xfrm>
            <a:off x="912862" y="5066080"/>
            <a:ext cx="1608134" cy="369332"/>
          </a:xfrm>
          <a:prstGeom prst="rect">
            <a:avLst/>
          </a:prstGeom>
        </p:spPr>
        <p:txBody>
          <a:bodyPr wrap="none">
            <a:spAutoFit/>
          </a:bodyPr>
          <a:lstStyle/>
          <a:p>
            <a:pPr algn="ctr"/>
            <a:r>
              <a:rPr lang="en-US" b="1" dirty="0">
                <a:solidFill>
                  <a:srgbClr val="000000"/>
                </a:solidFill>
              </a:rPr>
              <a:t>Ph. </a:t>
            </a:r>
            <a:r>
              <a:rPr lang="en-US" b="1" dirty="0" err="1">
                <a:solidFill>
                  <a:srgbClr val="000000"/>
                </a:solidFill>
              </a:rPr>
              <a:t>Ăngghen</a:t>
            </a:r>
            <a:endParaRPr lang="en-US" b="1" dirty="0">
              <a:solidFill>
                <a:srgbClr val="000000"/>
              </a:solidFill>
            </a:endParaRPr>
          </a:p>
        </p:txBody>
      </p:sp>
      <p:pic>
        <p:nvPicPr>
          <p:cNvPr id="6"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016265720"/>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2594" name="AutoShape 2" descr="Png File Size - Flower Corner Design Png | Full Size PNG Download | SeekPNG"/>
          <p:cNvSpPr>
            <a:spLocks noChangeAspect="1" noChangeArrowheads="1"/>
          </p:cNvSpPr>
          <p:nvPr/>
        </p:nvSpPr>
        <p:spPr bwMode="auto">
          <a:xfrm>
            <a:off x="155575" y="-144463"/>
            <a:ext cx="304800" cy="3048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Open Sans" pitchFamily="34" charset="0"/>
              </a:defRPr>
            </a:lvl1pPr>
            <a:lvl2pPr marL="742950" indent="-285750">
              <a:defRPr>
                <a:solidFill>
                  <a:schemeClr val="tx1"/>
                </a:solidFill>
                <a:latin typeface="Open Sans" pitchFamily="34" charset="0"/>
              </a:defRPr>
            </a:lvl2pPr>
            <a:lvl3pPr marL="1143000" indent="-228600">
              <a:defRPr>
                <a:solidFill>
                  <a:schemeClr val="tx1"/>
                </a:solidFill>
                <a:latin typeface="Open Sans" pitchFamily="34" charset="0"/>
              </a:defRPr>
            </a:lvl3pPr>
            <a:lvl4pPr marL="1600200" indent="-228600">
              <a:defRPr>
                <a:solidFill>
                  <a:schemeClr val="tx1"/>
                </a:solidFill>
                <a:latin typeface="Open Sans" pitchFamily="34" charset="0"/>
              </a:defRPr>
            </a:lvl4pPr>
            <a:lvl5pPr marL="2057400" indent="-228600">
              <a:defRPr>
                <a:solidFill>
                  <a:schemeClr val="tx1"/>
                </a:solidFill>
                <a:latin typeface="Open Sans" pitchFamily="34" charset="0"/>
              </a:defRPr>
            </a:lvl5pPr>
            <a:lvl6pPr marL="2514600" indent="-228600" eaLnBrk="0" fontAlgn="base" hangingPunct="0">
              <a:spcBef>
                <a:spcPct val="0"/>
              </a:spcBef>
              <a:spcAft>
                <a:spcPct val="0"/>
              </a:spcAft>
              <a:defRPr>
                <a:solidFill>
                  <a:schemeClr val="tx1"/>
                </a:solidFill>
                <a:latin typeface="Open Sans" pitchFamily="34" charset="0"/>
              </a:defRPr>
            </a:lvl6pPr>
            <a:lvl7pPr marL="2971800" indent="-228600" eaLnBrk="0" fontAlgn="base" hangingPunct="0">
              <a:spcBef>
                <a:spcPct val="0"/>
              </a:spcBef>
              <a:spcAft>
                <a:spcPct val="0"/>
              </a:spcAft>
              <a:defRPr>
                <a:solidFill>
                  <a:schemeClr val="tx1"/>
                </a:solidFill>
                <a:latin typeface="Open Sans" pitchFamily="34" charset="0"/>
              </a:defRPr>
            </a:lvl7pPr>
            <a:lvl8pPr marL="3429000" indent="-228600" eaLnBrk="0" fontAlgn="base" hangingPunct="0">
              <a:spcBef>
                <a:spcPct val="0"/>
              </a:spcBef>
              <a:spcAft>
                <a:spcPct val="0"/>
              </a:spcAft>
              <a:defRPr>
                <a:solidFill>
                  <a:schemeClr val="tx1"/>
                </a:solidFill>
                <a:latin typeface="Open Sans" pitchFamily="34" charset="0"/>
              </a:defRPr>
            </a:lvl8pPr>
            <a:lvl9pPr marL="3886200" indent="-228600" eaLnBrk="0" fontAlgn="base" hangingPunct="0">
              <a:spcBef>
                <a:spcPct val="0"/>
              </a:spcBef>
              <a:spcAft>
                <a:spcPct val="0"/>
              </a:spcAft>
              <a:defRPr>
                <a:solidFill>
                  <a:schemeClr val="tx1"/>
                </a:solidFill>
                <a:latin typeface="Open Sans" pitchFamily="34" charset="0"/>
              </a:defRPr>
            </a:lvl9pPr>
          </a:lstStyle>
          <a:p>
            <a:pPr defTabSz="914400" eaLnBrk="0" fontAlgn="base" hangingPunct="0">
              <a:spcBef>
                <a:spcPct val="0"/>
              </a:spcBef>
              <a:spcAft>
                <a:spcPct val="0"/>
              </a:spcAft>
            </a:pPr>
            <a:endParaRPr lang="en-US">
              <a:solidFill>
                <a:prstClr val="black"/>
              </a:solidFill>
            </a:endParaRPr>
          </a:p>
        </p:txBody>
      </p:sp>
      <p:sp>
        <p:nvSpPr>
          <p:cNvPr id="622595" name="AutoShape 4" descr="Png File Size - Flower Corner Design Png | Full Size PNG Download | SeekPNG"/>
          <p:cNvSpPr>
            <a:spLocks noChangeAspect="1" noChangeArrowheads="1"/>
          </p:cNvSpPr>
          <p:nvPr/>
        </p:nvSpPr>
        <p:spPr bwMode="auto">
          <a:xfrm>
            <a:off x="307975" y="7938"/>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Open Sans" pitchFamily="34" charset="0"/>
              </a:defRPr>
            </a:lvl1pPr>
            <a:lvl2pPr marL="742950" indent="-285750">
              <a:defRPr>
                <a:solidFill>
                  <a:schemeClr val="tx1"/>
                </a:solidFill>
                <a:latin typeface="Open Sans" pitchFamily="34" charset="0"/>
              </a:defRPr>
            </a:lvl2pPr>
            <a:lvl3pPr marL="1143000" indent="-228600">
              <a:defRPr>
                <a:solidFill>
                  <a:schemeClr val="tx1"/>
                </a:solidFill>
                <a:latin typeface="Open Sans" pitchFamily="34" charset="0"/>
              </a:defRPr>
            </a:lvl3pPr>
            <a:lvl4pPr marL="1600200" indent="-228600">
              <a:defRPr>
                <a:solidFill>
                  <a:schemeClr val="tx1"/>
                </a:solidFill>
                <a:latin typeface="Open Sans" pitchFamily="34" charset="0"/>
              </a:defRPr>
            </a:lvl4pPr>
            <a:lvl5pPr marL="2057400" indent="-228600">
              <a:defRPr>
                <a:solidFill>
                  <a:schemeClr val="tx1"/>
                </a:solidFill>
                <a:latin typeface="Open Sans" pitchFamily="34" charset="0"/>
              </a:defRPr>
            </a:lvl5pPr>
            <a:lvl6pPr marL="2514600" indent="-228600" eaLnBrk="0" fontAlgn="base" hangingPunct="0">
              <a:spcBef>
                <a:spcPct val="0"/>
              </a:spcBef>
              <a:spcAft>
                <a:spcPct val="0"/>
              </a:spcAft>
              <a:defRPr>
                <a:solidFill>
                  <a:schemeClr val="tx1"/>
                </a:solidFill>
                <a:latin typeface="Open Sans" pitchFamily="34" charset="0"/>
              </a:defRPr>
            </a:lvl6pPr>
            <a:lvl7pPr marL="2971800" indent="-228600" eaLnBrk="0" fontAlgn="base" hangingPunct="0">
              <a:spcBef>
                <a:spcPct val="0"/>
              </a:spcBef>
              <a:spcAft>
                <a:spcPct val="0"/>
              </a:spcAft>
              <a:defRPr>
                <a:solidFill>
                  <a:schemeClr val="tx1"/>
                </a:solidFill>
                <a:latin typeface="Open Sans" pitchFamily="34" charset="0"/>
              </a:defRPr>
            </a:lvl7pPr>
            <a:lvl8pPr marL="3429000" indent="-228600" eaLnBrk="0" fontAlgn="base" hangingPunct="0">
              <a:spcBef>
                <a:spcPct val="0"/>
              </a:spcBef>
              <a:spcAft>
                <a:spcPct val="0"/>
              </a:spcAft>
              <a:defRPr>
                <a:solidFill>
                  <a:schemeClr val="tx1"/>
                </a:solidFill>
                <a:latin typeface="Open Sans" pitchFamily="34" charset="0"/>
              </a:defRPr>
            </a:lvl8pPr>
            <a:lvl9pPr marL="3886200" indent="-228600" eaLnBrk="0" fontAlgn="base" hangingPunct="0">
              <a:spcBef>
                <a:spcPct val="0"/>
              </a:spcBef>
              <a:spcAft>
                <a:spcPct val="0"/>
              </a:spcAft>
              <a:defRPr>
                <a:solidFill>
                  <a:schemeClr val="tx1"/>
                </a:solidFill>
                <a:latin typeface="Open Sans" pitchFamily="34" charset="0"/>
              </a:defRPr>
            </a:lvl9pPr>
          </a:lstStyle>
          <a:p>
            <a:pPr defTabSz="914400" eaLnBrk="0" fontAlgn="base" hangingPunct="0">
              <a:spcBef>
                <a:spcPct val="0"/>
              </a:spcBef>
              <a:spcAft>
                <a:spcPct val="0"/>
              </a:spcAft>
            </a:pPr>
            <a:endParaRPr lang="en-US">
              <a:solidFill>
                <a:prstClr val="black"/>
              </a:solidFill>
            </a:endParaRPr>
          </a:p>
        </p:txBody>
      </p:sp>
      <p:pic>
        <p:nvPicPr>
          <p:cNvPr id="622596" name="Picture 6" descr="yellow flower corner png image - TR BAHADURPU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2820987"/>
            <a:ext cx="2781837" cy="4037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2" descr="Color line stars border | PNG Images PSD Free Download - Pikbest"/>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06947" y="1930258"/>
            <a:ext cx="6529590" cy="42285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ectangle 1"/>
          <p:cNvSpPr>
            <a:spLocks noChangeArrowheads="1"/>
          </p:cNvSpPr>
          <p:nvPr/>
        </p:nvSpPr>
        <p:spPr bwMode="auto">
          <a:xfrm>
            <a:off x="7087422" y="3382828"/>
            <a:ext cx="3762126"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4000" b="1" dirty="0" err="1">
                <a:solidFill>
                  <a:srgbClr val="0033CC"/>
                </a:solidFill>
                <a:cs typeface="Times New Roman" charset="0"/>
              </a:rPr>
              <a:t>Việt</a:t>
            </a:r>
            <a:r>
              <a:rPr lang="en-US" sz="4000" b="1" dirty="0">
                <a:solidFill>
                  <a:srgbClr val="0033CC"/>
                </a:solidFill>
                <a:cs typeface="Times New Roman" charset="0"/>
              </a:rPr>
              <a:t> Nam </a:t>
            </a:r>
            <a:r>
              <a:rPr lang="en-US" sz="4000" b="1" dirty="0" err="1">
                <a:solidFill>
                  <a:srgbClr val="0033CC"/>
                </a:solidFill>
                <a:cs typeface="Times New Roman" charset="0"/>
              </a:rPr>
              <a:t>có</a:t>
            </a:r>
            <a:r>
              <a:rPr lang="en-US" sz="4000" b="1" dirty="0">
                <a:solidFill>
                  <a:srgbClr val="0033CC"/>
                </a:solidFill>
                <a:cs typeface="Times New Roman" charset="0"/>
              </a:rPr>
              <a:t> </a:t>
            </a:r>
            <a:r>
              <a:rPr lang="en-US" sz="4000" b="1" dirty="0" err="1">
                <a:solidFill>
                  <a:srgbClr val="0033CC"/>
                </a:solidFill>
                <a:cs typeface="Times New Roman" charset="0"/>
              </a:rPr>
              <a:t>triết</a:t>
            </a:r>
            <a:r>
              <a:rPr lang="en-US" sz="4000" b="1" dirty="0">
                <a:solidFill>
                  <a:srgbClr val="0033CC"/>
                </a:solidFill>
                <a:cs typeface="Times New Roman" charset="0"/>
              </a:rPr>
              <a:t> </a:t>
            </a:r>
            <a:r>
              <a:rPr lang="en-US" sz="4000" b="1" dirty="0" err="1">
                <a:solidFill>
                  <a:srgbClr val="0033CC"/>
                </a:solidFill>
                <a:cs typeface="Times New Roman" charset="0"/>
              </a:rPr>
              <a:t>học</a:t>
            </a:r>
            <a:r>
              <a:rPr lang="en-US" sz="4000" b="1" dirty="0">
                <a:solidFill>
                  <a:srgbClr val="0033CC"/>
                </a:solidFill>
                <a:cs typeface="Times New Roman" charset="0"/>
              </a:rPr>
              <a:t> </a:t>
            </a:r>
            <a:r>
              <a:rPr lang="en-US" sz="4000" b="1" dirty="0" err="1">
                <a:solidFill>
                  <a:srgbClr val="0033CC"/>
                </a:solidFill>
                <a:cs typeface="Times New Roman" charset="0"/>
              </a:rPr>
              <a:t>không</a:t>
            </a:r>
            <a:r>
              <a:rPr lang="en-US" sz="4000" b="1" dirty="0">
                <a:solidFill>
                  <a:srgbClr val="0033CC"/>
                </a:solidFill>
                <a:cs typeface="Times New Roman" charset="0"/>
              </a:rPr>
              <a:t>?</a:t>
            </a:r>
          </a:p>
        </p:txBody>
      </p:sp>
      <p:sp>
        <p:nvSpPr>
          <p:cNvPr id="7" name="Rectangle 1"/>
          <p:cNvSpPr>
            <a:spLocks noChangeArrowheads="1"/>
          </p:cNvSpPr>
          <p:nvPr/>
        </p:nvSpPr>
        <p:spPr bwMode="auto">
          <a:xfrm>
            <a:off x="3606254" y="1302688"/>
            <a:ext cx="270176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4000" b="1" dirty="0">
                <a:solidFill>
                  <a:srgbClr val="000000"/>
                </a:solidFill>
                <a:cs typeface="Times New Roman" charset="0"/>
              </a:rPr>
              <a:t>THẢO LUẬN</a:t>
            </a:r>
          </a:p>
        </p:txBody>
      </p:sp>
      <p:sp>
        <p:nvSpPr>
          <p:cNvPr id="8" name="Minus 7"/>
          <p:cNvSpPr/>
          <p:nvPr/>
        </p:nvSpPr>
        <p:spPr>
          <a:xfrm>
            <a:off x="2372962" y="1858693"/>
            <a:ext cx="5168348" cy="303762"/>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9" name="Picture 6" descr="cartoon pupils thinking about questions png transparent bottom | PNG Images  PSD Free Download - Pikbest"/>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81837" y="2951017"/>
            <a:ext cx="3320410" cy="3906983"/>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1293936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ircle(in)">
                                      <p:cBhvr>
                                        <p:cTn id="7" dur="2000"/>
                                        <p:tgtEl>
                                          <p:spTgt spid="6"/>
                                        </p:tgtEl>
                                      </p:cBhvr>
                                    </p:animEffect>
                                  </p:childTnLst>
                                </p:cTn>
                              </p:par>
                              <p:par>
                                <p:cTn id="8" presetID="6" presetClass="entr" presetSubtype="16"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circle(in)">
                                      <p:cBhvr>
                                        <p:cTn id="10" dur="2000"/>
                                        <p:tgtEl>
                                          <p:spTgt spid="7"/>
                                        </p:tgtEl>
                                      </p:cBhvr>
                                    </p:animEffect>
                                  </p:childTnLst>
                                </p:cTn>
                              </p:par>
                              <p:par>
                                <p:cTn id="11" presetID="6" presetClass="entr" presetSubtype="16" fill="hold"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circle(in)">
                                      <p:cBhvr>
                                        <p:cTn id="13" dur="2000"/>
                                        <p:tgtEl>
                                          <p:spTgt spid="5"/>
                                        </p:tgtEl>
                                      </p:cBhvr>
                                    </p:animEffect>
                                  </p:childTnLst>
                                </p:cTn>
                              </p:par>
                              <p:par>
                                <p:cTn id="14" presetID="6" presetClass="entr" presetSubtype="16" fill="hold" grpId="0" nodeType="withEffect" nodePh="1">
                                  <p:stCondLst>
                                    <p:cond delay="0"/>
                                  </p:stCondLst>
                                  <p:endCondLst>
                                    <p:cond evt="begin" delay="0">
                                      <p:tn val="14"/>
                                    </p:cond>
                                  </p:endCondLst>
                                  <p:childTnLst>
                                    <p:set>
                                      <p:cBhvr>
                                        <p:cTn id="15" dur="1" fill="hold">
                                          <p:stCondLst>
                                            <p:cond delay="0"/>
                                          </p:stCondLst>
                                        </p:cTn>
                                        <p:tgtEl>
                                          <p:spTgt spid="622594"/>
                                        </p:tgtEl>
                                        <p:attrNameLst>
                                          <p:attrName>style.visibility</p:attrName>
                                        </p:attrNameLst>
                                      </p:cBhvr>
                                      <p:to>
                                        <p:strVal val="visible"/>
                                      </p:to>
                                    </p:set>
                                    <p:animEffect transition="in" filter="circle(in)">
                                      <p:cBhvr>
                                        <p:cTn id="16" dur="2000"/>
                                        <p:tgtEl>
                                          <p:spTgt spid="622594"/>
                                        </p:tgtEl>
                                      </p:cBhvr>
                                    </p:animEffect>
                                  </p:childTnLst>
                                </p:cTn>
                              </p:par>
                              <p:par>
                                <p:cTn id="17" presetID="6" presetClass="entr" presetSubtype="16" fill="hold" grpId="0" nodeType="withEffect" nodePh="1">
                                  <p:stCondLst>
                                    <p:cond delay="0"/>
                                  </p:stCondLst>
                                  <p:endCondLst>
                                    <p:cond evt="begin" delay="0">
                                      <p:tn val="17"/>
                                    </p:cond>
                                  </p:endCondLst>
                                  <p:childTnLst>
                                    <p:set>
                                      <p:cBhvr>
                                        <p:cTn id="18" dur="1" fill="hold">
                                          <p:stCondLst>
                                            <p:cond delay="0"/>
                                          </p:stCondLst>
                                        </p:cTn>
                                        <p:tgtEl>
                                          <p:spTgt spid="622595"/>
                                        </p:tgtEl>
                                        <p:attrNameLst>
                                          <p:attrName>style.visibility</p:attrName>
                                        </p:attrNameLst>
                                      </p:cBhvr>
                                      <p:to>
                                        <p:strVal val="visible"/>
                                      </p:to>
                                    </p:set>
                                    <p:animEffect transition="in" filter="circle(in)">
                                      <p:cBhvr>
                                        <p:cTn id="19" dur="2000"/>
                                        <p:tgtEl>
                                          <p:spTgt spid="622595"/>
                                        </p:tgtEl>
                                      </p:cBhvr>
                                    </p:animEffect>
                                  </p:childTnLst>
                                </p:cTn>
                              </p:par>
                              <p:par>
                                <p:cTn id="20" presetID="6" presetClass="entr" presetSubtype="16" fill="hold" nodeType="withEffect">
                                  <p:stCondLst>
                                    <p:cond delay="0"/>
                                  </p:stCondLst>
                                  <p:childTnLst>
                                    <p:set>
                                      <p:cBhvr>
                                        <p:cTn id="21" dur="1" fill="hold">
                                          <p:stCondLst>
                                            <p:cond delay="0"/>
                                          </p:stCondLst>
                                        </p:cTn>
                                        <p:tgtEl>
                                          <p:spTgt spid="622596"/>
                                        </p:tgtEl>
                                        <p:attrNameLst>
                                          <p:attrName>style.visibility</p:attrName>
                                        </p:attrNameLst>
                                      </p:cBhvr>
                                      <p:to>
                                        <p:strVal val="visible"/>
                                      </p:to>
                                    </p:set>
                                    <p:animEffect transition="in" filter="circle(in)">
                                      <p:cBhvr>
                                        <p:cTn id="22" dur="2000"/>
                                        <p:tgtEl>
                                          <p:spTgt spid="622596"/>
                                        </p:tgtEl>
                                      </p:cBhvr>
                                    </p:animEffect>
                                  </p:childTnLst>
                                </p:cTn>
                              </p:par>
                              <p:par>
                                <p:cTn id="23" presetID="6" presetClass="entr" presetSubtype="16" fill="hold" grpId="0" nodeType="withEffect">
                                  <p:stCondLst>
                                    <p:cond delay="0"/>
                                  </p:stCondLst>
                                  <p:childTnLst>
                                    <p:set>
                                      <p:cBhvr>
                                        <p:cTn id="24" dur="1" fill="hold">
                                          <p:stCondLst>
                                            <p:cond delay="0"/>
                                          </p:stCondLst>
                                        </p:cTn>
                                        <p:tgtEl>
                                          <p:spTgt spid="8"/>
                                        </p:tgtEl>
                                        <p:attrNameLst>
                                          <p:attrName>style.visibility</p:attrName>
                                        </p:attrNameLst>
                                      </p:cBhvr>
                                      <p:to>
                                        <p:strVal val="visible"/>
                                      </p:to>
                                    </p:set>
                                    <p:animEffect transition="in" filter="circle(in)">
                                      <p:cBhvr>
                                        <p:cTn id="25" dur="2000"/>
                                        <p:tgtEl>
                                          <p:spTgt spid="8"/>
                                        </p:tgtEl>
                                      </p:cBhvr>
                                    </p:animEffect>
                                  </p:childTnLst>
                                </p:cTn>
                              </p:par>
                              <p:par>
                                <p:cTn id="26" presetID="6" presetClass="entr" presetSubtype="16" fill="hold" nodeType="with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circle(in)">
                                      <p:cBhvr>
                                        <p:cTn id="28" dur="2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2594" grpId="0"/>
      <p:bldP spid="622595" grpId="0"/>
      <p:bldP spid="6" grpId="0"/>
      <p:bldP spid="7" grpId="0"/>
      <p:bldP spid="8"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30" name="Picture 2" descr="Hình nền Powerpoint ô tô đẹp">
            <a:extLst>
              <a:ext uri="{FF2B5EF4-FFF2-40B4-BE49-F238E27FC236}">
                <a16:creationId xmlns:a16="http://schemas.microsoft.com/office/drawing/2014/main" id="{73E0FDC6-7D31-4BE2-8B83-AD56D774415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1">
            <a:extLst>
              <a:ext uri="{FF2B5EF4-FFF2-40B4-BE49-F238E27FC236}">
                <a16:creationId xmlns:a16="http://schemas.microsoft.com/office/drawing/2014/main" id="{24439FC9-F85B-4DE9-85FF-D296F4FE4F46}"/>
              </a:ext>
            </a:extLst>
          </p:cNvPr>
          <p:cNvSpPr>
            <a:spLocks noChangeArrowheads="1"/>
          </p:cNvSpPr>
          <p:nvPr/>
        </p:nvSpPr>
        <p:spPr bwMode="auto">
          <a:xfrm>
            <a:off x="3908253" y="1371587"/>
            <a:ext cx="429476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2800" b="1" dirty="0">
                <a:solidFill>
                  <a:srgbClr val="000000"/>
                </a:solidFill>
                <a:cs typeface="Times New Roman" charset="0"/>
              </a:rPr>
              <a:t>1. </a:t>
            </a:r>
            <a:r>
              <a:rPr lang="en-US" sz="2800" b="1" dirty="0" err="1">
                <a:solidFill>
                  <a:srgbClr val="000000"/>
                </a:solidFill>
                <a:cs typeface="Times New Roman" charset="0"/>
              </a:rPr>
              <a:t>Khái</a:t>
            </a:r>
            <a:r>
              <a:rPr lang="en-US" sz="2800" b="1" dirty="0">
                <a:solidFill>
                  <a:srgbClr val="000000"/>
                </a:solidFill>
                <a:cs typeface="Times New Roman" charset="0"/>
              </a:rPr>
              <a:t> </a:t>
            </a:r>
            <a:r>
              <a:rPr lang="en-US" sz="2800" b="1" dirty="0" err="1">
                <a:solidFill>
                  <a:srgbClr val="000000"/>
                </a:solidFill>
                <a:cs typeface="Times New Roman" charset="0"/>
              </a:rPr>
              <a:t>lược</a:t>
            </a:r>
            <a:r>
              <a:rPr lang="en-US" sz="2800" b="1" dirty="0">
                <a:solidFill>
                  <a:srgbClr val="000000"/>
                </a:solidFill>
                <a:cs typeface="Times New Roman" charset="0"/>
              </a:rPr>
              <a:t> </a:t>
            </a:r>
            <a:r>
              <a:rPr lang="en-US" sz="2800" b="1" dirty="0" err="1">
                <a:solidFill>
                  <a:srgbClr val="000000"/>
                </a:solidFill>
                <a:cs typeface="Times New Roman" charset="0"/>
              </a:rPr>
              <a:t>về</a:t>
            </a:r>
            <a:r>
              <a:rPr lang="en-US" sz="2800" b="1" dirty="0">
                <a:solidFill>
                  <a:srgbClr val="000000"/>
                </a:solidFill>
                <a:cs typeface="Times New Roman" charset="0"/>
              </a:rPr>
              <a:t> </a:t>
            </a:r>
            <a:r>
              <a:rPr lang="en-US" sz="2800" b="1" dirty="0" err="1">
                <a:solidFill>
                  <a:srgbClr val="000000"/>
                </a:solidFill>
                <a:cs typeface="Times New Roman" charset="0"/>
              </a:rPr>
              <a:t>triết</a:t>
            </a:r>
            <a:r>
              <a:rPr lang="en-US" sz="2800" b="1" dirty="0">
                <a:solidFill>
                  <a:srgbClr val="000000"/>
                </a:solidFill>
                <a:cs typeface="Times New Roman" charset="0"/>
              </a:rPr>
              <a:t> học</a:t>
            </a:r>
          </a:p>
        </p:txBody>
      </p:sp>
      <p:pic>
        <p:nvPicPr>
          <p:cNvPr id="7" name="Picture 6" descr="Students think shiki boys girls - Stock Illustration [30531743] - PIXTA">
            <a:extLst>
              <a:ext uri="{FF2B5EF4-FFF2-40B4-BE49-F238E27FC236}">
                <a16:creationId xmlns:a16="http://schemas.microsoft.com/office/drawing/2014/main" id="{9D687D4C-AF7B-44F8-B66A-03583D848A4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76684" y="2085763"/>
            <a:ext cx="4434025" cy="4757390"/>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a:extLst>
              <a:ext uri="{FF2B5EF4-FFF2-40B4-BE49-F238E27FC236}">
                <a16:creationId xmlns:a16="http://schemas.microsoft.com/office/drawing/2014/main" id="{1AD8E734-DB7B-4065-B8BC-2F2F0697A963}"/>
              </a:ext>
            </a:extLst>
          </p:cNvPr>
          <p:cNvSpPr/>
          <p:nvPr/>
        </p:nvSpPr>
        <p:spPr>
          <a:xfrm>
            <a:off x="9996910" y="6281530"/>
            <a:ext cx="2089073" cy="42405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 name="Google Shape;1229;p49">
            <a:extLst>
              <a:ext uri="{FF2B5EF4-FFF2-40B4-BE49-F238E27FC236}">
                <a16:creationId xmlns:a16="http://schemas.microsoft.com/office/drawing/2014/main" id="{76C41730-3F73-45EC-9C67-4B8CAE45A230}"/>
              </a:ext>
            </a:extLst>
          </p:cNvPr>
          <p:cNvGrpSpPr/>
          <p:nvPr/>
        </p:nvGrpSpPr>
        <p:grpSpPr>
          <a:xfrm>
            <a:off x="2691003" y="2529212"/>
            <a:ext cx="4868999" cy="3869625"/>
            <a:chOff x="9878975" y="4425243"/>
            <a:chExt cx="719918" cy="645502"/>
          </a:xfrm>
        </p:grpSpPr>
        <p:sp>
          <p:nvSpPr>
            <p:cNvPr id="10" name="Google Shape;1230;p49">
              <a:extLst>
                <a:ext uri="{FF2B5EF4-FFF2-40B4-BE49-F238E27FC236}">
                  <a16:creationId xmlns:a16="http://schemas.microsoft.com/office/drawing/2014/main" id="{49CAEB0C-967C-405F-AFE8-2E8C9DB8C5E3}"/>
                </a:ext>
              </a:extLst>
            </p:cNvPr>
            <p:cNvSpPr/>
            <p:nvPr/>
          </p:nvSpPr>
          <p:spPr>
            <a:xfrm>
              <a:off x="10225338" y="4708710"/>
              <a:ext cx="373555" cy="362034"/>
            </a:xfrm>
            <a:custGeom>
              <a:avLst/>
              <a:gdLst/>
              <a:ahLst/>
              <a:cxnLst/>
              <a:rect l="l" t="t" r="r" b="b"/>
              <a:pathLst>
                <a:path w="635" h="614" extrusionOk="0">
                  <a:moveTo>
                    <a:pt x="47" y="160"/>
                  </a:moveTo>
                  <a:cubicBezTo>
                    <a:pt x="9" y="230"/>
                    <a:pt x="0" y="310"/>
                    <a:pt x="20" y="386"/>
                  </a:cubicBezTo>
                  <a:cubicBezTo>
                    <a:pt x="42" y="466"/>
                    <a:pt x="92" y="532"/>
                    <a:pt x="163" y="573"/>
                  </a:cubicBezTo>
                  <a:cubicBezTo>
                    <a:pt x="210" y="600"/>
                    <a:pt x="263" y="614"/>
                    <a:pt x="317" y="614"/>
                  </a:cubicBezTo>
                  <a:cubicBezTo>
                    <a:pt x="426" y="614"/>
                    <a:pt x="528" y="555"/>
                    <a:pt x="583" y="460"/>
                  </a:cubicBezTo>
                  <a:cubicBezTo>
                    <a:pt x="624" y="389"/>
                    <a:pt x="635" y="307"/>
                    <a:pt x="613" y="227"/>
                  </a:cubicBezTo>
                  <a:cubicBezTo>
                    <a:pt x="592" y="148"/>
                    <a:pt x="541" y="82"/>
                    <a:pt x="470" y="41"/>
                  </a:cubicBezTo>
                  <a:cubicBezTo>
                    <a:pt x="426" y="15"/>
                    <a:pt x="376" y="1"/>
                    <a:pt x="325" y="0"/>
                  </a:cubicBezTo>
                  <a:cubicBezTo>
                    <a:pt x="266" y="97"/>
                    <a:pt x="161" y="157"/>
                    <a:pt x="47" y="160"/>
                  </a:cubicBezTo>
                  <a:close/>
                </a:path>
              </a:pathLst>
            </a:custGeom>
            <a:solidFill>
              <a:srgbClr val="FF0066"/>
            </a:solidFill>
            <a:ln>
              <a:noFill/>
            </a:ln>
          </p:spPr>
          <p:txBody>
            <a:bodyPr spcFirstLastPara="1" wrap="square" lIns="91433" tIns="45700" rIns="91433" bIns="45700" anchor="t" anchorCtr="0">
              <a:noAutofit/>
            </a:bodyPr>
            <a:lstStyle/>
            <a:p>
              <a:pPr marL="0" marR="0" lvl="0" indent="0" algn="l" defTabSz="1219170" rtl="0" eaLnBrk="1" fontAlgn="auto" latinLnBrk="0" hangingPunct="1">
                <a:lnSpc>
                  <a:spcPct val="100000"/>
                </a:lnSpc>
                <a:spcBef>
                  <a:spcPts val="0"/>
                </a:spcBef>
                <a:spcAft>
                  <a:spcPts val="0"/>
                </a:spcAft>
                <a:buClr>
                  <a:srgbClr val="212A2E"/>
                </a:buClr>
                <a:buSzPts val="1400"/>
                <a:buFontTx/>
                <a:buNone/>
                <a:tabLst/>
                <a:defRPr/>
              </a:pPr>
              <a:endParaRPr kumimoji="0" sz="1867" i="0" u="none" strike="noStrike" kern="0" cap="none" spc="0" normalizeH="0" baseline="0" noProof="0">
                <a:ln>
                  <a:noFill/>
                </a:ln>
                <a:solidFill>
                  <a:srgbClr val="212A2E"/>
                </a:solidFill>
                <a:effectLst/>
                <a:uLnTx/>
                <a:uFillTx/>
                <a:latin typeface="Calibri"/>
                <a:ea typeface="Calibri"/>
                <a:cs typeface="Calibri"/>
                <a:sym typeface="Calibri"/>
              </a:endParaRPr>
            </a:p>
          </p:txBody>
        </p:sp>
        <p:sp>
          <p:nvSpPr>
            <p:cNvPr id="11" name="Google Shape;1231;p49">
              <a:extLst>
                <a:ext uri="{FF2B5EF4-FFF2-40B4-BE49-F238E27FC236}">
                  <a16:creationId xmlns:a16="http://schemas.microsoft.com/office/drawing/2014/main" id="{68A9DB54-ABE3-4604-B076-A668D798C9FB}"/>
                </a:ext>
              </a:extLst>
            </p:cNvPr>
            <p:cNvSpPr/>
            <p:nvPr/>
          </p:nvSpPr>
          <p:spPr>
            <a:xfrm>
              <a:off x="10067759" y="4425243"/>
              <a:ext cx="361073" cy="361365"/>
            </a:xfrm>
            <a:custGeom>
              <a:avLst/>
              <a:gdLst/>
              <a:ahLst/>
              <a:cxnLst/>
              <a:rect l="l" t="t" r="r" b="b"/>
              <a:pathLst>
                <a:path w="614" h="613" extrusionOk="0">
                  <a:moveTo>
                    <a:pt x="524" y="89"/>
                  </a:moveTo>
                  <a:cubicBezTo>
                    <a:pt x="466" y="32"/>
                    <a:pt x="389" y="0"/>
                    <a:pt x="307" y="0"/>
                  </a:cubicBezTo>
                  <a:cubicBezTo>
                    <a:pt x="138" y="0"/>
                    <a:pt x="0" y="137"/>
                    <a:pt x="0" y="307"/>
                  </a:cubicBezTo>
                  <a:cubicBezTo>
                    <a:pt x="0" y="358"/>
                    <a:pt x="13" y="408"/>
                    <a:pt x="37" y="453"/>
                  </a:cubicBezTo>
                  <a:cubicBezTo>
                    <a:pt x="151" y="456"/>
                    <a:pt x="256" y="517"/>
                    <a:pt x="315" y="613"/>
                  </a:cubicBezTo>
                  <a:cubicBezTo>
                    <a:pt x="481" y="609"/>
                    <a:pt x="614" y="473"/>
                    <a:pt x="614" y="307"/>
                  </a:cubicBezTo>
                  <a:cubicBezTo>
                    <a:pt x="614" y="225"/>
                    <a:pt x="582" y="147"/>
                    <a:pt x="524" y="89"/>
                  </a:cubicBezTo>
                  <a:close/>
                </a:path>
              </a:pathLst>
            </a:custGeom>
            <a:solidFill>
              <a:srgbClr val="3333FF"/>
            </a:solidFill>
            <a:ln>
              <a:noFill/>
            </a:ln>
          </p:spPr>
          <p:txBody>
            <a:bodyPr spcFirstLastPara="1" wrap="square" lIns="91433" tIns="45700" rIns="91433" bIns="45700" anchor="t" anchorCtr="0">
              <a:noAutofit/>
            </a:bodyPr>
            <a:lstStyle/>
            <a:p>
              <a:pPr marL="0" marR="0" lvl="0" indent="0" algn="l" defTabSz="1219170" rtl="0" eaLnBrk="1" fontAlgn="auto" latinLnBrk="0" hangingPunct="1">
                <a:lnSpc>
                  <a:spcPct val="100000"/>
                </a:lnSpc>
                <a:spcBef>
                  <a:spcPts val="0"/>
                </a:spcBef>
                <a:spcAft>
                  <a:spcPts val="0"/>
                </a:spcAft>
                <a:buClr>
                  <a:srgbClr val="212A2E"/>
                </a:buClr>
                <a:buSzPts val="1400"/>
                <a:buFontTx/>
                <a:buNone/>
                <a:tabLst/>
                <a:defRPr/>
              </a:pPr>
              <a:endParaRPr kumimoji="0" sz="1867" i="0" u="none" strike="noStrike" kern="0" cap="none" spc="0" normalizeH="0" baseline="0" noProof="0">
                <a:ln>
                  <a:noFill/>
                </a:ln>
                <a:solidFill>
                  <a:srgbClr val="212A2E"/>
                </a:solidFill>
                <a:effectLst/>
                <a:uLnTx/>
                <a:uFillTx/>
                <a:latin typeface="Calibri"/>
                <a:ea typeface="Calibri"/>
                <a:cs typeface="Calibri"/>
                <a:sym typeface="Calibri"/>
              </a:endParaRPr>
            </a:p>
          </p:txBody>
        </p:sp>
        <p:sp>
          <p:nvSpPr>
            <p:cNvPr id="12" name="Google Shape;1232;p49">
              <a:extLst>
                <a:ext uri="{FF2B5EF4-FFF2-40B4-BE49-F238E27FC236}">
                  <a16:creationId xmlns:a16="http://schemas.microsoft.com/office/drawing/2014/main" id="{6789D2DF-076A-4C28-949F-82C841731CCD}"/>
                </a:ext>
              </a:extLst>
            </p:cNvPr>
            <p:cNvSpPr/>
            <p:nvPr/>
          </p:nvSpPr>
          <p:spPr>
            <a:xfrm>
              <a:off x="9878975" y="4708710"/>
              <a:ext cx="359959" cy="362034"/>
            </a:xfrm>
            <a:custGeom>
              <a:avLst/>
              <a:gdLst/>
              <a:ahLst/>
              <a:cxnLst/>
              <a:rect l="l" t="t" r="r" b="b"/>
              <a:pathLst>
                <a:path w="612" h="614" extrusionOk="0">
                  <a:moveTo>
                    <a:pt x="612" y="147"/>
                  </a:moveTo>
                  <a:cubicBezTo>
                    <a:pt x="556" y="56"/>
                    <a:pt x="457" y="0"/>
                    <a:pt x="350" y="0"/>
                  </a:cubicBezTo>
                  <a:cubicBezTo>
                    <a:pt x="296" y="0"/>
                    <a:pt x="243" y="14"/>
                    <a:pt x="197" y="41"/>
                  </a:cubicBezTo>
                  <a:cubicBezTo>
                    <a:pt x="50" y="126"/>
                    <a:pt x="0" y="314"/>
                    <a:pt x="84" y="460"/>
                  </a:cubicBezTo>
                  <a:cubicBezTo>
                    <a:pt x="139" y="555"/>
                    <a:pt x="241" y="614"/>
                    <a:pt x="350" y="614"/>
                  </a:cubicBezTo>
                  <a:cubicBezTo>
                    <a:pt x="350" y="614"/>
                    <a:pt x="350" y="614"/>
                    <a:pt x="350" y="614"/>
                  </a:cubicBezTo>
                  <a:cubicBezTo>
                    <a:pt x="404" y="614"/>
                    <a:pt x="457" y="600"/>
                    <a:pt x="504" y="573"/>
                  </a:cubicBezTo>
                  <a:cubicBezTo>
                    <a:pt x="548" y="547"/>
                    <a:pt x="585" y="511"/>
                    <a:pt x="612" y="467"/>
                  </a:cubicBezTo>
                  <a:cubicBezTo>
                    <a:pt x="558" y="368"/>
                    <a:pt x="558" y="246"/>
                    <a:pt x="612" y="147"/>
                  </a:cubicBezTo>
                  <a:close/>
                </a:path>
              </a:pathLst>
            </a:custGeom>
            <a:solidFill>
              <a:srgbClr val="7030A0"/>
            </a:solidFill>
            <a:ln>
              <a:noFill/>
            </a:ln>
          </p:spPr>
          <p:txBody>
            <a:bodyPr spcFirstLastPara="1" wrap="square" lIns="91433" tIns="45700" rIns="91433" bIns="45700" anchor="t" anchorCtr="0">
              <a:noAutofit/>
            </a:bodyPr>
            <a:lstStyle/>
            <a:p>
              <a:pPr marL="0" marR="0" lvl="0" indent="0" algn="l" defTabSz="1219170" rtl="0" eaLnBrk="1" fontAlgn="auto" latinLnBrk="0" hangingPunct="1">
                <a:lnSpc>
                  <a:spcPct val="100000"/>
                </a:lnSpc>
                <a:spcBef>
                  <a:spcPts val="0"/>
                </a:spcBef>
                <a:spcAft>
                  <a:spcPts val="0"/>
                </a:spcAft>
                <a:buClr>
                  <a:srgbClr val="212A2E"/>
                </a:buClr>
                <a:buSzPts val="1400"/>
                <a:buFontTx/>
                <a:buNone/>
                <a:tabLst/>
                <a:defRPr/>
              </a:pPr>
              <a:endParaRPr kumimoji="0" sz="1867" i="0" u="none" strike="noStrike" kern="0" cap="none" spc="0" normalizeH="0" baseline="0" noProof="0">
                <a:ln>
                  <a:noFill/>
                </a:ln>
                <a:solidFill>
                  <a:srgbClr val="212A2E"/>
                </a:solidFill>
                <a:effectLst/>
                <a:uLnTx/>
                <a:uFillTx/>
                <a:latin typeface="Calibri"/>
                <a:ea typeface="Calibri"/>
                <a:cs typeface="Calibri"/>
                <a:sym typeface="Calibri"/>
              </a:endParaRPr>
            </a:p>
          </p:txBody>
        </p:sp>
      </p:grpSp>
      <p:sp>
        <p:nvSpPr>
          <p:cNvPr id="13" name="Rectangle 1">
            <a:extLst>
              <a:ext uri="{FF2B5EF4-FFF2-40B4-BE49-F238E27FC236}">
                <a16:creationId xmlns:a16="http://schemas.microsoft.com/office/drawing/2014/main" id="{0B748C36-B517-4A3A-801E-C40D089F3FD9}"/>
              </a:ext>
            </a:extLst>
          </p:cNvPr>
          <p:cNvSpPr>
            <a:spLocks noChangeArrowheads="1"/>
          </p:cNvSpPr>
          <p:nvPr/>
        </p:nvSpPr>
        <p:spPr bwMode="auto">
          <a:xfrm>
            <a:off x="4264326" y="3012194"/>
            <a:ext cx="1848981"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2400" dirty="0" err="1">
                <a:solidFill>
                  <a:schemeClr val="bg1"/>
                </a:solidFill>
                <a:cs typeface="Times New Roman" charset="0"/>
              </a:rPr>
              <a:t>Triết</a:t>
            </a:r>
            <a:r>
              <a:rPr lang="en-US" sz="2400" dirty="0">
                <a:solidFill>
                  <a:schemeClr val="bg1"/>
                </a:solidFill>
                <a:cs typeface="Times New Roman" charset="0"/>
              </a:rPr>
              <a:t> </a:t>
            </a:r>
            <a:r>
              <a:rPr lang="en-US" sz="2400" dirty="0" err="1">
                <a:solidFill>
                  <a:schemeClr val="bg1"/>
                </a:solidFill>
                <a:cs typeface="Times New Roman" charset="0"/>
              </a:rPr>
              <a:t>học</a:t>
            </a:r>
            <a:r>
              <a:rPr lang="en-US" sz="2400" dirty="0">
                <a:solidFill>
                  <a:schemeClr val="bg1"/>
                </a:solidFill>
                <a:cs typeface="Times New Roman" charset="0"/>
              </a:rPr>
              <a:t> </a:t>
            </a:r>
            <a:r>
              <a:rPr lang="en-US" sz="2400" dirty="0" err="1">
                <a:solidFill>
                  <a:schemeClr val="bg1"/>
                </a:solidFill>
                <a:cs typeface="Times New Roman" charset="0"/>
              </a:rPr>
              <a:t>Phương</a:t>
            </a:r>
            <a:r>
              <a:rPr lang="en-US" sz="2400" dirty="0">
                <a:solidFill>
                  <a:schemeClr val="bg1"/>
                </a:solidFill>
                <a:cs typeface="Times New Roman" charset="0"/>
              </a:rPr>
              <a:t> </a:t>
            </a:r>
            <a:r>
              <a:rPr lang="en-US" sz="2400" dirty="0" err="1">
                <a:solidFill>
                  <a:schemeClr val="bg1"/>
                </a:solidFill>
                <a:cs typeface="Times New Roman" charset="0"/>
              </a:rPr>
              <a:t>Đông</a:t>
            </a:r>
            <a:endParaRPr lang="en-US" sz="2400" dirty="0">
              <a:solidFill>
                <a:schemeClr val="bg1"/>
              </a:solidFill>
              <a:cs typeface="Times New Roman" charset="0"/>
            </a:endParaRPr>
          </a:p>
        </p:txBody>
      </p:sp>
      <p:sp>
        <p:nvSpPr>
          <p:cNvPr id="14" name="Rectangle 1">
            <a:extLst>
              <a:ext uri="{FF2B5EF4-FFF2-40B4-BE49-F238E27FC236}">
                <a16:creationId xmlns:a16="http://schemas.microsoft.com/office/drawing/2014/main" id="{A96F7497-167E-4183-B062-14AA4AD6DE0E}"/>
              </a:ext>
            </a:extLst>
          </p:cNvPr>
          <p:cNvSpPr>
            <a:spLocks noChangeArrowheads="1"/>
          </p:cNvSpPr>
          <p:nvPr/>
        </p:nvSpPr>
        <p:spPr bwMode="auto">
          <a:xfrm>
            <a:off x="3184568" y="4713514"/>
            <a:ext cx="1848981"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2400" dirty="0" err="1">
                <a:solidFill>
                  <a:schemeClr val="bg1"/>
                </a:solidFill>
                <a:cs typeface="Times New Roman" charset="0"/>
              </a:rPr>
              <a:t>Triết</a:t>
            </a:r>
            <a:r>
              <a:rPr lang="en-US" sz="2400" dirty="0">
                <a:solidFill>
                  <a:schemeClr val="bg1"/>
                </a:solidFill>
                <a:cs typeface="Times New Roman" charset="0"/>
              </a:rPr>
              <a:t> </a:t>
            </a:r>
            <a:r>
              <a:rPr lang="en-US" sz="2400" dirty="0" err="1">
                <a:solidFill>
                  <a:schemeClr val="bg1"/>
                </a:solidFill>
                <a:cs typeface="Times New Roman" charset="0"/>
              </a:rPr>
              <a:t>học</a:t>
            </a:r>
            <a:r>
              <a:rPr lang="en-US" sz="2400" dirty="0">
                <a:solidFill>
                  <a:schemeClr val="bg1"/>
                </a:solidFill>
                <a:cs typeface="Times New Roman" charset="0"/>
              </a:rPr>
              <a:t> </a:t>
            </a:r>
            <a:r>
              <a:rPr lang="en-US" sz="2400" dirty="0" err="1">
                <a:solidFill>
                  <a:schemeClr val="bg1"/>
                </a:solidFill>
                <a:cs typeface="Times New Roman" charset="0"/>
              </a:rPr>
              <a:t>Phương</a:t>
            </a:r>
            <a:r>
              <a:rPr lang="en-US" sz="2400" dirty="0">
                <a:solidFill>
                  <a:schemeClr val="bg1"/>
                </a:solidFill>
                <a:cs typeface="Times New Roman" charset="0"/>
              </a:rPr>
              <a:t> </a:t>
            </a:r>
            <a:r>
              <a:rPr lang="en-US" sz="2400" dirty="0" err="1">
                <a:solidFill>
                  <a:schemeClr val="bg1"/>
                </a:solidFill>
                <a:cs typeface="Times New Roman" charset="0"/>
              </a:rPr>
              <a:t>Tây</a:t>
            </a:r>
            <a:endParaRPr lang="en-US" sz="2400" dirty="0">
              <a:solidFill>
                <a:schemeClr val="bg1"/>
              </a:solidFill>
              <a:cs typeface="Times New Roman" charset="0"/>
            </a:endParaRPr>
          </a:p>
        </p:txBody>
      </p:sp>
      <p:sp>
        <p:nvSpPr>
          <p:cNvPr id="15" name="Rectangle 1">
            <a:extLst>
              <a:ext uri="{FF2B5EF4-FFF2-40B4-BE49-F238E27FC236}">
                <a16:creationId xmlns:a16="http://schemas.microsoft.com/office/drawing/2014/main" id="{0A8F20D6-D849-49DF-BA5A-B107B2DDF9D8}"/>
              </a:ext>
            </a:extLst>
          </p:cNvPr>
          <p:cNvSpPr>
            <a:spLocks noChangeArrowheads="1"/>
          </p:cNvSpPr>
          <p:nvPr/>
        </p:nvSpPr>
        <p:spPr bwMode="auto">
          <a:xfrm>
            <a:off x="5372284" y="4799949"/>
            <a:ext cx="184898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2400" dirty="0" err="1">
                <a:solidFill>
                  <a:schemeClr val="bg1"/>
                </a:solidFill>
                <a:cs typeface="Times New Roman" charset="0"/>
              </a:rPr>
              <a:t>Triết</a:t>
            </a:r>
            <a:r>
              <a:rPr lang="en-US" sz="2400" dirty="0">
                <a:solidFill>
                  <a:schemeClr val="bg1"/>
                </a:solidFill>
                <a:cs typeface="Times New Roman" charset="0"/>
              </a:rPr>
              <a:t> </a:t>
            </a:r>
            <a:r>
              <a:rPr lang="en-US" sz="2400" dirty="0" err="1">
                <a:solidFill>
                  <a:schemeClr val="bg1"/>
                </a:solidFill>
                <a:cs typeface="Times New Roman" charset="0"/>
              </a:rPr>
              <a:t>học</a:t>
            </a:r>
            <a:r>
              <a:rPr lang="en-US" sz="2400" dirty="0">
                <a:solidFill>
                  <a:schemeClr val="bg1"/>
                </a:solidFill>
                <a:cs typeface="Times New Roman" charset="0"/>
              </a:rPr>
              <a:t> </a:t>
            </a:r>
            <a:r>
              <a:rPr lang="en-US" sz="2400" dirty="0" err="1">
                <a:solidFill>
                  <a:schemeClr val="bg1"/>
                </a:solidFill>
                <a:cs typeface="Times New Roman" charset="0"/>
              </a:rPr>
              <a:t>Mác</a:t>
            </a:r>
            <a:r>
              <a:rPr lang="en-US" sz="2400" dirty="0">
                <a:solidFill>
                  <a:schemeClr val="bg1"/>
                </a:solidFill>
                <a:cs typeface="Times New Roman" charset="0"/>
              </a:rPr>
              <a:t> - </a:t>
            </a:r>
            <a:r>
              <a:rPr lang="en-US" sz="2400" dirty="0" err="1">
                <a:solidFill>
                  <a:schemeClr val="bg1"/>
                </a:solidFill>
                <a:cs typeface="Times New Roman" charset="0"/>
              </a:rPr>
              <a:t>Lênin</a:t>
            </a:r>
            <a:endParaRPr lang="en-US" sz="2400" dirty="0">
              <a:solidFill>
                <a:schemeClr val="bg1"/>
              </a:solidFill>
              <a:cs typeface="Times New Roman" charset="0"/>
            </a:endParaRPr>
          </a:p>
        </p:txBody>
      </p:sp>
      <p:sp>
        <p:nvSpPr>
          <p:cNvPr id="16" name="Rectangle 1">
            <a:extLst>
              <a:ext uri="{FF2B5EF4-FFF2-40B4-BE49-F238E27FC236}">
                <a16:creationId xmlns:a16="http://schemas.microsoft.com/office/drawing/2014/main" id="{FDF519DD-36E6-41B1-9D22-72ADBA0046B8}"/>
              </a:ext>
            </a:extLst>
          </p:cNvPr>
          <p:cNvSpPr>
            <a:spLocks noChangeArrowheads="1"/>
          </p:cNvSpPr>
          <p:nvPr/>
        </p:nvSpPr>
        <p:spPr bwMode="auto">
          <a:xfrm>
            <a:off x="8147929" y="2904472"/>
            <a:ext cx="184898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2000" dirty="0" err="1">
                <a:solidFill>
                  <a:srgbClr val="7030A0"/>
                </a:solidFill>
                <a:cs typeface="Times New Roman" charset="0"/>
              </a:rPr>
              <a:t>Triết</a:t>
            </a:r>
            <a:r>
              <a:rPr lang="en-US" sz="2000" dirty="0">
                <a:solidFill>
                  <a:srgbClr val="7030A0"/>
                </a:solidFill>
                <a:cs typeface="Times New Roman" charset="0"/>
              </a:rPr>
              <a:t> </a:t>
            </a:r>
            <a:r>
              <a:rPr lang="en-US" sz="2000" dirty="0" err="1">
                <a:solidFill>
                  <a:srgbClr val="7030A0"/>
                </a:solidFill>
                <a:cs typeface="Times New Roman" charset="0"/>
              </a:rPr>
              <a:t>học</a:t>
            </a:r>
            <a:r>
              <a:rPr lang="en-US" sz="2000" dirty="0">
                <a:solidFill>
                  <a:srgbClr val="7030A0"/>
                </a:solidFill>
                <a:cs typeface="Times New Roman" charset="0"/>
              </a:rPr>
              <a:t> </a:t>
            </a:r>
            <a:r>
              <a:rPr lang="en-US" sz="2000" dirty="0" err="1">
                <a:solidFill>
                  <a:srgbClr val="7030A0"/>
                </a:solidFill>
                <a:cs typeface="Times New Roman" charset="0"/>
              </a:rPr>
              <a:t>là</a:t>
            </a:r>
            <a:r>
              <a:rPr lang="en-US" sz="2000" dirty="0">
                <a:solidFill>
                  <a:srgbClr val="7030A0"/>
                </a:solidFill>
                <a:cs typeface="Times New Roman" charset="0"/>
              </a:rPr>
              <a:t> </a:t>
            </a:r>
            <a:r>
              <a:rPr lang="en-US" sz="2000" dirty="0" err="1">
                <a:solidFill>
                  <a:srgbClr val="7030A0"/>
                </a:solidFill>
                <a:cs typeface="Times New Roman" charset="0"/>
              </a:rPr>
              <a:t>gì</a:t>
            </a:r>
            <a:r>
              <a:rPr lang="en-US" sz="2000" dirty="0">
                <a:solidFill>
                  <a:srgbClr val="7030A0"/>
                </a:solidFill>
                <a:cs typeface="Times New Roman" charset="0"/>
              </a:rPr>
              <a:t>?</a:t>
            </a:r>
          </a:p>
        </p:txBody>
      </p:sp>
      <p:sp>
        <p:nvSpPr>
          <p:cNvPr id="17" name="Rectangle 1">
            <a:extLst>
              <a:ext uri="{FF2B5EF4-FFF2-40B4-BE49-F238E27FC236}">
                <a16:creationId xmlns:a16="http://schemas.microsoft.com/office/drawing/2014/main" id="{A29562AF-9FA4-4DBD-864A-BC5E3ACC32EE}"/>
              </a:ext>
            </a:extLst>
          </p:cNvPr>
          <p:cNvSpPr>
            <a:spLocks noChangeArrowheads="1"/>
          </p:cNvSpPr>
          <p:nvPr/>
        </p:nvSpPr>
        <p:spPr bwMode="auto">
          <a:xfrm>
            <a:off x="9657219" y="4799949"/>
            <a:ext cx="1848981"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2000" dirty="0" err="1">
                <a:solidFill>
                  <a:srgbClr val="002060"/>
                </a:solidFill>
                <a:cs typeface="Times New Roman" charset="0"/>
              </a:rPr>
              <a:t>Triết</a:t>
            </a:r>
            <a:r>
              <a:rPr lang="en-US" sz="2000" dirty="0">
                <a:solidFill>
                  <a:srgbClr val="002060"/>
                </a:solidFill>
                <a:cs typeface="Times New Roman" charset="0"/>
              </a:rPr>
              <a:t> </a:t>
            </a:r>
            <a:r>
              <a:rPr lang="en-US" sz="2000" dirty="0" err="1">
                <a:solidFill>
                  <a:srgbClr val="002060"/>
                </a:solidFill>
                <a:cs typeface="Times New Roman" charset="0"/>
              </a:rPr>
              <a:t>học</a:t>
            </a:r>
            <a:r>
              <a:rPr lang="en-US" sz="2000" dirty="0">
                <a:solidFill>
                  <a:srgbClr val="002060"/>
                </a:solidFill>
                <a:cs typeface="Times New Roman" charset="0"/>
              </a:rPr>
              <a:t> </a:t>
            </a:r>
            <a:r>
              <a:rPr lang="en-US" sz="2000" dirty="0" err="1">
                <a:solidFill>
                  <a:srgbClr val="002060"/>
                </a:solidFill>
                <a:cs typeface="Times New Roman" charset="0"/>
              </a:rPr>
              <a:t>có</a:t>
            </a:r>
            <a:r>
              <a:rPr lang="en-US" sz="2000" dirty="0">
                <a:solidFill>
                  <a:srgbClr val="002060"/>
                </a:solidFill>
                <a:cs typeface="Times New Roman" charset="0"/>
              </a:rPr>
              <a:t> </a:t>
            </a:r>
            <a:r>
              <a:rPr lang="en-US" sz="2000" dirty="0" err="1">
                <a:solidFill>
                  <a:srgbClr val="002060"/>
                </a:solidFill>
                <a:cs typeface="Times New Roman" charset="0"/>
              </a:rPr>
              <a:t>vai</a:t>
            </a:r>
            <a:r>
              <a:rPr lang="en-US" sz="2000" dirty="0">
                <a:solidFill>
                  <a:srgbClr val="002060"/>
                </a:solidFill>
                <a:cs typeface="Times New Roman" charset="0"/>
              </a:rPr>
              <a:t> </a:t>
            </a:r>
            <a:r>
              <a:rPr lang="en-US" sz="2000" dirty="0" err="1">
                <a:solidFill>
                  <a:srgbClr val="002060"/>
                </a:solidFill>
                <a:cs typeface="Times New Roman" charset="0"/>
              </a:rPr>
              <a:t>trò</a:t>
            </a:r>
            <a:r>
              <a:rPr lang="en-US" sz="2000" dirty="0">
                <a:solidFill>
                  <a:srgbClr val="002060"/>
                </a:solidFill>
                <a:cs typeface="Times New Roman" charset="0"/>
              </a:rPr>
              <a:t> </a:t>
            </a:r>
            <a:r>
              <a:rPr lang="en-US" sz="2000" dirty="0" err="1">
                <a:solidFill>
                  <a:srgbClr val="002060"/>
                </a:solidFill>
                <a:cs typeface="Times New Roman" charset="0"/>
              </a:rPr>
              <a:t>như</a:t>
            </a:r>
            <a:r>
              <a:rPr lang="en-US" sz="2000" dirty="0">
                <a:solidFill>
                  <a:srgbClr val="002060"/>
                </a:solidFill>
                <a:cs typeface="Times New Roman" charset="0"/>
              </a:rPr>
              <a:t> </a:t>
            </a:r>
            <a:r>
              <a:rPr lang="en-US" sz="2000" dirty="0" err="1">
                <a:solidFill>
                  <a:srgbClr val="002060"/>
                </a:solidFill>
                <a:cs typeface="Times New Roman" charset="0"/>
              </a:rPr>
              <a:t>thế</a:t>
            </a:r>
            <a:r>
              <a:rPr lang="en-US" sz="2000" dirty="0">
                <a:solidFill>
                  <a:srgbClr val="002060"/>
                </a:solidFill>
                <a:cs typeface="Times New Roman" charset="0"/>
              </a:rPr>
              <a:t> </a:t>
            </a:r>
            <a:r>
              <a:rPr lang="en-US" sz="2000" dirty="0" err="1">
                <a:solidFill>
                  <a:srgbClr val="002060"/>
                </a:solidFill>
                <a:cs typeface="Times New Roman" charset="0"/>
              </a:rPr>
              <a:t>nào</a:t>
            </a:r>
            <a:r>
              <a:rPr lang="en-US" sz="2000" dirty="0">
                <a:solidFill>
                  <a:srgbClr val="002060"/>
                </a:solidFill>
                <a:cs typeface="Times New Roman" charset="0"/>
              </a:rPr>
              <a:t>?</a:t>
            </a:r>
          </a:p>
        </p:txBody>
      </p:sp>
      <p:sp>
        <p:nvSpPr>
          <p:cNvPr id="18" name="Rectangle 1">
            <a:extLst>
              <a:ext uri="{FF2B5EF4-FFF2-40B4-BE49-F238E27FC236}">
                <a16:creationId xmlns:a16="http://schemas.microsoft.com/office/drawing/2014/main" id="{BABDBEA6-6255-4AB3-9C50-EAC4E6AF4CA7}"/>
              </a:ext>
            </a:extLst>
          </p:cNvPr>
          <p:cNvSpPr>
            <a:spLocks noChangeArrowheads="1"/>
          </p:cNvSpPr>
          <p:nvPr/>
        </p:nvSpPr>
        <p:spPr bwMode="auto">
          <a:xfrm>
            <a:off x="2420170" y="1835808"/>
            <a:ext cx="331052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2400" b="1" dirty="0">
                <a:solidFill>
                  <a:srgbClr val="CC0066"/>
                </a:solidFill>
                <a:cs typeface="Times New Roman" charset="0"/>
              </a:rPr>
              <a:t>b. </a:t>
            </a:r>
            <a:r>
              <a:rPr lang="en-US" sz="2400" b="1" dirty="0" err="1">
                <a:solidFill>
                  <a:srgbClr val="CC0066"/>
                </a:solidFill>
                <a:cs typeface="Times New Roman" charset="0"/>
              </a:rPr>
              <a:t>Khái</a:t>
            </a:r>
            <a:r>
              <a:rPr lang="en-US" sz="2400" b="1" dirty="0">
                <a:solidFill>
                  <a:srgbClr val="CC0066"/>
                </a:solidFill>
                <a:cs typeface="Times New Roman" charset="0"/>
              </a:rPr>
              <a:t> </a:t>
            </a:r>
            <a:r>
              <a:rPr lang="en-US" sz="2400" b="1" dirty="0" err="1">
                <a:solidFill>
                  <a:srgbClr val="CC0066"/>
                </a:solidFill>
                <a:cs typeface="Times New Roman" charset="0"/>
              </a:rPr>
              <a:t>niệm</a:t>
            </a:r>
            <a:r>
              <a:rPr lang="en-US" sz="2400" b="1" dirty="0">
                <a:solidFill>
                  <a:srgbClr val="CC0066"/>
                </a:solidFill>
                <a:cs typeface="Times New Roman" charset="0"/>
              </a:rPr>
              <a:t> </a:t>
            </a:r>
            <a:r>
              <a:rPr lang="en-US" sz="2400" b="1" dirty="0" err="1">
                <a:solidFill>
                  <a:srgbClr val="CC0066"/>
                </a:solidFill>
                <a:cs typeface="Times New Roman" charset="0"/>
              </a:rPr>
              <a:t>triết</a:t>
            </a:r>
            <a:r>
              <a:rPr lang="en-US" sz="2400" b="1" dirty="0">
                <a:solidFill>
                  <a:srgbClr val="CC0066"/>
                </a:solidFill>
                <a:cs typeface="Times New Roman" charset="0"/>
              </a:rPr>
              <a:t> học</a:t>
            </a:r>
          </a:p>
        </p:txBody>
      </p:sp>
      <p:pic>
        <p:nvPicPr>
          <p:cNvPr id="19"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341319838"/>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2" descr="Hình Nền Powerpoint Màu Trắng Dễ Thương">
            <a:extLst>
              <a:ext uri="{FF2B5EF4-FFF2-40B4-BE49-F238E27FC236}">
                <a16:creationId xmlns:a16="http://schemas.microsoft.com/office/drawing/2014/main" id="{F3BB1ADA-ADAE-4D0D-B5D2-37C02687BC6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009934"/>
            <a:ext cx="12192000" cy="5879624"/>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1"/>
          <p:cNvSpPr>
            <a:spLocks noChangeArrowheads="1"/>
          </p:cNvSpPr>
          <p:nvPr/>
        </p:nvSpPr>
        <p:spPr bwMode="auto">
          <a:xfrm>
            <a:off x="3948616" y="1317905"/>
            <a:ext cx="429476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2800" b="1" dirty="0">
                <a:solidFill>
                  <a:srgbClr val="000000"/>
                </a:solidFill>
                <a:cs typeface="Times New Roman" charset="0"/>
              </a:rPr>
              <a:t>1. </a:t>
            </a:r>
            <a:r>
              <a:rPr lang="en-US" sz="2800" b="1" dirty="0" err="1">
                <a:solidFill>
                  <a:srgbClr val="000000"/>
                </a:solidFill>
                <a:cs typeface="Times New Roman" charset="0"/>
              </a:rPr>
              <a:t>Khái</a:t>
            </a:r>
            <a:r>
              <a:rPr lang="en-US" sz="2800" b="1" dirty="0">
                <a:solidFill>
                  <a:srgbClr val="000000"/>
                </a:solidFill>
                <a:cs typeface="Times New Roman" charset="0"/>
              </a:rPr>
              <a:t> </a:t>
            </a:r>
            <a:r>
              <a:rPr lang="en-US" sz="2800" b="1" dirty="0" err="1">
                <a:solidFill>
                  <a:srgbClr val="000000"/>
                </a:solidFill>
                <a:cs typeface="Times New Roman" charset="0"/>
              </a:rPr>
              <a:t>lược</a:t>
            </a:r>
            <a:r>
              <a:rPr lang="en-US" sz="2800" b="1" dirty="0">
                <a:solidFill>
                  <a:srgbClr val="000000"/>
                </a:solidFill>
                <a:cs typeface="Times New Roman" charset="0"/>
              </a:rPr>
              <a:t> </a:t>
            </a:r>
            <a:r>
              <a:rPr lang="en-US" sz="2800" b="1" dirty="0" err="1">
                <a:solidFill>
                  <a:srgbClr val="000000"/>
                </a:solidFill>
                <a:cs typeface="Times New Roman" charset="0"/>
              </a:rPr>
              <a:t>về</a:t>
            </a:r>
            <a:r>
              <a:rPr lang="en-US" sz="2800" b="1" dirty="0">
                <a:solidFill>
                  <a:srgbClr val="000000"/>
                </a:solidFill>
                <a:cs typeface="Times New Roman" charset="0"/>
              </a:rPr>
              <a:t> </a:t>
            </a:r>
            <a:r>
              <a:rPr lang="en-US" sz="2800" b="1" dirty="0" err="1">
                <a:solidFill>
                  <a:srgbClr val="000000"/>
                </a:solidFill>
                <a:cs typeface="Times New Roman" charset="0"/>
              </a:rPr>
              <a:t>triết</a:t>
            </a:r>
            <a:r>
              <a:rPr lang="en-US" sz="2800" b="1" dirty="0">
                <a:solidFill>
                  <a:srgbClr val="000000"/>
                </a:solidFill>
                <a:cs typeface="Times New Roman" charset="0"/>
              </a:rPr>
              <a:t> học</a:t>
            </a:r>
          </a:p>
        </p:txBody>
      </p:sp>
      <p:sp>
        <p:nvSpPr>
          <p:cNvPr id="7" name="Rectangle 1"/>
          <p:cNvSpPr>
            <a:spLocks noChangeArrowheads="1"/>
          </p:cNvSpPr>
          <p:nvPr/>
        </p:nvSpPr>
        <p:spPr bwMode="auto">
          <a:xfrm>
            <a:off x="4932860" y="2212628"/>
            <a:ext cx="331052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2400" b="1" dirty="0">
                <a:solidFill>
                  <a:srgbClr val="CC0066"/>
                </a:solidFill>
                <a:cs typeface="Times New Roman" charset="0"/>
              </a:rPr>
              <a:t>b. </a:t>
            </a:r>
            <a:r>
              <a:rPr lang="en-US" sz="2400" b="1" dirty="0" err="1">
                <a:solidFill>
                  <a:srgbClr val="CC0066"/>
                </a:solidFill>
                <a:cs typeface="Times New Roman" charset="0"/>
              </a:rPr>
              <a:t>Khái</a:t>
            </a:r>
            <a:r>
              <a:rPr lang="en-US" sz="2400" b="1" dirty="0">
                <a:solidFill>
                  <a:srgbClr val="CC0066"/>
                </a:solidFill>
                <a:cs typeface="Times New Roman" charset="0"/>
              </a:rPr>
              <a:t> </a:t>
            </a:r>
            <a:r>
              <a:rPr lang="en-US" sz="2400" b="1" dirty="0" err="1">
                <a:solidFill>
                  <a:srgbClr val="CC0066"/>
                </a:solidFill>
                <a:cs typeface="Times New Roman" charset="0"/>
              </a:rPr>
              <a:t>niệm</a:t>
            </a:r>
            <a:r>
              <a:rPr lang="en-US" sz="2400" b="1" dirty="0">
                <a:solidFill>
                  <a:srgbClr val="CC0066"/>
                </a:solidFill>
                <a:cs typeface="Times New Roman" charset="0"/>
              </a:rPr>
              <a:t> </a:t>
            </a:r>
            <a:r>
              <a:rPr lang="en-US" sz="2400" b="1" dirty="0" err="1">
                <a:solidFill>
                  <a:srgbClr val="CC0066"/>
                </a:solidFill>
                <a:cs typeface="Times New Roman" charset="0"/>
              </a:rPr>
              <a:t>triết</a:t>
            </a:r>
            <a:r>
              <a:rPr lang="en-US" sz="2400" b="1" dirty="0">
                <a:solidFill>
                  <a:srgbClr val="CC0066"/>
                </a:solidFill>
                <a:cs typeface="Times New Roman" charset="0"/>
              </a:rPr>
              <a:t> học</a:t>
            </a:r>
          </a:p>
        </p:txBody>
      </p:sp>
      <p:sp>
        <p:nvSpPr>
          <p:cNvPr id="8" name="Rectangle 7"/>
          <p:cNvSpPr/>
          <p:nvPr/>
        </p:nvSpPr>
        <p:spPr>
          <a:xfrm>
            <a:off x="2018825" y="2653295"/>
            <a:ext cx="5828070" cy="57626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anchor="ctr"/>
          <a:lstStyle/>
          <a:p>
            <a:pPr marL="342900" indent="-342900" algn="ctr">
              <a:buFont typeface="Wingdings" panose="05000000000000000000" pitchFamily="2" charset="2"/>
              <a:buChar char="v"/>
              <a:defRPr/>
            </a:pPr>
            <a:r>
              <a:rPr lang="en-US" sz="2200" dirty="0">
                <a:solidFill>
                  <a:srgbClr val="002060"/>
                </a:solidFill>
                <a:cs typeface="Times New Roman"/>
              </a:rPr>
              <a:t>Quan </a:t>
            </a:r>
            <a:r>
              <a:rPr lang="en-US" sz="2200" dirty="0" err="1">
                <a:solidFill>
                  <a:srgbClr val="002060"/>
                </a:solidFill>
                <a:cs typeface="Times New Roman"/>
              </a:rPr>
              <a:t>điểm</a:t>
            </a:r>
            <a:r>
              <a:rPr lang="en-US" sz="2200" dirty="0">
                <a:solidFill>
                  <a:srgbClr val="002060"/>
                </a:solidFill>
                <a:cs typeface="Times New Roman"/>
              </a:rPr>
              <a:t> </a:t>
            </a:r>
            <a:r>
              <a:rPr lang="en-US" sz="2200" dirty="0" err="1">
                <a:solidFill>
                  <a:srgbClr val="002060"/>
                </a:solidFill>
                <a:cs typeface="Times New Roman"/>
              </a:rPr>
              <a:t>về</a:t>
            </a:r>
            <a:r>
              <a:rPr lang="en-US" sz="2200" dirty="0">
                <a:solidFill>
                  <a:srgbClr val="002060"/>
                </a:solidFill>
                <a:cs typeface="Times New Roman"/>
              </a:rPr>
              <a:t> </a:t>
            </a:r>
            <a:r>
              <a:rPr lang="en-US" sz="2200" dirty="0" err="1">
                <a:solidFill>
                  <a:srgbClr val="002060"/>
                </a:solidFill>
                <a:cs typeface="Times New Roman"/>
              </a:rPr>
              <a:t>triết</a:t>
            </a:r>
            <a:r>
              <a:rPr lang="en-US" sz="2200" dirty="0">
                <a:solidFill>
                  <a:srgbClr val="002060"/>
                </a:solidFill>
                <a:cs typeface="Times New Roman"/>
              </a:rPr>
              <a:t> </a:t>
            </a:r>
            <a:r>
              <a:rPr lang="en-US" sz="2200" dirty="0" err="1">
                <a:solidFill>
                  <a:srgbClr val="002060"/>
                </a:solidFill>
                <a:cs typeface="Times New Roman"/>
              </a:rPr>
              <a:t>học</a:t>
            </a:r>
            <a:r>
              <a:rPr lang="en-US" sz="2200" dirty="0">
                <a:solidFill>
                  <a:srgbClr val="002060"/>
                </a:solidFill>
                <a:cs typeface="Times New Roman"/>
              </a:rPr>
              <a:t> </a:t>
            </a:r>
            <a:r>
              <a:rPr lang="en-US" sz="2200" dirty="0" err="1">
                <a:solidFill>
                  <a:srgbClr val="002060"/>
                </a:solidFill>
                <a:cs typeface="Times New Roman"/>
              </a:rPr>
              <a:t>thời</a:t>
            </a:r>
            <a:r>
              <a:rPr lang="en-US" sz="2200" dirty="0">
                <a:solidFill>
                  <a:srgbClr val="002060"/>
                </a:solidFill>
                <a:cs typeface="Times New Roman"/>
              </a:rPr>
              <a:t> </a:t>
            </a:r>
            <a:r>
              <a:rPr lang="en-US" sz="2200" dirty="0" err="1">
                <a:solidFill>
                  <a:srgbClr val="002060"/>
                </a:solidFill>
                <a:cs typeface="Times New Roman"/>
              </a:rPr>
              <a:t>Cổ</a:t>
            </a:r>
            <a:r>
              <a:rPr lang="en-US" sz="2200" dirty="0">
                <a:solidFill>
                  <a:srgbClr val="002060"/>
                </a:solidFill>
                <a:cs typeface="Times New Roman"/>
              </a:rPr>
              <a:t> </a:t>
            </a:r>
            <a:r>
              <a:rPr lang="en-US" sz="2200" dirty="0" err="1">
                <a:solidFill>
                  <a:srgbClr val="002060"/>
                </a:solidFill>
                <a:cs typeface="Times New Roman"/>
              </a:rPr>
              <a:t>đại</a:t>
            </a:r>
            <a:r>
              <a:rPr lang="en-US" sz="2200" dirty="0">
                <a:solidFill>
                  <a:srgbClr val="002060"/>
                </a:solidFill>
                <a:cs typeface="Times New Roman"/>
              </a:rPr>
              <a:t> </a:t>
            </a:r>
          </a:p>
        </p:txBody>
      </p:sp>
      <p:sp>
        <p:nvSpPr>
          <p:cNvPr id="9" name="Rectangle 8"/>
          <p:cNvSpPr/>
          <p:nvPr/>
        </p:nvSpPr>
        <p:spPr>
          <a:xfrm>
            <a:off x="3565111" y="3290314"/>
            <a:ext cx="2358338" cy="400110"/>
          </a:xfrm>
          <a:prstGeom prst="rect">
            <a:avLst/>
          </a:prstGeom>
        </p:spPr>
        <p:txBody>
          <a:bodyPr wrap="none">
            <a:spAutoFit/>
          </a:bodyPr>
          <a:lstStyle/>
          <a:p>
            <a:pPr marL="342900" indent="-342900">
              <a:buFont typeface="Wingdings" panose="05000000000000000000" pitchFamily="2" charset="2"/>
              <a:buChar char="q"/>
            </a:pPr>
            <a:r>
              <a:rPr lang="en-US" sz="2000" b="1" dirty="0">
                <a:solidFill>
                  <a:srgbClr val="C00000"/>
                </a:solidFill>
              </a:rPr>
              <a:t>Ở </a:t>
            </a:r>
            <a:r>
              <a:rPr lang="en-US" sz="2000" b="1" dirty="0" err="1">
                <a:solidFill>
                  <a:srgbClr val="C00000"/>
                </a:solidFill>
              </a:rPr>
              <a:t>Trung</a:t>
            </a:r>
            <a:r>
              <a:rPr lang="en-US" sz="2000" b="1" dirty="0">
                <a:solidFill>
                  <a:srgbClr val="C00000"/>
                </a:solidFill>
              </a:rPr>
              <a:t> </a:t>
            </a:r>
            <a:r>
              <a:rPr lang="en-US" sz="2000" b="1" dirty="0" err="1">
                <a:solidFill>
                  <a:srgbClr val="C00000"/>
                </a:solidFill>
              </a:rPr>
              <a:t>Quốc</a:t>
            </a:r>
            <a:r>
              <a:rPr lang="en-US" sz="2000" b="1" dirty="0">
                <a:solidFill>
                  <a:srgbClr val="C00000"/>
                </a:solidFill>
              </a:rPr>
              <a:t>:</a:t>
            </a:r>
          </a:p>
        </p:txBody>
      </p:sp>
      <p:sp>
        <p:nvSpPr>
          <p:cNvPr id="10" name="Rectangle 9"/>
          <p:cNvSpPr/>
          <p:nvPr/>
        </p:nvSpPr>
        <p:spPr>
          <a:xfrm>
            <a:off x="3825874" y="3690424"/>
            <a:ext cx="3672800" cy="400110"/>
          </a:xfrm>
          <a:prstGeom prst="rect">
            <a:avLst/>
          </a:prstGeom>
        </p:spPr>
        <p:txBody>
          <a:bodyPr wrap="none">
            <a:spAutoFit/>
          </a:bodyPr>
          <a:lstStyle/>
          <a:p>
            <a:pPr marL="285750" indent="-285750">
              <a:buFont typeface="Wingdings" panose="05000000000000000000" pitchFamily="2" charset="2"/>
              <a:buChar char="Ø"/>
            </a:pPr>
            <a:r>
              <a:rPr lang="en-US" sz="2000" b="1" dirty="0">
                <a:solidFill>
                  <a:srgbClr val="660066"/>
                </a:solidFill>
              </a:rPr>
              <a:t>“</a:t>
            </a:r>
            <a:r>
              <a:rPr lang="en-US" sz="2000" b="1" dirty="0" err="1">
                <a:solidFill>
                  <a:srgbClr val="660066"/>
                </a:solidFill>
              </a:rPr>
              <a:t>Triết</a:t>
            </a:r>
            <a:r>
              <a:rPr lang="en-US" sz="2000" b="1" dirty="0">
                <a:solidFill>
                  <a:srgbClr val="660066"/>
                </a:solidFill>
              </a:rPr>
              <a:t> </a:t>
            </a:r>
            <a:r>
              <a:rPr lang="en-US" sz="2000" b="1" dirty="0" err="1">
                <a:solidFill>
                  <a:srgbClr val="660066"/>
                </a:solidFill>
              </a:rPr>
              <a:t>học</a:t>
            </a:r>
            <a:r>
              <a:rPr lang="en-US" sz="2000" b="1" dirty="0">
                <a:solidFill>
                  <a:srgbClr val="660066"/>
                </a:solidFill>
              </a:rPr>
              <a:t>” </a:t>
            </a:r>
            <a:r>
              <a:rPr lang="en-US" sz="2000" dirty="0" err="1">
                <a:solidFill>
                  <a:srgbClr val="660066"/>
                </a:solidFill>
              </a:rPr>
              <a:t>có</a:t>
            </a:r>
            <a:r>
              <a:rPr lang="en-US" sz="2000" dirty="0">
                <a:solidFill>
                  <a:srgbClr val="660066"/>
                </a:solidFill>
              </a:rPr>
              <a:t> </a:t>
            </a:r>
            <a:r>
              <a:rPr lang="en-US" sz="2000" dirty="0" err="1">
                <a:solidFill>
                  <a:srgbClr val="660066"/>
                </a:solidFill>
              </a:rPr>
              <a:t>nghĩa</a:t>
            </a:r>
            <a:r>
              <a:rPr lang="en-US" sz="2000" dirty="0">
                <a:solidFill>
                  <a:srgbClr val="660066"/>
                </a:solidFill>
              </a:rPr>
              <a:t> là </a:t>
            </a:r>
            <a:r>
              <a:rPr lang="en-US" sz="2000" b="1" dirty="0">
                <a:solidFill>
                  <a:srgbClr val="FF0000"/>
                </a:solidFill>
              </a:rPr>
              <a:t>tri</a:t>
            </a:r>
            <a:r>
              <a:rPr lang="en-US" sz="2000" dirty="0">
                <a:solidFill>
                  <a:srgbClr val="660066"/>
                </a:solidFill>
              </a:rPr>
              <a:t>́ : </a:t>
            </a:r>
          </a:p>
        </p:txBody>
      </p:sp>
      <p:pic>
        <p:nvPicPr>
          <p:cNvPr id="11" name="Picture 2" descr="Picture01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883524" y="2990978"/>
            <a:ext cx="3531797" cy="2489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Rectangle 11"/>
          <p:cNvSpPr/>
          <p:nvPr/>
        </p:nvSpPr>
        <p:spPr>
          <a:xfrm>
            <a:off x="4101963" y="4107356"/>
            <a:ext cx="3027708" cy="1015663"/>
          </a:xfrm>
          <a:prstGeom prst="rect">
            <a:avLst/>
          </a:prstGeom>
        </p:spPr>
        <p:txBody>
          <a:bodyPr wrap="square">
            <a:spAutoFit/>
          </a:bodyPr>
          <a:lstStyle/>
          <a:p>
            <a:pPr marL="285750" indent="-285750" algn="just">
              <a:buFont typeface="Wingdings" panose="05000000000000000000" pitchFamily="2" charset="2"/>
              <a:buChar char="§"/>
            </a:pPr>
            <a:r>
              <a:rPr lang="en-US" sz="2000" dirty="0" err="1">
                <a:solidFill>
                  <a:srgbClr val="000099"/>
                </a:solidFill>
              </a:rPr>
              <a:t>Là</a:t>
            </a:r>
            <a:r>
              <a:rPr lang="en-US" sz="2000" dirty="0">
                <a:solidFill>
                  <a:srgbClr val="000099"/>
                </a:solidFill>
              </a:rPr>
              <a:t> </a:t>
            </a:r>
            <a:r>
              <a:rPr lang="en-US" sz="2000" dirty="0" err="1">
                <a:solidFill>
                  <a:srgbClr val="000099"/>
                </a:solidFill>
              </a:rPr>
              <a:t>sự</a:t>
            </a:r>
            <a:r>
              <a:rPr lang="en-US" sz="2000" dirty="0">
                <a:solidFill>
                  <a:srgbClr val="000099"/>
                </a:solidFill>
              </a:rPr>
              <a:t> </a:t>
            </a:r>
            <a:r>
              <a:rPr lang="en-US" sz="2000" b="1" dirty="0" err="1">
                <a:solidFill>
                  <a:srgbClr val="FF0066"/>
                </a:solidFill>
              </a:rPr>
              <a:t>truy</a:t>
            </a:r>
            <a:r>
              <a:rPr lang="en-US" sz="2000" b="1" dirty="0">
                <a:solidFill>
                  <a:srgbClr val="FF0066"/>
                </a:solidFill>
              </a:rPr>
              <a:t> </a:t>
            </a:r>
            <a:r>
              <a:rPr lang="en-US" sz="2000" b="1" dirty="0" err="1">
                <a:solidFill>
                  <a:srgbClr val="FF0066"/>
                </a:solidFill>
              </a:rPr>
              <a:t>tìm</a:t>
            </a:r>
            <a:r>
              <a:rPr lang="en-US" sz="2000" b="1" dirty="0">
                <a:solidFill>
                  <a:srgbClr val="FF0066"/>
                </a:solidFill>
              </a:rPr>
              <a:t> </a:t>
            </a:r>
            <a:r>
              <a:rPr lang="en-US" sz="2000" b="1" dirty="0" err="1">
                <a:solidFill>
                  <a:srgbClr val="FF0066"/>
                </a:solidFill>
              </a:rPr>
              <a:t>bản</a:t>
            </a:r>
            <a:r>
              <a:rPr lang="en-US" sz="2000" b="1" dirty="0">
                <a:solidFill>
                  <a:srgbClr val="FF0066"/>
                </a:solidFill>
              </a:rPr>
              <a:t> </a:t>
            </a:r>
            <a:r>
              <a:rPr lang="en-US" sz="2000" b="1" dirty="0" err="1">
                <a:solidFill>
                  <a:srgbClr val="FF0066"/>
                </a:solidFill>
              </a:rPr>
              <a:t>chất</a:t>
            </a:r>
            <a:r>
              <a:rPr lang="en-US" sz="2000" b="1" dirty="0">
                <a:solidFill>
                  <a:srgbClr val="FF0066"/>
                </a:solidFill>
              </a:rPr>
              <a:t> </a:t>
            </a:r>
            <a:r>
              <a:rPr lang="en-US" sz="2000" dirty="0" err="1">
                <a:solidFill>
                  <a:srgbClr val="000099"/>
                </a:solidFill>
              </a:rPr>
              <a:t>của</a:t>
            </a:r>
            <a:r>
              <a:rPr lang="en-US" sz="2000" dirty="0">
                <a:solidFill>
                  <a:srgbClr val="000099"/>
                </a:solidFill>
              </a:rPr>
              <a:t> </a:t>
            </a:r>
            <a:r>
              <a:rPr lang="en-US" sz="2000" dirty="0" err="1">
                <a:solidFill>
                  <a:srgbClr val="000099"/>
                </a:solidFill>
              </a:rPr>
              <a:t>đối</a:t>
            </a:r>
            <a:r>
              <a:rPr lang="en-US" sz="2000" dirty="0">
                <a:solidFill>
                  <a:srgbClr val="000099"/>
                </a:solidFill>
              </a:rPr>
              <a:t> </a:t>
            </a:r>
            <a:r>
              <a:rPr lang="en-US" sz="2000" dirty="0" err="1">
                <a:solidFill>
                  <a:srgbClr val="000099"/>
                </a:solidFill>
              </a:rPr>
              <a:t>tượng</a:t>
            </a:r>
            <a:r>
              <a:rPr lang="en-US" sz="2000" dirty="0">
                <a:solidFill>
                  <a:srgbClr val="000099"/>
                </a:solidFill>
              </a:rPr>
              <a:t> </a:t>
            </a:r>
            <a:r>
              <a:rPr lang="en-US" sz="2000" dirty="0" err="1">
                <a:solidFill>
                  <a:srgbClr val="000099"/>
                </a:solidFill>
              </a:rPr>
              <a:t>nhận</a:t>
            </a:r>
            <a:r>
              <a:rPr lang="en-US" sz="2000" dirty="0">
                <a:solidFill>
                  <a:srgbClr val="000099"/>
                </a:solidFill>
              </a:rPr>
              <a:t> </a:t>
            </a:r>
            <a:r>
              <a:rPr lang="en-US" sz="2000" dirty="0" err="1">
                <a:solidFill>
                  <a:srgbClr val="000099"/>
                </a:solidFill>
              </a:rPr>
              <a:t>thức</a:t>
            </a:r>
            <a:r>
              <a:rPr lang="en-US" sz="2000" dirty="0">
                <a:solidFill>
                  <a:srgbClr val="000099"/>
                </a:solidFill>
              </a:rPr>
              <a:t>.</a:t>
            </a:r>
          </a:p>
        </p:txBody>
      </p:sp>
      <p:sp>
        <p:nvSpPr>
          <p:cNvPr id="13" name="Rectangle 12"/>
          <p:cNvSpPr/>
          <p:nvPr/>
        </p:nvSpPr>
        <p:spPr>
          <a:xfrm>
            <a:off x="4101963" y="5349311"/>
            <a:ext cx="3781561" cy="1323439"/>
          </a:xfrm>
          <a:prstGeom prst="rect">
            <a:avLst/>
          </a:prstGeom>
        </p:spPr>
        <p:txBody>
          <a:bodyPr wrap="square">
            <a:spAutoFit/>
          </a:bodyPr>
          <a:lstStyle/>
          <a:p>
            <a:pPr marL="285750" indent="-285750" algn="just">
              <a:buFont typeface="Wingdings" panose="05000000000000000000" pitchFamily="2" charset="2"/>
              <a:buChar char="§"/>
            </a:pPr>
            <a:r>
              <a:rPr lang="en-US" sz="2000" dirty="0" err="1">
                <a:solidFill>
                  <a:srgbClr val="000099"/>
                </a:solidFill>
              </a:rPr>
              <a:t>Là</a:t>
            </a:r>
            <a:r>
              <a:rPr lang="en-US" sz="2000" dirty="0">
                <a:solidFill>
                  <a:srgbClr val="000099"/>
                </a:solidFill>
              </a:rPr>
              <a:t> </a:t>
            </a:r>
            <a:r>
              <a:rPr lang="en-US" sz="2000" b="1" dirty="0" err="1">
                <a:solidFill>
                  <a:srgbClr val="FF0000"/>
                </a:solidFill>
              </a:rPr>
              <a:t>sự</a:t>
            </a:r>
            <a:r>
              <a:rPr lang="en-US" sz="2000" b="1" dirty="0">
                <a:solidFill>
                  <a:srgbClr val="FF0000"/>
                </a:solidFill>
              </a:rPr>
              <a:t> </a:t>
            </a:r>
            <a:r>
              <a:rPr lang="en-US" sz="2000" b="1" dirty="0" err="1">
                <a:solidFill>
                  <a:srgbClr val="FF0000"/>
                </a:solidFill>
              </a:rPr>
              <a:t>hiểu</a:t>
            </a:r>
            <a:r>
              <a:rPr lang="en-US" sz="2000" b="1" dirty="0">
                <a:solidFill>
                  <a:srgbClr val="FF0000"/>
                </a:solidFill>
              </a:rPr>
              <a:t> </a:t>
            </a:r>
            <a:r>
              <a:rPr lang="en-US" sz="2000" b="1" dirty="0" err="1">
                <a:solidFill>
                  <a:srgbClr val="FF0000"/>
                </a:solidFill>
              </a:rPr>
              <a:t>biết</a:t>
            </a:r>
            <a:r>
              <a:rPr lang="en-US" sz="2000" b="1" dirty="0">
                <a:solidFill>
                  <a:srgbClr val="FF0000"/>
                </a:solidFill>
              </a:rPr>
              <a:t> </a:t>
            </a:r>
            <a:r>
              <a:rPr lang="en-US" sz="2000" b="1" dirty="0" err="1">
                <a:solidFill>
                  <a:srgbClr val="FF0000"/>
                </a:solidFill>
              </a:rPr>
              <a:t>sâu</a:t>
            </a:r>
            <a:r>
              <a:rPr lang="en-US" sz="2000" b="1" dirty="0">
                <a:solidFill>
                  <a:srgbClr val="FF0000"/>
                </a:solidFill>
              </a:rPr>
              <a:t> </a:t>
            </a:r>
            <a:r>
              <a:rPr lang="en-US" sz="2000" b="1" dirty="0" err="1">
                <a:solidFill>
                  <a:srgbClr val="FF0000"/>
                </a:solidFill>
              </a:rPr>
              <a:t>sắc</a:t>
            </a:r>
            <a:r>
              <a:rPr lang="en-US" sz="2000" b="1" dirty="0">
                <a:solidFill>
                  <a:srgbClr val="FF0000"/>
                </a:solidFill>
              </a:rPr>
              <a:t> </a:t>
            </a:r>
            <a:r>
              <a:rPr lang="en-US" sz="2000" dirty="0" err="1">
                <a:solidFill>
                  <a:srgbClr val="000099"/>
                </a:solidFill>
              </a:rPr>
              <a:t>của</a:t>
            </a:r>
            <a:r>
              <a:rPr lang="en-US" sz="2000" dirty="0">
                <a:solidFill>
                  <a:srgbClr val="000099"/>
                </a:solidFill>
              </a:rPr>
              <a:t> con </a:t>
            </a:r>
            <a:r>
              <a:rPr lang="en-US" sz="2000" dirty="0" err="1">
                <a:solidFill>
                  <a:srgbClr val="000099"/>
                </a:solidFill>
              </a:rPr>
              <a:t>người</a:t>
            </a:r>
            <a:r>
              <a:rPr lang="en-US" sz="2000" dirty="0">
                <a:solidFill>
                  <a:srgbClr val="000099"/>
                </a:solidFill>
              </a:rPr>
              <a:t> </a:t>
            </a:r>
            <a:r>
              <a:rPr lang="en-US" sz="2000" dirty="0" err="1">
                <a:solidFill>
                  <a:srgbClr val="000099"/>
                </a:solidFill>
              </a:rPr>
              <a:t>về</a:t>
            </a:r>
            <a:r>
              <a:rPr lang="en-US" sz="2000" dirty="0">
                <a:solidFill>
                  <a:srgbClr val="000099"/>
                </a:solidFill>
              </a:rPr>
              <a:t> </a:t>
            </a:r>
            <a:r>
              <a:rPr lang="en-US" sz="2000" dirty="0" err="1">
                <a:solidFill>
                  <a:srgbClr val="000099"/>
                </a:solidFill>
              </a:rPr>
              <a:t>thế</a:t>
            </a:r>
            <a:r>
              <a:rPr lang="en-US" sz="2000" dirty="0">
                <a:solidFill>
                  <a:srgbClr val="000099"/>
                </a:solidFill>
              </a:rPr>
              <a:t> </a:t>
            </a:r>
            <a:r>
              <a:rPr lang="en-US" sz="2000" dirty="0" err="1">
                <a:solidFill>
                  <a:srgbClr val="000099"/>
                </a:solidFill>
              </a:rPr>
              <a:t>giới</a:t>
            </a:r>
            <a:r>
              <a:rPr lang="en-US" sz="2000" dirty="0">
                <a:solidFill>
                  <a:srgbClr val="000099"/>
                </a:solidFill>
              </a:rPr>
              <a:t> </a:t>
            </a:r>
            <a:r>
              <a:rPr lang="en-US" sz="2000" dirty="0" err="1">
                <a:solidFill>
                  <a:srgbClr val="000099"/>
                </a:solidFill>
              </a:rPr>
              <a:t>thiên</a:t>
            </a:r>
            <a:r>
              <a:rPr lang="en-US" sz="2000" dirty="0">
                <a:solidFill>
                  <a:srgbClr val="000099"/>
                </a:solidFill>
              </a:rPr>
              <a:t> - </a:t>
            </a:r>
            <a:r>
              <a:rPr lang="en-US" sz="2000" dirty="0" err="1">
                <a:solidFill>
                  <a:srgbClr val="000099"/>
                </a:solidFill>
              </a:rPr>
              <a:t>địa</a:t>
            </a:r>
            <a:r>
              <a:rPr lang="en-US" sz="2000" dirty="0">
                <a:solidFill>
                  <a:srgbClr val="000099"/>
                </a:solidFill>
              </a:rPr>
              <a:t> - </a:t>
            </a:r>
            <a:r>
              <a:rPr lang="en-US" sz="2000" dirty="0" err="1">
                <a:solidFill>
                  <a:srgbClr val="000099"/>
                </a:solidFill>
              </a:rPr>
              <a:t>nhân</a:t>
            </a:r>
            <a:r>
              <a:rPr lang="en-US" sz="2000" dirty="0">
                <a:solidFill>
                  <a:srgbClr val="000099"/>
                </a:solidFill>
              </a:rPr>
              <a:t>.</a:t>
            </a:r>
          </a:p>
          <a:p>
            <a:pPr algn="just"/>
            <a:r>
              <a:rPr lang="en-US" sz="2000" dirty="0">
                <a:solidFill>
                  <a:srgbClr val="000099"/>
                </a:solidFill>
              </a:rPr>
              <a:t> </a:t>
            </a:r>
          </a:p>
        </p:txBody>
      </p:sp>
      <p:pic>
        <p:nvPicPr>
          <p:cNvPr id="1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6663879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000" fill="hold"/>
                                        <p:tgtEl>
                                          <p:spTgt spid="6"/>
                                        </p:tgtEl>
                                        <p:attrNameLst>
                                          <p:attrName>ppt_w</p:attrName>
                                        </p:attrNameLst>
                                      </p:cBhvr>
                                      <p:tavLst>
                                        <p:tav tm="0">
                                          <p:val>
                                            <p:fltVal val="0"/>
                                          </p:val>
                                        </p:tav>
                                        <p:tav tm="100000">
                                          <p:val>
                                            <p:strVal val="#ppt_w"/>
                                          </p:val>
                                        </p:tav>
                                      </p:tavLst>
                                    </p:anim>
                                    <p:anim calcmode="lin" valueType="num">
                                      <p:cBhvr>
                                        <p:cTn id="8" dur="1000" fill="hold"/>
                                        <p:tgtEl>
                                          <p:spTgt spid="6"/>
                                        </p:tgtEl>
                                        <p:attrNameLst>
                                          <p:attrName>ppt_h</p:attrName>
                                        </p:attrNameLst>
                                      </p:cBhvr>
                                      <p:tavLst>
                                        <p:tav tm="0">
                                          <p:val>
                                            <p:fltVal val="0"/>
                                          </p:val>
                                        </p:tav>
                                        <p:tav tm="100000">
                                          <p:val>
                                            <p:strVal val="#ppt_h"/>
                                          </p:val>
                                        </p:tav>
                                      </p:tavLst>
                                    </p:anim>
                                    <p:anim calcmode="lin" valueType="num">
                                      <p:cBhvr>
                                        <p:cTn id="9" dur="1000" fill="hold"/>
                                        <p:tgtEl>
                                          <p:spTgt spid="6"/>
                                        </p:tgtEl>
                                        <p:attrNameLst>
                                          <p:attrName>style.rotation</p:attrName>
                                        </p:attrNameLst>
                                      </p:cBhvr>
                                      <p:tavLst>
                                        <p:tav tm="0">
                                          <p:val>
                                            <p:fltVal val="90"/>
                                          </p:val>
                                        </p:tav>
                                        <p:tav tm="100000">
                                          <p:val>
                                            <p:fltVal val="0"/>
                                          </p:val>
                                        </p:tav>
                                      </p:tavLst>
                                    </p:anim>
                                    <p:animEffect transition="in" filter="fade">
                                      <p:cBhvr>
                                        <p:cTn id="10" dur="1000"/>
                                        <p:tgtEl>
                                          <p:spTgt spid="6"/>
                                        </p:tgtEl>
                                      </p:cBhvr>
                                    </p:animEffect>
                                  </p:childTnLst>
                                </p:cTn>
                              </p:par>
                            </p:childTnLst>
                          </p:cTn>
                        </p:par>
                      </p:childTnLst>
                    </p:cTn>
                  </p:par>
                  <p:par>
                    <p:cTn id="11" fill="hold">
                      <p:stCondLst>
                        <p:cond delay="indefinite"/>
                      </p:stCondLst>
                      <p:childTnLst>
                        <p:par>
                          <p:cTn id="12" fill="hold">
                            <p:stCondLst>
                              <p:cond delay="0"/>
                            </p:stCondLst>
                            <p:childTnLst>
                              <p:par>
                                <p:cTn id="13" presetID="53" presetClass="entr" presetSubtype="16"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anim calcmode="lin" valueType="num">
                                      <p:cBhvr>
                                        <p:cTn id="15" dur="500" fill="hold"/>
                                        <p:tgtEl>
                                          <p:spTgt spid="7"/>
                                        </p:tgtEl>
                                        <p:attrNameLst>
                                          <p:attrName>ppt_w</p:attrName>
                                        </p:attrNameLst>
                                      </p:cBhvr>
                                      <p:tavLst>
                                        <p:tav tm="0">
                                          <p:val>
                                            <p:fltVal val="0"/>
                                          </p:val>
                                        </p:tav>
                                        <p:tav tm="100000">
                                          <p:val>
                                            <p:strVal val="#ppt_w"/>
                                          </p:val>
                                        </p:tav>
                                      </p:tavLst>
                                    </p:anim>
                                    <p:anim calcmode="lin" valueType="num">
                                      <p:cBhvr>
                                        <p:cTn id="16" dur="500" fill="hold"/>
                                        <p:tgtEl>
                                          <p:spTgt spid="7"/>
                                        </p:tgtEl>
                                        <p:attrNameLst>
                                          <p:attrName>ppt_h</p:attrName>
                                        </p:attrNameLst>
                                      </p:cBhvr>
                                      <p:tavLst>
                                        <p:tav tm="0">
                                          <p:val>
                                            <p:fltVal val="0"/>
                                          </p:val>
                                        </p:tav>
                                        <p:tav tm="100000">
                                          <p:val>
                                            <p:strVal val="#ppt_h"/>
                                          </p:val>
                                        </p:tav>
                                      </p:tavLst>
                                    </p:anim>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1000"/>
                                        <p:tgtEl>
                                          <p:spTgt spid="8"/>
                                        </p:tgtEl>
                                      </p:cBhvr>
                                    </p:animEffect>
                                    <p:anim calcmode="lin" valueType="num">
                                      <p:cBhvr>
                                        <p:cTn id="23" dur="1000" fill="hold"/>
                                        <p:tgtEl>
                                          <p:spTgt spid="8"/>
                                        </p:tgtEl>
                                        <p:attrNameLst>
                                          <p:attrName>ppt_x</p:attrName>
                                        </p:attrNameLst>
                                      </p:cBhvr>
                                      <p:tavLst>
                                        <p:tav tm="0">
                                          <p:val>
                                            <p:strVal val="#ppt_x"/>
                                          </p:val>
                                        </p:tav>
                                        <p:tav tm="100000">
                                          <p:val>
                                            <p:strVal val="#ppt_x"/>
                                          </p:val>
                                        </p:tav>
                                      </p:tavLst>
                                    </p:anim>
                                    <p:anim calcmode="lin" valueType="num">
                                      <p:cBhvr>
                                        <p:cTn id="24"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9" fill="hold" grpId="0" nodeType="clickEffect">
                                  <p:stCondLst>
                                    <p:cond delay="0"/>
                                  </p:stCondLst>
                                  <p:childTnLst>
                                    <p:set>
                                      <p:cBhvr>
                                        <p:cTn id="28" dur="1" fill="hold">
                                          <p:stCondLst>
                                            <p:cond delay="0"/>
                                          </p:stCondLst>
                                        </p:cTn>
                                        <p:tgtEl>
                                          <p:spTgt spid="9"/>
                                        </p:tgtEl>
                                        <p:attrNameLst>
                                          <p:attrName>style.visibility</p:attrName>
                                        </p:attrNameLst>
                                      </p:cBhvr>
                                      <p:to>
                                        <p:strVal val="visible"/>
                                      </p:to>
                                    </p:set>
                                    <p:anim calcmode="lin" valueType="num">
                                      <p:cBhvr additive="base">
                                        <p:cTn id="29" dur="500" fill="hold"/>
                                        <p:tgtEl>
                                          <p:spTgt spid="9"/>
                                        </p:tgtEl>
                                        <p:attrNameLst>
                                          <p:attrName>ppt_x</p:attrName>
                                        </p:attrNameLst>
                                      </p:cBhvr>
                                      <p:tavLst>
                                        <p:tav tm="0">
                                          <p:val>
                                            <p:strVal val="0-#ppt_w/2"/>
                                          </p:val>
                                        </p:tav>
                                        <p:tav tm="100000">
                                          <p:val>
                                            <p:strVal val="#ppt_x"/>
                                          </p:val>
                                        </p:tav>
                                      </p:tavLst>
                                    </p:anim>
                                    <p:anim calcmode="lin" valueType="num">
                                      <p:cBhvr additive="base">
                                        <p:cTn id="30" dur="500" fill="hold"/>
                                        <p:tgtEl>
                                          <p:spTgt spid="9"/>
                                        </p:tgtEl>
                                        <p:attrNameLst>
                                          <p:attrName>ppt_y</p:attrName>
                                        </p:attrNameLst>
                                      </p:cBhvr>
                                      <p:tavLst>
                                        <p:tav tm="0">
                                          <p:val>
                                            <p:strVal val="0-#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10"/>
                                        </p:tgtEl>
                                        <p:attrNameLst>
                                          <p:attrName>style.visibility</p:attrName>
                                        </p:attrNameLst>
                                      </p:cBhvr>
                                      <p:to>
                                        <p:strVal val="visible"/>
                                      </p:to>
                                    </p:set>
                                    <p:animEffect transition="in" filter="fade">
                                      <p:cBhvr>
                                        <p:cTn id="35" dur="1000"/>
                                        <p:tgtEl>
                                          <p:spTgt spid="10"/>
                                        </p:tgtEl>
                                      </p:cBhvr>
                                    </p:animEffect>
                                    <p:anim calcmode="lin" valueType="num">
                                      <p:cBhvr>
                                        <p:cTn id="36" dur="1000" fill="hold"/>
                                        <p:tgtEl>
                                          <p:spTgt spid="10"/>
                                        </p:tgtEl>
                                        <p:attrNameLst>
                                          <p:attrName>ppt_x</p:attrName>
                                        </p:attrNameLst>
                                      </p:cBhvr>
                                      <p:tavLst>
                                        <p:tav tm="0">
                                          <p:val>
                                            <p:strVal val="#ppt_x"/>
                                          </p:val>
                                        </p:tav>
                                        <p:tav tm="100000">
                                          <p:val>
                                            <p:strVal val="#ppt_x"/>
                                          </p:val>
                                        </p:tav>
                                      </p:tavLst>
                                    </p:anim>
                                    <p:anim calcmode="lin" valueType="num">
                                      <p:cBhvr>
                                        <p:cTn id="37" dur="1000" fill="hold"/>
                                        <p:tgtEl>
                                          <p:spTgt spid="10"/>
                                        </p:tgtEl>
                                        <p:attrNameLst>
                                          <p:attrName>ppt_y</p:attrName>
                                        </p:attrNameLst>
                                      </p:cBhvr>
                                      <p:tavLst>
                                        <p:tav tm="0">
                                          <p:val>
                                            <p:strVal val="#ppt_y+.1"/>
                                          </p:val>
                                        </p:tav>
                                        <p:tav tm="100000">
                                          <p:val>
                                            <p:strVal val="#ppt_y"/>
                                          </p:val>
                                        </p:tav>
                                      </p:tavLst>
                                    </p:anim>
                                  </p:childTnLst>
                                </p:cTn>
                              </p:par>
                              <p:par>
                                <p:cTn id="38" presetID="42" presetClass="entr" presetSubtype="0" fill="hold" nodeType="withEffect">
                                  <p:stCondLst>
                                    <p:cond delay="0"/>
                                  </p:stCondLst>
                                  <p:childTnLst>
                                    <p:set>
                                      <p:cBhvr>
                                        <p:cTn id="39" dur="1" fill="hold">
                                          <p:stCondLst>
                                            <p:cond delay="0"/>
                                          </p:stCondLst>
                                        </p:cTn>
                                        <p:tgtEl>
                                          <p:spTgt spid="11"/>
                                        </p:tgtEl>
                                        <p:attrNameLst>
                                          <p:attrName>style.visibility</p:attrName>
                                        </p:attrNameLst>
                                      </p:cBhvr>
                                      <p:to>
                                        <p:strVal val="visible"/>
                                      </p:to>
                                    </p:set>
                                    <p:animEffect transition="in" filter="fade">
                                      <p:cBhvr>
                                        <p:cTn id="40" dur="1000"/>
                                        <p:tgtEl>
                                          <p:spTgt spid="11"/>
                                        </p:tgtEl>
                                      </p:cBhvr>
                                    </p:animEffect>
                                    <p:anim calcmode="lin" valueType="num">
                                      <p:cBhvr>
                                        <p:cTn id="41" dur="1000" fill="hold"/>
                                        <p:tgtEl>
                                          <p:spTgt spid="11"/>
                                        </p:tgtEl>
                                        <p:attrNameLst>
                                          <p:attrName>ppt_x</p:attrName>
                                        </p:attrNameLst>
                                      </p:cBhvr>
                                      <p:tavLst>
                                        <p:tav tm="0">
                                          <p:val>
                                            <p:strVal val="#ppt_x"/>
                                          </p:val>
                                        </p:tav>
                                        <p:tav tm="100000">
                                          <p:val>
                                            <p:strVal val="#ppt_x"/>
                                          </p:val>
                                        </p:tav>
                                      </p:tavLst>
                                    </p:anim>
                                    <p:anim calcmode="lin" valueType="num">
                                      <p:cBhvr>
                                        <p:cTn id="42"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42" presetClass="entr" presetSubtype="0" fill="hold" grpId="0" nodeType="clickEffect">
                                  <p:stCondLst>
                                    <p:cond delay="0"/>
                                  </p:stCondLst>
                                  <p:childTnLst>
                                    <p:set>
                                      <p:cBhvr>
                                        <p:cTn id="46" dur="1" fill="hold">
                                          <p:stCondLst>
                                            <p:cond delay="0"/>
                                          </p:stCondLst>
                                        </p:cTn>
                                        <p:tgtEl>
                                          <p:spTgt spid="12"/>
                                        </p:tgtEl>
                                        <p:attrNameLst>
                                          <p:attrName>style.visibility</p:attrName>
                                        </p:attrNameLst>
                                      </p:cBhvr>
                                      <p:to>
                                        <p:strVal val="visible"/>
                                      </p:to>
                                    </p:set>
                                    <p:animEffect transition="in" filter="fade">
                                      <p:cBhvr>
                                        <p:cTn id="47" dur="1000"/>
                                        <p:tgtEl>
                                          <p:spTgt spid="12"/>
                                        </p:tgtEl>
                                      </p:cBhvr>
                                    </p:animEffect>
                                    <p:anim calcmode="lin" valueType="num">
                                      <p:cBhvr>
                                        <p:cTn id="48" dur="1000" fill="hold"/>
                                        <p:tgtEl>
                                          <p:spTgt spid="12"/>
                                        </p:tgtEl>
                                        <p:attrNameLst>
                                          <p:attrName>ppt_x</p:attrName>
                                        </p:attrNameLst>
                                      </p:cBhvr>
                                      <p:tavLst>
                                        <p:tav tm="0">
                                          <p:val>
                                            <p:strVal val="#ppt_x"/>
                                          </p:val>
                                        </p:tav>
                                        <p:tav tm="100000">
                                          <p:val>
                                            <p:strVal val="#ppt_x"/>
                                          </p:val>
                                        </p:tav>
                                      </p:tavLst>
                                    </p:anim>
                                    <p:anim calcmode="lin" valueType="num">
                                      <p:cBhvr>
                                        <p:cTn id="49"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50" fill="hold">
                      <p:stCondLst>
                        <p:cond delay="indefinite"/>
                      </p:stCondLst>
                      <p:childTnLst>
                        <p:par>
                          <p:cTn id="51" fill="hold">
                            <p:stCondLst>
                              <p:cond delay="0"/>
                            </p:stCondLst>
                            <p:childTnLst>
                              <p:par>
                                <p:cTn id="52" presetID="42" presetClass="entr" presetSubtype="0" fill="hold" grpId="0" nodeType="clickEffect">
                                  <p:stCondLst>
                                    <p:cond delay="0"/>
                                  </p:stCondLst>
                                  <p:childTnLst>
                                    <p:set>
                                      <p:cBhvr>
                                        <p:cTn id="53" dur="1" fill="hold">
                                          <p:stCondLst>
                                            <p:cond delay="0"/>
                                          </p:stCondLst>
                                        </p:cTn>
                                        <p:tgtEl>
                                          <p:spTgt spid="13"/>
                                        </p:tgtEl>
                                        <p:attrNameLst>
                                          <p:attrName>style.visibility</p:attrName>
                                        </p:attrNameLst>
                                      </p:cBhvr>
                                      <p:to>
                                        <p:strVal val="visible"/>
                                      </p:to>
                                    </p:set>
                                    <p:animEffect transition="in" filter="fade">
                                      <p:cBhvr>
                                        <p:cTn id="54" dur="1000"/>
                                        <p:tgtEl>
                                          <p:spTgt spid="13"/>
                                        </p:tgtEl>
                                      </p:cBhvr>
                                    </p:animEffect>
                                    <p:anim calcmode="lin" valueType="num">
                                      <p:cBhvr>
                                        <p:cTn id="55" dur="1000" fill="hold"/>
                                        <p:tgtEl>
                                          <p:spTgt spid="13"/>
                                        </p:tgtEl>
                                        <p:attrNameLst>
                                          <p:attrName>ppt_x</p:attrName>
                                        </p:attrNameLst>
                                      </p:cBhvr>
                                      <p:tavLst>
                                        <p:tav tm="0">
                                          <p:val>
                                            <p:strVal val="#ppt_x"/>
                                          </p:val>
                                        </p:tav>
                                        <p:tav tm="100000">
                                          <p:val>
                                            <p:strVal val="#ppt_x"/>
                                          </p:val>
                                        </p:tav>
                                      </p:tavLst>
                                    </p:anim>
                                    <p:anim calcmode="lin" valueType="num">
                                      <p:cBhvr>
                                        <p:cTn id="56"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9" grpId="0"/>
      <p:bldP spid="10" grpId="0"/>
      <p:bldP spid="12" grpId="0"/>
      <p:bldP spid="13"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descr="Free download Types of Birds PPT Backgrounds [1600x1200] for your Desktop,  Mobile &amp;amp; Tablet | Explore 48+ Types of Wallpaper | What is Vinyl Wallpaper,  All Kinds of Wallpapers, Types of Wallpaper Patterns">
            <a:extLst>
              <a:ext uri="{FF2B5EF4-FFF2-40B4-BE49-F238E27FC236}">
                <a16:creationId xmlns:a16="http://schemas.microsoft.com/office/drawing/2014/main" id="{12844E53-2086-46A2-9CA1-7EE4AFB2853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80993"/>
            <a:ext cx="8294914" cy="6858000"/>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4"/>
          <p:cNvSpPr/>
          <p:nvPr/>
        </p:nvSpPr>
        <p:spPr>
          <a:xfrm>
            <a:off x="1439207" y="1440788"/>
            <a:ext cx="3837910" cy="523220"/>
          </a:xfrm>
          <a:prstGeom prst="rect">
            <a:avLst/>
          </a:prstGeom>
        </p:spPr>
        <p:txBody>
          <a:bodyPr wrap="none">
            <a:spAutoFit/>
          </a:bodyPr>
          <a:lstStyle/>
          <a:p>
            <a:r>
              <a:rPr lang="en-US" sz="2800" b="1" dirty="0">
                <a:solidFill>
                  <a:srgbClr val="CC0066"/>
                </a:solidFill>
                <a:cs typeface="Times New Roman" charset="0"/>
              </a:rPr>
              <a:t>b. </a:t>
            </a:r>
            <a:r>
              <a:rPr lang="en-US" sz="2800" b="1" dirty="0" err="1">
                <a:solidFill>
                  <a:srgbClr val="CC0066"/>
                </a:solidFill>
                <a:cs typeface="Times New Roman" charset="0"/>
              </a:rPr>
              <a:t>Khái</a:t>
            </a:r>
            <a:r>
              <a:rPr lang="en-US" sz="2800" b="1" dirty="0">
                <a:solidFill>
                  <a:srgbClr val="CC0066"/>
                </a:solidFill>
                <a:cs typeface="Times New Roman" charset="0"/>
              </a:rPr>
              <a:t> </a:t>
            </a:r>
            <a:r>
              <a:rPr lang="en-US" sz="2800" b="1" dirty="0" err="1">
                <a:solidFill>
                  <a:srgbClr val="CC0066"/>
                </a:solidFill>
                <a:cs typeface="Times New Roman" charset="0"/>
              </a:rPr>
              <a:t>niệm</a:t>
            </a:r>
            <a:r>
              <a:rPr lang="en-US" sz="2800" b="1" dirty="0">
                <a:solidFill>
                  <a:srgbClr val="CC0066"/>
                </a:solidFill>
                <a:cs typeface="Times New Roman" charset="0"/>
              </a:rPr>
              <a:t> </a:t>
            </a:r>
            <a:r>
              <a:rPr lang="en-US" sz="2800" b="1" dirty="0" err="1">
                <a:solidFill>
                  <a:srgbClr val="CC0066"/>
                </a:solidFill>
                <a:cs typeface="Times New Roman" charset="0"/>
              </a:rPr>
              <a:t>triết</a:t>
            </a:r>
            <a:r>
              <a:rPr lang="en-US" sz="2800" b="1" dirty="0">
                <a:solidFill>
                  <a:srgbClr val="CC0066"/>
                </a:solidFill>
                <a:cs typeface="Times New Roman" charset="0"/>
              </a:rPr>
              <a:t> </a:t>
            </a:r>
            <a:r>
              <a:rPr lang="en-US" sz="2800" b="1" dirty="0" err="1">
                <a:solidFill>
                  <a:srgbClr val="CC0066"/>
                </a:solidFill>
                <a:cs typeface="Times New Roman" charset="0"/>
              </a:rPr>
              <a:t>học</a:t>
            </a:r>
            <a:endParaRPr lang="en-US" sz="2800" b="1" dirty="0">
              <a:solidFill>
                <a:srgbClr val="CC0066"/>
              </a:solidFill>
              <a:cs typeface="Times New Roman" charset="0"/>
            </a:endParaRPr>
          </a:p>
        </p:txBody>
      </p:sp>
      <p:sp>
        <p:nvSpPr>
          <p:cNvPr id="6" name="Rectangle 5"/>
          <p:cNvSpPr/>
          <p:nvPr/>
        </p:nvSpPr>
        <p:spPr>
          <a:xfrm>
            <a:off x="1609247" y="2548559"/>
            <a:ext cx="1887055" cy="461665"/>
          </a:xfrm>
          <a:prstGeom prst="rect">
            <a:avLst/>
          </a:prstGeom>
        </p:spPr>
        <p:txBody>
          <a:bodyPr wrap="none">
            <a:spAutoFit/>
          </a:bodyPr>
          <a:lstStyle/>
          <a:p>
            <a:pPr marL="342900" indent="-342900">
              <a:buFont typeface="Wingdings" panose="05000000000000000000" pitchFamily="2" charset="2"/>
              <a:buChar char="q"/>
            </a:pPr>
            <a:r>
              <a:rPr lang="en-US" sz="2400" b="1" dirty="0">
                <a:solidFill>
                  <a:srgbClr val="C00000"/>
                </a:solidFill>
              </a:rPr>
              <a:t>Ở </a:t>
            </a:r>
            <a:r>
              <a:rPr lang="en-US" sz="2400" b="1" dirty="0" err="1">
                <a:solidFill>
                  <a:srgbClr val="C00000"/>
                </a:solidFill>
              </a:rPr>
              <a:t>Ấn</a:t>
            </a:r>
            <a:r>
              <a:rPr lang="en-US" sz="2400" b="1" dirty="0">
                <a:solidFill>
                  <a:srgbClr val="C00000"/>
                </a:solidFill>
              </a:rPr>
              <a:t> </a:t>
            </a:r>
            <a:r>
              <a:rPr lang="en-US" sz="2400" b="1" dirty="0" err="1">
                <a:solidFill>
                  <a:srgbClr val="C00000"/>
                </a:solidFill>
              </a:rPr>
              <a:t>Độ</a:t>
            </a:r>
            <a:r>
              <a:rPr lang="en-US" sz="2400" b="1" dirty="0">
                <a:solidFill>
                  <a:srgbClr val="C00000"/>
                </a:solidFill>
              </a:rPr>
              <a:t>:</a:t>
            </a:r>
          </a:p>
        </p:txBody>
      </p:sp>
      <p:pic>
        <p:nvPicPr>
          <p:cNvPr id="7" name="Picture 2" descr="Picture01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796585" y="1702398"/>
            <a:ext cx="5003042" cy="44813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Rectangle 7"/>
          <p:cNvSpPr/>
          <p:nvPr/>
        </p:nvSpPr>
        <p:spPr>
          <a:xfrm>
            <a:off x="1543483" y="3112080"/>
            <a:ext cx="4375883" cy="830997"/>
          </a:xfrm>
          <a:prstGeom prst="rect">
            <a:avLst/>
          </a:prstGeom>
        </p:spPr>
        <p:txBody>
          <a:bodyPr wrap="square">
            <a:spAutoFit/>
          </a:bodyPr>
          <a:lstStyle/>
          <a:p>
            <a:pPr marL="285750" indent="-285750">
              <a:buFont typeface="Wingdings" panose="05000000000000000000" pitchFamily="2" charset="2"/>
              <a:buChar char="Ø"/>
            </a:pPr>
            <a:r>
              <a:rPr lang="en-US" sz="2400" b="1" dirty="0">
                <a:solidFill>
                  <a:srgbClr val="660066"/>
                </a:solidFill>
              </a:rPr>
              <a:t>“</a:t>
            </a:r>
            <a:r>
              <a:rPr lang="en-US" sz="2400" b="1" dirty="0" err="1">
                <a:solidFill>
                  <a:srgbClr val="660066"/>
                </a:solidFill>
              </a:rPr>
              <a:t>Triết</a:t>
            </a:r>
            <a:r>
              <a:rPr lang="en-US" sz="2400" b="1" dirty="0">
                <a:solidFill>
                  <a:srgbClr val="660066"/>
                </a:solidFill>
              </a:rPr>
              <a:t> </a:t>
            </a:r>
            <a:r>
              <a:rPr lang="en-US" sz="2400" b="1" dirty="0" err="1">
                <a:solidFill>
                  <a:srgbClr val="660066"/>
                </a:solidFill>
              </a:rPr>
              <a:t>học</a:t>
            </a:r>
            <a:r>
              <a:rPr lang="en-US" sz="2400" b="1" dirty="0">
                <a:solidFill>
                  <a:srgbClr val="660066"/>
                </a:solidFill>
              </a:rPr>
              <a:t>” (</a:t>
            </a:r>
            <a:r>
              <a:rPr lang="en-US" sz="2400" b="1" dirty="0" err="1">
                <a:solidFill>
                  <a:srgbClr val="660066"/>
                </a:solidFill>
              </a:rPr>
              <a:t>Dar’sana</a:t>
            </a:r>
            <a:r>
              <a:rPr lang="en-US" sz="2400" b="1" dirty="0">
                <a:solidFill>
                  <a:srgbClr val="660066"/>
                </a:solidFill>
              </a:rPr>
              <a:t>) </a:t>
            </a:r>
            <a:r>
              <a:rPr lang="en-US" sz="2400" dirty="0" err="1">
                <a:solidFill>
                  <a:srgbClr val="660066"/>
                </a:solidFill>
              </a:rPr>
              <a:t>có</a:t>
            </a:r>
            <a:r>
              <a:rPr lang="en-US" sz="2400" dirty="0">
                <a:solidFill>
                  <a:srgbClr val="660066"/>
                </a:solidFill>
              </a:rPr>
              <a:t> </a:t>
            </a:r>
            <a:r>
              <a:rPr lang="en-US" sz="2400" dirty="0" err="1">
                <a:solidFill>
                  <a:srgbClr val="660066"/>
                </a:solidFill>
              </a:rPr>
              <a:t>nghĩa</a:t>
            </a:r>
            <a:r>
              <a:rPr lang="en-US" sz="2400" dirty="0">
                <a:solidFill>
                  <a:srgbClr val="660066"/>
                </a:solidFill>
              </a:rPr>
              <a:t>: </a:t>
            </a:r>
          </a:p>
        </p:txBody>
      </p:sp>
      <p:sp>
        <p:nvSpPr>
          <p:cNvPr id="9" name="Rectangle 8"/>
          <p:cNvSpPr/>
          <p:nvPr/>
        </p:nvSpPr>
        <p:spPr>
          <a:xfrm>
            <a:off x="2281079" y="3943077"/>
            <a:ext cx="4248471" cy="1200329"/>
          </a:xfrm>
          <a:prstGeom prst="rect">
            <a:avLst/>
          </a:prstGeom>
        </p:spPr>
        <p:txBody>
          <a:bodyPr wrap="square">
            <a:spAutoFit/>
          </a:bodyPr>
          <a:lstStyle/>
          <a:p>
            <a:pPr marL="342900" indent="-342900" algn="just">
              <a:buFont typeface="Wingdings" panose="05000000000000000000" pitchFamily="2" charset="2"/>
              <a:buChar char="§"/>
            </a:pPr>
            <a:r>
              <a:rPr lang="en-US" sz="2400" dirty="0" err="1">
                <a:solidFill>
                  <a:srgbClr val="000099"/>
                </a:solidFill>
              </a:rPr>
              <a:t>Là</a:t>
            </a:r>
            <a:r>
              <a:rPr lang="en-US" sz="2400" dirty="0">
                <a:solidFill>
                  <a:srgbClr val="000099"/>
                </a:solidFill>
              </a:rPr>
              <a:t> </a:t>
            </a:r>
            <a:r>
              <a:rPr lang="en-US" sz="2400" b="1" dirty="0" err="1">
                <a:solidFill>
                  <a:srgbClr val="FF0066"/>
                </a:solidFill>
              </a:rPr>
              <a:t>sự</a:t>
            </a:r>
            <a:r>
              <a:rPr lang="en-US" sz="2400" b="1" dirty="0">
                <a:solidFill>
                  <a:srgbClr val="FF0066"/>
                </a:solidFill>
              </a:rPr>
              <a:t> </a:t>
            </a:r>
            <a:r>
              <a:rPr lang="en-US" sz="2400" b="1" dirty="0" err="1">
                <a:solidFill>
                  <a:srgbClr val="FF0066"/>
                </a:solidFill>
              </a:rPr>
              <a:t>chiêm</a:t>
            </a:r>
            <a:r>
              <a:rPr lang="en-US" sz="2400" b="1" dirty="0">
                <a:solidFill>
                  <a:srgbClr val="FF0066"/>
                </a:solidFill>
              </a:rPr>
              <a:t> </a:t>
            </a:r>
            <a:r>
              <a:rPr lang="en-US" sz="2400" b="1" dirty="0" err="1">
                <a:solidFill>
                  <a:srgbClr val="FF0066"/>
                </a:solidFill>
              </a:rPr>
              <a:t>ngưỡng</a:t>
            </a:r>
            <a:r>
              <a:rPr lang="en-US" sz="2400" dirty="0">
                <a:solidFill>
                  <a:srgbClr val="000099"/>
                </a:solidFill>
              </a:rPr>
              <a:t>, </a:t>
            </a:r>
            <a:r>
              <a:rPr lang="en-US" sz="2400" dirty="0" err="1">
                <a:solidFill>
                  <a:srgbClr val="000099"/>
                </a:solidFill>
              </a:rPr>
              <a:t>hàm</a:t>
            </a:r>
            <a:r>
              <a:rPr lang="en-US" sz="2400" dirty="0">
                <a:solidFill>
                  <a:srgbClr val="000099"/>
                </a:solidFill>
              </a:rPr>
              <a:t> ý </a:t>
            </a:r>
            <a:r>
              <a:rPr lang="en-US" sz="2400" dirty="0" err="1">
                <a:solidFill>
                  <a:srgbClr val="000099"/>
                </a:solidFill>
              </a:rPr>
              <a:t>là</a:t>
            </a:r>
            <a:r>
              <a:rPr lang="en-US" sz="2400" dirty="0">
                <a:solidFill>
                  <a:srgbClr val="000099"/>
                </a:solidFill>
              </a:rPr>
              <a:t> tri </a:t>
            </a:r>
            <a:r>
              <a:rPr lang="en-US" sz="2400" dirty="0" err="1">
                <a:solidFill>
                  <a:srgbClr val="000099"/>
                </a:solidFill>
              </a:rPr>
              <a:t>thức</a:t>
            </a:r>
            <a:r>
              <a:rPr lang="en-US" sz="2400" dirty="0">
                <a:solidFill>
                  <a:srgbClr val="000099"/>
                </a:solidFill>
              </a:rPr>
              <a:t> </a:t>
            </a:r>
            <a:r>
              <a:rPr lang="en-US" sz="2400" dirty="0" err="1">
                <a:solidFill>
                  <a:srgbClr val="000099"/>
                </a:solidFill>
              </a:rPr>
              <a:t>dựa</a:t>
            </a:r>
            <a:r>
              <a:rPr lang="en-US" sz="2400" dirty="0">
                <a:solidFill>
                  <a:srgbClr val="000099"/>
                </a:solidFill>
              </a:rPr>
              <a:t> </a:t>
            </a:r>
            <a:r>
              <a:rPr lang="en-US" sz="2400" dirty="0" err="1">
                <a:solidFill>
                  <a:srgbClr val="000099"/>
                </a:solidFill>
              </a:rPr>
              <a:t>trên</a:t>
            </a:r>
            <a:r>
              <a:rPr lang="en-US" sz="2400" dirty="0">
                <a:solidFill>
                  <a:srgbClr val="000099"/>
                </a:solidFill>
              </a:rPr>
              <a:t> </a:t>
            </a:r>
            <a:r>
              <a:rPr lang="en-US" sz="2400" dirty="0" err="1">
                <a:solidFill>
                  <a:srgbClr val="000099"/>
                </a:solidFill>
              </a:rPr>
              <a:t>lý</a:t>
            </a:r>
            <a:r>
              <a:rPr lang="en-US" sz="2400" dirty="0">
                <a:solidFill>
                  <a:srgbClr val="000099"/>
                </a:solidFill>
              </a:rPr>
              <a:t> </a:t>
            </a:r>
            <a:r>
              <a:rPr lang="en-US" sz="2400" dirty="0" err="1">
                <a:solidFill>
                  <a:srgbClr val="000099"/>
                </a:solidFill>
              </a:rPr>
              <a:t>trí</a:t>
            </a:r>
            <a:r>
              <a:rPr lang="en-US" sz="2400" dirty="0">
                <a:solidFill>
                  <a:srgbClr val="000099"/>
                </a:solidFill>
              </a:rPr>
              <a:t>.</a:t>
            </a:r>
          </a:p>
        </p:txBody>
      </p:sp>
      <p:sp>
        <p:nvSpPr>
          <p:cNvPr id="10" name="Rectangle 9"/>
          <p:cNvSpPr/>
          <p:nvPr/>
        </p:nvSpPr>
        <p:spPr>
          <a:xfrm>
            <a:off x="2281079" y="5173203"/>
            <a:ext cx="4248472" cy="1200329"/>
          </a:xfrm>
          <a:prstGeom prst="rect">
            <a:avLst/>
          </a:prstGeom>
        </p:spPr>
        <p:txBody>
          <a:bodyPr wrap="square">
            <a:spAutoFit/>
          </a:bodyPr>
          <a:lstStyle/>
          <a:p>
            <a:pPr marL="342900" indent="-342900" algn="just">
              <a:buFont typeface="Wingdings" panose="05000000000000000000" pitchFamily="2" charset="2"/>
              <a:buChar char="§"/>
            </a:pPr>
            <a:r>
              <a:rPr lang="en-US" sz="2400" dirty="0" err="1">
                <a:solidFill>
                  <a:srgbClr val="000099"/>
                </a:solidFill>
              </a:rPr>
              <a:t>Là</a:t>
            </a:r>
            <a:r>
              <a:rPr lang="en-US" sz="2400" dirty="0">
                <a:solidFill>
                  <a:srgbClr val="000099"/>
                </a:solidFill>
              </a:rPr>
              <a:t> </a:t>
            </a:r>
            <a:r>
              <a:rPr lang="en-US" sz="2400" b="1" dirty="0">
                <a:solidFill>
                  <a:srgbClr val="FF0066"/>
                </a:solidFill>
              </a:rPr>
              <a:t>con </a:t>
            </a:r>
            <a:r>
              <a:rPr lang="en-US" sz="2400" b="1" dirty="0" err="1">
                <a:solidFill>
                  <a:srgbClr val="FF0066"/>
                </a:solidFill>
              </a:rPr>
              <a:t>đường</a:t>
            </a:r>
            <a:r>
              <a:rPr lang="en-US" sz="2400" b="1" dirty="0">
                <a:solidFill>
                  <a:srgbClr val="FF0066"/>
                </a:solidFill>
              </a:rPr>
              <a:t> </a:t>
            </a:r>
            <a:r>
              <a:rPr lang="en-US" sz="2400" b="1" dirty="0" err="1">
                <a:solidFill>
                  <a:srgbClr val="FF0066"/>
                </a:solidFill>
              </a:rPr>
              <a:t>suy</a:t>
            </a:r>
            <a:r>
              <a:rPr lang="en-US" sz="2400" b="1" dirty="0">
                <a:solidFill>
                  <a:srgbClr val="FF0066"/>
                </a:solidFill>
              </a:rPr>
              <a:t> </a:t>
            </a:r>
            <a:r>
              <a:rPr lang="en-US" sz="2400" b="1" dirty="0" err="1">
                <a:solidFill>
                  <a:srgbClr val="FF0066"/>
                </a:solidFill>
              </a:rPr>
              <a:t>ngẫm</a:t>
            </a:r>
            <a:r>
              <a:rPr lang="en-US" sz="2400" b="1" dirty="0">
                <a:solidFill>
                  <a:srgbClr val="FF0066"/>
                </a:solidFill>
              </a:rPr>
              <a:t> </a:t>
            </a:r>
            <a:r>
              <a:rPr lang="en-US" sz="2400" dirty="0" err="1">
                <a:solidFill>
                  <a:srgbClr val="000099"/>
                </a:solidFill>
              </a:rPr>
              <a:t>để</a:t>
            </a:r>
            <a:r>
              <a:rPr lang="en-US" sz="2400" dirty="0">
                <a:solidFill>
                  <a:srgbClr val="000099"/>
                </a:solidFill>
              </a:rPr>
              <a:t> </a:t>
            </a:r>
            <a:r>
              <a:rPr lang="en-US" sz="2400" dirty="0" err="1">
                <a:solidFill>
                  <a:srgbClr val="000099"/>
                </a:solidFill>
              </a:rPr>
              <a:t>dẫn</a:t>
            </a:r>
            <a:r>
              <a:rPr lang="en-US" sz="2400" dirty="0">
                <a:solidFill>
                  <a:srgbClr val="000099"/>
                </a:solidFill>
              </a:rPr>
              <a:t> </a:t>
            </a:r>
            <a:r>
              <a:rPr lang="en-US" sz="2400" dirty="0" err="1">
                <a:solidFill>
                  <a:srgbClr val="000099"/>
                </a:solidFill>
              </a:rPr>
              <a:t>dắt</a:t>
            </a:r>
            <a:r>
              <a:rPr lang="en-US" sz="2400" dirty="0">
                <a:solidFill>
                  <a:srgbClr val="000099"/>
                </a:solidFill>
              </a:rPr>
              <a:t> con </a:t>
            </a:r>
            <a:r>
              <a:rPr lang="en-US" sz="2400" dirty="0" err="1">
                <a:solidFill>
                  <a:srgbClr val="000099"/>
                </a:solidFill>
              </a:rPr>
              <a:t>người</a:t>
            </a:r>
            <a:r>
              <a:rPr lang="en-US" sz="2400" dirty="0">
                <a:solidFill>
                  <a:srgbClr val="000099"/>
                </a:solidFill>
              </a:rPr>
              <a:t> </a:t>
            </a:r>
            <a:r>
              <a:rPr lang="en-US" sz="2400" dirty="0" err="1">
                <a:solidFill>
                  <a:srgbClr val="000099"/>
                </a:solidFill>
              </a:rPr>
              <a:t>đến</a:t>
            </a:r>
            <a:r>
              <a:rPr lang="en-US" sz="2400" dirty="0">
                <a:solidFill>
                  <a:srgbClr val="000099"/>
                </a:solidFill>
              </a:rPr>
              <a:t> </a:t>
            </a:r>
            <a:r>
              <a:rPr lang="en-US" sz="2400" dirty="0" err="1">
                <a:solidFill>
                  <a:srgbClr val="000099"/>
                </a:solidFill>
              </a:rPr>
              <a:t>với</a:t>
            </a:r>
            <a:r>
              <a:rPr lang="en-US" sz="2400" dirty="0">
                <a:solidFill>
                  <a:srgbClr val="000099"/>
                </a:solidFill>
              </a:rPr>
              <a:t> </a:t>
            </a:r>
            <a:r>
              <a:rPr lang="en-US" sz="2400" dirty="0" err="1">
                <a:solidFill>
                  <a:srgbClr val="000099"/>
                </a:solidFill>
              </a:rPr>
              <a:t>lẽ</a:t>
            </a:r>
            <a:r>
              <a:rPr lang="en-US" sz="2400" dirty="0">
                <a:solidFill>
                  <a:srgbClr val="000099"/>
                </a:solidFill>
              </a:rPr>
              <a:t> </a:t>
            </a:r>
            <a:r>
              <a:rPr lang="en-US" sz="2400" dirty="0" err="1">
                <a:solidFill>
                  <a:srgbClr val="000099"/>
                </a:solidFill>
              </a:rPr>
              <a:t>phải</a:t>
            </a:r>
            <a:r>
              <a:rPr lang="en-US" sz="2400" dirty="0">
                <a:solidFill>
                  <a:srgbClr val="000099"/>
                </a:solidFill>
              </a:rPr>
              <a:t>.</a:t>
            </a:r>
          </a:p>
        </p:txBody>
      </p:sp>
      <p:sp>
        <p:nvSpPr>
          <p:cNvPr id="11" name="Rectangle 10">
            <a:extLst>
              <a:ext uri="{FF2B5EF4-FFF2-40B4-BE49-F238E27FC236}">
                <a16:creationId xmlns:a16="http://schemas.microsoft.com/office/drawing/2014/main" id="{19FE191A-DB5A-481D-A80B-61B94837CCC3}"/>
              </a:ext>
            </a:extLst>
          </p:cNvPr>
          <p:cNvSpPr/>
          <p:nvPr/>
        </p:nvSpPr>
        <p:spPr>
          <a:xfrm>
            <a:off x="1335237" y="1972297"/>
            <a:ext cx="5828070" cy="57626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anchor="ctr"/>
          <a:lstStyle/>
          <a:p>
            <a:pPr marL="342900" indent="-342900" algn="ctr">
              <a:buFont typeface="Wingdings" panose="05000000000000000000" pitchFamily="2" charset="2"/>
              <a:buChar char="v"/>
              <a:defRPr/>
            </a:pPr>
            <a:r>
              <a:rPr lang="en-US" sz="2200" b="1" dirty="0">
                <a:solidFill>
                  <a:srgbClr val="000000"/>
                </a:solidFill>
                <a:cs typeface="Times New Roman"/>
              </a:rPr>
              <a:t>Quan </a:t>
            </a:r>
            <a:r>
              <a:rPr lang="en-US" sz="2200" b="1" dirty="0" err="1">
                <a:solidFill>
                  <a:srgbClr val="000000"/>
                </a:solidFill>
                <a:cs typeface="Times New Roman"/>
              </a:rPr>
              <a:t>điểm</a:t>
            </a:r>
            <a:r>
              <a:rPr lang="en-US" sz="2200" b="1" dirty="0">
                <a:solidFill>
                  <a:srgbClr val="000000"/>
                </a:solidFill>
                <a:cs typeface="Times New Roman"/>
              </a:rPr>
              <a:t> </a:t>
            </a:r>
            <a:r>
              <a:rPr lang="en-US" sz="2200" b="1" dirty="0" err="1">
                <a:solidFill>
                  <a:srgbClr val="000000"/>
                </a:solidFill>
                <a:cs typeface="Times New Roman"/>
              </a:rPr>
              <a:t>về</a:t>
            </a:r>
            <a:r>
              <a:rPr lang="en-US" sz="2200" b="1" dirty="0">
                <a:solidFill>
                  <a:srgbClr val="000000"/>
                </a:solidFill>
                <a:cs typeface="Times New Roman"/>
              </a:rPr>
              <a:t> </a:t>
            </a:r>
            <a:r>
              <a:rPr lang="en-US" sz="2200" b="1" dirty="0" err="1">
                <a:solidFill>
                  <a:srgbClr val="000000"/>
                </a:solidFill>
                <a:cs typeface="Times New Roman"/>
              </a:rPr>
              <a:t>triết</a:t>
            </a:r>
            <a:r>
              <a:rPr lang="en-US" sz="2200" b="1" dirty="0">
                <a:solidFill>
                  <a:srgbClr val="000000"/>
                </a:solidFill>
                <a:cs typeface="Times New Roman"/>
              </a:rPr>
              <a:t> </a:t>
            </a:r>
            <a:r>
              <a:rPr lang="en-US" sz="2200" b="1" dirty="0" err="1">
                <a:solidFill>
                  <a:srgbClr val="000000"/>
                </a:solidFill>
                <a:cs typeface="Times New Roman"/>
              </a:rPr>
              <a:t>học</a:t>
            </a:r>
            <a:r>
              <a:rPr lang="en-US" sz="2200" b="1" dirty="0">
                <a:solidFill>
                  <a:srgbClr val="000000"/>
                </a:solidFill>
                <a:cs typeface="Times New Roman"/>
              </a:rPr>
              <a:t> </a:t>
            </a:r>
            <a:r>
              <a:rPr lang="en-US" sz="2200" b="1" dirty="0" err="1">
                <a:solidFill>
                  <a:srgbClr val="000000"/>
                </a:solidFill>
                <a:cs typeface="Times New Roman"/>
              </a:rPr>
              <a:t>thời</a:t>
            </a:r>
            <a:r>
              <a:rPr lang="en-US" sz="2200" b="1" dirty="0">
                <a:solidFill>
                  <a:srgbClr val="000000"/>
                </a:solidFill>
                <a:cs typeface="Times New Roman"/>
              </a:rPr>
              <a:t> </a:t>
            </a:r>
            <a:r>
              <a:rPr lang="en-US" sz="2200" b="1" dirty="0" err="1">
                <a:solidFill>
                  <a:srgbClr val="000000"/>
                </a:solidFill>
                <a:cs typeface="Times New Roman"/>
              </a:rPr>
              <a:t>Cổ</a:t>
            </a:r>
            <a:r>
              <a:rPr lang="en-US" sz="2200" b="1" dirty="0">
                <a:solidFill>
                  <a:srgbClr val="000000"/>
                </a:solidFill>
                <a:cs typeface="Times New Roman"/>
              </a:rPr>
              <a:t> </a:t>
            </a:r>
            <a:r>
              <a:rPr lang="en-US" sz="2200" b="1" dirty="0" err="1">
                <a:solidFill>
                  <a:srgbClr val="000000"/>
                </a:solidFill>
                <a:cs typeface="Times New Roman"/>
              </a:rPr>
              <a:t>đại</a:t>
            </a:r>
            <a:r>
              <a:rPr lang="en-US" sz="2200" b="1" dirty="0">
                <a:solidFill>
                  <a:srgbClr val="000000"/>
                </a:solidFill>
                <a:cs typeface="Times New Roman"/>
              </a:rPr>
              <a:t> </a:t>
            </a:r>
          </a:p>
        </p:txBody>
      </p:sp>
      <p:pic>
        <p:nvPicPr>
          <p:cNvPr id="12"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7193046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Effect transition="in" filter="fade">
                                      <p:cBhvr>
                                        <p:cTn id="9" dur="500"/>
                                        <p:tgtEl>
                                          <p:spTgt spid="5"/>
                                        </p:tgtEl>
                                      </p:cBhvr>
                                    </p:animEffect>
                                  </p:childTnLst>
                                </p:cTn>
                              </p:par>
                            </p:childTnLst>
                          </p:cTn>
                        </p:par>
                      </p:childTnLst>
                    </p:cTn>
                  </p:par>
                  <p:par>
                    <p:cTn id="10" fill="hold">
                      <p:stCondLst>
                        <p:cond delay="indefinite"/>
                      </p:stCondLst>
                      <p:childTnLst>
                        <p:par>
                          <p:cTn id="11" fill="hold">
                            <p:stCondLst>
                              <p:cond delay="0"/>
                            </p:stCondLst>
                            <p:childTnLst>
                              <p:par>
                                <p:cTn id="12" presetID="6" presetClass="entr" presetSubtype="16" fill="hold" grpId="0" nodeType="clickEffect">
                                  <p:stCondLst>
                                    <p:cond delay="0"/>
                                  </p:stCondLst>
                                  <p:childTnLst>
                                    <p:set>
                                      <p:cBhvr>
                                        <p:cTn id="13" dur="1" fill="hold">
                                          <p:stCondLst>
                                            <p:cond delay="0"/>
                                          </p:stCondLst>
                                        </p:cTn>
                                        <p:tgtEl>
                                          <p:spTgt spid="11"/>
                                        </p:tgtEl>
                                        <p:attrNameLst>
                                          <p:attrName>style.visibility</p:attrName>
                                        </p:attrNameLst>
                                      </p:cBhvr>
                                      <p:to>
                                        <p:strVal val="visible"/>
                                      </p:to>
                                    </p:set>
                                    <p:animEffect transition="in" filter="circle(in)">
                                      <p:cBhvr>
                                        <p:cTn id="14" dur="2000"/>
                                        <p:tgtEl>
                                          <p:spTgt spid="11"/>
                                        </p:tgtEl>
                                      </p:cBhvr>
                                    </p:animEffect>
                                  </p:childTnLst>
                                </p:cTn>
                              </p:par>
                            </p:childTnLst>
                          </p:cTn>
                        </p:par>
                      </p:childTnLst>
                    </p:cTn>
                  </p:par>
                  <p:par>
                    <p:cTn id="15" fill="hold">
                      <p:stCondLst>
                        <p:cond delay="indefinite"/>
                      </p:stCondLst>
                      <p:childTnLst>
                        <p:par>
                          <p:cTn id="16" fill="hold">
                            <p:stCondLst>
                              <p:cond delay="0"/>
                            </p:stCondLst>
                            <p:childTnLst>
                              <p:par>
                                <p:cTn id="17" presetID="2" presetClass="entr" presetSubtype="9" fill="hold" grpId="0" nodeType="click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500" fill="hold"/>
                                        <p:tgtEl>
                                          <p:spTgt spid="6"/>
                                        </p:tgtEl>
                                        <p:attrNameLst>
                                          <p:attrName>ppt_x</p:attrName>
                                        </p:attrNameLst>
                                      </p:cBhvr>
                                      <p:tavLst>
                                        <p:tav tm="0">
                                          <p:val>
                                            <p:strVal val="0-#ppt_w/2"/>
                                          </p:val>
                                        </p:tav>
                                        <p:tav tm="100000">
                                          <p:val>
                                            <p:strVal val="#ppt_x"/>
                                          </p:val>
                                        </p:tav>
                                      </p:tavLst>
                                    </p:anim>
                                    <p:anim calcmode="lin" valueType="num">
                                      <p:cBhvr additive="base">
                                        <p:cTn id="20" dur="500" fill="hold"/>
                                        <p:tgtEl>
                                          <p:spTgt spid="6"/>
                                        </p:tgtEl>
                                        <p:attrNameLst>
                                          <p:attrName>ppt_y</p:attrName>
                                        </p:attrNameLst>
                                      </p:cBhvr>
                                      <p:tavLst>
                                        <p:tav tm="0">
                                          <p:val>
                                            <p:strVal val="0-#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1" presetClass="entr" presetSubtype="1" fill="hold" nodeType="click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wheel(1)">
                                      <p:cBhvr>
                                        <p:cTn id="25" dur="2000"/>
                                        <p:tgtEl>
                                          <p:spTgt spid="7"/>
                                        </p:tgtEl>
                                      </p:cBhvr>
                                    </p:animEffect>
                                  </p:childTnLst>
                                </p:cTn>
                              </p:par>
                              <p:par>
                                <p:cTn id="26" presetID="21" presetClass="entr" presetSubtype="1" fill="hold" grpId="0" nodeType="withEffect">
                                  <p:stCondLst>
                                    <p:cond delay="0"/>
                                  </p:stCondLst>
                                  <p:childTnLst>
                                    <p:set>
                                      <p:cBhvr>
                                        <p:cTn id="27" dur="1" fill="hold">
                                          <p:stCondLst>
                                            <p:cond delay="0"/>
                                          </p:stCondLst>
                                        </p:cTn>
                                        <p:tgtEl>
                                          <p:spTgt spid="8"/>
                                        </p:tgtEl>
                                        <p:attrNameLst>
                                          <p:attrName>style.visibility</p:attrName>
                                        </p:attrNameLst>
                                      </p:cBhvr>
                                      <p:to>
                                        <p:strVal val="visible"/>
                                      </p:to>
                                    </p:set>
                                    <p:animEffect transition="in" filter="wheel(1)">
                                      <p:cBhvr>
                                        <p:cTn id="28" dur="2000"/>
                                        <p:tgtEl>
                                          <p:spTgt spid="8"/>
                                        </p:tgtEl>
                                      </p:cBhvr>
                                    </p:animEffect>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grpId="0" nodeType="clickEffect">
                                  <p:stCondLst>
                                    <p:cond delay="0"/>
                                  </p:stCondLst>
                                  <p:childTnLst>
                                    <p:set>
                                      <p:cBhvr>
                                        <p:cTn id="32" dur="1" fill="hold">
                                          <p:stCondLst>
                                            <p:cond delay="0"/>
                                          </p:stCondLst>
                                        </p:cTn>
                                        <p:tgtEl>
                                          <p:spTgt spid="9"/>
                                        </p:tgtEl>
                                        <p:attrNameLst>
                                          <p:attrName>style.visibility</p:attrName>
                                        </p:attrNameLst>
                                      </p:cBhvr>
                                      <p:to>
                                        <p:strVal val="visible"/>
                                      </p:to>
                                    </p:set>
                                    <p:animEffect transition="in" filter="fade">
                                      <p:cBhvr>
                                        <p:cTn id="33" dur="1000"/>
                                        <p:tgtEl>
                                          <p:spTgt spid="9"/>
                                        </p:tgtEl>
                                      </p:cBhvr>
                                    </p:animEffect>
                                    <p:anim calcmode="lin" valueType="num">
                                      <p:cBhvr>
                                        <p:cTn id="34" dur="1000" fill="hold"/>
                                        <p:tgtEl>
                                          <p:spTgt spid="9"/>
                                        </p:tgtEl>
                                        <p:attrNameLst>
                                          <p:attrName>ppt_x</p:attrName>
                                        </p:attrNameLst>
                                      </p:cBhvr>
                                      <p:tavLst>
                                        <p:tav tm="0">
                                          <p:val>
                                            <p:strVal val="#ppt_x"/>
                                          </p:val>
                                        </p:tav>
                                        <p:tav tm="100000">
                                          <p:val>
                                            <p:strVal val="#ppt_x"/>
                                          </p:val>
                                        </p:tav>
                                      </p:tavLst>
                                    </p:anim>
                                    <p:anim calcmode="lin" valueType="num">
                                      <p:cBhvr>
                                        <p:cTn id="35"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grpId="0" nodeType="clickEffect">
                                  <p:stCondLst>
                                    <p:cond delay="0"/>
                                  </p:stCondLst>
                                  <p:childTnLst>
                                    <p:set>
                                      <p:cBhvr>
                                        <p:cTn id="39" dur="1" fill="hold">
                                          <p:stCondLst>
                                            <p:cond delay="0"/>
                                          </p:stCondLst>
                                        </p:cTn>
                                        <p:tgtEl>
                                          <p:spTgt spid="10"/>
                                        </p:tgtEl>
                                        <p:attrNameLst>
                                          <p:attrName>style.visibility</p:attrName>
                                        </p:attrNameLst>
                                      </p:cBhvr>
                                      <p:to>
                                        <p:strVal val="visible"/>
                                      </p:to>
                                    </p:set>
                                    <p:animEffect transition="in" filter="fade">
                                      <p:cBhvr>
                                        <p:cTn id="40" dur="1000"/>
                                        <p:tgtEl>
                                          <p:spTgt spid="10"/>
                                        </p:tgtEl>
                                      </p:cBhvr>
                                    </p:animEffect>
                                    <p:anim calcmode="lin" valueType="num">
                                      <p:cBhvr>
                                        <p:cTn id="41" dur="1000" fill="hold"/>
                                        <p:tgtEl>
                                          <p:spTgt spid="10"/>
                                        </p:tgtEl>
                                        <p:attrNameLst>
                                          <p:attrName>ppt_x</p:attrName>
                                        </p:attrNameLst>
                                      </p:cBhvr>
                                      <p:tavLst>
                                        <p:tav tm="0">
                                          <p:val>
                                            <p:strVal val="#ppt_x"/>
                                          </p:val>
                                        </p:tav>
                                        <p:tav tm="100000">
                                          <p:val>
                                            <p:strVal val="#ppt_x"/>
                                          </p:val>
                                        </p:tav>
                                      </p:tavLst>
                                    </p:anim>
                                    <p:anim calcmode="lin" valueType="num">
                                      <p:cBhvr>
                                        <p:cTn id="42"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8" grpId="0"/>
      <p:bldP spid="9" grpId="0"/>
      <p:bldP spid="10" grpId="0"/>
      <p:bldP spid="11"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0" name="Picture 2" descr="Tải +999 Hình Nền Powerpoint Màu Trắng Dễ Thương Năm 2018">
            <a:extLst>
              <a:ext uri="{FF2B5EF4-FFF2-40B4-BE49-F238E27FC236}">
                <a16:creationId xmlns:a16="http://schemas.microsoft.com/office/drawing/2014/main" id="{AC6EB59C-FE20-4B83-8B5E-730B3FC08D5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95670"/>
            <a:ext cx="9525000" cy="4962525"/>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2995133" y="2026622"/>
            <a:ext cx="2007281" cy="461665"/>
          </a:xfrm>
          <a:prstGeom prst="rect">
            <a:avLst/>
          </a:prstGeom>
        </p:spPr>
        <p:txBody>
          <a:bodyPr wrap="none">
            <a:spAutoFit/>
          </a:bodyPr>
          <a:lstStyle/>
          <a:p>
            <a:pPr marL="342900" indent="-342900">
              <a:buFont typeface="Wingdings" panose="05000000000000000000" pitchFamily="2" charset="2"/>
              <a:buChar char="q"/>
            </a:pPr>
            <a:r>
              <a:rPr lang="en-US" sz="2400" b="1" dirty="0">
                <a:solidFill>
                  <a:srgbClr val="C00000"/>
                </a:solidFill>
              </a:rPr>
              <a:t>Ở </a:t>
            </a:r>
            <a:r>
              <a:rPr lang="en-US" sz="2400" b="1" dirty="0" err="1">
                <a:solidFill>
                  <a:srgbClr val="C00000"/>
                </a:solidFill>
              </a:rPr>
              <a:t>Hy</a:t>
            </a:r>
            <a:r>
              <a:rPr lang="en-US" sz="2400" b="1" dirty="0">
                <a:solidFill>
                  <a:srgbClr val="C00000"/>
                </a:solidFill>
              </a:rPr>
              <a:t> </a:t>
            </a:r>
            <a:r>
              <a:rPr lang="en-US" sz="2400" b="1" dirty="0" err="1">
                <a:solidFill>
                  <a:srgbClr val="C00000"/>
                </a:solidFill>
              </a:rPr>
              <a:t>Lạp</a:t>
            </a:r>
            <a:r>
              <a:rPr lang="en-US" sz="2400" b="1" dirty="0">
                <a:solidFill>
                  <a:srgbClr val="C00000"/>
                </a:solidFill>
              </a:rPr>
              <a:t>:</a:t>
            </a:r>
          </a:p>
        </p:txBody>
      </p:sp>
      <p:sp>
        <p:nvSpPr>
          <p:cNvPr id="4" name="Rectangle 3"/>
          <p:cNvSpPr/>
          <p:nvPr/>
        </p:nvSpPr>
        <p:spPr>
          <a:xfrm>
            <a:off x="1964273" y="2385593"/>
            <a:ext cx="10022268" cy="461665"/>
          </a:xfrm>
          <a:prstGeom prst="rect">
            <a:avLst/>
          </a:prstGeom>
        </p:spPr>
        <p:txBody>
          <a:bodyPr wrap="square">
            <a:spAutoFit/>
          </a:bodyPr>
          <a:lstStyle/>
          <a:p>
            <a:pPr algn="ctr"/>
            <a:r>
              <a:rPr lang="en-US" sz="2300" b="1" dirty="0">
                <a:solidFill>
                  <a:srgbClr val="660066"/>
                </a:solidFill>
              </a:rPr>
              <a:t>“</a:t>
            </a:r>
            <a:r>
              <a:rPr lang="en-US" sz="2300" b="1" dirty="0" err="1">
                <a:solidFill>
                  <a:srgbClr val="660066"/>
                </a:solidFill>
              </a:rPr>
              <a:t>Triết</a:t>
            </a:r>
            <a:r>
              <a:rPr lang="en-US" sz="2300" b="1" dirty="0">
                <a:solidFill>
                  <a:srgbClr val="660066"/>
                </a:solidFill>
              </a:rPr>
              <a:t> </a:t>
            </a:r>
            <a:r>
              <a:rPr lang="en-US" sz="2300" b="1" dirty="0" err="1">
                <a:solidFill>
                  <a:srgbClr val="660066"/>
                </a:solidFill>
              </a:rPr>
              <a:t>học</a:t>
            </a:r>
            <a:r>
              <a:rPr lang="en-US" sz="2300" b="1" dirty="0">
                <a:solidFill>
                  <a:srgbClr val="660066"/>
                </a:solidFill>
              </a:rPr>
              <a:t>” </a:t>
            </a:r>
            <a:r>
              <a:rPr lang="en-US" sz="2300" dirty="0" err="1">
                <a:solidFill>
                  <a:srgbClr val="000099"/>
                </a:solidFill>
              </a:rPr>
              <a:t>phiên</a:t>
            </a:r>
            <a:r>
              <a:rPr lang="en-US" sz="2300" dirty="0">
                <a:solidFill>
                  <a:srgbClr val="000099"/>
                </a:solidFill>
              </a:rPr>
              <a:t> </a:t>
            </a:r>
            <a:r>
              <a:rPr lang="en-US" sz="2300" dirty="0" err="1">
                <a:solidFill>
                  <a:srgbClr val="000099"/>
                </a:solidFill>
              </a:rPr>
              <a:t>âm</a:t>
            </a:r>
            <a:r>
              <a:rPr lang="en-US" sz="2300" dirty="0">
                <a:solidFill>
                  <a:srgbClr val="000099"/>
                </a:solidFill>
              </a:rPr>
              <a:t> </a:t>
            </a:r>
            <a:r>
              <a:rPr lang="en-US" sz="2300" dirty="0" err="1">
                <a:solidFill>
                  <a:srgbClr val="000099"/>
                </a:solidFill>
              </a:rPr>
              <a:t>Latinh</a:t>
            </a:r>
            <a:r>
              <a:rPr lang="en-US" sz="2300" dirty="0">
                <a:solidFill>
                  <a:srgbClr val="000099"/>
                </a:solidFill>
              </a:rPr>
              <a:t> </a:t>
            </a:r>
            <a:r>
              <a:rPr lang="en-US" sz="2300" dirty="0" err="1">
                <a:solidFill>
                  <a:srgbClr val="000099"/>
                </a:solidFill>
              </a:rPr>
              <a:t>là</a:t>
            </a:r>
            <a:r>
              <a:rPr lang="en-US" sz="2300" dirty="0">
                <a:solidFill>
                  <a:srgbClr val="000099"/>
                </a:solidFill>
              </a:rPr>
              <a:t> “</a:t>
            </a:r>
            <a:r>
              <a:rPr lang="en-US" sz="2300" dirty="0" err="1">
                <a:solidFill>
                  <a:srgbClr val="000099"/>
                </a:solidFill>
              </a:rPr>
              <a:t>philosophia</a:t>
            </a:r>
            <a:r>
              <a:rPr lang="en-US" sz="2300" dirty="0">
                <a:solidFill>
                  <a:srgbClr val="000099"/>
                </a:solidFill>
              </a:rPr>
              <a:t>”: </a:t>
            </a:r>
            <a:r>
              <a:rPr lang="en-US" sz="2300" b="1" dirty="0" err="1">
                <a:solidFill>
                  <a:srgbClr val="FF0000"/>
                </a:solidFill>
              </a:rPr>
              <a:t>Yêu</a:t>
            </a:r>
            <a:r>
              <a:rPr lang="en-US" sz="2300" b="1" dirty="0">
                <a:solidFill>
                  <a:srgbClr val="FF0000"/>
                </a:solidFill>
              </a:rPr>
              <a:t> </a:t>
            </a:r>
            <a:r>
              <a:rPr lang="en-US" sz="2300" b="1" dirty="0" err="1">
                <a:solidFill>
                  <a:srgbClr val="FF0000"/>
                </a:solidFill>
              </a:rPr>
              <a:t>thích</a:t>
            </a:r>
            <a:r>
              <a:rPr lang="en-US" sz="2300" b="1" dirty="0">
                <a:solidFill>
                  <a:srgbClr val="FF0000"/>
                </a:solidFill>
              </a:rPr>
              <a:t> </a:t>
            </a:r>
            <a:r>
              <a:rPr lang="en-US" sz="2300" b="1" dirty="0" err="1">
                <a:solidFill>
                  <a:srgbClr val="FF0000"/>
                </a:solidFill>
              </a:rPr>
              <a:t>sự</a:t>
            </a:r>
            <a:r>
              <a:rPr lang="en-US" sz="2300" b="1" dirty="0">
                <a:solidFill>
                  <a:srgbClr val="FF0000"/>
                </a:solidFill>
              </a:rPr>
              <a:t> </a:t>
            </a:r>
            <a:r>
              <a:rPr lang="en-US" sz="2300" b="1" dirty="0" err="1">
                <a:solidFill>
                  <a:srgbClr val="FF0000"/>
                </a:solidFill>
              </a:rPr>
              <a:t>thông</a:t>
            </a:r>
            <a:r>
              <a:rPr lang="en-US" sz="2300" b="1" dirty="0">
                <a:solidFill>
                  <a:srgbClr val="FF0000"/>
                </a:solidFill>
              </a:rPr>
              <a:t> </a:t>
            </a:r>
            <a:r>
              <a:rPr lang="en-US" sz="2300" b="1" dirty="0" err="1">
                <a:solidFill>
                  <a:srgbClr val="FF0000"/>
                </a:solidFill>
              </a:rPr>
              <a:t>thái</a:t>
            </a:r>
            <a:r>
              <a:rPr lang="en-US" sz="2300" b="1" dirty="0">
                <a:solidFill>
                  <a:srgbClr val="FF0000"/>
                </a:solidFill>
              </a:rPr>
              <a:t>.</a:t>
            </a:r>
            <a:r>
              <a:rPr lang="en-US" sz="2300" dirty="0">
                <a:solidFill>
                  <a:srgbClr val="000099"/>
                </a:solidFill>
              </a:rPr>
              <a:t> </a:t>
            </a:r>
          </a:p>
        </p:txBody>
      </p:sp>
      <p:pic>
        <p:nvPicPr>
          <p:cNvPr id="5" name="Picture 2" descr="Picture01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017732" y="2822631"/>
            <a:ext cx="4756863" cy="26479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ectangle 5"/>
          <p:cNvSpPr/>
          <p:nvPr/>
        </p:nvSpPr>
        <p:spPr>
          <a:xfrm>
            <a:off x="2543822" y="5628969"/>
            <a:ext cx="9029986" cy="1046440"/>
          </a:xfrm>
          <a:prstGeom prst="rect">
            <a:avLst/>
          </a:prstGeom>
        </p:spPr>
        <p:txBody>
          <a:bodyPr wrap="square">
            <a:spAutoFit/>
          </a:bodyPr>
          <a:lstStyle/>
          <a:p>
            <a:pPr algn="ctr"/>
            <a:r>
              <a:rPr lang="en-US" sz="2200" b="1" dirty="0">
                <a:solidFill>
                  <a:srgbClr val="000099"/>
                </a:solidFill>
                <a:latin typeface="Times New Roman" pitchFamily="18" charset="0"/>
                <a:cs typeface="Times New Roman" pitchFamily="18" charset="0"/>
              </a:rPr>
              <a:t> </a:t>
            </a:r>
            <a:r>
              <a:rPr lang="en-US" sz="2000" dirty="0" err="1">
                <a:solidFill>
                  <a:srgbClr val="000099"/>
                </a:solidFill>
                <a:latin typeface="+mj-lt"/>
                <a:cs typeface="Times New Roman" pitchFamily="18" charset="0"/>
              </a:rPr>
              <a:t>Điểm</a:t>
            </a:r>
            <a:r>
              <a:rPr lang="en-US" sz="2000" dirty="0">
                <a:solidFill>
                  <a:srgbClr val="000099"/>
                </a:solidFill>
                <a:latin typeface="+mj-lt"/>
                <a:cs typeface="Times New Roman" pitchFamily="18" charset="0"/>
              </a:rPr>
              <a:t> </a:t>
            </a:r>
            <a:r>
              <a:rPr lang="en-US" sz="2000" b="1" dirty="0" err="1">
                <a:solidFill>
                  <a:srgbClr val="FF0000"/>
                </a:solidFill>
                <a:latin typeface="+mj-lt"/>
                <a:cs typeface="Times New Roman" pitchFamily="18" charset="0"/>
              </a:rPr>
              <a:t>tương</a:t>
            </a:r>
            <a:r>
              <a:rPr lang="en-US" sz="2000" b="1" dirty="0">
                <a:solidFill>
                  <a:srgbClr val="FF0000"/>
                </a:solidFill>
                <a:latin typeface="+mj-lt"/>
                <a:cs typeface="Times New Roman" pitchFamily="18" charset="0"/>
              </a:rPr>
              <a:t> </a:t>
            </a:r>
            <a:r>
              <a:rPr lang="en-US" sz="2000" b="1" dirty="0" err="1">
                <a:solidFill>
                  <a:srgbClr val="FF0000"/>
                </a:solidFill>
                <a:latin typeface="+mj-lt"/>
                <a:cs typeface="Times New Roman" pitchFamily="18" charset="0"/>
              </a:rPr>
              <a:t>đồng</a:t>
            </a:r>
            <a:r>
              <a:rPr lang="en-US" sz="2000" b="1" dirty="0">
                <a:solidFill>
                  <a:srgbClr val="FF0000"/>
                </a:solidFill>
                <a:latin typeface="+mj-lt"/>
                <a:cs typeface="Times New Roman" pitchFamily="18" charset="0"/>
              </a:rPr>
              <a:t> </a:t>
            </a:r>
            <a:r>
              <a:rPr lang="en-US" sz="2000" dirty="0" err="1">
                <a:solidFill>
                  <a:srgbClr val="000099"/>
                </a:solidFill>
                <a:latin typeface="+mj-lt"/>
                <a:cs typeface="Times New Roman" pitchFamily="18" charset="0"/>
              </a:rPr>
              <a:t>trong</a:t>
            </a:r>
            <a:r>
              <a:rPr lang="en-US" sz="2000" dirty="0">
                <a:solidFill>
                  <a:srgbClr val="000099"/>
                </a:solidFill>
                <a:latin typeface="+mj-lt"/>
                <a:cs typeface="Times New Roman" pitchFamily="18" charset="0"/>
              </a:rPr>
              <a:t> </a:t>
            </a:r>
            <a:r>
              <a:rPr lang="en-US" sz="2000" dirty="0" err="1">
                <a:solidFill>
                  <a:srgbClr val="000099"/>
                </a:solidFill>
                <a:latin typeface="+mj-lt"/>
                <a:cs typeface="Times New Roman" pitchFamily="18" charset="0"/>
              </a:rPr>
              <a:t>cách</a:t>
            </a:r>
            <a:r>
              <a:rPr lang="en-US" sz="2000" dirty="0">
                <a:solidFill>
                  <a:srgbClr val="000099"/>
                </a:solidFill>
                <a:latin typeface="+mj-lt"/>
                <a:cs typeface="Times New Roman" pitchFamily="18" charset="0"/>
              </a:rPr>
              <a:t> </a:t>
            </a:r>
            <a:r>
              <a:rPr lang="en-US" sz="2000" dirty="0" err="1">
                <a:solidFill>
                  <a:srgbClr val="000099"/>
                </a:solidFill>
                <a:latin typeface="+mj-lt"/>
                <a:cs typeface="Times New Roman" pitchFamily="18" charset="0"/>
              </a:rPr>
              <a:t>hiểu</a:t>
            </a:r>
            <a:r>
              <a:rPr lang="en-US" sz="2000" dirty="0">
                <a:solidFill>
                  <a:srgbClr val="000099"/>
                </a:solidFill>
                <a:latin typeface="+mj-lt"/>
                <a:cs typeface="Times New Roman" pitchFamily="18" charset="0"/>
              </a:rPr>
              <a:t> </a:t>
            </a:r>
            <a:r>
              <a:rPr lang="en-US" sz="2000" dirty="0" err="1">
                <a:solidFill>
                  <a:srgbClr val="000099"/>
                </a:solidFill>
                <a:latin typeface="+mj-lt"/>
                <a:cs typeface="Times New Roman" pitchFamily="18" charset="0"/>
              </a:rPr>
              <a:t>vê</a:t>
            </a:r>
            <a:r>
              <a:rPr lang="en-US" sz="2000" dirty="0">
                <a:solidFill>
                  <a:srgbClr val="000099"/>
                </a:solidFill>
                <a:latin typeface="+mj-lt"/>
                <a:cs typeface="Times New Roman" pitchFamily="18" charset="0"/>
              </a:rPr>
              <a:t>̀ </a:t>
            </a:r>
            <a:r>
              <a:rPr lang="en-US" sz="2000" dirty="0" err="1">
                <a:solidFill>
                  <a:srgbClr val="000099"/>
                </a:solidFill>
                <a:latin typeface="+mj-lt"/>
                <a:cs typeface="Times New Roman" pitchFamily="18" charset="0"/>
              </a:rPr>
              <a:t>triết</a:t>
            </a:r>
            <a:r>
              <a:rPr lang="en-US" sz="2000" dirty="0">
                <a:solidFill>
                  <a:srgbClr val="000099"/>
                </a:solidFill>
                <a:latin typeface="+mj-lt"/>
                <a:cs typeface="Times New Roman" pitchFamily="18" charset="0"/>
              </a:rPr>
              <a:t> </a:t>
            </a:r>
            <a:r>
              <a:rPr lang="en-US" sz="2000" dirty="0" err="1">
                <a:solidFill>
                  <a:srgbClr val="000099"/>
                </a:solidFill>
                <a:latin typeface="+mj-lt"/>
                <a:cs typeface="Times New Roman" pitchFamily="18" charset="0"/>
              </a:rPr>
              <a:t>học</a:t>
            </a:r>
            <a:r>
              <a:rPr lang="en-US" sz="2000" dirty="0">
                <a:solidFill>
                  <a:srgbClr val="000099"/>
                </a:solidFill>
                <a:latin typeface="+mj-lt"/>
                <a:cs typeface="Times New Roman" pitchFamily="18" charset="0"/>
              </a:rPr>
              <a:t> ở </a:t>
            </a:r>
            <a:r>
              <a:rPr lang="en-US" sz="2000" dirty="0" err="1">
                <a:solidFill>
                  <a:srgbClr val="000099"/>
                </a:solidFill>
                <a:latin typeface="+mj-lt"/>
                <a:cs typeface="Times New Roman" pitchFamily="18" charset="0"/>
              </a:rPr>
              <a:t>Trung</a:t>
            </a:r>
            <a:r>
              <a:rPr lang="en-US" sz="2000" dirty="0">
                <a:solidFill>
                  <a:srgbClr val="000099"/>
                </a:solidFill>
                <a:latin typeface="+mj-lt"/>
                <a:cs typeface="Times New Roman" pitchFamily="18" charset="0"/>
              </a:rPr>
              <a:t> </a:t>
            </a:r>
            <a:r>
              <a:rPr lang="en-US" sz="2000" dirty="0" err="1">
                <a:solidFill>
                  <a:srgbClr val="000099"/>
                </a:solidFill>
                <a:latin typeface="+mj-lt"/>
                <a:cs typeface="Times New Roman" pitchFamily="18" charset="0"/>
              </a:rPr>
              <a:t>Quốc</a:t>
            </a:r>
            <a:r>
              <a:rPr lang="en-US" sz="2000" dirty="0">
                <a:solidFill>
                  <a:srgbClr val="000099"/>
                </a:solidFill>
                <a:latin typeface="+mj-lt"/>
                <a:cs typeface="Times New Roman" pitchFamily="18" charset="0"/>
              </a:rPr>
              <a:t>, </a:t>
            </a:r>
            <a:r>
              <a:rPr lang="en-US" sz="2000" dirty="0" err="1">
                <a:solidFill>
                  <a:srgbClr val="000099"/>
                </a:solidFill>
                <a:latin typeface="+mj-lt"/>
                <a:cs typeface="Times New Roman" pitchFamily="18" charset="0"/>
              </a:rPr>
              <a:t>Ấn</a:t>
            </a:r>
            <a:r>
              <a:rPr lang="en-US" sz="2000" dirty="0">
                <a:solidFill>
                  <a:srgbClr val="000099"/>
                </a:solidFill>
                <a:latin typeface="+mj-lt"/>
                <a:cs typeface="Times New Roman" pitchFamily="18" charset="0"/>
              </a:rPr>
              <a:t> </a:t>
            </a:r>
            <a:r>
              <a:rPr lang="en-US" sz="2000" dirty="0" err="1">
                <a:solidFill>
                  <a:srgbClr val="000099"/>
                </a:solidFill>
                <a:latin typeface="+mj-lt"/>
                <a:cs typeface="Times New Roman" pitchFamily="18" charset="0"/>
              </a:rPr>
              <a:t>Đô</a:t>
            </a:r>
            <a:r>
              <a:rPr lang="en-US" sz="2000" dirty="0">
                <a:solidFill>
                  <a:srgbClr val="000099"/>
                </a:solidFill>
                <a:latin typeface="+mj-lt"/>
                <a:cs typeface="Times New Roman" pitchFamily="18" charset="0"/>
              </a:rPr>
              <a:t>̣, </a:t>
            </a:r>
            <a:r>
              <a:rPr lang="en-US" sz="2000" dirty="0" err="1">
                <a:solidFill>
                  <a:srgbClr val="000099"/>
                </a:solidFill>
                <a:latin typeface="+mj-lt"/>
                <a:cs typeface="Times New Roman" pitchFamily="18" charset="0"/>
              </a:rPr>
              <a:t>Hy</a:t>
            </a:r>
            <a:r>
              <a:rPr lang="en-US" sz="2000" dirty="0">
                <a:solidFill>
                  <a:srgbClr val="000099"/>
                </a:solidFill>
                <a:latin typeface="+mj-lt"/>
                <a:cs typeface="Times New Roman" pitchFamily="18" charset="0"/>
              </a:rPr>
              <a:t> </a:t>
            </a:r>
            <a:r>
              <a:rPr lang="en-US" sz="2000" dirty="0" err="1">
                <a:solidFill>
                  <a:srgbClr val="000099"/>
                </a:solidFill>
                <a:latin typeface="+mj-lt"/>
                <a:cs typeface="Times New Roman" pitchFamily="18" charset="0"/>
              </a:rPr>
              <a:t>Lạp</a:t>
            </a:r>
            <a:r>
              <a:rPr lang="en-US" sz="2000" dirty="0">
                <a:solidFill>
                  <a:srgbClr val="000099"/>
                </a:solidFill>
                <a:latin typeface="+mj-lt"/>
                <a:cs typeface="Times New Roman" pitchFamily="18" charset="0"/>
              </a:rPr>
              <a:t> </a:t>
            </a:r>
            <a:r>
              <a:rPr lang="en-US" sz="2000" dirty="0" err="1">
                <a:solidFill>
                  <a:srgbClr val="000099"/>
                </a:solidFill>
                <a:latin typeface="+mj-lt"/>
                <a:cs typeface="Times New Roman" pitchFamily="18" charset="0"/>
              </a:rPr>
              <a:t>cô</a:t>
            </a:r>
            <a:r>
              <a:rPr lang="en-US" sz="2000" dirty="0">
                <a:solidFill>
                  <a:srgbClr val="000099"/>
                </a:solidFill>
                <a:latin typeface="+mj-lt"/>
                <a:cs typeface="Times New Roman" pitchFamily="18" charset="0"/>
              </a:rPr>
              <a:t>̉ </a:t>
            </a:r>
            <a:r>
              <a:rPr lang="en-US" sz="2000" dirty="0" err="1">
                <a:solidFill>
                  <a:srgbClr val="000099"/>
                </a:solidFill>
                <a:latin typeface="+mj-lt"/>
                <a:cs typeface="Times New Roman" pitchFamily="18" charset="0"/>
              </a:rPr>
              <a:t>đại</a:t>
            </a:r>
            <a:r>
              <a:rPr lang="en-US" sz="2000" dirty="0">
                <a:solidFill>
                  <a:srgbClr val="000099"/>
                </a:solidFill>
                <a:latin typeface="+mj-lt"/>
                <a:cs typeface="Times New Roman" pitchFamily="18" charset="0"/>
              </a:rPr>
              <a:t>: </a:t>
            </a:r>
            <a:r>
              <a:rPr lang="en-US" sz="2000" b="1" dirty="0" err="1">
                <a:solidFill>
                  <a:srgbClr val="000000"/>
                </a:solidFill>
                <a:latin typeface="+mj-lt"/>
                <a:cs typeface="Times New Roman" pitchFamily="18" charset="0"/>
              </a:rPr>
              <a:t>Triết</a:t>
            </a:r>
            <a:r>
              <a:rPr lang="en-US" sz="2000" b="1" dirty="0">
                <a:solidFill>
                  <a:srgbClr val="000000"/>
                </a:solidFill>
                <a:latin typeface="+mj-lt"/>
                <a:cs typeface="Times New Roman" pitchFamily="18" charset="0"/>
              </a:rPr>
              <a:t> </a:t>
            </a:r>
            <a:r>
              <a:rPr lang="en-US" sz="2000" b="1" dirty="0" err="1">
                <a:solidFill>
                  <a:srgbClr val="000000"/>
                </a:solidFill>
                <a:latin typeface="+mj-lt"/>
                <a:cs typeface="Times New Roman" pitchFamily="18" charset="0"/>
              </a:rPr>
              <a:t>học</a:t>
            </a:r>
            <a:r>
              <a:rPr lang="en-US" sz="2000" b="1" dirty="0">
                <a:solidFill>
                  <a:srgbClr val="000000"/>
                </a:solidFill>
                <a:latin typeface="+mj-lt"/>
                <a:cs typeface="Times New Roman" pitchFamily="18" charset="0"/>
              </a:rPr>
              <a:t> </a:t>
            </a:r>
            <a:r>
              <a:rPr lang="en-US" sz="2000" b="1" dirty="0" err="1">
                <a:solidFill>
                  <a:srgbClr val="000000"/>
                </a:solidFill>
                <a:latin typeface="+mj-lt"/>
                <a:cs typeface="Times New Roman" pitchFamily="18" charset="0"/>
              </a:rPr>
              <a:t>được</a:t>
            </a:r>
            <a:r>
              <a:rPr lang="en-US" sz="2000" b="1" dirty="0">
                <a:solidFill>
                  <a:srgbClr val="000000"/>
                </a:solidFill>
                <a:latin typeface="+mj-lt"/>
                <a:cs typeface="Times New Roman" pitchFamily="18" charset="0"/>
              </a:rPr>
              <a:t> </a:t>
            </a:r>
            <a:r>
              <a:rPr lang="en-US" sz="2000" b="1" dirty="0" err="1">
                <a:solidFill>
                  <a:srgbClr val="000000"/>
                </a:solidFill>
                <a:latin typeface="+mj-lt"/>
                <a:cs typeface="Times New Roman" pitchFamily="18" charset="0"/>
              </a:rPr>
              <a:t>hiểu</a:t>
            </a:r>
            <a:r>
              <a:rPr lang="en-US" sz="2000" b="1" dirty="0">
                <a:solidFill>
                  <a:srgbClr val="000000"/>
                </a:solidFill>
                <a:latin typeface="+mj-lt"/>
                <a:cs typeface="Times New Roman" pitchFamily="18" charset="0"/>
              </a:rPr>
              <a:t> là </a:t>
            </a:r>
            <a:r>
              <a:rPr lang="en-US" sz="2000" b="1" dirty="0" err="1">
                <a:solidFill>
                  <a:srgbClr val="000000"/>
                </a:solidFill>
                <a:latin typeface="+mj-lt"/>
                <a:cs typeface="Times New Roman" pitchFamily="18" charset="0"/>
              </a:rPr>
              <a:t>kha</a:t>
            </a:r>
            <a:r>
              <a:rPr lang="en-US" sz="2000" b="1" dirty="0">
                <a:solidFill>
                  <a:srgbClr val="000000"/>
                </a:solidFill>
                <a:latin typeface="+mj-lt"/>
                <a:cs typeface="Times New Roman" pitchFamily="18" charset="0"/>
              </a:rPr>
              <a:t>̉ </a:t>
            </a:r>
            <a:r>
              <a:rPr lang="en-US" sz="2000" b="1" dirty="0" err="1">
                <a:solidFill>
                  <a:srgbClr val="000000"/>
                </a:solidFill>
                <a:latin typeface="+mj-lt"/>
                <a:cs typeface="Times New Roman" pitchFamily="18" charset="0"/>
              </a:rPr>
              <a:t>năng</a:t>
            </a:r>
            <a:r>
              <a:rPr lang="en-US" sz="2000" b="1" dirty="0">
                <a:solidFill>
                  <a:srgbClr val="000000"/>
                </a:solidFill>
                <a:latin typeface="+mj-lt"/>
                <a:cs typeface="Times New Roman" pitchFamily="18" charset="0"/>
              </a:rPr>
              <a:t> </a:t>
            </a:r>
            <a:r>
              <a:rPr lang="en-US" sz="2000" b="1" dirty="0" err="1">
                <a:solidFill>
                  <a:srgbClr val="000000"/>
                </a:solidFill>
                <a:latin typeface="+mj-lt"/>
                <a:cs typeface="Times New Roman" pitchFamily="18" charset="0"/>
              </a:rPr>
              <a:t>nhận</a:t>
            </a:r>
            <a:r>
              <a:rPr lang="en-US" sz="2000" b="1" dirty="0">
                <a:solidFill>
                  <a:srgbClr val="000000"/>
                </a:solidFill>
                <a:latin typeface="+mj-lt"/>
                <a:cs typeface="Times New Roman" pitchFamily="18" charset="0"/>
              </a:rPr>
              <a:t> </a:t>
            </a:r>
            <a:r>
              <a:rPr lang="en-US" sz="2000" b="1" dirty="0" err="1">
                <a:solidFill>
                  <a:srgbClr val="000000"/>
                </a:solidFill>
                <a:latin typeface="+mj-lt"/>
                <a:cs typeface="Times New Roman" pitchFamily="18" charset="0"/>
              </a:rPr>
              <a:t>thức</a:t>
            </a:r>
            <a:r>
              <a:rPr lang="en-US" sz="2000" b="1" dirty="0">
                <a:solidFill>
                  <a:srgbClr val="000000"/>
                </a:solidFill>
                <a:latin typeface="+mj-lt"/>
                <a:cs typeface="Times New Roman" pitchFamily="18" charset="0"/>
              </a:rPr>
              <a:t>, </a:t>
            </a:r>
            <a:r>
              <a:rPr lang="en-US" sz="2000" b="1" dirty="0" err="1">
                <a:solidFill>
                  <a:srgbClr val="000000"/>
                </a:solidFill>
                <a:latin typeface="+mj-lt"/>
                <a:cs typeface="Times New Roman" pitchFamily="18" charset="0"/>
              </a:rPr>
              <a:t>đánh</a:t>
            </a:r>
            <a:r>
              <a:rPr lang="en-US" sz="2000" b="1" dirty="0">
                <a:solidFill>
                  <a:srgbClr val="000000"/>
                </a:solidFill>
                <a:latin typeface="+mj-lt"/>
                <a:cs typeface="Times New Roman" pitchFamily="18" charset="0"/>
              </a:rPr>
              <a:t> </a:t>
            </a:r>
            <a:r>
              <a:rPr lang="en-US" sz="2000" b="1" dirty="0" err="1">
                <a:solidFill>
                  <a:srgbClr val="000000"/>
                </a:solidFill>
                <a:latin typeface="+mj-lt"/>
                <a:cs typeface="Times New Roman" pitchFamily="18" charset="0"/>
              </a:rPr>
              <a:t>gia</a:t>
            </a:r>
            <a:r>
              <a:rPr lang="en-US" sz="2000" b="1" dirty="0">
                <a:solidFill>
                  <a:srgbClr val="000000"/>
                </a:solidFill>
                <a:latin typeface="+mj-lt"/>
                <a:cs typeface="Times New Roman" pitchFamily="18" charset="0"/>
              </a:rPr>
              <a:t>́, </a:t>
            </a:r>
            <a:r>
              <a:rPr lang="en-US" sz="2000" b="1" dirty="0" err="1">
                <a:solidFill>
                  <a:srgbClr val="000000"/>
                </a:solidFill>
                <a:latin typeface="+mj-lt"/>
                <a:cs typeface="Times New Roman" pitchFamily="18" charset="0"/>
              </a:rPr>
              <a:t>sư</a:t>
            </a:r>
            <a:r>
              <a:rPr lang="en-US" sz="2000" b="1" dirty="0">
                <a:solidFill>
                  <a:srgbClr val="000000"/>
                </a:solidFill>
                <a:latin typeface="+mj-lt"/>
                <a:cs typeface="Times New Roman" pitchFamily="18" charset="0"/>
              </a:rPr>
              <a:t>̣ </a:t>
            </a:r>
            <a:r>
              <a:rPr lang="en-US" sz="2000" b="1" dirty="0" err="1">
                <a:solidFill>
                  <a:srgbClr val="000000"/>
                </a:solidFill>
                <a:latin typeface="+mj-lt"/>
                <a:cs typeface="Times New Roman" pitchFamily="18" charset="0"/>
              </a:rPr>
              <a:t>hiểu</a:t>
            </a:r>
            <a:r>
              <a:rPr lang="en-US" sz="2000" b="1" dirty="0">
                <a:solidFill>
                  <a:srgbClr val="000000"/>
                </a:solidFill>
                <a:latin typeface="+mj-lt"/>
                <a:cs typeface="Times New Roman" pitchFamily="18" charset="0"/>
              </a:rPr>
              <a:t> </a:t>
            </a:r>
            <a:r>
              <a:rPr lang="en-US" sz="2000" b="1" dirty="0" err="1">
                <a:solidFill>
                  <a:srgbClr val="000000"/>
                </a:solidFill>
                <a:latin typeface="+mj-lt"/>
                <a:cs typeface="Times New Roman" pitchFamily="18" charset="0"/>
              </a:rPr>
              <a:t>biết</a:t>
            </a:r>
            <a:r>
              <a:rPr lang="en-US" sz="2000" b="1" dirty="0">
                <a:solidFill>
                  <a:srgbClr val="000000"/>
                </a:solidFill>
                <a:latin typeface="+mj-lt"/>
                <a:cs typeface="Times New Roman" pitchFamily="18" charset="0"/>
              </a:rPr>
              <a:t> </a:t>
            </a:r>
            <a:r>
              <a:rPr lang="en-US" sz="2000" b="1" dirty="0" err="1">
                <a:solidFill>
                  <a:srgbClr val="000000"/>
                </a:solidFill>
                <a:latin typeface="+mj-lt"/>
                <a:cs typeface="Times New Roman" pitchFamily="18" charset="0"/>
              </a:rPr>
              <a:t>sâu</a:t>
            </a:r>
            <a:r>
              <a:rPr lang="en-US" sz="2000" b="1" dirty="0">
                <a:solidFill>
                  <a:srgbClr val="000000"/>
                </a:solidFill>
                <a:latin typeface="+mj-lt"/>
                <a:cs typeface="Times New Roman" pitchFamily="18" charset="0"/>
              </a:rPr>
              <a:t> </a:t>
            </a:r>
            <a:r>
              <a:rPr lang="en-US" sz="2000" b="1" dirty="0" err="1">
                <a:solidFill>
                  <a:srgbClr val="000000"/>
                </a:solidFill>
                <a:latin typeface="+mj-lt"/>
                <a:cs typeface="Times New Roman" pitchFamily="18" charset="0"/>
              </a:rPr>
              <a:t>rộng</a:t>
            </a:r>
            <a:r>
              <a:rPr lang="en-US" sz="2000" b="1" dirty="0">
                <a:solidFill>
                  <a:srgbClr val="000000"/>
                </a:solidFill>
                <a:latin typeface="+mj-lt"/>
                <a:cs typeface="Times New Roman" pitchFamily="18" charset="0"/>
              </a:rPr>
              <a:t> </a:t>
            </a:r>
            <a:r>
              <a:rPr lang="en-US" sz="2000" b="1" dirty="0" err="1">
                <a:solidFill>
                  <a:srgbClr val="000000"/>
                </a:solidFill>
                <a:latin typeface="+mj-lt"/>
                <a:cs typeface="Times New Roman" pitchFamily="18" charset="0"/>
              </a:rPr>
              <a:t>của</a:t>
            </a:r>
            <a:r>
              <a:rPr lang="en-US" sz="2000" b="1" dirty="0">
                <a:solidFill>
                  <a:srgbClr val="000000"/>
                </a:solidFill>
                <a:latin typeface="+mj-lt"/>
                <a:cs typeface="Times New Roman" pitchFamily="18" charset="0"/>
              </a:rPr>
              <a:t> con </a:t>
            </a:r>
            <a:r>
              <a:rPr lang="en-US" sz="2000" b="1" dirty="0" err="1">
                <a:solidFill>
                  <a:srgbClr val="000000"/>
                </a:solidFill>
                <a:latin typeface="+mj-lt"/>
                <a:cs typeface="Times New Roman" pitchFamily="18" charset="0"/>
              </a:rPr>
              <a:t>người</a:t>
            </a:r>
            <a:r>
              <a:rPr lang="en-US" sz="2000" dirty="0">
                <a:solidFill>
                  <a:srgbClr val="000000"/>
                </a:solidFill>
                <a:latin typeface="+mj-lt"/>
                <a:cs typeface="Times New Roman" pitchFamily="18" charset="0"/>
              </a:rPr>
              <a:t>.</a:t>
            </a:r>
            <a:endParaRPr lang="en-US" sz="2000" dirty="0">
              <a:solidFill>
                <a:srgbClr val="000000"/>
              </a:solidFill>
              <a:latin typeface="+mj-lt"/>
            </a:endParaRPr>
          </a:p>
        </p:txBody>
      </p:sp>
      <p:sp>
        <p:nvSpPr>
          <p:cNvPr id="7" name="Right Arrow 6"/>
          <p:cNvSpPr/>
          <p:nvPr/>
        </p:nvSpPr>
        <p:spPr>
          <a:xfrm>
            <a:off x="1964273" y="5958752"/>
            <a:ext cx="579549" cy="386873"/>
          </a:xfrm>
          <a:prstGeom prst="rightArrow">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p:cNvSpPr/>
          <p:nvPr/>
        </p:nvSpPr>
        <p:spPr>
          <a:xfrm>
            <a:off x="2631776" y="3039824"/>
            <a:ext cx="2663550" cy="461665"/>
          </a:xfrm>
          <a:prstGeom prst="rect">
            <a:avLst/>
          </a:prstGeom>
        </p:spPr>
        <p:txBody>
          <a:bodyPr wrap="none">
            <a:spAutoFit/>
          </a:bodyPr>
          <a:lstStyle/>
          <a:p>
            <a:pPr marL="342900" indent="-342900">
              <a:buFont typeface="Wingdings" panose="05000000000000000000" pitchFamily="2" charset="2"/>
              <a:buChar char="§"/>
            </a:pPr>
            <a:r>
              <a:rPr lang="en-US" sz="2300" spc="-10" dirty="0" err="1">
                <a:solidFill>
                  <a:srgbClr val="800000"/>
                </a:solidFill>
                <a:latin typeface="+mj-lt"/>
                <a:ea typeface="Times New Roman" panose="02020603050405020304" pitchFamily="18" charset="0"/>
              </a:rPr>
              <a:t>Giải</a:t>
            </a:r>
            <a:r>
              <a:rPr lang="en-US" sz="2300" spc="-10" dirty="0">
                <a:solidFill>
                  <a:srgbClr val="800000"/>
                </a:solidFill>
                <a:latin typeface="+mj-lt"/>
                <a:ea typeface="Times New Roman" panose="02020603050405020304" pitchFamily="18" charset="0"/>
              </a:rPr>
              <a:t> </a:t>
            </a:r>
            <a:r>
              <a:rPr lang="en-US" sz="2300" spc="-10" dirty="0" err="1">
                <a:solidFill>
                  <a:srgbClr val="800000"/>
                </a:solidFill>
                <a:latin typeface="+mj-lt"/>
                <a:ea typeface="Times New Roman" panose="02020603050405020304" pitchFamily="18" charset="0"/>
              </a:rPr>
              <a:t>thích</a:t>
            </a:r>
            <a:r>
              <a:rPr lang="en-US" sz="2300" spc="-10" dirty="0">
                <a:solidFill>
                  <a:srgbClr val="800000"/>
                </a:solidFill>
                <a:latin typeface="+mj-lt"/>
                <a:ea typeface="Times New Roman" panose="02020603050405020304" pitchFamily="18" charset="0"/>
              </a:rPr>
              <a:t> </a:t>
            </a:r>
            <a:r>
              <a:rPr lang="en-US" sz="2300" spc="-10" dirty="0" err="1">
                <a:solidFill>
                  <a:srgbClr val="800000"/>
                </a:solidFill>
                <a:latin typeface="+mj-lt"/>
                <a:ea typeface="Times New Roman" panose="02020603050405020304" pitchFamily="18" charset="0"/>
              </a:rPr>
              <a:t>vũ</a:t>
            </a:r>
            <a:r>
              <a:rPr lang="en-US" sz="2300" spc="-10" dirty="0">
                <a:solidFill>
                  <a:srgbClr val="800000"/>
                </a:solidFill>
                <a:latin typeface="+mj-lt"/>
                <a:ea typeface="Times New Roman" panose="02020603050405020304" pitchFamily="18" charset="0"/>
              </a:rPr>
              <a:t> </a:t>
            </a:r>
            <a:r>
              <a:rPr lang="en-US" sz="2300" spc="-10" dirty="0" err="1">
                <a:solidFill>
                  <a:srgbClr val="800000"/>
                </a:solidFill>
                <a:latin typeface="+mj-lt"/>
                <a:ea typeface="Times New Roman" panose="02020603050405020304" pitchFamily="18" charset="0"/>
              </a:rPr>
              <a:t>trụ</a:t>
            </a:r>
            <a:endParaRPr lang="en-US" sz="2300" dirty="0">
              <a:solidFill>
                <a:srgbClr val="800000"/>
              </a:solidFill>
              <a:latin typeface="+mj-lt"/>
            </a:endParaRPr>
          </a:p>
        </p:txBody>
      </p:sp>
      <p:sp>
        <p:nvSpPr>
          <p:cNvPr id="9" name="Rectangle 8"/>
          <p:cNvSpPr/>
          <p:nvPr/>
        </p:nvSpPr>
        <p:spPr>
          <a:xfrm>
            <a:off x="2667000" y="3609372"/>
            <a:ext cx="3589239" cy="830997"/>
          </a:xfrm>
          <a:prstGeom prst="rect">
            <a:avLst/>
          </a:prstGeom>
        </p:spPr>
        <p:txBody>
          <a:bodyPr wrap="square">
            <a:spAutoFit/>
          </a:bodyPr>
          <a:lstStyle/>
          <a:p>
            <a:pPr marL="342900" indent="-342900">
              <a:buFont typeface="Wingdings" panose="05000000000000000000" pitchFamily="2" charset="2"/>
              <a:buChar char="§"/>
            </a:pPr>
            <a:r>
              <a:rPr lang="en-US" sz="2300" spc="-10" dirty="0" err="1">
                <a:solidFill>
                  <a:srgbClr val="FF0066"/>
                </a:solidFill>
                <a:latin typeface="+mj-lt"/>
                <a:ea typeface="Times New Roman" panose="02020603050405020304" pitchFamily="18" charset="0"/>
              </a:rPr>
              <a:t>Định</a:t>
            </a:r>
            <a:r>
              <a:rPr lang="en-US" sz="2300" spc="-10" dirty="0">
                <a:solidFill>
                  <a:srgbClr val="FF0066"/>
                </a:solidFill>
                <a:latin typeface="+mj-lt"/>
                <a:ea typeface="Times New Roman" panose="02020603050405020304" pitchFamily="18" charset="0"/>
              </a:rPr>
              <a:t> </a:t>
            </a:r>
            <a:r>
              <a:rPr lang="en-US" sz="2300" spc="-10" dirty="0" err="1">
                <a:solidFill>
                  <a:srgbClr val="FF0066"/>
                </a:solidFill>
                <a:latin typeface="+mj-lt"/>
                <a:ea typeface="Times New Roman" panose="02020603050405020304" pitchFamily="18" charset="0"/>
              </a:rPr>
              <a:t>hướng</a:t>
            </a:r>
            <a:r>
              <a:rPr lang="en-US" sz="2300" spc="-10" dirty="0">
                <a:solidFill>
                  <a:srgbClr val="FF0066"/>
                </a:solidFill>
                <a:latin typeface="+mj-lt"/>
                <a:ea typeface="Times New Roman" panose="02020603050405020304" pitchFamily="18" charset="0"/>
              </a:rPr>
              <a:t> </a:t>
            </a:r>
            <a:r>
              <a:rPr lang="en-US" sz="2300" spc="-10" dirty="0" err="1">
                <a:solidFill>
                  <a:srgbClr val="FF0066"/>
                </a:solidFill>
                <a:latin typeface="+mj-lt"/>
                <a:ea typeface="Times New Roman" panose="02020603050405020304" pitchFamily="18" charset="0"/>
              </a:rPr>
              <a:t>nhận</a:t>
            </a:r>
            <a:r>
              <a:rPr lang="en-US" sz="2300" spc="-10" dirty="0">
                <a:solidFill>
                  <a:srgbClr val="FF0066"/>
                </a:solidFill>
                <a:latin typeface="+mj-lt"/>
                <a:ea typeface="Times New Roman" panose="02020603050405020304" pitchFamily="18" charset="0"/>
              </a:rPr>
              <a:t> </a:t>
            </a:r>
            <a:r>
              <a:rPr lang="en-US" sz="2300" spc="-10" dirty="0" err="1">
                <a:solidFill>
                  <a:srgbClr val="FF0066"/>
                </a:solidFill>
                <a:latin typeface="+mj-lt"/>
                <a:ea typeface="Times New Roman" panose="02020603050405020304" pitchFamily="18" charset="0"/>
              </a:rPr>
              <a:t>thức</a:t>
            </a:r>
            <a:r>
              <a:rPr lang="en-US" sz="2300" spc="-10" dirty="0">
                <a:solidFill>
                  <a:srgbClr val="FF0066"/>
                </a:solidFill>
                <a:latin typeface="+mj-lt"/>
                <a:ea typeface="Times New Roman" panose="02020603050405020304" pitchFamily="18" charset="0"/>
              </a:rPr>
              <a:t> </a:t>
            </a:r>
            <a:r>
              <a:rPr lang="en-US" sz="2300" spc="-10" dirty="0" err="1">
                <a:solidFill>
                  <a:srgbClr val="FF0066"/>
                </a:solidFill>
                <a:latin typeface="+mj-lt"/>
                <a:ea typeface="Times New Roman" panose="02020603050405020304" pitchFamily="18" charset="0"/>
              </a:rPr>
              <a:t>và</a:t>
            </a:r>
            <a:r>
              <a:rPr lang="en-US" sz="2300" spc="-10" dirty="0">
                <a:solidFill>
                  <a:srgbClr val="FF0066"/>
                </a:solidFill>
                <a:latin typeface="+mj-lt"/>
                <a:ea typeface="Times New Roman" panose="02020603050405020304" pitchFamily="18" charset="0"/>
              </a:rPr>
              <a:t> </a:t>
            </a:r>
            <a:r>
              <a:rPr lang="en-US" sz="2300" spc="-10" dirty="0" err="1">
                <a:solidFill>
                  <a:srgbClr val="FF0066"/>
                </a:solidFill>
                <a:latin typeface="+mj-lt"/>
                <a:ea typeface="Times New Roman" panose="02020603050405020304" pitchFamily="18" charset="0"/>
              </a:rPr>
              <a:t>hành</a:t>
            </a:r>
            <a:r>
              <a:rPr lang="en-US" sz="2300" spc="-10" dirty="0">
                <a:solidFill>
                  <a:srgbClr val="FF0066"/>
                </a:solidFill>
                <a:latin typeface="+mj-lt"/>
                <a:ea typeface="Times New Roman" panose="02020603050405020304" pitchFamily="18" charset="0"/>
              </a:rPr>
              <a:t> vi</a:t>
            </a:r>
            <a:endParaRPr lang="en-US" sz="2300" dirty="0">
              <a:solidFill>
                <a:srgbClr val="FF0066"/>
              </a:solidFill>
              <a:latin typeface="+mj-lt"/>
            </a:endParaRPr>
          </a:p>
        </p:txBody>
      </p:sp>
      <p:sp>
        <p:nvSpPr>
          <p:cNvPr id="10" name="Rectangle 9"/>
          <p:cNvSpPr/>
          <p:nvPr/>
        </p:nvSpPr>
        <p:spPr>
          <a:xfrm>
            <a:off x="2666999" y="4371759"/>
            <a:ext cx="3357419" cy="1154162"/>
          </a:xfrm>
          <a:prstGeom prst="rect">
            <a:avLst/>
          </a:prstGeom>
        </p:spPr>
        <p:txBody>
          <a:bodyPr wrap="square">
            <a:spAutoFit/>
          </a:bodyPr>
          <a:lstStyle/>
          <a:p>
            <a:pPr marL="342900" indent="-342900" algn="just">
              <a:buFont typeface="Wingdings" panose="05000000000000000000" pitchFamily="2" charset="2"/>
              <a:buChar char="§"/>
            </a:pPr>
            <a:r>
              <a:rPr lang="en-US" sz="2300" spc="-10" dirty="0" err="1">
                <a:solidFill>
                  <a:srgbClr val="0033CC"/>
                </a:solidFill>
                <a:latin typeface="+mj-lt"/>
                <a:ea typeface="Times New Roman" panose="02020603050405020304" pitchFamily="18" charset="0"/>
                <a:cs typeface="Times New Roman" panose="02020603050405020304" pitchFamily="18" charset="0"/>
              </a:rPr>
              <a:t>Khát</a:t>
            </a:r>
            <a:r>
              <a:rPr lang="en-US" sz="2300" spc="-10" dirty="0">
                <a:solidFill>
                  <a:srgbClr val="0033CC"/>
                </a:solidFill>
                <a:latin typeface="+mj-lt"/>
                <a:ea typeface="Times New Roman" panose="02020603050405020304" pitchFamily="18" charset="0"/>
                <a:cs typeface="Times New Roman" panose="02020603050405020304" pitchFamily="18" charset="0"/>
              </a:rPr>
              <a:t> </a:t>
            </a:r>
            <a:r>
              <a:rPr lang="en-US" sz="2300" spc="-10" dirty="0" err="1">
                <a:solidFill>
                  <a:srgbClr val="0033CC"/>
                </a:solidFill>
                <a:latin typeface="+mj-lt"/>
                <a:ea typeface="Times New Roman" panose="02020603050405020304" pitchFamily="18" charset="0"/>
                <a:cs typeface="Times New Roman" panose="02020603050405020304" pitchFamily="18" charset="0"/>
              </a:rPr>
              <a:t>vọng</a:t>
            </a:r>
            <a:r>
              <a:rPr lang="en-US" sz="2300" spc="-10" dirty="0">
                <a:solidFill>
                  <a:srgbClr val="0033CC"/>
                </a:solidFill>
                <a:latin typeface="+mj-lt"/>
                <a:ea typeface="Times New Roman" panose="02020603050405020304" pitchFamily="18" charset="0"/>
                <a:cs typeface="Times New Roman" panose="02020603050405020304" pitchFamily="18" charset="0"/>
              </a:rPr>
              <a:t> </a:t>
            </a:r>
            <a:r>
              <a:rPr lang="en-US" sz="2300" spc="-10" dirty="0" err="1">
                <a:solidFill>
                  <a:srgbClr val="0033CC"/>
                </a:solidFill>
                <a:latin typeface="+mj-lt"/>
                <a:ea typeface="Times New Roman" panose="02020603050405020304" pitchFamily="18" charset="0"/>
                <a:cs typeface="Times New Roman" panose="02020603050405020304" pitchFamily="18" charset="0"/>
              </a:rPr>
              <a:t>tìm</a:t>
            </a:r>
            <a:r>
              <a:rPr lang="en-US" sz="2300" spc="-10" dirty="0">
                <a:solidFill>
                  <a:srgbClr val="0033CC"/>
                </a:solidFill>
                <a:latin typeface="+mj-lt"/>
                <a:ea typeface="Times New Roman" panose="02020603050405020304" pitchFamily="18" charset="0"/>
                <a:cs typeface="Times New Roman" panose="02020603050405020304" pitchFamily="18" charset="0"/>
              </a:rPr>
              <a:t> </a:t>
            </a:r>
            <a:r>
              <a:rPr lang="en-US" sz="2300" spc="-10" dirty="0" err="1">
                <a:solidFill>
                  <a:srgbClr val="0033CC"/>
                </a:solidFill>
                <a:latin typeface="+mj-lt"/>
                <a:ea typeface="Times New Roman" panose="02020603050405020304" pitchFamily="18" charset="0"/>
                <a:cs typeface="Times New Roman" panose="02020603050405020304" pitchFamily="18" charset="0"/>
              </a:rPr>
              <a:t>kiếm</a:t>
            </a:r>
            <a:r>
              <a:rPr lang="en-US" sz="2300" spc="-10" dirty="0">
                <a:solidFill>
                  <a:srgbClr val="0033CC"/>
                </a:solidFill>
                <a:latin typeface="+mj-lt"/>
                <a:ea typeface="Times New Roman" panose="02020603050405020304" pitchFamily="18" charset="0"/>
                <a:cs typeface="Times New Roman" panose="02020603050405020304" pitchFamily="18" charset="0"/>
              </a:rPr>
              <a:t> </a:t>
            </a:r>
            <a:r>
              <a:rPr lang="en-US" sz="2300" spc="-10" dirty="0" err="1">
                <a:solidFill>
                  <a:srgbClr val="0033CC"/>
                </a:solidFill>
                <a:latin typeface="+mj-lt"/>
                <a:ea typeface="Times New Roman" panose="02020603050405020304" pitchFamily="18" charset="0"/>
                <a:cs typeface="Times New Roman" panose="02020603050405020304" pitchFamily="18" charset="0"/>
              </a:rPr>
              <a:t>chân</a:t>
            </a:r>
            <a:r>
              <a:rPr lang="en-US" sz="2300" spc="-10" dirty="0">
                <a:solidFill>
                  <a:srgbClr val="0033CC"/>
                </a:solidFill>
                <a:latin typeface="+mj-lt"/>
                <a:ea typeface="Times New Roman" panose="02020603050405020304" pitchFamily="18" charset="0"/>
                <a:cs typeface="Times New Roman" panose="02020603050405020304" pitchFamily="18" charset="0"/>
              </a:rPr>
              <a:t> </a:t>
            </a:r>
            <a:r>
              <a:rPr lang="en-US" sz="2300" spc="-10" dirty="0" err="1">
                <a:solidFill>
                  <a:srgbClr val="0033CC"/>
                </a:solidFill>
                <a:latin typeface="+mj-lt"/>
                <a:ea typeface="Times New Roman" panose="02020603050405020304" pitchFamily="18" charset="0"/>
                <a:cs typeface="Times New Roman" panose="02020603050405020304" pitchFamily="18" charset="0"/>
              </a:rPr>
              <a:t>lý</a:t>
            </a:r>
            <a:r>
              <a:rPr lang="en-US" sz="2300" spc="-10" dirty="0">
                <a:solidFill>
                  <a:srgbClr val="0033CC"/>
                </a:solidFill>
                <a:latin typeface="+mj-lt"/>
                <a:ea typeface="Times New Roman" panose="02020603050405020304" pitchFamily="18" charset="0"/>
                <a:cs typeface="Times New Roman" panose="02020603050405020304" pitchFamily="18" charset="0"/>
              </a:rPr>
              <a:t> </a:t>
            </a:r>
            <a:r>
              <a:rPr lang="en-US" sz="2300" spc="-10" dirty="0" err="1">
                <a:solidFill>
                  <a:srgbClr val="0033CC"/>
                </a:solidFill>
                <a:latin typeface="+mj-lt"/>
                <a:ea typeface="Times New Roman" panose="02020603050405020304" pitchFamily="18" charset="0"/>
                <a:cs typeface="Times New Roman" panose="02020603050405020304" pitchFamily="18" charset="0"/>
              </a:rPr>
              <a:t>của</a:t>
            </a:r>
            <a:r>
              <a:rPr lang="en-US" sz="2300" spc="-10" dirty="0">
                <a:solidFill>
                  <a:srgbClr val="0033CC"/>
                </a:solidFill>
                <a:latin typeface="+mj-lt"/>
                <a:ea typeface="Times New Roman" panose="02020603050405020304" pitchFamily="18" charset="0"/>
                <a:cs typeface="Times New Roman" panose="02020603050405020304" pitchFamily="18" charset="0"/>
              </a:rPr>
              <a:t> con </a:t>
            </a:r>
            <a:r>
              <a:rPr lang="en-US" sz="2300" spc="-10" dirty="0" err="1">
                <a:solidFill>
                  <a:srgbClr val="0033CC"/>
                </a:solidFill>
                <a:latin typeface="+mj-lt"/>
                <a:ea typeface="Times New Roman" panose="02020603050405020304" pitchFamily="18" charset="0"/>
                <a:cs typeface="Times New Roman" panose="02020603050405020304" pitchFamily="18" charset="0"/>
              </a:rPr>
              <a:t>người</a:t>
            </a:r>
            <a:r>
              <a:rPr lang="en-US" sz="2300" spc="-10" dirty="0">
                <a:solidFill>
                  <a:srgbClr val="0033CC"/>
                </a:solidFill>
                <a:latin typeface="+mj-lt"/>
                <a:ea typeface="Times New Roman" panose="02020603050405020304" pitchFamily="18" charset="0"/>
                <a:cs typeface="Times New Roman" panose="02020603050405020304" pitchFamily="18" charset="0"/>
              </a:rPr>
              <a:t>.</a:t>
            </a:r>
            <a:endParaRPr lang="en-US" sz="2300" dirty="0">
              <a:solidFill>
                <a:srgbClr val="0033CC"/>
              </a:solidFill>
              <a:latin typeface="+mj-lt"/>
              <a:ea typeface="Times New Roman" panose="02020603050405020304" pitchFamily="18" charset="0"/>
              <a:cs typeface="Times New Roman" panose="02020603050405020304" pitchFamily="18" charset="0"/>
            </a:endParaRPr>
          </a:p>
        </p:txBody>
      </p:sp>
      <p:sp>
        <p:nvSpPr>
          <p:cNvPr id="11" name="Rectangle 10">
            <a:extLst>
              <a:ext uri="{FF2B5EF4-FFF2-40B4-BE49-F238E27FC236}">
                <a16:creationId xmlns:a16="http://schemas.microsoft.com/office/drawing/2014/main" id="{461E854C-A213-4B0C-AA01-277E677AD8A0}"/>
              </a:ext>
            </a:extLst>
          </p:cNvPr>
          <p:cNvSpPr/>
          <p:nvPr/>
        </p:nvSpPr>
        <p:spPr>
          <a:xfrm>
            <a:off x="2834480" y="1180631"/>
            <a:ext cx="3837910" cy="523220"/>
          </a:xfrm>
          <a:prstGeom prst="rect">
            <a:avLst/>
          </a:prstGeom>
        </p:spPr>
        <p:txBody>
          <a:bodyPr wrap="none">
            <a:spAutoFit/>
          </a:bodyPr>
          <a:lstStyle/>
          <a:p>
            <a:r>
              <a:rPr lang="en-US" sz="2800" b="1" dirty="0">
                <a:solidFill>
                  <a:srgbClr val="CC0066"/>
                </a:solidFill>
                <a:cs typeface="Times New Roman" charset="0"/>
              </a:rPr>
              <a:t>b. </a:t>
            </a:r>
            <a:r>
              <a:rPr lang="en-US" sz="2800" b="1" dirty="0" err="1">
                <a:solidFill>
                  <a:srgbClr val="CC0066"/>
                </a:solidFill>
                <a:cs typeface="Times New Roman" charset="0"/>
              </a:rPr>
              <a:t>Khái</a:t>
            </a:r>
            <a:r>
              <a:rPr lang="en-US" sz="2800" b="1" dirty="0">
                <a:solidFill>
                  <a:srgbClr val="CC0066"/>
                </a:solidFill>
                <a:cs typeface="Times New Roman" charset="0"/>
              </a:rPr>
              <a:t> </a:t>
            </a:r>
            <a:r>
              <a:rPr lang="en-US" sz="2800" b="1" dirty="0" err="1">
                <a:solidFill>
                  <a:srgbClr val="CC0066"/>
                </a:solidFill>
                <a:cs typeface="Times New Roman" charset="0"/>
              </a:rPr>
              <a:t>niệm</a:t>
            </a:r>
            <a:r>
              <a:rPr lang="en-US" sz="2800" b="1" dirty="0">
                <a:solidFill>
                  <a:srgbClr val="CC0066"/>
                </a:solidFill>
                <a:cs typeface="Times New Roman" charset="0"/>
              </a:rPr>
              <a:t> </a:t>
            </a:r>
            <a:r>
              <a:rPr lang="en-US" sz="2800" b="1" dirty="0" err="1">
                <a:solidFill>
                  <a:srgbClr val="CC0066"/>
                </a:solidFill>
                <a:cs typeface="Times New Roman" charset="0"/>
              </a:rPr>
              <a:t>triết</a:t>
            </a:r>
            <a:r>
              <a:rPr lang="en-US" sz="2800" b="1" dirty="0">
                <a:solidFill>
                  <a:srgbClr val="CC0066"/>
                </a:solidFill>
                <a:cs typeface="Times New Roman" charset="0"/>
              </a:rPr>
              <a:t> </a:t>
            </a:r>
            <a:r>
              <a:rPr lang="en-US" sz="2800" b="1" dirty="0" err="1">
                <a:solidFill>
                  <a:srgbClr val="CC0066"/>
                </a:solidFill>
                <a:cs typeface="Times New Roman" charset="0"/>
              </a:rPr>
              <a:t>học</a:t>
            </a:r>
            <a:endParaRPr lang="en-US" sz="2800" b="1" dirty="0">
              <a:solidFill>
                <a:srgbClr val="CC0066"/>
              </a:solidFill>
              <a:cs typeface="Times New Roman" charset="0"/>
            </a:endParaRPr>
          </a:p>
        </p:txBody>
      </p:sp>
      <p:sp>
        <p:nvSpPr>
          <p:cNvPr id="12" name="Rectangle 11">
            <a:extLst>
              <a:ext uri="{FF2B5EF4-FFF2-40B4-BE49-F238E27FC236}">
                <a16:creationId xmlns:a16="http://schemas.microsoft.com/office/drawing/2014/main" id="{F7438F5D-340B-473B-8122-91BB2A83D635}"/>
              </a:ext>
            </a:extLst>
          </p:cNvPr>
          <p:cNvSpPr/>
          <p:nvPr/>
        </p:nvSpPr>
        <p:spPr>
          <a:xfrm>
            <a:off x="2667000" y="1571625"/>
            <a:ext cx="5828070" cy="57626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anchor="ctr"/>
          <a:lstStyle/>
          <a:p>
            <a:pPr marL="342900" indent="-342900" algn="ctr">
              <a:buFont typeface="Wingdings" panose="05000000000000000000" pitchFamily="2" charset="2"/>
              <a:buChar char="v"/>
              <a:defRPr/>
            </a:pPr>
            <a:r>
              <a:rPr lang="en-US" sz="2200" b="1" dirty="0">
                <a:solidFill>
                  <a:srgbClr val="000000"/>
                </a:solidFill>
                <a:cs typeface="Times New Roman"/>
              </a:rPr>
              <a:t>Quan </a:t>
            </a:r>
            <a:r>
              <a:rPr lang="en-US" sz="2200" b="1" dirty="0" err="1">
                <a:solidFill>
                  <a:srgbClr val="000000"/>
                </a:solidFill>
                <a:cs typeface="Times New Roman"/>
              </a:rPr>
              <a:t>điểm</a:t>
            </a:r>
            <a:r>
              <a:rPr lang="en-US" sz="2200" b="1" dirty="0">
                <a:solidFill>
                  <a:srgbClr val="000000"/>
                </a:solidFill>
                <a:cs typeface="Times New Roman"/>
              </a:rPr>
              <a:t> </a:t>
            </a:r>
            <a:r>
              <a:rPr lang="en-US" sz="2200" b="1" dirty="0" err="1">
                <a:solidFill>
                  <a:srgbClr val="000000"/>
                </a:solidFill>
                <a:cs typeface="Times New Roman"/>
              </a:rPr>
              <a:t>về</a:t>
            </a:r>
            <a:r>
              <a:rPr lang="en-US" sz="2200" b="1" dirty="0">
                <a:solidFill>
                  <a:srgbClr val="000000"/>
                </a:solidFill>
                <a:cs typeface="Times New Roman"/>
              </a:rPr>
              <a:t> </a:t>
            </a:r>
            <a:r>
              <a:rPr lang="en-US" sz="2200" b="1" dirty="0" err="1">
                <a:solidFill>
                  <a:srgbClr val="000000"/>
                </a:solidFill>
                <a:cs typeface="Times New Roman"/>
              </a:rPr>
              <a:t>triết</a:t>
            </a:r>
            <a:r>
              <a:rPr lang="en-US" sz="2200" b="1" dirty="0">
                <a:solidFill>
                  <a:srgbClr val="000000"/>
                </a:solidFill>
                <a:cs typeface="Times New Roman"/>
              </a:rPr>
              <a:t> </a:t>
            </a:r>
            <a:r>
              <a:rPr lang="en-US" sz="2200" b="1" dirty="0" err="1">
                <a:solidFill>
                  <a:srgbClr val="000000"/>
                </a:solidFill>
                <a:cs typeface="Times New Roman"/>
              </a:rPr>
              <a:t>học</a:t>
            </a:r>
            <a:r>
              <a:rPr lang="en-US" sz="2200" b="1" dirty="0">
                <a:solidFill>
                  <a:srgbClr val="000000"/>
                </a:solidFill>
                <a:cs typeface="Times New Roman"/>
              </a:rPr>
              <a:t> </a:t>
            </a:r>
            <a:r>
              <a:rPr lang="en-US" sz="2200" b="1" dirty="0" err="1">
                <a:solidFill>
                  <a:srgbClr val="000000"/>
                </a:solidFill>
                <a:cs typeface="Times New Roman"/>
              </a:rPr>
              <a:t>thời</a:t>
            </a:r>
            <a:r>
              <a:rPr lang="en-US" sz="2200" b="1" dirty="0">
                <a:solidFill>
                  <a:srgbClr val="000000"/>
                </a:solidFill>
                <a:cs typeface="Times New Roman"/>
              </a:rPr>
              <a:t> </a:t>
            </a:r>
            <a:r>
              <a:rPr lang="en-US" sz="2200" b="1" dirty="0" err="1">
                <a:solidFill>
                  <a:srgbClr val="000000"/>
                </a:solidFill>
                <a:cs typeface="Times New Roman"/>
              </a:rPr>
              <a:t>Cổ</a:t>
            </a:r>
            <a:r>
              <a:rPr lang="en-US" sz="2200" b="1" dirty="0">
                <a:solidFill>
                  <a:srgbClr val="000000"/>
                </a:solidFill>
                <a:cs typeface="Times New Roman"/>
              </a:rPr>
              <a:t> </a:t>
            </a:r>
            <a:r>
              <a:rPr lang="en-US" sz="2200" b="1" dirty="0" err="1">
                <a:solidFill>
                  <a:srgbClr val="000000"/>
                </a:solidFill>
                <a:cs typeface="Times New Roman"/>
              </a:rPr>
              <a:t>đại</a:t>
            </a:r>
            <a:r>
              <a:rPr lang="en-US" sz="2200" b="1" dirty="0">
                <a:solidFill>
                  <a:srgbClr val="000000"/>
                </a:solidFill>
                <a:cs typeface="Times New Roman"/>
              </a:rPr>
              <a:t> </a:t>
            </a:r>
          </a:p>
        </p:txBody>
      </p:sp>
      <p:pic>
        <p:nvPicPr>
          <p:cNvPr id="13"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4624064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p:cTn id="7" dur="500" fill="hold"/>
                                        <p:tgtEl>
                                          <p:spTgt spid="11"/>
                                        </p:tgtEl>
                                        <p:attrNameLst>
                                          <p:attrName>ppt_w</p:attrName>
                                        </p:attrNameLst>
                                      </p:cBhvr>
                                      <p:tavLst>
                                        <p:tav tm="0">
                                          <p:val>
                                            <p:fltVal val="0"/>
                                          </p:val>
                                        </p:tav>
                                        <p:tav tm="100000">
                                          <p:val>
                                            <p:strVal val="#ppt_w"/>
                                          </p:val>
                                        </p:tav>
                                      </p:tavLst>
                                    </p:anim>
                                    <p:anim calcmode="lin" valueType="num">
                                      <p:cBhvr>
                                        <p:cTn id="8" dur="500" fill="hold"/>
                                        <p:tgtEl>
                                          <p:spTgt spid="11"/>
                                        </p:tgtEl>
                                        <p:attrNameLst>
                                          <p:attrName>ppt_h</p:attrName>
                                        </p:attrNameLst>
                                      </p:cBhvr>
                                      <p:tavLst>
                                        <p:tav tm="0">
                                          <p:val>
                                            <p:fltVal val="0"/>
                                          </p:val>
                                        </p:tav>
                                        <p:tav tm="100000">
                                          <p:val>
                                            <p:strVal val="#ppt_h"/>
                                          </p:val>
                                        </p:tav>
                                      </p:tavLst>
                                    </p:anim>
                                    <p:animEffect transition="in" filter="fade">
                                      <p:cBhvr>
                                        <p:cTn id="9" dur="500"/>
                                        <p:tgtEl>
                                          <p:spTgt spid="11"/>
                                        </p:tgtEl>
                                      </p:cBhvr>
                                    </p:animEffect>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2"/>
                                        </p:tgtEl>
                                        <p:attrNameLst>
                                          <p:attrName>style.visibility</p:attrName>
                                        </p:attrNameLst>
                                      </p:cBhvr>
                                      <p:to>
                                        <p:strVal val="visible"/>
                                      </p:to>
                                    </p:set>
                                    <p:animEffect transition="in" filter="fade">
                                      <p:cBhvr>
                                        <p:cTn id="14" dur="1000"/>
                                        <p:tgtEl>
                                          <p:spTgt spid="12"/>
                                        </p:tgtEl>
                                      </p:cBhvr>
                                    </p:animEffect>
                                    <p:anim calcmode="lin" valueType="num">
                                      <p:cBhvr>
                                        <p:cTn id="15" dur="1000" fill="hold"/>
                                        <p:tgtEl>
                                          <p:spTgt spid="12"/>
                                        </p:tgtEl>
                                        <p:attrNameLst>
                                          <p:attrName>ppt_x</p:attrName>
                                        </p:attrNameLst>
                                      </p:cBhvr>
                                      <p:tavLst>
                                        <p:tav tm="0">
                                          <p:val>
                                            <p:strVal val="#ppt_x"/>
                                          </p:val>
                                        </p:tav>
                                        <p:tav tm="100000">
                                          <p:val>
                                            <p:strVal val="#ppt_x"/>
                                          </p:val>
                                        </p:tav>
                                      </p:tavLst>
                                    </p:anim>
                                    <p:anim calcmode="lin" valueType="num">
                                      <p:cBhvr>
                                        <p:cTn id="16"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14" presetClass="entr" presetSubtype="10" fill="hold" grpId="0" nodeType="click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randombar(horizontal)">
                                      <p:cBhvr>
                                        <p:cTn id="21" dur="500"/>
                                        <p:tgtEl>
                                          <p:spTgt spid="3"/>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4"/>
                                        </p:tgtEl>
                                        <p:attrNameLst>
                                          <p:attrName>style.visibility</p:attrName>
                                        </p:attrNameLst>
                                      </p:cBhvr>
                                      <p:to>
                                        <p:strVal val="visible"/>
                                      </p:to>
                                    </p:set>
                                    <p:animEffect transition="in" filter="fade">
                                      <p:cBhvr>
                                        <p:cTn id="26" dur="500"/>
                                        <p:tgtEl>
                                          <p:spTgt spid="4"/>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4" fill="hold" grpId="0" nodeType="clickEffect">
                                  <p:stCondLst>
                                    <p:cond delay="0"/>
                                  </p:stCondLst>
                                  <p:childTnLst>
                                    <p:set>
                                      <p:cBhvr>
                                        <p:cTn id="30" dur="1" fill="hold">
                                          <p:stCondLst>
                                            <p:cond delay="0"/>
                                          </p:stCondLst>
                                        </p:cTn>
                                        <p:tgtEl>
                                          <p:spTgt spid="8"/>
                                        </p:tgtEl>
                                        <p:attrNameLst>
                                          <p:attrName>style.visibility</p:attrName>
                                        </p:attrNameLst>
                                      </p:cBhvr>
                                      <p:to>
                                        <p:strVal val="visible"/>
                                      </p:to>
                                    </p:set>
                                    <p:animEffect transition="in" filter="wipe(down)">
                                      <p:cBhvr>
                                        <p:cTn id="31" dur="500"/>
                                        <p:tgtEl>
                                          <p:spTgt spid="8"/>
                                        </p:tgtEl>
                                      </p:cBhvr>
                                    </p:animEffect>
                                  </p:childTnLst>
                                </p:cTn>
                              </p:par>
                              <p:par>
                                <p:cTn id="32" presetID="22" presetClass="entr" presetSubtype="4" fill="hold" grpId="0" nodeType="withEffect">
                                  <p:stCondLst>
                                    <p:cond delay="0"/>
                                  </p:stCondLst>
                                  <p:childTnLst>
                                    <p:set>
                                      <p:cBhvr>
                                        <p:cTn id="33" dur="1" fill="hold">
                                          <p:stCondLst>
                                            <p:cond delay="0"/>
                                          </p:stCondLst>
                                        </p:cTn>
                                        <p:tgtEl>
                                          <p:spTgt spid="9"/>
                                        </p:tgtEl>
                                        <p:attrNameLst>
                                          <p:attrName>style.visibility</p:attrName>
                                        </p:attrNameLst>
                                      </p:cBhvr>
                                      <p:to>
                                        <p:strVal val="visible"/>
                                      </p:to>
                                    </p:set>
                                    <p:animEffect transition="in" filter="wipe(down)">
                                      <p:cBhvr>
                                        <p:cTn id="34" dur="500"/>
                                        <p:tgtEl>
                                          <p:spTgt spid="9"/>
                                        </p:tgtEl>
                                      </p:cBhvr>
                                    </p:animEffect>
                                  </p:childTnLst>
                                </p:cTn>
                              </p:par>
                              <p:par>
                                <p:cTn id="35" presetID="22" presetClass="entr" presetSubtype="4" fill="hold" grpId="0" nodeType="with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wipe(down)">
                                      <p:cBhvr>
                                        <p:cTn id="37" dur="500"/>
                                        <p:tgtEl>
                                          <p:spTgt spid="10"/>
                                        </p:tgtEl>
                                      </p:cBhvr>
                                    </p:animEffect>
                                  </p:childTnLst>
                                </p:cTn>
                              </p:par>
                              <p:par>
                                <p:cTn id="38" presetID="22" presetClass="entr" presetSubtype="4" fill="hold" nodeType="withEffect">
                                  <p:stCondLst>
                                    <p:cond delay="0"/>
                                  </p:stCondLst>
                                  <p:childTnLst>
                                    <p:set>
                                      <p:cBhvr>
                                        <p:cTn id="39" dur="1" fill="hold">
                                          <p:stCondLst>
                                            <p:cond delay="0"/>
                                          </p:stCondLst>
                                        </p:cTn>
                                        <p:tgtEl>
                                          <p:spTgt spid="5"/>
                                        </p:tgtEl>
                                        <p:attrNameLst>
                                          <p:attrName>style.visibility</p:attrName>
                                        </p:attrNameLst>
                                      </p:cBhvr>
                                      <p:to>
                                        <p:strVal val="visible"/>
                                      </p:to>
                                    </p:set>
                                    <p:animEffect transition="in" filter="wipe(down)">
                                      <p:cBhvr>
                                        <p:cTn id="40" dur="500"/>
                                        <p:tgtEl>
                                          <p:spTgt spid="5"/>
                                        </p:tgtEl>
                                      </p:cBhvr>
                                    </p:animEffect>
                                  </p:childTnLst>
                                </p:cTn>
                              </p:par>
                            </p:childTnLst>
                          </p:cTn>
                        </p:par>
                      </p:childTnLst>
                    </p:cTn>
                  </p:par>
                  <p:par>
                    <p:cTn id="41" fill="hold">
                      <p:stCondLst>
                        <p:cond delay="indefinite"/>
                      </p:stCondLst>
                      <p:childTnLst>
                        <p:par>
                          <p:cTn id="42" fill="hold">
                            <p:stCondLst>
                              <p:cond delay="0"/>
                            </p:stCondLst>
                            <p:childTnLst>
                              <p:par>
                                <p:cTn id="43" presetID="2" presetClass="entr" presetSubtype="9" fill="hold" grpId="0" nodeType="clickEffect">
                                  <p:stCondLst>
                                    <p:cond delay="0"/>
                                  </p:stCondLst>
                                  <p:childTnLst>
                                    <p:set>
                                      <p:cBhvr>
                                        <p:cTn id="44" dur="1" fill="hold">
                                          <p:stCondLst>
                                            <p:cond delay="0"/>
                                          </p:stCondLst>
                                        </p:cTn>
                                        <p:tgtEl>
                                          <p:spTgt spid="7"/>
                                        </p:tgtEl>
                                        <p:attrNameLst>
                                          <p:attrName>style.visibility</p:attrName>
                                        </p:attrNameLst>
                                      </p:cBhvr>
                                      <p:to>
                                        <p:strVal val="visible"/>
                                      </p:to>
                                    </p:set>
                                    <p:anim calcmode="lin" valueType="num">
                                      <p:cBhvr additive="base">
                                        <p:cTn id="45" dur="500" fill="hold"/>
                                        <p:tgtEl>
                                          <p:spTgt spid="7"/>
                                        </p:tgtEl>
                                        <p:attrNameLst>
                                          <p:attrName>ppt_x</p:attrName>
                                        </p:attrNameLst>
                                      </p:cBhvr>
                                      <p:tavLst>
                                        <p:tav tm="0">
                                          <p:val>
                                            <p:strVal val="0-#ppt_w/2"/>
                                          </p:val>
                                        </p:tav>
                                        <p:tav tm="100000">
                                          <p:val>
                                            <p:strVal val="#ppt_x"/>
                                          </p:val>
                                        </p:tav>
                                      </p:tavLst>
                                    </p:anim>
                                    <p:anim calcmode="lin" valueType="num">
                                      <p:cBhvr additive="base">
                                        <p:cTn id="46" dur="500" fill="hold"/>
                                        <p:tgtEl>
                                          <p:spTgt spid="7"/>
                                        </p:tgtEl>
                                        <p:attrNameLst>
                                          <p:attrName>ppt_y</p:attrName>
                                        </p:attrNameLst>
                                      </p:cBhvr>
                                      <p:tavLst>
                                        <p:tav tm="0">
                                          <p:val>
                                            <p:strVal val="0-#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6" presetClass="entr" presetSubtype="16" fill="hold" grpId="0" nodeType="clickEffect">
                                  <p:stCondLst>
                                    <p:cond delay="0"/>
                                  </p:stCondLst>
                                  <p:childTnLst>
                                    <p:set>
                                      <p:cBhvr>
                                        <p:cTn id="50" dur="1" fill="hold">
                                          <p:stCondLst>
                                            <p:cond delay="0"/>
                                          </p:stCondLst>
                                        </p:cTn>
                                        <p:tgtEl>
                                          <p:spTgt spid="6"/>
                                        </p:tgtEl>
                                        <p:attrNameLst>
                                          <p:attrName>style.visibility</p:attrName>
                                        </p:attrNameLst>
                                      </p:cBhvr>
                                      <p:to>
                                        <p:strVal val="visible"/>
                                      </p:to>
                                    </p:set>
                                    <p:animEffect transition="in" filter="circle(in)">
                                      <p:cBhvr>
                                        <p:cTn id="51" dur="2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6" grpId="0"/>
      <p:bldP spid="7" grpId="0" animBg="1"/>
      <p:bldP spid="8" grpId="0"/>
      <p:bldP spid="9" grpId="0"/>
      <p:bldP spid="10" grpId="0"/>
      <p:bldP spid="11" grpId="0"/>
      <p:bldP spid="12"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404209"/>
            <a:ext cx="12192000" cy="6544101"/>
          </a:xfrm>
          <a:prstGeom prst="rect">
            <a:avLst/>
          </a:prstGeom>
        </p:spPr>
      </p:pic>
      <p:sp>
        <p:nvSpPr>
          <p:cNvPr id="4" name="Rectangle 3"/>
          <p:cNvSpPr/>
          <p:nvPr/>
        </p:nvSpPr>
        <p:spPr>
          <a:xfrm>
            <a:off x="3640429" y="5248918"/>
            <a:ext cx="6096000" cy="646331"/>
          </a:xfrm>
          <a:prstGeom prst="rect">
            <a:avLst/>
          </a:prstGeom>
        </p:spPr>
        <p:txBody>
          <a:bodyPr>
            <a:spAutoFit/>
          </a:bodyPr>
          <a:lstStyle/>
          <a:p>
            <a:pPr algn="ctr"/>
            <a:r>
              <a:rPr lang="en-US" i="1" dirty="0">
                <a:solidFill>
                  <a:srgbClr val="800000"/>
                </a:solidFill>
                <a:latin typeface="Times New Roman" panose="02020603050405020304" pitchFamily="18" charset="0"/>
                <a:ea typeface="Times New Roman" panose="02020603050405020304" pitchFamily="18" charset="0"/>
              </a:rPr>
              <a:t>(</a:t>
            </a:r>
            <a:r>
              <a:rPr lang="en-US" i="1" dirty="0" err="1">
                <a:solidFill>
                  <a:srgbClr val="800000"/>
                </a:solidFill>
                <a:latin typeface="Times New Roman" panose="02020603050405020304" pitchFamily="18" charset="0"/>
                <a:ea typeface="Times New Roman" panose="02020603050405020304" pitchFamily="18" charset="0"/>
              </a:rPr>
              <a:t>Bách</a:t>
            </a:r>
            <a:r>
              <a:rPr lang="en-US" i="1" dirty="0">
                <a:solidFill>
                  <a:srgbClr val="800000"/>
                </a:solidFill>
                <a:latin typeface="Times New Roman" panose="02020603050405020304" pitchFamily="18" charset="0"/>
                <a:ea typeface="Times New Roman" panose="02020603050405020304" pitchFamily="18" charset="0"/>
              </a:rPr>
              <a:t> </a:t>
            </a:r>
            <a:r>
              <a:rPr lang="en-US" i="1" dirty="0" err="1">
                <a:solidFill>
                  <a:srgbClr val="800000"/>
                </a:solidFill>
                <a:latin typeface="Times New Roman" panose="02020603050405020304" pitchFamily="18" charset="0"/>
                <a:ea typeface="Times New Roman" panose="02020603050405020304" pitchFamily="18" charset="0"/>
              </a:rPr>
              <a:t>khoa</a:t>
            </a:r>
            <a:r>
              <a:rPr lang="en-US" i="1" dirty="0">
                <a:solidFill>
                  <a:srgbClr val="800000"/>
                </a:solidFill>
                <a:latin typeface="Times New Roman" panose="02020603050405020304" pitchFamily="18" charset="0"/>
                <a:ea typeface="Times New Roman" panose="02020603050405020304" pitchFamily="18" charset="0"/>
              </a:rPr>
              <a:t> </a:t>
            </a:r>
            <a:r>
              <a:rPr lang="en-US" i="1" dirty="0" err="1">
                <a:solidFill>
                  <a:srgbClr val="800000"/>
                </a:solidFill>
                <a:latin typeface="Times New Roman" panose="02020603050405020304" pitchFamily="18" charset="0"/>
                <a:ea typeface="Times New Roman" panose="02020603050405020304" pitchFamily="18" charset="0"/>
              </a:rPr>
              <a:t>thư</a:t>
            </a:r>
            <a:r>
              <a:rPr lang="en-US" i="1" dirty="0">
                <a:solidFill>
                  <a:srgbClr val="800000"/>
                </a:solidFill>
                <a:latin typeface="Times New Roman" panose="02020603050405020304" pitchFamily="18" charset="0"/>
                <a:ea typeface="Times New Roman" panose="02020603050405020304" pitchFamily="18" charset="0"/>
              </a:rPr>
              <a:t> </a:t>
            </a:r>
            <a:r>
              <a:rPr lang="en-US" i="1" dirty="0" err="1">
                <a:solidFill>
                  <a:srgbClr val="800000"/>
                </a:solidFill>
                <a:latin typeface="Times New Roman" panose="02020603050405020304" pitchFamily="18" charset="0"/>
                <a:ea typeface="Times New Roman" panose="02020603050405020304" pitchFamily="18" charset="0"/>
              </a:rPr>
              <a:t>triết</a:t>
            </a:r>
            <a:r>
              <a:rPr lang="en-US" i="1" dirty="0">
                <a:solidFill>
                  <a:srgbClr val="800000"/>
                </a:solidFill>
                <a:latin typeface="Times New Roman" panose="02020603050405020304" pitchFamily="18" charset="0"/>
                <a:ea typeface="Times New Roman" panose="02020603050405020304" pitchFamily="18" charset="0"/>
              </a:rPr>
              <a:t> </a:t>
            </a:r>
            <a:r>
              <a:rPr lang="en-US" i="1" dirty="0" err="1">
                <a:solidFill>
                  <a:srgbClr val="800000"/>
                </a:solidFill>
                <a:latin typeface="Times New Roman" panose="02020603050405020304" pitchFamily="18" charset="0"/>
                <a:ea typeface="Times New Roman" panose="02020603050405020304" pitchFamily="18" charset="0"/>
              </a:rPr>
              <a:t>học</a:t>
            </a:r>
            <a:r>
              <a:rPr lang="en-US" i="1" dirty="0">
                <a:solidFill>
                  <a:srgbClr val="800000"/>
                </a:solidFill>
                <a:latin typeface="Times New Roman" panose="02020603050405020304" pitchFamily="18" charset="0"/>
                <a:ea typeface="Times New Roman" panose="02020603050405020304" pitchFamily="18" charset="0"/>
              </a:rPr>
              <a:t> </a:t>
            </a:r>
            <a:r>
              <a:rPr lang="en-US" i="1" dirty="0" err="1">
                <a:solidFill>
                  <a:srgbClr val="800000"/>
                </a:solidFill>
                <a:latin typeface="Times New Roman" panose="02020603050405020304" pitchFamily="18" charset="0"/>
                <a:ea typeface="Times New Roman" panose="02020603050405020304" pitchFamily="18" charset="0"/>
              </a:rPr>
              <a:t>mới</a:t>
            </a:r>
            <a:r>
              <a:rPr lang="en-US" dirty="0">
                <a:solidFill>
                  <a:srgbClr val="800000"/>
                </a:solidFill>
                <a:latin typeface="Times New Roman" panose="02020603050405020304" pitchFamily="18" charset="0"/>
                <a:ea typeface="Times New Roman" panose="02020603050405020304" pitchFamily="18" charset="0"/>
              </a:rPr>
              <a:t> </a:t>
            </a:r>
            <a:r>
              <a:rPr lang="en-US" dirty="0" err="1">
                <a:solidFill>
                  <a:srgbClr val="800000"/>
                </a:solidFill>
                <a:latin typeface="Times New Roman" panose="02020603050405020304" pitchFamily="18" charset="0"/>
                <a:ea typeface="Times New Roman" panose="02020603050405020304" pitchFamily="18" charset="0"/>
              </a:rPr>
              <a:t>của</a:t>
            </a:r>
            <a:r>
              <a:rPr lang="en-US" dirty="0">
                <a:solidFill>
                  <a:srgbClr val="800000"/>
                </a:solidFill>
                <a:latin typeface="Times New Roman" panose="02020603050405020304" pitchFamily="18" charset="0"/>
                <a:ea typeface="Times New Roman" panose="02020603050405020304" pitchFamily="18" charset="0"/>
              </a:rPr>
              <a:t> </a:t>
            </a:r>
            <a:r>
              <a:rPr lang="en-US" dirty="0" err="1">
                <a:solidFill>
                  <a:srgbClr val="800000"/>
                </a:solidFill>
                <a:latin typeface="Times New Roman" panose="02020603050405020304" pitchFamily="18" charset="0"/>
                <a:ea typeface="Times New Roman" panose="02020603050405020304" pitchFamily="18" charset="0"/>
              </a:rPr>
              <a:t>Viện</a:t>
            </a:r>
            <a:r>
              <a:rPr lang="en-US" dirty="0">
                <a:solidFill>
                  <a:srgbClr val="800000"/>
                </a:solidFill>
                <a:latin typeface="Times New Roman" panose="02020603050405020304" pitchFamily="18" charset="0"/>
                <a:ea typeface="Times New Roman" panose="02020603050405020304" pitchFamily="18" charset="0"/>
              </a:rPr>
              <a:t> </a:t>
            </a:r>
            <a:r>
              <a:rPr lang="en-US" dirty="0" err="1">
                <a:solidFill>
                  <a:srgbClr val="800000"/>
                </a:solidFill>
                <a:latin typeface="Times New Roman" panose="02020603050405020304" pitchFamily="18" charset="0"/>
                <a:ea typeface="Times New Roman" panose="02020603050405020304" pitchFamily="18" charset="0"/>
              </a:rPr>
              <a:t>Triết</a:t>
            </a:r>
            <a:r>
              <a:rPr lang="en-US" dirty="0">
                <a:solidFill>
                  <a:srgbClr val="800000"/>
                </a:solidFill>
                <a:latin typeface="Times New Roman" panose="02020603050405020304" pitchFamily="18" charset="0"/>
                <a:ea typeface="Times New Roman" panose="02020603050405020304" pitchFamily="18" charset="0"/>
              </a:rPr>
              <a:t> </a:t>
            </a:r>
            <a:r>
              <a:rPr lang="en-US" dirty="0" err="1">
                <a:solidFill>
                  <a:srgbClr val="800000"/>
                </a:solidFill>
                <a:latin typeface="Times New Roman" panose="02020603050405020304" pitchFamily="18" charset="0"/>
                <a:ea typeface="Times New Roman" panose="02020603050405020304" pitchFamily="18" charset="0"/>
              </a:rPr>
              <a:t>học</a:t>
            </a:r>
            <a:r>
              <a:rPr lang="en-US" dirty="0">
                <a:solidFill>
                  <a:srgbClr val="800000"/>
                </a:solidFill>
                <a:latin typeface="Times New Roman" panose="02020603050405020304" pitchFamily="18" charset="0"/>
                <a:ea typeface="Times New Roman" panose="02020603050405020304" pitchFamily="18" charset="0"/>
              </a:rPr>
              <a:t> </a:t>
            </a:r>
            <a:r>
              <a:rPr lang="en-US" dirty="0" err="1">
                <a:solidFill>
                  <a:srgbClr val="800000"/>
                </a:solidFill>
                <a:latin typeface="Times New Roman" panose="02020603050405020304" pitchFamily="18" charset="0"/>
                <a:ea typeface="Times New Roman" panose="02020603050405020304" pitchFamily="18" charset="0"/>
              </a:rPr>
              <a:t>Nga</a:t>
            </a:r>
            <a:r>
              <a:rPr lang="en-US" dirty="0">
                <a:solidFill>
                  <a:srgbClr val="800000"/>
                </a:solidFill>
                <a:latin typeface="Times New Roman" panose="02020603050405020304" pitchFamily="18" charset="0"/>
                <a:ea typeface="Times New Roman" panose="02020603050405020304" pitchFamily="18" charset="0"/>
              </a:rPr>
              <a:t> </a:t>
            </a:r>
            <a:r>
              <a:rPr lang="en-US" dirty="0" err="1">
                <a:solidFill>
                  <a:srgbClr val="800000"/>
                </a:solidFill>
                <a:latin typeface="Times New Roman" panose="02020603050405020304" pitchFamily="18" charset="0"/>
                <a:ea typeface="Times New Roman" panose="02020603050405020304" pitchFamily="18" charset="0"/>
              </a:rPr>
              <a:t>xuất</a:t>
            </a:r>
            <a:r>
              <a:rPr lang="en-US" dirty="0">
                <a:solidFill>
                  <a:srgbClr val="800000"/>
                </a:solidFill>
                <a:latin typeface="Times New Roman" panose="02020603050405020304" pitchFamily="18" charset="0"/>
                <a:ea typeface="Times New Roman" panose="02020603050405020304" pitchFamily="18" charset="0"/>
              </a:rPr>
              <a:t> </a:t>
            </a:r>
            <a:r>
              <a:rPr lang="en-US" dirty="0" err="1">
                <a:solidFill>
                  <a:srgbClr val="800000"/>
                </a:solidFill>
                <a:latin typeface="Times New Roman" panose="02020603050405020304" pitchFamily="18" charset="0"/>
                <a:ea typeface="Times New Roman" panose="02020603050405020304" pitchFamily="18" charset="0"/>
              </a:rPr>
              <a:t>bản</a:t>
            </a:r>
            <a:r>
              <a:rPr lang="en-US" dirty="0">
                <a:solidFill>
                  <a:srgbClr val="800000"/>
                </a:solidFill>
                <a:latin typeface="Times New Roman" panose="02020603050405020304" pitchFamily="18" charset="0"/>
                <a:ea typeface="Times New Roman" panose="02020603050405020304" pitchFamily="18" charset="0"/>
              </a:rPr>
              <a:t> </a:t>
            </a:r>
            <a:r>
              <a:rPr lang="en-US" dirty="0" err="1">
                <a:solidFill>
                  <a:srgbClr val="800000"/>
                </a:solidFill>
                <a:latin typeface="Times New Roman" panose="02020603050405020304" pitchFamily="18" charset="0"/>
                <a:ea typeface="Times New Roman" panose="02020603050405020304" pitchFamily="18" charset="0"/>
              </a:rPr>
              <a:t>năm</a:t>
            </a:r>
            <a:r>
              <a:rPr lang="en-US" dirty="0">
                <a:solidFill>
                  <a:srgbClr val="800000"/>
                </a:solidFill>
                <a:latin typeface="Times New Roman" panose="02020603050405020304" pitchFamily="18" charset="0"/>
                <a:ea typeface="Times New Roman" panose="02020603050405020304" pitchFamily="18" charset="0"/>
              </a:rPr>
              <a:t> 2001)</a:t>
            </a:r>
            <a:endParaRPr lang="en-US" dirty="0">
              <a:solidFill>
                <a:srgbClr val="800000"/>
              </a:solidFill>
            </a:endParaRPr>
          </a:p>
        </p:txBody>
      </p:sp>
      <p:sp>
        <p:nvSpPr>
          <p:cNvPr id="8" name="Rectangle 7"/>
          <p:cNvSpPr/>
          <p:nvPr/>
        </p:nvSpPr>
        <p:spPr>
          <a:xfrm>
            <a:off x="3843197" y="1399486"/>
            <a:ext cx="3837910" cy="523220"/>
          </a:xfrm>
          <a:prstGeom prst="rect">
            <a:avLst/>
          </a:prstGeom>
        </p:spPr>
        <p:txBody>
          <a:bodyPr wrap="none">
            <a:spAutoFit/>
          </a:bodyPr>
          <a:lstStyle/>
          <a:p>
            <a:r>
              <a:rPr lang="en-US" sz="2800" b="1" dirty="0">
                <a:solidFill>
                  <a:srgbClr val="CC0066"/>
                </a:solidFill>
                <a:cs typeface="Times New Roman" charset="0"/>
              </a:rPr>
              <a:t>b. </a:t>
            </a:r>
            <a:r>
              <a:rPr lang="en-US" sz="2800" b="1" dirty="0" err="1">
                <a:solidFill>
                  <a:srgbClr val="CC0066"/>
                </a:solidFill>
                <a:cs typeface="Times New Roman" charset="0"/>
              </a:rPr>
              <a:t>Khái</a:t>
            </a:r>
            <a:r>
              <a:rPr lang="en-US" sz="2800" b="1" dirty="0">
                <a:solidFill>
                  <a:srgbClr val="CC0066"/>
                </a:solidFill>
                <a:cs typeface="Times New Roman" charset="0"/>
              </a:rPr>
              <a:t> </a:t>
            </a:r>
            <a:r>
              <a:rPr lang="en-US" sz="2800" b="1" dirty="0" err="1">
                <a:solidFill>
                  <a:srgbClr val="CC0066"/>
                </a:solidFill>
                <a:cs typeface="Times New Roman" charset="0"/>
              </a:rPr>
              <a:t>niệm</a:t>
            </a:r>
            <a:r>
              <a:rPr lang="en-US" sz="2800" b="1" dirty="0">
                <a:solidFill>
                  <a:srgbClr val="CC0066"/>
                </a:solidFill>
                <a:cs typeface="Times New Roman" charset="0"/>
              </a:rPr>
              <a:t> </a:t>
            </a:r>
            <a:r>
              <a:rPr lang="en-US" sz="2800" b="1" dirty="0" err="1">
                <a:solidFill>
                  <a:srgbClr val="CC0066"/>
                </a:solidFill>
                <a:cs typeface="Times New Roman" charset="0"/>
              </a:rPr>
              <a:t>triết</a:t>
            </a:r>
            <a:r>
              <a:rPr lang="en-US" sz="2800" b="1" dirty="0">
                <a:solidFill>
                  <a:srgbClr val="CC0066"/>
                </a:solidFill>
                <a:cs typeface="Times New Roman" charset="0"/>
              </a:rPr>
              <a:t> </a:t>
            </a:r>
            <a:r>
              <a:rPr lang="en-US" sz="2800" b="1" dirty="0" err="1">
                <a:solidFill>
                  <a:srgbClr val="CC0066"/>
                </a:solidFill>
                <a:cs typeface="Times New Roman" charset="0"/>
              </a:rPr>
              <a:t>học</a:t>
            </a:r>
            <a:endParaRPr lang="en-US" sz="2800" b="1" dirty="0">
              <a:solidFill>
                <a:srgbClr val="CC0066"/>
              </a:solidFill>
              <a:cs typeface="Times New Roman" charset="0"/>
            </a:endParaRPr>
          </a:p>
        </p:txBody>
      </p:sp>
      <p:sp>
        <p:nvSpPr>
          <p:cNvPr id="6" name="Rectangle 5">
            <a:extLst>
              <a:ext uri="{FF2B5EF4-FFF2-40B4-BE49-F238E27FC236}">
                <a16:creationId xmlns:a16="http://schemas.microsoft.com/office/drawing/2014/main" id="{9BFA69D8-0411-40C2-B15B-E0BB854941A8}"/>
              </a:ext>
            </a:extLst>
          </p:cNvPr>
          <p:cNvSpPr/>
          <p:nvPr/>
        </p:nvSpPr>
        <p:spPr>
          <a:xfrm>
            <a:off x="3462081" y="2004893"/>
            <a:ext cx="5267837" cy="57626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anchor="ctr"/>
          <a:lstStyle/>
          <a:p>
            <a:pPr marL="342900" indent="-342900" algn="ctr">
              <a:buFont typeface="Wingdings" panose="05000000000000000000" pitchFamily="2" charset="2"/>
              <a:buChar char="v"/>
              <a:defRPr/>
            </a:pPr>
            <a:r>
              <a:rPr lang="en-US" sz="2400" b="1" dirty="0">
                <a:solidFill>
                  <a:srgbClr val="002060"/>
                </a:solidFill>
                <a:cs typeface="Times New Roman"/>
              </a:rPr>
              <a:t>Quan </a:t>
            </a:r>
            <a:r>
              <a:rPr lang="en-US" sz="2400" b="1" dirty="0" err="1">
                <a:solidFill>
                  <a:srgbClr val="002060"/>
                </a:solidFill>
                <a:cs typeface="Times New Roman"/>
              </a:rPr>
              <a:t>điểm</a:t>
            </a:r>
            <a:r>
              <a:rPr lang="en-US" sz="2400" b="1" dirty="0">
                <a:solidFill>
                  <a:srgbClr val="002060"/>
                </a:solidFill>
                <a:cs typeface="Times New Roman"/>
              </a:rPr>
              <a:t> </a:t>
            </a:r>
            <a:r>
              <a:rPr lang="en-US" sz="2400" b="1" dirty="0" err="1">
                <a:solidFill>
                  <a:srgbClr val="002060"/>
                </a:solidFill>
                <a:cs typeface="Times New Roman"/>
              </a:rPr>
              <a:t>về</a:t>
            </a:r>
            <a:r>
              <a:rPr lang="en-US" sz="2400" b="1" dirty="0">
                <a:solidFill>
                  <a:srgbClr val="002060"/>
                </a:solidFill>
                <a:cs typeface="Times New Roman"/>
              </a:rPr>
              <a:t> </a:t>
            </a:r>
            <a:r>
              <a:rPr lang="en-US" sz="2400" b="1" dirty="0" err="1">
                <a:solidFill>
                  <a:srgbClr val="002060"/>
                </a:solidFill>
                <a:cs typeface="Times New Roman"/>
              </a:rPr>
              <a:t>triết</a:t>
            </a:r>
            <a:r>
              <a:rPr lang="en-US" sz="2400" b="1" dirty="0">
                <a:solidFill>
                  <a:srgbClr val="002060"/>
                </a:solidFill>
                <a:cs typeface="Times New Roman"/>
              </a:rPr>
              <a:t> </a:t>
            </a:r>
            <a:r>
              <a:rPr lang="en-US" sz="2400" b="1" dirty="0" err="1">
                <a:solidFill>
                  <a:srgbClr val="002060"/>
                </a:solidFill>
                <a:cs typeface="Times New Roman"/>
              </a:rPr>
              <a:t>học</a:t>
            </a:r>
            <a:r>
              <a:rPr lang="en-US" sz="2400" b="1" dirty="0">
                <a:solidFill>
                  <a:srgbClr val="002060"/>
                </a:solidFill>
                <a:cs typeface="Times New Roman"/>
              </a:rPr>
              <a:t> </a:t>
            </a:r>
            <a:r>
              <a:rPr lang="en-US" sz="2400" b="1" dirty="0" err="1">
                <a:solidFill>
                  <a:srgbClr val="002060"/>
                </a:solidFill>
                <a:cs typeface="Times New Roman"/>
              </a:rPr>
              <a:t>thời</a:t>
            </a:r>
            <a:r>
              <a:rPr lang="en-US" sz="2400" b="1" dirty="0">
                <a:solidFill>
                  <a:srgbClr val="002060"/>
                </a:solidFill>
                <a:cs typeface="Times New Roman"/>
              </a:rPr>
              <a:t> </a:t>
            </a:r>
            <a:r>
              <a:rPr lang="en-US" sz="2400" b="1" dirty="0" err="1">
                <a:solidFill>
                  <a:srgbClr val="002060"/>
                </a:solidFill>
                <a:cs typeface="Times New Roman"/>
              </a:rPr>
              <a:t>hiện</a:t>
            </a:r>
            <a:r>
              <a:rPr lang="en-US" sz="2400" b="1" dirty="0">
                <a:solidFill>
                  <a:srgbClr val="002060"/>
                </a:solidFill>
                <a:cs typeface="Times New Roman"/>
              </a:rPr>
              <a:t> </a:t>
            </a:r>
            <a:r>
              <a:rPr lang="en-US" sz="2400" b="1" dirty="0" err="1">
                <a:solidFill>
                  <a:srgbClr val="002060"/>
                </a:solidFill>
                <a:cs typeface="Times New Roman"/>
              </a:rPr>
              <a:t>đại</a:t>
            </a:r>
            <a:r>
              <a:rPr lang="en-US" sz="2400" b="1" dirty="0">
                <a:solidFill>
                  <a:srgbClr val="002060"/>
                </a:solidFill>
                <a:cs typeface="Times New Roman"/>
              </a:rPr>
              <a:t> </a:t>
            </a:r>
          </a:p>
        </p:txBody>
      </p:sp>
      <p:sp>
        <p:nvSpPr>
          <p:cNvPr id="3" name="Scroll: Horizontal 2">
            <a:extLst>
              <a:ext uri="{FF2B5EF4-FFF2-40B4-BE49-F238E27FC236}">
                <a16:creationId xmlns:a16="http://schemas.microsoft.com/office/drawing/2014/main" id="{27DA8000-C623-4B17-B95C-4E3F9FD25FDB}"/>
              </a:ext>
            </a:extLst>
          </p:cNvPr>
          <p:cNvSpPr/>
          <p:nvPr/>
        </p:nvSpPr>
        <p:spPr>
          <a:xfrm>
            <a:off x="2556264" y="2363739"/>
            <a:ext cx="7369614" cy="3029895"/>
          </a:xfrm>
          <a:prstGeom prst="horizontalScroll">
            <a:avLst/>
          </a:pr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a:extLst>
              <a:ext uri="{FF2B5EF4-FFF2-40B4-BE49-F238E27FC236}">
                <a16:creationId xmlns:a16="http://schemas.microsoft.com/office/drawing/2014/main" id="{261FD11B-80AE-4B95-AA2D-3E20CBA13841}"/>
              </a:ext>
            </a:extLst>
          </p:cNvPr>
          <p:cNvSpPr/>
          <p:nvPr/>
        </p:nvSpPr>
        <p:spPr>
          <a:xfrm>
            <a:off x="3445565" y="2968944"/>
            <a:ext cx="6190171" cy="1938992"/>
          </a:xfrm>
          <a:prstGeom prst="rect">
            <a:avLst/>
          </a:prstGeom>
        </p:spPr>
        <p:txBody>
          <a:bodyPr wrap="square">
            <a:spAutoFit/>
          </a:bodyPr>
          <a:lstStyle/>
          <a:p>
            <a:pPr algn="ct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Triết</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học</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là</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hình</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thức</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đặc</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biệt</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của</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nhận</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thức</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và</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ý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thức</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xã</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hội</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về</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thế</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giới</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được</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thể</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hiện</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thành</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3399"/>
                </a:solidFill>
                <a:latin typeface="Arial" panose="020B0604020202020204" pitchFamily="34" charset="0"/>
                <a:ea typeface="Times New Roman" panose="02020603050405020304" pitchFamily="18" charset="0"/>
                <a:cs typeface="Arial" panose="020B0604020202020204" pitchFamily="34" charset="0"/>
              </a:rPr>
              <a:t>hệ</a:t>
            </a:r>
            <a:r>
              <a:rPr lang="en-US" sz="2000" b="1" dirty="0">
                <a:solidFill>
                  <a:srgbClr val="FF3399"/>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3399"/>
                </a:solidFill>
                <a:latin typeface="Arial" panose="020B0604020202020204" pitchFamily="34" charset="0"/>
                <a:ea typeface="Times New Roman" panose="02020603050405020304" pitchFamily="18" charset="0"/>
                <a:cs typeface="Arial" panose="020B0604020202020204" pitchFamily="34" charset="0"/>
              </a:rPr>
              <a:t>thống</a:t>
            </a:r>
            <a:r>
              <a:rPr lang="en-US" sz="2000" b="1" dirty="0">
                <a:solidFill>
                  <a:srgbClr val="FF3399"/>
                </a:solidFill>
                <a:latin typeface="Arial" panose="020B0604020202020204" pitchFamily="34" charset="0"/>
                <a:ea typeface="Times New Roman" panose="02020603050405020304" pitchFamily="18" charset="0"/>
                <a:cs typeface="Arial" panose="020B0604020202020204" pitchFamily="34" charset="0"/>
              </a:rPr>
              <a:t> tri </a:t>
            </a:r>
            <a:r>
              <a:rPr lang="en-US" sz="2000" b="1" dirty="0" err="1">
                <a:solidFill>
                  <a:srgbClr val="FF3399"/>
                </a:solidFill>
                <a:latin typeface="Arial" panose="020B0604020202020204" pitchFamily="34" charset="0"/>
                <a:ea typeface="Times New Roman" panose="02020603050405020304" pitchFamily="18" charset="0"/>
                <a:cs typeface="Arial" panose="020B0604020202020204" pitchFamily="34" charset="0"/>
              </a:rPr>
              <a:t>thức</a:t>
            </a:r>
            <a:r>
              <a:rPr lang="en-US" sz="2000" b="1" dirty="0">
                <a:solidFill>
                  <a:srgbClr val="FF33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về</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những</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nguyên</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tắc</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cơ</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bản</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và</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nền</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tảng</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của</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tồn</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tại</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người</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về</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những</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đặc</a:t>
            </a:r>
            <a:r>
              <a:rPr lang="en-US" sz="20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trưng</a:t>
            </a:r>
            <a:r>
              <a:rPr lang="en-US" sz="20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bản</a:t>
            </a:r>
            <a:r>
              <a:rPr lang="en-US" sz="20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chất</a:t>
            </a:r>
            <a:r>
              <a:rPr lang="en-US" sz="20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nhất</a:t>
            </a:r>
            <a:r>
              <a:rPr lang="en-US" sz="20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của</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mối</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quan</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hệ</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giữa</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con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người</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với</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tự</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nhiên</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với</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xã</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hội</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và</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với</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đời</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sống</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tinh</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thần</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a:t>
            </a:r>
            <a:endParaRPr lang="en-US" sz="2000" dirty="0">
              <a:solidFill>
                <a:srgbClr val="0033CC"/>
              </a:solidFill>
              <a:latin typeface="Arial" panose="020B0604020202020204" pitchFamily="34" charset="0"/>
              <a:cs typeface="Arial" panose="020B0604020202020204" pitchFamily="34" charset="0"/>
            </a:endParaRPr>
          </a:p>
        </p:txBody>
      </p:sp>
      <p:pic>
        <p:nvPicPr>
          <p:cNvPr id="10"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004688963"/>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animEffect transition="in" filter="fade">
                                      <p:cBhvr>
                                        <p:cTn id="9" dur="500"/>
                                        <p:tgtEl>
                                          <p:spTgt spid="8"/>
                                        </p:tgtEl>
                                      </p:cBhvr>
                                    </p:animEffect>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1000"/>
                                        <p:tgtEl>
                                          <p:spTgt spid="6"/>
                                        </p:tgtEl>
                                      </p:cBhvr>
                                    </p:animEffect>
                                    <p:anim calcmode="lin" valueType="num">
                                      <p:cBhvr>
                                        <p:cTn id="15" dur="1000" fill="hold"/>
                                        <p:tgtEl>
                                          <p:spTgt spid="6"/>
                                        </p:tgtEl>
                                        <p:attrNameLst>
                                          <p:attrName>ppt_x</p:attrName>
                                        </p:attrNameLst>
                                      </p:cBhvr>
                                      <p:tavLst>
                                        <p:tav tm="0">
                                          <p:val>
                                            <p:strVal val="#ppt_x"/>
                                          </p:val>
                                        </p:tav>
                                        <p:tav tm="100000">
                                          <p:val>
                                            <p:strVal val="#ppt_x"/>
                                          </p:val>
                                        </p:tav>
                                      </p:tavLst>
                                    </p:anim>
                                    <p:anim calcmode="lin" valueType="num">
                                      <p:cBhvr>
                                        <p:cTn id="16"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6" presetClass="entr" presetSubtype="16" fill="hold" grpId="0" nodeType="click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circle(in)">
                                      <p:cBhvr>
                                        <p:cTn id="21" dur="2000"/>
                                        <p:tgtEl>
                                          <p:spTgt spid="3"/>
                                        </p:tgtEl>
                                      </p:cBhvr>
                                    </p:animEffect>
                                  </p:childTnLst>
                                </p:cTn>
                              </p:par>
                              <p:par>
                                <p:cTn id="22" presetID="6" presetClass="entr" presetSubtype="16" fill="hold" grpId="0" nodeType="withEffect">
                                  <p:stCondLst>
                                    <p:cond delay="0"/>
                                  </p:stCondLst>
                                  <p:childTnLst>
                                    <p:set>
                                      <p:cBhvr>
                                        <p:cTn id="23" dur="1" fill="hold">
                                          <p:stCondLst>
                                            <p:cond delay="0"/>
                                          </p:stCondLst>
                                        </p:cTn>
                                        <p:tgtEl>
                                          <p:spTgt spid="4"/>
                                        </p:tgtEl>
                                        <p:attrNameLst>
                                          <p:attrName>style.visibility</p:attrName>
                                        </p:attrNameLst>
                                      </p:cBhvr>
                                      <p:to>
                                        <p:strVal val="visible"/>
                                      </p:to>
                                    </p:set>
                                    <p:animEffect transition="in" filter="circle(in)">
                                      <p:cBhvr>
                                        <p:cTn id="24" dur="2000"/>
                                        <p:tgtEl>
                                          <p:spTgt spid="4"/>
                                        </p:tgtEl>
                                      </p:cBhvr>
                                    </p:animEffect>
                                  </p:childTnLst>
                                </p:cTn>
                              </p:par>
                              <p:par>
                                <p:cTn id="25" presetID="6" presetClass="entr" presetSubtype="16" fill="hold" grpId="0" nodeType="with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circle(in)">
                                      <p:cBhvr>
                                        <p:cTn id="27" dur="2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8" grpId="0"/>
      <p:bldP spid="6" grpId="0"/>
      <p:bldP spid="3" grpId="0" animBg="1"/>
      <p:bldP spid="9"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ectangle 20"/>
          <p:cNvSpPr/>
          <p:nvPr/>
        </p:nvSpPr>
        <p:spPr>
          <a:xfrm>
            <a:off x="2825568" y="1372460"/>
            <a:ext cx="3837910" cy="523220"/>
          </a:xfrm>
          <a:prstGeom prst="rect">
            <a:avLst/>
          </a:prstGeom>
        </p:spPr>
        <p:txBody>
          <a:bodyPr wrap="none">
            <a:spAutoFit/>
          </a:bodyPr>
          <a:lstStyle/>
          <a:p>
            <a:r>
              <a:rPr lang="en-US" sz="2800" b="1" dirty="0">
                <a:solidFill>
                  <a:srgbClr val="CC0066"/>
                </a:solidFill>
                <a:cs typeface="Times New Roman" charset="0"/>
              </a:rPr>
              <a:t>b. </a:t>
            </a:r>
            <a:r>
              <a:rPr lang="en-US" sz="2800" b="1" dirty="0" err="1">
                <a:solidFill>
                  <a:srgbClr val="CC0066"/>
                </a:solidFill>
                <a:cs typeface="Times New Roman" charset="0"/>
              </a:rPr>
              <a:t>Khái</a:t>
            </a:r>
            <a:r>
              <a:rPr lang="en-US" sz="2800" b="1" dirty="0">
                <a:solidFill>
                  <a:srgbClr val="CC0066"/>
                </a:solidFill>
                <a:cs typeface="Times New Roman" charset="0"/>
              </a:rPr>
              <a:t> </a:t>
            </a:r>
            <a:r>
              <a:rPr lang="en-US" sz="2800" b="1" dirty="0" err="1">
                <a:solidFill>
                  <a:srgbClr val="CC0066"/>
                </a:solidFill>
                <a:cs typeface="Times New Roman" charset="0"/>
              </a:rPr>
              <a:t>niệm</a:t>
            </a:r>
            <a:r>
              <a:rPr lang="en-US" sz="2800" b="1" dirty="0">
                <a:solidFill>
                  <a:srgbClr val="CC0066"/>
                </a:solidFill>
                <a:cs typeface="Times New Roman" charset="0"/>
              </a:rPr>
              <a:t> </a:t>
            </a:r>
            <a:r>
              <a:rPr lang="en-US" sz="2800" b="1" dirty="0" err="1">
                <a:solidFill>
                  <a:srgbClr val="CC0066"/>
                </a:solidFill>
                <a:cs typeface="Times New Roman" charset="0"/>
              </a:rPr>
              <a:t>triết</a:t>
            </a:r>
            <a:r>
              <a:rPr lang="en-US" sz="2800" b="1" dirty="0">
                <a:solidFill>
                  <a:srgbClr val="CC0066"/>
                </a:solidFill>
                <a:cs typeface="Times New Roman" charset="0"/>
              </a:rPr>
              <a:t> </a:t>
            </a:r>
            <a:r>
              <a:rPr lang="en-US" sz="2800" b="1" dirty="0" err="1">
                <a:solidFill>
                  <a:srgbClr val="CC0066"/>
                </a:solidFill>
                <a:cs typeface="Times New Roman" charset="0"/>
              </a:rPr>
              <a:t>học</a:t>
            </a:r>
            <a:endParaRPr lang="en-US" sz="2800" b="1" dirty="0">
              <a:solidFill>
                <a:srgbClr val="CC0066"/>
              </a:solidFill>
              <a:cs typeface="Times New Roman" charset="0"/>
            </a:endParaRPr>
          </a:p>
        </p:txBody>
      </p:sp>
      <p:grpSp>
        <p:nvGrpSpPr>
          <p:cNvPr id="85" name="Group 84"/>
          <p:cNvGrpSpPr/>
          <p:nvPr/>
        </p:nvGrpSpPr>
        <p:grpSpPr>
          <a:xfrm>
            <a:off x="2098396" y="2326567"/>
            <a:ext cx="5736252" cy="3810966"/>
            <a:chOff x="-424276" y="2237255"/>
            <a:chExt cx="5736252" cy="4558883"/>
          </a:xfrm>
        </p:grpSpPr>
        <p:grpSp>
          <p:nvGrpSpPr>
            <p:cNvPr id="86" name="Group 85"/>
            <p:cNvGrpSpPr/>
            <p:nvPr/>
          </p:nvGrpSpPr>
          <p:grpSpPr>
            <a:xfrm>
              <a:off x="2942102" y="5392291"/>
              <a:ext cx="2369874" cy="1403847"/>
              <a:chOff x="4808051" y="1842051"/>
              <a:chExt cx="2369874" cy="1403847"/>
            </a:xfrm>
          </p:grpSpPr>
          <p:sp>
            <p:nvSpPr>
              <p:cNvPr id="103" name="Freeform 17"/>
              <p:cNvSpPr>
                <a:spLocks/>
              </p:cNvSpPr>
              <p:nvPr/>
            </p:nvSpPr>
            <p:spPr bwMode="auto">
              <a:xfrm>
                <a:off x="4808051" y="2337526"/>
                <a:ext cx="1133501" cy="908371"/>
              </a:xfrm>
              <a:custGeom>
                <a:avLst/>
                <a:gdLst>
                  <a:gd name="T0" fmla="*/ 595 w 595"/>
                  <a:gd name="T1" fmla="*/ 671 h 671"/>
                  <a:gd name="T2" fmla="*/ 0 w 595"/>
                  <a:gd name="T3" fmla="*/ 328 h 671"/>
                  <a:gd name="T4" fmla="*/ 0 w 595"/>
                  <a:gd name="T5" fmla="*/ 0 h 671"/>
                  <a:gd name="T6" fmla="*/ 595 w 595"/>
                  <a:gd name="T7" fmla="*/ 343 h 671"/>
                  <a:gd name="T8" fmla="*/ 595 w 595"/>
                  <a:gd name="T9" fmla="*/ 671 h 671"/>
                </a:gdLst>
                <a:ahLst/>
                <a:cxnLst>
                  <a:cxn ang="0">
                    <a:pos x="T0" y="T1"/>
                  </a:cxn>
                  <a:cxn ang="0">
                    <a:pos x="T2" y="T3"/>
                  </a:cxn>
                  <a:cxn ang="0">
                    <a:pos x="T4" y="T5"/>
                  </a:cxn>
                  <a:cxn ang="0">
                    <a:pos x="T6" y="T7"/>
                  </a:cxn>
                  <a:cxn ang="0">
                    <a:pos x="T8" y="T9"/>
                  </a:cxn>
                </a:cxnLst>
                <a:rect l="0" t="0" r="r" b="b"/>
                <a:pathLst>
                  <a:path w="595" h="671">
                    <a:moveTo>
                      <a:pt x="595" y="671"/>
                    </a:moveTo>
                    <a:lnTo>
                      <a:pt x="0" y="328"/>
                    </a:lnTo>
                    <a:lnTo>
                      <a:pt x="0" y="0"/>
                    </a:lnTo>
                    <a:lnTo>
                      <a:pt x="595" y="343"/>
                    </a:lnTo>
                    <a:lnTo>
                      <a:pt x="595" y="671"/>
                    </a:lnTo>
                    <a:close/>
                  </a:path>
                </a:pathLst>
              </a:custGeom>
              <a:solidFill>
                <a:srgbClr val="996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en-US"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104" name="Freeform 18"/>
              <p:cNvSpPr>
                <a:spLocks/>
              </p:cNvSpPr>
              <p:nvPr/>
            </p:nvSpPr>
            <p:spPr bwMode="auto">
              <a:xfrm>
                <a:off x="4808051" y="1842051"/>
                <a:ext cx="2369874" cy="959814"/>
              </a:xfrm>
              <a:custGeom>
                <a:avLst/>
                <a:gdLst>
                  <a:gd name="T0" fmla="*/ 595 w 1244"/>
                  <a:gd name="T1" fmla="*/ 709 h 709"/>
                  <a:gd name="T2" fmla="*/ 0 w 1244"/>
                  <a:gd name="T3" fmla="*/ 366 h 709"/>
                  <a:gd name="T4" fmla="*/ 649 w 1244"/>
                  <a:gd name="T5" fmla="*/ 0 h 709"/>
                  <a:gd name="T6" fmla="*/ 1244 w 1244"/>
                  <a:gd name="T7" fmla="*/ 343 h 709"/>
                  <a:gd name="T8" fmla="*/ 595 w 1244"/>
                  <a:gd name="T9" fmla="*/ 709 h 709"/>
                </a:gdLst>
                <a:ahLst/>
                <a:cxnLst>
                  <a:cxn ang="0">
                    <a:pos x="T0" y="T1"/>
                  </a:cxn>
                  <a:cxn ang="0">
                    <a:pos x="T2" y="T3"/>
                  </a:cxn>
                  <a:cxn ang="0">
                    <a:pos x="T4" y="T5"/>
                  </a:cxn>
                  <a:cxn ang="0">
                    <a:pos x="T6" y="T7"/>
                  </a:cxn>
                  <a:cxn ang="0">
                    <a:pos x="T8" y="T9"/>
                  </a:cxn>
                </a:cxnLst>
                <a:rect l="0" t="0" r="r" b="b"/>
                <a:pathLst>
                  <a:path w="1244" h="709">
                    <a:moveTo>
                      <a:pt x="595" y="709"/>
                    </a:moveTo>
                    <a:lnTo>
                      <a:pt x="0" y="366"/>
                    </a:lnTo>
                    <a:lnTo>
                      <a:pt x="649" y="0"/>
                    </a:lnTo>
                    <a:lnTo>
                      <a:pt x="1244" y="343"/>
                    </a:lnTo>
                    <a:lnTo>
                      <a:pt x="595" y="709"/>
                    </a:lnTo>
                    <a:close/>
                  </a:path>
                </a:pathLst>
              </a:custGeom>
              <a:solidFill>
                <a:srgbClr val="996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en-US"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105" name="Freeform 19"/>
              <p:cNvSpPr>
                <a:spLocks/>
              </p:cNvSpPr>
              <p:nvPr/>
            </p:nvSpPr>
            <p:spPr bwMode="auto">
              <a:xfrm>
                <a:off x="5941552" y="2306390"/>
                <a:ext cx="1236373" cy="939508"/>
              </a:xfrm>
              <a:custGeom>
                <a:avLst/>
                <a:gdLst>
                  <a:gd name="T0" fmla="*/ 649 w 649"/>
                  <a:gd name="T1" fmla="*/ 0 h 694"/>
                  <a:gd name="T2" fmla="*/ 649 w 649"/>
                  <a:gd name="T3" fmla="*/ 328 h 694"/>
                  <a:gd name="T4" fmla="*/ 0 w 649"/>
                  <a:gd name="T5" fmla="*/ 694 h 694"/>
                  <a:gd name="T6" fmla="*/ 0 w 649"/>
                  <a:gd name="T7" fmla="*/ 366 h 694"/>
                  <a:gd name="T8" fmla="*/ 649 w 649"/>
                  <a:gd name="T9" fmla="*/ 0 h 694"/>
                </a:gdLst>
                <a:ahLst/>
                <a:cxnLst>
                  <a:cxn ang="0">
                    <a:pos x="T0" y="T1"/>
                  </a:cxn>
                  <a:cxn ang="0">
                    <a:pos x="T2" y="T3"/>
                  </a:cxn>
                  <a:cxn ang="0">
                    <a:pos x="T4" y="T5"/>
                  </a:cxn>
                  <a:cxn ang="0">
                    <a:pos x="T6" y="T7"/>
                  </a:cxn>
                  <a:cxn ang="0">
                    <a:pos x="T8" y="T9"/>
                  </a:cxn>
                </a:cxnLst>
                <a:rect l="0" t="0" r="r" b="b"/>
                <a:pathLst>
                  <a:path w="649" h="694">
                    <a:moveTo>
                      <a:pt x="649" y="0"/>
                    </a:moveTo>
                    <a:lnTo>
                      <a:pt x="649" y="328"/>
                    </a:lnTo>
                    <a:lnTo>
                      <a:pt x="0" y="694"/>
                    </a:lnTo>
                    <a:lnTo>
                      <a:pt x="0" y="366"/>
                    </a:lnTo>
                    <a:lnTo>
                      <a:pt x="649" y="0"/>
                    </a:lnTo>
                    <a:close/>
                  </a:path>
                </a:pathLst>
              </a:custGeom>
              <a:solidFill>
                <a:srgbClr val="996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en-US"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grpSp>
        <p:grpSp>
          <p:nvGrpSpPr>
            <p:cNvPr id="87" name="Group 86"/>
            <p:cNvGrpSpPr/>
            <p:nvPr/>
          </p:nvGrpSpPr>
          <p:grpSpPr>
            <a:xfrm>
              <a:off x="2135657" y="4604464"/>
              <a:ext cx="2369874" cy="1403846"/>
              <a:chOff x="4808051" y="2647537"/>
              <a:chExt cx="2369874" cy="1403846"/>
            </a:xfrm>
          </p:grpSpPr>
          <p:sp>
            <p:nvSpPr>
              <p:cNvPr id="100" name="Freeform 14"/>
              <p:cNvSpPr>
                <a:spLocks/>
              </p:cNvSpPr>
              <p:nvPr/>
            </p:nvSpPr>
            <p:spPr bwMode="auto">
              <a:xfrm>
                <a:off x="4808051" y="3143012"/>
                <a:ext cx="1133501" cy="908371"/>
              </a:xfrm>
              <a:custGeom>
                <a:avLst/>
                <a:gdLst>
                  <a:gd name="T0" fmla="*/ 595 w 595"/>
                  <a:gd name="T1" fmla="*/ 671 h 671"/>
                  <a:gd name="T2" fmla="*/ 0 w 595"/>
                  <a:gd name="T3" fmla="*/ 328 h 671"/>
                  <a:gd name="T4" fmla="*/ 0 w 595"/>
                  <a:gd name="T5" fmla="*/ 0 h 671"/>
                  <a:gd name="T6" fmla="*/ 595 w 595"/>
                  <a:gd name="T7" fmla="*/ 343 h 671"/>
                  <a:gd name="T8" fmla="*/ 595 w 595"/>
                  <a:gd name="T9" fmla="*/ 671 h 671"/>
                </a:gdLst>
                <a:ahLst/>
                <a:cxnLst>
                  <a:cxn ang="0">
                    <a:pos x="T0" y="T1"/>
                  </a:cxn>
                  <a:cxn ang="0">
                    <a:pos x="T2" y="T3"/>
                  </a:cxn>
                  <a:cxn ang="0">
                    <a:pos x="T4" y="T5"/>
                  </a:cxn>
                  <a:cxn ang="0">
                    <a:pos x="T6" y="T7"/>
                  </a:cxn>
                  <a:cxn ang="0">
                    <a:pos x="T8" y="T9"/>
                  </a:cxn>
                </a:cxnLst>
                <a:rect l="0" t="0" r="r" b="b"/>
                <a:pathLst>
                  <a:path w="595" h="671">
                    <a:moveTo>
                      <a:pt x="595" y="671"/>
                    </a:moveTo>
                    <a:lnTo>
                      <a:pt x="0" y="328"/>
                    </a:lnTo>
                    <a:lnTo>
                      <a:pt x="0" y="0"/>
                    </a:lnTo>
                    <a:lnTo>
                      <a:pt x="595" y="343"/>
                    </a:lnTo>
                    <a:lnTo>
                      <a:pt x="595" y="6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en-US"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101" name="Freeform 15"/>
              <p:cNvSpPr>
                <a:spLocks/>
              </p:cNvSpPr>
              <p:nvPr/>
            </p:nvSpPr>
            <p:spPr bwMode="auto">
              <a:xfrm>
                <a:off x="4808051" y="2647537"/>
                <a:ext cx="2369874" cy="959814"/>
              </a:xfrm>
              <a:custGeom>
                <a:avLst/>
                <a:gdLst>
                  <a:gd name="T0" fmla="*/ 595 w 1244"/>
                  <a:gd name="T1" fmla="*/ 709 h 709"/>
                  <a:gd name="T2" fmla="*/ 0 w 1244"/>
                  <a:gd name="T3" fmla="*/ 366 h 709"/>
                  <a:gd name="T4" fmla="*/ 649 w 1244"/>
                  <a:gd name="T5" fmla="*/ 0 h 709"/>
                  <a:gd name="T6" fmla="*/ 1244 w 1244"/>
                  <a:gd name="T7" fmla="*/ 343 h 709"/>
                  <a:gd name="T8" fmla="*/ 595 w 1244"/>
                  <a:gd name="T9" fmla="*/ 709 h 709"/>
                </a:gdLst>
                <a:ahLst/>
                <a:cxnLst>
                  <a:cxn ang="0">
                    <a:pos x="T0" y="T1"/>
                  </a:cxn>
                  <a:cxn ang="0">
                    <a:pos x="T2" y="T3"/>
                  </a:cxn>
                  <a:cxn ang="0">
                    <a:pos x="T4" y="T5"/>
                  </a:cxn>
                  <a:cxn ang="0">
                    <a:pos x="T6" y="T7"/>
                  </a:cxn>
                  <a:cxn ang="0">
                    <a:pos x="T8" y="T9"/>
                  </a:cxn>
                </a:cxnLst>
                <a:rect l="0" t="0" r="r" b="b"/>
                <a:pathLst>
                  <a:path w="1244" h="709">
                    <a:moveTo>
                      <a:pt x="595" y="709"/>
                    </a:moveTo>
                    <a:lnTo>
                      <a:pt x="0" y="366"/>
                    </a:lnTo>
                    <a:lnTo>
                      <a:pt x="649" y="0"/>
                    </a:lnTo>
                    <a:lnTo>
                      <a:pt x="1244" y="343"/>
                    </a:lnTo>
                    <a:lnTo>
                      <a:pt x="595" y="70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en-US"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102" name="Freeform 16"/>
              <p:cNvSpPr>
                <a:spLocks/>
              </p:cNvSpPr>
              <p:nvPr/>
            </p:nvSpPr>
            <p:spPr bwMode="auto">
              <a:xfrm>
                <a:off x="5941552" y="3111875"/>
                <a:ext cx="1236373" cy="939508"/>
              </a:xfrm>
              <a:custGeom>
                <a:avLst/>
                <a:gdLst>
                  <a:gd name="T0" fmla="*/ 649 w 649"/>
                  <a:gd name="T1" fmla="*/ 0 h 694"/>
                  <a:gd name="T2" fmla="*/ 649 w 649"/>
                  <a:gd name="T3" fmla="*/ 328 h 694"/>
                  <a:gd name="T4" fmla="*/ 0 w 649"/>
                  <a:gd name="T5" fmla="*/ 694 h 694"/>
                  <a:gd name="T6" fmla="*/ 0 w 649"/>
                  <a:gd name="T7" fmla="*/ 366 h 694"/>
                  <a:gd name="T8" fmla="*/ 649 w 649"/>
                  <a:gd name="T9" fmla="*/ 0 h 694"/>
                </a:gdLst>
                <a:ahLst/>
                <a:cxnLst>
                  <a:cxn ang="0">
                    <a:pos x="T0" y="T1"/>
                  </a:cxn>
                  <a:cxn ang="0">
                    <a:pos x="T2" y="T3"/>
                  </a:cxn>
                  <a:cxn ang="0">
                    <a:pos x="T4" y="T5"/>
                  </a:cxn>
                  <a:cxn ang="0">
                    <a:pos x="T6" y="T7"/>
                  </a:cxn>
                  <a:cxn ang="0">
                    <a:pos x="T8" y="T9"/>
                  </a:cxn>
                </a:cxnLst>
                <a:rect l="0" t="0" r="r" b="b"/>
                <a:pathLst>
                  <a:path w="649" h="694">
                    <a:moveTo>
                      <a:pt x="649" y="0"/>
                    </a:moveTo>
                    <a:lnTo>
                      <a:pt x="649" y="328"/>
                    </a:lnTo>
                    <a:lnTo>
                      <a:pt x="0" y="694"/>
                    </a:lnTo>
                    <a:lnTo>
                      <a:pt x="0" y="366"/>
                    </a:lnTo>
                    <a:lnTo>
                      <a:pt x="64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en-US"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grpSp>
        <p:grpSp>
          <p:nvGrpSpPr>
            <p:cNvPr id="88" name="Group 87"/>
            <p:cNvGrpSpPr/>
            <p:nvPr/>
          </p:nvGrpSpPr>
          <p:grpSpPr>
            <a:xfrm>
              <a:off x="1231135" y="3781832"/>
              <a:ext cx="2369874" cy="1403847"/>
              <a:chOff x="4808051" y="3515295"/>
              <a:chExt cx="2369874" cy="1403847"/>
            </a:xfrm>
          </p:grpSpPr>
          <p:sp>
            <p:nvSpPr>
              <p:cNvPr id="97" name="Freeform 11"/>
              <p:cNvSpPr>
                <a:spLocks/>
              </p:cNvSpPr>
              <p:nvPr/>
            </p:nvSpPr>
            <p:spPr bwMode="auto">
              <a:xfrm>
                <a:off x="4808051" y="4010770"/>
                <a:ext cx="1133501" cy="908371"/>
              </a:xfrm>
              <a:custGeom>
                <a:avLst/>
                <a:gdLst>
                  <a:gd name="T0" fmla="*/ 595 w 595"/>
                  <a:gd name="T1" fmla="*/ 671 h 671"/>
                  <a:gd name="T2" fmla="*/ 0 w 595"/>
                  <a:gd name="T3" fmla="*/ 328 h 671"/>
                  <a:gd name="T4" fmla="*/ 0 w 595"/>
                  <a:gd name="T5" fmla="*/ 0 h 671"/>
                  <a:gd name="T6" fmla="*/ 595 w 595"/>
                  <a:gd name="T7" fmla="*/ 343 h 671"/>
                  <a:gd name="T8" fmla="*/ 595 w 595"/>
                  <a:gd name="T9" fmla="*/ 671 h 671"/>
                </a:gdLst>
                <a:ahLst/>
                <a:cxnLst>
                  <a:cxn ang="0">
                    <a:pos x="T0" y="T1"/>
                  </a:cxn>
                  <a:cxn ang="0">
                    <a:pos x="T2" y="T3"/>
                  </a:cxn>
                  <a:cxn ang="0">
                    <a:pos x="T4" y="T5"/>
                  </a:cxn>
                  <a:cxn ang="0">
                    <a:pos x="T6" y="T7"/>
                  </a:cxn>
                  <a:cxn ang="0">
                    <a:pos x="T8" y="T9"/>
                  </a:cxn>
                </a:cxnLst>
                <a:rect l="0" t="0" r="r" b="b"/>
                <a:pathLst>
                  <a:path w="595" h="671">
                    <a:moveTo>
                      <a:pt x="595" y="671"/>
                    </a:moveTo>
                    <a:lnTo>
                      <a:pt x="0" y="328"/>
                    </a:lnTo>
                    <a:lnTo>
                      <a:pt x="0" y="0"/>
                    </a:lnTo>
                    <a:lnTo>
                      <a:pt x="595" y="343"/>
                    </a:lnTo>
                    <a:lnTo>
                      <a:pt x="595" y="671"/>
                    </a:lnTo>
                    <a:close/>
                  </a:path>
                </a:pathLst>
              </a:custGeom>
              <a:solidFill>
                <a:srgbClr val="0033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en-US"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98" name="Freeform 12"/>
              <p:cNvSpPr>
                <a:spLocks/>
              </p:cNvSpPr>
              <p:nvPr/>
            </p:nvSpPr>
            <p:spPr bwMode="auto">
              <a:xfrm>
                <a:off x="4808051" y="3515295"/>
                <a:ext cx="2369874" cy="959814"/>
              </a:xfrm>
              <a:custGeom>
                <a:avLst/>
                <a:gdLst>
                  <a:gd name="T0" fmla="*/ 595 w 1244"/>
                  <a:gd name="T1" fmla="*/ 709 h 709"/>
                  <a:gd name="T2" fmla="*/ 0 w 1244"/>
                  <a:gd name="T3" fmla="*/ 366 h 709"/>
                  <a:gd name="T4" fmla="*/ 649 w 1244"/>
                  <a:gd name="T5" fmla="*/ 0 h 709"/>
                  <a:gd name="T6" fmla="*/ 1244 w 1244"/>
                  <a:gd name="T7" fmla="*/ 343 h 709"/>
                  <a:gd name="T8" fmla="*/ 595 w 1244"/>
                  <a:gd name="T9" fmla="*/ 709 h 709"/>
                </a:gdLst>
                <a:ahLst/>
                <a:cxnLst>
                  <a:cxn ang="0">
                    <a:pos x="T0" y="T1"/>
                  </a:cxn>
                  <a:cxn ang="0">
                    <a:pos x="T2" y="T3"/>
                  </a:cxn>
                  <a:cxn ang="0">
                    <a:pos x="T4" y="T5"/>
                  </a:cxn>
                  <a:cxn ang="0">
                    <a:pos x="T6" y="T7"/>
                  </a:cxn>
                  <a:cxn ang="0">
                    <a:pos x="T8" y="T9"/>
                  </a:cxn>
                </a:cxnLst>
                <a:rect l="0" t="0" r="r" b="b"/>
                <a:pathLst>
                  <a:path w="1244" h="709">
                    <a:moveTo>
                      <a:pt x="595" y="709"/>
                    </a:moveTo>
                    <a:lnTo>
                      <a:pt x="0" y="366"/>
                    </a:lnTo>
                    <a:lnTo>
                      <a:pt x="649" y="0"/>
                    </a:lnTo>
                    <a:lnTo>
                      <a:pt x="1244" y="343"/>
                    </a:lnTo>
                    <a:lnTo>
                      <a:pt x="595" y="709"/>
                    </a:lnTo>
                    <a:close/>
                  </a:path>
                </a:pathLst>
              </a:custGeom>
              <a:solidFill>
                <a:srgbClr val="0033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en-US"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99" name="Freeform 13"/>
              <p:cNvSpPr>
                <a:spLocks/>
              </p:cNvSpPr>
              <p:nvPr/>
            </p:nvSpPr>
            <p:spPr bwMode="auto">
              <a:xfrm>
                <a:off x="5941552" y="3979634"/>
                <a:ext cx="1236373" cy="939508"/>
              </a:xfrm>
              <a:custGeom>
                <a:avLst/>
                <a:gdLst>
                  <a:gd name="T0" fmla="*/ 649 w 649"/>
                  <a:gd name="T1" fmla="*/ 0 h 694"/>
                  <a:gd name="T2" fmla="*/ 649 w 649"/>
                  <a:gd name="T3" fmla="*/ 328 h 694"/>
                  <a:gd name="T4" fmla="*/ 0 w 649"/>
                  <a:gd name="T5" fmla="*/ 694 h 694"/>
                  <a:gd name="T6" fmla="*/ 0 w 649"/>
                  <a:gd name="T7" fmla="*/ 366 h 694"/>
                  <a:gd name="T8" fmla="*/ 649 w 649"/>
                  <a:gd name="T9" fmla="*/ 0 h 694"/>
                </a:gdLst>
                <a:ahLst/>
                <a:cxnLst>
                  <a:cxn ang="0">
                    <a:pos x="T0" y="T1"/>
                  </a:cxn>
                  <a:cxn ang="0">
                    <a:pos x="T2" y="T3"/>
                  </a:cxn>
                  <a:cxn ang="0">
                    <a:pos x="T4" y="T5"/>
                  </a:cxn>
                  <a:cxn ang="0">
                    <a:pos x="T6" y="T7"/>
                  </a:cxn>
                  <a:cxn ang="0">
                    <a:pos x="T8" y="T9"/>
                  </a:cxn>
                </a:cxnLst>
                <a:rect l="0" t="0" r="r" b="b"/>
                <a:pathLst>
                  <a:path w="649" h="694">
                    <a:moveTo>
                      <a:pt x="649" y="0"/>
                    </a:moveTo>
                    <a:lnTo>
                      <a:pt x="649" y="328"/>
                    </a:lnTo>
                    <a:lnTo>
                      <a:pt x="0" y="694"/>
                    </a:lnTo>
                    <a:lnTo>
                      <a:pt x="0" y="366"/>
                    </a:lnTo>
                    <a:lnTo>
                      <a:pt x="649" y="0"/>
                    </a:lnTo>
                    <a:close/>
                  </a:path>
                </a:pathLst>
              </a:custGeom>
              <a:solidFill>
                <a:srgbClr val="0033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en-US"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grpSp>
        <p:grpSp>
          <p:nvGrpSpPr>
            <p:cNvPr id="89" name="Group 88"/>
            <p:cNvGrpSpPr/>
            <p:nvPr/>
          </p:nvGrpSpPr>
          <p:grpSpPr>
            <a:xfrm>
              <a:off x="424311" y="2992652"/>
              <a:ext cx="2369874" cy="1405200"/>
              <a:chOff x="4808051" y="4299121"/>
              <a:chExt cx="2369874" cy="1405200"/>
            </a:xfrm>
          </p:grpSpPr>
          <p:sp>
            <p:nvSpPr>
              <p:cNvPr id="94" name="Freeform 8"/>
              <p:cNvSpPr>
                <a:spLocks/>
              </p:cNvSpPr>
              <p:nvPr/>
            </p:nvSpPr>
            <p:spPr bwMode="auto">
              <a:xfrm>
                <a:off x="4808051" y="4795950"/>
                <a:ext cx="1133501" cy="908371"/>
              </a:xfrm>
              <a:custGeom>
                <a:avLst/>
                <a:gdLst>
                  <a:gd name="T0" fmla="*/ 595 w 595"/>
                  <a:gd name="T1" fmla="*/ 671 h 671"/>
                  <a:gd name="T2" fmla="*/ 0 w 595"/>
                  <a:gd name="T3" fmla="*/ 328 h 671"/>
                  <a:gd name="T4" fmla="*/ 0 w 595"/>
                  <a:gd name="T5" fmla="*/ 0 h 671"/>
                  <a:gd name="T6" fmla="*/ 595 w 595"/>
                  <a:gd name="T7" fmla="*/ 343 h 671"/>
                  <a:gd name="T8" fmla="*/ 595 w 595"/>
                  <a:gd name="T9" fmla="*/ 671 h 671"/>
                </a:gdLst>
                <a:ahLst/>
                <a:cxnLst>
                  <a:cxn ang="0">
                    <a:pos x="T0" y="T1"/>
                  </a:cxn>
                  <a:cxn ang="0">
                    <a:pos x="T2" y="T3"/>
                  </a:cxn>
                  <a:cxn ang="0">
                    <a:pos x="T4" y="T5"/>
                  </a:cxn>
                  <a:cxn ang="0">
                    <a:pos x="T6" y="T7"/>
                  </a:cxn>
                  <a:cxn ang="0">
                    <a:pos x="T8" y="T9"/>
                  </a:cxn>
                </a:cxnLst>
                <a:rect l="0" t="0" r="r" b="b"/>
                <a:pathLst>
                  <a:path w="595" h="671">
                    <a:moveTo>
                      <a:pt x="595" y="671"/>
                    </a:moveTo>
                    <a:lnTo>
                      <a:pt x="0" y="328"/>
                    </a:lnTo>
                    <a:lnTo>
                      <a:pt x="0" y="0"/>
                    </a:lnTo>
                    <a:lnTo>
                      <a:pt x="595" y="343"/>
                    </a:lnTo>
                    <a:lnTo>
                      <a:pt x="595" y="671"/>
                    </a:lnTo>
                    <a:close/>
                  </a:path>
                </a:pathLst>
              </a:custGeom>
              <a:solidFill>
                <a:srgbClr val="9900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en-US"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95" name="Freeform 9"/>
              <p:cNvSpPr>
                <a:spLocks/>
              </p:cNvSpPr>
              <p:nvPr/>
            </p:nvSpPr>
            <p:spPr bwMode="auto">
              <a:xfrm>
                <a:off x="4808051" y="4299121"/>
                <a:ext cx="2369874" cy="961168"/>
              </a:xfrm>
              <a:custGeom>
                <a:avLst/>
                <a:gdLst>
                  <a:gd name="T0" fmla="*/ 595 w 1244"/>
                  <a:gd name="T1" fmla="*/ 710 h 710"/>
                  <a:gd name="T2" fmla="*/ 0 w 1244"/>
                  <a:gd name="T3" fmla="*/ 367 h 710"/>
                  <a:gd name="T4" fmla="*/ 649 w 1244"/>
                  <a:gd name="T5" fmla="*/ 0 h 710"/>
                  <a:gd name="T6" fmla="*/ 1244 w 1244"/>
                  <a:gd name="T7" fmla="*/ 344 h 710"/>
                  <a:gd name="T8" fmla="*/ 595 w 1244"/>
                  <a:gd name="T9" fmla="*/ 710 h 710"/>
                </a:gdLst>
                <a:ahLst/>
                <a:cxnLst>
                  <a:cxn ang="0">
                    <a:pos x="T0" y="T1"/>
                  </a:cxn>
                  <a:cxn ang="0">
                    <a:pos x="T2" y="T3"/>
                  </a:cxn>
                  <a:cxn ang="0">
                    <a:pos x="T4" y="T5"/>
                  </a:cxn>
                  <a:cxn ang="0">
                    <a:pos x="T6" y="T7"/>
                  </a:cxn>
                  <a:cxn ang="0">
                    <a:pos x="T8" y="T9"/>
                  </a:cxn>
                </a:cxnLst>
                <a:rect l="0" t="0" r="r" b="b"/>
                <a:pathLst>
                  <a:path w="1244" h="710">
                    <a:moveTo>
                      <a:pt x="595" y="710"/>
                    </a:moveTo>
                    <a:lnTo>
                      <a:pt x="0" y="367"/>
                    </a:lnTo>
                    <a:lnTo>
                      <a:pt x="649" y="0"/>
                    </a:lnTo>
                    <a:lnTo>
                      <a:pt x="1244" y="344"/>
                    </a:lnTo>
                    <a:lnTo>
                      <a:pt x="595" y="710"/>
                    </a:lnTo>
                    <a:close/>
                  </a:path>
                </a:pathLst>
              </a:custGeom>
              <a:solidFill>
                <a:srgbClr val="9900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en-US"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96" name="Freeform 10"/>
              <p:cNvSpPr>
                <a:spLocks/>
              </p:cNvSpPr>
              <p:nvPr/>
            </p:nvSpPr>
            <p:spPr bwMode="auto">
              <a:xfrm>
                <a:off x="5941552" y="4764813"/>
                <a:ext cx="1236373" cy="939508"/>
              </a:xfrm>
              <a:custGeom>
                <a:avLst/>
                <a:gdLst>
                  <a:gd name="T0" fmla="*/ 649 w 649"/>
                  <a:gd name="T1" fmla="*/ 0 h 694"/>
                  <a:gd name="T2" fmla="*/ 649 w 649"/>
                  <a:gd name="T3" fmla="*/ 328 h 694"/>
                  <a:gd name="T4" fmla="*/ 0 w 649"/>
                  <a:gd name="T5" fmla="*/ 694 h 694"/>
                  <a:gd name="T6" fmla="*/ 0 w 649"/>
                  <a:gd name="T7" fmla="*/ 366 h 694"/>
                  <a:gd name="T8" fmla="*/ 649 w 649"/>
                  <a:gd name="T9" fmla="*/ 0 h 694"/>
                </a:gdLst>
                <a:ahLst/>
                <a:cxnLst>
                  <a:cxn ang="0">
                    <a:pos x="T0" y="T1"/>
                  </a:cxn>
                  <a:cxn ang="0">
                    <a:pos x="T2" y="T3"/>
                  </a:cxn>
                  <a:cxn ang="0">
                    <a:pos x="T4" y="T5"/>
                  </a:cxn>
                  <a:cxn ang="0">
                    <a:pos x="T6" y="T7"/>
                  </a:cxn>
                  <a:cxn ang="0">
                    <a:pos x="T8" y="T9"/>
                  </a:cxn>
                </a:cxnLst>
                <a:rect l="0" t="0" r="r" b="b"/>
                <a:pathLst>
                  <a:path w="649" h="694">
                    <a:moveTo>
                      <a:pt x="649" y="0"/>
                    </a:moveTo>
                    <a:lnTo>
                      <a:pt x="649" y="328"/>
                    </a:lnTo>
                    <a:lnTo>
                      <a:pt x="0" y="694"/>
                    </a:lnTo>
                    <a:lnTo>
                      <a:pt x="0" y="366"/>
                    </a:lnTo>
                    <a:lnTo>
                      <a:pt x="649" y="0"/>
                    </a:lnTo>
                    <a:close/>
                  </a:path>
                </a:pathLst>
              </a:custGeom>
              <a:solidFill>
                <a:srgbClr val="9900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en-US"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grpSp>
        <p:grpSp>
          <p:nvGrpSpPr>
            <p:cNvPr id="90" name="Group 89"/>
            <p:cNvGrpSpPr/>
            <p:nvPr/>
          </p:nvGrpSpPr>
          <p:grpSpPr>
            <a:xfrm>
              <a:off x="-424276" y="2237255"/>
              <a:ext cx="2411637" cy="1302642"/>
              <a:chOff x="4766288" y="5135743"/>
              <a:chExt cx="2411637" cy="1302642"/>
            </a:xfrm>
          </p:grpSpPr>
          <p:sp>
            <p:nvSpPr>
              <p:cNvPr id="91" name="Freeform 5"/>
              <p:cNvSpPr>
                <a:spLocks/>
              </p:cNvSpPr>
              <p:nvPr/>
            </p:nvSpPr>
            <p:spPr bwMode="auto">
              <a:xfrm>
                <a:off x="4766288" y="5567654"/>
                <a:ext cx="1157674" cy="870731"/>
              </a:xfrm>
              <a:custGeom>
                <a:avLst/>
                <a:gdLst>
                  <a:gd name="T0" fmla="*/ 595 w 595"/>
                  <a:gd name="T1" fmla="*/ 671 h 671"/>
                  <a:gd name="T2" fmla="*/ 0 w 595"/>
                  <a:gd name="T3" fmla="*/ 328 h 671"/>
                  <a:gd name="T4" fmla="*/ 0 w 595"/>
                  <a:gd name="T5" fmla="*/ 0 h 671"/>
                  <a:gd name="T6" fmla="*/ 595 w 595"/>
                  <a:gd name="T7" fmla="*/ 343 h 671"/>
                  <a:gd name="T8" fmla="*/ 595 w 595"/>
                  <a:gd name="T9" fmla="*/ 671 h 671"/>
                </a:gdLst>
                <a:ahLst/>
                <a:cxnLst>
                  <a:cxn ang="0">
                    <a:pos x="T0" y="T1"/>
                  </a:cxn>
                  <a:cxn ang="0">
                    <a:pos x="T2" y="T3"/>
                  </a:cxn>
                  <a:cxn ang="0">
                    <a:pos x="T4" y="T5"/>
                  </a:cxn>
                  <a:cxn ang="0">
                    <a:pos x="T6" y="T7"/>
                  </a:cxn>
                  <a:cxn ang="0">
                    <a:pos x="T8" y="T9"/>
                  </a:cxn>
                </a:cxnLst>
                <a:rect l="0" t="0" r="r" b="b"/>
                <a:pathLst>
                  <a:path w="595" h="671">
                    <a:moveTo>
                      <a:pt x="595" y="671"/>
                    </a:moveTo>
                    <a:lnTo>
                      <a:pt x="0" y="328"/>
                    </a:lnTo>
                    <a:lnTo>
                      <a:pt x="0" y="0"/>
                    </a:lnTo>
                    <a:lnTo>
                      <a:pt x="595" y="343"/>
                    </a:lnTo>
                    <a:lnTo>
                      <a:pt x="595" y="671"/>
                    </a:lnTo>
                    <a:close/>
                  </a:path>
                </a:pathLst>
              </a:custGeom>
              <a:solidFill>
                <a:srgbClr val="FF00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en-US"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92" name="Freeform 6"/>
              <p:cNvSpPr>
                <a:spLocks/>
              </p:cNvSpPr>
              <p:nvPr/>
            </p:nvSpPr>
            <p:spPr bwMode="auto">
              <a:xfrm>
                <a:off x="4792906" y="5135743"/>
                <a:ext cx="2385019" cy="961167"/>
              </a:xfrm>
              <a:custGeom>
                <a:avLst/>
                <a:gdLst>
                  <a:gd name="T0" fmla="*/ 595 w 1244"/>
                  <a:gd name="T1" fmla="*/ 710 h 710"/>
                  <a:gd name="T2" fmla="*/ 0 w 1244"/>
                  <a:gd name="T3" fmla="*/ 367 h 710"/>
                  <a:gd name="T4" fmla="*/ 649 w 1244"/>
                  <a:gd name="T5" fmla="*/ 0 h 710"/>
                  <a:gd name="T6" fmla="*/ 1244 w 1244"/>
                  <a:gd name="T7" fmla="*/ 344 h 710"/>
                  <a:gd name="T8" fmla="*/ 595 w 1244"/>
                  <a:gd name="T9" fmla="*/ 710 h 710"/>
                </a:gdLst>
                <a:ahLst/>
                <a:cxnLst>
                  <a:cxn ang="0">
                    <a:pos x="T0" y="T1"/>
                  </a:cxn>
                  <a:cxn ang="0">
                    <a:pos x="T2" y="T3"/>
                  </a:cxn>
                  <a:cxn ang="0">
                    <a:pos x="T4" y="T5"/>
                  </a:cxn>
                  <a:cxn ang="0">
                    <a:pos x="T6" y="T7"/>
                  </a:cxn>
                  <a:cxn ang="0">
                    <a:pos x="T8" y="T9"/>
                  </a:cxn>
                </a:cxnLst>
                <a:rect l="0" t="0" r="r" b="b"/>
                <a:pathLst>
                  <a:path w="1244" h="710">
                    <a:moveTo>
                      <a:pt x="595" y="710"/>
                    </a:moveTo>
                    <a:lnTo>
                      <a:pt x="0" y="367"/>
                    </a:lnTo>
                    <a:lnTo>
                      <a:pt x="649" y="0"/>
                    </a:lnTo>
                    <a:lnTo>
                      <a:pt x="1244" y="344"/>
                    </a:lnTo>
                    <a:lnTo>
                      <a:pt x="595" y="710"/>
                    </a:lnTo>
                    <a:close/>
                  </a:path>
                </a:pathLst>
              </a:custGeom>
              <a:solidFill>
                <a:srgbClr val="FF00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en-US"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93" name="Freeform 7"/>
              <p:cNvSpPr>
                <a:spLocks/>
              </p:cNvSpPr>
              <p:nvPr/>
            </p:nvSpPr>
            <p:spPr bwMode="auto">
              <a:xfrm>
                <a:off x="5941552" y="5601435"/>
                <a:ext cx="1236373" cy="765528"/>
              </a:xfrm>
              <a:custGeom>
                <a:avLst/>
                <a:gdLst>
                  <a:gd name="T0" fmla="*/ 649 w 649"/>
                  <a:gd name="T1" fmla="*/ 0 h 694"/>
                  <a:gd name="T2" fmla="*/ 649 w 649"/>
                  <a:gd name="T3" fmla="*/ 328 h 694"/>
                  <a:gd name="T4" fmla="*/ 0 w 649"/>
                  <a:gd name="T5" fmla="*/ 694 h 694"/>
                  <a:gd name="T6" fmla="*/ 0 w 649"/>
                  <a:gd name="T7" fmla="*/ 366 h 694"/>
                  <a:gd name="T8" fmla="*/ 649 w 649"/>
                  <a:gd name="T9" fmla="*/ 0 h 694"/>
                </a:gdLst>
                <a:ahLst/>
                <a:cxnLst>
                  <a:cxn ang="0">
                    <a:pos x="T0" y="T1"/>
                  </a:cxn>
                  <a:cxn ang="0">
                    <a:pos x="T2" y="T3"/>
                  </a:cxn>
                  <a:cxn ang="0">
                    <a:pos x="T4" y="T5"/>
                  </a:cxn>
                  <a:cxn ang="0">
                    <a:pos x="T6" y="T7"/>
                  </a:cxn>
                  <a:cxn ang="0">
                    <a:pos x="T8" y="T9"/>
                  </a:cxn>
                </a:cxnLst>
                <a:rect l="0" t="0" r="r" b="b"/>
                <a:pathLst>
                  <a:path w="649" h="694">
                    <a:moveTo>
                      <a:pt x="649" y="0"/>
                    </a:moveTo>
                    <a:lnTo>
                      <a:pt x="649" y="328"/>
                    </a:lnTo>
                    <a:lnTo>
                      <a:pt x="0" y="694"/>
                    </a:lnTo>
                    <a:lnTo>
                      <a:pt x="0" y="366"/>
                    </a:lnTo>
                    <a:lnTo>
                      <a:pt x="649" y="0"/>
                    </a:lnTo>
                    <a:close/>
                  </a:path>
                </a:pathLst>
              </a:custGeom>
              <a:solidFill>
                <a:srgbClr val="FF00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en-US"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grpSp>
      </p:grpSp>
      <p:grpSp>
        <p:nvGrpSpPr>
          <p:cNvPr id="106" name="Group 105"/>
          <p:cNvGrpSpPr/>
          <p:nvPr/>
        </p:nvGrpSpPr>
        <p:grpSpPr>
          <a:xfrm>
            <a:off x="4690073" y="2879479"/>
            <a:ext cx="363513" cy="384974"/>
            <a:chOff x="1272291" y="1504950"/>
            <a:chExt cx="363513" cy="384974"/>
          </a:xfrm>
        </p:grpSpPr>
        <p:cxnSp>
          <p:nvCxnSpPr>
            <p:cNvPr id="107" name="Straight Connector 106"/>
            <p:cNvCxnSpPr/>
            <p:nvPr/>
          </p:nvCxnSpPr>
          <p:spPr>
            <a:xfrm flipV="1">
              <a:off x="1272291" y="1504951"/>
              <a:ext cx="102223" cy="384973"/>
            </a:xfrm>
            <a:prstGeom prst="line">
              <a:avLst/>
            </a:prstGeom>
            <a:ln>
              <a:solidFill>
                <a:schemeClr val="tx1">
                  <a:lumMod val="40000"/>
                  <a:lumOff val="6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1374514" y="1504950"/>
              <a:ext cx="261290" cy="0"/>
            </a:xfrm>
            <a:prstGeom prst="line">
              <a:avLst/>
            </a:prstGeom>
            <a:ln>
              <a:solidFill>
                <a:schemeClr val="tx1">
                  <a:lumMod val="40000"/>
                  <a:lumOff val="60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grpSp>
        <p:nvGrpSpPr>
          <p:cNvPr id="109" name="Group 108"/>
          <p:cNvGrpSpPr/>
          <p:nvPr/>
        </p:nvGrpSpPr>
        <p:grpSpPr>
          <a:xfrm>
            <a:off x="3768407" y="2182867"/>
            <a:ext cx="363513" cy="384974"/>
            <a:chOff x="1272291" y="1504950"/>
            <a:chExt cx="363513" cy="384974"/>
          </a:xfrm>
        </p:grpSpPr>
        <p:cxnSp>
          <p:nvCxnSpPr>
            <p:cNvPr id="110" name="Straight Connector 109"/>
            <p:cNvCxnSpPr/>
            <p:nvPr/>
          </p:nvCxnSpPr>
          <p:spPr>
            <a:xfrm flipV="1">
              <a:off x="1272291" y="1504951"/>
              <a:ext cx="102223" cy="384973"/>
            </a:xfrm>
            <a:prstGeom prst="line">
              <a:avLst/>
            </a:prstGeom>
            <a:ln>
              <a:solidFill>
                <a:schemeClr val="tx1">
                  <a:lumMod val="40000"/>
                  <a:lumOff val="6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a:off x="1374514" y="1504950"/>
              <a:ext cx="261290" cy="0"/>
            </a:xfrm>
            <a:prstGeom prst="line">
              <a:avLst/>
            </a:prstGeom>
            <a:ln>
              <a:solidFill>
                <a:schemeClr val="tx1">
                  <a:lumMod val="40000"/>
                  <a:lumOff val="60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grpSp>
        <p:nvGrpSpPr>
          <p:cNvPr id="112" name="Group 111"/>
          <p:cNvGrpSpPr/>
          <p:nvPr/>
        </p:nvGrpSpPr>
        <p:grpSpPr>
          <a:xfrm>
            <a:off x="5811061" y="3628968"/>
            <a:ext cx="363513" cy="384974"/>
            <a:chOff x="1272291" y="1504950"/>
            <a:chExt cx="363513" cy="384974"/>
          </a:xfrm>
        </p:grpSpPr>
        <p:cxnSp>
          <p:nvCxnSpPr>
            <p:cNvPr id="113" name="Straight Connector 112"/>
            <p:cNvCxnSpPr/>
            <p:nvPr/>
          </p:nvCxnSpPr>
          <p:spPr>
            <a:xfrm flipV="1">
              <a:off x="1272291" y="1504951"/>
              <a:ext cx="102223" cy="384973"/>
            </a:xfrm>
            <a:prstGeom prst="line">
              <a:avLst/>
            </a:prstGeom>
            <a:ln>
              <a:solidFill>
                <a:schemeClr val="tx1">
                  <a:lumMod val="40000"/>
                  <a:lumOff val="6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14" name="Straight Connector 113"/>
            <p:cNvCxnSpPr/>
            <p:nvPr/>
          </p:nvCxnSpPr>
          <p:spPr>
            <a:xfrm>
              <a:off x="1374514" y="1504950"/>
              <a:ext cx="261290" cy="0"/>
            </a:xfrm>
            <a:prstGeom prst="line">
              <a:avLst/>
            </a:prstGeom>
            <a:ln>
              <a:solidFill>
                <a:schemeClr val="tx1">
                  <a:lumMod val="40000"/>
                  <a:lumOff val="60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grpSp>
        <p:nvGrpSpPr>
          <p:cNvPr id="115" name="Group 114"/>
          <p:cNvGrpSpPr/>
          <p:nvPr/>
        </p:nvGrpSpPr>
        <p:grpSpPr>
          <a:xfrm>
            <a:off x="6631897" y="4332633"/>
            <a:ext cx="363513" cy="384974"/>
            <a:chOff x="1272291" y="1504950"/>
            <a:chExt cx="363513" cy="384974"/>
          </a:xfrm>
        </p:grpSpPr>
        <p:cxnSp>
          <p:nvCxnSpPr>
            <p:cNvPr id="116" name="Straight Connector 115"/>
            <p:cNvCxnSpPr/>
            <p:nvPr/>
          </p:nvCxnSpPr>
          <p:spPr>
            <a:xfrm flipV="1">
              <a:off x="1272291" y="1504951"/>
              <a:ext cx="102223" cy="384973"/>
            </a:xfrm>
            <a:prstGeom prst="line">
              <a:avLst/>
            </a:prstGeom>
            <a:ln>
              <a:solidFill>
                <a:schemeClr val="tx1">
                  <a:lumMod val="40000"/>
                  <a:lumOff val="6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1374514" y="1504950"/>
              <a:ext cx="261290" cy="0"/>
            </a:xfrm>
            <a:prstGeom prst="line">
              <a:avLst/>
            </a:prstGeom>
            <a:ln>
              <a:solidFill>
                <a:schemeClr val="tx1">
                  <a:lumMod val="40000"/>
                  <a:lumOff val="60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grpSp>
        <p:nvGrpSpPr>
          <p:cNvPr id="118" name="Group 117"/>
          <p:cNvGrpSpPr/>
          <p:nvPr/>
        </p:nvGrpSpPr>
        <p:grpSpPr>
          <a:xfrm>
            <a:off x="7531233" y="5075290"/>
            <a:ext cx="363513" cy="384974"/>
            <a:chOff x="1272291" y="1504950"/>
            <a:chExt cx="363513" cy="384974"/>
          </a:xfrm>
        </p:grpSpPr>
        <p:cxnSp>
          <p:nvCxnSpPr>
            <p:cNvPr id="119" name="Straight Connector 118"/>
            <p:cNvCxnSpPr/>
            <p:nvPr/>
          </p:nvCxnSpPr>
          <p:spPr>
            <a:xfrm flipV="1">
              <a:off x="1272291" y="1504951"/>
              <a:ext cx="102223" cy="384973"/>
            </a:xfrm>
            <a:prstGeom prst="line">
              <a:avLst/>
            </a:prstGeom>
            <a:ln>
              <a:solidFill>
                <a:schemeClr val="tx1">
                  <a:lumMod val="40000"/>
                  <a:lumOff val="6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1374514" y="1504950"/>
              <a:ext cx="261290" cy="0"/>
            </a:xfrm>
            <a:prstGeom prst="line">
              <a:avLst/>
            </a:prstGeom>
            <a:ln>
              <a:solidFill>
                <a:schemeClr val="tx1">
                  <a:lumMod val="40000"/>
                  <a:lumOff val="60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sp>
        <p:nvSpPr>
          <p:cNvPr id="122" name="Freeform 29"/>
          <p:cNvSpPr>
            <a:spLocks noEditPoints="1"/>
          </p:cNvSpPr>
          <p:nvPr/>
        </p:nvSpPr>
        <p:spPr bwMode="auto">
          <a:xfrm>
            <a:off x="4403577" y="2025343"/>
            <a:ext cx="681893" cy="481013"/>
          </a:xfrm>
          <a:custGeom>
            <a:avLst/>
            <a:gdLst>
              <a:gd name="T0" fmla="*/ 114 w 128"/>
              <a:gd name="T1" fmla="*/ 29 h 128"/>
              <a:gd name="T2" fmla="*/ 112 w 128"/>
              <a:gd name="T3" fmla="*/ 8 h 128"/>
              <a:gd name="T4" fmla="*/ 24 w 128"/>
              <a:gd name="T5" fmla="*/ 0 h 128"/>
              <a:gd name="T6" fmla="*/ 16 w 128"/>
              <a:gd name="T7" fmla="*/ 27 h 128"/>
              <a:gd name="T8" fmla="*/ 2 w 128"/>
              <a:gd name="T9" fmla="*/ 45 h 128"/>
              <a:gd name="T10" fmla="*/ 0 w 128"/>
              <a:gd name="T11" fmla="*/ 56 h 128"/>
              <a:gd name="T12" fmla="*/ 12 w 128"/>
              <a:gd name="T13" fmla="*/ 68 h 128"/>
              <a:gd name="T14" fmla="*/ 20 w 128"/>
              <a:gd name="T15" fmla="*/ 128 h 128"/>
              <a:gd name="T16" fmla="*/ 116 w 128"/>
              <a:gd name="T17" fmla="*/ 120 h 128"/>
              <a:gd name="T18" fmla="*/ 116 w 128"/>
              <a:gd name="T19" fmla="*/ 68 h 128"/>
              <a:gd name="T20" fmla="*/ 128 w 128"/>
              <a:gd name="T21" fmla="*/ 52 h 128"/>
              <a:gd name="T22" fmla="*/ 104 w 128"/>
              <a:gd name="T23" fmla="*/ 8 h 128"/>
              <a:gd name="T24" fmla="*/ 24 w 128"/>
              <a:gd name="T25" fmla="*/ 24 h 128"/>
              <a:gd name="T26" fmla="*/ 24 w 128"/>
              <a:gd name="T27" fmla="*/ 8 h 128"/>
              <a:gd name="T28" fmla="*/ 41 w 128"/>
              <a:gd name="T29" fmla="*/ 60 h 128"/>
              <a:gd name="T30" fmla="*/ 40 w 128"/>
              <a:gd name="T31" fmla="*/ 32 h 128"/>
              <a:gd name="T32" fmla="*/ 41 w 128"/>
              <a:gd name="T33" fmla="*/ 60 h 128"/>
              <a:gd name="T34" fmla="*/ 62 w 128"/>
              <a:gd name="T35" fmla="*/ 32 h 128"/>
              <a:gd name="T36" fmla="*/ 45 w 128"/>
              <a:gd name="T37" fmla="*/ 60 h 128"/>
              <a:gd name="T38" fmla="*/ 66 w 128"/>
              <a:gd name="T39" fmla="*/ 32 h 128"/>
              <a:gd name="T40" fmla="*/ 83 w 128"/>
              <a:gd name="T41" fmla="*/ 60 h 128"/>
              <a:gd name="T42" fmla="*/ 66 w 128"/>
              <a:gd name="T43" fmla="*/ 32 h 128"/>
              <a:gd name="T44" fmla="*/ 88 w 128"/>
              <a:gd name="T45" fmla="*/ 32 h 128"/>
              <a:gd name="T46" fmla="*/ 87 w 128"/>
              <a:gd name="T47" fmla="*/ 60 h 128"/>
              <a:gd name="T48" fmla="*/ 8 w 128"/>
              <a:gd name="T49" fmla="*/ 56 h 128"/>
              <a:gd name="T50" fmla="*/ 9 w 128"/>
              <a:gd name="T51" fmla="*/ 50 h 128"/>
              <a:gd name="T52" fmla="*/ 24 w 128"/>
              <a:gd name="T53" fmla="*/ 32 h 128"/>
              <a:gd name="T54" fmla="*/ 19 w 128"/>
              <a:gd name="T55" fmla="*/ 60 h 128"/>
              <a:gd name="T56" fmla="*/ 8 w 128"/>
              <a:gd name="T57" fmla="*/ 56 h 128"/>
              <a:gd name="T58" fmla="*/ 50 w 128"/>
              <a:gd name="T59" fmla="*/ 120 h 128"/>
              <a:gd name="T60" fmla="*/ 80 w 128"/>
              <a:gd name="T61" fmla="*/ 80 h 128"/>
              <a:gd name="T62" fmla="*/ 108 w 128"/>
              <a:gd name="T63" fmla="*/ 120 h 128"/>
              <a:gd name="T64" fmla="*/ 84 w 128"/>
              <a:gd name="T65" fmla="*/ 80 h 128"/>
              <a:gd name="T66" fmla="*/ 50 w 128"/>
              <a:gd name="T67" fmla="*/ 76 h 128"/>
              <a:gd name="T68" fmla="*/ 46 w 128"/>
              <a:gd name="T69" fmla="*/ 120 h 128"/>
              <a:gd name="T70" fmla="*/ 20 w 128"/>
              <a:gd name="T71" fmla="*/ 68 h 128"/>
              <a:gd name="T72" fmla="*/ 108 w 128"/>
              <a:gd name="T73" fmla="*/ 120 h 128"/>
              <a:gd name="T74" fmla="*/ 116 w 128"/>
              <a:gd name="T75" fmla="*/ 60 h 128"/>
              <a:gd name="T76" fmla="*/ 93 w 128"/>
              <a:gd name="T77" fmla="*/ 32 h 128"/>
              <a:gd name="T78" fmla="*/ 104 w 128"/>
              <a:gd name="T79" fmla="*/ 32 h 128"/>
              <a:gd name="T80" fmla="*/ 119 w 128"/>
              <a:gd name="T81" fmla="*/ 50 h 128"/>
              <a:gd name="T82" fmla="*/ 120 w 128"/>
              <a:gd name="T83" fmla="*/ 5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8" h="128">
                <a:moveTo>
                  <a:pt x="126" y="45"/>
                </a:moveTo>
                <a:cubicBezTo>
                  <a:pt x="114" y="29"/>
                  <a:pt x="114" y="29"/>
                  <a:pt x="114" y="29"/>
                </a:cubicBezTo>
                <a:cubicBezTo>
                  <a:pt x="113" y="28"/>
                  <a:pt x="113" y="28"/>
                  <a:pt x="112" y="27"/>
                </a:cubicBezTo>
                <a:cubicBezTo>
                  <a:pt x="112" y="8"/>
                  <a:pt x="112" y="8"/>
                  <a:pt x="112" y="8"/>
                </a:cubicBezTo>
                <a:cubicBezTo>
                  <a:pt x="112" y="4"/>
                  <a:pt x="108" y="0"/>
                  <a:pt x="104" y="0"/>
                </a:cubicBezTo>
                <a:cubicBezTo>
                  <a:pt x="24" y="0"/>
                  <a:pt x="24" y="0"/>
                  <a:pt x="24" y="0"/>
                </a:cubicBezTo>
                <a:cubicBezTo>
                  <a:pt x="20" y="0"/>
                  <a:pt x="16" y="4"/>
                  <a:pt x="16" y="8"/>
                </a:cubicBezTo>
                <a:cubicBezTo>
                  <a:pt x="16" y="27"/>
                  <a:pt x="16" y="27"/>
                  <a:pt x="16" y="27"/>
                </a:cubicBezTo>
                <a:cubicBezTo>
                  <a:pt x="15" y="28"/>
                  <a:pt x="15" y="28"/>
                  <a:pt x="14" y="29"/>
                </a:cubicBezTo>
                <a:cubicBezTo>
                  <a:pt x="2" y="45"/>
                  <a:pt x="2" y="45"/>
                  <a:pt x="2" y="45"/>
                </a:cubicBezTo>
                <a:cubicBezTo>
                  <a:pt x="1" y="47"/>
                  <a:pt x="0" y="49"/>
                  <a:pt x="0" y="52"/>
                </a:cubicBezTo>
                <a:cubicBezTo>
                  <a:pt x="0" y="56"/>
                  <a:pt x="0" y="56"/>
                  <a:pt x="0" y="56"/>
                </a:cubicBezTo>
                <a:cubicBezTo>
                  <a:pt x="0" y="63"/>
                  <a:pt x="5" y="68"/>
                  <a:pt x="12" y="68"/>
                </a:cubicBezTo>
                <a:cubicBezTo>
                  <a:pt x="12" y="68"/>
                  <a:pt x="12" y="68"/>
                  <a:pt x="12" y="68"/>
                </a:cubicBezTo>
                <a:cubicBezTo>
                  <a:pt x="12" y="120"/>
                  <a:pt x="12" y="120"/>
                  <a:pt x="12" y="120"/>
                </a:cubicBezTo>
                <a:cubicBezTo>
                  <a:pt x="12" y="124"/>
                  <a:pt x="16" y="128"/>
                  <a:pt x="20" y="128"/>
                </a:cubicBezTo>
                <a:cubicBezTo>
                  <a:pt x="108" y="128"/>
                  <a:pt x="108" y="128"/>
                  <a:pt x="108" y="128"/>
                </a:cubicBezTo>
                <a:cubicBezTo>
                  <a:pt x="112" y="128"/>
                  <a:pt x="116" y="124"/>
                  <a:pt x="116" y="120"/>
                </a:cubicBezTo>
                <a:cubicBezTo>
                  <a:pt x="116" y="68"/>
                  <a:pt x="116" y="68"/>
                  <a:pt x="116" y="68"/>
                </a:cubicBezTo>
                <a:cubicBezTo>
                  <a:pt x="116" y="68"/>
                  <a:pt x="116" y="68"/>
                  <a:pt x="116" y="68"/>
                </a:cubicBezTo>
                <a:cubicBezTo>
                  <a:pt x="123" y="68"/>
                  <a:pt x="128" y="63"/>
                  <a:pt x="128" y="56"/>
                </a:cubicBezTo>
                <a:cubicBezTo>
                  <a:pt x="128" y="52"/>
                  <a:pt x="128" y="52"/>
                  <a:pt x="128" y="52"/>
                </a:cubicBezTo>
                <a:cubicBezTo>
                  <a:pt x="128" y="49"/>
                  <a:pt x="127" y="47"/>
                  <a:pt x="126" y="45"/>
                </a:cubicBezTo>
                <a:close/>
                <a:moveTo>
                  <a:pt x="104" y="8"/>
                </a:moveTo>
                <a:cubicBezTo>
                  <a:pt x="104" y="24"/>
                  <a:pt x="104" y="24"/>
                  <a:pt x="104" y="24"/>
                </a:cubicBezTo>
                <a:cubicBezTo>
                  <a:pt x="24" y="24"/>
                  <a:pt x="24" y="24"/>
                  <a:pt x="24" y="24"/>
                </a:cubicBezTo>
                <a:cubicBezTo>
                  <a:pt x="24" y="24"/>
                  <a:pt x="24" y="24"/>
                  <a:pt x="24" y="24"/>
                </a:cubicBezTo>
                <a:cubicBezTo>
                  <a:pt x="24" y="8"/>
                  <a:pt x="24" y="8"/>
                  <a:pt x="24" y="8"/>
                </a:cubicBezTo>
                <a:lnTo>
                  <a:pt x="104" y="8"/>
                </a:lnTo>
                <a:close/>
                <a:moveTo>
                  <a:pt x="41" y="60"/>
                </a:moveTo>
                <a:cubicBezTo>
                  <a:pt x="24" y="60"/>
                  <a:pt x="24" y="60"/>
                  <a:pt x="24" y="60"/>
                </a:cubicBezTo>
                <a:cubicBezTo>
                  <a:pt x="40" y="32"/>
                  <a:pt x="40" y="32"/>
                  <a:pt x="40" y="32"/>
                </a:cubicBezTo>
                <a:cubicBezTo>
                  <a:pt x="49" y="32"/>
                  <a:pt x="49" y="32"/>
                  <a:pt x="49" y="32"/>
                </a:cubicBezTo>
                <a:lnTo>
                  <a:pt x="41" y="60"/>
                </a:lnTo>
                <a:close/>
                <a:moveTo>
                  <a:pt x="53" y="32"/>
                </a:moveTo>
                <a:cubicBezTo>
                  <a:pt x="62" y="32"/>
                  <a:pt x="62" y="32"/>
                  <a:pt x="62" y="32"/>
                </a:cubicBezTo>
                <a:cubicBezTo>
                  <a:pt x="62" y="60"/>
                  <a:pt x="62" y="60"/>
                  <a:pt x="62" y="60"/>
                </a:cubicBezTo>
                <a:cubicBezTo>
                  <a:pt x="45" y="60"/>
                  <a:pt x="45" y="60"/>
                  <a:pt x="45" y="60"/>
                </a:cubicBezTo>
                <a:lnTo>
                  <a:pt x="53" y="32"/>
                </a:lnTo>
                <a:close/>
                <a:moveTo>
                  <a:pt x="66" y="32"/>
                </a:moveTo>
                <a:cubicBezTo>
                  <a:pt x="75" y="32"/>
                  <a:pt x="75" y="32"/>
                  <a:pt x="75" y="32"/>
                </a:cubicBezTo>
                <a:cubicBezTo>
                  <a:pt x="83" y="60"/>
                  <a:pt x="83" y="60"/>
                  <a:pt x="83" y="60"/>
                </a:cubicBezTo>
                <a:cubicBezTo>
                  <a:pt x="66" y="60"/>
                  <a:pt x="66" y="60"/>
                  <a:pt x="66" y="60"/>
                </a:cubicBezTo>
                <a:lnTo>
                  <a:pt x="66" y="32"/>
                </a:lnTo>
                <a:close/>
                <a:moveTo>
                  <a:pt x="79" y="32"/>
                </a:moveTo>
                <a:cubicBezTo>
                  <a:pt x="88" y="32"/>
                  <a:pt x="88" y="32"/>
                  <a:pt x="88" y="32"/>
                </a:cubicBezTo>
                <a:cubicBezTo>
                  <a:pt x="104" y="60"/>
                  <a:pt x="104" y="60"/>
                  <a:pt x="104" y="60"/>
                </a:cubicBezTo>
                <a:cubicBezTo>
                  <a:pt x="87" y="60"/>
                  <a:pt x="87" y="60"/>
                  <a:pt x="87" y="60"/>
                </a:cubicBezTo>
                <a:lnTo>
                  <a:pt x="79" y="32"/>
                </a:lnTo>
                <a:close/>
                <a:moveTo>
                  <a:pt x="8" y="56"/>
                </a:moveTo>
                <a:cubicBezTo>
                  <a:pt x="8" y="52"/>
                  <a:pt x="8" y="52"/>
                  <a:pt x="8" y="52"/>
                </a:cubicBezTo>
                <a:cubicBezTo>
                  <a:pt x="8" y="51"/>
                  <a:pt x="8" y="50"/>
                  <a:pt x="9" y="50"/>
                </a:cubicBezTo>
                <a:cubicBezTo>
                  <a:pt x="21" y="34"/>
                  <a:pt x="21" y="34"/>
                  <a:pt x="21" y="34"/>
                </a:cubicBezTo>
                <a:cubicBezTo>
                  <a:pt x="22" y="33"/>
                  <a:pt x="23" y="32"/>
                  <a:pt x="24" y="32"/>
                </a:cubicBezTo>
                <a:cubicBezTo>
                  <a:pt x="35" y="32"/>
                  <a:pt x="35" y="32"/>
                  <a:pt x="35" y="32"/>
                </a:cubicBezTo>
                <a:cubicBezTo>
                  <a:pt x="19" y="60"/>
                  <a:pt x="19" y="60"/>
                  <a:pt x="19" y="60"/>
                </a:cubicBezTo>
                <a:cubicBezTo>
                  <a:pt x="12" y="60"/>
                  <a:pt x="12" y="60"/>
                  <a:pt x="12" y="60"/>
                </a:cubicBezTo>
                <a:cubicBezTo>
                  <a:pt x="10" y="60"/>
                  <a:pt x="8" y="58"/>
                  <a:pt x="8" y="56"/>
                </a:cubicBezTo>
                <a:close/>
                <a:moveTo>
                  <a:pt x="80" y="120"/>
                </a:moveTo>
                <a:cubicBezTo>
                  <a:pt x="50" y="120"/>
                  <a:pt x="50" y="120"/>
                  <a:pt x="50" y="120"/>
                </a:cubicBezTo>
                <a:cubicBezTo>
                  <a:pt x="50" y="80"/>
                  <a:pt x="50" y="80"/>
                  <a:pt x="50" y="80"/>
                </a:cubicBezTo>
                <a:cubicBezTo>
                  <a:pt x="80" y="80"/>
                  <a:pt x="80" y="80"/>
                  <a:pt x="80" y="80"/>
                </a:cubicBezTo>
                <a:lnTo>
                  <a:pt x="80" y="120"/>
                </a:lnTo>
                <a:close/>
                <a:moveTo>
                  <a:pt x="108" y="120"/>
                </a:moveTo>
                <a:cubicBezTo>
                  <a:pt x="84" y="120"/>
                  <a:pt x="84" y="120"/>
                  <a:pt x="84" y="120"/>
                </a:cubicBezTo>
                <a:cubicBezTo>
                  <a:pt x="84" y="80"/>
                  <a:pt x="84" y="80"/>
                  <a:pt x="84" y="80"/>
                </a:cubicBezTo>
                <a:cubicBezTo>
                  <a:pt x="84" y="78"/>
                  <a:pt x="82" y="76"/>
                  <a:pt x="80" y="76"/>
                </a:cubicBezTo>
                <a:cubicBezTo>
                  <a:pt x="50" y="76"/>
                  <a:pt x="50" y="76"/>
                  <a:pt x="50" y="76"/>
                </a:cubicBezTo>
                <a:cubicBezTo>
                  <a:pt x="48" y="76"/>
                  <a:pt x="46" y="78"/>
                  <a:pt x="46" y="80"/>
                </a:cubicBezTo>
                <a:cubicBezTo>
                  <a:pt x="46" y="120"/>
                  <a:pt x="46" y="120"/>
                  <a:pt x="46" y="120"/>
                </a:cubicBezTo>
                <a:cubicBezTo>
                  <a:pt x="20" y="120"/>
                  <a:pt x="20" y="120"/>
                  <a:pt x="20" y="120"/>
                </a:cubicBezTo>
                <a:cubicBezTo>
                  <a:pt x="20" y="68"/>
                  <a:pt x="20" y="68"/>
                  <a:pt x="20" y="68"/>
                </a:cubicBezTo>
                <a:cubicBezTo>
                  <a:pt x="108" y="68"/>
                  <a:pt x="108" y="68"/>
                  <a:pt x="108" y="68"/>
                </a:cubicBezTo>
                <a:lnTo>
                  <a:pt x="108" y="120"/>
                </a:lnTo>
                <a:close/>
                <a:moveTo>
                  <a:pt x="120" y="56"/>
                </a:moveTo>
                <a:cubicBezTo>
                  <a:pt x="120" y="58"/>
                  <a:pt x="118" y="60"/>
                  <a:pt x="116" y="60"/>
                </a:cubicBezTo>
                <a:cubicBezTo>
                  <a:pt x="109" y="60"/>
                  <a:pt x="109" y="60"/>
                  <a:pt x="109" y="60"/>
                </a:cubicBezTo>
                <a:cubicBezTo>
                  <a:pt x="93" y="32"/>
                  <a:pt x="93" y="32"/>
                  <a:pt x="93" y="32"/>
                </a:cubicBezTo>
                <a:cubicBezTo>
                  <a:pt x="104" y="32"/>
                  <a:pt x="104" y="32"/>
                  <a:pt x="104" y="32"/>
                </a:cubicBezTo>
                <a:cubicBezTo>
                  <a:pt x="104" y="32"/>
                  <a:pt x="104" y="32"/>
                  <a:pt x="104" y="32"/>
                </a:cubicBezTo>
                <a:cubicBezTo>
                  <a:pt x="105" y="32"/>
                  <a:pt x="106" y="33"/>
                  <a:pt x="107" y="34"/>
                </a:cubicBezTo>
                <a:cubicBezTo>
                  <a:pt x="119" y="50"/>
                  <a:pt x="119" y="50"/>
                  <a:pt x="119" y="50"/>
                </a:cubicBezTo>
                <a:cubicBezTo>
                  <a:pt x="120" y="50"/>
                  <a:pt x="120" y="51"/>
                  <a:pt x="120" y="52"/>
                </a:cubicBezTo>
                <a:lnTo>
                  <a:pt x="120" y="56"/>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grpSp>
        <p:nvGrpSpPr>
          <p:cNvPr id="125" name="Group 124"/>
          <p:cNvGrpSpPr/>
          <p:nvPr/>
        </p:nvGrpSpPr>
        <p:grpSpPr>
          <a:xfrm>
            <a:off x="5176511" y="2845145"/>
            <a:ext cx="615314" cy="466725"/>
            <a:chOff x="5160964" y="4846638"/>
            <a:chExt cx="343343" cy="466725"/>
          </a:xfrm>
          <a:solidFill>
            <a:schemeClr val="accent5"/>
          </a:solidFill>
        </p:grpSpPr>
        <p:sp>
          <p:nvSpPr>
            <p:cNvPr id="127" name="Oval 17"/>
            <p:cNvSpPr>
              <a:spLocks noChangeArrowheads="1"/>
            </p:cNvSpPr>
            <p:nvPr/>
          </p:nvSpPr>
          <p:spPr bwMode="auto">
            <a:xfrm>
              <a:off x="5402263" y="5102226"/>
              <a:ext cx="60325" cy="60325"/>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128" name="Freeform 18"/>
            <p:cNvSpPr>
              <a:spLocks noEditPoints="1"/>
            </p:cNvSpPr>
            <p:nvPr/>
          </p:nvSpPr>
          <p:spPr bwMode="auto">
            <a:xfrm>
              <a:off x="5160964" y="4846638"/>
              <a:ext cx="343343" cy="466725"/>
            </a:xfrm>
            <a:custGeom>
              <a:avLst/>
              <a:gdLst>
                <a:gd name="T0" fmla="*/ 116 w 132"/>
                <a:gd name="T1" fmla="*/ 48 h 124"/>
                <a:gd name="T2" fmla="*/ 116 w 132"/>
                <a:gd name="T3" fmla="*/ 22 h 124"/>
                <a:gd name="T4" fmla="*/ 104 w 132"/>
                <a:gd name="T5" fmla="*/ 0 h 124"/>
                <a:gd name="T6" fmla="*/ 22 w 132"/>
                <a:gd name="T7" fmla="*/ 0 h 124"/>
                <a:gd name="T8" fmla="*/ 0 w 132"/>
                <a:gd name="T9" fmla="*/ 102 h 124"/>
                <a:gd name="T10" fmla="*/ 94 w 132"/>
                <a:gd name="T11" fmla="*/ 124 h 124"/>
                <a:gd name="T12" fmla="*/ 116 w 132"/>
                <a:gd name="T13" fmla="*/ 96 h 124"/>
                <a:gd name="T14" fmla="*/ 116 w 132"/>
                <a:gd name="T15" fmla="*/ 48 h 124"/>
                <a:gd name="T16" fmla="*/ 88 w 132"/>
                <a:gd name="T17" fmla="*/ 8 h 124"/>
                <a:gd name="T18" fmla="*/ 108 w 132"/>
                <a:gd name="T19" fmla="*/ 12 h 124"/>
                <a:gd name="T20" fmla="*/ 108 w 132"/>
                <a:gd name="T21" fmla="*/ 24 h 124"/>
                <a:gd name="T22" fmla="*/ 104 w 132"/>
                <a:gd name="T23" fmla="*/ 36 h 124"/>
                <a:gd name="T24" fmla="*/ 104 w 132"/>
                <a:gd name="T25" fmla="*/ 32 h 124"/>
                <a:gd name="T26" fmla="*/ 104 w 132"/>
                <a:gd name="T27" fmla="*/ 16 h 124"/>
                <a:gd name="T28" fmla="*/ 16 w 132"/>
                <a:gd name="T29" fmla="*/ 12 h 124"/>
                <a:gd name="T30" fmla="*/ 12 w 132"/>
                <a:gd name="T31" fmla="*/ 24 h 124"/>
                <a:gd name="T32" fmla="*/ 8 w 132"/>
                <a:gd name="T33" fmla="*/ 22 h 124"/>
                <a:gd name="T34" fmla="*/ 100 w 132"/>
                <a:gd name="T35" fmla="*/ 20 h 124"/>
                <a:gd name="T36" fmla="*/ 16 w 132"/>
                <a:gd name="T37" fmla="*/ 16 h 124"/>
                <a:gd name="T38" fmla="*/ 100 w 132"/>
                <a:gd name="T39" fmla="*/ 20 h 124"/>
                <a:gd name="T40" fmla="*/ 100 w 132"/>
                <a:gd name="T41" fmla="*/ 28 h 124"/>
                <a:gd name="T42" fmla="*/ 16 w 132"/>
                <a:gd name="T43" fmla="*/ 24 h 124"/>
                <a:gd name="T44" fmla="*/ 100 w 132"/>
                <a:gd name="T45" fmla="*/ 32 h 124"/>
                <a:gd name="T46" fmla="*/ 88 w 132"/>
                <a:gd name="T47" fmla="*/ 36 h 124"/>
                <a:gd name="T48" fmla="*/ 16 w 132"/>
                <a:gd name="T49" fmla="*/ 35 h 124"/>
                <a:gd name="T50" fmla="*/ 100 w 132"/>
                <a:gd name="T51" fmla="*/ 32 h 124"/>
                <a:gd name="T52" fmla="*/ 94 w 132"/>
                <a:gd name="T53" fmla="*/ 116 h 124"/>
                <a:gd name="T54" fmla="*/ 8 w 132"/>
                <a:gd name="T55" fmla="*/ 102 h 124"/>
                <a:gd name="T56" fmla="*/ 22 w 132"/>
                <a:gd name="T57" fmla="*/ 44 h 124"/>
                <a:gd name="T58" fmla="*/ 104 w 132"/>
                <a:gd name="T59" fmla="*/ 44 h 124"/>
                <a:gd name="T60" fmla="*/ 108 w 132"/>
                <a:gd name="T61" fmla="*/ 56 h 124"/>
                <a:gd name="T62" fmla="*/ 52 w 132"/>
                <a:gd name="T63" fmla="*/ 76 h 124"/>
                <a:gd name="T64" fmla="*/ 108 w 132"/>
                <a:gd name="T65" fmla="*/ 96 h 124"/>
                <a:gd name="T66" fmla="*/ 113 w 132"/>
                <a:gd name="T67" fmla="*/ 88 h 124"/>
                <a:gd name="T68" fmla="*/ 60 w 132"/>
                <a:gd name="T69" fmla="*/ 76 h 124"/>
                <a:gd name="T70" fmla="*/ 108 w 132"/>
                <a:gd name="T71" fmla="*/ 64 h 124"/>
                <a:gd name="T72" fmla="*/ 115 w 132"/>
                <a:gd name="T73" fmla="*/ 59 h 124"/>
                <a:gd name="T74" fmla="*/ 120 w 132"/>
                <a:gd name="T75"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24">
                  <a:moveTo>
                    <a:pt x="116" y="48"/>
                  </a:moveTo>
                  <a:cubicBezTo>
                    <a:pt x="116" y="48"/>
                    <a:pt x="116" y="48"/>
                    <a:pt x="116" y="48"/>
                  </a:cubicBezTo>
                  <a:cubicBezTo>
                    <a:pt x="116" y="24"/>
                    <a:pt x="116" y="24"/>
                    <a:pt x="116" y="24"/>
                  </a:cubicBezTo>
                  <a:cubicBezTo>
                    <a:pt x="116" y="22"/>
                    <a:pt x="116" y="22"/>
                    <a:pt x="116" y="22"/>
                  </a:cubicBezTo>
                  <a:cubicBezTo>
                    <a:pt x="116" y="12"/>
                    <a:pt x="116" y="12"/>
                    <a:pt x="116" y="12"/>
                  </a:cubicBezTo>
                  <a:cubicBezTo>
                    <a:pt x="116" y="5"/>
                    <a:pt x="111" y="0"/>
                    <a:pt x="104" y="0"/>
                  </a:cubicBezTo>
                  <a:cubicBezTo>
                    <a:pt x="88" y="0"/>
                    <a:pt x="88" y="0"/>
                    <a:pt x="88" y="0"/>
                  </a:cubicBezTo>
                  <a:cubicBezTo>
                    <a:pt x="22" y="0"/>
                    <a:pt x="22" y="0"/>
                    <a:pt x="22" y="0"/>
                  </a:cubicBezTo>
                  <a:cubicBezTo>
                    <a:pt x="10" y="0"/>
                    <a:pt x="0" y="10"/>
                    <a:pt x="0" y="22"/>
                  </a:cubicBezTo>
                  <a:cubicBezTo>
                    <a:pt x="0" y="102"/>
                    <a:pt x="0" y="102"/>
                    <a:pt x="0" y="102"/>
                  </a:cubicBezTo>
                  <a:cubicBezTo>
                    <a:pt x="0" y="114"/>
                    <a:pt x="10" y="124"/>
                    <a:pt x="22" y="124"/>
                  </a:cubicBezTo>
                  <a:cubicBezTo>
                    <a:pt x="94" y="124"/>
                    <a:pt x="94" y="124"/>
                    <a:pt x="94" y="124"/>
                  </a:cubicBezTo>
                  <a:cubicBezTo>
                    <a:pt x="106" y="124"/>
                    <a:pt x="116" y="114"/>
                    <a:pt x="116" y="102"/>
                  </a:cubicBezTo>
                  <a:cubicBezTo>
                    <a:pt x="116" y="96"/>
                    <a:pt x="116" y="96"/>
                    <a:pt x="116" y="96"/>
                  </a:cubicBezTo>
                  <a:cubicBezTo>
                    <a:pt x="116" y="96"/>
                    <a:pt x="116" y="96"/>
                    <a:pt x="116" y="96"/>
                  </a:cubicBezTo>
                  <a:cubicBezTo>
                    <a:pt x="132" y="84"/>
                    <a:pt x="132" y="60"/>
                    <a:pt x="116" y="48"/>
                  </a:cubicBezTo>
                  <a:close/>
                  <a:moveTo>
                    <a:pt x="22" y="8"/>
                  </a:moveTo>
                  <a:cubicBezTo>
                    <a:pt x="88" y="8"/>
                    <a:pt x="88" y="8"/>
                    <a:pt x="88" y="8"/>
                  </a:cubicBezTo>
                  <a:cubicBezTo>
                    <a:pt x="104" y="8"/>
                    <a:pt x="104" y="8"/>
                    <a:pt x="104" y="8"/>
                  </a:cubicBezTo>
                  <a:cubicBezTo>
                    <a:pt x="106" y="8"/>
                    <a:pt x="108" y="10"/>
                    <a:pt x="108" y="12"/>
                  </a:cubicBezTo>
                  <a:cubicBezTo>
                    <a:pt x="108" y="22"/>
                    <a:pt x="108" y="22"/>
                    <a:pt x="108" y="22"/>
                  </a:cubicBezTo>
                  <a:cubicBezTo>
                    <a:pt x="108" y="24"/>
                    <a:pt x="108" y="24"/>
                    <a:pt x="108" y="24"/>
                  </a:cubicBezTo>
                  <a:cubicBezTo>
                    <a:pt x="108" y="37"/>
                    <a:pt x="108" y="37"/>
                    <a:pt x="108" y="37"/>
                  </a:cubicBezTo>
                  <a:cubicBezTo>
                    <a:pt x="107" y="36"/>
                    <a:pt x="105" y="36"/>
                    <a:pt x="104" y="36"/>
                  </a:cubicBezTo>
                  <a:cubicBezTo>
                    <a:pt x="104" y="36"/>
                    <a:pt x="104" y="36"/>
                    <a:pt x="104" y="36"/>
                  </a:cubicBezTo>
                  <a:cubicBezTo>
                    <a:pt x="104" y="32"/>
                    <a:pt x="104" y="32"/>
                    <a:pt x="104" y="32"/>
                  </a:cubicBezTo>
                  <a:cubicBezTo>
                    <a:pt x="104" y="24"/>
                    <a:pt x="104" y="24"/>
                    <a:pt x="104" y="24"/>
                  </a:cubicBezTo>
                  <a:cubicBezTo>
                    <a:pt x="104" y="16"/>
                    <a:pt x="104" y="16"/>
                    <a:pt x="104" y="16"/>
                  </a:cubicBezTo>
                  <a:cubicBezTo>
                    <a:pt x="104" y="14"/>
                    <a:pt x="102" y="12"/>
                    <a:pt x="100" y="12"/>
                  </a:cubicBezTo>
                  <a:cubicBezTo>
                    <a:pt x="16" y="12"/>
                    <a:pt x="16" y="12"/>
                    <a:pt x="16" y="12"/>
                  </a:cubicBezTo>
                  <a:cubicBezTo>
                    <a:pt x="14" y="12"/>
                    <a:pt x="12" y="14"/>
                    <a:pt x="12" y="16"/>
                  </a:cubicBezTo>
                  <a:cubicBezTo>
                    <a:pt x="12" y="24"/>
                    <a:pt x="12" y="24"/>
                    <a:pt x="12" y="24"/>
                  </a:cubicBezTo>
                  <a:cubicBezTo>
                    <a:pt x="12" y="32"/>
                    <a:pt x="12" y="32"/>
                    <a:pt x="12" y="32"/>
                  </a:cubicBezTo>
                  <a:cubicBezTo>
                    <a:pt x="10" y="29"/>
                    <a:pt x="8" y="26"/>
                    <a:pt x="8" y="22"/>
                  </a:cubicBezTo>
                  <a:cubicBezTo>
                    <a:pt x="8" y="14"/>
                    <a:pt x="14" y="8"/>
                    <a:pt x="22" y="8"/>
                  </a:cubicBezTo>
                  <a:close/>
                  <a:moveTo>
                    <a:pt x="100" y="20"/>
                  </a:moveTo>
                  <a:cubicBezTo>
                    <a:pt x="16" y="20"/>
                    <a:pt x="16" y="20"/>
                    <a:pt x="16" y="20"/>
                  </a:cubicBezTo>
                  <a:cubicBezTo>
                    <a:pt x="16" y="16"/>
                    <a:pt x="16" y="16"/>
                    <a:pt x="16" y="16"/>
                  </a:cubicBezTo>
                  <a:cubicBezTo>
                    <a:pt x="100" y="16"/>
                    <a:pt x="100" y="16"/>
                    <a:pt x="100" y="16"/>
                  </a:cubicBezTo>
                  <a:lnTo>
                    <a:pt x="100" y="20"/>
                  </a:lnTo>
                  <a:close/>
                  <a:moveTo>
                    <a:pt x="100" y="24"/>
                  </a:moveTo>
                  <a:cubicBezTo>
                    <a:pt x="100" y="28"/>
                    <a:pt x="100" y="28"/>
                    <a:pt x="100" y="28"/>
                  </a:cubicBezTo>
                  <a:cubicBezTo>
                    <a:pt x="16" y="28"/>
                    <a:pt x="16" y="28"/>
                    <a:pt x="16" y="28"/>
                  </a:cubicBezTo>
                  <a:cubicBezTo>
                    <a:pt x="16" y="24"/>
                    <a:pt x="16" y="24"/>
                    <a:pt x="16" y="24"/>
                  </a:cubicBezTo>
                  <a:lnTo>
                    <a:pt x="100" y="24"/>
                  </a:lnTo>
                  <a:close/>
                  <a:moveTo>
                    <a:pt x="100" y="32"/>
                  </a:moveTo>
                  <a:cubicBezTo>
                    <a:pt x="100" y="36"/>
                    <a:pt x="100" y="36"/>
                    <a:pt x="100" y="36"/>
                  </a:cubicBezTo>
                  <a:cubicBezTo>
                    <a:pt x="88" y="36"/>
                    <a:pt x="88" y="36"/>
                    <a:pt x="88" y="36"/>
                  </a:cubicBezTo>
                  <a:cubicBezTo>
                    <a:pt x="22" y="36"/>
                    <a:pt x="22" y="36"/>
                    <a:pt x="22" y="36"/>
                  </a:cubicBezTo>
                  <a:cubicBezTo>
                    <a:pt x="20" y="36"/>
                    <a:pt x="18" y="35"/>
                    <a:pt x="16" y="35"/>
                  </a:cubicBezTo>
                  <a:cubicBezTo>
                    <a:pt x="16" y="32"/>
                    <a:pt x="16" y="32"/>
                    <a:pt x="16" y="32"/>
                  </a:cubicBezTo>
                  <a:lnTo>
                    <a:pt x="100" y="32"/>
                  </a:lnTo>
                  <a:close/>
                  <a:moveTo>
                    <a:pt x="108" y="102"/>
                  </a:moveTo>
                  <a:cubicBezTo>
                    <a:pt x="108" y="110"/>
                    <a:pt x="102" y="116"/>
                    <a:pt x="94" y="116"/>
                  </a:cubicBezTo>
                  <a:cubicBezTo>
                    <a:pt x="22" y="116"/>
                    <a:pt x="22" y="116"/>
                    <a:pt x="22" y="116"/>
                  </a:cubicBezTo>
                  <a:cubicBezTo>
                    <a:pt x="14" y="116"/>
                    <a:pt x="8" y="110"/>
                    <a:pt x="8" y="102"/>
                  </a:cubicBezTo>
                  <a:cubicBezTo>
                    <a:pt x="8" y="39"/>
                    <a:pt x="8" y="39"/>
                    <a:pt x="8" y="39"/>
                  </a:cubicBezTo>
                  <a:cubicBezTo>
                    <a:pt x="12" y="42"/>
                    <a:pt x="17" y="44"/>
                    <a:pt x="22" y="44"/>
                  </a:cubicBezTo>
                  <a:cubicBezTo>
                    <a:pt x="88" y="44"/>
                    <a:pt x="88" y="44"/>
                    <a:pt x="88" y="44"/>
                  </a:cubicBezTo>
                  <a:cubicBezTo>
                    <a:pt x="104" y="44"/>
                    <a:pt x="104" y="44"/>
                    <a:pt x="104" y="44"/>
                  </a:cubicBezTo>
                  <a:cubicBezTo>
                    <a:pt x="106" y="44"/>
                    <a:pt x="108" y="46"/>
                    <a:pt x="108" y="48"/>
                  </a:cubicBezTo>
                  <a:cubicBezTo>
                    <a:pt x="108" y="56"/>
                    <a:pt x="108" y="56"/>
                    <a:pt x="108" y="56"/>
                  </a:cubicBezTo>
                  <a:cubicBezTo>
                    <a:pt x="72" y="56"/>
                    <a:pt x="72" y="56"/>
                    <a:pt x="72" y="56"/>
                  </a:cubicBezTo>
                  <a:cubicBezTo>
                    <a:pt x="61" y="56"/>
                    <a:pt x="52" y="65"/>
                    <a:pt x="52" y="76"/>
                  </a:cubicBezTo>
                  <a:cubicBezTo>
                    <a:pt x="52" y="87"/>
                    <a:pt x="61" y="96"/>
                    <a:pt x="72" y="96"/>
                  </a:cubicBezTo>
                  <a:cubicBezTo>
                    <a:pt x="108" y="96"/>
                    <a:pt x="108" y="96"/>
                    <a:pt x="108" y="96"/>
                  </a:cubicBezTo>
                  <a:lnTo>
                    <a:pt x="108" y="102"/>
                  </a:lnTo>
                  <a:close/>
                  <a:moveTo>
                    <a:pt x="113" y="88"/>
                  </a:moveTo>
                  <a:cubicBezTo>
                    <a:pt x="72" y="88"/>
                    <a:pt x="72" y="88"/>
                    <a:pt x="72" y="88"/>
                  </a:cubicBezTo>
                  <a:cubicBezTo>
                    <a:pt x="65" y="88"/>
                    <a:pt x="60" y="83"/>
                    <a:pt x="60" y="76"/>
                  </a:cubicBezTo>
                  <a:cubicBezTo>
                    <a:pt x="60" y="69"/>
                    <a:pt x="65" y="64"/>
                    <a:pt x="72" y="64"/>
                  </a:cubicBezTo>
                  <a:cubicBezTo>
                    <a:pt x="108" y="64"/>
                    <a:pt x="108" y="64"/>
                    <a:pt x="108" y="64"/>
                  </a:cubicBezTo>
                  <a:cubicBezTo>
                    <a:pt x="110" y="64"/>
                    <a:pt x="113" y="63"/>
                    <a:pt x="114" y="61"/>
                  </a:cubicBezTo>
                  <a:cubicBezTo>
                    <a:pt x="115" y="60"/>
                    <a:pt x="115" y="60"/>
                    <a:pt x="115" y="59"/>
                  </a:cubicBezTo>
                  <a:cubicBezTo>
                    <a:pt x="115" y="59"/>
                    <a:pt x="116" y="59"/>
                    <a:pt x="116" y="59"/>
                  </a:cubicBezTo>
                  <a:cubicBezTo>
                    <a:pt x="118" y="62"/>
                    <a:pt x="120" y="67"/>
                    <a:pt x="120" y="72"/>
                  </a:cubicBezTo>
                  <a:cubicBezTo>
                    <a:pt x="120" y="78"/>
                    <a:pt x="118" y="84"/>
                    <a:pt x="113" y="88"/>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dirty="0">
                <a:ln>
                  <a:noFill/>
                </a:ln>
                <a:effectLst/>
                <a:uLnTx/>
                <a:uFillTx/>
                <a:latin typeface="Arial" panose="020B0604020202020204" pitchFamily="34" charset="0"/>
                <a:ea typeface="Lato" panose="020F0502020204030203" pitchFamily="34" charset="0"/>
                <a:cs typeface="Arial" panose="020B0604020202020204" pitchFamily="34" charset="0"/>
              </a:endParaRPr>
            </a:p>
          </p:txBody>
        </p:sp>
      </p:grpSp>
      <p:grpSp>
        <p:nvGrpSpPr>
          <p:cNvPr id="130" name="Group 129"/>
          <p:cNvGrpSpPr/>
          <p:nvPr/>
        </p:nvGrpSpPr>
        <p:grpSpPr>
          <a:xfrm>
            <a:off x="7436931" y="4426029"/>
            <a:ext cx="525306" cy="482600"/>
            <a:chOff x="4198938" y="2905126"/>
            <a:chExt cx="481012" cy="482600"/>
          </a:xfrm>
          <a:solidFill>
            <a:schemeClr val="accent4"/>
          </a:solidFill>
        </p:grpSpPr>
        <p:sp>
          <p:nvSpPr>
            <p:cNvPr id="132" name="Freeform 57"/>
            <p:cNvSpPr>
              <a:spLocks noEditPoints="1"/>
            </p:cNvSpPr>
            <p:nvPr/>
          </p:nvSpPr>
          <p:spPr bwMode="auto">
            <a:xfrm>
              <a:off x="4198938" y="2905126"/>
              <a:ext cx="150812" cy="482600"/>
            </a:xfrm>
            <a:custGeom>
              <a:avLst/>
              <a:gdLst>
                <a:gd name="T0" fmla="*/ 32 w 40"/>
                <a:gd name="T1" fmla="*/ 24 h 128"/>
                <a:gd name="T2" fmla="*/ 32 w 40"/>
                <a:gd name="T3" fmla="*/ 12 h 128"/>
                <a:gd name="T4" fmla="*/ 20 w 40"/>
                <a:gd name="T5" fmla="*/ 0 h 128"/>
                <a:gd name="T6" fmla="*/ 8 w 40"/>
                <a:gd name="T7" fmla="*/ 12 h 128"/>
                <a:gd name="T8" fmla="*/ 8 w 40"/>
                <a:gd name="T9" fmla="*/ 24 h 128"/>
                <a:gd name="T10" fmla="*/ 0 w 40"/>
                <a:gd name="T11" fmla="*/ 40 h 128"/>
                <a:gd name="T12" fmla="*/ 8 w 40"/>
                <a:gd name="T13" fmla="*/ 56 h 128"/>
                <a:gd name="T14" fmla="*/ 8 w 40"/>
                <a:gd name="T15" fmla="*/ 116 h 128"/>
                <a:gd name="T16" fmla="*/ 20 w 40"/>
                <a:gd name="T17" fmla="*/ 128 h 128"/>
                <a:gd name="T18" fmla="*/ 32 w 40"/>
                <a:gd name="T19" fmla="*/ 116 h 128"/>
                <a:gd name="T20" fmla="*/ 32 w 40"/>
                <a:gd name="T21" fmla="*/ 56 h 128"/>
                <a:gd name="T22" fmla="*/ 40 w 40"/>
                <a:gd name="T23" fmla="*/ 40 h 128"/>
                <a:gd name="T24" fmla="*/ 32 w 40"/>
                <a:gd name="T25" fmla="*/ 24 h 128"/>
                <a:gd name="T26" fmla="*/ 16 w 40"/>
                <a:gd name="T27" fmla="*/ 12 h 128"/>
                <a:gd name="T28" fmla="*/ 20 w 40"/>
                <a:gd name="T29" fmla="*/ 8 h 128"/>
                <a:gd name="T30" fmla="*/ 24 w 40"/>
                <a:gd name="T31" fmla="*/ 12 h 128"/>
                <a:gd name="T32" fmla="*/ 24 w 40"/>
                <a:gd name="T33" fmla="*/ 20 h 128"/>
                <a:gd name="T34" fmla="*/ 20 w 40"/>
                <a:gd name="T35" fmla="*/ 20 h 128"/>
                <a:gd name="T36" fmla="*/ 16 w 40"/>
                <a:gd name="T37" fmla="*/ 20 h 128"/>
                <a:gd name="T38" fmla="*/ 16 w 40"/>
                <a:gd name="T39" fmla="*/ 12 h 128"/>
                <a:gd name="T40" fmla="*/ 24 w 40"/>
                <a:gd name="T41" fmla="*/ 116 h 128"/>
                <a:gd name="T42" fmla="*/ 20 w 40"/>
                <a:gd name="T43" fmla="*/ 120 h 128"/>
                <a:gd name="T44" fmla="*/ 16 w 40"/>
                <a:gd name="T45" fmla="*/ 116 h 128"/>
                <a:gd name="T46" fmla="*/ 16 w 40"/>
                <a:gd name="T47" fmla="*/ 60 h 128"/>
                <a:gd name="T48" fmla="*/ 20 w 40"/>
                <a:gd name="T49" fmla="*/ 60 h 128"/>
                <a:gd name="T50" fmla="*/ 24 w 40"/>
                <a:gd name="T51" fmla="*/ 60 h 128"/>
                <a:gd name="T52" fmla="*/ 24 w 40"/>
                <a:gd name="T53" fmla="*/ 116 h 128"/>
                <a:gd name="T54" fmla="*/ 31 w 40"/>
                <a:gd name="T55" fmla="*/ 43 h 128"/>
                <a:gd name="T56" fmla="*/ 31 w 40"/>
                <a:gd name="T57" fmla="*/ 44 h 128"/>
                <a:gd name="T58" fmla="*/ 30 w 40"/>
                <a:gd name="T59" fmla="*/ 47 h 128"/>
                <a:gd name="T60" fmla="*/ 30 w 40"/>
                <a:gd name="T61" fmla="*/ 47 h 128"/>
                <a:gd name="T62" fmla="*/ 27 w 40"/>
                <a:gd name="T63" fmla="*/ 50 h 128"/>
                <a:gd name="T64" fmla="*/ 27 w 40"/>
                <a:gd name="T65" fmla="*/ 50 h 128"/>
                <a:gd name="T66" fmla="*/ 24 w 40"/>
                <a:gd name="T67" fmla="*/ 51 h 128"/>
                <a:gd name="T68" fmla="*/ 20 w 40"/>
                <a:gd name="T69" fmla="*/ 52 h 128"/>
                <a:gd name="T70" fmla="*/ 16 w 40"/>
                <a:gd name="T71" fmla="*/ 51 h 128"/>
                <a:gd name="T72" fmla="*/ 13 w 40"/>
                <a:gd name="T73" fmla="*/ 50 h 128"/>
                <a:gd name="T74" fmla="*/ 13 w 40"/>
                <a:gd name="T75" fmla="*/ 50 h 128"/>
                <a:gd name="T76" fmla="*/ 10 w 40"/>
                <a:gd name="T77" fmla="*/ 47 h 128"/>
                <a:gd name="T78" fmla="*/ 10 w 40"/>
                <a:gd name="T79" fmla="*/ 47 h 128"/>
                <a:gd name="T80" fmla="*/ 9 w 40"/>
                <a:gd name="T81" fmla="*/ 44 h 128"/>
                <a:gd name="T82" fmla="*/ 9 w 40"/>
                <a:gd name="T83" fmla="*/ 43 h 128"/>
                <a:gd name="T84" fmla="*/ 8 w 40"/>
                <a:gd name="T85" fmla="*/ 40 h 128"/>
                <a:gd name="T86" fmla="*/ 9 w 40"/>
                <a:gd name="T87" fmla="*/ 37 h 128"/>
                <a:gd name="T88" fmla="*/ 9 w 40"/>
                <a:gd name="T89" fmla="*/ 36 h 128"/>
                <a:gd name="T90" fmla="*/ 10 w 40"/>
                <a:gd name="T91" fmla="*/ 33 h 128"/>
                <a:gd name="T92" fmla="*/ 10 w 40"/>
                <a:gd name="T93" fmla="*/ 33 h 128"/>
                <a:gd name="T94" fmla="*/ 13 w 40"/>
                <a:gd name="T95" fmla="*/ 30 h 128"/>
                <a:gd name="T96" fmla="*/ 13 w 40"/>
                <a:gd name="T97" fmla="*/ 30 h 128"/>
                <a:gd name="T98" fmla="*/ 16 w 40"/>
                <a:gd name="T99" fmla="*/ 29 h 128"/>
                <a:gd name="T100" fmla="*/ 20 w 40"/>
                <a:gd name="T101" fmla="*/ 28 h 128"/>
                <a:gd name="T102" fmla="*/ 24 w 40"/>
                <a:gd name="T103" fmla="*/ 29 h 128"/>
                <a:gd name="T104" fmla="*/ 27 w 40"/>
                <a:gd name="T105" fmla="*/ 30 h 128"/>
                <a:gd name="T106" fmla="*/ 27 w 40"/>
                <a:gd name="T107" fmla="*/ 30 h 128"/>
                <a:gd name="T108" fmla="*/ 30 w 40"/>
                <a:gd name="T109" fmla="*/ 33 h 128"/>
                <a:gd name="T110" fmla="*/ 30 w 40"/>
                <a:gd name="T111" fmla="*/ 33 h 128"/>
                <a:gd name="T112" fmla="*/ 31 w 40"/>
                <a:gd name="T113" fmla="*/ 36 h 128"/>
                <a:gd name="T114" fmla="*/ 31 w 40"/>
                <a:gd name="T115" fmla="*/ 37 h 128"/>
                <a:gd name="T116" fmla="*/ 32 w 40"/>
                <a:gd name="T117" fmla="*/ 40 h 128"/>
                <a:gd name="T118" fmla="*/ 31 w 40"/>
                <a:gd name="T119" fmla="*/ 4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 h="128">
                  <a:moveTo>
                    <a:pt x="32" y="24"/>
                  </a:moveTo>
                  <a:cubicBezTo>
                    <a:pt x="32" y="12"/>
                    <a:pt x="32" y="12"/>
                    <a:pt x="32" y="12"/>
                  </a:cubicBezTo>
                  <a:cubicBezTo>
                    <a:pt x="32" y="5"/>
                    <a:pt x="27" y="0"/>
                    <a:pt x="20" y="0"/>
                  </a:cubicBezTo>
                  <a:cubicBezTo>
                    <a:pt x="13" y="0"/>
                    <a:pt x="8" y="5"/>
                    <a:pt x="8" y="12"/>
                  </a:cubicBezTo>
                  <a:cubicBezTo>
                    <a:pt x="8" y="24"/>
                    <a:pt x="8" y="24"/>
                    <a:pt x="8" y="24"/>
                  </a:cubicBezTo>
                  <a:cubicBezTo>
                    <a:pt x="3" y="28"/>
                    <a:pt x="0" y="33"/>
                    <a:pt x="0" y="40"/>
                  </a:cubicBezTo>
                  <a:cubicBezTo>
                    <a:pt x="0" y="47"/>
                    <a:pt x="3" y="52"/>
                    <a:pt x="8" y="56"/>
                  </a:cubicBezTo>
                  <a:cubicBezTo>
                    <a:pt x="8" y="116"/>
                    <a:pt x="8" y="116"/>
                    <a:pt x="8" y="116"/>
                  </a:cubicBezTo>
                  <a:cubicBezTo>
                    <a:pt x="8" y="123"/>
                    <a:pt x="13" y="128"/>
                    <a:pt x="20" y="128"/>
                  </a:cubicBezTo>
                  <a:cubicBezTo>
                    <a:pt x="27" y="128"/>
                    <a:pt x="32" y="123"/>
                    <a:pt x="32" y="116"/>
                  </a:cubicBezTo>
                  <a:cubicBezTo>
                    <a:pt x="32" y="56"/>
                    <a:pt x="32" y="56"/>
                    <a:pt x="32" y="56"/>
                  </a:cubicBezTo>
                  <a:cubicBezTo>
                    <a:pt x="37" y="52"/>
                    <a:pt x="40" y="47"/>
                    <a:pt x="40" y="40"/>
                  </a:cubicBezTo>
                  <a:cubicBezTo>
                    <a:pt x="40" y="33"/>
                    <a:pt x="37" y="28"/>
                    <a:pt x="32" y="24"/>
                  </a:cubicBezTo>
                  <a:close/>
                  <a:moveTo>
                    <a:pt x="16" y="12"/>
                  </a:moveTo>
                  <a:cubicBezTo>
                    <a:pt x="16" y="10"/>
                    <a:pt x="18" y="8"/>
                    <a:pt x="20" y="8"/>
                  </a:cubicBezTo>
                  <a:cubicBezTo>
                    <a:pt x="22" y="8"/>
                    <a:pt x="24" y="10"/>
                    <a:pt x="24" y="12"/>
                  </a:cubicBezTo>
                  <a:cubicBezTo>
                    <a:pt x="24" y="20"/>
                    <a:pt x="24" y="20"/>
                    <a:pt x="24" y="20"/>
                  </a:cubicBezTo>
                  <a:cubicBezTo>
                    <a:pt x="23" y="20"/>
                    <a:pt x="21" y="20"/>
                    <a:pt x="20" y="20"/>
                  </a:cubicBezTo>
                  <a:cubicBezTo>
                    <a:pt x="19" y="20"/>
                    <a:pt x="17" y="20"/>
                    <a:pt x="16" y="20"/>
                  </a:cubicBezTo>
                  <a:lnTo>
                    <a:pt x="16" y="12"/>
                  </a:lnTo>
                  <a:close/>
                  <a:moveTo>
                    <a:pt x="24" y="116"/>
                  </a:moveTo>
                  <a:cubicBezTo>
                    <a:pt x="24" y="118"/>
                    <a:pt x="22" y="120"/>
                    <a:pt x="20" y="120"/>
                  </a:cubicBezTo>
                  <a:cubicBezTo>
                    <a:pt x="18" y="120"/>
                    <a:pt x="16" y="118"/>
                    <a:pt x="16" y="116"/>
                  </a:cubicBezTo>
                  <a:cubicBezTo>
                    <a:pt x="16" y="60"/>
                    <a:pt x="16" y="60"/>
                    <a:pt x="16" y="60"/>
                  </a:cubicBezTo>
                  <a:cubicBezTo>
                    <a:pt x="17" y="60"/>
                    <a:pt x="19" y="60"/>
                    <a:pt x="20" y="60"/>
                  </a:cubicBezTo>
                  <a:cubicBezTo>
                    <a:pt x="21" y="60"/>
                    <a:pt x="23" y="60"/>
                    <a:pt x="24" y="60"/>
                  </a:cubicBezTo>
                  <a:lnTo>
                    <a:pt x="24" y="116"/>
                  </a:lnTo>
                  <a:close/>
                  <a:moveTo>
                    <a:pt x="31" y="43"/>
                  </a:moveTo>
                  <a:cubicBezTo>
                    <a:pt x="31" y="44"/>
                    <a:pt x="31" y="44"/>
                    <a:pt x="31" y="44"/>
                  </a:cubicBezTo>
                  <a:cubicBezTo>
                    <a:pt x="31" y="45"/>
                    <a:pt x="30" y="46"/>
                    <a:pt x="30" y="47"/>
                  </a:cubicBezTo>
                  <a:cubicBezTo>
                    <a:pt x="30" y="47"/>
                    <a:pt x="30" y="47"/>
                    <a:pt x="30" y="47"/>
                  </a:cubicBezTo>
                  <a:cubicBezTo>
                    <a:pt x="29" y="48"/>
                    <a:pt x="28" y="49"/>
                    <a:pt x="27" y="50"/>
                  </a:cubicBezTo>
                  <a:cubicBezTo>
                    <a:pt x="27" y="50"/>
                    <a:pt x="27" y="50"/>
                    <a:pt x="27" y="50"/>
                  </a:cubicBezTo>
                  <a:cubicBezTo>
                    <a:pt x="26" y="50"/>
                    <a:pt x="25" y="51"/>
                    <a:pt x="24" y="51"/>
                  </a:cubicBezTo>
                  <a:cubicBezTo>
                    <a:pt x="23" y="52"/>
                    <a:pt x="21" y="52"/>
                    <a:pt x="20" y="52"/>
                  </a:cubicBezTo>
                  <a:cubicBezTo>
                    <a:pt x="19" y="52"/>
                    <a:pt x="17" y="52"/>
                    <a:pt x="16" y="51"/>
                  </a:cubicBezTo>
                  <a:cubicBezTo>
                    <a:pt x="15" y="51"/>
                    <a:pt x="14" y="50"/>
                    <a:pt x="13" y="50"/>
                  </a:cubicBezTo>
                  <a:cubicBezTo>
                    <a:pt x="13" y="50"/>
                    <a:pt x="13" y="50"/>
                    <a:pt x="13" y="50"/>
                  </a:cubicBezTo>
                  <a:cubicBezTo>
                    <a:pt x="12" y="49"/>
                    <a:pt x="11" y="48"/>
                    <a:pt x="10" y="47"/>
                  </a:cubicBezTo>
                  <a:cubicBezTo>
                    <a:pt x="10" y="47"/>
                    <a:pt x="10" y="47"/>
                    <a:pt x="10" y="47"/>
                  </a:cubicBezTo>
                  <a:cubicBezTo>
                    <a:pt x="10" y="46"/>
                    <a:pt x="9" y="45"/>
                    <a:pt x="9" y="44"/>
                  </a:cubicBezTo>
                  <a:cubicBezTo>
                    <a:pt x="9" y="44"/>
                    <a:pt x="9" y="44"/>
                    <a:pt x="9" y="43"/>
                  </a:cubicBezTo>
                  <a:cubicBezTo>
                    <a:pt x="8" y="42"/>
                    <a:pt x="8" y="41"/>
                    <a:pt x="8" y="40"/>
                  </a:cubicBezTo>
                  <a:cubicBezTo>
                    <a:pt x="8" y="39"/>
                    <a:pt x="8" y="38"/>
                    <a:pt x="9" y="37"/>
                  </a:cubicBezTo>
                  <a:cubicBezTo>
                    <a:pt x="9" y="36"/>
                    <a:pt x="9" y="36"/>
                    <a:pt x="9" y="36"/>
                  </a:cubicBezTo>
                  <a:cubicBezTo>
                    <a:pt x="9" y="35"/>
                    <a:pt x="10" y="34"/>
                    <a:pt x="10" y="33"/>
                  </a:cubicBezTo>
                  <a:cubicBezTo>
                    <a:pt x="10" y="33"/>
                    <a:pt x="10" y="33"/>
                    <a:pt x="10" y="33"/>
                  </a:cubicBezTo>
                  <a:cubicBezTo>
                    <a:pt x="11" y="32"/>
                    <a:pt x="12" y="31"/>
                    <a:pt x="13" y="30"/>
                  </a:cubicBezTo>
                  <a:cubicBezTo>
                    <a:pt x="13" y="30"/>
                    <a:pt x="13" y="30"/>
                    <a:pt x="13" y="30"/>
                  </a:cubicBezTo>
                  <a:cubicBezTo>
                    <a:pt x="14" y="30"/>
                    <a:pt x="15" y="29"/>
                    <a:pt x="16" y="29"/>
                  </a:cubicBezTo>
                  <a:cubicBezTo>
                    <a:pt x="17" y="28"/>
                    <a:pt x="19" y="28"/>
                    <a:pt x="20" y="28"/>
                  </a:cubicBezTo>
                  <a:cubicBezTo>
                    <a:pt x="21" y="28"/>
                    <a:pt x="23" y="28"/>
                    <a:pt x="24" y="29"/>
                  </a:cubicBezTo>
                  <a:cubicBezTo>
                    <a:pt x="25" y="29"/>
                    <a:pt x="26" y="30"/>
                    <a:pt x="27" y="30"/>
                  </a:cubicBezTo>
                  <a:cubicBezTo>
                    <a:pt x="27" y="30"/>
                    <a:pt x="27" y="30"/>
                    <a:pt x="27" y="30"/>
                  </a:cubicBezTo>
                  <a:cubicBezTo>
                    <a:pt x="28" y="31"/>
                    <a:pt x="29" y="32"/>
                    <a:pt x="30" y="33"/>
                  </a:cubicBezTo>
                  <a:cubicBezTo>
                    <a:pt x="30" y="33"/>
                    <a:pt x="30" y="33"/>
                    <a:pt x="30" y="33"/>
                  </a:cubicBezTo>
                  <a:cubicBezTo>
                    <a:pt x="30" y="34"/>
                    <a:pt x="31" y="35"/>
                    <a:pt x="31" y="36"/>
                  </a:cubicBezTo>
                  <a:cubicBezTo>
                    <a:pt x="31" y="36"/>
                    <a:pt x="31" y="36"/>
                    <a:pt x="31" y="37"/>
                  </a:cubicBezTo>
                  <a:cubicBezTo>
                    <a:pt x="32" y="38"/>
                    <a:pt x="32" y="39"/>
                    <a:pt x="32" y="40"/>
                  </a:cubicBezTo>
                  <a:cubicBezTo>
                    <a:pt x="32" y="41"/>
                    <a:pt x="32" y="42"/>
                    <a:pt x="31"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133" name="Freeform 58"/>
            <p:cNvSpPr>
              <a:spLocks noEditPoints="1"/>
            </p:cNvSpPr>
            <p:nvPr/>
          </p:nvSpPr>
          <p:spPr bwMode="auto">
            <a:xfrm>
              <a:off x="4529138" y="2905126"/>
              <a:ext cx="150812" cy="482600"/>
            </a:xfrm>
            <a:custGeom>
              <a:avLst/>
              <a:gdLst>
                <a:gd name="T0" fmla="*/ 32 w 40"/>
                <a:gd name="T1" fmla="*/ 24 h 128"/>
                <a:gd name="T2" fmla="*/ 32 w 40"/>
                <a:gd name="T3" fmla="*/ 12 h 128"/>
                <a:gd name="T4" fmla="*/ 20 w 40"/>
                <a:gd name="T5" fmla="*/ 0 h 128"/>
                <a:gd name="T6" fmla="*/ 8 w 40"/>
                <a:gd name="T7" fmla="*/ 12 h 128"/>
                <a:gd name="T8" fmla="*/ 8 w 40"/>
                <a:gd name="T9" fmla="*/ 24 h 128"/>
                <a:gd name="T10" fmla="*/ 0 w 40"/>
                <a:gd name="T11" fmla="*/ 40 h 128"/>
                <a:gd name="T12" fmla="*/ 8 w 40"/>
                <a:gd name="T13" fmla="*/ 56 h 128"/>
                <a:gd name="T14" fmla="*/ 8 w 40"/>
                <a:gd name="T15" fmla="*/ 116 h 128"/>
                <a:gd name="T16" fmla="*/ 20 w 40"/>
                <a:gd name="T17" fmla="*/ 128 h 128"/>
                <a:gd name="T18" fmla="*/ 32 w 40"/>
                <a:gd name="T19" fmla="*/ 116 h 128"/>
                <a:gd name="T20" fmla="*/ 32 w 40"/>
                <a:gd name="T21" fmla="*/ 56 h 128"/>
                <a:gd name="T22" fmla="*/ 40 w 40"/>
                <a:gd name="T23" fmla="*/ 40 h 128"/>
                <a:gd name="T24" fmla="*/ 32 w 40"/>
                <a:gd name="T25" fmla="*/ 24 h 128"/>
                <a:gd name="T26" fmla="*/ 16 w 40"/>
                <a:gd name="T27" fmla="*/ 12 h 128"/>
                <a:gd name="T28" fmla="*/ 20 w 40"/>
                <a:gd name="T29" fmla="*/ 8 h 128"/>
                <a:gd name="T30" fmla="*/ 24 w 40"/>
                <a:gd name="T31" fmla="*/ 12 h 128"/>
                <a:gd name="T32" fmla="*/ 24 w 40"/>
                <a:gd name="T33" fmla="*/ 20 h 128"/>
                <a:gd name="T34" fmla="*/ 20 w 40"/>
                <a:gd name="T35" fmla="*/ 20 h 128"/>
                <a:gd name="T36" fmla="*/ 16 w 40"/>
                <a:gd name="T37" fmla="*/ 20 h 128"/>
                <a:gd name="T38" fmla="*/ 16 w 40"/>
                <a:gd name="T39" fmla="*/ 12 h 128"/>
                <a:gd name="T40" fmla="*/ 24 w 40"/>
                <a:gd name="T41" fmla="*/ 116 h 128"/>
                <a:gd name="T42" fmla="*/ 20 w 40"/>
                <a:gd name="T43" fmla="*/ 120 h 128"/>
                <a:gd name="T44" fmla="*/ 16 w 40"/>
                <a:gd name="T45" fmla="*/ 116 h 128"/>
                <a:gd name="T46" fmla="*/ 16 w 40"/>
                <a:gd name="T47" fmla="*/ 60 h 128"/>
                <a:gd name="T48" fmla="*/ 20 w 40"/>
                <a:gd name="T49" fmla="*/ 60 h 128"/>
                <a:gd name="T50" fmla="*/ 24 w 40"/>
                <a:gd name="T51" fmla="*/ 60 h 128"/>
                <a:gd name="T52" fmla="*/ 24 w 40"/>
                <a:gd name="T53" fmla="*/ 116 h 128"/>
                <a:gd name="T54" fmla="*/ 31 w 40"/>
                <a:gd name="T55" fmla="*/ 43 h 128"/>
                <a:gd name="T56" fmla="*/ 31 w 40"/>
                <a:gd name="T57" fmla="*/ 44 h 128"/>
                <a:gd name="T58" fmla="*/ 30 w 40"/>
                <a:gd name="T59" fmla="*/ 47 h 128"/>
                <a:gd name="T60" fmla="*/ 30 w 40"/>
                <a:gd name="T61" fmla="*/ 47 h 128"/>
                <a:gd name="T62" fmla="*/ 27 w 40"/>
                <a:gd name="T63" fmla="*/ 50 h 128"/>
                <a:gd name="T64" fmla="*/ 27 w 40"/>
                <a:gd name="T65" fmla="*/ 50 h 128"/>
                <a:gd name="T66" fmla="*/ 24 w 40"/>
                <a:gd name="T67" fmla="*/ 51 h 128"/>
                <a:gd name="T68" fmla="*/ 20 w 40"/>
                <a:gd name="T69" fmla="*/ 52 h 128"/>
                <a:gd name="T70" fmla="*/ 16 w 40"/>
                <a:gd name="T71" fmla="*/ 51 h 128"/>
                <a:gd name="T72" fmla="*/ 13 w 40"/>
                <a:gd name="T73" fmla="*/ 50 h 128"/>
                <a:gd name="T74" fmla="*/ 13 w 40"/>
                <a:gd name="T75" fmla="*/ 50 h 128"/>
                <a:gd name="T76" fmla="*/ 10 w 40"/>
                <a:gd name="T77" fmla="*/ 47 h 128"/>
                <a:gd name="T78" fmla="*/ 10 w 40"/>
                <a:gd name="T79" fmla="*/ 47 h 128"/>
                <a:gd name="T80" fmla="*/ 9 w 40"/>
                <a:gd name="T81" fmla="*/ 44 h 128"/>
                <a:gd name="T82" fmla="*/ 9 w 40"/>
                <a:gd name="T83" fmla="*/ 43 h 128"/>
                <a:gd name="T84" fmla="*/ 8 w 40"/>
                <a:gd name="T85" fmla="*/ 40 h 128"/>
                <a:gd name="T86" fmla="*/ 9 w 40"/>
                <a:gd name="T87" fmla="*/ 37 h 128"/>
                <a:gd name="T88" fmla="*/ 9 w 40"/>
                <a:gd name="T89" fmla="*/ 36 h 128"/>
                <a:gd name="T90" fmla="*/ 10 w 40"/>
                <a:gd name="T91" fmla="*/ 33 h 128"/>
                <a:gd name="T92" fmla="*/ 10 w 40"/>
                <a:gd name="T93" fmla="*/ 33 h 128"/>
                <a:gd name="T94" fmla="*/ 13 w 40"/>
                <a:gd name="T95" fmla="*/ 30 h 128"/>
                <a:gd name="T96" fmla="*/ 13 w 40"/>
                <a:gd name="T97" fmla="*/ 30 h 128"/>
                <a:gd name="T98" fmla="*/ 16 w 40"/>
                <a:gd name="T99" fmla="*/ 29 h 128"/>
                <a:gd name="T100" fmla="*/ 20 w 40"/>
                <a:gd name="T101" fmla="*/ 28 h 128"/>
                <a:gd name="T102" fmla="*/ 24 w 40"/>
                <a:gd name="T103" fmla="*/ 29 h 128"/>
                <a:gd name="T104" fmla="*/ 27 w 40"/>
                <a:gd name="T105" fmla="*/ 30 h 128"/>
                <a:gd name="T106" fmla="*/ 27 w 40"/>
                <a:gd name="T107" fmla="*/ 30 h 128"/>
                <a:gd name="T108" fmla="*/ 30 w 40"/>
                <a:gd name="T109" fmla="*/ 33 h 128"/>
                <a:gd name="T110" fmla="*/ 30 w 40"/>
                <a:gd name="T111" fmla="*/ 33 h 128"/>
                <a:gd name="T112" fmla="*/ 31 w 40"/>
                <a:gd name="T113" fmla="*/ 36 h 128"/>
                <a:gd name="T114" fmla="*/ 31 w 40"/>
                <a:gd name="T115" fmla="*/ 37 h 128"/>
                <a:gd name="T116" fmla="*/ 32 w 40"/>
                <a:gd name="T117" fmla="*/ 40 h 128"/>
                <a:gd name="T118" fmla="*/ 31 w 40"/>
                <a:gd name="T119" fmla="*/ 4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 h="128">
                  <a:moveTo>
                    <a:pt x="32" y="24"/>
                  </a:moveTo>
                  <a:cubicBezTo>
                    <a:pt x="32" y="12"/>
                    <a:pt x="32" y="12"/>
                    <a:pt x="32" y="12"/>
                  </a:cubicBezTo>
                  <a:cubicBezTo>
                    <a:pt x="32" y="5"/>
                    <a:pt x="27" y="0"/>
                    <a:pt x="20" y="0"/>
                  </a:cubicBezTo>
                  <a:cubicBezTo>
                    <a:pt x="13" y="0"/>
                    <a:pt x="8" y="5"/>
                    <a:pt x="8" y="12"/>
                  </a:cubicBezTo>
                  <a:cubicBezTo>
                    <a:pt x="8" y="24"/>
                    <a:pt x="8" y="24"/>
                    <a:pt x="8" y="24"/>
                  </a:cubicBezTo>
                  <a:cubicBezTo>
                    <a:pt x="3" y="28"/>
                    <a:pt x="0" y="33"/>
                    <a:pt x="0" y="40"/>
                  </a:cubicBezTo>
                  <a:cubicBezTo>
                    <a:pt x="0" y="47"/>
                    <a:pt x="3" y="52"/>
                    <a:pt x="8" y="56"/>
                  </a:cubicBezTo>
                  <a:cubicBezTo>
                    <a:pt x="8" y="116"/>
                    <a:pt x="8" y="116"/>
                    <a:pt x="8" y="116"/>
                  </a:cubicBezTo>
                  <a:cubicBezTo>
                    <a:pt x="8" y="123"/>
                    <a:pt x="13" y="128"/>
                    <a:pt x="20" y="128"/>
                  </a:cubicBezTo>
                  <a:cubicBezTo>
                    <a:pt x="27" y="128"/>
                    <a:pt x="32" y="123"/>
                    <a:pt x="32" y="116"/>
                  </a:cubicBezTo>
                  <a:cubicBezTo>
                    <a:pt x="32" y="56"/>
                    <a:pt x="32" y="56"/>
                    <a:pt x="32" y="56"/>
                  </a:cubicBezTo>
                  <a:cubicBezTo>
                    <a:pt x="37" y="52"/>
                    <a:pt x="40" y="47"/>
                    <a:pt x="40" y="40"/>
                  </a:cubicBezTo>
                  <a:cubicBezTo>
                    <a:pt x="40" y="33"/>
                    <a:pt x="37" y="28"/>
                    <a:pt x="32" y="24"/>
                  </a:cubicBezTo>
                  <a:close/>
                  <a:moveTo>
                    <a:pt x="16" y="12"/>
                  </a:moveTo>
                  <a:cubicBezTo>
                    <a:pt x="16" y="10"/>
                    <a:pt x="18" y="8"/>
                    <a:pt x="20" y="8"/>
                  </a:cubicBezTo>
                  <a:cubicBezTo>
                    <a:pt x="22" y="8"/>
                    <a:pt x="24" y="10"/>
                    <a:pt x="24" y="12"/>
                  </a:cubicBezTo>
                  <a:cubicBezTo>
                    <a:pt x="24" y="20"/>
                    <a:pt x="24" y="20"/>
                    <a:pt x="24" y="20"/>
                  </a:cubicBezTo>
                  <a:cubicBezTo>
                    <a:pt x="23" y="20"/>
                    <a:pt x="21" y="20"/>
                    <a:pt x="20" y="20"/>
                  </a:cubicBezTo>
                  <a:cubicBezTo>
                    <a:pt x="19" y="20"/>
                    <a:pt x="17" y="20"/>
                    <a:pt x="16" y="20"/>
                  </a:cubicBezTo>
                  <a:lnTo>
                    <a:pt x="16" y="12"/>
                  </a:lnTo>
                  <a:close/>
                  <a:moveTo>
                    <a:pt x="24" y="116"/>
                  </a:moveTo>
                  <a:cubicBezTo>
                    <a:pt x="24" y="118"/>
                    <a:pt x="22" y="120"/>
                    <a:pt x="20" y="120"/>
                  </a:cubicBezTo>
                  <a:cubicBezTo>
                    <a:pt x="18" y="120"/>
                    <a:pt x="16" y="118"/>
                    <a:pt x="16" y="116"/>
                  </a:cubicBezTo>
                  <a:cubicBezTo>
                    <a:pt x="16" y="60"/>
                    <a:pt x="16" y="60"/>
                    <a:pt x="16" y="60"/>
                  </a:cubicBezTo>
                  <a:cubicBezTo>
                    <a:pt x="17" y="60"/>
                    <a:pt x="19" y="60"/>
                    <a:pt x="20" y="60"/>
                  </a:cubicBezTo>
                  <a:cubicBezTo>
                    <a:pt x="21" y="60"/>
                    <a:pt x="23" y="60"/>
                    <a:pt x="24" y="60"/>
                  </a:cubicBezTo>
                  <a:lnTo>
                    <a:pt x="24" y="116"/>
                  </a:lnTo>
                  <a:close/>
                  <a:moveTo>
                    <a:pt x="31" y="43"/>
                  </a:moveTo>
                  <a:cubicBezTo>
                    <a:pt x="31" y="44"/>
                    <a:pt x="31" y="44"/>
                    <a:pt x="31" y="44"/>
                  </a:cubicBezTo>
                  <a:cubicBezTo>
                    <a:pt x="31" y="45"/>
                    <a:pt x="30" y="46"/>
                    <a:pt x="30" y="47"/>
                  </a:cubicBezTo>
                  <a:cubicBezTo>
                    <a:pt x="30" y="47"/>
                    <a:pt x="30" y="47"/>
                    <a:pt x="30" y="47"/>
                  </a:cubicBezTo>
                  <a:cubicBezTo>
                    <a:pt x="29" y="48"/>
                    <a:pt x="28" y="49"/>
                    <a:pt x="27" y="50"/>
                  </a:cubicBezTo>
                  <a:cubicBezTo>
                    <a:pt x="27" y="50"/>
                    <a:pt x="27" y="50"/>
                    <a:pt x="27" y="50"/>
                  </a:cubicBezTo>
                  <a:cubicBezTo>
                    <a:pt x="26" y="50"/>
                    <a:pt x="25" y="51"/>
                    <a:pt x="24" y="51"/>
                  </a:cubicBezTo>
                  <a:cubicBezTo>
                    <a:pt x="23" y="52"/>
                    <a:pt x="21" y="52"/>
                    <a:pt x="20" y="52"/>
                  </a:cubicBezTo>
                  <a:cubicBezTo>
                    <a:pt x="19" y="52"/>
                    <a:pt x="17" y="52"/>
                    <a:pt x="16" y="51"/>
                  </a:cubicBezTo>
                  <a:cubicBezTo>
                    <a:pt x="15" y="51"/>
                    <a:pt x="14" y="50"/>
                    <a:pt x="13" y="50"/>
                  </a:cubicBezTo>
                  <a:cubicBezTo>
                    <a:pt x="13" y="50"/>
                    <a:pt x="13" y="50"/>
                    <a:pt x="13" y="50"/>
                  </a:cubicBezTo>
                  <a:cubicBezTo>
                    <a:pt x="12" y="49"/>
                    <a:pt x="11" y="48"/>
                    <a:pt x="10" y="47"/>
                  </a:cubicBezTo>
                  <a:cubicBezTo>
                    <a:pt x="10" y="47"/>
                    <a:pt x="10" y="47"/>
                    <a:pt x="10" y="47"/>
                  </a:cubicBezTo>
                  <a:cubicBezTo>
                    <a:pt x="10" y="46"/>
                    <a:pt x="9" y="45"/>
                    <a:pt x="9" y="44"/>
                  </a:cubicBezTo>
                  <a:cubicBezTo>
                    <a:pt x="9" y="44"/>
                    <a:pt x="9" y="44"/>
                    <a:pt x="9" y="43"/>
                  </a:cubicBezTo>
                  <a:cubicBezTo>
                    <a:pt x="8" y="42"/>
                    <a:pt x="8" y="41"/>
                    <a:pt x="8" y="40"/>
                  </a:cubicBezTo>
                  <a:cubicBezTo>
                    <a:pt x="8" y="39"/>
                    <a:pt x="8" y="38"/>
                    <a:pt x="9" y="37"/>
                  </a:cubicBezTo>
                  <a:cubicBezTo>
                    <a:pt x="9" y="36"/>
                    <a:pt x="9" y="36"/>
                    <a:pt x="9" y="36"/>
                  </a:cubicBezTo>
                  <a:cubicBezTo>
                    <a:pt x="9" y="35"/>
                    <a:pt x="10" y="34"/>
                    <a:pt x="10" y="33"/>
                  </a:cubicBezTo>
                  <a:cubicBezTo>
                    <a:pt x="10" y="33"/>
                    <a:pt x="10" y="33"/>
                    <a:pt x="10" y="33"/>
                  </a:cubicBezTo>
                  <a:cubicBezTo>
                    <a:pt x="11" y="32"/>
                    <a:pt x="12" y="31"/>
                    <a:pt x="13" y="30"/>
                  </a:cubicBezTo>
                  <a:cubicBezTo>
                    <a:pt x="13" y="30"/>
                    <a:pt x="13" y="30"/>
                    <a:pt x="13" y="30"/>
                  </a:cubicBezTo>
                  <a:cubicBezTo>
                    <a:pt x="14" y="30"/>
                    <a:pt x="15" y="29"/>
                    <a:pt x="16" y="29"/>
                  </a:cubicBezTo>
                  <a:cubicBezTo>
                    <a:pt x="17" y="28"/>
                    <a:pt x="19" y="28"/>
                    <a:pt x="20" y="28"/>
                  </a:cubicBezTo>
                  <a:cubicBezTo>
                    <a:pt x="21" y="28"/>
                    <a:pt x="23" y="28"/>
                    <a:pt x="24" y="29"/>
                  </a:cubicBezTo>
                  <a:cubicBezTo>
                    <a:pt x="25" y="29"/>
                    <a:pt x="26" y="30"/>
                    <a:pt x="27" y="30"/>
                  </a:cubicBezTo>
                  <a:cubicBezTo>
                    <a:pt x="27" y="30"/>
                    <a:pt x="27" y="30"/>
                    <a:pt x="27" y="30"/>
                  </a:cubicBezTo>
                  <a:cubicBezTo>
                    <a:pt x="28" y="31"/>
                    <a:pt x="29" y="32"/>
                    <a:pt x="30" y="33"/>
                  </a:cubicBezTo>
                  <a:cubicBezTo>
                    <a:pt x="30" y="33"/>
                    <a:pt x="30" y="33"/>
                    <a:pt x="30" y="33"/>
                  </a:cubicBezTo>
                  <a:cubicBezTo>
                    <a:pt x="30" y="34"/>
                    <a:pt x="31" y="35"/>
                    <a:pt x="31" y="36"/>
                  </a:cubicBezTo>
                  <a:cubicBezTo>
                    <a:pt x="31" y="36"/>
                    <a:pt x="31" y="36"/>
                    <a:pt x="31" y="37"/>
                  </a:cubicBezTo>
                  <a:cubicBezTo>
                    <a:pt x="32" y="38"/>
                    <a:pt x="32" y="39"/>
                    <a:pt x="32" y="40"/>
                  </a:cubicBezTo>
                  <a:cubicBezTo>
                    <a:pt x="32" y="41"/>
                    <a:pt x="32" y="42"/>
                    <a:pt x="31"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134" name="Freeform 59"/>
            <p:cNvSpPr>
              <a:spLocks noEditPoints="1"/>
            </p:cNvSpPr>
            <p:nvPr/>
          </p:nvSpPr>
          <p:spPr bwMode="auto">
            <a:xfrm>
              <a:off x="4364038" y="2905126"/>
              <a:ext cx="150812" cy="482600"/>
            </a:xfrm>
            <a:custGeom>
              <a:avLst/>
              <a:gdLst>
                <a:gd name="T0" fmla="*/ 32 w 40"/>
                <a:gd name="T1" fmla="*/ 72 h 128"/>
                <a:gd name="T2" fmla="*/ 32 w 40"/>
                <a:gd name="T3" fmla="*/ 12 h 128"/>
                <a:gd name="T4" fmla="*/ 20 w 40"/>
                <a:gd name="T5" fmla="*/ 0 h 128"/>
                <a:gd name="T6" fmla="*/ 8 w 40"/>
                <a:gd name="T7" fmla="*/ 12 h 128"/>
                <a:gd name="T8" fmla="*/ 8 w 40"/>
                <a:gd name="T9" fmla="*/ 72 h 128"/>
                <a:gd name="T10" fmla="*/ 0 w 40"/>
                <a:gd name="T11" fmla="*/ 88 h 128"/>
                <a:gd name="T12" fmla="*/ 8 w 40"/>
                <a:gd name="T13" fmla="*/ 104 h 128"/>
                <a:gd name="T14" fmla="*/ 8 w 40"/>
                <a:gd name="T15" fmla="*/ 116 h 128"/>
                <a:gd name="T16" fmla="*/ 20 w 40"/>
                <a:gd name="T17" fmla="*/ 128 h 128"/>
                <a:gd name="T18" fmla="*/ 32 w 40"/>
                <a:gd name="T19" fmla="*/ 116 h 128"/>
                <a:gd name="T20" fmla="*/ 32 w 40"/>
                <a:gd name="T21" fmla="*/ 104 h 128"/>
                <a:gd name="T22" fmla="*/ 40 w 40"/>
                <a:gd name="T23" fmla="*/ 88 h 128"/>
                <a:gd name="T24" fmla="*/ 32 w 40"/>
                <a:gd name="T25" fmla="*/ 72 h 128"/>
                <a:gd name="T26" fmla="*/ 16 w 40"/>
                <a:gd name="T27" fmla="*/ 12 h 128"/>
                <a:gd name="T28" fmla="*/ 20 w 40"/>
                <a:gd name="T29" fmla="*/ 8 h 128"/>
                <a:gd name="T30" fmla="*/ 24 w 40"/>
                <a:gd name="T31" fmla="*/ 12 h 128"/>
                <a:gd name="T32" fmla="*/ 24 w 40"/>
                <a:gd name="T33" fmla="*/ 68 h 128"/>
                <a:gd name="T34" fmla="*/ 20 w 40"/>
                <a:gd name="T35" fmla="*/ 68 h 128"/>
                <a:gd name="T36" fmla="*/ 16 w 40"/>
                <a:gd name="T37" fmla="*/ 68 h 128"/>
                <a:gd name="T38" fmla="*/ 16 w 40"/>
                <a:gd name="T39" fmla="*/ 12 h 128"/>
                <a:gd name="T40" fmla="*/ 24 w 40"/>
                <a:gd name="T41" fmla="*/ 116 h 128"/>
                <a:gd name="T42" fmla="*/ 20 w 40"/>
                <a:gd name="T43" fmla="*/ 120 h 128"/>
                <a:gd name="T44" fmla="*/ 16 w 40"/>
                <a:gd name="T45" fmla="*/ 116 h 128"/>
                <a:gd name="T46" fmla="*/ 16 w 40"/>
                <a:gd name="T47" fmla="*/ 108 h 128"/>
                <a:gd name="T48" fmla="*/ 20 w 40"/>
                <a:gd name="T49" fmla="*/ 108 h 128"/>
                <a:gd name="T50" fmla="*/ 24 w 40"/>
                <a:gd name="T51" fmla="*/ 108 h 128"/>
                <a:gd name="T52" fmla="*/ 24 w 40"/>
                <a:gd name="T53" fmla="*/ 116 h 128"/>
                <a:gd name="T54" fmla="*/ 31 w 40"/>
                <a:gd name="T55" fmla="*/ 91 h 128"/>
                <a:gd name="T56" fmla="*/ 31 w 40"/>
                <a:gd name="T57" fmla="*/ 92 h 128"/>
                <a:gd name="T58" fmla="*/ 30 w 40"/>
                <a:gd name="T59" fmla="*/ 95 h 128"/>
                <a:gd name="T60" fmla="*/ 30 w 40"/>
                <a:gd name="T61" fmla="*/ 95 h 128"/>
                <a:gd name="T62" fmla="*/ 27 w 40"/>
                <a:gd name="T63" fmla="*/ 98 h 128"/>
                <a:gd name="T64" fmla="*/ 27 w 40"/>
                <a:gd name="T65" fmla="*/ 98 h 128"/>
                <a:gd name="T66" fmla="*/ 24 w 40"/>
                <a:gd name="T67" fmla="*/ 99 h 128"/>
                <a:gd name="T68" fmla="*/ 20 w 40"/>
                <a:gd name="T69" fmla="*/ 100 h 128"/>
                <a:gd name="T70" fmla="*/ 16 w 40"/>
                <a:gd name="T71" fmla="*/ 99 h 128"/>
                <a:gd name="T72" fmla="*/ 13 w 40"/>
                <a:gd name="T73" fmla="*/ 98 h 128"/>
                <a:gd name="T74" fmla="*/ 13 w 40"/>
                <a:gd name="T75" fmla="*/ 98 h 128"/>
                <a:gd name="T76" fmla="*/ 10 w 40"/>
                <a:gd name="T77" fmla="*/ 95 h 128"/>
                <a:gd name="T78" fmla="*/ 10 w 40"/>
                <a:gd name="T79" fmla="*/ 95 h 128"/>
                <a:gd name="T80" fmla="*/ 9 w 40"/>
                <a:gd name="T81" fmla="*/ 92 h 128"/>
                <a:gd name="T82" fmla="*/ 9 w 40"/>
                <a:gd name="T83" fmla="*/ 91 h 128"/>
                <a:gd name="T84" fmla="*/ 8 w 40"/>
                <a:gd name="T85" fmla="*/ 88 h 128"/>
                <a:gd name="T86" fmla="*/ 9 w 40"/>
                <a:gd name="T87" fmla="*/ 85 h 128"/>
                <a:gd name="T88" fmla="*/ 9 w 40"/>
                <a:gd name="T89" fmla="*/ 84 h 128"/>
                <a:gd name="T90" fmla="*/ 10 w 40"/>
                <a:gd name="T91" fmla="*/ 81 h 128"/>
                <a:gd name="T92" fmla="*/ 10 w 40"/>
                <a:gd name="T93" fmla="*/ 81 h 128"/>
                <a:gd name="T94" fmla="*/ 13 w 40"/>
                <a:gd name="T95" fmla="*/ 78 h 128"/>
                <a:gd name="T96" fmla="*/ 13 w 40"/>
                <a:gd name="T97" fmla="*/ 78 h 128"/>
                <a:gd name="T98" fmla="*/ 16 w 40"/>
                <a:gd name="T99" fmla="*/ 77 h 128"/>
                <a:gd name="T100" fmla="*/ 20 w 40"/>
                <a:gd name="T101" fmla="*/ 76 h 128"/>
                <a:gd name="T102" fmla="*/ 24 w 40"/>
                <a:gd name="T103" fmla="*/ 77 h 128"/>
                <a:gd name="T104" fmla="*/ 27 w 40"/>
                <a:gd name="T105" fmla="*/ 78 h 128"/>
                <a:gd name="T106" fmla="*/ 27 w 40"/>
                <a:gd name="T107" fmla="*/ 78 h 128"/>
                <a:gd name="T108" fmla="*/ 30 w 40"/>
                <a:gd name="T109" fmla="*/ 81 h 128"/>
                <a:gd name="T110" fmla="*/ 30 w 40"/>
                <a:gd name="T111" fmla="*/ 81 h 128"/>
                <a:gd name="T112" fmla="*/ 31 w 40"/>
                <a:gd name="T113" fmla="*/ 84 h 128"/>
                <a:gd name="T114" fmla="*/ 31 w 40"/>
                <a:gd name="T115" fmla="*/ 85 h 128"/>
                <a:gd name="T116" fmla="*/ 32 w 40"/>
                <a:gd name="T117" fmla="*/ 88 h 128"/>
                <a:gd name="T118" fmla="*/ 31 w 40"/>
                <a:gd name="T119" fmla="*/ 9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 h="128">
                  <a:moveTo>
                    <a:pt x="32" y="72"/>
                  </a:moveTo>
                  <a:cubicBezTo>
                    <a:pt x="32" y="12"/>
                    <a:pt x="32" y="12"/>
                    <a:pt x="32" y="12"/>
                  </a:cubicBezTo>
                  <a:cubicBezTo>
                    <a:pt x="32" y="5"/>
                    <a:pt x="27" y="0"/>
                    <a:pt x="20" y="0"/>
                  </a:cubicBezTo>
                  <a:cubicBezTo>
                    <a:pt x="13" y="0"/>
                    <a:pt x="8" y="5"/>
                    <a:pt x="8" y="12"/>
                  </a:cubicBezTo>
                  <a:cubicBezTo>
                    <a:pt x="8" y="72"/>
                    <a:pt x="8" y="72"/>
                    <a:pt x="8" y="72"/>
                  </a:cubicBezTo>
                  <a:cubicBezTo>
                    <a:pt x="3" y="76"/>
                    <a:pt x="0" y="81"/>
                    <a:pt x="0" y="88"/>
                  </a:cubicBezTo>
                  <a:cubicBezTo>
                    <a:pt x="0" y="95"/>
                    <a:pt x="3" y="100"/>
                    <a:pt x="8" y="104"/>
                  </a:cubicBezTo>
                  <a:cubicBezTo>
                    <a:pt x="8" y="116"/>
                    <a:pt x="8" y="116"/>
                    <a:pt x="8" y="116"/>
                  </a:cubicBezTo>
                  <a:cubicBezTo>
                    <a:pt x="8" y="123"/>
                    <a:pt x="13" y="128"/>
                    <a:pt x="20" y="128"/>
                  </a:cubicBezTo>
                  <a:cubicBezTo>
                    <a:pt x="27" y="128"/>
                    <a:pt x="32" y="123"/>
                    <a:pt x="32" y="116"/>
                  </a:cubicBezTo>
                  <a:cubicBezTo>
                    <a:pt x="32" y="104"/>
                    <a:pt x="32" y="104"/>
                    <a:pt x="32" y="104"/>
                  </a:cubicBezTo>
                  <a:cubicBezTo>
                    <a:pt x="37" y="100"/>
                    <a:pt x="40" y="95"/>
                    <a:pt x="40" y="88"/>
                  </a:cubicBezTo>
                  <a:cubicBezTo>
                    <a:pt x="40" y="81"/>
                    <a:pt x="37" y="76"/>
                    <a:pt x="32" y="72"/>
                  </a:cubicBezTo>
                  <a:close/>
                  <a:moveTo>
                    <a:pt x="16" y="12"/>
                  </a:moveTo>
                  <a:cubicBezTo>
                    <a:pt x="16" y="10"/>
                    <a:pt x="18" y="8"/>
                    <a:pt x="20" y="8"/>
                  </a:cubicBezTo>
                  <a:cubicBezTo>
                    <a:pt x="22" y="8"/>
                    <a:pt x="24" y="10"/>
                    <a:pt x="24" y="12"/>
                  </a:cubicBezTo>
                  <a:cubicBezTo>
                    <a:pt x="24" y="68"/>
                    <a:pt x="24" y="68"/>
                    <a:pt x="24" y="68"/>
                  </a:cubicBezTo>
                  <a:cubicBezTo>
                    <a:pt x="23" y="68"/>
                    <a:pt x="21" y="68"/>
                    <a:pt x="20" y="68"/>
                  </a:cubicBezTo>
                  <a:cubicBezTo>
                    <a:pt x="19" y="68"/>
                    <a:pt x="17" y="68"/>
                    <a:pt x="16" y="68"/>
                  </a:cubicBezTo>
                  <a:lnTo>
                    <a:pt x="16" y="12"/>
                  </a:lnTo>
                  <a:close/>
                  <a:moveTo>
                    <a:pt x="24" y="116"/>
                  </a:moveTo>
                  <a:cubicBezTo>
                    <a:pt x="24" y="118"/>
                    <a:pt x="22" y="120"/>
                    <a:pt x="20" y="120"/>
                  </a:cubicBezTo>
                  <a:cubicBezTo>
                    <a:pt x="18" y="120"/>
                    <a:pt x="16" y="118"/>
                    <a:pt x="16" y="116"/>
                  </a:cubicBezTo>
                  <a:cubicBezTo>
                    <a:pt x="16" y="108"/>
                    <a:pt x="16" y="108"/>
                    <a:pt x="16" y="108"/>
                  </a:cubicBezTo>
                  <a:cubicBezTo>
                    <a:pt x="17" y="108"/>
                    <a:pt x="19" y="108"/>
                    <a:pt x="20" y="108"/>
                  </a:cubicBezTo>
                  <a:cubicBezTo>
                    <a:pt x="21" y="108"/>
                    <a:pt x="23" y="108"/>
                    <a:pt x="24" y="108"/>
                  </a:cubicBezTo>
                  <a:lnTo>
                    <a:pt x="24" y="116"/>
                  </a:lnTo>
                  <a:close/>
                  <a:moveTo>
                    <a:pt x="31" y="91"/>
                  </a:moveTo>
                  <a:cubicBezTo>
                    <a:pt x="31" y="92"/>
                    <a:pt x="31" y="92"/>
                    <a:pt x="31" y="92"/>
                  </a:cubicBezTo>
                  <a:cubicBezTo>
                    <a:pt x="31" y="93"/>
                    <a:pt x="30" y="94"/>
                    <a:pt x="30" y="95"/>
                  </a:cubicBezTo>
                  <a:cubicBezTo>
                    <a:pt x="30" y="95"/>
                    <a:pt x="30" y="95"/>
                    <a:pt x="30" y="95"/>
                  </a:cubicBezTo>
                  <a:cubicBezTo>
                    <a:pt x="29" y="96"/>
                    <a:pt x="28" y="97"/>
                    <a:pt x="27" y="98"/>
                  </a:cubicBezTo>
                  <a:cubicBezTo>
                    <a:pt x="27" y="98"/>
                    <a:pt x="27" y="98"/>
                    <a:pt x="27" y="98"/>
                  </a:cubicBezTo>
                  <a:cubicBezTo>
                    <a:pt x="26" y="98"/>
                    <a:pt x="25" y="99"/>
                    <a:pt x="24" y="99"/>
                  </a:cubicBezTo>
                  <a:cubicBezTo>
                    <a:pt x="23" y="100"/>
                    <a:pt x="21" y="100"/>
                    <a:pt x="20" y="100"/>
                  </a:cubicBezTo>
                  <a:cubicBezTo>
                    <a:pt x="19" y="100"/>
                    <a:pt x="17" y="100"/>
                    <a:pt x="16" y="99"/>
                  </a:cubicBezTo>
                  <a:cubicBezTo>
                    <a:pt x="15" y="99"/>
                    <a:pt x="14" y="98"/>
                    <a:pt x="13" y="98"/>
                  </a:cubicBezTo>
                  <a:cubicBezTo>
                    <a:pt x="13" y="98"/>
                    <a:pt x="13" y="98"/>
                    <a:pt x="13" y="98"/>
                  </a:cubicBezTo>
                  <a:cubicBezTo>
                    <a:pt x="12" y="97"/>
                    <a:pt x="11" y="96"/>
                    <a:pt x="10" y="95"/>
                  </a:cubicBezTo>
                  <a:cubicBezTo>
                    <a:pt x="10" y="95"/>
                    <a:pt x="10" y="95"/>
                    <a:pt x="10" y="95"/>
                  </a:cubicBezTo>
                  <a:cubicBezTo>
                    <a:pt x="10" y="94"/>
                    <a:pt x="9" y="93"/>
                    <a:pt x="9" y="92"/>
                  </a:cubicBezTo>
                  <a:cubicBezTo>
                    <a:pt x="9" y="92"/>
                    <a:pt x="9" y="92"/>
                    <a:pt x="9" y="91"/>
                  </a:cubicBezTo>
                  <a:cubicBezTo>
                    <a:pt x="8" y="90"/>
                    <a:pt x="8" y="89"/>
                    <a:pt x="8" y="88"/>
                  </a:cubicBezTo>
                  <a:cubicBezTo>
                    <a:pt x="8" y="87"/>
                    <a:pt x="8" y="86"/>
                    <a:pt x="9" y="85"/>
                  </a:cubicBezTo>
                  <a:cubicBezTo>
                    <a:pt x="9" y="84"/>
                    <a:pt x="9" y="84"/>
                    <a:pt x="9" y="84"/>
                  </a:cubicBezTo>
                  <a:cubicBezTo>
                    <a:pt x="9" y="83"/>
                    <a:pt x="10" y="82"/>
                    <a:pt x="10" y="81"/>
                  </a:cubicBezTo>
                  <a:cubicBezTo>
                    <a:pt x="10" y="81"/>
                    <a:pt x="10" y="81"/>
                    <a:pt x="10" y="81"/>
                  </a:cubicBezTo>
                  <a:cubicBezTo>
                    <a:pt x="11" y="80"/>
                    <a:pt x="12" y="79"/>
                    <a:pt x="13" y="78"/>
                  </a:cubicBezTo>
                  <a:cubicBezTo>
                    <a:pt x="13" y="78"/>
                    <a:pt x="13" y="78"/>
                    <a:pt x="13" y="78"/>
                  </a:cubicBezTo>
                  <a:cubicBezTo>
                    <a:pt x="14" y="78"/>
                    <a:pt x="15" y="77"/>
                    <a:pt x="16" y="77"/>
                  </a:cubicBezTo>
                  <a:cubicBezTo>
                    <a:pt x="17" y="76"/>
                    <a:pt x="19" y="76"/>
                    <a:pt x="20" y="76"/>
                  </a:cubicBezTo>
                  <a:cubicBezTo>
                    <a:pt x="21" y="76"/>
                    <a:pt x="23" y="76"/>
                    <a:pt x="24" y="77"/>
                  </a:cubicBezTo>
                  <a:cubicBezTo>
                    <a:pt x="25" y="77"/>
                    <a:pt x="26" y="78"/>
                    <a:pt x="27" y="78"/>
                  </a:cubicBezTo>
                  <a:cubicBezTo>
                    <a:pt x="27" y="78"/>
                    <a:pt x="27" y="78"/>
                    <a:pt x="27" y="78"/>
                  </a:cubicBezTo>
                  <a:cubicBezTo>
                    <a:pt x="28" y="79"/>
                    <a:pt x="29" y="80"/>
                    <a:pt x="30" y="81"/>
                  </a:cubicBezTo>
                  <a:cubicBezTo>
                    <a:pt x="30" y="81"/>
                    <a:pt x="30" y="81"/>
                    <a:pt x="30" y="81"/>
                  </a:cubicBezTo>
                  <a:cubicBezTo>
                    <a:pt x="30" y="82"/>
                    <a:pt x="31" y="83"/>
                    <a:pt x="31" y="84"/>
                  </a:cubicBezTo>
                  <a:cubicBezTo>
                    <a:pt x="31" y="84"/>
                    <a:pt x="31" y="84"/>
                    <a:pt x="31" y="85"/>
                  </a:cubicBezTo>
                  <a:cubicBezTo>
                    <a:pt x="32" y="86"/>
                    <a:pt x="32" y="87"/>
                    <a:pt x="32" y="88"/>
                  </a:cubicBezTo>
                  <a:cubicBezTo>
                    <a:pt x="32" y="89"/>
                    <a:pt x="32" y="90"/>
                    <a:pt x="31" y="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grpSp>
      <p:grpSp>
        <p:nvGrpSpPr>
          <p:cNvPr id="136" name="Group 135"/>
          <p:cNvGrpSpPr/>
          <p:nvPr/>
        </p:nvGrpSpPr>
        <p:grpSpPr>
          <a:xfrm>
            <a:off x="6410016" y="3648188"/>
            <a:ext cx="488950" cy="481013"/>
            <a:chOff x="7141104" y="1923522"/>
            <a:chExt cx="488950" cy="481013"/>
          </a:xfrm>
          <a:solidFill>
            <a:schemeClr val="accent3"/>
          </a:solidFill>
        </p:grpSpPr>
        <p:sp>
          <p:nvSpPr>
            <p:cNvPr id="138" name="Freeform 58"/>
            <p:cNvSpPr>
              <a:spLocks/>
            </p:cNvSpPr>
            <p:nvPr/>
          </p:nvSpPr>
          <p:spPr bwMode="auto">
            <a:xfrm>
              <a:off x="7407804" y="1983847"/>
              <a:ext cx="157162" cy="157163"/>
            </a:xfrm>
            <a:custGeom>
              <a:avLst/>
              <a:gdLst>
                <a:gd name="T0" fmla="*/ 38 w 42"/>
                <a:gd name="T1" fmla="*/ 40 h 42"/>
                <a:gd name="T2" fmla="*/ 38 w 42"/>
                <a:gd name="T3" fmla="*/ 40 h 42"/>
                <a:gd name="T4" fmla="*/ 40 w 42"/>
                <a:gd name="T5" fmla="*/ 42 h 42"/>
                <a:gd name="T6" fmla="*/ 42 w 42"/>
                <a:gd name="T7" fmla="*/ 40 h 42"/>
                <a:gd name="T8" fmla="*/ 42 w 42"/>
                <a:gd name="T9" fmla="*/ 40 h 42"/>
                <a:gd name="T10" fmla="*/ 2 w 42"/>
                <a:gd name="T11" fmla="*/ 0 h 42"/>
                <a:gd name="T12" fmla="*/ 2 w 42"/>
                <a:gd name="T13" fmla="*/ 0 h 42"/>
                <a:gd name="T14" fmla="*/ 0 w 42"/>
                <a:gd name="T15" fmla="*/ 2 h 42"/>
                <a:gd name="T16" fmla="*/ 2 w 42"/>
                <a:gd name="T17" fmla="*/ 4 h 42"/>
                <a:gd name="T18" fmla="*/ 2 w 42"/>
                <a:gd name="T19" fmla="*/ 4 h 42"/>
                <a:gd name="T20" fmla="*/ 38 w 42"/>
                <a:gd name="T21" fmla="*/ 4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42">
                  <a:moveTo>
                    <a:pt x="38" y="40"/>
                  </a:moveTo>
                  <a:cubicBezTo>
                    <a:pt x="38" y="40"/>
                    <a:pt x="38" y="40"/>
                    <a:pt x="38" y="40"/>
                  </a:cubicBezTo>
                  <a:cubicBezTo>
                    <a:pt x="38" y="41"/>
                    <a:pt x="39" y="42"/>
                    <a:pt x="40" y="42"/>
                  </a:cubicBezTo>
                  <a:cubicBezTo>
                    <a:pt x="41" y="42"/>
                    <a:pt x="42" y="41"/>
                    <a:pt x="42" y="40"/>
                  </a:cubicBezTo>
                  <a:cubicBezTo>
                    <a:pt x="42" y="40"/>
                    <a:pt x="42" y="40"/>
                    <a:pt x="42" y="40"/>
                  </a:cubicBezTo>
                  <a:cubicBezTo>
                    <a:pt x="42" y="18"/>
                    <a:pt x="24" y="0"/>
                    <a:pt x="2" y="0"/>
                  </a:cubicBezTo>
                  <a:cubicBezTo>
                    <a:pt x="2" y="0"/>
                    <a:pt x="2" y="0"/>
                    <a:pt x="2" y="0"/>
                  </a:cubicBezTo>
                  <a:cubicBezTo>
                    <a:pt x="1" y="0"/>
                    <a:pt x="0" y="1"/>
                    <a:pt x="0" y="2"/>
                  </a:cubicBezTo>
                  <a:cubicBezTo>
                    <a:pt x="0" y="3"/>
                    <a:pt x="1" y="4"/>
                    <a:pt x="2" y="4"/>
                  </a:cubicBezTo>
                  <a:cubicBezTo>
                    <a:pt x="2" y="4"/>
                    <a:pt x="2" y="4"/>
                    <a:pt x="2" y="4"/>
                  </a:cubicBezTo>
                  <a:cubicBezTo>
                    <a:pt x="22" y="4"/>
                    <a:pt x="38" y="20"/>
                    <a:pt x="38"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139" name="Freeform 59"/>
            <p:cNvSpPr>
              <a:spLocks noEditPoints="1"/>
            </p:cNvSpPr>
            <p:nvPr/>
          </p:nvSpPr>
          <p:spPr bwMode="auto">
            <a:xfrm>
              <a:off x="7141104" y="1923522"/>
              <a:ext cx="488950" cy="481013"/>
            </a:xfrm>
            <a:custGeom>
              <a:avLst/>
              <a:gdLst>
                <a:gd name="T0" fmla="*/ 37 w 130"/>
                <a:gd name="T1" fmla="*/ 4 h 128"/>
                <a:gd name="T2" fmla="*/ 29 w 130"/>
                <a:gd name="T3" fmla="*/ 0 h 128"/>
                <a:gd name="T4" fmla="*/ 24 w 130"/>
                <a:gd name="T5" fmla="*/ 1 h 128"/>
                <a:gd name="T6" fmla="*/ 17 w 130"/>
                <a:gd name="T7" fmla="*/ 12 h 128"/>
                <a:gd name="T8" fmla="*/ 17 w 130"/>
                <a:gd name="T9" fmla="*/ 67 h 128"/>
                <a:gd name="T10" fmla="*/ 5 w 130"/>
                <a:gd name="T11" fmla="*/ 80 h 128"/>
                <a:gd name="T12" fmla="*/ 5 w 130"/>
                <a:gd name="T13" fmla="*/ 96 h 128"/>
                <a:gd name="T14" fmla="*/ 33 w 130"/>
                <a:gd name="T15" fmla="*/ 124 h 128"/>
                <a:gd name="T16" fmla="*/ 41 w 130"/>
                <a:gd name="T17" fmla="*/ 128 h 128"/>
                <a:gd name="T18" fmla="*/ 49 w 130"/>
                <a:gd name="T19" fmla="*/ 124 h 128"/>
                <a:gd name="T20" fmla="*/ 62 w 130"/>
                <a:gd name="T21" fmla="*/ 112 h 128"/>
                <a:gd name="T22" fmla="*/ 117 w 130"/>
                <a:gd name="T23" fmla="*/ 112 h 128"/>
                <a:gd name="T24" fmla="*/ 128 w 130"/>
                <a:gd name="T25" fmla="*/ 105 h 128"/>
                <a:gd name="T26" fmla="*/ 125 w 130"/>
                <a:gd name="T27" fmla="*/ 92 h 128"/>
                <a:gd name="T28" fmla="*/ 37 w 130"/>
                <a:gd name="T29" fmla="*/ 4 h 128"/>
                <a:gd name="T30" fmla="*/ 56 w 130"/>
                <a:gd name="T31" fmla="*/ 106 h 128"/>
                <a:gd name="T32" fmla="*/ 44 w 130"/>
                <a:gd name="T33" fmla="*/ 119 h 128"/>
                <a:gd name="T34" fmla="*/ 41 w 130"/>
                <a:gd name="T35" fmla="*/ 120 h 128"/>
                <a:gd name="T36" fmla="*/ 38 w 130"/>
                <a:gd name="T37" fmla="*/ 119 h 128"/>
                <a:gd name="T38" fmla="*/ 10 w 130"/>
                <a:gd name="T39" fmla="*/ 91 h 128"/>
                <a:gd name="T40" fmla="*/ 9 w 130"/>
                <a:gd name="T41" fmla="*/ 88 h 128"/>
                <a:gd name="T42" fmla="*/ 10 w 130"/>
                <a:gd name="T43" fmla="*/ 85 h 128"/>
                <a:gd name="T44" fmla="*/ 23 w 130"/>
                <a:gd name="T45" fmla="*/ 73 h 128"/>
                <a:gd name="T46" fmla="*/ 23 w 130"/>
                <a:gd name="T47" fmla="*/ 73 h 128"/>
                <a:gd name="T48" fmla="*/ 56 w 130"/>
                <a:gd name="T49" fmla="*/ 106 h 128"/>
                <a:gd name="T50" fmla="*/ 56 w 130"/>
                <a:gd name="T51" fmla="*/ 106 h 128"/>
                <a:gd name="T52" fmla="*/ 62 w 130"/>
                <a:gd name="T53" fmla="*/ 104 h 128"/>
                <a:gd name="T54" fmla="*/ 60 w 130"/>
                <a:gd name="T55" fmla="*/ 104 h 128"/>
                <a:gd name="T56" fmla="*/ 25 w 130"/>
                <a:gd name="T57" fmla="*/ 69 h 128"/>
                <a:gd name="T58" fmla="*/ 25 w 130"/>
                <a:gd name="T59" fmla="*/ 67 h 128"/>
                <a:gd name="T60" fmla="*/ 25 w 130"/>
                <a:gd name="T61" fmla="*/ 19 h 128"/>
                <a:gd name="T62" fmla="*/ 110 w 130"/>
                <a:gd name="T63" fmla="*/ 104 h 128"/>
                <a:gd name="T64" fmla="*/ 62 w 130"/>
                <a:gd name="T65" fmla="*/ 104 h 128"/>
                <a:gd name="T66" fmla="*/ 121 w 130"/>
                <a:gd name="T67" fmla="*/ 102 h 128"/>
                <a:gd name="T68" fmla="*/ 117 w 130"/>
                <a:gd name="T69" fmla="*/ 104 h 128"/>
                <a:gd name="T70" fmla="*/ 116 w 130"/>
                <a:gd name="T71" fmla="*/ 104 h 128"/>
                <a:gd name="T72" fmla="*/ 25 w 130"/>
                <a:gd name="T73" fmla="*/ 13 h 128"/>
                <a:gd name="T74" fmla="*/ 25 w 130"/>
                <a:gd name="T75" fmla="*/ 12 h 128"/>
                <a:gd name="T76" fmla="*/ 27 w 130"/>
                <a:gd name="T77" fmla="*/ 8 h 128"/>
                <a:gd name="T78" fmla="*/ 29 w 130"/>
                <a:gd name="T79" fmla="*/ 8 h 128"/>
                <a:gd name="T80" fmla="*/ 32 w 130"/>
                <a:gd name="T81" fmla="*/ 9 h 128"/>
                <a:gd name="T82" fmla="*/ 120 w 130"/>
                <a:gd name="T83" fmla="*/ 97 h 128"/>
                <a:gd name="T84" fmla="*/ 121 w 130"/>
                <a:gd name="T85" fmla="*/ 10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0" h="128">
                  <a:moveTo>
                    <a:pt x="37" y="4"/>
                  </a:moveTo>
                  <a:cubicBezTo>
                    <a:pt x="35" y="1"/>
                    <a:pt x="32" y="0"/>
                    <a:pt x="29" y="0"/>
                  </a:cubicBezTo>
                  <a:cubicBezTo>
                    <a:pt x="27" y="0"/>
                    <a:pt x="26" y="0"/>
                    <a:pt x="24" y="1"/>
                  </a:cubicBezTo>
                  <a:cubicBezTo>
                    <a:pt x="20" y="3"/>
                    <a:pt x="17" y="7"/>
                    <a:pt x="17" y="12"/>
                  </a:cubicBezTo>
                  <a:cubicBezTo>
                    <a:pt x="17" y="67"/>
                    <a:pt x="17" y="67"/>
                    <a:pt x="17" y="67"/>
                  </a:cubicBezTo>
                  <a:cubicBezTo>
                    <a:pt x="5" y="80"/>
                    <a:pt x="5" y="80"/>
                    <a:pt x="5" y="80"/>
                  </a:cubicBezTo>
                  <a:cubicBezTo>
                    <a:pt x="0" y="84"/>
                    <a:pt x="0" y="92"/>
                    <a:pt x="5" y="96"/>
                  </a:cubicBezTo>
                  <a:cubicBezTo>
                    <a:pt x="33" y="124"/>
                    <a:pt x="33" y="124"/>
                    <a:pt x="33" y="124"/>
                  </a:cubicBezTo>
                  <a:cubicBezTo>
                    <a:pt x="35" y="127"/>
                    <a:pt x="38" y="128"/>
                    <a:pt x="41" y="128"/>
                  </a:cubicBezTo>
                  <a:cubicBezTo>
                    <a:pt x="44" y="128"/>
                    <a:pt x="47" y="127"/>
                    <a:pt x="49" y="124"/>
                  </a:cubicBezTo>
                  <a:cubicBezTo>
                    <a:pt x="62" y="112"/>
                    <a:pt x="62" y="112"/>
                    <a:pt x="62" y="112"/>
                  </a:cubicBezTo>
                  <a:cubicBezTo>
                    <a:pt x="117" y="112"/>
                    <a:pt x="117" y="112"/>
                    <a:pt x="117" y="112"/>
                  </a:cubicBezTo>
                  <a:cubicBezTo>
                    <a:pt x="122" y="112"/>
                    <a:pt x="126" y="109"/>
                    <a:pt x="128" y="105"/>
                  </a:cubicBezTo>
                  <a:cubicBezTo>
                    <a:pt x="130" y="100"/>
                    <a:pt x="129" y="95"/>
                    <a:pt x="125" y="92"/>
                  </a:cubicBezTo>
                  <a:lnTo>
                    <a:pt x="37" y="4"/>
                  </a:lnTo>
                  <a:close/>
                  <a:moveTo>
                    <a:pt x="56" y="106"/>
                  </a:moveTo>
                  <a:cubicBezTo>
                    <a:pt x="44" y="119"/>
                    <a:pt x="44" y="119"/>
                    <a:pt x="44" y="119"/>
                  </a:cubicBezTo>
                  <a:cubicBezTo>
                    <a:pt x="43" y="120"/>
                    <a:pt x="42" y="120"/>
                    <a:pt x="41" y="120"/>
                  </a:cubicBezTo>
                  <a:cubicBezTo>
                    <a:pt x="40" y="120"/>
                    <a:pt x="39" y="120"/>
                    <a:pt x="38" y="119"/>
                  </a:cubicBezTo>
                  <a:cubicBezTo>
                    <a:pt x="10" y="91"/>
                    <a:pt x="10" y="91"/>
                    <a:pt x="10" y="91"/>
                  </a:cubicBezTo>
                  <a:cubicBezTo>
                    <a:pt x="9" y="90"/>
                    <a:pt x="9" y="89"/>
                    <a:pt x="9" y="88"/>
                  </a:cubicBezTo>
                  <a:cubicBezTo>
                    <a:pt x="9" y="87"/>
                    <a:pt x="9" y="86"/>
                    <a:pt x="10" y="85"/>
                  </a:cubicBezTo>
                  <a:cubicBezTo>
                    <a:pt x="23" y="73"/>
                    <a:pt x="23" y="73"/>
                    <a:pt x="23" y="73"/>
                  </a:cubicBezTo>
                  <a:cubicBezTo>
                    <a:pt x="23" y="73"/>
                    <a:pt x="23" y="73"/>
                    <a:pt x="23" y="73"/>
                  </a:cubicBezTo>
                  <a:cubicBezTo>
                    <a:pt x="56" y="106"/>
                    <a:pt x="56" y="106"/>
                    <a:pt x="56" y="106"/>
                  </a:cubicBezTo>
                  <a:cubicBezTo>
                    <a:pt x="56" y="106"/>
                    <a:pt x="56" y="106"/>
                    <a:pt x="56" y="106"/>
                  </a:cubicBezTo>
                  <a:close/>
                  <a:moveTo>
                    <a:pt x="62" y="104"/>
                  </a:moveTo>
                  <a:cubicBezTo>
                    <a:pt x="61" y="104"/>
                    <a:pt x="61" y="104"/>
                    <a:pt x="60" y="104"/>
                  </a:cubicBezTo>
                  <a:cubicBezTo>
                    <a:pt x="25" y="69"/>
                    <a:pt x="25" y="69"/>
                    <a:pt x="25" y="69"/>
                  </a:cubicBezTo>
                  <a:cubicBezTo>
                    <a:pt x="25" y="68"/>
                    <a:pt x="25" y="68"/>
                    <a:pt x="25" y="67"/>
                  </a:cubicBezTo>
                  <a:cubicBezTo>
                    <a:pt x="25" y="19"/>
                    <a:pt x="25" y="19"/>
                    <a:pt x="25" y="19"/>
                  </a:cubicBezTo>
                  <a:cubicBezTo>
                    <a:pt x="110" y="104"/>
                    <a:pt x="110" y="104"/>
                    <a:pt x="110" y="104"/>
                  </a:cubicBezTo>
                  <a:lnTo>
                    <a:pt x="62" y="104"/>
                  </a:lnTo>
                  <a:close/>
                  <a:moveTo>
                    <a:pt x="121" y="102"/>
                  </a:moveTo>
                  <a:cubicBezTo>
                    <a:pt x="120" y="103"/>
                    <a:pt x="119" y="104"/>
                    <a:pt x="117" y="104"/>
                  </a:cubicBezTo>
                  <a:cubicBezTo>
                    <a:pt x="116" y="104"/>
                    <a:pt x="116" y="104"/>
                    <a:pt x="116" y="104"/>
                  </a:cubicBezTo>
                  <a:cubicBezTo>
                    <a:pt x="25" y="13"/>
                    <a:pt x="25" y="13"/>
                    <a:pt x="25" y="13"/>
                  </a:cubicBezTo>
                  <a:cubicBezTo>
                    <a:pt x="25" y="12"/>
                    <a:pt x="25" y="12"/>
                    <a:pt x="25" y="12"/>
                  </a:cubicBezTo>
                  <a:cubicBezTo>
                    <a:pt x="25" y="10"/>
                    <a:pt x="26" y="9"/>
                    <a:pt x="27" y="8"/>
                  </a:cubicBezTo>
                  <a:cubicBezTo>
                    <a:pt x="28" y="8"/>
                    <a:pt x="28" y="8"/>
                    <a:pt x="29" y="8"/>
                  </a:cubicBezTo>
                  <a:cubicBezTo>
                    <a:pt x="30" y="8"/>
                    <a:pt x="31" y="8"/>
                    <a:pt x="32" y="9"/>
                  </a:cubicBezTo>
                  <a:cubicBezTo>
                    <a:pt x="120" y="97"/>
                    <a:pt x="120" y="97"/>
                    <a:pt x="120" y="97"/>
                  </a:cubicBezTo>
                  <a:cubicBezTo>
                    <a:pt x="121" y="98"/>
                    <a:pt x="121" y="100"/>
                    <a:pt x="121"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140" name="Freeform 60"/>
            <p:cNvSpPr>
              <a:spLocks/>
            </p:cNvSpPr>
            <p:nvPr/>
          </p:nvSpPr>
          <p:spPr bwMode="auto">
            <a:xfrm>
              <a:off x="7399866" y="1923522"/>
              <a:ext cx="225425" cy="225425"/>
            </a:xfrm>
            <a:custGeom>
              <a:avLst/>
              <a:gdLst>
                <a:gd name="T0" fmla="*/ 4 w 60"/>
                <a:gd name="T1" fmla="*/ 8 h 60"/>
                <a:gd name="T2" fmla="*/ 4 w 60"/>
                <a:gd name="T3" fmla="*/ 8 h 60"/>
                <a:gd name="T4" fmla="*/ 52 w 60"/>
                <a:gd name="T5" fmla="*/ 56 h 60"/>
                <a:gd name="T6" fmla="*/ 52 w 60"/>
                <a:gd name="T7" fmla="*/ 56 h 60"/>
                <a:gd name="T8" fmla="*/ 56 w 60"/>
                <a:gd name="T9" fmla="*/ 60 h 60"/>
                <a:gd name="T10" fmla="*/ 60 w 60"/>
                <a:gd name="T11" fmla="*/ 56 h 60"/>
                <a:gd name="T12" fmla="*/ 60 w 60"/>
                <a:gd name="T13" fmla="*/ 56 h 60"/>
                <a:gd name="T14" fmla="*/ 4 w 60"/>
                <a:gd name="T15" fmla="*/ 0 h 60"/>
                <a:gd name="T16" fmla="*/ 4 w 60"/>
                <a:gd name="T17" fmla="*/ 0 h 60"/>
                <a:gd name="T18" fmla="*/ 0 w 60"/>
                <a:gd name="T19" fmla="*/ 4 h 60"/>
                <a:gd name="T20" fmla="*/ 4 w 60"/>
                <a:gd name="T21" fmla="*/ 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60">
                  <a:moveTo>
                    <a:pt x="4" y="8"/>
                  </a:moveTo>
                  <a:cubicBezTo>
                    <a:pt x="4" y="8"/>
                    <a:pt x="4" y="8"/>
                    <a:pt x="4" y="8"/>
                  </a:cubicBezTo>
                  <a:cubicBezTo>
                    <a:pt x="30" y="8"/>
                    <a:pt x="52" y="30"/>
                    <a:pt x="52" y="56"/>
                  </a:cubicBezTo>
                  <a:cubicBezTo>
                    <a:pt x="52" y="56"/>
                    <a:pt x="52" y="56"/>
                    <a:pt x="52" y="56"/>
                  </a:cubicBezTo>
                  <a:cubicBezTo>
                    <a:pt x="52" y="58"/>
                    <a:pt x="54" y="60"/>
                    <a:pt x="56" y="60"/>
                  </a:cubicBezTo>
                  <a:cubicBezTo>
                    <a:pt x="58" y="60"/>
                    <a:pt x="60" y="58"/>
                    <a:pt x="60" y="56"/>
                  </a:cubicBezTo>
                  <a:cubicBezTo>
                    <a:pt x="60" y="56"/>
                    <a:pt x="60" y="56"/>
                    <a:pt x="60" y="56"/>
                  </a:cubicBezTo>
                  <a:cubicBezTo>
                    <a:pt x="60" y="25"/>
                    <a:pt x="35" y="0"/>
                    <a:pt x="4" y="0"/>
                  </a:cubicBezTo>
                  <a:cubicBezTo>
                    <a:pt x="4" y="0"/>
                    <a:pt x="4" y="0"/>
                    <a:pt x="4" y="0"/>
                  </a:cubicBezTo>
                  <a:cubicBezTo>
                    <a:pt x="2" y="0"/>
                    <a:pt x="0" y="2"/>
                    <a:pt x="0" y="4"/>
                  </a:cubicBezTo>
                  <a:cubicBezTo>
                    <a:pt x="0" y="6"/>
                    <a:pt x="2" y="8"/>
                    <a:pt x="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grpSp>
      <p:grpSp>
        <p:nvGrpSpPr>
          <p:cNvPr id="142" name="Group 141"/>
          <p:cNvGrpSpPr/>
          <p:nvPr/>
        </p:nvGrpSpPr>
        <p:grpSpPr>
          <a:xfrm>
            <a:off x="7862309" y="5417414"/>
            <a:ext cx="330200" cy="559212"/>
            <a:chOff x="6258454" y="3849160"/>
            <a:chExt cx="330200" cy="482600"/>
          </a:xfrm>
          <a:solidFill>
            <a:schemeClr val="accent2"/>
          </a:solidFill>
        </p:grpSpPr>
        <p:sp>
          <p:nvSpPr>
            <p:cNvPr id="144" name="Freeform 35"/>
            <p:cNvSpPr>
              <a:spLocks noEditPoints="1"/>
            </p:cNvSpPr>
            <p:nvPr/>
          </p:nvSpPr>
          <p:spPr bwMode="auto">
            <a:xfrm>
              <a:off x="6258454" y="3849160"/>
              <a:ext cx="330200" cy="482600"/>
            </a:xfrm>
            <a:custGeom>
              <a:avLst/>
              <a:gdLst>
                <a:gd name="T0" fmla="*/ 44 w 88"/>
                <a:gd name="T1" fmla="*/ 0 h 128"/>
                <a:gd name="T2" fmla="*/ 0 w 88"/>
                <a:gd name="T3" fmla="*/ 44 h 128"/>
                <a:gd name="T4" fmla="*/ 20 w 88"/>
                <a:gd name="T5" fmla="*/ 92 h 128"/>
                <a:gd name="T6" fmla="*/ 44 w 88"/>
                <a:gd name="T7" fmla="*/ 128 h 128"/>
                <a:gd name="T8" fmla="*/ 68 w 88"/>
                <a:gd name="T9" fmla="*/ 92 h 128"/>
                <a:gd name="T10" fmla="*/ 88 w 88"/>
                <a:gd name="T11" fmla="*/ 44 h 128"/>
                <a:gd name="T12" fmla="*/ 44 w 88"/>
                <a:gd name="T13" fmla="*/ 0 h 128"/>
                <a:gd name="T14" fmla="*/ 54 w 88"/>
                <a:gd name="T15" fmla="*/ 109 h 128"/>
                <a:gd name="T16" fmla="*/ 35 w 88"/>
                <a:gd name="T17" fmla="*/ 111 h 128"/>
                <a:gd name="T18" fmla="*/ 32 w 88"/>
                <a:gd name="T19" fmla="*/ 104 h 128"/>
                <a:gd name="T20" fmla="*/ 32 w 88"/>
                <a:gd name="T21" fmla="*/ 103 h 128"/>
                <a:gd name="T22" fmla="*/ 57 w 88"/>
                <a:gd name="T23" fmla="*/ 100 h 128"/>
                <a:gd name="T24" fmla="*/ 56 w 88"/>
                <a:gd name="T25" fmla="*/ 104 h 128"/>
                <a:gd name="T26" fmla="*/ 54 w 88"/>
                <a:gd name="T27" fmla="*/ 109 h 128"/>
                <a:gd name="T28" fmla="*/ 31 w 88"/>
                <a:gd name="T29" fmla="*/ 100 h 128"/>
                <a:gd name="T30" fmla="*/ 28 w 88"/>
                <a:gd name="T31" fmla="*/ 92 h 128"/>
                <a:gd name="T32" fmla="*/ 60 w 88"/>
                <a:gd name="T33" fmla="*/ 92 h 128"/>
                <a:gd name="T34" fmla="*/ 58 w 88"/>
                <a:gd name="T35" fmla="*/ 96 h 128"/>
                <a:gd name="T36" fmla="*/ 31 w 88"/>
                <a:gd name="T37" fmla="*/ 100 h 128"/>
                <a:gd name="T38" fmla="*/ 44 w 88"/>
                <a:gd name="T39" fmla="*/ 120 h 128"/>
                <a:gd name="T40" fmla="*/ 36 w 88"/>
                <a:gd name="T41" fmla="*/ 115 h 128"/>
                <a:gd name="T42" fmla="*/ 53 w 88"/>
                <a:gd name="T43" fmla="*/ 113 h 128"/>
                <a:gd name="T44" fmla="*/ 44 w 88"/>
                <a:gd name="T45" fmla="*/ 120 h 128"/>
                <a:gd name="T46" fmla="*/ 63 w 88"/>
                <a:gd name="T47" fmla="*/ 84 h 128"/>
                <a:gd name="T48" fmla="*/ 25 w 88"/>
                <a:gd name="T49" fmla="*/ 84 h 128"/>
                <a:gd name="T50" fmla="*/ 19 w 88"/>
                <a:gd name="T51" fmla="*/ 71 h 128"/>
                <a:gd name="T52" fmla="*/ 8 w 88"/>
                <a:gd name="T53" fmla="*/ 44 h 128"/>
                <a:gd name="T54" fmla="*/ 44 w 88"/>
                <a:gd name="T55" fmla="*/ 8 h 128"/>
                <a:gd name="T56" fmla="*/ 80 w 88"/>
                <a:gd name="T57" fmla="*/ 44 h 128"/>
                <a:gd name="T58" fmla="*/ 69 w 88"/>
                <a:gd name="T59" fmla="*/ 71 h 128"/>
                <a:gd name="T60" fmla="*/ 63 w 88"/>
                <a:gd name="T61" fmla="*/ 8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8" h="128">
                  <a:moveTo>
                    <a:pt x="44" y="0"/>
                  </a:moveTo>
                  <a:cubicBezTo>
                    <a:pt x="20" y="0"/>
                    <a:pt x="0" y="20"/>
                    <a:pt x="0" y="44"/>
                  </a:cubicBezTo>
                  <a:cubicBezTo>
                    <a:pt x="0" y="60"/>
                    <a:pt x="15" y="77"/>
                    <a:pt x="20" y="92"/>
                  </a:cubicBezTo>
                  <a:cubicBezTo>
                    <a:pt x="28" y="115"/>
                    <a:pt x="27" y="128"/>
                    <a:pt x="44" y="128"/>
                  </a:cubicBezTo>
                  <a:cubicBezTo>
                    <a:pt x="61" y="128"/>
                    <a:pt x="60" y="115"/>
                    <a:pt x="68" y="92"/>
                  </a:cubicBezTo>
                  <a:cubicBezTo>
                    <a:pt x="73" y="77"/>
                    <a:pt x="88" y="60"/>
                    <a:pt x="88" y="44"/>
                  </a:cubicBezTo>
                  <a:cubicBezTo>
                    <a:pt x="88" y="20"/>
                    <a:pt x="68" y="0"/>
                    <a:pt x="44" y="0"/>
                  </a:cubicBezTo>
                  <a:close/>
                  <a:moveTo>
                    <a:pt x="54" y="109"/>
                  </a:moveTo>
                  <a:cubicBezTo>
                    <a:pt x="35" y="111"/>
                    <a:pt x="35" y="111"/>
                    <a:pt x="35" y="111"/>
                  </a:cubicBezTo>
                  <a:cubicBezTo>
                    <a:pt x="34" y="109"/>
                    <a:pt x="33" y="107"/>
                    <a:pt x="32" y="104"/>
                  </a:cubicBezTo>
                  <a:cubicBezTo>
                    <a:pt x="32" y="104"/>
                    <a:pt x="32" y="104"/>
                    <a:pt x="32" y="103"/>
                  </a:cubicBezTo>
                  <a:cubicBezTo>
                    <a:pt x="57" y="100"/>
                    <a:pt x="57" y="100"/>
                    <a:pt x="57" y="100"/>
                  </a:cubicBezTo>
                  <a:cubicBezTo>
                    <a:pt x="57" y="102"/>
                    <a:pt x="56" y="103"/>
                    <a:pt x="56" y="104"/>
                  </a:cubicBezTo>
                  <a:cubicBezTo>
                    <a:pt x="55" y="106"/>
                    <a:pt x="55" y="107"/>
                    <a:pt x="54" y="109"/>
                  </a:cubicBezTo>
                  <a:close/>
                  <a:moveTo>
                    <a:pt x="31" y="100"/>
                  </a:moveTo>
                  <a:cubicBezTo>
                    <a:pt x="30" y="97"/>
                    <a:pt x="29" y="95"/>
                    <a:pt x="28" y="92"/>
                  </a:cubicBezTo>
                  <a:cubicBezTo>
                    <a:pt x="60" y="92"/>
                    <a:pt x="60" y="92"/>
                    <a:pt x="60" y="92"/>
                  </a:cubicBezTo>
                  <a:cubicBezTo>
                    <a:pt x="59" y="93"/>
                    <a:pt x="59" y="95"/>
                    <a:pt x="58" y="96"/>
                  </a:cubicBezTo>
                  <a:lnTo>
                    <a:pt x="31" y="100"/>
                  </a:lnTo>
                  <a:close/>
                  <a:moveTo>
                    <a:pt x="44" y="120"/>
                  </a:moveTo>
                  <a:cubicBezTo>
                    <a:pt x="40" y="120"/>
                    <a:pt x="38" y="120"/>
                    <a:pt x="36" y="115"/>
                  </a:cubicBezTo>
                  <a:cubicBezTo>
                    <a:pt x="53" y="113"/>
                    <a:pt x="53" y="113"/>
                    <a:pt x="53" y="113"/>
                  </a:cubicBezTo>
                  <a:cubicBezTo>
                    <a:pt x="51" y="119"/>
                    <a:pt x="49" y="120"/>
                    <a:pt x="44" y="120"/>
                  </a:cubicBezTo>
                  <a:close/>
                  <a:moveTo>
                    <a:pt x="63" y="84"/>
                  </a:moveTo>
                  <a:cubicBezTo>
                    <a:pt x="25" y="84"/>
                    <a:pt x="25" y="84"/>
                    <a:pt x="25" y="84"/>
                  </a:cubicBezTo>
                  <a:cubicBezTo>
                    <a:pt x="23" y="80"/>
                    <a:pt x="21" y="75"/>
                    <a:pt x="19" y="71"/>
                  </a:cubicBezTo>
                  <a:cubicBezTo>
                    <a:pt x="13" y="62"/>
                    <a:pt x="8" y="52"/>
                    <a:pt x="8" y="44"/>
                  </a:cubicBezTo>
                  <a:cubicBezTo>
                    <a:pt x="8" y="24"/>
                    <a:pt x="24" y="8"/>
                    <a:pt x="44" y="8"/>
                  </a:cubicBezTo>
                  <a:cubicBezTo>
                    <a:pt x="64" y="8"/>
                    <a:pt x="80" y="24"/>
                    <a:pt x="80" y="44"/>
                  </a:cubicBezTo>
                  <a:cubicBezTo>
                    <a:pt x="80" y="52"/>
                    <a:pt x="75" y="62"/>
                    <a:pt x="69" y="71"/>
                  </a:cubicBezTo>
                  <a:cubicBezTo>
                    <a:pt x="67" y="75"/>
                    <a:pt x="65" y="80"/>
                    <a:pt x="63" y="84"/>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145" name="Freeform 36"/>
            <p:cNvSpPr>
              <a:spLocks/>
            </p:cNvSpPr>
            <p:nvPr/>
          </p:nvSpPr>
          <p:spPr bwMode="auto">
            <a:xfrm>
              <a:off x="6333066" y="3925360"/>
              <a:ext cx="96837" cy="96838"/>
            </a:xfrm>
            <a:custGeom>
              <a:avLst/>
              <a:gdLst>
                <a:gd name="T0" fmla="*/ 24 w 26"/>
                <a:gd name="T1" fmla="*/ 0 h 26"/>
                <a:gd name="T2" fmla="*/ 0 w 26"/>
                <a:gd name="T3" fmla="*/ 24 h 26"/>
                <a:gd name="T4" fmla="*/ 2 w 26"/>
                <a:gd name="T5" fmla="*/ 26 h 26"/>
                <a:gd name="T6" fmla="*/ 4 w 26"/>
                <a:gd name="T7" fmla="*/ 24 h 26"/>
                <a:gd name="T8" fmla="*/ 24 w 26"/>
                <a:gd name="T9" fmla="*/ 4 h 26"/>
                <a:gd name="T10" fmla="*/ 26 w 26"/>
                <a:gd name="T11" fmla="*/ 2 h 26"/>
                <a:gd name="T12" fmla="*/ 24 w 26"/>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26" h="26">
                  <a:moveTo>
                    <a:pt x="24" y="0"/>
                  </a:moveTo>
                  <a:cubicBezTo>
                    <a:pt x="11" y="0"/>
                    <a:pt x="0" y="11"/>
                    <a:pt x="0" y="24"/>
                  </a:cubicBezTo>
                  <a:cubicBezTo>
                    <a:pt x="0" y="25"/>
                    <a:pt x="1" y="26"/>
                    <a:pt x="2" y="26"/>
                  </a:cubicBezTo>
                  <a:cubicBezTo>
                    <a:pt x="3" y="26"/>
                    <a:pt x="4" y="25"/>
                    <a:pt x="4" y="24"/>
                  </a:cubicBezTo>
                  <a:cubicBezTo>
                    <a:pt x="4" y="13"/>
                    <a:pt x="13" y="4"/>
                    <a:pt x="24" y="4"/>
                  </a:cubicBezTo>
                  <a:cubicBezTo>
                    <a:pt x="25" y="4"/>
                    <a:pt x="26" y="3"/>
                    <a:pt x="26" y="2"/>
                  </a:cubicBezTo>
                  <a:cubicBezTo>
                    <a:pt x="26" y="1"/>
                    <a:pt x="25" y="0"/>
                    <a:pt x="24" y="0"/>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grpSp>
      <p:sp>
        <p:nvSpPr>
          <p:cNvPr id="148" name="Rectangle 147"/>
          <p:cNvSpPr/>
          <p:nvPr/>
        </p:nvSpPr>
        <p:spPr>
          <a:xfrm>
            <a:off x="5190343" y="1859992"/>
            <a:ext cx="5589992" cy="430887"/>
          </a:xfrm>
          <a:prstGeom prst="rect">
            <a:avLst/>
          </a:prstGeom>
        </p:spPr>
        <p:txBody>
          <a:bodyPr wrap="none">
            <a:spAutoFit/>
          </a:bodyPr>
          <a:lstStyle/>
          <a:p>
            <a:r>
              <a:rPr lang="en-US" sz="2200" b="1" dirty="0" err="1">
                <a:solidFill>
                  <a:srgbClr val="0033CC"/>
                </a:solidFill>
                <a:latin typeface="Arial" panose="020B0604020202020204" pitchFamily="34" charset="0"/>
                <a:cs typeface="Arial" panose="020B0604020202020204" pitchFamily="34" charset="0"/>
              </a:rPr>
              <a:t>Khái</a:t>
            </a:r>
            <a:r>
              <a:rPr lang="en-US" sz="2200" b="1" dirty="0">
                <a:solidFill>
                  <a:srgbClr val="0033CC"/>
                </a:solidFill>
                <a:latin typeface="Arial" panose="020B0604020202020204" pitchFamily="34" charset="0"/>
                <a:cs typeface="Arial" panose="020B0604020202020204" pitchFamily="34" charset="0"/>
              </a:rPr>
              <a:t> </a:t>
            </a:r>
            <a:r>
              <a:rPr lang="en-US" sz="2200" b="1" dirty="0" err="1">
                <a:solidFill>
                  <a:srgbClr val="0033CC"/>
                </a:solidFill>
                <a:latin typeface="Arial" panose="020B0604020202020204" pitchFamily="34" charset="0"/>
                <a:cs typeface="Arial" panose="020B0604020202020204" pitchFamily="34" charset="0"/>
              </a:rPr>
              <a:t>niệm</a:t>
            </a:r>
            <a:r>
              <a:rPr lang="en-US" sz="2200" b="1" dirty="0">
                <a:solidFill>
                  <a:srgbClr val="0033CC"/>
                </a:solidFill>
                <a:latin typeface="Arial" panose="020B0604020202020204" pitchFamily="34" charset="0"/>
                <a:cs typeface="Arial" panose="020B0604020202020204" pitchFamily="34" charset="0"/>
              </a:rPr>
              <a:t> </a:t>
            </a:r>
            <a:r>
              <a:rPr lang="en-US" sz="2200" b="1" dirty="0" err="1">
                <a:solidFill>
                  <a:srgbClr val="0033CC"/>
                </a:solidFill>
                <a:latin typeface="Arial" panose="020B0604020202020204" pitchFamily="34" charset="0"/>
                <a:cs typeface="Arial" panose="020B0604020202020204" pitchFamily="34" charset="0"/>
              </a:rPr>
              <a:t>triết</a:t>
            </a:r>
            <a:r>
              <a:rPr lang="en-US" sz="2200" b="1" dirty="0">
                <a:solidFill>
                  <a:srgbClr val="0033CC"/>
                </a:solidFill>
                <a:latin typeface="Arial" panose="020B0604020202020204" pitchFamily="34" charset="0"/>
                <a:cs typeface="Arial" panose="020B0604020202020204" pitchFamily="34" charset="0"/>
              </a:rPr>
              <a:t> </a:t>
            </a:r>
            <a:r>
              <a:rPr lang="en-US" sz="2200" b="1" dirty="0" err="1">
                <a:solidFill>
                  <a:srgbClr val="0033CC"/>
                </a:solidFill>
                <a:latin typeface="Arial" panose="020B0604020202020204" pitchFamily="34" charset="0"/>
                <a:cs typeface="Arial" panose="020B0604020202020204" pitchFamily="34" charset="0"/>
              </a:rPr>
              <a:t>học</a:t>
            </a:r>
            <a:r>
              <a:rPr lang="en-US" sz="2200" b="1" dirty="0">
                <a:solidFill>
                  <a:srgbClr val="0033CC"/>
                </a:solidFill>
                <a:latin typeface="Arial" panose="020B0604020202020204" pitchFamily="34" charset="0"/>
                <a:cs typeface="Arial" panose="020B0604020202020204" pitchFamily="34" charset="0"/>
              </a:rPr>
              <a:t> bao </a:t>
            </a:r>
            <a:r>
              <a:rPr lang="en-US" sz="2200" b="1" dirty="0" err="1">
                <a:solidFill>
                  <a:srgbClr val="0033CC"/>
                </a:solidFill>
                <a:latin typeface="Arial" panose="020B0604020202020204" pitchFamily="34" charset="0"/>
                <a:cs typeface="Arial" panose="020B0604020202020204" pitchFamily="34" charset="0"/>
              </a:rPr>
              <a:t>gồm</a:t>
            </a:r>
            <a:r>
              <a:rPr lang="en-US" sz="2200" b="1" dirty="0">
                <a:solidFill>
                  <a:srgbClr val="0033CC"/>
                </a:solidFill>
                <a:latin typeface="Arial" panose="020B0604020202020204" pitchFamily="34" charset="0"/>
                <a:cs typeface="Arial" panose="020B0604020202020204" pitchFamily="34" charset="0"/>
              </a:rPr>
              <a:t> 5 </a:t>
            </a:r>
            <a:r>
              <a:rPr lang="en-US" sz="2200" b="1" dirty="0" err="1">
                <a:solidFill>
                  <a:srgbClr val="0033CC"/>
                </a:solidFill>
                <a:latin typeface="Arial" panose="020B0604020202020204" pitchFamily="34" charset="0"/>
                <a:cs typeface="Arial" panose="020B0604020202020204" pitchFamily="34" charset="0"/>
              </a:rPr>
              <a:t>nội</a:t>
            </a:r>
            <a:r>
              <a:rPr lang="en-US" sz="2200" b="1" dirty="0">
                <a:solidFill>
                  <a:srgbClr val="0033CC"/>
                </a:solidFill>
                <a:latin typeface="Arial" panose="020B0604020202020204" pitchFamily="34" charset="0"/>
                <a:cs typeface="Arial" panose="020B0604020202020204" pitchFamily="34" charset="0"/>
              </a:rPr>
              <a:t> dung:</a:t>
            </a:r>
          </a:p>
        </p:txBody>
      </p:sp>
      <p:sp>
        <p:nvSpPr>
          <p:cNvPr id="149" name="Rectangle 148"/>
          <p:cNvSpPr/>
          <p:nvPr/>
        </p:nvSpPr>
        <p:spPr>
          <a:xfrm>
            <a:off x="5269875" y="2367786"/>
            <a:ext cx="4814267" cy="400110"/>
          </a:xfrm>
          <a:prstGeom prst="rect">
            <a:avLst/>
          </a:prstGeom>
        </p:spPr>
        <p:txBody>
          <a:bodyPr wrap="none">
            <a:spAutoFit/>
          </a:bodyPr>
          <a:lstStyle/>
          <a:p>
            <a:r>
              <a:rPr lang="en-US" sz="2000" dirty="0" err="1">
                <a:solidFill>
                  <a:srgbClr val="FF0000"/>
                </a:solidFill>
                <a:latin typeface="Arial" panose="020B0604020202020204" pitchFamily="34" charset="0"/>
                <a:ea typeface="Times New Roman" panose="02020603050405020304" pitchFamily="18" charset="0"/>
                <a:cs typeface="Arial" panose="020B0604020202020204" pitchFamily="34" charset="0"/>
              </a:rPr>
              <a:t>Triết</a:t>
            </a:r>
            <a:r>
              <a:rPr lang="en-US" sz="2000"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00"/>
                </a:solidFill>
                <a:latin typeface="Arial" panose="020B0604020202020204" pitchFamily="34" charset="0"/>
                <a:ea typeface="Times New Roman" panose="02020603050405020304" pitchFamily="18" charset="0"/>
                <a:cs typeface="Arial" panose="020B0604020202020204" pitchFamily="34" charset="0"/>
              </a:rPr>
              <a:t>học</a:t>
            </a:r>
            <a:r>
              <a:rPr lang="en-US" sz="2000"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00"/>
                </a:solidFill>
                <a:latin typeface="Arial" panose="020B0604020202020204" pitchFamily="34" charset="0"/>
                <a:ea typeface="Times New Roman" panose="02020603050405020304" pitchFamily="18" charset="0"/>
                <a:cs typeface="Arial" panose="020B0604020202020204" pitchFamily="34" charset="0"/>
              </a:rPr>
              <a:t>là</a:t>
            </a:r>
            <a:r>
              <a:rPr lang="en-US" sz="2000"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00"/>
                </a:solidFill>
                <a:latin typeface="Arial" panose="020B0604020202020204" pitchFamily="34" charset="0"/>
                <a:ea typeface="Times New Roman" panose="02020603050405020304" pitchFamily="18" charset="0"/>
                <a:cs typeface="Arial" panose="020B0604020202020204" pitchFamily="34" charset="0"/>
              </a:rPr>
              <a:t>một</a:t>
            </a:r>
            <a:r>
              <a:rPr lang="en-US" sz="2000"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hình</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thái</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ý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thức</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xã</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hội</a:t>
            </a:r>
            <a:r>
              <a:rPr lang="en-US" sz="2000" dirty="0">
                <a:solidFill>
                  <a:srgbClr val="FF0000"/>
                </a:solidFill>
                <a:latin typeface="Arial" panose="020B0604020202020204" pitchFamily="34" charset="0"/>
                <a:ea typeface="Times New Roman" panose="02020603050405020304" pitchFamily="18" charset="0"/>
                <a:cs typeface="Arial" panose="020B0604020202020204" pitchFamily="34" charset="0"/>
              </a:rPr>
              <a:t>.</a:t>
            </a:r>
            <a:endParaRPr lang="en-US" sz="2000" dirty="0">
              <a:solidFill>
                <a:srgbClr val="FF0000"/>
              </a:solidFill>
              <a:latin typeface="Arial" panose="020B0604020202020204" pitchFamily="34" charset="0"/>
              <a:cs typeface="Arial" panose="020B0604020202020204" pitchFamily="34" charset="0"/>
            </a:endParaRPr>
          </a:p>
        </p:txBody>
      </p:sp>
      <p:sp>
        <p:nvSpPr>
          <p:cNvPr id="150" name="Rectangle 149"/>
          <p:cNvSpPr/>
          <p:nvPr/>
        </p:nvSpPr>
        <p:spPr>
          <a:xfrm>
            <a:off x="5811061" y="2845145"/>
            <a:ext cx="6096000" cy="707886"/>
          </a:xfrm>
          <a:prstGeom prst="rect">
            <a:avLst/>
          </a:prstGeom>
        </p:spPr>
        <p:txBody>
          <a:bodyPr>
            <a:spAutoFit/>
          </a:bodyPr>
          <a:lstStyle/>
          <a:p>
            <a:pPr indent="252095" algn="ctr"/>
            <a:r>
              <a:rPr lang="en-US" sz="20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Khách</a:t>
            </a:r>
            <a:r>
              <a:rPr lang="en-US" sz="20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thể</a:t>
            </a:r>
            <a:r>
              <a:rPr lang="en-US" sz="20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khám</a:t>
            </a:r>
            <a:r>
              <a:rPr lang="en-US" sz="20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phá</a:t>
            </a:r>
            <a:r>
              <a:rPr lang="en-US" sz="20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của</a:t>
            </a:r>
            <a:r>
              <a:rPr lang="en-US" sz="20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triết</a:t>
            </a:r>
            <a:r>
              <a:rPr lang="en-US" sz="20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học</a:t>
            </a:r>
            <a:r>
              <a:rPr lang="en-US" sz="20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là</a:t>
            </a:r>
            <a:r>
              <a:rPr lang="en-US" sz="20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thế</a:t>
            </a:r>
            <a:r>
              <a:rPr lang="en-US" sz="20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66"/>
                </a:solidFill>
                <a:latin typeface="Arial" panose="020B0604020202020204" pitchFamily="34" charset="0"/>
                <a:ea typeface="Times New Roman" panose="02020603050405020304" pitchFamily="18" charset="0"/>
                <a:cs typeface="Arial" panose="020B0604020202020204" pitchFamily="34" charset="0"/>
              </a:rPr>
              <a:t>giới</a:t>
            </a:r>
            <a:r>
              <a:rPr lang="en-US" sz="2000" b="1" dirty="0">
                <a:solidFill>
                  <a:srgbClr val="FF0066"/>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trong</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hệ</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thống</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chỉnh</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thể</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toàn</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vẹn</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vốn</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có</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nó</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endParaRPr lang="en-US" sz="2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151" name="Rectangle 150"/>
          <p:cNvSpPr/>
          <p:nvPr/>
        </p:nvSpPr>
        <p:spPr>
          <a:xfrm>
            <a:off x="6841817" y="3524102"/>
            <a:ext cx="5167468" cy="1015663"/>
          </a:xfrm>
          <a:prstGeom prst="rect">
            <a:avLst/>
          </a:prstGeom>
        </p:spPr>
        <p:txBody>
          <a:bodyPr wrap="square">
            <a:spAutoFit/>
          </a:bodyPr>
          <a:lstStyle/>
          <a:p>
            <a:pPr indent="252095" algn="ctr"/>
            <a:r>
              <a:rPr lang="en-US" sz="2000" spc="10" dirty="0" err="1">
                <a:solidFill>
                  <a:srgbClr val="996633"/>
                </a:solidFill>
                <a:latin typeface="Arial" panose="020B0604020202020204" pitchFamily="34" charset="0"/>
                <a:ea typeface="Times New Roman" panose="02020603050405020304" pitchFamily="18" charset="0"/>
                <a:cs typeface="Arial" panose="020B0604020202020204" pitchFamily="34" charset="0"/>
              </a:rPr>
              <a:t>Triết</a:t>
            </a:r>
            <a:r>
              <a:rPr lang="en-US" sz="2000" spc="10" dirty="0">
                <a:solidFill>
                  <a:srgbClr val="996633"/>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996633"/>
                </a:solidFill>
                <a:latin typeface="Arial" panose="020B0604020202020204" pitchFamily="34" charset="0"/>
                <a:ea typeface="Times New Roman" panose="02020603050405020304" pitchFamily="18" charset="0"/>
                <a:cs typeface="Arial" panose="020B0604020202020204" pitchFamily="34" charset="0"/>
              </a:rPr>
              <a:t>học</a:t>
            </a:r>
            <a:r>
              <a:rPr lang="en-US" sz="2000" spc="10" dirty="0">
                <a:solidFill>
                  <a:srgbClr val="996633"/>
                </a:solidFill>
                <a:latin typeface="Arial" panose="020B0604020202020204" pitchFamily="34" charset="0"/>
                <a:ea typeface="Times New Roman" panose="02020603050405020304" pitchFamily="18" charset="0"/>
                <a:cs typeface="Arial" panose="020B0604020202020204" pitchFamily="34" charset="0"/>
              </a:rPr>
              <a:t> </a:t>
            </a:r>
            <a:r>
              <a:rPr lang="en-US" sz="2000" b="1" spc="10" dirty="0" err="1">
                <a:solidFill>
                  <a:srgbClr val="800000"/>
                </a:solidFill>
                <a:latin typeface="Arial" panose="020B0604020202020204" pitchFamily="34" charset="0"/>
                <a:ea typeface="Times New Roman" panose="02020603050405020304" pitchFamily="18" charset="0"/>
                <a:cs typeface="Arial" panose="020B0604020202020204" pitchFamily="34" charset="0"/>
              </a:rPr>
              <a:t>giải</a:t>
            </a:r>
            <a:r>
              <a:rPr lang="en-US" sz="2000" b="1" spc="10" dirty="0">
                <a:solidFill>
                  <a:srgbClr val="800000"/>
                </a:solidFill>
                <a:latin typeface="Arial" panose="020B0604020202020204" pitchFamily="34" charset="0"/>
                <a:ea typeface="Times New Roman" panose="02020603050405020304" pitchFamily="18" charset="0"/>
                <a:cs typeface="Arial" panose="020B0604020202020204" pitchFamily="34" charset="0"/>
              </a:rPr>
              <a:t> </a:t>
            </a:r>
            <a:r>
              <a:rPr lang="en-US" sz="2000" b="1" spc="10" dirty="0" err="1">
                <a:solidFill>
                  <a:srgbClr val="800000"/>
                </a:solidFill>
                <a:latin typeface="Arial" panose="020B0604020202020204" pitchFamily="34" charset="0"/>
                <a:ea typeface="Times New Roman" panose="02020603050405020304" pitchFamily="18" charset="0"/>
                <a:cs typeface="Arial" panose="020B0604020202020204" pitchFamily="34" charset="0"/>
              </a:rPr>
              <a:t>thích</a:t>
            </a:r>
            <a:r>
              <a:rPr lang="en-US" sz="2000" spc="10" dirty="0">
                <a:solidFill>
                  <a:srgbClr val="FF3399"/>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996633"/>
                </a:solidFill>
                <a:latin typeface="Arial" panose="020B0604020202020204" pitchFamily="34" charset="0"/>
                <a:ea typeface="Times New Roman" panose="02020603050405020304" pitchFamily="18" charset="0"/>
                <a:cs typeface="Arial" panose="020B0604020202020204" pitchFamily="34" charset="0"/>
              </a:rPr>
              <a:t>tất</a:t>
            </a:r>
            <a:r>
              <a:rPr lang="en-US" sz="2000" spc="10" dirty="0">
                <a:solidFill>
                  <a:srgbClr val="996633"/>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996633"/>
                </a:solidFill>
                <a:latin typeface="Arial" panose="020B0604020202020204" pitchFamily="34" charset="0"/>
                <a:ea typeface="Times New Roman" panose="02020603050405020304" pitchFamily="18" charset="0"/>
                <a:cs typeface="Arial" panose="020B0604020202020204" pitchFamily="34" charset="0"/>
              </a:rPr>
              <a:t>cả</a:t>
            </a:r>
            <a:r>
              <a:rPr lang="en-US" sz="2000" spc="10" dirty="0">
                <a:solidFill>
                  <a:srgbClr val="996633"/>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996633"/>
                </a:solidFill>
                <a:latin typeface="Arial" panose="020B0604020202020204" pitchFamily="34" charset="0"/>
                <a:ea typeface="Times New Roman" panose="02020603050405020304" pitchFamily="18" charset="0"/>
                <a:cs typeface="Arial" panose="020B0604020202020204" pitchFamily="34" charset="0"/>
              </a:rPr>
              <a:t>mọi</a:t>
            </a:r>
            <a:r>
              <a:rPr lang="en-US" sz="2000" spc="10" dirty="0">
                <a:solidFill>
                  <a:srgbClr val="996633"/>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996633"/>
                </a:solidFill>
                <a:latin typeface="Arial" panose="020B0604020202020204" pitchFamily="34" charset="0"/>
                <a:ea typeface="Times New Roman" panose="02020603050405020304" pitchFamily="18" charset="0"/>
                <a:cs typeface="Arial" panose="020B0604020202020204" pitchFamily="34" charset="0"/>
              </a:rPr>
              <a:t>sự</a:t>
            </a:r>
            <a:r>
              <a:rPr lang="en-US" sz="2000" spc="10" dirty="0">
                <a:solidFill>
                  <a:srgbClr val="996633"/>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996633"/>
                </a:solidFill>
                <a:latin typeface="Arial" panose="020B0604020202020204" pitchFamily="34" charset="0"/>
                <a:ea typeface="Times New Roman" panose="02020603050405020304" pitchFamily="18" charset="0"/>
                <a:cs typeface="Arial" panose="020B0604020202020204" pitchFamily="34" charset="0"/>
              </a:rPr>
              <a:t>vật</a:t>
            </a:r>
            <a:r>
              <a:rPr lang="en-US" sz="2000" spc="10" dirty="0">
                <a:solidFill>
                  <a:srgbClr val="996633"/>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996633"/>
                </a:solidFill>
                <a:latin typeface="Arial" panose="020B0604020202020204" pitchFamily="34" charset="0"/>
                <a:ea typeface="Times New Roman" panose="02020603050405020304" pitchFamily="18" charset="0"/>
                <a:cs typeface="Arial" panose="020B0604020202020204" pitchFamily="34" charset="0"/>
              </a:rPr>
              <a:t>hiện</a:t>
            </a:r>
            <a:r>
              <a:rPr lang="en-US" sz="2000" spc="10" dirty="0">
                <a:solidFill>
                  <a:srgbClr val="996633"/>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996633"/>
                </a:solidFill>
                <a:latin typeface="Arial" panose="020B0604020202020204" pitchFamily="34" charset="0"/>
                <a:ea typeface="Times New Roman" panose="02020603050405020304" pitchFamily="18" charset="0"/>
                <a:cs typeface="Arial" panose="020B0604020202020204" pitchFamily="34" charset="0"/>
              </a:rPr>
              <a:t>tượng</a:t>
            </a:r>
            <a:r>
              <a:rPr lang="en-US" sz="2000" spc="10" dirty="0">
                <a:solidFill>
                  <a:srgbClr val="996633"/>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996633"/>
                </a:solidFill>
                <a:latin typeface="Arial" panose="020B0604020202020204" pitchFamily="34" charset="0"/>
                <a:ea typeface="Times New Roman" panose="02020603050405020304" pitchFamily="18" charset="0"/>
                <a:cs typeface="Arial" panose="020B0604020202020204" pitchFamily="34" charset="0"/>
              </a:rPr>
              <a:t>quá</a:t>
            </a:r>
            <a:r>
              <a:rPr lang="en-US" sz="2000" spc="10" dirty="0">
                <a:solidFill>
                  <a:srgbClr val="996633"/>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996633"/>
                </a:solidFill>
                <a:latin typeface="Arial" panose="020B0604020202020204" pitchFamily="34" charset="0"/>
                <a:ea typeface="Times New Roman" panose="02020603050405020304" pitchFamily="18" charset="0"/>
                <a:cs typeface="Arial" panose="020B0604020202020204" pitchFamily="34" charset="0"/>
              </a:rPr>
              <a:t>trình</a:t>
            </a:r>
            <a:r>
              <a:rPr lang="en-US" sz="2000" spc="10" dirty="0">
                <a:solidFill>
                  <a:srgbClr val="996633"/>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996633"/>
                </a:solidFill>
                <a:latin typeface="Arial" panose="020B0604020202020204" pitchFamily="34" charset="0"/>
                <a:ea typeface="Times New Roman" panose="02020603050405020304" pitchFamily="18" charset="0"/>
                <a:cs typeface="Arial" panose="020B0604020202020204" pitchFamily="34" charset="0"/>
              </a:rPr>
              <a:t>và</a:t>
            </a:r>
            <a:r>
              <a:rPr lang="en-US" sz="2000" spc="10" dirty="0">
                <a:solidFill>
                  <a:srgbClr val="996633"/>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996633"/>
                </a:solidFill>
                <a:latin typeface="Arial" panose="020B0604020202020204" pitchFamily="34" charset="0"/>
                <a:ea typeface="Times New Roman" panose="02020603050405020304" pitchFamily="18" charset="0"/>
                <a:cs typeface="Arial" panose="020B0604020202020204" pitchFamily="34" charset="0"/>
              </a:rPr>
              <a:t>quan</a:t>
            </a:r>
            <a:r>
              <a:rPr lang="en-US" sz="2000" spc="10" dirty="0">
                <a:solidFill>
                  <a:srgbClr val="996633"/>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996633"/>
                </a:solidFill>
                <a:latin typeface="Arial" panose="020B0604020202020204" pitchFamily="34" charset="0"/>
                <a:ea typeface="Times New Roman" panose="02020603050405020304" pitchFamily="18" charset="0"/>
                <a:cs typeface="Arial" panose="020B0604020202020204" pitchFamily="34" charset="0"/>
              </a:rPr>
              <a:t>hệ</a:t>
            </a:r>
            <a:r>
              <a:rPr lang="en-US" sz="2000" spc="10" dirty="0">
                <a:solidFill>
                  <a:srgbClr val="996633"/>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996633"/>
                </a:solidFill>
                <a:latin typeface="Arial" panose="020B0604020202020204" pitchFamily="34" charset="0"/>
                <a:ea typeface="Times New Roman" panose="02020603050405020304" pitchFamily="18" charset="0"/>
                <a:cs typeface="Arial" panose="020B0604020202020204" pitchFamily="34" charset="0"/>
              </a:rPr>
              <a:t>của</a:t>
            </a:r>
            <a:r>
              <a:rPr lang="en-US" sz="2000" spc="10" dirty="0">
                <a:solidFill>
                  <a:srgbClr val="996633"/>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996633"/>
                </a:solidFill>
                <a:latin typeface="Arial" panose="020B0604020202020204" pitchFamily="34" charset="0"/>
                <a:ea typeface="Times New Roman" panose="02020603050405020304" pitchFamily="18" charset="0"/>
                <a:cs typeface="Arial" panose="020B0604020202020204" pitchFamily="34" charset="0"/>
              </a:rPr>
              <a:t>thế</a:t>
            </a:r>
            <a:r>
              <a:rPr lang="en-US" sz="2000" spc="10" dirty="0">
                <a:solidFill>
                  <a:srgbClr val="996633"/>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996633"/>
                </a:solidFill>
                <a:latin typeface="Arial" panose="020B0604020202020204" pitchFamily="34" charset="0"/>
                <a:ea typeface="Times New Roman" panose="02020603050405020304" pitchFamily="18" charset="0"/>
                <a:cs typeface="Arial" panose="020B0604020202020204" pitchFamily="34" charset="0"/>
              </a:rPr>
              <a:t>giới</a:t>
            </a:r>
            <a:r>
              <a:rPr lang="en-US" sz="2000" spc="10" dirty="0">
                <a:solidFill>
                  <a:srgbClr val="996633"/>
                </a:solidFill>
                <a:latin typeface="Arial" panose="020B0604020202020204" pitchFamily="34" charset="0"/>
                <a:ea typeface="Times New Roman" panose="02020603050405020304" pitchFamily="18" charset="0"/>
                <a:cs typeface="Arial" panose="020B0604020202020204" pitchFamily="34" charset="0"/>
              </a:rPr>
              <a:t>.</a:t>
            </a:r>
            <a:endParaRPr lang="en-US" sz="2000" dirty="0">
              <a:solidFill>
                <a:srgbClr val="996633"/>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152" name="Rectangle 151"/>
          <p:cNvSpPr/>
          <p:nvPr/>
        </p:nvSpPr>
        <p:spPr>
          <a:xfrm>
            <a:off x="7649059" y="4619221"/>
            <a:ext cx="4590369" cy="1015663"/>
          </a:xfrm>
          <a:prstGeom prst="rect">
            <a:avLst/>
          </a:prstGeom>
        </p:spPr>
        <p:txBody>
          <a:bodyPr wrap="square">
            <a:spAutoFit/>
          </a:bodyPr>
          <a:lstStyle/>
          <a:p>
            <a:pPr indent="252095" algn="ctr"/>
            <a:r>
              <a:rPr lang="en-US" sz="2000" dirty="0">
                <a:solidFill>
                  <a:srgbClr val="9900CC"/>
                </a:solidFill>
                <a:latin typeface="Arial" panose="020B0604020202020204" pitchFamily="34" charset="0"/>
                <a:ea typeface="Times New Roman" panose="02020603050405020304" pitchFamily="18" charset="0"/>
                <a:cs typeface="Arial" panose="020B0604020202020204" pitchFamily="34" charset="0"/>
              </a:rPr>
              <a:t>Tri </a:t>
            </a:r>
            <a:r>
              <a:rPr lang="en-US" sz="2000" dirty="0" err="1">
                <a:solidFill>
                  <a:srgbClr val="9900CC"/>
                </a:solidFill>
                <a:latin typeface="Arial" panose="020B0604020202020204" pitchFamily="34" charset="0"/>
                <a:ea typeface="Times New Roman" panose="02020603050405020304" pitchFamily="18" charset="0"/>
                <a:cs typeface="Arial" panose="020B0604020202020204" pitchFamily="34" charset="0"/>
              </a:rPr>
              <a:t>thức</a:t>
            </a:r>
            <a:r>
              <a:rPr lang="en-US" sz="2000" dirty="0">
                <a:solidFill>
                  <a:srgbClr val="9900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9900CC"/>
                </a:solidFill>
                <a:latin typeface="Arial" panose="020B0604020202020204" pitchFamily="34" charset="0"/>
                <a:ea typeface="Times New Roman" panose="02020603050405020304" pitchFamily="18" charset="0"/>
                <a:cs typeface="Arial" panose="020B0604020202020204" pitchFamily="34" charset="0"/>
              </a:rPr>
              <a:t>triết</a:t>
            </a:r>
            <a:r>
              <a:rPr lang="en-US" sz="2000" dirty="0">
                <a:solidFill>
                  <a:srgbClr val="9900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9900CC"/>
                </a:solidFill>
                <a:latin typeface="Arial" panose="020B0604020202020204" pitchFamily="34" charset="0"/>
                <a:ea typeface="Times New Roman" panose="02020603050405020304" pitchFamily="18" charset="0"/>
                <a:cs typeface="Arial" panose="020B0604020202020204" pitchFamily="34" charset="0"/>
              </a:rPr>
              <a:t>học</a:t>
            </a:r>
            <a:r>
              <a:rPr lang="en-US" sz="2000" dirty="0">
                <a:solidFill>
                  <a:srgbClr val="9900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9900CC"/>
                </a:solidFill>
                <a:latin typeface="Arial" panose="020B0604020202020204" pitchFamily="34" charset="0"/>
                <a:ea typeface="Times New Roman" panose="02020603050405020304" pitchFamily="18" charset="0"/>
                <a:cs typeface="Arial" panose="020B0604020202020204" pitchFamily="34" charset="0"/>
              </a:rPr>
              <a:t>mang</a:t>
            </a:r>
            <a:r>
              <a:rPr lang="en-US" sz="2000" dirty="0">
                <a:solidFill>
                  <a:srgbClr val="9900CC"/>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tính</a:t>
            </a:r>
            <a:r>
              <a:rPr lang="en-US" sz="20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hệ</a:t>
            </a:r>
            <a:r>
              <a:rPr lang="en-US" sz="20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thống</a:t>
            </a:r>
            <a:r>
              <a:rPr lang="en-US" sz="20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lôgích</a:t>
            </a:r>
            <a:r>
              <a:rPr lang="en-US" sz="20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và</a:t>
            </a:r>
            <a:r>
              <a:rPr lang="en-US" sz="20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trừu</a:t>
            </a:r>
            <a:r>
              <a:rPr lang="en-US" sz="20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tượng</a:t>
            </a:r>
            <a:r>
              <a:rPr lang="en-US" sz="2000"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9900CC"/>
                </a:solidFill>
                <a:latin typeface="Arial" panose="020B0604020202020204" pitchFamily="34" charset="0"/>
                <a:ea typeface="Times New Roman" panose="02020603050405020304" pitchFamily="18" charset="0"/>
                <a:cs typeface="Arial" panose="020B0604020202020204" pitchFamily="34" charset="0"/>
              </a:rPr>
              <a:t>về</a:t>
            </a:r>
            <a:r>
              <a:rPr lang="en-US" sz="2000" dirty="0">
                <a:solidFill>
                  <a:srgbClr val="9900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9900CC"/>
                </a:solidFill>
                <a:latin typeface="Arial" panose="020B0604020202020204" pitchFamily="34" charset="0"/>
                <a:ea typeface="Times New Roman" panose="02020603050405020304" pitchFamily="18" charset="0"/>
                <a:cs typeface="Arial" panose="020B0604020202020204" pitchFamily="34" charset="0"/>
              </a:rPr>
              <a:t>thế</a:t>
            </a:r>
            <a:r>
              <a:rPr lang="en-US" sz="2000" dirty="0">
                <a:solidFill>
                  <a:srgbClr val="9900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9900CC"/>
                </a:solidFill>
                <a:latin typeface="Arial" panose="020B0604020202020204" pitchFamily="34" charset="0"/>
                <a:ea typeface="Times New Roman" panose="02020603050405020304" pitchFamily="18" charset="0"/>
                <a:cs typeface="Arial" panose="020B0604020202020204" pitchFamily="34" charset="0"/>
              </a:rPr>
              <a:t>giới</a:t>
            </a:r>
            <a:r>
              <a:rPr lang="en-US" sz="2000" dirty="0">
                <a:solidFill>
                  <a:srgbClr val="9900CC"/>
                </a:solidFill>
                <a:latin typeface="Arial" panose="020B0604020202020204" pitchFamily="34" charset="0"/>
                <a:ea typeface="Times New Roman" panose="02020603050405020304" pitchFamily="18" charset="0"/>
                <a:cs typeface="Arial" panose="020B0604020202020204" pitchFamily="34" charset="0"/>
              </a:rPr>
              <a:t>.</a:t>
            </a:r>
            <a:endParaRPr lang="en-US" sz="2000" dirty="0">
              <a:solidFill>
                <a:srgbClr val="9900CC"/>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153" name="Rectangle 152"/>
          <p:cNvSpPr/>
          <p:nvPr/>
        </p:nvSpPr>
        <p:spPr>
          <a:xfrm>
            <a:off x="7994479" y="5697020"/>
            <a:ext cx="3538196" cy="707886"/>
          </a:xfrm>
          <a:prstGeom prst="rect">
            <a:avLst/>
          </a:prstGeom>
        </p:spPr>
        <p:txBody>
          <a:bodyPr wrap="square">
            <a:spAutoFit/>
          </a:bodyPr>
          <a:lstStyle/>
          <a:p>
            <a:pPr indent="252095" algn="ct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Triết</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học</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là</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D60093"/>
                </a:solidFill>
                <a:latin typeface="Arial" panose="020B0604020202020204" pitchFamily="34" charset="0"/>
                <a:ea typeface="Times New Roman" panose="02020603050405020304" pitchFamily="18" charset="0"/>
                <a:cs typeface="Arial" panose="020B0604020202020204" pitchFamily="34" charset="0"/>
              </a:rPr>
              <a:t>hạt</a:t>
            </a:r>
            <a:r>
              <a:rPr lang="en-US" sz="2000" b="1" dirty="0">
                <a:solidFill>
                  <a:srgbClr val="D60093"/>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D60093"/>
                </a:solidFill>
                <a:latin typeface="Arial" panose="020B0604020202020204" pitchFamily="34" charset="0"/>
                <a:ea typeface="Times New Roman" panose="02020603050405020304" pitchFamily="18" charset="0"/>
                <a:cs typeface="Arial" panose="020B0604020202020204" pitchFamily="34" charset="0"/>
              </a:rPr>
              <a:t>nhân</a:t>
            </a:r>
            <a:r>
              <a:rPr lang="en-US" sz="2000" b="1" dirty="0">
                <a:solidFill>
                  <a:srgbClr val="D60093"/>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của</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thế</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giới</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quan</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a:t>
            </a:r>
            <a:endParaRPr lang="en-US" sz="2000" dirty="0">
              <a:solidFill>
                <a:srgbClr val="0033CC"/>
              </a:solidFill>
              <a:effectLst/>
              <a:latin typeface="Arial" panose="020B0604020202020204" pitchFamily="34" charset="0"/>
              <a:ea typeface="Times New Roman" panose="02020603050405020304" pitchFamily="18" charset="0"/>
              <a:cs typeface="Arial" panose="020B0604020202020204" pitchFamily="34" charset="0"/>
            </a:endParaRPr>
          </a:p>
        </p:txBody>
      </p:sp>
      <p:pic>
        <p:nvPicPr>
          <p:cNvPr id="6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706498094"/>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13" descr="2005_0502Image0001"/>
          <p:cNvPicPr>
            <a:picLocks noChangeAspect="1" noChangeArrowheads="1"/>
          </p:cNvPicPr>
          <p:nvPr/>
        </p:nvPicPr>
        <p:blipFill>
          <a:blip r:embed="rId2" cstate="email">
            <a:extLst>
              <a:ext uri="{28A0092B-C50C-407E-A947-70E740481C1C}">
                <a14:useLocalDpi xmlns:a14="http://schemas.microsoft.com/office/drawing/2010/main" val="0"/>
              </a:ext>
            </a:extLst>
          </a:blip>
          <a:srcRect l="14690" t="4590" r="8427" b="8934"/>
          <a:stretch>
            <a:fillRect/>
          </a:stretch>
        </p:blipFill>
        <p:spPr bwMode="auto">
          <a:xfrm>
            <a:off x="814555" y="1145324"/>
            <a:ext cx="1090613" cy="1635125"/>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14" descr="DSCF0996"/>
          <p:cNvPicPr>
            <a:picLocks noChangeAspect="1" noChangeArrowheads="1"/>
          </p:cNvPicPr>
          <p:nvPr/>
        </p:nvPicPr>
        <p:blipFill>
          <a:blip r:embed="rId3" cstate="email">
            <a:extLst>
              <a:ext uri="{28A0092B-C50C-407E-A947-70E740481C1C}">
                <a14:useLocalDpi xmlns:a14="http://schemas.microsoft.com/office/drawing/2010/main" val="0"/>
              </a:ext>
            </a:extLst>
          </a:blip>
          <a:srcRect l="7269" t="7295" r="10315" b="3647"/>
          <a:stretch>
            <a:fillRect/>
          </a:stretch>
        </p:blipFill>
        <p:spPr bwMode="auto">
          <a:xfrm>
            <a:off x="1775979" y="1422484"/>
            <a:ext cx="1209675" cy="1517650"/>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16" descr="DSCF0997"/>
          <p:cNvPicPr>
            <a:picLocks noChangeAspect="1" noChangeArrowheads="1"/>
          </p:cNvPicPr>
          <p:nvPr/>
        </p:nvPicPr>
        <p:blipFill>
          <a:blip r:embed="rId4" cstate="email">
            <a:lum contrast="18000"/>
            <a:extLst>
              <a:ext uri="{28A0092B-C50C-407E-A947-70E740481C1C}">
                <a14:useLocalDpi xmlns:a14="http://schemas.microsoft.com/office/drawing/2010/main" val="0"/>
              </a:ext>
            </a:extLst>
          </a:blip>
          <a:srcRect l="13742" t="2950" b="4440"/>
          <a:stretch>
            <a:fillRect/>
          </a:stretch>
        </p:blipFill>
        <p:spPr bwMode="auto">
          <a:xfrm>
            <a:off x="2797995" y="1792240"/>
            <a:ext cx="1011513" cy="1223963"/>
          </a:xfrm>
          <a:prstGeom prst="rect">
            <a:avLst/>
          </a:prstGeom>
          <a:noFill/>
          <a:ln w="28575">
            <a:solidFill>
              <a:srgbClr val="FF3300"/>
            </a:solidFill>
            <a:miter lim="800000"/>
            <a:headEnd/>
            <a:tailEnd/>
          </a:ln>
          <a:effectLst>
            <a:outerShdw dist="35921" dir="2700000" algn="ctr" rotWithShape="0">
              <a:srgbClr val="808080"/>
            </a:outerShdw>
          </a:effectLst>
          <a:extLst>
            <a:ext uri="{909E8E84-426E-40DD-AFC4-6F175D3DCCD1}">
              <a14:hiddenFill xmlns:a14="http://schemas.microsoft.com/office/drawing/2010/main">
                <a:solidFill>
                  <a:srgbClr val="FFFFFF"/>
                </a:solidFill>
              </a14:hiddenFill>
            </a:ext>
          </a:extLst>
        </p:spPr>
      </p:pic>
      <p:grpSp>
        <p:nvGrpSpPr>
          <p:cNvPr id="7" name="Group 4"/>
          <p:cNvGrpSpPr>
            <a:grpSpLocks/>
          </p:cNvGrpSpPr>
          <p:nvPr/>
        </p:nvGrpSpPr>
        <p:grpSpPr bwMode="auto">
          <a:xfrm>
            <a:off x="477672" y="3016203"/>
            <a:ext cx="5109592" cy="3090327"/>
            <a:chOff x="158" y="1933"/>
            <a:chExt cx="3040" cy="2223"/>
          </a:xfrm>
        </p:grpSpPr>
        <p:pic>
          <p:nvPicPr>
            <p:cNvPr id="8" name="Picture 5" descr="Frame09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58" y="1933"/>
              <a:ext cx="3040" cy="2223"/>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6" descr="马恩（共产党宣言的诞生） 副本"/>
            <p:cNvPicPr>
              <a:picLocks noChangeAspect="1" noChangeArrowheads="1"/>
            </p:cNvPicPr>
            <p:nvPr/>
          </p:nvPicPr>
          <p:blipFill>
            <a:blip r:embed="rId6" cstate="email">
              <a:lum contrast="24000"/>
              <a:extLst>
                <a:ext uri="{28A0092B-C50C-407E-A947-70E740481C1C}">
                  <a14:useLocalDpi xmlns:a14="http://schemas.microsoft.com/office/drawing/2010/main" val="0"/>
                </a:ext>
              </a:extLst>
            </a:blip>
            <a:srcRect/>
            <a:stretch>
              <a:fillRect/>
            </a:stretch>
          </p:blipFill>
          <p:spPr bwMode="auto">
            <a:xfrm>
              <a:off x="567" y="2341"/>
              <a:ext cx="1156" cy="1407"/>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pic>
          <p:nvPicPr>
            <p:cNvPr id="10" name="Picture 7" descr="列宁2"/>
            <p:cNvPicPr>
              <a:picLocks noChangeAspect="1" noChangeArrowheads="1"/>
            </p:cNvPicPr>
            <p:nvPr/>
          </p:nvPicPr>
          <p:blipFill>
            <a:blip r:embed="rId7" cstate="email">
              <a:lum contrast="24000"/>
              <a:extLst>
                <a:ext uri="{28A0092B-C50C-407E-A947-70E740481C1C}">
                  <a14:useLocalDpi xmlns:a14="http://schemas.microsoft.com/office/drawing/2010/main" val="0"/>
                </a:ext>
              </a:extLst>
            </a:blip>
            <a:srcRect/>
            <a:stretch>
              <a:fillRect/>
            </a:stretch>
          </p:blipFill>
          <p:spPr bwMode="auto">
            <a:xfrm>
              <a:off x="1746" y="2365"/>
              <a:ext cx="1043" cy="1383"/>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grpSp>
      <p:sp>
        <p:nvSpPr>
          <p:cNvPr id="12" name="Rectangle 11">
            <a:extLst>
              <a:ext uri="{FF2B5EF4-FFF2-40B4-BE49-F238E27FC236}">
                <a16:creationId xmlns:a16="http://schemas.microsoft.com/office/drawing/2014/main" id="{EE1249A2-695F-4384-AF98-2DE5181CD111}"/>
              </a:ext>
            </a:extLst>
          </p:cNvPr>
          <p:cNvSpPr/>
          <p:nvPr/>
        </p:nvSpPr>
        <p:spPr>
          <a:xfrm>
            <a:off x="4361528" y="1143380"/>
            <a:ext cx="3837910" cy="523220"/>
          </a:xfrm>
          <a:prstGeom prst="rect">
            <a:avLst/>
          </a:prstGeom>
        </p:spPr>
        <p:txBody>
          <a:bodyPr wrap="none">
            <a:spAutoFit/>
          </a:bodyPr>
          <a:lstStyle/>
          <a:p>
            <a:r>
              <a:rPr lang="en-US" sz="2800" b="1" dirty="0">
                <a:solidFill>
                  <a:srgbClr val="CC0066"/>
                </a:solidFill>
                <a:cs typeface="Times New Roman" charset="0"/>
              </a:rPr>
              <a:t>b. </a:t>
            </a:r>
            <a:r>
              <a:rPr lang="en-US" sz="2800" b="1" dirty="0" err="1">
                <a:solidFill>
                  <a:srgbClr val="CC0066"/>
                </a:solidFill>
                <a:cs typeface="Times New Roman" charset="0"/>
              </a:rPr>
              <a:t>Khái</a:t>
            </a:r>
            <a:r>
              <a:rPr lang="en-US" sz="2800" b="1" dirty="0">
                <a:solidFill>
                  <a:srgbClr val="CC0066"/>
                </a:solidFill>
                <a:cs typeface="Times New Roman" charset="0"/>
              </a:rPr>
              <a:t> </a:t>
            </a:r>
            <a:r>
              <a:rPr lang="en-US" sz="2800" b="1" dirty="0" err="1">
                <a:solidFill>
                  <a:srgbClr val="CC0066"/>
                </a:solidFill>
                <a:cs typeface="Times New Roman" charset="0"/>
              </a:rPr>
              <a:t>niệm</a:t>
            </a:r>
            <a:r>
              <a:rPr lang="en-US" sz="2800" b="1" dirty="0">
                <a:solidFill>
                  <a:srgbClr val="CC0066"/>
                </a:solidFill>
                <a:cs typeface="Times New Roman" charset="0"/>
              </a:rPr>
              <a:t> </a:t>
            </a:r>
            <a:r>
              <a:rPr lang="en-US" sz="2800" b="1" dirty="0" err="1">
                <a:solidFill>
                  <a:srgbClr val="CC0066"/>
                </a:solidFill>
                <a:cs typeface="Times New Roman" charset="0"/>
              </a:rPr>
              <a:t>triết</a:t>
            </a:r>
            <a:r>
              <a:rPr lang="en-US" sz="2800" b="1" dirty="0">
                <a:solidFill>
                  <a:srgbClr val="CC0066"/>
                </a:solidFill>
                <a:cs typeface="Times New Roman" charset="0"/>
              </a:rPr>
              <a:t> </a:t>
            </a:r>
            <a:r>
              <a:rPr lang="en-US" sz="2800" b="1" dirty="0" err="1">
                <a:solidFill>
                  <a:srgbClr val="CC0066"/>
                </a:solidFill>
                <a:cs typeface="Times New Roman" charset="0"/>
              </a:rPr>
              <a:t>học</a:t>
            </a:r>
            <a:endParaRPr lang="en-US" sz="2800" b="1" dirty="0">
              <a:solidFill>
                <a:srgbClr val="CC0066"/>
              </a:solidFill>
              <a:cs typeface="Times New Roman" charset="0"/>
            </a:endParaRPr>
          </a:p>
        </p:txBody>
      </p:sp>
      <p:sp>
        <p:nvSpPr>
          <p:cNvPr id="13" name="Rectangle 12">
            <a:extLst>
              <a:ext uri="{FF2B5EF4-FFF2-40B4-BE49-F238E27FC236}">
                <a16:creationId xmlns:a16="http://schemas.microsoft.com/office/drawing/2014/main" id="{CEB42521-E4A3-4CE0-A345-E1E5139E9119}"/>
              </a:ext>
            </a:extLst>
          </p:cNvPr>
          <p:cNvSpPr/>
          <p:nvPr/>
        </p:nvSpPr>
        <p:spPr>
          <a:xfrm>
            <a:off x="4695914" y="1674755"/>
            <a:ext cx="6330479" cy="57626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anchor="ctr"/>
          <a:lstStyle/>
          <a:p>
            <a:pPr marL="342900" indent="-342900" algn="ctr">
              <a:buFont typeface="Wingdings" panose="05000000000000000000" pitchFamily="2" charset="2"/>
              <a:buChar char="v"/>
              <a:defRPr/>
            </a:pPr>
            <a:r>
              <a:rPr lang="en-US" sz="2400" b="1" dirty="0">
                <a:solidFill>
                  <a:srgbClr val="002060"/>
                </a:solidFill>
                <a:cs typeface="Times New Roman"/>
              </a:rPr>
              <a:t>Quan </a:t>
            </a:r>
            <a:r>
              <a:rPr lang="en-US" sz="2400" b="1" dirty="0" err="1">
                <a:solidFill>
                  <a:srgbClr val="002060"/>
                </a:solidFill>
                <a:cs typeface="Times New Roman"/>
              </a:rPr>
              <a:t>điểm</a:t>
            </a:r>
            <a:r>
              <a:rPr lang="en-US" sz="2400" b="1" dirty="0">
                <a:solidFill>
                  <a:srgbClr val="002060"/>
                </a:solidFill>
                <a:cs typeface="Times New Roman"/>
              </a:rPr>
              <a:t> </a:t>
            </a:r>
            <a:r>
              <a:rPr lang="en-US" sz="2400" b="1" dirty="0" err="1">
                <a:solidFill>
                  <a:srgbClr val="002060"/>
                </a:solidFill>
                <a:cs typeface="Times New Roman"/>
              </a:rPr>
              <a:t>của</a:t>
            </a:r>
            <a:r>
              <a:rPr lang="en-US" sz="2400" b="1" dirty="0">
                <a:solidFill>
                  <a:srgbClr val="002060"/>
                </a:solidFill>
                <a:cs typeface="Times New Roman"/>
              </a:rPr>
              <a:t> </a:t>
            </a:r>
            <a:r>
              <a:rPr lang="en-US" sz="2400" b="1" dirty="0" err="1">
                <a:solidFill>
                  <a:srgbClr val="002060"/>
                </a:solidFill>
                <a:cs typeface="Times New Roman"/>
              </a:rPr>
              <a:t>triết</a:t>
            </a:r>
            <a:r>
              <a:rPr lang="en-US" sz="2400" b="1" dirty="0">
                <a:solidFill>
                  <a:srgbClr val="002060"/>
                </a:solidFill>
                <a:cs typeface="Times New Roman"/>
              </a:rPr>
              <a:t> </a:t>
            </a:r>
            <a:r>
              <a:rPr lang="en-US" sz="2400" b="1" dirty="0" err="1">
                <a:solidFill>
                  <a:srgbClr val="002060"/>
                </a:solidFill>
                <a:cs typeface="Times New Roman"/>
              </a:rPr>
              <a:t>học</a:t>
            </a:r>
            <a:r>
              <a:rPr lang="en-US" sz="2400" b="1" dirty="0">
                <a:solidFill>
                  <a:srgbClr val="002060"/>
                </a:solidFill>
                <a:cs typeface="Times New Roman"/>
              </a:rPr>
              <a:t> </a:t>
            </a:r>
            <a:r>
              <a:rPr lang="en-US" sz="2400" b="1" dirty="0" err="1">
                <a:solidFill>
                  <a:srgbClr val="002060"/>
                </a:solidFill>
                <a:cs typeface="Times New Roman"/>
              </a:rPr>
              <a:t>Mác</a:t>
            </a:r>
            <a:r>
              <a:rPr lang="en-US" sz="2400" b="1" dirty="0">
                <a:solidFill>
                  <a:srgbClr val="002060"/>
                </a:solidFill>
                <a:cs typeface="Times New Roman"/>
              </a:rPr>
              <a:t> - </a:t>
            </a:r>
            <a:r>
              <a:rPr lang="en-US" sz="2400" b="1" dirty="0" err="1">
                <a:solidFill>
                  <a:srgbClr val="002060"/>
                </a:solidFill>
                <a:cs typeface="Times New Roman"/>
              </a:rPr>
              <a:t>Lênin</a:t>
            </a:r>
            <a:endParaRPr lang="en-US" sz="2400" b="1" dirty="0">
              <a:solidFill>
                <a:srgbClr val="002060"/>
              </a:solidFill>
              <a:cs typeface="Times New Roman"/>
            </a:endParaRPr>
          </a:p>
        </p:txBody>
      </p:sp>
      <p:sp>
        <p:nvSpPr>
          <p:cNvPr id="2" name="Scroll: Horizontal 1">
            <a:extLst>
              <a:ext uri="{FF2B5EF4-FFF2-40B4-BE49-F238E27FC236}">
                <a16:creationId xmlns:a16="http://schemas.microsoft.com/office/drawing/2014/main" id="{737D0E02-EF32-4137-B60C-8BBDCCE5C8F3}"/>
              </a:ext>
            </a:extLst>
          </p:cNvPr>
          <p:cNvSpPr/>
          <p:nvPr/>
        </p:nvSpPr>
        <p:spPr>
          <a:xfrm>
            <a:off x="6600254" y="2160724"/>
            <a:ext cx="4659411" cy="4041292"/>
          </a:xfrm>
          <a:prstGeom prst="horizontalScroll">
            <a:avLst/>
          </a:pr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extBox 14">
            <a:extLst>
              <a:ext uri="{FF2B5EF4-FFF2-40B4-BE49-F238E27FC236}">
                <a16:creationId xmlns:a16="http://schemas.microsoft.com/office/drawing/2014/main" id="{F10F1421-9880-4452-88A4-90A40E1464AF}"/>
              </a:ext>
            </a:extLst>
          </p:cNvPr>
          <p:cNvSpPr txBox="1"/>
          <p:nvPr/>
        </p:nvSpPr>
        <p:spPr>
          <a:xfrm>
            <a:off x="7165064" y="2900071"/>
            <a:ext cx="3861329" cy="2677656"/>
          </a:xfrm>
          <a:prstGeom prst="rect">
            <a:avLst/>
          </a:prstGeom>
          <a:noFill/>
        </p:spPr>
        <p:txBody>
          <a:bodyPr wrap="square">
            <a:spAutoFit/>
          </a:bodyPr>
          <a:lstStyle/>
          <a:p>
            <a:pPr algn="ctr"/>
            <a:r>
              <a:rPr lang="en-US" sz="2400" i="1" spc="10" dirty="0" err="1">
                <a:solidFill>
                  <a:srgbClr val="002060"/>
                </a:solidFill>
                <a:effectLst/>
                <a:latin typeface="Times New Roman" panose="02020603050405020304" pitchFamily="18" charset="0"/>
                <a:ea typeface="Times New Roman" panose="02020603050405020304" pitchFamily="18" charset="0"/>
              </a:rPr>
              <a:t>Triết</a:t>
            </a:r>
            <a:r>
              <a:rPr lang="en-US" sz="2400" i="1" spc="10" dirty="0">
                <a:solidFill>
                  <a:srgbClr val="002060"/>
                </a:solidFill>
                <a:effectLst/>
                <a:latin typeface="Times New Roman" panose="02020603050405020304" pitchFamily="18" charset="0"/>
                <a:ea typeface="Times New Roman" panose="02020603050405020304" pitchFamily="18" charset="0"/>
              </a:rPr>
              <a:t> </a:t>
            </a:r>
            <a:r>
              <a:rPr lang="en-US" sz="2400" i="1" spc="10" dirty="0" err="1">
                <a:solidFill>
                  <a:srgbClr val="002060"/>
                </a:solidFill>
                <a:effectLst/>
                <a:latin typeface="Times New Roman" panose="02020603050405020304" pitchFamily="18" charset="0"/>
                <a:ea typeface="Times New Roman" panose="02020603050405020304" pitchFamily="18" charset="0"/>
              </a:rPr>
              <a:t>học</a:t>
            </a:r>
            <a:r>
              <a:rPr lang="en-US" sz="2400" i="1" spc="10" dirty="0">
                <a:solidFill>
                  <a:srgbClr val="002060"/>
                </a:solidFill>
                <a:effectLst/>
                <a:latin typeface="Times New Roman" panose="02020603050405020304" pitchFamily="18" charset="0"/>
                <a:ea typeface="Times New Roman" panose="02020603050405020304" pitchFamily="18" charset="0"/>
              </a:rPr>
              <a:t> </a:t>
            </a:r>
            <a:r>
              <a:rPr lang="en-US" sz="2400" i="1" spc="10" dirty="0" err="1">
                <a:solidFill>
                  <a:srgbClr val="002060"/>
                </a:solidFill>
                <a:effectLst/>
                <a:latin typeface="Times New Roman" panose="02020603050405020304" pitchFamily="18" charset="0"/>
                <a:ea typeface="Times New Roman" panose="02020603050405020304" pitchFamily="18" charset="0"/>
              </a:rPr>
              <a:t>là</a:t>
            </a:r>
            <a:r>
              <a:rPr lang="en-US" sz="2400" i="1" spc="10" dirty="0">
                <a:solidFill>
                  <a:srgbClr val="002060"/>
                </a:solidFill>
                <a:effectLst/>
                <a:latin typeface="Times New Roman" panose="02020603050405020304" pitchFamily="18" charset="0"/>
                <a:ea typeface="Times New Roman" panose="02020603050405020304" pitchFamily="18" charset="0"/>
              </a:rPr>
              <a:t> </a:t>
            </a:r>
            <a:r>
              <a:rPr lang="en-US" sz="2400" b="1" i="1" spc="10" dirty="0" err="1">
                <a:solidFill>
                  <a:srgbClr val="FF0066"/>
                </a:solidFill>
                <a:effectLst/>
                <a:latin typeface="Times New Roman" panose="02020603050405020304" pitchFamily="18" charset="0"/>
                <a:ea typeface="Times New Roman" panose="02020603050405020304" pitchFamily="18" charset="0"/>
              </a:rPr>
              <a:t>hệ</a:t>
            </a:r>
            <a:r>
              <a:rPr lang="en-US" sz="2400" b="1" i="1" spc="10" dirty="0">
                <a:solidFill>
                  <a:srgbClr val="FF0066"/>
                </a:solidFill>
                <a:effectLst/>
                <a:latin typeface="Times New Roman" panose="02020603050405020304" pitchFamily="18" charset="0"/>
                <a:ea typeface="Times New Roman" panose="02020603050405020304" pitchFamily="18" charset="0"/>
              </a:rPr>
              <a:t> </a:t>
            </a:r>
            <a:r>
              <a:rPr lang="en-US" sz="2400" b="1" i="1" spc="10" dirty="0" err="1">
                <a:solidFill>
                  <a:srgbClr val="FF0066"/>
                </a:solidFill>
                <a:effectLst/>
                <a:latin typeface="Times New Roman" panose="02020603050405020304" pitchFamily="18" charset="0"/>
                <a:ea typeface="Times New Roman" panose="02020603050405020304" pitchFamily="18" charset="0"/>
              </a:rPr>
              <a:t>thống</a:t>
            </a:r>
            <a:r>
              <a:rPr lang="en-US" sz="2400" b="1" i="1" spc="10" dirty="0">
                <a:solidFill>
                  <a:srgbClr val="FF0066"/>
                </a:solidFill>
                <a:effectLst/>
                <a:latin typeface="Times New Roman" panose="02020603050405020304" pitchFamily="18" charset="0"/>
                <a:ea typeface="Times New Roman" panose="02020603050405020304" pitchFamily="18" charset="0"/>
              </a:rPr>
              <a:t> </a:t>
            </a:r>
            <a:r>
              <a:rPr lang="en-US" sz="2400" b="1" i="1" spc="10" dirty="0" err="1">
                <a:solidFill>
                  <a:srgbClr val="FF0066"/>
                </a:solidFill>
                <a:effectLst/>
                <a:latin typeface="Times New Roman" panose="02020603050405020304" pitchFamily="18" charset="0"/>
                <a:ea typeface="Times New Roman" panose="02020603050405020304" pitchFamily="18" charset="0"/>
              </a:rPr>
              <a:t>quan</a:t>
            </a:r>
            <a:r>
              <a:rPr lang="en-US" sz="2400" b="1" i="1" spc="10" dirty="0">
                <a:solidFill>
                  <a:srgbClr val="FF0066"/>
                </a:solidFill>
                <a:effectLst/>
                <a:latin typeface="Times New Roman" panose="02020603050405020304" pitchFamily="18" charset="0"/>
                <a:ea typeface="Times New Roman" panose="02020603050405020304" pitchFamily="18" charset="0"/>
              </a:rPr>
              <a:t> </a:t>
            </a:r>
            <a:r>
              <a:rPr lang="en-US" sz="2400" b="1" i="1" spc="10" dirty="0" err="1">
                <a:solidFill>
                  <a:srgbClr val="FF0066"/>
                </a:solidFill>
                <a:effectLst/>
                <a:latin typeface="Times New Roman" panose="02020603050405020304" pitchFamily="18" charset="0"/>
                <a:ea typeface="Times New Roman" panose="02020603050405020304" pitchFamily="18" charset="0"/>
              </a:rPr>
              <a:t>điểm</a:t>
            </a:r>
            <a:r>
              <a:rPr lang="en-US" sz="2400" b="1" i="1" spc="10" dirty="0">
                <a:solidFill>
                  <a:srgbClr val="FF0066"/>
                </a:solidFill>
                <a:effectLst/>
                <a:latin typeface="Times New Roman" panose="02020603050405020304" pitchFamily="18" charset="0"/>
                <a:ea typeface="Times New Roman" panose="02020603050405020304" pitchFamily="18" charset="0"/>
              </a:rPr>
              <a:t> </a:t>
            </a:r>
            <a:r>
              <a:rPr lang="en-US" sz="2400" b="1" i="1" spc="10" dirty="0" err="1">
                <a:solidFill>
                  <a:srgbClr val="FF0066"/>
                </a:solidFill>
                <a:effectLst/>
                <a:latin typeface="Times New Roman" panose="02020603050405020304" pitchFamily="18" charset="0"/>
                <a:ea typeface="Times New Roman" panose="02020603050405020304" pitchFamily="18" charset="0"/>
              </a:rPr>
              <a:t>lý</a:t>
            </a:r>
            <a:r>
              <a:rPr lang="en-US" sz="2400" b="1" i="1" spc="10" dirty="0">
                <a:solidFill>
                  <a:srgbClr val="FF0066"/>
                </a:solidFill>
                <a:effectLst/>
                <a:latin typeface="Times New Roman" panose="02020603050405020304" pitchFamily="18" charset="0"/>
                <a:ea typeface="Times New Roman" panose="02020603050405020304" pitchFamily="18" charset="0"/>
              </a:rPr>
              <a:t> </a:t>
            </a:r>
            <a:r>
              <a:rPr lang="en-US" sz="2400" b="1" i="1" spc="10" dirty="0" err="1">
                <a:solidFill>
                  <a:srgbClr val="FF0066"/>
                </a:solidFill>
                <a:effectLst/>
                <a:latin typeface="Times New Roman" panose="02020603050405020304" pitchFamily="18" charset="0"/>
                <a:ea typeface="Times New Roman" panose="02020603050405020304" pitchFamily="18" charset="0"/>
              </a:rPr>
              <a:t>luận</a:t>
            </a:r>
            <a:r>
              <a:rPr lang="en-US" sz="2400" b="1" i="1" spc="10" dirty="0">
                <a:solidFill>
                  <a:srgbClr val="FF0066"/>
                </a:solidFill>
                <a:effectLst/>
                <a:latin typeface="Times New Roman" panose="02020603050405020304" pitchFamily="18" charset="0"/>
                <a:ea typeface="Times New Roman" panose="02020603050405020304" pitchFamily="18" charset="0"/>
              </a:rPr>
              <a:t> </a:t>
            </a:r>
            <a:r>
              <a:rPr lang="en-US" sz="2400" b="1" i="1" spc="10" dirty="0" err="1">
                <a:solidFill>
                  <a:srgbClr val="FF0066"/>
                </a:solidFill>
                <a:effectLst/>
                <a:latin typeface="Times New Roman" panose="02020603050405020304" pitchFamily="18" charset="0"/>
                <a:ea typeface="Times New Roman" panose="02020603050405020304" pitchFamily="18" charset="0"/>
              </a:rPr>
              <a:t>chung</a:t>
            </a:r>
            <a:r>
              <a:rPr lang="en-US" sz="2400" b="1" i="1" spc="10" dirty="0">
                <a:solidFill>
                  <a:srgbClr val="FF0066"/>
                </a:solidFill>
                <a:effectLst/>
                <a:latin typeface="Times New Roman" panose="02020603050405020304" pitchFamily="18" charset="0"/>
                <a:ea typeface="Times New Roman" panose="02020603050405020304" pitchFamily="18" charset="0"/>
              </a:rPr>
              <a:t> </a:t>
            </a:r>
            <a:r>
              <a:rPr lang="en-US" sz="2400" b="1" i="1" spc="10" dirty="0" err="1">
                <a:solidFill>
                  <a:srgbClr val="FF0066"/>
                </a:solidFill>
                <a:effectLst/>
                <a:latin typeface="Times New Roman" panose="02020603050405020304" pitchFamily="18" charset="0"/>
                <a:ea typeface="Times New Roman" panose="02020603050405020304" pitchFamily="18" charset="0"/>
              </a:rPr>
              <a:t>nhất</a:t>
            </a:r>
            <a:r>
              <a:rPr lang="en-US" sz="2400" b="1" i="1" spc="10" dirty="0">
                <a:solidFill>
                  <a:srgbClr val="FF0066"/>
                </a:solidFill>
                <a:effectLst/>
                <a:latin typeface="Times New Roman" panose="02020603050405020304" pitchFamily="18" charset="0"/>
                <a:ea typeface="Times New Roman" panose="02020603050405020304" pitchFamily="18" charset="0"/>
              </a:rPr>
              <a:t> </a:t>
            </a:r>
            <a:r>
              <a:rPr lang="en-US" sz="2400" i="1" spc="10" dirty="0" err="1">
                <a:solidFill>
                  <a:srgbClr val="002060"/>
                </a:solidFill>
                <a:effectLst/>
                <a:latin typeface="Times New Roman" panose="02020603050405020304" pitchFamily="18" charset="0"/>
                <a:ea typeface="Times New Roman" panose="02020603050405020304" pitchFamily="18" charset="0"/>
              </a:rPr>
              <a:t>về</a:t>
            </a:r>
            <a:r>
              <a:rPr lang="en-US" sz="2400" i="1" spc="10" dirty="0">
                <a:solidFill>
                  <a:srgbClr val="002060"/>
                </a:solidFill>
                <a:effectLst/>
                <a:latin typeface="Times New Roman" panose="02020603050405020304" pitchFamily="18" charset="0"/>
                <a:ea typeface="Times New Roman" panose="02020603050405020304" pitchFamily="18" charset="0"/>
              </a:rPr>
              <a:t> </a:t>
            </a:r>
            <a:r>
              <a:rPr lang="en-US" sz="2400" i="1" spc="10" dirty="0" err="1">
                <a:solidFill>
                  <a:srgbClr val="002060"/>
                </a:solidFill>
                <a:effectLst/>
                <a:latin typeface="Times New Roman" panose="02020603050405020304" pitchFamily="18" charset="0"/>
                <a:ea typeface="Times New Roman" panose="02020603050405020304" pitchFamily="18" charset="0"/>
              </a:rPr>
              <a:t>thế</a:t>
            </a:r>
            <a:r>
              <a:rPr lang="en-US" sz="2400" i="1" spc="10" dirty="0">
                <a:solidFill>
                  <a:srgbClr val="002060"/>
                </a:solidFill>
                <a:effectLst/>
                <a:latin typeface="Times New Roman" panose="02020603050405020304" pitchFamily="18" charset="0"/>
                <a:ea typeface="Times New Roman" panose="02020603050405020304" pitchFamily="18" charset="0"/>
              </a:rPr>
              <a:t> </a:t>
            </a:r>
            <a:r>
              <a:rPr lang="en-US" sz="2400" i="1" spc="10" dirty="0" err="1">
                <a:solidFill>
                  <a:srgbClr val="002060"/>
                </a:solidFill>
                <a:effectLst/>
                <a:latin typeface="Times New Roman" panose="02020603050405020304" pitchFamily="18" charset="0"/>
                <a:ea typeface="Times New Roman" panose="02020603050405020304" pitchFamily="18" charset="0"/>
              </a:rPr>
              <a:t>giới</a:t>
            </a:r>
            <a:r>
              <a:rPr lang="en-US" sz="2400" i="1" spc="10" dirty="0">
                <a:solidFill>
                  <a:srgbClr val="002060"/>
                </a:solidFill>
                <a:effectLst/>
                <a:latin typeface="Times New Roman" panose="02020603050405020304" pitchFamily="18" charset="0"/>
                <a:ea typeface="Times New Roman" panose="02020603050405020304" pitchFamily="18" charset="0"/>
              </a:rPr>
              <a:t> </a:t>
            </a:r>
            <a:r>
              <a:rPr lang="en-US" sz="2400" i="1" spc="10" dirty="0" err="1">
                <a:solidFill>
                  <a:srgbClr val="002060"/>
                </a:solidFill>
                <a:effectLst/>
                <a:latin typeface="Times New Roman" panose="02020603050405020304" pitchFamily="18" charset="0"/>
                <a:ea typeface="Times New Roman" panose="02020603050405020304" pitchFamily="18" charset="0"/>
              </a:rPr>
              <a:t>và</a:t>
            </a:r>
            <a:r>
              <a:rPr lang="en-US" sz="2400" i="1" spc="10" dirty="0">
                <a:solidFill>
                  <a:srgbClr val="002060"/>
                </a:solidFill>
                <a:effectLst/>
                <a:latin typeface="Times New Roman" panose="02020603050405020304" pitchFamily="18" charset="0"/>
                <a:ea typeface="Times New Roman" panose="02020603050405020304" pitchFamily="18" charset="0"/>
              </a:rPr>
              <a:t> </a:t>
            </a:r>
            <a:r>
              <a:rPr lang="en-US" sz="2400" i="1" spc="10" dirty="0" err="1">
                <a:solidFill>
                  <a:srgbClr val="002060"/>
                </a:solidFill>
                <a:effectLst/>
                <a:latin typeface="Times New Roman" panose="02020603050405020304" pitchFamily="18" charset="0"/>
                <a:ea typeface="Times New Roman" panose="02020603050405020304" pitchFamily="18" charset="0"/>
              </a:rPr>
              <a:t>vị</a:t>
            </a:r>
            <a:r>
              <a:rPr lang="en-US" sz="2400" i="1" spc="10" dirty="0">
                <a:solidFill>
                  <a:srgbClr val="002060"/>
                </a:solidFill>
                <a:effectLst/>
                <a:latin typeface="Times New Roman" panose="02020603050405020304" pitchFamily="18" charset="0"/>
                <a:ea typeface="Times New Roman" panose="02020603050405020304" pitchFamily="18" charset="0"/>
              </a:rPr>
              <a:t> </a:t>
            </a:r>
            <a:r>
              <a:rPr lang="en-US" sz="2400" i="1" spc="10" dirty="0" err="1">
                <a:solidFill>
                  <a:srgbClr val="002060"/>
                </a:solidFill>
                <a:effectLst/>
                <a:latin typeface="Times New Roman" panose="02020603050405020304" pitchFamily="18" charset="0"/>
                <a:ea typeface="Times New Roman" panose="02020603050405020304" pitchFamily="18" charset="0"/>
              </a:rPr>
              <a:t>trí</a:t>
            </a:r>
            <a:r>
              <a:rPr lang="en-US" sz="2400" i="1" spc="10" dirty="0">
                <a:solidFill>
                  <a:srgbClr val="002060"/>
                </a:solidFill>
                <a:effectLst/>
                <a:latin typeface="Times New Roman" panose="02020603050405020304" pitchFamily="18" charset="0"/>
                <a:ea typeface="Times New Roman" panose="02020603050405020304" pitchFamily="18" charset="0"/>
              </a:rPr>
              <a:t> con </a:t>
            </a:r>
            <a:r>
              <a:rPr lang="en-US" sz="2400" i="1" spc="10" dirty="0" err="1">
                <a:solidFill>
                  <a:srgbClr val="002060"/>
                </a:solidFill>
                <a:effectLst/>
                <a:latin typeface="Times New Roman" panose="02020603050405020304" pitchFamily="18" charset="0"/>
                <a:ea typeface="Times New Roman" panose="02020603050405020304" pitchFamily="18" charset="0"/>
              </a:rPr>
              <a:t>người</a:t>
            </a:r>
            <a:r>
              <a:rPr lang="en-US" sz="2400" i="1" spc="10" dirty="0">
                <a:solidFill>
                  <a:srgbClr val="002060"/>
                </a:solidFill>
                <a:effectLst/>
                <a:latin typeface="Times New Roman" panose="02020603050405020304" pitchFamily="18" charset="0"/>
                <a:ea typeface="Times New Roman" panose="02020603050405020304" pitchFamily="18" charset="0"/>
              </a:rPr>
              <a:t> </a:t>
            </a:r>
            <a:r>
              <a:rPr lang="en-US" sz="2400" i="1" spc="10" dirty="0" err="1">
                <a:solidFill>
                  <a:srgbClr val="002060"/>
                </a:solidFill>
                <a:effectLst/>
                <a:latin typeface="Times New Roman" panose="02020603050405020304" pitchFamily="18" charset="0"/>
                <a:ea typeface="Times New Roman" panose="02020603050405020304" pitchFamily="18" charset="0"/>
              </a:rPr>
              <a:t>trong</a:t>
            </a:r>
            <a:r>
              <a:rPr lang="en-US" sz="2400" i="1" spc="10" dirty="0">
                <a:solidFill>
                  <a:srgbClr val="002060"/>
                </a:solidFill>
                <a:effectLst/>
                <a:latin typeface="Times New Roman" panose="02020603050405020304" pitchFamily="18" charset="0"/>
                <a:ea typeface="Times New Roman" panose="02020603050405020304" pitchFamily="18" charset="0"/>
              </a:rPr>
              <a:t> </a:t>
            </a:r>
            <a:r>
              <a:rPr lang="en-US" sz="2400" i="1" spc="10" dirty="0" err="1">
                <a:solidFill>
                  <a:srgbClr val="002060"/>
                </a:solidFill>
                <a:effectLst/>
                <a:latin typeface="Times New Roman" panose="02020603050405020304" pitchFamily="18" charset="0"/>
                <a:ea typeface="Times New Roman" panose="02020603050405020304" pitchFamily="18" charset="0"/>
              </a:rPr>
              <a:t>thế</a:t>
            </a:r>
            <a:r>
              <a:rPr lang="en-US" sz="2400" i="1" spc="10" dirty="0">
                <a:solidFill>
                  <a:srgbClr val="002060"/>
                </a:solidFill>
                <a:effectLst/>
                <a:latin typeface="Times New Roman" panose="02020603050405020304" pitchFamily="18" charset="0"/>
                <a:ea typeface="Times New Roman" panose="02020603050405020304" pitchFamily="18" charset="0"/>
              </a:rPr>
              <a:t> </a:t>
            </a:r>
            <a:r>
              <a:rPr lang="en-US" sz="2400" i="1" spc="10" dirty="0" err="1">
                <a:solidFill>
                  <a:srgbClr val="002060"/>
                </a:solidFill>
                <a:effectLst/>
                <a:latin typeface="Times New Roman" panose="02020603050405020304" pitchFamily="18" charset="0"/>
                <a:ea typeface="Times New Roman" panose="02020603050405020304" pitchFamily="18" charset="0"/>
              </a:rPr>
              <a:t>giới</a:t>
            </a:r>
            <a:r>
              <a:rPr lang="en-US" sz="2400" i="1" spc="10" dirty="0">
                <a:solidFill>
                  <a:srgbClr val="002060"/>
                </a:solidFill>
                <a:effectLst/>
                <a:latin typeface="Times New Roman" panose="02020603050405020304" pitchFamily="18" charset="0"/>
                <a:ea typeface="Times New Roman" panose="02020603050405020304" pitchFamily="18" charset="0"/>
              </a:rPr>
              <a:t> </a:t>
            </a:r>
            <a:r>
              <a:rPr lang="en-US" sz="2400" i="1" spc="10" dirty="0" err="1">
                <a:solidFill>
                  <a:srgbClr val="002060"/>
                </a:solidFill>
                <a:effectLst/>
                <a:latin typeface="Times New Roman" panose="02020603050405020304" pitchFamily="18" charset="0"/>
                <a:ea typeface="Times New Roman" panose="02020603050405020304" pitchFamily="18" charset="0"/>
              </a:rPr>
              <a:t>đó</a:t>
            </a:r>
            <a:r>
              <a:rPr lang="en-US" sz="2400" i="1" spc="10" dirty="0">
                <a:solidFill>
                  <a:srgbClr val="002060"/>
                </a:solidFill>
                <a:effectLst/>
                <a:latin typeface="Times New Roman" panose="02020603050405020304" pitchFamily="18" charset="0"/>
                <a:ea typeface="Times New Roman" panose="02020603050405020304" pitchFamily="18" charset="0"/>
              </a:rPr>
              <a:t>, </a:t>
            </a:r>
            <a:r>
              <a:rPr lang="en-US" sz="2400" b="1" i="1" spc="10" dirty="0" err="1">
                <a:solidFill>
                  <a:srgbClr val="008000"/>
                </a:solidFill>
                <a:effectLst/>
                <a:latin typeface="Times New Roman" panose="02020603050405020304" pitchFamily="18" charset="0"/>
                <a:ea typeface="Times New Roman" panose="02020603050405020304" pitchFamily="18" charset="0"/>
              </a:rPr>
              <a:t>là</a:t>
            </a:r>
            <a:r>
              <a:rPr lang="en-US" sz="2400" b="1" i="1" spc="10" dirty="0">
                <a:solidFill>
                  <a:srgbClr val="008000"/>
                </a:solidFill>
                <a:effectLst/>
                <a:latin typeface="Times New Roman" panose="02020603050405020304" pitchFamily="18" charset="0"/>
                <a:ea typeface="Times New Roman" panose="02020603050405020304" pitchFamily="18" charset="0"/>
              </a:rPr>
              <a:t> khoa </a:t>
            </a:r>
            <a:r>
              <a:rPr lang="en-US" sz="2400" b="1" i="1" spc="10" dirty="0" err="1">
                <a:solidFill>
                  <a:srgbClr val="008000"/>
                </a:solidFill>
                <a:effectLst/>
                <a:latin typeface="Times New Roman" panose="02020603050405020304" pitchFamily="18" charset="0"/>
                <a:ea typeface="Times New Roman" panose="02020603050405020304" pitchFamily="18" charset="0"/>
              </a:rPr>
              <a:t>học</a:t>
            </a:r>
            <a:r>
              <a:rPr lang="en-US" sz="2400" b="1" i="1" spc="10" dirty="0">
                <a:solidFill>
                  <a:srgbClr val="008000"/>
                </a:solidFill>
                <a:effectLst/>
                <a:latin typeface="Times New Roman" panose="02020603050405020304" pitchFamily="18" charset="0"/>
                <a:ea typeface="Times New Roman" panose="02020603050405020304" pitchFamily="18" charset="0"/>
              </a:rPr>
              <a:t> </a:t>
            </a:r>
            <a:r>
              <a:rPr lang="en-US" sz="2400" b="1" i="1" spc="10" dirty="0" err="1">
                <a:solidFill>
                  <a:srgbClr val="008000"/>
                </a:solidFill>
                <a:effectLst/>
                <a:latin typeface="Times New Roman" panose="02020603050405020304" pitchFamily="18" charset="0"/>
                <a:ea typeface="Times New Roman" panose="02020603050405020304" pitchFamily="18" charset="0"/>
              </a:rPr>
              <a:t>về</a:t>
            </a:r>
            <a:r>
              <a:rPr lang="en-US" sz="2400" b="1" i="1" spc="10" dirty="0">
                <a:solidFill>
                  <a:srgbClr val="008000"/>
                </a:solidFill>
                <a:effectLst/>
                <a:latin typeface="Times New Roman" panose="02020603050405020304" pitchFamily="18" charset="0"/>
                <a:ea typeface="Times New Roman" panose="02020603050405020304" pitchFamily="18" charset="0"/>
              </a:rPr>
              <a:t> </a:t>
            </a:r>
            <a:r>
              <a:rPr lang="en-US" sz="2400" b="1" i="1" spc="10" dirty="0" err="1">
                <a:solidFill>
                  <a:srgbClr val="008000"/>
                </a:solidFill>
                <a:effectLst/>
                <a:latin typeface="Times New Roman" panose="02020603050405020304" pitchFamily="18" charset="0"/>
                <a:ea typeface="Times New Roman" panose="02020603050405020304" pitchFamily="18" charset="0"/>
              </a:rPr>
              <a:t>những</a:t>
            </a:r>
            <a:r>
              <a:rPr lang="en-US" sz="2400" b="1" i="1" spc="10" dirty="0">
                <a:solidFill>
                  <a:srgbClr val="008000"/>
                </a:solidFill>
                <a:effectLst/>
                <a:latin typeface="Times New Roman" panose="02020603050405020304" pitchFamily="18" charset="0"/>
                <a:ea typeface="Times New Roman" panose="02020603050405020304" pitchFamily="18" charset="0"/>
              </a:rPr>
              <a:t> </a:t>
            </a:r>
            <a:r>
              <a:rPr lang="en-US" sz="2400" b="1" i="1" spc="10" dirty="0" err="1">
                <a:solidFill>
                  <a:srgbClr val="008000"/>
                </a:solidFill>
                <a:effectLst/>
                <a:latin typeface="Times New Roman" panose="02020603050405020304" pitchFamily="18" charset="0"/>
                <a:ea typeface="Times New Roman" panose="02020603050405020304" pitchFamily="18" charset="0"/>
              </a:rPr>
              <a:t>quy</a:t>
            </a:r>
            <a:r>
              <a:rPr lang="en-US" sz="2400" b="1" i="1" spc="10" dirty="0">
                <a:solidFill>
                  <a:srgbClr val="008000"/>
                </a:solidFill>
                <a:effectLst/>
                <a:latin typeface="Times New Roman" panose="02020603050405020304" pitchFamily="18" charset="0"/>
                <a:ea typeface="Times New Roman" panose="02020603050405020304" pitchFamily="18" charset="0"/>
              </a:rPr>
              <a:t> </a:t>
            </a:r>
            <a:r>
              <a:rPr lang="en-US" sz="2400" b="1" i="1" spc="-10" dirty="0" err="1">
                <a:solidFill>
                  <a:srgbClr val="008000"/>
                </a:solidFill>
                <a:effectLst/>
                <a:latin typeface="Times New Roman" panose="02020603050405020304" pitchFamily="18" charset="0"/>
                <a:ea typeface="Times New Roman" panose="02020603050405020304" pitchFamily="18" charset="0"/>
              </a:rPr>
              <a:t>luật</a:t>
            </a:r>
            <a:r>
              <a:rPr lang="en-US" sz="2400" b="1" i="1" spc="-10" dirty="0">
                <a:solidFill>
                  <a:srgbClr val="008000"/>
                </a:solidFill>
                <a:effectLst/>
                <a:latin typeface="Times New Roman" panose="02020603050405020304" pitchFamily="18" charset="0"/>
                <a:ea typeface="Times New Roman" panose="02020603050405020304" pitchFamily="18" charset="0"/>
              </a:rPr>
              <a:t> </a:t>
            </a:r>
            <a:r>
              <a:rPr lang="en-US" sz="2400" b="1" i="1" spc="-10" dirty="0" err="1">
                <a:solidFill>
                  <a:srgbClr val="008000"/>
                </a:solidFill>
                <a:effectLst/>
                <a:latin typeface="Times New Roman" panose="02020603050405020304" pitchFamily="18" charset="0"/>
                <a:ea typeface="Times New Roman" panose="02020603050405020304" pitchFamily="18" charset="0"/>
              </a:rPr>
              <a:t>vận</a:t>
            </a:r>
            <a:r>
              <a:rPr lang="en-US" sz="2400" b="1" i="1" spc="-10" dirty="0">
                <a:solidFill>
                  <a:srgbClr val="008000"/>
                </a:solidFill>
                <a:effectLst/>
                <a:latin typeface="Times New Roman" panose="02020603050405020304" pitchFamily="18" charset="0"/>
                <a:ea typeface="Times New Roman" panose="02020603050405020304" pitchFamily="18" charset="0"/>
              </a:rPr>
              <a:t> </a:t>
            </a:r>
            <a:r>
              <a:rPr lang="en-US" sz="2400" b="1" i="1" spc="-10" dirty="0" err="1">
                <a:solidFill>
                  <a:srgbClr val="008000"/>
                </a:solidFill>
                <a:effectLst/>
                <a:latin typeface="Times New Roman" panose="02020603050405020304" pitchFamily="18" charset="0"/>
                <a:ea typeface="Times New Roman" panose="02020603050405020304" pitchFamily="18" charset="0"/>
              </a:rPr>
              <a:t>động</a:t>
            </a:r>
            <a:r>
              <a:rPr lang="en-US" sz="2400" b="1" i="1" spc="-10" dirty="0">
                <a:solidFill>
                  <a:srgbClr val="008000"/>
                </a:solidFill>
                <a:effectLst/>
                <a:latin typeface="Times New Roman" panose="02020603050405020304" pitchFamily="18" charset="0"/>
                <a:ea typeface="Times New Roman" panose="02020603050405020304" pitchFamily="18" charset="0"/>
              </a:rPr>
              <a:t>, </a:t>
            </a:r>
            <a:r>
              <a:rPr lang="en-US" sz="2400" b="1" i="1" spc="-10" dirty="0" err="1">
                <a:solidFill>
                  <a:srgbClr val="008000"/>
                </a:solidFill>
                <a:effectLst/>
                <a:latin typeface="Times New Roman" panose="02020603050405020304" pitchFamily="18" charset="0"/>
                <a:ea typeface="Times New Roman" panose="02020603050405020304" pitchFamily="18" charset="0"/>
              </a:rPr>
              <a:t>phát</a:t>
            </a:r>
            <a:r>
              <a:rPr lang="en-US" sz="2400" b="1" i="1" spc="-10" dirty="0">
                <a:solidFill>
                  <a:srgbClr val="008000"/>
                </a:solidFill>
                <a:effectLst/>
                <a:latin typeface="Times New Roman" panose="02020603050405020304" pitchFamily="18" charset="0"/>
                <a:ea typeface="Times New Roman" panose="02020603050405020304" pitchFamily="18" charset="0"/>
              </a:rPr>
              <a:t> </a:t>
            </a:r>
            <a:r>
              <a:rPr lang="en-US" sz="2400" b="1" i="1" spc="-10" dirty="0" err="1">
                <a:solidFill>
                  <a:srgbClr val="008000"/>
                </a:solidFill>
                <a:effectLst/>
                <a:latin typeface="Times New Roman" panose="02020603050405020304" pitchFamily="18" charset="0"/>
                <a:ea typeface="Times New Roman" panose="02020603050405020304" pitchFamily="18" charset="0"/>
              </a:rPr>
              <a:t>triển</a:t>
            </a:r>
            <a:r>
              <a:rPr lang="en-US" sz="2400" b="1" i="1" spc="-10" dirty="0">
                <a:solidFill>
                  <a:srgbClr val="008000"/>
                </a:solidFill>
                <a:effectLst/>
                <a:latin typeface="Times New Roman" panose="02020603050405020304" pitchFamily="18" charset="0"/>
                <a:ea typeface="Times New Roman" panose="02020603050405020304" pitchFamily="18" charset="0"/>
              </a:rPr>
              <a:t> </a:t>
            </a:r>
            <a:r>
              <a:rPr lang="en-US" sz="2400" b="1" i="1" spc="-10" dirty="0" err="1">
                <a:solidFill>
                  <a:srgbClr val="008000"/>
                </a:solidFill>
                <a:effectLst/>
                <a:latin typeface="Times New Roman" panose="02020603050405020304" pitchFamily="18" charset="0"/>
                <a:ea typeface="Times New Roman" panose="02020603050405020304" pitchFamily="18" charset="0"/>
              </a:rPr>
              <a:t>chung</a:t>
            </a:r>
            <a:r>
              <a:rPr lang="en-US" sz="2400" b="1" i="1" spc="-10" dirty="0">
                <a:solidFill>
                  <a:srgbClr val="008000"/>
                </a:solidFill>
                <a:effectLst/>
                <a:latin typeface="Times New Roman" panose="02020603050405020304" pitchFamily="18" charset="0"/>
                <a:ea typeface="Times New Roman" panose="02020603050405020304" pitchFamily="18" charset="0"/>
              </a:rPr>
              <a:t> </a:t>
            </a:r>
            <a:r>
              <a:rPr lang="en-US" sz="2400" b="1" i="1" spc="-10" dirty="0" err="1">
                <a:solidFill>
                  <a:srgbClr val="008000"/>
                </a:solidFill>
                <a:effectLst/>
                <a:latin typeface="Times New Roman" panose="02020603050405020304" pitchFamily="18" charset="0"/>
                <a:ea typeface="Times New Roman" panose="02020603050405020304" pitchFamily="18" charset="0"/>
              </a:rPr>
              <a:t>nhất</a:t>
            </a:r>
            <a:r>
              <a:rPr lang="en-US" sz="2400" b="1" i="1" spc="-10" dirty="0">
                <a:solidFill>
                  <a:srgbClr val="008000"/>
                </a:solidFill>
                <a:effectLst/>
                <a:latin typeface="Times New Roman" panose="02020603050405020304" pitchFamily="18" charset="0"/>
                <a:ea typeface="Times New Roman" panose="02020603050405020304" pitchFamily="18" charset="0"/>
              </a:rPr>
              <a:t> </a:t>
            </a:r>
            <a:r>
              <a:rPr lang="en-US" sz="2400" i="1" spc="-10" dirty="0" err="1">
                <a:solidFill>
                  <a:srgbClr val="002060"/>
                </a:solidFill>
                <a:effectLst/>
                <a:latin typeface="Times New Roman" panose="02020603050405020304" pitchFamily="18" charset="0"/>
                <a:ea typeface="Times New Roman" panose="02020603050405020304" pitchFamily="18" charset="0"/>
              </a:rPr>
              <a:t>của</a:t>
            </a:r>
            <a:r>
              <a:rPr lang="en-US" sz="2400" i="1" spc="-10" dirty="0">
                <a:solidFill>
                  <a:srgbClr val="002060"/>
                </a:solidFill>
                <a:effectLst/>
                <a:latin typeface="Times New Roman" panose="02020603050405020304" pitchFamily="18" charset="0"/>
                <a:ea typeface="Times New Roman" panose="02020603050405020304" pitchFamily="18" charset="0"/>
              </a:rPr>
              <a:t> </a:t>
            </a:r>
            <a:r>
              <a:rPr lang="en-US" sz="2400" i="1" spc="-10" dirty="0" err="1">
                <a:solidFill>
                  <a:srgbClr val="002060"/>
                </a:solidFill>
                <a:effectLst/>
                <a:latin typeface="Times New Roman" panose="02020603050405020304" pitchFamily="18" charset="0"/>
                <a:ea typeface="Times New Roman" panose="02020603050405020304" pitchFamily="18" charset="0"/>
              </a:rPr>
              <a:t>tự</a:t>
            </a:r>
            <a:r>
              <a:rPr lang="en-US" sz="2400" i="1" spc="-10" dirty="0">
                <a:solidFill>
                  <a:srgbClr val="002060"/>
                </a:solidFill>
                <a:effectLst/>
                <a:latin typeface="Times New Roman" panose="02020603050405020304" pitchFamily="18" charset="0"/>
                <a:ea typeface="Times New Roman" panose="02020603050405020304" pitchFamily="18" charset="0"/>
              </a:rPr>
              <a:t> </a:t>
            </a:r>
            <a:r>
              <a:rPr lang="en-US" sz="2400" i="1" spc="-10" dirty="0" err="1">
                <a:solidFill>
                  <a:srgbClr val="002060"/>
                </a:solidFill>
                <a:effectLst/>
                <a:latin typeface="Times New Roman" panose="02020603050405020304" pitchFamily="18" charset="0"/>
                <a:ea typeface="Times New Roman" panose="02020603050405020304" pitchFamily="18" charset="0"/>
              </a:rPr>
              <a:t>nhiên</a:t>
            </a:r>
            <a:r>
              <a:rPr lang="en-US" sz="2400" i="1" spc="-10" dirty="0">
                <a:solidFill>
                  <a:srgbClr val="002060"/>
                </a:solidFill>
                <a:effectLst/>
                <a:latin typeface="Times New Roman" panose="02020603050405020304" pitchFamily="18" charset="0"/>
                <a:ea typeface="Times New Roman" panose="02020603050405020304" pitchFamily="18" charset="0"/>
              </a:rPr>
              <a:t>, </a:t>
            </a:r>
            <a:r>
              <a:rPr lang="en-US" sz="2400" i="1" spc="-10" dirty="0" err="1">
                <a:solidFill>
                  <a:srgbClr val="002060"/>
                </a:solidFill>
                <a:effectLst/>
                <a:latin typeface="Times New Roman" panose="02020603050405020304" pitchFamily="18" charset="0"/>
                <a:ea typeface="Times New Roman" panose="02020603050405020304" pitchFamily="18" charset="0"/>
              </a:rPr>
              <a:t>xã</a:t>
            </a:r>
            <a:r>
              <a:rPr lang="en-US" sz="2400" i="1" spc="-10" dirty="0">
                <a:solidFill>
                  <a:srgbClr val="002060"/>
                </a:solidFill>
                <a:effectLst/>
                <a:latin typeface="Times New Roman" panose="02020603050405020304" pitchFamily="18" charset="0"/>
                <a:ea typeface="Times New Roman" panose="02020603050405020304" pitchFamily="18" charset="0"/>
              </a:rPr>
              <a:t> </a:t>
            </a:r>
            <a:r>
              <a:rPr lang="en-US" sz="2400" i="1" spc="-10" dirty="0" err="1">
                <a:solidFill>
                  <a:srgbClr val="002060"/>
                </a:solidFill>
                <a:effectLst/>
                <a:latin typeface="Times New Roman" panose="02020603050405020304" pitchFamily="18" charset="0"/>
                <a:ea typeface="Times New Roman" panose="02020603050405020304" pitchFamily="18" charset="0"/>
              </a:rPr>
              <a:t>hội</a:t>
            </a:r>
            <a:r>
              <a:rPr lang="en-US" sz="2400" i="1" spc="-10" dirty="0">
                <a:solidFill>
                  <a:srgbClr val="002060"/>
                </a:solidFill>
                <a:effectLst/>
                <a:latin typeface="Times New Roman" panose="02020603050405020304" pitchFamily="18" charset="0"/>
                <a:ea typeface="Times New Roman" panose="02020603050405020304" pitchFamily="18" charset="0"/>
              </a:rPr>
              <a:t> </a:t>
            </a:r>
            <a:r>
              <a:rPr lang="en-US" sz="2400" i="1" spc="10" dirty="0" err="1">
                <a:solidFill>
                  <a:srgbClr val="002060"/>
                </a:solidFill>
                <a:effectLst/>
                <a:latin typeface="Times New Roman" panose="02020603050405020304" pitchFamily="18" charset="0"/>
                <a:ea typeface="Times New Roman" panose="02020603050405020304" pitchFamily="18" charset="0"/>
              </a:rPr>
              <a:t>và</a:t>
            </a:r>
            <a:r>
              <a:rPr lang="en-US" sz="2400" i="1" spc="10" dirty="0">
                <a:solidFill>
                  <a:srgbClr val="002060"/>
                </a:solidFill>
                <a:effectLst/>
                <a:latin typeface="Times New Roman" panose="02020603050405020304" pitchFamily="18" charset="0"/>
                <a:ea typeface="Times New Roman" panose="02020603050405020304" pitchFamily="18" charset="0"/>
              </a:rPr>
              <a:t> </a:t>
            </a:r>
            <a:r>
              <a:rPr lang="en-US" sz="2400" i="1" spc="10" dirty="0" err="1">
                <a:solidFill>
                  <a:srgbClr val="002060"/>
                </a:solidFill>
                <a:effectLst/>
                <a:latin typeface="Times New Roman" panose="02020603050405020304" pitchFamily="18" charset="0"/>
                <a:ea typeface="Times New Roman" panose="02020603050405020304" pitchFamily="18" charset="0"/>
              </a:rPr>
              <a:t>tư</a:t>
            </a:r>
            <a:r>
              <a:rPr lang="en-US" sz="2400" i="1" spc="10" dirty="0">
                <a:solidFill>
                  <a:srgbClr val="002060"/>
                </a:solidFill>
                <a:effectLst/>
                <a:latin typeface="Times New Roman" panose="02020603050405020304" pitchFamily="18" charset="0"/>
                <a:ea typeface="Times New Roman" panose="02020603050405020304" pitchFamily="18" charset="0"/>
              </a:rPr>
              <a:t> </a:t>
            </a:r>
            <a:r>
              <a:rPr lang="en-US" sz="2400" i="1" spc="10" dirty="0" err="1">
                <a:solidFill>
                  <a:srgbClr val="002060"/>
                </a:solidFill>
                <a:effectLst/>
                <a:latin typeface="Times New Roman" panose="02020603050405020304" pitchFamily="18" charset="0"/>
                <a:ea typeface="Times New Roman" panose="02020603050405020304" pitchFamily="18" charset="0"/>
              </a:rPr>
              <a:t>duy</a:t>
            </a:r>
            <a:r>
              <a:rPr lang="en-US" sz="2400" i="1" spc="10" dirty="0">
                <a:solidFill>
                  <a:srgbClr val="002060"/>
                </a:solidFill>
                <a:effectLst/>
                <a:latin typeface="Times New Roman" panose="02020603050405020304" pitchFamily="18" charset="0"/>
                <a:ea typeface="Times New Roman" panose="02020603050405020304" pitchFamily="18" charset="0"/>
              </a:rPr>
              <a:t>.</a:t>
            </a:r>
            <a:endParaRPr lang="en-US" sz="2400" dirty="0">
              <a:solidFill>
                <a:srgbClr val="002060"/>
              </a:solidFill>
            </a:endParaRPr>
          </a:p>
        </p:txBody>
      </p:sp>
      <p:pic>
        <p:nvPicPr>
          <p:cNvPr id="14"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9236926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2000" fill="hold"/>
                                        <p:tgtEl>
                                          <p:spTgt spid="6"/>
                                        </p:tgtEl>
                                        <p:attrNameLst>
                                          <p:attrName>ppt_w</p:attrName>
                                        </p:attrNameLst>
                                      </p:cBhvr>
                                      <p:tavLst>
                                        <p:tav tm="0">
                                          <p:val>
                                            <p:fltVal val="0"/>
                                          </p:val>
                                        </p:tav>
                                        <p:tav tm="100000">
                                          <p:val>
                                            <p:strVal val="#ppt_w"/>
                                          </p:val>
                                        </p:tav>
                                      </p:tavLst>
                                    </p:anim>
                                    <p:anim calcmode="lin" valueType="num">
                                      <p:cBhvr>
                                        <p:cTn id="8" dur="2000" fill="hold"/>
                                        <p:tgtEl>
                                          <p:spTgt spid="6"/>
                                        </p:tgtEl>
                                        <p:attrNameLst>
                                          <p:attrName>ppt_h</p:attrName>
                                        </p:attrNameLst>
                                      </p:cBhvr>
                                      <p:tavLst>
                                        <p:tav tm="0">
                                          <p:val>
                                            <p:fltVal val="0"/>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53" presetClass="entr" presetSubtype="16" fill="hold" grpId="0" nodeType="clickEffect">
                                  <p:stCondLst>
                                    <p:cond delay="0"/>
                                  </p:stCondLst>
                                  <p:childTnLst>
                                    <p:set>
                                      <p:cBhvr>
                                        <p:cTn id="12" dur="1" fill="hold">
                                          <p:stCondLst>
                                            <p:cond delay="0"/>
                                          </p:stCondLst>
                                        </p:cTn>
                                        <p:tgtEl>
                                          <p:spTgt spid="12"/>
                                        </p:tgtEl>
                                        <p:attrNameLst>
                                          <p:attrName>style.visibility</p:attrName>
                                        </p:attrNameLst>
                                      </p:cBhvr>
                                      <p:to>
                                        <p:strVal val="visible"/>
                                      </p:to>
                                    </p:set>
                                    <p:anim calcmode="lin" valueType="num">
                                      <p:cBhvr>
                                        <p:cTn id="13" dur="500" fill="hold"/>
                                        <p:tgtEl>
                                          <p:spTgt spid="12"/>
                                        </p:tgtEl>
                                        <p:attrNameLst>
                                          <p:attrName>ppt_w</p:attrName>
                                        </p:attrNameLst>
                                      </p:cBhvr>
                                      <p:tavLst>
                                        <p:tav tm="0">
                                          <p:val>
                                            <p:fltVal val="0"/>
                                          </p:val>
                                        </p:tav>
                                        <p:tav tm="100000">
                                          <p:val>
                                            <p:strVal val="#ppt_w"/>
                                          </p:val>
                                        </p:tav>
                                      </p:tavLst>
                                    </p:anim>
                                    <p:anim calcmode="lin" valueType="num">
                                      <p:cBhvr>
                                        <p:cTn id="14" dur="500" fill="hold"/>
                                        <p:tgtEl>
                                          <p:spTgt spid="12"/>
                                        </p:tgtEl>
                                        <p:attrNameLst>
                                          <p:attrName>ppt_h</p:attrName>
                                        </p:attrNameLst>
                                      </p:cBhvr>
                                      <p:tavLst>
                                        <p:tav tm="0">
                                          <p:val>
                                            <p:fltVal val="0"/>
                                          </p:val>
                                        </p:tav>
                                        <p:tav tm="100000">
                                          <p:val>
                                            <p:strVal val="#ppt_h"/>
                                          </p:val>
                                        </p:tav>
                                      </p:tavLst>
                                    </p:anim>
                                    <p:animEffect transition="in" filter="fad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42" presetClass="entr" presetSubtype="0" fill="hold" grpId="0" nodeType="clickEffect">
                                  <p:stCondLst>
                                    <p:cond delay="0"/>
                                  </p:stCondLst>
                                  <p:childTnLst>
                                    <p:set>
                                      <p:cBhvr>
                                        <p:cTn id="19" dur="1" fill="hold">
                                          <p:stCondLst>
                                            <p:cond delay="0"/>
                                          </p:stCondLst>
                                        </p:cTn>
                                        <p:tgtEl>
                                          <p:spTgt spid="13"/>
                                        </p:tgtEl>
                                        <p:attrNameLst>
                                          <p:attrName>style.visibility</p:attrName>
                                        </p:attrNameLst>
                                      </p:cBhvr>
                                      <p:to>
                                        <p:strVal val="visible"/>
                                      </p:to>
                                    </p:set>
                                    <p:animEffect transition="in" filter="fade">
                                      <p:cBhvr>
                                        <p:cTn id="20" dur="1000"/>
                                        <p:tgtEl>
                                          <p:spTgt spid="13"/>
                                        </p:tgtEl>
                                      </p:cBhvr>
                                    </p:animEffect>
                                    <p:anim calcmode="lin" valueType="num">
                                      <p:cBhvr>
                                        <p:cTn id="21" dur="1000" fill="hold"/>
                                        <p:tgtEl>
                                          <p:spTgt spid="13"/>
                                        </p:tgtEl>
                                        <p:attrNameLst>
                                          <p:attrName>ppt_x</p:attrName>
                                        </p:attrNameLst>
                                      </p:cBhvr>
                                      <p:tavLst>
                                        <p:tav tm="0">
                                          <p:val>
                                            <p:strVal val="#ppt_x"/>
                                          </p:val>
                                        </p:tav>
                                        <p:tav tm="100000">
                                          <p:val>
                                            <p:strVal val="#ppt_x"/>
                                          </p:val>
                                        </p:tav>
                                      </p:tavLst>
                                    </p:anim>
                                    <p:anim calcmode="lin" valueType="num">
                                      <p:cBhvr>
                                        <p:cTn id="22"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6" presetClass="entr" presetSubtype="16" fill="hold"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circle(in)">
                                      <p:cBhvr>
                                        <p:cTn id="27" dur="2000"/>
                                        <p:tgtEl>
                                          <p:spTgt spid="7"/>
                                        </p:tgtEl>
                                      </p:cBhvr>
                                    </p:animEffect>
                                  </p:childTnLst>
                                </p:cTn>
                              </p:par>
                              <p:par>
                                <p:cTn id="28" presetID="6" presetClass="entr" presetSubtype="16" fill="hold" grpId="0" nodeType="withEffect">
                                  <p:stCondLst>
                                    <p:cond delay="0"/>
                                  </p:stCondLst>
                                  <p:childTnLst>
                                    <p:set>
                                      <p:cBhvr>
                                        <p:cTn id="29" dur="1" fill="hold">
                                          <p:stCondLst>
                                            <p:cond delay="0"/>
                                          </p:stCondLst>
                                        </p:cTn>
                                        <p:tgtEl>
                                          <p:spTgt spid="2"/>
                                        </p:tgtEl>
                                        <p:attrNameLst>
                                          <p:attrName>style.visibility</p:attrName>
                                        </p:attrNameLst>
                                      </p:cBhvr>
                                      <p:to>
                                        <p:strVal val="visible"/>
                                      </p:to>
                                    </p:set>
                                    <p:animEffect transition="in" filter="circle(in)">
                                      <p:cBhvr>
                                        <p:cTn id="30" dur="2000"/>
                                        <p:tgtEl>
                                          <p:spTgt spid="2"/>
                                        </p:tgtEl>
                                      </p:cBhvr>
                                    </p:animEffect>
                                  </p:childTnLst>
                                </p:cTn>
                              </p:par>
                              <p:par>
                                <p:cTn id="31" presetID="6" presetClass="entr" presetSubtype="16" fill="hold" grpId="0" nodeType="withEffect">
                                  <p:stCondLst>
                                    <p:cond delay="0"/>
                                  </p:stCondLst>
                                  <p:childTnLst>
                                    <p:set>
                                      <p:cBhvr>
                                        <p:cTn id="32" dur="1" fill="hold">
                                          <p:stCondLst>
                                            <p:cond delay="0"/>
                                          </p:stCondLst>
                                        </p:cTn>
                                        <p:tgtEl>
                                          <p:spTgt spid="15"/>
                                        </p:tgtEl>
                                        <p:attrNameLst>
                                          <p:attrName>style.visibility</p:attrName>
                                        </p:attrNameLst>
                                      </p:cBhvr>
                                      <p:to>
                                        <p:strVal val="visible"/>
                                      </p:to>
                                    </p:set>
                                    <p:animEffect transition="in" filter="circle(in)">
                                      <p:cBhvr>
                                        <p:cTn id="33" dur="20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2" grpId="0" animBg="1"/>
      <p:bldP spid="15"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5085794" y="1405970"/>
            <a:ext cx="1603324" cy="523220"/>
          </a:xfrm>
          <a:prstGeom prst="rect">
            <a:avLst/>
          </a:prstGeom>
        </p:spPr>
        <p:txBody>
          <a:bodyPr wrap="none">
            <a:spAutoFit/>
          </a:bodyPr>
          <a:lstStyle/>
          <a:p>
            <a:pPr>
              <a:defRPr/>
            </a:pPr>
            <a:r>
              <a:rPr lang="en-US" sz="2800" b="1" u="sng" dirty="0" err="1">
                <a:solidFill>
                  <a:srgbClr val="CC0066"/>
                </a:solidFill>
                <a:cs typeface="Times New Roman" charset="0"/>
              </a:rPr>
              <a:t>Kết</a:t>
            </a:r>
            <a:r>
              <a:rPr lang="en-US" sz="2800" b="1" u="sng" dirty="0">
                <a:solidFill>
                  <a:srgbClr val="CC0066"/>
                </a:solidFill>
                <a:cs typeface="Times New Roman" charset="0"/>
              </a:rPr>
              <a:t> </a:t>
            </a:r>
            <a:r>
              <a:rPr lang="en-US" sz="2800" b="1" u="sng" dirty="0" err="1">
                <a:solidFill>
                  <a:srgbClr val="CC0066"/>
                </a:solidFill>
                <a:cs typeface="Times New Roman" charset="0"/>
              </a:rPr>
              <a:t>luận</a:t>
            </a:r>
            <a:endParaRPr lang="en-US" sz="2800" b="1" u="sng" dirty="0">
              <a:solidFill>
                <a:srgbClr val="CC0066"/>
              </a:solidFill>
              <a:cs typeface="Times New Roman" charset="0"/>
            </a:endParaRPr>
          </a:p>
        </p:txBody>
      </p:sp>
      <p:sp>
        <p:nvSpPr>
          <p:cNvPr id="6" name="Rectangle 5"/>
          <p:cNvSpPr/>
          <p:nvPr/>
        </p:nvSpPr>
        <p:spPr>
          <a:xfrm>
            <a:off x="2255949" y="2187186"/>
            <a:ext cx="7680102" cy="1200329"/>
          </a:xfrm>
          <a:prstGeom prst="rect">
            <a:avLst/>
          </a:prstGeom>
        </p:spPr>
        <p:txBody>
          <a:bodyPr wrap="square">
            <a:spAutoFit/>
          </a:bodyPr>
          <a:lstStyle/>
          <a:p>
            <a:pPr marL="0" marR="0" lvl="0" indent="0" algn="just"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20" normalizeH="0" baseline="0" noProof="0" dirty="0">
                <a:ln>
                  <a:noFill/>
                </a:ln>
                <a:solidFill>
                  <a:srgbClr val="0070C0"/>
                </a:solidFill>
                <a:effectLst/>
                <a:uLnTx/>
                <a:uFillTx/>
                <a:ea typeface="Times New Roman" panose="02020603050405020304" pitchFamily="18" charset="0"/>
              </a:rPr>
              <a:t>1. </a:t>
            </a:r>
            <a:r>
              <a:rPr kumimoji="0" lang="en-US" sz="2400" b="0" i="0" u="none" strike="noStrike" kern="0" cap="none" spc="20" normalizeH="0" baseline="0" noProof="0" dirty="0" err="1">
                <a:ln>
                  <a:noFill/>
                </a:ln>
                <a:solidFill>
                  <a:srgbClr val="0070C0"/>
                </a:solidFill>
                <a:effectLst/>
                <a:uLnTx/>
                <a:uFillTx/>
                <a:ea typeface="Times New Roman" panose="02020603050405020304" pitchFamily="18" charset="0"/>
              </a:rPr>
              <a:t>Triết</a:t>
            </a:r>
            <a:r>
              <a:rPr kumimoji="0" lang="en-US" sz="2400" b="0" i="0" u="none" strike="noStrike" kern="0" cap="none" spc="20" normalizeH="0" baseline="0" noProof="0" dirty="0">
                <a:ln>
                  <a:noFill/>
                </a:ln>
                <a:solidFill>
                  <a:srgbClr val="0070C0"/>
                </a:solidFill>
                <a:effectLst/>
                <a:uLnTx/>
                <a:uFillTx/>
                <a:ea typeface="Times New Roman" panose="02020603050405020304" pitchFamily="18" charset="0"/>
              </a:rPr>
              <a:t> </a:t>
            </a:r>
            <a:r>
              <a:rPr kumimoji="0" lang="en-US" sz="2400" b="0" i="0" u="none" strike="noStrike" kern="0" cap="none" spc="20" normalizeH="0" baseline="0" noProof="0" dirty="0" err="1">
                <a:ln>
                  <a:noFill/>
                </a:ln>
                <a:solidFill>
                  <a:srgbClr val="0070C0"/>
                </a:solidFill>
                <a:effectLst/>
                <a:uLnTx/>
                <a:uFillTx/>
                <a:ea typeface="Times New Roman" panose="02020603050405020304" pitchFamily="18" charset="0"/>
              </a:rPr>
              <a:t>học</a:t>
            </a:r>
            <a:r>
              <a:rPr kumimoji="0" lang="en-US" sz="2400" b="0" i="0" u="none" strike="noStrike" kern="0" cap="none" spc="20" normalizeH="0" baseline="0" noProof="0" dirty="0">
                <a:ln>
                  <a:noFill/>
                </a:ln>
                <a:solidFill>
                  <a:srgbClr val="0070C0"/>
                </a:solidFill>
                <a:effectLst/>
                <a:uLnTx/>
                <a:uFillTx/>
                <a:ea typeface="Times New Roman" panose="02020603050405020304" pitchFamily="18" charset="0"/>
              </a:rPr>
              <a:t> </a:t>
            </a:r>
            <a:r>
              <a:rPr kumimoji="0" lang="en-US" sz="2400" b="0" i="0" u="none" strike="noStrike" kern="0" cap="none" spc="20" normalizeH="0" baseline="0" noProof="0" dirty="0" err="1">
                <a:ln>
                  <a:noFill/>
                </a:ln>
                <a:solidFill>
                  <a:srgbClr val="0070C0"/>
                </a:solidFill>
                <a:effectLst/>
                <a:uLnTx/>
                <a:uFillTx/>
                <a:ea typeface="Times New Roman" panose="02020603050405020304" pitchFamily="18" charset="0"/>
              </a:rPr>
              <a:t>đã</a:t>
            </a:r>
            <a:r>
              <a:rPr kumimoji="0" lang="en-US" sz="2400" b="0" i="0" u="none" strike="noStrike" kern="0" cap="none" spc="20" normalizeH="0" baseline="0" noProof="0" dirty="0">
                <a:ln>
                  <a:noFill/>
                </a:ln>
                <a:solidFill>
                  <a:srgbClr val="0070C0"/>
                </a:solidFill>
                <a:effectLst/>
                <a:uLnTx/>
                <a:uFillTx/>
                <a:ea typeface="Times New Roman" panose="02020603050405020304" pitchFamily="18" charset="0"/>
              </a:rPr>
              <a:t> </a:t>
            </a:r>
            <a:r>
              <a:rPr kumimoji="0" lang="en-US" sz="2400" b="0" i="0" u="none" strike="noStrike" kern="0" cap="none" spc="20" normalizeH="0" baseline="0" noProof="0" dirty="0" err="1">
                <a:ln>
                  <a:noFill/>
                </a:ln>
                <a:solidFill>
                  <a:srgbClr val="0070C0"/>
                </a:solidFill>
                <a:effectLst/>
                <a:uLnTx/>
                <a:uFillTx/>
                <a:ea typeface="Times New Roman" panose="02020603050405020304" pitchFamily="18" charset="0"/>
              </a:rPr>
              <a:t>là</a:t>
            </a:r>
            <a:r>
              <a:rPr kumimoji="0" lang="en-US" sz="2400" b="0" i="0" u="none" strike="noStrike" kern="0" cap="none" spc="20" normalizeH="0" baseline="0" noProof="0" dirty="0">
                <a:ln>
                  <a:noFill/>
                </a:ln>
                <a:solidFill>
                  <a:srgbClr val="0070C0"/>
                </a:solidFill>
                <a:effectLst/>
                <a:uLnTx/>
                <a:uFillTx/>
                <a:ea typeface="Times New Roman" panose="02020603050405020304" pitchFamily="18" charset="0"/>
              </a:rPr>
              <a:t> </a:t>
            </a:r>
            <a:r>
              <a:rPr kumimoji="0" lang="en-US" sz="2400" b="1" i="0" u="none" strike="noStrike" kern="0" cap="none" spc="20" normalizeH="0" baseline="0" noProof="0" dirty="0" err="1">
                <a:ln>
                  <a:noFill/>
                </a:ln>
                <a:solidFill>
                  <a:srgbClr val="FF0000"/>
                </a:solidFill>
                <a:effectLst/>
                <a:uLnTx/>
                <a:uFillTx/>
                <a:ea typeface="Times New Roman" panose="02020603050405020304" pitchFamily="18" charset="0"/>
              </a:rPr>
              <a:t>hoạt</a:t>
            </a:r>
            <a:r>
              <a:rPr kumimoji="0" lang="en-US" sz="2400" b="1" i="0" u="none" strike="noStrike" kern="0" cap="none" spc="20" normalizeH="0" baseline="0" noProof="0" dirty="0">
                <a:ln>
                  <a:noFill/>
                </a:ln>
                <a:solidFill>
                  <a:srgbClr val="FF0000"/>
                </a:solidFill>
                <a:effectLst/>
                <a:uLnTx/>
                <a:uFillTx/>
                <a:ea typeface="Times New Roman" panose="02020603050405020304" pitchFamily="18" charset="0"/>
              </a:rPr>
              <a:t> </a:t>
            </a:r>
            <a:r>
              <a:rPr kumimoji="0" lang="en-US" sz="2400" b="1" i="0" u="none" strike="noStrike" kern="0" cap="none" spc="20" normalizeH="0" baseline="0" noProof="0" dirty="0" err="1">
                <a:ln>
                  <a:noFill/>
                </a:ln>
                <a:solidFill>
                  <a:srgbClr val="FF0000"/>
                </a:solidFill>
                <a:effectLst/>
                <a:uLnTx/>
                <a:uFillTx/>
                <a:ea typeface="Times New Roman" panose="02020603050405020304" pitchFamily="18" charset="0"/>
              </a:rPr>
              <a:t>động</a:t>
            </a:r>
            <a:r>
              <a:rPr kumimoji="0" lang="en-US" sz="2400" b="1" i="0" u="none" strike="noStrike" kern="0" cap="none" spc="20" normalizeH="0" baseline="0" noProof="0" dirty="0">
                <a:ln>
                  <a:noFill/>
                </a:ln>
                <a:solidFill>
                  <a:srgbClr val="FF0000"/>
                </a:solidFill>
                <a:effectLst/>
                <a:uLnTx/>
                <a:uFillTx/>
                <a:ea typeface="Times New Roman" panose="02020603050405020304" pitchFamily="18" charset="0"/>
              </a:rPr>
              <a:t> </a:t>
            </a:r>
            <a:r>
              <a:rPr kumimoji="0" lang="en-US" sz="2400" b="1" i="0" u="none" strike="noStrike" kern="0" cap="none" spc="20" normalizeH="0" baseline="0" noProof="0" dirty="0" err="1">
                <a:ln>
                  <a:noFill/>
                </a:ln>
                <a:solidFill>
                  <a:srgbClr val="FF0000"/>
                </a:solidFill>
                <a:effectLst/>
                <a:uLnTx/>
                <a:uFillTx/>
                <a:ea typeface="Times New Roman" panose="02020603050405020304" pitchFamily="18" charset="0"/>
              </a:rPr>
              <a:t>tinh</a:t>
            </a:r>
            <a:r>
              <a:rPr kumimoji="0" lang="en-US" sz="2400" b="1" i="0" u="none" strike="noStrike" kern="0" cap="none" spc="20" normalizeH="0" baseline="0" noProof="0" dirty="0">
                <a:ln>
                  <a:noFill/>
                </a:ln>
                <a:solidFill>
                  <a:srgbClr val="FF0000"/>
                </a:solidFill>
                <a:effectLst/>
                <a:uLnTx/>
                <a:uFillTx/>
                <a:ea typeface="Times New Roman" panose="02020603050405020304" pitchFamily="18" charset="0"/>
              </a:rPr>
              <a:t> </a:t>
            </a:r>
            <a:r>
              <a:rPr kumimoji="0" lang="en-US" sz="2400" b="1" i="0" u="none" strike="noStrike" kern="0" cap="none" spc="20" normalizeH="0" baseline="0" noProof="0" dirty="0" err="1">
                <a:ln>
                  <a:noFill/>
                </a:ln>
                <a:solidFill>
                  <a:srgbClr val="FF0000"/>
                </a:solidFill>
                <a:effectLst/>
                <a:uLnTx/>
                <a:uFillTx/>
                <a:ea typeface="Times New Roman" panose="02020603050405020304" pitchFamily="18" charset="0"/>
              </a:rPr>
              <a:t>thần</a:t>
            </a:r>
            <a:r>
              <a:rPr kumimoji="0" lang="en-US" sz="2400" b="1" i="0" u="none" strike="noStrike" kern="0" cap="none" spc="20" normalizeH="0" baseline="0" noProof="0" dirty="0">
                <a:ln>
                  <a:noFill/>
                </a:ln>
                <a:solidFill>
                  <a:srgbClr val="FF0000"/>
                </a:solidFill>
                <a:effectLst/>
                <a:uLnTx/>
                <a:uFillTx/>
                <a:ea typeface="Times New Roman" panose="02020603050405020304" pitchFamily="18" charset="0"/>
              </a:rPr>
              <a:t> </a:t>
            </a:r>
            <a:r>
              <a:rPr kumimoji="0" lang="en-US" sz="2400" b="1" i="0" u="none" strike="noStrike" kern="0" cap="none" spc="20" normalizeH="0" baseline="0" noProof="0" dirty="0" err="1">
                <a:ln>
                  <a:noFill/>
                </a:ln>
                <a:solidFill>
                  <a:srgbClr val="FF0000"/>
                </a:solidFill>
                <a:effectLst/>
                <a:uLnTx/>
                <a:uFillTx/>
                <a:ea typeface="Times New Roman" panose="02020603050405020304" pitchFamily="18" charset="0"/>
              </a:rPr>
              <a:t>bậc</a:t>
            </a:r>
            <a:r>
              <a:rPr kumimoji="0" lang="en-US" sz="2400" b="1" i="0" u="none" strike="noStrike" kern="0" cap="none" spc="20" normalizeH="0" baseline="0" noProof="0" dirty="0">
                <a:ln>
                  <a:noFill/>
                </a:ln>
                <a:solidFill>
                  <a:srgbClr val="FF0000"/>
                </a:solidFill>
                <a:effectLst/>
                <a:uLnTx/>
                <a:uFillTx/>
                <a:ea typeface="Times New Roman" panose="02020603050405020304" pitchFamily="18" charset="0"/>
              </a:rPr>
              <a:t> </a:t>
            </a:r>
            <a:r>
              <a:rPr kumimoji="0" lang="en-US" sz="2400" b="1" i="0" u="none" strike="noStrike" kern="0" cap="none" spc="20" normalizeH="0" baseline="0" noProof="0" dirty="0" err="1">
                <a:ln>
                  <a:noFill/>
                </a:ln>
                <a:solidFill>
                  <a:srgbClr val="FF0000"/>
                </a:solidFill>
                <a:effectLst/>
                <a:uLnTx/>
                <a:uFillTx/>
                <a:ea typeface="Times New Roman" panose="02020603050405020304" pitchFamily="18" charset="0"/>
              </a:rPr>
              <a:t>cao</a:t>
            </a:r>
            <a:r>
              <a:rPr kumimoji="0" lang="en-US" sz="2400" b="0" i="0" u="none" strike="noStrike" kern="0" cap="none" spc="20" normalizeH="0" baseline="0" noProof="0" dirty="0">
                <a:ln>
                  <a:noFill/>
                </a:ln>
                <a:solidFill>
                  <a:srgbClr val="0070C0"/>
                </a:solidFill>
                <a:effectLst/>
                <a:uLnTx/>
                <a:uFillTx/>
                <a:ea typeface="Times New Roman" panose="02020603050405020304" pitchFamily="18" charset="0"/>
              </a:rPr>
              <a:t>, </a:t>
            </a:r>
            <a:r>
              <a:rPr kumimoji="0" lang="en-US" sz="2400" b="0" i="0" u="none" strike="noStrike" kern="0" cap="none" spc="20" normalizeH="0" baseline="0" noProof="0" dirty="0" err="1">
                <a:ln>
                  <a:noFill/>
                </a:ln>
                <a:solidFill>
                  <a:srgbClr val="0070C0"/>
                </a:solidFill>
                <a:effectLst/>
                <a:uLnTx/>
                <a:uFillTx/>
                <a:ea typeface="Times New Roman" panose="02020603050405020304" pitchFamily="18" charset="0"/>
              </a:rPr>
              <a:t>là</a:t>
            </a:r>
            <a:r>
              <a:rPr kumimoji="0" lang="en-US" sz="2400" b="0" i="0" u="none" strike="noStrike" kern="0" cap="none" spc="20" normalizeH="0" baseline="0" noProof="0" dirty="0">
                <a:ln>
                  <a:noFill/>
                </a:ln>
                <a:solidFill>
                  <a:srgbClr val="0070C0"/>
                </a:solidFill>
                <a:effectLst/>
                <a:uLnTx/>
                <a:uFillTx/>
                <a:ea typeface="Times New Roman" panose="02020603050405020304" pitchFamily="18" charset="0"/>
              </a:rPr>
              <a:t> </a:t>
            </a:r>
            <a:r>
              <a:rPr kumimoji="0" lang="en-US" sz="2400" b="0" i="0" u="none" strike="noStrike" kern="0" cap="none" spc="20" normalizeH="0" baseline="0" noProof="0" dirty="0" err="1">
                <a:ln>
                  <a:noFill/>
                </a:ln>
                <a:solidFill>
                  <a:srgbClr val="0070C0"/>
                </a:solidFill>
                <a:effectLst/>
                <a:uLnTx/>
                <a:uFillTx/>
                <a:ea typeface="Times New Roman" panose="02020603050405020304" pitchFamily="18" charset="0"/>
              </a:rPr>
              <a:t>loại</a:t>
            </a:r>
            <a:r>
              <a:rPr kumimoji="0" lang="en-US" sz="2400" b="0" i="0" u="none" strike="noStrike" kern="0" cap="none" spc="20" normalizeH="0" baseline="0" noProof="0" dirty="0">
                <a:ln>
                  <a:noFill/>
                </a:ln>
                <a:solidFill>
                  <a:srgbClr val="0070C0"/>
                </a:solidFill>
                <a:effectLst/>
                <a:uLnTx/>
                <a:uFillTx/>
                <a:ea typeface="Times New Roman" panose="02020603050405020304" pitchFamily="18" charset="0"/>
              </a:rPr>
              <a:t> </a:t>
            </a:r>
            <a:r>
              <a:rPr kumimoji="0" lang="en-US" sz="2400" b="0" i="0" u="none" strike="noStrike" kern="0" cap="none" spc="20" normalizeH="0" baseline="0" noProof="0" dirty="0" err="1">
                <a:ln>
                  <a:noFill/>
                </a:ln>
                <a:solidFill>
                  <a:srgbClr val="0070C0"/>
                </a:solidFill>
                <a:effectLst/>
                <a:uLnTx/>
                <a:uFillTx/>
                <a:ea typeface="Times New Roman" panose="02020603050405020304" pitchFamily="18" charset="0"/>
              </a:rPr>
              <a:t>hình</a:t>
            </a:r>
            <a:r>
              <a:rPr kumimoji="0" lang="en-US" sz="2400" b="0" i="0" u="none" strike="noStrike" kern="0" cap="none" spc="20" normalizeH="0" baseline="0" noProof="0" dirty="0">
                <a:ln>
                  <a:noFill/>
                </a:ln>
                <a:solidFill>
                  <a:srgbClr val="0070C0"/>
                </a:solidFill>
                <a:effectLst/>
                <a:uLnTx/>
                <a:uFillTx/>
                <a:ea typeface="Times New Roman" panose="02020603050405020304" pitchFamily="18" charset="0"/>
              </a:rPr>
              <a:t> </a:t>
            </a:r>
            <a:r>
              <a:rPr kumimoji="0" lang="en-US" sz="2400" b="0" i="0" u="none" strike="noStrike" kern="0" cap="none" spc="20" normalizeH="0" baseline="0" noProof="0" dirty="0" err="1">
                <a:ln>
                  <a:noFill/>
                </a:ln>
                <a:solidFill>
                  <a:srgbClr val="0070C0"/>
                </a:solidFill>
                <a:effectLst/>
                <a:uLnTx/>
                <a:uFillTx/>
                <a:ea typeface="Times New Roman" panose="02020603050405020304" pitchFamily="18" charset="0"/>
              </a:rPr>
              <a:t>nhận</a:t>
            </a:r>
            <a:r>
              <a:rPr kumimoji="0" lang="en-US" sz="2400" b="0" i="0" u="none" strike="noStrike" kern="0" cap="none" spc="20" normalizeH="0" baseline="0" noProof="0" dirty="0">
                <a:ln>
                  <a:noFill/>
                </a:ln>
                <a:solidFill>
                  <a:srgbClr val="0070C0"/>
                </a:solidFill>
                <a:effectLst/>
                <a:uLnTx/>
                <a:uFillTx/>
                <a:ea typeface="Times New Roman" panose="02020603050405020304" pitchFamily="18" charset="0"/>
              </a:rPr>
              <a:t> </a:t>
            </a:r>
            <a:r>
              <a:rPr kumimoji="0" lang="en-US" sz="2400" b="0" i="0" u="none" strike="noStrike" kern="0" cap="none" spc="20" normalizeH="0" baseline="0" noProof="0" dirty="0" err="1">
                <a:ln>
                  <a:noFill/>
                </a:ln>
                <a:solidFill>
                  <a:srgbClr val="0070C0"/>
                </a:solidFill>
                <a:effectLst/>
                <a:uLnTx/>
                <a:uFillTx/>
                <a:ea typeface="Times New Roman" panose="02020603050405020304" pitchFamily="18" charset="0"/>
              </a:rPr>
              <a:t>thức</a:t>
            </a:r>
            <a:r>
              <a:rPr kumimoji="0" lang="en-US" sz="2400" b="0" i="0" u="none" strike="noStrike" kern="0" cap="none" spc="20" normalizeH="0" baseline="0" noProof="0" dirty="0">
                <a:ln>
                  <a:noFill/>
                </a:ln>
                <a:solidFill>
                  <a:srgbClr val="0070C0"/>
                </a:solidFill>
                <a:effectLst/>
                <a:uLnTx/>
                <a:uFillTx/>
                <a:ea typeface="Times New Roman" panose="02020603050405020304" pitchFamily="18" charset="0"/>
              </a:rPr>
              <a:t> </a:t>
            </a:r>
            <a:r>
              <a:rPr kumimoji="0" lang="en-US" sz="2400" b="0" i="0" u="none" strike="noStrike" kern="0" cap="none" spc="20" normalizeH="0" baseline="0" noProof="0" dirty="0" err="1">
                <a:ln>
                  <a:noFill/>
                </a:ln>
                <a:solidFill>
                  <a:srgbClr val="0070C0"/>
                </a:solidFill>
                <a:effectLst/>
                <a:uLnTx/>
                <a:uFillTx/>
                <a:ea typeface="Times New Roman" panose="02020603050405020304" pitchFamily="18" charset="0"/>
              </a:rPr>
              <a:t>có</a:t>
            </a:r>
            <a:r>
              <a:rPr kumimoji="0" lang="en-US" sz="2400" b="0" i="0" u="none" strike="noStrike" kern="0" cap="none" spc="20" normalizeH="0" baseline="0" noProof="0" dirty="0">
                <a:ln>
                  <a:noFill/>
                </a:ln>
                <a:solidFill>
                  <a:srgbClr val="0070C0"/>
                </a:solidFill>
                <a:effectLst/>
                <a:uLnTx/>
                <a:uFillTx/>
                <a:ea typeface="Times New Roman" panose="02020603050405020304" pitchFamily="18" charset="0"/>
              </a:rPr>
              <a:t> </a:t>
            </a:r>
            <a:r>
              <a:rPr kumimoji="0" lang="en-US" sz="2400" b="0" i="0" u="none" strike="noStrike" kern="0" cap="none" spc="20" normalizeH="0" baseline="0" noProof="0" dirty="0" err="1">
                <a:ln>
                  <a:noFill/>
                </a:ln>
                <a:solidFill>
                  <a:srgbClr val="0070C0"/>
                </a:solidFill>
                <a:effectLst/>
                <a:uLnTx/>
                <a:uFillTx/>
                <a:ea typeface="Times New Roman" panose="02020603050405020304" pitchFamily="18" charset="0"/>
              </a:rPr>
              <a:t>trình</a:t>
            </a:r>
            <a:r>
              <a:rPr kumimoji="0" lang="en-US" sz="2400" b="0" i="0" u="none" strike="noStrike" kern="0" cap="none" spc="20" normalizeH="0" baseline="0" noProof="0" dirty="0">
                <a:ln>
                  <a:noFill/>
                </a:ln>
                <a:solidFill>
                  <a:srgbClr val="0070C0"/>
                </a:solidFill>
                <a:effectLst/>
                <a:uLnTx/>
                <a:uFillTx/>
                <a:ea typeface="Times New Roman" panose="02020603050405020304" pitchFamily="18" charset="0"/>
              </a:rPr>
              <a:t> </a:t>
            </a:r>
            <a:r>
              <a:rPr kumimoji="0" lang="en-US" sz="2400" b="0" i="0" u="none" strike="noStrike" kern="0" cap="none" spc="20" normalizeH="0" baseline="0" noProof="0" dirty="0" err="1">
                <a:ln>
                  <a:noFill/>
                </a:ln>
                <a:solidFill>
                  <a:srgbClr val="0070C0"/>
                </a:solidFill>
                <a:effectLst/>
                <a:uLnTx/>
                <a:uFillTx/>
                <a:ea typeface="Times New Roman" panose="02020603050405020304" pitchFamily="18" charset="0"/>
              </a:rPr>
              <a:t>độ</a:t>
            </a:r>
            <a:r>
              <a:rPr kumimoji="0" lang="en-US" sz="2400" b="0" i="0" u="none" strike="noStrike" kern="0" cap="none" spc="20" normalizeH="0" baseline="0" noProof="0" dirty="0">
                <a:ln>
                  <a:noFill/>
                </a:ln>
                <a:solidFill>
                  <a:srgbClr val="0070C0"/>
                </a:solidFill>
                <a:effectLst/>
                <a:uLnTx/>
                <a:uFillTx/>
                <a:ea typeface="Times New Roman" panose="02020603050405020304" pitchFamily="18" charset="0"/>
              </a:rPr>
              <a:t> </a:t>
            </a:r>
            <a:r>
              <a:rPr kumimoji="0" lang="en-US" sz="2400" b="1" i="0" u="none" strike="noStrike" kern="0" cap="none" spc="20" normalizeH="0" baseline="0" noProof="0" dirty="0" err="1">
                <a:ln>
                  <a:noFill/>
                </a:ln>
                <a:solidFill>
                  <a:srgbClr val="008000"/>
                </a:solidFill>
                <a:effectLst/>
                <a:uLnTx/>
                <a:uFillTx/>
                <a:ea typeface="Times New Roman" panose="02020603050405020304" pitchFamily="18" charset="0"/>
              </a:rPr>
              <a:t>trừu</a:t>
            </a:r>
            <a:r>
              <a:rPr kumimoji="0" lang="en-US" sz="2400" b="1" i="0" u="none" strike="noStrike" kern="0" cap="none" spc="20" normalizeH="0" baseline="0" noProof="0" dirty="0">
                <a:ln>
                  <a:noFill/>
                </a:ln>
                <a:solidFill>
                  <a:srgbClr val="008000"/>
                </a:solidFill>
                <a:effectLst/>
                <a:uLnTx/>
                <a:uFillTx/>
                <a:ea typeface="Times New Roman" panose="02020603050405020304" pitchFamily="18" charset="0"/>
              </a:rPr>
              <a:t> </a:t>
            </a:r>
            <a:r>
              <a:rPr kumimoji="0" lang="en-US" sz="2400" b="1" i="0" u="none" strike="noStrike" kern="0" cap="none" spc="20" normalizeH="0" baseline="0" noProof="0" dirty="0" err="1">
                <a:ln>
                  <a:noFill/>
                </a:ln>
                <a:solidFill>
                  <a:srgbClr val="008000"/>
                </a:solidFill>
                <a:effectLst/>
                <a:uLnTx/>
                <a:uFillTx/>
                <a:ea typeface="Times New Roman" panose="02020603050405020304" pitchFamily="18" charset="0"/>
              </a:rPr>
              <a:t>tượng</a:t>
            </a:r>
            <a:r>
              <a:rPr kumimoji="0" lang="en-US" sz="2400" b="1" i="0" u="none" strike="noStrike" kern="0" cap="none" spc="20" normalizeH="0" baseline="0" noProof="0" dirty="0">
                <a:ln>
                  <a:noFill/>
                </a:ln>
                <a:solidFill>
                  <a:srgbClr val="008000"/>
                </a:solidFill>
                <a:effectLst/>
                <a:uLnTx/>
                <a:uFillTx/>
                <a:ea typeface="Times New Roman" panose="02020603050405020304" pitchFamily="18" charset="0"/>
              </a:rPr>
              <a:t> </a:t>
            </a:r>
            <a:r>
              <a:rPr kumimoji="0" lang="en-US" sz="2400" b="1" i="0" u="none" strike="noStrike" kern="0" cap="none" spc="20" normalizeH="0" baseline="0" noProof="0" dirty="0" err="1">
                <a:ln>
                  <a:noFill/>
                </a:ln>
                <a:solidFill>
                  <a:srgbClr val="008000"/>
                </a:solidFill>
                <a:effectLst/>
                <a:uLnTx/>
                <a:uFillTx/>
                <a:ea typeface="Times New Roman" panose="02020603050405020304" pitchFamily="18" charset="0"/>
              </a:rPr>
              <a:t>hóa</a:t>
            </a:r>
            <a:r>
              <a:rPr kumimoji="0" lang="en-US" sz="2400" b="1" i="0" u="none" strike="noStrike" kern="0" cap="none" spc="20" normalizeH="0" baseline="0" noProof="0" dirty="0">
                <a:ln>
                  <a:noFill/>
                </a:ln>
                <a:solidFill>
                  <a:srgbClr val="008000"/>
                </a:solidFill>
                <a:effectLst/>
                <a:uLnTx/>
                <a:uFillTx/>
                <a:ea typeface="Times New Roman" panose="02020603050405020304" pitchFamily="18" charset="0"/>
              </a:rPr>
              <a:t> </a:t>
            </a:r>
            <a:r>
              <a:rPr kumimoji="0" lang="en-US" sz="2400" b="1" i="0" u="none" strike="noStrike" kern="0" cap="none" spc="20" normalizeH="0" baseline="0" noProof="0" dirty="0" err="1">
                <a:ln>
                  <a:noFill/>
                </a:ln>
                <a:solidFill>
                  <a:srgbClr val="008000"/>
                </a:solidFill>
                <a:effectLst/>
                <a:uLnTx/>
                <a:uFillTx/>
                <a:ea typeface="Times New Roman" panose="02020603050405020304" pitchFamily="18" charset="0"/>
              </a:rPr>
              <a:t>và</a:t>
            </a:r>
            <a:r>
              <a:rPr kumimoji="0" lang="en-US" sz="2400" b="1" i="0" u="none" strike="noStrike" kern="0" cap="none" spc="20" normalizeH="0" baseline="0" noProof="0" dirty="0">
                <a:ln>
                  <a:noFill/>
                </a:ln>
                <a:solidFill>
                  <a:srgbClr val="008000"/>
                </a:solidFill>
                <a:effectLst/>
                <a:uLnTx/>
                <a:uFillTx/>
                <a:ea typeface="Times New Roman" panose="02020603050405020304" pitchFamily="18" charset="0"/>
              </a:rPr>
              <a:t> </a:t>
            </a:r>
            <a:r>
              <a:rPr kumimoji="0" lang="en-US" sz="2400" b="1" i="0" u="none" strike="noStrike" kern="0" cap="none" spc="20" normalizeH="0" baseline="0" noProof="0" dirty="0" err="1">
                <a:ln>
                  <a:noFill/>
                </a:ln>
                <a:solidFill>
                  <a:srgbClr val="008000"/>
                </a:solidFill>
                <a:effectLst/>
                <a:uLnTx/>
                <a:uFillTx/>
                <a:ea typeface="Times New Roman" panose="02020603050405020304" pitchFamily="18" charset="0"/>
              </a:rPr>
              <a:t>khái</a:t>
            </a:r>
            <a:r>
              <a:rPr kumimoji="0" lang="en-US" sz="2400" b="1" i="0" u="none" strike="noStrike" kern="0" cap="none" spc="20" normalizeH="0" baseline="0" noProof="0" dirty="0">
                <a:ln>
                  <a:noFill/>
                </a:ln>
                <a:solidFill>
                  <a:srgbClr val="008000"/>
                </a:solidFill>
                <a:effectLst/>
                <a:uLnTx/>
                <a:uFillTx/>
                <a:ea typeface="Times New Roman" panose="02020603050405020304" pitchFamily="18" charset="0"/>
              </a:rPr>
              <a:t> </a:t>
            </a:r>
            <a:r>
              <a:rPr kumimoji="0" lang="en-US" sz="2400" b="1" i="0" u="none" strike="noStrike" kern="0" cap="none" spc="20" normalizeH="0" baseline="0" noProof="0" dirty="0" err="1">
                <a:ln>
                  <a:noFill/>
                </a:ln>
                <a:solidFill>
                  <a:srgbClr val="008000"/>
                </a:solidFill>
                <a:effectLst/>
                <a:uLnTx/>
                <a:uFillTx/>
                <a:ea typeface="Times New Roman" panose="02020603050405020304" pitchFamily="18" charset="0"/>
              </a:rPr>
              <a:t>quát</a:t>
            </a:r>
            <a:r>
              <a:rPr kumimoji="0" lang="en-US" sz="2400" b="1" i="0" u="none" strike="noStrike" kern="0" cap="none" spc="20" normalizeH="0" baseline="0" noProof="0" dirty="0">
                <a:ln>
                  <a:noFill/>
                </a:ln>
                <a:solidFill>
                  <a:srgbClr val="008000"/>
                </a:solidFill>
                <a:effectLst/>
                <a:uLnTx/>
                <a:uFillTx/>
                <a:ea typeface="Times New Roman" panose="02020603050405020304" pitchFamily="18" charset="0"/>
              </a:rPr>
              <a:t> </a:t>
            </a:r>
            <a:r>
              <a:rPr kumimoji="0" lang="en-US" sz="2400" b="1" i="0" u="none" strike="noStrike" kern="0" cap="none" spc="20" normalizeH="0" baseline="0" noProof="0" dirty="0" err="1">
                <a:ln>
                  <a:noFill/>
                </a:ln>
                <a:solidFill>
                  <a:srgbClr val="008000"/>
                </a:solidFill>
                <a:effectLst/>
                <a:uLnTx/>
                <a:uFillTx/>
                <a:ea typeface="Times New Roman" panose="02020603050405020304" pitchFamily="18" charset="0"/>
              </a:rPr>
              <a:t>hóa</a:t>
            </a:r>
            <a:r>
              <a:rPr kumimoji="0" lang="en-US" sz="2400" b="1" i="0" u="none" strike="noStrike" kern="0" cap="none" spc="20" normalizeH="0" baseline="0" noProof="0" dirty="0">
                <a:ln>
                  <a:noFill/>
                </a:ln>
                <a:solidFill>
                  <a:srgbClr val="008000"/>
                </a:solidFill>
                <a:effectLst/>
                <a:uLnTx/>
                <a:uFillTx/>
                <a:ea typeface="Times New Roman" panose="02020603050405020304" pitchFamily="18" charset="0"/>
              </a:rPr>
              <a:t> </a:t>
            </a:r>
            <a:r>
              <a:rPr kumimoji="0" lang="en-US" sz="2400" b="1" i="0" u="none" strike="noStrike" kern="0" cap="none" spc="20" normalizeH="0" baseline="0" noProof="0" dirty="0" err="1">
                <a:ln>
                  <a:noFill/>
                </a:ln>
                <a:solidFill>
                  <a:srgbClr val="008000"/>
                </a:solidFill>
                <a:effectLst/>
                <a:uLnTx/>
                <a:uFillTx/>
                <a:ea typeface="Times New Roman" panose="02020603050405020304" pitchFamily="18" charset="0"/>
              </a:rPr>
              <a:t>rất</a:t>
            </a:r>
            <a:r>
              <a:rPr kumimoji="0" lang="en-US" sz="2400" b="1" i="0" u="none" strike="noStrike" kern="0" cap="none" spc="20" normalizeH="0" baseline="0" noProof="0" dirty="0">
                <a:ln>
                  <a:noFill/>
                </a:ln>
                <a:solidFill>
                  <a:srgbClr val="008000"/>
                </a:solidFill>
                <a:effectLst/>
                <a:uLnTx/>
                <a:uFillTx/>
                <a:ea typeface="Times New Roman" panose="02020603050405020304" pitchFamily="18" charset="0"/>
              </a:rPr>
              <a:t> </a:t>
            </a:r>
            <a:r>
              <a:rPr kumimoji="0" lang="en-US" sz="2400" b="1" i="0" u="none" strike="noStrike" kern="0" cap="none" spc="20" normalizeH="0" baseline="0" noProof="0" dirty="0" err="1">
                <a:ln>
                  <a:noFill/>
                </a:ln>
                <a:solidFill>
                  <a:srgbClr val="008000"/>
                </a:solidFill>
                <a:effectLst/>
                <a:uLnTx/>
                <a:uFillTx/>
                <a:ea typeface="Times New Roman" panose="02020603050405020304" pitchFamily="18" charset="0"/>
              </a:rPr>
              <a:t>cao</a:t>
            </a:r>
            <a:r>
              <a:rPr kumimoji="0" lang="en-US" sz="2400" b="0" i="0" u="none" strike="noStrike" kern="0" cap="none" spc="20" normalizeH="0" baseline="0" noProof="0" dirty="0">
                <a:ln>
                  <a:noFill/>
                </a:ln>
                <a:solidFill>
                  <a:srgbClr val="0070C0"/>
                </a:solidFill>
                <a:effectLst/>
                <a:uLnTx/>
                <a:uFillTx/>
                <a:ea typeface="Times New Roman" panose="02020603050405020304" pitchFamily="18" charset="0"/>
              </a:rPr>
              <a:t>. </a:t>
            </a:r>
            <a:endParaRPr kumimoji="0" lang="en-US" sz="2400" b="0" i="0" u="none" strike="noStrike" kern="0" cap="none" spc="0" normalizeH="0" baseline="0" noProof="0" dirty="0">
              <a:ln>
                <a:noFill/>
              </a:ln>
              <a:solidFill>
                <a:srgbClr val="0070C0"/>
              </a:solidFill>
              <a:effectLst/>
              <a:uLnTx/>
              <a:uFillTx/>
            </a:endParaRPr>
          </a:p>
        </p:txBody>
      </p:sp>
      <p:sp>
        <p:nvSpPr>
          <p:cNvPr id="7" name="Rectangle 6"/>
          <p:cNvSpPr/>
          <p:nvPr/>
        </p:nvSpPr>
        <p:spPr>
          <a:xfrm>
            <a:off x="2255949" y="4034961"/>
            <a:ext cx="7680102" cy="1200329"/>
          </a:xfrm>
          <a:prstGeom prst="rect">
            <a:avLst/>
          </a:prstGeom>
        </p:spPr>
        <p:txBody>
          <a:bodyPr wrap="square">
            <a:spAutoFit/>
          </a:bodyPr>
          <a:lstStyle/>
          <a:p>
            <a:pPr marL="0" marR="0" lvl="0" indent="0" algn="just"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srgbClr val="800000"/>
                </a:solidFill>
                <a:effectLst/>
                <a:uLnTx/>
                <a:uFillTx/>
                <a:ea typeface="Times New Roman" panose="02020603050405020304" pitchFamily="18" charset="0"/>
              </a:rPr>
              <a:t>2. </a:t>
            </a:r>
            <a:r>
              <a:rPr kumimoji="0" lang="en-US" sz="2400" b="0" i="0" u="none" strike="noStrike" kern="0" cap="none" spc="0" normalizeH="0" baseline="0" noProof="0" dirty="0" err="1">
                <a:ln>
                  <a:noFill/>
                </a:ln>
                <a:solidFill>
                  <a:srgbClr val="800000"/>
                </a:solidFill>
                <a:effectLst/>
                <a:uLnTx/>
                <a:uFillTx/>
                <a:ea typeface="Times New Roman" panose="02020603050405020304" pitchFamily="18" charset="0"/>
              </a:rPr>
              <a:t>Là</a:t>
            </a:r>
            <a:r>
              <a:rPr kumimoji="0" lang="en-US" sz="2400" b="0" i="0" u="none" strike="noStrike" kern="0" cap="none" spc="0" normalizeH="0" baseline="0" noProof="0" dirty="0">
                <a:ln>
                  <a:noFill/>
                </a:ln>
                <a:solidFill>
                  <a:srgbClr val="800000"/>
                </a:solidFill>
                <a:effectLst/>
                <a:uLnTx/>
                <a:uFillTx/>
                <a:ea typeface="Times New Roman" panose="02020603050405020304" pitchFamily="18" charset="0"/>
              </a:rPr>
              <a:t> </a:t>
            </a:r>
            <a:r>
              <a:rPr kumimoji="0" lang="en-US" sz="2400" b="0" i="0" u="none" strike="noStrike" kern="0" cap="none" spc="0" normalizeH="0" baseline="0" noProof="0" dirty="0" err="1">
                <a:ln>
                  <a:noFill/>
                </a:ln>
                <a:solidFill>
                  <a:srgbClr val="800000"/>
                </a:solidFill>
                <a:effectLst/>
                <a:uLnTx/>
                <a:uFillTx/>
                <a:ea typeface="Times New Roman" panose="02020603050405020304" pitchFamily="18" charset="0"/>
              </a:rPr>
              <a:t>loại</a:t>
            </a:r>
            <a:r>
              <a:rPr kumimoji="0" lang="en-US" sz="2400" b="0" i="0" u="none" strike="noStrike" kern="0" cap="none" spc="0" normalizeH="0" baseline="0" noProof="0" dirty="0">
                <a:ln>
                  <a:noFill/>
                </a:ln>
                <a:solidFill>
                  <a:srgbClr val="800000"/>
                </a:solidFill>
                <a:effectLst/>
                <a:uLnTx/>
                <a:uFillTx/>
                <a:ea typeface="Times New Roman" panose="02020603050405020304" pitchFamily="18" charset="0"/>
              </a:rPr>
              <a:t> </a:t>
            </a:r>
            <a:r>
              <a:rPr kumimoji="0" lang="en-US" sz="2400" b="0" i="0" u="none" strike="noStrike" kern="0" cap="none" spc="0" normalizeH="0" baseline="0" noProof="0" dirty="0" err="1">
                <a:ln>
                  <a:noFill/>
                </a:ln>
                <a:solidFill>
                  <a:srgbClr val="800000"/>
                </a:solidFill>
                <a:effectLst/>
                <a:uLnTx/>
                <a:uFillTx/>
                <a:ea typeface="Times New Roman" panose="02020603050405020304" pitchFamily="18" charset="0"/>
              </a:rPr>
              <a:t>hình</a:t>
            </a:r>
            <a:r>
              <a:rPr kumimoji="0" lang="en-US" sz="2400" b="0" i="0" u="none" strike="noStrike" kern="0" cap="none" spc="0" normalizeH="0" baseline="0" noProof="0" dirty="0">
                <a:ln>
                  <a:noFill/>
                </a:ln>
                <a:solidFill>
                  <a:srgbClr val="800000"/>
                </a:solidFill>
                <a:effectLst/>
                <a:uLnTx/>
                <a:uFillTx/>
                <a:ea typeface="Times New Roman" panose="02020603050405020304" pitchFamily="18" charset="0"/>
              </a:rPr>
              <a:t> </a:t>
            </a:r>
            <a:r>
              <a:rPr kumimoji="0" lang="en-US" sz="2400" b="1" i="0" u="none" strike="noStrike" kern="0" cap="none" spc="0" normalizeH="0" baseline="0" noProof="0" dirty="0">
                <a:ln>
                  <a:noFill/>
                </a:ln>
                <a:solidFill>
                  <a:srgbClr val="FF0066"/>
                </a:solidFill>
                <a:effectLst/>
                <a:uLnTx/>
                <a:uFillTx/>
                <a:ea typeface="Times New Roman" panose="02020603050405020304" pitchFamily="18" charset="0"/>
              </a:rPr>
              <a:t>tri </a:t>
            </a:r>
            <a:r>
              <a:rPr kumimoji="0" lang="en-US" sz="2400" b="1" i="0" u="none" strike="noStrike" kern="0" cap="none" spc="0" normalizeH="0" baseline="0" noProof="0" dirty="0" err="1">
                <a:ln>
                  <a:noFill/>
                </a:ln>
                <a:solidFill>
                  <a:srgbClr val="FF0066"/>
                </a:solidFill>
                <a:effectLst/>
                <a:uLnTx/>
                <a:uFillTx/>
                <a:ea typeface="Times New Roman" panose="02020603050405020304" pitchFamily="18" charset="0"/>
              </a:rPr>
              <a:t>thức</a:t>
            </a:r>
            <a:r>
              <a:rPr kumimoji="0" lang="en-US" sz="2400" b="1" i="0" u="none" strike="noStrike" kern="0" cap="none" spc="0" normalizeH="0" baseline="0" noProof="0" dirty="0">
                <a:ln>
                  <a:noFill/>
                </a:ln>
                <a:solidFill>
                  <a:srgbClr val="FF0066"/>
                </a:solidFill>
                <a:effectLst/>
                <a:uLnTx/>
                <a:uFillTx/>
                <a:ea typeface="Times New Roman" panose="02020603050405020304" pitchFamily="18" charset="0"/>
              </a:rPr>
              <a:t> </a:t>
            </a:r>
            <a:r>
              <a:rPr kumimoji="0" lang="en-US" sz="2400" b="1" i="0" u="none" strike="noStrike" kern="0" cap="none" spc="0" normalizeH="0" baseline="0" noProof="0" dirty="0" err="1">
                <a:ln>
                  <a:noFill/>
                </a:ln>
                <a:solidFill>
                  <a:srgbClr val="FF0066"/>
                </a:solidFill>
                <a:effectLst/>
                <a:uLnTx/>
                <a:uFillTx/>
                <a:ea typeface="Times New Roman" panose="02020603050405020304" pitchFamily="18" charset="0"/>
              </a:rPr>
              <a:t>đặc</a:t>
            </a:r>
            <a:r>
              <a:rPr kumimoji="0" lang="en-US" sz="2400" b="1" i="0" u="none" strike="noStrike" kern="0" cap="none" spc="0" normalizeH="0" baseline="0" noProof="0" dirty="0">
                <a:ln>
                  <a:noFill/>
                </a:ln>
                <a:solidFill>
                  <a:srgbClr val="FF0066"/>
                </a:solidFill>
                <a:effectLst/>
                <a:uLnTx/>
                <a:uFillTx/>
                <a:ea typeface="Times New Roman" panose="02020603050405020304" pitchFamily="18" charset="0"/>
              </a:rPr>
              <a:t> </a:t>
            </a:r>
            <a:r>
              <a:rPr kumimoji="0" lang="en-US" sz="2400" b="1" i="0" u="none" strike="noStrike" kern="0" cap="none" spc="0" normalizeH="0" baseline="0" noProof="0" dirty="0" err="1">
                <a:ln>
                  <a:noFill/>
                </a:ln>
                <a:solidFill>
                  <a:srgbClr val="FF0066"/>
                </a:solidFill>
                <a:effectLst/>
                <a:uLnTx/>
                <a:uFillTx/>
                <a:ea typeface="Times New Roman" panose="02020603050405020304" pitchFamily="18" charset="0"/>
              </a:rPr>
              <a:t>biệt</a:t>
            </a:r>
            <a:r>
              <a:rPr kumimoji="0" lang="en-US" sz="2400" b="1" i="0" u="none" strike="noStrike" kern="0" cap="none" spc="0" normalizeH="0" baseline="0" noProof="0" dirty="0">
                <a:ln>
                  <a:noFill/>
                </a:ln>
                <a:solidFill>
                  <a:srgbClr val="FF0066"/>
                </a:solidFill>
                <a:effectLst/>
                <a:uLnTx/>
                <a:uFillTx/>
                <a:ea typeface="Times New Roman" panose="02020603050405020304" pitchFamily="18" charset="0"/>
              </a:rPr>
              <a:t> </a:t>
            </a:r>
            <a:r>
              <a:rPr kumimoji="0" lang="en-US" sz="2400" b="0" i="0" u="none" strike="noStrike" kern="0" cap="none" spc="0" normalizeH="0" baseline="0" noProof="0" dirty="0" err="1">
                <a:ln>
                  <a:noFill/>
                </a:ln>
                <a:solidFill>
                  <a:srgbClr val="800000"/>
                </a:solidFill>
                <a:effectLst/>
                <a:uLnTx/>
                <a:uFillTx/>
                <a:ea typeface="Times New Roman" panose="02020603050405020304" pitchFamily="18" charset="0"/>
              </a:rPr>
              <a:t>của</a:t>
            </a:r>
            <a:r>
              <a:rPr kumimoji="0" lang="en-US" sz="2400" b="0" i="0" u="none" strike="noStrike" kern="0" cap="none" spc="0" normalizeH="0" baseline="0" noProof="0" dirty="0">
                <a:ln>
                  <a:noFill/>
                </a:ln>
                <a:solidFill>
                  <a:srgbClr val="800000"/>
                </a:solidFill>
                <a:effectLst/>
                <a:uLnTx/>
                <a:uFillTx/>
                <a:ea typeface="Times New Roman" panose="02020603050405020304" pitchFamily="18" charset="0"/>
              </a:rPr>
              <a:t> con </a:t>
            </a:r>
            <a:r>
              <a:rPr kumimoji="0" lang="en-US" sz="2400" b="0" i="0" u="none" strike="noStrike" kern="0" cap="none" spc="0" normalizeH="0" baseline="0" noProof="0" dirty="0" err="1">
                <a:ln>
                  <a:noFill/>
                </a:ln>
                <a:solidFill>
                  <a:srgbClr val="800000"/>
                </a:solidFill>
                <a:effectLst/>
                <a:uLnTx/>
                <a:uFillTx/>
                <a:ea typeface="Times New Roman" panose="02020603050405020304" pitchFamily="18" charset="0"/>
              </a:rPr>
              <a:t>người</a:t>
            </a:r>
            <a:r>
              <a:rPr kumimoji="0" lang="en-US" sz="2400" b="0" i="0" u="none" strike="noStrike" kern="0" cap="none" spc="0" normalizeH="0" baseline="0" noProof="0" dirty="0">
                <a:ln>
                  <a:noFill/>
                </a:ln>
                <a:solidFill>
                  <a:srgbClr val="800000"/>
                </a:solidFill>
                <a:effectLst/>
                <a:uLnTx/>
                <a:uFillTx/>
                <a:ea typeface="Times New Roman" panose="02020603050405020304" pitchFamily="18" charset="0"/>
              </a:rPr>
              <a:t>, </a:t>
            </a:r>
            <a:r>
              <a:rPr kumimoji="0" lang="en-US" sz="2400" b="0" i="0" u="none" strike="noStrike" kern="0" cap="none" spc="0" normalizeH="0" baseline="0" noProof="0" dirty="0" err="1">
                <a:ln>
                  <a:noFill/>
                </a:ln>
                <a:solidFill>
                  <a:srgbClr val="800000"/>
                </a:solidFill>
                <a:effectLst/>
                <a:uLnTx/>
                <a:uFillTx/>
                <a:ea typeface="Times New Roman" panose="02020603050405020304" pitchFamily="18" charset="0"/>
              </a:rPr>
              <a:t>triết</a:t>
            </a:r>
            <a:r>
              <a:rPr kumimoji="0" lang="en-US" sz="2400" b="0" i="0" u="none" strike="noStrike" kern="0" cap="none" spc="0" normalizeH="0" baseline="0" noProof="0" dirty="0">
                <a:ln>
                  <a:noFill/>
                </a:ln>
                <a:solidFill>
                  <a:srgbClr val="800000"/>
                </a:solidFill>
                <a:effectLst/>
                <a:uLnTx/>
                <a:uFillTx/>
                <a:ea typeface="Times New Roman" panose="02020603050405020304" pitchFamily="18" charset="0"/>
              </a:rPr>
              <a:t> </a:t>
            </a:r>
            <a:r>
              <a:rPr kumimoji="0" lang="en-US" sz="2400" b="0" i="0" u="none" strike="noStrike" kern="0" cap="none" spc="0" normalizeH="0" baseline="0" noProof="0" dirty="0" err="1">
                <a:ln>
                  <a:noFill/>
                </a:ln>
                <a:solidFill>
                  <a:srgbClr val="800000"/>
                </a:solidFill>
                <a:effectLst/>
                <a:uLnTx/>
                <a:uFillTx/>
                <a:ea typeface="Times New Roman" panose="02020603050405020304" pitchFamily="18" charset="0"/>
              </a:rPr>
              <a:t>học</a:t>
            </a:r>
            <a:r>
              <a:rPr kumimoji="0" lang="en-US" sz="2400" b="0" i="0" u="none" strike="noStrike" kern="0" cap="none" spc="0" normalizeH="0" baseline="0" noProof="0" dirty="0">
                <a:ln>
                  <a:noFill/>
                </a:ln>
                <a:solidFill>
                  <a:srgbClr val="800000"/>
                </a:solidFill>
                <a:effectLst/>
                <a:uLnTx/>
                <a:uFillTx/>
                <a:ea typeface="Times New Roman" panose="02020603050405020304" pitchFamily="18" charset="0"/>
              </a:rPr>
              <a:t> </a:t>
            </a:r>
            <a:r>
              <a:rPr kumimoji="0" lang="en-US" sz="2400" b="0" i="0" u="none" strike="noStrike" kern="0" cap="none" spc="0" normalizeH="0" baseline="0" noProof="0" dirty="0" err="1">
                <a:ln>
                  <a:noFill/>
                </a:ln>
                <a:solidFill>
                  <a:srgbClr val="800000"/>
                </a:solidFill>
                <a:effectLst/>
                <a:uLnTx/>
                <a:uFillTx/>
                <a:ea typeface="Times New Roman" panose="02020603050405020304" pitchFamily="18" charset="0"/>
              </a:rPr>
              <a:t>nào</a:t>
            </a:r>
            <a:r>
              <a:rPr kumimoji="0" lang="en-US" sz="2400" b="0" i="0" u="none" strike="noStrike" kern="0" cap="none" spc="0" normalizeH="0" baseline="0" noProof="0" dirty="0">
                <a:ln>
                  <a:noFill/>
                </a:ln>
                <a:solidFill>
                  <a:srgbClr val="800000"/>
                </a:solidFill>
                <a:effectLst/>
                <a:uLnTx/>
                <a:uFillTx/>
                <a:ea typeface="Times New Roman" panose="02020603050405020304" pitchFamily="18" charset="0"/>
              </a:rPr>
              <a:t> </a:t>
            </a:r>
            <a:r>
              <a:rPr kumimoji="0" lang="en-US" sz="2400" b="0" i="0" u="none" strike="noStrike" kern="0" cap="none" spc="0" normalizeH="0" baseline="0" noProof="0" dirty="0" err="1">
                <a:ln>
                  <a:noFill/>
                </a:ln>
                <a:solidFill>
                  <a:srgbClr val="800000"/>
                </a:solidFill>
                <a:effectLst/>
                <a:uLnTx/>
                <a:uFillTx/>
                <a:ea typeface="Times New Roman" panose="02020603050405020304" pitchFamily="18" charset="0"/>
              </a:rPr>
              <a:t>cũng</a:t>
            </a:r>
            <a:r>
              <a:rPr kumimoji="0" lang="en-US" sz="2400" b="0" i="0" u="none" strike="noStrike" kern="0" cap="none" spc="0" normalizeH="0" baseline="0" noProof="0" dirty="0">
                <a:ln>
                  <a:noFill/>
                </a:ln>
                <a:solidFill>
                  <a:srgbClr val="800000"/>
                </a:solidFill>
                <a:effectLst/>
                <a:uLnTx/>
                <a:uFillTx/>
                <a:ea typeface="Times New Roman" panose="02020603050405020304" pitchFamily="18" charset="0"/>
              </a:rPr>
              <a:t> </a:t>
            </a:r>
            <a:r>
              <a:rPr kumimoji="0" lang="en-US" sz="2400" b="0" i="0" u="none" strike="noStrike" kern="0" cap="none" spc="0" normalizeH="0" baseline="0" noProof="0" dirty="0" err="1">
                <a:ln>
                  <a:noFill/>
                </a:ln>
                <a:solidFill>
                  <a:srgbClr val="800000"/>
                </a:solidFill>
                <a:effectLst/>
                <a:uLnTx/>
                <a:uFillTx/>
                <a:ea typeface="Times New Roman" panose="02020603050405020304" pitchFamily="18" charset="0"/>
              </a:rPr>
              <a:t>có</a:t>
            </a:r>
            <a:r>
              <a:rPr kumimoji="0" lang="en-US" sz="2400" b="0" i="0" u="none" strike="noStrike" kern="0" cap="none" spc="0" normalizeH="0" baseline="0" noProof="0" dirty="0">
                <a:ln>
                  <a:noFill/>
                </a:ln>
                <a:solidFill>
                  <a:srgbClr val="800000"/>
                </a:solidFill>
                <a:effectLst/>
                <a:uLnTx/>
                <a:uFillTx/>
                <a:ea typeface="Times New Roman" panose="02020603050405020304" pitchFamily="18" charset="0"/>
              </a:rPr>
              <a:t> </a:t>
            </a:r>
            <a:r>
              <a:rPr kumimoji="0" lang="en-US" sz="2400" b="0" i="0" u="none" strike="noStrike" kern="0" cap="none" spc="0" normalizeH="0" baseline="0" noProof="0" dirty="0" err="1">
                <a:ln>
                  <a:noFill/>
                </a:ln>
                <a:solidFill>
                  <a:srgbClr val="800000"/>
                </a:solidFill>
                <a:effectLst/>
                <a:uLnTx/>
                <a:uFillTx/>
                <a:ea typeface="Times New Roman" panose="02020603050405020304" pitchFamily="18" charset="0"/>
              </a:rPr>
              <a:t>tham</a:t>
            </a:r>
            <a:r>
              <a:rPr kumimoji="0" lang="en-US" sz="2400" b="0" i="0" u="none" strike="noStrike" kern="0" cap="none" spc="0" normalizeH="0" baseline="0" noProof="0" dirty="0">
                <a:ln>
                  <a:noFill/>
                </a:ln>
                <a:solidFill>
                  <a:srgbClr val="800000"/>
                </a:solidFill>
                <a:effectLst/>
                <a:uLnTx/>
                <a:uFillTx/>
                <a:ea typeface="Times New Roman" panose="02020603050405020304" pitchFamily="18" charset="0"/>
              </a:rPr>
              <a:t> </a:t>
            </a:r>
            <a:r>
              <a:rPr kumimoji="0" lang="en-US" sz="2400" b="0" i="0" u="none" strike="noStrike" kern="0" cap="none" spc="0" normalizeH="0" baseline="0" noProof="0" dirty="0" err="1">
                <a:ln>
                  <a:noFill/>
                </a:ln>
                <a:solidFill>
                  <a:srgbClr val="800000"/>
                </a:solidFill>
                <a:effectLst/>
                <a:uLnTx/>
                <a:uFillTx/>
                <a:ea typeface="Times New Roman" panose="02020603050405020304" pitchFamily="18" charset="0"/>
              </a:rPr>
              <a:t>vọng</a:t>
            </a:r>
            <a:r>
              <a:rPr kumimoji="0" lang="en-US" sz="2400" b="0" i="0" u="none" strike="noStrike" kern="0" cap="none" spc="0" normalizeH="0" baseline="0" noProof="0" dirty="0">
                <a:ln>
                  <a:noFill/>
                </a:ln>
                <a:solidFill>
                  <a:srgbClr val="800000"/>
                </a:solidFill>
                <a:effectLst/>
                <a:uLnTx/>
                <a:uFillTx/>
                <a:ea typeface="Times New Roman" panose="02020603050405020304" pitchFamily="18" charset="0"/>
              </a:rPr>
              <a:t> </a:t>
            </a:r>
            <a:r>
              <a:rPr kumimoji="0" lang="en-US" sz="2400" b="0" i="0" u="none" strike="noStrike" kern="0" cap="none" spc="0" normalizeH="0" baseline="0" noProof="0" dirty="0" err="1">
                <a:ln>
                  <a:noFill/>
                </a:ln>
                <a:solidFill>
                  <a:srgbClr val="800000"/>
                </a:solidFill>
                <a:effectLst/>
                <a:uLnTx/>
                <a:uFillTx/>
                <a:ea typeface="Times New Roman" panose="02020603050405020304" pitchFamily="18" charset="0"/>
              </a:rPr>
              <a:t>xây</a:t>
            </a:r>
            <a:r>
              <a:rPr kumimoji="0" lang="en-US" sz="2400" b="0" i="0" u="none" strike="noStrike" kern="0" cap="none" spc="0" normalizeH="0" baseline="0" noProof="0" dirty="0">
                <a:ln>
                  <a:noFill/>
                </a:ln>
                <a:solidFill>
                  <a:srgbClr val="800000"/>
                </a:solidFill>
                <a:effectLst/>
                <a:uLnTx/>
                <a:uFillTx/>
                <a:ea typeface="Times New Roman" panose="02020603050405020304" pitchFamily="18" charset="0"/>
              </a:rPr>
              <a:t> </a:t>
            </a:r>
            <a:r>
              <a:rPr kumimoji="0" lang="en-US" sz="2400" b="0" i="0" u="none" strike="noStrike" kern="0" cap="none" spc="0" normalizeH="0" baseline="0" noProof="0" dirty="0" err="1">
                <a:ln>
                  <a:noFill/>
                </a:ln>
                <a:solidFill>
                  <a:srgbClr val="800000"/>
                </a:solidFill>
                <a:effectLst/>
                <a:uLnTx/>
                <a:uFillTx/>
                <a:ea typeface="Times New Roman" panose="02020603050405020304" pitchFamily="18" charset="0"/>
              </a:rPr>
              <a:t>dựng</a:t>
            </a:r>
            <a:r>
              <a:rPr kumimoji="0" lang="en-US" sz="2400" b="0" i="0" u="none" strike="noStrike" kern="0" cap="none" spc="0" normalizeH="0" baseline="0" noProof="0" dirty="0">
                <a:ln>
                  <a:noFill/>
                </a:ln>
                <a:solidFill>
                  <a:srgbClr val="800000"/>
                </a:solidFill>
                <a:effectLst/>
                <a:uLnTx/>
                <a:uFillTx/>
                <a:ea typeface="Times New Roman" panose="02020603050405020304" pitchFamily="18" charset="0"/>
              </a:rPr>
              <a:t> </a:t>
            </a:r>
            <a:r>
              <a:rPr kumimoji="0" lang="en-US" sz="2400" b="0" i="0" u="none" strike="noStrike" kern="0" cap="none" spc="0" normalizeH="0" baseline="0" noProof="0" dirty="0" err="1">
                <a:ln>
                  <a:noFill/>
                </a:ln>
                <a:solidFill>
                  <a:srgbClr val="800000"/>
                </a:solidFill>
                <a:effectLst/>
                <a:uLnTx/>
                <a:uFillTx/>
                <a:ea typeface="Times New Roman" panose="02020603050405020304" pitchFamily="18" charset="0"/>
              </a:rPr>
              <a:t>nên</a:t>
            </a:r>
            <a:r>
              <a:rPr kumimoji="0" lang="en-US" sz="2400" b="0" i="0" u="none" strike="noStrike" kern="0" cap="none" spc="0" normalizeH="0" baseline="0" noProof="0" dirty="0">
                <a:ln>
                  <a:noFill/>
                </a:ln>
                <a:solidFill>
                  <a:srgbClr val="800000"/>
                </a:solidFill>
                <a:effectLst/>
                <a:uLnTx/>
                <a:uFillTx/>
                <a:ea typeface="Times New Roman" panose="02020603050405020304" pitchFamily="18" charset="0"/>
              </a:rPr>
              <a:t> </a:t>
            </a:r>
            <a:r>
              <a:rPr kumimoji="0" lang="en-US" sz="2400" b="0" i="0" u="none" strike="noStrike" kern="0" cap="none" spc="0" normalizeH="0" baseline="0" noProof="0" dirty="0" err="1">
                <a:ln>
                  <a:noFill/>
                </a:ln>
                <a:solidFill>
                  <a:srgbClr val="800000"/>
                </a:solidFill>
                <a:effectLst/>
                <a:uLnTx/>
                <a:uFillTx/>
                <a:ea typeface="Times New Roman" panose="02020603050405020304" pitchFamily="18" charset="0"/>
              </a:rPr>
              <a:t>bức</a:t>
            </a:r>
            <a:r>
              <a:rPr kumimoji="0" lang="en-US" sz="2400" b="0" i="0" u="none" strike="noStrike" kern="0" cap="none" spc="0" normalizeH="0" baseline="0" noProof="0" dirty="0">
                <a:ln>
                  <a:noFill/>
                </a:ln>
                <a:solidFill>
                  <a:srgbClr val="800000"/>
                </a:solidFill>
                <a:effectLst/>
                <a:uLnTx/>
                <a:uFillTx/>
                <a:ea typeface="Times New Roman" panose="02020603050405020304" pitchFamily="18" charset="0"/>
              </a:rPr>
              <a:t> </a:t>
            </a:r>
            <a:r>
              <a:rPr kumimoji="0" lang="en-US" sz="2400" b="0" i="0" u="none" strike="noStrike" kern="0" cap="none" spc="0" normalizeH="0" baseline="0" noProof="0" dirty="0" err="1">
                <a:ln>
                  <a:noFill/>
                </a:ln>
                <a:solidFill>
                  <a:srgbClr val="800000"/>
                </a:solidFill>
                <a:effectLst/>
                <a:uLnTx/>
                <a:uFillTx/>
                <a:ea typeface="Times New Roman" panose="02020603050405020304" pitchFamily="18" charset="0"/>
              </a:rPr>
              <a:t>tranh</a:t>
            </a:r>
            <a:r>
              <a:rPr kumimoji="0" lang="en-US" sz="2400" b="0" i="0" u="none" strike="noStrike" kern="0" cap="none" spc="0" normalizeH="0" baseline="0" noProof="0" dirty="0">
                <a:ln>
                  <a:noFill/>
                </a:ln>
                <a:solidFill>
                  <a:srgbClr val="800000"/>
                </a:solidFill>
                <a:effectLst/>
                <a:uLnTx/>
                <a:uFillTx/>
                <a:ea typeface="Times New Roman" panose="02020603050405020304" pitchFamily="18" charset="0"/>
              </a:rPr>
              <a:t> </a:t>
            </a:r>
            <a:r>
              <a:rPr kumimoji="0" lang="en-US" sz="2400" b="1" i="0" u="none" strike="noStrike" kern="0" cap="none" spc="0" normalizeH="0" baseline="0" noProof="0" dirty="0" err="1">
                <a:ln>
                  <a:noFill/>
                </a:ln>
                <a:solidFill>
                  <a:srgbClr val="0033CC"/>
                </a:solidFill>
                <a:effectLst/>
                <a:uLnTx/>
                <a:uFillTx/>
                <a:ea typeface="Times New Roman" panose="02020603050405020304" pitchFamily="18" charset="0"/>
              </a:rPr>
              <a:t>tổng</a:t>
            </a:r>
            <a:r>
              <a:rPr kumimoji="0" lang="en-US" sz="2400" b="1" i="0" u="none" strike="noStrike" kern="0" cap="none" spc="0" normalizeH="0" baseline="0" noProof="0" dirty="0">
                <a:ln>
                  <a:noFill/>
                </a:ln>
                <a:solidFill>
                  <a:srgbClr val="0033CC"/>
                </a:solidFill>
                <a:effectLst/>
                <a:uLnTx/>
                <a:uFillTx/>
                <a:ea typeface="Times New Roman" panose="02020603050405020304" pitchFamily="18" charset="0"/>
              </a:rPr>
              <a:t> </a:t>
            </a:r>
            <a:r>
              <a:rPr kumimoji="0" lang="en-US" sz="2400" b="1" i="0" u="none" strike="noStrike" kern="0" cap="none" spc="0" normalizeH="0" baseline="0" noProof="0" dirty="0" err="1">
                <a:ln>
                  <a:noFill/>
                </a:ln>
                <a:solidFill>
                  <a:srgbClr val="0033CC"/>
                </a:solidFill>
                <a:effectLst/>
                <a:uLnTx/>
                <a:uFillTx/>
                <a:ea typeface="Times New Roman" panose="02020603050405020304" pitchFamily="18" charset="0"/>
              </a:rPr>
              <a:t>quát</a:t>
            </a:r>
            <a:r>
              <a:rPr kumimoji="0" lang="en-US" sz="2400" b="1" i="0" u="none" strike="noStrike" kern="0" cap="none" spc="0" normalizeH="0" baseline="0" noProof="0" dirty="0">
                <a:ln>
                  <a:noFill/>
                </a:ln>
                <a:solidFill>
                  <a:srgbClr val="0033CC"/>
                </a:solidFill>
                <a:effectLst/>
                <a:uLnTx/>
                <a:uFillTx/>
                <a:ea typeface="Times New Roman" panose="02020603050405020304" pitchFamily="18" charset="0"/>
              </a:rPr>
              <a:t> </a:t>
            </a:r>
            <a:r>
              <a:rPr kumimoji="0" lang="en-US" sz="2400" b="1" i="0" u="none" strike="noStrike" kern="0" cap="none" spc="0" normalizeH="0" baseline="0" noProof="0" dirty="0" err="1">
                <a:ln>
                  <a:noFill/>
                </a:ln>
                <a:solidFill>
                  <a:srgbClr val="0033CC"/>
                </a:solidFill>
                <a:effectLst/>
                <a:uLnTx/>
                <a:uFillTx/>
                <a:ea typeface="Times New Roman" panose="02020603050405020304" pitchFamily="18" charset="0"/>
              </a:rPr>
              <a:t>nhất</a:t>
            </a:r>
            <a:r>
              <a:rPr kumimoji="0" lang="en-US" sz="2400" b="1" i="0" u="none" strike="noStrike" kern="0" cap="none" spc="0" normalizeH="0" baseline="0" noProof="0" dirty="0">
                <a:ln>
                  <a:noFill/>
                </a:ln>
                <a:solidFill>
                  <a:srgbClr val="0033CC"/>
                </a:solidFill>
                <a:effectLst/>
                <a:uLnTx/>
                <a:uFillTx/>
                <a:ea typeface="Times New Roman" panose="02020603050405020304" pitchFamily="18" charset="0"/>
              </a:rPr>
              <a:t> </a:t>
            </a:r>
            <a:r>
              <a:rPr kumimoji="0" lang="en-US" sz="2400" b="1" i="0" u="none" strike="noStrike" kern="0" cap="none" spc="0" normalizeH="0" baseline="0" noProof="0" dirty="0" err="1">
                <a:ln>
                  <a:noFill/>
                </a:ln>
                <a:solidFill>
                  <a:srgbClr val="0033CC"/>
                </a:solidFill>
                <a:effectLst/>
                <a:uLnTx/>
                <a:uFillTx/>
                <a:ea typeface="Times New Roman" panose="02020603050405020304" pitchFamily="18" charset="0"/>
              </a:rPr>
              <a:t>về</a:t>
            </a:r>
            <a:r>
              <a:rPr kumimoji="0" lang="en-US" sz="2400" b="1" i="0" u="none" strike="noStrike" kern="0" cap="none" spc="0" normalizeH="0" baseline="0" noProof="0" dirty="0">
                <a:ln>
                  <a:noFill/>
                </a:ln>
                <a:solidFill>
                  <a:srgbClr val="0033CC"/>
                </a:solidFill>
                <a:effectLst/>
                <a:uLnTx/>
                <a:uFillTx/>
                <a:ea typeface="Times New Roman" panose="02020603050405020304" pitchFamily="18" charset="0"/>
              </a:rPr>
              <a:t> </a:t>
            </a:r>
            <a:r>
              <a:rPr kumimoji="0" lang="en-US" sz="2400" b="1" i="0" u="none" strike="noStrike" kern="0" cap="none" spc="0" normalizeH="0" baseline="0" noProof="0" dirty="0" err="1">
                <a:ln>
                  <a:noFill/>
                </a:ln>
                <a:solidFill>
                  <a:srgbClr val="0033CC"/>
                </a:solidFill>
                <a:effectLst/>
                <a:uLnTx/>
                <a:uFillTx/>
                <a:ea typeface="Times New Roman" panose="02020603050405020304" pitchFamily="18" charset="0"/>
              </a:rPr>
              <a:t>thế</a:t>
            </a:r>
            <a:r>
              <a:rPr kumimoji="0" lang="en-US" sz="2400" b="1" i="0" u="none" strike="noStrike" kern="0" cap="none" spc="0" normalizeH="0" baseline="0" noProof="0" dirty="0">
                <a:ln>
                  <a:noFill/>
                </a:ln>
                <a:solidFill>
                  <a:srgbClr val="0033CC"/>
                </a:solidFill>
                <a:effectLst/>
                <a:uLnTx/>
                <a:uFillTx/>
                <a:ea typeface="Times New Roman" panose="02020603050405020304" pitchFamily="18" charset="0"/>
              </a:rPr>
              <a:t> </a:t>
            </a:r>
            <a:r>
              <a:rPr kumimoji="0" lang="en-US" sz="2400" b="1" i="0" u="none" strike="noStrike" kern="0" cap="none" spc="0" normalizeH="0" baseline="0" noProof="0" dirty="0" err="1">
                <a:ln>
                  <a:noFill/>
                </a:ln>
                <a:solidFill>
                  <a:srgbClr val="0033CC"/>
                </a:solidFill>
                <a:effectLst/>
                <a:uLnTx/>
                <a:uFillTx/>
                <a:ea typeface="Times New Roman" panose="02020603050405020304" pitchFamily="18" charset="0"/>
              </a:rPr>
              <a:t>giới</a:t>
            </a:r>
            <a:r>
              <a:rPr kumimoji="0" lang="en-US" sz="2400" b="1" i="0" u="none" strike="noStrike" kern="0" cap="none" spc="0" normalizeH="0" baseline="0" noProof="0" dirty="0">
                <a:ln>
                  <a:noFill/>
                </a:ln>
                <a:solidFill>
                  <a:srgbClr val="0033CC"/>
                </a:solidFill>
                <a:effectLst/>
                <a:uLnTx/>
                <a:uFillTx/>
                <a:ea typeface="Times New Roman" panose="02020603050405020304" pitchFamily="18" charset="0"/>
              </a:rPr>
              <a:t> </a:t>
            </a:r>
            <a:r>
              <a:rPr kumimoji="0" lang="en-US" sz="2400" b="1" i="0" u="none" strike="noStrike" kern="0" cap="none" spc="0" normalizeH="0" baseline="0" noProof="0" dirty="0" err="1">
                <a:ln>
                  <a:noFill/>
                </a:ln>
                <a:solidFill>
                  <a:srgbClr val="0033CC"/>
                </a:solidFill>
                <a:effectLst/>
                <a:uLnTx/>
                <a:uFillTx/>
                <a:ea typeface="Times New Roman" panose="02020603050405020304" pitchFamily="18" charset="0"/>
              </a:rPr>
              <a:t>và</a:t>
            </a:r>
            <a:r>
              <a:rPr kumimoji="0" lang="en-US" sz="2400" b="1" i="0" u="none" strike="noStrike" kern="0" cap="none" spc="0" normalizeH="0" baseline="0" noProof="0" dirty="0">
                <a:ln>
                  <a:noFill/>
                </a:ln>
                <a:solidFill>
                  <a:srgbClr val="0033CC"/>
                </a:solidFill>
                <a:effectLst/>
                <a:uLnTx/>
                <a:uFillTx/>
                <a:ea typeface="Times New Roman" panose="02020603050405020304" pitchFamily="18" charset="0"/>
              </a:rPr>
              <a:t> </a:t>
            </a:r>
            <a:r>
              <a:rPr kumimoji="0" lang="en-US" sz="2400" b="1" i="0" u="none" strike="noStrike" kern="0" cap="none" spc="0" normalizeH="0" baseline="0" noProof="0" dirty="0" err="1">
                <a:ln>
                  <a:noFill/>
                </a:ln>
                <a:solidFill>
                  <a:srgbClr val="0033CC"/>
                </a:solidFill>
                <a:effectLst/>
                <a:uLnTx/>
                <a:uFillTx/>
                <a:ea typeface="Times New Roman" panose="02020603050405020304" pitchFamily="18" charset="0"/>
              </a:rPr>
              <a:t>về</a:t>
            </a:r>
            <a:r>
              <a:rPr kumimoji="0" lang="en-US" sz="2400" b="1" i="0" u="none" strike="noStrike" kern="0" cap="none" spc="0" normalizeH="0" baseline="0" noProof="0" dirty="0">
                <a:ln>
                  <a:noFill/>
                </a:ln>
                <a:solidFill>
                  <a:srgbClr val="0033CC"/>
                </a:solidFill>
                <a:effectLst/>
                <a:uLnTx/>
                <a:uFillTx/>
                <a:ea typeface="Times New Roman" panose="02020603050405020304" pitchFamily="18" charset="0"/>
              </a:rPr>
              <a:t> con </a:t>
            </a:r>
            <a:r>
              <a:rPr kumimoji="0" lang="en-US" sz="2400" b="1" i="0" u="none" strike="noStrike" kern="0" cap="none" spc="0" normalizeH="0" baseline="0" noProof="0" dirty="0" err="1">
                <a:ln>
                  <a:noFill/>
                </a:ln>
                <a:solidFill>
                  <a:srgbClr val="0033CC"/>
                </a:solidFill>
                <a:effectLst/>
                <a:uLnTx/>
                <a:uFillTx/>
                <a:ea typeface="Times New Roman" panose="02020603050405020304" pitchFamily="18" charset="0"/>
              </a:rPr>
              <a:t>người</a:t>
            </a:r>
            <a:r>
              <a:rPr kumimoji="0" lang="en-US" sz="2400" b="1" i="0" u="none" strike="noStrike" kern="0" cap="none" spc="0" normalizeH="0" baseline="0" noProof="0" dirty="0">
                <a:ln>
                  <a:noFill/>
                </a:ln>
                <a:solidFill>
                  <a:srgbClr val="0033CC"/>
                </a:solidFill>
                <a:effectLst/>
                <a:uLnTx/>
                <a:uFillTx/>
                <a:ea typeface="Times New Roman" panose="02020603050405020304" pitchFamily="18" charset="0"/>
              </a:rPr>
              <a:t>. </a:t>
            </a:r>
            <a:endParaRPr kumimoji="0" lang="en-US" sz="2400" b="1" i="0" u="none" strike="noStrike" kern="0" cap="none" spc="0" normalizeH="0" baseline="0" noProof="0" dirty="0">
              <a:ln>
                <a:noFill/>
              </a:ln>
              <a:solidFill>
                <a:srgbClr val="0033CC"/>
              </a:solidFill>
              <a:effectLst/>
              <a:uLnTx/>
              <a:uFillTx/>
            </a:endParaRPr>
          </a:p>
        </p:txBody>
      </p:sp>
      <p:pic>
        <p:nvPicPr>
          <p:cNvPr id="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20993874"/>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accent2">
                <a:lumMod val="60000"/>
                <a:lumOff val="40000"/>
              </a:schemeClr>
            </a:gs>
            <a:gs pos="50000">
              <a:schemeClr val="bg1">
                <a:gamma/>
                <a:tint val="0"/>
                <a:invGamma/>
              </a:schemeClr>
            </a:gs>
            <a:gs pos="100000">
              <a:schemeClr val="accent2">
                <a:lumMod val="40000"/>
                <a:lumOff val="60000"/>
              </a:schemeClr>
            </a:gs>
          </a:gsLst>
          <a:lin ang="2700000" scaled="1"/>
        </a:gradFill>
        <a:effectLst/>
      </p:bgPr>
    </p:bg>
    <p:spTree>
      <p:nvGrpSpPr>
        <p:cNvPr id="1" name=""/>
        <p:cNvGrpSpPr/>
        <p:nvPr/>
      </p:nvGrpSpPr>
      <p:grpSpPr>
        <a:xfrm>
          <a:off x="0" y="0"/>
          <a:ext cx="0" cy="0"/>
          <a:chOff x="0" y="0"/>
          <a:chExt cx="0" cy="0"/>
        </a:xfrm>
      </p:grpSpPr>
      <p:sp>
        <p:nvSpPr>
          <p:cNvPr id="18" name="Freeform 17"/>
          <p:cNvSpPr/>
          <p:nvPr/>
        </p:nvSpPr>
        <p:spPr>
          <a:xfrm>
            <a:off x="1925807" y="3637574"/>
            <a:ext cx="1074659" cy="669383"/>
          </a:xfrm>
          <a:custGeom>
            <a:avLst/>
            <a:gdLst>
              <a:gd name="connsiteX0" fmla="*/ 1638300 w 1645920"/>
              <a:gd name="connsiteY0" fmla="*/ 0 h 1752600"/>
              <a:gd name="connsiteX1" fmla="*/ 182880 w 1645920"/>
              <a:gd name="connsiteY1" fmla="*/ 15240 h 1752600"/>
              <a:gd name="connsiteX2" fmla="*/ 7620 w 1645920"/>
              <a:gd name="connsiteY2" fmla="*/ 205740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54318 w 1645920"/>
              <a:gd name="connsiteY1" fmla="*/ 17622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40 w 1645960"/>
              <a:gd name="connsiteY0" fmla="*/ 0 h 1752600"/>
              <a:gd name="connsiteX1" fmla="*/ 254358 w 1645960"/>
              <a:gd name="connsiteY1" fmla="*/ 17622 h 1752600"/>
              <a:gd name="connsiteX2" fmla="*/ 516 w 1645960"/>
              <a:gd name="connsiteY2" fmla="*/ 203358 h 1752600"/>
              <a:gd name="connsiteX3" fmla="*/ 40 w 1645960"/>
              <a:gd name="connsiteY3" fmla="*/ 1478280 h 1752600"/>
              <a:gd name="connsiteX4" fmla="*/ 243880 w 1645960"/>
              <a:gd name="connsiteY4" fmla="*/ 1752600 h 1752600"/>
              <a:gd name="connsiteX5" fmla="*/ 1645960 w 1645960"/>
              <a:gd name="connsiteY5" fmla="*/ 1737360 h 1752600"/>
              <a:gd name="connsiteX6" fmla="*/ 1546900 w 1645960"/>
              <a:gd name="connsiteY6" fmla="*/ 1417320 h 1752600"/>
              <a:gd name="connsiteX7" fmla="*/ 1569760 w 1645960"/>
              <a:gd name="connsiteY7" fmla="*/ 251460 h 1752600"/>
              <a:gd name="connsiteX8" fmla="*/ 1638340 w 1645960"/>
              <a:gd name="connsiteY8" fmla="*/ 0 h 1752600"/>
              <a:gd name="connsiteX0" fmla="*/ 1638340 w 1645960"/>
              <a:gd name="connsiteY0" fmla="*/ 0 h 1752600"/>
              <a:gd name="connsiteX1" fmla="*/ 254358 w 1645960"/>
              <a:gd name="connsiteY1" fmla="*/ 10478 h 1752600"/>
              <a:gd name="connsiteX2" fmla="*/ 516 w 1645960"/>
              <a:gd name="connsiteY2" fmla="*/ 203358 h 1752600"/>
              <a:gd name="connsiteX3" fmla="*/ 40 w 1645960"/>
              <a:gd name="connsiteY3" fmla="*/ 1478280 h 1752600"/>
              <a:gd name="connsiteX4" fmla="*/ 243880 w 1645960"/>
              <a:gd name="connsiteY4" fmla="*/ 1752600 h 1752600"/>
              <a:gd name="connsiteX5" fmla="*/ 1645960 w 1645960"/>
              <a:gd name="connsiteY5" fmla="*/ 1737360 h 1752600"/>
              <a:gd name="connsiteX6" fmla="*/ 1546900 w 1645960"/>
              <a:gd name="connsiteY6" fmla="*/ 1417320 h 1752600"/>
              <a:gd name="connsiteX7" fmla="*/ 1569760 w 1645960"/>
              <a:gd name="connsiteY7" fmla="*/ 251460 h 1752600"/>
              <a:gd name="connsiteX8" fmla="*/ 1638340 w 1645960"/>
              <a:gd name="connsiteY8" fmla="*/ 0 h 1752600"/>
              <a:gd name="connsiteX0" fmla="*/ 1638300 w 1645920"/>
              <a:gd name="connsiteY0" fmla="*/ 0 h 1752600"/>
              <a:gd name="connsiteX1" fmla="*/ 254318 w 1645920"/>
              <a:gd name="connsiteY1" fmla="*/ 10478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54318 w 1645920"/>
              <a:gd name="connsiteY1" fmla="*/ 10478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9720 w 1645920"/>
              <a:gd name="connsiteY7" fmla="*/ 246698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9720 w 1645920"/>
              <a:gd name="connsiteY7" fmla="*/ 246698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0195 w 1645920"/>
              <a:gd name="connsiteY7" fmla="*/ 337186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0195 w 1645920"/>
              <a:gd name="connsiteY7" fmla="*/ 337186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50682"/>
              <a:gd name="connsiteY0" fmla="*/ 0 h 1747838"/>
              <a:gd name="connsiteX1" fmla="*/ 294799 w 1650682"/>
              <a:gd name="connsiteY1" fmla="*/ 953 h 1747838"/>
              <a:gd name="connsiteX2" fmla="*/ 476 w 1650682"/>
              <a:gd name="connsiteY2" fmla="*/ 198596 h 1747838"/>
              <a:gd name="connsiteX3" fmla="*/ 0 w 1650682"/>
              <a:gd name="connsiteY3" fmla="*/ 1473518 h 1747838"/>
              <a:gd name="connsiteX4" fmla="*/ 243840 w 1650682"/>
              <a:gd name="connsiteY4" fmla="*/ 1747838 h 1747838"/>
              <a:gd name="connsiteX5" fmla="*/ 1650682 w 1650682"/>
              <a:gd name="connsiteY5" fmla="*/ 1739742 h 1747838"/>
              <a:gd name="connsiteX6" fmla="*/ 1563529 w 1650682"/>
              <a:gd name="connsiteY6" fmla="*/ 1412558 h 1747838"/>
              <a:gd name="connsiteX7" fmla="*/ 1564958 w 1650682"/>
              <a:gd name="connsiteY7" fmla="*/ 391955 h 1747838"/>
              <a:gd name="connsiteX8" fmla="*/ 1643062 w 1650682"/>
              <a:gd name="connsiteY8" fmla="*/ 0 h 1747838"/>
              <a:gd name="connsiteX0" fmla="*/ 1643062 w 1650682"/>
              <a:gd name="connsiteY0" fmla="*/ 0 h 1743075"/>
              <a:gd name="connsiteX1" fmla="*/ 294799 w 1650682"/>
              <a:gd name="connsiteY1" fmla="*/ 953 h 1743075"/>
              <a:gd name="connsiteX2" fmla="*/ 476 w 1650682"/>
              <a:gd name="connsiteY2" fmla="*/ 198596 h 1743075"/>
              <a:gd name="connsiteX3" fmla="*/ 0 w 1650682"/>
              <a:gd name="connsiteY3" fmla="*/ 1473518 h 1743075"/>
              <a:gd name="connsiteX4" fmla="*/ 243840 w 1650682"/>
              <a:gd name="connsiteY4" fmla="*/ 1743075 h 1743075"/>
              <a:gd name="connsiteX5" fmla="*/ 1650682 w 1650682"/>
              <a:gd name="connsiteY5" fmla="*/ 1739742 h 1743075"/>
              <a:gd name="connsiteX6" fmla="*/ 1563529 w 1650682"/>
              <a:gd name="connsiteY6" fmla="*/ 1412558 h 1743075"/>
              <a:gd name="connsiteX7" fmla="*/ 1564958 w 1650682"/>
              <a:gd name="connsiteY7" fmla="*/ 391955 h 1743075"/>
              <a:gd name="connsiteX8" fmla="*/ 1643062 w 1650682"/>
              <a:gd name="connsiteY8" fmla="*/ 0 h 1743075"/>
              <a:gd name="connsiteX0" fmla="*/ 1643062 w 1650682"/>
              <a:gd name="connsiteY0" fmla="*/ 0 h 1743076"/>
              <a:gd name="connsiteX1" fmla="*/ 294799 w 1650682"/>
              <a:gd name="connsiteY1" fmla="*/ 953 h 1743076"/>
              <a:gd name="connsiteX2" fmla="*/ 476 w 1650682"/>
              <a:gd name="connsiteY2" fmla="*/ 198596 h 1743076"/>
              <a:gd name="connsiteX3" fmla="*/ 0 w 1650682"/>
              <a:gd name="connsiteY3" fmla="*/ 1473518 h 1743076"/>
              <a:gd name="connsiteX4" fmla="*/ 243840 w 1650682"/>
              <a:gd name="connsiteY4" fmla="*/ 1743075 h 1743076"/>
              <a:gd name="connsiteX5" fmla="*/ 1650682 w 1650682"/>
              <a:gd name="connsiteY5" fmla="*/ 1739742 h 1743076"/>
              <a:gd name="connsiteX6" fmla="*/ 1563529 w 1650682"/>
              <a:gd name="connsiteY6" fmla="*/ 1412558 h 1743076"/>
              <a:gd name="connsiteX7" fmla="*/ 1564958 w 1650682"/>
              <a:gd name="connsiteY7" fmla="*/ 391955 h 1743076"/>
              <a:gd name="connsiteX8" fmla="*/ 1643062 w 1650682"/>
              <a:gd name="connsiteY8" fmla="*/ 0 h 1743076"/>
              <a:gd name="connsiteX0" fmla="*/ 1643504 w 1651124"/>
              <a:gd name="connsiteY0" fmla="*/ 0 h 1748137"/>
              <a:gd name="connsiteX1" fmla="*/ 295241 w 1651124"/>
              <a:gd name="connsiteY1" fmla="*/ 953 h 1748137"/>
              <a:gd name="connsiteX2" fmla="*/ 918 w 1651124"/>
              <a:gd name="connsiteY2" fmla="*/ 198596 h 1748137"/>
              <a:gd name="connsiteX3" fmla="*/ 442 w 1651124"/>
              <a:gd name="connsiteY3" fmla="*/ 1473518 h 1748137"/>
              <a:gd name="connsiteX4" fmla="*/ 244282 w 1651124"/>
              <a:gd name="connsiteY4" fmla="*/ 1743075 h 1748137"/>
              <a:gd name="connsiteX5" fmla="*/ 1651124 w 1651124"/>
              <a:gd name="connsiteY5" fmla="*/ 1739742 h 1748137"/>
              <a:gd name="connsiteX6" fmla="*/ 1563971 w 1651124"/>
              <a:gd name="connsiteY6" fmla="*/ 1412558 h 1748137"/>
              <a:gd name="connsiteX7" fmla="*/ 1565400 w 1651124"/>
              <a:gd name="connsiteY7" fmla="*/ 391955 h 1748137"/>
              <a:gd name="connsiteX8" fmla="*/ 1643504 w 1651124"/>
              <a:gd name="connsiteY8" fmla="*/ 0 h 1748137"/>
              <a:gd name="connsiteX0" fmla="*/ 1643613 w 1651233"/>
              <a:gd name="connsiteY0" fmla="*/ 0 h 1747104"/>
              <a:gd name="connsiteX1" fmla="*/ 295350 w 1651233"/>
              <a:gd name="connsiteY1" fmla="*/ 953 h 1747104"/>
              <a:gd name="connsiteX2" fmla="*/ 1027 w 1651233"/>
              <a:gd name="connsiteY2" fmla="*/ 198596 h 1747104"/>
              <a:gd name="connsiteX3" fmla="*/ 551 w 1651233"/>
              <a:gd name="connsiteY3" fmla="*/ 1473518 h 1747104"/>
              <a:gd name="connsiteX4" fmla="*/ 244391 w 1651233"/>
              <a:gd name="connsiteY4" fmla="*/ 1743075 h 1747104"/>
              <a:gd name="connsiteX5" fmla="*/ 1651233 w 1651233"/>
              <a:gd name="connsiteY5" fmla="*/ 1739742 h 1747104"/>
              <a:gd name="connsiteX6" fmla="*/ 1564080 w 1651233"/>
              <a:gd name="connsiteY6" fmla="*/ 1412558 h 1747104"/>
              <a:gd name="connsiteX7" fmla="*/ 1565509 w 1651233"/>
              <a:gd name="connsiteY7" fmla="*/ 391955 h 1747104"/>
              <a:gd name="connsiteX8" fmla="*/ 1643613 w 1651233"/>
              <a:gd name="connsiteY8" fmla="*/ 0 h 1747104"/>
              <a:gd name="connsiteX0" fmla="*/ 1643993 w 1651613"/>
              <a:gd name="connsiteY0" fmla="*/ 0 h 1746724"/>
              <a:gd name="connsiteX1" fmla="*/ 295730 w 1651613"/>
              <a:gd name="connsiteY1" fmla="*/ 953 h 1746724"/>
              <a:gd name="connsiteX2" fmla="*/ 1407 w 1651613"/>
              <a:gd name="connsiteY2" fmla="*/ 198596 h 1746724"/>
              <a:gd name="connsiteX3" fmla="*/ 931 w 1651613"/>
              <a:gd name="connsiteY3" fmla="*/ 1473518 h 1746724"/>
              <a:gd name="connsiteX4" fmla="*/ 244771 w 1651613"/>
              <a:gd name="connsiteY4" fmla="*/ 1743075 h 1746724"/>
              <a:gd name="connsiteX5" fmla="*/ 1651613 w 1651613"/>
              <a:gd name="connsiteY5" fmla="*/ 1739742 h 1746724"/>
              <a:gd name="connsiteX6" fmla="*/ 1564460 w 1651613"/>
              <a:gd name="connsiteY6" fmla="*/ 1412558 h 1746724"/>
              <a:gd name="connsiteX7" fmla="*/ 1565889 w 1651613"/>
              <a:gd name="connsiteY7" fmla="*/ 391955 h 1746724"/>
              <a:gd name="connsiteX8" fmla="*/ 1643993 w 1651613"/>
              <a:gd name="connsiteY8" fmla="*/ 0 h 1746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613" h="1746724">
                <a:moveTo>
                  <a:pt x="1643993" y="0"/>
                </a:moveTo>
                <a:lnTo>
                  <a:pt x="295730" y="953"/>
                </a:lnTo>
                <a:cubicBezTo>
                  <a:pt x="58715" y="8892"/>
                  <a:pt x="2676" y="-45085"/>
                  <a:pt x="1407" y="198596"/>
                </a:cubicBezTo>
                <a:cubicBezTo>
                  <a:pt x="1248" y="623570"/>
                  <a:pt x="1090" y="1048544"/>
                  <a:pt x="931" y="1473518"/>
                </a:cubicBezTo>
                <a:cubicBezTo>
                  <a:pt x="-8276" y="1803877"/>
                  <a:pt x="49191" y="1741329"/>
                  <a:pt x="244771" y="1743075"/>
                </a:cubicBezTo>
                <a:lnTo>
                  <a:pt x="1651613" y="1739742"/>
                </a:lnTo>
                <a:cubicBezTo>
                  <a:pt x="1593193" y="1749743"/>
                  <a:pt x="1570492" y="1685926"/>
                  <a:pt x="1564460" y="1412558"/>
                </a:cubicBezTo>
                <a:cubicBezTo>
                  <a:pt x="1564936" y="1072357"/>
                  <a:pt x="1565413" y="732156"/>
                  <a:pt x="1565889" y="391955"/>
                </a:cubicBezTo>
                <a:cubicBezTo>
                  <a:pt x="1566525" y="159703"/>
                  <a:pt x="1540965" y="53658"/>
                  <a:pt x="1643993" y="0"/>
                </a:cubicBezTo>
                <a:close/>
              </a:path>
            </a:pathLst>
          </a:custGeom>
          <a:solidFill>
            <a:srgbClr val="3333FF"/>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a:defRPr/>
            </a:pPr>
            <a:endParaRPr lang="en-US" sz="2000">
              <a:solidFill>
                <a:prstClr val="white"/>
              </a:solidFill>
              <a:latin typeface="+mj-lt"/>
              <a:cs typeface="Arial"/>
              <a:sym typeface="Arial"/>
              <a:rtl val="0"/>
            </a:endParaRPr>
          </a:p>
        </p:txBody>
      </p:sp>
      <p:sp>
        <p:nvSpPr>
          <p:cNvPr id="20" name="Freeform 19"/>
          <p:cNvSpPr/>
          <p:nvPr/>
        </p:nvSpPr>
        <p:spPr>
          <a:xfrm>
            <a:off x="2671784" y="4749420"/>
            <a:ext cx="950303" cy="890553"/>
          </a:xfrm>
          <a:custGeom>
            <a:avLst/>
            <a:gdLst>
              <a:gd name="connsiteX0" fmla="*/ 1638300 w 1645920"/>
              <a:gd name="connsiteY0" fmla="*/ 0 h 1752600"/>
              <a:gd name="connsiteX1" fmla="*/ 182880 w 1645920"/>
              <a:gd name="connsiteY1" fmla="*/ 15240 h 1752600"/>
              <a:gd name="connsiteX2" fmla="*/ 7620 w 1645920"/>
              <a:gd name="connsiteY2" fmla="*/ 205740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54318 w 1645920"/>
              <a:gd name="connsiteY1" fmla="*/ 17622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40 w 1645960"/>
              <a:gd name="connsiteY0" fmla="*/ 0 h 1752600"/>
              <a:gd name="connsiteX1" fmla="*/ 254358 w 1645960"/>
              <a:gd name="connsiteY1" fmla="*/ 17622 h 1752600"/>
              <a:gd name="connsiteX2" fmla="*/ 516 w 1645960"/>
              <a:gd name="connsiteY2" fmla="*/ 203358 h 1752600"/>
              <a:gd name="connsiteX3" fmla="*/ 40 w 1645960"/>
              <a:gd name="connsiteY3" fmla="*/ 1478280 h 1752600"/>
              <a:gd name="connsiteX4" fmla="*/ 243880 w 1645960"/>
              <a:gd name="connsiteY4" fmla="*/ 1752600 h 1752600"/>
              <a:gd name="connsiteX5" fmla="*/ 1645960 w 1645960"/>
              <a:gd name="connsiteY5" fmla="*/ 1737360 h 1752600"/>
              <a:gd name="connsiteX6" fmla="*/ 1546900 w 1645960"/>
              <a:gd name="connsiteY6" fmla="*/ 1417320 h 1752600"/>
              <a:gd name="connsiteX7" fmla="*/ 1569760 w 1645960"/>
              <a:gd name="connsiteY7" fmla="*/ 251460 h 1752600"/>
              <a:gd name="connsiteX8" fmla="*/ 1638340 w 1645960"/>
              <a:gd name="connsiteY8" fmla="*/ 0 h 1752600"/>
              <a:gd name="connsiteX0" fmla="*/ 1638340 w 1645960"/>
              <a:gd name="connsiteY0" fmla="*/ 0 h 1752600"/>
              <a:gd name="connsiteX1" fmla="*/ 254358 w 1645960"/>
              <a:gd name="connsiteY1" fmla="*/ 10478 h 1752600"/>
              <a:gd name="connsiteX2" fmla="*/ 516 w 1645960"/>
              <a:gd name="connsiteY2" fmla="*/ 203358 h 1752600"/>
              <a:gd name="connsiteX3" fmla="*/ 40 w 1645960"/>
              <a:gd name="connsiteY3" fmla="*/ 1478280 h 1752600"/>
              <a:gd name="connsiteX4" fmla="*/ 243880 w 1645960"/>
              <a:gd name="connsiteY4" fmla="*/ 1752600 h 1752600"/>
              <a:gd name="connsiteX5" fmla="*/ 1645960 w 1645960"/>
              <a:gd name="connsiteY5" fmla="*/ 1737360 h 1752600"/>
              <a:gd name="connsiteX6" fmla="*/ 1546900 w 1645960"/>
              <a:gd name="connsiteY6" fmla="*/ 1417320 h 1752600"/>
              <a:gd name="connsiteX7" fmla="*/ 1569760 w 1645960"/>
              <a:gd name="connsiteY7" fmla="*/ 251460 h 1752600"/>
              <a:gd name="connsiteX8" fmla="*/ 1638340 w 1645960"/>
              <a:gd name="connsiteY8" fmla="*/ 0 h 1752600"/>
              <a:gd name="connsiteX0" fmla="*/ 1638300 w 1645920"/>
              <a:gd name="connsiteY0" fmla="*/ 0 h 1752600"/>
              <a:gd name="connsiteX1" fmla="*/ 254318 w 1645920"/>
              <a:gd name="connsiteY1" fmla="*/ 10478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54318 w 1645920"/>
              <a:gd name="connsiteY1" fmla="*/ 10478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9720 w 1645920"/>
              <a:gd name="connsiteY7" fmla="*/ 246698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9720 w 1645920"/>
              <a:gd name="connsiteY7" fmla="*/ 246698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0195 w 1645920"/>
              <a:gd name="connsiteY7" fmla="*/ 337186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0195 w 1645920"/>
              <a:gd name="connsiteY7" fmla="*/ 337186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50682"/>
              <a:gd name="connsiteY0" fmla="*/ 0 h 1747838"/>
              <a:gd name="connsiteX1" fmla="*/ 294799 w 1650682"/>
              <a:gd name="connsiteY1" fmla="*/ 953 h 1747838"/>
              <a:gd name="connsiteX2" fmla="*/ 476 w 1650682"/>
              <a:gd name="connsiteY2" fmla="*/ 198596 h 1747838"/>
              <a:gd name="connsiteX3" fmla="*/ 0 w 1650682"/>
              <a:gd name="connsiteY3" fmla="*/ 1473518 h 1747838"/>
              <a:gd name="connsiteX4" fmla="*/ 243840 w 1650682"/>
              <a:gd name="connsiteY4" fmla="*/ 1747838 h 1747838"/>
              <a:gd name="connsiteX5" fmla="*/ 1650682 w 1650682"/>
              <a:gd name="connsiteY5" fmla="*/ 1739742 h 1747838"/>
              <a:gd name="connsiteX6" fmla="*/ 1563529 w 1650682"/>
              <a:gd name="connsiteY6" fmla="*/ 1412558 h 1747838"/>
              <a:gd name="connsiteX7" fmla="*/ 1564958 w 1650682"/>
              <a:gd name="connsiteY7" fmla="*/ 391955 h 1747838"/>
              <a:gd name="connsiteX8" fmla="*/ 1643062 w 1650682"/>
              <a:gd name="connsiteY8" fmla="*/ 0 h 1747838"/>
              <a:gd name="connsiteX0" fmla="*/ 1643062 w 1650682"/>
              <a:gd name="connsiteY0" fmla="*/ 0 h 1743075"/>
              <a:gd name="connsiteX1" fmla="*/ 294799 w 1650682"/>
              <a:gd name="connsiteY1" fmla="*/ 953 h 1743075"/>
              <a:gd name="connsiteX2" fmla="*/ 476 w 1650682"/>
              <a:gd name="connsiteY2" fmla="*/ 198596 h 1743075"/>
              <a:gd name="connsiteX3" fmla="*/ 0 w 1650682"/>
              <a:gd name="connsiteY3" fmla="*/ 1473518 h 1743075"/>
              <a:gd name="connsiteX4" fmla="*/ 243840 w 1650682"/>
              <a:gd name="connsiteY4" fmla="*/ 1743075 h 1743075"/>
              <a:gd name="connsiteX5" fmla="*/ 1650682 w 1650682"/>
              <a:gd name="connsiteY5" fmla="*/ 1739742 h 1743075"/>
              <a:gd name="connsiteX6" fmla="*/ 1563529 w 1650682"/>
              <a:gd name="connsiteY6" fmla="*/ 1412558 h 1743075"/>
              <a:gd name="connsiteX7" fmla="*/ 1564958 w 1650682"/>
              <a:gd name="connsiteY7" fmla="*/ 391955 h 1743075"/>
              <a:gd name="connsiteX8" fmla="*/ 1643062 w 1650682"/>
              <a:gd name="connsiteY8" fmla="*/ 0 h 1743075"/>
              <a:gd name="connsiteX0" fmla="*/ 1643062 w 1650682"/>
              <a:gd name="connsiteY0" fmla="*/ 0 h 1743076"/>
              <a:gd name="connsiteX1" fmla="*/ 294799 w 1650682"/>
              <a:gd name="connsiteY1" fmla="*/ 953 h 1743076"/>
              <a:gd name="connsiteX2" fmla="*/ 476 w 1650682"/>
              <a:gd name="connsiteY2" fmla="*/ 198596 h 1743076"/>
              <a:gd name="connsiteX3" fmla="*/ 0 w 1650682"/>
              <a:gd name="connsiteY3" fmla="*/ 1473518 h 1743076"/>
              <a:gd name="connsiteX4" fmla="*/ 243840 w 1650682"/>
              <a:gd name="connsiteY4" fmla="*/ 1743075 h 1743076"/>
              <a:gd name="connsiteX5" fmla="*/ 1650682 w 1650682"/>
              <a:gd name="connsiteY5" fmla="*/ 1739742 h 1743076"/>
              <a:gd name="connsiteX6" fmla="*/ 1563529 w 1650682"/>
              <a:gd name="connsiteY6" fmla="*/ 1412558 h 1743076"/>
              <a:gd name="connsiteX7" fmla="*/ 1564958 w 1650682"/>
              <a:gd name="connsiteY7" fmla="*/ 391955 h 1743076"/>
              <a:gd name="connsiteX8" fmla="*/ 1643062 w 1650682"/>
              <a:gd name="connsiteY8" fmla="*/ 0 h 1743076"/>
              <a:gd name="connsiteX0" fmla="*/ 1643504 w 1651124"/>
              <a:gd name="connsiteY0" fmla="*/ 0 h 1748137"/>
              <a:gd name="connsiteX1" fmla="*/ 295241 w 1651124"/>
              <a:gd name="connsiteY1" fmla="*/ 953 h 1748137"/>
              <a:gd name="connsiteX2" fmla="*/ 918 w 1651124"/>
              <a:gd name="connsiteY2" fmla="*/ 198596 h 1748137"/>
              <a:gd name="connsiteX3" fmla="*/ 442 w 1651124"/>
              <a:gd name="connsiteY3" fmla="*/ 1473518 h 1748137"/>
              <a:gd name="connsiteX4" fmla="*/ 244282 w 1651124"/>
              <a:gd name="connsiteY4" fmla="*/ 1743075 h 1748137"/>
              <a:gd name="connsiteX5" fmla="*/ 1651124 w 1651124"/>
              <a:gd name="connsiteY5" fmla="*/ 1739742 h 1748137"/>
              <a:gd name="connsiteX6" fmla="*/ 1563971 w 1651124"/>
              <a:gd name="connsiteY6" fmla="*/ 1412558 h 1748137"/>
              <a:gd name="connsiteX7" fmla="*/ 1565400 w 1651124"/>
              <a:gd name="connsiteY7" fmla="*/ 391955 h 1748137"/>
              <a:gd name="connsiteX8" fmla="*/ 1643504 w 1651124"/>
              <a:gd name="connsiteY8" fmla="*/ 0 h 1748137"/>
              <a:gd name="connsiteX0" fmla="*/ 1643613 w 1651233"/>
              <a:gd name="connsiteY0" fmla="*/ 0 h 1747104"/>
              <a:gd name="connsiteX1" fmla="*/ 295350 w 1651233"/>
              <a:gd name="connsiteY1" fmla="*/ 953 h 1747104"/>
              <a:gd name="connsiteX2" fmla="*/ 1027 w 1651233"/>
              <a:gd name="connsiteY2" fmla="*/ 198596 h 1747104"/>
              <a:gd name="connsiteX3" fmla="*/ 551 w 1651233"/>
              <a:gd name="connsiteY3" fmla="*/ 1473518 h 1747104"/>
              <a:gd name="connsiteX4" fmla="*/ 244391 w 1651233"/>
              <a:gd name="connsiteY4" fmla="*/ 1743075 h 1747104"/>
              <a:gd name="connsiteX5" fmla="*/ 1651233 w 1651233"/>
              <a:gd name="connsiteY5" fmla="*/ 1739742 h 1747104"/>
              <a:gd name="connsiteX6" fmla="*/ 1564080 w 1651233"/>
              <a:gd name="connsiteY6" fmla="*/ 1412558 h 1747104"/>
              <a:gd name="connsiteX7" fmla="*/ 1565509 w 1651233"/>
              <a:gd name="connsiteY7" fmla="*/ 391955 h 1747104"/>
              <a:gd name="connsiteX8" fmla="*/ 1643613 w 1651233"/>
              <a:gd name="connsiteY8" fmla="*/ 0 h 1747104"/>
              <a:gd name="connsiteX0" fmla="*/ 1643993 w 1651613"/>
              <a:gd name="connsiteY0" fmla="*/ 0 h 1746724"/>
              <a:gd name="connsiteX1" fmla="*/ 295730 w 1651613"/>
              <a:gd name="connsiteY1" fmla="*/ 953 h 1746724"/>
              <a:gd name="connsiteX2" fmla="*/ 1407 w 1651613"/>
              <a:gd name="connsiteY2" fmla="*/ 198596 h 1746724"/>
              <a:gd name="connsiteX3" fmla="*/ 931 w 1651613"/>
              <a:gd name="connsiteY3" fmla="*/ 1473518 h 1746724"/>
              <a:gd name="connsiteX4" fmla="*/ 244771 w 1651613"/>
              <a:gd name="connsiteY4" fmla="*/ 1743075 h 1746724"/>
              <a:gd name="connsiteX5" fmla="*/ 1651613 w 1651613"/>
              <a:gd name="connsiteY5" fmla="*/ 1739742 h 1746724"/>
              <a:gd name="connsiteX6" fmla="*/ 1564460 w 1651613"/>
              <a:gd name="connsiteY6" fmla="*/ 1412558 h 1746724"/>
              <a:gd name="connsiteX7" fmla="*/ 1565889 w 1651613"/>
              <a:gd name="connsiteY7" fmla="*/ 391955 h 1746724"/>
              <a:gd name="connsiteX8" fmla="*/ 1643993 w 1651613"/>
              <a:gd name="connsiteY8" fmla="*/ 0 h 1746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613" h="1746724">
                <a:moveTo>
                  <a:pt x="1643993" y="0"/>
                </a:moveTo>
                <a:lnTo>
                  <a:pt x="295730" y="953"/>
                </a:lnTo>
                <a:cubicBezTo>
                  <a:pt x="58715" y="8892"/>
                  <a:pt x="2676" y="-45085"/>
                  <a:pt x="1407" y="198596"/>
                </a:cubicBezTo>
                <a:cubicBezTo>
                  <a:pt x="1248" y="623570"/>
                  <a:pt x="1090" y="1048544"/>
                  <a:pt x="931" y="1473518"/>
                </a:cubicBezTo>
                <a:cubicBezTo>
                  <a:pt x="-8276" y="1803877"/>
                  <a:pt x="49191" y="1741329"/>
                  <a:pt x="244771" y="1743075"/>
                </a:cubicBezTo>
                <a:lnTo>
                  <a:pt x="1651613" y="1739742"/>
                </a:lnTo>
                <a:cubicBezTo>
                  <a:pt x="1593193" y="1749743"/>
                  <a:pt x="1570492" y="1685926"/>
                  <a:pt x="1564460" y="1412558"/>
                </a:cubicBezTo>
                <a:cubicBezTo>
                  <a:pt x="1564936" y="1072357"/>
                  <a:pt x="1565413" y="732156"/>
                  <a:pt x="1565889" y="391955"/>
                </a:cubicBezTo>
                <a:cubicBezTo>
                  <a:pt x="1566525" y="159703"/>
                  <a:pt x="1540965" y="53658"/>
                  <a:pt x="1643993" y="0"/>
                </a:cubicBezTo>
                <a:close/>
              </a:path>
            </a:pathLst>
          </a:custGeom>
          <a:solidFill>
            <a:srgbClr val="FF006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a:defRPr/>
            </a:pPr>
            <a:endParaRPr lang="en-US" sz="2000">
              <a:solidFill>
                <a:prstClr val="white"/>
              </a:solidFill>
              <a:latin typeface="+mj-lt"/>
              <a:cs typeface="Arial"/>
              <a:sym typeface="Arial"/>
              <a:rtl val="0"/>
            </a:endParaRPr>
          </a:p>
        </p:txBody>
      </p:sp>
      <p:sp>
        <p:nvSpPr>
          <p:cNvPr id="22" name="Freeform 21"/>
          <p:cNvSpPr/>
          <p:nvPr/>
        </p:nvSpPr>
        <p:spPr>
          <a:xfrm>
            <a:off x="3334552" y="5908925"/>
            <a:ext cx="1074660" cy="806563"/>
          </a:xfrm>
          <a:custGeom>
            <a:avLst/>
            <a:gdLst>
              <a:gd name="connsiteX0" fmla="*/ 1638300 w 1645920"/>
              <a:gd name="connsiteY0" fmla="*/ 0 h 1752600"/>
              <a:gd name="connsiteX1" fmla="*/ 182880 w 1645920"/>
              <a:gd name="connsiteY1" fmla="*/ 15240 h 1752600"/>
              <a:gd name="connsiteX2" fmla="*/ 7620 w 1645920"/>
              <a:gd name="connsiteY2" fmla="*/ 205740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54318 w 1645920"/>
              <a:gd name="connsiteY1" fmla="*/ 17622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40 w 1645960"/>
              <a:gd name="connsiteY0" fmla="*/ 0 h 1752600"/>
              <a:gd name="connsiteX1" fmla="*/ 254358 w 1645960"/>
              <a:gd name="connsiteY1" fmla="*/ 17622 h 1752600"/>
              <a:gd name="connsiteX2" fmla="*/ 516 w 1645960"/>
              <a:gd name="connsiteY2" fmla="*/ 203358 h 1752600"/>
              <a:gd name="connsiteX3" fmla="*/ 40 w 1645960"/>
              <a:gd name="connsiteY3" fmla="*/ 1478280 h 1752600"/>
              <a:gd name="connsiteX4" fmla="*/ 243880 w 1645960"/>
              <a:gd name="connsiteY4" fmla="*/ 1752600 h 1752600"/>
              <a:gd name="connsiteX5" fmla="*/ 1645960 w 1645960"/>
              <a:gd name="connsiteY5" fmla="*/ 1737360 h 1752600"/>
              <a:gd name="connsiteX6" fmla="*/ 1546900 w 1645960"/>
              <a:gd name="connsiteY6" fmla="*/ 1417320 h 1752600"/>
              <a:gd name="connsiteX7" fmla="*/ 1569760 w 1645960"/>
              <a:gd name="connsiteY7" fmla="*/ 251460 h 1752600"/>
              <a:gd name="connsiteX8" fmla="*/ 1638340 w 1645960"/>
              <a:gd name="connsiteY8" fmla="*/ 0 h 1752600"/>
              <a:gd name="connsiteX0" fmla="*/ 1638340 w 1645960"/>
              <a:gd name="connsiteY0" fmla="*/ 0 h 1752600"/>
              <a:gd name="connsiteX1" fmla="*/ 254358 w 1645960"/>
              <a:gd name="connsiteY1" fmla="*/ 10478 h 1752600"/>
              <a:gd name="connsiteX2" fmla="*/ 516 w 1645960"/>
              <a:gd name="connsiteY2" fmla="*/ 203358 h 1752600"/>
              <a:gd name="connsiteX3" fmla="*/ 40 w 1645960"/>
              <a:gd name="connsiteY3" fmla="*/ 1478280 h 1752600"/>
              <a:gd name="connsiteX4" fmla="*/ 243880 w 1645960"/>
              <a:gd name="connsiteY4" fmla="*/ 1752600 h 1752600"/>
              <a:gd name="connsiteX5" fmla="*/ 1645960 w 1645960"/>
              <a:gd name="connsiteY5" fmla="*/ 1737360 h 1752600"/>
              <a:gd name="connsiteX6" fmla="*/ 1546900 w 1645960"/>
              <a:gd name="connsiteY6" fmla="*/ 1417320 h 1752600"/>
              <a:gd name="connsiteX7" fmla="*/ 1569760 w 1645960"/>
              <a:gd name="connsiteY7" fmla="*/ 251460 h 1752600"/>
              <a:gd name="connsiteX8" fmla="*/ 1638340 w 1645960"/>
              <a:gd name="connsiteY8" fmla="*/ 0 h 1752600"/>
              <a:gd name="connsiteX0" fmla="*/ 1638300 w 1645920"/>
              <a:gd name="connsiteY0" fmla="*/ 0 h 1752600"/>
              <a:gd name="connsiteX1" fmla="*/ 254318 w 1645920"/>
              <a:gd name="connsiteY1" fmla="*/ 10478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54318 w 1645920"/>
              <a:gd name="connsiteY1" fmla="*/ 10478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9720 w 1645920"/>
              <a:gd name="connsiteY7" fmla="*/ 246698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9720 w 1645920"/>
              <a:gd name="connsiteY7" fmla="*/ 246698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0195 w 1645920"/>
              <a:gd name="connsiteY7" fmla="*/ 337186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0195 w 1645920"/>
              <a:gd name="connsiteY7" fmla="*/ 337186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50682"/>
              <a:gd name="connsiteY0" fmla="*/ 0 h 1747838"/>
              <a:gd name="connsiteX1" fmla="*/ 294799 w 1650682"/>
              <a:gd name="connsiteY1" fmla="*/ 953 h 1747838"/>
              <a:gd name="connsiteX2" fmla="*/ 476 w 1650682"/>
              <a:gd name="connsiteY2" fmla="*/ 198596 h 1747838"/>
              <a:gd name="connsiteX3" fmla="*/ 0 w 1650682"/>
              <a:gd name="connsiteY3" fmla="*/ 1473518 h 1747838"/>
              <a:gd name="connsiteX4" fmla="*/ 243840 w 1650682"/>
              <a:gd name="connsiteY4" fmla="*/ 1747838 h 1747838"/>
              <a:gd name="connsiteX5" fmla="*/ 1650682 w 1650682"/>
              <a:gd name="connsiteY5" fmla="*/ 1739742 h 1747838"/>
              <a:gd name="connsiteX6" fmla="*/ 1563529 w 1650682"/>
              <a:gd name="connsiteY6" fmla="*/ 1412558 h 1747838"/>
              <a:gd name="connsiteX7" fmla="*/ 1564958 w 1650682"/>
              <a:gd name="connsiteY7" fmla="*/ 391955 h 1747838"/>
              <a:gd name="connsiteX8" fmla="*/ 1643062 w 1650682"/>
              <a:gd name="connsiteY8" fmla="*/ 0 h 1747838"/>
              <a:gd name="connsiteX0" fmla="*/ 1643062 w 1650682"/>
              <a:gd name="connsiteY0" fmla="*/ 0 h 1743075"/>
              <a:gd name="connsiteX1" fmla="*/ 294799 w 1650682"/>
              <a:gd name="connsiteY1" fmla="*/ 953 h 1743075"/>
              <a:gd name="connsiteX2" fmla="*/ 476 w 1650682"/>
              <a:gd name="connsiteY2" fmla="*/ 198596 h 1743075"/>
              <a:gd name="connsiteX3" fmla="*/ 0 w 1650682"/>
              <a:gd name="connsiteY3" fmla="*/ 1473518 h 1743075"/>
              <a:gd name="connsiteX4" fmla="*/ 243840 w 1650682"/>
              <a:gd name="connsiteY4" fmla="*/ 1743075 h 1743075"/>
              <a:gd name="connsiteX5" fmla="*/ 1650682 w 1650682"/>
              <a:gd name="connsiteY5" fmla="*/ 1739742 h 1743075"/>
              <a:gd name="connsiteX6" fmla="*/ 1563529 w 1650682"/>
              <a:gd name="connsiteY6" fmla="*/ 1412558 h 1743075"/>
              <a:gd name="connsiteX7" fmla="*/ 1564958 w 1650682"/>
              <a:gd name="connsiteY7" fmla="*/ 391955 h 1743075"/>
              <a:gd name="connsiteX8" fmla="*/ 1643062 w 1650682"/>
              <a:gd name="connsiteY8" fmla="*/ 0 h 1743075"/>
              <a:gd name="connsiteX0" fmla="*/ 1643062 w 1650682"/>
              <a:gd name="connsiteY0" fmla="*/ 0 h 1743076"/>
              <a:gd name="connsiteX1" fmla="*/ 294799 w 1650682"/>
              <a:gd name="connsiteY1" fmla="*/ 953 h 1743076"/>
              <a:gd name="connsiteX2" fmla="*/ 476 w 1650682"/>
              <a:gd name="connsiteY2" fmla="*/ 198596 h 1743076"/>
              <a:gd name="connsiteX3" fmla="*/ 0 w 1650682"/>
              <a:gd name="connsiteY3" fmla="*/ 1473518 h 1743076"/>
              <a:gd name="connsiteX4" fmla="*/ 243840 w 1650682"/>
              <a:gd name="connsiteY4" fmla="*/ 1743075 h 1743076"/>
              <a:gd name="connsiteX5" fmla="*/ 1650682 w 1650682"/>
              <a:gd name="connsiteY5" fmla="*/ 1739742 h 1743076"/>
              <a:gd name="connsiteX6" fmla="*/ 1563529 w 1650682"/>
              <a:gd name="connsiteY6" fmla="*/ 1412558 h 1743076"/>
              <a:gd name="connsiteX7" fmla="*/ 1564958 w 1650682"/>
              <a:gd name="connsiteY7" fmla="*/ 391955 h 1743076"/>
              <a:gd name="connsiteX8" fmla="*/ 1643062 w 1650682"/>
              <a:gd name="connsiteY8" fmla="*/ 0 h 1743076"/>
              <a:gd name="connsiteX0" fmla="*/ 1643504 w 1651124"/>
              <a:gd name="connsiteY0" fmla="*/ 0 h 1748137"/>
              <a:gd name="connsiteX1" fmla="*/ 295241 w 1651124"/>
              <a:gd name="connsiteY1" fmla="*/ 953 h 1748137"/>
              <a:gd name="connsiteX2" fmla="*/ 918 w 1651124"/>
              <a:gd name="connsiteY2" fmla="*/ 198596 h 1748137"/>
              <a:gd name="connsiteX3" fmla="*/ 442 w 1651124"/>
              <a:gd name="connsiteY3" fmla="*/ 1473518 h 1748137"/>
              <a:gd name="connsiteX4" fmla="*/ 244282 w 1651124"/>
              <a:gd name="connsiteY4" fmla="*/ 1743075 h 1748137"/>
              <a:gd name="connsiteX5" fmla="*/ 1651124 w 1651124"/>
              <a:gd name="connsiteY5" fmla="*/ 1739742 h 1748137"/>
              <a:gd name="connsiteX6" fmla="*/ 1563971 w 1651124"/>
              <a:gd name="connsiteY6" fmla="*/ 1412558 h 1748137"/>
              <a:gd name="connsiteX7" fmla="*/ 1565400 w 1651124"/>
              <a:gd name="connsiteY7" fmla="*/ 391955 h 1748137"/>
              <a:gd name="connsiteX8" fmla="*/ 1643504 w 1651124"/>
              <a:gd name="connsiteY8" fmla="*/ 0 h 1748137"/>
              <a:gd name="connsiteX0" fmla="*/ 1643613 w 1651233"/>
              <a:gd name="connsiteY0" fmla="*/ 0 h 1747104"/>
              <a:gd name="connsiteX1" fmla="*/ 295350 w 1651233"/>
              <a:gd name="connsiteY1" fmla="*/ 953 h 1747104"/>
              <a:gd name="connsiteX2" fmla="*/ 1027 w 1651233"/>
              <a:gd name="connsiteY2" fmla="*/ 198596 h 1747104"/>
              <a:gd name="connsiteX3" fmla="*/ 551 w 1651233"/>
              <a:gd name="connsiteY3" fmla="*/ 1473518 h 1747104"/>
              <a:gd name="connsiteX4" fmla="*/ 244391 w 1651233"/>
              <a:gd name="connsiteY4" fmla="*/ 1743075 h 1747104"/>
              <a:gd name="connsiteX5" fmla="*/ 1651233 w 1651233"/>
              <a:gd name="connsiteY5" fmla="*/ 1739742 h 1747104"/>
              <a:gd name="connsiteX6" fmla="*/ 1564080 w 1651233"/>
              <a:gd name="connsiteY6" fmla="*/ 1412558 h 1747104"/>
              <a:gd name="connsiteX7" fmla="*/ 1565509 w 1651233"/>
              <a:gd name="connsiteY7" fmla="*/ 391955 h 1747104"/>
              <a:gd name="connsiteX8" fmla="*/ 1643613 w 1651233"/>
              <a:gd name="connsiteY8" fmla="*/ 0 h 1747104"/>
              <a:gd name="connsiteX0" fmla="*/ 1643993 w 1651613"/>
              <a:gd name="connsiteY0" fmla="*/ 0 h 1746724"/>
              <a:gd name="connsiteX1" fmla="*/ 295730 w 1651613"/>
              <a:gd name="connsiteY1" fmla="*/ 953 h 1746724"/>
              <a:gd name="connsiteX2" fmla="*/ 1407 w 1651613"/>
              <a:gd name="connsiteY2" fmla="*/ 198596 h 1746724"/>
              <a:gd name="connsiteX3" fmla="*/ 931 w 1651613"/>
              <a:gd name="connsiteY3" fmla="*/ 1473518 h 1746724"/>
              <a:gd name="connsiteX4" fmla="*/ 244771 w 1651613"/>
              <a:gd name="connsiteY4" fmla="*/ 1743075 h 1746724"/>
              <a:gd name="connsiteX5" fmla="*/ 1651613 w 1651613"/>
              <a:gd name="connsiteY5" fmla="*/ 1739742 h 1746724"/>
              <a:gd name="connsiteX6" fmla="*/ 1564460 w 1651613"/>
              <a:gd name="connsiteY6" fmla="*/ 1412558 h 1746724"/>
              <a:gd name="connsiteX7" fmla="*/ 1565889 w 1651613"/>
              <a:gd name="connsiteY7" fmla="*/ 391955 h 1746724"/>
              <a:gd name="connsiteX8" fmla="*/ 1643993 w 1651613"/>
              <a:gd name="connsiteY8" fmla="*/ 0 h 1746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613" h="1746724">
                <a:moveTo>
                  <a:pt x="1643993" y="0"/>
                </a:moveTo>
                <a:lnTo>
                  <a:pt x="295730" y="953"/>
                </a:lnTo>
                <a:cubicBezTo>
                  <a:pt x="58715" y="8892"/>
                  <a:pt x="2676" y="-45085"/>
                  <a:pt x="1407" y="198596"/>
                </a:cubicBezTo>
                <a:cubicBezTo>
                  <a:pt x="1248" y="623570"/>
                  <a:pt x="1090" y="1048544"/>
                  <a:pt x="931" y="1473518"/>
                </a:cubicBezTo>
                <a:cubicBezTo>
                  <a:pt x="-8276" y="1803877"/>
                  <a:pt x="49191" y="1741329"/>
                  <a:pt x="244771" y="1743075"/>
                </a:cubicBezTo>
                <a:lnTo>
                  <a:pt x="1651613" y="1739742"/>
                </a:lnTo>
                <a:cubicBezTo>
                  <a:pt x="1593193" y="1749743"/>
                  <a:pt x="1570492" y="1685926"/>
                  <a:pt x="1564460" y="1412558"/>
                </a:cubicBezTo>
                <a:cubicBezTo>
                  <a:pt x="1564936" y="1072357"/>
                  <a:pt x="1565413" y="732156"/>
                  <a:pt x="1565889" y="391955"/>
                </a:cubicBezTo>
                <a:cubicBezTo>
                  <a:pt x="1566525" y="159703"/>
                  <a:pt x="1540965" y="53658"/>
                  <a:pt x="1643993" y="0"/>
                </a:cubicBezTo>
                <a:close/>
              </a:path>
            </a:pathLst>
          </a:custGeom>
          <a:solidFill>
            <a:srgbClr val="7030A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a:defRPr/>
            </a:pPr>
            <a:endParaRPr lang="en-US" sz="2000">
              <a:solidFill>
                <a:prstClr val="white"/>
              </a:solidFill>
              <a:latin typeface="+mj-lt"/>
              <a:cs typeface="Arial"/>
              <a:sym typeface="Arial"/>
              <a:rtl val="0"/>
            </a:endParaRPr>
          </a:p>
        </p:txBody>
      </p:sp>
      <p:pic>
        <p:nvPicPr>
          <p:cNvPr id="3074" name="Picture 2" descr="Hình ảnh Học Sinh đang Nghe Giảng Trong Lớp Giơ Tay Trả Lời Câu Hỏi Và đặt  Câu Hỏi Học Hoạt Hình, Sinh Viên, Vẽ Tay Hoạt Hình, Học Hỏi miễn phí">
            <a:extLst>
              <a:ext uri="{FF2B5EF4-FFF2-40B4-BE49-F238E27FC236}">
                <a16:creationId xmlns:a16="http://schemas.microsoft.com/office/drawing/2014/main" id="{6CBE35C0-925F-4648-A422-B839EAF9495D}"/>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4068" y="4306957"/>
            <a:ext cx="2618283" cy="2533028"/>
          </a:xfrm>
          <a:prstGeom prst="rect">
            <a:avLst/>
          </a:prstGeom>
          <a:noFill/>
          <a:extLst>
            <a:ext uri="{909E8E84-426E-40DD-AFC4-6F175D3DCCD1}">
              <a14:hiddenFill xmlns:a14="http://schemas.microsoft.com/office/drawing/2010/main">
                <a:solidFill>
                  <a:srgbClr val="FFFFFF"/>
                </a:solidFill>
              </a14:hiddenFill>
            </a:ext>
          </a:extLst>
        </p:spPr>
      </p:pic>
      <p:sp>
        <p:nvSpPr>
          <p:cNvPr id="24" name="TextBox 23">
            <a:extLst>
              <a:ext uri="{FF2B5EF4-FFF2-40B4-BE49-F238E27FC236}">
                <a16:creationId xmlns:a16="http://schemas.microsoft.com/office/drawing/2014/main" id="{D9ACDCD6-7845-4701-B180-383332A0C4A3}"/>
              </a:ext>
            </a:extLst>
          </p:cNvPr>
          <p:cNvSpPr txBox="1"/>
          <p:nvPr/>
        </p:nvSpPr>
        <p:spPr>
          <a:xfrm>
            <a:off x="3267298" y="3689020"/>
            <a:ext cx="8588935" cy="707886"/>
          </a:xfrm>
          <a:prstGeom prst="rect">
            <a:avLst/>
          </a:prstGeom>
          <a:noFill/>
        </p:spPr>
        <p:txBody>
          <a:bodyPr wrap="square">
            <a:spAutoFit/>
          </a:bodyPr>
          <a:lstStyle/>
          <a:p>
            <a:r>
              <a:rPr lang="en-US" sz="2000" spc="20" dirty="0">
                <a:solidFill>
                  <a:srgbClr val="0070C0"/>
                </a:solidFill>
                <a:effectLst/>
                <a:latin typeface="+mj-lt"/>
                <a:ea typeface="Times New Roman" panose="02020603050405020304" pitchFamily="18" charset="0"/>
              </a:rPr>
              <a:t>Tri </a:t>
            </a:r>
            <a:r>
              <a:rPr lang="en-US" sz="2000" spc="20" dirty="0" err="1">
                <a:solidFill>
                  <a:srgbClr val="0070C0"/>
                </a:solidFill>
                <a:effectLst/>
                <a:latin typeface="+mj-lt"/>
                <a:ea typeface="Times New Roman" panose="02020603050405020304" pitchFamily="18" charset="0"/>
              </a:rPr>
              <a:t>thức</a:t>
            </a:r>
            <a:r>
              <a:rPr lang="en-US" sz="2000" spc="20" dirty="0">
                <a:solidFill>
                  <a:srgbClr val="0070C0"/>
                </a:solidFill>
                <a:effectLst/>
                <a:latin typeface="+mj-lt"/>
                <a:ea typeface="Times New Roman" panose="02020603050405020304" pitchFamily="18" charset="0"/>
              </a:rPr>
              <a:t> khoa </a:t>
            </a:r>
            <a:r>
              <a:rPr lang="en-US" sz="2000" spc="20" dirty="0" err="1">
                <a:solidFill>
                  <a:srgbClr val="0070C0"/>
                </a:solidFill>
                <a:effectLst/>
                <a:latin typeface="+mj-lt"/>
                <a:ea typeface="Times New Roman" panose="02020603050405020304" pitchFamily="18" charset="0"/>
              </a:rPr>
              <a:t>học</a:t>
            </a:r>
            <a:r>
              <a:rPr lang="en-US" sz="2000" spc="20" dirty="0">
                <a:solidFill>
                  <a:srgbClr val="0070C0"/>
                </a:solidFill>
                <a:effectLst/>
                <a:latin typeface="+mj-lt"/>
                <a:ea typeface="Times New Roman" panose="02020603050405020304" pitchFamily="18" charset="0"/>
              </a:rPr>
              <a:t> </a:t>
            </a:r>
            <a:r>
              <a:rPr lang="en-US" sz="2000" spc="20" dirty="0" err="1">
                <a:solidFill>
                  <a:srgbClr val="0070C0"/>
                </a:solidFill>
                <a:effectLst/>
                <a:latin typeface="+mj-lt"/>
                <a:ea typeface="Times New Roman" panose="02020603050405020304" pitchFamily="18" charset="0"/>
              </a:rPr>
              <a:t>triết</a:t>
            </a:r>
            <a:r>
              <a:rPr lang="en-US" sz="2000" spc="20" dirty="0">
                <a:solidFill>
                  <a:srgbClr val="0070C0"/>
                </a:solidFill>
                <a:effectLst/>
                <a:latin typeface="+mj-lt"/>
                <a:ea typeface="Times New Roman" panose="02020603050405020304" pitchFamily="18" charset="0"/>
              </a:rPr>
              <a:t> </a:t>
            </a:r>
            <a:r>
              <a:rPr lang="en-US" sz="2000" spc="20" dirty="0" err="1">
                <a:solidFill>
                  <a:srgbClr val="0070C0"/>
                </a:solidFill>
                <a:effectLst/>
                <a:latin typeface="+mj-lt"/>
                <a:ea typeface="Times New Roman" panose="02020603050405020304" pitchFamily="18" charset="0"/>
              </a:rPr>
              <a:t>học</a:t>
            </a:r>
            <a:r>
              <a:rPr lang="en-US" sz="2000" spc="20" dirty="0">
                <a:solidFill>
                  <a:srgbClr val="0070C0"/>
                </a:solidFill>
                <a:effectLst/>
                <a:latin typeface="+mj-lt"/>
                <a:ea typeface="Times New Roman" panose="02020603050405020304" pitchFamily="18" charset="0"/>
              </a:rPr>
              <a:t> </a:t>
            </a:r>
            <a:r>
              <a:rPr lang="en-US" sz="2000" spc="20" dirty="0" err="1">
                <a:solidFill>
                  <a:srgbClr val="0070C0"/>
                </a:solidFill>
                <a:effectLst/>
                <a:latin typeface="+mj-lt"/>
                <a:ea typeface="Times New Roman" panose="02020603050405020304" pitchFamily="18" charset="0"/>
              </a:rPr>
              <a:t>mang</a:t>
            </a:r>
            <a:r>
              <a:rPr lang="en-US" sz="2000" spc="20" dirty="0">
                <a:solidFill>
                  <a:srgbClr val="0070C0"/>
                </a:solidFill>
                <a:effectLst/>
                <a:latin typeface="+mj-lt"/>
                <a:ea typeface="Times New Roman" panose="02020603050405020304" pitchFamily="18" charset="0"/>
              </a:rPr>
              <a:t> </a:t>
            </a:r>
            <a:r>
              <a:rPr lang="en-US" sz="2000" b="1" spc="20" dirty="0" err="1">
                <a:solidFill>
                  <a:srgbClr val="FF0066"/>
                </a:solidFill>
                <a:effectLst/>
                <a:latin typeface="+mj-lt"/>
                <a:ea typeface="Times New Roman" panose="02020603050405020304" pitchFamily="18" charset="0"/>
              </a:rPr>
              <a:t>tính</a:t>
            </a:r>
            <a:r>
              <a:rPr lang="en-US" sz="2000" b="1" spc="20" dirty="0">
                <a:solidFill>
                  <a:srgbClr val="FF0066"/>
                </a:solidFill>
                <a:effectLst/>
                <a:latin typeface="+mj-lt"/>
                <a:ea typeface="Times New Roman" panose="02020603050405020304" pitchFamily="18" charset="0"/>
              </a:rPr>
              <a:t> </a:t>
            </a:r>
            <a:r>
              <a:rPr lang="en-US" sz="2000" b="1" spc="20" dirty="0" err="1">
                <a:solidFill>
                  <a:srgbClr val="FF0066"/>
                </a:solidFill>
                <a:effectLst/>
                <a:latin typeface="+mj-lt"/>
                <a:ea typeface="Times New Roman" panose="02020603050405020304" pitchFamily="18" charset="0"/>
              </a:rPr>
              <a:t>khái</a:t>
            </a:r>
            <a:r>
              <a:rPr lang="en-US" sz="2000" b="1" spc="20" dirty="0">
                <a:solidFill>
                  <a:srgbClr val="FF0066"/>
                </a:solidFill>
                <a:effectLst/>
                <a:latin typeface="+mj-lt"/>
                <a:ea typeface="Times New Roman" panose="02020603050405020304" pitchFamily="18" charset="0"/>
              </a:rPr>
              <a:t> </a:t>
            </a:r>
            <a:r>
              <a:rPr lang="en-US" sz="2000" b="1" spc="20" dirty="0" err="1">
                <a:solidFill>
                  <a:srgbClr val="FF0066"/>
                </a:solidFill>
                <a:effectLst/>
                <a:latin typeface="+mj-lt"/>
                <a:ea typeface="Times New Roman" panose="02020603050405020304" pitchFamily="18" charset="0"/>
              </a:rPr>
              <a:t>quát</a:t>
            </a:r>
            <a:r>
              <a:rPr lang="en-US" sz="2000" b="1" spc="20" dirty="0">
                <a:solidFill>
                  <a:srgbClr val="FF0066"/>
                </a:solidFill>
                <a:effectLst/>
                <a:latin typeface="+mj-lt"/>
                <a:ea typeface="Times New Roman" panose="02020603050405020304" pitchFamily="18" charset="0"/>
              </a:rPr>
              <a:t> </a:t>
            </a:r>
            <a:r>
              <a:rPr lang="en-US" sz="2000" b="1" spc="20" dirty="0" err="1">
                <a:solidFill>
                  <a:srgbClr val="FF0066"/>
                </a:solidFill>
                <a:effectLst/>
                <a:latin typeface="+mj-lt"/>
                <a:ea typeface="Times New Roman" panose="02020603050405020304" pitchFamily="18" charset="0"/>
              </a:rPr>
              <a:t>cao</a:t>
            </a:r>
            <a:r>
              <a:rPr lang="en-US" sz="2000" b="1" spc="20" dirty="0">
                <a:solidFill>
                  <a:srgbClr val="FF0066"/>
                </a:solidFill>
                <a:effectLst/>
                <a:latin typeface="+mj-lt"/>
                <a:ea typeface="Times New Roman" panose="02020603050405020304" pitchFamily="18" charset="0"/>
              </a:rPr>
              <a:t> </a:t>
            </a:r>
            <a:r>
              <a:rPr lang="en-US" sz="2000" spc="20" dirty="0" err="1">
                <a:solidFill>
                  <a:srgbClr val="0070C0"/>
                </a:solidFill>
                <a:effectLst/>
                <a:latin typeface="+mj-lt"/>
                <a:ea typeface="Times New Roman" panose="02020603050405020304" pitchFamily="18" charset="0"/>
              </a:rPr>
              <a:t>dựa</a:t>
            </a:r>
            <a:r>
              <a:rPr lang="en-US" sz="2000" spc="20" dirty="0">
                <a:solidFill>
                  <a:srgbClr val="0070C0"/>
                </a:solidFill>
                <a:effectLst/>
                <a:latin typeface="+mj-lt"/>
                <a:ea typeface="Times New Roman" panose="02020603050405020304" pitchFamily="18" charset="0"/>
              </a:rPr>
              <a:t> </a:t>
            </a:r>
            <a:r>
              <a:rPr lang="en-US" sz="2000" spc="20" dirty="0" err="1">
                <a:solidFill>
                  <a:srgbClr val="0070C0"/>
                </a:solidFill>
                <a:effectLst/>
                <a:latin typeface="+mj-lt"/>
                <a:ea typeface="Times New Roman" panose="02020603050405020304" pitchFamily="18" charset="0"/>
              </a:rPr>
              <a:t>trên</a:t>
            </a:r>
            <a:r>
              <a:rPr lang="en-US" sz="2000" spc="20" dirty="0">
                <a:solidFill>
                  <a:srgbClr val="0070C0"/>
                </a:solidFill>
                <a:effectLst/>
                <a:latin typeface="+mj-lt"/>
                <a:ea typeface="Times New Roman" panose="02020603050405020304" pitchFamily="18" charset="0"/>
              </a:rPr>
              <a:t> </a:t>
            </a:r>
            <a:r>
              <a:rPr lang="en-US" sz="2000" spc="20" dirty="0" err="1">
                <a:solidFill>
                  <a:srgbClr val="0070C0"/>
                </a:solidFill>
                <a:effectLst/>
                <a:latin typeface="+mj-lt"/>
                <a:ea typeface="Times New Roman" panose="02020603050405020304" pitchFamily="18" charset="0"/>
              </a:rPr>
              <a:t>sự</a:t>
            </a:r>
            <a:r>
              <a:rPr lang="en-US" sz="2000" spc="20" dirty="0">
                <a:solidFill>
                  <a:srgbClr val="0070C0"/>
                </a:solidFill>
                <a:effectLst/>
                <a:latin typeface="+mj-lt"/>
                <a:ea typeface="Times New Roman" panose="02020603050405020304" pitchFamily="18" charset="0"/>
              </a:rPr>
              <a:t> </a:t>
            </a:r>
            <a:r>
              <a:rPr lang="en-US" sz="2000" b="1" spc="20" dirty="0" err="1">
                <a:solidFill>
                  <a:srgbClr val="FF0066"/>
                </a:solidFill>
                <a:effectLst/>
                <a:latin typeface="+mj-lt"/>
                <a:ea typeface="Times New Roman" panose="02020603050405020304" pitchFamily="18" charset="0"/>
              </a:rPr>
              <a:t>trừu</a:t>
            </a:r>
            <a:r>
              <a:rPr lang="en-US" sz="2000" b="1" spc="20" dirty="0">
                <a:solidFill>
                  <a:srgbClr val="FF0066"/>
                </a:solidFill>
                <a:effectLst/>
                <a:latin typeface="+mj-lt"/>
                <a:ea typeface="Times New Roman" panose="02020603050405020304" pitchFamily="18" charset="0"/>
              </a:rPr>
              <a:t> </a:t>
            </a:r>
            <a:r>
              <a:rPr lang="en-US" sz="2000" b="1" spc="20" dirty="0" err="1">
                <a:solidFill>
                  <a:srgbClr val="FF0066"/>
                </a:solidFill>
                <a:effectLst/>
                <a:latin typeface="+mj-lt"/>
                <a:ea typeface="Times New Roman" panose="02020603050405020304" pitchFamily="18" charset="0"/>
              </a:rPr>
              <a:t>tượng</a:t>
            </a:r>
            <a:r>
              <a:rPr lang="en-US" sz="2000" b="1" spc="20" dirty="0">
                <a:solidFill>
                  <a:srgbClr val="FF0066"/>
                </a:solidFill>
                <a:effectLst/>
                <a:latin typeface="+mj-lt"/>
                <a:ea typeface="Times New Roman" panose="02020603050405020304" pitchFamily="18" charset="0"/>
              </a:rPr>
              <a:t> </a:t>
            </a:r>
            <a:r>
              <a:rPr lang="en-US" sz="2000" b="1" spc="20" dirty="0" err="1">
                <a:solidFill>
                  <a:srgbClr val="FF0066"/>
                </a:solidFill>
                <a:effectLst/>
                <a:latin typeface="+mj-lt"/>
                <a:ea typeface="Times New Roman" panose="02020603050405020304" pitchFamily="18" charset="0"/>
              </a:rPr>
              <a:t>hóa</a:t>
            </a:r>
            <a:r>
              <a:rPr lang="en-US" sz="2000" b="1" spc="20" dirty="0">
                <a:solidFill>
                  <a:srgbClr val="FF0066"/>
                </a:solidFill>
                <a:effectLst/>
                <a:latin typeface="+mj-lt"/>
                <a:ea typeface="Times New Roman" panose="02020603050405020304" pitchFamily="18" charset="0"/>
              </a:rPr>
              <a:t> </a:t>
            </a:r>
            <a:r>
              <a:rPr lang="en-US" sz="2000" b="1" spc="20" dirty="0" err="1">
                <a:solidFill>
                  <a:srgbClr val="FF0066"/>
                </a:solidFill>
                <a:effectLst/>
                <a:latin typeface="+mj-lt"/>
                <a:ea typeface="Times New Roman" panose="02020603050405020304" pitchFamily="18" charset="0"/>
              </a:rPr>
              <a:t>sâu</a:t>
            </a:r>
            <a:r>
              <a:rPr lang="en-US" sz="2000" b="1" spc="20" dirty="0">
                <a:solidFill>
                  <a:srgbClr val="FF0066"/>
                </a:solidFill>
                <a:effectLst/>
                <a:latin typeface="+mj-lt"/>
                <a:ea typeface="Times New Roman" panose="02020603050405020304" pitchFamily="18" charset="0"/>
              </a:rPr>
              <a:t> </a:t>
            </a:r>
            <a:r>
              <a:rPr lang="en-US" sz="2000" b="1" spc="20" dirty="0" err="1">
                <a:solidFill>
                  <a:srgbClr val="FF0066"/>
                </a:solidFill>
                <a:effectLst/>
                <a:latin typeface="+mj-lt"/>
                <a:ea typeface="Times New Roman" panose="02020603050405020304" pitchFamily="18" charset="0"/>
              </a:rPr>
              <a:t>sắc</a:t>
            </a:r>
            <a:r>
              <a:rPr lang="en-US" sz="2000" spc="20" dirty="0">
                <a:solidFill>
                  <a:srgbClr val="0070C0"/>
                </a:solidFill>
                <a:effectLst/>
                <a:latin typeface="+mj-lt"/>
                <a:ea typeface="Times New Roman" panose="02020603050405020304" pitchFamily="18" charset="0"/>
              </a:rPr>
              <a:t> </a:t>
            </a:r>
            <a:r>
              <a:rPr lang="en-US" sz="2000" spc="20" dirty="0" err="1">
                <a:solidFill>
                  <a:srgbClr val="0070C0"/>
                </a:solidFill>
                <a:effectLst/>
                <a:latin typeface="+mj-lt"/>
                <a:ea typeface="Times New Roman" panose="02020603050405020304" pitchFamily="18" charset="0"/>
              </a:rPr>
              <a:t>về</a:t>
            </a:r>
            <a:r>
              <a:rPr lang="en-US" sz="2000" spc="20" dirty="0">
                <a:solidFill>
                  <a:srgbClr val="0070C0"/>
                </a:solidFill>
                <a:effectLst/>
                <a:latin typeface="+mj-lt"/>
                <a:ea typeface="Times New Roman" panose="02020603050405020304" pitchFamily="18" charset="0"/>
              </a:rPr>
              <a:t> </a:t>
            </a:r>
            <a:r>
              <a:rPr lang="en-US" sz="2000" spc="20" dirty="0" err="1">
                <a:solidFill>
                  <a:srgbClr val="0070C0"/>
                </a:solidFill>
                <a:effectLst/>
                <a:latin typeface="+mj-lt"/>
                <a:ea typeface="Times New Roman" panose="02020603050405020304" pitchFamily="18" charset="0"/>
              </a:rPr>
              <a:t>thế</a:t>
            </a:r>
            <a:r>
              <a:rPr lang="en-US" sz="2000" spc="20" dirty="0">
                <a:solidFill>
                  <a:srgbClr val="0070C0"/>
                </a:solidFill>
                <a:effectLst/>
                <a:latin typeface="+mj-lt"/>
                <a:ea typeface="Times New Roman" panose="02020603050405020304" pitchFamily="18" charset="0"/>
              </a:rPr>
              <a:t> </a:t>
            </a:r>
            <a:r>
              <a:rPr lang="en-US" sz="2000" spc="20" dirty="0" err="1">
                <a:solidFill>
                  <a:srgbClr val="0070C0"/>
                </a:solidFill>
                <a:effectLst/>
                <a:latin typeface="+mj-lt"/>
                <a:ea typeface="Times New Roman" panose="02020603050405020304" pitchFamily="18" charset="0"/>
              </a:rPr>
              <a:t>giới</a:t>
            </a:r>
            <a:r>
              <a:rPr lang="en-US" sz="2000" spc="20" dirty="0">
                <a:solidFill>
                  <a:srgbClr val="0070C0"/>
                </a:solidFill>
                <a:effectLst/>
                <a:latin typeface="+mj-lt"/>
                <a:ea typeface="Times New Roman" panose="02020603050405020304" pitchFamily="18" charset="0"/>
              </a:rPr>
              <a:t>, </a:t>
            </a:r>
            <a:r>
              <a:rPr lang="en-US" sz="2000" spc="20" dirty="0" err="1">
                <a:solidFill>
                  <a:srgbClr val="0070C0"/>
                </a:solidFill>
                <a:effectLst/>
                <a:latin typeface="+mj-lt"/>
                <a:ea typeface="Times New Roman" panose="02020603050405020304" pitchFamily="18" charset="0"/>
              </a:rPr>
              <a:t>về</a:t>
            </a:r>
            <a:r>
              <a:rPr lang="en-US" sz="2000" spc="20" dirty="0">
                <a:solidFill>
                  <a:srgbClr val="0070C0"/>
                </a:solidFill>
                <a:effectLst/>
                <a:latin typeface="+mj-lt"/>
                <a:ea typeface="Times New Roman" panose="02020603050405020304" pitchFamily="18" charset="0"/>
              </a:rPr>
              <a:t> </a:t>
            </a:r>
            <a:r>
              <a:rPr lang="en-US" sz="2000" spc="20" dirty="0" err="1">
                <a:solidFill>
                  <a:srgbClr val="0070C0"/>
                </a:solidFill>
                <a:effectLst/>
                <a:latin typeface="+mj-lt"/>
                <a:ea typeface="Times New Roman" panose="02020603050405020304" pitchFamily="18" charset="0"/>
              </a:rPr>
              <a:t>bản</a:t>
            </a:r>
            <a:r>
              <a:rPr lang="en-US" sz="2000" spc="20" dirty="0">
                <a:solidFill>
                  <a:srgbClr val="0070C0"/>
                </a:solidFill>
                <a:effectLst/>
                <a:latin typeface="+mj-lt"/>
                <a:ea typeface="Times New Roman" panose="02020603050405020304" pitchFamily="18" charset="0"/>
              </a:rPr>
              <a:t> </a:t>
            </a:r>
            <a:r>
              <a:rPr lang="en-US" sz="2000" spc="20" dirty="0" err="1">
                <a:solidFill>
                  <a:srgbClr val="0070C0"/>
                </a:solidFill>
                <a:effectLst/>
                <a:latin typeface="+mj-lt"/>
                <a:ea typeface="Times New Roman" panose="02020603050405020304" pitchFamily="18" charset="0"/>
              </a:rPr>
              <a:t>chất</a:t>
            </a:r>
            <a:r>
              <a:rPr lang="en-US" sz="2000" spc="20" dirty="0">
                <a:solidFill>
                  <a:srgbClr val="0070C0"/>
                </a:solidFill>
                <a:effectLst/>
                <a:latin typeface="+mj-lt"/>
                <a:ea typeface="Times New Roman" panose="02020603050405020304" pitchFamily="18" charset="0"/>
              </a:rPr>
              <a:t> </a:t>
            </a:r>
            <a:r>
              <a:rPr lang="en-US" sz="2000" spc="20" dirty="0" err="1">
                <a:solidFill>
                  <a:srgbClr val="0070C0"/>
                </a:solidFill>
                <a:effectLst/>
                <a:latin typeface="+mj-lt"/>
                <a:ea typeface="Times New Roman" panose="02020603050405020304" pitchFamily="18" charset="0"/>
              </a:rPr>
              <a:t>cuộc</a:t>
            </a:r>
            <a:r>
              <a:rPr lang="en-US" sz="2000" spc="20" dirty="0">
                <a:solidFill>
                  <a:srgbClr val="0070C0"/>
                </a:solidFill>
                <a:effectLst/>
                <a:latin typeface="+mj-lt"/>
                <a:ea typeface="Times New Roman" panose="02020603050405020304" pitchFamily="18" charset="0"/>
              </a:rPr>
              <a:t> </a:t>
            </a:r>
            <a:r>
              <a:rPr lang="en-US" sz="2000" spc="20" dirty="0" err="1">
                <a:solidFill>
                  <a:srgbClr val="0070C0"/>
                </a:solidFill>
                <a:effectLst/>
                <a:latin typeface="+mj-lt"/>
                <a:ea typeface="Times New Roman" panose="02020603050405020304" pitchFamily="18" charset="0"/>
              </a:rPr>
              <a:t>sống</a:t>
            </a:r>
            <a:r>
              <a:rPr lang="en-US" sz="2000" spc="20" dirty="0">
                <a:solidFill>
                  <a:srgbClr val="0070C0"/>
                </a:solidFill>
                <a:effectLst/>
                <a:latin typeface="+mj-lt"/>
                <a:ea typeface="Times New Roman" panose="02020603050405020304" pitchFamily="18" charset="0"/>
              </a:rPr>
              <a:t> con </a:t>
            </a:r>
            <a:r>
              <a:rPr lang="en-US" sz="2000" spc="20" dirty="0" err="1">
                <a:solidFill>
                  <a:srgbClr val="0070C0"/>
                </a:solidFill>
                <a:effectLst/>
                <a:latin typeface="+mj-lt"/>
                <a:ea typeface="Times New Roman" panose="02020603050405020304" pitchFamily="18" charset="0"/>
              </a:rPr>
              <a:t>người</a:t>
            </a:r>
            <a:r>
              <a:rPr lang="en-US" sz="2000" spc="20" dirty="0">
                <a:solidFill>
                  <a:srgbClr val="0070C0"/>
                </a:solidFill>
                <a:effectLst/>
                <a:latin typeface="+mj-lt"/>
                <a:ea typeface="Times New Roman" panose="02020603050405020304" pitchFamily="18" charset="0"/>
              </a:rPr>
              <a:t>. </a:t>
            </a:r>
            <a:endParaRPr lang="en-US" sz="2000" dirty="0">
              <a:solidFill>
                <a:srgbClr val="0070C0"/>
              </a:solidFill>
              <a:latin typeface="+mj-lt"/>
            </a:endParaRPr>
          </a:p>
        </p:txBody>
      </p:sp>
      <p:sp>
        <p:nvSpPr>
          <p:cNvPr id="25" name="TextBox 24">
            <a:extLst>
              <a:ext uri="{FF2B5EF4-FFF2-40B4-BE49-F238E27FC236}">
                <a16:creationId xmlns:a16="http://schemas.microsoft.com/office/drawing/2014/main" id="{EF292CD5-1C0D-4E3D-A283-DDFF530001D0}"/>
              </a:ext>
            </a:extLst>
          </p:cNvPr>
          <p:cNvSpPr txBox="1"/>
          <p:nvPr/>
        </p:nvSpPr>
        <p:spPr>
          <a:xfrm>
            <a:off x="3795838" y="4594735"/>
            <a:ext cx="7579129" cy="1015663"/>
          </a:xfrm>
          <a:prstGeom prst="rect">
            <a:avLst/>
          </a:prstGeom>
          <a:noFill/>
        </p:spPr>
        <p:txBody>
          <a:bodyPr wrap="square">
            <a:spAutoFit/>
          </a:bodyPr>
          <a:lstStyle/>
          <a:p>
            <a:r>
              <a:rPr lang="en-US" sz="2000" spc="20" dirty="0" err="1">
                <a:solidFill>
                  <a:srgbClr val="000000"/>
                </a:solidFill>
                <a:effectLst/>
                <a:latin typeface="+mj-lt"/>
                <a:ea typeface="Times New Roman" panose="02020603050405020304" pitchFamily="18" charset="0"/>
              </a:rPr>
              <a:t>Phương</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pháp</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nghiên</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cứu</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của</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triết</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học</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là</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xem</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xét</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thế</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giới</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như</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một</a:t>
            </a:r>
            <a:r>
              <a:rPr lang="en-US" sz="2000" spc="20" dirty="0">
                <a:solidFill>
                  <a:srgbClr val="000000"/>
                </a:solidFill>
                <a:effectLst/>
                <a:latin typeface="+mj-lt"/>
                <a:ea typeface="Times New Roman" panose="02020603050405020304" pitchFamily="18" charset="0"/>
              </a:rPr>
              <a:t> </a:t>
            </a:r>
            <a:r>
              <a:rPr lang="en-US" sz="2000" b="1" spc="20" dirty="0" err="1">
                <a:solidFill>
                  <a:srgbClr val="3333FF"/>
                </a:solidFill>
                <a:effectLst/>
                <a:latin typeface="+mj-lt"/>
                <a:ea typeface="Times New Roman" panose="02020603050405020304" pitchFamily="18" charset="0"/>
              </a:rPr>
              <a:t>chỉnh</a:t>
            </a:r>
            <a:r>
              <a:rPr lang="en-US" sz="2000" b="1" spc="20" dirty="0">
                <a:solidFill>
                  <a:srgbClr val="3333FF"/>
                </a:solidFill>
                <a:effectLst/>
                <a:latin typeface="+mj-lt"/>
                <a:ea typeface="Times New Roman" panose="02020603050405020304" pitchFamily="18" charset="0"/>
              </a:rPr>
              <a:t> </a:t>
            </a:r>
            <a:r>
              <a:rPr lang="en-US" sz="2000" b="1" spc="20" dirty="0" err="1">
                <a:solidFill>
                  <a:srgbClr val="3333FF"/>
                </a:solidFill>
                <a:effectLst/>
                <a:latin typeface="+mj-lt"/>
                <a:ea typeface="Times New Roman" panose="02020603050405020304" pitchFamily="18" charset="0"/>
              </a:rPr>
              <a:t>thể</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trong</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mối</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quan</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hệ</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giữa</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các</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yếu</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tố</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và</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tìm</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cách</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đưa</a:t>
            </a:r>
            <a:r>
              <a:rPr lang="en-US" sz="2000" spc="20" dirty="0">
                <a:solidFill>
                  <a:srgbClr val="000000"/>
                </a:solidFill>
                <a:effectLst/>
                <a:latin typeface="+mj-lt"/>
                <a:ea typeface="Times New Roman" panose="02020603050405020304" pitchFamily="18" charset="0"/>
              </a:rPr>
              <a:t> ra </a:t>
            </a:r>
            <a:r>
              <a:rPr lang="en-US" sz="2000" spc="20" dirty="0" err="1">
                <a:solidFill>
                  <a:srgbClr val="000000"/>
                </a:solidFill>
                <a:effectLst/>
                <a:latin typeface="+mj-lt"/>
                <a:ea typeface="Times New Roman" panose="02020603050405020304" pitchFamily="18" charset="0"/>
              </a:rPr>
              <a:t>một</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hệ</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thống</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các</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quan</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niệm</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về</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chỉnh</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thể</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đó</a:t>
            </a:r>
            <a:r>
              <a:rPr lang="en-US" sz="2000" spc="20" dirty="0">
                <a:solidFill>
                  <a:srgbClr val="000000"/>
                </a:solidFill>
                <a:effectLst/>
                <a:latin typeface="+mj-lt"/>
                <a:ea typeface="Times New Roman" panose="02020603050405020304" pitchFamily="18" charset="0"/>
              </a:rPr>
              <a:t>. </a:t>
            </a:r>
            <a:endParaRPr lang="en-US" sz="2000" dirty="0">
              <a:latin typeface="+mj-lt"/>
            </a:endParaRPr>
          </a:p>
        </p:txBody>
      </p:sp>
      <p:sp>
        <p:nvSpPr>
          <p:cNvPr id="27" name="TextBox 26">
            <a:extLst>
              <a:ext uri="{FF2B5EF4-FFF2-40B4-BE49-F238E27FC236}">
                <a16:creationId xmlns:a16="http://schemas.microsoft.com/office/drawing/2014/main" id="{634429AA-5D7D-4EC9-B5DE-2CB2A3FC9EF7}"/>
              </a:ext>
            </a:extLst>
          </p:cNvPr>
          <p:cNvSpPr txBox="1"/>
          <p:nvPr/>
        </p:nvSpPr>
        <p:spPr>
          <a:xfrm>
            <a:off x="4631359" y="5971939"/>
            <a:ext cx="6400800" cy="400110"/>
          </a:xfrm>
          <a:prstGeom prst="rect">
            <a:avLst/>
          </a:prstGeom>
          <a:noFill/>
        </p:spPr>
        <p:txBody>
          <a:bodyPr wrap="square">
            <a:spAutoFit/>
          </a:bodyPr>
          <a:lstStyle/>
          <a:p>
            <a:r>
              <a:rPr lang="en-US" sz="2000" spc="20" dirty="0" err="1">
                <a:solidFill>
                  <a:schemeClr val="accent1">
                    <a:lumMod val="50000"/>
                  </a:schemeClr>
                </a:solidFill>
                <a:effectLst/>
                <a:latin typeface="+mj-lt"/>
                <a:ea typeface="Times New Roman" panose="02020603050405020304" pitchFamily="18" charset="0"/>
              </a:rPr>
              <a:t>Triết</a:t>
            </a:r>
            <a:r>
              <a:rPr lang="en-US" sz="2000" spc="20" dirty="0">
                <a:solidFill>
                  <a:schemeClr val="accent1">
                    <a:lumMod val="50000"/>
                  </a:schemeClr>
                </a:solidFill>
                <a:effectLst/>
                <a:latin typeface="+mj-lt"/>
                <a:ea typeface="Times New Roman" panose="02020603050405020304" pitchFamily="18" charset="0"/>
              </a:rPr>
              <a:t> </a:t>
            </a:r>
            <a:r>
              <a:rPr lang="en-US" sz="2000" spc="20" dirty="0" err="1">
                <a:solidFill>
                  <a:schemeClr val="accent1">
                    <a:lumMod val="50000"/>
                  </a:schemeClr>
                </a:solidFill>
                <a:effectLst/>
                <a:latin typeface="+mj-lt"/>
                <a:ea typeface="Times New Roman" panose="02020603050405020304" pitchFamily="18" charset="0"/>
              </a:rPr>
              <a:t>học</a:t>
            </a:r>
            <a:r>
              <a:rPr lang="en-US" sz="2000" spc="20" dirty="0">
                <a:solidFill>
                  <a:schemeClr val="accent1">
                    <a:lumMod val="50000"/>
                  </a:schemeClr>
                </a:solidFill>
                <a:effectLst/>
                <a:latin typeface="+mj-lt"/>
                <a:ea typeface="Times New Roman" panose="02020603050405020304" pitchFamily="18" charset="0"/>
              </a:rPr>
              <a:t> </a:t>
            </a:r>
            <a:r>
              <a:rPr lang="en-US" sz="2000" spc="20" dirty="0" err="1">
                <a:solidFill>
                  <a:schemeClr val="accent1">
                    <a:lumMod val="50000"/>
                  </a:schemeClr>
                </a:solidFill>
                <a:effectLst/>
                <a:latin typeface="+mj-lt"/>
                <a:ea typeface="Times New Roman" panose="02020603050405020304" pitchFamily="18" charset="0"/>
              </a:rPr>
              <a:t>là</a:t>
            </a:r>
            <a:r>
              <a:rPr lang="en-US" sz="2000" spc="20" dirty="0">
                <a:solidFill>
                  <a:schemeClr val="accent1">
                    <a:lumMod val="50000"/>
                  </a:schemeClr>
                </a:solidFill>
                <a:effectLst/>
                <a:latin typeface="+mj-lt"/>
                <a:ea typeface="Times New Roman" panose="02020603050405020304" pitchFamily="18" charset="0"/>
              </a:rPr>
              <a:t> </a:t>
            </a:r>
            <a:r>
              <a:rPr lang="en-US" sz="2000" spc="20" dirty="0" err="1">
                <a:solidFill>
                  <a:schemeClr val="accent1">
                    <a:lumMod val="50000"/>
                  </a:schemeClr>
                </a:solidFill>
                <a:effectLst/>
                <a:latin typeface="+mj-lt"/>
                <a:ea typeface="Times New Roman" panose="02020603050405020304" pitchFamily="18" charset="0"/>
              </a:rPr>
              <a:t>sự</a:t>
            </a:r>
            <a:r>
              <a:rPr lang="en-US" sz="2000" spc="20" dirty="0">
                <a:solidFill>
                  <a:schemeClr val="accent1">
                    <a:lumMod val="50000"/>
                  </a:schemeClr>
                </a:solidFill>
                <a:effectLst/>
                <a:latin typeface="+mj-lt"/>
                <a:ea typeface="Times New Roman" panose="02020603050405020304" pitchFamily="18" charset="0"/>
              </a:rPr>
              <a:t> </a:t>
            </a:r>
            <a:r>
              <a:rPr lang="en-US" sz="2000" spc="20" dirty="0" err="1">
                <a:solidFill>
                  <a:schemeClr val="accent1">
                    <a:lumMod val="50000"/>
                  </a:schemeClr>
                </a:solidFill>
                <a:effectLst/>
                <a:latin typeface="+mj-lt"/>
                <a:ea typeface="Times New Roman" panose="02020603050405020304" pitchFamily="18" charset="0"/>
              </a:rPr>
              <a:t>diễn</a:t>
            </a:r>
            <a:r>
              <a:rPr lang="en-US" sz="2000" spc="20" dirty="0">
                <a:solidFill>
                  <a:schemeClr val="accent1">
                    <a:lumMod val="50000"/>
                  </a:schemeClr>
                </a:solidFill>
                <a:effectLst/>
                <a:latin typeface="+mj-lt"/>
                <a:ea typeface="Times New Roman" panose="02020603050405020304" pitchFamily="18" charset="0"/>
              </a:rPr>
              <a:t> </a:t>
            </a:r>
            <a:r>
              <a:rPr lang="en-US" sz="2000" spc="20" dirty="0" err="1">
                <a:solidFill>
                  <a:schemeClr val="accent1">
                    <a:lumMod val="50000"/>
                  </a:schemeClr>
                </a:solidFill>
                <a:effectLst/>
                <a:latin typeface="+mj-lt"/>
                <a:ea typeface="Times New Roman" panose="02020603050405020304" pitchFamily="18" charset="0"/>
              </a:rPr>
              <a:t>tả</a:t>
            </a:r>
            <a:r>
              <a:rPr lang="en-US" sz="2000" spc="20" dirty="0">
                <a:solidFill>
                  <a:schemeClr val="accent1">
                    <a:lumMod val="50000"/>
                  </a:schemeClr>
                </a:solidFill>
                <a:effectLst/>
                <a:latin typeface="+mj-lt"/>
                <a:ea typeface="Times New Roman" panose="02020603050405020304" pitchFamily="18" charset="0"/>
              </a:rPr>
              <a:t> </a:t>
            </a:r>
            <a:r>
              <a:rPr lang="en-US" sz="2000" spc="20" dirty="0" err="1">
                <a:solidFill>
                  <a:schemeClr val="accent1">
                    <a:lumMod val="50000"/>
                  </a:schemeClr>
                </a:solidFill>
                <a:effectLst/>
                <a:latin typeface="+mj-lt"/>
                <a:ea typeface="Times New Roman" panose="02020603050405020304" pitchFamily="18" charset="0"/>
              </a:rPr>
              <a:t>thế</a:t>
            </a:r>
            <a:r>
              <a:rPr lang="en-US" sz="2000" spc="20" dirty="0">
                <a:solidFill>
                  <a:schemeClr val="accent1">
                    <a:lumMod val="50000"/>
                  </a:schemeClr>
                </a:solidFill>
                <a:effectLst/>
                <a:latin typeface="+mj-lt"/>
                <a:ea typeface="Times New Roman" panose="02020603050405020304" pitchFamily="18" charset="0"/>
              </a:rPr>
              <a:t> </a:t>
            </a:r>
            <a:r>
              <a:rPr lang="en-US" sz="2000" spc="20" dirty="0" err="1">
                <a:solidFill>
                  <a:schemeClr val="accent1">
                    <a:lumMod val="50000"/>
                  </a:schemeClr>
                </a:solidFill>
                <a:effectLst/>
                <a:latin typeface="+mj-lt"/>
                <a:ea typeface="Times New Roman" panose="02020603050405020304" pitchFamily="18" charset="0"/>
              </a:rPr>
              <a:t>giới</a:t>
            </a:r>
            <a:r>
              <a:rPr lang="en-US" sz="2000" spc="20" dirty="0">
                <a:solidFill>
                  <a:schemeClr val="accent1">
                    <a:lumMod val="50000"/>
                  </a:schemeClr>
                </a:solidFill>
                <a:effectLst/>
                <a:latin typeface="+mj-lt"/>
                <a:ea typeface="Times New Roman" panose="02020603050405020304" pitchFamily="18" charset="0"/>
              </a:rPr>
              <a:t> </a:t>
            </a:r>
            <a:r>
              <a:rPr lang="en-US" sz="2000" spc="20" dirty="0" err="1">
                <a:solidFill>
                  <a:schemeClr val="accent1">
                    <a:lumMod val="50000"/>
                  </a:schemeClr>
                </a:solidFill>
                <a:effectLst/>
                <a:latin typeface="+mj-lt"/>
                <a:ea typeface="Times New Roman" panose="02020603050405020304" pitchFamily="18" charset="0"/>
              </a:rPr>
              <a:t>quan</a:t>
            </a:r>
            <a:r>
              <a:rPr lang="en-US" sz="2000" spc="20" dirty="0">
                <a:solidFill>
                  <a:schemeClr val="accent1">
                    <a:lumMod val="50000"/>
                  </a:schemeClr>
                </a:solidFill>
                <a:effectLst/>
                <a:latin typeface="+mj-lt"/>
                <a:ea typeface="Times New Roman" panose="02020603050405020304" pitchFamily="18" charset="0"/>
              </a:rPr>
              <a:t> </a:t>
            </a:r>
            <a:r>
              <a:rPr lang="en-US" sz="2000" spc="20" dirty="0" err="1">
                <a:solidFill>
                  <a:schemeClr val="accent1">
                    <a:lumMod val="50000"/>
                  </a:schemeClr>
                </a:solidFill>
                <a:effectLst/>
                <a:latin typeface="+mj-lt"/>
                <a:ea typeface="Times New Roman" panose="02020603050405020304" pitchFamily="18" charset="0"/>
              </a:rPr>
              <a:t>bằng</a:t>
            </a:r>
            <a:r>
              <a:rPr lang="en-US" sz="2000" spc="20" dirty="0">
                <a:solidFill>
                  <a:schemeClr val="accent1">
                    <a:lumMod val="50000"/>
                  </a:schemeClr>
                </a:solidFill>
                <a:effectLst/>
                <a:latin typeface="+mj-lt"/>
                <a:ea typeface="Times New Roman" panose="02020603050405020304" pitchFamily="18" charset="0"/>
              </a:rPr>
              <a:t> </a:t>
            </a:r>
            <a:r>
              <a:rPr lang="en-US" sz="2000" b="1" spc="20" dirty="0" err="1">
                <a:solidFill>
                  <a:srgbClr val="9900CC"/>
                </a:solidFill>
                <a:effectLst/>
                <a:latin typeface="+mj-lt"/>
                <a:ea typeface="Times New Roman" panose="02020603050405020304" pitchFamily="18" charset="0"/>
              </a:rPr>
              <a:t>lý</a:t>
            </a:r>
            <a:r>
              <a:rPr lang="en-US" sz="2000" b="1" spc="20" dirty="0">
                <a:solidFill>
                  <a:srgbClr val="9900CC"/>
                </a:solidFill>
                <a:effectLst/>
                <a:latin typeface="+mj-lt"/>
                <a:ea typeface="Times New Roman" panose="02020603050405020304" pitchFamily="18" charset="0"/>
              </a:rPr>
              <a:t> </a:t>
            </a:r>
            <a:r>
              <a:rPr lang="en-US" sz="2000" b="1" spc="20" dirty="0" err="1">
                <a:solidFill>
                  <a:srgbClr val="9900CC"/>
                </a:solidFill>
                <a:effectLst/>
                <a:latin typeface="+mj-lt"/>
                <a:ea typeface="Times New Roman" panose="02020603050405020304" pitchFamily="18" charset="0"/>
              </a:rPr>
              <a:t>luận</a:t>
            </a:r>
            <a:r>
              <a:rPr lang="en-US" sz="2000" spc="20" dirty="0">
                <a:solidFill>
                  <a:schemeClr val="accent1">
                    <a:lumMod val="50000"/>
                  </a:schemeClr>
                </a:solidFill>
                <a:effectLst/>
                <a:latin typeface="+mj-lt"/>
                <a:ea typeface="Times New Roman" panose="02020603050405020304" pitchFamily="18" charset="0"/>
              </a:rPr>
              <a:t>.</a:t>
            </a:r>
            <a:endParaRPr lang="en-US" sz="2000" dirty="0">
              <a:solidFill>
                <a:schemeClr val="accent1">
                  <a:lumMod val="50000"/>
                </a:schemeClr>
              </a:solidFill>
              <a:latin typeface="+mj-lt"/>
            </a:endParaRPr>
          </a:p>
        </p:txBody>
      </p:sp>
      <p:sp>
        <p:nvSpPr>
          <p:cNvPr id="28" name="Shape 514">
            <a:extLst>
              <a:ext uri="{FF2B5EF4-FFF2-40B4-BE49-F238E27FC236}">
                <a16:creationId xmlns:a16="http://schemas.microsoft.com/office/drawing/2014/main" id="{432F5F2A-7135-4EEF-BDD0-C6E5D5B07410}"/>
              </a:ext>
            </a:extLst>
          </p:cNvPr>
          <p:cNvSpPr/>
          <p:nvPr/>
        </p:nvSpPr>
        <p:spPr>
          <a:xfrm>
            <a:off x="2220298" y="3800197"/>
            <a:ext cx="344557" cy="344136"/>
          </a:xfrm>
          <a:custGeom>
            <a:avLst/>
            <a:gdLst/>
            <a:ahLst/>
            <a:cxnLst/>
            <a:rect l="0" t="0" r="0" b="0"/>
            <a:pathLst>
              <a:path w="16266" h="16267" extrusionOk="0">
                <a:moveTo>
                  <a:pt x="11503" y="5349"/>
                </a:moveTo>
                <a:lnTo>
                  <a:pt x="11650" y="5398"/>
                </a:lnTo>
                <a:lnTo>
                  <a:pt x="11796" y="5447"/>
                </a:lnTo>
                <a:lnTo>
                  <a:pt x="11919" y="5545"/>
                </a:lnTo>
                <a:lnTo>
                  <a:pt x="12065" y="5691"/>
                </a:lnTo>
                <a:lnTo>
                  <a:pt x="12163" y="5838"/>
                </a:lnTo>
                <a:lnTo>
                  <a:pt x="12212" y="6033"/>
                </a:lnTo>
                <a:lnTo>
                  <a:pt x="12236" y="6229"/>
                </a:lnTo>
                <a:lnTo>
                  <a:pt x="12236" y="6375"/>
                </a:lnTo>
                <a:lnTo>
                  <a:pt x="12187" y="6522"/>
                </a:lnTo>
                <a:lnTo>
                  <a:pt x="12138" y="6644"/>
                </a:lnTo>
                <a:lnTo>
                  <a:pt x="12041" y="6766"/>
                </a:lnTo>
                <a:lnTo>
                  <a:pt x="7938" y="10893"/>
                </a:lnTo>
                <a:lnTo>
                  <a:pt x="7816" y="11015"/>
                </a:lnTo>
                <a:lnTo>
                  <a:pt x="7645" y="11113"/>
                </a:lnTo>
                <a:lnTo>
                  <a:pt x="7474" y="11186"/>
                </a:lnTo>
                <a:lnTo>
                  <a:pt x="7303" y="11211"/>
                </a:lnTo>
                <a:lnTo>
                  <a:pt x="7083" y="11211"/>
                </a:lnTo>
                <a:lnTo>
                  <a:pt x="6912" y="11162"/>
                </a:lnTo>
                <a:lnTo>
                  <a:pt x="6765" y="11064"/>
                </a:lnTo>
                <a:lnTo>
                  <a:pt x="6619" y="10967"/>
                </a:lnTo>
                <a:lnTo>
                  <a:pt x="4567" y="8915"/>
                </a:lnTo>
                <a:lnTo>
                  <a:pt x="4470" y="8769"/>
                </a:lnTo>
                <a:lnTo>
                  <a:pt x="4372" y="8622"/>
                </a:lnTo>
                <a:lnTo>
                  <a:pt x="4323" y="8451"/>
                </a:lnTo>
                <a:lnTo>
                  <a:pt x="4323" y="8280"/>
                </a:lnTo>
                <a:lnTo>
                  <a:pt x="4323" y="8109"/>
                </a:lnTo>
                <a:lnTo>
                  <a:pt x="4372" y="7938"/>
                </a:lnTo>
                <a:lnTo>
                  <a:pt x="4470" y="7792"/>
                </a:lnTo>
                <a:lnTo>
                  <a:pt x="4567" y="7670"/>
                </a:lnTo>
                <a:lnTo>
                  <a:pt x="4714" y="7547"/>
                </a:lnTo>
                <a:lnTo>
                  <a:pt x="4860" y="7474"/>
                </a:lnTo>
                <a:lnTo>
                  <a:pt x="5031" y="7425"/>
                </a:lnTo>
                <a:lnTo>
                  <a:pt x="5202" y="7401"/>
                </a:lnTo>
                <a:lnTo>
                  <a:pt x="5373" y="7425"/>
                </a:lnTo>
                <a:lnTo>
                  <a:pt x="5520" y="7474"/>
                </a:lnTo>
                <a:lnTo>
                  <a:pt x="5691" y="7547"/>
                </a:lnTo>
                <a:lnTo>
                  <a:pt x="5813" y="7670"/>
                </a:lnTo>
                <a:lnTo>
                  <a:pt x="7181" y="9013"/>
                </a:lnTo>
                <a:lnTo>
                  <a:pt x="10673" y="5667"/>
                </a:lnTo>
                <a:lnTo>
                  <a:pt x="10820" y="5520"/>
                </a:lnTo>
                <a:lnTo>
                  <a:pt x="10991" y="5423"/>
                </a:lnTo>
                <a:lnTo>
                  <a:pt x="11161" y="5374"/>
                </a:lnTo>
                <a:lnTo>
                  <a:pt x="11357" y="5349"/>
                </a:lnTo>
                <a:close/>
                <a:moveTo>
                  <a:pt x="7718" y="1"/>
                </a:moveTo>
                <a:lnTo>
                  <a:pt x="7303" y="50"/>
                </a:lnTo>
                <a:lnTo>
                  <a:pt x="6887" y="98"/>
                </a:lnTo>
                <a:lnTo>
                  <a:pt x="6497" y="172"/>
                </a:lnTo>
                <a:lnTo>
                  <a:pt x="6106" y="245"/>
                </a:lnTo>
                <a:lnTo>
                  <a:pt x="5715" y="367"/>
                </a:lnTo>
                <a:lnTo>
                  <a:pt x="5349" y="489"/>
                </a:lnTo>
                <a:lnTo>
                  <a:pt x="4958" y="636"/>
                </a:lnTo>
                <a:lnTo>
                  <a:pt x="4616" y="807"/>
                </a:lnTo>
                <a:lnTo>
                  <a:pt x="4250" y="978"/>
                </a:lnTo>
                <a:lnTo>
                  <a:pt x="3908" y="1173"/>
                </a:lnTo>
                <a:lnTo>
                  <a:pt x="3590" y="1393"/>
                </a:lnTo>
                <a:lnTo>
                  <a:pt x="3273" y="1613"/>
                </a:lnTo>
                <a:lnTo>
                  <a:pt x="2955" y="1857"/>
                </a:lnTo>
                <a:lnTo>
                  <a:pt x="2662" y="2125"/>
                </a:lnTo>
                <a:lnTo>
                  <a:pt x="2394" y="2394"/>
                </a:lnTo>
                <a:lnTo>
                  <a:pt x="2125" y="2663"/>
                </a:lnTo>
                <a:lnTo>
                  <a:pt x="1856" y="2956"/>
                </a:lnTo>
                <a:lnTo>
                  <a:pt x="1612" y="3273"/>
                </a:lnTo>
                <a:lnTo>
                  <a:pt x="1392" y="3591"/>
                </a:lnTo>
                <a:lnTo>
                  <a:pt x="1172" y="3908"/>
                </a:lnTo>
                <a:lnTo>
                  <a:pt x="977" y="4250"/>
                </a:lnTo>
                <a:lnTo>
                  <a:pt x="806" y="4617"/>
                </a:lnTo>
                <a:lnTo>
                  <a:pt x="635" y="4959"/>
                </a:lnTo>
                <a:lnTo>
                  <a:pt x="489" y="5349"/>
                </a:lnTo>
                <a:lnTo>
                  <a:pt x="366" y="5716"/>
                </a:lnTo>
                <a:lnTo>
                  <a:pt x="244" y="6106"/>
                </a:lnTo>
                <a:lnTo>
                  <a:pt x="171" y="6497"/>
                </a:lnTo>
                <a:lnTo>
                  <a:pt x="98" y="6888"/>
                </a:lnTo>
                <a:lnTo>
                  <a:pt x="49" y="7303"/>
                </a:lnTo>
                <a:lnTo>
                  <a:pt x="0" y="7718"/>
                </a:lnTo>
                <a:lnTo>
                  <a:pt x="0" y="8134"/>
                </a:lnTo>
                <a:lnTo>
                  <a:pt x="0" y="8549"/>
                </a:lnTo>
                <a:lnTo>
                  <a:pt x="49" y="8964"/>
                </a:lnTo>
                <a:lnTo>
                  <a:pt x="98" y="9379"/>
                </a:lnTo>
                <a:lnTo>
                  <a:pt x="171" y="9770"/>
                </a:lnTo>
                <a:lnTo>
                  <a:pt x="244" y="10161"/>
                </a:lnTo>
                <a:lnTo>
                  <a:pt x="366" y="10551"/>
                </a:lnTo>
                <a:lnTo>
                  <a:pt x="489" y="10918"/>
                </a:lnTo>
                <a:lnTo>
                  <a:pt x="635" y="11309"/>
                </a:lnTo>
                <a:lnTo>
                  <a:pt x="806" y="11650"/>
                </a:lnTo>
                <a:lnTo>
                  <a:pt x="977" y="12017"/>
                </a:lnTo>
                <a:lnTo>
                  <a:pt x="1172" y="12359"/>
                </a:lnTo>
                <a:lnTo>
                  <a:pt x="1392" y="12676"/>
                </a:lnTo>
                <a:lnTo>
                  <a:pt x="1612" y="12994"/>
                </a:lnTo>
                <a:lnTo>
                  <a:pt x="1856" y="13311"/>
                </a:lnTo>
                <a:lnTo>
                  <a:pt x="2125" y="13604"/>
                </a:lnTo>
                <a:lnTo>
                  <a:pt x="2394" y="13873"/>
                </a:lnTo>
                <a:lnTo>
                  <a:pt x="2662" y="14142"/>
                </a:lnTo>
                <a:lnTo>
                  <a:pt x="2955" y="14410"/>
                </a:lnTo>
                <a:lnTo>
                  <a:pt x="3273" y="14655"/>
                </a:lnTo>
                <a:lnTo>
                  <a:pt x="3590" y="14874"/>
                </a:lnTo>
                <a:lnTo>
                  <a:pt x="3908" y="15094"/>
                </a:lnTo>
                <a:lnTo>
                  <a:pt x="4250" y="15290"/>
                </a:lnTo>
                <a:lnTo>
                  <a:pt x="4616" y="15460"/>
                </a:lnTo>
                <a:lnTo>
                  <a:pt x="4958" y="15631"/>
                </a:lnTo>
                <a:lnTo>
                  <a:pt x="5349" y="15778"/>
                </a:lnTo>
                <a:lnTo>
                  <a:pt x="5715" y="15900"/>
                </a:lnTo>
                <a:lnTo>
                  <a:pt x="6106" y="16022"/>
                </a:lnTo>
                <a:lnTo>
                  <a:pt x="6497" y="16095"/>
                </a:lnTo>
                <a:lnTo>
                  <a:pt x="6887" y="16169"/>
                </a:lnTo>
                <a:lnTo>
                  <a:pt x="7303" y="16218"/>
                </a:lnTo>
                <a:lnTo>
                  <a:pt x="7718" y="16266"/>
                </a:lnTo>
                <a:lnTo>
                  <a:pt x="8548" y="16266"/>
                </a:lnTo>
                <a:lnTo>
                  <a:pt x="8963" y="16218"/>
                </a:lnTo>
                <a:lnTo>
                  <a:pt x="9379" y="16169"/>
                </a:lnTo>
                <a:lnTo>
                  <a:pt x="9769" y="16095"/>
                </a:lnTo>
                <a:lnTo>
                  <a:pt x="10160" y="16022"/>
                </a:lnTo>
                <a:lnTo>
                  <a:pt x="10551" y="15900"/>
                </a:lnTo>
                <a:lnTo>
                  <a:pt x="10942" y="15778"/>
                </a:lnTo>
                <a:lnTo>
                  <a:pt x="11308" y="15631"/>
                </a:lnTo>
                <a:lnTo>
                  <a:pt x="11650" y="15460"/>
                </a:lnTo>
                <a:lnTo>
                  <a:pt x="12016" y="15290"/>
                </a:lnTo>
                <a:lnTo>
                  <a:pt x="12358" y="15094"/>
                </a:lnTo>
                <a:lnTo>
                  <a:pt x="12676" y="14874"/>
                </a:lnTo>
                <a:lnTo>
                  <a:pt x="12993" y="14655"/>
                </a:lnTo>
                <a:lnTo>
                  <a:pt x="13311" y="14410"/>
                </a:lnTo>
                <a:lnTo>
                  <a:pt x="13604" y="14142"/>
                </a:lnTo>
                <a:lnTo>
                  <a:pt x="13872" y="13873"/>
                </a:lnTo>
                <a:lnTo>
                  <a:pt x="14166" y="13604"/>
                </a:lnTo>
                <a:lnTo>
                  <a:pt x="14410" y="13311"/>
                </a:lnTo>
                <a:lnTo>
                  <a:pt x="14654" y="12994"/>
                </a:lnTo>
                <a:lnTo>
                  <a:pt x="14874" y="12676"/>
                </a:lnTo>
                <a:lnTo>
                  <a:pt x="15094" y="12359"/>
                </a:lnTo>
                <a:lnTo>
                  <a:pt x="15289" y="12017"/>
                </a:lnTo>
                <a:lnTo>
                  <a:pt x="15460" y="11650"/>
                </a:lnTo>
                <a:lnTo>
                  <a:pt x="15631" y="11309"/>
                </a:lnTo>
                <a:lnTo>
                  <a:pt x="15777" y="10918"/>
                </a:lnTo>
                <a:lnTo>
                  <a:pt x="15900" y="10551"/>
                </a:lnTo>
                <a:lnTo>
                  <a:pt x="16022" y="10161"/>
                </a:lnTo>
                <a:lnTo>
                  <a:pt x="16095" y="9770"/>
                </a:lnTo>
                <a:lnTo>
                  <a:pt x="16168" y="9379"/>
                </a:lnTo>
                <a:lnTo>
                  <a:pt x="16217" y="8964"/>
                </a:lnTo>
                <a:lnTo>
                  <a:pt x="16266" y="8549"/>
                </a:lnTo>
                <a:lnTo>
                  <a:pt x="16266" y="8134"/>
                </a:lnTo>
                <a:lnTo>
                  <a:pt x="16266" y="7718"/>
                </a:lnTo>
                <a:lnTo>
                  <a:pt x="16217" y="7303"/>
                </a:lnTo>
                <a:lnTo>
                  <a:pt x="16168" y="6888"/>
                </a:lnTo>
                <a:lnTo>
                  <a:pt x="16095" y="6497"/>
                </a:lnTo>
                <a:lnTo>
                  <a:pt x="16022" y="6106"/>
                </a:lnTo>
                <a:lnTo>
                  <a:pt x="15900" y="5716"/>
                </a:lnTo>
                <a:lnTo>
                  <a:pt x="15777" y="5349"/>
                </a:lnTo>
                <a:lnTo>
                  <a:pt x="15631" y="4959"/>
                </a:lnTo>
                <a:lnTo>
                  <a:pt x="15460" y="4617"/>
                </a:lnTo>
                <a:lnTo>
                  <a:pt x="15289" y="4250"/>
                </a:lnTo>
                <a:lnTo>
                  <a:pt x="15094" y="3908"/>
                </a:lnTo>
                <a:lnTo>
                  <a:pt x="14874" y="3591"/>
                </a:lnTo>
                <a:lnTo>
                  <a:pt x="14654" y="3273"/>
                </a:lnTo>
                <a:lnTo>
                  <a:pt x="14410" y="2956"/>
                </a:lnTo>
                <a:lnTo>
                  <a:pt x="14166" y="2663"/>
                </a:lnTo>
                <a:lnTo>
                  <a:pt x="13872" y="2394"/>
                </a:lnTo>
                <a:lnTo>
                  <a:pt x="13604" y="2125"/>
                </a:lnTo>
                <a:lnTo>
                  <a:pt x="13311" y="1857"/>
                </a:lnTo>
                <a:lnTo>
                  <a:pt x="12993" y="1613"/>
                </a:lnTo>
                <a:lnTo>
                  <a:pt x="12676" y="1393"/>
                </a:lnTo>
                <a:lnTo>
                  <a:pt x="12358" y="1173"/>
                </a:lnTo>
                <a:lnTo>
                  <a:pt x="12016" y="978"/>
                </a:lnTo>
                <a:lnTo>
                  <a:pt x="11650" y="807"/>
                </a:lnTo>
                <a:lnTo>
                  <a:pt x="11308" y="636"/>
                </a:lnTo>
                <a:lnTo>
                  <a:pt x="10942" y="489"/>
                </a:lnTo>
                <a:lnTo>
                  <a:pt x="10551" y="367"/>
                </a:lnTo>
                <a:lnTo>
                  <a:pt x="10160" y="245"/>
                </a:lnTo>
                <a:lnTo>
                  <a:pt x="9769" y="172"/>
                </a:lnTo>
                <a:lnTo>
                  <a:pt x="9379" y="98"/>
                </a:lnTo>
                <a:lnTo>
                  <a:pt x="8963" y="50"/>
                </a:lnTo>
                <a:lnTo>
                  <a:pt x="8548" y="1"/>
                </a:lnTo>
                <a:close/>
              </a:path>
            </a:pathLst>
          </a:custGeom>
          <a:solidFill>
            <a:schemeClr val="bg2"/>
          </a:solidFill>
          <a:ln>
            <a:noFill/>
          </a:ln>
        </p:spPr>
        <p:txBody>
          <a:bodyPr lIns="91425" tIns="91425" rIns="91425" bIns="91425" anchor="ctr" anchorCtr="0">
            <a:noAutofit/>
          </a:bodyPr>
          <a:lstStyle/>
          <a:p>
            <a:pPr lvl="0">
              <a:spcBef>
                <a:spcPts val="0"/>
              </a:spcBef>
              <a:buNone/>
            </a:pPr>
            <a:endParaRPr/>
          </a:p>
        </p:txBody>
      </p:sp>
      <p:sp>
        <p:nvSpPr>
          <p:cNvPr id="30" name="Shape 514">
            <a:extLst>
              <a:ext uri="{FF2B5EF4-FFF2-40B4-BE49-F238E27FC236}">
                <a16:creationId xmlns:a16="http://schemas.microsoft.com/office/drawing/2014/main" id="{6748FD2C-D1B3-4AC8-9082-CC1111ECB4B4}"/>
              </a:ext>
            </a:extLst>
          </p:cNvPr>
          <p:cNvSpPr/>
          <p:nvPr/>
        </p:nvSpPr>
        <p:spPr>
          <a:xfrm>
            <a:off x="2989995" y="4894958"/>
            <a:ext cx="344557" cy="415215"/>
          </a:xfrm>
          <a:custGeom>
            <a:avLst/>
            <a:gdLst/>
            <a:ahLst/>
            <a:cxnLst/>
            <a:rect l="0" t="0" r="0" b="0"/>
            <a:pathLst>
              <a:path w="16266" h="16267" extrusionOk="0">
                <a:moveTo>
                  <a:pt x="11503" y="5349"/>
                </a:moveTo>
                <a:lnTo>
                  <a:pt x="11650" y="5398"/>
                </a:lnTo>
                <a:lnTo>
                  <a:pt x="11796" y="5447"/>
                </a:lnTo>
                <a:lnTo>
                  <a:pt x="11919" y="5545"/>
                </a:lnTo>
                <a:lnTo>
                  <a:pt x="12065" y="5691"/>
                </a:lnTo>
                <a:lnTo>
                  <a:pt x="12163" y="5838"/>
                </a:lnTo>
                <a:lnTo>
                  <a:pt x="12212" y="6033"/>
                </a:lnTo>
                <a:lnTo>
                  <a:pt x="12236" y="6229"/>
                </a:lnTo>
                <a:lnTo>
                  <a:pt x="12236" y="6375"/>
                </a:lnTo>
                <a:lnTo>
                  <a:pt x="12187" y="6522"/>
                </a:lnTo>
                <a:lnTo>
                  <a:pt x="12138" y="6644"/>
                </a:lnTo>
                <a:lnTo>
                  <a:pt x="12041" y="6766"/>
                </a:lnTo>
                <a:lnTo>
                  <a:pt x="7938" y="10893"/>
                </a:lnTo>
                <a:lnTo>
                  <a:pt x="7816" y="11015"/>
                </a:lnTo>
                <a:lnTo>
                  <a:pt x="7645" y="11113"/>
                </a:lnTo>
                <a:lnTo>
                  <a:pt x="7474" y="11186"/>
                </a:lnTo>
                <a:lnTo>
                  <a:pt x="7303" y="11211"/>
                </a:lnTo>
                <a:lnTo>
                  <a:pt x="7083" y="11211"/>
                </a:lnTo>
                <a:lnTo>
                  <a:pt x="6912" y="11162"/>
                </a:lnTo>
                <a:lnTo>
                  <a:pt x="6765" y="11064"/>
                </a:lnTo>
                <a:lnTo>
                  <a:pt x="6619" y="10967"/>
                </a:lnTo>
                <a:lnTo>
                  <a:pt x="4567" y="8915"/>
                </a:lnTo>
                <a:lnTo>
                  <a:pt x="4470" y="8769"/>
                </a:lnTo>
                <a:lnTo>
                  <a:pt x="4372" y="8622"/>
                </a:lnTo>
                <a:lnTo>
                  <a:pt x="4323" y="8451"/>
                </a:lnTo>
                <a:lnTo>
                  <a:pt x="4323" y="8280"/>
                </a:lnTo>
                <a:lnTo>
                  <a:pt x="4323" y="8109"/>
                </a:lnTo>
                <a:lnTo>
                  <a:pt x="4372" y="7938"/>
                </a:lnTo>
                <a:lnTo>
                  <a:pt x="4470" y="7792"/>
                </a:lnTo>
                <a:lnTo>
                  <a:pt x="4567" y="7670"/>
                </a:lnTo>
                <a:lnTo>
                  <a:pt x="4714" y="7547"/>
                </a:lnTo>
                <a:lnTo>
                  <a:pt x="4860" y="7474"/>
                </a:lnTo>
                <a:lnTo>
                  <a:pt x="5031" y="7425"/>
                </a:lnTo>
                <a:lnTo>
                  <a:pt x="5202" y="7401"/>
                </a:lnTo>
                <a:lnTo>
                  <a:pt x="5373" y="7425"/>
                </a:lnTo>
                <a:lnTo>
                  <a:pt x="5520" y="7474"/>
                </a:lnTo>
                <a:lnTo>
                  <a:pt x="5691" y="7547"/>
                </a:lnTo>
                <a:lnTo>
                  <a:pt x="5813" y="7670"/>
                </a:lnTo>
                <a:lnTo>
                  <a:pt x="7181" y="9013"/>
                </a:lnTo>
                <a:lnTo>
                  <a:pt x="10673" y="5667"/>
                </a:lnTo>
                <a:lnTo>
                  <a:pt x="10820" y="5520"/>
                </a:lnTo>
                <a:lnTo>
                  <a:pt x="10991" y="5423"/>
                </a:lnTo>
                <a:lnTo>
                  <a:pt x="11161" y="5374"/>
                </a:lnTo>
                <a:lnTo>
                  <a:pt x="11357" y="5349"/>
                </a:lnTo>
                <a:close/>
                <a:moveTo>
                  <a:pt x="7718" y="1"/>
                </a:moveTo>
                <a:lnTo>
                  <a:pt x="7303" y="50"/>
                </a:lnTo>
                <a:lnTo>
                  <a:pt x="6887" y="98"/>
                </a:lnTo>
                <a:lnTo>
                  <a:pt x="6497" y="172"/>
                </a:lnTo>
                <a:lnTo>
                  <a:pt x="6106" y="245"/>
                </a:lnTo>
                <a:lnTo>
                  <a:pt x="5715" y="367"/>
                </a:lnTo>
                <a:lnTo>
                  <a:pt x="5349" y="489"/>
                </a:lnTo>
                <a:lnTo>
                  <a:pt x="4958" y="636"/>
                </a:lnTo>
                <a:lnTo>
                  <a:pt x="4616" y="807"/>
                </a:lnTo>
                <a:lnTo>
                  <a:pt x="4250" y="978"/>
                </a:lnTo>
                <a:lnTo>
                  <a:pt x="3908" y="1173"/>
                </a:lnTo>
                <a:lnTo>
                  <a:pt x="3590" y="1393"/>
                </a:lnTo>
                <a:lnTo>
                  <a:pt x="3273" y="1613"/>
                </a:lnTo>
                <a:lnTo>
                  <a:pt x="2955" y="1857"/>
                </a:lnTo>
                <a:lnTo>
                  <a:pt x="2662" y="2125"/>
                </a:lnTo>
                <a:lnTo>
                  <a:pt x="2394" y="2394"/>
                </a:lnTo>
                <a:lnTo>
                  <a:pt x="2125" y="2663"/>
                </a:lnTo>
                <a:lnTo>
                  <a:pt x="1856" y="2956"/>
                </a:lnTo>
                <a:lnTo>
                  <a:pt x="1612" y="3273"/>
                </a:lnTo>
                <a:lnTo>
                  <a:pt x="1392" y="3591"/>
                </a:lnTo>
                <a:lnTo>
                  <a:pt x="1172" y="3908"/>
                </a:lnTo>
                <a:lnTo>
                  <a:pt x="977" y="4250"/>
                </a:lnTo>
                <a:lnTo>
                  <a:pt x="806" y="4617"/>
                </a:lnTo>
                <a:lnTo>
                  <a:pt x="635" y="4959"/>
                </a:lnTo>
                <a:lnTo>
                  <a:pt x="489" y="5349"/>
                </a:lnTo>
                <a:lnTo>
                  <a:pt x="366" y="5716"/>
                </a:lnTo>
                <a:lnTo>
                  <a:pt x="244" y="6106"/>
                </a:lnTo>
                <a:lnTo>
                  <a:pt x="171" y="6497"/>
                </a:lnTo>
                <a:lnTo>
                  <a:pt x="98" y="6888"/>
                </a:lnTo>
                <a:lnTo>
                  <a:pt x="49" y="7303"/>
                </a:lnTo>
                <a:lnTo>
                  <a:pt x="0" y="7718"/>
                </a:lnTo>
                <a:lnTo>
                  <a:pt x="0" y="8134"/>
                </a:lnTo>
                <a:lnTo>
                  <a:pt x="0" y="8549"/>
                </a:lnTo>
                <a:lnTo>
                  <a:pt x="49" y="8964"/>
                </a:lnTo>
                <a:lnTo>
                  <a:pt x="98" y="9379"/>
                </a:lnTo>
                <a:lnTo>
                  <a:pt x="171" y="9770"/>
                </a:lnTo>
                <a:lnTo>
                  <a:pt x="244" y="10161"/>
                </a:lnTo>
                <a:lnTo>
                  <a:pt x="366" y="10551"/>
                </a:lnTo>
                <a:lnTo>
                  <a:pt x="489" y="10918"/>
                </a:lnTo>
                <a:lnTo>
                  <a:pt x="635" y="11309"/>
                </a:lnTo>
                <a:lnTo>
                  <a:pt x="806" y="11650"/>
                </a:lnTo>
                <a:lnTo>
                  <a:pt x="977" y="12017"/>
                </a:lnTo>
                <a:lnTo>
                  <a:pt x="1172" y="12359"/>
                </a:lnTo>
                <a:lnTo>
                  <a:pt x="1392" y="12676"/>
                </a:lnTo>
                <a:lnTo>
                  <a:pt x="1612" y="12994"/>
                </a:lnTo>
                <a:lnTo>
                  <a:pt x="1856" y="13311"/>
                </a:lnTo>
                <a:lnTo>
                  <a:pt x="2125" y="13604"/>
                </a:lnTo>
                <a:lnTo>
                  <a:pt x="2394" y="13873"/>
                </a:lnTo>
                <a:lnTo>
                  <a:pt x="2662" y="14142"/>
                </a:lnTo>
                <a:lnTo>
                  <a:pt x="2955" y="14410"/>
                </a:lnTo>
                <a:lnTo>
                  <a:pt x="3273" y="14655"/>
                </a:lnTo>
                <a:lnTo>
                  <a:pt x="3590" y="14874"/>
                </a:lnTo>
                <a:lnTo>
                  <a:pt x="3908" y="15094"/>
                </a:lnTo>
                <a:lnTo>
                  <a:pt x="4250" y="15290"/>
                </a:lnTo>
                <a:lnTo>
                  <a:pt x="4616" y="15460"/>
                </a:lnTo>
                <a:lnTo>
                  <a:pt x="4958" y="15631"/>
                </a:lnTo>
                <a:lnTo>
                  <a:pt x="5349" y="15778"/>
                </a:lnTo>
                <a:lnTo>
                  <a:pt x="5715" y="15900"/>
                </a:lnTo>
                <a:lnTo>
                  <a:pt x="6106" y="16022"/>
                </a:lnTo>
                <a:lnTo>
                  <a:pt x="6497" y="16095"/>
                </a:lnTo>
                <a:lnTo>
                  <a:pt x="6887" y="16169"/>
                </a:lnTo>
                <a:lnTo>
                  <a:pt x="7303" y="16218"/>
                </a:lnTo>
                <a:lnTo>
                  <a:pt x="7718" y="16266"/>
                </a:lnTo>
                <a:lnTo>
                  <a:pt x="8548" y="16266"/>
                </a:lnTo>
                <a:lnTo>
                  <a:pt x="8963" y="16218"/>
                </a:lnTo>
                <a:lnTo>
                  <a:pt x="9379" y="16169"/>
                </a:lnTo>
                <a:lnTo>
                  <a:pt x="9769" y="16095"/>
                </a:lnTo>
                <a:lnTo>
                  <a:pt x="10160" y="16022"/>
                </a:lnTo>
                <a:lnTo>
                  <a:pt x="10551" y="15900"/>
                </a:lnTo>
                <a:lnTo>
                  <a:pt x="10942" y="15778"/>
                </a:lnTo>
                <a:lnTo>
                  <a:pt x="11308" y="15631"/>
                </a:lnTo>
                <a:lnTo>
                  <a:pt x="11650" y="15460"/>
                </a:lnTo>
                <a:lnTo>
                  <a:pt x="12016" y="15290"/>
                </a:lnTo>
                <a:lnTo>
                  <a:pt x="12358" y="15094"/>
                </a:lnTo>
                <a:lnTo>
                  <a:pt x="12676" y="14874"/>
                </a:lnTo>
                <a:lnTo>
                  <a:pt x="12993" y="14655"/>
                </a:lnTo>
                <a:lnTo>
                  <a:pt x="13311" y="14410"/>
                </a:lnTo>
                <a:lnTo>
                  <a:pt x="13604" y="14142"/>
                </a:lnTo>
                <a:lnTo>
                  <a:pt x="13872" y="13873"/>
                </a:lnTo>
                <a:lnTo>
                  <a:pt x="14166" y="13604"/>
                </a:lnTo>
                <a:lnTo>
                  <a:pt x="14410" y="13311"/>
                </a:lnTo>
                <a:lnTo>
                  <a:pt x="14654" y="12994"/>
                </a:lnTo>
                <a:lnTo>
                  <a:pt x="14874" y="12676"/>
                </a:lnTo>
                <a:lnTo>
                  <a:pt x="15094" y="12359"/>
                </a:lnTo>
                <a:lnTo>
                  <a:pt x="15289" y="12017"/>
                </a:lnTo>
                <a:lnTo>
                  <a:pt x="15460" y="11650"/>
                </a:lnTo>
                <a:lnTo>
                  <a:pt x="15631" y="11309"/>
                </a:lnTo>
                <a:lnTo>
                  <a:pt x="15777" y="10918"/>
                </a:lnTo>
                <a:lnTo>
                  <a:pt x="15900" y="10551"/>
                </a:lnTo>
                <a:lnTo>
                  <a:pt x="16022" y="10161"/>
                </a:lnTo>
                <a:lnTo>
                  <a:pt x="16095" y="9770"/>
                </a:lnTo>
                <a:lnTo>
                  <a:pt x="16168" y="9379"/>
                </a:lnTo>
                <a:lnTo>
                  <a:pt x="16217" y="8964"/>
                </a:lnTo>
                <a:lnTo>
                  <a:pt x="16266" y="8549"/>
                </a:lnTo>
                <a:lnTo>
                  <a:pt x="16266" y="8134"/>
                </a:lnTo>
                <a:lnTo>
                  <a:pt x="16266" y="7718"/>
                </a:lnTo>
                <a:lnTo>
                  <a:pt x="16217" y="7303"/>
                </a:lnTo>
                <a:lnTo>
                  <a:pt x="16168" y="6888"/>
                </a:lnTo>
                <a:lnTo>
                  <a:pt x="16095" y="6497"/>
                </a:lnTo>
                <a:lnTo>
                  <a:pt x="16022" y="6106"/>
                </a:lnTo>
                <a:lnTo>
                  <a:pt x="15900" y="5716"/>
                </a:lnTo>
                <a:lnTo>
                  <a:pt x="15777" y="5349"/>
                </a:lnTo>
                <a:lnTo>
                  <a:pt x="15631" y="4959"/>
                </a:lnTo>
                <a:lnTo>
                  <a:pt x="15460" y="4617"/>
                </a:lnTo>
                <a:lnTo>
                  <a:pt x="15289" y="4250"/>
                </a:lnTo>
                <a:lnTo>
                  <a:pt x="15094" y="3908"/>
                </a:lnTo>
                <a:lnTo>
                  <a:pt x="14874" y="3591"/>
                </a:lnTo>
                <a:lnTo>
                  <a:pt x="14654" y="3273"/>
                </a:lnTo>
                <a:lnTo>
                  <a:pt x="14410" y="2956"/>
                </a:lnTo>
                <a:lnTo>
                  <a:pt x="14166" y="2663"/>
                </a:lnTo>
                <a:lnTo>
                  <a:pt x="13872" y="2394"/>
                </a:lnTo>
                <a:lnTo>
                  <a:pt x="13604" y="2125"/>
                </a:lnTo>
                <a:lnTo>
                  <a:pt x="13311" y="1857"/>
                </a:lnTo>
                <a:lnTo>
                  <a:pt x="12993" y="1613"/>
                </a:lnTo>
                <a:lnTo>
                  <a:pt x="12676" y="1393"/>
                </a:lnTo>
                <a:lnTo>
                  <a:pt x="12358" y="1173"/>
                </a:lnTo>
                <a:lnTo>
                  <a:pt x="12016" y="978"/>
                </a:lnTo>
                <a:lnTo>
                  <a:pt x="11650" y="807"/>
                </a:lnTo>
                <a:lnTo>
                  <a:pt x="11308" y="636"/>
                </a:lnTo>
                <a:lnTo>
                  <a:pt x="10942" y="489"/>
                </a:lnTo>
                <a:lnTo>
                  <a:pt x="10551" y="367"/>
                </a:lnTo>
                <a:lnTo>
                  <a:pt x="10160" y="245"/>
                </a:lnTo>
                <a:lnTo>
                  <a:pt x="9769" y="172"/>
                </a:lnTo>
                <a:lnTo>
                  <a:pt x="9379" y="98"/>
                </a:lnTo>
                <a:lnTo>
                  <a:pt x="8963" y="50"/>
                </a:lnTo>
                <a:lnTo>
                  <a:pt x="8548" y="1"/>
                </a:lnTo>
                <a:close/>
              </a:path>
            </a:pathLst>
          </a:custGeom>
          <a:solidFill>
            <a:schemeClr val="bg2"/>
          </a:solidFill>
          <a:ln>
            <a:noFill/>
          </a:ln>
        </p:spPr>
        <p:txBody>
          <a:bodyPr lIns="91425" tIns="91425" rIns="91425" bIns="91425" anchor="ctr" anchorCtr="0">
            <a:noAutofit/>
          </a:bodyPr>
          <a:lstStyle/>
          <a:p>
            <a:pPr lvl="0">
              <a:spcBef>
                <a:spcPts val="0"/>
              </a:spcBef>
              <a:buNone/>
            </a:pPr>
            <a:endParaRPr/>
          </a:p>
        </p:txBody>
      </p:sp>
      <p:pic>
        <p:nvPicPr>
          <p:cNvPr id="5" name="Picture 4">
            <a:extLst>
              <a:ext uri="{FF2B5EF4-FFF2-40B4-BE49-F238E27FC236}">
                <a16:creationId xmlns:a16="http://schemas.microsoft.com/office/drawing/2014/main" id="{74A72EB3-0277-44CD-BB35-0ABBD7DF4360}"/>
              </a:ext>
            </a:extLst>
          </p:cNvPr>
          <p:cNvPicPr>
            <a:picLocks noChangeAspect="1"/>
          </p:cNvPicPr>
          <p:nvPr/>
        </p:nvPicPr>
        <p:blipFill>
          <a:blip r:embed="rId3"/>
          <a:stretch>
            <a:fillRect/>
          </a:stretch>
        </p:blipFill>
        <p:spPr>
          <a:xfrm>
            <a:off x="3622087" y="6076997"/>
            <a:ext cx="347502" cy="317019"/>
          </a:xfrm>
          <a:prstGeom prst="rect">
            <a:avLst/>
          </a:prstGeom>
        </p:spPr>
      </p:pic>
      <p:sp>
        <p:nvSpPr>
          <p:cNvPr id="33" name="Cloud Callout 4">
            <a:extLst>
              <a:ext uri="{FF2B5EF4-FFF2-40B4-BE49-F238E27FC236}">
                <a16:creationId xmlns:a16="http://schemas.microsoft.com/office/drawing/2014/main" id="{BBE03C18-ABB4-4EF8-85FF-53E336C8C77F}"/>
              </a:ext>
            </a:extLst>
          </p:cNvPr>
          <p:cNvSpPr/>
          <p:nvPr/>
        </p:nvSpPr>
        <p:spPr>
          <a:xfrm>
            <a:off x="74068" y="1615283"/>
            <a:ext cx="8260703" cy="1488333"/>
          </a:xfrm>
          <a:prstGeom prst="cloudCallout">
            <a:avLst/>
          </a:prstGeom>
          <a:solidFill>
            <a:schemeClr val="accent6">
              <a:lumMod val="20000"/>
              <a:lumOff val="80000"/>
            </a:schemeClr>
          </a:solidFill>
          <a:ln>
            <a:solidFill>
              <a:schemeClr val="accent6">
                <a:lumMod val="75000"/>
              </a:schemeClr>
            </a:solidFill>
          </a:ln>
        </p:spPr>
        <p:style>
          <a:lnRef idx="2">
            <a:schemeClr val="accent2"/>
          </a:lnRef>
          <a:fillRef idx="1">
            <a:schemeClr val="lt1"/>
          </a:fillRef>
          <a:effectRef idx="0">
            <a:schemeClr val="accent2"/>
          </a:effectRef>
          <a:fontRef idx="minor">
            <a:schemeClr val="dk1"/>
          </a:fontRef>
        </p:style>
        <p:txBody>
          <a:bodyPr rtlCol="0" anchor="ctr"/>
          <a:lstStyle/>
          <a:p>
            <a:pPr algn="ctr"/>
            <a:r>
              <a:rPr lang="en-US" sz="2000" dirty="0" err="1">
                <a:solidFill>
                  <a:schemeClr val="accent6">
                    <a:lumMod val="50000"/>
                  </a:schemeClr>
                </a:solidFill>
                <a:latin typeface="+mj-lt"/>
              </a:rPr>
              <a:t>Có</a:t>
            </a:r>
            <a:r>
              <a:rPr lang="en-US" sz="2000" dirty="0">
                <a:solidFill>
                  <a:schemeClr val="accent6">
                    <a:lumMod val="50000"/>
                  </a:schemeClr>
                </a:solidFill>
                <a:latin typeface="+mj-lt"/>
              </a:rPr>
              <a:t> </a:t>
            </a:r>
            <a:r>
              <a:rPr lang="en-US" sz="2000" dirty="0" err="1">
                <a:solidFill>
                  <a:schemeClr val="accent6">
                    <a:lumMod val="50000"/>
                  </a:schemeClr>
                </a:solidFill>
                <a:latin typeface="+mj-lt"/>
              </a:rPr>
              <a:t>phải</a:t>
            </a:r>
            <a:r>
              <a:rPr lang="en-US" sz="2000" dirty="0">
                <a:solidFill>
                  <a:schemeClr val="accent6">
                    <a:lumMod val="50000"/>
                  </a:schemeClr>
                </a:solidFill>
                <a:latin typeface="+mj-lt"/>
              </a:rPr>
              <a:t> </a:t>
            </a:r>
            <a:r>
              <a:rPr lang="en-US" sz="2000" dirty="0" err="1">
                <a:solidFill>
                  <a:schemeClr val="accent6">
                    <a:lumMod val="50000"/>
                  </a:schemeClr>
                </a:solidFill>
                <a:latin typeface="+mj-lt"/>
              </a:rPr>
              <a:t>mọi</a:t>
            </a:r>
            <a:r>
              <a:rPr lang="en-US" sz="2000" dirty="0">
                <a:solidFill>
                  <a:schemeClr val="accent6">
                    <a:lumMod val="50000"/>
                  </a:schemeClr>
                </a:solidFill>
                <a:latin typeface="+mj-lt"/>
              </a:rPr>
              <a:t> tri </a:t>
            </a:r>
            <a:r>
              <a:rPr lang="en-US" sz="2000" dirty="0" err="1">
                <a:solidFill>
                  <a:schemeClr val="accent6">
                    <a:lumMod val="50000"/>
                  </a:schemeClr>
                </a:solidFill>
                <a:latin typeface="+mj-lt"/>
              </a:rPr>
              <a:t>thức</a:t>
            </a:r>
            <a:r>
              <a:rPr lang="en-US" sz="2000" dirty="0">
                <a:solidFill>
                  <a:schemeClr val="accent6">
                    <a:lumMod val="50000"/>
                  </a:schemeClr>
                </a:solidFill>
                <a:latin typeface="+mj-lt"/>
              </a:rPr>
              <a:t> </a:t>
            </a:r>
            <a:r>
              <a:rPr lang="en-US" sz="2000" dirty="0" err="1">
                <a:solidFill>
                  <a:schemeClr val="accent6">
                    <a:lumMod val="50000"/>
                  </a:schemeClr>
                </a:solidFill>
                <a:latin typeface="+mj-lt"/>
              </a:rPr>
              <a:t>mà</a:t>
            </a:r>
            <a:r>
              <a:rPr lang="en-US" sz="2000" dirty="0">
                <a:solidFill>
                  <a:schemeClr val="accent6">
                    <a:lumMod val="50000"/>
                  </a:schemeClr>
                </a:solidFill>
                <a:latin typeface="+mj-lt"/>
              </a:rPr>
              <a:t> con </a:t>
            </a:r>
            <a:r>
              <a:rPr lang="en-US" sz="2000" dirty="0" err="1">
                <a:solidFill>
                  <a:schemeClr val="accent6">
                    <a:lumMod val="50000"/>
                  </a:schemeClr>
                </a:solidFill>
                <a:latin typeface="+mj-lt"/>
              </a:rPr>
              <a:t>người</a:t>
            </a:r>
            <a:r>
              <a:rPr lang="en-US" sz="2000" dirty="0">
                <a:solidFill>
                  <a:schemeClr val="accent6">
                    <a:lumMod val="50000"/>
                  </a:schemeClr>
                </a:solidFill>
                <a:latin typeface="+mj-lt"/>
              </a:rPr>
              <a:t> </a:t>
            </a:r>
            <a:r>
              <a:rPr lang="en-US" sz="2000" dirty="0" err="1">
                <a:solidFill>
                  <a:schemeClr val="accent6">
                    <a:lumMod val="50000"/>
                  </a:schemeClr>
                </a:solidFill>
                <a:latin typeface="+mj-lt"/>
              </a:rPr>
              <a:t>có</a:t>
            </a:r>
            <a:r>
              <a:rPr lang="en-US" sz="2000" dirty="0">
                <a:solidFill>
                  <a:schemeClr val="accent6">
                    <a:lumMod val="50000"/>
                  </a:schemeClr>
                </a:solidFill>
                <a:latin typeface="+mj-lt"/>
              </a:rPr>
              <a:t> </a:t>
            </a:r>
            <a:r>
              <a:rPr lang="en-US" sz="2000" dirty="0" err="1">
                <a:solidFill>
                  <a:schemeClr val="accent6">
                    <a:lumMod val="50000"/>
                  </a:schemeClr>
                </a:solidFill>
                <a:latin typeface="+mj-lt"/>
              </a:rPr>
              <a:t>được</a:t>
            </a:r>
            <a:r>
              <a:rPr lang="en-US" sz="2000" dirty="0">
                <a:solidFill>
                  <a:schemeClr val="accent6">
                    <a:lumMod val="50000"/>
                  </a:schemeClr>
                </a:solidFill>
                <a:latin typeface="+mj-lt"/>
              </a:rPr>
              <a:t> </a:t>
            </a:r>
            <a:r>
              <a:rPr lang="en-US" sz="2000" dirty="0" err="1">
                <a:solidFill>
                  <a:schemeClr val="accent6">
                    <a:lumMod val="50000"/>
                  </a:schemeClr>
                </a:solidFill>
                <a:latin typeface="+mj-lt"/>
              </a:rPr>
              <a:t>đều</a:t>
            </a:r>
            <a:r>
              <a:rPr lang="en-US" sz="2000" dirty="0">
                <a:solidFill>
                  <a:schemeClr val="accent6">
                    <a:lumMod val="50000"/>
                  </a:schemeClr>
                </a:solidFill>
                <a:latin typeface="+mj-lt"/>
              </a:rPr>
              <a:t> </a:t>
            </a:r>
            <a:r>
              <a:rPr lang="en-US" sz="2000" dirty="0" err="1">
                <a:solidFill>
                  <a:schemeClr val="accent6">
                    <a:lumMod val="50000"/>
                  </a:schemeClr>
                </a:solidFill>
                <a:latin typeface="+mj-lt"/>
              </a:rPr>
              <a:t>được</a:t>
            </a:r>
            <a:r>
              <a:rPr lang="en-US" sz="2000" dirty="0">
                <a:solidFill>
                  <a:schemeClr val="accent6">
                    <a:lumMod val="50000"/>
                  </a:schemeClr>
                </a:solidFill>
                <a:latin typeface="+mj-lt"/>
              </a:rPr>
              <a:t> </a:t>
            </a:r>
            <a:r>
              <a:rPr lang="en-US" sz="2000" dirty="0" err="1">
                <a:solidFill>
                  <a:schemeClr val="accent6">
                    <a:lumMod val="50000"/>
                  </a:schemeClr>
                </a:solidFill>
                <a:latin typeface="+mj-lt"/>
              </a:rPr>
              <a:t>xem</a:t>
            </a:r>
            <a:r>
              <a:rPr lang="en-US" sz="2000" dirty="0">
                <a:solidFill>
                  <a:schemeClr val="accent6">
                    <a:lumMod val="50000"/>
                  </a:schemeClr>
                </a:solidFill>
                <a:latin typeface="+mj-lt"/>
              </a:rPr>
              <a:t> </a:t>
            </a:r>
            <a:r>
              <a:rPr lang="en-US" sz="2000" dirty="0" err="1">
                <a:solidFill>
                  <a:schemeClr val="accent6">
                    <a:lumMod val="50000"/>
                  </a:schemeClr>
                </a:solidFill>
                <a:latin typeface="+mj-lt"/>
              </a:rPr>
              <a:t>là</a:t>
            </a:r>
            <a:r>
              <a:rPr lang="en-US" sz="2000" dirty="0">
                <a:solidFill>
                  <a:schemeClr val="accent6">
                    <a:lumMod val="50000"/>
                  </a:schemeClr>
                </a:solidFill>
                <a:latin typeface="+mj-lt"/>
              </a:rPr>
              <a:t> tri </a:t>
            </a:r>
            <a:r>
              <a:rPr lang="en-US" sz="2000" dirty="0" err="1">
                <a:solidFill>
                  <a:schemeClr val="accent6">
                    <a:lumMod val="50000"/>
                  </a:schemeClr>
                </a:solidFill>
                <a:latin typeface="+mj-lt"/>
              </a:rPr>
              <a:t>thức</a:t>
            </a:r>
            <a:r>
              <a:rPr lang="en-US" sz="2000" dirty="0">
                <a:solidFill>
                  <a:schemeClr val="accent6">
                    <a:lumMod val="50000"/>
                  </a:schemeClr>
                </a:solidFill>
                <a:latin typeface="+mj-lt"/>
              </a:rPr>
              <a:t> </a:t>
            </a:r>
            <a:r>
              <a:rPr lang="en-US" sz="2000" dirty="0" err="1">
                <a:solidFill>
                  <a:schemeClr val="accent6">
                    <a:lumMod val="50000"/>
                  </a:schemeClr>
                </a:solidFill>
                <a:latin typeface="+mj-lt"/>
              </a:rPr>
              <a:t>triết</a:t>
            </a:r>
            <a:r>
              <a:rPr lang="en-US" sz="2000" dirty="0">
                <a:solidFill>
                  <a:schemeClr val="accent6">
                    <a:lumMod val="50000"/>
                  </a:schemeClr>
                </a:solidFill>
                <a:latin typeface="+mj-lt"/>
              </a:rPr>
              <a:t> </a:t>
            </a:r>
            <a:r>
              <a:rPr lang="en-US" sz="2000" dirty="0" err="1">
                <a:solidFill>
                  <a:schemeClr val="accent6">
                    <a:lumMod val="50000"/>
                  </a:schemeClr>
                </a:solidFill>
                <a:latin typeface="+mj-lt"/>
              </a:rPr>
              <a:t>học</a:t>
            </a:r>
            <a:r>
              <a:rPr lang="en-US" sz="2000" dirty="0">
                <a:solidFill>
                  <a:schemeClr val="accent6">
                    <a:lumMod val="50000"/>
                  </a:schemeClr>
                </a:solidFill>
                <a:latin typeface="+mj-lt"/>
              </a:rPr>
              <a:t> hay </a:t>
            </a:r>
            <a:r>
              <a:rPr lang="en-US" sz="2000" dirty="0" err="1">
                <a:solidFill>
                  <a:schemeClr val="accent6">
                    <a:lumMod val="50000"/>
                  </a:schemeClr>
                </a:solidFill>
                <a:latin typeface="+mj-lt"/>
              </a:rPr>
              <a:t>không</a:t>
            </a:r>
            <a:r>
              <a:rPr lang="en-US" sz="2000" dirty="0">
                <a:solidFill>
                  <a:schemeClr val="accent6">
                    <a:lumMod val="50000"/>
                  </a:schemeClr>
                </a:solidFill>
                <a:latin typeface="+mj-lt"/>
              </a:rPr>
              <a:t>?</a:t>
            </a:r>
          </a:p>
        </p:txBody>
      </p:sp>
      <p:sp>
        <p:nvSpPr>
          <p:cNvPr id="34" name="Rectangle 33">
            <a:extLst>
              <a:ext uri="{FF2B5EF4-FFF2-40B4-BE49-F238E27FC236}">
                <a16:creationId xmlns:a16="http://schemas.microsoft.com/office/drawing/2014/main" id="{EB767B04-4DA8-49F6-B8DA-7AB7C795DD8A}"/>
              </a:ext>
            </a:extLst>
          </p:cNvPr>
          <p:cNvSpPr/>
          <p:nvPr/>
        </p:nvSpPr>
        <p:spPr>
          <a:xfrm>
            <a:off x="2392577" y="3103616"/>
            <a:ext cx="8432551" cy="400110"/>
          </a:xfrm>
          <a:prstGeom prst="rect">
            <a:avLst/>
          </a:prstGeom>
        </p:spPr>
        <p:txBody>
          <a:bodyPr wrap="square">
            <a:spAutoFit/>
          </a:bodyPr>
          <a:lstStyle/>
          <a:p>
            <a:pPr algn="ctr"/>
            <a:r>
              <a:rPr lang="en-US" sz="2000" b="1" dirty="0" err="1">
                <a:solidFill>
                  <a:schemeClr val="bg1">
                    <a:lumMod val="25000"/>
                  </a:schemeClr>
                </a:solidFill>
                <a:cs typeface="Times New Roman" charset="0"/>
              </a:rPr>
              <a:t>Không</a:t>
            </a:r>
            <a:r>
              <a:rPr lang="en-US" sz="2000" b="1" dirty="0">
                <a:solidFill>
                  <a:schemeClr val="bg1">
                    <a:lumMod val="25000"/>
                  </a:schemeClr>
                </a:solidFill>
                <a:cs typeface="Times New Roman" charset="0"/>
              </a:rPr>
              <a:t>, </a:t>
            </a:r>
            <a:r>
              <a:rPr lang="en-US" sz="2000" b="1" dirty="0" err="1">
                <a:solidFill>
                  <a:schemeClr val="bg1">
                    <a:lumMod val="25000"/>
                  </a:schemeClr>
                </a:solidFill>
                <a:cs typeface="Times New Roman" charset="0"/>
              </a:rPr>
              <a:t>bởi</a:t>
            </a:r>
            <a:r>
              <a:rPr lang="en-US" sz="2000" b="1" dirty="0">
                <a:solidFill>
                  <a:schemeClr val="bg1">
                    <a:lumMod val="25000"/>
                  </a:schemeClr>
                </a:solidFill>
                <a:cs typeface="Times New Roman" charset="0"/>
              </a:rPr>
              <a:t> </a:t>
            </a:r>
            <a:r>
              <a:rPr lang="en-US" sz="2000" b="1" dirty="0" err="1">
                <a:solidFill>
                  <a:schemeClr val="bg1">
                    <a:lumMod val="25000"/>
                  </a:schemeClr>
                </a:solidFill>
                <a:cs typeface="Times New Roman" charset="0"/>
              </a:rPr>
              <a:t>vì</a:t>
            </a:r>
            <a:r>
              <a:rPr lang="en-US" sz="2000" b="1" dirty="0">
                <a:solidFill>
                  <a:schemeClr val="bg1">
                    <a:lumMod val="25000"/>
                  </a:schemeClr>
                </a:solidFill>
                <a:cs typeface="Times New Roman" charset="0"/>
              </a:rPr>
              <a:t> t</a:t>
            </a:r>
            <a:r>
              <a:rPr lang="en-US" sz="2000" b="1" dirty="0">
                <a:solidFill>
                  <a:schemeClr val="bg1">
                    <a:lumMod val="25000"/>
                  </a:schemeClr>
                </a:solidFill>
              </a:rPr>
              <a:t>ri </a:t>
            </a:r>
            <a:r>
              <a:rPr lang="en-US" sz="2000" b="1" dirty="0" err="1">
                <a:solidFill>
                  <a:schemeClr val="bg1">
                    <a:lumMod val="25000"/>
                  </a:schemeClr>
                </a:solidFill>
              </a:rPr>
              <a:t>thức</a:t>
            </a:r>
            <a:r>
              <a:rPr lang="en-US" sz="2000" b="1" dirty="0">
                <a:solidFill>
                  <a:schemeClr val="bg1">
                    <a:lumMod val="25000"/>
                  </a:schemeClr>
                </a:solidFill>
              </a:rPr>
              <a:t> </a:t>
            </a:r>
            <a:r>
              <a:rPr lang="en-US" sz="2000" b="1" dirty="0" err="1">
                <a:solidFill>
                  <a:schemeClr val="bg1">
                    <a:lumMod val="25000"/>
                  </a:schemeClr>
                </a:solidFill>
              </a:rPr>
              <a:t>được</a:t>
            </a:r>
            <a:r>
              <a:rPr lang="en-US" sz="2000" b="1" dirty="0">
                <a:solidFill>
                  <a:schemeClr val="bg1">
                    <a:lumMod val="25000"/>
                  </a:schemeClr>
                </a:solidFill>
              </a:rPr>
              <a:t> </a:t>
            </a:r>
            <a:r>
              <a:rPr lang="en-US" sz="2000" b="1" dirty="0" err="1">
                <a:solidFill>
                  <a:schemeClr val="bg1">
                    <a:lumMod val="25000"/>
                  </a:schemeClr>
                </a:solidFill>
              </a:rPr>
              <a:t>xem</a:t>
            </a:r>
            <a:r>
              <a:rPr lang="en-US" sz="2000" b="1" dirty="0">
                <a:solidFill>
                  <a:schemeClr val="bg1">
                    <a:lumMod val="25000"/>
                  </a:schemeClr>
                </a:solidFill>
              </a:rPr>
              <a:t> </a:t>
            </a:r>
            <a:r>
              <a:rPr lang="en-US" sz="2000" b="1" dirty="0" err="1">
                <a:solidFill>
                  <a:schemeClr val="bg1">
                    <a:lumMod val="25000"/>
                  </a:schemeClr>
                </a:solidFill>
              </a:rPr>
              <a:t>là</a:t>
            </a:r>
            <a:r>
              <a:rPr lang="en-US" sz="2000" b="1" dirty="0">
                <a:solidFill>
                  <a:schemeClr val="bg1">
                    <a:lumMod val="25000"/>
                  </a:schemeClr>
                </a:solidFill>
              </a:rPr>
              <a:t> tri </a:t>
            </a:r>
            <a:r>
              <a:rPr lang="en-US" sz="2000" b="1" dirty="0" err="1">
                <a:solidFill>
                  <a:schemeClr val="bg1">
                    <a:lumMod val="25000"/>
                  </a:schemeClr>
                </a:solidFill>
              </a:rPr>
              <a:t>thức</a:t>
            </a:r>
            <a:r>
              <a:rPr lang="en-US" sz="2000" b="1" dirty="0">
                <a:solidFill>
                  <a:schemeClr val="bg1">
                    <a:lumMod val="25000"/>
                  </a:schemeClr>
                </a:solidFill>
              </a:rPr>
              <a:t> </a:t>
            </a:r>
            <a:r>
              <a:rPr lang="en-US" sz="2000" b="1" dirty="0" err="1">
                <a:solidFill>
                  <a:schemeClr val="bg1">
                    <a:lumMod val="25000"/>
                  </a:schemeClr>
                </a:solidFill>
              </a:rPr>
              <a:t>triết</a:t>
            </a:r>
            <a:r>
              <a:rPr lang="en-US" sz="2000" b="1" dirty="0">
                <a:solidFill>
                  <a:schemeClr val="bg1">
                    <a:lumMod val="25000"/>
                  </a:schemeClr>
                </a:solidFill>
              </a:rPr>
              <a:t> </a:t>
            </a:r>
            <a:r>
              <a:rPr lang="en-US" sz="2000" b="1" dirty="0" err="1">
                <a:solidFill>
                  <a:schemeClr val="bg1">
                    <a:lumMod val="25000"/>
                  </a:schemeClr>
                </a:solidFill>
              </a:rPr>
              <a:t>học</a:t>
            </a:r>
            <a:r>
              <a:rPr lang="en-US" sz="2000" b="1" dirty="0">
                <a:solidFill>
                  <a:schemeClr val="bg1">
                    <a:lumMod val="25000"/>
                  </a:schemeClr>
                </a:solidFill>
              </a:rPr>
              <a:t> </a:t>
            </a:r>
            <a:r>
              <a:rPr lang="en-US" sz="2000" b="1" dirty="0" err="1">
                <a:solidFill>
                  <a:schemeClr val="bg1">
                    <a:lumMod val="25000"/>
                  </a:schemeClr>
                </a:solidFill>
              </a:rPr>
              <a:t>khi</a:t>
            </a:r>
            <a:r>
              <a:rPr lang="en-US" sz="2000" b="1" dirty="0">
                <a:solidFill>
                  <a:schemeClr val="bg1">
                    <a:lumMod val="25000"/>
                  </a:schemeClr>
                </a:solidFill>
              </a:rPr>
              <a:t>: </a:t>
            </a:r>
            <a:endParaRPr lang="en-US" sz="2000" b="1" dirty="0">
              <a:solidFill>
                <a:schemeClr val="bg1">
                  <a:lumMod val="25000"/>
                </a:schemeClr>
              </a:solidFill>
              <a:cs typeface="Times New Roman" charset="0"/>
            </a:endParaRPr>
          </a:p>
        </p:txBody>
      </p:sp>
      <p:sp>
        <p:nvSpPr>
          <p:cNvPr id="35" name="Rectangle 1">
            <a:extLst>
              <a:ext uri="{FF2B5EF4-FFF2-40B4-BE49-F238E27FC236}">
                <a16:creationId xmlns:a16="http://schemas.microsoft.com/office/drawing/2014/main" id="{6BB880BE-4512-4687-B784-406889A5005A}"/>
              </a:ext>
            </a:extLst>
          </p:cNvPr>
          <p:cNvSpPr>
            <a:spLocks noChangeArrowheads="1"/>
          </p:cNvSpPr>
          <p:nvPr/>
        </p:nvSpPr>
        <p:spPr bwMode="auto">
          <a:xfrm>
            <a:off x="1925807" y="1142071"/>
            <a:ext cx="8136904"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3100" b="1" dirty="0">
                <a:solidFill>
                  <a:srgbClr val="FF0000"/>
                </a:solidFill>
                <a:cs typeface="Times New Roman" charset="0"/>
              </a:rPr>
              <a:t>THẢO LUẬN</a:t>
            </a:r>
          </a:p>
        </p:txBody>
      </p:sp>
      <p:pic>
        <p:nvPicPr>
          <p:cNvPr id="16"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1741" y="-16988"/>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3814735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33"/>
                                        </p:tgtEl>
                                        <p:attrNameLst>
                                          <p:attrName>style.visibility</p:attrName>
                                        </p:attrNameLst>
                                      </p:cBhvr>
                                      <p:to>
                                        <p:strVal val="visible"/>
                                      </p:to>
                                    </p:set>
                                    <p:animEffect transition="in" filter="circle(in)">
                                      <p:cBhvr>
                                        <p:cTn id="7" dur="2000"/>
                                        <p:tgtEl>
                                          <p:spTgt spid="33"/>
                                        </p:tgtEl>
                                      </p:cBhvr>
                                    </p:animEffect>
                                  </p:childTnLst>
                                </p:cTn>
                              </p:par>
                              <p:par>
                                <p:cTn id="8" presetID="6" presetClass="entr" presetSubtype="16" fill="hold" grpId="0" nodeType="withEffect">
                                  <p:stCondLst>
                                    <p:cond delay="0"/>
                                  </p:stCondLst>
                                  <p:childTnLst>
                                    <p:set>
                                      <p:cBhvr>
                                        <p:cTn id="9" dur="1" fill="hold">
                                          <p:stCondLst>
                                            <p:cond delay="0"/>
                                          </p:stCondLst>
                                        </p:cTn>
                                        <p:tgtEl>
                                          <p:spTgt spid="35"/>
                                        </p:tgtEl>
                                        <p:attrNameLst>
                                          <p:attrName>style.visibility</p:attrName>
                                        </p:attrNameLst>
                                      </p:cBhvr>
                                      <p:to>
                                        <p:strVal val="visible"/>
                                      </p:to>
                                    </p:set>
                                    <p:animEffect transition="in" filter="circle(in)">
                                      <p:cBhvr>
                                        <p:cTn id="10" dur="2000"/>
                                        <p:tgtEl>
                                          <p:spTgt spid="35"/>
                                        </p:tgtEl>
                                      </p:cBhvr>
                                    </p:animEffect>
                                  </p:childTnLst>
                                </p:cTn>
                              </p:par>
                            </p:childTnLst>
                          </p:cTn>
                        </p:par>
                      </p:childTnLst>
                    </p:cTn>
                  </p:par>
                  <p:par>
                    <p:cTn id="11" fill="hold">
                      <p:stCondLst>
                        <p:cond delay="indefinite"/>
                      </p:stCondLst>
                      <p:childTnLst>
                        <p:par>
                          <p:cTn id="12" fill="hold">
                            <p:stCondLst>
                              <p:cond delay="0"/>
                            </p:stCondLst>
                            <p:childTnLst>
                              <p:par>
                                <p:cTn id="13" presetID="6" presetClass="entr" presetSubtype="16" fill="hold" grpId="0" nodeType="click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circle(in)">
                                      <p:cBhvr>
                                        <p:cTn id="15" dur="2000"/>
                                        <p:tgtEl>
                                          <p:spTgt spid="18"/>
                                        </p:tgtEl>
                                      </p:cBhvr>
                                    </p:animEffect>
                                  </p:childTnLst>
                                </p:cTn>
                              </p:par>
                              <p:par>
                                <p:cTn id="16" presetID="6" presetClass="entr" presetSubtype="16" fill="hold" grpId="0" nodeType="withEffect">
                                  <p:stCondLst>
                                    <p:cond delay="0"/>
                                  </p:stCondLst>
                                  <p:childTnLst>
                                    <p:set>
                                      <p:cBhvr>
                                        <p:cTn id="17" dur="1" fill="hold">
                                          <p:stCondLst>
                                            <p:cond delay="0"/>
                                          </p:stCondLst>
                                        </p:cTn>
                                        <p:tgtEl>
                                          <p:spTgt spid="20"/>
                                        </p:tgtEl>
                                        <p:attrNameLst>
                                          <p:attrName>style.visibility</p:attrName>
                                        </p:attrNameLst>
                                      </p:cBhvr>
                                      <p:to>
                                        <p:strVal val="visible"/>
                                      </p:to>
                                    </p:set>
                                    <p:animEffect transition="in" filter="circle(in)">
                                      <p:cBhvr>
                                        <p:cTn id="18" dur="2000"/>
                                        <p:tgtEl>
                                          <p:spTgt spid="20"/>
                                        </p:tgtEl>
                                      </p:cBhvr>
                                    </p:animEffect>
                                  </p:childTnLst>
                                </p:cTn>
                              </p:par>
                              <p:par>
                                <p:cTn id="19" presetID="6" presetClass="entr" presetSubtype="16" fill="hold" grpId="0" nodeType="withEffect">
                                  <p:stCondLst>
                                    <p:cond delay="0"/>
                                  </p:stCondLst>
                                  <p:childTnLst>
                                    <p:set>
                                      <p:cBhvr>
                                        <p:cTn id="20" dur="1" fill="hold">
                                          <p:stCondLst>
                                            <p:cond delay="0"/>
                                          </p:stCondLst>
                                        </p:cTn>
                                        <p:tgtEl>
                                          <p:spTgt spid="22"/>
                                        </p:tgtEl>
                                        <p:attrNameLst>
                                          <p:attrName>style.visibility</p:attrName>
                                        </p:attrNameLst>
                                      </p:cBhvr>
                                      <p:to>
                                        <p:strVal val="visible"/>
                                      </p:to>
                                    </p:set>
                                    <p:animEffect transition="in" filter="circle(in)">
                                      <p:cBhvr>
                                        <p:cTn id="21" dur="2000"/>
                                        <p:tgtEl>
                                          <p:spTgt spid="22"/>
                                        </p:tgtEl>
                                      </p:cBhvr>
                                    </p:animEffect>
                                  </p:childTnLst>
                                </p:cTn>
                              </p:par>
                              <p:par>
                                <p:cTn id="22" presetID="6" presetClass="entr" presetSubtype="16" fill="hold" nodeType="withEffect">
                                  <p:stCondLst>
                                    <p:cond delay="0"/>
                                  </p:stCondLst>
                                  <p:childTnLst>
                                    <p:set>
                                      <p:cBhvr>
                                        <p:cTn id="23" dur="1" fill="hold">
                                          <p:stCondLst>
                                            <p:cond delay="0"/>
                                          </p:stCondLst>
                                        </p:cTn>
                                        <p:tgtEl>
                                          <p:spTgt spid="3074"/>
                                        </p:tgtEl>
                                        <p:attrNameLst>
                                          <p:attrName>style.visibility</p:attrName>
                                        </p:attrNameLst>
                                      </p:cBhvr>
                                      <p:to>
                                        <p:strVal val="visible"/>
                                      </p:to>
                                    </p:set>
                                    <p:animEffect transition="in" filter="circle(in)">
                                      <p:cBhvr>
                                        <p:cTn id="24" dur="2000"/>
                                        <p:tgtEl>
                                          <p:spTgt spid="3074"/>
                                        </p:tgtEl>
                                      </p:cBhvr>
                                    </p:animEffect>
                                  </p:childTnLst>
                                </p:cTn>
                              </p:par>
                              <p:par>
                                <p:cTn id="25" presetID="6" presetClass="entr" presetSubtype="16" fill="hold" grpId="0" nodeType="withEffect">
                                  <p:stCondLst>
                                    <p:cond delay="0"/>
                                  </p:stCondLst>
                                  <p:childTnLst>
                                    <p:set>
                                      <p:cBhvr>
                                        <p:cTn id="26" dur="1" fill="hold">
                                          <p:stCondLst>
                                            <p:cond delay="0"/>
                                          </p:stCondLst>
                                        </p:cTn>
                                        <p:tgtEl>
                                          <p:spTgt spid="24"/>
                                        </p:tgtEl>
                                        <p:attrNameLst>
                                          <p:attrName>style.visibility</p:attrName>
                                        </p:attrNameLst>
                                      </p:cBhvr>
                                      <p:to>
                                        <p:strVal val="visible"/>
                                      </p:to>
                                    </p:set>
                                    <p:animEffect transition="in" filter="circle(in)">
                                      <p:cBhvr>
                                        <p:cTn id="27" dur="2000"/>
                                        <p:tgtEl>
                                          <p:spTgt spid="24"/>
                                        </p:tgtEl>
                                      </p:cBhvr>
                                    </p:animEffect>
                                  </p:childTnLst>
                                </p:cTn>
                              </p:par>
                              <p:par>
                                <p:cTn id="28" presetID="6" presetClass="entr" presetSubtype="16" fill="hold" grpId="0" nodeType="withEffect">
                                  <p:stCondLst>
                                    <p:cond delay="0"/>
                                  </p:stCondLst>
                                  <p:childTnLst>
                                    <p:set>
                                      <p:cBhvr>
                                        <p:cTn id="29" dur="1" fill="hold">
                                          <p:stCondLst>
                                            <p:cond delay="0"/>
                                          </p:stCondLst>
                                        </p:cTn>
                                        <p:tgtEl>
                                          <p:spTgt spid="25"/>
                                        </p:tgtEl>
                                        <p:attrNameLst>
                                          <p:attrName>style.visibility</p:attrName>
                                        </p:attrNameLst>
                                      </p:cBhvr>
                                      <p:to>
                                        <p:strVal val="visible"/>
                                      </p:to>
                                    </p:set>
                                    <p:animEffect transition="in" filter="circle(in)">
                                      <p:cBhvr>
                                        <p:cTn id="30" dur="2000"/>
                                        <p:tgtEl>
                                          <p:spTgt spid="25"/>
                                        </p:tgtEl>
                                      </p:cBhvr>
                                    </p:animEffect>
                                  </p:childTnLst>
                                </p:cTn>
                              </p:par>
                              <p:par>
                                <p:cTn id="31" presetID="6" presetClass="entr" presetSubtype="16" fill="hold" grpId="0" nodeType="withEffect">
                                  <p:stCondLst>
                                    <p:cond delay="0"/>
                                  </p:stCondLst>
                                  <p:childTnLst>
                                    <p:set>
                                      <p:cBhvr>
                                        <p:cTn id="32" dur="1" fill="hold">
                                          <p:stCondLst>
                                            <p:cond delay="0"/>
                                          </p:stCondLst>
                                        </p:cTn>
                                        <p:tgtEl>
                                          <p:spTgt spid="27"/>
                                        </p:tgtEl>
                                        <p:attrNameLst>
                                          <p:attrName>style.visibility</p:attrName>
                                        </p:attrNameLst>
                                      </p:cBhvr>
                                      <p:to>
                                        <p:strVal val="visible"/>
                                      </p:to>
                                    </p:set>
                                    <p:animEffect transition="in" filter="circle(in)">
                                      <p:cBhvr>
                                        <p:cTn id="33" dur="2000"/>
                                        <p:tgtEl>
                                          <p:spTgt spid="27"/>
                                        </p:tgtEl>
                                      </p:cBhvr>
                                    </p:animEffect>
                                  </p:childTnLst>
                                </p:cTn>
                              </p:par>
                              <p:par>
                                <p:cTn id="34" presetID="6" presetClass="entr" presetSubtype="16" fill="hold" grpId="0" nodeType="withEffect">
                                  <p:stCondLst>
                                    <p:cond delay="0"/>
                                  </p:stCondLst>
                                  <p:childTnLst>
                                    <p:set>
                                      <p:cBhvr>
                                        <p:cTn id="35" dur="1" fill="hold">
                                          <p:stCondLst>
                                            <p:cond delay="0"/>
                                          </p:stCondLst>
                                        </p:cTn>
                                        <p:tgtEl>
                                          <p:spTgt spid="28"/>
                                        </p:tgtEl>
                                        <p:attrNameLst>
                                          <p:attrName>style.visibility</p:attrName>
                                        </p:attrNameLst>
                                      </p:cBhvr>
                                      <p:to>
                                        <p:strVal val="visible"/>
                                      </p:to>
                                    </p:set>
                                    <p:animEffect transition="in" filter="circle(in)">
                                      <p:cBhvr>
                                        <p:cTn id="36" dur="2000"/>
                                        <p:tgtEl>
                                          <p:spTgt spid="28"/>
                                        </p:tgtEl>
                                      </p:cBhvr>
                                    </p:animEffect>
                                  </p:childTnLst>
                                </p:cTn>
                              </p:par>
                              <p:par>
                                <p:cTn id="37" presetID="6" presetClass="entr" presetSubtype="16" fill="hold" grpId="0" nodeType="withEffect">
                                  <p:stCondLst>
                                    <p:cond delay="0"/>
                                  </p:stCondLst>
                                  <p:childTnLst>
                                    <p:set>
                                      <p:cBhvr>
                                        <p:cTn id="38" dur="1" fill="hold">
                                          <p:stCondLst>
                                            <p:cond delay="0"/>
                                          </p:stCondLst>
                                        </p:cTn>
                                        <p:tgtEl>
                                          <p:spTgt spid="30"/>
                                        </p:tgtEl>
                                        <p:attrNameLst>
                                          <p:attrName>style.visibility</p:attrName>
                                        </p:attrNameLst>
                                      </p:cBhvr>
                                      <p:to>
                                        <p:strVal val="visible"/>
                                      </p:to>
                                    </p:set>
                                    <p:animEffect transition="in" filter="circle(in)">
                                      <p:cBhvr>
                                        <p:cTn id="39" dur="2000"/>
                                        <p:tgtEl>
                                          <p:spTgt spid="30"/>
                                        </p:tgtEl>
                                      </p:cBhvr>
                                    </p:animEffect>
                                  </p:childTnLst>
                                </p:cTn>
                              </p:par>
                              <p:par>
                                <p:cTn id="40" presetID="6" presetClass="entr" presetSubtype="16" fill="hold" nodeType="withEffect">
                                  <p:stCondLst>
                                    <p:cond delay="0"/>
                                  </p:stCondLst>
                                  <p:childTnLst>
                                    <p:set>
                                      <p:cBhvr>
                                        <p:cTn id="41" dur="1" fill="hold">
                                          <p:stCondLst>
                                            <p:cond delay="0"/>
                                          </p:stCondLst>
                                        </p:cTn>
                                        <p:tgtEl>
                                          <p:spTgt spid="5"/>
                                        </p:tgtEl>
                                        <p:attrNameLst>
                                          <p:attrName>style.visibility</p:attrName>
                                        </p:attrNameLst>
                                      </p:cBhvr>
                                      <p:to>
                                        <p:strVal val="visible"/>
                                      </p:to>
                                    </p:set>
                                    <p:animEffect transition="in" filter="circle(in)">
                                      <p:cBhvr>
                                        <p:cTn id="42" dur="2000"/>
                                        <p:tgtEl>
                                          <p:spTgt spid="5"/>
                                        </p:tgtEl>
                                      </p:cBhvr>
                                    </p:animEffect>
                                  </p:childTnLst>
                                </p:cTn>
                              </p:par>
                              <p:par>
                                <p:cTn id="43" presetID="6" presetClass="entr" presetSubtype="16" fill="hold" grpId="0" nodeType="withEffect">
                                  <p:stCondLst>
                                    <p:cond delay="0"/>
                                  </p:stCondLst>
                                  <p:childTnLst>
                                    <p:set>
                                      <p:cBhvr>
                                        <p:cTn id="44" dur="1" fill="hold">
                                          <p:stCondLst>
                                            <p:cond delay="0"/>
                                          </p:stCondLst>
                                        </p:cTn>
                                        <p:tgtEl>
                                          <p:spTgt spid="34"/>
                                        </p:tgtEl>
                                        <p:attrNameLst>
                                          <p:attrName>style.visibility</p:attrName>
                                        </p:attrNameLst>
                                      </p:cBhvr>
                                      <p:to>
                                        <p:strVal val="visible"/>
                                      </p:to>
                                    </p:set>
                                    <p:animEffect transition="in" filter="circle(in)">
                                      <p:cBhvr>
                                        <p:cTn id="45" dur="20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20" grpId="0" animBg="1"/>
      <p:bldP spid="22" grpId="0" animBg="1"/>
      <p:bldP spid="24" grpId="0"/>
      <p:bldP spid="25" grpId="0"/>
      <p:bldP spid="27" grpId="0"/>
      <p:bldP spid="28" grpId="0" animBg="1"/>
      <p:bldP spid="30" grpId="0" animBg="1"/>
      <p:bldP spid="33" grpId="0" animBg="1"/>
      <p:bldP spid="34" grpId="0"/>
      <p:bldP spid="35"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866" name="Picture 2" descr="Free download blue floral background aviditydavid jun 22 2015 blues and  violets like [600x500] for your Desktop, Mobile &amp;amp; Tablet | Explore 71+ Blue  Flower Backgrounds | Blue Flower Wallpaper Background, Flower">
            <a:extLst>
              <a:ext uri="{FF2B5EF4-FFF2-40B4-BE49-F238E27FC236}">
                <a16:creationId xmlns:a16="http://schemas.microsoft.com/office/drawing/2014/main" id="{DAB95244-6726-4E7F-B6D9-5BC057D9BD8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3265714"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1"/>
          <p:cNvSpPr>
            <a:spLocks noChangeArrowheads="1"/>
          </p:cNvSpPr>
          <p:nvPr/>
        </p:nvSpPr>
        <p:spPr bwMode="auto">
          <a:xfrm>
            <a:off x="1994779" y="1180631"/>
            <a:ext cx="8136904"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3600" b="1" dirty="0">
                <a:solidFill>
                  <a:srgbClr val="006600"/>
                </a:solidFill>
                <a:cs typeface="Times New Roman" charset="0"/>
              </a:rPr>
              <a:t>THẢO LUẬN</a:t>
            </a:r>
            <a:endParaRPr lang="en-US" sz="3600" b="1" dirty="0">
              <a:solidFill>
                <a:srgbClr val="CC0066"/>
              </a:solidFill>
              <a:cs typeface="Times New Roman" charset="0"/>
            </a:endParaRPr>
          </a:p>
        </p:txBody>
      </p:sp>
      <p:sp>
        <p:nvSpPr>
          <p:cNvPr id="4" name="Cloud Callout 3"/>
          <p:cNvSpPr/>
          <p:nvPr/>
        </p:nvSpPr>
        <p:spPr>
          <a:xfrm>
            <a:off x="2301239" y="1895700"/>
            <a:ext cx="6904383" cy="1938992"/>
          </a:xfrm>
          <a:prstGeom prst="cloudCallout">
            <a:avLst/>
          </a:prstGeom>
          <a:solidFill>
            <a:schemeClr val="accent1">
              <a:lumMod val="20000"/>
              <a:lumOff val="80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en-US" sz="2400" dirty="0"/>
              <a:t>Tri </a:t>
            </a:r>
            <a:r>
              <a:rPr lang="en-US" sz="2400" dirty="0" err="1"/>
              <a:t>thức</a:t>
            </a:r>
            <a:r>
              <a:rPr lang="en-US" sz="2400" dirty="0"/>
              <a:t> </a:t>
            </a:r>
            <a:r>
              <a:rPr lang="en-US" sz="2400" dirty="0" err="1"/>
              <a:t>triết</a:t>
            </a:r>
            <a:r>
              <a:rPr lang="en-US" sz="2400" dirty="0"/>
              <a:t> </a:t>
            </a:r>
            <a:r>
              <a:rPr lang="en-US" sz="2400" dirty="0" err="1"/>
              <a:t>học</a:t>
            </a:r>
            <a:r>
              <a:rPr lang="en-US" sz="2400" dirty="0"/>
              <a:t> </a:t>
            </a:r>
            <a:r>
              <a:rPr lang="en-US" sz="2400" dirty="0" err="1"/>
              <a:t>hướng</a:t>
            </a:r>
            <a:r>
              <a:rPr lang="en-US" sz="2400" dirty="0"/>
              <a:t> </a:t>
            </a:r>
            <a:r>
              <a:rPr lang="en-US" sz="2400" dirty="0" err="1"/>
              <a:t>đến</a:t>
            </a:r>
            <a:r>
              <a:rPr lang="en-US" sz="2400" dirty="0"/>
              <a:t> </a:t>
            </a:r>
            <a:r>
              <a:rPr lang="en-US" sz="2400" dirty="0" err="1"/>
              <a:t>giải</a:t>
            </a:r>
            <a:r>
              <a:rPr lang="en-US" sz="2400" dirty="0"/>
              <a:t> </a:t>
            </a:r>
            <a:r>
              <a:rPr lang="en-US" sz="2400" dirty="0" err="1"/>
              <a:t>quyết</a:t>
            </a:r>
            <a:r>
              <a:rPr lang="en-US" sz="2400" dirty="0"/>
              <a:t> </a:t>
            </a:r>
            <a:r>
              <a:rPr lang="en-US" sz="2400" dirty="0" err="1"/>
              <a:t>những</a:t>
            </a:r>
            <a:r>
              <a:rPr lang="en-US" sz="2400" dirty="0"/>
              <a:t> </a:t>
            </a:r>
            <a:r>
              <a:rPr lang="en-US" sz="2400" dirty="0" err="1"/>
              <a:t>nội</a:t>
            </a:r>
            <a:r>
              <a:rPr lang="en-US" sz="2400" dirty="0"/>
              <a:t> dung </a:t>
            </a:r>
            <a:r>
              <a:rPr lang="en-US" sz="2400" dirty="0" err="1"/>
              <a:t>nào</a:t>
            </a:r>
            <a:r>
              <a:rPr lang="en-US" sz="2400" dirty="0"/>
              <a:t>?</a:t>
            </a:r>
          </a:p>
        </p:txBody>
      </p:sp>
      <p:pic>
        <p:nvPicPr>
          <p:cNvPr id="5" name="Picture 2" descr="Related imag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472850" y="1432628"/>
            <a:ext cx="2667001" cy="3101305"/>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p:cNvSpPr/>
          <p:nvPr/>
        </p:nvSpPr>
        <p:spPr>
          <a:xfrm>
            <a:off x="3265714" y="4072268"/>
            <a:ext cx="1915840" cy="461665"/>
          </a:xfrm>
          <a:prstGeom prst="rect">
            <a:avLst/>
          </a:prstGeom>
        </p:spPr>
        <p:txBody>
          <a:bodyPr wrap="square">
            <a:spAutoFit/>
          </a:bodyPr>
          <a:lstStyle/>
          <a:p>
            <a:pPr algn="ctr"/>
            <a:r>
              <a:rPr lang="en-US" sz="2400" b="1" dirty="0">
                <a:solidFill>
                  <a:srgbClr val="008000"/>
                </a:solidFill>
                <a:cs typeface="Times New Roman" charset="0"/>
              </a:rPr>
              <a:t>2 </a:t>
            </a:r>
            <a:r>
              <a:rPr lang="en-US" sz="2400" b="1" dirty="0" err="1">
                <a:solidFill>
                  <a:srgbClr val="008000"/>
                </a:solidFill>
                <a:cs typeface="Times New Roman" charset="0"/>
              </a:rPr>
              <a:t>nội</a:t>
            </a:r>
            <a:r>
              <a:rPr lang="en-US" sz="2400" b="1" dirty="0">
                <a:solidFill>
                  <a:srgbClr val="008000"/>
                </a:solidFill>
                <a:cs typeface="Times New Roman" charset="0"/>
              </a:rPr>
              <a:t> dung:</a:t>
            </a:r>
          </a:p>
        </p:txBody>
      </p:sp>
      <p:sp>
        <p:nvSpPr>
          <p:cNvPr id="7" name="Rectangle 6"/>
          <p:cNvSpPr/>
          <p:nvPr/>
        </p:nvSpPr>
        <p:spPr>
          <a:xfrm>
            <a:off x="1793863" y="4542910"/>
            <a:ext cx="9012488" cy="1938992"/>
          </a:xfrm>
          <a:prstGeom prst="rect">
            <a:avLst/>
          </a:prstGeom>
        </p:spPr>
        <p:txBody>
          <a:bodyPr wrap="square">
            <a:spAutoFit/>
          </a:bodyPr>
          <a:lstStyle/>
          <a:p>
            <a:pPr marL="342900" indent="-342900" algn="ctr">
              <a:buFont typeface="Wingdings" panose="05000000000000000000" pitchFamily="2" charset="2"/>
              <a:buChar char="§"/>
            </a:pPr>
            <a:r>
              <a:rPr lang="en-US" sz="2400" b="1" dirty="0" err="1">
                <a:solidFill>
                  <a:srgbClr val="D60093"/>
                </a:solidFill>
                <a:cs typeface="Times New Roman" charset="0"/>
              </a:rPr>
              <a:t>Vấn</a:t>
            </a:r>
            <a:r>
              <a:rPr lang="en-US" sz="2400" b="1" dirty="0">
                <a:solidFill>
                  <a:srgbClr val="D60093"/>
                </a:solidFill>
                <a:cs typeface="Times New Roman" charset="0"/>
              </a:rPr>
              <a:t> </a:t>
            </a:r>
            <a:r>
              <a:rPr lang="en-US" sz="2400" b="1" dirty="0" err="1">
                <a:solidFill>
                  <a:srgbClr val="D60093"/>
                </a:solidFill>
                <a:cs typeface="Times New Roman" charset="0"/>
              </a:rPr>
              <a:t>đề</a:t>
            </a:r>
            <a:r>
              <a:rPr lang="en-US" sz="2400" b="1" dirty="0">
                <a:solidFill>
                  <a:srgbClr val="D60093"/>
                </a:solidFill>
                <a:cs typeface="Times New Roman" charset="0"/>
              </a:rPr>
              <a:t> </a:t>
            </a:r>
            <a:r>
              <a:rPr lang="en-US" sz="2400" b="1" dirty="0" err="1">
                <a:solidFill>
                  <a:srgbClr val="D60093"/>
                </a:solidFill>
                <a:cs typeface="Times New Roman" charset="0"/>
              </a:rPr>
              <a:t>về</a:t>
            </a:r>
            <a:r>
              <a:rPr lang="en-US" sz="2400" b="1" dirty="0">
                <a:solidFill>
                  <a:srgbClr val="D60093"/>
                </a:solidFill>
                <a:cs typeface="Times New Roman" charset="0"/>
              </a:rPr>
              <a:t> </a:t>
            </a:r>
            <a:r>
              <a:rPr lang="en-US" sz="2400" b="1" dirty="0" err="1">
                <a:solidFill>
                  <a:srgbClr val="D60093"/>
                </a:solidFill>
                <a:cs typeface="Times New Roman" charset="0"/>
              </a:rPr>
              <a:t>thế</a:t>
            </a:r>
            <a:r>
              <a:rPr lang="en-US" sz="2400" b="1" dirty="0">
                <a:solidFill>
                  <a:srgbClr val="D60093"/>
                </a:solidFill>
                <a:cs typeface="Times New Roman" charset="0"/>
              </a:rPr>
              <a:t> </a:t>
            </a:r>
            <a:r>
              <a:rPr lang="en-US" sz="2400" b="1" dirty="0" err="1">
                <a:solidFill>
                  <a:srgbClr val="D60093"/>
                </a:solidFill>
                <a:cs typeface="Times New Roman" charset="0"/>
              </a:rPr>
              <a:t>giới</a:t>
            </a:r>
            <a:r>
              <a:rPr lang="en-US" sz="2400" b="1" dirty="0">
                <a:solidFill>
                  <a:srgbClr val="D60093"/>
                </a:solidFill>
                <a:cs typeface="Times New Roman" charset="0"/>
              </a:rPr>
              <a:t> </a:t>
            </a:r>
            <a:r>
              <a:rPr lang="en-US" sz="2400" dirty="0" err="1">
                <a:solidFill>
                  <a:srgbClr val="002060"/>
                </a:solidFill>
                <a:cs typeface="Times New Roman" charset="0"/>
              </a:rPr>
              <a:t>nhằm</a:t>
            </a:r>
            <a:r>
              <a:rPr lang="en-US" sz="2400" dirty="0">
                <a:solidFill>
                  <a:srgbClr val="002060"/>
                </a:solidFill>
                <a:cs typeface="Times New Roman" charset="0"/>
              </a:rPr>
              <a:t> </a:t>
            </a:r>
            <a:r>
              <a:rPr lang="en-US" sz="2400" dirty="0" err="1">
                <a:solidFill>
                  <a:srgbClr val="002060"/>
                </a:solidFill>
                <a:cs typeface="Times New Roman" charset="0"/>
              </a:rPr>
              <a:t>để</a:t>
            </a:r>
            <a:r>
              <a:rPr lang="en-US" sz="2400" dirty="0">
                <a:solidFill>
                  <a:srgbClr val="002060"/>
                </a:solidFill>
                <a:cs typeface="Times New Roman" charset="0"/>
              </a:rPr>
              <a:t> </a:t>
            </a:r>
            <a:r>
              <a:rPr lang="en-US" sz="2400" dirty="0" err="1">
                <a:solidFill>
                  <a:srgbClr val="002060"/>
                </a:solidFill>
                <a:cs typeface="Times New Roman" charset="0"/>
              </a:rPr>
              <a:t>trả</a:t>
            </a:r>
            <a:r>
              <a:rPr lang="en-US" sz="2400" dirty="0">
                <a:solidFill>
                  <a:srgbClr val="002060"/>
                </a:solidFill>
                <a:cs typeface="Times New Roman" charset="0"/>
              </a:rPr>
              <a:t> </a:t>
            </a:r>
            <a:r>
              <a:rPr lang="en-US" sz="2400" dirty="0" err="1">
                <a:solidFill>
                  <a:srgbClr val="002060"/>
                </a:solidFill>
                <a:cs typeface="Times New Roman" charset="0"/>
              </a:rPr>
              <a:t>lời</a:t>
            </a:r>
            <a:r>
              <a:rPr lang="en-US" sz="2400" dirty="0">
                <a:solidFill>
                  <a:srgbClr val="002060"/>
                </a:solidFill>
                <a:cs typeface="Times New Roman" charset="0"/>
              </a:rPr>
              <a:t> </a:t>
            </a:r>
            <a:r>
              <a:rPr lang="en-US" sz="2400" dirty="0" err="1">
                <a:solidFill>
                  <a:srgbClr val="002060"/>
                </a:solidFill>
                <a:cs typeface="Times New Roman" charset="0"/>
              </a:rPr>
              <a:t>cho</a:t>
            </a:r>
            <a:r>
              <a:rPr lang="en-US" sz="2400" dirty="0">
                <a:solidFill>
                  <a:srgbClr val="002060"/>
                </a:solidFill>
                <a:cs typeface="Times New Roman" charset="0"/>
              </a:rPr>
              <a:t> </a:t>
            </a:r>
            <a:r>
              <a:rPr lang="en-US" sz="2400" dirty="0" err="1">
                <a:solidFill>
                  <a:srgbClr val="002060"/>
                </a:solidFill>
                <a:cs typeface="Times New Roman" charset="0"/>
              </a:rPr>
              <a:t>câu</a:t>
            </a:r>
            <a:r>
              <a:rPr lang="en-US" sz="2400" dirty="0">
                <a:solidFill>
                  <a:srgbClr val="002060"/>
                </a:solidFill>
                <a:cs typeface="Times New Roman" charset="0"/>
              </a:rPr>
              <a:t> </a:t>
            </a:r>
            <a:r>
              <a:rPr lang="en-US" sz="2400" dirty="0" err="1">
                <a:solidFill>
                  <a:srgbClr val="002060"/>
                </a:solidFill>
                <a:cs typeface="Times New Roman" charset="0"/>
              </a:rPr>
              <a:t>hỏi</a:t>
            </a:r>
            <a:r>
              <a:rPr lang="en-US" sz="2400" dirty="0">
                <a:solidFill>
                  <a:srgbClr val="002060"/>
                </a:solidFill>
                <a:cs typeface="Times New Roman" charset="0"/>
              </a:rPr>
              <a:t>: </a:t>
            </a:r>
            <a:r>
              <a:rPr lang="en-US" sz="2400" dirty="0" err="1">
                <a:solidFill>
                  <a:srgbClr val="002060"/>
                </a:solidFill>
                <a:cs typeface="Times New Roman" charset="0"/>
              </a:rPr>
              <a:t>Thế</a:t>
            </a:r>
            <a:r>
              <a:rPr lang="en-US" sz="2400" dirty="0">
                <a:solidFill>
                  <a:srgbClr val="002060"/>
                </a:solidFill>
                <a:cs typeface="Times New Roman" charset="0"/>
              </a:rPr>
              <a:t> </a:t>
            </a:r>
            <a:r>
              <a:rPr lang="en-US" sz="2400" dirty="0" err="1">
                <a:solidFill>
                  <a:srgbClr val="002060"/>
                </a:solidFill>
                <a:cs typeface="Times New Roman" charset="0"/>
              </a:rPr>
              <a:t>giới</a:t>
            </a:r>
            <a:r>
              <a:rPr lang="en-US" sz="2400" dirty="0">
                <a:solidFill>
                  <a:srgbClr val="002060"/>
                </a:solidFill>
                <a:cs typeface="Times New Roman" charset="0"/>
              </a:rPr>
              <a:t> </a:t>
            </a:r>
            <a:r>
              <a:rPr lang="en-US" sz="2400" dirty="0" err="1">
                <a:solidFill>
                  <a:srgbClr val="002060"/>
                </a:solidFill>
                <a:cs typeface="Times New Roman" charset="0"/>
              </a:rPr>
              <a:t>này</a:t>
            </a:r>
            <a:r>
              <a:rPr lang="en-US" sz="2400" dirty="0">
                <a:solidFill>
                  <a:srgbClr val="002060"/>
                </a:solidFill>
                <a:cs typeface="Times New Roman" charset="0"/>
              </a:rPr>
              <a:t> </a:t>
            </a:r>
            <a:r>
              <a:rPr lang="en-US" sz="2400" dirty="0" err="1">
                <a:solidFill>
                  <a:srgbClr val="002060"/>
                </a:solidFill>
                <a:cs typeface="Times New Roman" charset="0"/>
              </a:rPr>
              <a:t>là</a:t>
            </a:r>
            <a:r>
              <a:rPr lang="en-US" sz="2400" dirty="0">
                <a:solidFill>
                  <a:srgbClr val="002060"/>
                </a:solidFill>
                <a:cs typeface="Times New Roman" charset="0"/>
              </a:rPr>
              <a:t> </a:t>
            </a:r>
            <a:r>
              <a:rPr lang="en-US" sz="2400" dirty="0" err="1">
                <a:solidFill>
                  <a:srgbClr val="002060"/>
                </a:solidFill>
                <a:cs typeface="Times New Roman" charset="0"/>
              </a:rPr>
              <a:t>gì</a:t>
            </a:r>
            <a:r>
              <a:rPr lang="en-US" sz="2400" dirty="0">
                <a:solidFill>
                  <a:srgbClr val="002060"/>
                </a:solidFill>
                <a:cs typeface="Times New Roman" charset="0"/>
              </a:rPr>
              <a:t>? </a:t>
            </a:r>
            <a:r>
              <a:rPr lang="en-US" sz="2400" dirty="0" err="1">
                <a:solidFill>
                  <a:srgbClr val="002060"/>
                </a:solidFill>
                <a:cs typeface="Times New Roman" charset="0"/>
              </a:rPr>
              <a:t>Nó</a:t>
            </a:r>
            <a:r>
              <a:rPr lang="en-US" sz="2400" dirty="0">
                <a:solidFill>
                  <a:srgbClr val="002060"/>
                </a:solidFill>
                <a:cs typeface="Times New Roman" charset="0"/>
              </a:rPr>
              <a:t> </a:t>
            </a:r>
            <a:r>
              <a:rPr lang="en-US" sz="2400" dirty="0" err="1">
                <a:solidFill>
                  <a:srgbClr val="002060"/>
                </a:solidFill>
                <a:cs typeface="Times New Roman" charset="0"/>
              </a:rPr>
              <a:t>bắt</a:t>
            </a:r>
            <a:r>
              <a:rPr lang="en-US" sz="2400" dirty="0">
                <a:solidFill>
                  <a:srgbClr val="002060"/>
                </a:solidFill>
                <a:cs typeface="Times New Roman" charset="0"/>
              </a:rPr>
              <a:t> </a:t>
            </a:r>
            <a:r>
              <a:rPr lang="en-US" sz="2400" dirty="0" err="1">
                <a:solidFill>
                  <a:srgbClr val="002060"/>
                </a:solidFill>
                <a:cs typeface="Times New Roman" charset="0"/>
              </a:rPr>
              <a:t>đầu</a:t>
            </a:r>
            <a:r>
              <a:rPr lang="en-US" sz="2400" dirty="0">
                <a:solidFill>
                  <a:srgbClr val="002060"/>
                </a:solidFill>
                <a:cs typeface="Times New Roman" charset="0"/>
              </a:rPr>
              <a:t> </a:t>
            </a:r>
            <a:r>
              <a:rPr lang="en-US" sz="2400" dirty="0" err="1">
                <a:solidFill>
                  <a:srgbClr val="002060"/>
                </a:solidFill>
                <a:cs typeface="Times New Roman" charset="0"/>
              </a:rPr>
              <a:t>từ</a:t>
            </a:r>
            <a:r>
              <a:rPr lang="en-US" sz="2400" dirty="0">
                <a:solidFill>
                  <a:srgbClr val="002060"/>
                </a:solidFill>
                <a:cs typeface="Times New Roman" charset="0"/>
              </a:rPr>
              <a:t> </a:t>
            </a:r>
            <a:r>
              <a:rPr lang="en-US" sz="2400" dirty="0" err="1">
                <a:solidFill>
                  <a:srgbClr val="002060"/>
                </a:solidFill>
                <a:cs typeface="Times New Roman" charset="0"/>
              </a:rPr>
              <a:t>đâu</a:t>
            </a:r>
            <a:r>
              <a:rPr lang="en-US" sz="2400" dirty="0">
                <a:solidFill>
                  <a:srgbClr val="002060"/>
                </a:solidFill>
                <a:cs typeface="Times New Roman" charset="0"/>
              </a:rPr>
              <a:t> </a:t>
            </a:r>
            <a:r>
              <a:rPr lang="en-US" sz="2400" dirty="0" err="1">
                <a:solidFill>
                  <a:srgbClr val="002060"/>
                </a:solidFill>
                <a:cs typeface="Times New Roman" charset="0"/>
              </a:rPr>
              <a:t>và</a:t>
            </a:r>
            <a:r>
              <a:rPr lang="en-US" sz="2400" dirty="0">
                <a:solidFill>
                  <a:srgbClr val="002060"/>
                </a:solidFill>
                <a:cs typeface="Times New Roman" charset="0"/>
              </a:rPr>
              <a:t> </a:t>
            </a:r>
            <a:r>
              <a:rPr lang="en-US" sz="2400" dirty="0" err="1">
                <a:solidFill>
                  <a:srgbClr val="002060"/>
                </a:solidFill>
                <a:cs typeface="Times New Roman" charset="0"/>
              </a:rPr>
              <a:t>rồi</a:t>
            </a:r>
            <a:r>
              <a:rPr lang="en-US" sz="2400" dirty="0">
                <a:solidFill>
                  <a:srgbClr val="002060"/>
                </a:solidFill>
                <a:cs typeface="Times New Roman" charset="0"/>
              </a:rPr>
              <a:t> </a:t>
            </a:r>
            <a:r>
              <a:rPr lang="en-US" sz="2400" dirty="0" err="1">
                <a:solidFill>
                  <a:srgbClr val="002060"/>
                </a:solidFill>
                <a:cs typeface="Times New Roman" charset="0"/>
              </a:rPr>
              <a:t>sẽ</a:t>
            </a:r>
            <a:r>
              <a:rPr lang="en-US" sz="2400" dirty="0">
                <a:solidFill>
                  <a:srgbClr val="002060"/>
                </a:solidFill>
                <a:cs typeface="Times New Roman" charset="0"/>
              </a:rPr>
              <a:t> quay </a:t>
            </a:r>
            <a:r>
              <a:rPr lang="en-US" sz="2400" dirty="0" err="1">
                <a:solidFill>
                  <a:srgbClr val="002060"/>
                </a:solidFill>
                <a:cs typeface="Times New Roman" charset="0"/>
              </a:rPr>
              <a:t>về</a:t>
            </a:r>
            <a:r>
              <a:rPr lang="en-US" sz="2400" dirty="0">
                <a:solidFill>
                  <a:srgbClr val="002060"/>
                </a:solidFill>
                <a:cs typeface="Times New Roman" charset="0"/>
              </a:rPr>
              <a:t> </a:t>
            </a:r>
            <a:r>
              <a:rPr lang="en-US" sz="2400" dirty="0" err="1">
                <a:solidFill>
                  <a:srgbClr val="002060"/>
                </a:solidFill>
                <a:cs typeface="Times New Roman" charset="0"/>
              </a:rPr>
              <a:t>đâu</a:t>
            </a:r>
            <a:r>
              <a:rPr lang="en-US" sz="2400" dirty="0">
                <a:solidFill>
                  <a:srgbClr val="002060"/>
                </a:solidFill>
                <a:cs typeface="Times New Roman" charset="0"/>
              </a:rPr>
              <a:t>?</a:t>
            </a:r>
          </a:p>
          <a:p>
            <a:pPr marL="342900" indent="-342900" algn="ctr">
              <a:buFont typeface="Wingdings" panose="05000000000000000000" pitchFamily="2" charset="2"/>
              <a:buChar char="§"/>
            </a:pPr>
            <a:r>
              <a:rPr lang="en-US" sz="2400" b="1" dirty="0" err="1">
                <a:solidFill>
                  <a:srgbClr val="D60093"/>
                </a:solidFill>
                <a:cs typeface="Times New Roman" charset="0"/>
              </a:rPr>
              <a:t>Vấn</a:t>
            </a:r>
            <a:r>
              <a:rPr lang="en-US" sz="2400" b="1" dirty="0">
                <a:solidFill>
                  <a:srgbClr val="D60093"/>
                </a:solidFill>
                <a:cs typeface="Times New Roman" charset="0"/>
              </a:rPr>
              <a:t> </a:t>
            </a:r>
            <a:r>
              <a:rPr lang="en-US" sz="2400" b="1" dirty="0" err="1">
                <a:solidFill>
                  <a:srgbClr val="D60093"/>
                </a:solidFill>
                <a:cs typeface="Times New Roman" charset="0"/>
              </a:rPr>
              <a:t>đề</a:t>
            </a:r>
            <a:r>
              <a:rPr lang="en-US" sz="2400" b="1" dirty="0">
                <a:solidFill>
                  <a:srgbClr val="D60093"/>
                </a:solidFill>
                <a:cs typeface="Times New Roman" charset="0"/>
              </a:rPr>
              <a:t> </a:t>
            </a:r>
            <a:r>
              <a:rPr lang="en-US" sz="2400" b="1" dirty="0" err="1">
                <a:solidFill>
                  <a:srgbClr val="D60093"/>
                </a:solidFill>
                <a:cs typeface="Times New Roman" charset="0"/>
              </a:rPr>
              <a:t>về</a:t>
            </a:r>
            <a:r>
              <a:rPr lang="en-US" sz="2400" b="1" dirty="0">
                <a:solidFill>
                  <a:srgbClr val="D60093"/>
                </a:solidFill>
                <a:cs typeface="Times New Roman" charset="0"/>
              </a:rPr>
              <a:t> con </a:t>
            </a:r>
            <a:r>
              <a:rPr lang="en-US" sz="2400" b="1" dirty="0" err="1">
                <a:solidFill>
                  <a:srgbClr val="D60093"/>
                </a:solidFill>
                <a:cs typeface="Times New Roman" charset="0"/>
              </a:rPr>
              <a:t>người</a:t>
            </a:r>
            <a:r>
              <a:rPr lang="en-US" sz="2400" b="1" dirty="0">
                <a:solidFill>
                  <a:srgbClr val="D60093"/>
                </a:solidFill>
                <a:cs typeface="Times New Roman" charset="0"/>
              </a:rPr>
              <a:t> </a:t>
            </a:r>
            <a:r>
              <a:rPr lang="en-US" sz="2400" dirty="0" err="1">
                <a:solidFill>
                  <a:srgbClr val="002060"/>
                </a:solidFill>
                <a:cs typeface="Times New Roman" charset="0"/>
              </a:rPr>
              <a:t>để</a:t>
            </a:r>
            <a:r>
              <a:rPr lang="en-US" sz="2400" dirty="0">
                <a:solidFill>
                  <a:srgbClr val="002060"/>
                </a:solidFill>
                <a:cs typeface="Times New Roman" charset="0"/>
              </a:rPr>
              <a:t> </a:t>
            </a:r>
            <a:r>
              <a:rPr lang="en-US" sz="2400" dirty="0" err="1">
                <a:solidFill>
                  <a:srgbClr val="002060"/>
                </a:solidFill>
                <a:cs typeface="Times New Roman" charset="0"/>
              </a:rPr>
              <a:t>trả</a:t>
            </a:r>
            <a:r>
              <a:rPr lang="en-US" sz="2400" dirty="0">
                <a:solidFill>
                  <a:srgbClr val="002060"/>
                </a:solidFill>
                <a:cs typeface="Times New Roman" charset="0"/>
              </a:rPr>
              <a:t> </a:t>
            </a:r>
            <a:r>
              <a:rPr lang="en-US" sz="2400" dirty="0" err="1">
                <a:solidFill>
                  <a:srgbClr val="002060"/>
                </a:solidFill>
                <a:cs typeface="Times New Roman" charset="0"/>
              </a:rPr>
              <a:t>lời</a:t>
            </a:r>
            <a:r>
              <a:rPr lang="en-US" sz="2400" dirty="0">
                <a:solidFill>
                  <a:srgbClr val="002060"/>
                </a:solidFill>
                <a:cs typeface="Times New Roman" charset="0"/>
              </a:rPr>
              <a:t> </a:t>
            </a:r>
            <a:r>
              <a:rPr lang="en-US" sz="2400" dirty="0" err="1">
                <a:solidFill>
                  <a:srgbClr val="002060"/>
                </a:solidFill>
                <a:cs typeface="Times New Roman" charset="0"/>
              </a:rPr>
              <a:t>cho</a:t>
            </a:r>
            <a:r>
              <a:rPr lang="en-US" sz="2400" dirty="0">
                <a:solidFill>
                  <a:srgbClr val="002060"/>
                </a:solidFill>
                <a:cs typeface="Times New Roman" charset="0"/>
              </a:rPr>
              <a:t> </a:t>
            </a:r>
            <a:r>
              <a:rPr lang="en-US" sz="2400" dirty="0" err="1">
                <a:solidFill>
                  <a:srgbClr val="002060"/>
                </a:solidFill>
                <a:cs typeface="Times New Roman" charset="0"/>
              </a:rPr>
              <a:t>câu</a:t>
            </a:r>
            <a:r>
              <a:rPr lang="en-US" sz="2400" dirty="0">
                <a:solidFill>
                  <a:srgbClr val="002060"/>
                </a:solidFill>
                <a:cs typeface="Times New Roman" charset="0"/>
              </a:rPr>
              <a:t> </a:t>
            </a:r>
            <a:r>
              <a:rPr lang="en-US" sz="2400" dirty="0" err="1">
                <a:solidFill>
                  <a:srgbClr val="002060"/>
                </a:solidFill>
                <a:cs typeface="Times New Roman" charset="0"/>
              </a:rPr>
              <a:t>hỏi</a:t>
            </a:r>
            <a:r>
              <a:rPr lang="en-US" sz="2400" dirty="0">
                <a:solidFill>
                  <a:srgbClr val="002060"/>
                </a:solidFill>
                <a:cs typeface="Times New Roman" charset="0"/>
              </a:rPr>
              <a:t>: Con </a:t>
            </a:r>
            <a:r>
              <a:rPr lang="en-US" sz="2400" dirty="0" err="1">
                <a:solidFill>
                  <a:srgbClr val="002060"/>
                </a:solidFill>
                <a:cs typeface="Times New Roman" charset="0"/>
              </a:rPr>
              <a:t>người</a:t>
            </a:r>
            <a:r>
              <a:rPr lang="en-US" sz="2400" dirty="0">
                <a:solidFill>
                  <a:srgbClr val="002060"/>
                </a:solidFill>
                <a:cs typeface="Times New Roman" charset="0"/>
              </a:rPr>
              <a:t> </a:t>
            </a:r>
            <a:r>
              <a:rPr lang="en-US" sz="2400" dirty="0" err="1">
                <a:solidFill>
                  <a:srgbClr val="002060"/>
                </a:solidFill>
                <a:cs typeface="Times New Roman" charset="0"/>
              </a:rPr>
              <a:t>là</a:t>
            </a:r>
            <a:r>
              <a:rPr lang="en-US" sz="2400" dirty="0">
                <a:solidFill>
                  <a:srgbClr val="002060"/>
                </a:solidFill>
                <a:cs typeface="Times New Roman" charset="0"/>
              </a:rPr>
              <a:t> </a:t>
            </a:r>
            <a:r>
              <a:rPr lang="en-US" sz="2400" dirty="0" err="1">
                <a:solidFill>
                  <a:srgbClr val="002060"/>
                </a:solidFill>
                <a:cs typeface="Times New Roman" charset="0"/>
              </a:rPr>
              <a:t>gì</a:t>
            </a:r>
            <a:r>
              <a:rPr lang="en-US" sz="2400" dirty="0">
                <a:solidFill>
                  <a:srgbClr val="002060"/>
                </a:solidFill>
                <a:cs typeface="Times New Roman" charset="0"/>
              </a:rPr>
              <a:t>? Ý </a:t>
            </a:r>
            <a:r>
              <a:rPr lang="en-US" sz="2400" dirty="0" err="1">
                <a:solidFill>
                  <a:srgbClr val="002060"/>
                </a:solidFill>
                <a:cs typeface="Times New Roman" charset="0"/>
              </a:rPr>
              <a:t>nghĩa</a:t>
            </a:r>
            <a:r>
              <a:rPr lang="en-US" sz="2400" dirty="0">
                <a:solidFill>
                  <a:srgbClr val="002060"/>
                </a:solidFill>
                <a:cs typeface="Times New Roman" charset="0"/>
              </a:rPr>
              <a:t> </a:t>
            </a:r>
            <a:r>
              <a:rPr lang="en-US" sz="2400" dirty="0" err="1">
                <a:solidFill>
                  <a:srgbClr val="002060"/>
                </a:solidFill>
                <a:cs typeface="Times New Roman" charset="0"/>
              </a:rPr>
              <a:t>cuộc</a:t>
            </a:r>
            <a:r>
              <a:rPr lang="en-US" sz="2400" dirty="0">
                <a:solidFill>
                  <a:srgbClr val="002060"/>
                </a:solidFill>
                <a:cs typeface="Times New Roman" charset="0"/>
              </a:rPr>
              <a:t> </a:t>
            </a:r>
            <a:r>
              <a:rPr lang="en-US" sz="2400" dirty="0" err="1">
                <a:solidFill>
                  <a:srgbClr val="002060"/>
                </a:solidFill>
                <a:cs typeface="Times New Roman" charset="0"/>
              </a:rPr>
              <a:t>sống</a:t>
            </a:r>
            <a:r>
              <a:rPr lang="en-US" sz="2400" dirty="0">
                <a:solidFill>
                  <a:srgbClr val="002060"/>
                </a:solidFill>
                <a:cs typeface="Times New Roman" charset="0"/>
              </a:rPr>
              <a:t> </a:t>
            </a:r>
            <a:r>
              <a:rPr lang="en-US" sz="2400" dirty="0" err="1">
                <a:solidFill>
                  <a:srgbClr val="002060"/>
                </a:solidFill>
                <a:cs typeface="Times New Roman" charset="0"/>
              </a:rPr>
              <a:t>của</a:t>
            </a:r>
            <a:r>
              <a:rPr lang="en-US" sz="2400" dirty="0">
                <a:solidFill>
                  <a:srgbClr val="002060"/>
                </a:solidFill>
                <a:cs typeface="Times New Roman" charset="0"/>
              </a:rPr>
              <a:t> con </a:t>
            </a:r>
            <a:r>
              <a:rPr lang="en-US" sz="2400" dirty="0" err="1">
                <a:solidFill>
                  <a:srgbClr val="002060"/>
                </a:solidFill>
                <a:cs typeface="Times New Roman" charset="0"/>
              </a:rPr>
              <a:t>người</a:t>
            </a:r>
            <a:r>
              <a:rPr lang="en-US" sz="2400" dirty="0">
                <a:solidFill>
                  <a:srgbClr val="002060"/>
                </a:solidFill>
                <a:cs typeface="Times New Roman" charset="0"/>
              </a:rPr>
              <a:t> </a:t>
            </a:r>
            <a:r>
              <a:rPr lang="en-US" sz="2400" dirty="0" err="1">
                <a:solidFill>
                  <a:srgbClr val="002060"/>
                </a:solidFill>
                <a:cs typeface="Times New Roman" charset="0"/>
              </a:rPr>
              <a:t>là</a:t>
            </a:r>
            <a:r>
              <a:rPr lang="en-US" sz="2400" dirty="0">
                <a:solidFill>
                  <a:srgbClr val="002060"/>
                </a:solidFill>
                <a:cs typeface="Times New Roman" charset="0"/>
              </a:rPr>
              <a:t> </a:t>
            </a:r>
            <a:r>
              <a:rPr lang="en-US" sz="2400" dirty="0" err="1">
                <a:solidFill>
                  <a:srgbClr val="002060"/>
                </a:solidFill>
                <a:cs typeface="Times New Roman" charset="0"/>
              </a:rPr>
              <a:t>gì</a:t>
            </a:r>
            <a:r>
              <a:rPr lang="en-US" sz="2400" dirty="0">
                <a:solidFill>
                  <a:srgbClr val="002060"/>
                </a:solidFill>
                <a:cs typeface="Times New Roman" charset="0"/>
              </a:rPr>
              <a:t>? Con </a:t>
            </a:r>
            <a:r>
              <a:rPr lang="en-US" sz="2400" dirty="0" err="1">
                <a:solidFill>
                  <a:srgbClr val="002060"/>
                </a:solidFill>
                <a:cs typeface="Times New Roman" charset="0"/>
              </a:rPr>
              <a:t>người</a:t>
            </a:r>
            <a:r>
              <a:rPr lang="en-US" sz="2400" dirty="0">
                <a:solidFill>
                  <a:srgbClr val="002060"/>
                </a:solidFill>
                <a:cs typeface="Times New Roman" charset="0"/>
              </a:rPr>
              <a:t> </a:t>
            </a:r>
            <a:r>
              <a:rPr lang="en-US" sz="2400" dirty="0" err="1">
                <a:solidFill>
                  <a:srgbClr val="002060"/>
                </a:solidFill>
                <a:cs typeface="Times New Roman" charset="0"/>
              </a:rPr>
              <a:t>có</a:t>
            </a:r>
            <a:r>
              <a:rPr lang="en-US" sz="2400" dirty="0">
                <a:solidFill>
                  <a:srgbClr val="002060"/>
                </a:solidFill>
                <a:cs typeface="Times New Roman" charset="0"/>
              </a:rPr>
              <a:t> </a:t>
            </a:r>
            <a:r>
              <a:rPr lang="en-US" sz="2400" dirty="0" err="1">
                <a:solidFill>
                  <a:srgbClr val="002060"/>
                </a:solidFill>
                <a:cs typeface="Times New Roman" charset="0"/>
              </a:rPr>
              <a:t>vị</a:t>
            </a:r>
            <a:r>
              <a:rPr lang="en-US" sz="2400" dirty="0">
                <a:solidFill>
                  <a:srgbClr val="002060"/>
                </a:solidFill>
                <a:cs typeface="Times New Roman" charset="0"/>
              </a:rPr>
              <a:t> </a:t>
            </a:r>
            <a:r>
              <a:rPr lang="en-US" sz="2400" dirty="0" err="1">
                <a:solidFill>
                  <a:srgbClr val="002060"/>
                </a:solidFill>
                <a:cs typeface="Times New Roman" charset="0"/>
              </a:rPr>
              <a:t>trí</a:t>
            </a:r>
            <a:r>
              <a:rPr lang="en-US" sz="2400" dirty="0">
                <a:solidFill>
                  <a:srgbClr val="002060"/>
                </a:solidFill>
                <a:cs typeface="Times New Roman" charset="0"/>
              </a:rPr>
              <a:t> </a:t>
            </a:r>
            <a:r>
              <a:rPr lang="en-US" sz="2400" dirty="0" err="1">
                <a:solidFill>
                  <a:srgbClr val="002060"/>
                </a:solidFill>
                <a:cs typeface="Times New Roman" charset="0"/>
              </a:rPr>
              <a:t>và</a:t>
            </a:r>
            <a:r>
              <a:rPr lang="en-US" sz="2400" dirty="0">
                <a:solidFill>
                  <a:srgbClr val="002060"/>
                </a:solidFill>
                <a:cs typeface="Times New Roman" charset="0"/>
              </a:rPr>
              <a:t> </a:t>
            </a:r>
            <a:r>
              <a:rPr lang="en-US" sz="2400" dirty="0" err="1">
                <a:solidFill>
                  <a:srgbClr val="002060"/>
                </a:solidFill>
                <a:cs typeface="Times New Roman" charset="0"/>
              </a:rPr>
              <a:t>vai</a:t>
            </a:r>
            <a:r>
              <a:rPr lang="en-US" sz="2400" dirty="0">
                <a:solidFill>
                  <a:srgbClr val="002060"/>
                </a:solidFill>
                <a:cs typeface="Times New Roman" charset="0"/>
              </a:rPr>
              <a:t> </a:t>
            </a:r>
            <a:r>
              <a:rPr lang="en-US" sz="2400" dirty="0" err="1">
                <a:solidFill>
                  <a:srgbClr val="002060"/>
                </a:solidFill>
                <a:cs typeface="Times New Roman" charset="0"/>
              </a:rPr>
              <a:t>trò</a:t>
            </a:r>
            <a:r>
              <a:rPr lang="en-US" sz="2400" dirty="0">
                <a:solidFill>
                  <a:srgbClr val="002060"/>
                </a:solidFill>
                <a:cs typeface="Times New Roman" charset="0"/>
              </a:rPr>
              <a:t> </a:t>
            </a:r>
            <a:r>
              <a:rPr lang="en-US" sz="2400" dirty="0" err="1">
                <a:solidFill>
                  <a:srgbClr val="002060"/>
                </a:solidFill>
                <a:cs typeface="Times New Roman" charset="0"/>
              </a:rPr>
              <a:t>gì</a:t>
            </a:r>
            <a:r>
              <a:rPr lang="en-US" sz="2400" dirty="0">
                <a:solidFill>
                  <a:srgbClr val="002060"/>
                </a:solidFill>
                <a:cs typeface="Times New Roman" charset="0"/>
              </a:rPr>
              <a:t> </a:t>
            </a:r>
            <a:r>
              <a:rPr lang="en-US" sz="2400" dirty="0" err="1">
                <a:solidFill>
                  <a:srgbClr val="002060"/>
                </a:solidFill>
                <a:cs typeface="Times New Roman" charset="0"/>
              </a:rPr>
              <a:t>trong</a:t>
            </a:r>
            <a:r>
              <a:rPr lang="en-US" sz="2400" dirty="0">
                <a:solidFill>
                  <a:srgbClr val="002060"/>
                </a:solidFill>
                <a:cs typeface="Times New Roman" charset="0"/>
              </a:rPr>
              <a:t> </a:t>
            </a:r>
            <a:r>
              <a:rPr lang="en-US" sz="2400" dirty="0" err="1">
                <a:solidFill>
                  <a:srgbClr val="002060"/>
                </a:solidFill>
                <a:cs typeface="Times New Roman" charset="0"/>
              </a:rPr>
              <a:t>cuộc</a:t>
            </a:r>
            <a:r>
              <a:rPr lang="en-US" sz="2400" dirty="0">
                <a:solidFill>
                  <a:srgbClr val="002060"/>
                </a:solidFill>
                <a:cs typeface="Times New Roman" charset="0"/>
              </a:rPr>
              <a:t> </a:t>
            </a:r>
            <a:r>
              <a:rPr lang="en-US" sz="2400" dirty="0" err="1">
                <a:solidFill>
                  <a:srgbClr val="002060"/>
                </a:solidFill>
                <a:cs typeface="Times New Roman" charset="0"/>
              </a:rPr>
              <a:t>sống</a:t>
            </a:r>
            <a:r>
              <a:rPr lang="en-US" sz="2400" dirty="0">
                <a:solidFill>
                  <a:srgbClr val="002060"/>
                </a:solidFill>
                <a:cs typeface="Times New Roman" charset="0"/>
              </a:rPr>
              <a:t> </a:t>
            </a:r>
            <a:r>
              <a:rPr lang="en-US" sz="2400" dirty="0" err="1">
                <a:solidFill>
                  <a:srgbClr val="002060"/>
                </a:solidFill>
                <a:cs typeface="Times New Roman" charset="0"/>
              </a:rPr>
              <a:t>mà</a:t>
            </a:r>
            <a:r>
              <a:rPr lang="en-US" sz="2400" dirty="0">
                <a:solidFill>
                  <a:srgbClr val="002060"/>
                </a:solidFill>
                <a:cs typeface="Times New Roman" charset="0"/>
              </a:rPr>
              <a:t> </a:t>
            </a:r>
            <a:r>
              <a:rPr lang="en-US" sz="2400" dirty="0" err="1">
                <a:solidFill>
                  <a:srgbClr val="002060"/>
                </a:solidFill>
                <a:cs typeface="Times New Roman" charset="0"/>
              </a:rPr>
              <a:t>họ</a:t>
            </a:r>
            <a:r>
              <a:rPr lang="en-US" sz="2400" dirty="0">
                <a:solidFill>
                  <a:srgbClr val="002060"/>
                </a:solidFill>
                <a:cs typeface="Times New Roman" charset="0"/>
              </a:rPr>
              <a:t> </a:t>
            </a:r>
            <a:r>
              <a:rPr lang="en-US" sz="2400" dirty="0" err="1">
                <a:solidFill>
                  <a:srgbClr val="002060"/>
                </a:solidFill>
                <a:cs typeface="Times New Roman" charset="0"/>
              </a:rPr>
              <a:t>đang</a:t>
            </a:r>
            <a:r>
              <a:rPr lang="en-US" sz="2400" dirty="0">
                <a:solidFill>
                  <a:srgbClr val="002060"/>
                </a:solidFill>
                <a:cs typeface="Times New Roman" charset="0"/>
              </a:rPr>
              <a:t> </a:t>
            </a:r>
            <a:r>
              <a:rPr lang="en-US" sz="2400" dirty="0" err="1">
                <a:solidFill>
                  <a:srgbClr val="002060"/>
                </a:solidFill>
                <a:cs typeface="Times New Roman" charset="0"/>
              </a:rPr>
              <a:t>sống</a:t>
            </a:r>
            <a:endParaRPr lang="en-US" sz="2400" dirty="0">
              <a:solidFill>
                <a:srgbClr val="002060"/>
              </a:solidFill>
              <a:cs typeface="Times New Roman" charset="0"/>
            </a:endParaRPr>
          </a:p>
        </p:txBody>
      </p:sp>
      <p:sp>
        <p:nvSpPr>
          <p:cNvPr id="8" name="Minus Sign 7">
            <a:extLst>
              <a:ext uri="{FF2B5EF4-FFF2-40B4-BE49-F238E27FC236}">
                <a16:creationId xmlns:a16="http://schemas.microsoft.com/office/drawing/2014/main" id="{0C3869E2-DA7D-43B0-A189-AD0AC97AEA46}"/>
              </a:ext>
            </a:extLst>
          </p:cNvPr>
          <p:cNvSpPr/>
          <p:nvPr/>
        </p:nvSpPr>
        <p:spPr>
          <a:xfrm flipV="1">
            <a:off x="3883249" y="1722156"/>
            <a:ext cx="4359965" cy="45719"/>
          </a:xfrm>
          <a:prstGeom prst="mathMinus">
            <a:avLst/>
          </a:prstGeom>
          <a:solidFill>
            <a:srgbClr val="000000"/>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0066"/>
              </a:solidFill>
            </a:endParaRPr>
          </a:p>
        </p:txBody>
      </p:sp>
      <p:pic>
        <p:nvPicPr>
          <p:cNvPr id="9"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6655892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p:cTn id="14" dur="500" fill="hold"/>
                                        <p:tgtEl>
                                          <p:spTgt spid="7"/>
                                        </p:tgtEl>
                                        <p:attrNameLst>
                                          <p:attrName>ppt_w</p:attrName>
                                        </p:attrNameLst>
                                      </p:cBhvr>
                                      <p:tavLst>
                                        <p:tav tm="0">
                                          <p:val>
                                            <p:fltVal val="0"/>
                                          </p:val>
                                        </p:tav>
                                        <p:tav tm="100000">
                                          <p:val>
                                            <p:strVal val="#ppt_w"/>
                                          </p:val>
                                        </p:tav>
                                      </p:tavLst>
                                    </p:anim>
                                    <p:anim calcmode="lin" valueType="num">
                                      <p:cBhvr>
                                        <p:cTn id="15" dur="500" fill="hold"/>
                                        <p:tgtEl>
                                          <p:spTgt spid="7"/>
                                        </p:tgtEl>
                                        <p:attrNameLst>
                                          <p:attrName>ppt_h</p:attrName>
                                        </p:attrNameLst>
                                      </p:cBhvr>
                                      <p:tavLst>
                                        <p:tav tm="0">
                                          <p:val>
                                            <p:fltVal val="0"/>
                                          </p:val>
                                        </p:tav>
                                        <p:tav tm="100000">
                                          <p:val>
                                            <p:strVal val="#ppt_h"/>
                                          </p:val>
                                        </p:tav>
                                      </p:tavLst>
                                    </p:anim>
                                    <p:animEffect transition="in" filter="fade">
                                      <p:cBhvr>
                                        <p:cTn id="16"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034" name="Picture 2" descr="hình nền powerpoint đẹp nhất">
            <a:extLst>
              <a:ext uri="{FF2B5EF4-FFF2-40B4-BE49-F238E27FC236}">
                <a16:creationId xmlns:a16="http://schemas.microsoft.com/office/drawing/2014/main" id="{B48F767B-A4A6-4C5E-BC9E-9E386E08021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7999"/>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1"/>
          <p:cNvSpPr>
            <a:spLocks noChangeArrowheads="1"/>
          </p:cNvSpPr>
          <p:nvPr/>
        </p:nvSpPr>
        <p:spPr bwMode="auto">
          <a:xfrm>
            <a:off x="4594499" y="1149089"/>
            <a:ext cx="429476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2800" b="1" dirty="0">
                <a:solidFill>
                  <a:srgbClr val="006600"/>
                </a:solidFill>
                <a:cs typeface="Times New Roman" charset="0"/>
              </a:rPr>
              <a:t>1. </a:t>
            </a:r>
            <a:r>
              <a:rPr lang="en-US" sz="2800" b="1" dirty="0" err="1">
                <a:solidFill>
                  <a:srgbClr val="006600"/>
                </a:solidFill>
                <a:cs typeface="Times New Roman" charset="0"/>
              </a:rPr>
              <a:t>Khái</a:t>
            </a:r>
            <a:r>
              <a:rPr lang="en-US" sz="2800" b="1" dirty="0">
                <a:solidFill>
                  <a:srgbClr val="006600"/>
                </a:solidFill>
                <a:cs typeface="Times New Roman" charset="0"/>
              </a:rPr>
              <a:t> </a:t>
            </a:r>
            <a:r>
              <a:rPr lang="en-US" sz="2800" b="1" dirty="0" err="1">
                <a:solidFill>
                  <a:srgbClr val="006600"/>
                </a:solidFill>
                <a:cs typeface="Times New Roman" charset="0"/>
              </a:rPr>
              <a:t>lược</a:t>
            </a:r>
            <a:r>
              <a:rPr lang="en-US" sz="2800" b="1" dirty="0">
                <a:solidFill>
                  <a:srgbClr val="006600"/>
                </a:solidFill>
                <a:cs typeface="Times New Roman" charset="0"/>
              </a:rPr>
              <a:t> </a:t>
            </a:r>
            <a:r>
              <a:rPr lang="en-US" sz="2800" b="1" dirty="0" err="1">
                <a:solidFill>
                  <a:srgbClr val="006600"/>
                </a:solidFill>
                <a:cs typeface="Times New Roman" charset="0"/>
              </a:rPr>
              <a:t>về</a:t>
            </a:r>
            <a:r>
              <a:rPr lang="en-US" sz="2800" b="1" dirty="0">
                <a:solidFill>
                  <a:srgbClr val="006600"/>
                </a:solidFill>
                <a:cs typeface="Times New Roman" charset="0"/>
              </a:rPr>
              <a:t> </a:t>
            </a:r>
            <a:r>
              <a:rPr lang="en-US" sz="2800" b="1" dirty="0" err="1">
                <a:solidFill>
                  <a:srgbClr val="006600"/>
                </a:solidFill>
                <a:cs typeface="Times New Roman" charset="0"/>
              </a:rPr>
              <a:t>triết</a:t>
            </a:r>
            <a:r>
              <a:rPr lang="en-US" sz="2800" b="1" dirty="0">
                <a:solidFill>
                  <a:srgbClr val="006600"/>
                </a:solidFill>
                <a:cs typeface="Times New Roman" charset="0"/>
              </a:rPr>
              <a:t> học</a:t>
            </a:r>
          </a:p>
        </p:txBody>
      </p:sp>
      <p:sp>
        <p:nvSpPr>
          <p:cNvPr id="7" name="Rectangle 1"/>
          <p:cNvSpPr>
            <a:spLocks noChangeArrowheads="1"/>
          </p:cNvSpPr>
          <p:nvPr/>
        </p:nvSpPr>
        <p:spPr bwMode="auto">
          <a:xfrm>
            <a:off x="1110509" y="1809533"/>
            <a:ext cx="834114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2400" b="1" dirty="0">
                <a:solidFill>
                  <a:srgbClr val="CC0066"/>
                </a:solidFill>
                <a:cs typeface="Times New Roman" charset="0"/>
              </a:rPr>
              <a:t>c. </a:t>
            </a:r>
            <a:r>
              <a:rPr lang="en-US" sz="2400" b="1" dirty="0" err="1">
                <a:solidFill>
                  <a:srgbClr val="CC0066"/>
                </a:solidFill>
                <a:cs typeface="Times New Roman" charset="0"/>
              </a:rPr>
              <a:t>Đối</a:t>
            </a:r>
            <a:r>
              <a:rPr lang="en-US" sz="2400" b="1" dirty="0">
                <a:solidFill>
                  <a:srgbClr val="CC0066"/>
                </a:solidFill>
                <a:cs typeface="Times New Roman" charset="0"/>
              </a:rPr>
              <a:t> </a:t>
            </a:r>
            <a:r>
              <a:rPr lang="en-US" sz="2400" b="1" dirty="0" err="1">
                <a:solidFill>
                  <a:srgbClr val="CC0066"/>
                </a:solidFill>
                <a:cs typeface="Times New Roman" charset="0"/>
              </a:rPr>
              <a:t>tượng</a:t>
            </a:r>
            <a:r>
              <a:rPr lang="en-US" sz="2400" b="1" dirty="0">
                <a:solidFill>
                  <a:srgbClr val="CC0066"/>
                </a:solidFill>
                <a:cs typeface="Times New Roman" charset="0"/>
              </a:rPr>
              <a:t> của </a:t>
            </a:r>
            <a:r>
              <a:rPr lang="en-US" sz="2400" b="1" dirty="0" err="1">
                <a:solidFill>
                  <a:srgbClr val="CC0066"/>
                </a:solidFill>
                <a:cs typeface="Times New Roman" charset="0"/>
              </a:rPr>
              <a:t>triết</a:t>
            </a:r>
            <a:r>
              <a:rPr lang="en-US" sz="2400" b="1" dirty="0">
                <a:solidFill>
                  <a:srgbClr val="CC0066"/>
                </a:solidFill>
                <a:cs typeface="Times New Roman" charset="0"/>
              </a:rPr>
              <a:t> học </a:t>
            </a:r>
            <a:r>
              <a:rPr lang="en-US" sz="2400" b="1" dirty="0" err="1">
                <a:solidFill>
                  <a:srgbClr val="CC0066"/>
                </a:solidFill>
                <a:cs typeface="Times New Roman" charset="0"/>
              </a:rPr>
              <a:t>trong</a:t>
            </a:r>
            <a:r>
              <a:rPr lang="en-US" sz="2400" b="1" dirty="0">
                <a:solidFill>
                  <a:srgbClr val="CC0066"/>
                </a:solidFill>
                <a:cs typeface="Times New Roman" charset="0"/>
              </a:rPr>
              <a:t> </a:t>
            </a:r>
            <a:r>
              <a:rPr lang="en-US" sz="2400" b="1" dirty="0" err="1">
                <a:solidFill>
                  <a:srgbClr val="CC0066"/>
                </a:solidFill>
                <a:cs typeface="Times New Roman" charset="0"/>
              </a:rPr>
              <a:t>lịch</a:t>
            </a:r>
            <a:r>
              <a:rPr lang="en-US" sz="2400" b="1" dirty="0">
                <a:solidFill>
                  <a:srgbClr val="CC0066"/>
                </a:solidFill>
                <a:cs typeface="Times New Roman" charset="0"/>
              </a:rPr>
              <a:t> </a:t>
            </a:r>
            <a:r>
              <a:rPr lang="en-US" sz="2400" b="1" dirty="0" err="1">
                <a:solidFill>
                  <a:srgbClr val="CC0066"/>
                </a:solidFill>
                <a:cs typeface="Times New Roman" charset="0"/>
              </a:rPr>
              <a:t>sử</a:t>
            </a:r>
            <a:endParaRPr lang="en-US" sz="2400" b="1" dirty="0">
              <a:solidFill>
                <a:srgbClr val="CC0066"/>
              </a:solidFill>
              <a:cs typeface="Times New Roman" charset="0"/>
            </a:endParaRPr>
          </a:p>
        </p:txBody>
      </p:sp>
      <p:sp>
        <p:nvSpPr>
          <p:cNvPr id="8" name="Rectangle 7"/>
          <p:cNvSpPr>
            <a:spLocks noChangeArrowheads="1"/>
          </p:cNvSpPr>
          <p:nvPr/>
        </p:nvSpPr>
        <p:spPr bwMode="auto">
          <a:xfrm>
            <a:off x="2184067" y="2251329"/>
            <a:ext cx="447441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defRPr/>
            </a:pPr>
            <a:r>
              <a:rPr lang="en-US" sz="2400" kern="0" dirty="0">
                <a:solidFill>
                  <a:srgbClr val="3333CC"/>
                </a:solidFill>
                <a:ea typeface="SimSun" panose="02010600030101010101" pitchFamily="2" charset="-122"/>
              </a:rPr>
              <a:t>- </a:t>
            </a:r>
            <a:r>
              <a:rPr lang="en-US" sz="2400" b="1" kern="0" dirty="0" err="1">
                <a:solidFill>
                  <a:srgbClr val="3333CC"/>
                </a:solidFill>
                <a:ea typeface="SimSun" panose="02010600030101010101" pitchFamily="2" charset="-122"/>
              </a:rPr>
              <a:t>Đối</a:t>
            </a:r>
            <a:r>
              <a:rPr lang="en-US" sz="2400" b="1" kern="0" dirty="0">
                <a:solidFill>
                  <a:srgbClr val="3333CC"/>
                </a:solidFill>
                <a:ea typeface="SimSun" panose="02010600030101010101" pitchFamily="2" charset="-122"/>
              </a:rPr>
              <a:t> </a:t>
            </a:r>
            <a:r>
              <a:rPr lang="en-US" sz="2400" b="1" kern="0" dirty="0" err="1">
                <a:solidFill>
                  <a:srgbClr val="3333CC"/>
                </a:solidFill>
                <a:ea typeface="SimSun" panose="02010600030101010101" pitchFamily="2" charset="-122"/>
              </a:rPr>
              <a:t>tượng</a:t>
            </a:r>
            <a:r>
              <a:rPr lang="en-US" sz="2400" b="1" kern="0" dirty="0">
                <a:solidFill>
                  <a:srgbClr val="3333CC"/>
                </a:solidFill>
                <a:ea typeface="SimSun" panose="02010600030101010101" pitchFamily="2" charset="-122"/>
              </a:rPr>
              <a:t> của </a:t>
            </a:r>
            <a:r>
              <a:rPr lang="en-US" sz="2400" b="1" kern="0" dirty="0" err="1">
                <a:solidFill>
                  <a:srgbClr val="3333CC"/>
                </a:solidFill>
                <a:ea typeface="SimSun" panose="02010600030101010101" pitchFamily="2" charset="-122"/>
              </a:rPr>
              <a:t>triết</a:t>
            </a:r>
            <a:r>
              <a:rPr lang="en-US" sz="2400" b="1" kern="0" dirty="0">
                <a:solidFill>
                  <a:srgbClr val="3333CC"/>
                </a:solidFill>
                <a:ea typeface="SimSun" panose="02010600030101010101" pitchFamily="2" charset="-122"/>
              </a:rPr>
              <a:t> </a:t>
            </a:r>
            <a:r>
              <a:rPr lang="en-US" sz="2400" b="1" kern="0" dirty="0" err="1">
                <a:solidFill>
                  <a:srgbClr val="3333CC"/>
                </a:solidFill>
                <a:ea typeface="SimSun" panose="02010600030101010101" pitchFamily="2" charset="-122"/>
              </a:rPr>
              <a:t>học</a:t>
            </a:r>
            <a:r>
              <a:rPr lang="en-US" sz="2400" b="1" kern="0" dirty="0">
                <a:solidFill>
                  <a:srgbClr val="3333CC"/>
                </a:solidFill>
                <a:ea typeface="SimSun" panose="02010600030101010101" pitchFamily="2" charset="-122"/>
              </a:rPr>
              <a:t>?</a:t>
            </a:r>
          </a:p>
        </p:txBody>
      </p:sp>
      <p:pic>
        <p:nvPicPr>
          <p:cNvPr id="9" name="Picture 8" descr="anhnen2"/>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8415409" y="2547035"/>
            <a:ext cx="3473011" cy="32355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WordArt 6"/>
          <p:cNvSpPr>
            <a:spLocks noChangeArrowheads="1" noChangeShapeType="1" noTextEdit="1"/>
          </p:cNvSpPr>
          <p:nvPr/>
        </p:nvSpPr>
        <p:spPr bwMode="auto">
          <a:xfrm>
            <a:off x="9121744" y="2981259"/>
            <a:ext cx="1846846" cy="763570"/>
          </a:xfrm>
          <a:prstGeom prst="rect">
            <a:avLst/>
          </a:prstGeom>
        </p:spPr>
        <p:txBody>
          <a:bodyPr wrap="none" fromWordArt="1">
            <a:prstTxWarp prst="textPlain">
              <a:avLst>
                <a:gd name="adj" fmla="val 50000"/>
              </a:avLst>
            </a:prstTxWarp>
          </a:bodyPr>
          <a:lstStyle/>
          <a:p>
            <a:pPr algn="ctr" eaLnBrk="1" hangingPunct="1"/>
            <a:r>
              <a:rPr lang="vi-VN" sz="2400" b="1" kern="10" dirty="0">
                <a:ln w="6350">
                  <a:solidFill>
                    <a:srgbClr val="FFFFFF"/>
                  </a:solidFill>
                  <a:round/>
                  <a:headEnd/>
                  <a:tailEnd/>
                </a:ln>
                <a:solidFill>
                  <a:srgbClr val="FF0000"/>
                </a:solidFill>
                <a:effectLst>
                  <a:outerShdw dist="35921" dir="2700000" sy="50000" kx="2115830" algn="bl" rotWithShape="0">
                    <a:srgbClr val="C0C0C0">
                      <a:alpha val="79999"/>
                    </a:srgbClr>
                  </a:outerShdw>
                </a:effectLst>
                <a:ea typeface="SimSun" panose="02010600030101010101" pitchFamily="2" charset="-122"/>
                <a:cs typeface="Arial"/>
              </a:rPr>
              <a:t>TỰ NHIÊN,</a:t>
            </a:r>
          </a:p>
          <a:p>
            <a:pPr algn="ctr" eaLnBrk="1" hangingPunct="1"/>
            <a:r>
              <a:rPr lang="vi-VN" sz="2400" b="1" kern="10" dirty="0">
                <a:ln w="6350">
                  <a:solidFill>
                    <a:srgbClr val="FFFFFF"/>
                  </a:solidFill>
                  <a:round/>
                  <a:headEnd/>
                  <a:tailEnd/>
                </a:ln>
                <a:solidFill>
                  <a:srgbClr val="FF0000"/>
                </a:solidFill>
                <a:effectLst>
                  <a:outerShdw dist="35921" dir="2700000" sy="50000" kx="2115830" algn="bl" rotWithShape="0">
                    <a:srgbClr val="C0C0C0">
                      <a:alpha val="79999"/>
                    </a:srgbClr>
                  </a:outerShdw>
                </a:effectLst>
                <a:ea typeface="SimSun" panose="02010600030101010101" pitchFamily="2" charset="-122"/>
                <a:cs typeface="Arial"/>
              </a:rPr>
              <a:t>XÃ HỘI VÀ</a:t>
            </a:r>
          </a:p>
          <a:p>
            <a:pPr algn="ctr" eaLnBrk="1" hangingPunct="1"/>
            <a:r>
              <a:rPr lang="vi-VN" sz="2400" b="1" kern="10" dirty="0">
                <a:ln w="6350">
                  <a:solidFill>
                    <a:srgbClr val="FFFFFF"/>
                  </a:solidFill>
                  <a:round/>
                  <a:headEnd/>
                  <a:tailEnd/>
                </a:ln>
                <a:solidFill>
                  <a:srgbClr val="FF0000"/>
                </a:solidFill>
                <a:effectLst>
                  <a:outerShdw dist="35921" dir="2700000" sy="50000" kx="2115830" algn="bl" rotWithShape="0">
                    <a:srgbClr val="C0C0C0">
                      <a:alpha val="79999"/>
                    </a:srgbClr>
                  </a:outerShdw>
                </a:effectLst>
                <a:ea typeface="SimSun" panose="02010600030101010101" pitchFamily="2" charset="-122"/>
                <a:cs typeface="Arial"/>
              </a:rPr>
              <a:t>CHÍNH TA NỮA</a:t>
            </a:r>
          </a:p>
          <a:p>
            <a:pPr algn="ctr" eaLnBrk="1" hangingPunct="1"/>
            <a:r>
              <a:rPr lang="vi-VN" sz="2400" b="1" kern="10" dirty="0">
                <a:ln w="6350">
                  <a:solidFill>
                    <a:srgbClr val="FFFFFF"/>
                  </a:solidFill>
                  <a:round/>
                  <a:headEnd/>
                  <a:tailEnd/>
                </a:ln>
                <a:solidFill>
                  <a:srgbClr val="FF0000"/>
                </a:solidFill>
                <a:effectLst>
                  <a:outerShdw dist="35921" dir="2700000" sy="50000" kx="2115830" algn="bl" rotWithShape="0">
                    <a:srgbClr val="C0C0C0">
                      <a:alpha val="79999"/>
                    </a:srgbClr>
                  </a:outerShdw>
                </a:effectLst>
                <a:ea typeface="SimSun" panose="02010600030101010101" pitchFamily="2" charset="-122"/>
                <a:cs typeface="Arial"/>
              </a:rPr>
              <a:t>LÀ GÌ NHỈ!?</a:t>
            </a:r>
            <a:endParaRPr lang="en-US" sz="2400" b="1" kern="10" dirty="0">
              <a:ln w="6350">
                <a:solidFill>
                  <a:srgbClr val="FFFFFF"/>
                </a:solidFill>
                <a:round/>
                <a:headEnd/>
                <a:tailEnd/>
              </a:ln>
              <a:solidFill>
                <a:srgbClr val="FF0000"/>
              </a:solidFill>
              <a:effectLst>
                <a:outerShdw dist="35921" dir="2700000" sy="50000" kx="2115830" algn="bl" rotWithShape="0">
                  <a:srgbClr val="C0C0C0">
                    <a:alpha val="79999"/>
                  </a:srgbClr>
                </a:outerShdw>
              </a:effectLst>
              <a:ea typeface="SimSun" panose="02010600030101010101" pitchFamily="2" charset="-122"/>
              <a:cs typeface="Arial"/>
            </a:endParaRPr>
          </a:p>
        </p:txBody>
      </p:sp>
      <p:pic>
        <p:nvPicPr>
          <p:cNvPr id="11" name="Picture 7" descr="The Thinker"/>
          <p:cNvPicPr>
            <a:picLocks noChangeAspect="1" noChangeArrowheads="1"/>
          </p:cNvPicPr>
          <p:nvPr/>
        </p:nvPicPr>
        <p:blipFill>
          <a:blip r:embed="rId4" cstate="email">
            <a:extLst>
              <a:ext uri="{28A0092B-C50C-407E-A947-70E740481C1C}">
                <a14:useLocalDpi xmlns:a14="http://schemas.microsoft.com/office/drawing/2010/main" val="0"/>
              </a:ext>
            </a:extLst>
          </a:blip>
          <a:srcRect/>
          <a:stretch>
            <a:fillRect/>
          </a:stretch>
        </p:blipFill>
        <p:spPr bwMode="auto">
          <a:xfrm>
            <a:off x="9031623" y="3798589"/>
            <a:ext cx="2240582" cy="15484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Arrow: Chevron 3">
            <a:extLst>
              <a:ext uri="{FF2B5EF4-FFF2-40B4-BE49-F238E27FC236}">
                <a16:creationId xmlns:a16="http://schemas.microsoft.com/office/drawing/2014/main" id="{F65550CC-CCEC-424A-8342-B45A4E5DDAB7}"/>
              </a:ext>
            </a:extLst>
          </p:cNvPr>
          <p:cNvSpPr/>
          <p:nvPr/>
        </p:nvSpPr>
        <p:spPr>
          <a:xfrm>
            <a:off x="2120780" y="2771178"/>
            <a:ext cx="1714763" cy="870029"/>
          </a:xfrm>
          <a:prstGeom prst="chevron">
            <a:avLst>
              <a:gd name="adj" fmla="val 40000"/>
            </a:avLst>
          </a:prstGeom>
          <a:scene3d>
            <a:camera prst="orthographicFront"/>
            <a:lightRig rig="threePt" dir="t">
              <a:rot lat="0" lon="0" rev="7500000"/>
            </a:lightRig>
          </a:scene3d>
          <a:sp3d prstMaterial="plastic">
            <a:bevelT w="127000" h="25400" prst="relaxedInset"/>
          </a:sp3d>
        </p:spPr>
        <p:style>
          <a:lnRef idx="0">
            <a:schemeClr val="lt1">
              <a:hueOff val="0"/>
              <a:satOff val="0"/>
              <a:lumOff val="0"/>
              <a:alphaOff val="0"/>
            </a:schemeClr>
          </a:lnRef>
          <a:fillRef idx="3">
            <a:schemeClr val="accent5">
              <a:hueOff val="0"/>
              <a:satOff val="0"/>
              <a:lumOff val="0"/>
              <a:alphaOff val="0"/>
            </a:schemeClr>
          </a:fillRef>
          <a:effectRef idx="2">
            <a:schemeClr val="accent5">
              <a:hueOff val="0"/>
              <a:satOff val="0"/>
              <a:lumOff val="0"/>
              <a:alphaOff val="0"/>
            </a:schemeClr>
          </a:effectRef>
          <a:fontRef idx="minor">
            <a:schemeClr val="lt1"/>
          </a:fontRef>
        </p:style>
        <p:txBody>
          <a:bodyPr/>
          <a:lstStyle/>
          <a:p>
            <a:endParaRPr lang="en-US"/>
          </a:p>
        </p:txBody>
      </p:sp>
      <p:sp>
        <p:nvSpPr>
          <p:cNvPr id="13" name="Freeform: Shape 4">
            <a:extLst>
              <a:ext uri="{FF2B5EF4-FFF2-40B4-BE49-F238E27FC236}">
                <a16:creationId xmlns:a16="http://schemas.microsoft.com/office/drawing/2014/main" id="{3003CF03-5C2E-4196-BB5F-C572839A2034}"/>
              </a:ext>
            </a:extLst>
          </p:cNvPr>
          <p:cNvSpPr/>
          <p:nvPr/>
        </p:nvSpPr>
        <p:spPr>
          <a:xfrm>
            <a:off x="2602810" y="2981259"/>
            <a:ext cx="1669227" cy="1701199"/>
          </a:xfrm>
          <a:custGeom>
            <a:avLst/>
            <a:gdLst>
              <a:gd name="connsiteX0" fmla="*/ 0 w 2537792"/>
              <a:gd name="connsiteY0" fmla="*/ 116004 h 1160038"/>
              <a:gd name="connsiteX1" fmla="*/ 116004 w 2537792"/>
              <a:gd name="connsiteY1" fmla="*/ 0 h 1160038"/>
              <a:gd name="connsiteX2" fmla="*/ 2421788 w 2537792"/>
              <a:gd name="connsiteY2" fmla="*/ 0 h 1160038"/>
              <a:gd name="connsiteX3" fmla="*/ 2537792 w 2537792"/>
              <a:gd name="connsiteY3" fmla="*/ 116004 h 1160038"/>
              <a:gd name="connsiteX4" fmla="*/ 2537792 w 2537792"/>
              <a:gd name="connsiteY4" fmla="*/ 1044034 h 1160038"/>
              <a:gd name="connsiteX5" fmla="*/ 2421788 w 2537792"/>
              <a:gd name="connsiteY5" fmla="*/ 1160038 h 1160038"/>
              <a:gd name="connsiteX6" fmla="*/ 116004 w 2537792"/>
              <a:gd name="connsiteY6" fmla="*/ 1160038 h 1160038"/>
              <a:gd name="connsiteX7" fmla="*/ 0 w 2537792"/>
              <a:gd name="connsiteY7" fmla="*/ 1044034 h 1160038"/>
              <a:gd name="connsiteX8" fmla="*/ 0 w 2537792"/>
              <a:gd name="connsiteY8" fmla="*/ 116004 h 1160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37792" h="1160038">
                <a:moveTo>
                  <a:pt x="0" y="116004"/>
                </a:moveTo>
                <a:cubicBezTo>
                  <a:pt x="0" y="51937"/>
                  <a:pt x="51937" y="0"/>
                  <a:pt x="116004" y="0"/>
                </a:cubicBezTo>
                <a:lnTo>
                  <a:pt x="2421788" y="0"/>
                </a:lnTo>
                <a:cubicBezTo>
                  <a:pt x="2485855" y="0"/>
                  <a:pt x="2537792" y="51937"/>
                  <a:pt x="2537792" y="116004"/>
                </a:cubicBezTo>
                <a:lnTo>
                  <a:pt x="2537792" y="1044034"/>
                </a:lnTo>
                <a:cubicBezTo>
                  <a:pt x="2537792" y="1108101"/>
                  <a:pt x="2485855" y="1160038"/>
                  <a:pt x="2421788" y="1160038"/>
                </a:cubicBezTo>
                <a:lnTo>
                  <a:pt x="116004" y="1160038"/>
                </a:lnTo>
                <a:cubicBezTo>
                  <a:pt x="51937" y="1160038"/>
                  <a:pt x="0" y="1108101"/>
                  <a:pt x="0" y="1044034"/>
                </a:cubicBezTo>
                <a:lnTo>
                  <a:pt x="0" y="116004"/>
                </a:lnTo>
                <a:close/>
              </a:path>
            </a:pathLst>
          </a:custGeom>
          <a:scene3d>
            <a:camera prst="orthographicFront"/>
            <a:lightRig rig="threePt" dir="t">
              <a:rot lat="0" lon="0" rev="7500000"/>
            </a:lightRig>
          </a:scene3d>
          <a:sp3d z="152400" extrusionH="63500" prstMaterial="dkEdge">
            <a:bevelT w="135400" h="16350" prst="relaxedInset"/>
            <a:contourClr>
              <a:schemeClr val="bg1"/>
            </a:contourClr>
          </a:sp3d>
        </p:spPr>
        <p:style>
          <a:lnRef idx="1">
            <a:schemeClr val="accent5">
              <a:hueOff val="0"/>
              <a:satOff val="0"/>
              <a:lumOff val="0"/>
              <a:alphaOff val="0"/>
            </a:schemeClr>
          </a:lnRef>
          <a:fillRef idx="1">
            <a:schemeClr val="lt1">
              <a:alpha val="90000"/>
              <a:hueOff val="0"/>
              <a:satOff val="0"/>
              <a:lumOff val="0"/>
              <a:alphaOff val="0"/>
            </a:schemeClr>
          </a:fillRef>
          <a:effectRef idx="2">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10826" tIns="110826" rIns="110826" bIns="110826" numCol="1" spcCol="1270" anchor="ctr" anchorCtr="0">
            <a:noAutofit/>
          </a:bodyPr>
          <a:lstStyle/>
          <a:p>
            <a:pPr algn="ctr" defTabSz="533400">
              <a:lnSpc>
                <a:spcPct val="90000"/>
              </a:lnSpc>
              <a:spcAft>
                <a:spcPct val="35000"/>
              </a:spcAft>
            </a:pPr>
            <a:r>
              <a:rPr lang="en-US" sz="2400" b="1" dirty="0" err="1">
                <a:solidFill>
                  <a:srgbClr val="006600"/>
                </a:solidFill>
                <a:ea typeface="Tahoma" pitchFamily="34" charset="0"/>
                <a:cs typeface="Times New Roman" panose="02020603050405020304" pitchFamily="18" charset="0"/>
              </a:rPr>
              <a:t>Các</a:t>
            </a:r>
            <a:r>
              <a:rPr lang="en-US" sz="2400" b="1" dirty="0">
                <a:solidFill>
                  <a:srgbClr val="006600"/>
                </a:solidFill>
                <a:ea typeface="Tahoma" pitchFamily="34" charset="0"/>
                <a:cs typeface="Times New Roman" panose="02020603050405020304" pitchFamily="18" charset="0"/>
              </a:rPr>
              <a:t> </a:t>
            </a:r>
            <a:r>
              <a:rPr lang="en-US" sz="2400" b="1" dirty="0" err="1">
                <a:solidFill>
                  <a:srgbClr val="006600"/>
                </a:solidFill>
                <a:ea typeface="Tahoma" pitchFamily="34" charset="0"/>
                <a:cs typeface="Times New Roman" panose="02020603050405020304" pitchFamily="18" charset="0"/>
              </a:rPr>
              <a:t>quan</a:t>
            </a:r>
            <a:r>
              <a:rPr lang="en-US" sz="2400" b="1" dirty="0">
                <a:solidFill>
                  <a:srgbClr val="006600"/>
                </a:solidFill>
                <a:ea typeface="Tahoma" pitchFamily="34" charset="0"/>
                <a:cs typeface="Times New Roman" panose="02020603050405020304" pitchFamily="18" charset="0"/>
              </a:rPr>
              <a:t> </a:t>
            </a:r>
            <a:r>
              <a:rPr lang="en-US" sz="2400" b="1" dirty="0" err="1">
                <a:solidFill>
                  <a:srgbClr val="006600"/>
                </a:solidFill>
                <a:ea typeface="Tahoma" pitchFamily="34" charset="0"/>
                <a:cs typeface="Times New Roman" panose="02020603050405020304" pitchFamily="18" charset="0"/>
              </a:rPr>
              <a:t>hệ</a:t>
            </a:r>
            <a:r>
              <a:rPr lang="en-US" sz="2400" b="1" dirty="0">
                <a:solidFill>
                  <a:srgbClr val="006600"/>
                </a:solidFill>
                <a:ea typeface="Tahoma" pitchFamily="34" charset="0"/>
                <a:cs typeface="Times New Roman" panose="02020603050405020304" pitchFamily="18" charset="0"/>
              </a:rPr>
              <a:t> </a:t>
            </a:r>
            <a:r>
              <a:rPr lang="en-US" sz="2400" b="1" dirty="0" err="1">
                <a:solidFill>
                  <a:srgbClr val="006600"/>
                </a:solidFill>
                <a:ea typeface="Tahoma" pitchFamily="34" charset="0"/>
                <a:cs typeface="Times New Roman" panose="02020603050405020304" pitchFamily="18" charset="0"/>
              </a:rPr>
              <a:t>phổ</a:t>
            </a:r>
            <a:r>
              <a:rPr lang="en-US" sz="2400" b="1" dirty="0">
                <a:solidFill>
                  <a:srgbClr val="006600"/>
                </a:solidFill>
                <a:ea typeface="Tahoma" pitchFamily="34" charset="0"/>
                <a:cs typeface="Times New Roman" panose="02020603050405020304" pitchFamily="18" charset="0"/>
              </a:rPr>
              <a:t> </a:t>
            </a:r>
            <a:r>
              <a:rPr lang="en-US" sz="2400" b="1" dirty="0" err="1">
                <a:solidFill>
                  <a:srgbClr val="006600"/>
                </a:solidFill>
                <a:ea typeface="Tahoma" pitchFamily="34" charset="0"/>
                <a:cs typeface="Times New Roman" panose="02020603050405020304" pitchFamily="18" charset="0"/>
              </a:rPr>
              <a:t>biến</a:t>
            </a:r>
            <a:endParaRPr lang="en-US" sz="2400" b="1" dirty="0">
              <a:solidFill>
                <a:srgbClr val="006600"/>
              </a:solidFill>
              <a:ea typeface="Tahoma" pitchFamily="34" charset="0"/>
              <a:cs typeface="Times New Roman" panose="02020603050405020304" pitchFamily="18" charset="0"/>
            </a:endParaRPr>
          </a:p>
        </p:txBody>
      </p:sp>
      <p:sp>
        <p:nvSpPr>
          <p:cNvPr id="14" name="Arrow: Chevron 7">
            <a:extLst>
              <a:ext uri="{FF2B5EF4-FFF2-40B4-BE49-F238E27FC236}">
                <a16:creationId xmlns:a16="http://schemas.microsoft.com/office/drawing/2014/main" id="{6E99757E-3C53-47F4-8C30-C58EAEBDA8BD}"/>
              </a:ext>
            </a:extLst>
          </p:cNvPr>
          <p:cNvSpPr/>
          <p:nvPr/>
        </p:nvSpPr>
        <p:spPr>
          <a:xfrm>
            <a:off x="5281080" y="2771179"/>
            <a:ext cx="1714763" cy="870029"/>
          </a:xfrm>
          <a:prstGeom prst="chevron">
            <a:avLst>
              <a:gd name="adj" fmla="val 40000"/>
            </a:avLst>
          </a:prstGeom>
          <a:scene3d>
            <a:camera prst="orthographicFront"/>
            <a:lightRig rig="threePt" dir="t">
              <a:rot lat="0" lon="0" rev="7500000"/>
            </a:lightRig>
          </a:scene3d>
          <a:sp3d prstMaterial="plastic">
            <a:bevelT w="127000" h="25400" prst="relaxedInset"/>
          </a:sp3d>
        </p:spPr>
        <p:style>
          <a:lnRef idx="0">
            <a:schemeClr val="lt1">
              <a:hueOff val="0"/>
              <a:satOff val="0"/>
              <a:lumOff val="0"/>
              <a:alphaOff val="0"/>
            </a:schemeClr>
          </a:lnRef>
          <a:fillRef idx="3">
            <a:schemeClr val="accent5">
              <a:hueOff val="-2946593"/>
              <a:satOff val="38205"/>
              <a:lumOff val="-17058"/>
              <a:alphaOff val="0"/>
            </a:schemeClr>
          </a:fillRef>
          <a:effectRef idx="2">
            <a:schemeClr val="accent5">
              <a:hueOff val="-2946593"/>
              <a:satOff val="38205"/>
              <a:lumOff val="-17058"/>
              <a:alphaOff val="0"/>
            </a:schemeClr>
          </a:effectRef>
          <a:fontRef idx="minor">
            <a:schemeClr val="lt1"/>
          </a:fontRef>
        </p:style>
        <p:txBody>
          <a:bodyPr/>
          <a:lstStyle/>
          <a:p>
            <a:endParaRPr lang="en-US"/>
          </a:p>
        </p:txBody>
      </p:sp>
      <p:sp>
        <p:nvSpPr>
          <p:cNvPr id="15" name="Freeform: Shape 8">
            <a:extLst>
              <a:ext uri="{FF2B5EF4-FFF2-40B4-BE49-F238E27FC236}">
                <a16:creationId xmlns:a16="http://schemas.microsoft.com/office/drawing/2014/main" id="{7D03D8FA-3576-42FD-BD6A-F7A53E0EB6C5}"/>
              </a:ext>
            </a:extLst>
          </p:cNvPr>
          <p:cNvSpPr/>
          <p:nvPr/>
        </p:nvSpPr>
        <p:spPr>
          <a:xfrm>
            <a:off x="5871708" y="3060752"/>
            <a:ext cx="1740349" cy="1701199"/>
          </a:xfrm>
          <a:custGeom>
            <a:avLst/>
            <a:gdLst>
              <a:gd name="connsiteX0" fmla="*/ 0 w 2537792"/>
              <a:gd name="connsiteY0" fmla="*/ 116004 h 1160038"/>
              <a:gd name="connsiteX1" fmla="*/ 116004 w 2537792"/>
              <a:gd name="connsiteY1" fmla="*/ 0 h 1160038"/>
              <a:gd name="connsiteX2" fmla="*/ 2421788 w 2537792"/>
              <a:gd name="connsiteY2" fmla="*/ 0 h 1160038"/>
              <a:gd name="connsiteX3" fmla="*/ 2537792 w 2537792"/>
              <a:gd name="connsiteY3" fmla="*/ 116004 h 1160038"/>
              <a:gd name="connsiteX4" fmla="*/ 2537792 w 2537792"/>
              <a:gd name="connsiteY4" fmla="*/ 1044034 h 1160038"/>
              <a:gd name="connsiteX5" fmla="*/ 2421788 w 2537792"/>
              <a:gd name="connsiteY5" fmla="*/ 1160038 h 1160038"/>
              <a:gd name="connsiteX6" fmla="*/ 116004 w 2537792"/>
              <a:gd name="connsiteY6" fmla="*/ 1160038 h 1160038"/>
              <a:gd name="connsiteX7" fmla="*/ 0 w 2537792"/>
              <a:gd name="connsiteY7" fmla="*/ 1044034 h 1160038"/>
              <a:gd name="connsiteX8" fmla="*/ 0 w 2537792"/>
              <a:gd name="connsiteY8" fmla="*/ 116004 h 1160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37792" h="1160038">
                <a:moveTo>
                  <a:pt x="0" y="116004"/>
                </a:moveTo>
                <a:cubicBezTo>
                  <a:pt x="0" y="51937"/>
                  <a:pt x="51937" y="0"/>
                  <a:pt x="116004" y="0"/>
                </a:cubicBezTo>
                <a:lnTo>
                  <a:pt x="2421788" y="0"/>
                </a:lnTo>
                <a:cubicBezTo>
                  <a:pt x="2485855" y="0"/>
                  <a:pt x="2537792" y="51937"/>
                  <a:pt x="2537792" y="116004"/>
                </a:cubicBezTo>
                <a:lnTo>
                  <a:pt x="2537792" y="1044034"/>
                </a:lnTo>
                <a:cubicBezTo>
                  <a:pt x="2537792" y="1108101"/>
                  <a:pt x="2485855" y="1160038"/>
                  <a:pt x="2421788" y="1160038"/>
                </a:cubicBezTo>
                <a:lnTo>
                  <a:pt x="116004" y="1160038"/>
                </a:lnTo>
                <a:cubicBezTo>
                  <a:pt x="51937" y="1160038"/>
                  <a:pt x="0" y="1108101"/>
                  <a:pt x="0" y="1044034"/>
                </a:cubicBezTo>
                <a:lnTo>
                  <a:pt x="0" y="116004"/>
                </a:lnTo>
                <a:close/>
              </a:path>
            </a:pathLst>
          </a:custGeom>
          <a:scene3d>
            <a:camera prst="orthographicFront"/>
            <a:lightRig rig="threePt" dir="t">
              <a:rot lat="0" lon="0" rev="7500000"/>
            </a:lightRig>
          </a:scene3d>
          <a:sp3d z="152400" extrusionH="63500" prstMaterial="dkEdge">
            <a:bevelT w="135400" h="16350" prst="relaxedInset"/>
            <a:contourClr>
              <a:schemeClr val="bg1"/>
            </a:contourClr>
          </a:sp3d>
        </p:spPr>
        <p:style>
          <a:lnRef idx="1">
            <a:schemeClr val="accent5">
              <a:hueOff val="-2946593"/>
              <a:satOff val="38205"/>
              <a:lumOff val="-17058"/>
              <a:alphaOff val="0"/>
            </a:schemeClr>
          </a:lnRef>
          <a:fillRef idx="1">
            <a:schemeClr val="lt1">
              <a:alpha val="90000"/>
              <a:hueOff val="0"/>
              <a:satOff val="0"/>
              <a:lumOff val="0"/>
              <a:alphaOff val="0"/>
            </a:schemeClr>
          </a:fillRef>
          <a:effectRef idx="2">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10826" tIns="110826" rIns="110826" bIns="110826" numCol="1" spcCol="1270" anchor="ctr" anchorCtr="0">
            <a:noAutofit/>
          </a:bodyPr>
          <a:lstStyle/>
          <a:p>
            <a:pPr algn="ctr" defTabSz="533400">
              <a:lnSpc>
                <a:spcPct val="90000"/>
              </a:lnSpc>
              <a:spcAft>
                <a:spcPct val="35000"/>
              </a:spcAft>
            </a:pPr>
            <a:r>
              <a:rPr lang="en-US" sz="2400" b="1" dirty="0" err="1">
                <a:solidFill>
                  <a:srgbClr val="006600"/>
                </a:solidFill>
                <a:ea typeface="Tahoma" pitchFamily="34" charset="0"/>
                <a:cs typeface="Times New Roman" panose="02020603050405020304" pitchFamily="18" charset="0"/>
              </a:rPr>
              <a:t>Các</a:t>
            </a:r>
            <a:r>
              <a:rPr lang="en-US" sz="2400" b="1" dirty="0">
                <a:solidFill>
                  <a:srgbClr val="006600"/>
                </a:solidFill>
                <a:ea typeface="Tahoma" pitchFamily="34" charset="0"/>
                <a:cs typeface="Times New Roman" panose="02020603050405020304" pitchFamily="18" charset="0"/>
              </a:rPr>
              <a:t> </a:t>
            </a:r>
            <a:r>
              <a:rPr lang="en-US" sz="2400" b="1" dirty="0" err="1">
                <a:solidFill>
                  <a:srgbClr val="006600"/>
                </a:solidFill>
                <a:ea typeface="Tahoma" pitchFamily="34" charset="0"/>
                <a:cs typeface="Times New Roman" panose="02020603050405020304" pitchFamily="18" charset="0"/>
              </a:rPr>
              <a:t>quy</a:t>
            </a:r>
            <a:r>
              <a:rPr lang="en-US" sz="2400" b="1" dirty="0">
                <a:solidFill>
                  <a:srgbClr val="006600"/>
                </a:solidFill>
                <a:ea typeface="Tahoma" pitchFamily="34" charset="0"/>
                <a:cs typeface="Times New Roman" panose="02020603050405020304" pitchFamily="18" charset="0"/>
              </a:rPr>
              <a:t> </a:t>
            </a:r>
            <a:r>
              <a:rPr lang="en-US" sz="2400" b="1" dirty="0" err="1">
                <a:solidFill>
                  <a:srgbClr val="006600"/>
                </a:solidFill>
                <a:ea typeface="Tahoma" pitchFamily="34" charset="0"/>
                <a:cs typeface="Times New Roman" panose="02020603050405020304" pitchFamily="18" charset="0"/>
              </a:rPr>
              <a:t>luật</a:t>
            </a:r>
            <a:r>
              <a:rPr lang="en-US" sz="2400" b="1" dirty="0">
                <a:solidFill>
                  <a:srgbClr val="006600"/>
                </a:solidFill>
                <a:ea typeface="Tahoma" pitchFamily="34" charset="0"/>
                <a:cs typeface="Times New Roman" panose="02020603050405020304" pitchFamily="18" charset="0"/>
              </a:rPr>
              <a:t> </a:t>
            </a:r>
            <a:r>
              <a:rPr lang="en-US" sz="2400" b="1" dirty="0" err="1">
                <a:solidFill>
                  <a:srgbClr val="006600"/>
                </a:solidFill>
                <a:ea typeface="Tahoma" pitchFamily="34" charset="0"/>
                <a:cs typeface="Times New Roman" panose="02020603050405020304" pitchFamily="18" charset="0"/>
              </a:rPr>
              <a:t>chung</a:t>
            </a:r>
            <a:r>
              <a:rPr lang="en-US" sz="2400" b="1" dirty="0">
                <a:solidFill>
                  <a:srgbClr val="006600"/>
                </a:solidFill>
                <a:ea typeface="Tahoma" pitchFamily="34" charset="0"/>
                <a:cs typeface="Times New Roman" panose="02020603050405020304" pitchFamily="18" charset="0"/>
              </a:rPr>
              <a:t> </a:t>
            </a:r>
            <a:r>
              <a:rPr lang="en-US" sz="2400" b="1" dirty="0" err="1">
                <a:solidFill>
                  <a:srgbClr val="006600"/>
                </a:solidFill>
                <a:ea typeface="Tahoma" pitchFamily="34" charset="0"/>
                <a:cs typeface="Times New Roman" panose="02020603050405020304" pitchFamily="18" charset="0"/>
              </a:rPr>
              <a:t>nhất</a:t>
            </a:r>
            <a:endParaRPr lang="en-US" sz="2400" b="1" dirty="0">
              <a:solidFill>
                <a:srgbClr val="006600"/>
              </a:solidFill>
              <a:ea typeface="Tahoma" pitchFamily="34" charset="0"/>
              <a:cs typeface="Times New Roman" panose="02020603050405020304" pitchFamily="18" charset="0"/>
            </a:endParaRPr>
          </a:p>
        </p:txBody>
      </p:sp>
      <p:sp>
        <p:nvSpPr>
          <p:cNvPr id="16" name="Arrow: Chevron 9">
            <a:extLst>
              <a:ext uri="{FF2B5EF4-FFF2-40B4-BE49-F238E27FC236}">
                <a16:creationId xmlns:a16="http://schemas.microsoft.com/office/drawing/2014/main" id="{72AE1CE8-9DAC-475A-926A-6C5A3E795F75}"/>
              </a:ext>
            </a:extLst>
          </p:cNvPr>
          <p:cNvSpPr/>
          <p:nvPr/>
        </p:nvSpPr>
        <p:spPr>
          <a:xfrm>
            <a:off x="4355819" y="4854510"/>
            <a:ext cx="1589058" cy="870029"/>
          </a:xfrm>
          <a:prstGeom prst="chevron">
            <a:avLst>
              <a:gd name="adj" fmla="val 40000"/>
            </a:avLst>
          </a:prstGeom>
          <a:scene3d>
            <a:camera prst="orthographicFront"/>
            <a:lightRig rig="threePt" dir="t">
              <a:rot lat="0" lon="0" rev="7500000"/>
            </a:lightRig>
          </a:scene3d>
          <a:sp3d prstMaterial="plastic">
            <a:bevelT w="127000" h="25400" prst="relaxedInset"/>
          </a:sp3d>
        </p:spPr>
        <p:style>
          <a:lnRef idx="0">
            <a:schemeClr val="lt1">
              <a:hueOff val="0"/>
              <a:satOff val="0"/>
              <a:lumOff val="0"/>
              <a:alphaOff val="0"/>
            </a:schemeClr>
          </a:lnRef>
          <a:fillRef idx="3">
            <a:schemeClr val="accent5">
              <a:hueOff val="-5893185"/>
              <a:satOff val="76410"/>
              <a:lumOff val="-34116"/>
              <a:alphaOff val="0"/>
            </a:schemeClr>
          </a:fillRef>
          <a:effectRef idx="2">
            <a:schemeClr val="accent5">
              <a:hueOff val="-5893185"/>
              <a:satOff val="76410"/>
              <a:lumOff val="-34116"/>
              <a:alphaOff val="0"/>
            </a:schemeClr>
          </a:effectRef>
          <a:fontRef idx="minor">
            <a:schemeClr val="lt1"/>
          </a:fontRef>
        </p:style>
        <p:txBody>
          <a:bodyPr/>
          <a:lstStyle/>
          <a:p>
            <a:r>
              <a:rPr lang="en-US" sz="2400" dirty="0"/>
              <a:t> </a:t>
            </a:r>
          </a:p>
        </p:txBody>
      </p:sp>
      <p:sp>
        <p:nvSpPr>
          <p:cNvPr id="17" name="Freeform: Shape 10">
            <a:extLst>
              <a:ext uri="{FF2B5EF4-FFF2-40B4-BE49-F238E27FC236}">
                <a16:creationId xmlns:a16="http://schemas.microsoft.com/office/drawing/2014/main" id="{1CE7CEF3-FA00-4099-9CE8-EFAFB5397EFC}"/>
              </a:ext>
            </a:extLst>
          </p:cNvPr>
          <p:cNvSpPr/>
          <p:nvPr/>
        </p:nvSpPr>
        <p:spPr>
          <a:xfrm>
            <a:off x="2978161" y="5255018"/>
            <a:ext cx="3962361" cy="870029"/>
          </a:xfrm>
          <a:custGeom>
            <a:avLst/>
            <a:gdLst>
              <a:gd name="connsiteX0" fmla="*/ 0 w 2537792"/>
              <a:gd name="connsiteY0" fmla="*/ 116004 h 1160038"/>
              <a:gd name="connsiteX1" fmla="*/ 116004 w 2537792"/>
              <a:gd name="connsiteY1" fmla="*/ 0 h 1160038"/>
              <a:gd name="connsiteX2" fmla="*/ 2421788 w 2537792"/>
              <a:gd name="connsiteY2" fmla="*/ 0 h 1160038"/>
              <a:gd name="connsiteX3" fmla="*/ 2537792 w 2537792"/>
              <a:gd name="connsiteY3" fmla="*/ 116004 h 1160038"/>
              <a:gd name="connsiteX4" fmla="*/ 2537792 w 2537792"/>
              <a:gd name="connsiteY4" fmla="*/ 1044034 h 1160038"/>
              <a:gd name="connsiteX5" fmla="*/ 2421788 w 2537792"/>
              <a:gd name="connsiteY5" fmla="*/ 1160038 h 1160038"/>
              <a:gd name="connsiteX6" fmla="*/ 116004 w 2537792"/>
              <a:gd name="connsiteY6" fmla="*/ 1160038 h 1160038"/>
              <a:gd name="connsiteX7" fmla="*/ 0 w 2537792"/>
              <a:gd name="connsiteY7" fmla="*/ 1044034 h 1160038"/>
              <a:gd name="connsiteX8" fmla="*/ 0 w 2537792"/>
              <a:gd name="connsiteY8" fmla="*/ 116004 h 1160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37792" h="1160038">
                <a:moveTo>
                  <a:pt x="0" y="116004"/>
                </a:moveTo>
                <a:cubicBezTo>
                  <a:pt x="0" y="51937"/>
                  <a:pt x="51937" y="0"/>
                  <a:pt x="116004" y="0"/>
                </a:cubicBezTo>
                <a:lnTo>
                  <a:pt x="2421788" y="0"/>
                </a:lnTo>
                <a:cubicBezTo>
                  <a:pt x="2485855" y="0"/>
                  <a:pt x="2537792" y="51937"/>
                  <a:pt x="2537792" y="116004"/>
                </a:cubicBezTo>
                <a:lnTo>
                  <a:pt x="2537792" y="1044034"/>
                </a:lnTo>
                <a:cubicBezTo>
                  <a:pt x="2537792" y="1108101"/>
                  <a:pt x="2485855" y="1160038"/>
                  <a:pt x="2421788" y="1160038"/>
                </a:cubicBezTo>
                <a:lnTo>
                  <a:pt x="116004" y="1160038"/>
                </a:lnTo>
                <a:cubicBezTo>
                  <a:pt x="51937" y="1160038"/>
                  <a:pt x="0" y="1108101"/>
                  <a:pt x="0" y="1044034"/>
                </a:cubicBezTo>
                <a:lnTo>
                  <a:pt x="0" y="116004"/>
                </a:lnTo>
                <a:close/>
              </a:path>
            </a:pathLst>
          </a:custGeom>
          <a:scene3d>
            <a:camera prst="orthographicFront"/>
            <a:lightRig rig="threePt" dir="t">
              <a:rot lat="0" lon="0" rev="7500000"/>
            </a:lightRig>
          </a:scene3d>
          <a:sp3d z="152400" extrusionH="63500" prstMaterial="dkEdge">
            <a:bevelT w="135400" h="16350" prst="relaxedInset"/>
            <a:contourClr>
              <a:schemeClr val="bg1"/>
            </a:contourClr>
          </a:sp3d>
        </p:spPr>
        <p:style>
          <a:lnRef idx="1">
            <a:schemeClr val="accent5">
              <a:hueOff val="-5893185"/>
              <a:satOff val="76410"/>
              <a:lumOff val="-34116"/>
              <a:alphaOff val="0"/>
            </a:schemeClr>
          </a:lnRef>
          <a:fillRef idx="1">
            <a:schemeClr val="lt1">
              <a:alpha val="90000"/>
              <a:hueOff val="0"/>
              <a:satOff val="0"/>
              <a:lumOff val="0"/>
              <a:alphaOff val="0"/>
            </a:schemeClr>
          </a:fillRef>
          <a:effectRef idx="2">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10826" tIns="110826" rIns="110826" bIns="110826" numCol="1" spcCol="1270" anchor="ctr" anchorCtr="0">
            <a:noAutofit/>
          </a:bodyPr>
          <a:lstStyle/>
          <a:p>
            <a:pPr algn="ctr" defTabSz="533400"/>
            <a:r>
              <a:rPr lang="en-US" sz="2400" b="1" dirty="0" err="1">
                <a:solidFill>
                  <a:srgbClr val="FF0000"/>
                </a:solidFill>
                <a:ea typeface="Tahoma" pitchFamily="34" charset="0"/>
                <a:cs typeface="Times New Roman" panose="02020603050405020304" pitchFamily="18" charset="0"/>
              </a:rPr>
              <a:t>của</a:t>
            </a:r>
            <a:r>
              <a:rPr lang="en-US" sz="2400" b="1" dirty="0">
                <a:solidFill>
                  <a:srgbClr val="FF0000"/>
                </a:solidFill>
                <a:ea typeface="Tahoma" pitchFamily="34" charset="0"/>
                <a:cs typeface="Times New Roman" panose="02020603050405020304" pitchFamily="18" charset="0"/>
              </a:rPr>
              <a:t> </a:t>
            </a:r>
            <a:r>
              <a:rPr lang="en-US" sz="2400" b="1" dirty="0" err="1">
                <a:solidFill>
                  <a:srgbClr val="FF0000"/>
                </a:solidFill>
                <a:ea typeface="Tahoma" pitchFamily="34" charset="0"/>
                <a:cs typeface="Times New Roman" panose="02020603050405020304" pitchFamily="18" charset="0"/>
              </a:rPr>
              <a:t>tự</a:t>
            </a:r>
            <a:r>
              <a:rPr lang="en-US" sz="2400" b="1" dirty="0">
                <a:solidFill>
                  <a:srgbClr val="FF0000"/>
                </a:solidFill>
                <a:ea typeface="Tahoma" pitchFamily="34" charset="0"/>
                <a:cs typeface="Times New Roman" panose="02020603050405020304" pitchFamily="18" charset="0"/>
              </a:rPr>
              <a:t> </a:t>
            </a:r>
            <a:r>
              <a:rPr lang="en-US" sz="2400" b="1" dirty="0" err="1">
                <a:solidFill>
                  <a:srgbClr val="FF0000"/>
                </a:solidFill>
                <a:ea typeface="Tahoma" pitchFamily="34" charset="0"/>
                <a:cs typeface="Times New Roman" panose="02020603050405020304" pitchFamily="18" charset="0"/>
              </a:rPr>
              <a:t>nhiên</a:t>
            </a:r>
            <a:r>
              <a:rPr lang="en-US" sz="2400" b="1" dirty="0">
                <a:solidFill>
                  <a:srgbClr val="FF0000"/>
                </a:solidFill>
                <a:ea typeface="Tahoma" pitchFamily="34" charset="0"/>
                <a:cs typeface="Times New Roman" panose="02020603050405020304" pitchFamily="18" charset="0"/>
              </a:rPr>
              <a:t>, </a:t>
            </a:r>
            <a:r>
              <a:rPr lang="en-US" sz="2400" b="1" dirty="0" err="1">
                <a:solidFill>
                  <a:srgbClr val="FF0000"/>
                </a:solidFill>
                <a:ea typeface="Tahoma" pitchFamily="34" charset="0"/>
                <a:cs typeface="Times New Roman" panose="02020603050405020304" pitchFamily="18" charset="0"/>
              </a:rPr>
              <a:t>xã</a:t>
            </a:r>
            <a:r>
              <a:rPr lang="en-US" sz="2400" b="1" dirty="0">
                <a:solidFill>
                  <a:srgbClr val="FF0000"/>
                </a:solidFill>
                <a:ea typeface="Tahoma" pitchFamily="34" charset="0"/>
                <a:cs typeface="Times New Roman" panose="02020603050405020304" pitchFamily="18" charset="0"/>
              </a:rPr>
              <a:t> </a:t>
            </a:r>
            <a:r>
              <a:rPr lang="en-US" sz="2400" b="1" dirty="0" err="1">
                <a:solidFill>
                  <a:srgbClr val="FF0000"/>
                </a:solidFill>
                <a:ea typeface="Tahoma" pitchFamily="34" charset="0"/>
                <a:cs typeface="Times New Roman" panose="02020603050405020304" pitchFamily="18" charset="0"/>
              </a:rPr>
              <a:t>hội</a:t>
            </a:r>
            <a:r>
              <a:rPr lang="en-US" sz="2400" b="1" dirty="0">
                <a:solidFill>
                  <a:srgbClr val="FF0000"/>
                </a:solidFill>
                <a:ea typeface="Tahoma" pitchFamily="34" charset="0"/>
                <a:cs typeface="Times New Roman" panose="02020603050405020304" pitchFamily="18" charset="0"/>
              </a:rPr>
              <a:t> </a:t>
            </a:r>
            <a:r>
              <a:rPr lang="en-US" sz="2400" b="1" dirty="0" err="1">
                <a:solidFill>
                  <a:srgbClr val="FF0000"/>
                </a:solidFill>
                <a:ea typeface="Tahoma" pitchFamily="34" charset="0"/>
                <a:cs typeface="Times New Roman" panose="02020603050405020304" pitchFamily="18" charset="0"/>
              </a:rPr>
              <a:t>và</a:t>
            </a:r>
            <a:endParaRPr lang="en-US" sz="2400" b="1" dirty="0">
              <a:solidFill>
                <a:srgbClr val="FF0000"/>
              </a:solidFill>
              <a:ea typeface="Tahoma" pitchFamily="34" charset="0"/>
              <a:cs typeface="Times New Roman" panose="02020603050405020304" pitchFamily="18" charset="0"/>
            </a:endParaRPr>
          </a:p>
          <a:p>
            <a:pPr algn="ctr" defTabSz="533400"/>
            <a:r>
              <a:rPr lang="en-US" sz="2400" b="1" dirty="0">
                <a:solidFill>
                  <a:srgbClr val="FF0000"/>
                </a:solidFill>
                <a:ea typeface="Tahoma" pitchFamily="34" charset="0"/>
                <a:cs typeface="Times New Roman" panose="02020603050405020304" pitchFamily="18" charset="0"/>
              </a:rPr>
              <a:t> </a:t>
            </a:r>
            <a:r>
              <a:rPr lang="en-US" sz="2400" b="1" dirty="0" err="1">
                <a:solidFill>
                  <a:srgbClr val="FF0000"/>
                </a:solidFill>
                <a:ea typeface="Tahoma" pitchFamily="34" charset="0"/>
                <a:cs typeface="Times New Roman" panose="02020603050405020304" pitchFamily="18" charset="0"/>
              </a:rPr>
              <a:t>tư</a:t>
            </a:r>
            <a:r>
              <a:rPr lang="en-US" sz="2400" b="1" dirty="0">
                <a:solidFill>
                  <a:srgbClr val="FF0000"/>
                </a:solidFill>
                <a:ea typeface="Tahoma" pitchFamily="34" charset="0"/>
                <a:cs typeface="Times New Roman" panose="02020603050405020304" pitchFamily="18" charset="0"/>
              </a:rPr>
              <a:t> </a:t>
            </a:r>
            <a:r>
              <a:rPr lang="en-US" sz="2400" b="1" dirty="0" err="1">
                <a:solidFill>
                  <a:srgbClr val="FF0000"/>
                </a:solidFill>
                <a:ea typeface="Tahoma" pitchFamily="34" charset="0"/>
                <a:cs typeface="Times New Roman" panose="02020603050405020304" pitchFamily="18" charset="0"/>
              </a:rPr>
              <a:t>duy</a:t>
            </a:r>
            <a:endParaRPr lang="en-US" sz="2400" b="1" dirty="0">
              <a:solidFill>
                <a:srgbClr val="FF0000"/>
              </a:solidFill>
              <a:ea typeface="Tahoma" pitchFamily="34" charset="0"/>
              <a:cs typeface="Times New Roman" panose="02020603050405020304" pitchFamily="18" charset="0"/>
            </a:endParaRPr>
          </a:p>
        </p:txBody>
      </p:sp>
      <p:pic>
        <p:nvPicPr>
          <p:cNvPr id="18"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3536204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7"/>
                                        </p:tgtEl>
                                        <p:attrNameLst>
                                          <p:attrName>style.visibility</p:attrName>
                                        </p:attrNameLst>
                                      </p:cBhvr>
                                      <p:to>
                                        <p:strVal val="visible"/>
                                      </p:to>
                                    </p:set>
                                    <p:anim calcmode="lin" valueType="num">
                                      <p:cBhvr>
                                        <p:cTn id="12" dur="500" fill="hold"/>
                                        <p:tgtEl>
                                          <p:spTgt spid="7"/>
                                        </p:tgtEl>
                                        <p:attrNameLst>
                                          <p:attrName>ppt_w</p:attrName>
                                        </p:attrNameLst>
                                      </p:cBhvr>
                                      <p:tavLst>
                                        <p:tav tm="0">
                                          <p:val>
                                            <p:fltVal val="0"/>
                                          </p:val>
                                        </p:tav>
                                        <p:tav tm="100000">
                                          <p:val>
                                            <p:strVal val="#ppt_w"/>
                                          </p:val>
                                        </p:tav>
                                      </p:tavLst>
                                    </p:anim>
                                    <p:anim calcmode="lin" valueType="num">
                                      <p:cBhvr>
                                        <p:cTn id="13" dur="500" fill="hold"/>
                                        <p:tgtEl>
                                          <p:spTgt spid="7"/>
                                        </p:tgtEl>
                                        <p:attrNameLst>
                                          <p:attrName>ppt_h</p:attrName>
                                        </p:attrNameLst>
                                      </p:cBhvr>
                                      <p:tavLst>
                                        <p:tav tm="0">
                                          <p:val>
                                            <p:fltVal val="0"/>
                                          </p:val>
                                        </p:tav>
                                        <p:tav tm="100000">
                                          <p:val>
                                            <p:strVal val="#ppt_h"/>
                                          </p:val>
                                        </p:tav>
                                      </p:tavLst>
                                    </p:anim>
                                    <p:animEffect transition="in" filter="fade">
                                      <p:cBhvr>
                                        <p:cTn id="14" dur="500"/>
                                        <p:tgtEl>
                                          <p:spTgt spid="7"/>
                                        </p:tgtEl>
                                      </p:cBhvr>
                                    </p:animEffect>
                                  </p:childTnLst>
                                </p:cTn>
                              </p:par>
                            </p:childTnLst>
                          </p:cTn>
                        </p:par>
                      </p:childTnLst>
                    </p:cTn>
                  </p:par>
                  <p:par>
                    <p:cTn id="15" fill="hold">
                      <p:stCondLst>
                        <p:cond delay="indefinite"/>
                      </p:stCondLst>
                      <p:childTnLst>
                        <p:par>
                          <p:cTn id="16" fill="hold">
                            <p:stCondLst>
                              <p:cond delay="0"/>
                            </p:stCondLst>
                            <p:childTnLst>
                              <p:par>
                                <p:cTn id="17" presetID="6" presetClass="entr" presetSubtype="16" fill="hold" grpId="0" nodeType="click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circle(in)">
                                      <p:cBhvr>
                                        <p:cTn id="19" dur="2000"/>
                                        <p:tgtEl>
                                          <p:spTgt spid="8"/>
                                        </p:tgtEl>
                                      </p:cBhvr>
                                    </p:animEffect>
                                  </p:childTnLst>
                                </p:cTn>
                              </p:par>
                            </p:childTnLst>
                          </p:cTn>
                        </p:par>
                      </p:childTnLst>
                    </p:cTn>
                  </p:par>
                  <p:par>
                    <p:cTn id="20" fill="hold">
                      <p:stCondLst>
                        <p:cond delay="indefinite"/>
                      </p:stCondLst>
                      <p:childTnLst>
                        <p:par>
                          <p:cTn id="21" fill="hold">
                            <p:stCondLst>
                              <p:cond delay="0"/>
                            </p:stCondLst>
                            <p:childTnLst>
                              <p:par>
                                <p:cTn id="22" presetID="16" presetClass="entr" presetSubtype="21" fill="hold" nodeType="clickEffect">
                                  <p:stCondLst>
                                    <p:cond delay="0"/>
                                  </p:stCondLst>
                                  <p:childTnLst>
                                    <p:set>
                                      <p:cBhvr>
                                        <p:cTn id="23" dur="1" fill="hold">
                                          <p:stCondLst>
                                            <p:cond delay="0"/>
                                          </p:stCondLst>
                                        </p:cTn>
                                        <p:tgtEl>
                                          <p:spTgt spid="9"/>
                                        </p:tgtEl>
                                        <p:attrNameLst>
                                          <p:attrName>style.visibility</p:attrName>
                                        </p:attrNameLst>
                                      </p:cBhvr>
                                      <p:to>
                                        <p:strVal val="visible"/>
                                      </p:to>
                                    </p:set>
                                    <p:animEffect transition="in" filter="barn(inVertical)">
                                      <p:cBhvr>
                                        <p:cTn id="24" dur="500"/>
                                        <p:tgtEl>
                                          <p:spTgt spid="9"/>
                                        </p:tgtEl>
                                      </p:cBhvr>
                                    </p:animEffect>
                                  </p:childTnLst>
                                </p:cTn>
                              </p:par>
                              <p:par>
                                <p:cTn id="25" presetID="16" presetClass="entr" presetSubtype="21" fill="hold" grpId="0" nodeType="with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barn(inVertical)">
                                      <p:cBhvr>
                                        <p:cTn id="27" dur="500"/>
                                        <p:tgtEl>
                                          <p:spTgt spid="10"/>
                                        </p:tgtEl>
                                      </p:cBhvr>
                                    </p:animEffect>
                                  </p:childTnLst>
                                </p:cTn>
                              </p:par>
                              <p:par>
                                <p:cTn id="28" presetID="16" presetClass="entr" presetSubtype="21" fill="hold" nodeType="withEffect">
                                  <p:stCondLst>
                                    <p:cond delay="0"/>
                                  </p:stCondLst>
                                  <p:childTnLst>
                                    <p:set>
                                      <p:cBhvr>
                                        <p:cTn id="29" dur="1" fill="hold">
                                          <p:stCondLst>
                                            <p:cond delay="0"/>
                                          </p:stCondLst>
                                        </p:cTn>
                                        <p:tgtEl>
                                          <p:spTgt spid="11"/>
                                        </p:tgtEl>
                                        <p:attrNameLst>
                                          <p:attrName>style.visibility</p:attrName>
                                        </p:attrNameLst>
                                      </p:cBhvr>
                                      <p:to>
                                        <p:strVal val="visible"/>
                                      </p:to>
                                    </p:set>
                                    <p:animEffect transition="in" filter="barn(inVertical)">
                                      <p:cBhvr>
                                        <p:cTn id="30" dur="500"/>
                                        <p:tgtEl>
                                          <p:spTgt spid="11"/>
                                        </p:tgtEl>
                                      </p:cBhvr>
                                    </p:animEffect>
                                  </p:childTnLst>
                                </p:cTn>
                              </p:par>
                              <p:par>
                                <p:cTn id="31" presetID="16" presetClass="entr" presetSubtype="21" fill="hold" nodeType="withEffect">
                                  <p:stCondLst>
                                    <p:cond delay="0"/>
                                  </p:stCondLst>
                                  <p:childTnLst>
                                    <p:set>
                                      <p:cBhvr>
                                        <p:cTn id="32" dur="1" fill="hold">
                                          <p:stCondLst>
                                            <p:cond delay="0"/>
                                          </p:stCondLst>
                                        </p:cTn>
                                        <p:tgtEl>
                                          <p:spTgt spid="12"/>
                                        </p:tgtEl>
                                        <p:attrNameLst>
                                          <p:attrName>style.visibility</p:attrName>
                                        </p:attrNameLst>
                                      </p:cBhvr>
                                      <p:to>
                                        <p:strVal val="visible"/>
                                      </p:to>
                                    </p:set>
                                    <p:animEffect transition="in" filter="barn(inVertical)">
                                      <p:cBhvr>
                                        <p:cTn id="33" dur="500"/>
                                        <p:tgtEl>
                                          <p:spTgt spid="12"/>
                                        </p:tgtEl>
                                      </p:cBhvr>
                                    </p:animEffect>
                                  </p:childTnLst>
                                </p:cTn>
                              </p:par>
                              <p:par>
                                <p:cTn id="34" presetID="16" presetClass="entr" presetSubtype="21" fill="hold" grpId="0" nodeType="withEffect">
                                  <p:stCondLst>
                                    <p:cond delay="0"/>
                                  </p:stCondLst>
                                  <p:childTnLst>
                                    <p:set>
                                      <p:cBhvr>
                                        <p:cTn id="35" dur="1" fill="hold">
                                          <p:stCondLst>
                                            <p:cond delay="0"/>
                                          </p:stCondLst>
                                        </p:cTn>
                                        <p:tgtEl>
                                          <p:spTgt spid="13"/>
                                        </p:tgtEl>
                                        <p:attrNameLst>
                                          <p:attrName>style.visibility</p:attrName>
                                        </p:attrNameLst>
                                      </p:cBhvr>
                                      <p:to>
                                        <p:strVal val="visible"/>
                                      </p:to>
                                    </p:set>
                                    <p:animEffect transition="in" filter="barn(inVertical)">
                                      <p:cBhvr>
                                        <p:cTn id="36" dur="500"/>
                                        <p:tgtEl>
                                          <p:spTgt spid="13"/>
                                        </p:tgtEl>
                                      </p:cBhvr>
                                    </p:animEffect>
                                  </p:childTnLst>
                                </p:cTn>
                              </p:par>
                              <p:par>
                                <p:cTn id="37" presetID="16" presetClass="entr" presetSubtype="21" fill="hold" nodeType="withEffect">
                                  <p:stCondLst>
                                    <p:cond delay="0"/>
                                  </p:stCondLst>
                                  <p:childTnLst>
                                    <p:set>
                                      <p:cBhvr>
                                        <p:cTn id="38" dur="1" fill="hold">
                                          <p:stCondLst>
                                            <p:cond delay="0"/>
                                          </p:stCondLst>
                                        </p:cTn>
                                        <p:tgtEl>
                                          <p:spTgt spid="14"/>
                                        </p:tgtEl>
                                        <p:attrNameLst>
                                          <p:attrName>style.visibility</p:attrName>
                                        </p:attrNameLst>
                                      </p:cBhvr>
                                      <p:to>
                                        <p:strVal val="visible"/>
                                      </p:to>
                                    </p:set>
                                    <p:animEffect transition="in" filter="barn(inVertical)">
                                      <p:cBhvr>
                                        <p:cTn id="39" dur="500"/>
                                        <p:tgtEl>
                                          <p:spTgt spid="14"/>
                                        </p:tgtEl>
                                      </p:cBhvr>
                                    </p:animEffect>
                                  </p:childTnLst>
                                </p:cTn>
                              </p:par>
                              <p:par>
                                <p:cTn id="40" presetID="16" presetClass="entr" presetSubtype="21" fill="hold" grpId="0" nodeType="withEffect">
                                  <p:stCondLst>
                                    <p:cond delay="0"/>
                                  </p:stCondLst>
                                  <p:childTnLst>
                                    <p:set>
                                      <p:cBhvr>
                                        <p:cTn id="41" dur="1" fill="hold">
                                          <p:stCondLst>
                                            <p:cond delay="0"/>
                                          </p:stCondLst>
                                        </p:cTn>
                                        <p:tgtEl>
                                          <p:spTgt spid="15"/>
                                        </p:tgtEl>
                                        <p:attrNameLst>
                                          <p:attrName>style.visibility</p:attrName>
                                        </p:attrNameLst>
                                      </p:cBhvr>
                                      <p:to>
                                        <p:strVal val="visible"/>
                                      </p:to>
                                    </p:set>
                                    <p:animEffect transition="in" filter="barn(inVertical)">
                                      <p:cBhvr>
                                        <p:cTn id="42" dur="500"/>
                                        <p:tgtEl>
                                          <p:spTgt spid="15"/>
                                        </p:tgtEl>
                                      </p:cBhvr>
                                    </p:animEffect>
                                  </p:childTnLst>
                                </p:cTn>
                              </p:par>
                              <p:par>
                                <p:cTn id="43" presetID="16" presetClass="entr" presetSubtype="21" fill="hold" grpId="0" nodeType="withEffect">
                                  <p:stCondLst>
                                    <p:cond delay="0"/>
                                  </p:stCondLst>
                                  <p:childTnLst>
                                    <p:set>
                                      <p:cBhvr>
                                        <p:cTn id="44" dur="1" fill="hold">
                                          <p:stCondLst>
                                            <p:cond delay="0"/>
                                          </p:stCondLst>
                                        </p:cTn>
                                        <p:tgtEl>
                                          <p:spTgt spid="16"/>
                                        </p:tgtEl>
                                        <p:attrNameLst>
                                          <p:attrName>style.visibility</p:attrName>
                                        </p:attrNameLst>
                                      </p:cBhvr>
                                      <p:to>
                                        <p:strVal val="visible"/>
                                      </p:to>
                                    </p:set>
                                    <p:animEffect transition="in" filter="barn(inVertical)">
                                      <p:cBhvr>
                                        <p:cTn id="45" dur="500"/>
                                        <p:tgtEl>
                                          <p:spTgt spid="16"/>
                                        </p:tgtEl>
                                      </p:cBhvr>
                                    </p:animEffect>
                                  </p:childTnLst>
                                </p:cTn>
                              </p:par>
                              <p:par>
                                <p:cTn id="46" presetID="16" presetClass="entr" presetSubtype="21" fill="hold" grpId="0" nodeType="withEffect">
                                  <p:stCondLst>
                                    <p:cond delay="0"/>
                                  </p:stCondLst>
                                  <p:childTnLst>
                                    <p:set>
                                      <p:cBhvr>
                                        <p:cTn id="47" dur="1" fill="hold">
                                          <p:stCondLst>
                                            <p:cond delay="0"/>
                                          </p:stCondLst>
                                        </p:cTn>
                                        <p:tgtEl>
                                          <p:spTgt spid="17"/>
                                        </p:tgtEl>
                                        <p:attrNameLst>
                                          <p:attrName>style.visibility</p:attrName>
                                        </p:attrNameLst>
                                      </p:cBhvr>
                                      <p:to>
                                        <p:strVal val="visible"/>
                                      </p:to>
                                    </p:set>
                                    <p:animEffect transition="in" filter="barn(inVertical)">
                                      <p:cBhvr>
                                        <p:cTn id="48"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10" grpId="0"/>
      <p:bldP spid="13" grpId="0" animBg="1"/>
      <p:bldP spid="15" grpId="0" animBg="1"/>
      <p:bldP spid="16" grpId="0" animBg="1"/>
      <p:bldP spid="17"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082" name="Picture 2" descr="150+ Hình Nền Slide PowerPoint Thuyết Trình Đẹp Nhất in 2021 | Powerpoint,  Powerpoint templates, Microsoft powerpoint">
            <a:extLst>
              <a:ext uri="{FF2B5EF4-FFF2-40B4-BE49-F238E27FC236}">
                <a16:creationId xmlns:a16="http://schemas.microsoft.com/office/drawing/2014/main" id="{B23C8A70-2E9F-4EC8-BA37-2EFA3EC7E88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876800" y="1683710"/>
            <a:ext cx="7315200" cy="5486400"/>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3"/>
          <p:cNvPicPr>
            <a:picLocks noChangeAspect="1"/>
          </p:cNvPicPr>
          <p:nvPr/>
        </p:nvPicPr>
        <p:blipFill>
          <a:blip r:embed="rId3"/>
          <a:stretch>
            <a:fillRect/>
          </a:stretch>
        </p:blipFill>
        <p:spPr>
          <a:xfrm>
            <a:off x="223928" y="3097734"/>
            <a:ext cx="2660518" cy="3444920"/>
          </a:xfrm>
          <a:prstGeom prst="rect">
            <a:avLst/>
          </a:prstGeom>
        </p:spPr>
      </p:pic>
      <p:sp>
        <p:nvSpPr>
          <p:cNvPr id="5" name="Cloud 4"/>
          <p:cNvSpPr/>
          <p:nvPr/>
        </p:nvSpPr>
        <p:spPr>
          <a:xfrm>
            <a:off x="3172626" y="4401819"/>
            <a:ext cx="5068212" cy="2310895"/>
          </a:xfrm>
          <a:prstGeom prst="cloud">
            <a:avLst/>
          </a:prstGeom>
          <a:solidFill>
            <a:srgbClr val="0033CC"/>
          </a:solidFill>
          <a:ln>
            <a:solidFill>
              <a:schemeClr val="bg1"/>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2000" i="1" dirty="0">
                <a:solidFill>
                  <a:schemeClr val="bg1"/>
                </a:solidFill>
                <a:cs typeface="Times New Roman"/>
              </a:rPr>
              <a:t>“</a:t>
            </a:r>
            <a:r>
              <a:rPr lang="en-US" sz="2000" i="1" dirty="0" err="1">
                <a:solidFill>
                  <a:schemeClr val="bg1"/>
                </a:solidFill>
                <a:cs typeface="Times New Roman"/>
              </a:rPr>
              <a:t>Các</a:t>
            </a:r>
            <a:r>
              <a:rPr lang="en-US" sz="2000" i="1" dirty="0">
                <a:solidFill>
                  <a:schemeClr val="bg1"/>
                </a:solidFill>
                <a:cs typeface="Times New Roman"/>
              </a:rPr>
              <a:t> </a:t>
            </a:r>
            <a:r>
              <a:rPr lang="en-US" sz="2000" i="1" dirty="0" err="1">
                <a:solidFill>
                  <a:schemeClr val="bg1"/>
                </a:solidFill>
                <a:cs typeface="Times New Roman"/>
              </a:rPr>
              <a:t>hình</a:t>
            </a:r>
            <a:r>
              <a:rPr lang="en-US" sz="2000" i="1" dirty="0">
                <a:solidFill>
                  <a:schemeClr val="bg1"/>
                </a:solidFill>
                <a:cs typeface="Times New Roman"/>
              </a:rPr>
              <a:t> </a:t>
            </a:r>
            <a:r>
              <a:rPr lang="en-US" sz="2000" i="1" dirty="0" err="1">
                <a:solidFill>
                  <a:schemeClr val="bg1"/>
                </a:solidFill>
                <a:cs typeface="Times New Roman"/>
              </a:rPr>
              <a:t>thức</a:t>
            </a:r>
            <a:r>
              <a:rPr lang="en-US" sz="2000" i="1" dirty="0">
                <a:solidFill>
                  <a:schemeClr val="bg1"/>
                </a:solidFill>
                <a:cs typeface="Times New Roman"/>
              </a:rPr>
              <a:t> </a:t>
            </a:r>
            <a:r>
              <a:rPr lang="en-US" sz="2000" i="1" dirty="0" err="1">
                <a:solidFill>
                  <a:schemeClr val="bg1"/>
                </a:solidFill>
                <a:cs typeface="Times New Roman"/>
              </a:rPr>
              <a:t>muôn</a:t>
            </a:r>
            <a:r>
              <a:rPr lang="en-US" sz="2000" i="1" dirty="0">
                <a:solidFill>
                  <a:schemeClr val="bg1"/>
                </a:solidFill>
                <a:cs typeface="Times New Roman"/>
              </a:rPr>
              <a:t> </a:t>
            </a:r>
            <a:r>
              <a:rPr lang="en-US" sz="2000" i="1" dirty="0" err="1">
                <a:solidFill>
                  <a:schemeClr val="bg1"/>
                </a:solidFill>
                <a:cs typeface="Times New Roman"/>
              </a:rPr>
              <a:t>hình</a:t>
            </a:r>
            <a:r>
              <a:rPr lang="en-US" sz="2000" i="1" dirty="0">
                <a:solidFill>
                  <a:schemeClr val="bg1"/>
                </a:solidFill>
                <a:cs typeface="Times New Roman"/>
              </a:rPr>
              <a:t> </a:t>
            </a:r>
            <a:r>
              <a:rPr lang="en-US" sz="2000" i="1" dirty="0" err="1">
                <a:solidFill>
                  <a:schemeClr val="bg1"/>
                </a:solidFill>
                <a:cs typeface="Times New Roman"/>
              </a:rPr>
              <a:t>muôn</a:t>
            </a:r>
            <a:r>
              <a:rPr lang="en-US" sz="2000" i="1" dirty="0">
                <a:solidFill>
                  <a:schemeClr val="bg1"/>
                </a:solidFill>
                <a:cs typeface="Times New Roman"/>
              </a:rPr>
              <a:t> </a:t>
            </a:r>
            <a:r>
              <a:rPr lang="en-US" sz="2000" i="1" dirty="0" err="1">
                <a:solidFill>
                  <a:schemeClr val="bg1"/>
                </a:solidFill>
                <a:cs typeface="Times New Roman"/>
              </a:rPr>
              <a:t>vẻ</a:t>
            </a:r>
            <a:r>
              <a:rPr lang="en-US" sz="2000" i="1" dirty="0">
                <a:solidFill>
                  <a:schemeClr val="bg1"/>
                </a:solidFill>
                <a:cs typeface="Times New Roman"/>
              </a:rPr>
              <a:t> của </a:t>
            </a:r>
            <a:r>
              <a:rPr lang="en-US" sz="2000" i="1" dirty="0" err="1">
                <a:solidFill>
                  <a:schemeClr val="bg1"/>
                </a:solidFill>
                <a:cs typeface="Times New Roman"/>
              </a:rPr>
              <a:t>nó</a:t>
            </a:r>
            <a:r>
              <a:rPr lang="en-US" sz="2000" i="1" dirty="0">
                <a:solidFill>
                  <a:schemeClr val="bg1"/>
                </a:solidFill>
                <a:cs typeface="Times New Roman"/>
              </a:rPr>
              <a:t> </a:t>
            </a:r>
            <a:r>
              <a:rPr lang="en-US" sz="2000" i="1" dirty="0" err="1">
                <a:solidFill>
                  <a:schemeClr val="bg1"/>
                </a:solidFill>
                <a:cs typeface="Times New Roman"/>
              </a:rPr>
              <a:t>đã</a:t>
            </a:r>
            <a:r>
              <a:rPr lang="en-US" sz="2000" i="1" dirty="0">
                <a:solidFill>
                  <a:schemeClr val="bg1"/>
                </a:solidFill>
                <a:cs typeface="Times New Roman"/>
              </a:rPr>
              <a:t> </a:t>
            </a:r>
            <a:r>
              <a:rPr lang="en-US" sz="2000" i="1" dirty="0" err="1">
                <a:solidFill>
                  <a:schemeClr val="bg1"/>
                </a:solidFill>
                <a:cs typeface="Times New Roman"/>
              </a:rPr>
              <a:t>có</a:t>
            </a:r>
            <a:r>
              <a:rPr lang="en-US" sz="2000" i="1" dirty="0">
                <a:solidFill>
                  <a:schemeClr val="bg1"/>
                </a:solidFill>
                <a:cs typeface="Times New Roman"/>
              </a:rPr>
              <a:t> </a:t>
            </a:r>
            <a:r>
              <a:rPr lang="en-US" sz="2000" i="1" dirty="0" err="1">
                <a:solidFill>
                  <a:schemeClr val="bg1"/>
                </a:solidFill>
                <a:cs typeface="Times New Roman"/>
              </a:rPr>
              <a:t>mầm</a:t>
            </a:r>
            <a:r>
              <a:rPr lang="en-US" sz="2000" i="1" dirty="0">
                <a:solidFill>
                  <a:schemeClr val="bg1"/>
                </a:solidFill>
                <a:cs typeface="Times New Roman"/>
              </a:rPr>
              <a:t> </a:t>
            </a:r>
            <a:r>
              <a:rPr lang="en-US" sz="2000" i="1" dirty="0" err="1">
                <a:solidFill>
                  <a:schemeClr val="bg1"/>
                </a:solidFill>
                <a:cs typeface="Times New Roman"/>
              </a:rPr>
              <a:t>mống</a:t>
            </a:r>
            <a:r>
              <a:rPr lang="en-US" sz="2000" i="1" dirty="0">
                <a:solidFill>
                  <a:schemeClr val="bg1"/>
                </a:solidFill>
                <a:cs typeface="Times New Roman"/>
              </a:rPr>
              <a:t> </a:t>
            </a:r>
            <a:r>
              <a:rPr lang="en-US" sz="2000" i="1" dirty="0" err="1">
                <a:solidFill>
                  <a:schemeClr val="bg1"/>
                </a:solidFill>
                <a:cs typeface="Times New Roman"/>
              </a:rPr>
              <a:t>và</a:t>
            </a:r>
            <a:r>
              <a:rPr lang="en-US" sz="2000" i="1" dirty="0">
                <a:solidFill>
                  <a:schemeClr val="bg1"/>
                </a:solidFill>
                <a:cs typeface="Times New Roman"/>
              </a:rPr>
              <a:t> </a:t>
            </a:r>
            <a:r>
              <a:rPr lang="en-US" sz="2000" i="1" dirty="0" err="1">
                <a:solidFill>
                  <a:schemeClr val="bg1"/>
                </a:solidFill>
                <a:cs typeface="Times New Roman"/>
              </a:rPr>
              <a:t>đang</a:t>
            </a:r>
            <a:r>
              <a:rPr lang="en-US" sz="2000" i="1" dirty="0">
                <a:solidFill>
                  <a:schemeClr val="bg1"/>
                </a:solidFill>
                <a:cs typeface="Times New Roman"/>
              </a:rPr>
              <a:t> </a:t>
            </a:r>
            <a:r>
              <a:rPr lang="en-US" sz="2000" i="1" dirty="0" err="1">
                <a:solidFill>
                  <a:schemeClr val="bg1"/>
                </a:solidFill>
                <a:cs typeface="Times New Roman"/>
              </a:rPr>
              <a:t>nảy</a:t>
            </a:r>
            <a:r>
              <a:rPr lang="en-US" sz="2000" i="1" dirty="0">
                <a:solidFill>
                  <a:schemeClr val="bg1"/>
                </a:solidFill>
                <a:cs typeface="Times New Roman"/>
              </a:rPr>
              <a:t> </a:t>
            </a:r>
            <a:r>
              <a:rPr lang="en-US" sz="2000" i="1" dirty="0" err="1">
                <a:solidFill>
                  <a:schemeClr val="bg1"/>
                </a:solidFill>
                <a:cs typeface="Times New Roman"/>
              </a:rPr>
              <a:t>nở</a:t>
            </a:r>
            <a:r>
              <a:rPr lang="en-US" sz="2000" i="1" dirty="0">
                <a:solidFill>
                  <a:schemeClr val="bg1"/>
                </a:solidFill>
                <a:cs typeface="Times New Roman"/>
              </a:rPr>
              <a:t> </a:t>
            </a:r>
            <a:r>
              <a:rPr lang="en-US" sz="2000" i="1" dirty="0" err="1">
                <a:solidFill>
                  <a:schemeClr val="bg1"/>
                </a:solidFill>
                <a:cs typeface="Times New Roman"/>
              </a:rPr>
              <a:t>hầu</a:t>
            </a:r>
            <a:r>
              <a:rPr lang="en-US" sz="2000" i="1" dirty="0">
                <a:solidFill>
                  <a:schemeClr val="bg1"/>
                </a:solidFill>
                <a:cs typeface="Times New Roman"/>
              </a:rPr>
              <a:t> </a:t>
            </a:r>
            <a:r>
              <a:rPr lang="en-US" sz="2000" i="1" dirty="0" err="1">
                <a:solidFill>
                  <a:schemeClr val="bg1"/>
                </a:solidFill>
                <a:cs typeface="Times New Roman"/>
              </a:rPr>
              <a:t>hết</a:t>
            </a:r>
            <a:r>
              <a:rPr lang="en-US" sz="2000" i="1" dirty="0">
                <a:solidFill>
                  <a:schemeClr val="bg1"/>
                </a:solidFill>
                <a:cs typeface="Times New Roman"/>
              </a:rPr>
              <a:t> </a:t>
            </a:r>
            <a:r>
              <a:rPr lang="en-US" sz="2000" i="1" dirty="0" err="1">
                <a:solidFill>
                  <a:schemeClr val="bg1"/>
                </a:solidFill>
                <a:cs typeface="Times New Roman"/>
              </a:rPr>
              <a:t>tất</a:t>
            </a:r>
            <a:r>
              <a:rPr lang="en-US" sz="2000" i="1" dirty="0">
                <a:solidFill>
                  <a:schemeClr val="bg1"/>
                </a:solidFill>
                <a:cs typeface="Times New Roman"/>
              </a:rPr>
              <a:t> </a:t>
            </a:r>
            <a:r>
              <a:rPr lang="en-US" sz="2000" i="1" dirty="0" err="1">
                <a:solidFill>
                  <a:schemeClr val="bg1"/>
                </a:solidFill>
                <a:cs typeface="Times New Roman"/>
              </a:rPr>
              <a:t>cả</a:t>
            </a:r>
            <a:r>
              <a:rPr lang="en-US" sz="2000" i="1" dirty="0">
                <a:solidFill>
                  <a:schemeClr val="bg1"/>
                </a:solidFill>
                <a:cs typeface="Times New Roman"/>
              </a:rPr>
              <a:t> </a:t>
            </a:r>
            <a:r>
              <a:rPr lang="en-US" sz="2000" i="1" dirty="0" err="1">
                <a:solidFill>
                  <a:schemeClr val="bg1"/>
                </a:solidFill>
                <a:cs typeface="Times New Roman"/>
              </a:rPr>
              <a:t>các</a:t>
            </a:r>
            <a:r>
              <a:rPr lang="en-US" sz="2000" i="1" dirty="0">
                <a:solidFill>
                  <a:schemeClr val="bg1"/>
                </a:solidFill>
                <a:cs typeface="Times New Roman"/>
              </a:rPr>
              <a:t> </a:t>
            </a:r>
            <a:r>
              <a:rPr lang="en-US" sz="2000" i="1" dirty="0" err="1">
                <a:solidFill>
                  <a:schemeClr val="bg1"/>
                </a:solidFill>
                <a:cs typeface="Times New Roman"/>
              </a:rPr>
              <a:t>loại</a:t>
            </a:r>
            <a:r>
              <a:rPr lang="en-US" sz="2000" i="1" dirty="0">
                <a:solidFill>
                  <a:schemeClr val="bg1"/>
                </a:solidFill>
                <a:cs typeface="Times New Roman"/>
              </a:rPr>
              <a:t> </a:t>
            </a:r>
            <a:r>
              <a:rPr lang="en-US" sz="2000" i="1" dirty="0" err="1">
                <a:solidFill>
                  <a:schemeClr val="bg1"/>
                </a:solidFill>
                <a:cs typeface="Times New Roman"/>
              </a:rPr>
              <a:t>thế</a:t>
            </a:r>
            <a:r>
              <a:rPr lang="en-US" sz="2000" i="1" dirty="0">
                <a:solidFill>
                  <a:schemeClr val="bg1"/>
                </a:solidFill>
                <a:cs typeface="Times New Roman"/>
              </a:rPr>
              <a:t> </a:t>
            </a:r>
            <a:r>
              <a:rPr lang="en-US" sz="2000" i="1" dirty="0" err="1">
                <a:solidFill>
                  <a:schemeClr val="bg1"/>
                </a:solidFill>
                <a:cs typeface="Times New Roman"/>
              </a:rPr>
              <a:t>giới</a:t>
            </a:r>
            <a:r>
              <a:rPr lang="en-US" sz="2000" i="1" dirty="0">
                <a:solidFill>
                  <a:schemeClr val="bg1"/>
                </a:solidFill>
                <a:cs typeface="Times New Roman"/>
              </a:rPr>
              <a:t> </a:t>
            </a:r>
            <a:r>
              <a:rPr lang="en-US" sz="2000" i="1" dirty="0" err="1">
                <a:solidFill>
                  <a:schemeClr val="bg1"/>
                </a:solidFill>
                <a:cs typeface="Times New Roman"/>
              </a:rPr>
              <a:t>quan</a:t>
            </a:r>
            <a:r>
              <a:rPr lang="en-US" sz="2000" i="1" dirty="0">
                <a:solidFill>
                  <a:schemeClr val="bg1"/>
                </a:solidFill>
                <a:cs typeface="Times New Roman"/>
              </a:rPr>
              <a:t> </a:t>
            </a:r>
            <a:r>
              <a:rPr lang="en-US" sz="2000" i="1" dirty="0" err="1">
                <a:solidFill>
                  <a:schemeClr val="bg1"/>
                </a:solidFill>
                <a:cs typeface="Times New Roman"/>
              </a:rPr>
              <a:t>sau</a:t>
            </a:r>
            <a:r>
              <a:rPr lang="en-US" sz="2000" i="1" dirty="0">
                <a:solidFill>
                  <a:schemeClr val="bg1"/>
                </a:solidFill>
                <a:cs typeface="Times New Roman"/>
              </a:rPr>
              <a:t> </a:t>
            </a:r>
            <a:r>
              <a:rPr lang="en-US" sz="2000" i="1" dirty="0" err="1">
                <a:solidFill>
                  <a:schemeClr val="bg1"/>
                </a:solidFill>
                <a:cs typeface="Times New Roman"/>
              </a:rPr>
              <a:t>này</a:t>
            </a:r>
            <a:r>
              <a:rPr lang="en-US" sz="2000" dirty="0">
                <a:solidFill>
                  <a:schemeClr val="bg1"/>
                </a:solidFill>
                <a:cs typeface="Times New Roman"/>
              </a:rPr>
              <a:t>”</a:t>
            </a:r>
          </a:p>
        </p:txBody>
      </p:sp>
      <p:sp>
        <p:nvSpPr>
          <p:cNvPr id="6" name="Rectangle 1"/>
          <p:cNvSpPr>
            <a:spLocks noChangeArrowheads="1"/>
          </p:cNvSpPr>
          <p:nvPr/>
        </p:nvSpPr>
        <p:spPr bwMode="auto">
          <a:xfrm>
            <a:off x="-112090" y="1258418"/>
            <a:ext cx="835292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2400" b="1" dirty="0">
                <a:solidFill>
                  <a:srgbClr val="FF0066"/>
                </a:solidFill>
                <a:cs typeface="Times New Roman" charset="0"/>
              </a:rPr>
              <a:t>c. </a:t>
            </a:r>
            <a:r>
              <a:rPr lang="en-US" sz="2400" b="1" dirty="0" err="1">
                <a:solidFill>
                  <a:srgbClr val="FF0066"/>
                </a:solidFill>
                <a:cs typeface="Times New Roman" charset="0"/>
              </a:rPr>
              <a:t>Đối</a:t>
            </a:r>
            <a:r>
              <a:rPr lang="en-US" sz="2400" b="1" dirty="0">
                <a:solidFill>
                  <a:srgbClr val="FF0066"/>
                </a:solidFill>
                <a:cs typeface="Times New Roman" charset="0"/>
              </a:rPr>
              <a:t> </a:t>
            </a:r>
            <a:r>
              <a:rPr lang="en-US" sz="2400" b="1" dirty="0" err="1">
                <a:solidFill>
                  <a:srgbClr val="FF0066"/>
                </a:solidFill>
                <a:cs typeface="Times New Roman" charset="0"/>
              </a:rPr>
              <a:t>tượng</a:t>
            </a:r>
            <a:r>
              <a:rPr lang="en-US" sz="2400" b="1" dirty="0">
                <a:solidFill>
                  <a:srgbClr val="FF0066"/>
                </a:solidFill>
                <a:cs typeface="Times New Roman" charset="0"/>
              </a:rPr>
              <a:t> của </a:t>
            </a:r>
            <a:r>
              <a:rPr lang="en-US" sz="2400" b="1" dirty="0" err="1">
                <a:solidFill>
                  <a:srgbClr val="FF0066"/>
                </a:solidFill>
                <a:cs typeface="Times New Roman" charset="0"/>
              </a:rPr>
              <a:t>triết</a:t>
            </a:r>
            <a:r>
              <a:rPr lang="en-US" sz="2400" b="1" dirty="0">
                <a:solidFill>
                  <a:srgbClr val="FF0066"/>
                </a:solidFill>
                <a:cs typeface="Times New Roman" charset="0"/>
              </a:rPr>
              <a:t> học </a:t>
            </a:r>
            <a:r>
              <a:rPr lang="en-US" sz="2400" b="1" dirty="0" err="1">
                <a:solidFill>
                  <a:srgbClr val="FF0066"/>
                </a:solidFill>
                <a:cs typeface="Times New Roman" charset="0"/>
              </a:rPr>
              <a:t>trong</a:t>
            </a:r>
            <a:r>
              <a:rPr lang="en-US" sz="2400" b="1" dirty="0">
                <a:solidFill>
                  <a:srgbClr val="FF0066"/>
                </a:solidFill>
                <a:cs typeface="Times New Roman" charset="0"/>
              </a:rPr>
              <a:t> </a:t>
            </a:r>
            <a:r>
              <a:rPr lang="en-US" sz="2400" b="1" dirty="0" err="1">
                <a:solidFill>
                  <a:srgbClr val="FF0066"/>
                </a:solidFill>
                <a:cs typeface="Times New Roman" charset="0"/>
              </a:rPr>
              <a:t>lịch</a:t>
            </a:r>
            <a:r>
              <a:rPr lang="en-US" sz="2400" b="1" dirty="0">
                <a:solidFill>
                  <a:srgbClr val="FF0066"/>
                </a:solidFill>
                <a:cs typeface="Times New Roman" charset="0"/>
              </a:rPr>
              <a:t> </a:t>
            </a:r>
            <a:r>
              <a:rPr lang="en-US" sz="2400" b="1" dirty="0" err="1">
                <a:solidFill>
                  <a:srgbClr val="FF0066"/>
                </a:solidFill>
                <a:cs typeface="Times New Roman" charset="0"/>
              </a:rPr>
              <a:t>sử</a:t>
            </a:r>
            <a:endParaRPr lang="en-US" sz="2400" b="1" dirty="0">
              <a:solidFill>
                <a:srgbClr val="FF0066"/>
              </a:solidFill>
              <a:cs typeface="Times New Roman" charset="0"/>
            </a:endParaRPr>
          </a:p>
        </p:txBody>
      </p:sp>
      <p:sp>
        <p:nvSpPr>
          <p:cNvPr id="7" name="Rectangle 6"/>
          <p:cNvSpPr/>
          <p:nvPr/>
        </p:nvSpPr>
        <p:spPr>
          <a:xfrm>
            <a:off x="2623013" y="2543358"/>
            <a:ext cx="9568987" cy="769441"/>
          </a:xfrm>
          <a:prstGeom prst="rect">
            <a:avLst/>
          </a:prstGeom>
        </p:spPr>
        <p:txBody>
          <a:bodyPr wrap="square">
            <a:spAutoFit/>
          </a:bodyPr>
          <a:lstStyle/>
          <a:p>
            <a:pPr marL="285750" indent="-285750" algn="just">
              <a:buFont typeface="Wingdings" panose="05000000000000000000" pitchFamily="2" charset="2"/>
              <a:buChar char="ü"/>
            </a:pPr>
            <a:r>
              <a:rPr lang="en-US" sz="2200" dirty="0" err="1">
                <a:solidFill>
                  <a:srgbClr val="3333CC"/>
                </a:solidFill>
                <a:cs typeface="Times New Roman"/>
              </a:rPr>
              <a:t>Triết</a:t>
            </a:r>
            <a:r>
              <a:rPr lang="en-US" sz="2200" dirty="0">
                <a:solidFill>
                  <a:srgbClr val="3333CC"/>
                </a:solidFill>
                <a:cs typeface="Times New Roman"/>
              </a:rPr>
              <a:t> </a:t>
            </a:r>
            <a:r>
              <a:rPr lang="en-US" sz="2200" dirty="0" err="1">
                <a:solidFill>
                  <a:srgbClr val="3333CC"/>
                </a:solidFill>
                <a:cs typeface="Times New Roman"/>
              </a:rPr>
              <a:t>học</a:t>
            </a:r>
            <a:r>
              <a:rPr lang="en-US" sz="2200" dirty="0">
                <a:solidFill>
                  <a:srgbClr val="3333CC"/>
                </a:solidFill>
                <a:cs typeface="Times New Roman"/>
              </a:rPr>
              <a:t> </a:t>
            </a:r>
            <a:r>
              <a:rPr lang="en-US" sz="2200" b="1" u="sng" dirty="0" err="1">
                <a:solidFill>
                  <a:srgbClr val="C00000"/>
                </a:solidFill>
                <a:cs typeface="Times New Roman"/>
              </a:rPr>
              <a:t>chưa</a:t>
            </a:r>
            <a:r>
              <a:rPr lang="en-US" sz="2200" b="1" u="sng" dirty="0">
                <a:solidFill>
                  <a:srgbClr val="C00000"/>
                </a:solidFill>
                <a:cs typeface="Times New Roman"/>
              </a:rPr>
              <a:t> </a:t>
            </a:r>
            <a:r>
              <a:rPr lang="en-US" sz="2200" b="1" u="sng" dirty="0" err="1">
                <a:solidFill>
                  <a:srgbClr val="C00000"/>
                </a:solidFill>
                <a:cs typeface="Times New Roman"/>
              </a:rPr>
              <a:t>có</a:t>
            </a:r>
            <a:r>
              <a:rPr lang="en-US" sz="2200" b="1" u="sng" dirty="0">
                <a:solidFill>
                  <a:srgbClr val="C00000"/>
                </a:solidFill>
                <a:cs typeface="Times New Roman"/>
              </a:rPr>
              <a:t> </a:t>
            </a:r>
            <a:r>
              <a:rPr lang="en-US" sz="2200" b="1" u="sng" dirty="0" err="1">
                <a:solidFill>
                  <a:srgbClr val="C00000"/>
                </a:solidFill>
                <a:cs typeface="Times New Roman"/>
              </a:rPr>
              <a:t>đối</a:t>
            </a:r>
            <a:r>
              <a:rPr lang="en-US" sz="2200" b="1" u="sng" dirty="0">
                <a:solidFill>
                  <a:srgbClr val="C00000"/>
                </a:solidFill>
                <a:cs typeface="Times New Roman"/>
              </a:rPr>
              <a:t> </a:t>
            </a:r>
            <a:r>
              <a:rPr lang="en-US" sz="2200" b="1" u="sng" dirty="0" err="1">
                <a:solidFill>
                  <a:srgbClr val="C00000"/>
                </a:solidFill>
                <a:cs typeface="Times New Roman"/>
              </a:rPr>
              <a:t>tượng</a:t>
            </a:r>
            <a:r>
              <a:rPr lang="en-US" sz="2200" b="1" u="sng" dirty="0">
                <a:solidFill>
                  <a:srgbClr val="C00000"/>
                </a:solidFill>
                <a:cs typeface="Times New Roman"/>
              </a:rPr>
              <a:t> </a:t>
            </a:r>
            <a:r>
              <a:rPr lang="en-US" sz="2200" b="1" u="sng" dirty="0" err="1">
                <a:solidFill>
                  <a:srgbClr val="C00000"/>
                </a:solidFill>
                <a:cs typeface="Times New Roman"/>
              </a:rPr>
              <a:t>riêng</a:t>
            </a:r>
            <a:r>
              <a:rPr lang="en-US" sz="2200" dirty="0">
                <a:solidFill>
                  <a:srgbClr val="3333CC"/>
                </a:solidFill>
                <a:cs typeface="Times New Roman"/>
              </a:rPr>
              <a:t> </a:t>
            </a:r>
            <a:r>
              <a:rPr lang="en-US" sz="2200" dirty="0" err="1">
                <a:solidFill>
                  <a:srgbClr val="3333CC"/>
                </a:solidFill>
                <a:cs typeface="Times New Roman"/>
              </a:rPr>
              <a:t>mà</a:t>
            </a:r>
            <a:r>
              <a:rPr lang="en-US" sz="2200" dirty="0">
                <a:solidFill>
                  <a:srgbClr val="3333CC"/>
                </a:solidFill>
                <a:cs typeface="Times New Roman"/>
              </a:rPr>
              <a:t> </a:t>
            </a:r>
            <a:r>
              <a:rPr lang="en-US" sz="2200" dirty="0" err="1">
                <a:solidFill>
                  <a:srgbClr val="3333CC"/>
                </a:solidFill>
                <a:cs typeface="Times New Roman"/>
              </a:rPr>
              <a:t>là</a:t>
            </a:r>
            <a:r>
              <a:rPr lang="en-US" sz="2200" dirty="0">
                <a:solidFill>
                  <a:srgbClr val="3333CC"/>
                </a:solidFill>
                <a:cs typeface="Times New Roman"/>
              </a:rPr>
              <a:t> </a:t>
            </a:r>
            <a:r>
              <a:rPr lang="en-US" sz="2200" dirty="0" err="1">
                <a:solidFill>
                  <a:srgbClr val="3333CC"/>
                </a:solidFill>
                <a:cs typeface="Times New Roman"/>
              </a:rPr>
              <a:t>toàn</a:t>
            </a:r>
            <a:r>
              <a:rPr lang="en-US" sz="2200" dirty="0">
                <a:solidFill>
                  <a:srgbClr val="3333CC"/>
                </a:solidFill>
                <a:cs typeface="Times New Roman"/>
              </a:rPr>
              <a:t> </a:t>
            </a:r>
            <a:r>
              <a:rPr lang="en-US" sz="2200" dirty="0" err="1">
                <a:solidFill>
                  <a:srgbClr val="3333CC"/>
                </a:solidFill>
                <a:cs typeface="Times New Roman"/>
              </a:rPr>
              <a:t>bộ</a:t>
            </a:r>
            <a:r>
              <a:rPr lang="en-US" sz="2200" dirty="0">
                <a:solidFill>
                  <a:srgbClr val="3333CC"/>
                </a:solidFill>
                <a:cs typeface="Times New Roman"/>
              </a:rPr>
              <a:t> “</a:t>
            </a:r>
            <a:r>
              <a:rPr lang="en-US" sz="2200" dirty="0" err="1">
                <a:solidFill>
                  <a:srgbClr val="3333CC"/>
                </a:solidFill>
                <a:cs typeface="Times New Roman"/>
              </a:rPr>
              <a:t>chỉnh</a:t>
            </a:r>
            <a:r>
              <a:rPr lang="en-US" sz="2200" dirty="0">
                <a:solidFill>
                  <a:srgbClr val="3333CC"/>
                </a:solidFill>
                <a:cs typeface="Times New Roman"/>
              </a:rPr>
              <a:t> </a:t>
            </a:r>
            <a:r>
              <a:rPr lang="en-US" sz="2200" dirty="0" err="1">
                <a:solidFill>
                  <a:srgbClr val="3333CC"/>
                </a:solidFill>
                <a:cs typeface="Times New Roman"/>
              </a:rPr>
              <a:t>thể</a:t>
            </a:r>
            <a:r>
              <a:rPr lang="en-US" sz="2200" dirty="0">
                <a:solidFill>
                  <a:srgbClr val="3333CC"/>
                </a:solidFill>
                <a:cs typeface="Times New Roman"/>
              </a:rPr>
              <a:t>” </a:t>
            </a:r>
            <a:r>
              <a:rPr lang="en-US" sz="2200" dirty="0" err="1">
                <a:solidFill>
                  <a:srgbClr val="3333CC"/>
                </a:solidFill>
                <a:cs typeface="Times New Roman"/>
              </a:rPr>
              <a:t>thế</a:t>
            </a:r>
            <a:r>
              <a:rPr lang="en-US" sz="2200" dirty="0">
                <a:solidFill>
                  <a:srgbClr val="3333CC"/>
                </a:solidFill>
                <a:cs typeface="Times New Roman"/>
              </a:rPr>
              <a:t> </a:t>
            </a:r>
            <a:r>
              <a:rPr lang="en-US" sz="2200" dirty="0" err="1">
                <a:solidFill>
                  <a:srgbClr val="3333CC"/>
                </a:solidFill>
                <a:cs typeface="Times New Roman"/>
              </a:rPr>
              <a:t>giới</a:t>
            </a:r>
            <a:r>
              <a:rPr lang="en-US" sz="2200" dirty="0">
                <a:solidFill>
                  <a:srgbClr val="3333CC"/>
                </a:solidFill>
                <a:cs typeface="Times New Roman"/>
              </a:rPr>
              <a:t> </a:t>
            </a:r>
            <a:r>
              <a:rPr lang="en-US" sz="2200" dirty="0">
                <a:solidFill>
                  <a:srgbClr val="3333CC"/>
                </a:solidFill>
                <a:cs typeface="Arial"/>
              </a:rPr>
              <a:t>→ </a:t>
            </a:r>
            <a:r>
              <a:rPr lang="en-US" sz="2200" b="1" i="1" dirty="0" err="1">
                <a:solidFill>
                  <a:srgbClr val="FF0000"/>
                </a:solidFill>
              </a:rPr>
              <a:t>triết</a:t>
            </a:r>
            <a:r>
              <a:rPr lang="en-US" sz="2200" b="1" i="1" dirty="0">
                <a:solidFill>
                  <a:srgbClr val="FF0000"/>
                </a:solidFill>
              </a:rPr>
              <a:t>  </a:t>
            </a:r>
            <a:r>
              <a:rPr lang="en-US" sz="2200" b="1" i="1" dirty="0" err="1">
                <a:solidFill>
                  <a:srgbClr val="FF0000"/>
                </a:solidFill>
              </a:rPr>
              <a:t>học</a:t>
            </a:r>
            <a:r>
              <a:rPr lang="en-US" sz="2200" b="1" i="1" dirty="0">
                <a:solidFill>
                  <a:srgbClr val="FF0000"/>
                </a:solidFill>
              </a:rPr>
              <a:t> </a:t>
            </a:r>
            <a:r>
              <a:rPr lang="en-US" sz="2200" b="1" i="1" dirty="0" err="1">
                <a:solidFill>
                  <a:srgbClr val="FF0000"/>
                </a:solidFill>
              </a:rPr>
              <a:t>là</a:t>
            </a:r>
            <a:r>
              <a:rPr lang="en-US" sz="2200" b="1" i="1" dirty="0">
                <a:solidFill>
                  <a:srgbClr val="FF0000"/>
                </a:solidFill>
              </a:rPr>
              <a:t>  </a:t>
            </a:r>
            <a:r>
              <a:rPr lang="en-US" sz="2200" b="1" i="1" dirty="0" err="1">
                <a:solidFill>
                  <a:srgbClr val="FF0000"/>
                </a:solidFill>
              </a:rPr>
              <a:t>khoa</a:t>
            </a:r>
            <a:r>
              <a:rPr lang="en-US" sz="2200" b="1" i="1" dirty="0">
                <a:solidFill>
                  <a:srgbClr val="FF0000"/>
                </a:solidFill>
              </a:rPr>
              <a:t> </a:t>
            </a:r>
            <a:r>
              <a:rPr lang="en-US" sz="2200" b="1" i="1" dirty="0" err="1">
                <a:solidFill>
                  <a:srgbClr val="FF0000"/>
                </a:solidFill>
              </a:rPr>
              <a:t>học</a:t>
            </a:r>
            <a:r>
              <a:rPr lang="en-US" sz="2200" b="1" i="1" dirty="0">
                <a:solidFill>
                  <a:srgbClr val="FF0000"/>
                </a:solidFill>
              </a:rPr>
              <a:t> </a:t>
            </a:r>
            <a:r>
              <a:rPr lang="en-US" sz="2200" b="1" i="1" dirty="0" err="1">
                <a:solidFill>
                  <a:srgbClr val="FF0000"/>
                </a:solidFill>
              </a:rPr>
              <a:t>của</a:t>
            </a:r>
            <a:r>
              <a:rPr lang="en-US" sz="2200" b="1" i="1" dirty="0">
                <a:solidFill>
                  <a:srgbClr val="FF0000"/>
                </a:solidFill>
              </a:rPr>
              <a:t> </a:t>
            </a:r>
            <a:r>
              <a:rPr lang="en-US" sz="2200" b="1" i="1" dirty="0" err="1">
                <a:solidFill>
                  <a:srgbClr val="FF0000"/>
                </a:solidFill>
              </a:rPr>
              <a:t>mọi</a:t>
            </a:r>
            <a:r>
              <a:rPr lang="en-US" sz="2200" b="1" i="1" dirty="0">
                <a:solidFill>
                  <a:srgbClr val="FF0000"/>
                </a:solidFill>
              </a:rPr>
              <a:t> </a:t>
            </a:r>
            <a:r>
              <a:rPr lang="en-US" sz="2200" b="1" i="1" dirty="0" err="1">
                <a:solidFill>
                  <a:srgbClr val="FF0000"/>
                </a:solidFill>
              </a:rPr>
              <a:t>khoa</a:t>
            </a:r>
            <a:r>
              <a:rPr lang="en-US" sz="2200" b="1" i="1" dirty="0">
                <a:solidFill>
                  <a:srgbClr val="FF0000"/>
                </a:solidFill>
              </a:rPr>
              <a:t> </a:t>
            </a:r>
            <a:r>
              <a:rPr lang="en-US" sz="2200" b="1" i="1" dirty="0" err="1">
                <a:solidFill>
                  <a:srgbClr val="FF0000"/>
                </a:solidFill>
              </a:rPr>
              <a:t>học</a:t>
            </a:r>
            <a:r>
              <a:rPr lang="en-US" sz="2200" b="1" i="1" dirty="0">
                <a:solidFill>
                  <a:srgbClr val="FF0000"/>
                </a:solidFill>
              </a:rPr>
              <a:t>.</a:t>
            </a:r>
            <a:endParaRPr lang="en-US" sz="2200" b="1" dirty="0">
              <a:solidFill>
                <a:srgbClr val="FF0000"/>
              </a:solidFill>
              <a:cs typeface="Times New Roman"/>
            </a:endParaRPr>
          </a:p>
        </p:txBody>
      </p:sp>
      <p:sp>
        <p:nvSpPr>
          <p:cNvPr id="8" name="Rectangle 7"/>
          <p:cNvSpPr/>
          <p:nvPr/>
        </p:nvSpPr>
        <p:spPr>
          <a:xfrm>
            <a:off x="3414100" y="3318914"/>
            <a:ext cx="8292580" cy="1107996"/>
          </a:xfrm>
          <a:prstGeom prst="rect">
            <a:avLst/>
          </a:prstGeom>
        </p:spPr>
        <p:txBody>
          <a:bodyPr wrap="square">
            <a:spAutoFit/>
          </a:bodyPr>
          <a:lstStyle/>
          <a:p>
            <a:pPr marL="285750" indent="-285750" algn="ctr">
              <a:buFont typeface="Wingdings" panose="05000000000000000000" pitchFamily="2" charset="2"/>
              <a:buChar char="ü"/>
            </a:pPr>
            <a:r>
              <a:rPr lang="en-US" sz="2200" dirty="0" err="1"/>
              <a:t>Triết</a:t>
            </a:r>
            <a:r>
              <a:rPr lang="en-US" sz="2200" dirty="0"/>
              <a:t> </a:t>
            </a:r>
            <a:r>
              <a:rPr lang="en-US" sz="2200" dirty="0" err="1"/>
              <a:t>học</a:t>
            </a:r>
            <a:r>
              <a:rPr lang="en-US" sz="2200" dirty="0"/>
              <a:t> </a:t>
            </a:r>
            <a:r>
              <a:rPr lang="en-US" sz="2200" dirty="0" err="1"/>
              <a:t>đã</a:t>
            </a:r>
            <a:r>
              <a:rPr lang="en-US" sz="2200" dirty="0"/>
              <a:t> </a:t>
            </a:r>
            <a:r>
              <a:rPr lang="en-US" sz="2200" dirty="0" err="1"/>
              <a:t>đạt</a:t>
            </a:r>
            <a:r>
              <a:rPr lang="en-US" sz="2200" dirty="0"/>
              <a:t> </a:t>
            </a:r>
            <a:r>
              <a:rPr lang="en-US" sz="2200" dirty="0" err="1"/>
              <a:t>được</a:t>
            </a:r>
            <a:r>
              <a:rPr lang="en-US" sz="2200" dirty="0"/>
              <a:t> </a:t>
            </a:r>
            <a:r>
              <a:rPr lang="en-US" sz="2200" b="1" u="sng" dirty="0" err="1">
                <a:solidFill>
                  <a:srgbClr val="C00000"/>
                </a:solidFill>
              </a:rPr>
              <a:t>nhiều</a:t>
            </a:r>
            <a:r>
              <a:rPr lang="en-US" sz="2200" b="1" u="sng" dirty="0">
                <a:solidFill>
                  <a:srgbClr val="C00000"/>
                </a:solidFill>
              </a:rPr>
              <a:t> </a:t>
            </a:r>
            <a:r>
              <a:rPr lang="en-US" sz="2200" b="1" u="sng" dirty="0" err="1">
                <a:solidFill>
                  <a:srgbClr val="C00000"/>
                </a:solidFill>
              </a:rPr>
              <a:t>thành</a:t>
            </a:r>
            <a:r>
              <a:rPr lang="en-US" sz="2200" b="1" u="sng" dirty="0">
                <a:solidFill>
                  <a:srgbClr val="C00000"/>
                </a:solidFill>
              </a:rPr>
              <a:t> </a:t>
            </a:r>
            <a:r>
              <a:rPr lang="en-US" sz="2200" b="1" u="sng" dirty="0" err="1">
                <a:solidFill>
                  <a:srgbClr val="C00000"/>
                </a:solidFill>
              </a:rPr>
              <a:t>tựu</a:t>
            </a:r>
            <a:r>
              <a:rPr lang="en-US" sz="2200" b="1" u="sng" dirty="0">
                <a:solidFill>
                  <a:srgbClr val="C00000"/>
                </a:solidFill>
              </a:rPr>
              <a:t> </a:t>
            </a:r>
            <a:r>
              <a:rPr lang="en-US" sz="2200" b="1" u="sng" dirty="0" err="1">
                <a:solidFill>
                  <a:srgbClr val="C00000"/>
                </a:solidFill>
              </a:rPr>
              <a:t>rực</a:t>
            </a:r>
            <a:r>
              <a:rPr lang="en-US" sz="2200" b="1" u="sng" dirty="0">
                <a:solidFill>
                  <a:srgbClr val="C00000"/>
                </a:solidFill>
              </a:rPr>
              <a:t> </a:t>
            </a:r>
            <a:r>
              <a:rPr lang="en-US" sz="2200" b="1" u="sng" dirty="0" err="1">
                <a:solidFill>
                  <a:srgbClr val="C00000"/>
                </a:solidFill>
              </a:rPr>
              <a:t>rỡ</a:t>
            </a:r>
            <a:r>
              <a:rPr lang="en-US" sz="2200" dirty="0"/>
              <a:t> </a:t>
            </a:r>
            <a:r>
              <a:rPr lang="en-US" sz="2200" dirty="0" err="1">
                <a:solidFill>
                  <a:srgbClr val="000099"/>
                </a:solidFill>
              </a:rPr>
              <a:t>mà</a:t>
            </a:r>
            <a:r>
              <a:rPr lang="en-US" sz="2200" dirty="0">
                <a:solidFill>
                  <a:srgbClr val="000099"/>
                </a:solidFill>
              </a:rPr>
              <a:t> </a:t>
            </a:r>
            <a:r>
              <a:rPr lang="en-US" sz="2200" dirty="0" err="1">
                <a:solidFill>
                  <a:srgbClr val="000099"/>
                </a:solidFill>
              </a:rPr>
              <a:t>ảnh</a:t>
            </a:r>
            <a:r>
              <a:rPr lang="en-US" sz="2200" dirty="0">
                <a:solidFill>
                  <a:srgbClr val="000099"/>
                </a:solidFill>
              </a:rPr>
              <a:t> </a:t>
            </a:r>
            <a:r>
              <a:rPr lang="en-US" sz="2200" dirty="0" err="1">
                <a:solidFill>
                  <a:srgbClr val="000099"/>
                </a:solidFill>
              </a:rPr>
              <a:t>hưởng</a:t>
            </a:r>
            <a:r>
              <a:rPr lang="en-US" sz="2200" dirty="0">
                <a:solidFill>
                  <a:srgbClr val="000099"/>
                </a:solidFill>
              </a:rPr>
              <a:t> </a:t>
            </a:r>
            <a:r>
              <a:rPr lang="en-US" sz="2200" dirty="0" err="1">
                <a:solidFill>
                  <a:srgbClr val="000099"/>
                </a:solidFill>
              </a:rPr>
              <a:t>của</a:t>
            </a:r>
            <a:r>
              <a:rPr lang="en-US" sz="2200" dirty="0">
                <a:solidFill>
                  <a:srgbClr val="000099"/>
                </a:solidFill>
              </a:rPr>
              <a:t> </a:t>
            </a:r>
            <a:r>
              <a:rPr lang="en-US" sz="2200" dirty="0" err="1">
                <a:solidFill>
                  <a:srgbClr val="000099"/>
                </a:solidFill>
              </a:rPr>
              <a:t>nó</a:t>
            </a:r>
            <a:r>
              <a:rPr lang="en-US" sz="2200" dirty="0">
                <a:solidFill>
                  <a:srgbClr val="000099"/>
                </a:solidFill>
              </a:rPr>
              <a:t> </a:t>
            </a:r>
            <a:r>
              <a:rPr lang="en-US" sz="2200" dirty="0" err="1">
                <a:solidFill>
                  <a:srgbClr val="000099"/>
                </a:solidFill>
              </a:rPr>
              <a:t>còn</a:t>
            </a:r>
            <a:r>
              <a:rPr lang="en-US" sz="2200" dirty="0">
                <a:solidFill>
                  <a:srgbClr val="000099"/>
                </a:solidFill>
              </a:rPr>
              <a:t> in </a:t>
            </a:r>
            <a:r>
              <a:rPr lang="en-US" sz="2200" dirty="0" err="1">
                <a:solidFill>
                  <a:srgbClr val="000099"/>
                </a:solidFill>
              </a:rPr>
              <a:t>đậm</a:t>
            </a:r>
            <a:r>
              <a:rPr lang="en-US" sz="2200" dirty="0">
                <a:solidFill>
                  <a:srgbClr val="000099"/>
                </a:solidFill>
              </a:rPr>
              <a:t> </a:t>
            </a:r>
            <a:r>
              <a:rPr lang="en-US" sz="2200" dirty="0" err="1">
                <a:solidFill>
                  <a:srgbClr val="000099"/>
                </a:solidFill>
              </a:rPr>
              <a:t>đối</a:t>
            </a:r>
            <a:r>
              <a:rPr lang="en-US" sz="2200" dirty="0">
                <a:solidFill>
                  <a:srgbClr val="000099"/>
                </a:solidFill>
              </a:rPr>
              <a:t> </a:t>
            </a:r>
            <a:r>
              <a:rPr lang="en-US" sz="2200" dirty="0" err="1">
                <a:solidFill>
                  <a:srgbClr val="000099"/>
                </a:solidFill>
              </a:rPr>
              <a:t>với</a:t>
            </a:r>
            <a:r>
              <a:rPr lang="en-US" sz="2200" dirty="0">
                <a:solidFill>
                  <a:srgbClr val="000099"/>
                </a:solidFill>
              </a:rPr>
              <a:t> </a:t>
            </a:r>
            <a:r>
              <a:rPr lang="en-US" sz="2200" dirty="0" err="1">
                <a:solidFill>
                  <a:srgbClr val="000099"/>
                </a:solidFill>
              </a:rPr>
              <a:t>sự</a:t>
            </a:r>
            <a:r>
              <a:rPr lang="en-US" sz="2200" dirty="0">
                <a:solidFill>
                  <a:srgbClr val="000099"/>
                </a:solidFill>
              </a:rPr>
              <a:t> </a:t>
            </a:r>
            <a:r>
              <a:rPr lang="en-US" sz="2200" dirty="0" err="1">
                <a:solidFill>
                  <a:srgbClr val="000099"/>
                </a:solidFill>
              </a:rPr>
              <a:t>phát</a:t>
            </a:r>
            <a:r>
              <a:rPr lang="en-US" sz="2200" dirty="0">
                <a:solidFill>
                  <a:srgbClr val="000099"/>
                </a:solidFill>
              </a:rPr>
              <a:t> </a:t>
            </a:r>
            <a:r>
              <a:rPr lang="en-US" sz="2200" dirty="0" err="1">
                <a:solidFill>
                  <a:srgbClr val="000099"/>
                </a:solidFill>
              </a:rPr>
              <a:t>triển</a:t>
            </a:r>
            <a:r>
              <a:rPr lang="en-US" sz="2200" dirty="0">
                <a:solidFill>
                  <a:srgbClr val="000099"/>
                </a:solidFill>
              </a:rPr>
              <a:t> </a:t>
            </a:r>
            <a:r>
              <a:rPr lang="en-US" sz="2200" dirty="0" err="1">
                <a:solidFill>
                  <a:srgbClr val="000099"/>
                </a:solidFill>
              </a:rPr>
              <a:t>của</a:t>
            </a:r>
            <a:r>
              <a:rPr lang="en-US" sz="2200" dirty="0">
                <a:solidFill>
                  <a:srgbClr val="000099"/>
                </a:solidFill>
              </a:rPr>
              <a:t> </a:t>
            </a:r>
            <a:r>
              <a:rPr lang="en-US" sz="2200" dirty="0" err="1">
                <a:solidFill>
                  <a:srgbClr val="000099"/>
                </a:solidFill>
              </a:rPr>
              <a:t>tư</a:t>
            </a:r>
            <a:r>
              <a:rPr lang="en-US" sz="2200" dirty="0">
                <a:solidFill>
                  <a:srgbClr val="000099"/>
                </a:solidFill>
              </a:rPr>
              <a:t> </a:t>
            </a:r>
            <a:r>
              <a:rPr lang="en-US" sz="2200" dirty="0" err="1">
                <a:solidFill>
                  <a:srgbClr val="000099"/>
                </a:solidFill>
              </a:rPr>
              <a:t>tưởng</a:t>
            </a:r>
            <a:r>
              <a:rPr lang="en-US" sz="2200" dirty="0">
                <a:solidFill>
                  <a:srgbClr val="000099"/>
                </a:solidFill>
              </a:rPr>
              <a:t> </a:t>
            </a:r>
            <a:r>
              <a:rPr lang="en-US" sz="2200" dirty="0" err="1">
                <a:solidFill>
                  <a:srgbClr val="000099"/>
                </a:solidFill>
              </a:rPr>
              <a:t>triết</a:t>
            </a:r>
            <a:r>
              <a:rPr lang="en-US" sz="2200" dirty="0">
                <a:solidFill>
                  <a:srgbClr val="000099"/>
                </a:solidFill>
              </a:rPr>
              <a:t> </a:t>
            </a:r>
            <a:r>
              <a:rPr lang="en-US" sz="2200" dirty="0" err="1">
                <a:solidFill>
                  <a:srgbClr val="000099"/>
                </a:solidFill>
              </a:rPr>
              <a:t>học</a:t>
            </a:r>
            <a:r>
              <a:rPr lang="en-US" sz="2200" dirty="0">
                <a:solidFill>
                  <a:srgbClr val="000099"/>
                </a:solidFill>
              </a:rPr>
              <a:t> ở </a:t>
            </a:r>
            <a:r>
              <a:rPr lang="en-US" sz="2200" dirty="0" err="1">
                <a:solidFill>
                  <a:srgbClr val="000099"/>
                </a:solidFill>
              </a:rPr>
              <a:t>Tây</a:t>
            </a:r>
            <a:r>
              <a:rPr lang="en-US" sz="2200" dirty="0">
                <a:solidFill>
                  <a:srgbClr val="000099"/>
                </a:solidFill>
              </a:rPr>
              <a:t> </a:t>
            </a:r>
            <a:r>
              <a:rPr lang="en-US" sz="2200" dirty="0" err="1">
                <a:solidFill>
                  <a:srgbClr val="000099"/>
                </a:solidFill>
              </a:rPr>
              <a:t>Âu</a:t>
            </a:r>
            <a:r>
              <a:rPr lang="en-US" sz="2200" dirty="0">
                <a:solidFill>
                  <a:srgbClr val="000099"/>
                </a:solidFill>
              </a:rPr>
              <a:t>.</a:t>
            </a:r>
            <a:endParaRPr lang="en-US" sz="2200" dirty="0">
              <a:solidFill>
                <a:srgbClr val="000099"/>
              </a:solidFill>
              <a:cs typeface="Times New Roman"/>
            </a:endParaRPr>
          </a:p>
        </p:txBody>
      </p:sp>
      <p:sp>
        <p:nvSpPr>
          <p:cNvPr id="10" name="Rounded Rectangle 9"/>
          <p:cNvSpPr/>
          <p:nvPr/>
        </p:nvSpPr>
        <p:spPr>
          <a:xfrm>
            <a:off x="2464151" y="1895286"/>
            <a:ext cx="8064896" cy="648072"/>
          </a:xfrm>
          <a:prstGeom prst="roundRect">
            <a:avLst/>
          </a:prstGeom>
          <a:solidFill>
            <a:sysClr val="window" lastClr="FFFFFF"/>
          </a:solidFill>
          <a:ln w="6350" cap="flat" cmpd="sng" algn="ctr">
            <a:solidFill>
              <a:sysClr val="window" lastClr="FFFFFF"/>
            </a:solidFill>
            <a:prstDash val="solid"/>
            <a:miter lim="800000"/>
          </a:ln>
          <a:effectLst/>
        </p:spPr>
        <p:txBody>
          <a:bodyPr rtlCol="0" anchor="ctr"/>
          <a:lstStyle/>
          <a:p>
            <a:pPr marL="457200" marR="0" lvl="0" indent="-457200" defTabSz="91440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2400" b="1" i="0" strike="noStrike" kern="0" cap="none" spc="0" normalizeH="0" baseline="0" noProof="0" dirty="0" err="1">
                <a:ln>
                  <a:noFill/>
                </a:ln>
                <a:solidFill>
                  <a:srgbClr val="660066"/>
                </a:solidFill>
                <a:effectLst/>
                <a:uLnTx/>
                <a:uFillTx/>
                <a:latin typeface="Arial"/>
                <a:cs typeface="Times New Roman"/>
              </a:rPr>
              <a:t>Thời</a:t>
            </a:r>
            <a:r>
              <a:rPr kumimoji="0" lang="en-US" sz="2400" b="1" i="0" strike="noStrike" kern="0" cap="none" spc="0" normalizeH="0" baseline="0" noProof="0" dirty="0">
                <a:ln>
                  <a:noFill/>
                </a:ln>
                <a:solidFill>
                  <a:srgbClr val="660066"/>
                </a:solidFill>
                <a:effectLst/>
                <a:uLnTx/>
                <a:uFillTx/>
                <a:latin typeface="Arial"/>
                <a:cs typeface="Times New Roman"/>
              </a:rPr>
              <a:t> </a:t>
            </a:r>
            <a:r>
              <a:rPr kumimoji="0" lang="en-US" sz="2400" b="1" i="0" strike="noStrike" kern="0" cap="none" spc="0" normalizeH="0" baseline="0" noProof="0" dirty="0" err="1">
                <a:ln>
                  <a:noFill/>
                </a:ln>
                <a:solidFill>
                  <a:srgbClr val="660066"/>
                </a:solidFill>
                <a:effectLst/>
                <a:uLnTx/>
                <a:uFillTx/>
                <a:latin typeface="Arial"/>
                <a:cs typeface="Times New Roman"/>
              </a:rPr>
              <a:t>kỳ</a:t>
            </a:r>
            <a:r>
              <a:rPr kumimoji="0" lang="en-US" sz="2400" b="1" i="0" strike="noStrike" kern="0" cap="none" spc="0" normalizeH="0" baseline="0" noProof="0" dirty="0">
                <a:ln>
                  <a:noFill/>
                </a:ln>
                <a:solidFill>
                  <a:srgbClr val="660066"/>
                </a:solidFill>
                <a:effectLst/>
                <a:uLnTx/>
                <a:uFillTx/>
                <a:latin typeface="Arial"/>
                <a:cs typeface="Times New Roman"/>
              </a:rPr>
              <a:t> </a:t>
            </a:r>
            <a:r>
              <a:rPr kumimoji="0" lang="en-US" sz="2400" b="1" i="0" strike="noStrike" kern="0" cap="none" spc="0" normalizeH="0" baseline="0" noProof="0" dirty="0" err="1">
                <a:ln>
                  <a:noFill/>
                </a:ln>
                <a:solidFill>
                  <a:srgbClr val="660066"/>
                </a:solidFill>
                <a:effectLst/>
                <a:uLnTx/>
                <a:uFillTx/>
                <a:latin typeface="Arial"/>
                <a:cs typeface="Times New Roman"/>
              </a:rPr>
              <a:t>cổ</a:t>
            </a:r>
            <a:r>
              <a:rPr kumimoji="0" lang="en-US" sz="2400" b="1" i="0" strike="noStrike" kern="0" cap="none" spc="0" normalizeH="0" baseline="0" noProof="0" dirty="0">
                <a:ln>
                  <a:noFill/>
                </a:ln>
                <a:solidFill>
                  <a:srgbClr val="660066"/>
                </a:solidFill>
                <a:effectLst/>
                <a:uLnTx/>
                <a:uFillTx/>
                <a:latin typeface="Arial"/>
                <a:cs typeface="Times New Roman"/>
              </a:rPr>
              <a:t> </a:t>
            </a:r>
            <a:r>
              <a:rPr kumimoji="0" lang="en-US" sz="2400" b="1" i="0" strike="noStrike" kern="0" cap="none" spc="0" normalizeH="0" baseline="0" noProof="0" dirty="0" err="1">
                <a:ln>
                  <a:noFill/>
                </a:ln>
                <a:solidFill>
                  <a:srgbClr val="660066"/>
                </a:solidFill>
                <a:effectLst/>
                <a:uLnTx/>
                <a:uFillTx/>
                <a:latin typeface="Arial"/>
                <a:cs typeface="Times New Roman"/>
              </a:rPr>
              <a:t>đại</a:t>
            </a:r>
            <a:r>
              <a:rPr kumimoji="0" lang="en-US" sz="2400" b="1" i="0" strike="noStrike" kern="0" cap="none" spc="0" normalizeH="0" baseline="0" noProof="0" dirty="0">
                <a:ln>
                  <a:noFill/>
                </a:ln>
                <a:solidFill>
                  <a:srgbClr val="660066"/>
                </a:solidFill>
                <a:effectLst/>
                <a:uLnTx/>
                <a:uFillTx/>
                <a:latin typeface="Arial"/>
                <a:cs typeface="Times New Roman"/>
              </a:rPr>
              <a:t> - </a:t>
            </a:r>
            <a:r>
              <a:rPr kumimoji="0" lang="en-US" sz="2400" b="1" i="0" strike="noStrike" kern="0" cap="none" spc="0" normalizeH="0" baseline="0" noProof="0" dirty="0" err="1">
                <a:ln>
                  <a:noFill/>
                </a:ln>
                <a:solidFill>
                  <a:srgbClr val="660066"/>
                </a:solidFill>
                <a:effectLst/>
                <a:uLnTx/>
                <a:uFillTx/>
                <a:latin typeface="Arial"/>
                <a:cs typeface="Times New Roman"/>
              </a:rPr>
              <a:t>Triết</a:t>
            </a:r>
            <a:r>
              <a:rPr kumimoji="0" lang="en-US" sz="2400" b="1" i="0" strike="noStrike" kern="0" cap="none" spc="0" normalizeH="0" baseline="0" noProof="0" dirty="0">
                <a:ln>
                  <a:noFill/>
                </a:ln>
                <a:solidFill>
                  <a:srgbClr val="660066"/>
                </a:solidFill>
                <a:effectLst/>
                <a:uLnTx/>
                <a:uFillTx/>
                <a:latin typeface="Arial"/>
                <a:cs typeface="Times New Roman"/>
              </a:rPr>
              <a:t> </a:t>
            </a:r>
            <a:r>
              <a:rPr kumimoji="0" lang="en-US" sz="2400" b="1" i="0" strike="noStrike" kern="0" cap="none" spc="0" normalizeH="0" baseline="0" noProof="0" dirty="0" err="1">
                <a:ln>
                  <a:noFill/>
                </a:ln>
                <a:solidFill>
                  <a:srgbClr val="660066"/>
                </a:solidFill>
                <a:effectLst/>
                <a:uLnTx/>
                <a:uFillTx/>
                <a:latin typeface="Arial"/>
                <a:cs typeface="Times New Roman"/>
              </a:rPr>
              <a:t>học</a:t>
            </a:r>
            <a:r>
              <a:rPr kumimoji="0" lang="en-US" sz="2400" b="1" i="0" strike="noStrike" kern="0" cap="none" spc="0" normalizeH="0" baseline="0" noProof="0" dirty="0">
                <a:ln>
                  <a:noFill/>
                </a:ln>
                <a:solidFill>
                  <a:srgbClr val="660066"/>
                </a:solidFill>
                <a:effectLst/>
                <a:uLnTx/>
                <a:uFillTx/>
                <a:latin typeface="Arial"/>
                <a:cs typeface="Times New Roman"/>
              </a:rPr>
              <a:t> </a:t>
            </a:r>
            <a:r>
              <a:rPr kumimoji="0" lang="en-US" sz="2400" b="1" i="0" strike="noStrike" kern="0" cap="none" spc="0" normalizeH="0" baseline="0" noProof="0" dirty="0" err="1">
                <a:ln>
                  <a:noFill/>
                </a:ln>
                <a:solidFill>
                  <a:srgbClr val="660066"/>
                </a:solidFill>
                <a:effectLst/>
                <a:uLnTx/>
                <a:uFillTx/>
                <a:latin typeface="Arial"/>
                <a:cs typeface="Times New Roman"/>
              </a:rPr>
              <a:t>tự</a:t>
            </a:r>
            <a:r>
              <a:rPr kumimoji="0" lang="en-US" sz="2400" b="1" i="0" strike="noStrike" kern="0" cap="none" spc="0" normalizeH="0" baseline="0" noProof="0" dirty="0">
                <a:ln>
                  <a:noFill/>
                </a:ln>
                <a:solidFill>
                  <a:srgbClr val="660066"/>
                </a:solidFill>
                <a:effectLst/>
                <a:uLnTx/>
                <a:uFillTx/>
                <a:latin typeface="Arial"/>
                <a:cs typeface="Times New Roman"/>
              </a:rPr>
              <a:t> </a:t>
            </a:r>
            <a:r>
              <a:rPr kumimoji="0" lang="en-US" sz="2400" b="1" i="0" strike="noStrike" kern="0" cap="none" spc="0" normalizeH="0" baseline="0" noProof="0" dirty="0" err="1">
                <a:ln>
                  <a:noFill/>
                </a:ln>
                <a:solidFill>
                  <a:srgbClr val="660066"/>
                </a:solidFill>
                <a:effectLst/>
                <a:uLnTx/>
                <a:uFillTx/>
                <a:latin typeface="Arial"/>
                <a:cs typeface="Times New Roman"/>
              </a:rPr>
              <a:t>nhiên</a:t>
            </a:r>
            <a:r>
              <a:rPr kumimoji="0" lang="en-US" sz="2400" b="1" i="0" strike="noStrike" kern="0" cap="none" spc="0" normalizeH="0" baseline="0" noProof="0" dirty="0">
                <a:ln>
                  <a:noFill/>
                </a:ln>
                <a:solidFill>
                  <a:srgbClr val="660066"/>
                </a:solidFill>
                <a:effectLst/>
                <a:uLnTx/>
                <a:uFillTx/>
                <a:latin typeface="Arial"/>
                <a:cs typeface="Times New Roman"/>
              </a:rPr>
              <a:t>:</a:t>
            </a:r>
            <a:endParaRPr kumimoji="0" lang="en-US" sz="2400" b="0" i="0" strike="noStrike" kern="0" cap="none" spc="0" normalizeH="0" baseline="0" noProof="0" dirty="0">
              <a:ln>
                <a:noFill/>
              </a:ln>
              <a:solidFill>
                <a:srgbClr val="660066"/>
              </a:solidFill>
              <a:effectLst/>
              <a:uLnTx/>
              <a:uFillTx/>
              <a:latin typeface="Arial"/>
              <a:cs typeface="Times New Roman"/>
            </a:endParaRPr>
          </a:p>
        </p:txBody>
      </p:sp>
      <p:sp>
        <p:nvSpPr>
          <p:cNvPr id="2" name="Minus 1"/>
          <p:cNvSpPr/>
          <p:nvPr/>
        </p:nvSpPr>
        <p:spPr>
          <a:xfrm>
            <a:off x="3002943" y="1750920"/>
            <a:ext cx="2247900" cy="78508"/>
          </a:xfrm>
          <a:prstGeom prst="mathMinus">
            <a:avLst/>
          </a:prstGeom>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1"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956938844"/>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8130" name="Picture 2" descr="Hình nền Powerpoint 3D">
            <a:extLst>
              <a:ext uri="{FF2B5EF4-FFF2-40B4-BE49-F238E27FC236}">
                <a16:creationId xmlns:a16="http://schemas.microsoft.com/office/drawing/2014/main" id="{9BA5CD9F-326B-4CCB-A326-7B22B3320B6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6489289" cy="6858000"/>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8"/>
          <p:cNvPicPr>
            <a:picLocks noChangeAspect="1"/>
          </p:cNvPicPr>
          <p:nvPr/>
        </p:nvPicPr>
        <p:blipFill>
          <a:blip r:embed="rId3"/>
          <a:stretch>
            <a:fillRect/>
          </a:stretch>
        </p:blipFill>
        <p:spPr>
          <a:xfrm>
            <a:off x="6374989" y="2942532"/>
            <a:ext cx="5258211" cy="3005172"/>
          </a:xfrm>
          <a:prstGeom prst="rect">
            <a:avLst/>
          </a:prstGeom>
        </p:spPr>
      </p:pic>
      <p:pic>
        <p:nvPicPr>
          <p:cNvPr id="10" name="Picture 9"/>
          <p:cNvPicPr>
            <a:picLocks noChangeAspect="1"/>
          </p:cNvPicPr>
          <p:nvPr/>
        </p:nvPicPr>
        <p:blipFill>
          <a:blip r:embed="rId4"/>
          <a:stretch>
            <a:fillRect/>
          </a:stretch>
        </p:blipFill>
        <p:spPr>
          <a:xfrm>
            <a:off x="1849231" y="2988541"/>
            <a:ext cx="4064291" cy="3012030"/>
          </a:xfrm>
          <a:prstGeom prst="rect">
            <a:avLst/>
          </a:prstGeom>
        </p:spPr>
      </p:pic>
      <p:sp>
        <p:nvSpPr>
          <p:cNvPr id="11" name="Rectangle 10"/>
          <p:cNvSpPr/>
          <p:nvPr/>
        </p:nvSpPr>
        <p:spPr>
          <a:xfrm>
            <a:off x="2309292" y="6198453"/>
            <a:ext cx="9031808" cy="461665"/>
          </a:xfrm>
          <a:prstGeom prst="rect">
            <a:avLst/>
          </a:prstGeom>
        </p:spPr>
        <p:txBody>
          <a:bodyPr wrap="square">
            <a:spAutoFit/>
          </a:bodyPr>
          <a:lstStyle/>
          <a:p>
            <a:pPr lvl="0" algn="ctr">
              <a:defRPr/>
            </a:pPr>
            <a:r>
              <a:rPr lang="en-US" sz="2400" b="1" dirty="0" err="1">
                <a:solidFill>
                  <a:srgbClr val="800000"/>
                </a:solidFill>
                <a:latin typeface="Times New Roman"/>
                <a:cs typeface="Times New Roman"/>
              </a:rPr>
              <a:t>Triết</a:t>
            </a:r>
            <a:r>
              <a:rPr lang="en-US" sz="2400" b="1" dirty="0">
                <a:solidFill>
                  <a:srgbClr val="800000"/>
                </a:solidFill>
                <a:latin typeface="Times New Roman"/>
                <a:cs typeface="Times New Roman"/>
              </a:rPr>
              <a:t> học </a:t>
            </a:r>
            <a:r>
              <a:rPr lang="en-US" sz="2400" b="1" dirty="0" err="1">
                <a:solidFill>
                  <a:srgbClr val="800000"/>
                </a:solidFill>
                <a:latin typeface="Times New Roman"/>
                <a:cs typeface="Times New Roman"/>
              </a:rPr>
              <a:t>tự</a:t>
            </a:r>
            <a:r>
              <a:rPr lang="en-US" sz="2400" b="1" dirty="0">
                <a:solidFill>
                  <a:srgbClr val="800000"/>
                </a:solidFill>
                <a:latin typeface="Times New Roman"/>
                <a:cs typeface="Times New Roman"/>
              </a:rPr>
              <a:t> </a:t>
            </a:r>
            <a:r>
              <a:rPr lang="en-US" sz="2400" b="1" dirty="0" err="1">
                <a:solidFill>
                  <a:srgbClr val="800000"/>
                </a:solidFill>
                <a:latin typeface="Times New Roman"/>
                <a:cs typeface="Times New Roman"/>
              </a:rPr>
              <a:t>nhiên</a:t>
            </a:r>
            <a:r>
              <a:rPr lang="en-US" sz="2400" b="1" dirty="0">
                <a:solidFill>
                  <a:srgbClr val="800000"/>
                </a:solidFill>
                <a:latin typeface="Times New Roman"/>
                <a:cs typeface="Times New Roman"/>
              </a:rPr>
              <a:t> </a:t>
            </a:r>
            <a:r>
              <a:rPr lang="en-US" sz="2400" b="1" u="sng" dirty="0" err="1">
                <a:solidFill>
                  <a:srgbClr val="FF0000"/>
                </a:solidFill>
                <a:latin typeface="Times New Roman"/>
                <a:cs typeface="Times New Roman"/>
              </a:rPr>
              <a:t>bị</a:t>
            </a:r>
            <a:r>
              <a:rPr lang="en-US" sz="2400" b="1" u="sng" dirty="0">
                <a:solidFill>
                  <a:srgbClr val="FF0000"/>
                </a:solidFill>
                <a:latin typeface="Times New Roman"/>
                <a:cs typeface="Times New Roman"/>
              </a:rPr>
              <a:t> </a:t>
            </a:r>
            <a:r>
              <a:rPr lang="en-US" sz="2400" b="1" u="sng" dirty="0" err="1">
                <a:solidFill>
                  <a:srgbClr val="FF0000"/>
                </a:solidFill>
                <a:latin typeface="Times New Roman"/>
                <a:cs typeface="Times New Roman"/>
              </a:rPr>
              <a:t>thay</a:t>
            </a:r>
            <a:r>
              <a:rPr lang="en-US" sz="2400" b="1" u="sng" dirty="0">
                <a:solidFill>
                  <a:srgbClr val="FF0000"/>
                </a:solidFill>
                <a:latin typeface="Times New Roman"/>
                <a:cs typeface="Times New Roman"/>
              </a:rPr>
              <a:t> </a:t>
            </a:r>
            <a:r>
              <a:rPr lang="en-US" sz="2400" b="1" dirty="0" err="1">
                <a:solidFill>
                  <a:srgbClr val="800000"/>
                </a:solidFill>
                <a:latin typeface="Times New Roman"/>
                <a:cs typeface="Times New Roman"/>
              </a:rPr>
              <a:t>bằng</a:t>
            </a:r>
            <a:r>
              <a:rPr lang="en-US" sz="2400" b="1" dirty="0">
                <a:solidFill>
                  <a:srgbClr val="800000"/>
                </a:solidFill>
                <a:latin typeface="Times New Roman"/>
                <a:cs typeface="Times New Roman"/>
              </a:rPr>
              <a:t> </a:t>
            </a:r>
            <a:r>
              <a:rPr lang="en-US" sz="2400" b="1" dirty="0" err="1">
                <a:solidFill>
                  <a:srgbClr val="800000"/>
                </a:solidFill>
                <a:latin typeface="Times New Roman"/>
                <a:cs typeface="Times New Roman"/>
              </a:rPr>
              <a:t>Triết</a:t>
            </a:r>
            <a:r>
              <a:rPr lang="en-US" sz="2400" b="1" dirty="0">
                <a:solidFill>
                  <a:srgbClr val="800000"/>
                </a:solidFill>
                <a:latin typeface="Times New Roman"/>
                <a:cs typeface="Times New Roman"/>
              </a:rPr>
              <a:t> học </a:t>
            </a:r>
            <a:r>
              <a:rPr lang="en-US" sz="2400" b="1" dirty="0" err="1">
                <a:solidFill>
                  <a:srgbClr val="800000"/>
                </a:solidFill>
                <a:latin typeface="Times New Roman"/>
                <a:cs typeface="Times New Roman"/>
              </a:rPr>
              <a:t>kinh</a:t>
            </a:r>
            <a:r>
              <a:rPr lang="en-US" sz="2400" b="1" dirty="0">
                <a:solidFill>
                  <a:srgbClr val="800000"/>
                </a:solidFill>
                <a:latin typeface="Times New Roman"/>
                <a:cs typeface="Times New Roman"/>
              </a:rPr>
              <a:t> </a:t>
            </a:r>
            <a:r>
              <a:rPr lang="en-US" sz="2400" b="1" dirty="0" err="1">
                <a:solidFill>
                  <a:srgbClr val="800000"/>
                </a:solidFill>
                <a:latin typeface="Times New Roman"/>
                <a:cs typeface="Times New Roman"/>
              </a:rPr>
              <a:t>viện</a:t>
            </a:r>
            <a:endParaRPr lang="en-US" sz="2400" b="1" dirty="0">
              <a:solidFill>
                <a:srgbClr val="800000"/>
              </a:solidFill>
              <a:latin typeface="Times New Roman"/>
              <a:cs typeface="Times New Roman"/>
            </a:endParaRPr>
          </a:p>
        </p:txBody>
      </p:sp>
      <p:sp>
        <p:nvSpPr>
          <p:cNvPr id="7" name="Rectangle 6"/>
          <p:cNvSpPr/>
          <p:nvPr/>
        </p:nvSpPr>
        <p:spPr>
          <a:xfrm>
            <a:off x="1584047" y="1738757"/>
            <a:ext cx="9581881" cy="1200329"/>
          </a:xfrm>
          <a:prstGeom prst="rect">
            <a:avLst/>
          </a:prstGeom>
        </p:spPr>
        <p:txBody>
          <a:bodyPr wrap="square">
            <a:spAutoFit/>
          </a:bodyPr>
          <a:lstStyle/>
          <a:p>
            <a:pPr marL="457200" lvl="0" indent="-457200" algn="just">
              <a:buFont typeface="Wingdings" panose="05000000000000000000" pitchFamily="2" charset="2"/>
              <a:buChar char="§"/>
              <a:defRPr/>
            </a:pPr>
            <a:r>
              <a:rPr lang="en-US" sz="2400" b="1" dirty="0" err="1">
                <a:solidFill>
                  <a:srgbClr val="660066"/>
                </a:solidFill>
                <a:cs typeface="Times New Roman"/>
              </a:rPr>
              <a:t>Thời</a:t>
            </a:r>
            <a:r>
              <a:rPr lang="en-US" sz="2400" b="1" dirty="0">
                <a:solidFill>
                  <a:srgbClr val="660066"/>
                </a:solidFill>
                <a:cs typeface="Times New Roman"/>
              </a:rPr>
              <a:t> </a:t>
            </a:r>
            <a:r>
              <a:rPr lang="en-US" sz="2400" b="1" dirty="0" err="1">
                <a:solidFill>
                  <a:srgbClr val="660066"/>
                </a:solidFill>
                <a:cs typeface="Times New Roman"/>
              </a:rPr>
              <a:t>kỳ</a:t>
            </a:r>
            <a:r>
              <a:rPr lang="en-US" sz="2400" b="1" dirty="0">
                <a:solidFill>
                  <a:srgbClr val="660066"/>
                </a:solidFill>
                <a:cs typeface="Times New Roman"/>
              </a:rPr>
              <a:t> </a:t>
            </a:r>
            <a:r>
              <a:rPr lang="en-US" sz="2400" b="1" dirty="0" err="1">
                <a:solidFill>
                  <a:srgbClr val="660066"/>
                </a:solidFill>
                <a:cs typeface="Times New Roman"/>
              </a:rPr>
              <a:t>Tây</a:t>
            </a:r>
            <a:r>
              <a:rPr lang="en-US" sz="2400" b="1" dirty="0">
                <a:solidFill>
                  <a:srgbClr val="660066"/>
                </a:solidFill>
                <a:cs typeface="Times New Roman"/>
              </a:rPr>
              <a:t> </a:t>
            </a:r>
            <a:r>
              <a:rPr lang="en-US" sz="2400" b="1" dirty="0" err="1">
                <a:solidFill>
                  <a:srgbClr val="660066"/>
                </a:solidFill>
                <a:cs typeface="Times New Roman"/>
              </a:rPr>
              <a:t>Âu</a:t>
            </a:r>
            <a:r>
              <a:rPr lang="en-US" sz="2400" b="1" dirty="0">
                <a:solidFill>
                  <a:srgbClr val="660066"/>
                </a:solidFill>
                <a:cs typeface="Times New Roman"/>
              </a:rPr>
              <a:t> </a:t>
            </a:r>
            <a:r>
              <a:rPr lang="en-US" sz="2400" b="1" dirty="0" err="1">
                <a:solidFill>
                  <a:srgbClr val="660066"/>
                </a:solidFill>
                <a:cs typeface="Times New Roman"/>
              </a:rPr>
              <a:t>Trung</a:t>
            </a:r>
            <a:r>
              <a:rPr lang="en-US" sz="2400" b="1" dirty="0">
                <a:solidFill>
                  <a:srgbClr val="660066"/>
                </a:solidFill>
                <a:cs typeface="Times New Roman"/>
              </a:rPr>
              <a:t> </a:t>
            </a:r>
            <a:r>
              <a:rPr lang="en-US" sz="2400" b="1" dirty="0" err="1">
                <a:solidFill>
                  <a:srgbClr val="660066"/>
                </a:solidFill>
                <a:cs typeface="Times New Roman"/>
              </a:rPr>
              <a:t>cổ</a:t>
            </a:r>
            <a:r>
              <a:rPr lang="en-US" sz="2400" b="1" dirty="0">
                <a:solidFill>
                  <a:srgbClr val="660066"/>
                </a:solidFill>
                <a:cs typeface="Times New Roman"/>
              </a:rPr>
              <a:t> - </a:t>
            </a:r>
            <a:r>
              <a:rPr lang="en-US" sz="2400" b="1" dirty="0" err="1">
                <a:solidFill>
                  <a:srgbClr val="660066"/>
                </a:solidFill>
                <a:cs typeface="Times New Roman"/>
              </a:rPr>
              <a:t>Triết</a:t>
            </a:r>
            <a:r>
              <a:rPr lang="en-US" sz="2400" b="1" dirty="0">
                <a:solidFill>
                  <a:srgbClr val="660066"/>
                </a:solidFill>
                <a:cs typeface="Times New Roman"/>
              </a:rPr>
              <a:t> </a:t>
            </a:r>
            <a:r>
              <a:rPr lang="en-US" sz="2400" b="1" dirty="0" err="1">
                <a:solidFill>
                  <a:srgbClr val="660066"/>
                </a:solidFill>
                <a:cs typeface="Times New Roman"/>
              </a:rPr>
              <a:t>học</a:t>
            </a:r>
            <a:r>
              <a:rPr lang="en-US" sz="2400" b="1" dirty="0">
                <a:solidFill>
                  <a:srgbClr val="660066"/>
                </a:solidFill>
                <a:cs typeface="Times New Roman"/>
              </a:rPr>
              <a:t> </a:t>
            </a:r>
            <a:r>
              <a:rPr lang="en-US" sz="2400" b="1" dirty="0" err="1">
                <a:solidFill>
                  <a:srgbClr val="660066"/>
                </a:solidFill>
                <a:cs typeface="Times New Roman"/>
              </a:rPr>
              <a:t>Kinh</a:t>
            </a:r>
            <a:r>
              <a:rPr lang="en-US" sz="2400" b="1" dirty="0">
                <a:solidFill>
                  <a:srgbClr val="660066"/>
                </a:solidFill>
                <a:cs typeface="Times New Roman"/>
              </a:rPr>
              <a:t> </a:t>
            </a:r>
            <a:r>
              <a:rPr lang="en-US" sz="2400" b="1" dirty="0" err="1">
                <a:solidFill>
                  <a:srgbClr val="660066"/>
                </a:solidFill>
                <a:cs typeface="Times New Roman"/>
              </a:rPr>
              <a:t>viện</a:t>
            </a:r>
            <a:r>
              <a:rPr lang="en-US" sz="2400" b="1" dirty="0">
                <a:solidFill>
                  <a:srgbClr val="660066"/>
                </a:solidFill>
                <a:cs typeface="Times New Roman"/>
              </a:rPr>
              <a:t>:</a:t>
            </a:r>
          </a:p>
          <a:p>
            <a:pPr lvl="0" algn="just">
              <a:defRPr/>
            </a:pPr>
            <a:r>
              <a:rPr lang="en-US" sz="2400" dirty="0">
                <a:solidFill>
                  <a:srgbClr val="3333FF"/>
                </a:solidFill>
                <a:cs typeface="Times New Roman"/>
              </a:rPr>
              <a:t> </a:t>
            </a:r>
            <a:r>
              <a:rPr lang="en-US" sz="2400" dirty="0" err="1">
                <a:solidFill>
                  <a:srgbClr val="000099"/>
                </a:solidFill>
                <a:cs typeface="Times New Roman"/>
              </a:rPr>
              <a:t>Với</a:t>
            </a:r>
            <a:r>
              <a:rPr lang="en-US" sz="2400" dirty="0">
                <a:solidFill>
                  <a:srgbClr val="000099"/>
                </a:solidFill>
                <a:cs typeface="Times New Roman"/>
              </a:rPr>
              <a:t> </a:t>
            </a:r>
            <a:r>
              <a:rPr lang="en-US" sz="2400" dirty="0" err="1">
                <a:solidFill>
                  <a:srgbClr val="000099"/>
                </a:solidFill>
                <a:cs typeface="Times New Roman"/>
              </a:rPr>
              <a:t>quyền</a:t>
            </a:r>
            <a:r>
              <a:rPr lang="en-US" sz="2400" dirty="0">
                <a:solidFill>
                  <a:srgbClr val="000099"/>
                </a:solidFill>
                <a:cs typeface="Times New Roman"/>
              </a:rPr>
              <a:t> </a:t>
            </a:r>
            <a:r>
              <a:rPr lang="en-US" sz="2400" dirty="0" err="1">
                <a:solidFill>
                  <a:srgbClr val="000099"/>
                </a:solidFill>
                <a:cs typeface="Times New Roman"/>
              </a:rPr>
              <a:t>lực</a:t>
            </a:r>
            <a:r>
              <a:rPr lang="en-US" sz="2400" dirty="0">
                <a:solidFill>
                  <a:srgbClr val="000099"/>
                </a:solidFill>
                <a:cs typeface="Times New Roman"/>
              </a:rPr>
              <a:t> </a:t>
            </a:r>
            <a:r>
              <a:rPr lang="en-US" sz="2400" dirty="0" err="1">
                <a:solidFill>
                  <a:srgbClr val="000099"/>
                </a:solidFill>
                <a:cs typeface="Times New Roman"/>
              </a:rPr>
              <a:t>của</a:t>
            </a:r>
            <a:r>
              <a:rPr lang="en-US" sz="2400" dirty="0">
                <a:solidFill>
                  <a:srgbClr val="000099"/>
                </a:solidFill>
                <a:cs typeface="Times New Roman"/>
              </a:rPr>
              <a:t> </a:t>
            </a:r>
            <a:r>
              <a:rPr lang="en-US" sz="2400" dirty="0" err="1">
                <a:solidFill>
                  <a:srgbClr val="000099"/>
                </a:solidFill>
                <a:cs typeface="Times New Roman"/>
              </a:rPr>
              <a:t>Giáo</a:t>
            </a:r>
            <a:r>
              <a:rPr lang="en-US" sz="2400" dirty="0">
                <a:solidFill>
                  <a:srgbClr val="000099"/>
                </a:solidFill>
                <a:cs typeface="Times New Roman"/>
              </a:rPr>
              <a:t> </a:t>
            </a:r>
            <a:r>
              <a:rPr lang="en-US" sz="2400" dirty="0" err="1">
                <a:solidFill>
                  <a:srgbClr val="000099"/>
                </a:solidFill>
                <a:cs typeface="Times New Roman"/>
              </a:rPr>
              <a:t>hội</a:t>
            </a:r>
            <a:r>
              <a:rPr lang="en-US" sz="2400" dirty="0">
                <a:solidFill>
                  <a:srgbClr val="000099"/>
                </a:solidFill>
                <a:cs typeface="Times New Roman"/>
              </a:rPr>
              <a:t> </a:t>
            </a:r>
            <a:r>
              <a:rPr lang="en-US" sz="2400" dirty="0" err="1">
                <a:solidFill>
                  <a:srgbClr val="000099"/>
                </a:solidFill>
                <a:cs typeface="Times New Roman"/>
              </a:rPr>
              <a:t>bao</a:t>
            </a:r>
            <a:r>
              <a:rPr lang="en-US" sz="2400" dirty="0">
                <a:solidFill>
                  <a:srgbClr val="000099"/>
                </a:solidFill>
                <a:cs typeface="Times New Roman"/>
              </a:rPr>
              <a:t> </a:t>
            </a:r>
            <a:r>
              <a:rPr lang="en-US" sz="2400" dirty="0" err="1">
                <a:solidFill>
                  <a:srgbClr val="000099"/>
                </a:solidFill>
                <a:cs typeface="Times New Roman"/>
              </a:rPr>
              <a:t>trùm</a:t>
            </a:r>
            <a:r>
              <a:rPr lang="en-US" sz="2400" dirty="0">
                <a:solidFill>
                  <a:srgbClr val="000099"/>
                </a:solidFill>
                <a:cs typeface="Times New Roman"/>
              </a:rPr>
              <a:t> </a:t>
            </a:r>
            <a:r>
              <a:rPr lang="en-US" sz="2400" dirty="0" err="1">
                <a:solidFill>
                  <a:srgbClr val="000099"/>
                </a:solidFill>
                <a:cs typeface="Times New Roman"/>
              </a:rPr>
              <a:t>mọi</a:t>
            </a:r>
            <a:r>
              <a:rPr lang="en-US" sz="2400" dirty="0">
                <a:solidFill>
                  <a:srgbClr val="000099"/>
                </a:solidFill>
                <a:cs typeface="Times New Roman"/>
              </a:rPr>
              <a:t> </a:t>
            </a:r>
            <a:r>
              <a:rPr lang="en-US" sz="2400" dirty="0" err="1">
                <a:solidFill>
                  <a:srgbClr val="000099"/>
                </a:solidFill>
                <a:cs typeface="Times New Roman"/>
              </a:rPr>
              <a:t>lĩnh</a:t>
            </a:r>
            <a:r>
              <a:rPr lang="en-US" sz="2400" dirty="0">
                <a:solidFill>
                  <a:srgbClr val="000099"/>
                </a:solidFill>
                <a:cs typeface="Times New Roman"/>
              </a:rPr>
              <a:t> </a:t>
            </a:r>
            <a:r>
              <a:rPr lang="en-US" sz="2400" dirty="0" err="1">
                <a:solidFill>
                  <a:srgbClr val="000099"/>
                </a:solidFill>
                <a:cs typeface="Times New Roman"/>
              </a:rPr>
              <a:t>vực</a:t>
            </a:r>
            <a:r>
              <a:rPr lang="en-US" sz="2400" dirty="0">
                <a:solidFill>
                  <a:srgbClr val="000099"/>
                </a:solidFill>
                <a:cs typeface="Times New Roman"/>
              </a:rPr>
              <a:t> </a:t>
            </a:r>
            <a:r>
              <a:rPr lang="en-US" sz="2400" dirty="0" err="1">
                <a:solidFill>
                  <a:srgbClr val="000099"/>
                </a:solidFill>
                <a:cs typeface="Times New Roman"/>
              </a:rPr>
              <a:t>đời</a:t>
            </a:r>
            <a:r>
              <a:rPr lang="en-US" sz="2400" dirty="0">
                <a:solidFill>
                  <a:srgbClr val="000099"/>
                </a:solidFill>
                <a:cs typeface="Times New Roman"/>
              </a:rPr>
              <a:t> </a:t>
            </a:r>
            <a:r>
              <a:rPr lang="en-US" sz="2400" dirty="0" err="1">
                <a:solidFill>
                  <a:srgbClr val="000099"/>
                </a:solidFill>
                <a:cs typeface="Times New Roman"/>
              </a:rPr>
              <a:t>sống</a:t>
            </a:r>
            <a:r>
              <a:rPr lang="en-US" sz="2400" dirty="0">
                <a:solidFill>
                  <a:srgbClr val="000099"/>
                </a:solidFill>
                <a:cs typeface="Times New Roman"/>
              </a:rPr>
              <a:t> </a:t>
            </a:r>
            <a:r>
              <a:rPr lang="en-US" sz="2400" dirty="0" err="1">
                <a:solidFill>
                  <a:srgbClr val="000099"/>
                </a:solidFill>
                <a:cs typeface="Times New Roman"/>
              </a:rPr>
              <a:t>xã</a:t>
            </a:r>
            <a:r>
              <a:rPr lang="en-US" sz="2400" dirty="0">
                <a:solidFill>
                  <a:srgbClr val="000099"/>
                </a:solidFill>
                <a:cs typeface="Times New Roman"/>
              </a:rPr>
              <a:t> </a:t>
            </a:r>
            <a:r>
              <a:rPr lang="en-US" sz="2400" dirty="0" err="1">
                <a:solidFill>
                  <a:srgbClr val="000099"/>
                </a:solidFill>
                <a:cs typeface="Times New Roman"/>
              </a:rPr>
              <a:t>hội</a:t>
            </a:r>
            <a:r>
              <a:rPr lang="en-US" sz="2400" dirty="0">
                <a:solidFill>
                  <a:srgbClr val="000099"/>
                </a:solidFill>
                <a:cs typeface="Times New Roman"/>
              </a:rPr>
              <a:t>, </a:t>
            </a:r>
            <a:r>
              <a:rPr lang="en-US" sz="2400" b="1" dirty="0" err="1">
                <a:solidFill>
                  <a:srgbClr val="006600"/>
                </a:solidFill>
                <a:cs typeface="Times New Roman"/>
              </a:rPr>
              <a:t>triết</a:t>
            </a:r>
            <a:r>
              <a:rPr lang="en-US" sz="2400" b="1" dirty="0">
                <a:solidFill>
                  <a:srgbClr val="006600"/>
                </a:solidFill>
                <a:cs typeface="Times New Roman"/>
              </a:rPr>
              <a:t> </a:t>
            </a:r>
            <a:r>
              <a:rPr lang="en-US" sz="2400" b="1" dirty="0" err="1">
                <a:solidFill>
                  <a:srgbClr val="006600"/>
                </a:solidFill>
                <a:cs typeface="Times New Roman"/>
              </a:rPr>
              <a:t>học</a:t>
            </a:r>
            <a:r>
              <a:rPr lang="en-US" sz="2400" b="1" dirty="0">
                <a:solidFill>
                  <a:srgbClr val="006600"/>
                </a:solidFill>
                <a:cs typeface="Times New Roman"/>
              </a:rPr>
              <a:t> </a:t>
            </a:r>
            <a:r>
              <a:rPr lang="en-US" sz="2400" b="1" dirty="0" err="1">
                <a:solidFill>
                  <a:srgbClr val="006600"/>
                </a:solidFill>
                <a:cs typeface="Times New Roman"/>
              </a:rPr>
              <a:t>trở</a:t>
            </a:r>
            <a:r>
              <a:rPr lang="en-US" sz="2400" b="1" dirty="0">
                <a:solidFill>
                  <a:srgbClr val="006600"/>
                </a:solidFill>
                <a:cs typeface="Times New Roman"/>
              </a:rPr>
              <a:t> </a:t>
            </a:r>
            <a:r>
              <a:rPr lang="en-US" sz="2400" b="1" dirty="0" err="1">
                <a:solidFill>
                  <a:srgbClr val="006600"/>
                </a:solidFill>
                <a:cs typeface="Times New Roman"/>
              </a:rPr>
              <a:t>thành</a:t>
            </a:r>
            <a:r>
              <a:rPr lang="en-US" sz="2400" b="1" dirty="0">
                <a:solidFill>
                  <a:srgbClr val="006600"/>
                </a:solidFill>
                <a:cs typeface="Times New Roman"/>
              </a:rPr>
              <a:t> </a:t>
            </a:r>
            <a:r>
              <a:rPr lang="en-US" sz="2400" b="1" dirty="0" err="1">
                <a:solidFill>
                  <a:srgbClr val="006600"/>
                </a:solidFill>
                <a:cs typeface="Times New Roman"/>
              </a:rPr>
              <a:t>nô</a:t>
            </a:r>
            <a:r>
              <a:rPr lang="en-US" sz="2400" b="1" dirty="0">
                <a:solidFill>
                  <a:srgbClr val="006600"/>
                </a:solidFill>
                <a:cs typeface="Times New Roman"/>
              </a:rPr>
              <a:t> </a:t>
            </a:r>
            <a:r>
              <a:rPr lang="en-US" sz="2400" b="1" dirty="0" err="1">
                <a:solidFill>
                  <a:srgbClr val="006600"/>
                </a:solidFill>
                <a:cs typeface="Times New Roman"/>
              </a:rPr>
              <a:t>lệ</a:t>
            </a:r>
            <a:r>
              <a:rPr lang="en-US" sz="2400" b="1" dirty="0">
                <a:solidFill>
                  <a:srgbClr val="006600"/>
                </a:solidFill>
                <a:cs typeface="Times New Roman"/>
              </a:rPr>
              <a:t> </a:t>
            </a:r>
            <a:r>
              <a:rPr lang="en-US" sz="2400" b="1" dirty="0" err="1">
                <a:solidFill>
                  <a:srgbClr val="006600"/>
                </a:solidFill>
                <a:cs typeface="Times New Roman"/>
              </a:rPr>
              <a:t>của</a:t>
            </a:r>
            <a:r>
              <a:rPr lang="en-US" sz="2400" b="1" dirty="0">
                <a:solidFill>
                  <a:srgbClr val="006600"/>
                </a:solidFill>
                <a:cs typeface="Times New Roman"/>
              </a:rPr>
              <a:t> </a:t>
            </a:r>
            <a:r>
              <a:rPr lang="en-US" sz="2400" b="1" dirty="0" err="1">
                <a:solidFill>
                  <a:srgbClr val="006600"/>
                </a:solidFill>
                <a:cs typeface="Times New Roman"/>
              </a:rPr>
              <a:t>thần</a:t>
            </a:r>
            <a:r>
              <a:rPr lang="en-US" sz="2400" b="1" dirty="0">
                <a:solidFill>
                  <a:srgbClr val="006600"/>
                </a:solidFill>
                <a:cs typeface="Times New Roman"/>
              </a:rPr>
              <a:t> </a:t>
            </a:r>
            <a:r>
              <a:rPr lang="en-US" sz="2400" b="1" dirty="0" err="1">
                <a:solidFill>
                  <a:srgbClr val="006600"/>
                </a:solidFill>
                <a:cs typeface="Times New Roman"/>
              </a:rPr>
              <a:t>học</a:t>
            </a:r>
            <a:r>
              <a:rPr lang="en-US" sz="2400" dirty="0">
                <a:solidFill>
                  <a:srgbClr val="9900CC"/>
                </a:solidFill>
                <a:cs typeface="Times New Roman"/>
              </a:rPr>
              <a:t>.</a:t>
            </a:r>
          </a:p>
        </p:txBody>
      </p:sp>
      <p:sp>
        <p:nvSpPr>
          <p:cNvPr id="14" name="Rectangle 1"/>
          <p:cNvSpPr>
            <a:spLocks noChangeArrowheads="1"/>
          </p:cNvSpPr>
          <p:nvPr/>
        </p:nvSpPr>
        <p:spPr bwMode="auto">
          <a:xfrm>
            <a:off x="1845421" y="1207940"/>
            <a:ext cx="835292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2400" b="1" dirty="0">
                <a:solidFill>
                  <a:srgbClr val="FF0066"/>
                </a:solidFill>
                <a:cs typeface="Times New Roman" charset="0"/>
              </a:rPr>
              <a:t>c. </a:t>
            </a:r>
            <a:r>
              <a:rPr lang="en-US" sz="2400" b="1" dirty="0" err="1">
                <a:solidFill>
                  <a:srgbClr val="FF0066"/>
                </a:solidFill>
                <a:cs typeface="Times New Roman" charset="0"/>
              </a:rPr>
              <a:t>Đối</a:t>
            </a:r>
            <a:r>
              <a:rPr lang="en-US" sz="2400" b="1" dirty="0">
                <a:solidFill>
                  <a:srgbClr val="FF0066"/>
                </a:solidFill>
                <a:cs typeface="Times New Roman" charset="0"/>
              </a:rPr>
              <a:t> </a:t>
            </a:r>
            <a:r>
              <a:rPr lang="en-US" sz="2400" b="1" dirty="0" err="1">
                <a:solidFill>
                  <a:srgbClr val="FF0066"/>
                </a:solidFill>
                <a:cs typeface="Times New Roman" charset="0"/>
              </a:rPr>
              <a:t>tượng</a:t>
            </a:r>
            <a:r>
              <a:rPr lang="en-US" sz="2400" b="1" dirty="0">
                <a:solidFill>
                  <a:srgbClr val="FF0066"/>
                </a:solidFill>
                <a:cs typeface="Times New Roman" charset="0"/>
              </a:rPr>
              <a:t> của </a:t>
            </a:r>
            <a:r>
              <a:rPr lang="en-US" sz="2400" b="1" dirty="0" err="1">
                <a:solidFill>
                  <a:srgbClr val="FF0066"/>
                </a:solidFill>
                <a:cs typeface="Times New Roman" charset="0"/>
              </a:rPr>
              <a:t>triết</a:t>
            </a:r>
            <a:r>
              <a:rPr lang="en-US" sz="2400" b="1" dirty="0">
                <a:solidFill>
                  <a:srgbClr val="FF0066"/>
                </a:solidFill>
                <a:cs typeface="Times New Roman" charset="0"/>
              </a:rPr>
              <a:t> học </a:t>
            </a:r>
            <a:r>
              <a:rPr lang="en-US" sz="2400" b="1" dirty="0" err="1">
                <a:solidFill>
                  <a:srgbClr val="FF0066"/>
                </a:solidFill>
                <a:cs typeface="Times New Roman" charset="0"/>
              </a:rPr>
              <a:t>trong</a:t>
            </a:r>
            <a:r>
              <a:rPr lang="en-US" sz="2400" b="1" dirty="0">
                <a:solidFill>
                  <a:srgbClr val="FF0066"/>
                </a:solidFill>
                <a:cs typeface="Times New Roman" charset="0"/>
              </a:rPr>
              <a:t> </a:t>
            </a:r>
            <a:r>
              <a:rPr lang="en-US" sz="2400" b="1" dirty="0" err="1">
                <a:solidFill>
                  <a:srgbClr val="FF0066"/>
                </a:solidFill>
                <a:cs typeface="Times New Roman" charset="0"/>
              </a:rPr>
              <a:t>lịch</a:t>
            </a:r>
            <a:r>
              <a:rPr lang="en-US" sz="2400" b="1" dirty="0">
                <a:solidFill>
                  <a:srgbClr val="FF0066"/>
                </a:solidFill>
                <a:cs typeface="Times New Roman" charset="0"/>
              </a:rPr>
              <a:t> </a:t>
            </a:r>
            <a:r>
              <a:rPr lang="en-US" sz="2400" b="1" dirty="0" err="1">
                <a:solidFill>
                  <a:srgbClr val="FF0066"/>
                </a:solidFill>
                <a:cs typeface="Times New Roman" charset="0"/>
              </a:rPr>
              <a:t>sử</a:t>
            </a:r>
            <a:endParaRPr lang="en-US" sz="2400" b="1" dirty="0">
              <a:solidFill>
                <a:srgbClr val="FF0066"/>
              </a:solidFill>
              <a:cs typeface="Times New Roman" charset="0"/>
            </a:endParaRPr>
          </a:p>
        </p:txBody>
      </p:sp>
      <p:sp>
        <p:nvSpPr>
          <p:cNvPr id="15" name="Minus 14"/>
          <p:cNvSpPr/>
          <p:nvPr/>
        </p:nvSpPr>
        <p:spPr>
          <a:xfrm>
            <a:off x="4983480" y="1669605"/>
            <a:ext cx="2247900" cy="78508"/>
          </a:xfrm>
          <a:prstGeom prst="mathMinus">
            <a:avLst/>
          </a:prstGeom>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2"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424131821"/>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418" name="Picture 2" descr="Tải hình ảnh bo hinh nen powerpoint nen trang 115835500eb0793 tại kho hình  nền, ảnh đẹp khoanh24.com">
            <a:extLst>
              <a:ext uri="{FF2B5EF4-FFF2-40B4-BE49-F238E27FC236}">
                <a16:creationId xmlns:a16="http://schemas.microsoft.com/office/drawing/2014/main" id="{91F78218-F81A-4A56-A61A-27F6E67EA01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p:cNvSpPr/>
          <p:nvPr/>
        </p:nvSpPr>
        <p:spPr>
          <a:xfrm>
            <a:off x="1849231" y="2234616"/>
            <a:ext cx="4762500" cy="4466743"/>
          </a:xfrm>
          <a:prstGeom prst="rect">
            <a:avLst/>
          </a:prstGeom>
          <a:solidFill>
            <a:sysClr val="window" lastClr="FFFFFF"/>
          </a:solidFill>
          <a:ln w="6350" cap="flat" cmpd="sng" algn="ctr">
            <a:noFill/>
            <a:prstDash val="solid"/>
            <a:miter lim="800000"/>
          </a:ln>
          <a:effectLst/>
        </p:spPr>
        <p:txBody>
          <a:bodyPr rtlCol="0" anchor="ctr"/>
          <a:lstStyle/>
          <a:p>
            <a:pPr marR="0" lvl="0" algn="just" defTabSz="914400" eaLnBrk="1" fontAlgn="auto" latinLnBrk="0" hangingPunct="1">
              <a:lnSpc>
                <a:spcPct val="100000"/>
              </a:lnSpc>
              <a:spcBef>
                <a:spcPts val="0"/>
              </a:spcBef>
              <a:spcAft>
                <a:spcPts val="0"/>
              </a:spcAft>
              <a:buClrTx/>
              <a:buSzTx/>
              <a:tabLst/>
              <a:defRPr/>
            </a:pPr>
            <a:endParaRPr kumimoji="0" lang="en-US" sz="2400" b="1" i="0" u="sng" strike="noStrike" kern="0" cap="none" spc="0" normalizeH="0" baseline="0" noProof="0" dirty="0">
              <a:ln>
                <a:noFill/>
              </a:ln>
              <a:solidFill>
                <a:srgbClr val="660066"/>
              </a:solidFill>
              <a:effectLst/>
              <a:uLnTx/>
              <a:uFillTx/>
              <a:latin typeface="Arial"/>
              <a:cs typeface="Times New Roman"/>
            </a:endParaRPr>
          </a:p>
          <a:p>
            <a:pPr marL="342900" marR="0" lvl="0" indent="-342900" algn="just" defTabSz="914400" eaLnBrk="1" fontAlgn="auto" latinLnBrk="0" hangingPunct="1">
              <a:lnSpc>
                <a:spcPct val="100000"/>
              </a:lnSpc>
              <a:spcBef>
                <a:spcPts val="0"/>
              </a:spcBef>
              <a:spcAft>
                <a:spcPts val="0"/>
              </a:spcAft>
              <a:buClrTx/>
              <a:buSzTx/>
              <a:buFont typeface="Wingdings" panose="05000000000000000000" pitchFamily="2" charset="2"/>
              <a:buChar char="ü"/>
              <a:tabLst/>
              <a:defRPr/>
            </a:pPr>
            <a:r>
              <a:rPr kumimoji="0" lang="en-US" sz="2400" b="0" i="0" u="none" strike="noStrike" kern="0" cap="none" spc="0" normalizeH="0" baseline="0" noProof="0" dirty="0" err="1">
                <a:ln>
                  <a:noFill/>
                </a:ln>
                <a:solidFill>
                  <a:srgbClr val="000099"/>
                </a:solidFill>
                <a:effectLst/>
                <a:uLnTx/>
                <a:uFillTx/>
                <a:latin typeface="Arial"/>
                <a:cs typeface="Times New Roman"/>
              </a:rPr>
              <a:t>Triết</a:t>
            </a:r>
            <a:r>
              <a:rPr kumimoji="0" lang="en-US" sz="2400" b="0" i="0" u="none" strike="noStrike" kern="0" cap="none" spc="0" normalizeH="0" baseline="0" noProof="0" dirty="0">
                <a:ln>
                  <a:noFill/>
                </a:ln>
                <a:solidFill>
                  <a:srgbClr val="000099"/>
                </a:solidFill>
                <a:effectLst/>
                <a:uLnTx/>
                <a:uFillTx/>
                <a:latin typeface="Arial"/>
                <a:cs typeface="Times New Roman"/>
              </a:rPr>
              <a:t> </a:t>
            </a:r>
            <a:r>
              <a:rPr kumimoji="0" lang="en-US" sz="2400" b="0" i="0" u="none" strike="noStrike" kern="0" cap="none" spc="0" normalizeH="0" baseline="0" noProof="0" dirty="0" err="1">
                <a:ln>
                  <a:noFill/>
                </a:ln>
                <a:solidFill>
                  <a:srgbClr val="000099"/>
                </a:solidFill>
                <a:effectLst/>
                <a:uLnTx/>
                <a:uFillTx/>
                <a:latin typeface="Arial"/>
                <a:cs typeface="Times New Roman"/>
              </a:rPr>
              <a:t>học</a:t>
            </a:r>
            <a:r>
              <a:rPr kumimoji="0" lang="en-US" sz="2400" b="0" i="0" u="none" strike="noStrike" kern="0" cap="none" spc="0" normalizeH="0" baseline="0" noProof="0" dirty="0">
                <a:ln>
                  <a:noFill/>
                </a:ln>
                <a:solidFill>
                  <a:srgbClr val="000099"/>
                </a:solidFill>
                <a:effectLst/>
                <a:uLnTx/>
                <a:uFillTx/>
                <a:latin typeface="Arial"/>
                <a:cs typeface="Times New Roman"/>
              </a:rPr>
              <a:t> </a:t>
            </a:r>
            <a:r>
              <a:rPr kumimoji="0" lang="en-US" sz="2400" b="0" i="0" u="none" strike="noStrike" kern="0" cap="none" spc="0" normalizeH="0" baseline="0" noProof="0" dirty="0" err="1">
                <a:ln>
                  <a:noFill/>
                </a:ln>
                <a:solidFill>
                  <a:srgbClr val="000099"/>
                </a:solidFill>
                <a:effectLst/>
                <a:uLnTx/>
                <a:uFillTx/>
                <a:latin typeface="Arial"/>
                <a:cs typeface="Times New Roman"/>
              </a:rPr>
              <a:t>chỉ</a:t>
            </a:r>
            <a:r>
              <a:rPr kumimoji="0" lang="en-US" sz="2400" b="0" i="0" u="none" strike="noStrike" kern="0" cap="none" spc="0" normalizeH="0" baseline="0" noProof="0" dirty="0">
                <a:ln>
                  <a:noFill/>
                </a:ln>
                <a:solidFill>
                  <a:srgbClr val="000099"/>
                </a:solidFill>
                <a:effectLst/>
                <a:uLnTx/>
                <a:uFillTx/>
                <a:latin typeface="Arial"/>
                <a:cs typeface="Times New Roman"/>
              </a:rPr>
              <a:t> </a:t>
            </a:r>
            <a:r>
              <a:rPr kumimoji="0" lang="en-US" sz="2400" b="0" i="0" u="none" strike="noStrike" kern="0" cap="none" spc="0" normalizeH="0" baseline="0" noProof="0" dirty="0" err="1">
                <a:ln>
                  <a:noFill/>
                </a:ln>
                <a:solidFill>
                  <a:srgbClr val="000099"/>
                </a:solidFill>
                <a:effectLst/>
                <a:uLnTx/>
                <a:uFillTx/>
                <a:latin typeface="Arial"/>
                <a:cs typeface="Times New Roman"/>
              </a:rPr>
              <a:t>đề</a:t>
            </a:r>
            <a:r>
              <a:rPr kumimoji="0" lang="en-US" sz="2400" b="0" i="0" u="none" strike="noStrike" kern="0" cap="none" spc="0" normalizeH="0" baseline="0" noProof="0" dirty="0">
                <a:ln>
                  <a:noFill/>
                </a:ln>
                <a:solidFill>
                  <a:srgbClr val="000099"/>
                </a:solidFill>
                <a:effectLst/>
                <a:uLnTx/>
                <a:uFillTx/>
                <a:latin typeface="Arial"/>
                <a:cs typeface="Times New Roman"/>
              </a:rPr>
              <a:t> </a:t>
            </a:r>
            <a:r>
              <a:rPr kumimoji="0" lang="en-US" sz="2400" b="0" i="0" u="none" strike="noStrike" kern="0" cap="none" spc="0" normalizeH="0" baseline="0" noProof="0" dirty="0" err="1">
                <a:ln>
                  <a:noFill/>
                </a:ln>
                <a:solidFill>
                  <a:srgbClr val="000099"/>
                </a:solidFill>
                <a:effectLst/>
                <a:uLnTx/>
                <a:uFillTx/>
                <a:latin typeface="Arial"/>
                <a:cs typeface="Times New Roman"/>
              </a:rPr>
              <a:t>cập</a:t>
            </a:r>
            <a:r>
              <a:rPr kumimoji="0" lang="en-US" sz="2400" b="0" i="0" u="none" strike="noStrike" kern="0" cap="none" spc="0" normalizeH="0" baseline="0" noProof="0" dirty="0">
                <a:ln>
                  <a:noFill/>
                </a:ln>
                <a:solidFill>
                  <a:srgbClr val="000099"/>
                </a:solidFill>
                <a:effectLst/>
                <a:uLnTx/>
                <a:uFillTx/>
                <a:latin typeface="Arial"/>
                <a:cs typeface="Times New Roman"/>
              </a:rPr>
              <a:t> </a:t>
            </a:r>
            <a:r>
              <a:rPr kumimoji="0" lang="en-US" sz="2400" b="0" i="0" u="none" strike="noStrike" kern="0" cap="none" spc="0" normalizeH="0" baseline="0" noProof="0" dirty="0" err="1">
                <a:ln>
                  <a:noFill/>
                </a:ln>
                <a:solidFill>
                  <a:srgbClr val="000099"/>
                </a:solidFill>
                <a:effectLst/>
                <a:uLnTx/>
                <a:uFillTx/>
                <a:latin typeface="Arial"/>
                <a:cs typeface="Times New Roman"/>
              </a:rPr>
              <a:t>đến</a:t>
            </a:r>
            <a:r>
              <a:rPr kumimoji="0" lang="en-US" sz="2400" b="0" i="0" u="none" strike="noStrike" kern="0" cap="none" spc="0" normalizeH="0" baseline="0" noProof="0" dirty="0">
                <a:ln>
                  <a:noFill/>
                </a:ln>
                <a:solidFill>
                  <a:srgbClr val="000099"/>
                </a:solidFill>
                <a:effectLst/>
                <a:uLnTx/>
                <a:uFillTx/>
                <a:latin typeface="Arial"/>
                <a:cs typeface="Times New Roman"/>
              </a:rPr>
              <a:t> </a:t>
            </a:r>
            <a:r>
              <a:rPr kumimoji="0" lang="en-US" sz="2400" b="1" i="0" u="none" strike="noStrike" kern="0" cap="none" spc="0" normalizeH="0" baseline="0" noProof="0" dirty="0" err="1">
                <a:ln>
                  <a:noFill/>
                </a:ln>
                <a:solidFill>
                  <a:srgbClr val="C00000"/>
                </a:solidFill>
                <a:effectLst/>
                <a:uLnTx/>
                <a:uFillTx/>
                <a:latin typeface="Arial"/>
                <a:cs typeface="Times New Roman"/>
              </a:rPr>
              <a:t>vấn</a:t>
            </a:r>
            <a:r>
              <a:rPr kumimoji="0" lang="en-US" sz="2400" b="1" i="0" u="none" strike="noStrike" kern="0" cap="none" spc="0" normalizeH="0" baseline="0" noProof="0" dirty="0">
                <a:ln>
                  <a:noFill/>
                </a:ln>
                <a:solidFill>
                  <a:srgbClr val="C00000"/>
                </a:solidFill>
                <a:effectLst/>
                <a:uLnTx/>
                <a:uFillTx/>
                <a:latin typeface="Arial"/>
                <a:cs typeface="Times New Roman"/>
              </a:rPr>
              <a:t> </a:t>
            </a:r>
            <a:r>
              <a:rPr kumimoji="0" lang="en-US" sz="2400" b="1" i="0" u="none" strike="noStrike" kern="0" cap="none" spc="0" normalizeH="0" baseline="0" noProof="0" dirty="0" err="1">
                <a:ln>
                  <a:noFill/>
                </a:ln>
                <a:solidFill>
                  <a:srgbClr val="C00000"/>
                </a:solidFill>
                <a:effectLst/>
                <a:uLnTx/>
                <a:uFillTx/>
                <a:latin typeface="Arial"/>
                <a:cs typeface="Times New Roman"/>
              </a:rPr>
              <a:t>đề</a:t>
            </a:r>
            <a:r>
              <a:rPr kumimoji="0" lang="en-US" sz="2400" b="1" i="0" u="none" strike="noStrike" kern="0" cap="none" spc="0" normalizeH="0" baseline="0" noProof="0" dirty="0">
                <a:ln>
                  <a:noFill/>
                </a:ln>
                <a:solidFill>
                  <a:srgbClr val="C00000"/>
                </a:solidFill>
                <a:effectLst/>
                <a:uLnTx/>
                <a:uFillTx/>
                <a:latin typeface="Arial"/>
                <a:cs typeface="Times New Roman"/>
              </a:rPr>
              <a:t> </a:t>
            </a:r>
            <a:r>
              <a:rPr kumimoji="0" lang="en-US" sz="2400" b="1" i="0" u="none" strike="noStrike" kern="0" cap="none" spc="0" normalizeH="0" baseline="0" noProof="0" dirty="0" err="1">
                <a:ln>
                  <a:noFill/>
                </a:ln>
                <a:solidFill>
                  <a:srgbClr val="C00000"/>
                </a:solidFill>
                <a:effectLst/>
                <a:uLnTx/>
                <a:uFillTx/>
                <a:latin typeface="Arial"/>
                <a:cs typeface="Times New Roman"/>
              </a:rPr>
              <a:t>cơ</a:t>
            </a:r>
            <a:r>
              <a:rPr kumimoji="0" lang="en-US" sz="2400" b="1" i="0" u="none" strike="noStrike" kern="0" cap="none" spc="0" normalizeH="0" baseline="0" noProof="0" dirty="0">
                <a:ln>
                  <a:noFill/>
                </a:ln>
                <a:solidFill>
                  <a:srgbClr val="C00000"/>
                </a:solidFill>
                <a:effectLst/>
                <a:uLnTx/>
                <a:uFillTx/>
                <a:latin typeface="Arial"/>
                <a:cs typeface="Times New Roman"/>
              </a:rPr>
              <a:t> </a:t>
            </a:r>
            <a:r>
              <a:rPr kumimoji="0" lang="en-US" sz="2400" b="1" i="0" u="none" strike="noStrike" kern="0" cap="none" spc="0" normalizeH="0" baseline="0" noProof="0" dirty="0" err="1">
                <a:ln>
                  <a:noFill/>
                </a:ln>
                <a:solidFill>
                  <a:srgbClr val="C00000"/>
                </a:solidFill>
                <a:effectLst/>
                <a:uLnTx/>
                <a:uFillTx/>
                <a:latin typeface="Arial"/>
                <a:cs typeface="Times New Roman"/>
              </a:rPr>
              <a:t>bản</a:t>
            </a:r>
            <a:r>
              <a:rPr kumimoji="0" lang="en-US" sz="2400" b="1" i="0" u="none" strike="noStrike" kern="0" cap="none" spc="0" normalizeH="0" baseline="0" noProof="0" dirty="0">
                <a:ln>
                  <a:noFill/>
                </a:ln>
                <a:solidFill>
                  <a:srgbClr val="C00000"/>
                </a:solidFill>
                <a:effectLst/>
                <a:uLnTx/>
                <a:uFillTx/>
                <a:latin typeface="Arial"/>
                <a:cs typeface="Times New Roman"/>
              </a:rPr>
              <a:t> </a:t>
            </a:r>
            <a:r>
              <a:rPr kumimoji="0" lang="en-US" sz="2400" b="1" i="0" u="none" strike="noStrike" kern="0" cap="none" spc="0" normalizeH="0" baseline="0" noProof="0" dirty="0" err="1">
                <a:ln>
                  <a:noFill/>
                </a:ln>
                <a:solidFill>
                  <a:srgbClr val="C00000"/>
                </a:solidFill>
                <a:effectLst/>
                <a:uLnTx/>
                <a:uFillTx/>
                <a:latin typeface="Arial"/>
                <a:cs typeface="Times New Roman"/>
              </a:rPr>
              <a:t>của</a:t>
            </a:r>
            <a:r>
              <a:rPr kumimoji="0" lang="en-US" sz="2400" b="1" i="0" u="none" strike="noStrike" kern="0" cap="none" spc="0" normalizeH="0" baseline="0" noProof="0" dirty="0">
                <a:ln>
                  <a:noFill/>
                </a:ln>
                <a:solidFill>
                  <a:srgbClr val="C00000"/>
                </a:solidFill>
                <a:effectLst/>
                <a:uLnTx/>
                <a:uFillTx/>
                <a:latin typeface="Arial"/>
                <a:cs typeface="Times New Roman"/>
              </a:rPr>
              <a:t> </a:t>
            </a:r>
            <a:r>
              <a:rPr kumimoji="0" lang="en-US" sz="2400" b="1" i="0" u="none" strike="noStrike" kern="0" cap="none" spc="0" normalizeH="0" baseline="0" noProof="0" dirty="0" err="1">
                <a:ln>
                  <a:noFill/>
                </a:ln>
                <a:solidFill>
                  <a:srgbClr val="C00000"/>
                </a:solidFill>
                <a:effectLst/>
                <a:uLnTx/>
                <a:uFillTx/>
                <a:latin typeface="Arial"/>
                <a:cs typeface="Times New Roman"/>
              </a:rPr>
              <a:t>tồn</a:t>
            </a:r>
            <a:r>
              <a:rPr kumimoji="0" lang="en-US" sz="2400" b="1" i="0" u="none" strike="noStrike" kern="0" cap="none" spc="0" normalizeH="0" baseline="0" noProof="0" dirty="0">
                <a:ln>
                  <a:noFill/>
                </a:ln>
                <a:solidFill>
                  <a:srgbClr val="C00000"/>
                </a:solidFill>
                <a:effectLst/>
                <a:uLnTx/>
                <a:uFillTx/>
                <a:latin typeface="Arial"/>
                <a:cs typeface="Times New Roman"/>
              </a:rPr>
              <a:t> </a:t>
            </a:r>
            <a:r>
              <a:rPr kumimoji="0" lang="en-US" sz="2400" b="1" i="0" u="none" strike="noStrike" kern="0" cap="none" spc="0" normalizeH="0" baseline="0" noProof="0" dirty="0" err="1">
                <a:ln>
                  <a:noFill/>
                </a:ln>
                <a:solidFill>
                  <a:srgbClr val="C00000"/>
                </a:solidFill>
                <a:effectLst/>
                <a:uLnTx/>
                <a:uFillTx/>
                <a:latin typeface="Arial"/>
                <a:cs typeface="Times New Roman"/>
              </a:rPr>
              <a:t>tại</a:t>
            </a:r>
            <a:r>
              <a:rPr kumimoji="0" lang="en-US" sz="2400" b="0" i="0" u="none" strike="noStrike" kern="0" cap="none" spc="0" normalizeH="0" baseline="0" noProof="0" dirty="0">
                <a:ln>
                  <a:noFill/>
                </a:ln>
                <a:solidFill>
                  <a:srgbClr val="000099"/>
                </a:solidFill>
                <a:effectLst/>
                <a:uLnTx/>
                <a:uFillTx/>
                <a:latin typeface="Arial"/>
                <a:cs typeface="Times New Roman"/>
              </a:rPr>
              <a:t> </a:t>
            </a:r>
            <a:r>
              <a:rPr kumimoji="0" lang="en-US" sz="2400" b="0" i="0" u="none" strike="noStrike" kern="0" cap="none" spc="0" normalizeH="0" baseline="0" noProof="0" dirty="0" err="1">
                <a:ln>
                  <a:noFill/>
                </a:ln>
                <a:solidFill>
                  <a:srgbClr val="000099"/>
                </a:solidFill>
                <a:effectLst/>
                <a:uLnTx/>
                <a:uFillTx/>
                <a:latin typeface="Arial"/>
                <a:cs typeface="Times New Roman"/>
              </a:rPr>
              <a:t>và</a:t>
            </a:r>
            <a:r>
              <a:rPr kumimoji="0" lang="en-US" sz="2400" b="0" i="0" u="none" strike="noStrike" kern="0" cap="none" spc="0" normalizeH="0" baseline="0" noProof="0" dirty="0">
                <a:ln>
                  <a:noFill/>
                </a:ln>
                <a:solidFill>
                  <a:srgbClr val="000099"/>
                </a:solidFill>
                <a:effectLst/>
                <a:uLnTx/>
                <a:uFillTx/>
                <a:latin typeface="Arial"/>
                <a:cs typeface="Times New Roman"/>
              </a:rPr>
              <a:t> </a:t>
            </a:r>
            <a:r>
              <a:rPr kumimoji="0" lang="en-US" sz="2400" b="0" i="0" u="none" strike="noStrike" kern="0" cap="none" spc="0" normalizeH="0" baseline="0" noProof="0" dirty="0" err="1">
                <a:ln>
                  <a:noFill/>
                </a:ln>
                <a:solidFill>
                  <a:srgbClr val="000099"/>
                </a:solidFill>
                <a:effectLst/>
                <a:uLnTx/>
                <a:uFillTx/>
                <a:latin typeface="Arial"/>
                <a:cs typeface="Times New Roman"/>
              </a:rPr>
              <a:t>của</a:t>
            </a:r>
            <a:r>
              <a:rPr kumimoji="0" lang="en-US" sz="2400" b="0" i="0" u="none" strike="noStrike" kern="0" cap="none" spc="0" normalizeH="0" baseline="0" noProof="0" dirty="0">
                <a:ln>
                  <a:noFill/>
                </a:ln>
                <a:solidFill>
                  <a:srgbClr val="000099"/>
                </a:solidFill>
                <a:effectLst/>
                <a:uLnTx/>
                <a:uFillTx/>
                <a:latin typeface="Arial"/>
                <a:cs typeface="Times New Roman"/>
              </a:rPr>
              <a:t> </a:t>
            </a:r>
            <a:r>
              <a:rPr kumimoji="0" lang="en-US" sz="2400" b="1" i="0" u="none" strike="noStrike" kern="0" cap="none" spc="0" normalizeH="0" baseline="0" noProof="0" dirty="0" err="1">
                <a:ln>
                  <a:noFill/>
                </a:ln>
                <a:solidFill>
                  <a:srgbClr val="C00000"/>
                </a:solidFill>
                <a:effectLst/>
                <a:uLnTx/>
                <a:uFillTx/>
                <a:latin typeface="Arial"/>
                <a:cs typeface="Times New Roman"/>
              </a:rPr>
              <a:t>nhận</a:t>
            </a:r>
            <a:r>
              <a:rPr kumimoji="0" lang="en-US" sz="2400" b="1" i="0" u="none" strike="noStrike" kern="0" cap="none" spc="0" normalizeH="0" baseline="0" noProof="0" dirty="0">
                <a:ln>
                  <a:noFill/>
                </a:ln>
                <a:solidFill>
                  <a:srgbClr val="C00000"/>
                </a:solidFill>
                <a:effectLst/>
                <a:uLnTx/>
                <a:uFillTx/>
                <a:latin typeface="Arial"/>
                <a:cs typeface="Times New Roman"/>
              </a:rPr>
              <a:t> </a:t>
            </a:r>
            <a:r>
              <a:rPr kumimoji="0" lang="en-US" sz="2400" b="1" i="0" u="none" strike="noStrike" kern="0" cap="none" spc="0" normalizeH="0" baseline="0" noProof="0" dirty="0" err="1">
                <a:ln>
                  <a:noFill/>
                </a:ln>
                <a:solidFill>
                  <a:srgbClr val="C00000"/>
                </a:solidFill>
                <a:effectLst/>
                <a:uLnTx/>
                <a:uFillTx/>
                <a:latin typeface="Arial"/>
                <a:cs typeface="Times New Roman"/>
              </a:rPr>
              <a:t>thức</a:t>
            </a:r>
            <a:r>
              <a:rPr kumimoji="0" lang="en-US" sz="2400" b="1" i="0" u="none" strike="noStrike" kern="0" cap="none" spc="0" normalizeH="0" baseline="0" noProof="0" dirty="0">
                <a:ln>
                  <a:noFill/>
                </a:ln>
                <a:solidFill>
                  <a:srgbClr val="C00000"/>
                </a:solidFill>
                <a:effectLst/>
                <a:uLnTx/>
                <a:uFillTx/>
                <a:latin typeface="Arial"/>
                <a:cs typeface="Times New Roman"/>
              </a:rPr>
              <a:t> </a:t>
            </a:r>
            <a:r>
              <a:rPr kumimoji="0" lang="en-US" sz="2400" b="1" i="0" u="none" strike="noStrike" kern="0" cap="none" spc="0" normalizeH="0" baseline="0" noProof="0" dirty="0" err="1">
                <a:ln>
                  <a:noFill/>
                </a:ln>
                <a:solidFill>
                  <a:srgbClr val="C00000"/>
                </a:solidFill>
                <a:effectLst/>
                <a:uLnTx/>
                <a:uFillTx/>
                <a:latin typeface="Arial"/>
                <a:cs typeface="Times New Roman"/>
              </a:rPr>
              <a:t>sự</a:t>
            </a:r>
            <a:r>
              <a:rPr kumimoji="0" lang="en-US" sz="2400" b="1" i="0" u="none" strike="noStrike" kern="0" cap="none" spc="0" normalizeH="0" baseline="0" noProof="0" dirty="0">
                <a:ln>
                  <a:noFill/>
                </a:ln>
                <a:solidFill>
                  <a:srgbClr val="C00000"/>
                </a:solidFill>
                <a:effectLst/>
                <a:uLnTx/>
                <a:uFillTx/>
                <a:latin typeface="Arial"/>
                <a:cs typeface="Times New Roman"/>
              </a:rPr>
              <a:t> </a:t>
            </a:r>
            <a:r>
              <a:rPr kumimoji="0" lang="en-US" sz="2400" b="1" i="0" u="none" strike="noStrike" kern="0" cap="none" spc="0" normalizeH="0" baseline="0" noProof="0" dirty="0" err="1">
                <a:ln>
                  <a:noFill/>
                </a:ln>
                <a:solidFill>
                  <a:srgbClr val="C00000"/>
                </a:solidFill>
                <a:effectLst/>
                <a:uLnTx/>
                <a:uFillTx/>
                <a:latin typeface="Arial"/>
                <a:cs typeface="Times New Roman"/>
              </a:rPr>
              <a:t>tồn</a:t>
            </a:r>
            <a:r>
              <a:rPr kumimoji="0" lang="en-US" sz="2400" b="1" i="0" u="none" strike="noStrike" kern="0" cap="none" spc="0" normalizeH="0" baseline="0" noProof="0" dirty="0">
                <a:ln>
                  <a:noFill/>
                </a:ln>
                <a:solidFill>
                  <a:srgbClr val="C00000"/>
                </a:solidFill>
                <a:effectLst/>
                <a:uLnTx/>
                <a:uFillTx/>
                <a:latin typeface="Arial"/>
                <a:cs typeface="Times New Roman"/>
              </a:rPr>
              <a:t> </a:t>
            </a:r>
            <a:r>
              <a:rPr kumimoji="0" lang="en-US" sz="2400" b="1" i="0" u="none" strike="noStrike" kern="0" cap="none" spc="0" normalizeH="0" baseline="0" noProof="0" dirty="0" err="1">
                <a:ln>
                  <a:noFill/>
                </a:ln>
                <a:solidFill>
                  <a:srgbClr val="C00000"/>
                </a:solidFill>
                <a:effectLst/>
                <a:uLnTx/>
                <a:uFillTx/>
                <a:latin typeface="Arial"/>
                <a:cs typeface="Times New Roman"/>
              </a:rPr>
              <a:t>tại</a:t>
            </a:r>
            <a:r>
              <a:rPr kumimoji="0" lang="en-US" sz="2400" b="0" i="0" u="none" strike="noStrike" kern="0" cap="none" spc="0" normalizeH="0" baseline="0" noProof="0" dirty="0">
                <a:ln>
                  <a:noFill/>
                </a:ln>
                <a:solidFill>
                  <a:srgbClr val="000099"/>
                </a:solidFill>
                <a:effectLst/>
                <a:uLnTx/>
                <a:uFillTx/>
                <a:latin typeface="Arial"/>
                <a:cs typeface="Times New Roman"/>
              </a:rPr>
              <a:t> </a:t>
            </a:r>
            <a:r>
              <a:rPr kumimoji="0" lang="en-US" sz="2400" b="0" i="0" u="none" strike="noStrike" kern="0" cap="none" spc="0" normalizeH="0" baseline="0" noProof="0" dirty="0" err="1">
                <a:ln>
                  <a:noFill/>
                </a:ln>
                <a:solidFill>
                  <a:srgbClr val="000099"/>
                </a:solidFill>
                <a:effectLst/>
                <a:uLnTx/>
                <a:uFillTx/>
                <a:latin typeface="Arial"/>
                <a:cs typeface="Times New Roman"/>
              </a:rPr>
              <a:t>ấy</a:t>
            </a:r>
            <a:r>
              <a:rPr kumimoji="0" lang="en-US" sz="2400" b="0" i="0" u="none" strike="noStrike" kern="0" cap="none" spc="0" normalizeH="0" baseline="0" noProof="0" dirty="0">
                <a:ln>
                  <a:noFill/>
                </a:ln>
                <a:solidFill>
                  <a:srgbClr val="000099"/>
                </a:solidFill>
                <a:effectLst/>
                <a:uLnTx/>
                <a:uFillTx/>
                <a:latin typeface="Arial"/>
                <a:cs typeface="Times New Roman"/>
              </a:rPr>
              <a:t>.</a:t>
            </a:r>
          </a:p>
          <a:p>
            <a:pPr marL="800044" lvl="1" indent="-342900" algn="just" defTabSz="914400">
              <a:buFont typeface="Wingdings" panose="05000000000000000000" pitchFamily="2" charset="2"/>
              <a:buChar char="ü"/>
            </a:pPr>
            <a:r>
              <a:rPr kumimoji="0" lang="en-US" sz="2400" b="0" i="0" u="none" strike="noStrike" kern="0" cap="none" spc="0" normalizeH="0" baseline="0" noProof="0" dirty="0" err="1">
                <a:ln>
                  <a:noFill/>
                </a:ln>
                <a:solidFill>
                  <a:srgbClr val="333399"/>
                </a:solidFill>
                <a:effectLst/>
                <a:uLnTx/>
                <a:uFillTx/>
                <a:latin typeface="Arial"/>
                <a:cs typeface="Times New Roman"/>
              </a:rPr>
              <a:t>Những</a:t>
            </a:r>
            <a:r>
              <a:rPr kumimoji="0" lang="en-US" sz="2400" b="0" i="0" u="none" strike="noStrike" kern="0" cap="none" spc="0" normalizeH="0" baseline="0" noProof="0" dirty="0">
                <a:ln>
                  <a:noFill/>
                </a:ln>
                <a:solidFill>
                  <a:srgbClr val="333399"/>
                </a:solidFill>
                <a:effectLst/>
                <a:uLnTx/>
                <a:uFillTx/>
                <a:latin typeface="Arial"/>
                <a:cs typeface="Times New Roman"/>
              </a:rPr>
              <a:t> </a:t>
            </a:r>
            <a:r>
              <a:rPr kumimoji="0" lang="en-US" sz="2400" b="1" i="0" u="sng" strike="noStrike" kern="0" cap="none" spc="0" normalizeH="0" baseline="0" noProof="0" dirty="0" err="1">
                <a:ln>
                  <a:noFill/>
                </a:ln>
                <a:solidFill>
                  <a:srgbClr val="FF0066"/>
                </a:solidFill>
                <a:effectLst/>
                <a:uLnTx/>
                <a:uFillTx/>
                <a:latin typeface="Arial"/>
                <a:cs typeface="Times New Roman"/>
              </a:rPr>
              <a:t>đại</a:t>
            </a:r>
            <a:r>
              <a:rPr kumimoji="0" lang="en-US" sz="2400" b="1" i="0" u="sng" strike="noStrike" kern="0" cap="none" spc="0" normalizeH="0" baseline="0" noProof="0" dirty="0">
                <a:ln>
                  <a:noFill/>
                </a:ln>
                <a:solidFill>
                  <a:srgbClr val="FF0066"/>
                </a:solidFill>
                <a:effectLst/>
                <a:uLnTx/>
                <a:uFillTx/>
                <a:latin typeface="Arial"/>
                <a:cs typeface="Times New Roman"/>
              </a:rPr>
              <a:t> </a:t>
            </a:r>
            <a:r>
              <a:rPr kumimoji="0" lang="en-US" sz="2400" b="1" i="0" u="sng" strike="noStrike" kern="0" cap="none" spc="0" normalizeH="0" baseline="0" noProof="0" dirty="0" err="1">
                <a:ln>
                  <a:noFill/>
                </a:ln>
                <a:solidFill>
                  <a:srgbClr val="FF0066"/>
                </a:solidFill>
                <a:effectLst/>
                <a:uLnTx/>
                <a:uFillTx/>
                <a:latin typeface="Arial"/>
                <a:cs typeface="Times New Roman"/>
              </a:rPr>
              <a:t>biểu</a:t>
            </a:r>
            <a:r>
              <a:rPr kumimoji="0" lang="en-US" sz="2400" b="1" i="0" u="sng" strike="noStrike" kern="0" cap="none" spc="0" normalizeH="0" baseline="0" noProof="0" dirty="0">
                <a:ln>
                  <a:noFill/>
                </a:ln>
                <a:solidFill>
                  <a:srgbClr val="FF0066"/>
                </a:solidFill>
                <a:effectLst/>
                <a:uLnTx/>
                <a:uFillTx/>
                <a:latin typeface="Arial"/>
                <a:cs typeface="Times New Roman"/>
              </a:rPr>
              <a:t> </a:t>
            </a:r>
            <a:r>
              <a:rPr kumimoji="0" lang="en-US" sz="2400" b="1" i="0" u="sng" strike="noStrike" kern="0" cap="none" spc="0" normalizeH="0" baseline="0" noProof="0" dirty="0" err="1">
                <a:ln>
                  <a:noFill/>
                </a:ln>
                <a:solidFill>
                  <a:srgbClr val="FF0066"/>
                </a:solidFill>
                <a:effectLst/>
                <a:uLnTx/>
                <a:uFillTx/>
                <a:latin typeface="Arial"/>
                <a:cs typeface="Times New Roman"/>
              </a:rPr>
              <a:t>tiêu</a:t>
            </a:r>
            <a:r>
              <a:rPr kumimoji="0" lang="en-US" sz="2400" b="1" i="0" u="sng" strike="noStrike" kern="0" cap="none" spc="0" normalizeH="0" baseline="0" noProof="0" dirty="0">
                <a:ln>
                  <a:noFill/>
                </a:ln>
                <a:solidFill>
                  <a:srgbClr val="FF0066"/>
                </a:solidFill>
                <a:effectLst/>
                <a:uLnTx/>
                <a:uFillTx/>
                <a:latin typeface="Arial"/>
                <a:cs typeface="Times New Roman"/>
              </a:rPr>
              <a:t> </a:t>
            </a:r>
            <a:r>
              <a:rPr kumimoji="0" lang="en-US" sz="2400" b="1" i="0" u="sng" strike="noStrike" kern="0" cap="none" spc="0" normalizeH="0" baseline="0" noProof="0" dirty="0" err="1">
                <a:ln>
                  <a:noFill/>
                </a:ln>
                <a:solidFill>
                  <a:srgbClr val="FF0066"/>
                </a:solidFill>
                <a:effectLst/>
                <a:uLnTx/>
                <a:uFillTx/>
                <a:latin typeface="Arial"/>
                <a:cs typeface="Times New Roman"/>
              </a:rPr>
              <a:t>biểu</a:t>
            </a:r>
            <a:r>
              <a:rPr kumimoji="0" lang="en-US" sz="2400" b="0" i="0" u="none" strike="noStrike" kern="0" cap="none" spc="0" normalizeH="0" baseline="0" noProof="0" dirty="0">
                <a:ln>
                  <a:noFill/>
                </a:ln>
                <a:solidFill>
                  <a:srgbClr val="333399"/>
                </a:solidFill>
                <a:effectLst/>
                <a:uLnTx/>
                <a:uFillTx/>
                <a:latin typeface="Arial"/>
                <a:cs typeface="Times New Roman"/>
              </a:rPr>
              <a:t> </a:t>
            </a:r>
            <a:r>
              <a:rPr kumimoji="0" lang="en-US" sz="2400" b="0" i="0" u="none" strike="noStrike" kern="0" cap="none" spc="0" normalizeH="0" baseline="0" noProof="0" dirty="0" err="1">
                <a:ln>
                  <a:noFill/>
                </a:ln>
                <a:solidFill>
                  <a:srgbClr val="333399"/>
                </a:solidFill>
                <a:effectLst/>
                <a:uLnTx/>
                <a:uFillTx/>
                <a:latin typeface="Arial"/>
                <a:cs typeface="Times New Roman"/>
              </a:rPr>
              <a:t>như</a:t>
            </a:r>
            <a:r>
              <a:rPr kumimoji="0" lang="en-US" sz="2400" b="0" i="0" u="none" strike="noStrike" kern="0" cap="none" spc="0" normalizeH="0" baseline="0" noProof="0" dirty="0">
                <a:ln>
                  <a:noFill/>
                </a:ln>
                <a:solidFill>
                  <a:srgbClr val="333399"/>
                </a:solidFill>
                <a:effectLst/>
                <a:uLnTx/>
                <a:uFillTx/>
                <a:latin typeface="Arial"/>
                <a:cs typeface="Times New Roman"/>
              </a:rPr>
              <a:t>:</a:t>
            </a:r>
          </a:p>
          <a:p>
            <a:pPr marL="457200" marR="0" lvl="0" indent="-457200" algn="just" defTabSz="914400" eaLnBrk="1" fontAlgn="auto" latinLnBrk="0" hangingPunct="1">
              <a:lnSpc>
                <a:spcPct val="100000"/>
              </a:lnSpc>
              <a:spcBef>
                <a:spcPts val="0"/>
              </a:spcBef>
              <a:spcAft>
                <a:spcPts val="0"/>
              </a:spcAft>
              <a:buClrTx/>
              <a:buSzTx/>
              <a:buFontTx/>
              <a:buChar char="•"/>
              <a:tabLst/>
              <a:defRPr/>
            </a:pPr>
            <a:r>
              <a:rPr kumimoji="0" lang="en-US" sz="2400" b="0" i="0" u="none" strike="noStrike" kern="0" cap="none" spc="0" normalizeH="0" baseline="0" noProof="0" dirty="0" err="1">
                <a:ln>
                  <a:noFill/>
                </a:ln>
                <a:solidFill>
                  <a:srgbClr val="333399"/>
                </a:solidFill>
                <a:effectLst/>
                <a:uLnTx/>
                <a:uFillTx/>
                <a:latin typeface="Arial"/>
                <a:cs typeface="Times New Roman"/>
              </a:rPr>
              <a:t>F.Bacon</a:t>
            </a:r>
            <a:r>
              <a:rPr kumimoji="0" lang="en-US" sz="2400" b="0" i="0" u="none" strike="noStrike" kern="0" cap="none" spc="0" normalizeH="0" baseline="0" noProof="0" dirty="0">
                <a:ln>
                  <a:noFill/>
                </a:ln>
                <a:solidFill>
                  <a:srgbClr val="333399"/>
                </a:solidFill>
                <a:effectLst/>
                <a:uLnTx/>
                <a:uFillTx/>
                <a:latin typeface="Arial"/>
                <a:cs typeface="Times New Roman"/>
              </a:rPr>
              <a:t>, </a:t>
            </a:r>
            <a:r>
              <a:rPr kumimoji="0" lang="en-US" sz="2400" b="0" i="0" u="none" strike="noStrike" kern="0" cap="none" spc="0" normalizeH="0" baseline="0" noProof="0" dirty="0" err="1">
                <a:ln>
                  <a:noFill/>
                </a:ln>
                <a:solidFill>
                  <a:srgbClr val="333399"/>
                </a:solidFill>
                <a:effectLst/>
                <a:uLnTx/>
                <a:uFillTx/>
                <a:latin typeface="Arial"/>
                <a:cs typeface="Times New Roman"/>
              </a:rPr>
              <a:t>T.Hobbes</a:t>
            </a:r>
            <a:r>
              <a:rPr kumimoji="0" lang="en-US" sz="2400" b="0" i="0" u="none" strike="noStrike" kern="0" cap="none" spc="0" normalizeH="0" baseline="0" noProof="0" dirty="0">
                <a:ln>
                  <a:noFill/>
                </a:ln>
                <a:solidFill>
                  <a:srgbClr val="333399"/>
                </a:solidFill>
                <a:effectLst/>
                <a:uLnTx/>
                <a:uFillTx/>
                <a:latin typeface="Arial"/>
                <a:cs typeface="Times New Roman"/>
              </a:rPr>
              <a:t> (</a:t>
            </a:r>
            <a:r>
              <a:rPr kumimoji="0" lang="en-US" sz="2400" b="0" i="0" u="none" strike="noStrike" kern="0" cap="none" spc="0" normalizeH="0" baseline="0" noProof="0" dirty="0" err="1">
                <a:ln>
                  <a:noFill/>
                </a:ln>
                <a:solidFill>
                  <a:srgbClr val="333399"/>
                </a:solidFill>
                <a:effectLst/>
                <a:uLnTx/>
                <a:uFillTx/>
                <a:latin typeface="Arial"/>
                <a:cs typeface="Times New Roman"/>
              </a:rPr>
              <a:t>Anh</a:t>
            </a:r>
            <a:r>
              <a:rPr kumimoji="0" lang="en-US" sz="2400" b="0" i="0" u="none" strike="noStrike" kern="0" cap="none" spc="0" normalizeH="0" baseline="0" noProof="0" dirty="0">
                <a:ln>
                  <a:noFill/>
                </a:ln>
                <a:solidFill>
                  <a:srgbClr val="333399"/>
                </a:solidFill>
                <a:effectLst/>
                <a:uLnTx/>
                <a:uFillTx/>
                <a:latin typeface="Arial"/>
                <a:cs typeface="Times New Roman"/>
              </a:rPr>
              <a:t>)</a:t>
            </a:r>
          </a:p>
          <a:p>
            <a:pPr marL="457200" marR="0" lvl="0" indent="-457200" algn="just" defTabSz="914400" eaLnBrk="1" fontAlgn="auto" latinLnBrk="0" hangingPunct="1">
              <a:lnSpc>
                <a:spcPct val="100000"/>
              </a:lnSpc>
              <a:spcBef>
                <a:spcPts val="0"/>
              </a:spcBef>
              <a:spcAft>
                <a:spcPts val="0"/>
              </a:spcAft>
              <a:buClrTx/>
              <a:buSzTx/>
              <a:buFontTx/>
              <a:buChar char="•"/>
              <a:tabLst/>
              <a:defRPr/>
            </a:pPr>
            <a:r>
              <a:rPr kumimoji="0" lang="en-US" sz="2400" b="0" i="0" u="none" strike="noStrike" kern="0" cap="none" spc="0" normalizeH="0" baseline="0" noProof="0" dirty="0" err="1">
                <a:ln>
                  <a:noFill/>
                </a:ln>
                <a:solidFill>
                  <a:srgbClr val="333399"/>
                </a:solidFill>
                <a:effectLst/>
                <a:uLnTx/>
                <a:uFillTx/>
                <a:latin typeface="Arial"/>
                <a:cs typeface="Times New Roman"/>
              </a:rPr>
              <a:t>D.Diderot</a:t>
            </a:r>
            <a:r>
              <a:rPr kumimoji="0" lang="en-US" sz="2400" b="0" i="0" u="none" strike="noStrike" kern="0" cap="none" spc="0" normalizeH="0" baseline="0" noProof="0" dirty="0">
                <a:ln>
                  <a:noFill/>
                </a:ln>
                <a:solidFill>
                  <a:srgbClr val="333399"/>
                </a:solidFill>
                <a:effectLst/>
                <a:uLnTx/>
                <a:uFillTx/>
                <a:latin typeface="Arial"/>
                <a:cs typeface="Times New Roman"/>
              </a:rPr>
              <a:t>, </a:t>
            </a:r>
            <a:r>
              <a:rPr kumimoji="0" lang="en-US" sz="2400" b="0" i="0" u="none" strike="noStrike" kern="0" cap="none" spc="0" normalizeH="0" baseline="0" noProof="0" dirty="0" err="1">
                <a:ln>
                  <a:noFill/>
                </a:ln>
                <a:solidFill>
                  <a:srgbClr val="333399"/>
                </a:solidFill>
                <a:effectLst/>
                <a:uLnTx/>
                <a:uFillTx/>
                <a:latin typeface="Arial"/>
                <a:cs typeface="Times New Roman"/>
              </a:rPr>
              <a:t>C.Helvetius</a:t>
            </a:r>
            <a:r>
              <a:rPr kumimoji="0" lang="en-US" sz="2400" b="0" i="0" u="none" strike="noStrike" kern="0" cap="none" spc="0" normalizeH="0" baseline="0" noProof="0" dirty="0">
                <a:ln>
                  <a:noFill/>
                </a:ln>
                <a:solidFill>
                  <a:srgbClr val="333399"/>
                </a:solidFill>
                <a:effectLst/>
                <a:uLnTx/>
                <a:uFillTx/>
                <a:latin typeface="Arial"/>
                <a:cs typeface="Times New Roman"/>
              </a:rPr>
              <a:t> (</a:t>
            </a:r>
            <a:r>
              <a:rPr kumimoji="0" lang="en-US" sz="2400" b="0" i="0" u="none" strike="noStrike" kern="0" cap="none" spc="0" normalizeH="0" baseline="0" noProof="0" dirty="0" err="1">
                <a:ln>
                  <a:noFill/>
                </a:ln>
                <a:solidFill>
                  <a:srgbClr val="333399"/>
                </a:solidFill>
                <a:effectLst/>
                <a:uLnTx/>
                <a:uFillTx/>
                <a:latin typeface="Arial"/>
                <a:cs typeface="Times New Roman"/>
              </a:rPr>
              <a:t>Pháp</a:t>
            </a:r>
            <a:r>
              <a:rPr kumimoji="0" lang="en-US" sz="2400" b="0" i="0" u="none" strike="noStrike" kern="0" cap="none" spc="0" normalizeH="0" baseline="0" noProof="0" dirty="0">
                <a:ln>
                  <a:noFill/>
                </a:ln>
                <a:solidFill>
                  <a:srgbClr val="333399"/>
                </a:solidFill>
                <a:effectLst/>
                <a:uLnTx/>
                <a:uFillTx/>
                <a:latin typeface="Arial"/>
                <a:cs typeface="Times New Roman"/>
              </a:rPr>
              <a:t>)</a:t>
            </a:r>
          </a:p>
          <a:p>
            <a:pPr marL="457200" marR="0" lvl="0" indent="-457200" algn="just" defTabSz="914400" eaLnBrk="1" fontAlgn="auto" latinLnBrk="0" hangingPunct="1">
              <a:lnSpc>
                <a:spcPct val="100000"/>
              </a:lnSpc>
              <a:spcBef>
                <a:spcPts val="0"/>
              </a:spcBef>
              <a:spcAft>
                <a:spcPts val="0"/>
              </a:spcAft>
              <a:buClrTx/>
              <a:buSzTx/>
              <a:buFontTx/>
              <a:buChar char="•"/>
              <a:tabLst/>
              <a:defRPr/>
            </a:pPr>
            <a:r>
              <a:rPr kumimoji="0" lang="en-US" sz="2400" b="0" i="0" u="none" strike="noStrike" kern="0" cap="none" spc="0" normalizeH="0" baseline="0" noProof="0" dirty="0" err="1">
                <a:ln>
                  <a:noFill/>
                </a:ln>
                <a:solidFill>
                  <a:srgbClr val="333399"/>
                </a:solidFill>
                <a:effectLst/>
                <a:uLnTx/>
                <a:uFillTx/>
                <a:latin typeface="Arial"/>
                <a:cs typeface="Times New Roman"/>
              </a:rPr>
              <a:t>B.Spinoza</a:t>
            </a:r>
            <a:r>
              <a:rPr kumimoji="0" lang="en-US" sz="2400" b="0" i="0" u="none" strike="noStrike" kern="0" cap="none" spc="0" normalizeH="0" baseline="0" noProof="0" dirty="0">
                <a:ln>
                  <a:noFill/>
                </a:ln>
                <a:solidFill>
                  <a:srgbClr val="333399"/>
                </a:solidFill>
                <a:effectLst/>
                <a:uLnTx/>
                <a:uFillTx/>
                <a:latin typeface="Arial"/>
                <a:cs typeface="Times New Roman"/>
              </a:rPr>
              <a:t> (</a:t>
            </a:r>
            <a:r>
              <a:rPr kumimoji="0" lang="en-US" sz="2400" b="0" i="0" u="none" strike="noStrike" kern="0" cap="none" spc="0" normalizeH="0" baseline="0" noProof="0" dirty="0" err="1">
                <a:ln>
                  <a:noFill/>
                </a:ln>
                <a:solidFill>
                  <a:srgbClr val="333399"/>
                </a:solidFill>
                <a:effectLst/>
                <a:uLnTx/>
                <a:uFillTx/>
                <a:latin typeface="Arial"/>
                <a:cs typeface="Times New Roman"/>
              </a:rPr>
              <a:t>Hà</a:t>
            </a:r>
            <a:r>
              <a:rPr kumimoji="0" lang="en-US" sz="2400" b="0" i="0" u="none" strike="noStrike" kern="0" cap="none" spc="0" normalizeH="0" baseline="0" noProof="0" dirty="0">
                <a:ln>
                  <a:noFill/>
                </a:ln>
                <a:solidFill>
                  <a:srgbClr val="333399"/>
                </a:solidFill>
                <a:effectLst/>
                <a:uLnTx/>
                <a:uFillTx/>
                <a:latin typeface="Arial"/>
                <a:cs typeface="Times New Roman"/>
              </a:rPr>
              <a:t> </a:t>
            </a:r>
            <a:r>
              <a:rPr kumimoji="0" lang="en-US" sz="2400" b="0" i="0" u="none" strike="noStrike" kern="0" cap="none" spc="0" normalizeH="0" baseline="0" noProof="0" dirty="0" err="1">
                <a:ln>
                  <a:noFill/>
                </a:ln>
                <a:solidFill>
                  <a:srgbClr val="333399"/>
                </a:solidFill>
                <a:effectLst/>
                <a:uLnTx/>
                <a:uFillTx/>
                <a:latin typeface="Arial"/>
                <a:cs typeface="Times New Roman"/>
              </a:rPr>
              <a:t>Lan</a:t>
            </a:r>
            <a:r>
              <a:rPr kumimoji="0" lang="en-US" sz="2400" b="0" i="0" u="none" strike="noStrike" kern="0" cap="none" spc="0" normalizeH="0" baseline="0" noProof="0" dirty="0">
                <a:ln>
                  <a:noFill/>
                </a:ln>
                <a:solidFill>
                  <a:srgbClr val="333399"/>
                </a:solidFill>
                <a:effectLst/>
                <a:uLnTx/>
                <a:uFillTx/>
                <a:latin typeface="Arial"/>
                <a:cs typeface="Times New Roman"/>
              </a:rPr>
              <a:t>)</a:t>
            </a:r>
          </a:p>
          <a:p>
            <a:pPr marL="457200" marR="0" lvl="0" indent="-457200" algn="just" defTabSz="914400" eaLnBrk="1" fontAlgn="auto" latinLnBrk="0" hangingPunct="1">
              <a:lnSpc>
                <a:spcPct val="100000"/>
              </a:lnSpc>
              <a:spcBef>
                <a:spcPts val="0"/>
              </a:spcBef>
              <a:spcAft>
                <a:spcPts val="0"/>
              </a:spcAft>
              <a:buClrTx/>
              <a:buSzTx/>
              <a:buFontTx/>
              <a:buChar char="•"/>
              <a:tabLst/>
              <a:defRPr/>
            </a:pPr>
            <a:r>
              <a:rPr kumimoji="0" lang="en-US" sz="2400" b="0" i="0" u="none" strike="noStrike" kern="0" cap="none" spc="0" normalizeH="0" baseline="0" noProof="0" dirty="0" err="1">
                <a:ln>
                  <a:noFill/>
                </a:ln>
                <a:solidFill>
                  <a:srgbClr val="333399"/>
                </a:solidFill>
                <a:effectLst/>
                <a:uLnTx/>
                <a:uFillTx/>
                <a:latin typeface="Arial"/>
                <a:cs typeface="Times New Roman"/>
              </a:rPr>
              <a:t>Cantơ</a:t>
            </a:r>
            <a:r>
              <a:rPr kumimoji="0" lang="en-US" sz="2400" b="0" i="0" u="none" strike="noStrike" kern="0" cap="none" spc="0" normalizeH="0" baseline="0" noProof="0" dirty="0">
                <a:ln>
                  <a:noFill/>
                </a:ln>
                <a:solidFill>
                  <a:srgbClr val="333399"/>
                </a:solidFill>
                <a:effectLst/>
                <a:uLnTx/>
                <a:uFillTx/>
                <a:latin typeface="Arial"/>
                <a:cs typeface="Times New Roman"/>
              </a:rPr>
              <a:t> </a:t>
            </a:r>
            <a:r>
              <a:rPr kumimoji="0" lang="en-US" sz="2400" b="0" i="0" u="none" strike="noStrike" kern="0" cap="none" spc="0" normalizeH="0" baseline="0" noProof="0" dirty="0" err="1">
                <a:ln>
                  <a:noFill/>
                </a:ln>
                <a:solidFill>
                  <a:srgbClr val="333399"/>
                </a:solidFill>
                <a:effectLst/>
                <a:uLnTx/>
                <a:uFillTx/>
                <a:latin typeface="Arial"/>
                <a:cs typeface="Times New Roman"/>
              </a:rPr>
              <a:t>và</a:t>
            </a:r>
            <a:r>
              <a:rPr kumimoji="0" lang="en-US" sz="2400" b="0" i="0" u="none" strike="noStrike" kern="0" cap="none" spc="0" normalizeH="0" baseline="0" noProof="0" dirty="0">
                <a:ln>
                  <a:noFill/>
                </a:ln>
                <a:solidFill>
                  <a:srgbClr val="333399"/>
                </a:solidFill>
                <a:effectLst/>
                <a:uLnTx/>
                <a:uFillTx/>
                <a:latin typeface="Arial"/>
                <a:cs typeface="Times New Roman"/>
              </a:rPr>
              <a:t> </a:t>
            </a:r>
            <a:r>
              <a:rPr kumimoji="0" lang="en-US" sz="2400" b="0" i="0" u="none" strike="noStrike" kern="0" cap="none" spc="0" normalizeH="0" baseline="0" noProof="0" dirty="0" err="1">
                <a:ln>
                  <a:noFill/>
                </a:ln>
                <a:solidFill>
                  <a:srgbClr val="333399"/>
                </a:solidFill>
                <a:effectLst/>
                <a:uLnTx/>
                <a:uFillTx/>
                <a:latin typeface="Arial"/>
                <a:cs typeface="Times New Roman"/>
              </a:rPr>
              <a:t>Hêghen</a:t>
            </a:r>
            <a:r>
              <a:rPr kumimoji="0" lang="en-US" sz="2400" b="0" i="0" u="none" strike="noStrike" kern="0" cap="none" spc="0" normalizeH="0" baseline="0" noProof="0" dirty="0">
                <a:ln>
                  <a:noFill/>
                </a:ln>
                <a:solidFill>
                  <a:srgbClr val="333399"/>
                </a:solidFill>
                <a:effectLst/>
                <a:uLnTx/>
                <a:uFillTx/>
                <a:latin typeface="Arial"/>
                <a:cs typeface="Times New Roman"/>
              </a:rPr>
              <a:t> (</a:t>
            </a:r>
            <a:r>
              <a:rPr kumimoji="0" lang="en-US" sz="2400" b="0" i="0" u="none" strike="noStrike" kern="0" cap="none" spc="0" normalizeH="0" baseline="0" noProof="0" dirty="0" err="1">
                <a:ln>
                  <a:noFill/>
                </a:ln>
                <a:solidFill>
                  <a:srgbClr val="333399"/>
                </a:solidFill>
                <a:effectLst/>
                <a:uLnTx/>
                <a:uFillTx/>
                <a:latin typeface="Arial"/>
                <a:cs typeface="Times New Roman"/>
              </a:rPr>
              <a:t>Đức</a:t>
            </a:r>
            <a:r>
              <a:rPr kumimoji="0" lang="en-US" sz="2400" b="0" i="0" u="none" strike="noStrike" kern="0" cap="none" spc="0" normalizeH="0" baseline="0" noProof="0" dirty="0">
                <a:ln>
                  <a:noFill/>
                </a:ln>
                <a:solidFill>
                  <a:srgbClr val="333399"/>
                </a:solidFill>
                <a:effectLst/>
                <a:uLnTx/>
                <a:uFillTx/>
                <a:latin typeface="Arial"/>
                <a:cs typeface="Times New Roman"/>
              </a:rPr>
              <a:t>)</a:t>
            </a:r>
          </a:p>
          <a:p>
            <a:pPr marL="0" marR="0" lvl="0" indent="0" algn="just" defTabSz="91440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srgbClr val="44546A"/>
              </a:solidFill>
              <a:effectLst/>
              <a:uLnTx/>
              <a:uFillTx/>
              <a:latin typeface="Times New Roman"/>
              <a:cs typeface="Times New Roman"/>
            </a:endParaRPr>
          </a:p>
        </p:txBody>
      </p:sp>
      <p:pic>
        <p:nvPicPr>
          <p:cNvPr id="7" name="Picture 6"/>
          <p:cNvPicPr>
            <a:picLocks noChangeAspect="1"/>
          </p:cNvPicPr>
          <p:nvPr/>
        </p:nvPicPr>
        <p:blipFill>
          <a:blip r:embed="rId3"/>
          <a:stretch>
            <a:fillRect/>
          </a:stretch>
        </p:blipFill>
        <p:spPr>
          <a:xfrm>
            <a:off x="7543800" y="2014336"/>
            <a:ext cx="4175974" cy="2063475"/>
          </a:xfrm>
          <a:prstGeom prst="rect">
            <a:avLst/>
          </a:prstGeom>
        </p:spPr>
      </p:pic>
      <p:pic>
        <p:nvPicPr>
          <p:cNvPr id="8" name="Picture 7"/>
          <p:cNvPicPr>
            <a:picLocks noChangeAspect="1"/>
          </p:cNvPicPr>
          <p:nvPr/>
        </p:nvPicPr>
        <p:blipFill>
          <a:blip r:embed="rId4"/>
          <a:stretch>
            <a:fillRect/>
          </a:stretch>
        </p:blipFill>
        <p:spPr>
          <a:xfrm>
            <a:off x="7543800" y="4237559"/>
            <a:ext cx="4175974" cy="2463800"/>
          </a:xfrm>
          <a:prstGeom prst="rect">
            <a:avLst/>
          </a:prstGeom>
        </p:spPr>
      </p:pic>
      <p:sp>
        <p:nvSpPr>
          <p:cNvPr id="2" name="Rectangle 1"/>
          <p:cNvSpPr/>
          <p:nvPr/>
        </p:nvSpPr>
        <p:spPr>
          <a:xfrm>
            <a:off x="431800" y="1598837"/>
            <a:ext cx="6807200" cy="830997"/>
          </a:xfrm>
          <a:prstGeom prst="rect">
            <a:avLst/>
          </a:prstGeom>
        </p:spPr>
        <p:txBody>
          <a:bodyPr wrap="square">
            <a:spAutoFit/>
          </a:bodyPr>
          <a:lstStyle/>
          <a:p>
            <a:pPr marL="342900" lvl="0" indent="-342900" algn="ctr" defTabSz="914400">
              <a:buFont typeface="Wingdings" panose="05000000000000000000" pitchFamily="2" charset="2"/>
              <a:buChar char="§"/>
              <a:defRPr/>
            </a:pPr>
            <a:r>
              <a:rPr lang="en-US" sz="2400" b="1" kern="0" dirty="0" err="1">
                <a:solidFill>
                  <a:srgbClr val="660066"/>
                </a:solidFill>
                <a:cs typeface="Times New Roman"/>
              </a:rPr>
              <a:t>Thời</a:t>
            </a:r>
            <a:r>
              <a:rPr lang="en-US" sz="2400" b="1" kern="0" dirty="0">
                <a:solidFill>
                  <a:srgbClr val="660066"/>
                </a:solidFill>
                <a:cs typeface="Times New Roman"/>
              </a:rPr>
              <a:t> </a:t>
            </a:r>
            <a:r>
              <a:rPr lang="en-US" sz="2400" b="1" kern="0" dirty="0" err="1">
                <a:solidFill>
                  <a:srgbClr val="660066"/>
                </a:solidFill>
                <a:cs typeface="Times New Roman"/>
              </a:rPr>
              <a:t>kỳ</a:t>
            </a:r>
            <a:r>
              <a:rPr lang="en-US" sz="2400" b="1" kern="0" dirty="0">
                <a:solidFill>
                  <a:srgbClr val="660066"/>
                </a:solidFill>
                <a:cs typeface="Times New Roman"/>
              </a:rPr>
              <a:t> </a:t>
            </a:r>
            <a:r>
              <a:rPr lang="en-US" sz="2400" b="1" kern="0" dirty="0" err="1">
                <a:solidFill>
                  <a:srgbClr val="660066"/>
                </a:solidFill>
                <a:cs typeface="Times New Roman"/>
              </a:rPr>
              <a:t>thế</a:t>
            </a:r>
            <a:r>
              <a:rPr lang="en-US" sz="2400" b="1" kern="0" dirty="0">
                <a:solidFill>
                  <a:srgbClr val="660066"/>
                </a:solidFill>
                <a:cs typeface="Times New Roman"/>
              </a:rPr>
              <a:t> </a:t>
            </a:r>
            <a:r>
              <a:rPr lang="en-US" sz="2400" b="1" kern="0" dirty="0" err="1">
                <a:solidFill>
                  <a:srgbClr val="660066"/>
                </a:solidFill>
                <a:cs typeface="Times New Roman"/>
              </a:rPr>
              <a:t>kỷ</a:t>
            </a:r>
            <a:r>
              <a:rPr lang="en-US" sz="2400" b="1" kern="0" dirty="0">
                <a:solidFill>
                  <a:srgbClr val="660066"/>
                </a:solidFill>
                <a:cs typeface="Times New Roman"/>
              </a:rPr>
              <a:t> XV - XVIII – </a:t>
            </a:r>
            <a:r>
              <a:rPr lang="en-US" sz="2400" b="1" kern="0" dirty="0" err="1">
                <a:solidFill>
                  <a:srgbClr val="660066"/>
                </a:solidFill>
                <a:cs typeface="Times New Roman"/>
              </a:rPr>
              <a:t>Triết</a:t>
            </a:r>
            <a:r>
              <a:rPr lang="en-US" sz="2400" b="1" kern="0" dirty="0">
                <a:solidFill>
                  <a:srgbClr val="660066"/>
                </a:solidFill>
                <a:cs typeface="Times New Roman"/>
              </a:rPr>
              <a:t> </a:t>
            </a:r>
            <a:r>
              <a:rPr lang="en-US" sz="2400" b="1" kern="0" dirty="0" err="1">
                <a:solidFill>
                  <a:srgbClr val="660066"/>
                </a:solidFill>
                <a:cs typeface="Times New Roman"/>
              </a:rPr>
              <a:t>học</a:t>
            </a:r>
            <a:r>
              <a:rPr lang="en-US" sz="2400" b="1" kern="0" dirty="0">
                <a:solidFill>
                  <a:srgbClr val="660066"/>
                </a:solidFill>
                <a:cs typeface="Times New Roman"/>
              </a:rPr>
              <a:t> </a:t>
            </a:r>
          </a:p>
          <a:p>
            <a:pPr lvl="0" algn="ctr" defTabSz="914400">
              <a:defRPr/>
            </a:pPr>
            <a:r>
              <a:rPr lang="en-US" sz="2400" b="1" kern="0" dirty="0" err="1">
                <a:solidFill>
                  <a:srgbClr val="660066"/>
                </a:solidFill>
                <a:cs typeface="Times New Roman"/>
              </a:rPr>
              <a:t>Phục</a:t>
            </a:r>
            <a:r>
              <a:rPr lang="en-US" sz="2400" b="1" kern="0" dirty="0">
                <a:solidFill>
                  <a:srgbClr val="660066"/>
                </a:solidFill>
                <a:cs typeface="Times New Roman"/>
              </a:rPr>
              <a:t> </a:t>
            </a:r>
            <a:r>
              <a:rPr lang="en-US" sz="2400" b="1" kern="0" dirty="0" err="1">
                <a:solidFill>
                  <a:srgbClr val="660066"/>
                </a:solidFill>
                <a:cs typeface="Times New Roman"/>
              </a:rPr>
              <a:t>hưng</a:t>
            </a:r>
            <a:r>
              <a:rPr lang="en-US" sz="2400" b="1" kern="0" dirty="0">
                <a:solidFill>
                  <a:srgbClr val="660066"/>
                </a:solidFill>
                <a:cs typeface="Times New Roman"/>
              </a:rPr>
              <a:t>, </a:t>
            </a:r>
            <a:r>
              <a:rPr lang="en-US" sz="2400" b="1" kern="0" dirty="0" err="1">
                <a:solidFill>
                  <a:srgbClr val="660066"/>
                </a:solidFill>
                <a:cs typeface="Times New Roman"/>
              </a:rPr>
              <a:t>Cận</a:t>
            </a:r>
            <a:r>
              <a:rPr lang="en-US" sz="2400" b="1" kern="0" dirty="0">
                <a:solidFill>
                  <a:srgbClr val="660066"/>
                </a:solidFill>
                <a:cs typeface="Times New Roman"/>
              </a:rPr>
              <a:t> </a:t>
            </a:r>
            <a:r>
              <a:rPr lang="en-US" sz="2400" b="1" kern="0" dirty="0" err="1">
                <a:solidFill>
                  <a:srgbClr val="660066"/>
                </a:solidFill>
                <a:cs typeface="Times New Roman"/>
              </a:rPr>
              <a:t>đại</a:t>
            </a:r>
            <a:r>
              <a:rPr lang="en-US" sz="2400" b="1" kern="0" dirty="0">
                <a:solidFill>
                  <a:srgbClr val="660066"/>
                </a:solidFill>
                <a:cs typeface="Times New Roman"/>
              </a:rPr>
              <a:t>:</a:t>
            </a:r>
          </a:p>
        </p:txBody>
      </p:sp>
      <p:sp>
        <p:nvSpPr>
          <p:cNvPr id="10" name="Rectangle 1"/>
          <p:cNvSpPr>
            <a:spLocks noChangeArrowheads="1"/>
          </p:cNvSpPr>
          <p:nvPr/>
        </p:nvSpPr>
        <p:spPr bwMode="auto">
          <a:xfrm>
            <a:off x="1849231" y="1137172"/>
            <a:ext cx="835292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2400" b="1" dirty="0">
                <a:solidFill>
                  <a:srgbClr val="FF0066"/>
                </a:solidFill>
                <a:cs typeface="Times New Roman" charset="0"/>
              </a:rPr>
              <a:t>c. </a:t>
            </a:r>
            <a:r>
              <a:rPr lang="en-US" sz="2400" b="1" dirty="0" err="1">
                <a:solidFill>
                  <a:srgbClr val="FF0066"/>
                </a:solidFill>
                <a:cs typeface="Times New Roman" charset="0"/>
              </a:rPr>
              <a:t>Đối</a:t>
            </a:r>
            <a:r>
              <a:rPr lang="en-US" sz="2400" b="1" dirty="0">
                <a:solidFill>
                  <a:srgbClr val="FF0066"/>
                </a:solidFill>
                <a:cs typeface="Times New Roman" charset="0"/>
              </a:rPr>
              <a:t> </a:t>
            </a:r>
            <a:r>
              <a:rPr lang="en-US" sz="2400" b="1" dirty="0" err="1">
                <a:solidFill>
                  <a:srgbClr val="FF0066"/>
                </a:solidFill>
                <a:cs typeface="Times New Roman" charset="0"/>
              </a:rPr>
              <a:t>tượng</a:t>
            </a:r>
            <a:r>
              <a:rPr lang="en-US" sz="2400" b="1" dirty="0">
                <a:solidFill>
                  <a:srgbClr val="FF0066"/>
                </a:solidFill>
                <a:cs typeface="Times New Roman" charset="0"/>
              </a:rPr>
              <a:t> của </a:t>
            </a:r>
            <a:r>
              <a:rPr lang="en-US" sz="2400" b="1" dirty="0" err="1">
                <a:solidFill>
                  <a:srgbClr val="FF0066"/>
                </a:solidFill>
                <a:cs typeface="Times New Roman" charset="0"/>
              </a:rPr>
              <a:t>triết</a:t>
            </a:r>
            <a:r>
              <a:rPr lang="en-US" sz="2400" b="1" dirty="0">
                <a:solidFill>
                  <a:srgbClr val="FF0066"/>
                </a:solidFill>
                <a:cs typeface="Times New Roman" charset="0"/>
              </a:rPr>
              <a:t> học </a:t>
            </a:r>
            <a:r>
              <a:rPr lang="en-US" sz="2400" b="1" dirty="0" err="1">
                <a:solidFill>
                  <a:srgbClr val="FF0066"/>
                </a:solidFill>
                <a:cs typeface="Times New Roman" charset="0"/>
              </a:rPr>
              <a:t>trong</a:t>
            </a:r>
            <a:r>
              <a:rPr lang="en-US" sz="2400" b="1" dirty="0">
                <a:solidFill>
                  <a:srgbClr val="FF0066"/>
                </a:solidFill>
                <a:cs typeface="Times New Roman" charset="0"/>
              </a:rPr>
              <a:t> </a:t>
            </a:r>
            <a:r>
              <a:rPr lang="en-US" sz="2400" b="1" dirty="0" err="1">
                <a:solidFill>
                  <a:srgbClr val="FF0066"/>
                </a:solidFill>
                <a:cs typeface="Times New Roman" charset="0"/>
              </a:rPr>
              <a:t>lịch</a:t>
            </a:r>
            <a:r>
              <a:rPr lang="en-US" sz="2400" b="1" dirty="0">
                <a:solidFill>
                  <a:srgbClr val="FF0066"/>
                </a:solidFill>
                <a:cs typeface="Times New Roman" charset="0"/>
              </a:rPr>
              <a:t> </a:t>
            </a:r>
            <a:r>
              <a:rPr lang="en-US" sz="2400" b="1" dirty="0" err="1">
                <a:solidFill>
                  <a:srgbClr val="FF0066"/>
                </a:solidFill>
                <a:cs typeface="Times New Roman" charset="0"/>
              </a:rPr>
              <a:t>sử</a:t>
            </a:r>
            <a:endParaRPr lang="en-US" sz="2400" b="1" dirty="0">
              <a:solidFill>
                <a:srgbClr val="FF0066"/>
              </a:solidFill>
              <a:cs typeface="Times New Roman" charset="0"/>
            </a:endParaRPr>
          </a:p>
        </p:txBody>
      </p:sp>
      <p:sp>
        <p:nvSpPr>
          <p:cNvPr id="11" name="Minus 10"/>
          <p:cNvSpPr/>
          <p:nvPr/>
        </p:nvSpPr>
        <p:spPr>
          <a:xfrm>
            <a:off x="5018315" y="1520329"/>
            <a:ext cx="2247900" cy="78508"/>
          </a:xfrm>
          <a:prstGeom prst="mathMinus">
            <a:avLst/>
          </a:prstGeom>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9"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496887069"/>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6322" name="Picture 2" descr="Corporation Green Template - Free PPT Backgrounds and Templates">
            <a:extLst>
              <a:ext uri="{FF2B5EF4-FFF2-40B4-BE49-F238E27FC236}">
                <a16:creationId xmlns:a16="http://schemas.microsoft.com/office/drawing/2014/main" id="{C659689A-41BE-414C-B061-7F1C87F4112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Freeform 2"/>
          <p:cNvSpPr/>
          <p:nvPr/>
        </p:nvSpPr>
        <p:spPr>
          <a:xfrm>
            <a:off x="695225" y="2348880"/>
            <a:ext cx="4608512" cy="2160240"/>
          </a:xfrm>
          <a:custGeom>
            <a:avLst/>
            <a:gdLst>
              <a:gd name="connsiteX0" fmla="*/ 0 w 2104429"/>
              <a:gd name="connsiteY0" fmla="*/ 105221 h 1052214"/>
              <a:gd name="connsiteX1" fmla="*/ 105221 w 2104429"/>
              <a:gd name="connsiteY1" fmla="*/ 0 h 1052214"/>
              <a:gd name="connsiteX2" fmla="*/ 1999208 w 2104429"/>
              <a:gd name="connsiteY2" fmla="*/ 0 h 1052214"/>
              <a:gd name="connsiteX3" fmla="*/ 2104429 w 2104429"/>
              <a:gd name="connsiteY3" fmla="*/ 105221 h 1052214"/>
              <a:gd name="connsiteX4" fmla="*/ 2104429 w 2104429"/>
              <a:gd name="connsiteY4" fmla="*/ 946993 h 1052214"/>
              <a:gd name="connsiteX5" fmla="*/ 1999208 w 2104429"/>
              <a:gd name="connsiteY5" fmla="*/ 1052214 h 1052214"/>
              <a:gd name="connsiteX6" fmla="*/ 105221 w 2104429"/>
              <a:gd name="connsiteY6" fmla="*/ 1052214 h 1052214"/>
              <a:gd name="connsiteX7" fmla="*/ 0 w 2104429"/>
              <a:gd name="connsiteY7" fmla="*/ 946993 h 1052214"/>
              <a:gd name="connsiteX8" fmla="*/ 0 w 2104429"/>
              <a:gd name="connsiteY8" fmla="*/ 105221 h 1052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04429" h="1052214">
                <a:moveTo>
                  <a:pt x="0" y="105221"/>
                </a:moveTo>
                <a:cubicBezTo>
                  <a:pt x="0" y="47109"/>
                  <a:pt x="47109" y="0"/>
                  <a:pt x="105221" y="0"/>
                </a:cubicBezTo>
                <a:lnTo>
                  <a:pt x="1999208" y="0"/>
                </a:lnTo>
                <a:cubicBezTo>
                  <a:pt x="2057320" y="0"/>
                  <a:pt x="2104429" y="47109"/>
                  <a:pt x="2104429" y="105221"/>
                </a:cubicBezTo>
                <a:lnTo>
                  <a:pt x="2104429" y="946993"/>
                </a:lnTo>
                <a:cubicBezTo>
                  <a:pt x="2104429" y="1005105"/>
                  <a:pt x="2057320" y="1052214"/>
                  <a:pt x="1999208" y="1052214"/>
                </a:cubicBezTo>
                <a:lnTo>
                  <a:pt x="105221" y="1052214"/>
                </a:lnTo>
                <a:cubicBezTo>
                  <a:pt x="47109" y="1052214"/>
                  <a:pt x="0" y="1005105"/>
                  <a:pt x="0" y="946993"/>
                </a:cubicBezTo>
                <a:lnTo>
                  <a:pt x="0" y="105221"/>
                </a:lnTo>
                <a:close/>
              </a:path>
            </a:pathLst>
          </a:custGeom>
          <a:solidFill>
            <a:srgbClr val="0033CC"/>
          </a:solidFill>
          <a:ln>
            <a:solidFill>
              <a:schemeClr val="accent6"/>
            </a:solidFill>
          </a:ln>
        </p:spPr>
        <p:style>
          <a:lnRef idx="3">
            <a:schemeClr val="lt1"/>
          </a:lnRef>
          <a:fillRef idx="1">
            <a:schemeClr val="accent2"/>
          </a:fillRef>
          <a:effectRef idx="1">
            <a:schemeClr val="accent2"/>
          </a:effectRef>
          <a:fontRef idx="minor">
            <a:schemeClr val="lt1"/>
          </a:fontRef>
        </p:style>
        <p:txBody>
          <a:bodyPr lIns="202268" tIns="202268" rIns="202268" bIns="202268" spcCol="1270" anchor="ctr"/>
          <a:lstStyle/>
          <a:p>
            <a:pPr marL="457200" indent="-457200" algn="just" defTabSz="2000250">
              <a:lnSpc>
                <a:spcPct val="90000"/>
              </a:lnSpc>
              <a:spcAft>
                <a:spcPct val="35000"/>
              </a:spcAft>
              <a:buFont typeface="Wingdings" panose="05000000000000000000" pitchFamily="2" charset="2"/>
              <a:buChar char="ü"/>
              <a:defRPr/>
            </a:pPr>
            <a:r>
              <a:rPr lang="en-US" sz="2400" dirty="0" err="1">
                <a:solidFill>
                  <a:schemeClr val="bg1"/>
                </a:solidFill>
                <a:cs typeface="Times New Roman"/>
              </a:rPr>
              <a:t>Giải</a:t>
            </a:r>
            <a:r>
              <a:rPr lang="en-US" sz="2400" dirty="0">
                <a:solidFill>
                  <a:schemeClr val="bg1"/>
                </a:solidFill>
                <a:cs typeface="Times New Roman"/>
              </a:rPr>
              <a:t> </a:t>
            </a:r>
            <a:r>
              <a:rPr lang="en-US" sz="2400" dirty="0" err="1">
                <a:solidFill>
                  <a:schemeClr val="bg1"/>
                </a:solidFill>
                <a:cs typeface="Times New Roman"/>
              </a:rPr>
              <a:t>quyết</a:t>
            </a:r>
            <a:r>
              <a:rPr lang="en-US" sz="2400" dirty="0">
                <a:solidFill>
                  <a:schemeClr val="bg1"/>
                </a:solidFill>
                <a:cs typeface="Times New Roman"/>
              </a:rPr>
              <a:t> </a:t>
            </a:r>
            <a:r>
              <a:rPr lang="en-US" sz="2400" dirty="0" err="1">
                <a:solidFill>
                  <a:schemeClr val="bg1"/>
                </a:solidFill>
                <a:cs typeface="Times New Roman"/>
              </a:rPr>
              <a:t>mối</a:t>
            </a:r>
            <a:r>
              <a:rPr lang="en-US" sz="2400" dirty="0">
                <a:solidFill>
                  <a:schemeClr val="bg1"/>
                </a:solidFill>
                <a:cs typeface="Times New Roman"/>
              </a:rPr>
              <a:t> </a:t>
            </a:r>
            <a:r>
              <a:rPr lang="en-US" sz="2400" dirty="0" err="1">
                <a:solidFill>
                  <a:schemeClr val="bg1"/>
                </a:solidFill>
                <a:cs typeface="Times New Roman"/>
              </a:rPr>
              <a:t>quan</a:t>
            </a:r>
            <a:r>
              <a:rPr lang="en-US" sz="2400" dirty="0">
                <a:solidFill>
                  <a:schemeClr val="bg1"/>
                </a:solidFill>
                <a:cs typeface="Times New Roman"/>
              </a:rPr>
              <a:t> </a:t>
            </a:r>
            <a:r>
              <a:rPr lang="en-US" sz="2400" dirty="0" err="1">
                <a:solidFill>
                  <a:schemeClr val="bg1"/>
                </a:solidFill>
                <a:cs typeface="Times New Roman"/>
              </a:rPr>
              <a:t>hệ</a:t>
            </a:r>
            <a:r>
              <a:rPr lang="en-US" sz="2400" dirty="0">
                <a:solidFill>
                  <a:schemeClr val="bg1"/>
                </a:solidFill>
                <a:cs typeface="Times New Roman"/>
              </a:rPr>
              <a:t> </a:t>
            </a:r>
            <a:r>
              <a:rPr lang="en-US" sz="2400" dirty="0" err="1">
                <a:solidFill>
                  <a:schemeClr val="bg1"/>
                </a:solidFill>
                <a:cs typeface="Times New Roman"/>
              </a:rPr>
              <a:t>giữa</a:t>
            </a:r>
            <a:r>
              <a:rPr lang="en-US" sz="2400" dirty="0">
                <a:solidFill>
                  <a:schemeClr val="bg1"/>
                </a:solidFill>
                <a:cs typeface="Times New Roman"/>
              </a:rPr>
              <a:t> </a:t>
            </a:r>
            <a:r>
              <a:rPr lang="en-US" sz="2400" dirty="0" err="1">
                <a:solidFill>
                  <a:schemeClr val="bg1"/>
                </a:solidFill>
                <a:cs typeface="Times New Roman"/>
              </a:rPr>
              <a:t>tồn</a:t>
            </a:r>
            <a:r>
              <a:rPr lang="en-US" sz="2400" dirty="0">
                <a:solidFill>
                  <a:schemeClr val="bg1"/>
                </a:solidFill>
                <a:cs typeface="Times New Roman"/>
              </a:rPr>
              <a:t> </a:t>
            </a:r>
            <a:r>
              <a:rPr lang="en-US" sz="2400" dirty="0" err="1">
                <a:solidFill>
                  <a:schemeClr val="bg1"/>
                </a:solidFill>
                <a:cs typeface="Times New Roman"/>
              </a:rPr>
              <a:t>tại</a:t>
            </a:r>
            <a:r>
              <a:rPr lang="en-US" sz="2400" dirty="0">
                <a:solidFill>
                  <a:schemeClr val="bg1"/>
                </a:solidFill>
                <a:cs typeface="Times New Roman"/>
              </a:rPr>
              <a:t> </a:t>
            </a:r>
            <a:r>
              <a:rPr lang="en-US" sz="2400" dirty="0" err="1">
                <a:solidFill>
                  <a:schemeClr val="bg1"/>
                </a:solidFill>
                <a:cs typeface="Times New Roman"/>
              </a:rPr>
              <a:t>và</a:t>
            </a:r>
            <a:r>
              <a:rPr lang="en-US" sz="2400" dirty="0">
                <a:solidFill>
                  <a:schemeClr val="bg1"/>
                </a:solidFill>
                <a:cs typeface="Times New Roman"/>
              </a:rPr>
              <a:t> </a:t>
            </a:r>
            <a:r>
              <a:rPr lang="en-US" sz="2400" dirty="0" err="1">
                <a:solidFill>
                  <a:schemeClr val="bg1"/>
                </a:solidFill>
                <a:cs typeface="Times New Roman"/>
              </a:rPr>
              <a:t>tư</a:t>
            </a:r>
            <a:r>
              <a:rPr lang="en-US" sz="2400" dirty="0">
                <a:solidFill>
                  <a:schemeClr val="bg1"/>
                </a:solidFill>
                <a:cs typeface="Times New Roman"/>
              </a:rPr>
              <a:t> </a:t>
            </a:r>
            <a:r>
              <a:rPr lang="en-US" sz="2400" dirty="0" err="1">
                <a:solidFill>
                  <a:schemeClr val="bg1"/>
                </a:solidFill>
                <a:cs typeface="Times New Roman"/>
              </a:rPr>
              <a:t>duy</a:t>
            </a:r>
            <a:r>
              <a:rPr lang="en-US" sz="2400" dirty="0">
                <a:solidFill>
                  <a:schemeClr val="bg1"/>
                </a:solidFill>
                <a:cs typeface="Times New Roman"/>
              </a:rPr>
              <a:t>, </a:t>
            </a:r>
            <a:r>
              <a:rPr lang="en-US" sz="2400" dirty="0" err="1">
                <a:solidFill>
                  <a:schemeClr val="bg1"/>
                </a:solidFill>
                <a:cs typeface="Times New Roman"/>
              </a:rPr>
              <a:t>giữa</a:t>
            </a:r>
            <a:r>
              <a:rPr lang="en-US" sz="2400" dirty="0">
                <a:solidFill>
                  <a:schemeClr val="bg1"/>
                </a:solidFill>
                <a:cs typeface="Times New Roman"/>
              </a:rPr>
              <a:t> </a:t>
            </a:r>
            <a:r>
              <a:rPr lang="en-US" sz="2400" dirty="0" err="1">
                <a:solidFill>
                  <a:schemeClr val="bg1"/>
                </a:solidFill>
                <a:cs typeface="Times New Roman"/>
              </a:rPr>
              <a:t>vật</a:t>
            </a:r>
            <a:r>
              <a:rPr lang="en-US" sz="2400" dirty="0">
                <a:solidFill>
                  <a:schemeClr val="bg1"/>
                </a:solidFill>
                <a:cs typeface="Times New Roman"/>
              </a:rPr>
              <a:t> </a:t>
            </a:r>
            <a:r>
              <a:rPr lang="en-US" sz="2400" dirty="0" err="1">
                <a:solidFill>
                  <a:schemeClr val="bg1"/>
                </a:solidFill>
                <a:cs typeface="Times New Roman"/>
              </a:rPr>
              <a:t>chất</a:t>
            </a:r>
            <a:r>
              <a:rPr lang="en-US" sz="2400" dirty="0">
                <a:solidFill>
                  <a:schemeClr val="bg1"/>
                </a:solidFill>
                <a:cs typeface="Times New Roman"/>
              </a:rPr>
              <a:t> </a:t>
            </a:r>
            <a:r>
              <a:rPr lang="en-US" sz="2400" dirty="0" err="1">
                <a:solidFill>
                  <a:schemeClr val="bg1"/>
                </a:solidFill>
                <a:cs typeface="Times New Roman"/>
              </a:rPr>
              <a:t>và</a:t>
            </a:r>
            <a:r>
              <a:rPr lang="en-US" sz="2400" dirty="0">
                <a:solidFill>
                  <a:schemeClr val="bg1"/>
                </a:solidFill>
                <a:cs typeface="Times New Roman"/>
              </a:rPr>
              <a:t> ý </a:t>
            </a:r>
            <a:r>
              <a:rPr lang="en-US" sz="2400" dirty="0" err="1">
                <a:solidFill>
                  <a:schemeClr val="bg1"/>
                </a:solidFill>
                <a:cs typeface="Times New Roman"/>
              </a:rPr>
              <a:t>thức</a:t>
            </a:r>
            <a:r>
              <a:rPr lang="en-US" sz="2400" dirty="0">
                <a:solidFill>
                  <a:schemeClr val="bg1"/>
                </a:solidFill>
                <a:cs typeface="Times New Roman"/>
              </a:rPr>
              <a:t> </a:t>
            </a:r>
            <a:r>
              <a:rPr lang="en-US" sz="2400" dirty="0" err="1">
                <a:solidFill>
                  <a:schemeClr val="bg1"/>
                </a:solidFill>
                <a:cs typeface="Times New Roman"/>
              </a:rPr>
              <a:t>trên</a:t>
            </a:r>
            <a:r>
              <a:rPr lang="en-US" sz="2400" dirty="0">
                <a:solidFill>
                  <a:schemeClr val="bg1"/>
                </a:solidFill>
                <a:cs typeface="Times New Roman"/>
              </a:rPr>
              <a:t> </a:t>
            </a:r>
            <a:r>
              <a:rPr lang="en-US" sz="2400" dirty="0" err="1">
                <a:solidFill>
                  <a:schemeClr val="bg1"/>
                </a:solidFill>
                <a:cs typeface="Times New Roman"/>
              </a:rPr>
              <a:t>lập</a:t>
            </a:r>
            <a:r>
              <a:rPr lang="en-US" sz="2400" dirty="0">
                <a:solidFill>
                  <a:schemeClr val="bg1"/>
                </a:solidFill>
                <a:cs typeface="Times New Roman"/>
              </a:rPr>
              <a:t> </a:t>
            </a:r>
            <a:r>
              <a:rPr lang="en-US" sz="2400" dirty="0" err="1">
                <a:solidFill>
                  <a:schemeClr val="bg1"/>
                </a:solidFill>
                <a:cs typeface="Times New Roman"/>
              </a:rPr>
              <a:t>trường</a:t>
            </a:r>
            <a:r>
              <a:rPr lang="en-US" sz="2400" dirty="0">
                <a:solidFill>
                  <a:schemeClr val="bg1"/>
                </a:solidFill>
                <a:cs typeface="Times New Roman"/>
              </a:rPr>
              <a:t> </a:t>
            </a:r>
            <a:r>
              <a:rPr lang="en-US" sz="2400" dirty="0" err="1">
                <a:solidFill>
                  <a:schemeClr val="bg1"/>
                </a:solidFill>
                <a:cs typeface="Times New Roman"/>
              </a:rPr>
              <a:t>duy</a:t>
            </a:r>
            <a:r>
              <a:rPr lang="en-US" sz="2400" dirty="0">
                <a:solidFill>
                  <a:schemeClr val="bg1"/>
                </a:solidFill>
                <a:cs typeface="Times New Roman"/>
              </a:rPr>
              <a:t> </a:t>
            </a:r>
            <a:r>
              <a:rPr lang="en-US" sz="2400" dirty="0" err="1">
                <a:solidFill>
                  <a:schemeClr val="bg1"/>
                </a:solidFill>
                <a:cs typeface="Times New Roman"/>
              </a:rPr>
              <a:t>vật</a:t>
            </a:r>
            <a:r>
              <a:rPr lang="en-US" sz="2400" dirty="0">
                <a:solidFill>
                  <a:schemeClr val="bg1"/>
                </a:solidFill>
                <a:cs typeface="Times New Roman"/>
              </a:rPr>
              <a:t> </a:t>
            </a:r>
            <a:r>
              <a:rPr lang="en-US" sz="2400" dirty="0" err="1">
                <a:solidFill>
                  <a:schemeClr val="bg1"/>
                </a:solidFill>
                <a:cs typeface="Times New Roman"/>
              </a:rPr>
              <a:t>triệt</a:t>
            </a:r>
            <a:r>
              <a:rPr lang="en-US" sz="2400" dirty="0">
                <a:solidFill>
                  <a:schemeClr val="bg1"/>
                </a:solidFill>
                <a:cs typeface="Times New Roman"/>
              </a:rPr>
              <a:t> </a:t>
            </a:r>
            <a:r>
              <a:rPr lang="en-US" sz="2400" dirty="0" err="1">
                <a:solidFill>
                  <a:schemeClr val="bg1"/>
                </a:solidFill>
                <a:cs typeface="Times New Roman"/>
              </a:rPr>
              <a:t>để</a:t>
            </a:r>
            <a:r>
              <a:rPr lang="en-US" sz="2400" dirty="0">
                <a:solidFill>
                  <a:schemeClr val="bg1"/>
                </a:solidFill>
                <a:cs typeface="Times New Roman"/>
              </a:rPr>
              <a:t>.</a:t>
            </a:r>
          </a:p>
        </p:txBody>
      </p:sp>
      <p:sp>
        <p:nvSpPr>
          <p:cNvPr id="4" name="Freeform 3"/>
          <p:cNvSpPr/>
          <p:nvPr/>
        </p:nvSpPr>
        <p:spPr>
          <a:xfrm>
            <a:off x="1619425" y="4712320"/>
            <a:ext cx="4745242" cy="1823896"/>
          </a:xfrm>
          <a:custGeom>
            <a:avLst/>
            <a:gdLst>
              <a:gd name="connsiteX0" fmla="*/ 0 w 2104429"/>
              <a:gd name="connsiteY0" fmla="*/ 105221 h 1052214"/>
              <a:gd name="connsiteX1" fmla="*/ 105221 w 2104429"/>
              <a:gd name="connsiteY1" fmla="*/ 0 h 1052214"/>
              <a:gd name="connsiteX2" fmla="*/ 1999208 w 2104429"/>
              <a:gd name="connsiteY2" fmla="*/ 0 h 1052214"/>
              <a:gd name="connsiteX3" fmla="*/ 2104429 w 2104429"/>
              <a:gd name="connsiteY3" fmla="*/ 105221 h 1052214"/>
              <a:gd name="connsiteX4" fmla="*/ 2104429 w 2104429"/>
              <a:gd name="connsiteY4" fmla="*/ 946993 h 1052214"/>
              <a:gd name="connsiteX5" fmla="*/ 1999208 w 2104429"/>
              <a:gd name="connsiteY5" fmla="*/ 1052214 h 1052214"/>
              <a:gd name="connsiteX6" fmla="*/ 105221 w 2104429"/>
              <a:gd name="connsiteY6" fmla="*/ 1052214 h 1052214"/>
              <a:gd name="connsiteX7" fmla="*/ 0 w 2104429"/>
              <a:gd name="connsiteY7" fmla="*/ 946993 h 1052214"/>
              <a:gd name="connsiteX8" fmla="*/ 0 w 2104429"/>
              <a:gd name="connsiteY8" fmla="*/ 105221 h 1052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04429" h="1052214">
                <a:moveTo>
                  <a:pt x="0" y="105221"/>
                </a:moveTo>
                <a:cubicBezTo>
                  <a:pt x="0" y="47109"/>
                  <a:pt x="47109" y="0"/>
                  <a:pt x="105221" y="0"/>
                </a:cubicBezTo>
                <a:lnTo>
                  <a:pt x="1999208" y="0"/>
                </a:lnTo>
                <a:cubicBezTo>
                  <a:pt x="2057320" y="0"/>
                  <a:pt x="2104429" y="47109"/>
                  <a:pt x="2104429" y="105221"/>
                </a:cubicBezTo>
                <a:lnTo>
                  <a:pt x="2104429" y="946993"/>
                </a:lnTo>
                <a:cubicBezTo>
                  <a:pt x="2104429" y="1005105"/>
                  <a:pt x="2057320" y="1052214"/>
                  <a:pt x="1999208" y="1052214"/>
                </a:cubicBezTo>
                <a:lnTo>
                  <a:pt x="105221" y="1052214"/>
                </a:lnTo>
                <a:cubicBezTo>
                  <a:pt x="47109" y="1052214"/>
                  <a:pt x="0" y="1005105"/>
                  <a:pt x="0" y="946993"/>
                </a:cubicBezTo>
                <a:lnTo>
                  <a:pt x="0" y="105221"/>
                </a:lnTo>
                <a:close/>
              </a:path>
            </a:pathLst>
          </a:custGeom>
          <a:solidFill>
            <a:srgbClr val="996633"/>
          </a:solidFill>
        </p:spPr>
        <p:style>
          <a:lnRef idx="1">
            <a:schemeClr val="accent6"/>
          </a:lnRef>
          <a:fillRef idx="2">
            <a:schemeClr val="accent6"/>
          </a:fillRef>
          <a:effectRef idx="1">
            <a:schemeClr val="accent6"/>
          </a:effectRef>
          <a:fontRef idx="minor">
            <a:schemeClr val="dk1"/>
          </a:fontRef>
        </p:style>
        <p:txBody>
          <a:bodyPr lIns="202268" tIns="202268" rIns="202268" bIns="202268" spcCol="1270" anchor="ctr"/>
          <a:lstStyle/>
          <a:p>
            <a:pPr marL="457200" indent="-457200" algn="just" defTabSz="2000250">
              <a:lnSpc>
                <a:spcPct val="90000"/>
              </a:lnSpc>
              <a:spcAft>
                <a:spcPct val="35000"/>
              </a:spcAft>
              <a:buFont typeface="Wingdings" panose="05000000000000000000" pitchFamily="2" charset="2"/>
              <a:buChar char="ü"/>
              <a:defRPr/>
            </a:pPr>
            <a:r>
              <a:rPr lang="en-US" sz="2400" dirty="0" err="1">
                <a:solidFill>
                  <a:schemeClr val="bg1"/>
                </a:solidFill>
                <a:cs typeface="Times New Roman"/>
              </a:rPr>
              <a:t>Nghiên</a:t>
            </a:r>
            <a:r>
              <a:rPr lang="en-US" sz="2400" dirty="0">
                <a:solidFill>
                  <a:schemeClr val="bg1"/>
                </a:solidFill>
                <a:cs typeface="Times New Roman"/>
              </a:rPr>
              <a:t> </a:t>
            </a:r>
            <a:r>
              <a:rPr lang="en-US" sz="2400" dirty="0" err="1">
                <a:solidFill>
                  <a:schemeClr val="bg1"/>
                </a:solidFill>
                <a:cs typeface="Times New Roman"/>
              </a:rPr>
              <a:t>cứu</a:t>
            </a:r>
            <a:r>
              <a:rPr lang="en-US" sz="2400" dirty="0">
                <a:solidFill>
                  <a:schemeClr val="bg1"/>
                </a:solidFill>
                <a:cs typeface="Times New Roman"/>
              </a:rPr>
              <a:t> </a:t>
            </a:r>
            <a:r>
              <a:rPr lang="en-US" sz="2400" dirty="0" err="1">
                <a:solidFill>
                  <a:schemeClr val="bg1"/>
                </a:solidFill>
                <a:cs typeface="Times New Roman"/>
              </a:rPr>
              <a:t>những</a:t>
            </a:r>
            <a:r>
              <a:rPr lang="en-US" sz="2400" dirty="0">
                <a:solidFill>
                  <a:schemeClr val="bg1"/>
                </a:solidFill>
                <a:cs typeface="Times New Roman"/>
              </a:rPr>
              <a:t> </a:t>
            </a:r>
            <a:r>
              <a:rPr lang="en-US" sz="2400" dirty="0" err="1">
                <a:solidFill>
                  <a:schemeClr val="bg1"/>
                </a:solidFill>
                <a:cs typeface="Times New Roman"/>
              </a:rPr>
              <a:t>quy</a:t>
            </a:r>
            <a:r>
              <a:rPr lang="en-US" sz="2400" dirty="0">
                <a:solidFill>
                  <a:schemeClr val="bg1"/>
                </a:solidFill>
                <a:cs typeface="Times New Roman"/>
              </a:rPr>
              <a:t> </a:t>
            </a:r>
            <a:r>
              <a:rPr lang="en-US" sz="2400" dirty="0" err="1">
                <a:solidFill>
                  <a:schemeClr val="bg1"/>
                </a:solidFill>
                <a:cs typeface="Times New Roman"/>
              </a:rPr>
              <a:t>luật</a:t>
            </a:r>
            <a:r>
              <a:rPr lang="en-US" sz="2400" dirty="0">
                <a:solidFill>
                  <a:schemeClr val="bg1"/>
                </a:solidFill>
                <a:cs typeface="Times New Roman"/>
              </a:rPr>
              <a:t> </a:t>
            </a:r>
            <a:r>
              <a:rPr lang="en-US" sz="2400" dirty="0" err="1">
                <a:solidFill>
                  <a:schemeClr val="bg1"/>
                </a:solidFill>
                <a:cs typeface="Times New Roman"/>
              </a:rPr>
              <a:t>chung</a:t>
            </a:r>
            <a:r>
              <a:rPr lang="en-US" sz="2400" dirty="0">
                <a:solidFill>
                  <a:schemeClr val="bg1"/>
                </a:solidFill>
                <a:cs typeface="Times New Roman"/>
              </a:rPr>
              <a:t> </a:t>
            </a:r>
            <a:r>
              <a:rPr lang="en-US" sz="2400" dirty="0" err="1">
                <a:solidFill>
                  <a:schemeClr val="bg1"/>
                </a:solidFill>
                <a:cs typeface="Times New Roman"/>
              </a:rPr>
              <a:t>nhất</a:t>
            </a:r>
            <a:r>
              <a:rPr lang="en-US" sz="2400" dirty="0">
                <a:solidFill>
                  <a:schemeClr val="bg1"/>
                </a:solidFill>
                <a:cs typeface="Times New Roman"/>
              </a:rPr>
              <a:t> của </a:t>
            </a:r>
            <a:r>
              <a:rPr lang="en-US" sz="2400" dirty="0" err="1">
                <a:solidFill>
                  <a:schemeClr val="bg1"/>
                </a:solidFill>
                <a:cs typeface="Times New Roman"/>
              </a:rPr>
              <a:t>tự</a:t>
            </a:r>
            <a:r>
              <a:rPr lang="en-US" sz="2400" dirty="0">
                <a:solidFill>
                  <a:schemeClr val="bg1"/>
                </a:solidFill>
                <a:cs typeface="Times New Roman"/>
              </a:rPr>
              <a:t> </a:t>
            </a:r>
            <a:r>
              <a:rPr lang="en-US" sz="2400" dirty="0" err="1">
                <a:solidFill>
                  <a:schemeClr val="bg1"/>
                </a:solidFill>
                <a:cs typeface="Times New Roman"/>
              </a:rPr>
              <a:t>nhiên</a:t>
            </a:r>
            <a:r>
              <a:rPr lang="en-US" sz="2400" dirty="0">
                <a:solidFill>
                  <a:schemeClr val="bg1"/>
                </a:solidFill>
                <a:cs typeface="Times New Roman"/>
              </a:rPr>
              <a:t>, </a:t>
            </a:r>
            <a:r>
              <a:rPr lang="en-US" sz="2400" dirty="0" err="1">
                <a:solidFill>
                  <a:schemeClr val="bg1"/>
                </a:solidFill>
                <a:cs typeface="Times New Roman"/>
              </a:rPr>
              <a:t>xã</a:t>
            </a:r>
            <a:r>
              <a:rPr lang="en-US" sz="2400" dirty="0">
                <a:solidFill>
                  <a:schemeClr val="bg1"/>
                </a:solidFill>
                <a:cs typeface="Times New Roman"/>
              </a:rPr>
              <a:t> </a:t>
            </a:r>
            <a:r>
              <a:rPr lang="en-US" sz="2400" dirty="0" err="1">
                <a:solidFill>
                  <a:schemeClr val="bg1"/>
                </a:solidFill>
                <a:cs typeface="Times New Roman"/>
              </a:rPr>
              <a:t>hội</a:t>
            </a:r>
            <a:r>
              <a:rPr lang="en-US" sz="2400" dirty="0">
                <a:solidFill>
                  <a:schemeClr val="bg1"/>
                </a:solidFill>
                <a:cs typeface="Times New Roman"/>
              </a:rPr>
              <a:t> </a:t>
            </a:r>
            <a:r>
              <a:rPr lang="en-US" sz="2400" dirty="0" err="1">
                <a:solidFill>
                  <a:schemeClr val="bg1"/>
                </a:solidFill>
                <a:cs typeface="Times New Roman"/>
              </a:rPr>
              <a:t>và</a:t>
            </a:r>
            <a:r>
              <a:rPr lang="en-US" sz="2400" dirty="0">
                <a:solidFill>
                  <a:schemeClr val="bg1"/>
                </a:solidFill>
                <a:cs typeface="Times New Roman"/>
              </a:rPr>
              <a:t> </a:t>
            </a:r>
            <a:r>
              <a:rPr lang="en-US" sz="2400" dirty="0" err="1">
                <a:solidFill>
                  <a:schemeClr val="bg1"/>
                </a:solidFill>
                <a:cs typeface="Times New Roman"/>
              </a:rPr>
              <a:t>tư</a:t>
            </a:r>
            <a:r>
              <a:rPr lang="en-US" sz="2400" dirty="0">
                <a:solidFill>
                  <a:schemeClr val="bg1"/>
                </a:solidFill>
                <a:cs typeface="Times New Roman"/>
              </a:rPr>
              <a:t> </a:t>
            </a:r>
            <a:r>
              <a:rPr lang="en-US" sz="2400" dirty="0" err="1">
                <a:solidFill>
                  <a:schemeClr val="bg1"/>
                </a:solidFill>
                <a:cs typeface="Times New Roman"/>
              </a:rPr>
              <a:t>duy</a:t>
            </a:r>
            <a:r>
              <a:rPr lang="en-US" sz="2400" dirty="0">
                <a:solidFill>
                  <a:schemeClr val="bg1"/>
                </a:solidFill>
                <a:cs typeface="Times New Roman"/>
              </a:rPr>
              <a:t>.</a:t>
            </a:r>
          </a:p>
        </p:txBody>
      </p:sp>
      <p:pic>
        <p:nvPicPr>
          <p:cNvPr id="5" name="Picture 4"/>
          <p:cNvPicPr>
            <a:picLocks noChangeAspect="1"/>
          </p:cNvPicPr>
          <p:nvPr/>
        </p:nvPicPr>
        <p:blipFill>
          <a:blip r:embed="rId3"/>
          <a:stretch>
            <a:fillRect/>
          </a:stretch>
        </p:blipFill>
        <p:spPr>
          <a:xfrm>
            <a:off x="7018464" y="2537094"/>
            <a:ext cx="4353059" cy="3630372"/>
          </a:xfrm>
          <a:prstGeom prst="rect">
            <a:avLst/>
          </a:prstGeom>
          <a:solidFill>
            <a:srgbClr val="FFFFFF">
              <a:shade val="85000"/>
            </a:srgbClr>
          </a:solidFill>
          <a:ln w="190500" cap="rnd">
            <a:solidFill>
              <a:srgbClr val="FFFFFF"/>
            </a:solidFill>
          </a:ln>
          <a:effectLst>
            <a:outerShdw blurRad="36195" dist="12700" dir="11400000" algn="tl" rotWithShape="0">
              <a:srgbClr val="000000">
                <a:alpha val="33000"/>
              </a:srgbClr>
            </a:outerShdw>
          </a:effectLst>
          <a:scene3d>
            <a:camera prst="perspectiveContrastingLeftFacing">
              <a:rot lat="540000" lon="2100000" rev="0"/>
            </a:camera>
            <a:lightRig rig="soft" dir="t"/>
          </a:scene3d>
          <a:sp3d contourW="12700" prstMaterial="matte">
            <a:bevelT w="63500" h="50800"/>
            <a:contourClr>
              <a:srgbClr val="C0C0C0"/>
            </a:contourClr>
          </a:sp3d>
        </p:spPr>
      </p:pic>
      <p:sp>
        <p:nvSpPr>
          <p:cNvPr id="7" name="Rectangle 6"/>
          <p:cNvSpPr/>
          <p:nvPr/>
        </p:nvSpPr>
        <p:spPr>
          <a:xfrm>
            <a:off x="2763841" y="1698053"/>
            <a:ext cx="7201651" cy="461665"/>
          </a:xfrm>
          <a:prstGeom prst="rect">
            <a:avLst/>
          </a:prstGeom>
        </p:spPr>
        <p:txBody>
          <a:bodyPr wrap="none">
            <a:spAutoFit/>
          </a:bodyPr>
          <a:lstStyle/>
          <a:p>
            <a:pPr marL="457200" indent="-457200">
              <a:buFont typeface="Wingdings" panose="05000000000000000000" pitchFamily="2" charset="2"/>
              <a:buChar char="§"/>
            </a:pPr>
            <a:r>
              <a:rPr lang="en-US" sz="2400" b="1" dirty="0" err="1">
                <a:solidFill>
                  <a:srgbClr val="660066"/>
                </a:solidFill>
                <a:cs typeface="Times New Roman" charset="0"/>
              </a:rPr>
              <a:t>Thời</a:t>
            </a:r>
            <a:r>
              <a:rPr lang="en-US" sz="2400" b="1" dirty="0">
                <a:solidFill>
                  <a:srgbClr val="660066"/>
                </a:solidFill>
                <a:cs typeface="Times New Roman" charset="0"/>
              </a:rPr>
              <a:t> </a:t>
            </a:r>
            <a:r>
              <a:rPr lang="en-US" sz="2400" b="1" dirty="0" err="1">
                <a:solidFill>
                  <a:srgbClr val="660066"/>
                </a:solidFill>
                <a:cs typeface="Times New Roman" charset="0"/>
              </a:rPr>
              <a:t>kỳ</a:t>
            </a:r>
            <a:r>
              <a:rPr lang="en-US" sz="2400" b="1" dirty="0">
                <a:solidFill>
                  <a:srgbClr val="660066"/>
                </a:solidFill>
                <a:cs typeface="Times New Roman" charset="0"/>
              </a:rPr>
              <a:t> </a:t>
            </a:r>
            <a:r>
              <a:rPr lang="en-US" sz="2400" b="1" dirty="0" err="1">
                <a:solidFill>
                  <a:srgbClr val="660066"/>
                </a:solidFill>
                <a:cs typeface="Times New Roman" charset="0"/>
              </a:rPr>
              <a:t>hiện</a:t>
            </a:r>
            <a:r>
              <a:rPr lang="en-US" sz="2400" b="1" dirty="0">
                <a:solidFill>
                  <a:srgbClr val="660066"/>
                </a:solidFill>
                <a:cs typeface="Times New Roman" charset="0"/>
              </a:rPr>
              <a:t> </a:t>
            </a:r>
            <a:r>
              <a:rPr lang="en-US" sz="2400" b="1" dirty="0" err="1">
                <a:solidFill>
                  <a:srgbClr val="660066"/>
                </a:solidFill>
                <a:cs typeface="Times New Roman" charset="0"/>
              </a:rPr>
              <a:t>đại</a:t>
            </a:r>
            <a:r>
              <a:rPr lang="en-US" sz="2400" b="1" dirty="0">
                <a:solidFill>
                  <a:srgbClr val="660066"/>
                </a:solidFill>
                <a:cs typeface="Times New Roman" charset="0"/>
              </a:rPr>
              <a:t>, </a:t>
            </a:r>
            <a:r>
              <a:rPr lang="en-US" sz="2400" b="1" dirty="0" err="1">
                <a:solidFill>
                  <a:srgbClr val="660066"/>
                </a:solidFill>
                <a:cs typeface="Times New Roman" charset="0"/>
              </a:rPr>
              <a:t>đầu</a:t>
            </a:r>
            <a:r>
              <a:rPr lang="en-US" sz="2400" b="1" dirty="0">
                <a:solidFill>
                  <a:srgbClr val="660066"/>
                </a:solidFill>
                <a:cs typeface="Times New Roman" charset="0"/>
              </a:rPr>
              <a:t> TK XIX – </a:t>
            </a:r>
            <a:r>
              <a:rPr lang="en-US" sz="2400" b="1" dirty="0" err="1">
                <a:solidFill>
                  <a:srgbClr val="660066"/>
                </a:solidFill>
                <a:cs typeface="Times New Roman" charset="0"/>
              </a:rPr>
              <a:t>Triết</a:t>
            </a:r>
            <a:r>
              <a:rPr lang="en-US" sz="2400" b="1" dirty="0">
                <a:solidFill>
                  <a:srgbClr val="660066"/>
                </a:solidFill>
                <a:cs typeface="Times New Roman" charset="0"/>
              </a:rPr>
              <a:t> </a:t>
            </a:r>
            <a:r>
              <a:rPr lang="en-US" sz="2400" b="1" dirty="0" err="1">
                <a:solidFill>
                  <a:srgbClr val="660066"/>
                </a:solidFill>
                <a:cs typeface="Times New Roman" charset="0"/>
              </a:rPr>
              <a:t>học</a:t>
            </a:r>
            <a:r>
              <a:rPr lang="en-US" sz="2400" b="1" dirty="0">
                <a:solidFill>
                  <a:srgbClr val="660066"/>
                </a:solidFill>
                <a:cs typeface="Times New Roman" charset="0"/>
              </a:rPr>
              <a:t> </a:t>
            </a:r>
            <a:r>
              <a:rPr lang="en-US" sz="2400" b="1" dirty="0" err="1">
                <a:solidFill>
                  <a:srgbClr val="660066"/>
                </a:solidFill>
                <a:cs typeface="Times New Roman" charset="0"/>
              </a:rPr>
              <a:t>Mác</a:t>
            </a:r>
            <a:r>
              <a:rPr lang="en-US" sz="2400" b="1" dirty="0">
                <a:solidFill>
                  <a:srgbClr val="660066"/>
                </a:solidFill>
                <a:cs typeface="Times New Roman" charset="0"/>
              </a:rPr>
              <a:t>:</a:t>
            </a:r>
            <a:endParaRPr lang="en-US" sz="2400" dirty="0">
              <a:solidFill>
                <a:srgbClr val="660066"/>
              </a:solidFill>
            </a:endParaRPr>
          </a:p>
        </p:txBody>
      </p:sp>
      <p:sp>
        <p:nvSpPr>
          <p:cNvPr id="8" name="Rectangle 1"/>
          <p:cNvSpPr>
            <a:spLocks noChangeArrowheads="1"/>
          </p:cNvSpPr>
          <p:nvPr/>
        </p:nvSpPr>
        <p:spPr bwMode="auto">
          <a:xfrm>
            <a:off x="842065" y="1158394"/>
            <a:ext cx="835292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2400" b="1" dirty="0">
                <a:solidFill>
                  <a:srgbClr val="FF0066"/>
                </a:solidFill>
                <a:cs typeface="Times New Roman" charset="0"/>
              </a:rPr>
              <a:t>c. </a:t>
            </a:r>
            <a:r>
              <a:rPr lang="en-US" sz="2400" b="1" dirty="0" err="1">
                <a:solidFill>
                  <a:srgbClr val="FF0066"/>
                </a:solidFill>
                <a:cs typeface="Times New Roman" charset="0"/>
              </a:rPr>
              <a:t>Đối</a:t>
            </a:r>
            <a:r>
              <a:rPr lang="en-US" sz="2400" b="1" dirty="0">
                <a:solidFill>
                  <a:srgbClr val="FF0066"/>
                </a:solidFill>
                <a:cs typeface="Times New Roman" charset="0"/>
              </a:rPr>
              <a:t> </a:t>
            </a:r>
            <a:r>
              <a:rPr lang="en-US" sz="2400" b="1" dirty="0" err="1">
                <a:solidFill>
                  <a:srgbClr val="FF0066"/>
                </a:solidFill>
                <a:cs typeface="Times New Roman" charset="0"/>
              </a:rPr>
              <a:t>tượng</a:t>
            </a:r>
            <a:r>
              <a:rPr lang="en-US" sz="2400" b="1" dirty="0">
                <a:solidFill>
                  <a:srgbClr val="FF0066"/>
                </a:solidFill>
                <a:cs typeface="Times New Roman" charset="0"/>
              </a:rPr>
              <a:t> của </a:t>
            </a:r>
            <a:r>
              <a:rPr lang="en-US" sz="2400" b="1" dirty="0" err="1">
                <a:solidFill>
                  <a:srgbClr val="FF0066"/>
                </a:solidFill>
                <a:cs typeface="Times New Roman" charset="0"/>
              </a:rPr>
              <a:t>triết</a:t>
            </a:r>
            <a:r>
              <a:rPr lang="en-US" sz="2400" b="1" dirty="0">
                <a:solidFill>
                  <a:srgbClr val="FF0066"/>
                </a:solidFill>
                <a:cs typeface="Times New Roman" charset="0"/>
              </a:rPr>
              <a:t> học </a:t>
            </a:r>
            <a:r>
              <a:rPr lang="en-US" sz="2400" b="1" dirty="0" err="1">
                <a:solidFill>
                  <a:srgbClr val="FF0066"/>
                </a:solidFill>
                <a:cs typeface="Times New Roman" charset="0"/>
              </a:rPr>
              <a:t>trong</a:t>
            </a:r>
            <a:r>
              <a:rPr lang="en-US" sz="2400" b="1" dirty="0">
                <a:solidFill>
                  <a:srgbClr val="FF0066"/>
                </a:solidFill>
                <a:cs typeface="Times New Roman" charset="0"/>
              </a:rPr>
              <a:t> </a:t>
            </a:r>
            <a:r>
              <a:rPr lang="en-US" sz="2400" b="1" dirty="0" err="1">
                <a:solidFill>
                  <a:srgbClr val="FF0066"/>
                </a:solidFill>
                <a:cs typeface="Times New Roman" charset="0"/>
              </a:rPr>
              <a:t>lịch</a:t>
            </a:r>
            <a:r>
              <a:rPr lang="en-US" sz="2400" b="1" dirty="0">
                <a:solidFill>
                  <a:srgbClr val="FF0066"/>
                </a:solidFill>
                <a:cs typeface="Times New Roman" charset="0"/>
              </a:rPr>
              <a:t> </a:t>
            </a:r>
            <a:r>
              <a:rPr lang="en-US" sz="2400" b="1" dirty="0" err="1">
                <a:solidFill>
                  <a:srgbClr val="FF0066"/>
                </a:solidFill>
                <a:cs typeface="Times New Roman" charset="0"/>
              </a:rPr>
              <a:t>sử</a:t>
            </a:r>
            <a:endParaRPr lang="en-US" sz="2400" b="1" dirty="0">
              <a:solidFill>
                <a:srgbClr val="FF0066"/>
              </a:solidFill>
              <a:cs typeface="Times New Roman" charset="0"/>
            </a:endParaRPr>
          </a:p>
        </p:txBody>
      </p:sp>
      <p:sp>
        <p:nvSpPr>
          <p:cNvPr id="9" name="Minus 8"/>
          <p:cNvSpPr/>
          <p:nvPr/>
        </p:nvSpPr>
        <p:spPr>
          <a:xfrm>
            <a:off x="3455188" y="1608058"/>
            <a:ext cx="2247900" cy="78508"/>
          </a:xfrm>
          <a:prstGeom prst="mathMinus">
            <a:avLst/>
          </a:prstGeom>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146046127"/>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Chart&#10;&#10;Description automatically generated">
            <a:extLst>
              <a:ext uri="{FF2B5EF4-FFF2-40B4-BE49-F238E27FC236}">
                <a16:creationId xmlns:a16="http://schemas.microsoft.com/office/drawing/2014/main" id="{F6AB8B17-92DB-4C43-8DDD-4101170821C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8090114" cy="6858000"/>
          </a:xfrm>
          <a:prstGeom prst="rect">
            <a:avLst/>
          </a:prstGeom>
        </p:spPr>
      </p:pic>
      <p:sp>
        <p:nvSpPr>
          <p:cNvPr id="5" name="Cloud Callout 4"/>
          <p:cNvSpPr/>
          <p:nvPr/>
        </p:nvSpPr>
        <p:spPr>
          <a:xfrm>
            <a:off x="5590759" y="2799914"/>
            <a:ext cx="5813946" cy="1116927"/>
          </a:xfrm>
          <a:prstGeom prst="cloudCallout">
            <a:avLst/>
          </a:prstGeom>
          <a:solidFill>
            <a:srgbClr val="0033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5"/>
          <p:cNvSpPr/>
          <p:nvPr/>
        </p:nvSpPr>
        <p:spPr>
          <a:xfrm>
            <a:off x="7283154" y="3100095"/>
            <a:ext cx="3183885" cy="461665"/>
          </a:xfrm>
          <a:prstGeom prst="rect">
            <a:avLst/>
          </a:prstGeom>
        </p:spPr>
        <p:txBody>
          <a:bodyPr wrap="none">
            <a:spAutoFit/>
          </a:bodyPr>
          <a:lstStyle/>
          <a:p>
            <a:pPr algn="ctr">
              <a:defRPr/>
            </a:pPr>
            <a:r>
              <a:rPr lang="nl-NL" sz="2400" b="1" dirty="0">
                <a:solidFill>
                  <a:schemeClr val="bg1"/>
                </a:solidFill>
              </a:rPr>
              <a:t>Thế giới quan là gì? </a:t>
            </a:r>
            <a:endParaRPr lang="en-US" sz="2400" b="1" dirty="0">
              <a:solidFill>
                <a:schemeClr val="bg1"/>
              </a:solidFill>
            </a:endParaRPr>
          </a:p>
        </p:txBody>
      </p:sp>
      <p:sp>
        <p:nvSpPr>
          <p:cNvPr id="7" name="Horizontal Scroll 6"/>
          <p:cNvSpPr/>
          <p:nvPr/>
        </p:nvSpPr>
        <p:spPr>
          <a:xfrm>
            <a:off x="5434884" y="3996268"/>
            <a:ext cx="6426558" cy="2698044"/>
          </a:xfrm>
          <a:prstGeom prst="horizontalScroll">
            <a:avLst/>
          </a:prstGeom>
          <a:solidFill>
            <a:schemeClr val="bg1"/>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Bef>
                <a:spcPct val="0"/>
              </a:spcBef>
            </a:pPr>
            <a:r>
              <a:rPr lang="nl-NL" altLang="en-US" sz="2200" b="1" dirty="0">
                <a:solidFill>
                  <a:srgbClr val="FF0000"/>
                </a:solidFill>
                <a:latin typeface="+mj-lt"/>
                <a:cs typeface="Times New Roman" panose="02020603050405020304" pitchFamily="18" charset="0"/>
              </a:rPr>
              <a:t>Thế giới quan </a:t>
            </a:r>
            <a:r>
              <a:rPr lang="nl-NL" altLang="en-US" sz="2200" dirty="0">
                <a:solidFill>
                  <a:srgbClr val="660033"/>
                </a:solidFill>
                <a:latin typeface="+mj-lt"/>
                <a:cs typeface="Times New Roman" panose="02020603050405020304" pitchFamily="18" charset="0"/>
              </a:rPr>
              <a:t>là hệ thống những </a:t>
            </a:r>
            <a:r>
              <a:rPr lang="nl-NL" altLang="en-US" sz="2200" b="1" dirty="0">
                <a:solidFill>
                  <a:srgbClr val="D60093"/>
                </a:solidFill>
                <a:latin typeface="+mj-lt"/>
                <a:cs typeface="Times New Roman" panose="02020603050405020304" pitchFamily="18" charset="0"/>
              </a:rPr>
              <a:t>quan niệm</a:t>
            </a:r>
            <a:r>
              <a:rPr lang="nl-NL" altLang="en-US" sz="2200" dirty="0">
                <a:solidFill>
                  <a:srgbClr val="660033"/>
                </a:solidFill>
                <a:latin typeface="+mj-lt"/>
                <a:cs typeface="Times New Roman" panose="02020603050405020304" pitchFamily="18" charset="0"/>
              </a:rPr>
              <a:t> của con người </a:t>
            </a:r>
            <a:r>
              <a:rPr lang="nl-NL" altLang="en-US" sz="2200" b="1" dirty="0">
                <a:solidFill>
                  <a:srgbClr val="0033CC"/>
                </a:solidFill>
                <a:latin typeface="+mj-lt"/>
                <a:cs typeface="Times New Roman" panose="02020603050405020304" pitchFamily="18" charset="0"/>
              </a:rPr>
              <a:t>về thế giới</a:t>
            </a:r>
            <a:r>
              <a:rPr lang="nl-NL" altLang="en-US" sz="2200" dirty="0">
                <a:solidFill>
                  <a:srgbClr val="660033"/>
                </a:solidFill>
                <a:latin typeface="+mj-lt"/>
                <a:cs typeface="Times New Roman" panose="02020603050405020304" pitchFamily="18" charset="0"/>
              </a:rPr>
              <a:t>; </a:t>
            </a:r>
            <a:r>
              <a:rPr lang="nl-NL" altLang="en-US" sz="2200" b="1" dirty="0">
                <a:solidFill>
                  <a:srgbClr val="00B050"/>
                </a:solidFill>
                <a:latin typeface="+mj-lt"/>
                <a:cs typeface="Times New Roman" panose="02020603050405020304" pitchFamily="18" charset="0"/>
              </a:rPr>
              <a:t>về vị trí của con người trong thế giới</a:t>
            </a:r>
            <a:r>
              <a:rPr lang="nl-NL" altLang="en-US" sz="2200" dirty="0">
                <a:solidFill>
                  <a:srgbClr val="660033"/>
                </a:solidFill>
                <a:latin typeface="+mj-lt"/>
                <a:cs typeface="Times New Roman" panose="02020603050405020304" pitchFamily="18" charset="0"/>
              </a:rPr>
              <a:t> nhằm </a:t>
            </a:r>
            <a:r>
              <a:rPr lang="nl-NL" altLang="en-US" sz="2200" b="1" dirty="0">
                <a:solidFill>
                  <a:srgbClr val="663300"/>
                </a:solidFill>
                <a:latin typeface="+mj-lt"/>
                <a:cs typeface="Times New Roman" panose="02020603050405020304" pitchFamily="18" charset="0"/>
              </a:rPr>
              <a:t>giải đáp </a:t>
            </a:r>
            <a:r>
              <a:rPr lang="nl-NL" altLang="en-US" sz="2200" dirty="0">
                <a:solidFill>
                  <a:srgbClr val="660033"/>
                </a:solidFill>
                <a:latin typeface="+mj-lt"/>
                <a:cs typeface="Times New Roman" panose="02020603050405020304" pitchFamily="18" charset="0"/>
              </a:rPr>
              <a:t>những vấn đề </a:t>
            </a:r>
            <a:r>
              <a:rPr lang="nl-NL" altLang="en-US" sz="2200" b="1" dirty="0">
                <a:solidFill>
                  <a:srgbClr val="7030A0"/>
                </a:solidFill>
                <a:latin typeface="+mj-lt"/>
                <a:cs typeface="Times New Roman" panose="02020603050405020304" pitchFamily="18" charset="0"/>
              </a:rPr>
              <a:t>về mục đích, ý nghĩa cuộc sống</a:t>
            </a:r>
            <a:r>
              <a:rPr lang="nl-NL" altLang="en-US" sz="2200" dirty="0">
                <a:solidFill>
                  <a:srgbClr val="660033"/>
                </a:solidFill>
                <a:latin typeface="+mj-lt"/>
                <a:cs typeface="Times New Roman" panose="02020603050405020304" pitchFamily="18" charset="0"/>
              </a:rPr>
              <a:t> của con người.</a:t>
            </a:r>
          </a:p>
        </p:txBody>
      </p:sp>
      <p:sp>
        <p:nvSpPr>
          <p:cNvPr id="11" name="Rectangle 1"/>
          <p:cNvSpPr>
            <a:spLocks noChangeArrowheads="1"/>
          </p:cNvSpPr>
          <p:nvPr/>
        </p:nvSpPr>
        <p:spPr bwMode="auto">
          <a:xfrm>
            <a:off x="4353398" y="1274102"/>
            <a:ext cx="429476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2800" b="1" dirty="0">
                <a:solidFill>
                  <a:srgbClr val="000000"/>
                </a:solidFill>
                <a:cs typeface="Times New Roman" charset="0"/>
              </a:rPr>
              <a:t>1. </a:t>
            </a:r>
            <a:r>
              <a:rPr lang="en-US" sz="2800" b="1" dirty="0" err="1">
                <a:solidFill>
                  <a:srgbClr val="000000"/>
                </a:solidFill>
                <a:cs typeface="Times New Roman" charset="0"/>
              </a:rPr>
              <a:t>Khái</a:t>
            </a:r>
            <a:r>
              <a:rPr lang="en-US" sz="2800" b="1" dirty="0">
                <a:solidFill>
                  <a:srgbClr val="000000"/>
                </a:solidFill>
                <a:cs typeface="Times New Roman" charset="0"/>
              </a:rPr>
              <a:t> </a:t>
            </a:r>
            <a:r>
              <a:rPr lang="en-US" sz="2800" b="1" dirty="0" err="1">
                <a:solidFill>
                  <a:srgbClr val="000000"/>
                </a:solidFill>
                <a:cs typeface="Times New Roman" charset="0"/>
              </a:rPr>
              <a:t>lược</a:t>
            </a:r>
            <a:r>
              <a:rPr lang="en-US" sz="2800" b="1" dirty="0">
                <a:solidFill>
                  <a:srgbClr val="000000"/>
                </a:solidFill>
                <a:cs typeface="Times New Roman" charset="0"/>
              </a:rPr>
              <a:t> </a:t>
            </a:r>
            <a:r>
              <a:rPr lang="en-US" sz="2800" b="1" dirty="0" err="1">
                <a:solidFill>
                  <a:srgbClr val="000000"/>
                </a:solidFill>
                <a:cs typeface="Times New Roman" charset="0"/>
              </a:rPr>
              <a:t>về</a:t>
            </a:r>
            <a:r>
              <a:rPr lang="en-US" sz="2800" b="1" dirty="0">
                <a:solidFill>
                  <a:srgbClr val="000000"/>
                </a:solidFill>
                <a:cs typeface="Times New Roman" charset="0"/>
              </a:rPr>
              <a:t> </a:t>
            </a:r>
            <a:r>
              <a:rPr lang="en-US" sz="2800" b="1" dirty="0" err="1">
                <a:solidFill>
                  <a:srgbClr val="000000"/>
                </a:solidFill>
                <a:cs typeface="Times New Roman" charset="0"/>
              </a:rPr>
              <a:t>triết</a:t>
            </a:r>
            <a:r>
              <a:rPr lang="en-US" sz="2800" b="1" dirty="0">
                <a:solidFill>
                  <a:srgbClr val="000000"/>
                </a:solidFill>
                <a:cs typeface="Times New Roman" charset="0"/>
              </a:rPr>
              <a:t> học</a:t>
            </a:r>
          </a:p>
        </p:txBody>
      </p:sp>
      <p:sp>
        <p:nvSpPr>
          <p:cNvPr id="12" name="Title 1"/>
          <p:cNvSpPr txBox="1">
            <a:spLocks noChangeArrowheads="1"/>
          </p:cNvSpPr>
          <p:nvPr/>
        </p:nvSpPr>
        <p:spPr>
          <a:xfrm>
            <a:off x="3205979" y="1881271"/>
            <a:ext cx="8458371" cy="563562"/>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lgn="ctr">
              <a:defRPr/>
            </a:pPr>
            <a:r>
              <a:rPr lang="en-US" sz="2800" b="1" dirty="0">
                <a:solidFill>
                  <a:srgbClr val="CC0066"/>
                </a:solidFill>
                <a:latin typeface="+mn-lt"/>
                <a:cs typeface="Times New Roman"/>
              </a:rPr>
              <a:t>d. </a:t>
            </a:r>
            <a:r>
              <a:rPr lang="en-US" sz="2400" b="1" dirty="0" err="1">
                <a:solidFill>
                  <a:srgbClr val="CC0066"/>
                </a:solidFill>
                <a:latin typeface="+mn-lt"/>
                <a:cs typeface="Times New Roman"/>
              </a:rPr>
              <a:t>Triết</a:t>
            </a:r>
            <a:r>
              <a:rPr lang="en-US" sz="2400" b="1" dirty="0">
                <a:solidFill>
                  <a:srgbClr val="CC0066"/>
                </a:solidFill>
                <a:latin typeface="+mn-lt"/>
                <a:cs typeface="Times New Roman"/>
              </a:rPr>
              <a:t> </a:t>
            </a:r>
            <a:r>
              <a:rPr lang="en-US" sz="2400" b="1" dirty="0" err="1">
                <a:solidFill>
                  <a:srgbClr val="CC0066"/>
                </a:solidFill>
                <a:latin typeface="+mn-lt"/>
                <a:cs typeface="Times New Roman"/>
              </a:rPr>
              <a:t>học</a:t>
            </a:r>
            <a:r>
              <a:rPr lang="en-US" sz="2400" b="1" dirty="0">
                <a:solidFill>
                  <a:srgbClr val="CC0066"/>
                </a:solidFill>
                <a:latin typeface="+mn-lt"/>
                <a:cs typeface="Times New Roman"/>
              </a:rPr>
              <a:t> – </a:t>
            </a:r>
            <a:r>
              <a:rPr lang="en-US" sz="2400" b="1" dirty="0" err="1">
                <a:solidFill>
                  <a:srgbClr val="CC0066"/>
                </a:solidFill>
                <a:latin typeface="+mn-lt"/>
                <a:cs typeface="Times New Roman"/>
              </a:rPr>
              <a:t>hạt</a:t>
            </a:r>
            <a:r>
              <a:rPr lang="en-US" sz="2400" b="1" dirty="0">
                <a:solidFill>
                  <a:srgbClr val="CC0066"/>
                </a:solidFill>
                <a:latin typeface="+mn-lt"/>
                <a:cs typeface="Times New Roman"/>
              </a:rPr>
              <a:t> </a:t>
            </a:r>
            <a:r>
              <a:rPr lang="en-US" sz="2400" b="1" dirty="0" err="1">
                <a:solidFill>
                  <a:srgbClr val="CC0066"/>
                </a:solidFill>
                <a:latin typeface="+mn-lt"/>
                <a:cs typeface="Times New Roman"/>
              </a:rPr>
              <a:t>nhân</a:t>
            </a:r>
            <a:r>
              <a:rPr lang="en-US" sz="2400" b="1" dirty="0">
                <a:solidFill>
                  <a:srgbClr val="CC0066"/>
                </a:solidFill>
                <a:latin typeface="+mn-lt"/>
                <a:cs typeface="Times New Roman"/>
              </a:rPr>
              <a:t> </a:t>
            </a:r>
            <a:r>
              <a:rPr lang="en-US" sz="2400" b="1" dirty="0" err="1">
                <a:solidFill>
                  <a:srgbClr val="CC0066"/>
                </a:solidFill>
                <a:latin typeface="+mn-lt"/>
                <a:cs typeface="Times New Roman"/>
              </a:rPr>
              <a:t>lý</a:t>
            </a:r>
            <a:r>
              <a:rPr lang="en-US" sz="2400" b="1" dirty="0">
                <a:solidFill>
                  <a:srgbClr val="CC0066"/>
                </a:solidFill>
                <a:latin typeface="+mn-lt"/>
                <a:cs typeface="Times New Roman"/>
              </a:rPr>
              <a:t> </a:t>
            </a:r>
            <a:r>
              <a:rPr lang="en-US" sz="2400" b="1" dirty="0" err="1">
                <a:solidFill>
                  <a:srgbClr val="CC0066"/>
                </a:solidFill>
                <a:latin typeface="+mn-lt"/>
                <a:cs typeface="Times New Roman"/>
              </a:rPr>
              <a:t>luận</a:t>
            </a:r>
            <a:r>
              <a:rPr lang="en-US" sz="2400" b="1" dirty="0">
                <a:solidFill>
                  <a:srgbClr val="CC0066"/>
                </a:solidFill>
                <a:latin typeface="+mn-lt"/>
                <a:cs typeface="Times New Roman"/>
              </a:rPr>
              <a:t> </a:t>
            </a:r>
            <a:r>
              <a:rPr lang="en-US" sz="2400" b="1" dirty="0" err="1">
                <a:solidFill>
                  <a:srgbClr val="CC0066"/>
                </a:solidFill>
                <a:latin typeface="+mn-lt"/>
                <a:cs typeface="Times New Roman"/>
              </a:rPr>
              <a:t>của</a:t>
            </a:r>
            <a:r>
              <a:rPr lang="en-US" sz="2400" b="1" dirty="0">
                <a:solidFill>
                  <a:srgbClr val="CC0066"/>
                </a:solidFill>
                <a:latin typeface="+mn-lt"/>
                <a:cs typeface="Times New Roman"/>
              </a:rPr>
              <a:t> </a:t>
            </a:r>
            <a:r>
              <a:rPr lang="en-US" sz="2400" b="1" dirty="0" err="1">
                <a:solidFill>
                  <a:srgbClr val="CC0066"/>
                </a:solidFill>
                <a:latin typeface="+mn-lt"/>
                <a:cs typeface="Times New Roman"/>
              </a:rPr>
              <a:t>thế</a:t>
            </a:r>
            <a:r>
              <a:rPr lang="en-US" sz="2400" b="1" dirty="0">
                <a:solidFill>
                  <a:srgbClr val="CC0066"/>
                </a:solidFill>
                <a:latin typeface="+mn-lt"/>
                <a:cs typeface="Times New Roman"/>
              </a:rPr>
              <a:t> </a:t>
            </a:r>
            <a:r>
              <a:rPr lang="en-US" sz="2400" b="1" dirty="0" err="1">
                <a:solidFill>
                  <a:srgbClr val="CC0066"/>
                </a:solidFill>
                <a:latin typeface="+mn-lt"/>
                <a:cs typeface="Times New Roman"/>
              </a:rPr>
              <a:t>giới</a:t>
            </a:r>
            <a:r>
              <a:rPr lang="en-US" sz="2400" b="1" dirty="0">
                <a:solidFill>
                  <a:srgbClr val="CC0066"/>
                </a:solidFill>
                <a:latin typeface="+mn-lt"/>
                <a:cs typeface="Times New Roman"/>
              </a:rPr>
              <a:t> </a:t>
            </a:r>
            <a:r>
              <a:rPr lang="en-US" sz="2400" b="1" dirty="0" err="1">
                <a:solidFill>
                  <a:srgbClr val="CC0066"/>
                </a:solidFill>
                <a:latin typeface="+mn-lt"/>
                <a:cs typeface="Times New Roman"/>
              </a:rPr>
              <a:t>quan</a:t>
            </a:r>
            <a:endParaRPr lang="en-US" sz="2400" b="1" dirty="0">
              <a:solidFill>
                <a:srgbClr val="CC0066"/>
              </a:solidFill>
              <a:latin typeface="+mn-lt"/>
              <a:cs typeface="Times New Roman"/>
            </a:endParaRPr>
          </a:p>
        </p:txBody>
      </p:sp>
      <p:sp>
        <p:nvSpPr>
          <p:cNvPr id="13" name="TextBox 12"/>
          <p:cNvSpPr txBox="1"/>
          <p:nvPr/>
        </p:nvSpPr>
        <p:spPr>
          <a:xfrm>
            <a:off x="3808347" y="2356761"/>
            <a:ext cx="4839816" cy="461665"/>
          </a:xfrm>
          <a:prstGeom prst="rect">
            <a:avLst/>
          </a:prstGeom>
          <a:noFill/>
        </p:spPr>
        <p:txBody>
          <a:bodyPr wrap="square" rtlCol="0">
            <a:spAutoFit/>
          </a:bodyPr>
          <a:lstStyle/>
          <a:p>
            <a:pPr marL="457200" indent="-457200">
              <a:buFont typeface="Wingdings" panose="05000000000000000000" pitchFamily="2" charset="2"/>
              <a:buChar char="v"/>
            </a:pPr>
            <a:r>
              <a:rPr lang="en-US" sz="2400" b="1" dirty="0" err="1">
                <a:solidFill>
                  <a:srgbClr val="006600"/>
                </a:solidFill>
                <a:cs typeface="Times New Roman" panose="02020603050405020304" pitchFamily="18" charset="0"/>
              </a:rPr>
              <a:t>Thế</a:t>
            </a:r>
            <a:r>
              <a:rPr lang="en-US" sz="2400" b="1" dirty="0">
                <a:solidFill>
                  <a:srgbClr val="006600"/>
                </a:solidFill>
                <a:cs typeface="Times New Roman" panose="02020603050405020304" pitchFamily="18" charset="0"/>
              </a:rPr>
              <a:t> </a:t>
            </a:r>
            <a:r>
              <a:rPr lang="en-US" sz="2400" b="1" dirty="0" err="1">
                <a:solidFill>
                  <a:srgbClr val="006600"/>
                </a:solidFill>
                <a:cs typeface="Times New Roman" panose="02020603050405020304" pitchFamily="18" charset="0"/>
              </a:rPr>
              <a:t>giới</a:t>
            </a:r>
            <a:r>
              <a:rPr lang="en-US" sz="2400" b="1" dirty="0">
                <a:solidFill>
                  <a:srgbClr val="006600"/>
                </a:solidFill>
                <a:cs typeface="Times New Roman" panose="02020603050405020304" pitchFamily="18" charset="0"/>
              </a:rPr>
              <a:t> </a:t>
            </a:r>
            <a:r>
              <a:rPr lang="en-US" sz="2400" b="1" dirty="0" err="1">
                <a:solidFill>
                  <a:srgbClr val="006600"/>
                </a:solidFill>
                <a:cs typeface="Times New Roman" panose="02020603050405020304" pitchFamily="18" charset="0"/>
              </a:rPr>
              <a:t>quan</a:t>
            </a:r>
            <a:endParaRPr lang="en-US" sz="2400" b="1" dirty="0">
              <a:solidFill>
                <a:srgbClr val="006600"/>
              </a:solidFill>
              <a:cs typeface="Times New Roman" panose="02020603050405020304" pitchFamily="18" charset="0"/>
            </a:endParaRPr>
          </a:p>
        </p:txBody>
      </p:sp>
      <p:pic>
        <p:nvPicPr>
          <p:cNvPr id="14"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1777951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ntr" presetSubtype="16"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circle(in)">
                                      <p:cBhvr>
                                        <p:cTn id="7" dur="2000"/>
                                        <p:tgtEl>
                                          <p:spTgt spid="11"/>
                                        </p:tgtEl>
                                      </p:cBhvr>
                                    </p:animEffect>
                                  </p:childTnLst>
                                </p:cTn>
                              </p:par>
                              <p:par>
                                <p:cTn id="8" presetID="6" presetClass="entr" presetSubtype="16" fill="hold" grpId="0" nodeType="with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circle(in)">
                                      <p:cBhvr>
                                        <p:cTn id="10" dur="2000"/>
                                        <p:tgtEl>
                                          <p:spTgt spid="12"/>
                                        </p:tgtEl>
                                      </p:cBhvr>
                                    </p:animEffect>
                                  </p:childTnLst>
                                </p:cTn>
                              </p:par>
                            </p:childTnLst>
                          </p:cTn>
                        </p:par>
                      </p:childTnLst>
                    </p:cTn>
                  </p:par>
                  <p:par>
                    <p:cTn id="11" fill="hold">
                      <p:stCondLst>
                        <p:cond delay="indefinite"/>
                      </p:stCondLst>
                      <p:childTnLst>
                        <p:par>
                          <p:cTn id="12" fill="hold">
                            <p:stCondLst>
                              <p:cond delay="0"/>
                            </p:stCondLst>
                            <p:childTnLst>
                              <p:par>
                                <p:cTn id="13" presetID="6" presetClass="entr" presetSubtype="16" fill="hold" grpId="0" nodeType="click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circle(in)">
                                      <p:cBhvr>
                                        <p:cTn id="15" dur="2000"/>
                                        <p:tgtEl>
                                          <p:spTgt spid="13"/>
                                        </p:tgtEl>
                                      </p:cBhvr>
                                    </p:animEffect>
                                  </p:childTnLst>
                                </p:cTn>
                              </p:par>
                            </p:childTnLst>
                          </p:cTn>
                        </p:par>
                      </p:childTnLst>
                    </p:cTn>
                  </p:par>
                  <p:par>
                    <p:cTn id="16" fill="hold">
                      <p:stCondLst>
                        <p:cond delay="indefinite"/>
                      </p:stCondLst>
                      <p:childTnLst>
                        <p:par>
                          <p:cTn id="17" fill="hold">
                            <p:stCondLst>
                              <p:cond delay="0"/>
                            </p:stCondLst>
                            <p:childTnLst>
                              <p:par>
                                <p:cTn id="18" presetID="6" presetClass="entr" presetSubtype="16" fill="hold" grpId="0" nodeType="clickEffect">
                                  <p:stCondLst>
                                    <p:cond delay="0"/>
                                  </p:stCondLst>
                                  <p:childTnLst>
                                    <p:set>
                                      <p:cBhvr>
                                        <p:cTn id="19" dur="1" fill="hold">
                                          <p:stCondLst>
                                            <p:cond delay="0"/>
                                          </p:stCondLst>
                                        </p:cTn>
                                        <p:tgtEl>
                                          <p:spTgt spid="5"/>
                                        </p:tgtEl>
                                        <p:attrNameLst>
                                          <p:attrName>style.visibility</p:attrName>
                                        </p:attrNameLst>
                                      </p:cBhvr>
                                      <p:to>
                                        <p:strVal val="visible"/>
                                      </p:to>
                                    </p:set>
                                    <p:animEffect transition="in" filter="circle(in)">
                                      <p:cBhvr>
                                        <p:cTn id="20" dur="2000"/>
                                        <p:tgtEl>
                                          <p:spTgt spid="5"/>
                                        </p:tgtEl>
                                      </p:cBhvr>
                                    </p:animEffect>
                                  </p:childTnLst>
                                </p:cTn>
                              </p:par>
                            </p:childTnLst>
                          </p:cTn>
                        </p:par>
                      </p:childTnLst>
                    </p:cTn>
                  </p:par>
                  <p:par>
                    <p:cTn id="21" fill="hold">
                      <p:stCondLst>
                        <p:cond delay="indefinite"/>
                      </p:stCondLst>
                      <p:childTnLst>
                        <p:par>
                          <p:cTn id="22" fill="hold">
                            <p:stCondLst>
                              <p:cond delay="0"/>
                            </p:stCondLst>
                            <p:childTnLst>
                              <p:par>
                                <p:cTn id="23" presetID="6" presetClass="entr" presetSubtype="16" fill="hold" grpId="0" nodeType="click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circle(in)">
                                      <p:cBhvr>
                                        <p:cTn id="25" dur="2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7" grpId="0" animBg="1"/>
      <p:bldP spid="11" grpId="0"/>
      <p:bldP spid="12" grpId="0"/>
      <p:bldP spid="13"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000375"/>
            <a:ext cx="5867400" cy="3857625"/>
          </a:xfrm>
          <a:prstGeom prst="rect">
            <a:avLst/>
          </a:prstGeom>
        </p:spPr>
      </p:pic>
      <p:sp>
        <p:nvSpPr>
          <p:cNvPr id="3" name="Title 1"/>
          <p:cNvSpPr txBox="1">
            <a:spLocks noChangeArrowheads="1"/>
          </p:cNvSpPr>
          <p:nvPr/>
        </p:nvSpPr>
        <p:spPr>
          <a:xfrm>
            <a:off x="2115169" y="1477590"/>
            <a:ext cx="8458371" cy="563562"/>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lgn="ctr">
              <a:defRPr/>
            </a:pPr>
            <a:r>
              <a:rPr lang="en-US" sz="2400" b="1" dirty="0">
                <a:solidFill>
                  <a:srgbClr val="CC0066"/>
                </a:solidFill>
                <a:latin typeface="+mn-lt"/>
                <a:cs typeface="Times New Roman"/>
              </a:rPr>
              <a:t>d. </a:t>
            </a:r>
            <a:r>
              <a:rPr lang="en-US" sz="2400" b="1" dirty="0" err="1">
                <a:solidFill>
                  <a:srgbClr val="CC0066"/>
                </a:solidFill>
                <a:latin typeface="+mn-lt"/>
                <a:cs typeface="Times New Roman"/>
              </a:rPr>
              <a:t>Triết</a:t>
            </a:r>
            <a:r>
              <a:rPr lang="en-US" sz="2400" b="1" dirty="0">
                <a:solidFill>
                  <a:srgbClr val="CC0066"/>
                </a:solidFill>
                <a:latin typeface="+mn-lt"/>
                <a:cs typeface="Times New Roman"/>
              </a:rPr>
              <a:t> </a:t>
            </a:r>
            <a:r>
              <a:rPr lang="en-US" sz="2400" b="1" dirty="0" err="1">
                <a:solidFill>
                  <a:srgbClr val="CC0066"/>
                </a:solidFill>
                <a:latin typeface="+mn-lt"/>
                <a:cs typeface="Times New Roman"/>
              </a:rPr>
              <a:t>học</a:t>
            </a:r>
            <a:r>
              <a:rPr lang="en-US" sz="2400" b="1" dirty="0">
                <a:solidFill>
                  <a:srgbClr val="CC0066"/>
                </a:solidFill>
                <a:latin typeface="+mn-lt"/>
                <a:cs typeface="Times New Roman"/>
              </a:rPr>
              <a:t> – </a:t>
            </a:r>
            <a:r>
              <a:rPr lang="en-US" sz="2400" b="1" dirty="0" err="1">
                <a:solidFill>
                  <a:srgbClr val="CC0066"/>
                </a:solidFill>
                <a:latin typeface="+mn-lt"/>
                <a:cs typeface="Times New Roman"/>
              </a:rPr>
              <a:t>hạt</a:t>
            </a:r>
            <a:r>
              <a:rPr lang="en-US" sz="2400" b="1" dirty="0">
                <a:solidFill>
                  <a:srgbClr val="CC0066"/>
                </a:solidFill>
                <a:latin typeface="+mn-lt"/>
                <a:cs typeface="Times New Roman"/>
              </a:rPr>
              <a:t> </a:t>
            </a:r>
            <a:r>
              <a:rPr lang="en-US" sz="2400" b="1" dirty="0" err="1">
                <a:solidFill>
                  <a:srgbClr val="CC0066"/>
                </a:solidFill>
                <a:latin typeface="+mn-lt"/>
                <a:cs typeface="Times New Roman"/>
              </a:rPr>
              <a:t>nhân</a:t>
            </a:r>
            <a:r>
              <a:rPr lang="en-US" sz="2400" b="1" dirty="0">
                <a:solidFill>
                  <a:srgbClr val="CC0066"/>
                </a:solidFill>
                <a:latin typeface="+mn-lt"/>
                <a:cs typeface="Times New Roman"/>
              </a:rPr>
              <a:t> </a:t>
            </a:r>
            <a:r>
              <a:rPr lang="en-US" sz="2400" b="1" dirty="0" err="1">
                <a:solidFill>
                  <a:srgbClr val="CC0066"/>
                </a:solidFill>
                <a:latin typeface="+mn-lt"/>
                <a:cs typeface="Times New Roman"/>
              </a:rPr>
              <a:t>lý</a:t>
            </a:r>
            <a:r>
              <a:rPr lang="en-US" sz="2400" b="1" dirty="0">
                <a:solidFill>
                  <a:srgbClr val="CC0066"/>
                </a:solidFill>
                <a:latin typeface="+mn-lt"/>
                <a:cs typeface="Times New Roman"/>
              </a:rPr>
              <a:t> </a:t>
            </a:r>
            <a:r>
              <a:rPr lang="en-US" sz="2400" b="1" dirty="0" err="1">
                <a:solidFill>
                  <a:srgbClr val="CC0066"/>
                </a:solidFill>
                <a:latin typeface="+mn-lt"/>
                <a:cs typeface="Times New Roman"/>
              </a:rPr>
              <a:t>luận</a:t>
            </a:r>
            <a:r>
              <a:rPr lang="en-US" sz="2400" b="1" dirty="0">
                <a:solidFill>
                  <a:srgbClr val="CC0066"/>
                </a:solidFill>
                <a:latin typeface="+mn-lt"/>
                <a:cs typeface="Times New Roman"/>
              </a:rPr>
              <a:t> </a:t>
            </a:r>
            <a:r>
              <a:rPr lang="en-US" sz="2400" b="1" dirty="0" err="1">
                <a:solidFill>
                  <a:srgbClr val="CC0066"/>
                </a:solidFill>
                <a:latin typeface="+mn-lt"/>
                <a:cs typeface="Times New Roman"/>
              </a:rPr>
              <a:t>của</a:t>
            </a:r>
            <a:r>
              <a:rPr lang="en-US" sz="2400" b="1" dirty="0">
                <a:solidFill>
                  <a:srgbClr val="CC0066"/>
                </a:solidFill>
                <a:latin typeface="+mn-lt"/>
                <a:cs typeface="Times New Roman"/>
              </a:rPr>
              <a:t> </a:t>
            </a:r>
            <a:r>
              <a:rPr lang="en-US" sz="2400" b="1" dirty="0" err="1">
                <a:solidFill>
                  <a:srgbClr val="CC0066"/>
                </a:solidFill>
                <a:latin typeface="+mn-lt"/>
                <a:cs typeface="Times New Roman"/>
              </a:rPr>
              <a:t>thế</a:t>
            </a:r>
            <a:r>
              <a:rPr lang="en-US" sz="2400" b="1" dirty="0">
                <a:solidFill>
                  <a:srgbClr val="CC0066"/>
                </a:solidFill>
                <a:latin typeface="+mn-lt"/>
                <a:cs typeface="Times New Roman"/>
              </a:rPr>
              <a:t> </a:t>
            </a:r>
            <a:r>
              <a:rPr lang="en-US" sz="2400" b="1" dirty="0" err="1">
                <a:solidFill>
                  <a:srgbClr val="CC0066"/>
                </a:solidFill>
                <a:latin typeface="+mn-lt"/>
                <a:cs typeface="Times New Roman"/>
              </a:rPr>
              <a:t>giới</a:t>
            </a:r>
            <a:r>
              <a:rPr lang="en-US" sz="2400" b="1" dirty="0">
                <a:solidFill>
                  <a:srgbClr val="CC0066"/>
                </a:solidFill>
                <a:latin typeface="+mn-lt"/>
                <a:cs typeface="Times New Roman"/>
              </a:rPr>
              <a:t> </a:t>
            </a:r>
            <a:r>
              <a:rPr lang="en-US" sz="2400" b="1" dirty="0" err="1">
                <a:solidFill>
                  <a:srgbClr val="CC0066"/>
                </a:solidFill>
                <a:latin typeface="+mn-lt"/>
                <a:cs typeface="Times New Roman"/>
              </a:rPr>
              <a:t>quan</a:t>
            </a:r>
            <a:endParaRPr lang="en-US" sz="2400" b="1" dirty="0">
              <a:solidFill>
                <a:srgbClr val="CC0066"/>
              </a:solidFill>
              <a:latin typeface="+mn-lt"/>
              <a:cs typeface="Times New Roman"/>
            </a:endParaRPr>
          </a:p>
        </p:txBody>
      </p:sp>
      <p:sp>
        <p:nvSpPr>
          <p:cNvPr id="4" name="TextBox 3"/>
          <p:cNvSpPr txBox="1"/>
          <p:nvPr/>
        </p:nvSpPr>
        <p:spPr>
          <a:xfrm>
            <a:off x="4189765" y="1901433"/>
            <a:ext cx="4839816" cy="461665"/>
          </a:xfrm>
          <a:prstGeom prst="rect">
            <a:avLst/>
          </a:prstGeom>
          <a:noFill/>
        </p:spPr>
        <p:txBody>
          <a:bodyPr wrap="square" rtlCol="0">
            <a:spAutoFit/>
          </a:bodyPr>
          <a:lstStyle/>
          <a:p>
            <a:pPr marL="457200" indent="-457200">
              <a:buFont typeface="Wingdings" panose="05000000000000000000" pitchFamily="2" charset="2"/>
              <a:buChar char="v"/>
            </a:pPr>
            <a:r>
              <a:rPr lang="en-US" sz="2400" b="1" dirty="0" err="1">
                <a:solidFill>
                  <a:srgbClr val="006600"/>
                </a:solidFill>
                <a:cs typeface="Times New Roman" panose="02020603050405020304" pitchFamily="18" charset="0"/>
              </a:rPr>
              <a:t>Thế</a:t>
            </a:r>
            <a:r>
              <a:rPr lang="en-US" sz="2400" b="1" dirty="0">
                <a:solidFill>
                  <a:srgbClr val="006600"/>
                </a:solidFill>
                <a:cs typeface="Times New Roman" panose="02020603050405020304" pitchFamily="18" charset="0"/>
              </a:rPr>
              <a:t> </a:t>
            </a:r>
            <a:r>
              <a:rPr lang="en-US" sz="2400" b="1" dirty="0" err="1">
                <a:solidFill>
                  <a:srgbClr val="006600"/>
                </a:solidFill>
                <a:cs typeface="Times New Roman" panose="02020603050405020304" pitchFamily="18" charset="0"/>
              </a:rPr>
              <a:t>giới</a:t>
            </a:r>
            <a:r>
              <a:rPr lang="en-US" sz="2400" b="1" dirty="0">
                <a:solidFill>
                  <a:srgbClr val="006600"/>
                </a:solidFill>
                <a:cs typeface="Times New Roman" panose="02020603050405020304" pitchFamily="18" charset="0"/>
              </a:rPr>
              <a:t> </a:t>
            </a:r>
            <a:r>
              <a:rPr lang="en-US" sz="2400" b="1" dirty="0" err="1">
                <a:solidFill>
                  <a:srgbClr val="006600"/>
                </a:solidFill>
                <a:cs typeface="Times New Roman" panose="02020603050405020304" pitchFamily="18" charset="0"/>
              </a:rPr>
              <a:t>quan</a:t>
            </a:r>
            <a:endParaRPr lang="en-US" sz="2400" b="1" dirty="0">
              <a:solidFill>
                <a:srgbClr val="006600"/>
              </a:solidFill>
              <a:cs typeface="Times New Roman" panose="02020603050405020304" pitchFamily="18" charset="0"/>
            </a:endParaRPr>
          </a:p>
        </p:txBody>
      </p:sp>
      <p:sp>
        <p:nvSpPr>
          <p:cNvPr id="7" name="Rectangle 6"/>
          <p:cNvSpPr/>
          <p:nvPr/>
        </p:nvSpPr>
        <p:spPr>
          <a:xfrm>
            <a:off x="1472523" y="2421635"/>
            <a:ext cx="10274300" cy="1384995"/>
          </a:xfrm>
          <a:prstGeom prst="rect">
            <a:avLst/>
          </a:prstGeom>
        </p:spPr>
        <p:txBody>
          <a:bodyPr wrap="square">
            <a:spAutoFit/>
          </a:bodyPr>
          <a:lstStyle/>
          <a:p>
            <a:pPr marL="342900" indent="-342900" algn="ctr">
              <a:buFont typeface="Wingdings" panose="05000000000000000000" pitchFamily="2" charset="2"/>
              <a:buChar char="§"/>
            </a:pPr>
            <a:r>
              <a:rPr lang="en-US" sz="2800" dirty="0" err="1">
                <a:solidFill>
                  <a:srgbClr val="000099"/>
                </a:solidFill>
              </a:rPr>
              <a:t>Trong</a:t>
            </a:r>
            <a:r>
              <a:rPr lang="en-US" sz="2800" dirty="0">
                <a:solidFill>
                  <a:srgbClr val="000099"/>
                </a:solidFill>
              </a:rPr>
              <a:t> </a:t>
            </a:r>
            <a:r>
              <a:rPr lang="en-US" sz="2800" dirty="0" err="1">
                <a:solidFill>
                  <a:srgbClr val="000099"/>
                </a:solidFill>
              </a:rPr>
              <a:t>thế</a:t>
            </a:r>
            <a:r>
              <a:rPr lang="en-US" sz="2800" dirty="0">
                <a:solidFill>
                  <a:srgbClr val="000099"/>
                </a:solidFill>
              </a:rPr>
              <a:t> </a:t>
            </a:r>
            <a:r>
              <a:rPr lang="en-US" sz="2800" dirty="0" err="1">
                <a:solidFill>
                  <a:srgbClr val="000099"/>
                </a:solidFill>
              </a:rPr>
              <a:t>giới</a:t>
            </a:r>
            <a:r>
              <a:rPr lang="en-US" sz="2800" dirty="0">
                <a:solidFill>
                  <a:srgbClr val="000099"/>
                </a:solidFill>
              </a:rPr>
              <a:t> </a:t>
            </a:r>
            <a:r>
              <a:rPr lang="en-US" sz="2800" dirty="0" err="1">
                <a:solidFill>
                  <a:srgbClr val="000099"/>
                </a:solidFill>
              </a:rPr>
              <a:t>quan</a:t>
            </a:r>
            <a:r>
              <a:rPr lang="en-US" sz="2800" dirty="0">
                <a:solidFill>
                  <a:srgbClr val="000099"/>
                </a:solidFill>
              </a:rPr>
              <a:t>: </a:t>
            </a:r>
            <a:r>
              <a:rPr lang="en-US" sz="2800" dirty="0" err="1">
                <a:solidFill>
                  <a:srgbClr val="000099"/>
                </a:solidFill>
              </a:rPr>
              <a:t>Có</a:t>
            </a:r>
            <a:r>
              <a:rPr lang="en-US" sz="2800" dirty="0">
                <a:solidFill>
                  <a:srgbClr val="000099"/>
                </a:solidFill>
              </a:rPr>
              <a:t> </a:t>
            </a:r>
            <a:r>
              <a:rPr lang="en-US" sz="2800" dirty="0" err="1">
                <a:solidFill>
                  <a:srgbClr val="000099"/>
                </a:solidFill>
              </a:rPr>
              <a:t>sự</a:t>
            </a:r>
            <a:r>
              <a:rPr lang="en-US" sz="2800" dirty="0">
                <a:solidFill>
                  <a:srgbClr val="000099"/>
                </a:solidFill>
              </a:rPr>
              <a:t> </a:t>
            </a:r>
            <a:r>
              <a:rPr lang="en-US" sz="2800" b="1" dirty="0" err="1">
                <a:solidFill>
                  <a:srgbClr val="FF0000"/>
                </a:solidFill>
              </a:rPr>
              <a:t>hoà</a:t>
            </a:r>
            <a:r>
              <a:rPr lang="en-US" sz="2800" b="1" dirty="0">
                <a:solidFill>
                  <a:srgbClr val="FF0000"/>
                </a:solidFill>
              </a:rPr>
              <a:t> </a:t>
            </a:r>
            <a:r>
              <a:rPr lang="en-US" sz="2800" b="1" dirty="0" err="1">
                <a:solidFill>
                  <a:srgbClr val="FF0000"/>
                </a:solidFill>
              </a:rPr>
              <a:t>nhập</a:t>
            </a:r>
            <a:r>
              <a:rPr lang="en-US" sz="2800" dirty="0">
                <a:solidFill>
                  <a:srgbClr val="000099"/>
                </a:solidFill>
              </a:rPr>
              <a:t> </a:t>
            </a:r>
            <a:r>
              <a:rPr lang="en-US" sz="2800" dirty="0" err="1">
                <a:solidFill>
                  <a:srgbClr val="000099"/>
                </a:solidFill>
              </a:rPr>
              <a:t>giữa</a:t>
            </a:r>
            <a:r>
              <a:rPr lang="en-US" sz="2800" dirty="0">
                <a:solidFill>
                  <a:srgbClr val="000099"/>
                </a:solidFill>
              </a:rPr>
              <a:t> </a:t>
            </a:r>
            <a:r>
              <a:rPr lang="en-US" sz="2800" b="1" i="1" dirty="0">
                <a:solidFill>
                  <a:srgbClr val="FF0066"/>
                </a:solidFill>
              </a:rPr>
              <a:t>tri </a:t>
            </a:r>
            <a:r>
              <a:rPr lang="en-US" sz="2800" b="1" i="1" dirty="0" err="1">
                <a:solidFill>
                  <a:srgbClr val="FF0066"/>
                </a:solidFill>
              </a:rPr>
              <a:t>thức</a:t>
            </a:r>
            <a:r>
              <a:rPr lang="en-US" sz="2800" b="1" i="1" dirty="0">
                <a:solidFill>
                  <a:srgbClr val="FF0066"/>
                </a:solidFill>
              </a:rPr>
              <a:t> </a:t>
            </a:r>
            <a:r>
              <a:rPr lang="en-US" sz="2800" i="1" dirty="0" err="1">
                <a:solidFill>
                  <a:srgbClr val="000099"/>
                </a:solidFill>
              </a:rPr>
              <a:t>và</a:t>
            </a:r>
            <a:r>
              <a:rPr lang="en-US" sz="2800" i="1" dirty="0">
                <a:solidFill>
                  <a:srgbClr val="000099"/>
                </a:solidFill>
              </a:rPr>
              <a:t> </a:t>
            </a:r>
            <a:r>
              <a:rPr lang="en-US" sz="2800" b="1" i="1" dirty="0" err="1">
                <a:solidFill>
                  <a:srgbClr val="FF0066"/>
                </a:solidFill>
              </a:rPr>
              <a:t>niềm</a:t>
            </a:r>
            <a:r>
              <a:rPr lang="en-US" sz="2800" b="1" i="1" dirty="0">
                <a:solidFill>
                  <a:srgbClr val="FF0066"/>
                </a:solidFill>
              </a:rPr>
              <a:t> tin, </a:t>
            </a:r>
            <a:r>
              <a:rPr lang="en-US" sz="2800" b="1" i="1" dirty="0" err="1">
                <a:solidFill>
                  <a:srgbClr val="FF0066"/>
                </a:solidFill>
              </a:rPr>
              <a:t>tình</a:t>
            </a:r>
            <a:r>
              <a:rPr lang="en-US" sz="2800" b="1" i="1" dirty="0">
                <a:solidFill>
                  <a:srgbClr val="FF0066"/>
                </a:solidFill>
              </a:rPr>
              <a:t> </a:t>
            </a:r>
            <a:r>
              <a:rPr lang="en-US" sz="2800" b="1" i="1" dirty="0" err="1">
                <a:solidFill>
                  <a:srgbClr val="FF0066"/>
                </a:solidFill>
              </a:rPr>
              <a:t>cảm</a:t>
            </a:r>
            <a:r>
              <a:rPr lang="en-US" sz="2800" b="1" i="1" dirty="0">
                <a:solidFill>
                  <a:srgbClr val="FF0066"/>
                </a:solidFill>
              </a:rPr>
              <a:t>, ý </a:t>
            </a:r>
            <a:r>
              <a:rPr lang="en-US" sz="2800" b="1" i="1" dirty="0" err="1">
                <a:solidFill>
                  <a:srgbClr val="FF0066"/>
                </a:solidFill>
              </a:rPr>
              <a:t>chí</a:t>
            </a:r>
            <a:r>
              <a:rPr lang="en-US" sz="2800" b="1" i="1" dirty="0">
                <a:solidFill>
                  <a:srgbClr val="FF0066"/>
                </a:solidFill>
              </a:rPr>
              <a:t>, </a:t>
            </a:r>
            <a:r>
              <a:rPr lang="en-US" sz="2800" b="1" i="1" dirty="0" err="1">
                <a:solidFill>
                  <a:srgbClr val="FF0066"/>
                </a:solidFill>
              </a:rPr>
              <a:t>lý</a:t>
            </a:r>
            <a:r>
              <a:rPr lang="en-US" sz="2800" b="1" i="1" dirty="0">
                <a:solidFill>
                  <a:srgbClr val="FF0066"/>
                </a:solidFill>
              </a:rPr>
              <a:t> </a:t>
            </a:r>
            <a:r>
              <a:rPr lang="en-US" sz="2800" b="1" i="1" dirty="0" err="1">
                <a:solidFill>
                  <a:srgbClr val="FF0066"/>
                </a:solidFill>
              </a:rPr>
              <a:t>tưởng</a:t>
            </a:r>
            <a:r>
              <a:rPr lang="en-US" sz="2800" b="1" i="1" dirty="0">
                <a:solidFill>
                  <a:srgbClr val="FF0066"/>
                </a:solidFill>
              </a:rPr>
              <a:t>..</a:t>
            </a:r>
            <a:r>
              <a:rPr lang="en-US" sz="2800" dirty="0">
                <a:solidFill>
                  <a:srgbClr val="000099"/>
                </a:solidFill>
              </a:rPr>
              <a:t>. </a:t>
            </a:r>
            <a:r>
              <a:rPr lang="en-US" sz="2800" dirty="0" err="1">
                <a:solidFill>
                  <a:srgbClr val="000099"/>
                </a:solidFill>
              </a:rPr>
              <a:t>Trong</a:t>
            </a:r>
            <a:r>
              <a:rPr lang="en-US" sz="2800" dirty="0">
                <a:solidFill>
                  <a:srgbClr val="000099"/>
                </a:solidFill>
              </a:rPr>
              <a:t> </a:t>
            </a:r>
            <a:r>
              <a:rPr lang="en-US" sz="2800" dirty="0" err="1">
                <a:solidFill>
                  <a:srgbClr val="000099"/>
                </a:solidFill>
              </a:rPr>
              <a:t>đó</a:t>
            </a:r>
            <a:r>
              <a:rPr lang="en-US" sz="2800" dirty="0">
                <a:solidFill>
                  <a:srgbClr val="000099"/>
                </a:solidFill>
              </a:rPr>
              <a:t> tri </a:t>
            </a:r>
            <a:r>
              <a:rPr lang="en-US" sz="2800" dirty="0" err="1">
                <a:solidFill>
                  <a:srgbClr val="000099"/>
                </a:solidFill>
              </a:rPr>
              <a:t>thức</a:t>
            </a:r>
            <a:r>
              <a:rPr lang="en-US" sz="2800" dirty="0">
                <a:solidFill>
                  <a:srgbClr val="000099"/>
                </a:solidFill>
              </a:rPr>
              <a:t> </a:t>
            </a:r>
            <a:r>
              <a:rPr lang="en-US" sz="2800" dirty="0" err="1">
                <a:solidFill>
                  <a:srgbClr val="000099"/>
                </a:solidFill>
              </a:rPr>
              <a:t>là</a:t>
            </a:r>
            <a:r>
              <a:rPr lang="en-US" sz="2800" dirty="0">
                <a:solidFill>
                  <a:srgbClr val="000099"/>
                </a:solidFill>
              </a:rPr>
              <a:t> </a:t>
            </a:r>
            <a:r>
              <a:rPr lang="en-US" sz="2800" b="1" dirty="0" err="1">
                <a:solidFill>
                  <a:srgbClr val="CC0066"/>
                </a:solidFill>
              </a:rPr>
              <a:t>cơ</a:t>
            </a:r>
            <a:r>
              <a:rPr lang="en-US" sz="2800" b="1" dirty="0">
                <a:solidFill>
                  <a:srgbClr val="CC0066"/>
                </a:solidFill>
              </a:rPr>
              <a:t> </a:t>
            </a:r>
            <a:r>
              <a:rPr lang="en-US" sz="2800" b="1" dirty="0" err="1">
                <a:solidFill>
                  <a:srgbClr val="CC0066"/>
                </a:solidFill>
              </a:rPr>
              <a:t>sở</a:t>
            </a:r>
            <a:r>
              <a:rPr lang="en-US" sz="2800" b="1" dirty="0">
                <a:solidFill>
                  <a:srgbClr val="CC0066"/>
                </a:solidFill>
              </a:rPr>
              <a:t> </a:t>
            </a:r>
            <a:r>
              <a:rPr lang="en-US" sz="2800" b="1" dirty="0" err="1">
                <a:solidFill>
                  <a:srgbClr val="CC0066"/>
                </a:solidFill>
              </a:rPr>
              <a:t>trực</a:t>
            </a:r>
            <a:r>
              <a:rPr lang="en-US" sz="2800" b="1" dirty="0">
                <a:solidFill>
                  <a:srgbClr val="CC0066"/>
                </a:solidFill>
              </a:rPr>
              <a:t> </a:t>
            </a:r>
            <a:r>
              <a:rPr lang="en-US" sz="2800" b="1" dirty="0" err="1">
                <a:solidFill>
                  <a:srgbClr val="CC0066"/>
                </a:solidFill>
              </a:rPr>
              <a:t>tiếp</a:t>
            </a:r>
            <a:r>
              <a:rPr lang="en-US" sz="2800" b="1" dirty="0">
                <a:solidFill>
                  <a:srgbClr val="CC0066"/>
                </a:solidFill>
              </a:rPr>
              <a:t> </a:t>
            </a:r>
            <a:r>
              <a:rPr lang="en-US" sz="2800" b="1" dirty="0" err="1">
                <a:solidFill>
                  <a:srgbClr val="CC0066"/>
                </a:solidFill>
              </a:rPr>
              <a:t>cho</a:t>
            </a:r>
            <a:r>
              <a:rPr lang="en-US" sz="2800" b="1" dirty="0">
                <a:solidFill>
                  <a:srgbClr val="CC0066"/>
                </a:solidFill>
              </a:rPr>
              <a:t> </a:t>
            </a:r>
            <a:r>
              <a:rPr lang="en-US" sz="2800" b="1" dirty="0" err="1">
                <a:solidFill>
                  <a:srgbClr val="CC0066"/>
                </a:solidFill>
              </a:rPr>
              <a:t>sự</a:t>
            </a:r>
            <a:r>
              <a:rPr lang="en-US" sz="2800" b="1" dirty="0">
                <a:solidFill>
                  <a:srgbClr val="CC0066"/>
                </a:solidFill>
              </a:rPr>
              <a:t> </a:t>
            </a:r>
            <a:r>
              <a:rPr lang="en-US" sz="2800" b="1" dirty="0" err="1">
                <a:solidFill>
                  <a:srgbClr val="CC0066"/>
                </a:solidFill>
              </a:rPr>
              <a:t>hình</a:t>
            </a:r>
            <a:r>
              <a:rPr lang="en-US" sz="2800" b="1" dirty="0">
                <a:solidFill>
                  <a:srgbClr val="CC0066"/>
                </a:solidFill>
              </a:rPr>
              <a:t> </a:t>
            </a:r>
            <a:r>
              <a:rPr lang="en-US" sz="2800" b="1" dirty="0" err="1">
                <a:solidFill>
                  <a:srgbClr val="CC0066"/>
                </a:solidFill>
              </a:rPr>
              <a:t>thành</a:t>
            </a:r>
            <a:r>
              <a:rPr lang="en-US" sz="2800" b="1" dirty="0">
                <a:solidFill>
                  <a:srgbClr val="CC0066"/>
                </a:solidFill>
              </a:rPr>
              <a:t> </a:t>
            </a:r>
            <a:r>
              <a:rPr lang="en-US" sz="2800" dirty="0" err="1">
                <a:solidFill>
                  <a:srgbClr val="000099"/>
                </a:solidFill>
              </a:rPr>
              <a:t>thế</a:t>
            </a:r>
            <a:r>
              <a:rPr lang="en-US" sz="2800" dirty="0">
                <a:solidFill>
                  <a:srgbClr val="000099"/>
                </a:solidFill>
              </a:rPr>
              <a:t> </a:t>
            </a:r>
            <a:r>
              <a:rPr lang="en-US" sz="2800" dirty="0" err="1">
                <a:solidFill>
                  <a:srgbClr val="000099"/>
                </a:solidFill>
              </a:rPr>
              <a:t>giới</a:t>
            </a:r>
            <a:r>
              <a:rPr lang="en-US" sz="2800" dirty="0">
                <a:solidFill>
                  <a:srgbClr val="000099"/>
                </a:solidFill>
              </a:rPr>
              <a:t> </a:t>
            </a:r>
            <a:r>
              <a:rPr lang="en-US" sz="2800" dirty="0" err="1">
                <a:solidFill>
                  <a:srgbClr val="000099"/>
                </a:solidFill>
              </a:rPr>
              <a:t>quan</a:t>
            </a:r>
            <a:r>
              <a:rPr lang="en-US" sz="2800" dirty="0">
                <a:solidFill>
                  <a:srgbClr val="000099"/>
                </a:solidFill>
              </a:rPr>
              <a:t>.</a:t>
            </a:r>
          </a:p>
        </p:txBody>
      </p:sp>
      <p:pic>
        <p:nvPicPr>
          <p:cNvPr id="8" name="Picture 7"/>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981371" y="3928533"/>
            <a:ext cx="4501491" cy="2929466"/>
          </a:xfrm>
          <a:prstGeom prst="rect">
            <a:avLst/>
          </a:prstGeom>
        </p:spPr>
      </p:pic>
      <p:pic>
        <p:nvPicPr>
          <p:cNvPr id="9"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90452859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2596444"/>
            <a:ext cx="12192000" cy="4261556"/>
          </a:xfrm>
          <a:prstGeom prst="rect">
            <a:avLst/>
          </a:prstGeom>
        </p:spPr>
      </p:pic>
      <p:sp>
        <p:nvSpPr>
          <p:cNvPr id="3" name="Rectangle 2"/>
          <p:cNvSpPr/>
          <p:nvPr/>
        </p:nvSpPr>
        <p:spPr>
          <a:xfrm>
            <a:off x="154035" y="2274307"/>
            <a:ext cx="4143122" cy="461665"/>
          </a:xfrm>
          <a:prstGeom prst="rect">
            <a:avLst/>
          </a:prstGeom>
        </p:spPr>
        <p:txBody>
          <a:bodyPr wrap="none">
            <a:spAutoFit/>
          </a:bodyPr>
          <a:lstStyle/>
          <a:p>
            <a:pPr>
              <a:spcBef>
                <a:spcPct val="0"/>
              </a:spcBef>
            </a:pPr>
            <a:r>
              <a:rPr lang="nl-NL" altLang="en-US" sz="2400" b="1" dirty="0">
                <a:solidFill>
                  <a:srgbClr val="7030A0"/>
                </a:solidFill>
              </a:rPr>
              <a:t>- </a:t>
            </a:r>
            <a:r>
              <a:rPr lang="vi-VN" altLang="en-US" sz="2400" b="1" dirty="0">
                <a:solidFill>
                  <a:srgbClr val="7030A0"/>
                </a:solidFill>
              </a:rPr>
              <a:t>Vai </a:t>
            </a:r>
            <a:r>
              <a:rPr lang="vi-VN" altLang="en-US" sz="2400" b="1" dirty="0" err="1">
                <a:solidFill>
                  <a:srgbClr val="7030A0"/>
                </a:solidFill>
              </a:rPr>
              <a:t>trò</a:t>
            </a:r>
            <a:r>
              <a:rPr lang="vi-VN" altLang="en-US" sz="2400" b="1" dirty="0">
                <a:solidFill>
                  <a:srgbClr val="7030A0"/>
                </a:solidFill>
              </a:rPr>
              <a:t> </a:t>
            </a:r>
            <a:r>
              <a:rPr lang="vi-VN" altLang="en-US" sz="2400" b="1" dirty="0" err="1">
                <a:solidFill>
                  <a:srgbClr val="7030A0"/>
                </a:solidFill>
              </a:rPr>
              <a:t>của</a:t>
            </a:r>
            <a:r>
              <a:rPr lang="vi-VN" altLang="en-US" sz="2400" b="1" dirty="0">
                <a:solidFill>
                  <a:srgbClr val="7030A0"/>
                </a:solidFill>
              </a:rPr>
              <a:t> </a:t>
            </a:r>
            <a:r>
              <a:rPr lang="nl-NL" altLang="en-US" sz="2400" b="1" dirty="0">
                <a:solidFill>
                  <a:srgbClr val="7030A0"/>
                </a:solidFill>
              </a:rPr>
              <a:t>thế giới quan?</a:t>
            </a:r>
            <a:endParaRPr lang="en-US" altLang="en-US" sz="2400" dirty="0">
              <a:solidFill>
                <a:srgbClr val="7030A0"/>
              </a:solidFill>
            </a:endParaRPr>
          </a:p>
        </p:txBody>
      </p:sp>
      <p:sp>
        <p:nvSpPr>
          <p:cNvPr id="4" name="Rectangle 2"/>
          <p:cNvSpPr>
            <a:spLocks noChangeArrowheads="1"/>
          </p:cNvSpPr>
          <p:nvPr/>
        </p:nvSpPr>
        <p:spPr bwMode="auto">
          <a:xfrm>
            <a:off x="4178918" y="1269696"/>
            <a:ext cx="722285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lvl="1" algn="ctr" eaLnBrk="1" hangingPunct="1">
              <a:spcBef>
                <a:spcPct val="0"/>
              </a:spcBef>
              <a:buFont typeface="Wingdings" panose="05000000000000000000" pitchFamily="2" charset="2"/>
              <a:buChar char="Ø"/>
            </a:pPr>
            <a:r>
              <a:rPr lang="nl-NL" altLang="en-US" sz="2400" dirty="0">
                <a:solidFill>
                  <a:srgbClr val="D60093"/>
                </a:solidFill>
                <a:latin typeface="+mn-lt"/>
              </a:rPr>
              <a:t>Là </a:t>
            </a:r>
            <a:r>
              <a:rPr lang="nl-NL" altLang="en-US" sz="2400" b="1" dirty="0">
                <a:solidFill>
                  <a:srgbClr val="0033CC"/>
                </a:solidFill>
                <a:latin typeface="+mn-lt"/>
              </a:rPr>
              <a:t>“lăng kính” </a:t>
            </a:r>
            <a:r>
              <a:rPr lang="nl-NL" altLang="en-US" sz="2400" dirty="0">
                <a:solidFill>
                  <a:srgbClr val="D60093"/>
                </a:solidFill>
                <a:latin typeface="+mn-lt"/>
              </a:rPr>
              <a:t>để qua đó, con người </a:t>
            </a:r>
            <a:r>
              <a:rPr lang="nl-NL" altLang="en-US" sz="2400" b="1" u="sng" dirty="0">
                <a:solidFill>
                  <a:srgbClr val="00B050"/>
                </a:solidFill>
                <a:latin typeface="+mn-lt"/>
              </a:rPr>
              <a:t>xem xét, nhìn nhận</a:t>
            </a:r>
            <a:r>
              <a:rPr lang="nl-NL" altLang="en-US" sz="2400" dirty="0">
                <a:solidFill>
                  <a:srgbClr val="D60093"/>
                </a:solidFill>
                <a:latin typeface="+mn-lt"/>
              </a:rPr>
              <a:t> thế giới</a:t>
            </a:r>
            <a:endParaRPr lang="en-US" altLang="en-US" sz="2400" dirty="0">
              <a:solidFill>
                <a:srgbClr val="D60093"/>
              </a:solidFill>
              <a:latin typeface="+mn-lt"/>
            </a:endParaRPr>
          </a:p>
        </p:txBody>
      </p:sp>
      <p:sp>
        <p:nvSpPr>
          <p:cNvPr id="5" name="Rectangle 3"/>
          <p:cNvSpPr>
            <a:spLocks noChangeArrowheads="1"/>
          </p:cNvSpPr>
          <p:nvPr/>
        </p:nvSpPr>
        <p:spPr bwMode="auto">
          <a:xfrm>
            <a:off x="4451191" y="2068371"/>
            <a:ext cx="7087016"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 typeface="Wingdings" panose="05000000000000000000" pitchFamily="2" charset="2"/>
              <a:buChar char="Ø"/>
            </a:pPr>
            <a:r>
              <a:rPr lang="nl-NL" altLang="en-US" sz="2400" dirty="0">
                <a:solidFill>
                  <a:srgbClr val="0033CC"/>
                </a:solidFill>
                <a:latin typeface="+mn-lt"/>
              </a:rPr>
              <a:t>Là </a:t>
            </a:r>
            <a:r>
              <a:rPr lang="nl-NL" altLang="en-US" sz="2400" b="1" dirty="0">
                <a:solidFill>
                  <a:srgbClr val="C00000"/>
                </a:solidFill>
                <a:latin typeface="+mn-lt"/>
              </a:rPr>
              <a:t>“cẩm nang” </a:t>
            </a:r>
            <a:r>
              <a:rPr lang="nl-NL" altLang="en-US" sz="2400" b="1" dirty="0">
                <a:solidFill>
                  <a:srgbClr val="996633"/>
                </a:solidFill>
                <a:latin typeface="+mn-lt"/>
              </a:rPr>
              <a:t>hướng dẫn, </a:t>
            </a:r>
            <a:r>
              <a:rPr lang="nl-NL" altLang="en-US" sz="2400" b="1" u="sng" dirty="0">
                <a:solidFill>
                  <a:srgbClr val="FF0066"/>
                </a:solidFill>
                <a:latin typeface="+mn-lt"/>
              </a:rPr>
              <a:t>định hướng</a:t>
            </a:r>
            <a:r>
              <a:rPr lang="nl-NL" altLang="en-US" sz="2400" u="sng" dirty="0">
                <a:solidFill>
                  <a:srgbClr val="FF0066"/>
                </a:solidFill>
                <a:latin typeface="+mn-lt"/>
              </a:rPr>
              <a:t> </a:t>
            </a:r>
            <a:r>
              <a:rPr lang="nl-NL" altLang="en-US" sz="2400" dirty="0">
                <a:solidFill>
                  <a:srgbClr val="0033CC"/>
                </a:solidFill>
                <a:latin typeface="+mn-lt"/>
              </a:rPr>
              <a:t>cuộc sống, </a:t>
            </a:r>
            <a:r>
              <a:rPr lang="nl-NL" altLang="en-US" sz="2400" b="1" dirty="0">
                <a:solidFill>
                  <a:srgbClr val="660033"/>
                </a:solidFill>
                <a:latin typeface="+mn-lt"/>
              </a:rPr>
              <a:t>chi phối nhận thức và hoạt động thực tiễn </a:t>
            </a:r>
            <a:r>
              <a:rPr lang="nl-NL" altLang="en-US" sz="2400" dirty="0">
                <a:solidFill>
                  <a:srgbClr val="0033CC"/>
                </a:solidFill>
                <a:latin typeface="+mn-lt"/>
              </a:rPr>
              <a:t>của con người</a:t>
            </a:r>
            <a:endParaRPr lang="en-US" altLang="en-US" sz="2400" dirty="0">
              <a:solidFill>
                <a:srgbClr val="0033CC"/>
              </a:solidFill>
              <a:latin typeface="+mn-lt"/>
            </a:endParaRPr>
          </a:p>
        </p:txBody>
      </p:sp>
      <p:sp>
        <p:nvSpPr>
          <p:cNvPr id="6" name="AutoShape 8"/>
          <p:cNvSpPr>
            <a:spLocks/>
          </p:cNvSpPr>
          <p:nvPr/>
        </p:nvSpPr>
        <p:spPr bwMode="auto">
          <a:xfrm rot="16203626">
            <a:off x="8376737" y="834089"/>
            <a:ext cx="353301" cy="4953000"/>
          </a:xfrm>
          <a:prstGeom prst="leftBrace">
            <a:avLst>
              <a:gd name="adj1" fmla="val 77405"/>
              <a:gd name="adj2" fmla="val 50370"/>
            </a:avLst>
          </a:prstGeom>
          <a:noFill/>
          <a:ln w="50800" cap="sq">
            <a:solidFill>
              <a:srgbClr val="FF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0"/>
              </a:spcBef>
              <a:buFontTx/>
              <a:buNone/>
            </a:pPr>
            <a:endParaRPr lang="en-US" sz="2000">
              <a:latin typeface="+mn-lt"/>
            </a:endParaRPr>
          </a:p>
        </p:txBody>
      </p:sp>
      <p:sp>
        <p:nvSpPr>
          <p:cNvPr id="7" name="Rectangle 4"/>
          <p:cNvSpPr>
            <a:spLocks noChangeArrowheads="1"/>
          </p:cNvSpPr>
          <p:nvPr/>
        </p:nvSpPr>
        <p:spPr bwMode="auto">
          <a:xfrm>
            <a:off x="5293215" y="3406075"/>
            <a:ext cx="6520345"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nl-NL" altLang="en-US" sz="2000" dirty="0"/>
              <a:t>    </a:t>
            </a:r>
            <a:r>
              <a:rPr lang="nl-NL" altLang="en-US" sz="2000" dirty="0">
                <a:sym typeface="Wingdings" panose="05000000000000000000" pitchFamily="2" charset="2"/>
              </a:rPr>
              <a:t> </a:t>
            </a:r>
            <a:r>
              <a:rPr lang="nl-NL" altLang="en-US" sz="2400" dirty="0">
                <a:solidFill>
                  <a:srgbClr val="990099"/>
                </a:solidFill>
              </a:rPr>
              <a:t>Hình thành và phát triển thế giới quan là một trong những </a:t>
            </a:r>
            <a:r>
              <a:rPr lang="nl-NL" altLang="en-US" sz="2400" b="1" u="sng" dirty="0">
                <a:solidFill>
                  <a:srgbClr val="00B050"/>
                </a:solidFill>
              </a:rPr>
              <a:t>tiêu chí quan trọng</a:t>
            </a:r>
            <a:r>
              <a:rPr lang="nl-NL" altLang="en-US" sz="2400" dirty="0">
                <a:solidFill>
                  <a:srgbClr val="990099"/>
                </a:solidFill>
              </a:rPr>
              <a:t> của quá trình </a:t>
            </a:r>
            <a:r>
              <a:rPr lang="nl-NL" altLang="en-US" sz="2400" b="1" dirty="0">
                <a:solidFill>
                  <a:srgbClr val="FF0000"/>
                </a:solidFill>
              </a:rPr>
              <a:t>hình thành và phát triển nhân cách con người.</a:t>
            </a:r>
            <a:endParaRPr lang="en-US" altLang="en-US" sz="2400" b="1" dirty="0">
              <a:solidFill>
                <a:srgbClr val="FF0000"/>
              </a:solidFill>
            </a:endParaRPr>
          </a:p>
        </p:txBody>
      </p:sp>
      <p:sp>
        <p:nvSpPr>
          <p:cNvPr id="8" name="Minus 7"/>
          <p:cNvSpPr/>
          <p:nvPr/>
        </p:nvSpPr>
        <p:spPr>
          <a:xfrm rot="5400000">
            <a:off x="3041491" y="2613469"/>
            <a:ext cx="2908300" cy="88900"/>
          </a:xfrm>
          <a:prstGeom prst="mathMinus">
            <a:avLst/>
          </a:prstGeom>
          <a:solidFill>
            <a:srgbClr val="0033CC"/>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9"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3124060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p:cTn id="14" dur="500" fill="hold"/>
                                        <p:tgtEl>
                                          <p:spTgt spid="5"/>
                                        </p:tgtEl>
                                        <p:attrNameLst>
                                          <p:attrName>ppt_w</p:attrName>
                                        </p:attrNameLst>
                                      </p:cBhvr>
                                      <p:tavLst>
                                        <p:tav tm="0">
                                          <p:val>
                                            <p:fltVal val="0"/>
                                          </p:val>
                                        </p:tav>
                                        <p:tav tm="100000">
                                          <p:val>
                                            <p:strVal val="#ppt_w"/>
                                          </p:val>
                                        </p:tav>
                                      </p:tavLst>
                                    </p:anim>
                                    <p:anim calcmode="lin" valueType="num">
                                      <p:cBhvr>
                                        <p:cTn id="15" dur="500" fill="hold"/>
                                        <p:tgtEl>
                                          <p:spTgt spid="5"/>
                                        </p:tgtEl>
                                        <p:attrNameLst>
                                          <p:attrName>ppt_h</p:attrName>
                                        </p:attrNameLst>
                                      </p:cBhvr>
                                      <p:tavLst>
                                        <p:tav tm="0">
                                          <p:val>
                                            <p:fltVal val="0"/>
                                          </p:val>
                                        </p:tav>
                                        <p:tav tm="100000">
                                          <p:val>
                                            <p:strVal val="#ppt_h"/>
                                          </p:val>
                                        </p:tav>
                                      </p:tavLst>
                                    </p:anim>
                                    <p:animEffect transition="in" filter="fade">
                                      <p:cBhvr>
                                        <p:cTn id="16" dur="500"/>
                                        <p:tgtEl>
                                          <p:spTgt spid="5"/>
                                        </p:tgtEl>
                                      </p:cBhvr>
                                    </p:animEffect>
                                  </p:childTnLst>
                                </p:cTn>
                              </p:par>
                            </p:childTnLst>
                          </p:cTn>
                        </p:par>
                      </p:childTnLst>
                    </p:cTn>
                  </p:par>
                  <p:par>
                    <p:cTn id="17" fill="hold">
                      <p:stCondLst>
                        <p:cond delay="indefinite"/>
                      </p:stCondLst>
                      <p:childTnLst>
                        <p:par>
                          <p:cTn id="18" fill="hold">
                            <p:stCondLst>
                              <p:cond delay="0"/>
                            </p:stCondLst>
                            <p:childTnLst>
                              <p:par>
                                <p:cTn id="19" presetID="18" presetClass="entr" presetSubtype="6" fill="hold" grpId="0" nodeType="click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strips(downRight)">
                                      <p:cBhvr>
                                        <p:cTn id="21" dur="500"/>
                                        <p:tgtEl>
                                          <p:spTgt spid="6"/>
                                        </p:tgtEl>
                                      </p:cBhvr>
                                    </p:animEffect>
                                  </p:childTnLst>
                                </p:cTn>
                              </p:par>
                            </p:childTnLst>
                          </p:cTn>
                        </p:par>
                      </p:childTnLst>
                    </p:cTn>
                  </p:par>
                  <p:par>
                    <p:cTn id="22" fill="hold">
                      <p:stCondLst>
                        <p:cond delay="indefinite"/>
                      </p:stCondLst>
                      <p:childTnLst>
                        <p:par>
                          <p:cTn id="23" fill="hold">
                            <p:stCondLst>
                              <p:cond delay="0"/>
                            </p:stCondLst>
                            <p:childTnLst>
                              <p:par>
                                <p:cTn id="24" presetID="53" presetClass="entr" presetSubtype="16" fill="hold" grpId="0" nodeType="clickEffect">
                                  <p:stCondLst>
                                    <p:cond delay="0"/>
                                  </p:stCondLst>
                                  <p:childTnLst>
                                    <p:set>
                                      <p:cBhvr>
                                        <p:cTn id="25" dur="1" fill="hold">
                                          <p:stCondLst>
                                            <p:cond delay="0"/>
                                          </p:stCondLst>
                                        </p:cTn>
                                        <p:tgtEl>
                                          <p:spTgt spid="7"/>
                                        </p:tgtEl>
                                        <p:attrNameLst>
                                          <p:attrName>style.visibility</p:attrName>
                                        </p:attrNameLst>
                                      </p:cBhvr>
                                      <p:to>
                                        <p:strVal val="visible"/>
                                      </p:to>
                                    </p:set>
                                    <p:anim calcmode="lin" valueType="num">
                                      <p:cBhvr>
                                        <p:cTn id="26" dur="500" fill="hold"/>
                                        <p:tgtEl>
                                          <p:spTgt spid="7"/>
                                        </p:tgtEl>
                                        <p:attrNameLst>
                                          <p:attrName>ppt_w</p:attrName>
                                        </p:attrNameLst>
                                      </p:cBhvr>
                                      <p:tavLst>
                                        <p:tav tm="0">
                                          <p:val>
                                            <p:fltVal val="0"/>
                                          </p:val>
                                        </p:tav>
                                        <p:tav tm="100000">
                                          <p:val>
                                            <p:strVal val="#ppt_w"/>
                                          </p:val>
                                        </p:tav>
                                      </p:tavLst>
                                    </p:anim>
                                    <p:anim calcmode="lin" valueType="num">
                                      <p:cBhvr>
                                        <p:cTn id="27" dur="500" fill="hold"/>
                                        <p:tgtEl>
                                          <p:spTgt spid="7"/>
                                        </p:tgtEl>
                                        <p:attrNameLst>
                                          <p:attrName>ppt_h</p:attrName>
                                        </p:attrNameLst>
                                      </p:cBhvr>
                                      <p:tavLst>
                                        <p:tav tm="0">
                                          <p:val>
                                            <p:fltVal val="0"/>
                                          </p:val>
                                        </p:tav>
                                        <p:tav tm="100000">
                                          <p:val>
                                            <p:strVal val="#ppt_h"/>
                                          </p:val>
                                        </p:tav>
                                      </p:tavLst>
                                    </p:anim>
                                    <p:animEffect transition="in" filter="fade">
                                      <p:cBhvr>
                                        <p:cTn id="28"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animBg="1"/>
      <p:bldP spid="7"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5538" name="Picture 2" descr="lotus vector png - Flower Asian Ftestickers Ⓒ - Asian Flower Png | #1478810  - Vippng">
            <a:extLst>
              <a:ext uri="{FF2B5EF4-FFF2-40B4-BE49-F238E27FC236}">
                <a16:creationId xmlns:a16="http://schemas.microsoft.com/office/drawing/2014/main" id="{6BAB4920-B98E-406D-A015-95BB2C3E8019}"/>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403690" y="2241755"/>
            <a:ext cx="4788309" cy="4616245"/>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txBox="1">
            <a:spLocks noChangeArrowheads="1"/>
          </p:cNvSpPr>
          <p:nvPr/>
        </p:nvSpPr>
        <p:spPr>
          <a:xfrm>
            <a:off x="4124038" y="1780256"/>
            <a:ext cx="4613275" cy="609600"/>
          </a:xfrm>
          <a:prstGeom prst="rect">
            <a:avLst/>
          </a:prstGeom>
        </p:spPr>
        <p:txBody>
          <a:bodyPr rtlCol="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algn="just" defTabSz="914400">
              <a:defRPr/>
            </a:pPr>
            <a:r>
              <a:rPr lang="en-US" sz="2400" b="1" kern="0" dirty="0">
                <a:solidFill>
                  <a:srgbClr val="990099"/>
                </a:solidFill>
                <a:latin typeface="Times New Roman" charset="0"/>
                <a:cs typeface="Times New Roman" charset="0"/>
              </a:rPr>
              <a:t>- </a:t>
            </a:r>
            <a:r>
              <a:rPr lang="en-US" sz="2400" b="1" kern="0" dirty="0" err="1">
                <a:solidFill>
                  <a:srgbClr val="990099"/>
                </a:solidFill>
                <a:latin typeface="+mn-lt"/>
                <a:cs typeface="Times New Roman" charset="0"/>
              </a:rPr>
              <a:t>Phân</a:t>
            </a:r>
            <a:r>
              <a:rPr lang="en-US" sz="2400" b="1" kern="0" dirty="0">
                <a:solidFill>
                  <a:srgbClr val="990099"/>
                </a:solidFill>
                <a:latin typeface="+mn-lt"/>
                <a:cs typeface="Times New Roman" charset="0"/>
              </a:rPr>
              <a:t> </a:t>
            </a:r>
            <a:r>
              <a:rPr lang="en-US" sz="2400" b="1" kern="0" dirty="0" err="1">
                <a:solidFill>
                  <a:srgbClr val="990099"/>
                </a:solidFill>
                <a:latin typeface="+mn-lt"/>
                <a:cs typeface="Times New Roman" charset="0"/>
              </a:rPr>
              <a:t>loại</a:t>
            </a:r>
            <a:r>
              <a:rPr lang="en-US" sz="2400" b="1" kern="0" dirty="0">
                <a:solidFill>
                  <a:srgbClr val="990099"/>
                </a:solidFill>
                <a:latin typeface="+mn-lt"/>
                <a:cs typeface="Times New Roman" charset="0"/>
              </a:rPr>
              <a:t>  </a:t>
            </a:r>
            <a:r>
              <a:rPr lang="en-US" sz="2400" b="1" kern="0" dirty="0" err="1">
                <a:solidFill>
                  <a:srgbClr val="990099"/>
                </a:solidFill>
                <a:latin typeface="+mn-lt"/>
                <a:cs typeface="Times New Roman" charset="0"/>
              </a:rPr>
              <a:t>thế</a:t>
            </a:r>
            <a:r>
              <a:rPr lang="en-US" sz="2400" b="1" kern="0" dirty="0">
                <a:solidFill>
                  <a:srgbClr val="990099"/>
                </a:solidFill>
                <a:latin typeface="+mn-lt"/>
                <a:cs typeface="Times New Roman" charset="0"/>
              </a:rPr>
              <a:t> </a:t>
            </a:r>
            <a:r>
              <a:rPr lang="en-US" sz="2400" b="1" kern="0" dirty="0" err="1">
                <a:solidFill>
                  <a:srgbClr val="990099"/>
                </a:solidFill>
                <a:latin typeface="+mn-lt"/>
                <a:cs typeface="Times New Roman" charset="0"/>
              </a:rPr>
              <a:t>giới</a:t>
            </a:r>
            <a:r>
              <a:rPr lang="en-US" sz="2400" b="1" kern="0" dirty="0">
                <a:solidFill>
                  <a:srgbClr val="990099"/>
                </a:solidFill>
                <a:latin typeface="+mn-lt"/>
                <a:cs typeface="Times New Roman" charset="0"/>
              </a:rPr>
              <a:t> </a:t>
            </a:r>
            <a:r>
              <a:rPr lang="en-US" sz="2400" b="1" kern="0" dirty="0" err="1">
                <a:solidFill>
                  <a:srgbClr val="990099"/>
                </a:solidFill>
                <a:latin typeface="+mn-lt"/>
                <a:cs typeface="Times New Roman" charset="0"/>
              </a:rPr>
              <a:t>quan</a:t>
            </a:r>
            <a:endParaRPr lang="en-US" sz="2400" b="1" kern="0" dirty="0">
              <a:solidFill>
                <a:srgbClr val="990099"/>
              </a:solidFill>
              <a:latin typeface="+mn-lt"/>
              <a:cs typeface="Times New Roman" charset="0"/>
            </a:endParaRPr>
          </a:p>
        </p:txBody>
      </p:sp>
      <p:sp>
        <p:nvSpPr>
          <p:cNvPr id="4" name="Freeform 3"/>
          <p:cNvSpPr/>
          <p:nvPr/>
        </p:nvSpPr>
        <p:spPr>
          <a:xfrm>
            <a:off x="733756" y="3203041"/>
            <a:ext cx="2083528" cy="2026815"/>
          </a:xfrm>
          <a:custGeom>
            <a:avLst/>
            <a:gdLst>
              <a:gd name="connsiteX0" fmla="*/ 0 w 2364416"/>
              <a:gd name="connsiteY0" fmla="*/ 1182267 h 2364533"/>
              <a:gd name="connsiteX1" fmla="*/ 1182208 w 2364416"/>
              <a:gd name="connsiteY1" fmla="*/ 0 h 2364533"/>
              <a:gd name="connsiteX2" fmla="*/ 2364416 w 2364416"/>
              <a:gd name="connsiteY2" fmla="*/ 1182267 h 2364533"/>
              <a:gd name="connsiteX3" fmla="*/ 1182208 w 2364416"/>
              <a:gd name="connsiteY3" fmla="*/ 2364534 h 2364533"/>
              <a:gd name="connsiteX4" fmla="*/ 0 w 2364416"/>
              <a:gd name="connsiteY4" fmla="*/ 1182267 h 23645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4416" h="2364533">
                <a:moveTo>
                  <a:pt x="0" y="1182267"/>
                </a:moveTo>
                <a:cubicBezTo>
                  <a:pt x="0" y="529319"/>
                  <a:pt x="529293" y="0"/>
                  <a:pt x="1182208" y="0"/>
                </a:cubicBezTo>
                <a:cubicBezTo>
                  <a:pt x="1835123" y="0"/>
                  <a:pt x="2364416" y="529319"/>
                  <a:pt x="2364416" y="1182267"/>
                </a:cubicBezTo>
                <a:cubicBezTo>
                  <a:pt x="2364416" y="1835215"/>
                  <a:pt x="1835123" y="2364534"/>
                  <a:pt x="1182208" y="2364534"/>
                </a:cubicBezTo>
                <a:cubicBezTo>
                  <a:pt x="529293" y="2364534"/>
                  <a:pt x="0" y="1835215"/>
                  <a:pt x="0" y="1182267"/>
                </a:cubicBezTo>
                <a:close/>
              </a:path>
            </a:pathLst>
          </a:custGeom>
          <a:solidFill>
            <a:srgbClr val="009900"/>
          </a:solidFill>
        </p:spPr>
        <p:style>
          <a:lnRef idx="0">
            <a:schemeClr val="lt1">
              <a:hueOff val="0"/>
              <a:satOff val="0"/>
              <a:lumOff val="0"/>
              <a:alphaOff val="0"/>
            </a:schemeClr>
          </a:lnRef>
          <a:fillRef idx="3">
            <a:schemeClr val="accent3">
              <a:hueOff val="0"/>
              <a:satOff val="0"/>
              <a:lumOff val="0"/>
              <a:alphaOff val="0"/>
            </a:schemeClr>
          </a:fillRef>
          <a:effectRef idx="2">
            <a:schemeClr val="accent3">
              <a:hueOff val="0"/>
              <a:satOff val="0"/>
              <a:lumOff val="0"/>
              <a:alphaOff val="0"/>
            </a:schemeClr>
          </a:effectRef>
          <a:fontRef idx="minor">
            <a:schemeClr val="lt1"/>
          </a:fontRef>
        </p:style>
        <p:txBody>
          <a:bodyPr lIns="397061" tIns="397078" rIns="397061" bIns="397078" anchor="ctr"/>
          <a:lstStyle>
            <a:lvl1pPr defTabSz="1778000">
              <a:defRPr>
                <a:solidFill>
                  <a:schemeClr val="tx1"/>
                </a:solidFill>
                <a:latin typeface="Calibri" charset="0"/>
                <a:ea typeface="ＭＳ Ｐゴシック" charset="0"/>
                <a:cs typeface="Arial" charset="0"/>
              </a:defRPr>
            </a:lvl1pPr>
            <a:lvl2pPr marL="742950" indent="-285750" defTabSz="1778000">
              <a:defRPr>
                <a:solidFill>
                  <a:schemeClr val="tx1"/>
                </a:solidFill>
                <a:latin typeface="Calibri" charset="0"/>
                <a:ea typeface="Arial" charset="0"/>
                <a:cs typeface="Arial" charset="0"/>
              </a:defRPr>
            </a:lvl2pPr>
            <a:lvl3pPr marL="1143000" indent="-228600" defTabSz="1778000">
              <a:defRPr>
                <a:solidFill>
                  <a:schemeClr val="tx1"/>
                </a:solidFill>
                <a:latin typeface="Calibri" charset="0"/>
                <a:ea typeface="Arial" charset="0"/>
                <a:cs typeface="Arial" charset="0"/>
              </a:defRPr>
            </a:lvl3pPr>
            <a:lvl4pPr marL="1600200" indent="-228600" defTabSz="1778000">
              <a:defRPr>
                <a:solidFill>
                  <a:schemeClr val="tx1"/>
                </a:solidFill>
                <a:latin typeface="Calibri" charset="0"/>
                <a:ea typeface="Arial" charset="0"/>
                <a:cs typeface="Arial" charset="0"/>
              </a:defRPr>
            </a:lvl4pPr>
            <a:lvl5pPr marL="2057400" indent="-228600" defTabSz="1778000">
              <a:defRPr>
                <a:solidFill>
                  <a:schemeClr val="tx1"/>
                </a:solidFill>
                <a:latin typeface="Calibri" charset="0"/>
                <a:ea typeface="Arial" charset="0"/>
                <a:cs typeface="Arial" charset="0"/>
              </a:defRPr>
            </a:lvl5pPr>
            <a:lvl6pPr marL="2514600" indent="-228600" defTabSz="1778000" eaLnBrk="0" fontAlgn="base" hangingPunct="0">
              <a:spcBef>
                <a:spcPct val="0"/>
              </a:spcBef>
              <a:spcAft>
                <a:spcPct val="0"/>
              </a:spcAft>
              <a:defRPr>
                <a:solidFill>
                  <a:schemeClr val="tx1"/>
                </a:solidFill>
                <a:latin typeface="Calibri" charset="0"/>
                <a:ea typeface="Arial" charset="0"/>
                <a:cs typeface="Arial" charset="0"/>
              </a:defRPr>
            </a:lvl6pPr>
            <a:lvl7pPr marL="2971800" indent="-228600" defTabSz="1778000" eaLnBrk="0" fontAlgn="base" hangingPunct="0">
              <a:spcBef>
                <a:spcPct val="0"/>
              </a:spcBef>
              <a:spcAft>
                <a:spcPct val="0"/>
              </a:spcAft>
              <a:defRPr>
                <a:solidFill>
                  <a:schemeClr val="tx1"/>
                </a:solidFill>
                <a:latin typeface="Calibri" charset="0"/>
                <a:ea typeface="Arial" charset="0"/>
                <a:cs typeface="Arial" charset="0"/>
              </a:defRPr>
            </a:lvl7pPr>
            <a:lvl8pPr marL="3429000" indent="-228600" defTabSz="1778000" eaLnBrk="0" fontAlgn="base" hangingPunct="0">
              <a:spcBef>
                <a:spcPct val="0"/>
              </a:spcBef>
              <a:spcAft>
                <a:spcPct val="0"/>
              </a:spcAft>
              <a:defRPr>
                <a:solidFill>
                  <a:schemeClr val="tx1"/>
                </a:solidFill>
                <a:latin typeface="Calibri" charset="0"/>
                <a:ea typeface="Arial" charset="0"/>
                <a:cs typeface="Arial" charset="0"/>
              </a:defRPr>
            </a:lvl8pPr>
            <a:lvl9pPr marL="3886200" indent="-228600" defTabSz="1778000" eaLnBrk="0" fontAlgn="base" hangingPunct="0">
              <a:spcBef>
                <a:spcPct val="0"/>
              </a:spcBef>
              <a:spcAft>
                <a:spcPct val="0"/>
              </a:spcAft>
              <a:defRPr>
                <a:solidFill>
                  <a:schemeClr val="tx1"/>
                </a:solidFill>
                <a:latin typeface="Calibri" charset="0"/>
                <a:ea typeface="Arial" charset="0"/>
                <a:cs typeface="Arial" charset="0"/>
              </a:defRPr>
            </a:lvl9pPr>
          </a:lstStyle>
          <a:p>
            <a:pPr algn="ctr" eaLnBrk="1" hangingPunct="1">
              <a:lnSpc>
                <a:spcPct val="90000"/>
              </a:lnSpc>
              <a:spcAft>
                <a:spcPct val="35000"/>
              </a:spcAft>
              <a:defRPr/>
            </a:pPr>
            <a:r>
              <a:rPr lang="en-US" sz="2400" b="1" dirty="0" err="1">
                <a:solidFill>
                  <a:schemeClr val="bg1"/>
                </a:solidFill>
                <a:latin typeface="+mn-lt"/>
                <a:cs typeface="Times New Roman" charset="0"/>
              </a:rPr>
              <a:t>Thế</a:t>
            </a:r>
            <a:r>
              <a:rPr lang="en-US" sz="2400" b="1" dirty="0">
                <a:solidFill>
                  <a:schemeClr val="bg1"/>
                </a:solidFill>
                <a:latin typeface="+mn-lt"/>
                <a:cs typeface="Times New Roman" charset="0"/>
              </a:rPr>
              <a:t> </a:t>
            </a:r>
            <a:r>
              <a:rPr lang="en-US" sz="2400" b="1" dirty="0" err="1">
                <a:solidFill>
                  <a:schemeClr val="bg1"/>
                </a:solidFill>
                <a:latin typeface="+mn-lt"/>
                <a:cs typeface="Times New Roman" charset="0"/>
              </a:rPr>
              <a:t>giới</a:t>
            </a:r>
            <a:r>
              <a:rPr lang="en-US" sz="2400" b="1" dirty="0">
                <a:solidFill>
                  <a:schemeClr val="bg1"/>
                </a:solidFill>
                <a:latin typeface="+mn-lt"/>
                <a:cs typeface="Times New Roman" charset="0"/>
              </a:rPr>
              <a:t> </a:t>
            </a:r>
            <a:r>
              <a:rPr lang="en-US" sz="2400" b="1" dirty="0" err="1">
                <a:solidFill>
                  <a:schemeClr val="bg1"/>
                </a:solidFill>
                <a:latin typeface="+mn-lt"/>
                <a:cs typeface="Times New Roman" charset="0"/>
              </a:rPr>
              <a:t>quan</a:t>
            </a:r>
            <a:endParaRPr lang="en-US" sz="2400" b="1" dirty="0">
              <a:solidFill>
                <a:schemeClr val="bg1"/>
              </a:solidFill>
              <a:latin typeface="+mn-lt"/>
              <a:cs typeface="Times New Roman" charset="0"/>
            </a:endParaRPr>
          </a:p>
        </p:txBody>
      </p:sp>
      <p:sp>
        <p:nvSpPr>
          <p:cNvPr id="5" name="Block Arc 4"/>
          <p:cNvSpPr/>
          <p:nvPr/>
        </p:nvSpPr>
        <p:spPr>
          <a:xfrm>
            <a:off x="-560012" y="1889448"/>
            <a:ext cx="4546600" cy="4968552"/>
          </a:xfrm>
          <a:prstGeom prst="blockArc">
            <a:avLst>
              <a:gd name="adj1" fmla="val 17527788"/>
              <a:gd name="adj2" fmla="val 4119114"/>
              <a:gd name="adj3" fmla="val 5750"/>
            </a:avLst>
          </a:prstGeom>
        </p:spPr>
        <p:style>
          <a:lnRef idx="0">
            <a:schemeClr val="lt1">
              <a:hueOff val="0"/>
              <a:satOff val="0"/>
              <a:lumOff val="0"/>
              <a:alphaOff val="0"/>
            </a:schemeClr>
          </a:lnRef>
          <a:fillRef idx="3">
            <a:schemeClr val="accent3">
              <a:hueOff val="342892"/>
              <a:satOff val="20210"/>
              <a:lumOff val="-9804"/>
              <a:alphaOff val="0"/>
            </a:schemeClr>
          </a:fillRef>
          <a:effectRef idx="2">
            <a:schemeClr val="accent3">
              <a:hueOff val="342892"/>
              <a:satOff val="20210"/>
              <a:lumOff val="-9804"/>
              <a:alphaOff val="0"/>
            </a:schemeClr>
          </a:effectRef>
          <a:fontRef idx="minor">
            <a:schemeClr val="lt1"/>
          </a:fontRef>
        </p:style>
        <p:txBody>
          <a:bodyPr/>
          <a:lstStyle/>
          <a:p>
            <a:endParaRPr lang="en-US"/>
          </a:p>
        </p:txBody>
      </p:sp>
      <p:sp>
        <p:nvSpPr>
          <p:cNvPr id="6" name="Oval 5"/>
          <p:cNvSpPr/>
          <p:nvPr/>
        </p:nvSpPr>
        <p:spPr>
          <a:xfrm>
            <a:off x="2746373" y="2154422"/>
            <a:ext cx="1266626" cy="1266980"/>
          </a:xfrm>
          <a:prstGeom prst="ellipse">
            <a:avLst/>
          </a:prstGeom>
          <a:blipFill>
            <a:blip r:embed="rId3" cstate="email">
              <a:extLst>
                <a:ext uri="{28A0092B-C50C-407E-A947-70E740481C1C}">
                  <a14:useLocalDpi xmlns:a14="http://schemas.microsoft.com/office/drawing/2010/main" val="0"/>
                </a:ext>
              </a:extLst>
            </a:blip>
            <a:srcRect/>
            <a:stretch>
              <a:fillRect l="-2000" r="-2000"/>
            </a:stretch>
          </a:blipFill>
        </p:spPr>
        <p:style>
          <a:lnRef idx="0">
            <a:schemeClr val="lt1">
              <a:hueOff val="0"/>
              <a:satOff val="0"/>
              <a:lumOff val="0"/>
              <a:alphaOff val="0"/>
            </a:schemeClr>
          </a:lnRef>
          <a:fillRef idx="3">
            <a:scrgbClr r="0" g="0" b="0"/>
          </a:fillRef>
          <a:effectRef idx="2">
            <a:schemeClr val="accent3">
              <a:tint val="50000"/>
              <a:hueOff val="0"/>
              <a:satOff val="0"/>
              <a:lumOff val="0"/>
              <a:alphaOff val="0"/>
            </a:schemeClr>
          </a:effectRef>
          <a:fontRef idx="minor">
            <a:schemeClr val="lt1">
              <a:hueOff val="0"/>
              <a:satOff val="0"/>
              <a:lumOff val="0"/>
              <a:alphaOff val="0"/>
            </a:schemeClr>
          </a:fontRef>
        </p:style>
        <p:txBody>
          <a:bodyPr/>
          <a:lstStyle/>
          <a:p>
            <a:endParaRPr lang="en-US"/>
          </a:p>
        </p:txBody>
      </p:sp>
      <p:sp>
        <p:nvSpPr>
          <p:cNvPr id="7" name="Freeform 6"/>
          <p:cNvSpPr/>
          <p:nvPr/>
        </p:nvSpPr>
        <p:spPr>
          <a:xfrm>
            <a:off x="4150449" y="2076605"/>
            <a:ext cx="4613275" cy="1227137"/>
          </a:xfrm>
          <a:custGeom>
            <a:avLst/>
            <a:gdLst>
              <a:gd name="connsiteX0" fmla="*/ 0 w 4612414"/>
              <a:gd name="connsiteY0" fmla="*/ 0 h 1226238"/>
              <a:gd name="connsiteX1" fmla="*/ 4612414 w 4612414"/>
              <a:gd name="connsiteY1" fmla="*/ 0 h 1226238"/>
              <a:gd name="connsiteX2" fmla="*/ 4612414 w 4612414"/>
              <a:gd name="connsiteY2" fmla="*/ 1226238 h 1226238"/>
              <a:gd name="connsiteX3" fmla="*/ 0 w 4612414"/>
              <a:gd name="connsiteY3" fmla="*/ 1226238 h 1226238"/>
              <a:gd name="connsiteX4" fmla="*/ 0 w 4612414"/>
              <a:gd name="connsiteY4" fmla="*/ 0 h 1226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2414" h="1226238">
                <a:moveTo>
                  <a:pt x="0" y="0"/>
                </a:moveTo>
                <a:lnTo>
                  <a:pt x="4612414" y="0"/>
                </a:lnTo>
                <a:lnTo>
                  <a:pt x="4612414" y="1226238"/>
                </a:lnTo>
                <a:lnTo>
                  <a:pt x="0" y="1226238"/>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35560" tIns="35560" rIns="35560" bIns="35560" anchor="ctr"/>
          <a:lstStyle/>
          <a:p>
            <a:pPr marL="457200" indent="-457200" defTabSz="1244600">
              <a:lnSpc>
                <a:spcPct val="90000"/>
              </a:lnSpc>
              <a:spcAft>
                <a:spcPct val="10000"/>
              </a:spcAft>
              <a:buFont typeface="Wingdings" panose="05000000000000000000" pitchFamily="2" charset="2"/>
              <a:buChar char="§"/>
              <a:defRPr/>
            </a:pPr>
            <a:r>
              <a:rPr lang="en-US" sz="2400" b="1" dirty="0" err="1">
                <a:solidFill>
                  <a:srgbClr val="006600"/>
                </a:solidFill>
                <a:ea typeface="ＭＳ Ｐゴシック" charset="0"/>
                <a:cs typeface="Times New Roman" charset="0"/>
              </a:rPr>
              <a:t>Thế</a:t>
            </a:r>
            <a:r>
              <a:rPr lang="en-US" sz="2400" b="1" dirty="0">
                <a:solidFill>
                  <a:srgbClr val="006600"/>
                </a:solidFill>
                <a:ea typeface="ＭＳ Ｐゴシック" charset="0"/>
                <a:cs typeface="Times New Roman" charset="0"/>
              </a:rPr>
              <a:t> </a:t>
            </a:r>
            <a:r>
              <a:rPr lang="en-US" sz="2400" b="1" dirty="0" err="1">
                <a:solidFill>
                  <a:srgbClr val="006600"/>
                </a:solidFill>
                <a:ea typeface="ＭＳ Ｐゴシック" charset="0"/>
                <a:cs typeface="Times New Roman" charset="0"/>
              </a:rPr>
              <a:t>giới</a:t>
            </a:r>
            <a:r>
              <a:rPr lang="en-US" sz="2400" b="1" dirty="0">
                <a:solidFill>
                  <a:srgbClr val="006600"/>
                </a:solidFill>
                <a:ea typeface="ＭＳ Ｐゴシック" charset="0"/>
                <a:cs typeface="Times New Roman" charset="0"/>
              </a:rPr>
              <a:t> </a:t>
            </a:r>
            <a:r>
              <a:rPr lang="en-US" sz="2400" b="1" dirty="0" err="1">
                <a:solidFill>
                  <a:srgbClr val="006600"/>
                </a:solidFill>
                <a:ea typeface="ＭＳ Ｐゴシック" charset="0"/>
                <a:cs typeface="Times New Roman" charset="0"/>
              </a:rPr>
              <a:t>quan</a:t>
            </a:r>
            <a:r>
              <a:rPr lang="en-US" sz="2400" b="1" dirty="0">
                <a:solidFill>
                  <a:srgbClr val="006600"/>
                </a:solidFill>
                <a:ea typeface="ＭＳ Ｐゴシック" charset="0"/>
                <a:cs typeface="Times New Roman" charset="0"/>
              </a:rPr>
              <a:t> </a:t>
            </a:r>
            <a:r>
              <a:rPr lang="en-US" sz="2400" b="1" dirty="0" err="1">
                <a:solidFill>
                  <a:srgbClr val="006600"/>
                </a:solidFill>
                <a:ea typeface="ＭＳ Ｐゴシック" charset="0"/>
                <a:cs typeface="Times New Roman" charset="0"/>
              </a:rPr>
              <a:t>triết</a:t>
            </a:r>
            <a:r>
              <a:rPr lang="en-US" sz="2400" b="1" dirty="0">
                <a:solidFill>
                  <a:srgbClr val="006600"/>
                </a:solidFill>
                <a:ea typeface="ＭＳ Ｐゴシック" charset="0"/>
                <a:cs typeface="Times New Roman" charset="0"/>
              </a:rPr>
              <a:t> học</a:t>
            </a:r>
            <a:endParaRPr lang="en-US" sz="2400" dirty="0">
              <a:solidFill>
                <a:srgbClr val="006600"/>
              </a:solidFill>
              <a:ea typeface="ＭＳ Ｐゴシック" charset="0"/>
              <a:cs typeface="Times New Roman" charset="0"/>
            </a:endParaRPr>
          </a:p>
        </p:txBody>
      </p:sp>
      <p:sp>
        <p:nvSpPr>
          <p:cNvPr id="8" name="Oval 7"/>
          <p:cNvSpPr/>
          <p:nvPr/>
        </p:nvSpPr>
        <p:spPr>
          <a:xfrm>
            <a:off x="3283619" y="3681187"/>
            <a:ext cx="1266626" cy="1266980"/>
          </a:xfrm>
          <a:prstGeom prst="ellipse">
            <a:avLst/>
          </a:prstGeom>
          <a:blipFill>
            <a:blip r:embed="rId4" cstate="email">
              <a:extLst>
                <a:ext uri="{28A0092B-C50C-407E-A947-70E740481C1C}">
                  <a14:useLocalDpi xmlns:a14="http://schemas.microsoft.com/office/drawing/2010/main" val="0"/>
                </a:ext>
              </a:extLst>
            </a:blip>
            <a:srcRect/>
            <a:stretch>
              <a:fillRect t="-2000" b="-2000"/>
            </a:stretch>
          </a:blipFill>
        </p:spPr>
        <p:style>
          <a:lnRef idx="0">
            <a:schemeClr val="lt1">
              <a:hueOff val="0"/>
              <a:satOff val="0"/>
              <a:lumOff val="0"/>
              <a:alphaOff val="0"/>
            </a:schemeClr>
          </a:lnRef>
          <a:fillRef idx="3">
            <a:scrgbClr r="0" g="0" b="0"/>
          </a:fillRef>
          <a:effectRef idx="2">
            <a:schemeClr val="accent3">
              <a:tint val="50000"/>
              <a:hueOff val="265960"/>
              <a:satOff val="5477"/>
              <a:lumOff val="-991"/>
              <a:alphaOff val="0"/>
            </a:schemeClr>
          </a:effectRef>
          <a:fontRef idx="minor">
            <a:schemeClr val="lt1">
              <a:hueOff val="0"/>
              <a:satOff val="0"/>
              <a:lumOff val="0"/>
              <a:alphaOff val="0"/>
            </a:schemeClr>
          </a:fontRef>
        </p:style>
        <p:txBody>
          <a:bodyPr/>
          <a:lstStyle/>
          <a:p>
            <a:endParaRPr lang="en-US"/>
          </a:p>
        </p:txBody>
      </p:sp>
      <p:sp>
        <p:nvSpPr>
          <p:cNvPr id="9" name="Freeform 8"/>
          <p:cNvSpPr/>
          <p:nvPr/>
        </p:nvSpPr>
        <p:spPr>
          <a:xfrm>
            <a:off x="4550245" y="3603673"/>
            <a:ext cx="4611687" cy="1225550"/>
          </a:xfrm>
          <a:custGeom>
            <a:avLst/>
            <a:gdLst>
              <a:gd name="connsiteX0" fmla="*/ 0 w 4612414"/>
              <a:gd name="connsiteY0" fmla="*/ 0 h 1226238"/>
              <a:gd name="connsiteX1" fmla="*/ 4612414 w 4612414"/>
              <a:gd name="connsiteY1" fmla="*/ 0 h 1226238"/>
              <a:gd name="connsiteX2" fmla="*/ 4612414 w 4612414"/>
              <a:gd name="connsiteY2" fmla="*/ 1226238 h 1226238"/>
              <a:gd name="connsiteX3" fmla="*/ 0 w 4612414"/>
              <a:gd name="connsiteY3" fmla="*/ 1226238 h 1226238"/>
              <a:gd name="connsiteX4" fmla="*/ 0 w 4612414"/>
              <a:gd name="connsiteY4" fmla="*/ 0 h 1226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2414" h="1226238">
                <a:moveTo>
                  <a:pt x="0" y="0"/>
                </a:moveTo>
                <a:lnTo>
                  <a:pt x="4612414" y="0"/>
                </a:lnTo>
                <a:lnTo>
                  <a:pt x="4612414" y="1226238"/>
                </a:lnTo>
                <a:lnTo>
                  <a:pt x="0" y="1226238"/>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35560" tIns="35560" rIns="35560" bIns="35560" anchor="ctr"/>
          <a:lstStyle/>
          <a:p>
            <a:pPr marL="457200" indent="-457200" defTabSz="1244600">
              <a:lnSpc>
                <a:spcPct val="90000"/>
              </a:lnSpc>
              <a:spcAft>
                <a:spcPct val="10000"/>
              </a:spcAft>
              <a:buFont typeface="Wingdings" panose="05000000000000000000" pitchFamily="2" charset="2"/>
              <a:buChar char="§"/>
              <a:defRPr/>
            </a:pPr>
            <a:r>
              <a:rPr lang="en-US" sz="2400" b="1" dirty="0" err="1">
                <a:solidFill>
                  <a:srgbClr val="FF0000"/>
                </a:solidFill>
                <a:ea typeface="ＭＳ Ｐゴシック" charset="0"/>
                <a:cs typeface="Times New Roman" charset="0"/>
              </a:rPr>
              <a:t>Thế</a:t>
            </a:r>
            <a:r>
              <a:rPr lang="en-US" sz="2400" b="1" dirty="0">
                <a:solidFill>
                  <a:srgbClr val="FF0000"/>
                </a:solidFill>
                <a:ea typeface="ＭＳ Ｐゴシック" charset="0"/>
                <a:cs typeface="Times New Roman" charset="0"/>
              </a:rPr>
              <a:t> </a:t>
            </a:r>
            <a:r>
              <a:rPr lang="en-US" sz="2400" b="1" dirty="0" err="1">
                <a:solidFill>
                  <a:srgbClr val="FF0000"/>
                </a:solidFill>
                <a:ea typeface="ＭＳ Ｐゴシック" charset="0"/>
                <a:cs typeface="Times New Roman" charset="0"/>
              </a:rPr>
              <a:t>giới</a:t>
            </a:r>
            <a:r>
              <a:rPr lang="en-US" sz="2400" b="1" dirty="0">
                <a:solidFill>
                  <a:srgbClr val="FF0000"/>
                </a:solidFill>
                <a:ea typeface="ＭＳ Ｐゴシック" charset="0"/>
                <a:cs typeface="Times New Roman" charset="0"/>
              </a:rPr>
              <a:t> </a:t>
            </a:r>
            <a:r>
              <a:rPr lang="en-US" sz="2400" b="1" dirty="0" err="1">
                <a:solidFill>
                  <a:srgbClr val="FF0000"/>
                </a:solidFill>
                <a:ea typeface="ＭＳ Ｐゴシック" charset="0"/>
                <a:cs typeface="Times New Roman" charset="0"/>
              </a:rPr>
              <a:t>quan</a:t>
            </a:r>
            <a:r>
              <a:rPr lang="en-US" sz="2400" b="1" dirty="0">
                <a:solidFill>
                  <a:srgbClr val="FF0000"/>
                </a:solidFill>
                <a:ea typeface="ＭＳ Ｐゴシック" charset="0"/>
                <a:cs typeface="Times New Roman" charset="0"/>
              </a:rPr>
              <a:t> </a:t>
            </a:r>
            <a:r>
              <a:rPr lang="en-US" sz="2400" b="1" dirty="0" err="1">
                <a:solidFill>
                  <a:srgbClr val="FF0000"/>
                </a:solidFill>
                <a:ea typeface="ＭＳ Ｐゴシック" charset="0"/>
                <a:cs typeface="Times New Roman" charset="0"/>
              </a:rPr>
              <a:t>tôn</a:t>
            </a:r>
            <a:r>
              <a:rPr lang="en-US" sz="2400" b="1" dirty="0">
                <a:solidFill>
                  <a:srgbClr val="FF0000"/>
                </a:solidFill>
                <a:ea typeface="ＭＳ Ｐゴシック" charset="0"/>
                <a:cs typeface="Times New Roman" charset="0"/>
              </a:rPr>
              <a:t> </a:t>
            </a:r>
            <a:r>
              <a:rPr lang="en-US" sz="2400" b="1" dirty="0" err="1">
                <a:solidFill>
                  <a:srgbClr val="FF0000"/>
                </a:solidFill>
                <a:ea typeface="ＭＳ Ｐゴシック" charset="0"/>
                <a:cs typeface="Times New Roman" charset="0"/>
              </a:rPr>
              <a:t>giáo</a:t>
            </a:r>
            <a:endParaRPr lang="en-US" sz="2400" dirty="0">
              <a:solidFill>
                <a:srgbClr val="FF0000"/>
              </a:solidFill>
              <a:ea typeface="ＭＳ Ｐゴシック" charset="0"/>
              <a:cs typeface="Times New Roman" charset="0"/>
            </a:endParaRPr>
          </a:p>
        </p:txBody>
      </p:sp>
      <p:sp>
        <p:nvSpPr>
          <p:cNvPr id="10" name="Oval 9"/>
          <p:cNvSpPr/>
          <p:nvPr/>
        </p:nvSpPr>
        <p:spPr>
          <a:xfrm>
            <a:off x="2545505" y="5216854"/>
            <a:ext cx="1266626" cy="1266980"/>
          </a:xfrm>
          <a:prstGeom prst="ellipse">
            <a:avLst/>
          </a:prstGeom>
          <a:blipFill>
            <a:blip r:embed="rId5" cstate="email">
              <a:extLst>
                <a:ext uri="{28A0092B-C50C-407E-A947-70E740481C1C}">
                  <a14:useLocalDpi xmlns:a14="http://schemas.microsoft.com/office/drawing/2010/main" val="0"/>
                </a:ext>
              </a:extLst>
            </a:blip>
            <a:srcRect/>
            <a:stretch>
              <a:fillRect l="-15000" r="-15000"/>
            </a:stretch>
          </a:blipFill>
        </p:spPr>
        <p:style>
          <a:lnRef idx="0">
            <a:schemeClr val="lt1">
              <a:hueOff val="0"/>
              <a:satOff val="0"/>
              <a:lumOff val="0"/>
              <a:alphaOff val="0"/>
            </a:schemeClr>
          </a:lnRef>
          <a:fillRef idx="3">
            <a:scrgbClr r="0" g="0" b="0"/>
          </a:fillRef>
          <a:effectRef idx="2">
            <a:schemeClr val="accent3">
              <a:tint val="50000"/>
              <a:hueOff val="531920"/>
              <a:satOff val="10954"/>
              <a:lumOff val="-1981"/>
              <a:alphaOff val="0"/>
            </a:schemeClr>
          </a:effectRef>
          <a:fontRef idx="minor">
            <a:schemeClr val="lt1">
              <a:hueOff val="0"/>
              <a:satOff val="0"/>
              <a:lumOff val="0"/>
              <a:alphaOff val="0"/>
            </a:schemeClr>
          </a:fontRef>
        </p:style>
        <p:txBody>
          <a:bodyPr/>
          <a:lstStyle/>
          <a:p>
            <a:endParaRPr lang="en-US"/>
          </a:p>
        </p:txBody>
      </p:sp>
      <p:sp>
        <p:nvSpPr>
          <p:cNvPr id="11" name="Freeform 10"/>
          <p:cNvSpPr/>
          <p:nvPr/>
        </p:nvSpPr>
        <p:spPr>
          <a:xfrm>
            <a:off x="3916932" y="5256697"/>
            <a:ext cx="5027488" cy="1227137"/>
          </a:xfrm>
          <a:custGeom>
            <a:avLst/>
            <a:gdLst>
              <a:gd name="connsiteX0" fmla="*/ 0 w 4612414"/>
              <a:gd name="connsiteY0" fmla="*/ 0 h 1226238"/>
              <a:gd name="connsiteX1" fmla="*/ 4612414 w 4612414"/>
              <a:gd name="connsiteY1" fmla="*/ 0 h 1226238"/>
              <a:gd name="connsiteX2" fmla="*/ 4612414 w 4612414"/>
              <a:gd name="connsiteY2" fmla="*/ 1226238 h 1226238"/>
              <a:gd name="connsiteX3" fmla="*/ 0 w 4612414"/>
              <a:gd name="connsiteY3" fmla="*/ 1226238 h 1226238"/>
              <a:gd name="connsiteX4" fmla="*/ 0 w 4612414"/>
              <a:gd name="connsiteY4" fmla="*/ 0 h 1226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2414" h="1226238">
                <a:moveTo>
                  <a:pt x="0" y="0"/>
                </a:moveTo>
                <a:lnTo>
                  <a:pt x="4612414" y="0"/>
                </a:lnTo>
                <a:lnTo>
                  <a:pt x="4612414" y="1226238"/>
                </a:lnTo>
                <a:lnTo>
                  <a:pt x="0" y="1226238"/>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35560" tIns="35560" rIns="35560" bIns="35560" anchor="ctr"/>
          <a:lstStyle/>
          <a:p>
            <a:pPr marL="457200" indent="-457200" defTabSz="1244600">
              <a:lnSpc>
                <a:spcPct val="90000"/>
              </a:lnSpc>
              <a:spcAft>
                <a:spcPct val="10000"/>
              </a:spcAft>
              <a:buFont typeface="Wingdings" panose="05000000000000000000" pitchFamily="2" charset="2"/>
              <a:buChar char="§"/>
              <a:defRPr/>
            </a:pPr>
            <a:r>
              <a:rPr lang="en-US" sz="2400" b="1" dirty="0" err="1">
                <a:solidFill>
                  <a:srgbClr val="333399"/>
                </a:solidFill>
                <a:ea typeface="ＭＳ Ｐゴシック" charset="0"/>
                <a:cs typeface="Times New Roman" charset="0"/>
              </a:rPr>
              <a:t>Thế</a:t>
            </a:r>
            <a:r>
              <a:rPr lang="en-US" sz="2400" b="1" dirty="0">
                <a:solidFill>
                  <a:srgbClr val="333399"/>
                </a:solidFill>
                <a:ea typeface="ＭＳ Ｐゴシック" charset="0"/>
                <a:cs typeface="Times New Roman" charset="0"/>
              </a:rPr>
              <a:t> </a:t>
            </a:r>
            <a:r>
              <a:rPr lang="en-US" sz="2400" b="1" dirty="0" err="1">
                <a:solidFill>
                  <a:srgbClr val="333399"/>
                </a:solidFill>
                <a:ea typeface="ＭＳ Ｐゴシック" charset="0"/>
                <a:cs typeface="Times New Roman" charset="0"/>
              </a:rPr>
              <a:t>giới</a:t>
            </a:r>
            <a:r>
              <a:rPr lang="en-US" sz="2400" b="1" dirty="0">
                <a:solidFill>
                  <a:srgbClr val="333399"/>
                </a:solidFill>
                <a:ea typeface="ＭＳ Ｐゴシック" charset="0"/>
                <a:cs typeface="Times New Roman" charset="0"/>
              </a:rPr>
              <a:t> </a:t>
            </a:r>
            <a:r>
              <a:rPr lang="en-US" sz="2400" b="1" dirty="0" err="1">
                <a:solidFill>
                  <a:srgbClr val="333399"/>
                </a:solidFill>
                <a:ea typeface="ＭＳ Ｐゴシック" charset="0"/>
                <a:cs typeface="Times New Roman" charset="0"/>
              </a:rPr>
              <a:t>quan</a:t>
            </a:r>
            <a:r>
              <a:rPr lang="en-US" sz="2400" b="1" dirty="0">
                <a:solidFill>
                  <a:srgbClr val="333399"/>
                </a:solidFill>
                <a:ea typeface="ＭＳ Ｐゴシック" charset="0"/>
                <a:cs typeface="Times New Roman" charset="0"/>
              </a:rPr>
              <a:t> </a:t>
            </a:r>
            <a:r>
              <a:rPr lang="en-US" sz="2400" b="1" dirty="0" err="1">
                <a:solidFill>
                  <a:srgbClr val="333399"/>
                </a:solidFill>
                <a:ea typeface="ＭＳ Ｐゴシック" charset="0"/>
                <a:cs typeface="Times New Roman" charset="0"/>
              </a:rPr>
              <a:t>huyền</a:t>
            </a:r>
            <a:r>
              <a:rPr lang="en-US" sz="2400" b="1" dirty="0">
                <a:solidFill>
                  <a:srgbClr val="333399"/>
                </a:solidFill>
                <a:ea typeface="ＭＳ Ｐゴシック" charset="0"/>
                <a:cs typeface="Times New Roman" charset="0"/>
              </a:rPr>
              <a:t> </a:t>
            </a:r>
            <a:r>
              <a:rPr lang="en-US" sz="2400" b="1" dirty="0" err="1">
                <a:solidFill>
                  <a:srgbClr val="333399"/>
                </a:solidFill>
                <a:ea typeface="ＭＳ Ｐゴシック" charset="0"/>
                <a:cs typeface="Times New Roman" charset="0"/>
              </a:rPr>
              <a:t>thoại</a:t>
            </a:r>
            <a:endParaRPr lang="en-US" sz="2400" dirty="0">
              <a:solidFill>
                <a:srgbClr val="333399"/>
              </a:solidFill>
              <a:ea typeface="ＭＳ Ｐゴシック" charset="0"/>
              <a:cs typeface="Times New Roman" charset="0"/>
            </a:endParaRPr>
          </a:p>
        </p:txBody>
      </p:sp>
      <p:sp>
        <p:nvSpPr>
          <p:cNvPr id="12" name="Title 1"/>
          <p:cNvSpPr txBox="1">
            <a:spLocks noChangeArrowheads="1"/>
          </p:cNvSpPr>
          <p:nvPr/>
        </p:nvSpPr>
        <p:spPr bwMode="black">
          <a:xfrm>
            <a:off x="1713288" y="1253258"/>
            <a:ext cx="8435280" cy="563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ＭＳ Ｐゴシック" charset="0"/>
                <a:cs typeface="ＭＳ Ｐゴシック" charset="0"/>
              </a:defRPr>
            </a:lvl1pPr>
            <a:lvl2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2pPr>
            <a:lvl3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3pPr>
            <a:lvl4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4pPr>
            <a:lvl5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defRPr/>
            </a:pPr>
            <a:r>
              <a:rPr lang="en-US" i="0" dirty="0">
                <a:solidFill>
                  <a:srgbClr val="CC0066"/>
                </a:solidFill>
                <a:latin typeface="+mn-lt"/>
                <a:cs typeface="Times New Roman"/>
              </a:rPr>
              <a:t>d. </a:t>
            </a:r>
            <a:r>
              <a:rPr lang="en-US" i="0" dirty="0" err="1">
                <a:solidFill>
                  <a:srgbClr val="CC0066"/>
                </a:solidFill>
                <a:latin typeface="+mn-lt"/>
                <a:cs typeface="Times New Roman"/>
              </a:rPr>
              <a:t>Triết</a:t>
            </a:r>
            <a:r>
              <a:rPr lang="en-US" i="0" dirty="0">
                <a:solidFill>
                  <a:srgbClr val="CC0066"/>
                </a:solidFill>
                <a:latin typeface="+mn-lt"/>
                <a:cs typeface="Times New Roman"/>
              </a:rPr>
              <a:t> </a:t>
            </a:r>
            <a:r>
              <a:rPr lang="en-US" i="0" dirty="0" err="1">
                <a:solidFill>
                  <a:srgbClr val="CC0066"/>
                </a:solidFill>
                <a:latin typeface="+mn-lt"/>
                <a:cs typeface="Times New Roman"/>
              </a:rPr>
              <a:t>học</a:t>
            </a:r>
            <a:r>
              <a:rPr lang="en-US" i="0" dirty="0">
                <a:solidFill>
                  <a:srgbClr val="CC0066"/>
                </a:solidFill>
                <a:latin typeface="+mn-lt"/>
                <a:cs typeface="Times New Roman"/>
              </a:rPr>
              <a:t> – </a:t>
            </a:r>
            <a:r>
              <a:rPr lang="en-US" i="0" dirty="0" err="1">
                <a:solidFill>
                  <a:srgbClr val="CC0066"/>
                </a:solidFill>
                <a:latin typeface="+mn-lt"/>
                <a:cs typeface="Times New Roman"/>
              </a:rPr>
              <a:t>hạt</a:t>
            </a:r>
            <a:r>
              <a:rPr lang="en-US" i="0" dirty="0">
                <a:solidFill>
                  <a:srgbClr val="CC0066"/>
                </a:solidFill>
                <a:latin typeface="+mn-lt"/>
                <a:cs typeface="Times New Roman"/>
              </a:rPr>
              <a:t> </a:t>
            </a:r>
            <a:r>
              <a:rPr lang="en-US" i="0" dirty="0" err="1">
                <a:solidFill>
                  <a:srgbClr val="CC0066"/>
                </a:solidFill>
                <a:latin typeface="+mn-lt"/>
                <a:cs typeface="Times New Roman"/>
              </a:rPr>
              <a:t>nhân</a:t>
            </a:r>
            <a:r>
              <a:rPr lang="en-US" i="0" dirty="0">
                <a:solidFill>
                  <a:srgbClr val="CC0066"/>
                </a:solidFill>
                <a:latin typeface="+mn-lt"/>
                <a:cs typeface="Times New Roman"/>
              </a:rPr>
              <a:t> </a:t>
            </a:r>
            <a:r>
              <a:rPr lang="en-US" i="0" dirty="0" err="1">
                <a:solidFill>
                  <a:srgbClr val="CC0066"/>
                </a:solidFill>
                <a:latin typeface="+mn-lt"/>
                <a:cs typeface="Times New Roman"/>
              </a:rPr>
              <a:t>lý</a:t>
            </a:r>
            <a:r>
              <a:rPr lang="en-US" i="0" dirty="0">
                <a:solidFill>
                  <a:srgbClr val="CC0066"/>
                </a:solidFill>
                <a:latin typeface="+mn-lt"/>
                <a:cs typeface="Times New Roman"/>
              </a:rPr>
              <a:t> </a:t>
            </a:r>
            <a:r>
              <a:rPr lang="en-US" i="0" dirty="0" err="1">
                <a:solidFill>
                  <a:srgbClr val="CC0066"/>
                </a:solidFill>
                <a:latin typeface="+mn-lt"/>
                <a:cs typeface="Times New Roman"/>
              </a:rPr>
              <a:t>luận</a:t>
            </a:r>
            <a:r>
              <a:rPr lang="en-US" i="0" dirty="0">
                <a:solidFill>
                  <a:srgbClr val="CC0066"/>
                </a:solidFill>
                <a:latin typeface="+mn-lt"/>
                <a:cs typeface="Times New Roman"/>
              </a:rPr>
              <a:t> </a:t>
            </a:r>
            <a:r>
              <a:rPr lang="en-US" i="0" dirty="0" err="1">
                <a:solidFill>
                  <a:srgbClr val="CC0066"/>
                </a:solidFill>
                <a:latin typeface="+mn-lt"/>
                <a:cs typeface="Times New Roman"/>
              </a:rPr>
              <a:t>của</a:t>
            </a:r>
            <a:r>
              <a:rPr lang="en-US" i="0" dirty="0">
                <a:solidFill>
                  <a:srgbClr val="CC0066"/>
                </a:solidFill>
                <a:latin typeface="+mn-lt"/>
                <a:cs typeface="Times New Roman"/>
              </a:rPr>
              <a:t> </a:t>
            </a:r>
            <a:r>
              <a:rPr lang="en-US" i="0" dirty="0" err="1">
                <a:solidFill>
                  <a:srgbClr val="CC0066"/>
                </a:solidFill>
                <a:latin typeface="+mn-lt"/>
                <a:cs typeface="Times New Roman"/>
              </a:rPr>
              <a:t>thế</a:t>
            </a:r>
            <a:r>
              <a:rPr lang="en-US" i="0" dirty="0">
                <a:solidFill>
                  <a:srgbClr val="CC0066"/>
                </a:solidFill>
                <a:latin typeface="+mn-lt"/>
                <a:cs typeface="Times New Roman"/>
              </a:rPr>
              <a:t> </a:t>
            </a:r>
            <a:r>
              <a:rPr lang="en-US" i="0" dirty="0" err="1">
                <a:solidFill>
                  <a:srgbClr val="CC0066"/>
                </a:solidFill>
                <a:latin typeface="+mn-lt"/>
                <a:cs typeface="Times New Roman"/>
              </a:rPr>
              <a:t>giới</a:t>
            </a:r>
            <a:r>
              <a:rPr lang="en-US" i="0" dirty="0">
                <a:solidFill>
                  <a:srgbClr val="CC0066"/>
                </a:solidFill>
                <a:latin typeface="+mn-lt"/>
                <a:cs typeface="Times New Roman"/>
              </a:rPr>
              <a:t> </a:t>
            </a:r>
            <a:r>
              <a:rPr lang="en-US" i="0" dirty="0" err="1">
                <a:solidFill>
                  <a:srgbClr val="CC0066"/>
                </a:solidFill>
                <a:latin typeface="+mn-lt"/>
                <a:cs typeface="Times New Roman"/>
              </a:rPr>
              <a:t>quan</a:t>
            </a:r>
            <a:endParaRPr lang="en-US" i="0" dirty="0">
              <a:solidFill>
                <a:srgbClr val="CC0066"/>
              </a:solidFill>
              <a:latin typeface="+mn-lt"/>
              <a:cs typeface="Times New Roman"/>
            </a:endParaRPr>
          </a:p>
        </p:txBody>
      </p:sp>
      <p:pic>
        <p:nvPicPr>
          <p:cNvPr id="14"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3950586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1000" fill="hold"/>
                                        <p:tgtEl>
                                          <p:spTgt spid="12"/>
                                        </p:tgtEl>
                                        <p:attrNameLst>
                                          <p:attrName>ppt_w</p:attrName>
                                        </p:attrNameLst>
                                      </p:cBhvr>
                                      <p:tavLst>
                                        <p:tav tm="0">
                                          <p:val>
                                            <p:fltVal val="0"/>
                                          </p:val>
                                        </p:tav>
                                        <p:tav tm="100000">
                                          <p:val>
                                            <p:strVal val="#ppt_w"/>
                                          </p:val>
                                        </p:tav>
                                      </p:tavLst>
                                    </p:anim>
                                    <p:anim calcmode="lin" valueType="num">
                                      <p:cBhvr>
                                        <p:cTn id="8" dur="1000" fill="hold"/>
                                        <p:tgtEl>
                                          <p:spTgt spid="12"/>
                                        </p:tgtEl>
                                        <p:attrNameLst>
                                          <p:attrName>ppt_h</p:attrName>
                                        </p:attrNameLst>
                                      </p:cBhvr>
                                      <p:tavLst>
                                        <p:tav tm="0">
                                          <p:val>
                                            <p:fltVal val="0"/>
                                          </p:val>
                                        </p:tav>
                                        <p:tav tm="100000">
                                          <p:val>
                                            <p:strVal val="#ppt_h"/>
                                          </p:val>
                                        </p:tav>
                                      </p:tavLst>
                                    </p:anim>
                                    <p:anim calcmode="lin" valueType="num">
                                      <p:cBhvr>
                                        <p:cTn id="9" dur="1000" fill="hold"/>
                                        <p:tgtEl>
                                          <p:spTgt spid="12"/>
                                        </p:tgtEl>
                                        <p:attrNameLst>
                                          <p:attrName>style.rotation</p:attrName>
                                        </p:attrNameLst>
                                      </p:cBhvr>
                                      <p:tavLst>
                                        <p:tav tm="0">
                                          <p:val>
                                            <p:fltVal val="90"/>
                                          </p:val>
                                        </p:tav>
                                        <p:tav tm="100000">
                                          <p:val>
                                            <p:fltVal val="0"/>
                                          </p:val>
                                        </p:tav>
                                      </p:tavLst>
                                    </p:anim>
                                    <p:animEffect transition="in" filter="fade">
                                      <p:cBhvr>
                                        <p:cTn id="10" dur="1000"/>
                                        <p:tgtEl>
                                          <p:spTgt spid="12"/>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fade">
                                      <p:cBhvr>
                                        <p:cTn id="15" dur="1000"/>
                                        <p:tgtEl>
                                          <p:spTgt spid="3"/>
                                        </p:tgtEl>
                                      </p:cBhvr>
                                    </p:animEffect>
                                    <p:anim calcmode="lin" valueType="num">
                                      <p:cBhvr>
                                        <p:cTn id="16" dur="1000" fill="hold"/>
                                        <p:tgtEl>
                                          <p:spTgt spid="3"/>
                                        </p:tgtEl>
                                        <p:attrNameLst>
                                          <p:attrName>ppt_x</p:attrName>
                                        </p:attrNameLst>
                                      </p:cBhvr>
                                      <p:tavLst>
                                        <p:tav tm="0">
                                          <p:val>
                                            <p:strVal val="#ppt_x"/>
                                          </p:val>
                                        </p:tav>
                                        <p:tav tm="100000">
                                          <p:val>
                                            <p:strVal val="#ppt_x"/>
                                          </p:val>
                                        </p:tav>
                                      </p:tavLst>
                                    </p:anim>
                                    <p:anim calcmode="lin" valueType="num">
                                      <p:cBhvr>
                                        <p:cTn id="17"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6" presetClass="entr" presetSubtype="16" fill="hold" grpId="0"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circle(in)">
                                      <p:cBhvr>
                                        <p:cTn id="22" dur="2000"/>
                                        <p:tgtEl>
                                          <p:spTgt spid="4"/>
                                        </p:tgtEl>
                                      </p:cBhvr>
                                    </p:animEffect>
                                  </p:childTnLst>
                                </p:cTn>
                              </p:par>
                              <p:par>
                                <p:cTn id="23" presetID="6" presetClass="entr" presetSubtype="16" fill="hold" nodeType="with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circle(in)">
                                      <p:cBhvr>
                                        <p:cTn id="25" dur="2000"/>
                                        <p:tgtEl>
                                          <p:spTgt spid="6"/>
                                        </p:tgtEl>
                                      </p:cBhvr>
                                    </p:animEffect>
                                  </p:childTnLst>
                                </p:cTn>
                              </p:par>
                              <p:par>
                                <p:cTn id="26" presetID="6" presetClass="entr" presetSubtype="16" fill="hold" grpId="0" nodeType="withEffect">
                                  <p:stCondLst>
                                    <p:cond delay="0"/>
                                  </p:stCondLst>
                                  <p:childTnLst>
                                    <p:set>
                                      <p:cBhvr>
                                        <p:cTn id="27" dur="1" fill="hold">
                                          <p:stCondLst>
                                            <p:cond delay="0"/>
                                          </p:stCondLst>
                                        </p:cTn>
                                        <p:tgtEl>
                                          <p:spTgt spid="7"/>
                                        </p:tgtEl>
                                        <p:attrNameLst>
                                          <p:attrName>style.visibility</p:attrName>
                                        </p:attrNameLst>
                                      </p:cBhvr>
                                      <p:to>
                                        <p:strVal val="visible"/>
                                      </p:to>
                                    </p:set>
                                    <p:animEffect transition="in" filter="circle(in)">
                                      <p:cBhvr>
                                        <p:cTn id="28" dur="2000"/>
                                        <p:tgtEl>
                                          <p:spTgt spid="7"/>
                                        </p:tgtEl>
                                      </p:cBhvr>
                                    </p:animEffect>
                                  </p:childTnLst>
                                </p:cTn>
                              </p:par>
                              <p:par>
                                <p:cTn id="29" presetID="6" presetClass="entr" presetSubtype="16" fill="hold" nodeType="withEffect">
                                  <p:stCondLst>
                                    <p:cond delay="0"/>
                                  </p:stCondLst>
                                  <p:childTnLst>
                                    <p:set>
                                      <p:cBhvr>
                                        <p:cTn id="30" dur="1" fill="hold">
                                          <p:stCondLst>
                                            <p:cond delay="0"/>
                                          </p:stCondLst>
                                        </p:cTn>
                                        <p:tgtEl>
                                          <p:spTgt spid="8"/>
                                        </p:tgtEl>
                                        <p:attrNameLst>
                                          <p:attrName>style.visibility</p:attrName>
                                        </p:attrNameLst>
                                      </p:cBhvr>
                                      <p:to>
                                        <p:strVal val="visible"/>
                                      </p:to>
                                    </p:set>
                                    <p:animEffect transition="in" filter="circle(in)">
                                      <p:cBhvr>
                                        <p:cTn id="31" dur="2000"/>
                                        <p:tgtEl>
                                          <p:spTgt spid="8"/>
                                        </p:tgtEl>
                                      </p:cBhvr>
                                    </p:animEffect>
                                  </p:childTnLst>
                                </p:cTn>
                              </p:par>
                              <p:par>
                                <p:cTn id="32" presetID="6" presetClass="entr" presetSubtype="16" fill="hold" grpId="0" nodeType="withEffect">
                                  <p:stCondLst>
                                    <p:cond delay="0"/>
                                  </p:stCondLst>
                                  <p:childTnLst>
                                    <p:set>
                                      <p:cBhvr>
                                        <p:cTn id="33" dur="1" fill="hold">
                                          <p:stCondLst>
                                            <p:cond delay="0"/>
                                          </p:stCondLst>
                                        </p:cTn>
                                        <p:tgtEl>
                                          <p:spTgt spid="9"/>
                                        </p:tgtEl>
                                        <p:attrNameLst>
                                          <p:attrName>style.visibility</p:attrName>
                                        </p:attrNameLst>
                                      </p:cBhvr>
                                      <p:to>
                                        <p:strVal val="visible"/>
                                      </p:to>
                                    </p:set>
                                    <p:animEffect transition="in" filter="circle(in)">
                                      <p:cBhvr>
                                        <p:cTn id="34" dur="2000"/>
                                        <p:tgtEl>
                                          <p:spTgt spid="9"/>
                                        </p:tgtEl>
                                      </p:cBhvr>
                                    </p:animEffect>
                                  </p:childTnLst>
                                </p:cTn>
                              </p:par>
                              <p:par>
                                <p:cTn id="35" presetID="6" presetClass="entr" presetSubtype="16" fill="hold" nodeType="with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circle(in)">
                                      <p:cBhvr>
                                        <p:cTn id="37" dur="2000"/>
                                        <p:tgtEl>
                                          <p:spTgt spid="10"/>
                                        </p:tgtEl>
                                      </p:cBhvr>
                                    </p:animEffect>
                                  </p:childTnLst>
                                </p:cTn>
                              </p:par>
                              <p:par>
                                <p:cTn id="38" presetID="6" presetClass="entr" presetSubtype="16" fill="hold" grpId="0" nodeType="withEffect">
                                  <p:stCondLst>
                                    <p:cond delay="0"/>
                                  </p:stCondLst>
                                  <p:childTnLst>
                                    <p:set>
                                      <p:cBhvr>
                                        <p:cTn id="39" dur="1" fill="hold">
                                          <p:stCondLst>
                                            <p:cond delay="0"/>
                                          </p:stCondLst>
                                        </p:cTn>
                                        <p:tgtEl>
                                          <p:spTgt spid="11"/>
                                        </p:tgtEl>
                                        <p:attrNameLst>
                                          <p:attrName>style.visibility</p:attrName>
                                        </p:attrNameLst>
                                      </p:cBhvr>
                                      <p:to>
                                        <p:strVal val="visible"/>
                                      </p:to>
                                    </p:set>
                                    <p:animEffect transition="in" filter="circle(in)">
                                      <p:cBhvr>
                                        <p:cTn id="40" dur="2000"/>
                                        <p:tgtEl>
                                          <p:spTgt spid="11"/>
                                        </p:tgtEl>
                                      </p:cBhvr>
                                    </p:animEffect>
                                  </p:childTnLst>
                                </p:cTn>
                              </p:par>
                              <p:par>
                                <p:cTn id="41" presetID="6" presetClass="entr" presetSubtype="16" fill="hold" nodeType="withEffect">
                                  <p:stCondLst>
                                    <p:cond delay="0"/>
                                  </p:stCondLst>
                                  <p:childTnLst>
                                    <p:set>
                                      <p:cBhvr>
                                        <p:cTn id="42" dur="1" fill="hold">
                                          <p:stCondLst>
                                            <p:cond delay="0"/>
                                          </p:stCondLst>
                                        </p:cTn>
                                        <p:tgtEl>
                                          <p:spTgt spid="5"/>
                                        </p:tgtEl>
                                        <p:attrNameLst>
                                          <p:attrName>style.visibility</p:attrName>
                                        </p:attrNameLst>
                                      </p:cBhvr>
                                      <p:to>
                                        <p:strVal val="visible"/>
                                      </p:to>
                                    </p:set>
                                    <p:animEffect transition="in" filter="circle(in)">
                                      <p:cBhvr>
                                        <p:cTn id="43" dur="2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animBg="1"/>
      <p:bldP spid="7" grpId="0"/>
      <p:bldP spid="9" grpId="0"/>
      <p:bldP spid="11" grpId="0"/>
      <p:bldP spid="12"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0658" name="Picture 2" descr="Clinical Research Powerpoint Background">
            <a:extLst>
              <a:ext uri="{FF2B5EF4-FFF2-40B4-BE49-F238E27FC236}">
                <a16:creationId xmlns:a16="http://schemas.microsoft.com/office/drawing/2014/main" id="{44459DF1-81A1-4898-8F1C-7BA844A98B3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5107576"/>
            <a:ext cx="12192000" cy="1750423"/>
          </a:xfrm>
          <a:prstGeom prst="rect">
            <a:avLst/>
          </a:prstGeom>
          <a:noFill/>
          <a:extLst>
            <a:ext uri="{909E8E84-426E-40DD-AFC4-6F175D3DCCD1}">
              <a14:hiddenFill xmlns:a14="http://schemas.microsoft.com/office/drawing/2010/main">
                <a:solidFill>
                  <a:srgbClr val="FFFFFF"/>
                </a:solidFill>
              </a14:hiddenFill>
            </a:ext>
          </a:extLst>
        </p:spPr>
      </p:pic>
      <p:sp>
        <p:nvSpPr>
          <p:cNvPr id="3" name="Freeform 2"/>
          <p:cNvSpPr/>
          <p:nvPr/>
        </p:nvSpPr>
        <p:spPr>
          <a:xfrm>
            <a:off x="2312256" y="1180631"/>
            <a:ext cx="5027488" cy="643944"/>
          </a:xfrm>
          <a:custGeom>
            <a:avLst/>
            <a:gdLst>
              <a:gd name="connsiteX0" fmla="*/ 0 w 4612414"/>
              <a:gd name="connsiteY0" fmla="*/ 0 h 1226238"/>
              <a:gd name="connsiteX1" fmla="*/ 4612414 w 4612414"/>
              <a:gd name="connsiteY1" fmla="*/ 0 h 1226238"/>
              <a:gd name="connsiteX2" fmla="*/ 4612414 w 4612414"/>
              <a:gd name="connsiteY2" fmla="*/ 1226238 h 1226238"/>
              <a:gd name="connsiteX3" fmla="*/ 0 w 4612414"/>
              <a:gd name="connsiteY3" fmla="*/ 1226238 h 1226238"/>
              <a:gd name="connsiteX4" fmla="*/ 0 w 4612414"/>
              <a:gd name="connsiteY4" fmla="*/ 0 h 1226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2414" h="1226238">
                <a:moveTo>
                  <a:pt x="0" y="0"/>
                </a:moveTo>
                <a:lnTo>
                  <a:pt x="4612414" y="0"/>
                </a:lnTo>
                <a:lnTo>
                  <a:pt x="4612414" y="1226238"/>
                </a:lnTo>
                <a:lnTo>
                  <a:pt x="0" y="1226238"/>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35560" tIns="35560" rIns="35560" bIns="35560" anchor="ctr"/>
          <a:lstStyle/>
          <a:p>
            <a:pPr marL="457200" indent="-457200" defTabSz="1244600">
              <a:lnSpc>
                <a:spcPct val="90000"/>
              </a:lnSpc>
              <a:spcAft>
                <a:spcPct val="10000"/>
              </a:spcAft>
              <a:buFont typeface="Wingdings" panose="05000000000000000000" pitchFamily="2" charset="2"/>
              <a:buChar char="§"/>
              <a:defRPr/>
            </a:pPr>
            <a:r>
              <a:rPr lang="en-US" sz="2800" b="1" dirty="0" err="1">
                <a:solidFill>
                  <a:srgbClr val="333399"/>
                </a:solidFill>
                <a:ea typeface="ＭＳ Ｐゴシック" charset="0"/>
                <a:cs typeface="Times New Roman" charset="0"/>
              </a:rPr>
              <a:t>Thế</a:t>
            </a:r>
            <a:r>
              <a:rPr lang="en-US" sz="2800" b="1" dirty="0">
                <a:solidFill>
                  <a:srgbClr val="333399"/>
                </a:solidFill>
                <a:ea typeface="ＭＳ Ｐゴシック" charset="0"/>
                <a:cs typeface="Times New Roman" charset="0"/>
              </a:rPr>
              <a:t> </a:t>
            </a:r>
            <a:r>
              <a:rPr lang="en-US" sz="2800" b="1" dirty="0" err="1">
                <a:solidFill>
                  <a:srgbClr val="333399"/>
                </a:solidFill>
                <a:ea typeface="ＭＳ Ｐゴシック" charset="0"/>
                <a:cs typeface="Times New Roman" charset="0"/>
              </a:rPr>
              <a:t>giới</a:t>
            </a:r>
            <a:r>
              <a:rPr lang="en-US" sz="2800" b="1" dirty="0">
                <a:solidFill>
                  <a:srgbClr val="333399"/>
                </a:solidFill>
                <a:ea typeface="ＭＳ Ｐゴシック" charset="0"/>
                <a:cs typeface="Times New Roman" charset="0"/>
              </a:rPr>
              <a:t> </a:t>
            </a:r>
            <a:r>
              <a:rPr lang="en-US" sz="2800" b="1" dirty="0" err="1">
                <a:solidFill>
                  <a:srgbClr val="333399"/>
                </a:solidFill>
                <a:ea typeface="ＭＳ Ｐゴシック" charset="0"/>
                <a:cs typeface="Times New Roman" charset="0"/>
              </a:rPr>
              <a:t>quan</a:t>
            </a:r>
            <a:r>
              <a:rPr lang="en-US" sz="2800" b="1" dirty="0">
                <a:solidFill>
                  <a:srgbClr val="333399"/>
                </a:solidFill>
                <a:ea typeface="ＭＳ Ｐゴシック" charset="0"/>
                <a:cs typeface="Times New Roman" charset="0"/>
              </a:rPr>
              <a:t> </a:t>
            </a:r>
            <a:r>
              <a:rPr lang="en-US" sz="2800" b="1" dirty="0" err="1">
                <a:solidFill>
                  <a:srgbClr val="333399"/>
                </a:solidFill>
                <a:ea typeface="ＭＳ Ｐゴシック" charset="0"/>
                <a:cs typeface="Times New Roman" charset="0"/>
              </a:rPr>
              <a:t>huyền</a:t>
            </a:r>
            <a:r>
              <a:rPr lang="en-US" sz="2800" b="1" dirty="0">
                <a:solidFill>
                  <a:srgbClr val="333399"/>
                </a:solidFill>
                <a:ea typeface="ＭＳ Ｐゴシック" charset="0"/>
                <a:cs typeface="Times New Roman" charset="0"/>
              </a:rPr>
              <a:t> </a:t>
            </a:r>
            <a:r>
              <a:rPr lang="en-US" sz="2800" b="1" dirty="0" err="1">
                <a:solidFill>
                  <a:srgbClr val="333399"/>
                </a:solidFill>
                <a:ea typeface="ＭＳ Ｐゴシック" charset="0"/>
                <a:cs typeface="Times New Roman" charset="0"/>
              </a:rPr>
              <a:t>thoại</a:t>
            </a:r>
            <a:endParaRPr lang="en-US" sz="2800" dirty="0">
              <a:solidFill>
                <a:srgbClr val="333399"/>
              </a:solidFill>
              <a:ea typeface="ＭＳ Ｐゴシック" charset="0"/>
              <a:cs typeface="Times New Roman" charset="0"/>
            </a:endParaRPr>
          </a:p>
        </p:txBody>
      </p:sp>
      <p:sp>
        <p:nvSpPr>
          <p:cNvPr id="4" name="Rectangle 3"/>
          <p:cNvSpPr/>
          <p:nvPr/>
        </p:nvSpPr>
        <p:spPr>
          <a:xfrm>
            <a:off x="1021341" y="1844791"/>
            <a:ext cx="6158517" cy="400110"/>
          </a:xfrm>
          <a:prstGeom prst="rect">
            <a:avLst/>
          </a:prstGeom>
        </p:spPr>
        <p:txBody>
          <a:bodyPr wrap="square">
            <a:spAutoFit/>
          </a:bodyPr>
          <a:lstStyle/>
          <a:p>
            <a:pPr marL="342900" indent="-342900">
              <a:buFont typeface="Wingdings" panose="05000000000000000000" pitchFamily="2" charset="2"/>
              <a:buChar char="Ø"/>
            </a:pPr>
            <a:r>
              <a:rPr lang="vi-VN" sz="2000" dirty="0">
                <a:solidFill>
                  <a:srgbClr val="800000"/>
                </a:solidFill>
                <a:latin typeface="Arial" panose="020B0604020202020204" pitchFamily="34" charset="0"/>
              </a:rPr>
              <a:t>Là hình thức phát triển </a:t>
            </a:r>
            <a:r>
              <a:rPr lang="vi-VN" sz="2000" b="1" dirty="0">
                <a:solidFill>
                  <a:srgbClr val="FF0000"/>
                </a:solidFill>
                <a:latin typeface="Arial" panose="020B0604020202020204" pitchFamily="34" charset="0"/>
              </a:rPr>
              <a:t>sơ khai nhất</a:t>
            </a:r>
            <a:endParaRPr lang="en-US" sz="2000" dirty="0">
              <a:solidFill>
                <a:srgbClr val="800000"/>
              </a:solidFill>
            </a:endParaRPr>
          </a:p>
        </p:txBody>
      </p:sp>
      <p:sp>
        <p:nvSpPr>
          <p:cNvPr id="5" name="Rectangle 4"/>
          <p:cNvSpPr/>
          <p:nvPr/>
        </p:nvSpPr>
        <p:spPr>
          <a:xfrm>
            <a:off x="1021341" y="2290919"/>
            <a:ext cx="6883400" cy="707886"/>
          </a:xfrm>
          <a:prstGeom prst="rect">
            <a:avLst/>
          </a:prstGeom>
        </p:spPr>
        <p:txBody>
          <a:bodyPr wrap="square">
            <a:spAutoFit/>
          </a:bodyPr>
          <a:lstStyle/>
          <a:p>
            <a:pPr marL="285750" indent="-285750" algn="just">
              <a:buFont typeface="Wingdings" panose="05000000000000000000" pitchFamily="2" charset="2"/>
              <a:buChar char="Ø"/>
            </a:pPr>
            <a:r>
              <a:rPr lang="en-US" sz="2000" dirty="0">
                <a:solidFill>
                  <a:srgbClr val="008000"/>
                </a:solidFill>
                <a:latin typeface="Arial" panose="020B0604020202020204" pitchFamily="34" charset="0"/>
              </a:rPr>
              <a:t>H</a:t>
            </a:r>
            <a:r>
              <a:rPr lang="vi-VN" sz="2000" dirty="0">
                <a:solidFill>
                  <a:srgbClr val="008000"/>
                </a:solidFill>
                <a:latin typeface="Arial" panose="020B0604020202020204" pitchFamily="34" charset="0"/>
              </a:rPr>
              <a:t>ình thành trên cơ sở </a:t>
            </a:r>
            <a:r>
              <a:rPr lang="vi-VN" sz="2000" b="1" dirty="0">
                <a:solidFill>
                  <a:srgbClr val="D60093"/>
                </a:solidFill>
                <a:latin typeface="Arial" panose="020B0604020202020204" pitchFamily="34" charset="0"/>
              </a:rPr>
              <a:t>niềm tin thơ ngây </a:t>
            </a:r>
            <a:r>
              <a:rPr lang="vi-VN" sz="2000" dirty="0">
                <a:solidFill>
                  <a:srgbClr val="008000"/>
                </a:solidFill>
                <a:latin typeface="Arial" panose="020B0604020202020204" pitchFamily="34" charset="0"/>
              </a:rPr>
              <a:t>của con người về nguồn gốc, bản chất của vạn vật trong thế giới.</a:t>
            </a:r>
            <a:endParaRPr lang="en-US" sz="2000" dirty="0">
              <a:solidFill>
                <a:srgbClr val="008000"/>
              </a:solidFill>
            </a:endParaRPr>
          </a:p>
        </p:txBody>
      </p:sp>
      <p:pic>
        <p:nvPicPr>
          <p:cNvPr id="6" name="Picture 4" descr="Một kiến giải lịch sử về truyền thuyết Lạc Long Quân giúp người Việt"/>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66100" y="1334471"/>
            <a:ext cx="3721100" cy="2321238"/>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6" descr="Bài thơ Sơn Tinh, Thủy Tinh (chế) siêu vui nhộn, hài hước - Thế giới cổ tích"/>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166099" y="3852299"/>
            <a:ext cx="3721101" cy="1998570"/>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7"/>
          <p:cNvSpPr/>
          <p:nvPr/>
        </p:nvSpPr>
        <p:spPr>
          <a:xfrm>
            <a:off x="1021341" y="3097595"/>
            <a:ext cx="6883400" cy="707886"/>
          </a:xfrm>
          <a:prstGeom prst="rect">
            <a:avLst/>
          </a:prstGeom>
        </p:spPr>
        <p:txBody>
          <a:bodyPr wrap="square">
            <a:spAutoFit/>
          </a:bodyPr>
          <a:lstStyle/>
          <a:p>
            <a:pPr marL="285750" indent="-285750" algn="just">
              <a:buFont typeface="Wingdings" panose="05000000000000000000" pitchFamily="2" charset="2"/>
              <a:buChar char="Ø"/>
            </a:pPr>
            <a:r>
              <a:rPr lang="en-US" sz="2000" dirty="0">
                <a:solidFill>
                  <a:srgbClr val="7030A0"/>
                </a:solidFill>
                <a:latin typeface="Arial" panose="020B0604020202020204" pitchFamily="34" charset="0"/>
              </a:rPr>
              <a:t>C</a:t>
            </a:r>
            <a:r>
              <a:rPr lang="vi-VN" sz="2000" dirty="0">
                <a:solidFill>
                  <a:srgbClr val="7030A0"/>
                </a:solidFill>
                <a:latin typeface="Arial" panose="020B0604020202020204" pitchFamily="34" charset="0"/>
              </a:rPr>
              <a:t>ác yếu tố t</a:t>
            </a:r>
            <a:r>
              <a:rPr lang="vi-VN" sz="2000" b="1" dirty="0">
                <a:solidFill>
                  <a:srgbClr val="0033CC"/>
                </a:solidFill>
                <a:latin typeface="Arial" panose="020B0604020202020204" pitchFamily="34" charset="0"/>
              </a:rPr>
              <a:t>hực và ảo, cái thần và cái người, lý trí và tín ngưỡng </a:t>
            </a:r>
            <a:r>
              <a:rPr lang="vi-VN" sz="2000" dirty="0">
                <a:solidFill>
                  <a:srgbClr val="7030A0"/>
                </a:solidFill>
                <a:latin typeface="Arial" panose="020B0604020202020204" pitchFamily="34" charset="0"/>
              </a:rPr>
              <a:t>hòa quyện vào nhau. </a:t>
            </a:r>
            <a:endParaRPr lang="en-US" sz="2000" dirty="0">
              <a:solidFill>
                <a:srgbClr val="7030A0"/>
              </a:solidFill>
            </a:endParaRPr>
          </a:p>
        </p:txBody>
      </p:sp>
      <p:sp>
        <p:nvSpPr>
          <p:cNvPr id="9" name="Rectangle 8"/>
          <p:cNvSpPr/>
          <p:nvPr/>
        </p:nvSpPr>
        <p:spPr>
          <a:xfrm>
            <a:off x="1021341" y="3810209"/>
            <a:ext cx="6883400" cy="1323439"/>
          </a:xfrm>
          <a:prstGeom prst="rect">
            <a:avLst/>
          </a:prstGeom>
        </p:spPr>
        <p:txBody>
          <a:bodyPr wrap="square">
            <a:spAutoFit/>
          </a:bodyPr>
          <a:lstStyle/>
          <a:p>
            <a:pPr marL="285750" indent="-285750" algn="just">
              <a:buFont typeface="Wingdings" panose="05000000000000000000" pitchFamily="2" charset="2"/>
              <a:buChar char="Ø"/>
            </a:pPr>
            <a:r>
              <a:rPr lang="vi-VN" sz="2000" dirty="0">
                <a:solidFill>
                  <a:srgbClr val="333333"/>
                </a:solidFill>
                <a:latin typeface="Arial" panose="020B0604020202020204" pitchFamily="34" charset="0"/>
              </a:rPr>
              <a:t>Do con người không giải thích được các hiện tượng đặc biệt trong xã hội </a:t>
            </a:r>
            <a:r>
              <a:rPr lang="vi-VN" sz="2000" dirty="0">
                <a:solidFill>
                  <a:srgbClr val="333333"/>
                </a:solidFill>
                <a:latin typeface="Times New Roman" panose="02020603050405020304" pitchFamily="18" charset="0"/>
                <a:cs typeface="Times New Roman" panose="02020603050405020304" pitchFamily="18" charset="0"/>
              </a:rPr>
              <a:t>→</a:t>
            </a:r>
            <a:r>
              <a:rPr lang="en-US" sz="2000" dirty="0">
                <a:solidFill>
                  <a:srgbClr val="333333"/>
                </a:solidFill>
                <a:latin typeface="Times New Roman" panose="02020603050405020304" pitchFamily="18" charset="0"/>
                <a:cs typeface="Times New Roman" panose="02020603050405020304" pitchFamily="18" charset="0"/>
              </a:rPr>
              <a:t> </a:t>
            </a:r>
            <a:r>
              <a:rPr lang="vi-VN" sz="2000" b="1" dirty="0">
                <a:solidFill>
                  <a:srgbClr val="C00000"/>
                </a:solidFill>
                <a:latin typeface="Arial" panose="020B0604020202020204" pitchFamily="34" charset="0"/>
              </a:rPr>
              <a:t>đưa ra những yếu tố tưởng tượng có tính huyền bí để giải thích</a:t>
            </a:r>
            <a:r>
              <a:rPr lang="en-US" sz="2000" b="1" dirty="0">
                <a:solidFill>
                  <a:srgbClr val="C00000"/>
                </a:solidFill>
                <a:latin typeface="Arial" panose="020B0604020202020204" pitchFamily="34" charset="0"/>
              </a:rPr>
              <a:t> </a:t>
            </a:r>
            <a:r>
              <a:rPr lang="en-US" sz="2000" dirty="0">
                <a:solidFill>
                  <a:srgbClr val="333333"/>
                </a:solidFill>
                <a:latin typeface="Arial" panose="020B0604020202020204" pitchFamily="34" charset="0"/>
              </a:rPr>
              <a:t>(</a:t>
            </a:r>
            <a:r>
              <a:rPr lang="vi-VN" sz="2000" dirty="0">
                <a:solidFill>
                  <a:srgbClr val="333333"/>
                </a:solidFill>
                <a:latin typeface="Arial" panose="020B0604020202020204" pitchFamily="34" charset="0"/>
              </a:rPr>
              <a:t>thể hiện qua những câu chuyện thần thoại, cổ tích</a:t>
            </a:r>
            <a:r>
              <a:rPr lang="en-US" sz="2000" dirty="0">
                <a:solidFill>
                  <a:srgbClr val="333333"/>
                </a:solidFill>
                <a:latin typeface="Arial" panose="020B0604020202020204" pitchFamily="34" charset="0"/>
              </a:rPr>
              <a:t>)</a:t>
            </a:r>
            <a:endParaRPr lang="en-US" sz="2000" dirty="0"/>
          </a:p>
        </p:txBody>
      </p:sp>
      <p:sp>
        <p:nvSpPr>
          <p:cNvPr id="10" name="Rectangle 9"/>
          <p:cNvSpPr/>
          <p:nvPr/>
        </p:nvSpPr>
        <p:spPr>
          <a:xfrm>
            <a:off x="1435100" y="5250211"/>
            <a:ext cx="6096000" cy="707886"/>
          </a:xfrm>
          <a:prstGeom prst="rect">
            <a:avLst/>
          </a:prstGeom>
          <a:ln>
            <a:solidFill>
              <a:srgbClr val="0033CC"/>
            </a:solidFill>
          </a:ln>
        </p:spPr>
        <p:txBody>
          <a:bodyPr>
            <a:spAutoFit/>
          </a:bodyPr>
          <a:lstStyle/>
          <a:p>
            <a:pPr algn="ctr"/>
            <a:r>
              <a:rPr lang="en-US" sz="2000" b="1" dirty="0">
                <a:solidFill>
                  <a:srgbClr val="D60093"/>
                </a:solidFill>
                <a:latin typeface="Times New Roman" panose="02020603050405020304" pitchFamily="18" charset="0"/>
                <a:cs typeface="Times New Roman" panose="02020603050405020304" pitchFamily="18" charset="0"/>
              </a:rPr>
              <a:t>→  </a:t>
            </a:r>
            <a:r>
              <a:rPr lang="en-US" sz="2000" b="1" dirty="0">
                <a:solidFill>
                  <a:srgbClr val="000000"/>
                </a:solidFill>
                <a:latin typeface="Arial" panose="020B0604020202020204" pitchFamily="34" charset="0"/>
              </a:rPr>
              <a:t>T</a:t>
            </a:r>
            <a:r>
              <a:rPr lang="vi-VN" sz="2000" b="1" dirty="0">
                <a:solidFill>
                  <a:srgbClr val="000000"/>
                </a:solidFill>
                <a:latin typeface="Arial" panose="020B0604020202020204" pitchFamily="34" charset="0"/>
              </a:rPr>
              <a:t>hế giới quan huyền thoại không phải là sự phản ánh trực tiếp hiện thực khách quan</a:t>
            </a:r>
            <a:r>
              <a:rPr lang="en-US" sz="2000" b="1" dirty="0">
                <a:solidFill>
                  <a:srgbClr val="000000"/>
                </a:solidFill>
                <a:latin typeface="Arial" panose="020B0604020202020204" pitchFamily="34" charset="0"/>
              </a:rPr>
              <a:t>.</a:t>
            </a:r>
            <a:endParaRPr lang="en-US" sz="2000" b="1" dirty="0">
              <a:solidFill>
                <a:srgbClr val="000000"/>
              </a:solidFill>
            </a:endParaRPr>
          </a:p>
        </p:txBody>
      </p:sp>
      <p:sp>
        <p:nvSpPr>
          <p:cNvPr id="2" name="Minus 1"/>
          <p:cNvSpPr/>
          <p:nvPr/>
        </p:nvSpPr>
        <p:spPr>
          <a:xfrm>
            <a:off x="3352397" y="1621018"/>
            <a:ext cx="2947206" cy="302347"/>
          </a:xfrm>
          <a:prstGeom prst="mathMinus">
            <a:avLst/>
          </a:prstGeom>
          <a:solidFill>
            <a:srgbClr val="FF3399"/>
          </a:solidFill>
          <a:ln>
            <a:solidFill>
              <a:srgbClr val="FF33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2"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778802569"/>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305800" y="0"/>
            <a:ext cx="3886200" cy="5829300"/>
          </a:xfrm>
          <a:prstGeom prst="rect">
            <a:avLst/>
          </a:prstGeom>
        </p:spPr>
      </p:pic>
      <p:sp>
        <p:nvSpPr>
          <p:cNvPr id="3" name="Freeform 2"/>
          <p:cNvSpPr/>
          <p:nvPr/>
        </p:nvSpPr>
        <p:spPr>
          <a:xfrm>
            <a:off x="6431756" y="1286047"/>
            <a:ext cx="4611687" cy="643944"/>
          </a:xfrm>
          <a:custGeom>
            <a:avLst/>
            <a:gdLst>
              <a:gd name="connsiteX0" fmla="*/ 0 w 4612414"/>
              <a:gd name="connsiteY0" fmla="*/ 0 h 1226238"/>
              <a:gd name="connsiteX1" fmla="*/ 4612414 w 4612414"/>
              <a:gd name="connsiteY1" fmla="*/ 0 h 1226238"/>
              <a:gd name="connsiteX2" fmla="*/ 4612414 w 4612414"/>
              <a:gd name="connsiteY2" fmla="*/ 1226238 h 1226238"/>
              <a:gd name="connsiteX3" fmla="*/ 0 w 4612414"/>
              <a:gd name="connsiteY3" fmla="*/ 1226238 h 1226238"/>
              <a:gd name="connsiteX4" fmla="*/ 0 w 4612414"/>
              <a:gd name="connsiteY4" fmla="*/ 0 h 1226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2414" h="1226238">
                <a:moveTo>
                  <a:pt x="0" y="0"/>
                </a:moveTo>
                <a:lnTo>
                  <a:pt x="4612414" y="0"/>
                </a:lnTo>
                <a:lnTo>
                  <a:pt x="4612414" y="1226238"/>
                </a:lnTo>
                <a:lnTo>
                  <a:pt x="0" y="1226238"/>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35560" tIns="35560" rIns="35560" bIns="35560" anchor="ctr"/>
          <a:lstStyle/>
          <a:p>
            <a:pPr marL="342900" indent="-342900" defTabSz="1244600">
              <a:lnSpc>
                <a:spcPct val="90000"/>
              </a:lnSpc>
              <a:spcAft>
                <a:spcPct val="10000"/>
              </a:spcAft>
              <a:buFont typeface="Wingdings" panose="05000000000000000000" pitchFamily="2" charset="2"/>
              <a:buChar char="§"/>
              <a:defRPr/>
            </a:pPr>
            <a:r>
              <a:rPr lang="en-US" sz="2400" b="1" dirty="0" err="1">
                <a:solidFill>
                  <a:srgbClr val="C00000"/>
                </a:solidFill>
                <a:ea typeface="ＭＳ Ｐゴシック" charset="0"/>
                <a:cs typeface="Times New Roman" charset="0"/>
              </a:rPr>
              <a:t>Thế</a:t>
            </a:r>
            <a:r>
              <a:rPr lang="en-US" sz="2400" b="1" dirty="0">
                <a:solidFill>
                  <a:srgbClr val="C00000"/>
                </a:solidFill>
                <a:ea typeface="ＭＳ Ｐゴシック" charset="0"/>
                <a:cs typeface="Times New Roman" charset="0"/>
              </a:rPr>
              <a:t> </a:t>
            </a:r>
            <a:r>
              <a:rPr lang="en-US" sz="2400" b="1" dirty="0" err="1">
                <a:solidFill>
                  <a:srgbClr val="C00000"/>
                </a:solidFill>
                <a:ea typeface="ＭＳ Ｐゴシック" charset="0"/>
                <a:cs typeface="Times New Roman" charset="0"/>
              </a:rPr>
              <a:t>giới</a:t>
            </a:r>
            <a:r>
              <a:rPr lang="en-US" sz="2400" b="1" dirty="0">
                <a:solidFill>
                  <a:srgbClr val="C00000"/>
                </a:solidFill>
                <a:ea typeface="ＭＳ Ｐゴシック" charset="0"/>
                <a:cs typeface="Times New Roman" charset="0"/>
              </a:rPr>
              <a:t> </a:t>
            </a:r>
            <a:r>
              <a:rPr lang="en-US" sz="2400" b="1" dirty="0" err="1">
                <a:solidFill>
                  <a:srgbClr val="C00000"/>
                </a:solidFill>
                <a:ea typeface="ＭＳ Ｐゴシック" charset="0"/>
                <a:cs typeface="Times New Roman" charset="0"/>
              </a:rPr>
              <a:t>quan</a:t>
            </a:r>
            <a:r>
              <a:rPr lang="en-US" sz="2400" b="1" dirty="0">
                <a:solidFill>
                  <a:srgbClr val="C00000"/>
                </a:solidFill>
                <a:ea typeface="ＭＳ Ｐゴシック" charset="0"/>
                <a:cs typeface="Times New Roman" charset="0"/>
              </a:rPr>
              <a:t> </a:t>
            </a:r>
            <a:r>
              <a:rPr lang="en-US" sz="2400" b="1" dirty="0" err="1">
                <a:solidFill>
                  <a:srgbClr val="C00000"/>
                </a:solidFill>
                <a:ea typeface="ＭＳ Ｐゴシック" charset="0"/>
                <a:cs typeface="Times New Roman" charset="0"/>
              </a:rPr>
              <a:t>tôn</a:t>
            </a:r>
            <a:r>
              <a:rPr lang="en-US" sz="2400" b="1" dirty="0">
                <a:solidFill>
                  <a:srgbClr val="C00000"/>
                </a:solidFill>
                <a:ea typeface="ＭＳ Ｐゴシック" charset="0"/>
                <a:cs typeface="Times New Roman" charset="0"/>
              </a:rPr>
              <a:t> </a:t>
            </a:r>
            <a:r>
              <a:rPr lang="en-US" sz="2400" b="1" dirty="0" err="1">
                <a:solidFill>
                  <a:srgbClr val="C00000"/>
                </a:solidFill>
                <a:ea typeface="ＭＳ Ｐゴシック" charset="0"/>
                <a:cs typeface="Times New Roman" charset="0"/>
              </a:rPr>
              <a:t>giáo</a:t>
            </a:r>
            <a:endParaRPr lang="en-US" sz="2400" dirty="0">
              <a:solidFill>
                <a:srgbClr val="C00000"/>
              </a:solidFill>
              <a:ea typeface="ＭＳ Ｐゴシック" charset="0"/>
              <a:cs typeface="Times New Roman" charset="0"/>
            </a:endParaRPr>
          </a:p>
        </p:txBody>
      </p:sp>
      <p:pic>
        <p:nvPicPr>
          <p:cNvPr id="4" name="Picture 4" descr="https://upload.wikimedia.org/wikipedia/commons/thumb/f/fd/Religion_collage_%28large%29.jpg/350px-Religion_collage_%28large%29.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7891" y="1444465"/>
            <a:ext cx="4727596" cy="4994427"/>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4"/>
          <p:cNvSpPr/>
          <p:nvPr/>
        </p:nvSpPr>
        <p:spPr>
          <a:xfrm>
            <a:off x="5735628" y="6084949"/>
            <a:ext cx="6100772" cy="707886"/>
          </a:xfrm>
          <a:prstGeom prst="rect">
            <a:avLst/>
          </a:prstGeom>
          <a:ln>
            <a:solidFill>
              <a:srgbClr val="0033CC"/>
            </a:solidFill>
          </a:ln>
        </p:spPr>
        <p:txBody>
          <a:bodyPr wrap="square">
            <a:spAutoFit/>
          </a:bodyPr>
          <a:lstStyle/>
          <a:p>
            <a:pPr algn="ctr"/>
            <a:r>
              <a:rPr lang="vi-VN" sz="2000" b="1" dirty="0">
                <a:solidFill>
                  <a:srgbClr val="000000"/>
                </a:solidFill>
              </a:rPr>
              <a:t> </a:t>
            </a:r>
            <a:r>
              <a:rPr lang="vi-VN" sz="2000" b="1" dirty="0">
                <a:solidFill>
                  <a:srgbClr val="000000"/>
                </a:solidFill>
                <a:cs typeface="Times New Roman" panose="02020603050405020304" pitchFamily="18" charset="0"/>
              </a:rPr>
              <a:t>→</a:t>
            </a:r>
            <a:r>
              <a:rPr lang="en-US" sz="2000" b="1" dirty="0">
                <a:solidFill>
                  <a:srgbClr val="000000"/>
                </a:solidFill>
                <a:cs typeface="Times New Roman" panose="02020603050405020304" pitchFamily="18" charset="0"/>
              </a:rPr>
              <a:t> </a:t>
            </a:r>
            <a:r>
              <a:rPr lang="en-US" sz="2000" b="1" dirty="0">
                <a:solidFill>
                  <a:srgbClr val="000000"/>
                </a:solidFill>
              </a:rPr>
              <a:t>P</a:t>
            </a:r>
            <a:r>
              <a:rPr lang="vi-VN" sz="2000" b="1" dirty="0">
                <a:solidFill>
                  <a:srgbClr val="000000"/>
                </a:solidFill>
              </a:rPr>
              <a:t>hản ánh hiện thực khách quan một cách</a:t>
            </a:r>
            <a:endParaRPr lang="en-US" sz="2000" b="1" dirty="0">
              <a:solidFill>
                <a:srgbClr val="000000"/>
              </a:solidFill>
            </a:endParaRPr>
          </a:p>
          <a:p>
            <a:pPr algn="ctr"/>
            <a:r>
              <a:rPr lang="vi-VN" sz="2000" b="1" dirty="0">
                <a:solidFill>
                  <a:srgbClr val="000000"/>
                </a:solidFill>
              </a:rPr>
              <a:t>hư ảo</a:t>
            </a:r>
            <a:endParaRPr lang="en-US" sz="2000" b="1" dirty="0">
              <a:solidFill>
                <a:srgbClr val="000000"/>
              </a:solidFill>
            </a:endParaRPr>
          </a:p>
        </p:txBody>
      </p:sp>
      <p:sp>
        <p:nvSpPr>
          <p:cNvPr id="6" name="Rectangle 5"/>
          <p:cNvSpPr/>
          <p:nvPr/>
        </p:nvSpPr>
        <p:spPr>
          <a:xfrm>
            <a:off x="5689600" y="2401348"/>
            <a:ext cx="6096000" cy="1015663"/>
          </a:xfrm>
          <a:prstGeom prst="rect">
            <a:avLst/>
          </a:prstGeom>
        </p:spPr>
        <p:txBody>
          <a:bodyPr>
            <a:spAutoFit/>
          </a:bodyPr>
          <a:lstStyle/>
          <a:p>
            <a:pPr marL="285750" indent="-285750" algn="ctr">
              <a:buFont typeface="Wingdings" panose="05000000000000000000" pitchFamily="2" charset="2"/>
              <a:buChar char="ü"/>
            </a:pPr>
            <a:r>
              <a:rPr lang="en-US" sz="2000" dirty="0">
                <a:solidFill>
                  <a:srgbClr val="002060"/>
                </a:solidFill>
                <a:cs typeface="Times New Roman" panose="02020603050405020304" pitchFamily="18" charset="0"/>
              </a:rPr>
              <a:t>G</a:t>
            </a:r>
            <a:r>
              <a:rPr lang="vi-VN" sz="2000" dirty="0">
                <a:solidFill>
                  <a:srgbClr val="002060"/>
                </a:solidFill>
                <a:cs typeface="Times New Roman" panose="02020603050405020304" pitchFamily="18" charset="0"/>
              </a:rPr>
              <a:t>iải thích thế giới dựa trên cơ sở </a:t>
            </a:r>
            <a:r>
              <a:rPr lang="vi-VN" sz="2000" dirty="0">
                <a:solidFill>
                  <a:srgbClr val="D60093"/>
                </a:solidFill>
                <a:cs typeface="Times New Roman" panose="02020603050405020304" pitchFamily="18" charset="0"/>
              </a:rPr>
              <a:t>thừa nhận sự sáng tạo của một loại năng lực thần bí, siêu nhiên</a:t>
            </a:r>
            <a:r>
              <a:rPr lang="vi-VN" sz="2000" dirty="0">
                <a:solidFill>
                  <a:srgbClr val="002060"/>
                </a:solidFill>
                <a:cs typeface="Times New Roman" panose="02020603050405020304" pitchFamily="18" charset="0"/>
              </a:rPr>
              <a:t>.</a:t>
            </a:r>
            <a:endParaRPr lang="en-US" sz="2000" dirty="0">
              <a:solidFill>
                <a:srgbClr val="002060"/>
              </a:solidFill>
              <a:cs typeface="Times New Roman" panose="02020603050405020304" pitchFamily="18" charset="0"/>
            </a:endParaRPr>
          </a:p>
        </p:txBody>
      </p:sp>
      <p:sp>
        <p:nvSpPr>
          <p:cNvPr id="7" name="Rectangle 6"/>
          <p:cNvSpPr/>
          <p:nvPr/>
        </p:nvSpPr>
        <p:spPr>
          <a:xfrm>
            <a:off x="5557705" y="3434617"/>
            <a:ext cx="6096000" cy="1323439"/>
          </a:xfrm>
          <a:prstGeom prst="rect">
            <a:avLst/>
          </a:prstGeom>
        </p:spPr>
        <p:txBody>
          <a:bodyPr>
            <a:spAutoFit/>
          </a:bodyPr>
          <a:lstStyle/>
          <a:p>
            <a:pPr marL="285750" indent="-285750" algn="ctr">
              <a:buFont typeface="Wingdings" panose="05000000000000000000" pitchFamily="2" charset="2"/>
              <a:buChar char="ü"/>
            </a:pPr>
            <a:r>
              <a:rPr lang="vi-VN" sz="2000" dirty="0">
                <a:solidFill>
                  <a:srgbClr val="800000"/>
                </a:solidFill>
                <a:cs typeface="Times New Roman" panose="02020603050405020304" pitchFamily="18" charset="0"/>
              </a:rPr>
              <a:t>Đặc trưng cơ bản</a:t>
            </a:r>
            <a:r>
              <a:rPr lang="en-US" sz="2000" dirty="0">
                <a:solidFill>
                  <a:srgbClr val="008000"/>
                </a:solidFill>
                <a:cs typeface="Times New Roman" panose="02020603050405020304" pitchFamily="18" charset="0"/>
              </a:rPr>
              <a:t>: </a:t>
            </a:r>
            <a:r>
              <a:rPr lang="en-US" sz="2000" dirty="0">
                <a:solidFill>
                  <a:srgbClr val="9900CC"/>
                </a:solidFill>
                <a:cs typeface="Times New Roman" panose="02020603050405020304" pitchFamily="18" charset="0"/>
              </a:rPr>
              <a:t>N</a:t>
            </a:r>
            <a:r>
              <a:rPr lang="vi-VN" sz="2000" dirty="0">
                <a:solidFill>
                  <a:srgbClr val="9900CC"/>
                </a:solidFill>
                <a:cs typeface="Times New Roman" panose="02020603050405020304" pitchFamily="18" charset="0"/>
              </a:rPr>
              <a:t>iềm tin vào sự tồn tại và sức mạnh vô hạn của lực lượng siêu tự nhiên, của thần thánh </a:t>
            </a:r>
            <a:r>
              <a:rPr lang="vi-VN" sz="2000" dirty="0">
                <a:solidFill>
                  <a:srgbClr val="008000"/>
                </a:solidFill>
                <a:cs typeface="Times New Roman" panose="02020603050405020304" pitchFamily="18" charset="0"/>
              </a:rPr>
              <a:t>và con người hoàn toàn bất lực, luôn phụ thuộc vào thế giới siêu nhiên đó. </a:t>
            </a:r>
            <a:endParaRPr lang="en-US" sz="2000" dirty="0">
              <a:solidFill>
                <a:srgbClr val="008000"/>
              </a:solidFill>
              <a:cs typeface="Times New Roman" panose="02020603050405020304" pitchFamily="18" charset="0"/>
            </a:endParaRPr>
          </a:p>
        </p:txBody>
      </p:sp>
      <p:sp>
        <p:nvSpPr>
          <p:cNvPr id="8" name="Rectangle 7"/>
          <p:cNvSpPr/>
          <p:nvPr/>
        </p:nvSpPr>
        <p:spPr>
          <a:xfrm>
            <a:off x="5557705" y="4761510"/>
            <a:ext cx="6096000" cy="1323439"/>
          </a:xfrm>
          <a:prstGeom prst="rect">
            <a:avLst/>
          </a:prstGeom>
        </p:spPr>
        <p:txBody>
          <a:bodyPr>
            <a:spAutoFit/>
          </a:bodyPr>
          <a:lstStyle/>
          <a:p>
            <a:pPr marL="285750" indent="-285750" algn="ctr">
              <a:buFont typeface="Wingdings" panose="05000000000000000000" pitchFamily="2" charset="2"/>
              <a:buChar char="ü"/>
            </a:pPr>
            <a:r>
              <a:rPr lang="en-US" sz="2000" dirty="0">
                <a:solidFill>
                  <a:srgbClr val="333333"/>
                </a:solidFill>
                <a:cs typeface="Times New Roman" panose="02020603050405020304" pitchFamily="18" charset="0"/>
              </a:rPr>
              <a:t>T</a:t>
            </a:r>
            <a:r>
              <a:rPr lang="vi-VN" sz="2000" dirty="0">
                <a:solidFill>
                  <a:srgbClr val="800000"/>
                </a:solidFill>
                <a:cs typeface="Times New Roman" panose="02020603050405020304" pitchFamily="18" charset="0"/>
              </a:rPr>
              <a:t>hể hiện </a:t>
            </a:r>
            <a:r>
              <a:rPr lang="vi-VN" sz="2000" b="1" dirty="0">
                <a:solidFill>
                  <a:srgbClr val="FF0066"/>
                </a:solidFill>
                <a:cs typeface="Times New Roman" panose="02020603050405020304" pitchFamily="18" charset="0"/>
              </a:rPr>
              <a:t>khát vọng được giải thoát </a:t>
            </a:r>
            <a:r>
              <a:rPr lang="vi-VN" sz="2000" dirty="0">
                <a:solidFill>
                  <a:srgbClr val="800000"/>
                </a:solidFill>
                <a:cs typeface="Times New Roman" panose="02020603050405020304" pitchFamily="18" charset="0"/>
              </a:rPr>
              <a:t>khỏi khổ đau, hướng đến một cuộc sống hạnh phúc, thiện lương</a:t>
            </a:r>
            <a:r>
              <a:rPr lang="en-US" sz="2000" dirty="0">
                <a:solidFill>
                  <a:srgbClr val="800000"/>
                </a:solidFill>
                <a:cs typeface="Times New Roman" panose="02020603050405020304" pitchFamily="18" charset="0"/>
              </a:rPr>
              <a:t> →</a:t>
            </a:r>
            <a:r>
              <a:rPr lang="vi-VN" sz="2000" dirty="0">
                <a:solidFill>
                  <a:srgbClr val="800000"/>
                </a:solidFill>
                <a:cs typeface="Times New Roman" panose="02020603050405020304" pitchFamily="18" charset="0"/>
              </a:rPr>
              <a:t> thế giới quan tôn giáo tồn tại trong đời sống tinh thần ngày nay</a:t>
            </a:r>
            <a:r>
              <a:rPr lang="vi-VN" sz="2000" dirty="0">
                <a:solidFill>
                  <a:srgbClr val="333333"/>
                </a:solidFill>
                <a:cs typeface="Times New Roman" panose="02020603050405020304" pitchFamily="18" charset="0"/>
              </a:rPr>
              <a:t>.</a:t>
            </a:r>
            <a:endParaRPr lang="en-US" sz="2000" dirty="0">
              <a:cs typeface="Times New Roman" panose="02020603050405020304" pitchFamily="18" charset="0"/>
            </a:endParaRPr>
          </a:p>
        </p:txBody>
      </p:sp>
      <p:sp>
        <p:nvSpPr>
          <p:cNvPr id="9" name="Minus 8"/>
          <p:cNvSpPr/>
          <p:nvPr/>
        </p:nvSpPr>
        <p:spPr>
          <a:xfrm>
            <a:off x="7691305" y="1999531"/>
            <a:ext cx="1828800" cy="45719"/>
          </a:xfrm>
          <a:prstGeom prst="mathMinus">
            <a:avLst/>
          </a:prstGeom>
          <a:solidFill>
            <a:srgbClr val="0033CC"/>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325099582"/>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5298" name="Picture 2" descr="Powerpoint đẹp đơn Giản">
            <a:extLst>
              <a:ext uri="{FF2B5EF4-FFF2-40B4-BE49-F238E27FC236}">
                <a16:creationId xmlns:a16="http://schemas.microsoft.com/office/drawing/2014/main" id="{A2DBFC9E-F18A-4143-AE27-374DC44036F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Freeform 2"/>
          <p:cNvSpPr/>
          <p:nvPr/>
        </p:nvSpPr>
        <p:spPr>
          <a:xfrm>
            <a:off x="3426138" y="1141108"/>
            <a:ext cx="4613275" cy="505920"/>
          </a:xfrm>
          <a:custGeom>
            <a:avLst/>
            <a:gdLst>
              <a:gd name="connsiteX0" fmla="*/ 0 w 4612414"/>
              <a:gd name="connsiteY0" fmla="*/ 0 h 1226238"/>
              <a:gd name="connsiteX1" fmla="*/ 4612414 w 4612414"/>
              <a:gd name="connsiteY1" fmla="*/ 0 h 1226238"/>
              <a:gd name="connsiteX2" fmla="*/ 4612414 w 4612414"/>
              <a:gd name="connsiteY2" fmla="*/ 1226238 h 1226238"/>
              <a:gd name="connsiteX3" fmla="*/ 0 w 4612414"/>
              <a:gd name="connsiteY3" fmla="*/ 1226238 h 1226238"/>
              <a:gd name="connsiteX4" fmla="*/ 0 w 4612414"/>
              <a:gd name="connsiteY4" fmla="*/ 0 h 1226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2414" h="1226238">
                <a:moveTo>
                  <a:pt x="0" y="0"/>
                </a:moveTo>
                <a:lnTo>
                  <a:pt x="4612414" y="0"/>
                </a:lnTo>
                <a:lnTo>
                  <a:pt x="4612414" y="1226238"/>
                </a:lnTo>
                <a:lnTo>
                  <a:pt x="0" y="1226238"/>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35560" tIns="35560" rIns="35560" bIns="35560" anchor="ctr"/>
          <a:lstStyle/>
          <a:p>
            <a:pPr marL="457200" indent="-457200" defTabSz="1244600">
              <a:lnSpc>
                <a:spcPct val="90000"/>
              </a:lnSpc>
              <a:spcAft>
                <a:spcPct val="10000"/>
              </a:spcAft>
              <a:buFont typeface="Wingdings" panose="05000000000000000000" pitchFamily="2" charset="2"/>
              <a:buChar char="§"/>
              <a:defRPr/>
            </a:pPr>
            <a:r>
              <a:rPr lang="en-US" sz="2400" b="1" dirty="0" err="1">
                <a:solidFill>
                  <a:srgbClr val="006600"/>
                </a:solidFill>
                <a:ea typeface="ＭＳ Ｐゴシック" charset="0"/>
                <a:cs typeface="Times New Roman" charset="0"/>
              </a:rPr>
              <a:t>Thế</a:t>
            </a:r>
            <a:r>
              <a:rPr lang="en-US" sz="2400" b="1" dirty="0">
                <a:solidFill>
                  <a:srgbClr val="006600"/>
                </a:solidFill>
                <a:ea typeface="ＭＳ Ｐゴシック" charset="0"/>
                <a:cs typeface="Times New Roman" charset="0"/>
              </a:rPr>
              <a:t> </a:t>
            </a:r>
            <a:r>
              <a:rPr lang="en-US" sz="2400" b="1" dirty="0" err="1">
                <a:solidFill>
                  <a:srgbClr val="006600"/>
                </a:solidFill>
                <a:ea typeface="ＭＳ Ｐゴシック" charset="0"/>
                <a:cs typeface="Times New Roman" charset="0"/>
              </a:rPr>
              <a:t>giới</a:t>
            </a:r>
            <a:r>
              <a:rPr lang="en-US" sz="2400" b="1" dirty="0">
                <a:solidFill>
                  <a:srgbClr val="006600"/>
                </a:solidFill>
                <a:ea typeface="ＭＳ Ｐゴシック" charset="0"/>
                <a:cs typeface="Times New Roman" charset="0"/>
              </a:rPr>
              <a:t> </a:t>
            </a:r>
            <a:r>
              <a:rPr lang="en-US" sz="2400" b="1" dirty="0" err="1">
                <a:solidFill>
                  <a:srgbClr val="006600"/>
                </a:solidFill>
                <a:ea typeface="ＭＳ Ｐゴシック" charset="0"/>
                <a:cs typeface="Times New Roman" charset="0"/>
              </a:rPr>
              <a:t>quan</a:t>
            </a:r>
            <a:r>
              <a:rPr lang="en-US" sz="2400" b="1" dirty="0">
                <a:solidFill>
                  <a:srgbClr val="006600"/>
                </a:solidFill>
                <a:ea typeface="ＭＳ Ｐゴシック" charset="0"/>
                <a:cs typeface="Times New Roman" charset="0"/>
              </a:rPr>
              <a:t> </a:t>
            </a:r>
            <a:r>
              <a:rPr lang="en-US" sz="2400" b="1" dirty="0" err="1">
                <a:solidFill>
                  <a:srgbClr val="006600"/>
                </a:solidFill>
                <a:ea typeface="ＭＳ Ｐゴシック" charset="0"/>
                <a:cs typeface="Times New Roman" charset="0"/>
              </a:rPr>
              <a:t>triết</a:t>
            </a:r>
            <a:r>
              <a:rPr lang="en-US" sz="2400" b="1" dirty="0">
                <a:solidFill>
                  <a:srgbClr val="006600"/>
                </a:solidFill>
                <a:ea typeface="ＭＳ Ｐゴシック" charset="0"/>
                <a:cs typeface="Times New Roman" charset="0"/>
              </a:rPr>
              <a:t> học</a:t>
            </a:r>
            <a:endParaRPr lang="en-US" sz="2400" dirty="0">
              <a:solidFill>
                <a:srgbClr val="006600"/>
              </a:solidFill>
              <a:ea typeface="ＭＳ Ｐゴシック" charset="0"/>
              <a:cs typeface="Times New Roman" charset="0"/>
            </a:endParaRPr>
          </a:p>
        </p:txBody>
      </p:sp>
      <p:sp>
        <p:nvSpPr>
          <p:cNvPr id="4" name="Cloud Callout 3"/>
          <p:cNvSpPr/>
          <p:nvPr/>
        </p:nvSpPr>
        <p:spPr>
          <a:xfrm>
            <a:off x="1914190" y="1647028"/>
            <a:ext cx="7637172" cy="1495315"/>
          </a:xfrm>
          <a:prstGeom prst="cloudCallout">
            <a:avLst/>
          </a:prstGeom>
          <a:solidFill>
            <a:srgbClr val="0033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err="1">
                <a:solidFill>
                  <a:schemeClr val="bg1"/>
                </a:solidFill>
                <a:cs typeface="Times New Roman"/>
              </a:rPr>
              <a:t>Sự</a:t>
            </a:r>
            <a:r>
              <a:rPr lang="en-US" sz="2000" dirty="0">
                <a:solidFill>
                  <a:schemeClr val="bg1"/>
                </a:solidFill>
                <a:cs typeface="Times New Roman"/>
              </a:rPr>
              <a:t> </a:t>
            </a:r>
            <a:r>
              <a:rPr lang="en-US" sz="2000" dirty="0" err="1">
                <a:solidFill>
                  <a:schemeClr val="bg1"/>
                </a:solidFill>
                <a:cs typeface="Times New Roman"/>
              </a:rPr>
              <a:t>khác</a:t>
            </a:r>
            <a:r>
              <a:rPr lang="en-US" sz="2000" dirty="0">
                <a:solidFill>
                  <a:schemeClr val="bg1"/>
                </a:solidFill>
                <a:cs typeface="Times New Roman"/>
              </a:rPr>
              <a:t> </a:t>
            </a:r>
            <a:r>
              <a:rPr lang="en-US" sz="2000" dirty="0" err="1">
                <a:solidFill>
                  <a:schemeClr val="bg1"/>
                </a:solidFill>
                <a:cs typeface="Times New Roman"/>
              </a:rPr>
              <a:t>biệt</a:t>
            </a:r>
            <a:r>
              <a:rPr lang="en-US" sz="2000" dirty="0">
                <a:solidFill>
                  <a:schemeClr val="bg1"/>
                </a:solidFill>
                <a:cs typeface="Times New Roman"/>
              </a:rPr>
              <a:t> </a:t>
            </a:r>
            <a:r>
              <a:rPr lang="en-US" sz="2000" dirty="0" err="1">
                <a:solidFill>
                  <a:schemeClr val="bg1"/>
                </a:solidFill>
                <a:cs typeface="Times New Roman"/>
              </a:rPr>
              <a:t>cơ</a:t>
            </a:r>
            <a:r>
              <a:rPr lang="en-US" sz="2000" dirty="0">
                <a:solidFill>
                  <a:schemeClr val="bg1"/>
                </a:solidFill>
                <a:cs typeface="Times New Roman"/>
              </a:rPr>
              <a:t> </a:t>
            </a:r>
            <a:r>
              <a:rPr lang="en-US" sz="2000" dirty="0" err="1">
                <a:solidFill>
                  <a:schemeClr val="bg1"/>
                </a:solidFill>
                <a:cs typeface="Times New Roman"/>
              </a:rPr>
              <a:t>bản</a:t>
            </a:r>
            <a:r>
              <a:rPr lang="en-US" sz="2000" dirty="0">
                <a:solidFill>
                  <a:schemeClr val="bg1"/>
                </a:solidFill>
                <a:cs typeface="Times New Roman"/>
              </a:rPr>
              <a:t> </a:t>
            </a:r>
            <a:r>
              <a:rPr lang="en-US" sz="2000" dirty="0" err="1">
                <a:solidFill>
                  <a:schemeClr val="bg1"/>
                </a:solidFill>
                <a:cs typeface="Times New Roman"/>
              </a:rPr>
              <a:t>giữa</a:t>
            </a:r>
            <a:r>
              <a:rPr lang="en-US" sz="2000" dirty="0">
                <a:solidFill>
                  <a:schemeClr val="bg1"/>
                </a:solidFill>
                <a:cs typeface="Times New Roman"/>
              </a:rPr>
              <a:t> </a:t>
            </a:r>
            <a:r>
              <a:rPr lang="en-US" sz="2000" dirty="0" err="1">
                <a:solidFill>
                  <a:schemeClr val="bg1"/>
                </a:solidFill>
                <a:cs typeface="Times New Roman"/>
              </a:rPr>
              <a:t>thế</a:t>
            </a:r>
            <a:r>
              <a:rPr lang="en-US" sz="2000" dirty="0">
                <a:solidFill>
                  <a:schemeClr val="bg1"/>
                </a:solidFill>
                <a:cs typeface="Times New Roman"/>
              </a:rPr>
              <a:t> </a:t>
            </a:r>
            <a:r>
              <a:rPr lang="en-US" sz="2000" dirty="0" err="1">
                <a:solidFill>
                  <a:schemeClr val="bg1"/>
                </a:solidFill>
                <a:cs typeface="Times New Roman"/>
              </a:rPr>
              <a:t>giới</a:t>
            </a:r>
            <a:r>
              <a:rPr lang="en-US" sz="2000" dirty="0">
                <a:solidFill>
                  <a:schemeClr val="bg1"/>
                </a:solidFill>
                <a:cs typeface="Times New Roman"/>
              </a:rPr>
              <a:t> </a:t>
            </a:r>
            <a:r>
              <a:rPr lang="en-US" sz="2000" dirty="0" err="1">
                <a:solidFill>
                  <a:schemeClr val="bg1"/>
                </a:solidFill>
                <a:cs typeface="Times New Roman"/>
              </a:rPr>
              <a:t>quan</a:t>
            </a:r>
            <a:r>
              <a:rPr lang="en-US" sz="2000" dirty="0">
                <a:solidFill>
                  <a:schemeClr val="bg1"/>
                </a:solidFill>
                <a:cs typeface="Times New Roman"/>
              </a:rPr>
              <a:t> </a:t>
            </a:r>
            <a:r>
              <a:rPr lang="en-US" sz="2000" dirty="0" err="1">
                <a:solidFill>
                  <a:schemeClr val="bg1"/>
                </a:solidFill>
                <a:cs typeface="Times New Roman"/>
              </a:rPr>
              <a:t>Triết</a:t>
            </a:r>
            <a:r>
              <a:rPr lang="en-US" sz="2000" dirty="0">
                <a:solidFill>
                  <a:schemeClr val="bg1"/>
                </a:solidFill>
                <a:cs typeface="Times New Roman"/>
              </a:rPr>
              <a:t> </a:t>
            </a:r>
            <a:r>
              <a:rPr lang="en-US" sz="2000" dirty="0" err="1">
                <a:solidFill>
                  <a:schemeClr val="bg1"/>
                </a:solidFill>
                <a:cs typeface="Times New Roman"/>
              </a:rPr>
              <a:t>học</a:t>
            </a:r>
            <a:r>
              <a:rPr lang="en-US" sz="2000" dirty="0">
                <a:solidFill>
                  <a:schemeClr val="bg1"/>
                </a:solidFill>
                <a:cs typeface="Times New Roman"/>
              </a:rPr>
              <a:t> </a:t>
            </a:r>
            <a:r>
              <a:rPr lang="en-US" sz="2000" dirty="0" err="1">
                <a:solidFill>
                  <a:schemeClr val="bg1"/>
                </a:solidFill>
                <a:cs typeface="Times New Roman"/>
              </a:rPr>
              <a:t>với</a:t>
            </a:r>
            <a:r>
              <a:rPr lang="en-US" sz="2000" dirty="0">
                <a:solidFill>
                  <a:schemeClr val="bg1"/>
                </a:solidFill>
                <a:cs typeface="Times New Roman"/>
              </a:rPr>
              <a:t> </a:t>
            </a:r>
            <a:r>
              <a:rPr lang="en-US" sz="2000" dirty="0" err="1">
                <a:solidFill>
                  <a:schemeClr val="bg1"/>
                </a:solidFill>
                <a:cs typeface="Times New Roman"/>
              </a:rPr>
              <a:t>các</a:t>
            </a:r>
            <a:r>
              <a:rPr lang="en-US" sz="2000" dirty="0">
                <a:solidFill>
                  <a:schemeClr val="bg1"/>
                </a:solidFill>
                <a:cs typeface="Times New Roman"/>
              </a:rPr>
              <a:t> </a:t>
            </a:r>
            <a:r>
              <a:rPr lang="en-US" sz="2000" dirty="0" err="1">
                <a:solidFill>
                  <a:schemeClr val="bg1"/>
                </a:solidFill>
                <a:cs typeface="Times New Roman"/>
              </a:rPr>
              <a:t>hình</a:t>
            </a:r>
            <a:r>
              <a:rPr lang="en-US" sz="2000" dirty="0">
                <a:solidFill>
                  <a:schemeClr val="bg1"/>
                </a:solidFill>
                <a:cs typeface="Times New Roman"/>
              </a:rPr>
              <a:t> </a:t>
            </a:r>
            <a:r>
              <a:rPr lang="en-US" sz="2000" dirty="0" err="1">
                <a:solidFill>
                  <a:schemeClr val="bg1"/>
                </a:solidFill>
                <a:cs typeface="Times New Roman"/>
              </a:rPr>
              <a:t>thức</a:t>
            </a:r>
            <a:r>
              <a:rPr lang="en-US" sz="2000" dirty="0">
                <a:solidFill>
                  <a:schemeClr val="bg1"/>
                </a:solidFill>
                <a:cs typeface="Times New Roman"/>
              </a:rPr>
              <a:t> </a:t>
            </a:r>
            <a:r>
              <a:rPr lang="en-US" sz="2000" dirty="0" err="1">
                <a:solidFill>
                  <a:schemeClr val="bg1"/>
                </a:solidFill>
                <a:cs typeface="Times New Roman"/>
              </a:rPr>
              <a:t>thế</a:t>
            </a:r>
            <a:r>
              <a:rPr lang="en-US" sz="2000" dirty="0">
                <a:solidFill>
                  <a:schemeClr val="bg1"/>
                </a:solidFill>
                <a:cs typeface="Times New Roman"/>
              </a:rPr>
              <a:t> </a:t>
            </a:r>
            <a:r>
              <a:rPr lang="en-US" sz="2000" dirty="0" err="1">
                <a:solidFill>
                  <a:schemeClr val="bg1"/>
                </a:solidFill>
                <a:cs typeface="Times New Roman"/>
              </a:rPr>
              <a:t>giới</a:t>
            </a:r>
            <a:r>
              <a:rPr lang="en-US" sz="2000" dirty="0">
                <a:solidFill>
                  <a:schemeClr val="bg1"/>
                </a:solidFill>
                <a:cs typeface="Times New Roman"/>
              </a:rPr>
              <a:t> </a:t>
            </a:r>
            <a:r>
              <a:rPr lang="en-US" sz="2000" dirty="0" err="1">
                <a:solidFill>
                  <a:schemeClr val="bg1"/>
                </a:solidFill>
                <a:cs typeface="Times New Roman"/>
              </a:rPr>
              <a:t>quan</a:t>
            </a:r>
            <a:r>
              <a:rPr lang="en-US" sz="2000" dirty="0">
                <a:solidFill>
                  <a:schemeClr val="bg1"/>
                </a:solidFill>
                <a:cs typeface="Times New Roman"/>
              </a:rPr>
              <a:t> </a:t>
            </a:r>
            <a:r>
              <a:rPr lang="en-US" sz="2000" dirty="0" err="1">
                <a:solidFill>
                  <a:schemeClr val="bg1"/>
                </a:solidFill>
                <a:cs typeface="Times New Roman"/>
              </a:rPr>
              <a:t>khác</a:t>
            </a:r>
            <a:r>
              <a:rPr lang="en-US" sz="2000" dirty="0">
                <a:solidFill>
                  <a:schemeClr val="bg1"/>
                </a:solidFill>
                <a:cs typeface="Times New Roman"/>
              </a:rPr>
              <a:t> </a:t>
            </a:r>
            <a:r>
              <a:rPr lang="en-US" sz="2000" dirty="0" err="1">
                <a:solidFill>
                  <a:schemeClr val="bg1"/>
                </a:solidFill>
                <a:cs typeface="Times New Roman"/>
              </a:rPr>
              <a:t>là</a:t>
            </a:r>
            <a:r>
              <a:rPr lang="en-US" sz="2000" dirty="0">
                <a:solidFill>
                  <a:schemeClr val="bg1"/>
                </a:solidFill>
                <a:cs typeface="Times New Roman"/>
              </a:rPr>
              <a:t> </a:t>
            </a:r>
            <a:r>
              <a:rPr lang="en-US" sz="2000" dirty="0" err="1">
                <a:solidFill>
                  <a:schemeClr val="bg1"/>
                </a:solidFill>
                <a:cs typeface="Times New Roman"/>
              </a:rPr>
              <a:t>gì</a:t>
            </a:r>
            <a:r>
              <a:rPr lang="en-US" sz="2000" dirty="0">
                <a:solidFill>
                  <a:schemeClr val="bg1"/>
                </a:solidFill>
                <a:cs typeface="Times New Roman"/>
              </a:rPr>
              <a:t>?</a:t>
            </a:r>
            <a:endParaRPr lang="en-US" sz="2000" dirty="0">
              <a:solidFill>
                <a:schemeClr val="bg1"/>
              </a:solidFill>
            </a:endParaRPr>
          </a:p>
        </p:txBody>
      </p:sp>
      <p:sp>
        <p:nvSpPr>
          <p:cNvPr id="5" name="Rectangle 4"/>
          <p:cNvSpPr/>
          <p:nvPr/>
        </p:nvSpPr>
        <p:spPr>
          <a:xfrm>
            <a:off x="2336800" y="3252069"/>
            <a:ext cx="9855200" cy="3170099"/>
          </a:xfrm>
          <a:prstGeom prst="rect">
            <a:avLst/>
          </a:prstGeom>
        </p:spPr>
        <p:txBody>
          <a:bodyPr wrap="square">
            <a:spAutoFit/>
          </a:bodyPr>
          <a:lstStyle/>
          <a:p>
            <a:pPr marL="285750" indent="-285750" algn="just">
              <a:buFont typeface="Wingdings" panose="05000000000000000000" pitchFamily="2" charset="2"/>
              <a:buChar char="§"/>
            </a:pPr>
            <a:r>
              <a:rPr lang="vi-VN" sz="2000" b="1" dirty="0"/>
              <a:t>Thế giới quan triết học</a:t>
            </a:r>
            <a:r>
              <a:rPr lang="vi-VN" sz="2000" dirty="0"/>
              <a:t> </a:t>
            </a:r>
            <a:r>
              <a:rPr lang="vi-VN" sz="2000" dirty="0">
                <a:solidFill>
                  <a:srgbClr val="000000"/>
                </a:solidFill>
              </a:rPr>
              <a:t>được xây dựng dựa trên hệ thống lý luận, khái niệm, phạm trù, quy luật. </a:t>
            </a:r>
            <a:r>
              <a:rPr lang="en-US" sz="2000" b="1" dirty="0">
                <a:solidFill>
                  <a:srgbClr val="000000"/>
                </a:solidFill>
                <a:cs typeface="Times New Roman"/>
              </a:rPr>
              <a:t> </a:t>
            </a:r>
            <a:r>
              <a:rPr lang="en-US" sz="2000" b="1" dirty="0">
                <a:solidFill>
                  <a:srgbClr val="800000"/>
                </a:solidFill>
                <a:cs typeface="Times New Roman"/>
              </a:rPr>
              <a:t>Tri </a:t>
            </a:r>
            <a:r>
              <a:rPr lang="en-US" sz="2000" b="1" dirty="0" err="1">
                <a:solidFill>
                  <a:srgbClr val="800000"/>
                </a:solidFill>
                <a:cs typeface="Times New Roman"/>
              </a:rPr>
              <a:t>thức</a:t>
            </a:r>
            <a:r>
              <a:rPr lang="en-US" sz="2000" b="1" dirty="0">
                <a:solidFill>
                  <a:srgbClr val="800000"/>
                </a:solidFill>
                <a:cs typeface="Times New Roman"/>
              </a:rPr>
              <a:t> </a:t>
            </a:r>
            <a:r>
              <a:rPr lang="en-US" sz="2000" b="1" dirty="0" err="1">
                <a:solidFill>
                  <a:srgbClr val="800000"/>
                </a:solidFill>
                <a:cs typeface="Times New Roman"/>
              </a:rPr>
              <a:t>triết</a:t>
            </a:r>
            <a:r>
              <a:rPr lang="en-US" sz="2000" b="1" dirty="0">
                <a:solidFill>
                  <a:srgbClr val="800000"/>
                </a:solidFill>
                <a:cs typeface="Times New Roman"/>
              </a:rPr>
              <a:t> </a:t>
            </a:r>
            <a:r>
              <a:rPr lang="en-US" sz="2000" b="1" dirty="0" err="1">
                <a:solidFill>
                  <a:srgbClr val="800000"/>
                </a:solidFill>
                <a:cs typeface="Times New Roman"/>
              </a:rPr>
              <a:t>học</a:t>
            </a:r>
            <a:r>
              <a:rPr lang="en-US" sz="2000" b="1" dirty="0">
                <a:solidFill>
                  <a:srgbClr val="800000"/>
                </a:solidFill>
                <a:cs typeface="Times New Roman"/>
              </a:rPr>
              <a:t> </a:t>
            </a:r>
            <a:r>
              <a:rPr lang="en-US" sz="2000" b="1" dirty="0" err="1">
                <a:solidFill>
                  <a:srgbClr val="800000"/>
                </a:solidFill>
                <a:cs typeface="Times New Roman"/>
              </a:rPr>
              <a:t>là</a:t>
            </a:r>
            <a:r>
              <a:rPr lang="en-US" sz="2000" b="1" dirty="0">
                <a:solidFill>
                  <a:srgbClr val="800000"/>
                </a:solidFill>
                <a:cs typeface="Times New Roman"/>
              </a:rPr>
              <a:t> tri </a:t>
            </a:r>
            <a:r>
              <a:rPr lang="en-US" sz="2000" b="1" dirty="0" err="1">
                <a:solidFill>
                  <a:srgbClr val="800000"/>
                </a:solidFill>
                <a:cs typeface="Times New Roman"/>
              </a:rPr>
              <a:t>thức</a:t>
            </a:r>
            <a:r>
              <a:rPr lang="en-US" sz="2000" b="1" dirty="0">
                <a:solidFill>
                  <a:srgbClr val="800000"/>
                </a:solidFill>
                <a:cs typeface="Times New Roman"/>
              </a:rPr>
              <a:t> </a:t>
            </a:r>
            <a:r>
              <a:rPr lang="en-US" sz="2000" b="1" dirty="0" err="1">
                <a:solidFill>
                  <a:srgbClr val="800000"/>
                </a:solidFill>
                <a:cs typeface="Times New Roman"/>
              </a:rPr>
              <a:t>khoa</a:t>
            </a:r>
            <a:r>
              <a:rPr lang="en-US" sz="2000" b="1" dirty="0">
                <a:solidFill>
                  <a:srgbClr val="800000"/>
                </a:solidFill>
                <a:cs typeface="Times New Roman"/>
              </a:rPr>
              <a:t> </a:t>
            </a:r>
            <a:r>
              <a:rPr lang="en-US" sz="2000" b="1" dirty="0" err="1">
                <a:solidFill>
                  <a:srgbClr val="800000"/>
                </a:solidFill>
                <a:cs typeface="Times New Roman"/>
              </a:rPr>
              <a:t>học</a:t>
            </a:r>
            <a:r>
              <a:rPr lang="en-US" sz="2000" dirty="0">
                <a:solidFill>
                  <a:srgbClr val="996600"/>
                </a:solidFill>
                <a:cs typeface="Times New Roman"/>
              </a:rPr>
              <a:t>, </a:t>
            </a:r>
            <a:r>
              <a:rPr lang="en-US" sz="2000" dirty="0" err="1">
                <a:solidFill>
                  <a:srgbClr val="000000"/>
                </a:solidFill>
                <a:cs typeface="Times New Roman"/>
              </a:rPr>
              <a:t>thỏa</a:t>
            </a:r>
            <a:r>
              <a:rPr lang="en-US" sz="2000" dirty="0">
                <a:solidFill>
                  <a:srgbClr val="000000"/>
                </a:solidFill>
                <a:cs typeface="Times New Roman"/>
              </a:rPr>
              <a:t> </a:t>
            </a:r>
            <a:r>
              <a:rPr lang="en-US" sz="2000" dirty="0" err="1">
                <a:solidFill>
                  <a:srgbClr val="000000"/>
                </a:solidFill>
                <a:cs typeface="Times New Roman"/>
              </a:rPr>
              <a:t>mãn</a:t>
            </a:r>
            <a:r>
              <a:rPr lang="en-US" sz="2000" dirty="0">
                <a:solidFill>
                  <a:srgbClr val="000000"/>
                </a:solidFill>
                <a:cs typeface="Times New Roman"/>
              </a:rPr>
              <a:t> </a:t>
            </a:r>
            <a:r>
              <a:rPr lang="en-US" sz="2000" dirty="0" err="1">
                <a:solidFill>
                  <a:srgbClr val="000000"/>
                </a:solidFill>
                <a:cs typeface="Times New Roman"/>
              </a:rPr>
              <a:t>đủ</a:t>
            </a:r>
            <a:r>
              <a:rPr lang="en-US" sz="2000" dirty="0">
                <a:solidFill>
                  <a:srgbClr val="000000"/>
                </a:solidFill>
                <a:cs typeface="Times New Roman"/>
              </a:rPr>
              <a:t> 3 </a:t>
            </a:r>
            <a:r>
              <a:rPr lang="en-US" sz="2000" dirty="0" err="1">
                <a:solidFill>
                  <a:srgbClr val="000000"/>
                </a:solidFill>
                <a:cs typeface="Times New Roman"/>
              </a:rPr>
              <a:t>điều</a:t>
            </a:r>
            <a:r>
              <a:rPr lang="en-US" sz="2000" dirty="0">
                <a:solidFill>
                  <a:srgbClr val="000000"/>
                </a:solidFill>
                <a:cs typeface="Times New Roman"/>
              </a:rPr>
              <a:t> </a:t>
            </a:r>
            <a:r>
              <a:rPr lang="en-US" sz="2000" dirty="0" err="1">
                <a:solidFill>
                  <a:srgbClr val="000000"/>
                </a:solidFill>
                <a:cs typeface="Times New Roman"/>
              </a:rPr>
              <a:t>kiện</a:t>
            </a:r>
            <a:r>
              <a:rPr lang="en-US" sz="2000" dirty="0">
                <a:solidFill>
                  <a:srgbClr val="000000"/>
                </a:solidFill>
                <a:cs typeface="Times New Roman"/>
              </a:rPr>
              <a:t>, 3 </a:t>
            </a:r>
            <a:r>
              <a:rPr lang="en-US" sz="2000" dirty="0" err="1">
                <a:solidFill>
                  <a:srgbClr val="000000"/>
                </a:solidFill>
                <a:cs typeface="Times New Roman"/>
              </a:rPr>
              <a:t>đặc</a:t>
            </a:r>
            <a:r>
              <a:rPr lang="en-US" sz="2000" dirty="0">
                <a:solidFill>
                  <a:srgbClr val="000000"/>
                </a:solidFill>
                <a:cs typeface="Times New Roman"/>
              </a:rPr>
              <a:t> </a:t>
            </a:r>
            <a:r>
              <a:rPr lang="en-US" sz="2000" dirty="0" err="1">
                <a:solidFill>
                  <a:srgbClr val="000000"/>
                </a:solidFill>
                <a:cs typeface="Times New Roman"/>
              </a:rPr>
              <a:t>trưng</a:t>
            </a:r>
            <a:r>
              <a:rPr lang="en-US" sz="2000" dirty="0">
                <a:solidFill>
                  <a:srgbClr val="000000"/>
                </a:solidFill>
                <a:cs typeface="Times New Roman"/>
              </a:rPr>
              <a:t> </a:t>
            </a:r>
            <a:r>
              <a:rPr lang="en-US" sz="2000" dirty="0" err="1">
                <a:solidFill>
                  <a:srgbClr val="000000"/>
                </a:solidFill>
                <a:cs typeface="Times New Roman"/>
              </a:rPr>
              <a:t>cơ</a:t>
            </a:r>
            <a:r>
              <a:rPr lang="en-US" sz="2000" dirty="0">
                <a:solidFill>
                  <a:srgbClr val="000000"/>
                </a:solidFill>
                <a:cs typeface="Times New Roman"/>
              </a:rPr>
              <a:t> </a:t>
            </a:r>
            <a:r>
              <a:rPr lang="en-US" sz="2000" dirty="0" err="1">
                <a:solidFill>
                  <a:srgbClr val="000000"/>
                </a:solidFill>
                <a:cs typeface="Times New Roman"/>
              </a:rPr>
              <a:t>bản</a:t>
            </a:r>
            <a:r>
              <a:rPr lang="en-US" sz="2000" dirty="0">
                <a:solidFill>
                  <a:srgbClr val="000000"/>
                </a:solidFill>
                <a:cs typeface="Times New Roman"/>
              </a:rPr>
              <a:t>: </a:t>
            </a:r>
            <a:r>
              <a:rPr lang="en-US" sz="2000" dirty="0" err="1">
                <a:solidFill>
                  <a:srgbClr val="000000"/>
                </a:solidFill>
                <a:cs typeface="Times New Roman"/>
              </a:rPr>
              <a:t>Tính</a:t>
            </a:r>
            <a:r>
              <a:rPr lang="en-US" sz="2000" dirty="0">
                <a:solidFill>
                  <a:srgbClr val="000000"/>
                </a:solidFill>
                <a:cs typeface="Times New Roman"/>
              </a:rPr>
              <a:t> </a:t>
            </a:r>
            <a:r>
              <a:rPr lang="en-US" sz="2000" dirty="0" err="1">
                <a:solidFill>
                  <a:srgbClr val="000000"/>
                </a:solidFill>
                <a:cs typeface="Times New Roman"/>
              </a:rPr>
              <a:t>khái</a:t>
            </a:r>
            <a:r>
              <a:rPr lang="en-US" sz="2000" dirty="0">
                <a:solidFill>
                  <a:srgbClr val="000000"/>
                </a:solidFill>
                <a:cs typeface="Times New Roman"/>
              </a:rPr>
              <a:t> </a:t>
            </a:r>
            <a:r>
              <a:rPr lang="en-US" sz="2000" dirty="0" err="1">
                <a:solidFill>
                  <a:srgbClr val="000000"/>
                </a:solidFill>
                <a:cs typeface="Times New Roman"/>
              </a:rPr>
              <a:t>quát</a:t>
            </a:r>
            <a:r>
              <a:rPr lang="en-US" sz="2000" dirty="0">
                <a:solidFill>
                  <a:srgbClr val="000000"/>
                </a:solidFill>
                <a:cs typeface="Times New Roman"/>
              </a:rPr>
              <a:t>, </a:t>
            </a:r>
            <a:r>
              <a:rPr lang="en-US" sz="2000" dirty="0" err="1">
                <a:solidFill>
                  <a:srgbClr val="000000"/>
                </a:solidFill>
                <a:cs typeface="Times New Roman"/>
              </a:rPr>
              <a:t>tính</a:t>
            </a:r>
            <a:r>
              <a:rPr lang="en-US" sz="2000" dirty="0">
                <a:solidFill>
                  <a:srgbClr val="000000"/>
                </a:solidFill>
                <a:cs typeface="Times New Roman"/>
              </a:rPr>
              <a:t> </a:t>
            </a:r>
            <a:r>
              <a:rPr lang="en-US" sz="2000" dirty="0" err="1">
                <a:solidFill>
                  <a:srgbClr val="000000"/>
                </a:solidFill>
                <a:cs typeface="Times New Roman"/>
              </a:rPr>
              <a:t>hệ</a:t>
            </a:r>
            <a:r>
              <a:rPr lang="en-US" sz="2000" dirty="0">
                <a:solidFill>
                  <a:srgbClr val="000000"/>
                </a:solidFill>
                <a:cs typeface="Times New Roman"/>
              </a:rPr>
              <a:t> </a:t>
            </a:r>
            <a:r>
              <a:rPr lang="en-US" sz="2000" dirty="0" err="1">
                <a:solidFill>
                  <a:srgbClr val="000000"/>
                </a:solidFill>
                <a:cs typeface="Times New Roman"/>
              </a:rPr>
              <a:t>thống</a:t>
            </a:r>
            <a:r>
              <a:rPr lang="en-US" sz="2000" dirty="0">
                <a:solidFill>
                  <a:srgbClr val="000000"/>
                </a:solidFill>
                <a:cs typeface="Times New Roman"/>
              </a:rPr>
              <a:t>, </a:t>
            </a:r>
            <a:r>
              <a:rPr lang="en-US" sz="2000" dirty="0" err="1">
                <a:solidFill>
                  <a:srgbClr val="000000"/>
                </a:solidFill>
                <a:cs typeface="Times New Roman"/>
              </a:rPr>
              <a:t>tính</a:t>
            </a:r>
            <a:r>
              <a:rPr lang="en-US" sz="2000" dirty="0">
                <a:solidFill>
                  <a:srgbClr val="000000"/>
                </a:solidFill>
                <a:cs typeface="Times New Roman"/>
              </a:rPr>
              <a:t> </a:t>
            </a:r>
            <a:r>
              <a:rPr lang="en-US" sz="2000" dirty="0" err="1">
                <a:solidFill>
                  <a:srgbClr val="000000"/>
                </a:solidFill>
                <a:cs typeface="Times New Roman"/>
              </a:rPr>
              <a:t>lý</a:t>
            </a:r>
            <a:r>
              <a:rPr lang="en-US" sz="2000" dirty="0">
                <a:solidFill>
                  <a:srgbClr val="000000"/>
                </a:solidFill>
                <a:cs typeface="Times New Roman"/>
              </a:rPr>
              <a:t> </a:t>
            </a:r>
            <a:r>
              <a:rPr lang="en-US" sz="2000" dirty="0" err="1">
                <a:solidFill>
                  <a:srgbClr val="000000"/>
                </a:solidFill>
                <a:cs typeface="Times New Roman"/>
              </a:rPr>
              <a:t>luận</a:t>
            </a:r>
            <a:r>
              <a:rPr lang="en-US" sz="2000" dirty="0">
                <a:solidFill>
                  <a:srgbClr val="000000"/>
                </a:solidFill>
                <a:cs typeface="Times New Roman"/>
              </a:rPr>
              <a:t>. </a:t>
            </a:r>
            <a:endParaRPr lang="en-US" sz="2000" dirty="0">
              <a:solidFill>
                <a:srgbClr val="000000"/>
              </a:solidFill>
              <a:latin typeface="+mj-lt"/>
              <a:cs typeface="Times New Roman"/>
            </a:endParaRPr>
          </a:p>
          <a:p>
            <a:pPr marL="285750" indent="-285750" algn="just">
              <a:buFont typeface="Wingdings" panose="05000000000000000000" pitchFamily="2" charset="2"/>
              <a:buChar char="§"/>
            </a:pPr>
            <a:r>
              <a:rPr lang="en-US" sz="2000" dirty="0" err="1">
                <a:solidFill>
                  <a:srgbClr val="000000"/>
                </a:solidFill>
                <a:latin typeface="+mj-lt"/>
                <a:cs typeface="Times New Roman"/>
              </a:rPr>
              <a:t>Thế</a:t>
            </a:r>
            <a:r>
              <a:rPr lang="en-US" sz="2000" dirty="0">
                <a:solidFill>
                  <a:srgbClr val="000000"/>
                </a:solidFill>
                <a:latin typeface="+mj-lt"/>
                <a:cs typeface="Times New Roman"/>
              </a:rPr>
              <a:t> </a:t>
            </a:r>
            <a:r>
              <a:rPr lang="en-US" sz="2000" dirty="0" err="1">
                <a:solidFill>
                  <a:srgbClr val="000000"/>
                </a:solidFill>
                <a:latin typeface="+mj-lt"/>
                <a:cs typeface="Times New Roman"/>
              </a:rPr>
              <a:t>giới</a:t>
            </a:r>
            <a:r>
              <a:rPr lang="en-US" sz="2000" dirty="0">
                <a:solidFill>
                  <a:srgbClr val="000000"/>
                </a:solidFill>
                <a:latin typeface="+mj-lt"/>
                <a:cs typeface="Times New Roman"/>
              </a:rPr>
              <a:t> </a:t>
            </a:r>
            <a:r>
              <a:rPr lang="en-US" sz="2000" dirty="0" err="1">
                <a:solidFill>
                  <a:srgbClr val="000000"/>
                </a:solidFill>
                <a:latin typeface="+mj-lt"/>
                <a:cs typeface="Times New Roman"/>
              </a:rPr>
              <a:t>quan</a:t>
            </a:r>
            <a:r>
              <a:rPr lang="en-US" sz="2000" dirty="0">
                <a:solidFill>
                  <a:srgbClr val="000000"/>
                </a:solidFill>
                <a:latin typeface="+mj-lt"/>
                <a:cs typeface="Times New Roman"/>
              </a:rPr>
              <a:t> </a:t>
            </a:r>
            <a:r>
              <a:rPr lang="en-US" sz="2000" dirty="0" err="1">
                <a:solidFill>
                  <a:srgbClr val="000000"/>
                </a:solidFill>
                <a:latin typeface="+mj-lt"/>
                <a:cs typeface="Times New Roman"/>
              </a:rPr>
              <a:t>Triết</a:t>
            </a:r>
            <a:r>
              <a:rPr lang="en-US" sz="2000" dirty="0">
                <a:solidFill>
                  <a:srgbClr val="000000"/>
                </a:solidFill>
                <a:latin typeface="+mj-lt"/>
                <a:cs typeface="Times New Roman"/>
              </a:rPr>
              <a:t> </a:t>
            </a:r>
            <a:r>
              <a:rPr lang="en-US" sz="2000" dirty="0" err="1">
                <a:solidFill>
                  <a:srgbClr val="000000"/>
                </a:solidFill>
                <a:latin typeface="+mj-lt"/>
                <a:cs typeface="Times New Roman"/>
              </a:rPr>
              <a:t>học</a:t>
            </a:r>
            <a:r>
              <a:rPr lang="en-US" sz="2000" dirty="0">
                <a:solidFill>
                  <a:srgbClr val="000000"/>
                </a:solidFill>
                <a:latin typeface="+mj-lt"/>
                <a:cs typeface="Times New Roman"/>
              </a:rPr>
              <a:t> </a:t>
            </a:r>
            <a:r>
              <a:rPr lang="en-US" sz="2000" dirty="0" err="1">
                <a:solidFill>
                  <a:srgbClr val="000000"/>
                </a:solidFill>
                <a:latin typeface="+mj-lt"/>
                <a:cs typeface="Times New Roman"/>
              </a:rPr>
              <a:t>giữ</a:t>
            </a:r>
            <a:r>
              <a:rPr lang="en-US" sz="2000" dirty="0">
                <a:solidFill>
                  <a:srgbClr val="000000"/>
                </a:solidFill>
                <a:latin typeface="+mj-lt"/>
                <a:cs typeface="Times New Roman"/>
              </a:rPr>
              <a:t> </a:t>
            </a:r>
            <a:r>
              <a:rPr lang="en-US" sz="2000" dirty="0" err="1">
                <a:solidFill>
                  <a:srgbClr val="000000"/>
                </a:solidFill>
                <a:latin typeface="+mj-lt"/>
                <a:cs typeface="Times New Roman"/>
              </a:rPr>
              <a:t>vai</a:t>
            </a:r>
            <a:r>
              <a:rPr lang="en-US" sz="2000" dirty="0">
                <a:solidFill>
                  <a:srgbClr val="000000"/>
                </a:solidFill>
                <a:latin typeface="+mj-lt"/>
                <a:cs typeface="Times New Roman"/>
              </a:rPr>
              <a:t> </a:t>
            </a:r>
            <a:r>
              <a:rPr lang="en-US" sz="2000" dirty="0" err="1">
                <a:solidFill>
                  <a:srgbClr val="000000"/>
                </a:solidFill>
                <a:latin typeface="+mj-lt"/>
                <a:cs typeface="Times New Roman"/>
              </a:rPr>
              <a:t>trò</a:t>
            </a:r>
            <a:r>
              <a:rPr lang="en-US" sz="2000" dirty="0">
                <a:solidFill>
                  <a:srgbClr val="000000"/>
                </a:solidFill>
                <a:latin typeface="+mj-lt"/>
                <a:cs typeface="Times New Roman"/>
              </a:rPr>
              <a:t> </a:t>
            </a:r>
            <a:r>
              <a:rPr lang="en-US" sz="2000" b="1" dirty="0" err="1">
                <a:solidFill>
                  <a:srgbClr val="0033CC"/>
                </a:solidFill>
                <a:latin typeface="+mj-lt"/>
                <a:cs typeface="Times New Roman"/>
              </a:rPr>
              <a:t>định</a:t>
            </a:r>
            <a:r>
              <a:rPr lang="en-US" sz="2000" b="1" dirty="0">
                <a:solidFill>
                  <a:srgbClr val="0033CC"/>
                </a:solidFill>
                <a:latin typeface="+mj-lt"/>
                <a:cs typeface="Times New Roman"/>
              </a:rPr>
              <a:t> </a:t>
            </a:r>
            <a:r>
              <a:rPr lang="en-US" sz="2000" b="1" dirty="0" err="1">
                <a:solidFill>
                  <a:srgbClr val="0033CC"/>
                </a:solidFill>
                <a:latin typeface="+mj-lt"/>
                <a:cs typeface="Times New Roman"/>
              </a:rPr>
              <a:t>hướng</a:t>
            </a:r>
            <a:r>
              <a:rPr lang="en-US" sz="2000" b="1" dirty="0">
                <a:solidFill>
                  <a:srgbClr val="0033CC"/>
                </a:solidFill>
                <a:latin typeface="+mj-lt"/>
                <a:cs typeface="Times New Roman"/>
              </a:rPr>
              <a:t> </a:t>
            </a:r>
            <a:r>
              <a:rPr lang="en-US" sz="2000" b="1" dirty="0" err="1">
                <a:solidFill>
                  <a:srgbClr val="0033CC"/>
                </a:solidFill>
                <a:latin typeface="+mj-lt"/>
                <a:cs typeface="Times New Roman"/>
              </a:rPr>
              <a:t>cho</a:t>
            </a:r>
            <a:r>
              <a:rPr lang="en-US" sz="2000" b="1" dirty="0">
                <a:solidFill>
                  <a:srgbClr val="0033CC"/>
                </a:solidFill>
                <a:latin typeface="+mj-lt"/>
                <a:cs typeface="Times New Roman"/>
              </a:rPr>
              <a:t> </a:t>
            </a:r>
            <a:r>
              <a:rPr lang="en-US" sz="2000" b="1" dirty="0" err="1">
                <a:solidFill>
                  <a:srgbClr val="0033CC"/>
                </a:solidFill>
                <a:latin typeface="+mj-lt"/>
                <a:cs typeface="Times New Roman"/>
              </a:rPr>
              <a:t>quá</a:t>
            </a:r>
            <a:r>
              <a:rPr lang="en-US" sz="2000" b="1" dirty="0">
                <a:solidFill>
                  <a:srgbClr val="0033CC"/>
                </a:solidFill>
                <a:latin typeface="+mj-lt"/>
                <a:cs typeface="Times New Roman"/>
              </a:rPr>
              <a:t> </a:t>
            </a:r>
            <a:r>
              <a:rPr lang="en-US" sz="2000" b="1" dirty="0" err="1">
                <a:solidFill>
                  <a:srgbClr val="0033CC"/>
                </a:solidFill>
                <a:latin typeface="+mj-lt"/>
                <a:cs typeface="Times New Roman"/>
              </a:rPr>
              <a:t>trình</a:t>
            </a:r>
            <a:r>
              <a:rPr lang="en-US" sz="2000" b="1" dirty="0">
                <a:solidFill>
                  <a:srgbClr val="0033CC"/>
                </a:solidFill>
                <a:latin typeface="+mj-lt"/>
                <a:cs typeface="Times New Roman"/>
              </a:rPr>
              <a:t> </a:t>
            </a:r>
            <a:r>
              <a:rPr lang="en-US" sz="2000" b="1" dirty="0" err="1">
                <a:solidFill>
                  <a:srgbClr val="0033CC"/>
                </a:solidFill>
                <a:latin typeface="+mj-lt"/>
                <a:cs typeface="Times New Roman"/>
              </a:rPr>
              <a:t>củng</a:t>
            </a:r>
            <a:r>
              <a:rPr lang="en-US" sz="2000" b="1" dirty="0">
                <a:solidFill>
                  <a:srgbClr val="0033CC"/>
                </a:solidFill>
                <a:latin typeface="+mj-lt"/>
                <a:cs typeface="Times New Roman"/>
              </a:rPr>
              <a:t> </a:t>
            </a:r>
            <a:r>
              <a:rPr lang="en-US" sz="2000" b="1" dirty="0" err="1">
                <a:solidFill>
                  <a:srgbClr val="0033CC"/>
                </a:solidFill>
                <a:latin typeface="+mj-lt"/>
                <a:cs typeface="Times New Roman"/>
              </a:rPr>
              <a:t>cố</a:t>
            </a:r>
            <a:r>
              <a:rPr lang="en-US" sz="2000" b="1" dirty="0">
                <a:solidFill>
                  <a:srgbClr val="0033CC"/>
                </a:solidFill>
                <a:latin typeface="+mj-lt"/>
                <a:cs typeface="Times New Roman"/>
              </a:rPr>
              <a:t> </a:t>
            </a:r>
            <a:r>
              <a:rPr lang="en-US" sz="2000" b="1" dirty="0" err="1">
                <a:solidFill>
                  <a:srgbClr val="0033CC"/>
                </a:solidFill>
                <a:latin typeface="+mj-lt"/>
                <a:cs typeface="Times New Roman"/>
              </a:rPr>
              <a:t>và</a:t>
            </a:r>
            <a:r>
              <a:rPr lang="en-US" sz="2000" b="1" dirty="0">
                <a:solidFill>
                  <a:srgbClr val="0033CC"/>
                </a:solidFill>
                <a:latin typeface="+mj-lt"/>
                <a:cs typeface="Times New Roman"/>
              </a:rPr>
              <a:t> </a:t>
            </a:r>
            <a:r>
              <a:rPr lang="en-US" sz="2000" b="1" dirty="0" err="1">
                <a:solidFill>
                  <a:srgbClr val="0033CC"/>
                </a:solidFill>
                <a:latin typeface="+mj-lt"/>
                <a:cs typeface="Times New Roman"/>
              </a:rPr>
              <a:t>phát</a:t>
            </a:r>
            <a:r>
              <a:rPr lang="en-US" sz="2000" b="1" dirty="0">
                <a:solidFill>
                  <a:srgbClr val="0033CC"/>
                </a:solidFill>
                <a:latin typeface="+mj-lt"/>
                <a:cs typeface="Times New Roman"/>
              </a:rPr>
              <a:t> </a:t>
            </a:r>
            <a:r>
              <a:rPr lang="en-US" sz="2000" b="1" dirty="0" err="1">
                <a:solidFill>
                  <a:srgbClr val="0033CC"/>
                </a:solidFill>
                <a:latin typeface="+mj-lt"/>
                <a:cs typeface="Times New Roman"/>
              </a:rPr>
              <a:t>triển</a:t>
            </a:r>
            <a:r>
              <a:rPr lang="en-US" sz="2000" b="1" dirty="0">
                <a:solidFill>
                  <a:srgbClr val="0033CC"/>
                </a:solidFill>
                <a:latin typeface="+mj-lt"/>
                <a:cs typeface="Times New Roman"/>
              </a:rPr>
              <a:t> TGQ</a:t>
            </a:r>
            <a:r>
              <a:rPr lang="en-US" sz="2000" dirty="0">
                <a:solidFill>
                  <a:srgbClr val="996600"/>
                </a:solidFill>
                <a:latin typeface="+mj-lt"/>
                <a:cs typeface="Times New Roman"/>
              </a:rPr>
              <a:t> </a:t>
            </a:r>
            <a:r>
              <a:rPr lang="en-US" sz="2000" dirty="0" err="1">
                <a:solidFill>
                  <a:srgbClr val="000000"/>
                </a:solidFill>
                <a:latin typeface="+mj-lt"/>
                <a:cs typeface="Times New Roman"/>
              </a:rPr>
              <a:t>của</a:t>
            </a:r>
            <a:r>
              <a:rPr lang="en-US" sz="2000" dirty="0">
                <a:solidFill>
                  <a:srgbClr val="000000"/>
                </a:solidFill>
                <a:latin typeface="+mj-lt"/>
                <a:cs typeface="Times New Roman"/>
              </a:rPr>
              <a:t> </a:t>
            </a:r>
            <a:r>
              <a:rPr lang="en-US" sz="2000" dirty="0" err="1">
                <a:solidFill>
                  <a:srgbClr val="000000"/>
                </a:solidFill>
                <a:latin typeface="+mj-lt"/>
                <a:cs typeface="Times New Roman"/>
              </a:rPr>
              <a:t>mỗi</a:t>
            </a:r>
            <a:r>
              <a:rPr lang="en-US" sz="2000" dirty="0">
                <a:solidFill>
                  <a:srgbClr val="000000"/>
                </a:solidFill>
                <a:latin typeface="+mj-lt"/>
                <a:cs typeface="Times New Roman"/>
              </a:rPr>
              <a:t> </a:t>
            </a:r>
            <a:r>
              <a:rPr lang="en-US" sz="2000" dirty="0" err="1">
                <a:solidFill>
                  <a:srgbClr val="000000"/>
                </a:solidFill>
                <a:latin typeface="+mj-lt"/>
                <a:cs typeface="Times New Roman"/>
              </a:rPr>
              <a:t>cá</a:t>
            </a:r>
            <a:r>
              <a:rPr lang="en-US" sz="2000" dirty="0">
                <a:solidFill>
                  <a:srgbClr val="000000"/>
                </a:solidFill>
                <a:latin typeface="+mj-lt"/>
                <a:cs typeface="Times New Roman"/>
              </a:rPr>
              <a:t> </a:t>
            </a:r>
            <a:r>
              <a:rPr lang="en-US" sz="2000" dirty="0" err="1">
                <a:solidFill>
                  <a:srgbClr val="000000"/>
                </a:solidFill>
                <a:latin typeface="+mj-lt"/>
                <a:cs typeface="Times New Roman"/>
              </a:rPr>
              <a:t>nhân</a:t>
            </a:r>
            <a:r>
              <a:rPr lang="en-US" sz="2000" dirty="0">
                <a:solidFill>
                  <a:srgbClr val="000000"/>
                </a:solidFill>
                <a:latin typeface="+mj-lt"/>
                <a:cs typeface="Times New Roman"/>
              </a:rPr>
              <a:t>, </a:t>
            </a:r>
            <a:r>
              <a:rPr lang="en-US" sz="2000" dirty="0" err="1">
                <a:solidFill>
                  <a:srgbClr val="000000"/>
                </a:solidFill>
                <a:latin typeface="+mj-lt"/>
                <a:cs typeface="Times New Roman"/>
              </a:rPr>
              <a:t>mỗi</a:t>
            </a:r>
            <a:r>
              <a:rPr lang="en-US" sz="2000" dirty="0">
                <a:solidFill>
                  <a:srgbClr val="000000"/>
                </a:solidFill>
                <a:latin typeface="+mj-lt"/>
                <a:cs typeface="Times New Roman"/>
              </a:rPr>
              <a:t> </a:t>
            </a:r>
            <a:r>
              <a:rPr lang="en-US" sz="2000" dirty="0" err="1">
                <a:solidFill>
                  <a:srgbClr val="000000"/>
                </a:solidFill>
                <a:latin typeface="+mj-lt"/>
                <a:cs typeface="Times New Roman"/>
              </a:rPr>
              <a:t>cộng</a:t>
            </a:r>
            <a:r>
              <a:rPr lang="en-US" sz="2000" dirty="0">
                <a:solidFill>
                  <a:srgbClr val="000000"/>
                </a:solidFill>
                <a:latin typeface="+mj-lt"/>
                <a:cs typeface="Times New Roman"/>
              </a:rPr>
              <a:t> </a:t>
            </a:r>
            <a:r>
              <a:rPr lang="en-US" sz="2000" dirty="0" err="1">
                <a:solidFill>
                  <a:srgbClr val="000000"/>
                </a:solidFill>
                <a:latin typeface="+mj-lt"/>
                <a:cs typeface="Times New Roman"/>
              </a:rPr>
              <a:t>đồng</a:t>
            </a:r>
            <a:r>
              <a:rPr lang="en-US" sz="2000" dirty="0">
                <a:solidFill>
                  <a:srgbClr val="000000"/>
                </a:solidFill>
                <a:latin typeface="+mj-lt"/>
                <a:cs typeface="Times New Roman"/>
              </a:rPr>
              <a:t> </a:t>
            </a:r>
            <a:r>
              <a:rPr lang="en-US" sz="2000" dirty="0" err="1">
                <a:solidFill>
                  <a:srgbClr val="000000"/>
                </a:solidFill>
                <a:latin typeface="+mj-lt"/>
                <a:cs typeface="Times New Roman"/>
              </a:rPr>
              <a:t>lịch</a:t>
            </a:r>
            <a:r>
              <a:rPr lang="en-US" sz="2000" dirty="0">
                <a:solidFill>
                  <a:srgbClr val="000000"/>
                </a:solidFill>
                <a:latin typeface="+mj-lt"/>
                <a:cs typeface="Times New Roman"/>
              </a:rPr>
              <a:t> </a:t>
            </a:r>
            <a:r>
              <a:rPr lang="en-US" sz="2000" dirty="0" err="1">
                <a:solidFill>
                  <a:srgbClr val="000000"/>
                </a:solidFill>
                <a:latin typeface="+mj-lt"/>
                <a:cs typeface="Times New Roman"/>
              </a:rPr>
              <a:t>sử</a:t>
            </a:r>
            <a:r>
              <a:rPr lang="en-US" sz="2000" dirty="0">
                <a:solidFill>
                  <a:srgbClr val="000000"/>
                </a:solidFill>
                <a:latin typeface="+mj-lt"/>
                <a:cs typeface="Times New Roman"/>
              </a:rPr>
              <a:t>, </a:t>
            </a:r>
            <a:r>
              <a:rPr lang="en-US" sz="2000" dirty="0" err="1">
                <a:solidFill>
                  <a:srgbClr val="000000"/>
                </a:solidFill>
                <a:latin typeface="+mj-lt"/>
                <a:cs typeface="Times New Roman"/>
              </a:rPr>
              <a:t>biện</a:t>
            </a:r>
            <a:r>
              <a:rPr lang="en-US" sz="2000" dirty="0">
                <a:solidFill>
                  <a:srgbClr val="000000"/>
                </a:solidFill>
                <a:latin typeface="+mj-lt"/>
                <a:cs typeface="Times New Roman"/>
              </a:rPr>
              <a:t> </a:t>
            </a:r>
            <a:r>
              <a:rPr lang="en-US" sz="2000" dirty="0" err="1">
                <a:solidFill>
                  <a:srgbClr val="000000"/>
                </a:solidFill>
                <a:latin typeface="+mj-lt"/>
                <a:cs typeface="Times New Roman"/>
              </a:rPr>
              <a:t>giải</a:t>
            </a:r>
            <a:r>
              <a:rPr lang="en-US" sz="2000" dirty="0">
                <a:solidFill>
                  <a:srgbClr val="000000"/>
                </a:solidFill>
                <a:latin typeface="+mj-lt"/>
                <a:cs typeface="Times New Roman"/>
              </a:rPr>
              <a:t> TGQ </a:t>
            </a:r>
            <a:r>
              <a:rPr lang="en-US" sz="2000" dirty="0" err="1">
                <a:solidFill>
                  <a:srgbClr val="000000"/>
                </a:solidFill>
                <a:latin typeface="+mj-lt"/>
                <a:cs typeface="Times New Roman"/>
              </a:rPr>
              <a:t>đúng</a:t>
            </a:r>
            <a:r>
              <a:rPr lang="en-US" sz="2000" dirty="0">
                <a:solidFill>
                  <a:srgbClr val="000000"/>
                </a:solidFill>
                <a:latin typeface="+mj-lt"/>
                <a:cs typeface="Times New Roman"/>
              </a:rPr>
              <a:t> </a:t>
            </a:r>
            <a:r>
              <a:rPr lang="en-US" sz="2000" dirty="0" err="1">
                <a:solidFill>
                  <a:srgbClr val="000000"/>
                </a:solidFill>
                <a:latin typeface="+mj-lt"/>
                <a:cs typeface="Times New Roman"/>
              </a:rPr>
              <a:t>đắn</a:t>
            </a:r>
            <a:r>
              <a:rPr lang="en-US" sz="2000" dirty="0">
                <a:solidFill>
                  <a:srgbClr val="000000"/>
                </a:solidFill>
                <a:latin typeface="+mj-lt"/>
                <a:cs typeface="Times New Roman"/>
              </a:rPr>
              <a:t> con </a:t>
            </a:r>
            <a:r>
              <a:rPr lang="en-US" sz="2000" dirty="0" err="1">
                <a:solidFill>
                  <a:srgbClr val="000000"/>
                </a:solidFill>
                <a:latin typeface="+mj-lt"/>
                <a:cs typeface="Times New Roman"/>
              </a:rPr>
              <a:t>người</a:t>
            </a:r>
            <a:r>
              <a:rPr lang="en-US" sz="2000" dirty="0">
                <a:solidFill>
                  <a:srgbClr val="000000"/>
                </a:solidFill>
                <a:latin typeface="+mj-lt"/>
                <a:cs typeface="Times New Roman"/>
              </a:rPr>
              <a:t> </a:t>
            </a:r>
            <a:r>
              <a:rPr lang="en-US" sz="2000" dirty="0" err="1">
                <a:solidFill>
                  <a:srgbClr val="000000"/>
                </a:solidFill>
                <a:latin typeface="+mj-lt"/>
                <a:cs typeface="Times New Roman"/>
              </a:rPr>
              <a:t>sẽ</a:t>
            </a:r>
            <a:r>
              <a:rPr lang="en-US" sz="2000" dirty="0">
                <a:solidFill>
                  <a:srgbClr val="000000"/>
                </a:solidFill>
                <a:latin typeface="+mj-lt"/>
                <a:cs typeface="Times New Roman"/>
              </a:rPr>
              <a:t> </a:t>
            </a:r>
            <a:r>
              <a:rPr lang="en-US" sz="2000" dirty="0" err="1">
                <a:solidFill>
                  <a:srgbClr val="000000"/>
                </a:solidFill>
                <a:latin typeface="+mj-lt"/>
                <a:cs typeface="Times New Roman"/>
              </a:rPr>
              <a:t>có</a:t>
            </a:r>
            <a:r>
              <a:rPr lang="en-US" sz="2000" dirty="0">
                <a:solidFill>
                  <a:srgbClr val="000000"/>
                </a:solidFill>
                <a:latin typeface="+mj-lt"/>
                <a:cs typeface="Times New Roman"/>
              </a:rPr>
              <a:t> </a:t>
            </a:r>
            <a:r>
              <a:rPr lang="en-US" sz="2000" dirty="0" err="1">
                <a:solidFill>
                  <a:srgbClr val="000000"/>
                </a:solidFill>
                <a:latin typeface="+mj-lt"/>
                <a:cs typeface="Times New Roman"/>
              </a:rPr>
              <a:t>cách</a:t>
            </a:r>
            <a:r>
              <a:rPr lang="en-US" sz="2000" dirty="0">
                <a:solidFill>
                  <a:srgbClr val="000000"/>
                </a:solidFill>
                <a:latin typeface="+mj-lt"/>
                <a:cs typeface="Times New Roman"/>
              </a:rPr>
              <a:t> </a:t>
            </a:r>
            <a:r>
              <a:rPr lang="en-US" sz="2000" dirty="0" err="1">
                <a:solidFill>
                  <a:srgbClr val="000000"/>
                </a:solidFill>
                <a:latin typeface="+mj-lt"/>
                <a:cs typeface="Times New Roman"/>
              </a:rPr>
              <a:t>giải</a:t>
            </a:r>
            <a:r>
              <a:rPr lang="en-US" sz="2000" dirty="0">
                <a:solidFill>
                  <a:srgbClr val="000000"/>
                </a:solidFill>
                <a:latin typeface="+mj-lt"/>
                <a:cs typeface="Times New Roman"/>
              </a:rPr>
              <a:t> </a:t>
            </a:r>
            <a:r>
              <a:rPr lang="en-US" sz="2000" dirty="0" err="1">
                <a:solidFill>
                  <a:srgbClr val="000000"/>
                </a:solidFill>
                <a:latin typeface="+mj-lt"/>
                <a:cs typeface="Times New Roman"/>
              </a:rPr>
              <a:t>quyết</a:t>
            </a:r>
            <a:r>
              <a:rPr lang="en-US" sz="2000" dirty="0">
                <a:solidFill>
                  <a:srgbClr val="000000"/>
                </a:solidFill>
                <a:latin typeface="+mj-lt"/>
                <a:cs typeface="Times New Roman"/>
              </a:rPr>
              <a:t> </a:t>
            </a:r>
            <a:r>
              <a:rPr lang="en-US" sz="2000" dirty="0" err="1">
                <a:solidFill>
                  <a:srgbClr val="000000"/>
                </a:solidFill>
                <a:latin typeface="+mj-lt"/>
                <a:cs typeface="Times New Roman"/>
              </a:rPr>
              <a:t>vấn</a:t>
            </a:r>
            <a:r>
              <a:rPr lang="en-US" sz="2000" dirty="0">
                <a:solidFill>
                  <a:srgbClr val="000000"/>
                </a:solidFill>
                <a:latin typeface="+mj-lt"/>
                <a:cs typeface="Times New Roman"/>
              </a:rPr>
              <a:t> </a:t>
            </a:r>
            <a:r>
              <a:rPr lang="en-US" sz="2000" dirty="0" err="1">
                <a:solidFill>
                  <a:srgbClr val="000000"/>
                </a:solidFill>
                <a:latin typeface="+mj-lt"/>
                <a:cs typeface="Times New Roman"/>
              </a:rPr>
              <a:t>đề</a:t>
            </a:r>
            <a:r>
              <a:rPr lang="en-US" sz="2000" dirty="0">
                <a:solidFill>
                  <a:srgbClr val="000000"/>
                </a:solidFill>
                <a:latin typeface="+mj-lt"/>
                <a:cs typeface="Times New Roman"/>
              </a:rPr>
              <a:t> do </a:t>
            </a:r>
            <a:r>
              <a:rPr lang="en-US" sz="2000" dirty="0" err="1">
                <a:solidFill>
                  <a:srgbClr val="000000"/>
                </a:solidFill>
                <a:latin typeface="+mj-lt"/>
                <a:cs typeface="Times New Roman"/>
              </a:rPr>
              <a:t>cuộc</a:t>
            </a:r>
            <a:r>
              <a:rPr lang="en-US" sz="2000" dirty="0">
                <a:solidFill>
                  <a:srgbClr val="000000"/>
                </a:solidFill>
                <a:latin typeface="+mj-lt"/>
                <a:cs typeface="Times New Roman"/>
              </a:rPr>
              <a:t> </a:t>
            </a:r>
            <a:r>
              <a:rPr lang="en-US" sz="2000" dirty="0" err="1">
                <a:solidFill>
                  <a:srgbClr val="000000"/>
                </a:solidFill>
                <a:latin typeface="+mj-lt"/>
                <a:cs typeface="Times New Roman"/>
              </a:rPr>
              <a:t>sống</a:t>
            </a:r>
            <a:r>
              <a:rPr lang="en-US" sz="2000" dirty="0">
                <a:solidFill>
                  <a:srgbClr val="000000"/>
                </a:solidFill>
                <a:latin typeface="+mj-lt"/>
                <a:cs typeface="Times New Roman"/>
              </a:rPr>
              <a:t> </a:t>
            </a:r>
            <a:r>
              <a:rPr lang="en-US" sz="2000" dirty="0" err="1">
                <a:solidFill>
                  <a:srgbClr val="000000"/>
                </a:solidFill>
                <a:latin typeface="+mj-lt"/>
                <a:cs typeface="Times New Roman"/>
              </a:rPr>
              <a:t>đặt</a:t>
            </a:r>
            <a:r>
              <a:rPr lang="en-US" sz="2000" dirty="0">
                <a:solidFill>
                  <a:srgbClr val="000000"/>
                </a:solidFill>
                <a:latin typeface="+mj-lt"/>
                <a:cs typeface="Times New Roman"/>
              </a:rPr>
              <a:t> </a:t>
            </a:r>
            <a:r>
              <a:rPr lang="en-US" sz="2000" dirty="0" err="1">
                <a:solidFill>
                  <a:srgbClr val="000000"/>
                </a:solidFill>
                <a:latin typeface="+mj-lt"/>
                <a:cs typeface="Times New Roman"/>
              </a:rPr>
              <a:t>ra.</a:t>
            </a:r>
            <a:r>
              <a:rPr lang="en-US" sz="2000" dirty="0">
                <a:solidFill>
                  <a:srgbClr val="000000"/>
                </a:solidFill>
                <a:latin typeface="+mj-lt"/>
                <a:cs typeface="Times New Roman"/>
              </a:rPr>
              <a:t> </a:t>
            </a:r>
          </a:p>
          <a:p>
            <a:pPr marL="285750" indent="-285750" algn="just">
              <a:buFont typeface="Wingdings" panose="05000000000000000000" pitchFamily="2" charset="2"/>
              <a:buChar char="§"/>
            </a:pPr>
            <a:r>
              <a:rPr lang="en-US" sz="2000" dirty="0" err="1">
                <a:solidFill>
                  <a:srgbClr val="000000"/>
                </a:solidFill>
                <a:latin typeface="+mj-lt"/>
                <a:cs typeface="Times New Roman"/>
              </a:rPr>
              <a:t>Trong</a:t>
            </a:r>
            <a:r>
              <a:rPr lang="en-US" sz="2000" dirty="0">
                <a:solidFill>
                  <a:srgbClr val="000000"/>
                </a:solidFill>
                <a:latin typeface="+mj-lt"/>
                <a:cs typeface="Times New Roman"/>
              </a:rPr>
              <a:t> TGQ </a:t>
            </a:r>
            <a:r>
              <a:rPr lang="en-US" sz="2000" dirty="0" err="1">
                <a:solidFill>
                  <a:srgbClr val="000000"/>
                </a:solidFill>
                <a:latin typeface="+mj-lt"/>
                <a:cs typeface="Times New Roman"/>
              </a:rPr>
              <a:t>triết</a:t>
            </a:r>
            <a:r>
              <a:rPr lang="en-US" sz="2000" dirty="0">
                <a:solidFill>
                  <a:srgbClr val="000000"/>
                </a:solidFill>
                <a:latin typeface="+mj-lt"/>
                <a:cs typeface="Times New Roman"/>
              </a:rPr>
              <a:t> </a:t>
            </a:r>
            <a:r>
              <a:rPr lang="en-US" sz="2000" dirty="0" err="1">
                <a:solidFill>
                  <a:srgbClr val="000000"/>
                </a:solidFill>
                <a:latin typeface="+mj-lt"/>
                <a:cs typeface="Times New Roman"/>
              </a:rPr>
              <a:t>học</a:t>
            </a:r>
            <a:r>
              <a:rPr lang="en-US" sz="2000" dirty="0">
                <a:solidFill>
                  <a:srgbClr val="996600"/>
                </a:solidFill>
                <a:latin typeface="+mj-lt"/>
                <a:cs typeface="Times New Roman"/>
              </a:rPr>
              <a:t>, </a:t>
            </a:r>
            <a:r>
              <a:rPr lang="en-US" sz="2000" b="1" dirty="0" err="1">
                <a:solidFill>
                  <a:srgbClr val="00B050"/>
                </a:solidFill>
                <a:latin typeface="+mj-lt"/>
                <a:cs typeface="Times New Roman"/>
              </a:rPr>
              <a:t>niềm</a:t>
            </a:r>
            <a:r>
              <a:rPr lang="en-US" sz="2000" b="1" dirty="0">
                <a:solidFill>
                  <a:srgbClr val="00B050"/>
                </a:solidFill>
                <a:latin typeface="+mj-lt"/>
                <a:cs typeface="Times New Roman"/>
              </a:rPr>
              <a:t> tin </a:t>
            </a:r>
            <a:r>
              <a:rPr lang="en-US" sz="2000" b="1" dirty="0" err="1">
                <a:solidFill>
                  <a:srgbClr val="00B050"/>
                </a:solidFill>
                <a:latin typeface="+mj-lt"/>
                <a:cs typeface="Times New Roman"/>
              </a:rPr>
              <a:t>có</a:t>
            </a:r>
            <a:r>
              <a:rPr lang="en-US" sz="2000" b="1" dirty="0">
                <a:solidFill>
                  <a:srgbClr val="00B050"/>
                </a:solidFill>
                <a:latin typeface="+mj-lt"/>
                <a:cs typeface="Times New Roman"/>
              </a:rPr>
              <a:t> </a:t>
            </a:r>
            <a:r>
              <a:rPr lang="en-US" sz="2000" b="1" dirty="0" err="1">
                <a:solidFill>
                  <a:srgbClr val="00B050"/>
                </a:solidFill>
                <a:latin typeface="+mj-lt"/>
                <a:cs typeface="Times New Roman"/>
              </a:rPr>
              <a:t>được</a:t>
            </a:r>
            <a:r>
              <a:rPr lang="en-US" sz="2000" b="1" dirty="0">
                <a:solidFill>
                  <a:srgbClr val="00B050"/>
                </a:solidFill>
                <a:latin typeface="+mj-lt"/>
                <a:cs typeface="Times New Roman"/>
              </a:rPr>
              <a:t> </a:t>
            </a:r>
            <a:r>
              <a:rPr lang="en-US" sz="2000" b="1" dirty="0" err="1">
                <a:solidFill>
                  <a:srgbClr val="00B050"/>
                </a:solidFill>
                <a:latin typeface="+mj-lt"/>
                <a:cs typeface="Times New Roman"/>
              </a:rPr>
              <a:t>là</a:t>
            </a:r>
            <a:r>
              <a:rPr lang="en-US" sz="2000" b="1" dirty="0">
                <a:solidFill>
                  <a:srgbClr val="00B050"/>
                </a:solidFill>
                <a:latin typeface="+mj-lt"/>
                <a:cs typeface="Times New Roman"/>
              </a:rPr>
              <a:t> </a:t>
            </a:r>
            <a:r>
              <a:rPr lang="en-US" sz="2000" b="1" dirty="0" err="1">
                <a:solidFill>
                  <a:srgbClr val="00B050"/>
                </a:solidFill>
                <a:latin typeface="+mj-lt"/>
                <a:cs typeface="Times New Roman"/>
              </a:rPr>
              <a:t>niềm</a:t>
            </a:r>
            <a:r>
              <a:rPr lang="en-US" sz="2000" b="1" dirty="0">
                <a:solidFill>
                  <a:srgbClr val="00B050"/>
                </a:solidFill>
                <a:latin typeface="+mj-lt"/>
                <a:cs typeface="Times New Roman"/>
              </a:rPr>
              <a:t> tin </a:t>
            </a:r>
            <a:r>
              <a:rPr lang="en-US" sz="2000" b="1" dirty="0" err="1">
                <a:solidFill>
                  <a:srgbClr val="00B050"/>
                </a:solidFill>
                <a:latin typeface="+mj-lt"/>
                <a:cs typeface="Times New Roman"/>
              </a:rPr>
              <a:t>vào</a:t>
            </a:r>
            <a:r>
              <a:rPr lang="en-US" sz="2000" b="1" dirty="0">
                <a:solidFill>
                  <a:srgbClr val="00B050"/>
                </a:solidFill>
                <a:latin typeface="+mj-lt"/>
                <a:cs typeface="Times New Roman"/>
              </a:rPr>
              <a:t> </a:t>
            </a:r>
            <a:r>
              <a:rPr lang="en-US" sz="2000" b="1" dirty="0" err="1">
                <a:solidFill>
                  <a:srgbClr val="00B050"/>
                </a:solidFill>
                <a:latin typeface="+mj-lt"/>
                <a:cs typeface="Times New Roman"/>
              </a:rPr>
              <a:t>thực</a:t>
            </a:r>
            <a:r>
              <a:rPr lang="en-US" sz="2000" b="1" dirty="0">
                <a:solidFill>
                  <a:srgbClr val="00B050"/>
                </a:solidFill>
                <a:latin typeface="+mj-lt"/>
                <a:cs typeface="Times New Roman"/>
              </a:rPr>
              <a:t> </a:t>
            </a:r>
            <a:r>
              <a:rPr lang="en-US" sz="2000" b="1" dirty="0" err="1">
                <a:solidFill>
                  <a:srgbClr val="00B050"/>
                </a:solidFill>
                <a:latin typeface="+mj-lt"/>
                <a:cs typeface="Times New Roman"/>
              </a:rPr>
              <a:t>tiễn</a:t>
            </a:r>
            <a:r>
              <a:rPr lang="en-US" sz="2000" dirty="0">
                <a:solidFill>
                  <a:srgbClr val="996600"/>
                </a:solidFill>
                <a:latin typeface="+mj-lt"/>
                <a:cs typeface="Times New Roman"/>
              </a:rPr>
              <a:t>, </a:t>
            </a:r>
            <a:r>
              <a:rPr lang="en-US" sz="2000" dirty="0" err="1">
                <a:solidFill>
                  <a:srgbClr val="000000"/>
                </a:solidFill>
                <a:latin typeface="+mj-lt"/>
                <a:cs typeface="Times New Roman"/>
              </a:rPr>
              <a:t>không</a:t>
            </a:r>
            <a:r>
              <a:rPr lang="en-US" sz="2000" dirty="0">
                <a:solidFill>
                  <a:srgbClr val="000000"/>
                </a:solidFill>
                <a:latin typeface="+mj-lt"/>
                <a:cs typeface="Times New Roman"/>
              </a:rPr>
              <a:t> </a:t>
            </a:r>
            <a:r>
              <a:rPr lang="en-US" sz="2000" dirty="0" err="1">
                <a:solidFill>
                  <a:srgbClr val="000000"/>
                </a:solidFill>
                <a:latin typeface="+mj-lt"/>
                <a:cs typeface="Times New Roman"/>
              </a:rPr>
              <a:t>phải</a:t>
            </a:r>
            <a:r>
              <a:rPr lang="en-US" sz="2000" dirty="0">
                <a:solidFill>
                  <a:srgbClr val="000000"/>
                </a:solidFill>
                <a:latin typeface="+mj-lt"/>
                <a:cs typeface="Times New Roman"/>
              </a:rPr>
              <a:t> </a:t>
            </a:r>
            <a:r>
              <a:rPr lang="en-US" sz="2000" dirty="0" err="1">
                <a:solidFill>
                  <a:srgbClr val="000000"/>
                </a:solidFill>
                <a:latin typeface="+mj-lt"/>
                <a:cs typeface="Times New Roman"/>
              </a:rPr>
              <a:t>là</a:t>
            </a:r>
            <a:r>
              <a:rPr lang="en-US" sz="2000" dirty="0">
                <a:solidFill>
                  <a:srgbClr val="000000"/>
                </a:solidFill>
                <a:latin typeface="+mj-lt"/>
                <a:cs typeface="Times New Roman"/>
              </a:rPr>
              <a:t> </a:t>
            </a:r>
            <a:r>
              <a:rPr lang="en-US" sz="2000" dirty="0" err="1">
                <a:solidFill>
                  <a:srgbClr val="000000"/>
                </a:solidFill>
                <a:latin typeface="+mj-lt"/>
                <a:cs typeface="Times New Roman"/>
              </a:rPr>
              <a:t>niềm</a:t>
            </a:r>
            <a:r>
              <a:rPr lang="en-US" sz="2000" dirty="0">
                <a:solidFill>
                  <a:srgbClr val="000000"/>
                </a:solidFill>
                <a:latin typeface="+mj-lt"/>
                <a:cs typeface="Times New Roman"/>
              </a:rPr>
              <a:t> tin </a:t>
            </a:r>
            <a:r>
              <a:rPr lang="en-US" sz="2000" dirty="0" err="1">
                <a:solidFill>
                  <a:srgbClr val="000000"/>
                </a:solidFill>
                <a:latin typeface="+mj-lt"/>
                <a:cs typeface="Times New Roman"/>
              </a:rPr>
              <a:t>vào</a:t>
            </a:r>
            <a:r>
              <a:rPr lang="en-US" sz="2000" dirty="0">
                <a:solidFill>
                  <a:srgbClr val="000000"/>
                </a:solidFill>
                <a:latin typeface="+mj-lt"/>
                <a:cs typeface="Times New Roman"/>
              </a:rPr>
              <a:t> ma </a:t>
            </a:r>
            <a:r>
              <a:rPr lang="en-US" sz="2000" dirty="0" err="1">
                <a:solidFill>
                  <a:srgbClr val="000000"/>
                </a:solidFill>
                <a:latin typeface="+mj-lt"/>
                <a:cs typeface="Times New Roman"/>
              </a:rPr>
              <a:t>quỷ</a:t>
            </a:r>
            <a:r>
              <a:rPr lang="en-US" sz="2000" dirty="0">
                <a:solidFill>
                  <a:srgbClr val="000000"/>
                </a:solidFill>
                <a:latin typeface="+mj-lt"/>
                <a:cs typeface="Times New Roman"/>
              </a:rPr>
              <a:t>, </a:t>
            </a:r>
            <a:r>
              <a:rPr lang="en-US" sz="2000" dirty="0" err="1">
                <a:solidFill>
                  <a:srgbClr val="000000"/>
                </a:solidFill>
                <a:latin typeface="+mj-lt"/>
                <a:cs typeface="Times New Roman"/>
              </a:rPr>
              <a:t>thần</a:t>
            </a:r>
            <a:r>
              <a:rPr lang="en-US" sz="2000" dirty="0">
                <a:solidFill>
                  <a:srgbClr val="000000"/>
                </a:solidFill>
                <a:latin typeface="+mj-lt"/>
                <a:cs typeface="Times New Roman"/>
              </a:rPr>
              <a:t> </a:t>
            </a:r>
            <a:r>
              <a:rPr lang="en-US" sz="2000" dirty="0" err="1">
                <a:solidFill>
                  <a:srgbClr val="000000"/>
                </a:solidFill>
                <a:latin typeface="+mj-lt"/>
                <a:cs typeface="Times New Roman"/>
              </a:rPr>
              <a:t>thánh</a:t>
            </a:r>
            <a:r>
              <a:rPr lang="en-US" sz="2000" dirty="0">
                <a:solidFill>
                  <a:srgbClr val="000000"/>
                </a:solidFill>
                <a:latin typeface="+mj-lt"/>
                <a:cs typeface="Times New Roman"/>
              </a:rPr>
              <a:t> hay </a:t>
            </a:r>
            <a:r>
              <a:rPr lang="en-US" sz="2000" dirty="0" err="1">
                <a:solidFill>
                  <a:srgbClr val="000000"/>
                </a:solidFill>
                <a:latin typeface="+mj-lt"/>
                <a:cs typeface="Times New Roman"/>
              </a:rPr>
              <a:t>những</a:t>
            </a:r>
            <a:r>
              <a:rPr lang="en-US" sz="2000" dirty="0">
                <a:solidFill>
                  <a:srgbClr val="000000"/>
                </a:solidFill>
                <a:latin typeface="+mj-lt"/>
                <a:cs typeface="Times New Roman"/>
              </a:rPr>
              <a:t> </a:t>
            </a:r>
            <a:r>
              <a:rPr lang="en-US" sz="2000" dirty="0" err="1">
                <a:solidFill>
                  <a:srgbClr val="000000"/>
                </a:solidFill>
                <a:latin typeface="+mj-lt"/>
                <a:cs typeface="Times New Roman"/>
              </a:rPr>
              <a:t>phép</a:t>
            </a:r>
            <a:r>
              <a:rPr lang="en-US" sz="2000" dirty="0">
                <a:solidFill>
                  <a:srgbClr val="000000"/>
                </a:solidFill>
                <a:latin typeface="+mj-lt"/>
                <a:cs typeface="Times New Roman"/>
              </a:rPr>
              <a:t> </a:t>
            </a:r>
            <a:r>
              <a:rPr lang="en-US" sz="2000" dirty="0" err="1">
                <a:solidFill>
                  <a:srgbClr val="000000"/>
                </a:solidFill>
                <a:latin typeface="+mj-lt"/>
                <a:cs typeface="Times New Roman"/>
              </a:rPr>
              <a:t>màu</a:t>
            </a:r>
            <a:r>
              <a:rPr lang="en-US" sz="2000" dirty="0">
                <a:solidFill>
                  <a:srgbClr val="000000"/>
                </a:solidFill>
                <a:latin typeface="+mj-lt"/>
                <a:cs typeface="Times New Roman"/>
              </a:rPr>
              <a:t>.</a:t>
            </a:r>
          </a:p>
          <a:p>
            <a:pPr algn="just"/>
            <a:r>
              <a:rPr lang="en-US" sz="2000" b="1" dirty="0">
                <a:solidFill>
                  <a:srgbClr val="D60093"/>
                </a:solidFill>
                <a:latin typeface="+mj-lt"/>
                <a:cs typeface="Times New Roman"/>
              </a:rPr>
              <a:t>                                     → </a:t>
            </a:r>
            <a:r>
              <a:rPr lang="en-US" sz="2000" b="1" dirty="0" err="1">
                <a:solidFill>
                  <a:srgbClr val="D60093"/>
                </a:solidFill>
                <a:latin typeface="+mj-lt"/>
                <a:cs typeface="Times New Roman"/>
              </a:rPr>
              <a:t>Cần</a:t>
            </a:r>
            <a:r>
              <a:rPr lang="en-US" sz="2000" b="1" dirty="0">
                <a:solidFill>
                  <a:srgbClr val="D60093"/>
                </a:solidFill>
                <a:latin typeface="+mj-lt"/>
                <a:cs typeface="Times New Roman"/>
              </a:rPr>
              <a:t> </a:t>
            </a:r>
            <a:r>
              <a:rPr lang="en-US" sz="2000" b="1" dirty="0" err="1">
                <a:solidFill>
                  <a:srgbClr val="D60093"/>
                </a:solidFill>
                <a:latin typeface="+mj-lt"/>
                <a:cs typeface="Times New Roman"/>
              </a:rPr>
              <a:t>có</a:t>
            </a:r>
            <a:r>
              <a:rPr lang="en-US" sz="2000" b="1" dirty="0">
                <a:solidFill>
                  <a:srgbClr val="D60093"/>
                </a:solidFill>
                <a:latin typeface="+mj-lt"/>
                <a:cs typeface="Times New Roman"/>
              </a:rPr>
              <a:t> TGQ </a:t>
            </a:r>
            <a:r>
              <a:rPr lang="en-US" sz="2000" b="1" dirty="0" err="1">
                <a:solidFill>
                  <a:srgbClr val="D60093"/>
                </a:solidFill>
                <a:latin typeface="+mj-lt"/>
                <a:cs typeface="Times New Roman"/>
              </a:rPr>
              <a:t>khoa</a:t>
            </a:r>
            <a:r>
              <a:rPr lang="en-US" sz="2000" b="1" dirty="0">
                <a:solidFill>
                  <a:srgbClr val="D60093"/>
                </a:solidFill>
                <a:latin typeface="+mj-lt"/>
                <a:cs typeface="Times New Roman"/>
              </a:rPr>
              <a:t> </a:t>
            </a:r>
            <a:r>
              <a:rPr lang="en-US" sz="2000" b="1" dirty="0" err="1">
                <a:solidFill>
                  <a:srgbClr val="D60093"/>
                </a:solidFill>
                <a:latin typeface="+mj-lt"/>
                <a:cs typeface="Times New Roman"/>
              </a:rPr>
              <a:t>học</a:t>
            </a:r>
            <a:r>
              <a:rPr lang="en-US" sz="2000" b="1" dirty="0">
                <a:solidFill>
                  <a:srgbClr val="D60093"/>
                </a:solidFill>
                <a:latin typeface="+mj-lt"/>
                <a:cs typeface="Times New Roman"/>
              </a:rPr>
              <a:t>, </a:t>
            </a:r>
            <a:r>
              <a:rPr lang="en-US" sz="2000" b="1" dirty="0" err="1">
                <a:solidFill>
                  <a:srgbClr val="D60093"/>
                </a:solidFill>
                <a:latin typeface="+mj-lt"/>
                <a:cs typeface="Times New Roman"/>
              </a:rPr>
              <a:t>đúng</a:t>
            </a:r>
            <a:r>
              <a:rPr lang="en-US" sz="2000" b="1" dirty="0">
                <a:solidFill>
                  <a:srgbClr val="D60093"/>
                </a:solidFill>
                <a:latin typeface="+mj-lt"/>
                <a:cs typeface="Times New Roman"/>
              </a:rPr>
              <a:t> </a:t>
            </a:r>
            <a:r>
              <a:rPr lang="en-US" sz="2000" b="1" dirty="0" err="1">
                <a:solidFill>
                  <a:srgbClr val="D60093"/>
                </a:solidFill>
                <a:latin typeface="+mj-lt"/>
                <a:cs typeface="Times New Roman"/>
              </a:rPr>
              <a:t>đắn</a:t>
            </a:r>
            <a:r>
              <a:rPr lang="en-US" sz="2000" b="1" dirty="0">
                <a:solidFill>
                  <a:srgbClr val="D60093"/>
                </a:solidFill>
                <a:latin typeface="+mj-lt"/>
                <a:cs typeface="Times New Roman"/>
              </a:rPr>
              <a:t>.</a:t>
            </a:r>
          </a:p>
          <a:p>
            <a:endParaRPr lang="en-US" sz="2000" dirty="0">
              <a:solidFill>
                <a:srgbClr val="996600"/>
              </a:solidFill>
              <a:cs typeface="Times New Roman"/>
            </a:endParaRPr>
          </a:p>
        </p:txBody>
      </p:sp>
      <p:pic>
        <p:nvPicPr>
          <p:cNvPr id="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8278762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circle(in)">
                                      <p:cBhvr>
                                        <p:cTn id="7" dur="20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31"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 calcmode="lin" valueType="num">
                                      <p:cBhvr>
                                        <p:cTn id="12" dur="1000" fill="hold"/>
                                        <p:tgtEl>
                                          <p:spTgt spid="5"/>
                                        </p:tgtEl>
                                        <p:attrNameLst>
                                          <p:attrName>ppt_w</p:attrName>
                                        </p:attrNameLst>
                                      </p:cBhvr>
                                      <p:tavLst>
                                        <p:tav tm="0">
                                          <p:val>
                                            <p:fltVal val="0"/>
                                          </p:val>
                                        </p:tav>
                                        <p:tav tm="100000">
                                          <p:val>
                                            <p:strVal val="#ppt_w"/>
                                          </p:val>
                                        </p:tav>
                                      </p:tavLst>
                                    </p:anim>
                                    <p:anim calcmode="lin" valueType="num">
                                      <p:cBhvr>
                                        <p:cTn id="13" dur="1000" fill="hold"/>
                                        <p:tgtEl>
                                          <p:spTgt spid="5"/>
                                        </p:tgtEl>
                                        <p:attrNameLst>
                                          <p:attrName>ppt_h</p:attrName>
                                        </p:attrNameLst>
                                      </p:cBhvr>
                                      <p:tavLst>
                                        <p:tav tm="0">
                                          <p:val>
                                            <p:fltVal val="0"/>
                                          </p:val>
                                        </p:tav>
                                        <p:tav tm="100000">
                                          <p:val>
                                            <p:strVal val="#ppt_h"/>
                                          </p:val>
                                        </p:tav>
                                      </p:tavLst>
                                    </p:anim>
                                    <p:anim calcmode="lin" valueType="num">
                                      <p:cBhvr>
                                        <p:cTn id="14" dur="1000" fill="hold"/>
                                        <p:tgtEl>
                                          <p:spTgt spid="5"/>
                                        </p:tgtEl>
                                        <p:attrNameLst>
                                          <p:attrName>style.rotation</p:attrName>
                                        </p:attrNameLst>
                                      </p:cBhvr>
                                      <p:tavLst>
                                        <p:tav tm="0">
                                          <p:val>
                                            <p:fltVal val="90"/>
                                          </p:val>
                                        </p:tav>
                                        <p:tav tm="100000">
                                          <p:val>
                                            <p:fltVal val="0"/>
                                          </p:val>
                                        </p:tav>
                                      </p:tavLst>
                                    </p:anim>
                                    <p:animEffect transition="in" filter="fade">
                                      <p:cBhvr>
                                        <p:cTn id="15"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6" name="Picture 2" descr="Hình nền màu trắng đẹp Powerpoint - Phụ Kiện MacBook Chính Hãng">
            <a:extLst>
              <a:ext uri="{FF2B5EF4-FFF2-40B4-BE49-F238E27FC236}">
                <a16:creationId xmlns:a16="http://schemas.microsoft.com/office/drawing/2014/main" id="{AB635EAB-62D8-41D3-9000-1738ADEAA27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5138250" y="1904485"/>
            <a:ext cx="5433398" cy="830997"/>
          </a:xfrm>
          <a:prstGeom prst="rect">
            <a:avLst/>
          </a:prstGeom>
        </p:spPr>
        <p:txBody>
          <a:bodyPr wrap="square">
            <a:spAutoFit/>
          </a:bodyPr>
          <a:lstStyle/>
          <a:p>
            <a:pPr algn="ctr"/>
            <a:r>
              <a:rPr lang="en-US" sz="2400" b="1" dirty="0" err="1">
                <a:solidFill>
                  <a:srgbClr val="996600"/>
                </a:solidFill>
                <a:cs typeface="Times New Roman"/>
              </a:rPr>
              <a:t>Để</a:t>
            </a:r>
            <a:r>
              <a:rPr lang="en-US" sz="2400" b="1" dirty="0">
                <a:solidFill>
                  <a:srgbClr val="996600"/>
                </a:solidFill>
                <a:cs typeface="Times New Roman"/>
              </a:rPr>
              <a:t> </a:t>
            </a:r>
            <a:r>
              <a:rPr lang="en-US" sz="2400" b="1" dirty="0" err="1">
                <a:solidFill>
                  <a:srgbClr val="996600"/>
                </a:solidFill>
                <a:cs typeface="Times New Roman"/>
              </a:rPr>
              <a:t>biện</a:t>
            </a:r>
            <a:r>
              <a:rPr lang="en-US" sz="2400" b="1" dirty="0">
                <a:solidFill>
                  <a:srgbClr val="996600"/>
                </a:solidFill>
                <a:cs typeface="Times New Roman"/>
              </a:rPr>
              <a:t> </a:t>
            </a:r>
            <a:r>
              <a:rPr lang="en-US" sz="2400" b="1" dirty="0" err="1">
                <a:solidFill>
                  <a:srgbClr val="996600"/>
                </a:solidFill>
                <a:cs typeface="Times New Roman"/>
              </a:rPr>
              <a:t>giải</a:t>
            </a:r>
            <a:r>
              <a:rPr lang="en-US" sz="2400" b="1" dirty="0">
                <a:solidFill>
                  <a:srgbClr val="996600"/>
                </a:solidFill>
                <a:cs typeface="Times New Roman"/>
              </a:rPr>
              <a:t> </a:t>
            </a:r>
            <a:r>
              <a:rPr lang="en-US" sz="2400" b="1" dirty="0" err="1">
                <a:solidFill>
                  <a:srgbClr val="996600"/>
                </a:solidFill>
                <a:cs typeface="Times New Roman"/>
              </a:rPr>
              <a:t>tính</a:t>
            </a:r>
            <a:r>
              <a:rPr lang="en-US" sz="2400" b="1" dirty="0">
                <a:solidFill>
                  <a:srgbClr val="996600"/>
                </a:solidFill>
                <a:cs typeface="Times New Roman"/>
              </a:rPr>
              <a:t> </a:t>
            </a:r>
            <a:r>
              <a:rPr lang="en-US" sz="2400" b="1" dirty="0" err="1">
                <a:solidFill>
                  <a:srgbClr val="996600"/>
                </a:solidFill>
                <a:cs typeface="Times New Roman"/>
              </a:rPr>
              <a:t>đúng</a:t>
            </a:r>
            <a:r>
              <a:rPr lang="en-US" sz="2400" b="1" dirty="0">
                <a:solidFill>
                  <a:srgbClr val="996600"/>
                </a:solidFill>
                <a:cs typeface="Times New Roman"/>
              </a:rPr>
              <a:t> </a:t>
            </a:r>
            <a:r>
              <a:rPr lang="en-US" sz="2400" b="1" dirty="0" err="1">
                <a:solidFill>
                  <a:srgbClr val="996600"/>
                </a:solidFill>
                <a:cs typeface="Times New Roman"/>
              </a:rPr>
              <a:t>đắn</a:t>
            </a:r>
            <a:r>
              <a:rPr lang="en-US" sz="2400" b="1" dirty="0">
                <a:solidFill>
                  <a:srgbClr val="996600"/>
                </a:solidFill>
                <a:cs typeface="Times New Roman"/>
              </a:rPr>
              <a:t> </a:t>
            </a:r>
            <a:r>
              <a:rPr lang="en-US" sz="2400" b="1" dirty="0" err="1">
                <a:solidFill>
                  <a:srgbClr val="996600"/>
                </a:solidFill>
                <a:cs typeface="Times New Roman"/>
              </a:rPr>
              <a:t>cho</a:t>
            </a:r>
            <a:r>
              <a:rPr lang="en-US" sz="2400" b="1" dirty="0">
                <a:solidFill>
                  <a:srgbClr val="996600"/>
                </a:solidFill>
                <a:cs typeface="Times New Roman"/>
              </a:rPr>
              <a:t> TGQ </a:t>
            </a:r>
            <a:r>
              <a:rPr lang="en-US" sz="2400" b="1" dirty="0" err="1">
                <a:solidFill>
                  <a:srgbClr val="996600"/>
                </a:solidFill>
                <a:cs typeface="Times New Roman"/>
              </a:rPr>
              <a:t>Triết</a:t>
            </a:r>
            <a:r>
              <a:rPr lang="en-US" sz="2400" b="1" dirty="0">
                <a:solidFill>
                  <a:srgbClr val="996600"/>
                </a:solidFill>
                <a:cs typeface="Times New Roman"/>
              </a:rPr>
              <a:t> </a:t>
            </a:r>
            <a:r>
              <a:rPr lang="en-US" sz="2400" b="1" dirty="0" err="1">
                <a:solidFill>
                  <a:srgbClr val="996600"/>
                </a:solidFill>
                <a:cs typeface="Times New Roman"/>
              </a:rPr>
              <a:t>học</a:t>
            </a:r>
            <a:r>
              <a:rPr lang="en-US" sz="2400" b="1" dirty="0">
                <a:solidFill>
                  <a:srgbClr val="996600"/>
                </a:solidFill>
                <a:cs typeface="Times New Roman"/>
              </a:rPr>
              <a:t> </a:t>
            </a:r>
            <a:r>
              <a:rPr lang="en-US" sz="2400" b="1" dirty="0" err="1">
                <a:solidFill>
                  <a:srgbClr val="996600"/>
                </a:solidFill>
                <a:cs typeface="Times New Roman"/>
              </a:rPr>
              <a:t>C.Mác</a:t>
            </a:r>
            <a:r>
              <a:rPr lang="en-US" sz="2400" b="1" dirty="0">
                <a:solidFill>
                  <a:srgbClr val="996600"/>
                </a:solidFill>
                <a:cs typeface="Times New Roman"/>
              </a:rPr>
              <a:t> </a:t>
            </a:r>
            <a:r>
              <a:rPr lang="en-US" sz="2400" b="1" dirty="0" err="1">
                <a:solidFill>
                  <a:srgbClr val="996600"/>
                </a:solidFill>
                <a:cs typeface="Times New Roman"/>
              </a:rPr>
              <a:t>cho</a:t>
            </a:r>
            <a:r>
              <a:rPr lang="en-US" sz="2400" b="1" dirty="0">
                <a:solidFill>
                  <a:srgbClr val="996600"/>
                </a:solidFill>
                <a:cs typeface="Times New Roman"/>
              </a:rPr>
              <a:t> </a:t>
            </a:r>
            <a:r>
              <a:rPr lang="en-US" sz="2400" b="1" dirty="0" err="1">
                <a:solidFill>
                  <a:srgbClr val="996600"/>
                </a:solidFill>
                <a:cs typeface="Times New Roman"/>
              </a:rPr>
              <a:t>rằng</a:t>
            </a:r>
            <a:r>
              <a:rPr lang="en-US" sz="2400" b="1" dirty="0">
                <a:solidFill>
                  <a:srgbClr val="996600"/>
                </a:solidFill>
                <a:cs typeface="Times New Roman"/>
              </a:rPr>
              <a:t>:</a:t>
            </a:r>
          </a:p>
        </p:txBody>
      </p:sp>
      <p:pic>
        <p:nvPicPr>
          <p:cNvPr id="4" name="Picture 3" descr="images575553_marx[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1683" y="1993900"/>
            <a:ext cx="3502672" cy="439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Horizontal Scroll 5"/>
          <p:cNvSpPr/>
          <p:nvPr/>
        </p:nvSpPr>
        <p:spPr>
          <a:xfrm>
            <a:off x="4097406" y="2425700"/>
            <a:ext cx="7515087" cy="4286118"/>
          </a:xfrm>
          <a:prstGeom prst="horizontalScroll">
            <a:avLst/>
          </a:prstGeom>
          <a:ln>
            <a:solidFill>
              <a:srgbClr val="FF3399"/>
            </a:solidFill>
          </a:ln>
        </p:spPr>
        <p:style>
          <a:lnRef idx="2">
            <a:schemeClr val="accent2"/>
          </a:lnRef>
          <a:fillRef idx="1">
            <a:schemeClr val="lt1"/>
          </a:fillRef>
          <a:effectRef idx="0">
            <a:schemeClr val="accent2"/>
          </a:effectRef>
          <a:fontRef idx="minor">
            <a:schemeClr val="dk1"/>
          </a:fontRef>
        </p:style>
        <p:txBody>
          <a:bodyPr rtlCol="0" anchor="ctr"/>
          <a:lstStyle/>
          <a:p>
            <a:pPr algn="ctr"/>
            <a:endParaRPr lang="en-US"/>
          </a:p>
        </p:txBody>
      </p:sp>
      <p:sp>
        <p:nvSpPr>
          <p:cNvPr id="7" name="Rectangle 6"/>
          <p:cNvSpPr/>
          <p:nvPr/>
        </p:nvSpPr>
        <p:spPr>
          <a:xfrm>
            <a:off x="4787721" y="3116473"/>
            <a:ext cx="6594613" cy="3046988"/>
          </a:xfrm>
          <a:prstGeom prst="rect">
            <a:avLst/>
          </a:prstGeom>
        </p:spPr>
        <p:txBody>
          <a:bodyPr wrap="square">
            <a:spAutoFit/>
          </a:bodyPr>
          <a:lstStyle/>
          <a:p>
            <a:pPr algn="just"/>
            <a:r>
              <a:rPr lang="en-US" sz="2400" i="1" dirty="0">
                <a:solidFill>
                  <a:schemeClr val="bg1"/>
                </a:solidFill>
                <a:latin typeface="Times New Roman" panose="02020603050405020304" pitchFamily="18" charset="0"/>
                <a:cs typeface="Times New Roman" panose="02020603050405020304" pitchFamily="18" charset="0"/>
              </a:rPr>
              <a:t>“</a:t>
            </a:r>
            <a:r>
              <a:rPr lang="en-US" sz="2400" i="1" dirty="0" err="1">
                <a:solidFill>
                  <a:srgbClr val="002060"/>
                </a:solidFill>
                <a:latin typeface="Times New Roman" panose="02020603050405020304" pitchFamily="18" charset="0"/>
                <a:cs typeface="Times New Roman" panose="02020603050405020304" pitchFamily="18" charset="0"/>
              </a:rPr>
              <a:t>Nếu</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như</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các</a:t>
            </a:r>
            <a:r>
              <a:rPr lang="en-US" sz="2400" i="1" dirty="0">
                <a:solidFill>
                  <a:srgbClr val="002060"/>
                </a:solidFill>
                <a:latin typeface="Times New Roman" panose="02020603050405020304" pitchFamily="18" charset="0"/>
                <a:cs typeface="Times New Roman" panose="02020603050405020304" pitchFamily="18" charset="0"/>
              </a:rPr>
              <a:t> </a:t>
            </a:r>
            <a:r>
              <a:rPr lang="vi-VN" sz="2400" i="1" dirty="0">
                <a:solidFill>
                  <a:srgbClr val="002060"/>
                </a:solidFill>
                <a:latin typeface="Times New Roman" panose="02020603050405020304" pitchFamily="18" charset="0"/>
                <a:cs typeface="Times New Roman" panose="02020603050405020304" pitchFamily="18" charset="0"/>
              </a:rPr>
              <a:t>vị hướng về tình cảm, triết học hướng về lý trí; các vị nguyền rủa, than vãn</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triết</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học</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dạy</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bảo</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các</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vị</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hứa</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hẹn</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thiên</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đường</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và</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toàn</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thế</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giới</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triết</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học</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không</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hứa</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hẹn</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gì</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ngoài</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chân</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lý</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các</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vị</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đòi</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hỏi</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sự</a:t>
            </a:r>
            <a:r>
              <a:rPr lang="en-US" sz="2400" i="1" dirty="0">
                <a:solidFill>
                  <a:srgbClr val="002060"/>
                </a:solidFill>
                <a:latin typeface="Times New Roman" panose="02020603050405020304" pitchFamily="18" charset="0"/>
                <a:cs typeface="Times New Roman" panose="02020603050405020304" pitchFamily="18" charset="0"/>
              </a:rPr>
              <a:t> tin </a:t>
            </a:r>
            <a:r>
              <a:rPr lang="en-US" sz="2400" i="1" dirty="0" err="1">
                <a:solidFill>
                  <a:srgbClr val="002060"/>
                </a:solidFill>
                <a:latin typeface="Times New Roman" panose="02020603050405020304" pitchFamily="18" charset="0"/>
                <a:cs typeface="Times New Roman" panose="02020603050405020304" pitchFamily="18" charset="0"/>
              </a:rPr>
              <a:t>tưởng</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của</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các</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vị</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triết</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học</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không</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đòi</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hỏi</a:t>
            </a:r>
            <a:r>
              <a:rPr lang="en-US" sz="2400" i="1" dirty="0">
                <a:solidFill>
                  <a:srgbClr val="002060"/>
                </a:solidFill>
                <a:latin typeface="Times New Roman" panose="02020603050405020304" pitchFamily="18" charset="0"/>
                <a:cs typeface="Times New Roman" panose="02020603050405020304" pitchFamily="18" charset="0"/>
              </a:rPr>
              <a:t> tin </a:t>
            </a:r>
            <a:r>
              <a:rPr lang="en-US" sz="2400" i="1" dirty="0" err="1">
                <a:solidFill>
                  <a:srgbClr val="002060"/>
                </a:solidFill>
                <a:latin typeface="Times New Roman" panose="02020603050405020304" pitchFamily="18" charset="0"/>
                <a:cs typeface="Times New Roman" panose="02020603050405020304" pitchFamily="18" charset="0"/>
              </a:rPr>
              <a:t>tưởng</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vào</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các</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kết</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luận</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của</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nó</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nó</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đòi</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hỏi</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kiểm</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nghiệm</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những</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điều</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hoài</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nghi</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các</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vị</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dọa</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dẫm</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triết</a:t>
            </a:r>
            <a:r>
              <a:rPr lang="en-US" sz="2400" i="1" dirty="0">
                <a:solidFill>
                  <a:srgbClr val="002060"/>
                </a:solidFill>
                <a:latin typeface="Times New Roman" panose="02020603050405020304" pitchFamily="18" charset="0"/>
                <a:cs typeface="Times New Roman" panose="02020603050405020304" pitchFamily="18" charset="0"/>
              </a:rPr>
              <a:t> </a:t>
            </a:r>
            <a:r>
              <a:rPr lang="en-US" sz="2400" i="1" dirty="0" err="1">
                <a:solidFill>
                  <a:srgbClr val="002060"/>
                </a:solidFill>
                <a:latin typeface="Times New Roman" panose="02020603050405020304" pitchFamily="18" charset="0"/>
                <a:cs typeface="Times New Roman" panose="02020603050405020304" pitchFamily="18" charset="0"/>
              </a:rPr>
              <a:t>học</a:t>
            </a:r>
            <a:r>
              <a:rPr lang="en-US" sz="2400" i="1" dirty="0">
                <a:solidFill>
                  <a:srgbClr val="002060"/>
                </a:solidFill>
                <a:latin typeface="Times New Roman" panose="02020603050405020304" pitchFamily="18" charset="0"/>
                <a:cs typeface="Times New Roman" panose="02020603050405020304" pitchFamily="18" charset="0"/>
              </a:rPr>
              <a:t> an </a:t>
            </a:r>
            <a:r>
              <a:rPr lang="en-US" sz="2400" i="1" dirty="0" err="1">
                <a:solidFill>
                  <a:srgbClr val="002060"/>
                </a:solidFill>
                <a:latin typeface="Times New Roman" panose="02020603050405020304" pitchFamily="18" charset="0"/>
                <a:cs typeface="Times New Roman" panose="02020603050405020304" pitchFamily="18" charset="0"/>
              </a:rPr>
              <a:t>ủi</a:t>
            </a:r>
            <a:r>
              <a:rPr lang="en-US" sz="2400" i="1" dirty="0">
                <a:solidFill>
                  <a:srgbClr val="002060"/>
                </a:solidFill>
                <a:latin typeface="Times New Roman" panose="02020603050405020304" pitchFamily="18" charset="0"/>
                <a:cs typeface="Times New Roman" panose="02020603050405020304" pitchFamily="18" charset="0"/>
              </a:rPr>
              <a:t>…”</a:t>
            </a:r>
          </a:p>
        </p:txBody>
      </p:sp>
      <p:pic>
        <p:nvPicPr>
          <p:cNvPr id="8"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892715380"/>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4" name="Picture 2" descr="https://lh4.googleusercontent.com/-F9oKy78jYMWT6xr-u1k-9ibDM64Or6M-in5qNf_F_6A0Kq-rqp9R_l5fS6n3hU_Q17UwX4lK3Zi5HWNLUo2uWJW_rPK_ekQ36tCiPK49A7XxM2fx6ll0MQQHsa8go_I8pCMxdWxFDv2DOyob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027313" y="1818652"/>
            <a:ext cx="2615187" cy="3542178"/>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2761870" y="1218488"/>
            <a:ext cx="6482865" cy="461665"/>
          </a:xfrm>
          <a:prstGeom prst="rect">
            <a:avLst/>
          </a:prstGeom>
        </p:spPr>
        <p:txBody>
          <a:bodyPr wrap="none">
            <a:spAutoFit/>
          </a:bodyPr>
          <a:lstStyle/>
          <a:p>
            <a:r>
              <a:rPr lang="en-US" sz="2400" b="1" dirty="0" err="1">
                <a:solidFill>
                  <a:srgbClr val="9900CC"/>
                </a:solidFill>
                <a:latin typeface="Roboto"/>
              </a:rPr>
              <a:t>Những</a:t>
            </a:r>
            <a:r>
              <a:rPr lang="en-US" sz="2400" b="1" dirty="0">
                <a:solidFill>
                  <a:srgbClr val="9900CC"/>
                </a:solidFill>
                <a:latin typeface="Roboto"/>
              </a:rPr>
              <a:t> </a:t>
            </a:r>
            <a:r>
              <a:rPr lang="en-US" sz="2400" b="1" dirty="0" err="1">
                <a:solidFill>
                  <a:srgbClr val="9900CC"/>
                </a:solidFill>
                <a:latin typeface="Roboto"/>
              </a:rPr>
              <a:t>vụ</a:t>
            </a:r>
            <a:r>
              <a:rPr lang="en-US" sz="2400" b="1" dirty="0">
                <a:solidFill>
                  <a:srgbClr val="9900CC"/>
                </a:solidFill>
                <a:latin typeface="Roboto"/>
              </a:rPr>
              <a:t> </a:t>
            </a:r>
            <a:r>
              <a:rPr lang="en-US" sz="2400" b="1" dirty="0" err="1">
                <a:solidFill>
                  <a:srgbClr val="9900CC"/>
                </a:solidFill>
                <a:latin typeface="Roboto"/>
              </a:rPr>
              <a:t>án</a:t>
            </a:r>
            <a:r>
              <a:rPr lang="en-US" sz="2400" b="1" dirty="0">
                <a:solidFill>
                  <a:srgbClr val="9900CC"/>
                </a:solidFill>
                <a:latin typeface="Roboto"/>
              </a:rPr>
              <a:t> </a:t>
            </a:r>
            <a:r>
              <a:rPr lang="en-US" sz="2400" b="1" dirty="0" err="1">
                <a:solidFill>
                  <a:srgbClr val="9900CC"/>
                </a:solidFill>
                <a:latin typeface="Roboto"/>
              </a:rPr>
              <a:t>đau</a:t>
            </a:r>
            <a:r>
              <a:rPr lang="en-US" sz="2400" b="1" dirty="0">
                <a:solidFill>
                  <a:srgbClr val="9900CC"/>
                </a:solidFill>
                <a:latin typeface="Roboto"/>
              </a:rPr>
              <a:t> </a:t>
            </a:r>
            <a:r>
              <a:rPr lang="en-US" sz="2400" b="1" dirty="0" err="1">
                <a:solidFill>
                  <a:srgbClr val="9900CC"/>
                </a:solidFill>
                <a:latin typeface="Roboto"/>
              </a:rPr>
              <a:t>lòng</a:t>
            </a:r>
            <a:r>
              <a:rPr lang="en-US" sz="2400" b="1" dirty="0">
                <a:solidFill>
                  <a:srgbClr val="9900CC"/>
                </a:solidFill>
                <a:latin typeface="Roboto"/>
              </a:rPr>
              <a:t> </a:t>
            </a:r>
            <a:r>
              <a:rPr lang="en-US" sz="2400" b="1" dirty="0" err="1">
                <a:solidFill>
                  <a:srgbClr val="9900CC"/>
                </a:solidFill>
                <a:latin typeface="Roboto"/>
              </a:rPr>
              <a:t>chỉ</a:t>
            </a:r>
            <a:r>
              <a:rPr lang="en-US" sz="2400" b="1" dirty="0">
                <a:solidFill>
                  <a:srgbClr val="9900CC"/>
                </a:solidFill>
                <a:latin typeface="Roboto"/>
              </a:rPr>
              <a:t> </a:t>
            </a:r>
            <a:r>
              <a:rPr lang="en-US" sz="2400" b="1" dirty="0" err="1">
                <a:solidFill>
                  <a:srgbClr val="9900CC"/>
                </a:solidFill>
                <a:latin typeface="Roboto"/>
              </a:rPr>
              <a:t>vì</a:t>
            </a:r>
            <a:r>
              <a:rPr lang="en-US" sz="2400" b="1" dirty="0">
                <a:solidFill>
                  <a:srgbClr val="9900CC"/>
                </a:solidFill>
                <a:latin typeface="Roboto"/>
              </a:rPr>
              <a:t> </a:t>
            </a:r>
            <a:r>
              <a:rPr lang="en-US" sz="2400" b="1" dirty="0" err="1">
                <a:solidFill>
                  <a:srgbClr val="9900CC"/>
                </a:solidFill>
                <a:latin typeface="Roboto"/>
              </a:rPr>
              <a:t>mê</a:t>
            </a:r>
            <a:r>
              <a:rPr lang="en-US" sz="2400" b="1" dirty="0">
                <a:solidFill>
                  <a:srgbClr val="9900CC"/>
                </a:solidFill>
                <a:latin typeface="Roboto"/>
              </a:rPr>
              <a:t> </a:t>
            </a:r>
            <a:r>
              <a:rPr lang="en-US" sz="2400" b="1" dirty="0" err="1">
                <a:solidFill>
                  <a:srgbClr val="9900CC"/>
                </a:solidFill>
                <a:latin typeface="Roboto"/>
              </a:rPr>
              <a:t>tín</a:t>
            </a:r>
            <a:r>
              <a:rPr lang="en-US" sz="2400" b="1" dirty="0">
                <a:solidFill>
                  <a:srgbClr val="9900CC"/>
                </a:solidFill>
                <a:latin typeface="Roboto"/>
              </a:rPr>
              <a:t> </a:t>
            </a:r>
            <a:r>
              <a:rPr lang="en-US" sz="2400" b="1" dirty="0" err="1">
                <a:solidFill>
                  <a:srgbClr val="9900CC"/>
                </a:solidFill>
                <a:latin typeface="Roboto"/>
              </a:rPr>
              <a:t>dị</a:t>
            </a:r>
            <a:r>
              <a:rPr lang="en-US" sz="2400" b="1" dirty="0">
                <a:solidFill>
                  <a:srgbClr val="9900CC"/>
                </a:solidFill>
                <a:latin typeface="Roboto"/>
              </a:rPr>
              <a:t> </a:t>
            </a:r>
            <a:r>
              <a:rPr lang="en-US" sz="2400" b="1" dirty="0" err="1">
                <a:solidFill>
                  <a:srgbClr val="9900CC"/>
                </a:solidFill>
                <a:latin typeface="Roboto"/>
              </a:rPr>
              <a:t>đoan</a:t>
            </a:r>
            <a:endParaRPr lang="en-US" sz="2400" b="1" i="0" dirty="0">
              <a:solidFill>
                <a:srgbClr val="9900CC"/>
              </a:solidFill>
              <a:effectLst/>
              <a:latin typeface="Roboto"/>
            </a:endParaRPr>
          </a:p>
        </p:txBody>
      </p:sp>
      <p:pic>
        <p:nvPicPr>
          <p:cNvPr id="8196" name="Picture 4" descr="https://danviet.mediacdn.vn/upload/4-2017/images/2017-11-29/Nhung-vu-an-dau-xe-long-vi-tin-loi-thay-boi-thao-1511939308-width660height495.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0610" y="1818653"/>
            <a:ext cx="4043966" cy="3680677"/>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3"/>
          <p:cNvSpPr/>
          <p:nvPr/>
        </p:nvSpPr>
        <p:spPr>
          <a:xfrm>
            <a:off x="227527" y="5499330"/>
            <a:ext cx="4177049" cy="923330"/>
          </a:xfrm>
          <a:prstGeom prst="rect">
            <a:avLst/>
          </a:prstGeom>
        </p:spPr>
        <p:txBody>
          <a:bodyPr wrap="square">
            <a:spAutoFit/>
          </a:bodyPr>
          <a:lstStyle/>
          <a:p>
            <a:pPr algn="ctr"/>
            <a:r>
              <a:rPr lang="en-US" dirty="0" err="1">
                <a:latin typeface="NotoSerif"/>
              </a:rPr>
              <a:t>Vì</a:t>
            </a:r>
            <a:r>
              <a:rPr lang="en-US" dirty="0">
                <a:latin typeface="NotoSerif"/>
              </a:rPr>
              <a:t> </a:t>
            </a:r>
            <a:r>
              <a:rPr lang="en-US" dirty="0" err="1">
                <a:latin typeface="NotoSerif"/>
              </a:rPr>
              <a:t>mê</a:t>
            </a:r>
            <a:r>
              <a:rPr lang="en-US" dirty="0">
                <a:latin typeface="NotoSerif"/>
              </a:rPr>
              <a:t> </a:t>
            </a:r>
            <a:r>
              <a:rPr lang="en-US" dirty="0" err="1">
                <a:latin typeface="NotoSerif"/>
              </a:rPr>
              <a:t>tín</a:t>
            </a:r>
            <a:r>
              <a:rPr lang="en-US" dirty="0">
                <a:latin typeface="NotoSerif"/>
              </a:rPr>
              <a:t> </a:t>
            </a:r>
            <a:r>
              <a:rPr lang="en-US" dirty="0" err="1">
                <a:latin typeface="NotoSerif"/>
              </a:rPr>
              <a:t>mù</a:t>
            </a:r>
            <a:r>
              <a:rPr lang="en-US" dirty="0">
                <a:latin typeface="NotoSerif"/>
              </a:rPr>
              <a:t> </a:t>
            </a:r>
            <a:r>
              <a:rPr lang="en-US" dirty="0" err="1">
                <a:latin typeface="NotoSerif"/>
              </a:rPr>
              <a:t>quáng</a:t>
            </a:r>
            <a:r>
              <a:rPr lang="en-US" dirty="0">
                <a:latin typeface="NotoSerif"/>
              </a:rPr>
              <a:t>, </a:t>
            </a:r>
            <a:r>
              <a:rPr lang="en-US" dirty="0" err="1">
                <a:latin typeface="NotoSerif"/>
              </a:rPr>
              <a:t>Huỳnh</a:t>
            </a:r>
            <a:r>
              <a:rPr lang="en-US" dirty="0">
                <a:latin typeface="NotoSerif"/>
              </a:rPr>
              <a:t> </a:t>
            </a:r>
            <a:r>
              <a:rPr lang="en-US" dirty="0" err="1">
                <a:latin typeface="NotoSerif"/>
              </a:rPr>
              <a:t>Lan</a:t>
            </a:r>
            <a:r>
              <a:rPr lang="en-US" dirty="0">
                <a:latin typeface="NotoSerif"/>
              </a:rPr>
              <a:t> </a:t>
            </a:r>
            <a:r>
              <a:rPr lang="en-US" dirty="0" err="1">
                <a:latin typeface="NotoSerif"/>
              </a:rPr>
              <a:t>Thảo</a:t>
            </a:r>
            <a:r>
              <a:rPr lang="en-US" dirty="0">
                <a:latin typeface="NotoSerif"/>
              </a:rPr>
              <a:t> </a:t>
            </a:r>
            <a:r>
              <a:rPr lang="en-US" dirty="0" err="1">
                <a:latin typeface="NotoSerif"/>
              </a:rPr>
              <a:t>đã</a:t>
            </a:r>
            <a:r>
              <a:rPr lang="en-US" dirty="0">
                <a:latin typeface="NotoSerif"/>
              </a:rPr>
              <a:t> </a:t>
            </a:r>
            <a:r>
              <a:rPr lang="en-US" dirty="0" err="1">
                <a:latin typeface="NotoSerif"/>
              </a:rPr>
              <a:t>gây</a:t>
            </a:r>
            <a:r>
              <a:rPr lang="en-US" dirty="0">
                <a:latin typeface="NotoSerif"/>
              </a:rPr>
              <a:t> </a:t>
            </a:r>
            <a:r>
              <a:rPr lang="en-US" dirty="0" err="1">
                <a:latin typeface="NotoSerif"/>
              </a:rPr>
              <a:t>nên</a:t>
            </a:r>
            <a:r>
              <a:rPr lang="en-US" dirty="0">
                <a:latin typeface="NotoSerif"/>
              </a:rPr>
              <a:t> </a:t>
            </a:r>
            <a:r>
              <a:rPr lang="en-US" dirty="0" err="1">
                <a:latin typeface="NotoSerif"/>
              </a:rPr>
              <a:t>tội</a:t>
            </a:r>
            <a:r>
              <a:rPr lang="en-US" dirty="0">
                <a:latin typeface="NotoSerif"/>
              </a:rPr>
              <a:t> </a:t>
            </a:r>
            <a:r>
              <a:rPr lang="en-US" dirty="0" err="1">
                <a:latin typeface="NotoSerif"/>
              </a:rPr>
              <a:t>lỗi</a:t>
            </a:r>
            <a:r>
              <a:rPr lang="en-US" dirty="0">
                <a:latin typeface="NotoSerif"/>
              </a:rPr>
              <a:t> </a:t>
            </a:r>
            <a:r>
              <a:rPr lang="en-US" dirty="0" err="1">
                <a:latin typeface="NotoSerif"/>
              </a:rPr>
              <a:t>mà</a:t>
            </a:r>
            <a:r>
              <a:rPr lang="en-US" dirty="0">
                <a:latin typeface="NotoSerif"/>
              </a:rPr>
              <a:t> </a:t>
            </a:r>
            <a:r>
              <a:rPr lang="en-US" dirty="0" err="1">
                <a:latin typeface="NotoSerif"/>
              </a:rPr>
              <a:t>có</a:t>
            </a:r>
            <a:r>
              <a:rPr lang="en-US" dirty="0">
                <a:latin typeface="NotoSerif"/>
              </a:rPr>
              <a:t> </a:t>
            </a:r>
            <a:r>
              <a:rPr lang="en-US" dirty="0" err="1">
                <a:latin typeface="NotoSerif"/>
              </a:rPr>
              <a:t>lẽ</a:t>
            </a:r>
            <a:r>
              <a:rPr lang="en-US" dirty="0">
                <a:latin typeface="NotoSerif"/>
              </a:rPr>
              <a:t> </a:t>
            </a:r>
            <a:r>
              <a:rPr lang="en-US" dirty="0" err="1">
                <a:latin typeface="NotoSerif"/>
              </a:rPr>
              <a:t>cả</a:t>
            </a:r>
            <a:r>
              <a:rPr lang="en-US" dirty="0">
                <a:latin typeface="NotoSerif"/>
              </a:rPr>
              <a:t> </a:t>
            </a:r>
            <a:r>
              <a:rPr lang="en-US" dirty="0" err="1">
                <a:latin typeface="NotoSerif"/>
              </a:rPr>
              <a:t>đời</a:t>
            </a:r>
            <a:r>
              <a:rPr lang="en-US" dirty="0">
                <a:latin typeface="NotoSerif"/>
              </a:rPr>
              <a:t> </a:t>
            </a:r>
            <a:r>
              <a:rPr lang="en-US" dirty="0" err="1">
                <a:latin typeface="NotoSerif"/>
              </a:rPr>
              <a:t>Thảo</a:t>
            </a:r>
            <a:r>
              <a:rPr lang="en-US" dirty="0">
                <a:latin typeface="NotoSerif"/>
              </a:rPr>
              <a:t> </a:t>
            </a:r>
            <a:r>
              <a:rPr lang="en-US" dirty="0" err="1">
                <a:latin typeface="NotoSerif"/>
              </a:rPr>
              <a:t>không</a:t>
            </a:r>
            <a:r>
              <a:rPr lang="en-US" dirty="0">
                <a:latin typeface="NotoSerif"/>
              </a:rPr>
              <a:t> </a:t>
            </a:r>
            <a:r>
              <a:rPr lang="en-US" dirty="0" err="1">
                <a:latin typeface="NotoSerif"/>
              </a:rPr>
              <a:t>thể</a:t>
            </a:r>
            <a:r>
              <a:rPr lang="en-US" dirty="0">
                <a:latin typeface="NotoSerif"/>
              </a:rPr>
              <a:t> </a:t>
            </a:r>
            <a:r>
              <a:rPr lang="en-US" dirty="0" err="1">
                <a:latin typeface="NotoSerif"/>
              </a:rPr>
              <a:t>nguôi</a:t>
            </a:r>
            <a:r>
              <a:rPr lang="en-US" dirty="0">
                <a:latin typeface="NotoSerif"/>
              </a:rPr>
              <a:t> </a:t>
            </a:r>
            <a:r>
              <a:rPr lang="en-US" dirty="0" err="1">
                <a:latin typeface="NotoSerif"/>
              </a:rPr>
              <a:t>ngoai</a:t>
            </a:r>
            <a:r>
              <a:rPr lang="en-US" dirty="0">
                <a:solidFill>
                  <a:srgbClr val="0000FF"/>
                </a:solidFill>
                <a:latin typeface="NotoSerif"/>
              </a:rPr>
              <a:t> </a:t>
            </a:r>
            <a:endParaRPr lang="en-US" dirty="0"/>
          </a:p>
        </p:txBody>
      </p:sp>
      <p:sp>
        <p:nvSpPr>
          <p:cNvPr id="5" name="Rectangle 4"/>
          <p:cNvSpPr/>
          <p:nvPr/>
        </p:nvSpPr>
        <p:spPr>
          <a:xfrm>
            <a:off x="8796269" y="5360830"/>
            <a:ext cx="2846231" cy="923330"/>
          </a:xfrm>
          <a:prstGeom prst="rect">
            <a:avLst/>
          </a:prstGeom>
        </p:spPr>
        <p:txBody>
          <a:bodyPr wrap="square">
            <a:spAutoFit/>
          </a:bodyPr>
          <a:lstStyle/>
          <a:p>
            <a:pPr algn="ctr"/>
            <a:r>
              <a:rPr lang="en-US" dirty="0" err="1">
                <a:solidFill>
                  <a:srgbClr val="303030"/>
                </a:solidFill>
                <a:latin typeface="Open Sans"/>
              </a:rPr>
              <a:t>Nghi</a:t>
            </a:r>
            <a:r>
              <a:rPr lang="en-US" dirty="0">
                <a:solidFill>
                  <a:srgbClr val="303030"/>
                </a:solidFill>
                <a:latin typeface="Open Sans"/>
              </a:rPr>
              <a:t> </a:t>
            </a:r>
            <a:r>
              <a:rPr lang="en-US" dirty="0" err="1">
                <a:solidFill>
                  <a:srgbClr val="303030"/>
                </a:solidFill>
                <a:latin typeface="Open Sans"/>
              </a:rPr>
              <a:t>phạm</a:t>
            </a:r>
            <a:r>
              <a:rPr lang="en-US" dirty="0">
                <a:solidFill>
                  <a:srgbClr val="303030"/>
                </a:solidFill>
                <a:latin typeface="Open Sans"/>
              </a:rPr>
              <a:t> </a:t>
            </a:r>
            <a:r>
              <a:rPr lang="en-US" dirty="0" err="1">
                <a:solidFill>
                  <a:srgbClr val="303030"/>
                </a:solidFill>
                <a:latin typeface="Open Sans"/>
              </a:rPr>
              <a:t>sát</a:t>
            </a:r>
            <a:r>
              <a:rPr lang="en-US" dirty="0">
                <a:solidFill>
                  <a:srgbClr val="303030"/>
                </a:solidFill>
                <a:latin typeface="Open Sans"/>
              </a:rPr>
              <a:t> </a:t>
            </a:r>
            <a:r>
              <a:rPr lang="en-US" dirty="0" err="1">
                <a:solidFill>
                  <a:srgbClr val="303030"/>
                </a:solidFill>
                <a:latin typeface="Open Sans"/>
              </a:rPr>
              <a:t>hại</a:t>
            </a:r>
            <a:r>
              <a:rPr lang="en-US" dirty="0">
                <a:solidFill>
                  <a:srgbClr val="303030"/>
                </a:solidFill>
                <a:latin typeface="Open Sans"/>
              </a:rPr>
              <a:t> </a:t>
            </a:r>
            <a:r>
              <a:rPr lang="en-US" dirty="0" err="1">
                <a:solidFill>
                  <a:srgbClr val="303030"/>
                </a:solidFill>
                <a:latin typeface="Open Sans"/>
              </a:rPr>
              <a:t>cháu</a:t>
            </a:r>
            <a:r>
              <a:rPr lang="en-US" dirty="0">
                <a:solidFill>
                  <a:srgbClr val="303030"/>
                </a:solidFill>
                <a:latin typeface="Open Sans"/>
              </a:rPr>
              <a:t> </a:t>
            </a:r>
            <a:r>
              <a:rPr lang="en-US" dirty="0" err="1">
                <a:solidFill>
                  <a:srgbClr val="303030"/>
                </a:solidFill>
                <a:latin typeface="Open Sans"/>
              </a:rPr>
              <a:t>bé</a:t>
            </a:r>
            <a:r>
              <a:rPr lang="en-US" dirty="0">
                <a:solidFill>
                  <a:srgbClr val="303030"/>
                </a:solidFill>
                <a:latin typeface="Open Sans"/>
              </a:rPr>
              <a:t> 20 </a:t>
            </a:r>
            <a:r>
              <a:rPr lang="en-US" dirty="0" err="1">
                <a:solidFill>
                  <a:srgbClr val="303030"/>
                </a:solidFill>
                <a:latin typeface="Open Sans"/>
              </a:rPr>
              <a:t>ngày</a:t>
            </a:r>
            <a:r>
              <a:rPr lang="en-US" dirty="0">
                <a:solidFill>
                  <a:srgbClr val="303030"/>
                </a:solidFill>
                <a:latin typeface="Open Sans"/>
              </a:rPr>
              <a:t> </a:t>
            </a:r>
            <a:r>
              <a:rPr lang="en-US" dirty="0" err="1">
                <a:solidFill>
                  <a:srgbClr val="303030"/>
                </a:solidFill>
                <a:latin typeface="Open Sans"/>
              </a:rPr>
              <a:t>tuổi</a:t>
            </a:r>
            <a:r>
              <a:rPr lang="en-US" dirty="0">
                <a:solidFill>
                  <a:srgbClr val="303030"/>
                </a:solidFill>
                <a:latin typeface="Open Sans"/>
              </a:rPr>
              <a:t> </a:t>
            </a:r>
            <a:r>
              <a:rPr lang="en-US" dirty="0" err="1">
                <a:solidFill>
                  <a:srgbClr val="303030"/>
                </a:solidFill>
                <a:latin typeface="Open Sans"/>
              </a:rPr>
              <a:t>chính</a:t>
            </a:r>
            <a:r>
              <a:rPr lang="en-US" dirty="0">
                <a:solidFill>
                  <a:srgbClr val="303030"/>
                </a:solidFill>
                <a:latin typeface="Open Sans"/>
              </a:rPr>
              <a:t> </a:t>
            </a:r>
            <a:r>
              <a:rPr lang="en-US" dirty="0" err="1">
                <a:solidFill>
                  <a:srgbClr val="303030"/>
                </a:solidFill>
                <a:latin typeface="Open Sans"/>
              </a:rPr>
              <a:t>là</a:t>
            </a:r>
            <a:r>
              <a:rPr lang="en-US" dirty="0">
                <a:solidFill>
                  <a:srgbClr val="303030"/>
                </a:solidFill>
                <a:latin typeface="Open Sans"/>
              </a:rPr>
              <a:t> </a:t>
            </a:r>
            <a:r>
              <a:rPr lang="en-US" dirty="0" err="1">
                <a:solidFill>
                  <a:srgbClr val="303030"/>
                </a:solidFill>
                <a:latin typeface="Open Sans"/>
              </a:rPr>
              <a:t>bà</a:t>
            </a:r>
            <a:r>
              <a:rPr lang="en-US" dirty="0">
                <a:solidFill>
                  <a:srgbClr val="303030"/>
                </a:solidFill>
                <a:latin typeface="Open Sans"/>
              </a:rPr>
              <a:t> </a:t>
            </a:r>
            <a:r>
              <a:rPr lang="en-US" dirty="0" err="1">
                <a:solidFill>
                  <a:srgbClr val="303030"/>
                </a:solidFill>
                <a:latin typeface="Open Sans"/>
              </a:rPr>
              <a:t>Phạm</a:t>
            </a:r>
            <a:r>
              <a:rPr lang="en-US" dirty="0">
                <a:solidFill>
                  <a:srgbClr val="303030"/>
                </a:solidFill>
                <a:latin typeface="Open Sans"/>
              </a:rPr>
              <a:t> </a:t>
            </a:r>
            <a:r>
              <a:rPr lang="en-US" dirty="0" err="1">
                <a:solidFill>
                  <a:srgbClr val="303030"/>
                </a:solidFill>
                <a:latin typeface="Open Sans"/>
              </a:rPr>
              <a:t>Thị</a:t>
            </a:r>
            <a:r>
              <a:rPr lang="en-US" dirty="0">
                <a:solidFill>
                  <a:srgbClr val="303030"/>
                </a:solidFill>
                <a:latin typeface="Open Sans"/>
              </a:rPr>
              <a:t> </a:t>
            </a:r>
            <a:r>
              <a:rPr lang="en-US" dirty="0" err="1">
                <a:solidFill>
                  <a:srgbClr val="303030"/>
                </a:solidFill>
                <a:latin typeface="Open Sans"/>
              </a:rPr>
              <a:t>Xuân</a:t>
            </a:r>
            <a:endParaRPr lang="en-US" dirty="0"/>
          </a:p>
        </p:txBody>
      </p:sp>
      <p:pic>
        <p:nvPicPr>
          <p:cNvPr id="8198" name="Picture 6" descr="&#10;Thầy bói phán hai người không &quot;hợp&quot; nhau (Ảnh minh họa)"/>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52305" y="1818652"/>
            <a:ext cx="4172754" cy="3680677"/>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7"/>
          <p:cNvSpPr/>
          <p:nvPr/>
        </p:nvSpPr>
        <p:spPr>
          <a:xfrm>
            <a:off x="4657858" y="5499330"/>
            <a:ext cx="4177049" cy="646331"/>
          </a:xfrm>
          <a:prstGeom prst="rect">
            <a:avLst/>
          </a:prstGeom>
        </p:spPr>
        <p:txBody>
          <a:bodyPr wrap="square">
            <a:spAutoFit/>
          </a:bodyPr>
          <a:lstStyle/>
          <a:p>
            <a:pPr algn="ctr"/>
            <a:r>
              <a:rPr lang="en-US" dirty="0" err="1"/>
              <a:t>Vụ</a:t>
            </a:r>
            <a:r>
              <a:rPr lang="en-US" dirty="0"/>
              <a:t> </a:t>
            </a:r>
            <a:r>
              <a:rPr lang="en-US" dirty="0" err="1"/>
              <a:t>án</a:t>
            </a:r>
            <a:r>
              <a:rPr lang="en-US" dirty="0"/>
              <a:t> </a:t>
            </a:r>
            <a:r>
              <a:rPr lang="en-US" dirty="0" err="1"/>
              <a:t>Phan</a:t>
            </a:r>
            <a:r>
              <a:rPr lang="en-US" dirty="0"/>
              <a:t> </a:t>
            </a:r>
            <a:r>
              <a:rPr lang="en-US" dirty="0" err="1"/>
              <a:t>Anh</a:t>
            </a:r>
            <a:r>
              <a:rPr lang="en-US" dirty="0"/>
              <a:t> </a:t>
            </a:r>
            <a:r>
              <a:rPr lang="en-US" dirty="0" err="1"/>
              <a:t>Quân</a:t>
            </a:r>
            <a:r>
              <a:rPr lang="en-US" dirty="0"/>
              <a:t> </a:t>
            </a:r>
            <a:r>
              <a:rPr lang="en-US" dirty="0" err="1"/>
              <a:t>vì</a:t>
            </a:r>
            <a:r>
              <a:rPr lang="en-US" dirty="0"/>
              <a:t> tin </a:t>
            </a:r>
            <a:r>
              <a:rPr lang="en-US" dirty="0" err="1"/>
              <a:t>bói</a:t>
            </a:r>
            <a:r>
              <a:rPr lang="en-US" dirty="0"/>
              <a:t> </a:t>
            </a:r>
            <a:r>
              <a:rPr lang="en-US" dirty="0" err="1"/>
              <a:t>toán</a:t>
            </a:r>
            <a:r>
              <a:rPr lang="en-US" dirty="0"/>
              <a:t> </a:t>
            </a:r>
            <a:r>
              <a:rPr lang="en-US" dirty="0" err="1"/>
              <a:t>nên</a:t>
            </a:r>
            <a:r>
              <a:rPr lang="en-US" dirty="0"/>
              <a:t> </a:t>
            </a:r>
            <a:r>
              <a:rPr lang="en-US" dirty="0" err="1"/>
              <a:t>đã</a:t>
            </a:r>
            <a:r>
              <a:rPr lang="en-US" dirty="0"/>
              <a:t> </a:t>
            </a:r>
            <a:r>
              <a:rPr lang="en-US" dirty="0" err="1"/>
              <a:t>sát</a:t>
            </a:r>
            <a:r>
              <a:rPr lang="en-US" dirty="0"/>
              <a:t> </a:t>
            </a:r>
            <a:r>
              <a:rPr lang="en-US" dirty="0" err="1"/>
              <a:t>hại</a:t>
            </a:r>
            <a:r>
              <a:rPr lang="en-US" dirty="0"/>
              <a:t> </a:t>
            </a:r>
            <a:r>
              <a:rPr lang="en-US" dirty="0" err="1"/>
              <a:t>vợ</a:t>
            </a:r>
            <a:r>
              <a:rPr lang="en-US" dirty="0"/>
              <a:t> </a:t>
            </a:r>
            <a:r>
              <a:rPr lang="en-US" dirty="0" err="1"/>
              <a:t>chưa</a:t>
            </a:r>
            <a:r>
              <a:rPr lang="en-US" dirty="0"/>
              <a:t> </a:t>
            </a:r>
            <a:r>
              <a:rPr lang="en-US" dirty="0" err="1"/>
              <a:t>cưới</a:t>
            </a:r>
            <a:r>
              <a:rPr lang="en-US" dirty="0"/>
              <a:t> </a:t>
            </a:r>
            <a:r>
              <a:rPr lang="en-US" dirty="0" err="1"/>
              <a:t>và</a:t>
            </a:r>
            <a:r>
              <a:rPr lang="en-US" dirty="0"/>
              <a:t> </a:t>
            </a:r>
            <a:r>
              <a:rPr lang="en-US" dirty="0" err="1"/>
              <a:t>tự</a:t>
            </a:r>
            <a:r>
              <a:rPr lang="en-US" dirty="0"/>
              <a:t> </a:t>
            </a:r>
            <a:r>
              <a:rPr lang="en-US" dirty="0" err="1"/>
              <a:t>sát</a:t>
            </a:r>
            <a:endParaRPr lang="en-US" dirty="0"/>
          </a:p>
        </p:txBody>
      </p:sp>
      <p:pic>
        <p:nvPicPr>
          <p:cNvPr id="9"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544600670"/>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4" name="Picture 2" descr="Entry #36 by RCMservices for Background powerpoint presentation | Freelancer">
            <a:extLst>
              <a:ext uri="{FF2B5EF4-FFF2-40B4-BE49-F238E27FC236}">
                <a16:creationId xmlns:a16="http://schemas.microsoft.com/office/drawing/2014/main" id="{8BA1DBB9-0C7E-4EA7-9B3D-41BD6CF9821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1096971"/>
            <a:ext cx="12260977" cy="6453018"/>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
          <p:cNvGrpSpPr/>
          <p:nvPr/>
        </p:nvGrpSpPr>
        <p:grpSpPr>
          <a:xfrm>
            <a:off x="1447834" y="2273974"/>
            <a:ext cx="7670766" cy="4314086"/>
            <a:chOff x="345093" y="1628801"/>
            <a:chExt cx="7982343" cy="4767022"/>
          </a:xfrm>
        </p:grpSpPr>
        <p:grpSp>
          <p:nvGrpSpPr>
            <p:cNvPr id="4" name="Group 3"/>
            <p:cNvGrpSpPr/>
            <p:nvPr/>
          </p:nvGrpSpPr>
          <p:grpSpPr>
            <a:xfrm>
              <a:off x="395536" y="1628801"/>
              <a:ext cx="7931900" cy="4767022"/>
              <a:chOff x="1584389" y="1341408"/>
              <a:chExt cx="5773586" cy="5055054"/>
            </a:xfrm>
          </p:grpSpPr>
          <p:sp>
            <p:nvSpPr>
              <p:cNvPr id="6" name="Freeform 5"/>
              <p:cNvSpPr/>
              <p:nvPr/>
            </p:nvSpPr>
            <p:spPr>
              <a:xfrm>
                <a:off x="1794046" y="1341408"/>
                <a:ext cx="5563929" cy="1032589"/>
              </a:xfrm>
              <a:custGeom>
                <a:avLst/>
                <a:gdLst>
                  <a:gd name="connsiteX0" fmla="*/ 0 w 5458926"/>
                  <a:gd name="connsiteY0" fmla="*/ 0 h 1032587"/>
                  <a:gd name="connsiteX1" fmla="*/ 4942633 w 5458926"/>
                  <a:gd name="connsiteY1" fmla="*/ 0 h 1032587"/>
                  <a:gd name="connsiteX2" fmla="*/ 5458926 w 5458926"/>
                  <a:gd name="connsiteY2" fmla="*/ 516294 h 1032587"/>
                  <a:gd name="connsiteX3" fmla="*/ 4942633 w 5458926"/>
                  <a:gd name="connsiteY3" fmla="*/ 1032587 h 1032587"/>
                  <a:gd name="connsiteX4" fmla="*/ 0 w 5458926"/>
                  <a:gd name="connsiteY4" fmla="*/ 1032587 h 1032587"/>
                  <a:gd name="connsiteX5" fmla="*/ 0 w 5458926"/>
                  <a:gd name="connsiteY5" fmla="*/ 0 h 1032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58926" h="1032587">
                    <a:moveTo>
                      <a:pt x="5458926" y="1032586"/>
                    </a:moveTo>
                    <a:lnTo>
                      <a:pt x="516293" y="1032586"/>
                    </a:lnTo>
                    <a:lnTo>
                      <a:pt x="0" y="516293"/>
                    </a:lnTo>
                    <a:lnTo>
                      <a:pt x="516293" y="1"/>
                    </a:lnTo>
                    <a:lnTo>
                      <a:pt x="5458926" y="1"/>
                    </a:lnTo>
                    <a:lnTo>
                      <a:pt x="5458926" y="1032586"/>
                    </a:lnTo>
                    <a:close/>
                  </a:path>
                </a:pathLst>
              </a:custGeom>
              <a:ln>
                <a:solidFill>
                  <a:schemeClr val="tx1"/>
                </a:solidFill>
              </a:ln>
            </p:spPr>
            <p:style>
              <a:lnRef idx="2">
                <a:schemeClr val="accent2"/>
              </a:lnRef>
              <a:fillRef idx="1">
                <a:schemeClr val="lt1"/>
              </a:fillRef>
              <a:effectRef idx="0">
                <a:schemeClr val="accent2"/>
              </a:effectRef>
              <a:fontRef idx="minor">
                <a:schemeClr val="dk1"/>
              </a:fontRef>
            </p:style>
            <p:txBody>
              <a:bodyPr spcFirstLastPara="0" vert="horz" wrap="square" lIns="713489" tIns="95251" rIns="177800" bIns="95250" numCol="1" spcCol="1270" anchor="ctr" anchorCtr="0">
                <a:noAutofit/>
              </a:bodyPr>
              <a:lstStyle/>
              <a:p>
                <a:pPr defTabSz="1111250">
                  <a:lnSpc>
                    <a:spcPct val="90000"/>
                  </a:lnSpc>
                  <a:spcBef>
                    <a:spcPct val="0"/>
                  </a:spcBef>
                  <a:spcAft>
                    <a:spcPct val="35000"/>
                  </a:spcAft>
                </a:pPr>
                <a:r>
                  <a:rPr lang="en-US" sz="2000" b="1" dirty="0">
                    <a:solidFill>
                      <a:schemeClr val="tx2"/>
                    </a:solidFill>
                    <a:latin typeface="Times New Roman"/>
                    <a:cs typeface="Times New Roman"/>
                  </a:rPr>
                  <a:t>  </a:t>
                </a:r>
                <a:r>
                  <a:rPr lang="en-US" sz="2400" b="1" dirty="0" err="1">
                    <a:solidFill>
                      <a:srgbClr val="FF0000"/>
                    </a:solidFill>
                    <a:latin typeface="+mj-lt"/>
                    <a:cs typeface="Times New Roman"/>
                  </a:rPr>
                  <a:t>Triết</a:t>
                </a:r>
                <a:r>
                  <a:rPr lang="en-US" sz="2400" b="1" dirty="0">
                    <a:solidFill>
                      <a:srgbClr val="FF0000"/>
                    </a:solidFill>
                    <a:latin typeface="+mj-lt"/>
                    <a:cs typeface="Times New Roman"/>
                  </a:rPr>
                  <a:t> </a:t>
                </a:r>
                <a:r>
                  <a:rPr lang="en-US" sz="2400" b="1" dirty="0" err="1">
                    <a:solidFill>
                      <a:srgbClr val="FF0000"/>
                    </a:solidFill>
                    <a:latin typeface="+mj-lt"/>
                    <a:cs typeface="Times New Roman"/>
                  </a:rPr>
                  <a:t>học</a:t>
                </a:r>
                <a:r>
                  <a:rPr lang="en-US" sz="2400" b="1" dirty="0">
                    <a:solidFill>
                      <a:srgbClr val="FF0000"/>
                    </a:solidFill>
                    <a:latin typeface="+mj-lt"/>
                    <a:cs typeface="Times New Roman"/>
                  </a:rPr>
                  <a:t> </a:t>
                </a:r>
                <a:r>
                  <a:rPr lang="en-US" sz="2400" b="1" dirty="0" err="1">
                    <a:solidFill>
                      <a:srgbClr val="FF0000"/>
                    </a:solidFill>
                    <a:latin typeface="+mj-lt"/>
                    <a:cs typeface="Times New Roman"/>
                  </a:rPr>
                  <a:t>bản</a:t>
                </a:r>
                <a:r>
                  <a:rPr lang="en-US" sz="2400" b="1" dirty="0">
                    <a:solidFill>
                      <a:srgbClr val="FF0000"/>
                    </a:solidFill>
                    <a:latin typeface="+mj-lt"/>
                    <a:cs typeface="Times New Roman"/>
                  </a:rPr>
                  <a:t> </a:t>
                </a:r>
                <a:r>
                  <a:rPr lang="en-US" sz="2400" b="1" dirty="0" err="1">
                    <a:solidFill>
                      <a:srgbClr val="FF0000"/>
                    </a:solidFill>
                    <a:latin typeface="+mj-lt"/>
                    <a:cs typeface="Times New Roman"/>
                  </a:rPr>
                  <a:t>thân</a:t>
                </a:r>
                <a:r>
                  <a:rPr lang="en-US" sz="2400" b="1" dirty="0">
                    <a:solidFill>
                      <a:srgbClr val="FF0000"/>
                    </a:solidFill>
                    <a:latin typeface="+mj-lt"/>
                    <a:cs typeface="Times New Roman"/>
                  </a:rPr>
                  <a:t> </a:t>
                </a:r>
                <a:r>
                  <a:rPr lang="en-US" sz="2400" b="1" dirty="0" err="1">
                    <a:solidFill>
                      <a:srgbClr val="FF0000"/>
                    </a:solidFill>
                    <a:latin typeface="+mj-lt"/>
                    <a:cs typeface="Times New Roman"/>
                  </a:rPr>
                  <a:t>là</a:t>
                </a:r>
                <a:r>
                  <a:rPr lang="en-US" sz="2400" b="1" dirty="0">
                    <a:solidFill>
                      <a:srgbClr val="FF0000"/>
                    </a:solidFill>
                    <a:latin typeface="+mj-lt"/>
                    <a:cs typeface="Times New Roman"/>
                  </a:rPr>
                  <a:t> </a:t>
                </a:r>
                <a:r>
                  <a:rPr lang="en-US" sz="2400" b="1" dirty="0" err="1">
                    <a:solidFill>
                      <a:srgbClr val="FF0000"/>
                    </a:solidFill>
                    <a:latin typeface="+mj-lt"/>
                    <a:cs typeface="Times New Roman"/>
                  </a:rPr>
                  <a:t>thế</a:t>
                </a:r>
                <a:r>
                  <a:rPr lang="en-US" sz="2400" b="1" dirty="0">
                    <a:solidFill>
                      <a:srgbClr val="FF0000"/>
                    </a:solidFill>
                    <a:latin typeface="+mj-lt"/>
                    <a:cs typeface="Times New Roman"/>
                  </a:rPr>
                  <a:t> </a:t>
                </a:r>
                <a:r>
                  <a:rPr lang="en-US" sz="2400" b="1" dirty="0" err="1">
                    <a:solidFill>
                      <a:srgbClr val="FF0000"/>
                    </a:solidFill>
                    <a:latin typeface="+mj-lt"/>
                    <a:cs typeface="Times New Roman"/>
                  </a:rPr>
                  <a:t>giới</a:t>
                </a:r>
                <a:r>
                  <a:rPr lang="en-US" sz="2400" b="1" dirty="0">
                    <a:solidFill>
                      <a:srgbClr val="FF0000"/>
                    </a:solidFill>
                    <a:latin typeface="+mj-lt"/>
                    <a:cs typeface="Times New Roman"/>
                  </a:rPr>
                  <a:t> </a:t>
                </a:r>
                <a:r>
                  <a:rPr lang="en-US" sz="2400" b="1" dirty="0" err="1">
                    <a:solidFill>
                      <a:srgbClr val="FF0000"/>
                    </a:solidFill>
                    <a:latin typeface="+mj-lt"/>
                    <a:cs typeface="Times New Roman"/>
                  </a:rPr>
                  <a:t>quan</a:t>
                </a:r>
                <a:endParaRPr lang="en-US" sz="2400" b="1" dirty="0">
                  <a:solidFill>
                    <a:srgbClr val="FF0000"/>
                  </a:solidFill>
                  <a:latin typeface="+mj-lt"/>
                  <a:cs typeface="Times New Roman"/>
                </a:endParaRPr>
              </a:p>
            </p:txBody>
          </p:sp>
          <p:sp>
            <p:nvSpPr>
              <p:cNvPr id="7" name="Oval 6"/>
              <p:cNvSpPr/>
              <p:nvPr/>
            </p:nvSpPr>
            <p:spPr>
              <a:xfrm>
                <a:off x="1584389" y="1341408"/>
                <a:ext cx="724714" cy="1032587"/>
              </a:xfrm>
              <a:prstGeom prst="ellipse">
                <a:avLst/>
              </a:prstGeom>
              <a:solidFill>
                <a:srgbClr val="0033CC"/>
              </a:solidFill>
              <a:ln>
                <a:solidFill>
                  <a:schemeClr val="bg1"/>
                </a:solidFill>
              </a:ln>
            </p:spPr>
            <p:style>
              <a:lnRef idx="2">
                <a:schemeClr val="accent2"/>
              </a:lnRef>
              <a:fillRef idx="1">
                <a:schemeClr val="lt1"/>
              </a:fillRef>
              <a:effectRef idx="0">
                <a:schemeClr val="accent2"/>
              </a:effectRef>
              <a:fontRef idx="minor">
                <a:schemeClr val="dk1"/>
              </a:fontRef>
            </p:style>
            <p:txBody>
              <a:bodyPr/>
              <a:lstStyle/>
              <a:p>
                <a:endParaRPr lang="en-US"/>
              </a:p>
            </p:txBody>
          </p:sp>
          <p:sp>
            <p:nvSpPr>
              <p:cNvPr id="8" name="Freeform 7"/>
              <p:cNvSpPr/>
              <p:nvPr/>
            </p:nvSpPr>
            <p:spPr>
              <a:xfrm>
                <a:off x="1794046" y="2682231"/>
                <a:ext cx="5563929" cy="1032588"/>
              </a:xfrm>
              <a:custGeom>
                <a:avLst/>
                <a:gdLst>
                  <a:gd name="connsiteX0" fmla="*/ 0 w 5458926"/>
                  <a:gd name="connsiteY0" fmla="*/ 0 h 1032587"/>
                  <a:gd name="connsiteX1" fmla="*/ 4942633 w 5458926"/>
                  <a:gd name="connsiteY1" fmla="*/ 0 h 1032587"/>
                  <a:gd name="connsiteX2" fmla="*/ 5458926 w 5458926"/>
                  <a:gd name="connsiteY2" fmla="*/ 516294 h 1032587"/>
                  <a:gd name="connsiteX3" fmla="*/ 4942633 w 5458926"/>
                  <a:gd name="connsiteY3" fmla="*/ 1032587 h 1032587"/>
                  <a:gd name="connsiteX4" fmla="*/ 0 w 5458926"/>
                  <a:gd name="connsiteY4" fmla="*/ 1032587 h 1032587"/>
                  <a:gd name="connsiteX5" fmla="*/ 0 w 5458926"/>
                  <a:gd name="connsiteY5" fmla="*/ 0 h 1032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58926" h="1032587">
                    <a:moveTo>
                      <a:pt x="5458926" y="1032586"/>
                    </a:moveTo>
                    <a:lnTo>
                      <a:pt x="516293" y="1032586"/>
                    </a:lnTo>
                    <a:lnTo>
                      <a:pt x="0" y="516293"/>
                    </a:lnTo>
                    <a:lnTo>
                      <a:pt x="516293" y="1"/>
                    </a:lnTo>
                    <a:lnTo>
                      <a:pt x="5458926" y="1"/>
                    </a:lnTo>
                    <a:lnTo>
                      <a:pt x="5458926" y="1032586"/>
                    </a:lnTo>
                    <a:close/>
                  </a:path>
                </a:pathLst>
              </a:custGeom>
              <a:ln>
                <a:solidFill>
                  <a:schemeClr val="tx1"/>
                </a:solidFill>
              </a:ln>
            </p:spPr>
            <p:style>
              <a:lnRef idx="2">
                <a:schemeClr val="accent2"/>
              </a:lnRef>
              <a:fillRef idx="1">
                <a:schemeClr val="lt1"/>
              </a:fillRef>
              <a:effectRef idx="0">
                <a:schemeClr val="accent2"/>
              </a:effectRef>
              <a:fontRef idx="minor">
                <a:schemeClr val="dk1"/>
              </a:fontRef>
            </p:style>
            <p:txBody>
              <a:bodyPr spcFirstLastPara="0" vert="horz" wrap="square" lIns="713489" tIns="95251" rIns="177800" bIns="95250" numCol="1" spcCol="1270" anchor="ctr" anchorCtr="0">
                <a:noAutofit/>
              </a:bodyPr>
              <a:lstStyle/>
              <a:p>
                <a:pPr defTabSz="1111250">
                  <a:lnSpc>
                    <a:spcPct val="90000"/>
                  </a:lnSpc>
                  <a:spcBef>
                    <a:spcPct val="0"/>
                  </a:spcBef>
                  <a:spcAft>
                    <a:spcPct val="35000"/>
                  </a:spcAft>
                </a:pPr>
                <a:r>
                  <a:rPr lang="en-US" sz="2000" b="1" dirty="0">
                    <a:solidFill>
                      <a:schemeClr val="tx2"/>
                    </a:solidFill>
                    <a:latin typeface="Times New Roman"/>
                    <a:cs typeface="Times New Roman"/>
                  </a:rPr>
                  <a:t>  </a:t>
                </a:r>
                <a:r>
                  <a:rPr lang="en-US" sz="2400" b="1" dirty="0">
                    <a:solidFill>
                      <a:srgbClr val="CC0066"/>
                    </a:solidFill>
                    <a:cs typeface="Times New Roman"/>
                  </a:rPr>
                  <a:t>Là </a:t>
                </a:r>
                <a:r>
                  <a:rPr lang="en-US" sz="2400" b="1" dirty="0" err="1">
                    <a:solidFill>
                      <a:srgbClr val="CC0066"/>
                    </a:solidFill>
                    <a:cs typeface="Times New Roman"/>
                  </a:rPr>
                  <a:t>nhân</a:t>
                </a:r>
                <a:r>
                  <a:rPr lang="en-US" sz="2400" b="1" dirty="0">
                    <a:solidFill>
                      <a:srgbClr val="CC0066"/>
                    </a:solidFill>
                    <a:cs typeface="Times New Roman"/>
                  </a:rPr>
                  <a:t> </a:t>
                </a:r>
                <a:r>
                  <a:rPr lang="en-US" sz="2400" b="1" dirty="0" err="1">
                    <a:solidFill>
                      <a:srgbClr val="CC0066"/>
                    </a:solidFill>
                    <a:cs typeface="Times New Roman"/>
                  </a:rPr>
                  <a:t>tố</a:t>
                </a:r>
                <a:r>
                  <a:rPr lang="en-US" sz="2400" b="1" dirty="0">
                    <a:solidFill>
                      <a:srgbClr val="CC0066"/>
                    </a:solidFill>
                    <a:cs typeface="Times New Roman"/>
                  </a:rPr>
                  <a:t> </a:t>
                </a:r>
                <a:r>
                  <a:rPr lang="en-US" sz="2400" b="1" dirty="0" err="1">
                    <a:solidFill>
                      <a:srgbClr val="CC0066"/>
                    </a:solidFill>
                    <a:cs typeface="Times New Roman"/>
                  </a:rPr>
                  <a:t>cốt</a:t>
                </a:r>
                <a:r>
                  <a:rPr lang="en-US" sz="2400" b="1" dirty="0">
                    <a:solidFill>
                      <a:srgbClr val="CC0066"/>
                    </a:solidFill>
                    <a:cs typeface="Times New Roman"/>
                  </a:rPr>
                  <a:t> </a:t>
                </a:r>
                <a:r>
                  <a:rPr lang="en-US" sz="2400" b="1" dirty="0" err="1">
                    <a:solidFill>
                      <a:srgbClr val="CC0066"/>
                    </a:solidFill>
                    <a:cs typeface="Times New Roman"/>
                  </a:rPr>
                  <a:t>lõi</a:t>
                </a:r>
                <a:r>
                  <a:rPr lang="en-US" sz="2400" b="1" dirty="0">
                    <a:solidFill>
                      <a:srgbClr val="CC0066"/>
                    </a:solidFill>
                    <a:cs typeface="Times New Roman"/>
                  </a:rPr>
                  <a:t> của </a:t>
                </a:r>
                <a:r>
                  <a:rPr lang="en-US" sz="2400" b="1" dirty="0" err="1">
                    <a:solidFill>
                      <a:srgbClr val="CC0066"/>
                    </a:solidFill>
                    <a:cs typeface="Times New Roman"/>
                  </a:rPr>
                  <a:t>thế</a:t>
                </a:r>
                <a:r>
                  <a:rPr lang="en-US" sz="2400" b="1" dirty="0">
                    <a:solidFill>
                      <a:srgbClr val="CC0066"/>
                    </a:solidFill>
                    <a:cs typeface="Times New Roman"/>
                  </a:rPr>
                  <a:t> </a:t>
                </a:r>
                <a:r>
                  <a:rPr lang="en-US" sz="2400" b="1" dirty="0" err="1">
                    <a:solidFill>
                      <a:srgbClr val="CC0066"/>
                    </a:solidFill>
                    <a:cs typeface="Times New Roman"/>
                  </a:rPr>
                  <a:t>giới</a:t>
                </a:r>
                <a:r>
                  <a:rPr lang="en-US" sz="2400" b="1" dirty="0">
                    <a:solidFill>
                      <a:srgbClr val="CC0066"/>
                    </a:solidFill>
                    <a:cs typeface="Times New Roman"/>
                  </a:rPr>
                  <a:t> </a:t>
                </a:r>
                <a:r>
                  <a:rPr lang="en-US" sz="2400" b="1" dirty="0" err="1">
                    <a:solidFill>
                      <a:srgbClr val="CC0066"/>
                    </a:solidFill>
                    <a:cs typeface="Times New Roman"/>
                  </a:rPr>
                  <a:t>quan</a:t>
                </a:r>
                <a:endParaRPr lang="en-US" sz="2400" b="1" dirty="0">
                  <a:solidFill>
                    <a:srgbClr val="CC0066"/>
                  </a:solidFill>
                  <a:cs typeface="Times New Roman"/>
                </a:endParaRPr>
              </a:p>
            </p:txBody>
          </p:sp>
          <p:sp>
            <p:nvSpPr>
              <p:cNvPr id="9" name="Oval 8"/>
              <p:cNvSpPr/>
              <p:nvPr/>
            </p:nvSpPr>
            <p:spPr>
              <a:xfrm>
                <a:off x="1584389" y="2682231"/>
                <a:ext cx="650690" cy="1032587"/>
              </a:xfrm>
              <a:prstGeom prst="ellipse">
                <a:avLst/>
              </a:prstGeom>
              <a:ln>
                <a:solidFill>
                  <a:schemeClr val="tx1"/>
                </a:solidFill>
              </a:ln>
            </p:spPr>
            <p:style>
              <a:lnRef idx="2">
                <a:schemeClr val="accent2"/>
              </a:lnRef>
              <a:fillRef idx="1">
                <a:schemeClr val="lt1"/>
              </a:fillRef>
              <a:effectRef idx="0">
                <a:schemeClr val="accent2"/>
              </a:effectRef>
              <a:fontRef idx="minor">
                <a:schemeClr val="dk1"/>
              </a:fontRef>
            </p:style>
            <p:txBody>
              <a:bodyPr/>
              <a:lstStyle/>
              <a:p>
                <a:endParaRPr lang="en-US"/>
              </a:p>
            </p:txBody>
          </p:sp>
          <p:sp>
            <p:nvSpPr>
              <p:cNvPr id="10" name="Freeform 9"/>
              <p:cNvSpPr/>
              <p:nvPr/>
            </p:nvSpPr>
            <p:spPr>
              <a:xfrm>
                <a:off x="1794046" y="4023054"/>
                <a:ext cx="5563929" cy="1032588"/>
              </a:xfrm>
              <a:custGeom>
                <a:avLst/>
                <a:gdLst>
                  <a:gd name="connsiteX0" fmla="*/ 0 w 5458926"/>
                  <a:gd name="connsiteY0" fmla="*/ 0 h 1032587"/>
                  <a:gd name="connsiteX1" fmla="*/ 4942633 w 5458926"/>
                  <a:gd name="connsiteY1" fmla="*/ 0 h 1032587"/>
                  <a:gd name="connsiteX2" fmla="*/ 5458926 w 5458926"/>
                  <a:gd name="connsiteY2" fmla="*/ 516294 h 1032587"/>
                  <a:gd name="connsiteX3" fmla="*/ 4942633 w 5458926"/>
                  <a:gd name="connsiteY3" fmla="*/ 1032587 h 1032587"/>
                  <a:gd name="connsiteX4" fmla="*/ 0 w 5458926"/>
                  <a:gd name="connsiteY4" fmla="*/ 1032587 h 1032587"/>
                  <a:gd name="connsiteX5" fmla="*/ 0 w 5458926"/>
                  <a:gd name="connsiteY5" fmla="*/ 0 h 1032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58926" h="1032587">
                    <a:moveTo>
                      <a:pt x="5458926" y="1032586"/>
                    </a:moveTo>
                    <a:lnTo>
                      <a:pt x="516293" y="1032586"/>
                    </a:lnTo>
                    <a:lnTo>
                      <a:pt x="0" y="516293"/>
                    </a:lnTo>
                    <a:lnTo>
                      <a:pt x="516293" y="1"/>
                    </a:lnTo>
                    <a:lnTo>
                      <a:pt x="5458926" y="1"/>
                    </a:lnTo>
                    <a:lnTo>
                      <a:pt x="5458926" y="1032586"/>
                    </a:lnTo>
                    <a:close/>
                  </a:path>
                </a:pathLst>
              </a:custGeom>
              <a:ln>
                <a:solidFill>
                  <a:schemeClr val="tx1"/>
                </a:solidFill>
              </a:ln>
            </p:spPr>
            <p:style>
              <a:lnRef idx="2">
                <a:schemeClr val="accent2"/>
              </a:lnRef>
              <a:fillRef idx="1">
                <a:schemeClr val="lt1"/>
              </a:fillRef>
              <a:effectRef idx="0">
                <a:schemeClr val="accent2"/>
              </a:effectRef>
              <a:fontRef idx="minor">
                <a:schemeClr val="dk1"/>
              </a:fontRef>
            </p:style>
            <p:txBody>
              <a:bodyPr spcFirstLastPara="0" vert="horz" wrap="square" lIns="713489" tIns="95251" rIns="177800" bIns="95250" numCol="1" spcCol="1270" anchor="ctr" anchorCtr="0">
                <a:noAutofit/>
              </a:bodyPr>
              <a:lstStyle/>
              <a:p>
                <a:pPr defTabSz="1111250">
                  <a:lnSpc>
                    <a:spcPct val="90000"/>
                  </a:lnSpc>
                  <a:spcBef>
                    <a:spcPct val="0"/>
                  </a:spcBef>
                  <a:spcAft>
                    <a:spcPct val="35000"/>
                  </a:spcAft>
                </a:pPr>
                <a:endParaRPr lang="en-US" sz="2000" b="1" dirty="0">
                  <a:solidFill>
                    <a:schemeClr val="tx2"/>
                  </a:solidFill>
                  <a:latin typeface="Times New Roman"/>
                  <a:cs typeface="Times New Roman"/>
                </a:endParaRPr>
              </a:p>
              <a:p>
                <a:pPr defTabSz="1111250">
                  <a:lnSpc>
                    <a:spcPct val="90000"/>
                  </a:lnSpc>
                  <a:spcBef>
                    <a:spcPct val="0"/>
                  </a:spcBef>
                  <a:spcAft>
                    <a:spcPct val="35000"/>
                  </a:spcAft>
                </a:pPr>
                <a:r>
                  <a:rPr lang="en-US" sz="2000" b="1" dirty="0">
                    <a:solidFill>
                      <a:schemeClr val="tx2"/>
                    </a:solidFill>
                    <a:latin typeface="Times New Roman"/>
                    <a:cs typeface="Times New Roman"/>
                  </a:rPr>
                  <a:t>   </a:t>
                </a:r>
                <a:r>
                  <a:rPr lang="en-US" sz="2400" b="1" dirty="0" err="1">
                    <a:solidFill>
                      <a:srgbClr val="333399"/>
                    </a:solidFill>
                    <a:cs typeface="Times New Roman"/>
                  </a:rPr>
                  <a:t>Có</a:t>
                </a:r>
                <a:r>
                  <a:rPr lang="en-US" sz="2400" b="1" dirty="0">
                    <a:solidFill>
                      <a:srgbClr val="333399"/>
                    </a:solidFill>
                    <a:cs typeface="Times New Roman"/>
                  </a:rPr>
                  <a:t> </a:t>
                </a:r>
                <a:r>
                  <a:rPr lang="en-US" sz="2400" b="1" dirty="0" err="1">
                    <a:solidFill>
                      <a:srgbClr val="333399"/>
                    </a:solidFill>
                    <a:cs typeface="Times New Roman"/>
                  </a:rPr>
                  <a:t>ảnh</a:t>
                </a:r>
                <a:r>
                  <a:rPr lang="en-US" sz="2400" b="1" dirty="0">
                    <a:solidFill>
                      <a:srgbClr val="333399"/>
                    </a:solidFill>
                    <a:cs typeface="Times New Roman"/>
                  </a:rPr>
                  <a:t> </a:t>
                </a:r>
                <a:r>
                  <a:rPr lang="en-US" sz="2400" b="1" dirty="0" err="1">
                    <a:solidFill>
                      <a:srgbClr val="333399"/>
                    </a:solidFill>
                    <a:cs typeface="Times New Roman"/>
                  </a:rPr>
                  <a:t>hưởng</a:t>
                </a:r>
                <a:r>
                  <a:rPr lang="en-US" sz="2400" b="1" dirty="0">
                    <a:solidFill>
                      <a:srgbClr val="333399"/>
                    </a:solidFill>
                    <a:cs typeface="Times New Roman"/>
                  </a:rPr>
                  <a:t> </a:t>
                </a:r>
                <a:r>
                  <a:rPr lang="en-US" sz="2400" b="1" dirty="0" err="1">
                    <a:solidFill>
                      <a:srgbClr val="333399"/>
                    </a:solidFill>
                    <a:cs typeface="Times New Roman"/>
                  </a:rPr>
                  <a:t>và</a:t>
                </a:r>
                <a:r>
                  <a:rPr lang="en-US" sz="2400" b="1" dirty="0">
                    <a:solidFill>
                      <a:srgbClr val="333399"/>
                    </a:solidFill>
                    <a:cs typeface="Times New Roman"/>
                  </a:rPr>
                  <a:t> chi </a:t>
                </a:r>
                <a:r>
                  <a:rPr lang="en-US" sz="2400" b="1" dirty="0" err="1">
                    <a:solidFill>
                      <a:srgbClr val="333399"/>
                    </a:solidFill>
                    <a:cs typeface="Times New Roman"/>
                  </a:rPr>
                  <a:t>phối</a:t>
                </a:r>
                <a:r>
                  <a:rPr lang="en-US" sz="2400" b="1" dirty="0">
                    <a:solidFill>
                      <a:srgbClr val="333399"/>
                    </a:solidFill>
                    <a:cs typeface="Times New Roman"/>
                  </a:rPr>
                  <a:t> </a:t>
                </a:r>
                <a:r>
                  <a:rPr lang="en-US" sz="2400" b="1" dirty="0" err="1">
                    <a:solidFill>
                      <a:srgbClr val="333399"/>
                    </a:solidFill>
                    <a:cs typeface="Times New Roman"/>
                  </a:rPr>
                  <a:t>dưới</a:t>
                </a:r>
                <a:r>
                  <a:rPr lang="en-US" sz="2400" b="1" dirty="0">
                    <a:solidFill>
                      <a:srgbClr val="333399"/>
                    </a:solidFill>
                    <a:cs typeface="Times New Roman"/>
                  </a:rPr>
                  <a:t> </a:t>
                </a:r>
                <a:r>
                  <a:rPr lang="en-US" sz="2400" b="1" dirty="0" err="1">
                    <a:solidFill>
                      <a:srgbClr val="333399"/>
                    </a:solidFill>
                    <a:cs typeface="Times New Roman"/>
                  </a:rPr>
                  <a:t>nhiều</a:t>
                </a:r>
                <a:r>
                  <a:rPr lang="en-US" sz="2400" b="1" dirty="0">
                    <a:solidFill>
                      <a:srgbClr val="333399"/>
                    </a:solidFill>
                    <a:cs typeface="Times New Roman"/>
                  </a:rPr>
                  <a:t> </a:t>
                </a:r>
                <a:r>
                  <a:rPr lang="en-US" sz="2400" b="1" dirty="0" err="1">
                    <a:solidFill>
                      <a:srgbClr val="333399"/>
                    </a:solidFill>
                    <a:cs typeface="Times New Roman"/>
                  </a:rPr>
                  <a:t>hình</a:t>
                </a:r>
                <a:r>
                  <a:rPr lang="en-US" sz="2400" b="1" dirty="0">
                    <a:solidFill>
                      <a:srgbClr val="333399"/>
                    </a:solidFill>
                    <a:cs typeface="Times New Roman"/>
                  </a:rPr>
                  <a:t> </a:t>
                </a:r>
                <a:r>
                  <a:rPr lang="en-US" sz="2400" b="1" dirty="0" err="1">
                    <a:solidFill>
                      <a:srgbClr val="333399"/>
                    </a:solidFill>
                    <a:cs typeface="Times New Roman"/>
                  </a:rPr>
                  <a:t>thức</a:t>
                </a:r>
                <a:endParaRPr lang="en-US" sz="2400" b="1" dirty="0">
                  <a:solidFill>
                    <a:srgbClr val="333399"/>
                  </a:solidFill>
                  <a:cs typeface="Times New Roman"/>
                </a:endParaRPr>
              </a:p>
              <a:p>
                <a:pPr defTabSz="1111250">
                  <a:lnSpc>
                    <a:spcPct val="90000"/>
                  </a:lnSpc>
                  <a:spcBef>
                    <a:spcPct val="0"/>
                  </a:spcBef>
                  <a:spcAft>
                    <a:spcPct val="35000"/>
                  </a:spcAft>
                </a:pPr>
                <a:endParaRPr lang="en-US" sz="2000" b="1" dirty="0">
                  <a:solidFill>
                    <a:schemeClr val="tx2"/>
                  </a:solidFill>
                  <a:latin typeface="Times New Roman"/>
                  <a:cs typeface="Times New Roman"/>
                </a:endParaRPr>
              </a:p>
            </p:txBody>
          </p:sp>
          <p:sp>
            <p:nvSpPr>
              <p:cNvPr id="11" name="Oval 10"/>
              <p:cNvSpPr/>
              <p:nvPr/>
            </p:nvSpPr>
            <p:spPr>
              <a:xfrm>
                <a:off x="1584389" y="4023052"/>
                <a:ext cx="724714" cy="1032587"/>
              </a:xfrm>
              <a:prstGeom prst="ellipse">
                <a:avLst/>
              </a:prstGeom>
              <a:solidFill>
                <a:srgbClr val="00B050"/>
              </a:solidFill>
              <a:ln>
                <a:solidFill>
                  <a:schemeClr val="bg1"/>
                </a:solidFill>
              </a:ln>
            </p:spPr>
            <p:style>
              <a:lnRef idx="2">
                <a:schemeClr val="accent2"/>
              </a:lnRef>
              <a:fillRef idx="1">
                <a:schemeClr val="lt1"/>
              </a:fillRef>
              <a:effectRef idx="0">
                <a:schemeClr val="accent2"/>
              </a:effectRef>
              <a:fontRef idx="minor">
                <a:schemeClr val="dk1"/>
              </a:fontRef>
            </p:style>
            <p:txBody>
              <a:bodyPr/>
              <a:lstStyle/>
              <a:p>
                <a:endParaRPr lang="en-US"/>
              </a:p>
            </p:txBody>
          </p:sp>
          <p:sp>
            <p:nvSpPr>
              <p:cNvPr id="12" name="Freeform 11"/>
              <p:cNvSpPr/>
              <p:nvPr/>
            </p:nvSpPr>
            <p:spPr>
              <a:xfrm>
                <a:off x="1899048" y="5344206"/>
                <a:ext cx="5458927" cy="1032588"/>
              </a:xfrm>
              <a:custGeom>
                <a:avLst/>
                <a:gdLst>
                  <a:gd name="connsiteX0" fmla="*/ 0 w 5458926"/>
                  <a:gd name="connsiteY0" fmla="*/ 0 h 1032587"/>
                  <a:gd name="connsiteX1" fmla="*/ 4942633 w 5458926"/>
                  <a:gd name="connsiteY1" fmla="*/ 0 h 1032587"/>
                  <a:gd name="connsiteX2" fmla="*/ 5458926 w 5458926"/>
                  <a:gd name="connsiteY2" fmla="*/ 516294 h 1032587"/>
                  <a:gd name="connsiteX3" fmla="*/ 4942633 w 5458926"/>
                  <a:gd name="connsiteY3" fmla="*/ 1032587 h 1032587"/>
                  <a:gd name="connsiteX4" fmla="*/ 0 w 5458926"/>
                  <a:gd name="connsiteY4" fmla="*/ 1032587 h 1032587"/>
                  <a:gd name="connsiteX5" fmla="*/ 0 w 5458926"/>
                  <a:gd name="connsiteY5" fmla="*/ 0 h 1032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58926" h="1032587">
                    <a:moveTo>
                      <a:pt x="5458926" y="1032586"/>
                    </a:moveTo>
                    <a:lnTo>
                      <a:pt x="516293" y="1032586"/>
                    </a:lnTo>
                    <a:lnTo>
                      <a:pt x="0" y="516293"/>
                    </a:lnTo>
                    <a:lnTo>
                      <a:pt x="516293" y="1"/>
                    </a:lnTo>
                    <a:lnTo>
                      <a:pt x="5458926" y="1"/>
                    </a:lnTo>
                    <a:lnTo>
                      <a:pt x="5458926" y="1032586"/>
                    </a:lnTo>
                    <a:close/>
                  </a:path>
                </a:pathLst>
              </a:custGeom>
              <a:ln>
                <a:solidFill>
                  <a:schemeClr val="tx1"/>
                </a:solidFill>
              </a:ln>
            </p:spPr>
            <p:style>
              <a:lnRef idx="2">
                <a:schemeClr val="accent2"/>
              </a:lnRef>
              <a:fillRef idx="1">
                <a:schemeClr val="lt1"/>
              </a:fillRef>
              <a:effectRef idx="0">
                <a:schemeClr val="accent2"/>
              </a:effectRef>
              <a:fontRef idx="minor">
                <a:schemeClr val="dk1"/>
              </a:fontRef>
            </p:style>
            <p:txBody>
              <a:bodyPr spcFirstLastPara="0" vert="horz" wrap="square" lIns="713489" tIns="95251" rIns="177801" bIns="95250" numCol="1" spcCol="1270" anchor="ctr" anchorCtr="0">
                <a:noAutofit/>
              </a:bodyPr>
              <a:lstStyle/>
              <a:p>
                <a:pPr algn="just" defTabSz="1111250">
                  <a:lnSpc>
                    <a:spcPct val="90000"/>
                  </a:lnSpc>
                  <a:spcBef>
                    <a:spcPct val="0"/>
                  </a:spcBef>
                  <a:spcAft>
                    <a:spcPct val="35000"/>
                  </a:spcAft>
                </a:pPr>
                <a:r>
                  <a:rPr lang="en-US" sz="2000" b="1" dirty="0">
                    <a:solidFill>
                      <a:schemeClr val="tx2"/>
                    </a:solidFill>
                    <a:latin typeface="Times New Roman"/>
                    <a:cs typeface="Times New Roman"/>
                  </a:rPr>
                  <a:t>  </a:t>
                </a:r>
                <a:r>
                  <a:rPr lang="en-US" sz="2400" b="1" dirty="0" err="1">
                    <a:solidFill>
                      <a:srgbClr val="996633"/>
                    </a:solidFill>
                    <a:cs typeface="Times New Roman"/>
                  </a:rPr>
                  <a:t>Quy</a:t>
                </a:r>
                <a:r>
                  <a:rPr lang="en-US" sz="2400" b="1" dirty="0">
                    <a:solidFill>
                      <a:srgbClr val="996633"/>
                    </a:solidFill>
                    <a:cs typeface="Times New Roman"/>
                  </a:rPr>
                  <a:t> </a:t>
                </a:r>
                <a:r>
                  <a:rPr lang="en-US" sz="2400" b="1" dirty="0" err="1">
                    <a:solidFill>
                      <a:srgbClr val="996633"/>
                    </a:solidFill>
                    <a:cs typeface="Times New Roman"/>
                  </a:rPr>
                  <a:t>định</a:t>
                </a:r>
                <a:r>
                  <a:rPr lang="en-US" sz="2400" b="1" dirty="0">
                    <a:solidFill>
                      <a:srgbClr val="996633"/>
                    </a:solidFill>
                    <a:cs typeface="Times New Roman"/>
                  </a:rPr>
                  <a:t> </a:t>
                </a:r>
                <a:r>
                  <a:rPr lang="en-US" sz="2400" b="1" dirty="0" err="1">
                    <a:solidFill>
                      <a:srgbClr val="996633"/>
                    </a:solidFill>
                    <a:cs typeface="Times New Roman"/>
                  </a:rPr>
                  <a:t>các</a:t>
                </a:r>
                <a:r>
                  <a:rPr lang="en-US" sz="2400" b="1" dirty="0">
                    <a:solidFill>
                      <a:srgbClr val="996633"/>
                    </a:solidFill>
                    <a:cs typeface="Times New Roman"/>
                  </a:rPr>
                  <a:t> </a:t>
                </a:r>
                <a:r>
                  <a:rPr lang="en-US" sz="2400" b="1" dirty="0" err="1">
                    <a:solidFill>
                      <a:srgbClr val="996633"/>
                    </a:solidFill>
                    <a:cs typeface="Times New Roman"/>
                  </a:rPr>
                  <a:t>thế</a:t>
                </a:r>
                <a:r>
                  <a:rPr lang="en-US" sz="2400" b="1" dirty="0">
                    <a:solidFill>
                      <a:srgbClr val="996633"/>
                    </a:solidFill>
                    <a:cs typeface="Times New Roman"/>
                  </a:rPr>
                  <a:t> </a:t>
                </a:r>
                <a:r>
                  <a:rPr lang="en-US" sz="2400" b="1" dirty="0" err="1">
                    <a:solidFill>
                      <a:srgbClr val="996633"/>
                    </a:solidFill>
                    <a:cs typeface="Times New Roman"/>
                  </a:rPr>
                  <a:t>giới</a:t>
                </a:r>
                <a:r>
                  <a:rPr lang="en-US" sz="2400" b="1" dirty="0">
                    <a:solidFill>
                      <a:srgbClr val="996633"/>
                    </a:solidFill>
                    <a:cs typeface="Times New Roman"/>
                  </a:rPr>
                  <a:t> </a:t>
                </a:r>
                <a:r>
                  <a:rPr lang="en-US" sz="2400" b="1" dirty="0" err="1">
                    <a:solidFill>
                      <a:srgbClr val="996633"/>
                    </a:solidFill>
                    <a:cs typeface="Times New Roman"/>
                  </a:rPr>
                  <a:t>quan</a:t>
                </a:r>
                <a:r>
                  <a:rPr lang="en-US" sz="2400" b="1" dirty="0">
                    <a:solidFill>
                      <a:srgbClr val="996633"/>
                    </a:solidFill>
                    <a:cs typeface="Times New Roman"/>
                  </a:rPr>
                  <a:t> </a:t>
                </a:r>
                <a:r>
                  <a:rPr lang="en-US" sz="2400" b="1" dirty="0" err="1">
                    <a:solidFill>
                      <a:srgbClr val="996633"/>
                    </a:solidFill>
                    <a:cs typeface="Times New Roman"/>
                  </a:rPr>
                  <a:t>và</a:t>
                </a:r>
                <a:r>
                  <a:rPr lang="en-US" sz="2400" b="1" dirty="0">
                    <a:solidFill>
                      <a:srgbClr val="996633"/>
                    </a:solidFill>
                    <a:cs typeface="Times New Roman"/>
                  </a:rPr>
                  <a:t> </a:t>
                </a:r>
                <a:r>
                  <a:rPr lang="en-US" sz="2400" b="1" dirty="0" err="1">
                    <a:solidFill>
                      <a:srgbClr val="996633"/>
                    </a:solidFill>
                    <a:cs typeface="Times New Roman"/>
                  </a:rPr>
                  <a:t>các</a:t>
                </a:r>
                <a:r>
                  <a:rPr lang="en-US" sz="2400" b="1" dirty="0">
                    <a:solidFill>
                      <a:srgbClr val="996633"/>
                    </a:solidFill>
                    <a:cs typeface="Times New Roman"/>
                  </a:rPr>
                  <a:t> </a:t>
                </a:r>
                <a:r>
                  <a:rPr lang="en-US" sz="2400" b="1" dirty="0" err="1">
                    <a:solidFill>
                      <a:srgbClr val="996633"/>
                    </a:solidFill>
                    <a:cs typeface="Times New Roman"/>
                  </a:rPr>
                  <a:t>quan</a:t>
                </a:r>
                <a:r>
                  <a:rPr lang="en-US" sz="2400" b="1" dirty="0">
                    <a:solidFill>
                      <a:srgbClr val="996633"/>
                    </a:solidFill>
                    <a:cs typeface="Times New Roman"/>
                  </a:rPr>
                  <a:t> </a:t>
                </a:r>
                <a:r>
                  <a:rPr lang="en-US" sz="2400" b="1" dirty="0" err="1">
                    <a:solidFill>
                      <a:srgbClr val="996633"/>
                    </a:solidFill>
                    <a:cs typeface="Times New Roman"/>
                  </a:rPr>
                  <a:t>niệm</a:t>
                </a:r>
                <a:r>
                  <a:rPr lang="en-US" sz="2400" b="1" dirty="0">
                    <a:solidFill>
                      <a:srgbClr val="996633"/>
                    </a:solidFill>
                    <a:cs typeface="Times New Roman"/>
                  </a:rPr>
                  <a:t> </a:t>
                </a:r>
                <a:r>
                  <a:rPr lang="en-US" sz="2400" b="1" dirty="0" err="1">
                    <a:solidFill>
                      <a:srgbClr val="996633"/>
                    </a:solidFill>
                    <a:cs typeface="Times New Roman"/>
                  </a:rPr>
                  <a:t>khác</a:t>
                </a:r>
                <a:endParaRPr lang="en-US" sz="2400" b="1" dirty="0">
                  <a:solidFill>
                    <a:srgbClr val="996633"/>
                  </a:solidFill>
                  <a:cs typeface="Times New Roman"/>
                </a:endParaRPr>
              </a:p>
            </p:txBody>
          </p:sp>
          <p:sp>
            <p:nvSpPr>
              <p:cNvPr id="13" name="Oval 12"/>
              <p:cNvSpPr/>
              <p:nvPr/>
            </p:nvSpPr>
            <p:spPr>
              <a:xfrm>
                <a:off x="1584389" y="5363875"/>
                <a:ext cx="724714" cy="1032587"/>
              </a:xfrm>
              <a:prstGeom prst="ellipse">
                <a:avLst/>
              </a:prstGeom>
              <a:solidFill>
                <a:srgbClr val="996633"/>
              </a:solidFill>
              <a:ln>
                <a:solidFill>
                  <a:schemeClr val="bg1"/>
                </a:solidFill>
              </a:ln>
            </p:spPr>
            <p:style>
              <a:lnRef idx="2">
                <a:schemeClr val="accent2"/>
              </a:lnRef>
              <a:fillRef idx="1">
                <a:schemeClr val="lt1"/>
              </a:fillRef>
              <a:effectRef idx="0">
                <a:schemeClr val="accent2"/>
              </a:effectRef>
              <a:fontRef idx="minor">
                <a:schemeClr val="dk1"/>
              </a:fontRef>
            </p:style>
            <p:txBody>
              <a:bodyPr/>
              <a:lstStyle/>
              <a:p>
                <a:endParaRPr lang="en-US"/>
              </a:p>
            </p:txBody>
          </p:sp>
        </p:grpSp>
        <p:sp>
          <p:nvSpPr>
            <p:cNvPr id="5" name="Oval 4"/>
            <p:cNvSpPr/>
            <p:nvPr/>
          </p:nvSpPr>
          <p:spPr>
            <a:xfrm>
              <a:off x="345093" y="2852936"/>
              <a:ext cx="995631" cy="1032587"/>
            </a:xfrm>
            <a:prstGeom prst="ellipse">
              <a:avLst/>
            </a:prstGeom>
            <a:solidFill>
              <a:srgbClr val="FF3399"/>
            </a:solidFill>
            <a:ln>
              <a:solidFill>
                <a:schemeClr val="bg1"/>
              </a:solidFill>
            </a:ln>
          </p:spPr>
          <p:style>
            <a:lnRef idx="2">
              <a:schemeClr val="accent2"/>
            </a:lnRef>
            <a:fillRef idx="1">
              <a:schemeClr val="lt1"/>
            </a:fillRef>
            <a:effectRef idx="0">
              <a:schemeClr val="accent2"/>
            </a:effectRef>
            <a:fontRef idx="minor">
              <a:schemeClr val="dk1"/>
            </a:fontRef>
          </p:style>
          <p:txBody>
            <a:bodyPr/>
            <a:lstStyle/>
            <a:p>
              <a:endParaRPr lang="en-US"/>
            </a:p>
          </p:txBody>
        </p:sp>
      </p:grpSp>
      <p:sp>
        <p:nvSpPr>
          <p:cNvPr id="14" name="Rectangle 2"/>
          <p:cNvSpPr txBox="1">
            <a:spLocks noChangeArrowheads="1"/>
          </p:cNvSpPr>
          <p:nvPr/>
        </p:nvSpPr>
        <p:spPr bwMode="black">
          <a:xfrm>
            <a:off x="1447834" y="1180631"/>
            <a:ext cx="8338645" cy="609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rtlCol="0" anchor="ctr" anchorCtr="0" compatLnSpc="1">
            <a:prstTxWarp prst="textNoShape">
              <a:avLst/>
            </a:prstTxWarp>
            <a:noAutofit/>
          </a:bodyPr>
          <a:lstStyle>
            <a:lvl1pPr algn="r" rtl="0" eaLnBrk="0" fontAlgn="base" hangingPunct="0">
              <a:spcBef>
                <a:spcPct val="0"/>
              </a:spcBef>
              <a:spcAft>
                <a:spcPct val="0"/>
              </a:spcAft>
              <a:defRPr sz="2800" b="1" i="1" kern="1200">
                <a:solidFill>
                  <a:srgbClr val="1F5281"/>
                </a:solidFill>
                <a:latin typeface="+mj-lt"/>
                <a:ea typeface="ＭＳ Ｐゴシック" charset="0"/>
                <a:cs typeface="ＭＳ Ｐゴシック" charset="0"/>
              </a:defRPr>
            </a:lvl1pPr>
            <a:lvl2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2pPr>
            <a:lvl3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3pPr>
            <a:lvl4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4pPr>
            <a:lvl5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marL="457200" indent="-457200" algn="just" eaLnBrk="1" fontAlgn="auto" hangingPunct="1">
              <a:spcAft>
                <a:spcPts val="0"/>
              </a:spcAft>
              <a:buFont typeface="Wingdings" panose="05000000000000000000" pitchFamily="2" charset="2"/>
              <a:buChar char="v"/>
              <a:defRPr/>
            </a:pPr>
            <a:r>
              <a:rPr lang="en-US" i="0" dirty="0" err="1">
                <a:solidFill>
                  <a:srgbClr val="006600"/>
                </a:solidFill>
                <a:latin typeface="+mn-lt"/>
                <a:ea typeface="+mj-ea"/>
                <a:cs typeface="Times New Roman" charset="0"/>
              </a:rPr>
              <a:t>Hạt</a:t>
            </a:r>
            <a:r>
              <a:rPr lang="en-US" i="0" dirty="0">
                <a:solidFill>
                  <a:srgbClr val="006600"/>
                </a:solidFill>
                <a:latin typeface="+mn-lt"/>
                <a:ea typeface="+mj-ea"/>
                <a:cs typeface="Times New Roman" charset="0"/>
              </a:rPr>
              <a:t> </a:t>
            </a:r>
            <a:r>
              <a:rPr lang="en-US" i="0" dirty="0" err="1">
                <a:solidFill>
                  <a:srgbClr val="006600"/>
                </a:solidFill>
                <a:latin typeface="+mn-lt"/>
                <a:ea typeface="+mj-ea"/>
                <a:cs typeface="Times New Roman" charset="0"/>
              </a:rPr>
              <a:t>nhân</a:t>
            </a:r>
            <a:r>
              <a:rPr lang="en-US" i="0" dirty="0">
                <a:solidFill>
                  <a:srgbClr val="006600"/>
                </a:solidFill>
                <a:latin typeface="+mn-lt"/>
                <a:ea typeface="+mj-ea"/>
                <a:cs typeface="Times New Roman" charset="0"/>
              </a:rPr>
              <a:t> </a:t>
            </a:r>
            <a:r>
              <a:rPr lang="en-US" i="0" dirty="0" err="1">
                <a:solidFill>
                  <a:srgbClr val="006600"/>
                </a:solidFill>
                <a:latin typeface="+mn-lt"/>
                <a:ea typeface="+mj-ea"/>
                <a:cs typeface="Times New Roman" charset="0"/>
              </a:rPr>
              <a:t>lý</a:t>
            </a:r>
            <a:r>
              <a:rPr lang="en-US" i="0" dirty="0">
                <a:solidFill>
                  <a:srgbClr val="006600"/>
                </a:solidFill>
                <a:latin typeface="+mn-lt"/>
                <a:ea typeface="+mj-ea"/>
                <a:cs typeface="Times New Roman" charset="0"/>
              </a:rPr>
              <a:t> luận </a:t>
            </a:r>
            <a:r>
              <a:rPr lang="en-US" i="0" dirty="0" err="1">
                <a:solidFill>
                  <a:srgbClr val="006600"/>
                </a:solidFill>
                <a:latin typeface="+mn-lt"/>
                <a:ea typeface="+mj-ea"/>
                <a:cs typeface="Times New Roman" charset="0"/>
              </a:rPr>
              <a:t>của</a:t>
            </a:r>
            <a:r>
              <a:rPr lang="en-US" i="0" dirty="0">
                <a:solidFill>
                  <a:srgbClr val="006600"/>
                </a:solidFill>
                <a:latin typeface="+mn-lt"/>
                <a:ea typeface="+mj-ea"/>
                <a:cs typeface="Times New Roman" charset="0"/>
              </a:rPr>
              <a:t> </a:t>
            </a:r>
            <a:r>
              <a:rPr lang="en-US" i="0" dirty="0" err="1">
                <a:solidFill>
                  <a:srgbClr val="006600"/>
                </a:solidFill>
                <a:latin typeface="+mn-lt"/>
                <a:ea typeface="+mj-ea"/>
                <a:cs typeface="Times New Roman" charset="0"/>
              </a:rPr>
              <a:t>thế</a:t>
            </a:r>
            <a:r>
              <a:rPr lang="en-US" i="0" dirty="0">
                <a:solidFill>
                  <a:srgbClr val="006600"/>
                </a:solidFill>
                <a:latin typeface="+mn-lt"/>
                <a:ea typeface="+mj-ea"/>
                <a:cs typeface="Times New Roman" charset="0"/>
              </a:rPr>
              <a:t> </a:t>
            </a:r>
            <a:r>
              <a:rPr lang="en-US" i="0" dirty="0" err="1">
                <a:solidFill>
                  <a:srgbClr val="006600"/>
                </a:solidFill>
                <a:latin typeface="+mn-lt"/>
                <a:ea typeface="+mj-ea"/>
                <a:cs typeface="Times New Roman" charset="0"/>
              </a:rPr>
              <a:t>giới</a:t>
            </a:r>
            <a:r>
              <a:rPr lang="en-US" i="0" dirty="0">
                <a:solidFill>
                  <a:srgbClr val="006600"/>
                </a:solidFill>
                <a:latin typeface="+mn-lt"/>
                <a:ea typeface="+mj-ea"/>
                <a:cs typeface="Times New Roman" charset="0"/>
              </a:rPr>
              <a:t> </a:t>
            </a:r>
            <a:r>
              <a:rPr lang="en-US" i="0" dirty="0" err="1">
                <a:solidFill>
                  <a:srgbClr val="006600"/>
                </a:solidFill>
                <a:latin typeface="+mn-lt"/>
                <a:ea typeface="+mj-ea"/>
                <a:cs typeface="Times New Roman" charset="0"/>
              </a:rPr>
              <a:t>quan</a:t>
            </a:r>
            <a:endParaRPr lang="en-US" i="0" dirty="0">
              <a:solidFill>
                <a:srgbClr val="006600"/>
              </a:solidFill>
              <a:latin typeface="+mn-lt"/>
              <a:ea typeface="+mj-ea"/>
              <a:cs typeface="Times New Roman" charset="0"/>
            </a:endParaRPr>
          </a:p>
        </p:txBody>
      </p:sp>
      <p:pic>
        <p:nvPicPr>
          <p:cNvPr id="15"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529659445"/>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6" name="Picture 2" descr="Trọn Bộ Background Powerpoint Đẹp, 46 Background Powerpoint Đẹp Ý Tưởng">
            <a:extLst>
              <a:ext uri="{FF2B5EF4-FFF2-40B4-BE49-F238E27FC236}">
                <a16:creationId xmlns:a16="http://schemas.microsoft.com/office/drawing/2014/main" id="{78A6129A-FDB6-4DE7-9F2B-1E6C5ECE56D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4321277"/>
            <a:ext cx="12192000" cy="2536723"/>
          </a:xfrm>
          <a:prstGeom prst="rect">
            <a:avLst/>
          </a:prstGeom>
          <a:noFill/>
          <a:extLst>
            <a:ext uri="{909E8E84-426E-40DD-AFC4-6F175D3DCCD1}">
              <a14:hiddenFill xmlns:a14="http://schemas.microsoft.com/office/drawing/2010/main">
                <a:solidFill>
                  <a:srgbClr val="FFFFFF"/>
                </a:solidFill>
              </a14:hiddenFill>
            </a:ext>
          </a:extLst>
        </p:spPr>
      </p:pic>
      <p:sp>
        <p:nvSpPr>
          <p:cNvPr id="6" name="Title 1"/>
          <p:cNvSpPr txBox="1">
            <a:spLocks noChangeArrowheads="1"/>
          </p:cNvSpPr>
          <p:nvPr/>
        </p:nvSpPr>
        <p:spPr>
          <a:xfrm>
            <a:off x="2387600" y="1410962"/>
            <a:ext cx="6346031" cy="681858"/>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r>
              <a:rPr lang="en-US" altLang="en-US" sz="2800" b="1" dirty="0">
                <a:solidFill>
                  <a:srgbClr val="008000"/>
                </a:solidFill>
                <a:latin typeface="+mn-lt"/>
                <a:cs typeface="Times New Roman" panose="02020603050405020304" pitchFamily="18" charset="0"/>
              </a:rPr>
              <a:t>2. </a:t>
            </a:r>
            <a:r>
              <a:rPr lang="en-US" altLang="en-US" sz="2800" b="1" dirty="0" err="1">
                <a:solidFill>
                  <a:srgbClr val="008000"/>
                </a:solidFill>
                <a:latin typeface="+mn-lt"/>
                <a:cs typeface="Times New Roman" panose="02020603050405020304" pitchFamily="18" charset="0"/>
              </a:rPr>
              <a:t>Vấn</a:t>
            </a:r>
            <a:r>
              <a:rPr lang="en-US" altLang="en-US" sz="2800" b="1" dirty="0">
                <a:solidFill>
                  <a:srgbClr val="008000"/>
                </a:solidFill>
                <a:latin typeface="+mn-lt"/>
                <a:cs typeface="Times New Roman" panose="02020603050405020304" pitchFamily="18" charset="0"/>
              </a:rPr>
              <a:t> </a:t>
            </a:r>
            <a:r>
              <a:rPr lang="en-US" altLang="en-US" sz="2800" b="1" dirty="0" err="1">
                <a:solidFill>
                  <a:srgbClr val="008000"/>
                </a:solidFill>
                <a:latin typeface="+mn-lt"/>
                <a:cs typeface="Times New Roman" panose="02020603050405020304" pitchFamily="18" charset="0"/>
              </a:rPr>
              <a:t>đề</a:t>
            </a:r>
            <a:r>
              <a:rPr lang="en-US" altLang="en-US" sz="2800" b="1" dirty="0">
                <a:solidFill>
                  <a:srgbClr val="008000"/>
                </a:solidFill>
                <a:latin typeface="+mn-lt"/>
                <a:cs typeface="Times New Roman" panose="02020603050405020304" pitchFamily="18" charset="0"/>
              </a:rPr>
              <a:t> </a:t>
            </a:r>
            <a:r>
              <a:rPr lang="en-US" altLang="en-US" sz="2800" b="1" dirty="0" err="1">
                <a:solidFill>
                  <a:srgbClr val="008000"/>
                </a:solidFill>
                <a:latin typeface="+mn-lt"/>
                <a:cs typeface="Times New Roman" panose="02020603050405020304" pitchFamily="18" charset="0"/>
              </a:rPr>
              <a:t>cơ</a:t>
            </a:r>
            <a:r>
              <a:rPr lang="en-US" altLang="en-US" sz="2800" b="1" dirty="0">
                <a:solidFill>
                  <a:srgbClr val="008000"/>
                </a:solidFill>
                <a:latin typeface="+mn-lt"/>
                <a:cs typeface="Times New Roman" panose="02020603050405020304" pitchFamily="18" charset="0"/>
              </a:rPr>
              <a:t> </a:t>
            </a:r>
            <a:r>
              <a:rPr lang="en-US" altLang="en-US" sz="2800" b="1" dirty="0" err="1">
                <a:solidFill>
                  <a:srgbClr val="008000"/>
                </a:solidFill>
                <a:latin typeface="+mn-lt"/>
                <a:cs typeface="Times New Roman" panose="02020603050405020304" pitchFamily="18" charset="0"/>
              </a:rPr>
              <a:t>bản</a:t>
            </a:r>
            <a:r>
              <a:rPr lang="en-US" altLang="en-US" sz="2800" b="1" dirty="0">
                <a:solidFill>
                  <a:srgbClr val="008000"/>
                </a:solidFill>
                <a:latin typeface="+mn-lt"/>
                <a:cs typeface="Times New Roman" panose="02020603050405020304" pitchFamily="18" charset="0"/>
              </a:rPr>
              <a:t> </a:t>
            </a:r>
            <a:r>
              <a:rPr lang="en-US" altLang="en-US" sz="2800" b="1" dirty="0" err="1">
                <a:solidFill>
                  <a:srgbClr val="008000"/>
                </a:solidFill>
                <a:latin typeface="+mn-lt"/>
                <a:cs typeface="Times New Roman" panose="02020603050405020304" pitchFamily="18" charset="0"/>
              </a:rPr>
              <a:t>của</a:t>
            </a:r>
            <a:r>
              <a:rPr lang="en-US" altLang="en-US" sz="2800" b="1" dirty="0">
                <a:solidFill>
                  <a:srgbClr val="008000"/>
                </a:solidFill>
                <a:latin typeface="+mn-lt"/>
                <a:cs typeface="Times New Roman" panose="02020603050405020304" pitchFamily="18" charset="0"/>
              </a:rPr>
              <a:t> </a:t>
            </a:r>
            <a:r>
              <a:rPr lang="en-US" altLang="en-US" sz="2800" b="1" dirty="0" err="1">
                <a:solidFill>
                  <a:srgbClr val="008000"/>
                </a:solidFill>
                <a:latin typeface="+mn-lt"/>
                <a:cs typeface="Times New Roman" panose="02020603050405020304" pitchFamily="18" charset="0"/>
              </a:rPr>
              <a:t>triết</a:t>
            </a:r>
            <a:r>
              <a:rPr lang="en-US" altLang="en-US" sz="2800" b="1" dirty="0">
                <a:solidFill>
                  <a:srgbClr val="008000"/>
                </a:solidFill>
                <a:latin typeface="+mn-lt"/>
                <a:cs typeface="Times New Roman" panose="02020603050405020304" pitchFamily="18" charset="0"/>
              </a:rPr>
              <a:t> </a:t>
            </a:r>
            <a:r>
              <a:rPr lang="en-US" altLang="en-US" sz="2800" b="1" dirty="0" err="1">
                <a:solidFill>
                  <a:srgbClr val="008000"/>
                </a:solidFill>
                <a:latin typeface="+mn-lt"/>
                <a:cs typeface="Times New Roman" panose="02020603050405020304" pitchFamily="18" charset="0"/>
              </a:rPr>
              <a:t>học</a:t>
            </a:r>
            <a:endParaRPr lang="en-US" altLang="en-US" sz="2800" b="1" dirty="0">
              <a:solidFill>
                <a:srgbClr val="008000"/>
              </a:solidFill>
              <a:latin typeface="+mn-lt"/>
              <a:cs typeface="Times New Roman" panose="02020603050405020304" pitchFamily="18" charset="0"/>
            </a:endParaRPr>
          </a:p>
        </p:txBody>
      </p:sp>
      <p:graphicFrame>
        <p:nvGraphicFramePr>
          <p:cNvPr id="7" name="Diagram 6"/>
          <p:cNvGraphicFramePr/>
          <p:nvPr>
            <p:extLst>
              <p:ext uri="{D42A27DB-BD31-4B8C-83A1-F6EECF244321}">
                <p14:modId xmlns:p14="http://schemas.microsoft.com/office/powerpoint/2010/main" val="1344532648"/>
              </p:ext>
            </p:extLst>
          </p:nvPr>
        </p:nvGraphicFramePr>
        <p:xfrm>
          <a:off x="1244600" y="2065919"/>
          <a:ext cx="8559800" cy="4137124"/>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pic>
        <p:nvPicPr>
          <p:cNvPr id="8"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678053427"/>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0" name="Picture 2" descr="Free download Minions 2015 animated film hd wallpapers VolGanga [1920x1080]  for your Desktop, Mobile &amp;amp; Tablet | Explore 73+ Despicable Me Background |  Despicable Me Wallpaper for Rooms, Wallpapers Minions Despicable Me">
            <a:extLst>
              <a:ext uri="{FF2B5EF4-FFF2-40B4-BE49-F238E27FC236}">
                <a16:creationId xmlns:a16="http://schemas.microsoft.com/office/drawing/2014/main" id="{7102284E-3504-47FC-90F6-7E115AC14CE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30600" y="1435261"/>
            <a:ext cx="8661400" cy="5565532"/>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2"/>
          <p:cNvSpPr txBox="1">
            <a:spLocks noChangeArrowheads="1"/>
          </p:cNvSpPr>
          <p:nvPr/>
        </p:nvSpPr>
        <p:spPr>
          <a:xfrm>
            <a:off x="3025422" y="1304114"/>
            <a:ext cx="6968544" cy="609600"/>
          </a:xfrm>
          <a:prstGeom prst="rect">
            <a:avLst/>
          </a:prstGeom>
        </p:spPr>
        <p:txBody>
          <a:bodyPr rtlCol="0">
            <a:noAutofit/>
          </a:bodyPr>
          <a:lstStyle>
            <a:lvl1pPr algn="r" rtl="0" eaLnBrk="0" fontAlgn="base" hangingPunct="0">
              <a:spcBef>
                <a:spcPct val="0"/>
              </a:spcBef>
              <a:spcAft>
                <a:spcPct val="0"/>
              </a:spcAft>
              <a:defRPr sz="2800" b="1" i="1" kern="1200">
                <a:solidFill>
                  <a:srgbClr val="1F5281"/>
                </a:solidFill>
                <a:latin typeface="+mj-lt"/>
                <a:ea typeface="ＭＳ Ｐゴシック" charset="0"/>
                <a:cs typeface="ＭＳ Ｐゴシック" charset="0"/>
              </a:defRPr>
            </a:lvl1pPr>
            <a:lvl2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2pPr>
            <a:lvl3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3pPr>
            <a:lvl4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4pPr>
            <a:lvl5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l" eaLnBrk="1" fontAlgn="auto" hangingPunct="1">
              <a:spcAft>
                <a:spcPts val="0"/>
              </a:spcAft>
              <a:defRPr/>
            </a:pPr>
            <a:r>
              <a:rPr lang="en-US" sz="2400" i="0" dirty="0">
                <a:solidFill>
                  <a:srgbClr val="008000"/>
                </a:solidFill>
                <a:latin typeface="+mn-lt"/>
                <a:ea typeface="+mj-ea"/>
                <a:cs typeface="Times New Roman" charset="0"/>
              </a:rPr>
              <a:t>2. </a:t>
            </a:r>
            <a:r>
              <a:rPr lang="en-US" sz="2400" i="0" dirty="0" err="1">
                <a:solidFill>
                  <a:srgbClr val="008000"/>
                </a:solidFill>
                <a:latin typeface="+mn-lt"/>
                <a:ea typeface="+mj-ea"/>
                <a:cs typeface="Times New Roman" charset="0"/>
              </a:rPr>
              <a:t>Vấn</a:t>
            </a:r>
            <a:r>
              <a:rPr lang="en-US" sz="2400" i="0" dirty="0">
                <a:solidFill>
                  <a:srgbClr val="008000"/>
                </a:solidFill>
                <a:latin typeface="+mn-lt"/>
                <a:ea typeface="+mj-ea"/>
                <a:cs typeface="Times New Roman" charset="0"/>
              </a:rPr>
              <a:t> </a:t>
            </a:r>
            <a:r>
              <a:rPr lang="en-US" sz="2400" i="0" dirty="0" err="1">
                <a:solidFill>
                  <a:srgbClr val="008000"/>
                </a:solidFill>
                <a:latin typeface="+mn-lt"/>
                <a:ea typeface="+mj-ea"/>
                <a:cs typeface="Times New Roman" charset="0"/>
              </a:rPr>
              <a:t>đề</a:t>
            </a:r>
            <a:r>
              <a:rPr lang="en-US" sz="2400" i="0" dirty="0">
                <a:solidFill>
                  <a:srgbClr val="008000"/>
                </a:solidFill>
                <a:latin typeface="+mn-lt"/>
                <a:ea typeface="+mj-ea"/>
                <a:cs typeface="Times New Roman" charset="0"/>
              </a:rPr>
              <a:t> </a:t>
            </a:r>
            <a:r>
              <a:rPr lang="en-US" sz="2400" i="0" dirty="0" err="1">
                <a:solidFill>
                  <a:srgbClr val="008000"/>
                </a:solidFill>
                <a:latin typeface="+mn-lt"/>
                <a:ea typeface="+mj-ea"/>
                <a:cs typeface="Times New Roman" charset="0"/>
              </a:rPr>
              <a:t>cơ</a:t>
            </a:r>
            <a:r>
              <a:rPr lang="en-US" sz="2400" i="0" dirty="0">
                <a:solidFill>
                  <a:srgbClr val="008000"/>
                </a:solidFill>
                <a:latin typeface="+mn-lt"/>
                <a:ea typeface="+mj-ea"/>
                <a:cs typeface="Times New Roman" charset="0"/>
              </a:rPr>
              <a:t> </a:t>
            </a:r>
            <a:r>
              <a:rPr lang="en-US" sz="2400" i="0" dirty="0" err="1">
                <a:solidFill>
                  <a:srgbClr val="008000"/>
                </a:solidFill>
                <a:latin typeface="+mn-lt"/>
                <a:ea typeface="+mj-ea"/>
                <a:cs typeface="Times New Roman" charset="0"/>
              </a:rPr>
              <a:t>bản</a:t>
            </a:r>
            <a:r>
              <a:rPr lang="en-US" sz="2400" i="0" dirty="0">
                <a:solidFill>
                  <a:srgbClr val="008000"/>
                </a:solidFill>
                <a:latin typeface="+mn-lt"/>
                <a:ea typeface="+mj-ea"/>
                <a:cs typeface="Times New Roman" charset="0"/>
              </a:rPr>
              <a:t> của </a:t>
            </a:r>
            <a:r>
              <a:rPr lang="en-US" sz="2400" i="0" dirty="0" err="1">
                <a:solidFill>
                  <a:srgbClr val="008000"/>
                </a:solidFill>
                <a:latin typeface="+mn-lt"/>
                <a:ea typeface="+mj-ea"/>
                <a:cs typeface="Times New Roman" charset="0"/>
              </a:rPr>
              <a:t>triết</a:t>
            </a:r>
            <a:r>
              <a:rPr lang="en-US" sz="2400" i="0" dirty="0">
                <a:solidFill>
                  <a:srgbClr val="008000"/>
                </a:solidFill>
                <a:latin typeface="+mn-lt"/>
                <a:ea typeface="+mj-ea"/>
                <a:cs typeface="Times New Roman" charset="0"/>
              </a:rPr>
              <a:t> học</a:t>
            </a:r>
          </a:p>
        </p:txBody>
      </p:sp>
      <p:sp>
        <p:nvSpPr>
          <p:cNvPr id="7" name="Rectangle 2"/>
          <p:cNvSpPr txBox="1">
            <a:spLocks noChangeArrowheads="1"/>
          </p:cNvSpPr>
          <p:nvPr/>
        </p:nvSpPr>
        <p:spPr>
          <a:xfrm>
            <a:off x="1159577" y="1844858"/>
            <a:ext cx="7616123" cy="609600"/>
          </a:xfrm>
          <a:prstGeom prst="rect">
            <a:avLst/>
          </a:prstGeom>
        </p:spPr>
        <p:txBody>
          <a:bodyPr rtlCol="0">
            <a:noAutofit/>
          </a:bodyPr>
          <a:lstStyle>
            <a:lvl1pPr algn="r" rtl="0" eaLnBrk="0" fontAlgn="base" hangingPunct="0">
              <a:spcBef>
                <a:spcPct val="0"/>
              </a:spcBef>
              <a:spcAft>
                <a:spcPct val="0"/>
              </a:spcAft>
              <a:defRPr sz="2800" b="1" i="1" kern="1200">
                <a:solidFill>
                  <a:srgbClr val="1F5281"/>
                </a:solidFill>
                <a:latin typeface="+mj-lt"/>
                <a:ea typeface="ＭＳ Ｐゴシック" charset="0"/>
                <a:cs typeface="ＭＳ Ｐゴシック" charset="0"/>
              </a:defRPr>
            </a:lvl1pPr>
            <a:lvl2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2pPr>
            <a:lvl3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3pPr>
            <a:lvl4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4pPr>
            <a:lvl5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just" eaLnBrk="1" fontAlgn="auto" hangingPunct="1">
              <a:spcAft>
                <a:spcPts val="0"/>
              </a:spcAft>
              <a:defRPr/>
            </a:pPr>
            <a:r>
              <a:rPr lang="en-US" sz="2400" i="0" dirty="0">
                <a:solidFill>
                  <a:srgbClr val="000090"/>
                </a:solidFill>
                <a:latin typeface="+mn-lt"/>
                <a:ea typeface="+mj-ea"/>
                <a:cs typeface="Times New Roman" charset="0"/>
              </a:rPr>
              <a:t>a. </a:t>
            </a:r>
            <a:r>
              <a:rPr lang="en-US" sz="2400" i="0" dirty="0" err="1">
                <a:solidFill>
                  <a:srgbClr val="000090"/>
                </a:solidFill>
                <a:latin typeface="+mn-lt"/>
                <a:ea typeface="+mj-ea"/>
                <a:cs typeface="Times New Roman" charset="0"/>
              </a:rPr>
              <a:t>Nội</a:t>
            </a:r>
            <a:r>
              <a:rPr lang="en-US" sz="2400" i="0" dirty="0">
                <a:solidFill>
                  <a:srgbClr val="000090"/>
                </a:solidFill>
                <a:latin typeface="+mn-lt"/>
                <a:ea typeface="+mj-ea"/>
                <a:cs typeface="Times New Roman" charset="0"/>
              </a:rPr>
              <a:t> dung </a:t>
            </a:r>
            <a:r>
              <a:rPr lang="en-US" sz="2400" i="0" dirty="0" err="1">
                <a:solidFill>
                  <a:srgbClr val="000090"/>
                </a:solidFill>
                <a:latin typeface="+mn-lt"/>
                <a:ea typeface="+mj-ea"/>
                <a:cs typeface="Times New Roman" charset="0"/>
              </a:rPr>
              <a:t>vấn</a:t>
            </a:r>
            <a:r>
              <a:rPr lang="en-US" sz="2400" i="0" dirty="0">
                <a:solidFill>
                  <a:srgbClr val="000090"/>
                </a:solidFill>
                <a:latin typeface="+mn-lt"/>
                <a:ea typeface="+mj-ea"/>
                <a:cs typeface="Times New Roman" charset="0"/>
              </a:rPr>
              <a:t> </a:t>
            </a:r>
            <a:r>
              <a:rPr lang="en-US" sz="2400" i="0" dirty="0" err="1">
                <a:solidFill>
                  <a:srgbClr val="000090"/>
                </a:solidFill>
                <a:latin typeface="+mn-lt"/>
                <a:ea typeface="+mj-ea"/>
                <a:cs typeface="Times New Roman" charset="0"/>
              </a:rPr>
              <a:t>đề</a:t>
            </a:r>
            <a:r>
              <a:rPr lang="en-US" sz="2400" i="0" dirty="0">
                <a:solidFill>
                  <a:srgbClr val="000090"/>
                </a:solidFill>
                <a:latin typeface="+mn-lt"/>
                <a:ea typeface="+mj-ea"/>
                <a:cs typeface="Times New Roman" charset="0"/>
              </a:rPr>
              <a:t> </a:t>
            </a:r>
            <a:r>
              <a:rPr lang="en-US" sz="2400" i="0" dirty="0" err="1">
                <a:solidFill>
                  <a:srgbClr val="000090"/>
                </a:solidFill>
                <a:latin typeface="+mn-lt"/>
                <a:ea typeface="+mj-ea"/>
                <a:cs typeface="Times New Roman" charset="0"/>
              </a:rPr>
              <a:t>cơ</a:t>
            </a:r>
            <a:r>
              <a:rPr lang="en-US" sz="2400" i="0" dirty="0">
                <a:solidFill>
                  <a:srgbClr val="000090"/>
                </a:solidFill>
                <a:latin typeface="+mn-lt"/>
                <a:ea typeface="+mj-ea"/>
                <a:cs typeface="Times New Roman" charset="0"/>
              </a:rPr>
              <a:t> </a:t>
            </a:r>
            <a:r>
              <a:rPr lang="en-US" sz="2400" i="0" dirty="0" err="1">
                <a:solidFill>
                  <a:srgbClr val="000090"/>
                </a:solidFill>
                <a:latin typeface="+mn-lt"/>
                <a:ea typeface="+mj-ea"/>
                <a:cs typeface="Times New Roman" charset="0"/>
              </a:rPr>
              <a:t>bản</a:t>
            </a:r>
            <a:r>
              <a:rPr lang="en-US" sz="2400" i="0" dirty="0">
                <a:solidFill>
                  <a:srgbClr val="000090"/>
                </a:solidFill>
                <a:latin typeface="+mn-lt"/>
                <a:ea typeface="+mj-ea"/>
                <a:cs typeface="Times New Roman" charset="0"/>
              </a:rPr>
              <a:t> </a:t>
            </a:r>
            <a:r>
              <a:rPr lang="en-US" sz="2400" i="0" dirty="0" err="1">
                <a:solidFill>
                  <a:srgbClr val="000090"/>
                </a:solidFill>
                <a:latin typeface="+mn-lt"/>
                <a:ea typeface="+mj-ea"/>
                <a:cs typeface="Times New Roman" charset="0"/>
              </a:rPr>
              <a:t>của</a:t>
            </a:r>
            <a:r>
              <a:rPr lang="en-US" sz="2400" i="0" dirty="0">
                <a:solidFill>
                  <a:srgbClr val="000090"/>
                </a:solidFill>
                <a:latin typeface="+mn-lt"/>
                <a:ea typeface="+mj-ea"/>
                <a:cs typeface="Times New Roman" charset="0"/>
              </a:rPr>
              <a:t> </a:t>
            </a:r>
            <a:r>
              <a:rPr lang="en-US" sz="2400" i="0" dirty="0" err="1">
                <a:solidFill>
                  <a:srgbClr val="000090"/>
                </a:solidFill>
                <a:latin typeface="+mn-lt"/>
                <a:ea typeface="+mj-ea"/>
                <a:cs typeface="Times New Roman" charset="0"/>
              </a:rPr>
              <a:t>triết</a:t>
            </a:r>
            <a:r>
              <a:rPr lang="en-US" sz="2400" i="0" dirty="0">
                <a:solidFill>
                  <a:srgbClr val="000090"/>
                </a:solidFill>
                <a:latin typeface="+mn-lt"/>
                <a:ea typeface="+mj-ea"/>
                <a:cs typeface="Times New Roman" charset="0"/>
              </a:rPr>
              <a:t> </a:t>
            </a:r>
            <a:r>
              <a:rPr lang="en-US" sz="2400" i="0" dirty="0" err="1">
                <a:solidFill>
                  <a:srgbClr val="000090"/>
                </a:solidFill>
                <a:latin typeface="+mn-lt"/>
                <a:ea typeface="+mj-ea"/>
                <a:cs typeface="Times New Roman" charset="0"/>
              </a:rPr>
              <a:t>học</a:t>
            </a:r>
            <a:endParaRPr lang="en-US" sz="2400" i="0" dirty="0">
              <a:solidFill>
                <a:srgbClr val="000090"/>
              </a:solidFill>
              <a:latin typeface="+mn-lt"/>
              <a:ea typeface="+mj-ea"/>
              <a:cs typeface="Times New Roman" charset="0"/>
            </a:endParaRPr>
          </a:p>
        </p:txBody>
      </p:sp>
      <p:pic>
        <p:nvPicPr>
          <p:cNvPr id="8" name="Picture 2" descr="Kết quả hình ảnh cho ăng ghe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4119" y="2690402"/>
            <a:ext cx="3206481" cy="3138897"/>
          </a:xfrm>
          <a:prstGeom prst="ellipse">
            <a:avLst/>
          </a:prstGeom>
          <a:ln w="63500"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a:extLst>
            <a:ext uri="{909E8E84-426E-40DD-AFC4-6F175D3DCCD1}">
              <a14:hiddenFill xmlns:a14="http://schemas.microsoft.com/office/drawing/2010/main">
                <a:solidFill>
                  <a:srgbClr val="FFFFFF"/>
                </a:solidFill>
              </a14:hiddenFill>
            </a:ext>
          </a:extLst>
        </p:spPr>
      </p:pic>
      <p:sp>
        <p:nvSpPr>
          <p:cNvPr id="9" name="Rectangle 8"/>
          <p:cNvSpPr>
            <a:spLocks noChangeArrowheads="1"/>
          </p:cNvSpPr>
          <p:nvPr/>
        </p:nvSpPr>
        <p:spPr bwMode="auto">
          <a:xfrm>
            <a:off x="3830273" y="2697037"/>
            <a:ext cx="4945427" cy="1200329"/>
          </a:xfrm>
          <a:prstGeom prst="rect">
            <a:avLst/>
          </a:prstGeom>
          <a:solidFill>
            <a:srgbClr val="008000"/>
          </a:solidFill>
          <a:ln/>
        </p:spPr>
        <p:style>
          <a:lnRef idx="1">
            <a:schemeClr val="accent4"/>
          </a:lnRef>
          <a:fillRef idx="3">
            <a:schemeClr val="accent4"/>
          </a:fillRef>
          <a:effectRef idx="2">
            <a:schemeClr val="accent4"/>
          </a:effectRef>
          <a:fontRef idx="minor">
            <a:schemeClr val="lt1"/>
          </a:fontRef>
        </p:style>
        <p:txBody>
          <a:bodyPr wrap="square">
            <a:spAutoFit/>
          </a:bodyPr>
          <a:lstStyle/>
          <a:p>
            <a:pPr marL="0" lvl="1" algn="ctr">
              <a:defRPr/>
            </a:pPr>
            <a:r>
              <a:rPr lang="en-US" sz="2400" dirty="0" err="1">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Trong</a:t>
            </a:r>
            <a:r>
              <a:rPr lang="en-US" sz="2400" dirty="0">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 </a:t>
            </a:r>
            <a:r>
              <a:rPr lang="en-US" sz="2400" dirty="0" err="1">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tác</a:t>
            </a:r>
            <a:r>
              <a:rPr lang="en-US" sz="2400" dirty="0">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 </a:t>
            </a:r>
            <a:r>
              <a:rPr lang="en-US" sz="2400" dirty="0" err="1">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phẩm</a:t>
            </a:r>
            <a:r>
              <a:rPr lang="en-US" sz="2400" dirty="0">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 “</a:t>
            </a:r>
            <a:r>
              <a:rPr lang="en-US" sz="2400" i="1" dirty="0">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L. </a:t>
            </a:r>
            <a:r>
              <a:rPr lang="en-US" sz="2400" i="1" dirty="0" err="1">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Phơ</a:t>
            </a:r>
            <a:r>
              <a:rPr lang="en-US" sz="2400" i="1" dirty="0">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 </a:t>
            </a:r>
            <a:r>
              <a:rPr lang="en-US" sz="2400" i="1" dirty="0" err="1">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bách</a:t>
            </a:r>
            <a:r>
              <a:rPr lang="en-US" sz="2400" i="1" dirty="0">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 </a:t>
            </a:r>
            <a:r>
              <a:rPr lang="en-US" sz="2400" i="1" dirty="0" err="1">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và</a:t>
            </a:r>
            <a:r>
              <a:rPr lang="en-US" sz="2400" i="1" dirty="0">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 </a:t>
            </a:r>
            <a:r>
              <a:rPr lang="en-US" sz="2400" i="1" dirty="0" err="1">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sự</a:t>
            </a:r>
            <a:r>
              <a:rPr lang="en-US" sz="2400" i="1" dirty="0">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 </a:t>
            </a:r>
            <a:r>
              <a:rPr lang="en-US" sz="2400" i="1" dirty="0" err="1">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cáo</a:t>
            </a:r>
            <a:r>
              <a:rPr lang="en-US" sz="2400" i="1" dirty="0">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 </a:t>
            </a:r>
            <a:r>
              <a:rPr lang="en-US" sz="2400" i="1" dirty="0" err="1">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chung</a:t>
            </a:r>
            <a:r>
              <a:rPr lang="en-US" sz="2400" i="1" dirty="0">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 của </a:t>
            </a:r>
            <a:r>
              <a:rPr lang="en-US" sz="2400" i="1" dirty="0" err="1">
                <a:ln w="18415" cmpd="sng">
                  <a:solidFill>
                    <a:srgbClr val="FFFFFF"/>
                  </a:solidFill>
                  <a:prstDash val="solid"/>
                </a:ln>
                <a:solidFill>
                  <a:schemeClr val="tx1"/>
                </a:solidFill>
                <a:effectLst>
                  <a:outerShdw blurRad="63500" dir="3600000" algn="tl" rotWithShape="0">
                    <a:srgbClr val="000000">
                      <a:alpha val="70000"/>
                    </a:srgbClr>
                  </a:outerShdw>
                </a:effectLst>
                <a:cs typeface="Times New Roman" pitchFamily="18" charset="0"/>
              </a:rPr>
              <a:t>triết</a:t>
            </a:r>
            <a:r>
              <a:rPr lang="en-US" sz="2400" i="1" dirty="0">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 học </a:t>
            </a:r>
            <a:r>
              <a:rPr lang="en-US" sz="2400" i="1" dirty="0" err="1">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cổ</a:t>
            </a:r>
            <a:r>
              <a:rPr lang="en-US" sz="2400" i="1" dirty="0">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 </a:t>
            </a:r>
            <a:r>
              <a:rPr lang="en-US" sz="2400" i="1" dirty="0" err="1">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điển</a:t>
            </a:r>
            <a:r>
              <a:rPr lang="en-US" sz="2400" i="1" dirty="0">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 </a:t>
            </a:r>
            <a:r>
              <a:rPr lang="en-US" sz="2400" i="1" dirty="0" err="1">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Đức</a:t>
            </a:r>
            <a:r>
              <a:rPr lang="en-US" sz="2400" i="1" dirty="0">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 </a:t>
            </a:r>
            <a:r>
              <a:rPr lang="en-US" sz="2400" dirty="0" err="1">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Ăngghen</a:t>
            </a:r>
            <a:r>
              <a:rPr lang="en-US" sz="2400" dirty="0">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 </a:t>
            </a:r>
            <a:r>
              <a:rPr lang="en-US" sz="2400" dirty="0" err="1">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viết</a:t>
            </a:r>
            <a:r>
              <a:rPr lang="en-US" sz="2400" dirty="0">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a:t>
            </a:r>
          </a:p>
        </p:txBody>
      </p:sp>
      <p:sp>
        <p:nvSpPr>
          <p:cNvPr id="10" name="TextBox 1"/>
          <p:cNvSpPr txBox="1">
            <a:spLocks noChangeArrowheads="1"/>
          </p:cNvSpPr>
          <p:nvPr/>
        </p:nvSpPr>
        <p:spPr bwMode="auto">
          <a:xfrm>
            <a:off x="3830273" y="4238107"/>
            <a:ext cx="4945427"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Calibri" charset="0"/>
                <a:ea typeface="ＭＳ Ｐゴシック" charset="0"/>
                <a:cs typeface="ＭＳ Ｐゴシック" charset="0"/>
              </a:defRPr>
            </a:lvl1pPr>
            <a:lvl2pPr marL="742950" indent="-285750">
              <a:defRPr sz="2400">
                <a:solidFill>
                  <a:schemeClr val="tx1"/>
                </a:solidFill>
                <a:latin typeface="Calibri" charset="0"/>
                <a:ea typeface="ＭＳ Ｐゴシック" charset="0"/>
              </a:defRPr>
            </a:lvl2pPr>
            <a:lvl3pPr marL="1143000" indent="-228600">
              <a:defRPr sz="2400">
                <a:solidFill>
                  <a:schemeClr val="tx1"/>
                </a:solidFill>
                <a:latin typeface="Calibri" charset="0"/>
                <a:ea typeface="ＭＳ Ｐゴシック" charset="0"/>
              </a:defRPr>
            </a:lvl3pPr>
            <a:lvl4pPr marL="1600200" indent="-228600">
              <a:defRPr sz="2400">
                <a:solidFill>
                  <a:schemeClr val="tx1"/>
                </a:solidFill>
                <a:latin typeface="Calibri" charset="0"/>
                <a:ea typeface="ＭＳ Ｐゴシック" charset="0"/>
              </a:defRPr>
            </a:lvl4pPr>
            <a:lvl5pPr marL="2057400" indent="-228600">
              <a:defRPr sz="2400">
                <a:solidFill>
                  <a:schemeClr val="tx1"/>
                </a:solidFill>
                <a:latin typeface="Calibri" charset="0"/>
                <a:ea typeface="ＭＳ Ｐゴシック" charset="0"/>
              </a:defRPr>
            </a:lvl5pPr>
            <a:lvl6pPr marL="2514600" indent="-228600" eaLnBrk="0" fontAlgn="base" hangingPunct="0">
              <a:spcBef>
                <a:spcPct val="0"/>
              </a:spcBef>
              <a:spcAft>
                <a:spcPct val="0"/>
              </a:spcAft>
              <a:defRPr sz="2400">
                <a:solidFill>
                  <a:schemeClr val="tx1"/>
                </a:solidFill>
                <a:latin typeface="Calibri" charset="0"/>
                <a:ea typeface="ＭＳ Ｐゴシック" charset="0"/>
              </a:defRPr>
            </a:lvl6pPr>
            <a:lvl7pPr marL="2971800" indent="-228600" eaLnBrk="0" fontAlgn="base" hangingPunct="0">
              <a:spcBef>
                <a:spcPct val="0"/>
              </a:spcBef>
              <a:spcAft>
                <a:spcPct val="0"/>
              </a:spcAft>
              <a:defRPr sz="2400">
                <a:solidFill>
                  <a:schemeClr val="tx1"/>
                </a:solidFill>
                <a:latin typeface="Calibri" charset="0"/>
                <a:ea typeface="ＭＳ Ｐゴシック" charset="0"/>
              </a:defRPr>
            </a:lvl7pPr>
            <a:lvl8pPr marL="3429000" indent="-228600" eaLnBrk="0" fontAlgn="base" hangingPunct="0">
              <a:spcBef>
                <a:spcPct val="0"/>
              </a:spcBef>
              <a:spcAft>
                <a:spcPct val="0"/>
              </a:spcAft>
              <a:defRPr sz="2400">
                <a:solidFill>
                  <a:schemeClr val="tx1"/>
                </a:solidFill>
                <a:latin typeface="Calibri" charset="0"/>
                <a:ea typeface="ＭＳ Ｐゴシック" charset="0"/>
              </a:defRPr>
            </a:lvl8pPr>
            <a:lvl9pPr marL="3886200" indent="-228600" eaLnBrk="0" fontAlgn="base" hangingPunct="0">
              <a:spcBef>
                <a:spcPct val="0"/>
              </a:spcBef>
              <a:spcAft>
                <a:spcPct val="0"/>
              </a:spcAft>
              <a:defRPr sz="2400">
                <a:solidFill>
                  <a:schemeClr val="tx1"/>
                </a:solidFill>
                <a:latin typeface="Calibri" charset="0"/>
                <a:ea typeface="ＭＳ Ｐゴシック" charset="0"/>
              </a:defRPr>
            </a:lvl9pPr>
          </a:lstStyle>
          <a:p>
            <a:pPr algn="ctr" eaLnBrk="1" hangingPunct="1"/>
            <a:r>
              <a:rPr lang="ja-JP" altLang="en-US" b="1" dirty="0">
                <a:solidFill>
                  <a:srgbClr val="0D0D0D"/>
                </a:solidFill>
                <a:latin typeface="+mn-lt"/>
                <a:cs typeface="Times New Roman" charset="0"/>
              </a:rPr>
              <a:t>“</a:t>
            </a:r>
            <a:r>
              <a:rPr lang="en-US" altLang="ja-JP" b="1" dirty="0">
                <a:solidFill>
                  <a:srgbClr val="0D0D0D"/>
                </a:solidFill>
                <a:latin typeface="+mn-lt"/>
                <a:cs typeface="Times New Roman" charset="0"/>
              </a:rPr>
              <a:t>V</a:t>
            </a:r>
            <a:r>
              <a:rPr lang="vi-VN" altLang="ja-JP" b="1" dirty="0">
                <a:solidFill>
                  <a:srgbClr val="0D0D0D"/>
                </a:solidFill>
                <a:latin typeface="+mn-lt"/>
                <a:cs typeface="Times New Roman" charset="0"/>
              </a:rPr>
              <a:t>ấn đề </a:t>
            </a:r>
            <a:r>
              <a:rPr lang="en-US" altLang="ja-JP" b="1" dirty="0" err="1">
                <a:solidFill>
                  <a:srgbClr val="0D0D0D"/>
                </a:solidFill>
                <a:latin typeface="+mn-lt"/>
                <a:cs typeface="Times New Roman" charset="0"/>
              </a:rPr>
              <a:t>cơ</a:t>
            </a:r>
            <a:r>
              <a:rPr lang="en-US" altLang="ja-JP" b="1" dirty="0">
                <a:solidFill>
                  <a:srgbClr val="0D0D0D"/>
                </a:solidFill>
                <a:latin typeface="+mn-lt"/>
                <a:cs typeface="Times New Roman" charset="0"/>
              </a:rPr>
              <a:t> </a:t>
            </a:r>
            <a:r>
              <a:rPr lang="en-US" altLang="ja-JP" b="1" dirty="0" err="1">
                <a:solidFill>
                  <a:srgbClr val="0D0D0D"/>
                </a:solidFill>
                <a:latin typeface="+mn-lt"/>
                <a:cs typeface="Times New Roman" charset="0"/>
              </a:rPr>
              <a:t>bản</a:t>
            </a:r>
            <a:r>
              <a:rPr lang="en-US" altLang="ja-JP" b="1" dirty="0">
                <a:solidFill>
                  <a:srgbClr val="0D0D0D"/>
                </a:solidFill>
                <a:latin typeface="+mn-lt"/>
                <a:cs typeface="Times New Roman" charset="0"/>
              </a:rPr>
              <a:t> </a:t>
            </a:r>
            <a:r>
              <a:rPr lang="en-US" altLang="ja-JP" b="1" dirty="0" err="1">
                <a:solidFill>
                  <a:srgbClr val="0D0D0D"/>
                </a:solidFill>
                <a:latin typeface="+mn-lt"/>
                <a:cs typeface="Times New Roman" charset="0"/>
              </a:rPr>
              <a:t>lớn</a:t>
            </a:r>
            <a:r>
              <a:rPr lang="en-US" altLang="ja-JP" b="1" dirty="0">
                <a:solidFill>
                  <a:srgbClr val="0D0D0D"/>
                </a:solidFill>
                <a:latin typeface="+mn-lt"/>
                <a:cs typeface="Times New Roman" charset="0"/>
              </a:rPr>
              <a:t> của </a:t>
            </a:r>
            <a:r>
              <a:rPr lang="en-US" altLang="ja-JP" b="1" dirty="0" err="1">
                <a:solidFill>
                  <a:srgbClr val="0D0D0D"/>
                </a:solidFill>
                <a:latin typeface="+mn-lt"/>
                <a:cs typeface="Times New Roman" charset="0"/>
              </a:rPr>
              <a:t>toàn</a:t>
            </a:r>
            <a:r>
              <a:rPr lang="en-US" altLang="ja-JP" b="1" dirty="0">
                <a:solidFill>
                  <a:srgbClr val="0D0D0D"/>
                </a:solidFill>
                <a:latin typeface="+mn-lt"/>
                <a:cs typeface="Times New Roman" charset="0"/>
              </a:rPr>
              <a:t> </a:t>
            </a:r>
            <a:r>
              <a:rPr lang="en-US" altLang="ja-JP" b="1" dirty="0" err="1">
                <a:solidFill>
                  <a:srgbClr val="0D0D0D"/>
                </a:solidFill>
                <a:latin typeface="+mn-lt"/>
                <a:cs typeface="Times New Roman" charset="0"/>
              </a:rPr>
              <a:t>bộ</a:t>
            </a:r>
            <a:r>
              <a:rPr lang="en-US" altLang="ja-JP" b="1" dirty="0">
                <a:solidFill>
                  <a:srgbClr val="0D0D0D"/>
                </a:solidFill>
                <a:latin typeface="+mn-lt"/>
                <a:cs typeface="Times New Roman" charset="0"/>
              </a:rPr>
              <a:t> </a:t>
            </a:r>
            <a:r>
              <a:rPr lang="en-US" altLang="ja-JP" b="1" dirty="0" err="1">
                <a:solidFill>
                  <a:srgbClr val="0D0D0D"/>
                </a:solidFill>
                <a:latin typeface="+mn-lt"/>
                <a:cs typeface="Times New Roman" charset="0"/>
              </a:rPr>
              <a:t>triết</a:t>
            </a:r>
            <a:r>
              <a:rPr lang="en-US" altLang="ja-JP" b="1" dirty="0">
                <a:solidFill>
                  <a:srgbClr val="0D0D0D"/>
                </a:solidFill>
                <a:latin typeface="+mn-lt"/>
                <a:cs typeface="Times New Roman" charset="0"/>
              </a:rPr>
              <a:t> học, </a:t>
            </a:r>
            <a:r>
              <a:rPr lang="en-US" altLang="ja-JP" b="1" dirty="0" err="1">
                <a:solidFill>
                  <a:srgbClr val="0D0D0D"/>
                </a:solidFill>
                <a:latin typeface="+mn-lt"/>
                <a:cs typeface="Times New Roman" charset="0"/>
              </a:rPr>
              <a:t>nhất</a:t>
            </a:r>
            <a:r>
              <a:rPr lang="en-US" altLang="ja-JP" b="1" dirty="0">
                <a:solidFill>
                  <a:srgbClr val="0D0D0D"/>
                </a:solidFill>
                <a:latin typeface="+mn-lt"/>
                <a:cs typeface="Times New Roman" charset="0"/>
              </a:rPr>
              <a:t> là </a:t>
            </a:r>
            <a:r>
              <a:rPr lang="en-US" altLang="ja-JP" b="1" dirty="0" err="1">
                <a:solidFill>
                  <a:srgbClr val="0D0D0D"/>
                </a:solidFill>
                <a:latin typeface="+mn-lt"/>
                <a:cs typeface="Times New Roman" charset="0"/>
              </a:rPr>
              <a:t>triết</a:t>
            </a:r>
            <a:r>
              <a:rPr lang="en-US" altLang="ja-JP" b="1" dirty="0">
                <a:solidFill>
                  <a:srgbClr val="0D0D0D"/>
                </a:solidFill>
                <a:latin typeface="+mn-lt"/>
                <a:cs typeface="Times New Roman" charset="0"/>
              </a:rPr>
              <a:t> </a:t>
            </a:r>
            <a:r>
              <a:rPr lang="en-US" altLang="ja-JP" b="1" dirty="0" err="1">
                <a:solidFill>
                  <a:srgbClr val="0D0D0D"/>
                </a:solidFill>
                <a:latin typeface="+mn-lt"/>
                <a:cs typeface="Times New Roman" charset="0"/>
              </a:rPr>
              <a:t>học</a:t>
            </a:r>
            <a:r>
              <a:rPr lang="en-US" altLang="ja-JP" b="1" dirty="0">
                <a:solidFill>
                  <a:srgbClr val="0D0D0D"/>
                </a:solidFill>
                <a:latin typeface="+mn-lt"/>
                <a:cs typeface="Times New Roman" charset="0"/>
              </a:rPr>
              <a:t> </a:t>
            </a:r>
            <a:r>
              <a:rPr lang="en-US" altLang="ja-JP" b="1" dirty="0" err="1">
                <a:solidFill>
                  <a:srgbClr val="0D0D0D"/>
                </a:solidFill>
                <a:latin typeface="+mn-lt"/>
                <a:cs typeface="Times New Roman" charset="0"/>
              </a:rPr>
              <a:t>hiện</a:t>
            </a:r>
            <a:r>
              <a:rPr lang="en-US" altLang="ja-JP" b="1" dirty="0">
                <a:solidFill>
                  <a:srgbClr val="0D0D0D"/>
                </a:solidFill>
                <a:latin typeface="+mn-lt"/>
                <a:cs typeface="Times New Roman" charset="0"/>
              </a:rPr>
              <a:t> </a:t>
            </a:r>
            <a:r>
              <a:rPr lang="en-US" altLang="ja-JP" b="1" dirty="0" err="1">
                <a:solidFill>
                  <a:srgbClr val="0D0D0D"/>
                </a:solidFill>
                <a:latin typeface="+mn-lt"/>
                <a:cs typeface="Times New Roman" charset="0"/>
              </a:rPr>
              <a:t>đại</a:t>
            </a:r>
            <a:r>
              <a:rPr lang="en-US" altLang="ja-JP" b="1" dirty="0">
                <a:solidFill>
                  <a:srgbClr val="0D0D0D"/>
                </a:solidFill>
                <a:latin typeface="+mn-lt"/>
                <a:cs typeface="Times New Roman" charset="0"/>
              </a:rPr>
              <a:t> là: </a:t>
            </a:r>
            <a:r>
              <a:rPr lang="vi-VN" altLang="ja-JP" b="1" u="sng" dirty="0">
                <a:solidFill>
                  <a:srgbClr val="FF0066"/>
                </a:solidFill>
                <a:latin typeface="+mn-lt"/>
                <a:cs typeface="Times New Roman" charset="0"/>
              </a:rPr>
              <a:t>Mối quan hệ giữa</a:t>
            </a:r>
            <a:r>
              <a:rPr lang="en-US" altLang="ja-JP" b="1" u="sng" dirty="0">
                <a:solidFill>
                  <a:srgbClr val="FF0066"/>
                </a:solidFill>
                <a:latin typeface="+mn-lt"/>
                <a:cs typeface="Times New Roman" charset="0"/>
              </a:rPr>
              <a:t> </a:t>
            </a:r>
            <a:r>
              <a:rPr lang="vi-VN" altLang="ja-JP" b="1" u="sng" dirty="0">
                <a:solidFill>
                  <a:srgbClr val="FF0066"/>
                </a:solidFill>
                <a:latin typeface="+mn-lt"/>
                <a:cs typeface="Times New Roman" charset="0"/>
              </a:rPr>
              <a:t>tư duy &amp; tồn tại</a:t>
            </a:r>
            <a:r>
              <a:rPr lang="en-US" altLang="ja-JP" b="1" u="sng" dirty="0">
                <a:solidFill>
                  <a:srgbClr val="FF0066"/>
                </a:solidFill>
                <a:latin typeface="+mn-lt"/>
                <a:cs typeface="Times New Roman" charset="0"/>
              </a:rPr>
              <a:t> </a:t>
            </a:r>
            <a:r>
              <a:rPr lang="vi-VN" altLang="ja-JP" b="1" dirty="0">
                <a:solidFill>
                  <a:srgbClr val="0D0D0D"/>
                </a:solidFill>
                <a:latin typeface="+mn-lt"/>
                <a:cs typeface="Times New Roman" charset="0"/>
              </a:rPr>
              <a:t>(Vật chất &amp; Ý thức)</a:t>
            </a:r>
            <a:r>
              <a:rPr lang="ja-JP" altLang="en-US" b="1" dirty="0">
                <a:solidFill>
                  <a:srgbClr val="0D0D0D"/>
                </a:solidFill>
                <a:latin typeface="+mn-lt"/>
                <a:cs typeface="Times New Roman" charset="0"/>
              </a:rPr>
              <a:t>”</a:t>
            </a:r>
            <a:endParaRPr lang="en-US" b="1" dirty="0">
              <a:solidFill>
                <a:srgbClr val="0D0D0D"/>
              </a:solidFill>
              <a:latin typeface="+mn-lt"/>
            </a:endParaRPr>
          </a:p>
        </p:txBody>
      </p:sp>
      <p:pic>
        <p:nvPicPr>
          <p:cNvPr id="11"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6195996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ntr" presetSubtype="16"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ircle(in)">
                                      <p:cBhvr>
                                        <p:cTn id="7" dur="20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down)">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6" presetClass="entr" presetSubtype="16"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circle(in)">
                                      <p:cBhvr>
                                        <p:cTn id="17" dur="2000"/>
                                        <p:tgtEl>
                                          <p:spTgt spid="9"/>
                                        </p:tgtEl>
                                      </p:cBhvr>
                                    </p:animEffect>
                                  </p:childTnLst>
                                </p:cTn>
                              </p:par>
                              <p:par>
                                <p:cTn id="18" presetID="6" presetClass="entr" presetSubtype="16" fill="hold" nodeType="with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circle(in)">
                                      <p:cBhvr>
                                        <p:cTn id="20" dur="2000"/>
                                        <p:tgtEl>
                                          <p:spTgt spid="8"/>
                                        </p:tgtEl>
                                      </p:cBhvr>
                                    </p:animEffect>
                                  </p:childTnLst>
                                </p:cTn>
                              </p:par>
                            </p:childTnLst>
                          </p:cTn>
                        </p:par>
                      </p:childTnLst>
                    </p:cTn>
                  </p:par>
                  <p:par>
                    <p:cTn id="21" fill="hold">
                      <p:stCondLst>
                        <p:cond delay="indefinite"/>
                      </p:stCondLst>
                      <p:childTnLst>
                        <p:par>
                          <p:cTn id="22" fill="hold">
                            <p:stCondLst>
                              <p:cond delay="0"/>
                            </p:stCondLst>
                            <p:childTnLst>
                              <p:par>
                                <p:cTn id="23" presetID="6" presetClass="entr" presetSubtype="16" fill="hold" grpId="0" nodeType="clickEffect">
                                  <p:stCondLst>
                                    <p:cond delay="0"/>
                                  </p:stCondLst>
                                  <p:childTnLst>
                                    <p:set>
                                      <p:cBhvr>
                                        <p:cTn id="24" dur="1" fill="hold">
                                          <p:stCondLst>
                                            <p:cond delay="0"/>
                                          </p:stCondLst>
                                        </p:cTn>
                                        <p:tgtEl>
                                          <p:spTgt spid="10"/>
                                        </p:tgtEl>
                                        <p:attrNameLst>
                                          <p:attrName>style.visibility</p:attrName>
                                        </p:attrNameLst>
                                      </p:cBhvr>
                                      <p:to>
                                        <p:strVal val="visible"/>
                                      </p:to>
                                    </p:set>
                                    <p:animEffect transition="in" filter="circle(in)">
                                      <p:cBhvr>
                                        <p:cTn id="25" dur="2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9" grpId="0" animBg="1"/>
      <p:bldP spid="10"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descr="Hình nền powerpoint đơn giản và độc đáo cho slide của bạn">
            <a:extLst>
              <a:ext uri="{FF2B5EF4-FFF2-40B4-BE49-F238E27FC236}">
                <a16:creationId xmlns:a16="http://schemas.microsoft.com/office/drawing/2014/main" id="{2E1202FD-EB40-4689-B04F-05613A4DC37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364" y="0"/>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12" descr="C:\Users\Administrator\Desktop\foresee.png"/>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4969567" y="3732256"/>
            <a:ext cx="3020917" cy="304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2"/>
          <p:cNvSpPr>
            <a:spLocks noChangeArrowheads="1"/>
          </p:cNvSpPr>
          <p:nvPr/>
        </p:nvSpPr>
        <p:spPr bwMode="auto">
          <a:xfrm>
            <a:off x="1842233" y="3306586"/>
            <a:ext cx="3064273"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eaLnBrk="1" hangingPunct="1"/>
            <a:r>
              <a:rPr lang="en-US" sz="2400" b="1" u="sng" dirty="0" err="1">
                <a:solidFill>
                  <a:srgbClr val="CC0066"/>
                </a:solidFill>
              </a:rPr>
              <a:t>Mặt</a:t>
            </a:r>
            <a:r>
              <a:rPr lang="en-US" sz="2400" b="1" u="sng" dirty="0">
                <a:solidFill>
                  <a:srgbClr val="CC0066"/>
                </a:solidFill>
              </a:rPr>
              <a:t> </a:t>
            </a:r>
            <a:r>
              <a:rPr lang="en-US" sz="2400" b="1" u="sng" dirty="0" err="1">
                <a:solidFill>
                  <a:srgbClr val="CC0066"/>
                </a:solidFill>
              </a:rPr>
              <a:t>thứ</a:t>
            </a:r>
            <a:r>
              <a:rPr lang="en-US" sz="2400" b="1" u="sng" dirty="0">
                <a:solidFill>
                  <a:srgbClr val="CC0066"/>
                </a:solidFill>
              </a:rPr>
              <a:t> </a:t>
            </a:r>
            <a:r>
              <a:rPr lang="en-US" sz="2400" b="1" u="sng" dirty="0" err="1">
                <a:solidFill>
                  <a:srgbClr val="CC0066"/>
                </a:solidFill>
              </a:rPr>
              <a:t>nhất</a:t>
            </a:r>
            <a:r>
              <a:rPr lang="en-US" sz="2400" b="1" u="sng" dirty="0">
                <a:solidFill>
                  <a:srgbClr val="CC0066"/>
                </a:solidFill>
              </a:rPr>
              <a:t>:</a:t>
            </a:r>
          </a:p>
          <a:p>
            <a:pPr algn="ctr" eaLnBrk="1" hangingPunct="1"/>
            <a:r>
              <a:rPr lang="en-US" sz="2400" b="1" dirty="0">
                <a:solidFill>
                  <a:srgbClr val="000000"/>
                </a:solidFill>
              </a:rPr>
              <a:t> </a:t>
            </a:r>
            <a:r>
              <a:rPr lang="en-US" sz="2400" b="1" dirty="0" err="1">
                <a:solidFill>
                  <a:srgbClr val="000090"/>
                </a:solidFill>
              </a:rPr>
              <a:t>Giữa</a:t>
            </a:r>
            <a:r>
              <a:rPr lang="en-US" sz="2400" b="1" dirty="0">
                <a:solidFill>
                  <a:srgbClr val="000090"/>
                </a:solidFill>
              </a:rPr>
              <a:t> </a:t>
            </a:r>
            <a:r>
              <a:rPr lang="en-US" sz="2400" b="1" dirty="0" err="1">
                <a:solidFill>
                  <a:srgbClr val="000090"/>
                </a:solidFill>
              </a:rPr>
              <a:t>vật</a:t>
            </a:r>
            <a:r>
              <a:rPr lang="en-US" sz="2400" b="1" dirty="0">
                <a:solidFill>
                  <a:srgbClr val="000090"/>
                </a:solidFill>
              </a:rPr>
              <a:t> </a:t>
            </a:r>
            <a:r>
              <a:rPr lang="en-US" sz="2400" b="1" dirty="0" err="1">
                <a:solidFill>
                  <a:srgbClr val="000090"/>
                </a:solidFill>
              </a:rPr>
              <a:t>chất</a:t>
            </a:r>
            <a:r>
              <a:rPr lang="en-US" sz="2400" b="1" dirty="0">
                <a:solidFill>
                  <a:srgbClr val="000090"/>
                </a:solidFill>
              </a:rPr>
              <a:t>  </a:t>
            </a:r>
            <a:r>
              <a:rPr lang="en-US" sz="2400" b="1" dirty="0" err="1">
                <a:solidFill>
                  <a:srgbClr val="000090"/>
                </a:solidFill>
              </a:rPr>
              <a:t>và</a:t>
            </a:r>
            <a:r>
              <a:rPr lang="en-US" sz="2400" b="1" dirty="0">
                <a:solidFill>
                  <a:srgbClr val="000090"/>
                </a:solidFill>
              </a:rPr>
              <a:t> ý </a:t>
            </a:r>
            <a:r>
              <a:rPr lang="en-US" sz="2400" b="1" dirty="0" err="1">
                <a:solidFill>
                  <a:srgbClr val="000090"/>
                </a:solidFill>
              </a:rPr>
              <a:t>thức</a:t>
            </a:r>
            <a:r>
              <a:rPr lang="en-US" sz="2400" b="1" dirty="0">
                <a:solidFill>
                  <a:srgbClr val="000090"/>
                </a:solidFill>
              </a:rPr>
              <a:t> </a:t>
            </a:r>
            <a:r>
              <a:rPr lang="en-US" sz="2400" b="1" dirty="0" err="1">
                <a:solidFill>
                  <a:srgbClr val="000090"/>
                </a:solidFill>
              </a:rPr>
              <a:t>thì</a:t>
            </a:r>
            <a:r>
              <a:rPr lang="en-US" sz="2400" b="1" dirty="0">
                <a:solidFill>
                  <a:srgbClr val="000090"/>
                </a:solidFill>
              </a:rPr>
              <a:t> </a:t>
            </a:r>
            <a:r>
              <a:rPr lang="en-US" sz="2400" b="1" dirty="0" err="1">
                <a:solidFill>
                  <a:srgbClr val="000090"/>
                </a:solidFill>
              </a:rPr>
              <a:t>cái</a:t>
            </a:r>
            <a:r>
              <a:rPr lang="en-US" sz="2400" b="1" dirty="0">
                <a:solidFill>
                  <a:srgbClr val="000090"/>
                </a:solidFill>
              </a:rPr>
              <a:t> </a:t>
            </a:r>
            <a:r>
              <a:rPr lang="en-US" sz="2400" b="1" dirty="0" err="1">
                <a:solidFill>
                  <a:srgbClr val="000090"/>
                </a:solidFill>
              </a:rPr>
              <a:t>nào</a:t>
            </a:r>
            <a:r>
              <a:rPr lang="en-US" sz="2400" b="1" dirty="0">
                <a:solidFill>
                  <a:srgbClr val="000090"/>
                </a:solidFill>
              </a:rPr>
              <a:t> </a:t>
            </a:r>
            <a:r>
              <a:rPr lang="en-US" sz="2400" b="1" dirty="0" err="1">
                <a:solidFill>
                  <a:srgbClr val="FF0000"/>
                </a:solidFill>
              </a:rPr>
              <a:t>có</a:t>
            </a:r>
            <a:r>
              <a:rPr lang="en-US" sz="2400" b="1" dirty="0">
                <a:solidFill>
                  <a:srgbClr val="FF0000"/>
                </a:solidFill>
              </a:rPr>
              <a:t> </a:t>
            </a:r>
            <a:r>
              <a:rPr lang="en-US" sz="2400" b="1" dirty="0" err="1">
                <a:solidFill>
                  <a:srgbClr val="FF0000"/>
                </a:solidFill>
              </a:rPr>
              <a:t>trước</a:t>
            </a:r>
            <a:r>
              <a:rPr lang="en-US" sz="2400" b="1" dirty="0">
                <a:solidFill>
                  <a:srgbClr val="000090"/>
                </a:solidFill>
              </a:rPr>
              <a:t>, </a:t>
            </a:r>
            <a:r>
              <a:rPr lang="en-US" sz="2400" b="1" dirty="0" err="1">
                <a:solidFill>
                  <a:srgbClr val="000090"/>
                </a:solidFill>
              </a:rPr>
              <a:t>cái</a:t>
            </a:r>
            <a:r>
              <a:rPr lang="en-US" sz="2400" b="1" dirty="0">
                <a:solidFill>
                  <a:srgbClr val="000090"/>
                </a:solidFill>
              </a:rPr>
              <a:t> </a:t>
            </a:r>
            <a:r>
              <a:rPr lang="en-US" sz="2400" b="1" dirty="0" err="1">
                <a:solidFill>
                  <a:srgbClr val="000090"/>
                </a:solidFill>
              </a:rPr>
              <a:t>nào</a:t>
            </a:r>
            <a:r>
              <a:rPr lang="en-US" sz="2400" b="1" dirty="0">
                <a:solidFill>
                  <a:srgbClr val="000090"/>
                </a:solidFill>
              </a:rPr>
              <a:t> </a:t>
            </a:r>
            <a:r>
              <a:rPr lang="en-US" sz="2400" b="1" dirty="0" err="1">
                <a:solidFill>
                  <a:srgbClr val="000090"/>
                </a:solidFill>
              </a:rPr>
              <a:t>có</a:t>
            </a:r>
            <a:r>
              <a:rPr lang="en-US" sz="2400" b="1" dirty="0">
                <a:solidFill>
                  <a:srgbClr val="000090"/>
                </a:solidFill>
              </a:rPr>
              <a:t> </a:t>
            </a:r>
            <a:r>
              <a:rPr lang="en-US" sz="2400" b="1" dirty="0" err="1">
                <a:solidFill>
                  <a:srgbClr val="000090"/>
                </a:solidFill>
              </a:rPr>
              <a:t>sau</a:t>
            </a:r>
            <a:r>
              <a:rPr lang="en-US" sz="2400" b="1" dirty="0">
                <a:solidFill>
                  <a:srgbClr val="000090"/>
                </a:solidFill>
              </a:rPr>
              <a:t>, </a:t>
            </a:r>
            <a:r>
              <a:rPr lang="en-US" sz="2400" b="1" dirty="0" err="1">
                <a:solidFill>
                  <a:srgbClr val="000090"/>
                </a:solidFill>
              </a:rPr>
              <a:t>cái</a:t>
            </a:r>
            <a:r>
              <a:rPr lang="en-US" sz="2400" b="1" dirty="0">
                <a:solidFill>
                  <a:srgbClr val="000090"/>
                </a:solidFill>
              </a:rPr>
              <a:t> </a:t>
            </a:r>
            <a:r>
              <a:rPr lang="en-US" sz="2400" b="1" dirty="0" err="1">
                <a:solidFill>
                  <a:srgbClr val="000090"/>
                </a:solidFill>
              </a:rPr>
              <a:t>nào</a:t>
            </a:r>
            <a:r>
              <a:rPr lang="en-US" sz="2400" b="1" dirty="0">
                <a:solidFill>
                  <a:srgbClr val="000090"/>
                </a:solidFill>
              </a:rPr>
              <a:t> </a:t>
            </a:r>
            <a:r>
              <a:rPr lang="en-US" sz="2400" b="1" dirty="0" err="1">
                <a:solidFill>
                  <a:srgbClr val="FF0000"/>
                </a:solidFill>
              </a:rPr>
              <a:t>quyết</a:t>
            </a:r>
            <a:r>
              <a:rPr lang="en-US" sz="2400" b="1" dirty="0">
                <a:solidFill>
                  <a:srgbClr val="FF0000"/>
                </a:solidFill>
              </a:rPr>
              <a:t> </a:t>
            </a:r>
            <a:r>
              <a:rPr lang="en-US" sz="2400" b="1" dirty="0" err="1">
                <a:solidFill>
                  <a:srgbClr val="FF0000"/>
                </a:solidFill>
              </a:rPr>
              <a:t>định</a:t>
            </a:r>
            <a:r>
              <a:rPr lang="en-US" sz="2400" b="1" dirty="0">
                <a:solidFill>
                  <a:srgbClr val="FF0000"/>
                </a:solidFill>
              </a:rPr>
              <a:t> </a:t>
            </a:r>
            <a:r>
              <a:rPr lang="en-US" sz="2400" b="1" dirty="0" err="1">
                <a:solidFill>
                  <a:srgbClr val="000090"/>
                </a:solidFill>
              </a:rPr>
              <a:t>cái</a:t>
            </a:r>
            <a:r>
              <a:rPr lang="en-US" sz="2400" b="1" dirty="0">
                <a:solidFill>
                  <a:srgbClr val="000090"/>
                </a:solidFill>
              </a:rPr>
              <a:t> </a:t>
            </a:r>
            <a:r>
              <a:rPr lang="en-US" sz="2400" b="1" dirty="0" err="1">
                <a:solidFill>
                  <a:srgbClr val="000090"/>
                </a:solidFill>
              </a:rPr>
              <a:t>nào</a:t>
            </a:r>
            <a:r>
              <a:rPr lang="en-US" sz="2400" b="1" dirty="0">
                <a:solidFill>
                  <a:srgbClr val="000090"/>
                </a:solidFill>
              </a:rPr>
              <a:t>?</a:t>
            </a:r>
          </a:p>
        </p:txBody>
      </p:sp>
      <p:sp>
        <p:nvSpPr>
          <p:cNvPr id="5" name="Rectangle 4"/>
          <p:cNvSpPr/>
          <p:nvPr/>
        </p:nvSpPr>
        <p:spPr>
          <a:xfrm>
            <a:off x="8302662" y="4841264"/>
            <a:ext cx="2804809" cy="1938992"/>
          </a:xfrm>
          <a:prstGeom prst="rect">
            <a:avLst/>
          </a:prstGeom>
        </p:spPr>
        <p:txBody>
          <a:bodyPr wrap="square">
            <a:spAutoFit/>
          </a:bodyPr>
          <a:lstStyle/>
          <a:p>
            <a:pPr algn="ctr" eaLnBrk="1" hangingPunct="1">
              <a:defRPr/>
            </a:pPr>
            <a:r>
              <a:rPr lang="en-US" sz="2400" b="1" u="sng" dirty="0" err="1">
                <a:solidFill>
                  <a:srgbClr val="000000"/>
                </a:solidFill>
                <a:cs typeface="Times New Roman" charset="0"/>
              </a:rPr>
              <a:t>Mặt</a:t>
            </a:r>
            <a:r>
              <a:rPr lang="en-US" sz="2400" b="1" u="sng" dirty="0">
                <a:solidFill>
                  <a:srgbClr val="000000"/>
                </a:solidFill>
                <a:cs typeface="Times New Roman" charset="0"/>
              </a:rPr>
              <a:t> </a:t>
            </a:r>
            <a:r>
              <a:rPr lang="en-US" sz="2400" b="1" u="sng" dirty="0" err="1">
                <a:solidFill>
                  <a:srgbClr val="000000"/>
                </a:solidFill>
                <a:cs typeface="Times New Roman" charset="0"/>
              </a:rPr>
              <a:t>thứ</a:t>
            </a:r>
            <a:r>
              <a:rPr lang="en-US" sz="2400" b="1" u="sng" dirty="0">
                <a:solidFill>
                  <a:srgbClr val="000000"/>
                </a:solidFill>
                <a:cs typeface="Times New Roman" charset="0"/>
              </a:rPr>
              <a:t> </a:t>
            </a:r>
            <a:r>
              <a:rPr lang="en-US" sz="2400" b="1" u="sng" dirty="0" err="1">
                <a:solidFill>
                  <a:srgbClr val="000000"/>
                </a:solidFill>
                <a:cs typeface="Times New Roman" charset="0"/>
              </a:rPr>
              <a:t>hai</a:t>
            </a:r>
            <a:r>
              <a:rPr lang="en-US" sz="2400" b="1" dirty="0">
                <a:solidFill>
                  <a:srgbClr val="CC0066"/>
                </a:solidFill>
                <a:cs typeface="Times New Roman" charset="0"/>
              </a:rPr>
              <a:t>: </a:t>
            </a:r>
          </a:p>
          <a:p>
            <a:pPr algn="ctr" eaLnBrk="1" hangingPunct="1">
              <a:defRPr/>
            </a:pPr>
            <a:r>
              <a:rPr lang="en-US" sz="2400" b="1" dirty="0">
                <a:solidFill>
                  <a:srgbClr val="3333CC"/>
                </a:solidFill>
                <a:cs typeface="Times New Roman" charset="0"/>
              </a:rPr>
              <a:t>Con </a:t>
            </a:r>
            <a:r>
              <a:rPr lang="en-US" sz="2400" b="1" dirty="0" err="1">
                <a:solidFill>
                  <a:srgbClr val="3333CC"/>
                </a:solidFill>
                <a:cs typeface="Times New Roman" charset="0"/>
              </a:rPr>
              <a:t>người</a:t>
            </a:r>
            <a:r>
              <a:rPr lang="en-US" sz="2400" b="1" dirty="0">
                <a:solidFill>
                  <a:srgbClr val="3333CC"/>
                </a:solidFill>
                <a:cs typeface="Times New Roman" charset="0"/>
              </a:rPr>
              <a:t> </a:t>
            </a:r>
            <a:r>
              <a:rPr lang="en-US" sz="2400" b="1" dirty="0" err="1">
                <a:solidFill>
                  <a:srgbClr val="3333CC"/>
                </a:solidFill>
                <a:cs typeface="Times New Roman" charset="0"/>
              </a:rPr>
              <a:t>có</a:t>
            </a:r>
            <a:r>
              <a:rPr lang="en-US" sz="2400" b="1" dirty="0">
                <a:solidFill>
                  <a:srgbClr val="3333CC"/>
                </a:solidFill>
                <a:cs typeface="Times New Roman" charset="0"/>
              </a:rPr>
              <a:t> </a:t>
            </a:r>
            <a:r>
              <a:rPr lang="en-US" sz="2400" b="1" dirty="0" err="1">
                <a:solidFill>
                  <a:srgbClr val="FF0000"/>
                </a:solidFill>
                <a:cs typeface="Times New Roman" charset="0"/>
              </a:rPr>
              <a:t>khả</a:t>
            </a:r>
            <a:r>
              <a:rPr lang="en-US" sz="2400" b="1" dirty="0">
                <a:solidFill>
                  <a:srgbClr val="FF0000"/>
                </a:solidFill>
                <a:cs typeface="Times New Roman" charset="0"/>
              </a:rPr>
              <a:t> </a:t>
            </a:r>
            <a:r>
              <a:rPr lang="en-US" sz="2400" b="1" dirty="0" err="1">
                <a:solidFill>
                  <a:srgbClr val="FF0000"/>
                </a:solidFill>
                <a:cs typeface="Times New Roman" charset="0"/>
              </a:rPr>
              <a:t>năng</a:t>
            </a:r>
            <a:r>
              <a:rPr lang="en-US" sz="2400" b="1" dirty="0">
                <a:solidFill>
                  <a:srgbClr val="FF0000"/>
                </a:solidFill>
                <a:cs typeface="Times New Roman" charset="0"/>
              </a:rPr>
              <a:t> </a:t>
            </a:r>
            <a:r>
              <a:rPr lang="en-US" sz="2400" b="1" dirty="0" err="1">
                <a:solidFill>
                  <a:srgbClr val="FF0000"/>
                </a:solidFill>
                <a:cs typeface="Times New Roman" charset="0"/>
              </a:rPr>
              <a:t>nhận</a:t>
            </a:r>
            <a:r>
              <a:rPr lang="en-US" sz="2400" b="1" dirty="0">
                <a:solidFill>
                  <a:srgbClr val="3333CC"/>
                </a:solidFill>
                <a:cs typeface="Times New Roman" charset="0"/>
              </a:rPr>
              <a:t> </a:t>
            </a:r>
            <a:r>
              <a:rPr lang="en-US" sz="2400" b="1" dirty="0" err="1">
                <a:solidFill>
                  <a:srgbClr val="FF3300"/>
                </a:solidFill>
                <a:cs typeface="Times New Roman" charset="0"/>
              </a:rPr>
              <a:t>thức</a:t>
            </a:r>
            <a:r>
              <a:rPr lang="en-US" sz="2400" b="1" dirty="0">
                <a:solidFill>
                  <a:srgbClr val="FF3300"/>
                </a:solidFill>
                <a:cs typeface="Times New Roman" charset="0"/>
              </a:rPr>
              <a:t> </a:t>
            </a:r>
            <a:r>
              <a:rPr lang="en-US" sz="2400" b="1" dirty="0" err="1">
                <a:solidFill>
                  <a:srgbClr val="3333CC"/>
                </a:solidFill>
                <a:cs typeface="Times New Roman" charset="0"/>
              </a:rPr>
              <a:t>được</a:t>
            </a:r>
            <a:r>
              <a:rPr lang="en-US" sz="2400" b="1" dirty="0">
                <a:solidFill>
                  <a:srgbClr val="3333CC"/>
                </a:solidFill>
                <a:cs typeface="Times New Roman" charset="0"/>
              </a:rPr>
              <a:t> </a:t>
            </a:r>
            <a:r>
              <a:rPr lang="en-US" sz="2400" b="1" dirty="0" err="1">
                <a:solidFill>
                  <a:srgbClr val="3333CC"/>
                </a:solidFill>
                <a:cs typeface="Times New Roman" charset="0"/>
              </a:rPr>
              <a:t>thế</a:t>
            </a:r>
            <a:r>
              <a:rPr lang="en-US" sz="2400" b="1" dirty="0">
                <a:solidFill>
                  <a:srgbClr val="3333CC"/>
                </a:solidFill>
                <a:cs typeface="Times New Roman" charset="0"/>
              </a:rPr>
              <a:t> </a:t>
            </a:r>
            <a:r>
              <a:rPr lang="en-US" sz="2400" b="1" dirty="0" err="1">
                <a:solidFill>
                  <a:srgbClr val="3333CC"/>
                </a:solidFill>
                <a:cs typeface="Times New Roman" charset="0"/>
              </a:rPr>
              <a:t>giới</a:t>
            </a:r>
            <a:r>
              <a:rPr lang="en-US" sz="2400" b="1" dirty="0">
                <a:solidFill>
                  <a:srgbClr val="3333CC"/>
                </a:solidFill>
                <a:cs typeface="Times New Roman" charset="0"/>
              </a:rPr>
              <a:t> hay </a:t>
            </a:r>
            <a:r>
              <a:rPr lang="en-US" sz="2400" b="1" dirty="0" err="1">
                <a:solidFill>
                  <a:srgbClr val="3333CC"/>
                </a:solidFill>
                <a:cs typeface="Times New Roman" charset="0"/>
              </a:rPr>
              <a:t>không</a:t>
            </a:r>
            <a:r>
              <a:rPr lang="en-US" sz="2400" b="1" dirty="0">
                <a:solidFill>
                  <a:srgbClr val="3333CC"/>
                </a:solidFill>
                <a:cs typeface="Times New Roman" charset="0"/>
              </a:rPr>
              <a:t>?</a:t>
            </a:r>
            <a:endParaRPr lang="en-US" sz="2400" b="1" dirty="0">
              <a:solidFill>
                <a:srgbClr val="3333CC"/>
              </a:solidFill>
              <a:effectLst>
                <a:outerShdw blurRad="38100" dist="38100" dir="2700000" algn="tl">
                  <a:srgbClr val="DDDDDD"/>
                </a:outerShdw>
              </a:effectLst>
              <a:cs typeface="Times New Roman" charset="0"/>
            </a:endParaRPr>
          </a:p>
        </p:txBody>
      </p:sp>
      <p:sp>
        <p:nvSpPr>
          <p:cNvPr id="6" name="Rectangle 2"/>
          <p:cNvSpPr txBox="1">
            <a:spLocks noChangeArrowheads="1"/>
          </p:cNvSpPr>
          <p:nvPr/>
        </p:nvSpPr>
        <p:spPr>
          <a:xfrm>
            <a:off x="1636572" y="2111724"/>
            <a:ext cx="7027831" cy="609600"/>
          </a:xfrm>
          <a:prstGeom prst="rect">
            <a:avLst/>
          </a:prstGeom>
        </p:spPr>
        <p:txBody>
          <a:bodyPr rtlCol="0">
            <a:noAutofit/>
          </a:bodyPr>
          <a:lstStyle>
            <a:lvl1pPr algn="r" rtl="0" eaLnBrk="0" fontAlgn="base" hangingPunct="0">
              <a:spcBef>
                <a:spcPct val="0"/>
              </a:spcBef>
              <a:spcAft>
                <a:spcPct val="0"/>
              </a:spcAft>
              <a:defRPr sz="2800" b="1" i="1" kern="1200">
                <a:solidFill>
                  <a:srgbClr val="1F5281"/>
                </a:solidFill>
                <a:latin typeface="+mj-lt"/>
                <a:ea typeface="ＭＳ Ｐゴシック" charset="0"/>
                <a:cs typeface="ＭＳ Ｐゴシック" charset="0"/>
              </a:defRPr>
            </a:lvl1pPr>
            <a:lvl2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2pPr>
            <a:lvl3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3pPr>
            <a:lvl4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4pPr>
            <a:lvl5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just" eaLnBrk="1" fontAlgn="auto" hangingPunct="1">
              <a:spcAft>
                <a:spcPts val="0"/>
              </a:spcAft>
              <a:defRPr/>
            </a:pPr>
            <a:r>
              <a:rPr lang="en-US" i="0" dirty="0">
                <a:solidFill>
                  <a:srgbClr val="000000"/>
                </a:solidFill>
                <a:latin typeface="+mn-lt"/>
                <a:ea typeface="+mj-ea"/>
                <a:cs typeface="Times New Roman" charset="0"/>
              </a:rPr>
              <a:t>a. </a:t>
            </a:r>
            <a:r>
              <a:rPr lang="en-US" i="0" dirty="0" err="1">
                <a:solidFill>
                  <a:srgbClr val="000000"/>
                </a:solidFill>
                <a:latin typeface="+mn-lt"/>
                <a:ea typeface="+mj-ea"/>
                <a:cs typeface="Times New Roman" charset="0"/>
              </a:rPr>
              <a:t>Nội</a:t>
            </a:r>
            <a:r>
              <a:rPr lang="en-US" i="0" dirty="0">
                <a:solidFill>
                  <a:srgbClr val="000000"/>
                </a:solidFill>
                <a:latin typeface="+mn-lt"/>
                <a:ea typeface="+mj-ea"/>
                <a:cs typeface="Times New Roman" charset="0"/>
              </a:rPr>
              <a:t> dung </a:t>
            </a:r>
            <a:r>
              <a:rPr lang="en-US" i="0" dirty="0" err="1">
                <a:solidFill>
                  <a:srgbClr val="000000"/>
                </a:solidFill>
                <a:latin typeface="+mn-lt"/>
                <a:ea typeface="+mj-ea"/>
                <a:cs typeface="Times New Roman" charset="0"/>
              </a:rPr>
              <a:t>vấn</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đề</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cơ</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bản</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của</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triết</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học</a:t>
            </a:r>
            <a:endParaRPr lang="en-US" i="0" dirty="0">
              <a:solidFill>
                <a:srgbClr val="000000"/>
              </a:solidFill>
              <a:latin typeface="+mn-lt"/>
              <a:ea typeface="+mj-ea"/>
              <a:cs typeface="Times New Roman" charset="0"/>
            </a:endParaRPr>
          </a:p>
        </p:txBody>
      </p:sp>
      <p:sp>
        <p:nvSpPr>
          <p:cNvPr id="7" name="Rectangle 6"/>
          <p:cNvSpPr/>
          <p:nvPr/>
        </p:nvSpPr>
        <p:spPr>
          <a:xfrm>
            <a:off x="1836192" y="2967335"/>
            <a:ext cx="8683787" cy="461665"/>
          </a:xfrm>
          <a:prstGeom prst="rect">
            <a:avLst/>
          </a:prstGeom>
        </p:spPr>
        <p:txBody>
          <a:bodyPr wrap="none">
            <a:spAutoFit/>
          </a:bodyPr>
          <a:lstStyle/>
          <a:p>
            <a:r>
              <a:rPr lang="en-US" sz="2400" b="1" dirty="0" err="1">
                <a:solidFill>
                  <a:srgbClr val="996600"/>
                </a:solidFill>
                <a:cs typeface="Times New Roman" charset="0"/>
              </a:rPr>
              <a:t>Vấn</a:t>
            </a:r>
            <a:r>
              <a:rPr lang="en-US" sz="2400" b="1" dirty="0">
                <a:solidFill>
                  <a:srgbClr val="996600"/>
                </a:solidFill>
                <a:cs typeface="Times New Roman" charset="0"/>
              </a:rPr>
              <a:t> </a:t>
            </a:r>
            <a:r>
              <a:rPr lang="en-US" sz="2400" b="1" dirty="0" err="1">
                <a:solidFill>
                  <a:srgbClr val="996600"/>
                </a:solidFill>
                <a:cs typeface="Times New Roman" charset="0"/>
              </a:rPr>
              <a:t>đề</a:t>
            </a:r>
            <a:r>
              <a:rPr lang="en-US" sz="2400" b="1" dirty="0">
                <a:solidFill>
                  <a:srgbClr val="996600"/>
                </a:solidFill>
                <a:cs typeface="Times New Roman" charset="0"/>
              </a:rPr>
              <a:t> </a:t>
            </a:r>
            <a:r>
              <a:rPr lang="en-US" sz="2400" b="1" dirty="0" err="1">
                <a:solidFill>
                  <a:srgbClr val="996600"/>
                </a:solidFill>
                <a:cs typeface="Times New Roman" charset="0"/>
              </a:rPr>
              <a:t>cơ</a:t>
            </a:r>
            <a:r>
              <a:rPr lang="en-US" sz="2400" b="1" dirty="0">
                <a:solidFill>
                  <a:srgbClr val="996600"/>
                </a:solidFill>
                <a:cs typeface="Times New Roman" charset="0"/>
              </a:rPr>
              <a:t> </a:t>
            </a:r>
            <a:r>
              <a:rPr lang="en-US" sz="2400" b="1" dirty="0" err="1">
                <a:solidFill>
                  <a:srgbClr val="996600"/>
                </a:solidFill>
                <a:cs typeface="Times New Roman" charset="0"/>
              </a:rPr>
              <a:t>bản</a:t>
            </a:r>
            <a:r>
              <a:rPr lang="en-US" sz="2400" b="1" dirty="0">
                <a:solidFill>
                  <a:srgbClr val="996600"/>
                </a:solidFill>
                <a:cs typeface="Times New Roman" charset="0"/>
              </a:rPr>
              <a:t> </a:t>
            </a:r>
            <a:r>
              <a:rPr lang="en-US" sz="2400" b="1" dirty="0" err="1">
                <a:solidFill>
                  <a:srgbClr val="996600"/>
                </a:solidFill>
                <a:cs typeface="Times New Roman" charset="0"/>
              </a:rPr>
              <a:t>của</a:t>
            </a:r>
            <a:r>
              <a:rPr lang="en-US" sz="2400" b="1" dirty="0">
                <a:solidFill>
                  <a:srgbClr val="996600"/>
                </a:solidFill>
                <a:cs typeface="Times New Roman" charset="0"/>
              </a:rPr>
              <a:t> </a:t>
            </a:r>
            <a:r>
              <a:rPr lang="en-US" sz="2400" b="1" dirty="0" err="1">
                <a:solidFill>
                  <a:srgbClr val="996600"/>
                </a:solidFill>
                <a:cs typeface="Times New Roman" charset="0"/>
              </a:rPr>
              <a:t>triết</a:t>
            </a:r>
            <a:r>
              <a:rPr lang="en-US" sz="2400" b="1" dirty="0">
                <a:solidFill>
                  <a:srgbClr val="996600"/>
                </a:solidFill>
                <a:cs typeface="Times New Roman" charset="0"/>
              </a:rPr>
              <a:t> </a:t>
            </a:r>
            <a:r>
              <a:rPr lang="en-US" sz="2400" b="1" dirty="0" err="1">
                <a:solidFill>
                  <a:srgbClr val="996600"/>
                </a:solidFill>
                <a:cs typeface="Times New Roman" charset="0"/>
              </a:rPr>
              <a:t>học</a:t>
            </a:r>
            <a:r>
              <a:rPr lang="en-US" sz="2400" b="1" dirty="0">
                <a:solidFill>
                  <a:srgbClr val="996600"/>
                </a:solidFill>
                <a:cs typeface="Times New Roman" charset="0"/>
              </a:rPr>
              <a:t> </a:t>
            </a:r>
            <a:r>
              <a:rPr lang="en-US" sz="2400" b="1" dirty="0" err="1">
                <a:solidFill>
                  <a:srgbClr val="996600"/>
                </a:solidFill>
                <a:cs typeface="Times New Roman" charset="0"/>
              </a:rPr>
              <a:t>có</a:t>
            </a:r>
            <a:r>
              <a:rPr lang="en-US" sz="2400" b="1" dirty="0">
                <a:solidFill>
                  <a:srgbClr val="996600"/>
                </a:solidFill>
                <a:cs typeface="Times New Roman" charset="0"/>
              </a:rPr>
              <a:t> 2 </a:t>
            </a:r>
            <a:r>
              <a:rPr lang="en-US" sz="2400" b="1" dirty="0" err="1">
                <a:solidFill>
                  <a:srgbClr val="996600"/>
                </a:solidFill>
                <a:cs typeface="Times New Roman" charset="0"/>
              </a:rPr>
              <a:t>mặt</a:t>
            </a:r>
            <a:r>
              <a:rPr lang="en-US" sz="2400" b="1" dirty="0">
                <a:solidFill>
                  <a:srgbClr val="996600"/>
                </a:solidFill>
                <a:cs typeface="Times New Roman" charset="0"/>
              </a:rPr>
              <a:t>, </a:t>
            </a:r>
            <a:r>
              <a:rPr lang="en-US" sz="2400" b="1" dirty="0" err="1">
                <a:solidFill>
                  <a:srgbClr val="996600"/>
                </a:solidFill>
                <a:cs typeface="Times New Roman" charset="0"/>
              </a:rPr>
              <a:t>trả</a:t>
            </a:r>
            <a:r>
              <a:rPr lang="en-US" sz="2400" b="1" dirty="0">
                <a:solidFill>
                  <a:srgbClr val="996600"/>
                </a:solidFill>
                <a:cs typeface="Times New Roman" charset="0"/>
              </a:rPr>
              <a:t> </a:t>
            </a:r>
            <a:r>
              <a:rPr lang="en-US" sz="2400" b="1" dirty="0" err="1">
                <a:solidFill>
                  <a:srgbClr val="996600"/>
                </a:solidFill>
                <a:cs typeface="Times New Roman" charset="0"/>
              </a:rPr>
              <a:t>lời</a:t>
            </a:r>
            <a:r>
              <a:rPr lang="en-US" sz="2400" b="1" dirty="0">
                <a:solidFill>
                  <a:srgbClr val="996600"/>
                </a:solidFill>
                <a:cs typeface="Times New Roman" charset="0"/>
              </a:rPr>
              <a:t> 2 </a:t>
            </a:r>
            <a:r>
              <a:rPr lang="en-US" sz="2400" b="1" dirty="0" err="1">
                <a:solidFill>
                  <a:srgbClr val="996600"/>
                </a:solidFill>
                <a:cs typeface="Times New Roman" charset="0"/>
              </a:rPr>
              <a:t>câu</a:t>
            </a:r>
            <a:r>
              <a:rPr lang="en-US" sz="2400" b="1" dirty="0">
                <a:solidFill>
                  <a:srgbClr val="996600"/>
                </a:solidFill>
                <a:cs typeface="Times New Roman" charset="0"/>
              </a:rPr>
              <a:t> </a:t>
            </a:r>
            <a:r>
              <a:rPr lang="en-US" sz="2400" b="1" dirty="0" err="1">
                <a:solidFill>
                  <a:srgbClr val="996600"/>
                </a:solidFill>
                <a:cs typeface="Times New Roman" charset="0"/>
              </a:rPr>
              <a:t>hỏi</a:t>
            </a:r>
            <a:r>
              <a:rPr lang="en-US" sz="2400" b="1" dirty="0">
                <a:solidFill>
                  <a:srgbClr val="996600"/>
                </a:solidFill>
                <a:cs typeface="Times New Roman" charset="0"/>
              </a:rPr>
              <a:t> </a:t>
            </a:r>
            <a:r>
              <a:rPr lang="en-US" sz="2400" b="1" dirty="0" err="1">
                <a:solidFill>
                  <a:srgbClr val="996600"/>
                </a:solidFill>
                <a:cs typeface="Times New Roman" charset="0"/>
              </a:rPr>
              <a:t>lớn</a:t>
            </a:r>
            <a:r>
              <a:rPr lang="en-US" sz="2400" b="1" dirty="0">
                <a:solidFill>
                  <a:srgbClr val="996600"/>
                </a:solidFill>
                <a:cs typeface="Times New Roman" charset="0"/>
              </a:rPr>
              <a:t>:</a:t>
            </a:r>
            <a:endParaRPr lang="en-US" sz="2400" b="1" dirty="0">
              <a:solidFill>
                <a:srgbClr val="996600"/>
              </a:solidFill>
            </a:endParaRPr>
          </a:p>
        </p:txBody>
      </p:sp>
      <p:sp>
        <p:nvSpPr>
          <p:cNvPr id="12" name="Title 1">
            <a:extLst>
              <a:ext uri="{FF2B5EF4-FFF2-40B4-BE49-F238E27FC236}">
                <a16:creationId xmlns:a16="http://schemas.microsoft.com/office/drawing/2014/main" id="{B9C08D0D-5224-4901-AB90-8809C08AAB15}"/>
              </a:ext>
            </a:extLst>
          </p:cNvPr>
          <p:cNvSpPr txBox="1">
            <a:spLocks noChangeArrowheads="1"/>
          </p:cNvSpPr>
          <p:nvPr/>
        </p:nvSpPr>
        <p:spPr>
          <a:xfrm>
            <a:off x="634125" y="1512522"/>
            <a:ext cx="6346031" cy="681858"/>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r>
              <a:rPr lang="en-US" altLang="en-US" sz="2800" b="1" dirty="0">
                <a:solidFill>
                  <a:srgbClr val="008000"/>
                </a:solidFill>
                <a:latin typeface="+mn-lt"/>
                <a:cs typeface="Times New Roman" panose="02020603050405020304" pitchFamily="18" charset="0"/>
              </a:rPr>
              <a:t>2. </a:t>
            </a:r>
            <a:r>
              <a:rPr lang="en-US" altLang="en-US" sz="2800" b="1" dirty="0" err="1">
                <a:solidFill>
                  <a:srgbClr val="008000"/>
                </a:solidFill>
                <a:latin typeface="+mn-lt"/>
                <a:cs typeface="Times New Roman" panose="02020603050405020304" pitchFamily="18" charset="0"/>
              </a:rPr>
              <a:t>Vấn</a:t>
            </a:r>
            <a:r>
              <a:rPr lang="en-US" altLang="en-US" sz="2800" b="1" dirty="0">
                <a:solidFill>
                  <a:srgbClr val="008000"/>
                </a:solidFill>
                <a:latin typeface="+mn-lt"/>
                <a:cs typeface="Times New Roman" panose="02020603050405020304" pitchFamily="18" charset="0"/>
              </a:rPr>
              <a:t> </a:t>
            </a:r>
            <a:r>
              <a:rPr lang="en-US" altLang="en-US" sz="2800" b="1" dirty="0" err="1">
                <a:solidFill>
                  <a:srgbClr val="008000"/>
                </a:solidFill>
                <a:latin typeface="+mn-lt"/>
                <a:cs typeface="Times New Roman" panose="02020603050405020304" pitchFamily="18" charset="0"/>
              </a:rPr>
              <a:t>đề</a:t>
            </a:r>
            <a:r>
              <a:rPr lang="en-US" altLang="en-US" sz="2800" b="1" dirty="0">
                <a:solidFill>
                  <a:srgbClr val="008000"/>
                </a:solidFill>
                <a:latin typeface="+mn-lt"/>
                <a:cs typeface="Times New Roman" panose="02020603050405020304" pitchFamily="18" charset="0"/>
              </a:rPr>
              <a:t> </a:t>
            </a:r>
            <a:r>
              <a:rPr lang="en-US" altLang="en-US" sz="2800" b="1" dirty="0" err="1">
                <a:solidFill>
                  <a:srgbClr val="008000"/>
                </a:solidFill>
                <a:latin typeface="+mn-lt"/>
                <a:cs typeface="Times New Roman" panose="02020603050405020304" pitchFamily="18" charset="0"/>
              </a:rPr>
              <a:t>cơ</a:t>
            </a:r>
            <a:r>
              <a:rPr lang="en-US" altLang="en-US" sz="2800" b="1" dirty="0">
                <a:solidFill>
                  <a:srgbClr val="008000"/>
                </a:solidFill>
                <a:latin typeface="+mn-lt"/>
                <a:cs typeface="Times New Roman" panose="02020603050405020304" pitchFamily="18" charset="0"/>
              </a:rPr>
              <a:t> </a:t>
            </a:r>
            <a:r>
              <a:rPr lang="en-US" altLang="en-US" sz="2800" b="1" dirty="0" err="1">
                <a:solidFill>
                  <a:srgbClr val="008000"/>
                </a:solidFill>
                <a:latin typeface="+mn-lt"/>
                <a:cs typeface="Times New Roman" panose="02020603050405020304" pitchFamily="18" charset="0"/>
              </a:rPr>
              <a:t>bản</a:t>
            </a:r>
            <a:r>
              <a:rPr lang="en-US" altLang="en-US" sz="2800" b="1" dirty="0">
                <a:solidFill>
                  <a:srgbClr val="008000"/>
                </a:solidFill>
                <a:latin typeface="+mn-lt"/>
                <a:cs typeface="Times New Roman" panose="02020603050405020304" pitchFamily="18" charset="0"/>
              </a:rPr>
              <a:t> </a:t>
            </a:r>
            <a:r>
              <a:rPr lang="en-US" altLang="en-US" sz="2800" b="1" dirty="0" err="1">
                <a:solidFill>
                  <a:srgbClr val="008000"/>
                </a:solidFill>
                <a:latin typeface="+mn-lt"/>
                <a:cs typeface="Times New Roman" panose="02020603050405020304" pitchFamily="18" charset="0"/>
              </a:rPr>
              <a:t>của</a:t>
            </a:r>
            <a:r>
              <a:rPr lang="en-US" altLang="en-US" sz="2800" b="1" dirty="0">
                <a:solidFill>
                  <a:srgbClr val="008000"/>
                </a:solidFill>
                <a:latin typeface="+mn-lt"/>
                <a:cs typeface="Times New Roman" panose="02020603050405020304" pitchFamily="18" charset="0"/>
              </a:rPr>
              <a:t> </a:t>
            </a:r>
            <a:r>
              <a:rPr lang="en-US" altLang="en-US" sz="2800" b="1" dirty="0" err="1">
                <a:solidFill>
                  <a:srgbClr val="008000"/>
                </a:solidFill>
                <a:latin typeface="+mn-lt"/>
                <a:cs typeface="Times New Roman" panose="02020603050405020304" pitchFamily="18" charset="0"/>
              </a:rPr>
              <a:t>triết</a:t>
            </a:r>
            <a:r>
              <a:rPr lang="en-US" altLang="en-US" sz="2800" b="1" dirty="0">
                <a:solidFill>
                  <a:srgbClr val="008000"/>
                </a:solidFill>
                <a:latin typeface="+mn-lt"/>
                <a:cs typeface="Times New Roman" panose="02020603050405020304" pitchFamily="18" charset="0"/>
              </a:rPr>
              <a:t> </a:t>
            </a:r>
            <a:r>
              <a:rPr lang="en-US" altLang="en-US" sz="2800" b="1" dirty="0" err="1">
                <a:solidFill>
                  <a:srgbClr val="008000"/>
                </a:solidFill>
                <a:latin typeface="+mn-lt"/>
                <a:cs typeface="Times New Roman" panose="02020603050405020304" pitchFamily="18" charset="0"/>
              </a:rPr>
              <a:t>học</a:t>
            </a:r>
            <a:endParaRPr lang="en-US" altLang="en-US" sz="2800" b="1" dirty="0">
              <a:solidFill>
                <a:srgbClr val="008000"/>
              </a:solidFill>
              <a:latin typeface="+mn-lt"/>
              <a:cs typeface="Times New Roman" panose="02020603050405020304" pitchFamily="18" charset="0"/>
            </a:endParaRPr>
          </a:p>
        </p:txBody>
      </p:sp>
      <p:pic>
        <p:nvPicPr>
          <p:cNvPr id="13"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149908097"/>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1846897"/>
            <a:ext cx="5359400" cy="5011103"/>
          </a:xfrm>
          <a:prstGeom prst="rect">
            <a:avLst/>
          </a:prstGeom>
        </p:spPr>
      </p:pic>
      <p:sp>
        <p:nvSpPr>
          <p:cNvPr id="3" name="Rectangle 2"/>
          <p:cNvSpPr/>
          <p:nvPr/>
        </p:nvSpPr>
        <p:spPr>
          <a:xfrm>
            <a:off x="2379282" y="1585287"/>
            <a:ext cx="7831517" cy="523220"/>
          </a:xfrm>
          <a:prstGeom prst="rect">
            <a:avLst/>
          </a:prstGeom>
        </p:spPr>
        <p:txBody>
          <a:bodyPr wrap="square">
            <a:spAutoFit/>
          </a:bodyPr>
          <a:lstStyle/>
          <a:p>
            <a:pPr algn="ctr"/>
            <a:r>
              <a:rPr lang="vi-VN" sz="2800" b="1" dirty="0">
                <a:solidFill>
                  <a:srgbClr val="FF0066"/>
                </a:solidFill>
              </a:rPr>
              <a:t>* Tại sao nó là vấn đề cơ bản của triết học</a:t>
            </a:r>
            <a:r>
              <a:rPr lang="en-US" sz="2800" b="1" dirty="0">
                <a:solidFill>
                  <a:srgbClr val="FF0066"/>
                </a:solidFill>
              </a:rPr>
              <a:t>?</a:t>
            </a:r>
          </a:p>
        </p:txBody>
      </p:sp>
      <p:sp>
        <p:nvSpPr>
          <p:cNvPr id="4" name="Rectangle 3"/>
          <p:cNvSpPr/>
          <p:nvPr/>
        </p:nvSpPr>
        <p:spPr>
          <a:xfrm>
            <a:off x="3683983" y="2583998"/>
            <a:ext cx="7834917" cy="707886"/>
          </a:xfrm>
          <a:prstGeom prst="rect">
            <a:avLst/>
          </a:prstGeom>
        </p:spPr>
        <p:txBody>
          <a:bodyPr wrap="square">
            <a:spAutoFit/>
          </a:bodyPr>
          <a:lstStyle/>
          <a:p>
            <a:pPr marL="285750" indent="-285750">
              <a:buFont typeface="Wingdings" panose="05000000000000000000" pitchFamily="2" charset="2"/>
              <a:buChar char="§"/>
            </a:pPr>
            <a:r>
              <a:rPr lang="en-US" sz="2000" dirty="0"/>
              <a:t>K</a:t>
            </a:r>
            <a:r>
              <a:rPr lang="vi-VN" sz="2000" dirty="0">
                <a:solidFill>
                  <a:srgbClr val="0033CC"/>
                </a:solidFill>
              </a:rPr>
              <a:t>hông có bất kỳ hiện tượng nào </a:t>
            </a:r>
            <a:r>
              <a:rPr lang="en-US" sz="2000" dirty="0" err="1">
                <a:solidFill>
                  <a:srgbClr val="0033CC"/>
                </a:solidFill>
              </a:rPr>
              <a:t>chúng</a:t>
            </a:r>
            <a:r>
              <a:rPr lang="en-US" sz="2000" dirty="0">
                <a:solidFill>
                  <a:srgbClr val="0033CC"/>
                </a:solidFill>
              </a:rPr>
              <a:t> ta </a:t>
            </a:r>
            <a:r>
              <a:rPr lang="en-US" sz="2000" dirty="0" err="1">
                <a:solidFill>
                  <a:srgbClr val="0033CC"/>
                </a:solidFill>
              </a:rPr>
              <a:t>gặp</a:t>
            </a:r>
            <a:r>
              <a:rPr lang="en-US" sz="2000" dirty="0">
                <a:solidFill>
                  <a:srgbClr val="0033CC"/>
                </a:solidFill>
              </a:rPr>
              <a:t> </a:t>
            </a:r>
            <a:r>
              <a:rPr lang="en-US" sz="2000" dirty="0" err="1">
                <a:solidFill>
                  <a:srgbClr val="0033CC"/>
                </a:solidFill>
              </a:rPr>
              <a:t>hàng</a:t>
            </a:r>
            <a:r>
              <a:rPr lang="en-US" sz="2000" dirty="0">
                <a:solidFill>
                  <a:srgbClr val="0033CC"/>
                </a:solidFill>
              </a:rPr>
              <a:t> </a:t>
            </a:r>
            <a:r>
              <a:rPr lang="en-US" sz="2000" dirty="0" err="1">
                <a:solidFill>
                  <a:srgbClr val="0033CC"/>
                </a:solidFill>
              </a:rPr>
              <a:t>ngày</a:t>
            </a:r>
            <a:r>
              <a:rPr lang="en-US" sz="2000" dirty="0">
                <a:solidFill>
                  <a:srgbClr val="0033CC"/>
                </a:solidFill>
              </a:rPr>
              <a:t> </a:t>
            </a:r>
            <a:r>
              <a:rPr lang="vi-VN" sz="2000" dirty="0">
                <a:solidFill>
                  <a:srgbClr val="0033CC"/>
                </a:solidFill>
              </a:rPr>
              <a:t>nằm ngoài hai lĩnh vực ấy. </a:t>
            </a:r>
            <a:endParaRPr lang="en-US" sz="2000" dirty="0">
              <a:solidFill>
                <a:srgbClr val="0033CC"/>
              </a:solidFill>
            </a:endParaRPr>
          </a:p>
        </p:txBody>
      </p:sp>
      <p:sp>
        <p:nvSpPr>
          <p:cNvPr id="5" name="Rectangle 4"/>
          <p:cNvSpPr/>
          <p:nvPr/>
        </p:nvSpPr>
        <p:spPr>
          <a:xfrm>
            <a:off x="4451350" y="3469573"/>
            <a:ext cx="7067550" cy="707886"/>
          </a:xfrm>
          <a:prstGeom prst="rect">
            <a:avLst/>
          </a:prstGeom>
        </p:spPr>
        <p:txBody>
          <a:bodyPr wrap="square">
            <a:spAutoFit/>
          </a:bodyPr>
          <a:lstStyle/>
          <a:p>
            <a:pPr marL="285750" indent="-285750">
              <a:buFont typeface="Wingdings" panose="05000000000000000000" pitchFamily="2" charset="2"/>
              <a:buChar char="§"/>
            </a:pPr>
            <a:r>
              <a:rPr lang="vi-VN" sz="2000" dirty="0">
                <a:solidFill>
                  <a:srgbClr val="C00000"/>
                </a:solidFill>
              </a:rPr>
              <a:t>Bất kỳ trường phái triết học nào cũng phải đề cập và giải quyết </a:t>
            </a:r>
            <a:endParaRPr lang="en-US" sz="2000" dirty="0">
              <a:solidFill>
                <a:srgbClr val="C00000"/>
              </a:solidFill>
            </a:endParaRPr>
          </a:p>
        </p:txBody>
      </p:sp>
      <p:sp>
        <p:nvSpPr>
          <p:cNvPr id="6" name="Rectangle 5"/>
          <p:cNvSpPr/>
          <p:nvPr/>
        </p:nvSpPr>
        <p:spPr>
          <a:xfrm>
            <a:off x="5524394" y="5642381"/>
            <a:ext cx="6413500" cy="707886"/>
          </a:xfrm>
          <a:prstGeom prst="rect">
            <a:avLst/>
          </a:prstGeom>
        </p:spPr>
        <p:txBody>
          <a:bodyPr wrap="square">
            <a:spAutoFit/>
          </a:bodyPr>
          <a:lstStyle/>
          <a:p>
            <a:pPr marL="285750" indent="-285750">
              <a:buFont typeface="Wingdings" panose="05000000000000000000" pitchFamily="2" charset="2"/>
              <a:buChar char="§"/>
            </a:pPr>
            <a:r>
              <a:rPr lang="vi-VN" dirty="0">
                <a:solidFill>
                  <a:srgbClr val="008000"/>
                </a:solidFill>
              </a:rPr>
              <a:t> </a:t>
            </a:r>
            <a:r>
              <a:rPr lang="vi-VN" sz="2000" dirty="0">
                <a:solidFill>
                  <a:srgbClr val="008000"/>
                </a:solidFill>
              </a:rPr>
              <a:t>Đây là vấn đề chung, nó mãi mãi tồn tại cùng con người và xã hội loài người. </a:t>
            </a:r>
            <a:endParaRPr lang="en-US" sz="2000" dirty="0">
              <a:solidFill>
                <a:srgbClr val="008000"/>
              </a:solidFill>
            </a:endParaRPr>
          </a:p>
        </p:txBody>
      </p:sp>
      <p:sp>
        <p:nvSpPr>
          <p:cNvPr id="7" name="Rectangle 6"/>
          <p:cNvSpPr/>
          <p:nvPr/>
        </p:nvSpPr>
        <p:spPr>
          <a:xfrm>
            <a:off x="4730259" y="4177459"/>
            <a:ext cx="7417784" cy="1323439"/>
          </a:xfrm>
          <a:prstGeom prst="rect">
            <a:avLst/>
          </a:prstGeom>
        </p:spPr>
        <p:txBody>
          <a:bodyPr wrap="square">
            <a:spAutoFit/>
          </a:bodyPr>
          <a:lstStyle/>
          <a:p>
            <a:pPr marL="285750" indent="-285750">
              <a:buFont typeface="Wingdings" panose="05000000000000000000" pitchFamily="2" charset="2"/>
              <a:buChar char="§"/>
            </a:pPr>
            <a:r>
              <a:rPr lang="vi-VN" sz="2000" dirty="0">
                <a:solidFill>
                  <a:srgbClr val="000000"/>
                </a:solidFill>
              </a:rPr>
              <a:t>Kết quả và thái độ của việc giải quyết vấn đề đó quyết định sự hình thành thế giới quan và phương pháp luận của nhà nghiên cứu, xác định bản chất của các trường phái triết học đó</a:t>
            </a:r>
            <a:r>
              <a:rPr lang="en-US" sz="2000" dirty="0">
                <a:solidFill>
                  <a:srgbClr val="000000"/>
                </a:solidFill>
              </a:rPr>
              <a:t>.</a:t>
            </a:r>
          </a:p>
        </p:txBody>
      </p:sp>
      <p:pic>
        <p:nvPicPr>
          <p:cNvPr id="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9100846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9"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0-#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6" presetClass="entr" presetSubtype="16" fill="hold" grpId="0" nodeType="click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circle(in)">
                                      <p:cBhvr>
                                        <p:cTn id="13" dur="2000"/>
                                        <p:tgtEl>
                                          <p:spTgt spid="4"/>
                                        </p:tgtEl>
                                      </p:cBhvr>
                                    </p:animEffect>
                                  </p:childTnLst>
                                </p:cTn>
                              </p:par>
                              <p:par>
                                <p:cTn id="14" presetID="6" presetClass="entr" presetSubtype="16" fill="hold" grpId="0" nodeType="withEffect">
                                  <p:stCondLst>
                                    <p:cond delay="0"/>
                                  </p:stCondLst>
                                  <p:childTnLst>
                                    <p:set>
                                      <p:cBhvr>
                                        <p:cTn id="15" dur="1" fill="hold">
                                          <p:stCondLst>
                                            <p:cond delay="0"/>
                                          </p:stCondLst>
                                        </p:cTn>
                                        <p:tgtEl>
                                          <p:spTgt spid="5"/>
                                        </p:tgtEl>
                                        <p:attrNameLst>
                                          <p:attrName>style.visibility</p:attrName>
                                        </p:attrNameLst>
                                      </p:cBhvr>
                                      <p:to>
                                        <p:strVal val="visible"/>
                                      </p:to>
                                    </p:set>
                                    <p:animEffect transition="in" filter="circle(in)">
                                      <p:cBhvr>
                                        <p:cTn id="16" dur="2000"/>
                                        <p:tgtEl>
                                          <p:spTgt spid="5"/>
                                        </p:tgtEl>
                                      </p:cBhvr>
                                    </p:animEffect>
                                  </p:childTnLst>
                                </p:cTn>
                              </p:par>
                              <p:par>
                                <p:cTn id="17" presetID="6" presetClass="entr" presetSubtype="16"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circle(in)">
                                      <p:cBhvr>
                                        <p:cTn id="19" dur="2000"/>
                                        <p:tgtEl>
                                          <p:spTgt spid="6"/>
                                        </p:tgtEl>
                                      </p:cBhvr>
                                    </p:animEffect>
                                  </p:childTnLst>
                                </p:cTn>
                              </p:par>
                              <p:par>
                                <p:cTn id="20" presetID="6" presetClass="entr" presetSubtype="16"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circle(in)">
                                      <p:cBhvr>
                                        <p:cTn id="22" dur="2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6" grpId="0"/>
      <p:bldP spid="7"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10" descr="Amply Karaoke Hay Nhất Hiện Nay - Liệu Anh Chị Đã Biết Hay Chưa?"/>
          <p:cNvPicPr>
            <a:picLocks noChangeAspect="1" noChangeArrowheads="1" noCrop="1"/>
          </p:cNvPicPr>
          <p:nvPr/>
        </p:nvPicPr>
        <p:blipFill>
          <a:blip r:embed="rId2" cstate="print"/>
          <a:srcRect/>
          <a:stretch>
            <a:fillRect/>
          </a:stretch>
        </p:blipFill>
        <p:spPr bwMode="auto">
          <a:xfrm>
            <a:off x="9042908" y="5292079"/>
            <a:ext cx="2286000" cy="1565921"/>
          </a:xfrm>
          <a:prstGeom prst="rect">
            <a:avLst/>
          </a:prstGeom>
          <a:noFill/>
        </p:spPr>
      </p:pic>
      <p:pic>
        <p:nvPicPr>
          <p:cNvPr id="2" name="Picture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98502" y="63805"/>
            <a:ext cx="7960544" cy="6858000"/>
          </a:xfrm>
          <a:prstGeom prst="rect">
            <a:avLst/>
          </a:prstGeom>
        </p:spPr>
      </p:pic>
      <p:sp>
        <p:nvSpPr>
          <p:cNvPr id="5" name="AutoShape 15"/>
          <p:cNvSpPr>
            <a:spLocks noChangeArrowheads="1"/>
          </p:cNvSpPr>
          <p:nvPr/>
        </p:nvSpPr>
        <p:spPr bwMode="auto">
          <a:xfrm>
            <a:off x="1708148" y="2960623"/>
            <a:ext cx="2862944" cy="1173043"/>
          </a:xfrm>
          <a:prstGeom prst="roundRect">
            <a:avLst>
              <a:gd name="adj" fmla="val 16667"/>
            </a:avLst>
          </a:prstGeom>
          <a:gradFill rotWithShape="1">
            <a:gsLst>
              <a:gs pos="0">
                <a:srgbClr val="FFFFCC"/>
              </a:gs>
              <a:gs pos="100000">
                <a:schemeClr val="bg1"/>
              </a:gs>
            </a:gsLst>
            <a:lin ang="5400000" scaled="1"/>
          </a:gradFill>
          <a:ln w="9525">
            <a:solidFill>
              <a:schemeClr val="tx1"/>
            </a:solidFill>
            <a:round/>
            <a:headEnd/>
            <a:tailEnd/>
          </a:ln>
        </p:spPr>
        <p:txBody>
          <a:bodyPr wrap="none" anchor="ctr"/>
          <a:lstStyle/>
          <a:p>
            <a:pPr algn="ctr"/>
            <a:r>
              <a:rPr lang="en-US" sz="2000" dirty="0">
                <a:solidFill>
                  <a:srgbClr val="0033CC"/>
                </a:solidFill>
              </a:rPr>
              <a:t>VC </a:t>
            </a:r>
            <a:r>
              <a:rPr lang="en-US" sz="2000" dirty="0" err="1">
                <a:solidFill>
                  <a:srgbClr val="0033CC"/>
                </a:solidFill>
              </a:rPr>
              <a:t>có</a:t>
            </a:r>
            <a:r>
              <a:rPr lang="en-US" sz="2000" dirty="0">
                <a:solidFill>
                  <a:srgbClr val="0033CC"/>
                </a:solidFill>
              </a:rPr>
              <a:t> </a:t>
            </a:r>
            <a:r>
              <a:rPr lang="en-US" sz="2000" dirty="0" err="1">
                <a:solidFill>
                  <a:srgbClr val="0033CC"/>
                </a:solidFill>
              </a:rPr>
              <a:t>trước</a:t>
            </a:r>
            <a:r>
              <a:rPr lang="en-US" sz="2000" dirty="0">
                <a:solidFill>
                  <a:srgbClr val="0033CC"/>
                </a:solidFill>
              </a:rPr>
              <a:t>, </a:t>
            </a:r>
          </a:p>
          <a:p>
            <a:pPr algn="ctr"/>
            <a:r>
              <a:rPr lang="en-US" sz="2000" dirty="0">
                <a:solidFill>
                  <a:srgbClr val="0033CC"/>
                </a:solidFill>
              </a:rPr>
              <a:t>YT </a:t>
            </a:r>
            <a:r>
              <a:rPr lang="en-US" sz="2000" dirty="0" err="1">
                <a:solidFill>
                  <a:srgbClr val="0033CC"/>
                </a:solidFill>
              </a:rPr>
              <a:t>có</a:t>
            </a:r>
            <a:r>
              <a:rPr lang="en-US" sz="2000" dirty="0">
                <a:solidFill>
                  <a:srgbClr val="0033CC"/>
                </a:solidFill>
              </a:rPr>
              <a:t> </a:t>
            </a:r>
            <a:r>
              <a:rPr lang="en-US" sz="2000" dirty="0" err="1">
                <a:solidFill>
                  <a:srgbClr val="0033CC"/>
                </a:solidFill>
              </a:rPr>
              <a:t>sau</a:t>
            </a:r>
            <a:r>
              <a:rPr lang="en-US" sz="2000" dirty="0">
                <a:solidFill>
                  <a:srgbClr val="0033CC"/>
                </a:solidFill>
              </a:rPr>
              <a:t>, </a:t>
            </a:r>
          </a:p>
          <a:p>
            <a:pPr algn="ctr"/>
            <a:r>
              <a:rPr lang="en-US" sz="2000" dirty="0">
                <a:solidFill>
                  <a:srgbClr val="0033CC"/>
                </a:solidFill>
              </a:rPr>
              <a:t>VC </a:t>
            </a:r>
            <a:r>
              <a:rPr lang="en-US" sz="2000" dirty="0" err="1">
                <a:solidFill>
                  <a:srgbClr val="0033CC"/>
                </a:solidFill>
              </a:rPr>
              <a:t>quyết</a:t>
            </a:r>
            <a:r>
              <a:rPr lang="en-US" sz="2000" dirty="0">
                <a:solidFill>
                  <a:srgbClr val="0033CC"/>
                </a:solidFill>
              </a:rPr>
              <a:t> </a:t>
            </a:r>
            <a:r>
              <a:rPr lang="en-US" sz="2000" dirty="0" err="1">
                <a:solidFill>
                  <a:srgbClr val="0033CC"/>
                </a:solidFill>
              </a:rPr>
              <a:t>định</a:t>
            </a:r>
            <a:r>
              <a:rPr lang="en-US" sz="2000" dirty="0">
                <a:solidFill>
                  <a:srgbClr val="0033CC"/>
                </a:solidFill>
              </a:rPr>
              <a:t> YT</a:t>
            </a:r>
          </a:p>
        </p:txBody>
      </p:sp>
      <p:sp>
        <p:nvSpPr>
          <p:cNvPr id="6" name="AutoShape 16"/>
          <p:cNvSpPr>
            <a:spLocks noChangeArrowheads="1"/>
          </p:cNvSpPr>
          <p:nvPr/>
        </p:nvSpPr>
        <p:spPr bwMode="auto">
          <a:xfrm>
            <a:off x="9042908" y="2881404"/>
            <a:ext cx="3032488" cy="1208787"/>
          </a:xfrm>
          <a:prstGeom prst="roundRect">
            <a:avLst>
              <a:gd name="adj" fmla="val 16667"/>
            </a:avLst>
          </a:prstGeom>
          <a:gradFill rotWithShape="1">
            <a:gsLst>
              <a:gs pos="0">
                <a:srgbClr val="FFFF99"/>
              </a:gs>
              <a:gs pos="100000">
                <a:schemeClr val="bg1"/>
              </a:gs>
            </a:gsLst>
            <a:lin ang="5400000" scaled="1"/>
          </a:gradFill>
          <a:ln w="9525">
            <a:solidFill>
              <a:schemeClr val="tx1"/>
            </a:solidFill>
            <a:round/>
            <a:headEnd/>
            <a:tailEnd/>
          </a:ln>
        </p:spPr>
        <p:txBody>
          <a:bodyPr wrap="none" anchor="ctr"/>
          <a:lstStyle/>
          <a:p>
            <a:pPr algn="ctr"/>
            <a:r>
              <a:rPr lang="en-US" sz="2000" dirty="0">
                <a:solidFill>
                  <a:srgbClr val="0033CC"/>
                </a:solidFill>
              </a:rPr>
              <a:t>VC </a:t>
            </a:r>
            <a:r>
              <a:rPr lang="en-US" sz="2000" dirty="0" err="1">
                <a:solidFill>
                  <a:srgbClr val="0033CC"/>
                </a:solidFill>
              </a:rPr>
              <a:t>và</a:t>
            </a:r>
            <a:r>
              <a:rPr lang="en-US" sz="2000" dirty="0">
                <a:solidFill>
                  <a:srgbClr val="0033CC"/>
                </a:solidFill>
              </a:rPr>
              <a:t> YT </a:t>
            </a:r>
            <a:r>
              <a:rPr lang="en-US" sz="2000" dirty="0" err="1">
                <a:solidFill>
                  <a:srgbClr val="0033CC"/>
                </a:solidFill>
              </a:rPr>
              <a:t>cùng</a:t>
            </a:r>
            <a:r>
              <a:rPr lang="en-US" sz="2000" dirty="0">
                <a:solidFill>
                  <a:srgbClr val="0033CC"/>
                </a:solidFill>
              </a:rPr>
              <a:t> </a:t>
            </a:r>
            <a:r>
              <a:rPr lang="en-US" sz="2000" dirty="0" err="1">
                <a:solidFill>
                  <a:srgbClr val="0033CC"/>
                </a:solidFill>
              </a:rPr>
              <a:t>tồn</a:t>
            </a:r>
            <a:r>
              <a:rPr lang="en-US" sz="2000" dirty="0">
                <a:solidFill>
                  <a:srgbClr val="0033CC"/>
                </a:solidFill>
              </a:rPr>
              <a:t> </a:t>
            </a:r>
            <a:r>
              <a:rPr lang="en-US" sz="2000" dirty="0" err="1">
                <a:solidFill>
                  <a:srgbClr val="0033CC"/>
                </a:solidFill>
              </a:rPr>
              <a:t>tại</a:t>
            </a:r>
            <a:r>
              <a:rPr lang="en-US" sz="2000" dirty="0">
                <a:solidFill>
                  <a:srgbClr val="0033CC"/>
                </a:solidFill>
              </a:rPr>
              <a:t>, </a:t>
            </a:r>
          </a:p>
          <a:p>
            <a:pPr algn="ctr"/>
            <a:r>
              <a:rPr lang="en-US" sz="2000" dirty="0" err="1">
                <a:solidFill>
                  <a:srgbClr val="0033CC"/>
                </a:solidFill>
              </a:rPr>
              <a:t>không</a:t>
            </a:r>
            <a:r>
              <a:rPr lang="en-US" sz="2000" dirty="0">
                <a:solidFill>
                  <a:srgbClr val="0033CC"/>
                </a:solidFill>
              </a:rPr>
              <a:t> </a:t>
            </a:r>
            <a:r>
              <a:rPr lang="en-US" sz="2000" dirty="0" err="1">
                <a:solidFill>
                  <a:srgbClr val="0033CC"/>
                </a:solidFill>
              </a:rPr>
              <a:t>cái</a:t>
            </a:r>
            <a:r>
              <a:rPr lang="en-US" sz="2000" dirty="0">
                <a:solidFill>
                  <a:srgbClr val="0033CC"/>
                </a:solidFill>
              </a:rPr>
              <a:t> </a:t>
            </a:r>
            <a:r>
              <a:rPr lang="en-US" sz="2000" dirty="0" err="1">
                <a:solidFill>
                  <a:srgbClr val="0033CC"/>
                </a:solidFill>
              </a:rPr>
              <a:t>nào</a:t>
            </a:r>
            <a:r>
              <a:rPr lang="en-US" sz="2000" dirty="0">
                <a:solidFill>
                  <a:srgbClr val="0033CC"/>
                </a:solidFill>
              </a:rPr>
              <a:t> </a:t>
            </a:r>
            <a:r>
              <a:rPr lang="en-US" sz="2000" dirty="0" err="1">
                <a:solidFill>
                  <a:srgbClr val="0033CC"/>
                </a:solidFill>
              </a:rPr>
              <a:t>quyết</a:t>
            </a:r>
            <a:r>
              <a:rPr lang="en-US" sz="2000" dirty="0">
                <a:solidFill>
                  <a:srgbClr val="0033CC"/>
                </a:solidFill>
              </a:rPr>
              <a:t> </a:t>
            </a:r>
            <a:r>
              <a:rPr lang="en-US" sz="2000" dirty="0" err="1">
                <a:solidFill>
                  <a:srgbClr val="0033CC"/>
                </a:solidFill>
              </a:rPr>
              <a:t>định</a:t>
            </a:r>
            <a:r>
              <a:rPr lang="en-US" sz="2000" dirty="0">
                <a:solidFill>
                  <a:srgbClr val="0033CC"/>
                </a:solidFill>
              </a:rPr>
              <a:t> </a:t>
            </a:r>
          </a:p>
          <a:p>
            <a:pPr algn="ctr"/>
            <a:r>
              <a:rPr lang="en-US" sz="2000" dirty="0" err="1">
                <a:solidFill>
                  <a:srgbClr val="0033CC"/>
                </a:solidFill>
              </a:rPr>
              <a:t>cái</a:t>
            </a:r>
            <a:r>
              <a:rPr lang="en-US" sz="2000" dirty="0">
                <a:solidFill>
                  <a:srgbClr val="0033CC"/>
                </a:solidFill>
              </a:rPr>
              <a:t> </a:t>
            </a:r>
            <a:r>
              <a:rPr lang="en-US" sz="2000" dirty="0" err="1">
                <a:solidFill>
                  <a:srgbClr val="0033CC"/>
                </a:solidFill>
              </a:rPr>
              <a:t>nào</a:t>
            </a:r>
            <a:endParaRPr lang="en-US" sz="2000" dirty="0">
              <a:solidFill>
                <a:srgbClr val="0033CC"/>
              </a:solidFill>
            </a:endParaRPr>
          </a:p>
        </p:txBody>
      </p:sp>
      <p:sp>
        <p:nvSpPr>
          <p:cNvPr id="7" name="AutoShape 19" descr="20%"/>
          <p:cNvSpPr>
            <a:spLocks noChangeArrowheads="1"/>
          </p:cNvSpPr>
          <p:nvPr/>
        </p:nvSpPr>
        <p:spPr bwMode="auto">
          <a:xfrm>
            <a:off x="3745410" y="4814408"/>
            <a:ext cx="1409700" cy="1066800"/>
          </a:xfrm>
          <a:prstGeom prst="roundRect">
            <a:avLst>
              <a:gd name="adj" fmla="val 16667"/>
            </a:avLst>
          </a:prstGeom>
          <a:solidFill>
            <a:schemeClr val="bg1"/>
          </a:solidFill>
          <a:ln w="9525">
            <a:solidFill>
              <a:schemeClr val="tx1"/>
            </a:solidFill>
            <a:round/>
            <a:headEnd/>
            <a:tailEnd/>
          </a:ln>
        </p:spPr>
        <p:txBody>
          <a:bodyPr wrap="none" anchor="ctr"/>
          <a:lstStyle/>
          <a:p>
            <a:pPr algn="ctr"/>
            <a:endParaRPr lang="en-US" sz="2000" dirty="0">
              <a:solidFill>
                <a:srgbClr val="0033CC"/>
              </a:solidFill>
            </a:endParaRPr>
          </a:p>
        </p:txBody>
      </p:sp>
      <p:sp>
        <p:nvSpPr>
          <p:cNvPr id="8" name="AutoShape 20" descr="10%"/>
          <p:cNvSpPr>
            <a:spLocks noChangeArrowheads="1"/>
          </p:cNvSpPr>
          <p:nvPr/>
        </p:nvSpPr>
        <p:spPr bwMode="auto">
          <a:xfrm>
            <a:off x="10097586" y="4775609"/>
            <a:ext cx="1489167" cy="800100"/>
          </a:xfrm>
          <a:prstGeom prst="roundRect">
            <a:avLst>
              <a:gd name="adj" fmla="val 16667"/>
            </a:avLst>
          </a:prstGeom>
          <a:solidFill>
            <a:schemeClr val="bg1"/>
          </a:solidFill>
          <a:ln w="9525">
            <a:solidFill>
              <a:schemeClr val="tx1"/>
            </a:solidFill>
            <a:round/>
            <a:headEnd/>
            <a:tailEnd/>
          </a:ln>
          <a:effectLst/>
        </p:spPr>
        <p:txBody>
          <a:bodyPr wrap="none" anchor="ctr"/>
          <a:lstStyle/>
          <a:p>
            <a:pPr algn="ctr">
              <a:defRPr/>
            </a:pPr>
            <a:endParaRPr lang="en-US" sz="2000" dirty="0">
              <a:solidFill>
                <a:srgbClr val="0033CC"/>
              </a:solidFill>
            </a:endParaRPr>
          </a:p>
          <a:p>
            <a:pPr algn="ctr">
              <a:defRPr/>
            </a:pPr>
            <a:r>
              <a:rPr lang="en-US" sz="2000" dirty="0" err="1">
                <a:solidFill>
                  <a:srgbClr val="FF0000"/>
                </a:solidFill>
              </a:rPr>
              <a:t>Nhị</a:t>
            </a:r>
            <a:endParaRPr lang="en-US" sz="2000" dirty="0">
              <a:solidFill>
                <a:srgbClr val="FF0000"/>
              </a:solidFill>
            </a:endParaRPr>
          </a:p>
          <a:p>
            <a:pPr algn="ctr">
              <a:defRPr/>
            </a:pPr>
            <a:r>
              <a:rPr lang="en-US" sz="2000" dirty="0">
                <a:solidFill>
                  <a:srgbClr val="FF0000"/>
                </a:solidFill>
              </a:rPr>
              <a:t> </a:t>
            </a:r>
            <a:r>
              <a:rPr lang="en-US" sz="2000" dirty="0" err="1">
                <a:solidFill>
                  <a:srgbClr val="FF0000"/>
                </a:solidFill>
              </a:rPr>
              <a:t>nguyên</a:t>
            </a:r>
            <a:r>
              <a:rPr lang="en-US" sz="2000" dirty="0">
                <a:solidFill>
                  <a:srgbClr val="FF0000"/>
                </a:solidFill>
              </a:rPr>
              <a:t> </a:t>
            </a:r>
            <a:r>
              <a:rPr lang="en-US" sz="2000" dirty="0" err="1">
                <a:solidFill>
                  <a:srgbClr val="FF0000"/>
                </a:solidFill>
              </a:rPr>
              <a:t>luận</a:t>
            </a:r>
            <a:endParaRPr lang="en-US" sz="2000" dirty="0">
              <a:solidFill>
                <a:srgbClr val="FF0000"/>
              </a:solidFill>
            </a:endParaRPr>
          </a:p>
          <a:p>
            <a:pPr algn="ctr">
              <a:defRPr/>
            </a:pPr>
            <a:endParaRPr lang="en-US" sz="2000" dirty="0">
              <a:solidFill>
                <a:srgbClr val="FF0000"/>
              </a:solidFill>
              <a:effectLst>
                <a:outerShdw blurRad="38100" dist="38100" dir="2700000" algn="tl">
                  <a:srgbClr val="DDDDDD"/>
                </a:outerShdw>
              </a:effectLst>
            </a:endParaRPr>
          </a:p>
        </p:txBody>
      </p:sp>
      <p:sp>
        <p:nvSpPr>
          <p:cNvPr id="9" name="AutoShape 22" descr="10%"/>
          <p:cNvSpPr>
            <a:spLocks noChangeArrowheads="1"/>
          </p:cNvSpPr>
          <p:nvPr/>
        </p:nvSpPr>
        <p:spPr bwMode="auto">
          <a:xfrm>
            <a:off x="1652451" y="5175659"/>
            <a:ext cx="1417320" cy="533400"/>
          </a:xfrm>
          <a:prstGeom prst="roundRect">
            <a:avLst>
              <a:gd name="adj" fmla="val 16667"/>
            </a:avLst>
          </a:prstGeom>
          <a:solidFill>
            <a:schemeClr val="bg1"/>
          </a:solidFill>
          <a:ln w="9525">
            <a:solidFill>
              <a:srgbClr val="0070C0"/>
            </a:solidFill>
            <a:round/>
            <a:headEnd/>
            <a:tailEnd/>
          </a:ln>
          <a:effectLst/>
        </p:spPr>
        <p:txBody>
          <a:bodyPr wrap="none" anchor="ctr"/>
          <a:lstStyle/>
          <a:p>
            <a:pPr algn="ctr">
              <a:defRPr/>
            </a:pPr>
            <a:r>
              <a:rPr lang="en-US" sz="2000" cap="all" dirty="0">
                <a:ln w="9000" cmpd="sng">
                  <a:solidFill>
                    <a:srgbClr val="FFC000">
                      <a:shade val="50000"/>
                      <a:satMod val="120000"/>
                    </a:srgbClr>
                  </a:solidFill>
                  <a:prstDash val="solid"/>
                </a:ln>
                <a:solidFill>
                  <a:srgbClr val="FFCC00"/>
                </a:solidFill>
                <a:effectLst>
                  <a:reflection blurRad="12700" stA="28000" endPos="45000" dist="1000" dir="5400000" sy="-100000" algn="bl" rotWithShape="0"/>
                </a:effectLst>
              </a:rPr>
              <a:t>CNDV</a:t>
            </a:r>
          </a:p>
        </p:txBody>
      </p:sp>
      <p:sp>
        <p:nvSpPr>
          <p:cNvPr id="10" name="AutoShape 23" descr="30%"/>
          <p:cNvSpPr>
            <a:spLocks noChangeArrowheads="1"/>
          </p:cNvSpPr>
          <p:nvPr/>
        </p:nvSpPr>
        <p:spPr bwMode="auto">
          <a:xfrm>
            <a:off x="6160225" y="5139946"/>
            <a:ext cx="1690552" cy="533400"/>
          </a:xfrm>
          <a:prstGeom prst="roundRect">
            <a:avLst>
              <a:gd name="adj" fmla="val 16667"/>
            </a:avLst>
          </a:prstGeom>
          <a:solidFill>
            <a:schemeClr val="bg1">
              <a:lumMod val="95000"/>
            </a:schemeClr>
          </a:solidFill>
          <a:ln w="9525">
            <a:solidFill>
              <a:schemeClr val="tx1"/>
            </a:solidFill>
            <a:round/>
            <a:headEnd/>
            <a:tailEnd/>
          </a:ln>
          <a:effectLst/>
        </p:spPr>
        <p:txBody>
          <a:bodyPr wrap="none" anchor="ctr">
            <a:scene3d>
              <a:camera prst="orthographicFront"/>
              <a:lightRig rig="soft" dir="t">
                <a:rot lat="0" lon="0" rev="10800000"/>
              </a:lightRig>
            </a:scene3d>
            <a:sp3d>
              <a:bevelT w="27940" h="12700"/>
              <a:contourClr>
                <a:srgbClr val="DDDDDD"/>
              </a:contourClr>
            </a:sp3d>
          </a:bodyPr>
          <a:lstStyle/>
          <a:p>
            <a:pPr algn="ctr">
              <a:defRPr/>
            </a:pPr>
            <a:r>
              <a:rPr lang="en-US" sz="2000" spc="150" dirty="0">
                <a:ln w="11430"/>
                <a:solidFill>
                  <a:srgbClr val="000066"/>
                </a:solidFill>
                <a:effectLst>
                  <a:outerShdw blurRad="25400" algn="tl" rotWithShape="0">
                    <a:srgbClr val="000000">
                      <a:alpha val="43000"/>
                    </a:srgbClr>
                  </a:outerShdw>
                </a:effectLst>
              </a:rPr>
              <a:t>CNDT</a:t>
            </a:r>
          </a:p>
        </p:txBody>
      </p:sp>
      <p:sp>
        <p:nvSpPr>
          <p:cNvPr id="11" name="AutoShape 26" descr="80%"/>
          <p:cNvSpPr>
            <a:spLocks noChangeArrowheads="1"/>
          </p:cNvSpPr>
          <p:nvPr/>
        </p:nvSpPr>
        <p:spPr bwMode="auto">
          <a:xfrm>
            <a:off x="3971110" y="1212556"/>
            <a:ext cx="5826032" cy="1329172"/>
          </a:xfrm>
          <a:prstGeom prst="horizontalScroll">
            <a:avLst>
              <a:gd name="adj" fmla="val 12500"/>
            </a:avLst>
          </a:prstGeom>
          <a:solidFill>
            <a:srgbClr val="990099"/>
          </a:solidFill>
          <a:ln w="9525">
            <a:solidFill>
              <a:schemeClr val="tx1"/>
            </a:solidFill>
            <a:round/>
            <a:headEnd/>
            <a:tailEnd/>
          </a:ln>
        </p:spPr>
        <p:txBody>
          <a:bodyPr wrap="none" anchor="ctr"/>
          <a:lstStyle/>
          <a:p>
            <a:pPr algn="ctr"/>
            <a:r>
              <a:rPr lang="en-US" sz="2000" dirty="0" err="1">
                <a:solidFill>
                  <a:prstClr val="white"/>
                </a:solidFill>
              </a:rPr>
              <a:t>Căn</a:t>
            </a:r>
            <a:r>
              <a:rPr lang="en-US" sz="2000" dirty="0">
                <a:solidFill>
                  <a:prstClr val="white"/>
                </a:solidFill>
              </a:rPr>
              <a:t> </a:t>
            </a:r>
            <a:r>
              <a:rPr lang="en-US" sz="2000" dirty="0" err="1">
                <a:solidFill>
                  <a:prstClr val="white"/>
                </a:solidFill>
              </a:rPr>
              <a:t>cứ</a:t>
            </a:r>
            <a:r>
              <a:rPr lang="en-US" sz="2000" dirty="0">
                <a:solidFill>
                  <a:prstClr val="white"/>
                </a:solidFill>
              </a:rPr>
              <a:t> </a:t>
            </a:r>
            <a:r>
              <a:rPr lang="en-US" sz="2000" dirty="0" err="1">
                <a:solidFill>
                  <a:prstClr val="white"/>
                </a:solidFill>
              </a:rPr>
              <a:t>để</a:t>
            </a:r>
            <a:r>
              <a:rPr lang="en-US" sz="2000" dirty="0">
                <a:solidFill>
                  <a:prstClr val="white"/>
                </a:solidFill>
              </a:rPr>
              <a:t> </a:t>
            </a:r>
            <a:r>
              <a:rPr lang="en-US" sz="2000" dirty="0" err="1">
                <a:solidFill>
                  <a:prstClr val="white"/>
                </a:solidFill>
              </a:rPr>
              <a:t>phân</a:t>
            </a:r>
            <a:r>
              <a:rPr lang="en-US" sz="2000" dirty="0">
                <a:solidFill>
                  <a:prstClr val="white"/>
                </a:solidFill>
              </a:rPr>
              <a:t> chia </a:t>
            </a:r>
            <a:r>
              <a:rPr lang="en-US" sz="2000" dirty="0" err="1">
                <a:solidFill>
                  <a:prstClr val="white"/>
                </a:solidFill>
              </a:rPr>
              <a:t>các</a:t>
            </a:r>
            <a:r>
              <a:rPr lang="en-US" sz="2000" dirty="0">
                <a:solidFill>
                  <a:prstClr val="white"/>
                </a:solidFill>
              </a:rPr>
              <a:t> </a:t>
            </a:r>
            <a:r>
              <a:rPr lang="en-US" sz="2000" dirty="0" err="1">
                <a:solidFill>
                  <a:prstClr val="white"/>
                </a:solidFill>
              </a:rPr>
              <a:t>nhà</a:t>
            </a:r>
            <a:r>
              <a:rPr lang="en-US" sz="2000" dirty="0">
                <a:solidFill>
                  <a:prstClr val="white"/>
                </a:solidFill>
              </a:rPr>
              <a:t> </a:t>
            </a:r>
            <a:r>
              <a:rPr lang="en-US" sz="2000" dirty="0" err="1">
                <a:solidFill>
                  <a:prstClr val="white"/>
                </a:solidFill>
              </a:rPr>
              <a:t>triết</a:t>
            </a:r>
            <a:r>
              <a:rPr lang="en-US" sz="2000" dirty="0">
                <a:solidFill>
                  <a:prstClr val="white"/>
                </a:solidFill>
              </a:rPr>
              <a:t> </a:t>
            </a:r>
            <a:r>
              <a:rPr lang="en-US" sz="2000" dirty="0" err="1">
                <a:solidFill>
                  <a:prstClr val="white"/>
                </a:solidFill>
              </a:rPr>
              <a:t>học</a:t>
            </a:r>
            <a:r>
              <a:rPr lang="en-US" sz="2000" dirty="0">
                <a:solidFill>
                  <a:prstClr val="white"/>
                </a:solidFill>
              </a:rPr>
              <a:t> </a:t>
            </a:r>
          </a:p>
          <a:p>
            <a:pPr algn="ctr"/>
            <a:r>
              <a:rPr lang="en-US" sz="2000" dirty="0" err="1">
                <a:solidFill>
                  <a:prstClr val="white"/>
                </a:solidFill>
              </a:rPr>
              <a:t>thành</a:t>
            </a:r>
            <a:r>
              <a:rPr lang="en-US" sz="2000" dirty="0">
                <a:solidFill>
                  <a:prstClr val="white"/>
                </a:solidFill>
              </a:rPr>
              <a:t> </a:t>
            </a:r>
            <a:r>
              <a:rPr lang="en-US" sz="2000" dirty="0" err="1">
                <a:solidFill>
                  <a:prstClr val="white"/>
                </a:solidFill>
              </a:rPr>
              <a:t>các</a:t>
            </a:r>
            <a:r>
              <a:rPr lang="en-US" sz="2000" dirty="0">
                <a:solidFill>
                  <a:prstClr val="white"/>
                </a:solidFill>
              </a:rPr>
              <a:t> </a:t>
            </a:r>
            <a:r>
              <a:rPr lang="en-US" sz="2000" dirty="0" err="1">
                <a:solidFill>
                  <a:prstClr val="white"/>
                </a:solidFill>
              </a:rPr>
              <a:t>trường</a:t>
            </a:r>
            <a:r>
              <a:rPr lang="en-US" sz="2000" dirty="0">
                <a:solidFill>
                  <a:prstClr val="white"/>
                </a:solidFill>
              </a:rPr>
              <a:t> </a:t>
            </a:r>
            <a:r>
              <a:rPr lang="en-US" sz="2000" dirty="0" err="1">
                <a:solidFill>
                  <a:prstClr val="white"/>
                </a:solidFill>
              </a:rPr>
              <a:t>phái</a:t>
            </a:r>
            <a:r>
              <a:rPr lang="en-US" sz="2000" dirty="0">
                <a:solidFill>
                  <a:prstClr val="white"/>
                </a:solidFill>
              </a:rPr>
              <a:t> </a:t>
            </a:r>
            <a:r>
              <a:rPr lang="en-US" sz="2000" dirty="0" err="1">
                <a:solidFill>
                  <a:prstClr val="white"/>
                </a:solidFill>
              </a:rPr>
              <a:t>triết</a:t>
            </a:r>
            <a:r>
              <a:rPr lang="en-US" sz="2000" dirty="0">
                <a:solidFill>
                  <a:prstClr val="white"/>
                </a:solidFill>
              </a:rPr>
              <a:t> </a:t>
            </a:r>
            <a:r>
              <a:rPr lang="en-US" sz="2000" dirty="0" err="1">
                <a:solidFill>
                  <a:prstClr val="white"/>
                </a:solidFill>
              </a:rPr>
              <a:t>học</a:t>
            </a:r>
            <a:r>
              <a:rPr lang="en-US" sz="2000" dirty="0">
                <a:solidFill>
                  <a:prstClr val="white"/>
                </a:solidFill>
              </a:rPr>
              <a:t> </a:t>
            </a:r>
            <a:r>
              <a:rPr lang="en-US" sz="2000" dirty="0" err="1">
                <a:solidFill>
                  <a:prstClr val="white"/>
                </a:solidFill>
              </a:rPr>
              <a:t>khác</a:t>
            </a:r>
            <a:r>
              <a:rPr lang="en-US" sz="2000" dirty="0">
                <a:solidFill>
                  <a:prstClr val="white"/>
                </a:solidFill>
              </a:rPr>
              <a:t> </a:t>
            </a:r>
            <a:r>
              <a:rPr lang="en-US" sz="2000" dirty="0" err="1">
                <a:solidFill>
                  <a:prstClr val="white"/>
                </a:solidFill>
              </a:rPr>
              <a:t>nhau</a:t>
            </a:r>
            <a:r>
              <a:rPr lang="en-US" sz="2000" dirty="0">
                <a:solidFill>
                  <a:prstClr val="white"/>
                </a:solidFill>
              </a:rPr>
              <a:t>? </a:t>
            </a:r>
          </a:p>
        </p:txBody>
      </p:sp>
      <p:sp>
        <p:nvSpPr>
          <p:cNvPr id="12" name="Line 28"/>
          <p:cNvSpPr>
            <a:spLocks noChangeShapeType="1"/>
          </p:cNvSpPr>
          <p:nvPr/>
        </p:nvSpPr>
        <p:spPr bwMode="auto">
          <a:xfrm>
            <a:off x="7880104" y="5213886"/>
            <a:ext cx="2190653"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a:solidFill>
                <a:prstClr val="black"/>
              </a:solidFill>
            </a:endParaRPr>
          </a:p>
        </p:txBody>
      </p:sp>
      <p:sp>
        <p:nvSpPr>
          <p:cNvPr id="13" name="Line 29"/>
          <p:cNvSpPr>
            <a:spLocks noChangeShapeType="1"/>
          </p:cNvSpPr>
          <p:nvPr/>
        </p:nvSpPr>
        <p:spPr bwMode="auto">
          <a:xfrm flipH="1">
            <a:off x="3354250" y="2160729"/>
            <a:ext cx="3241401" cy="761999"/>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a:solidFill>
                <a:prstClr val="black"/>
              </a:solidFill>
            </a:endParaRPr>
          </a:p>
        </p:txBody>
      </p:sp>
      <p:sp>
        <p:nvSpPr>
          <p:cNvPr id="14" name="Line 30"/>
          <p:cNvSpPr>
            <a:spLocks noChangeShapeType="1"/>
          </p:cNvSpPr>
          <p:nvPr/>
        </p:nvSpPr>
        <p:spPr bwMode="auto">
          <a:xfrm>
            <a:off x="7277286" y="2077987"/>
            <a:ext cx="3894910" cy="756897"/>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a:solidFill>
                <a:prstClr val="black"/>
              </a:solidFill>
            </a:endParaRPr>
          </a:p>
        </p:txBody>
      </p:sp>
      <p:sp>
        <p:nvSpPr>
          <p:cNvPr id="15" name="Line 35"/>
          <p:cNvSpPr>
            <a:spLocks noChangeShapeType="1"/>
          </p:cNvSpPr>
          <p:nvPr/>
        </p:nvSpPr>
        <p:spPr bwMode="auto">
          <a:xfrm>
            <a:off x="10794571" y="4133666"/>
            <a:ext cx="17417" cy="62001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000">
              <a:solidFill>
                <a:prstClr val="black"/>
              </a:solidFill>
            </a:endParaRPr>
          </a:p>
        </p:txBody>
      </p:sp>
      <p:sp>
        <p:nvSpPr>
          <p:cNvPr id="16" name="Line 35"/>
          <p:cNvSpPr>
            <a:spLocks noChangeShapeType="1"/>
          </p:cNvSpPr>
          <p:nvPr/>
        </p:nvSpPr>
        <p:spPr bwMode="auto">
          <a:xfrm flipH="1">
            <a:off x="6977740" y="4012703"/>
            <a:ext cx="1" cy="10489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000">
              <a:solidFill>
                <a:prstClr val="black"/>
              </a:solidFill>
            </a:endParaRPr>
          </a:p>
        </p:txBody>
      </p:sp>
      <p:sp>
        <p:nvSpPr>
          <p:cNvPr id="17" name="AutoShape 16"/>
          <p:cNvSpPr>
            <a:spLocks noChangeArrowheads="1"/>
          </p:cNvSpPr>
          <p:nvPr/>
        </p:nvSpPr>
        <p:spPr bwMode="auto">
          <a:xfrm>
            <a:off x="5356225" y="2922728"/>
            <a:ext cx="3063603" cy="1164130"/>
          </a:xfrm>
          <a:prstGeom prst="roundRect">
            <a:avLst>
              <a:gd name="adj" fmla="val 16667"/>
            </a:avLst>
          </a:prstGeom>
          <a:gradFill rotWithShape="1">
            <a:gsLst>
              <a:gs pos="0">
                <a:srgbClr val="FFFF99"/>
              </a:gs>
              <a:gs pos="100000">
                <a:schemeClr val="bg1"/>
              </a:gs>
            </a:gsLst>
            <a:lin ang="5400000" scaled="1"/>
          </a:gradFill>
          <a:ln w="9525">
            <a:solidFill>
              <a:schemeClr val="tx1"/>
            </a:solidFill>
            <a:round/>
            <a:headEnd/>
            <a:tailEnd/>
          </a:ln>
        </p:spPr>
        <p:txBody>
          <a:bodyPr wrap="none" anchor="ctr"/>
          <a:lstStyle/>
          <a:p>
            <a:pPr algn="ctr"/>
            <a:endParaRPr lang="en-US" sz="2000" dirty="0">
              <a:solidFill>
                <a:srgbClr val="0033CC"/>
              </a:solidFill>
            </a:endParaRPr>
          </a:p>
        </p:txBody>
      </p:sp>
      <p:sp>
        <p:nvSpPr>
          <p:cNvPr id="18" name="Rectangle 17"/>
          <p:cNvSpPr/>
          <p:nvPr/>
        </p:nvSpPr>
        <p:spPr>
          <a:xfrm>
            <a:off x="5393054" y="3039312"/>
            <a:ext cx="3026774" cy="1015663"/>
          </a:xfrm>
          <a:prstGeom prst="rect">
            <a:avLst/>
          </a:prstGeom>
        </p:spPr>
        <p:txBody>
          <a:bodyPr wrap="square">
            <a:spAutoFit/>
          </a:bodyPr>
          <a:lstStyle/>
          <a:p>
            <a:pPr algn="ctr"/>
            <a:r>
              <a:rPr lang="en-US" sz="2000" dirty="0">
                <a:solidFill>
                  <a:srgbClr val="0033CC"/>
                </a:solidFill>
              </a:rPr>
              <a:t>YT </a:t>
            </a:r>
            <a:r>
              <a:rPr lang="en-US" sz="2000" dirty="0" err="1">
                <a:solidFill>
                  <a:srgbClr val="0033CC"/>
                </a:solidFill>
              </a:rPr>
              <a:t>có</a:t>
            </a:r>
            <a:r>
              <a:rPr lang="en-US" sz="2000" dirty="0">
                <a:solidFill>
                  <a:srgbClr val="0033CC"/>
                </a:solidFill>
              </a:rPr>
              <a:t> </a:t>
            </a:r>
            <a:r>
              <a:rPr lang="en-US" sz="2000" dirty="0" err="1">
                <a:solidFill>
                  <a:srgbClr val="0033CC"/>
                </a:solidFill>
              </a:rPr>
              <a:t>trước</a:t>
            </a:r>
            <a:r>
              <a:rPr lang="en-US" sz="2000" dirty="0">
                <a:solidFill>
                  <a:srgbClr val="0033CC"/>
                </a:solidFill>
              </a:rPr>
              <a:t>, </a:t>
            </a:r>
          </a:p>
          <a:p>
            <a:pPr algn="ctr"/>
            <a:r>
              <a:rPr lang="en-US" sz="2000" dirty="0">
                <a:solidFill>
                  <a:srgbClr val="0033CC"/>
                </a:solidFill>
              </a:rPr>
              <a:t>VC </a:t>
            </a:r>
            <a:r>
              <a:rPr lang="en-US" sz="2000" dirty="0" err="1">
                <a:solidFill>
                  <a:srgbClr val="0033CC"/>
                </a:solidFill>
              </a:rPr>
              <a:t>có</a:t>
            </a:r>
            <a:r>
              <a:rPr lang="en-US" sz="2000" dirty="0">
                <a:solidFill>
                  <a:srgbClr val="0033CC"/>
                </a:solidFill>
              </a:rPr>
              <a:t> </a:t>
            </a:r>
            <a:r>
              <a:rPr lang="en-US" sz="2000" dirty="0" err="1">
                <a:solidFill>
                  <a:srgbClr val="0033CC"/>
                </a:solidFill>
              </a:rPr>
              <a:t>sau</a:t>
            </a:r>
            <a:r>
              <a:rPr lang="en-US" sz="2000" dirty="0">
                <a:solidFill>
                  <a:srgbClr val="0033CC"/>
                </a:solidFill>
              </a:rPr>
              <a:t>, </a:t>
            </a:r>
          </a:p>
          <a:p>
            <a:pPr algn="ctr"/>
            <a:r>
              <a:rPr lang="en-US" sz="2000" dirty="0">
                <a:solidFill>
                  <a:srgbClr val="0033CC"/>
                </a:solidFill>
              </a:rPr>
              <a:t>YT </a:t>
            </a:r>
            <a:r>
              <a:rPr lang="en-US" sz="2000" dirty="0" err="1">
                <a:solidFill>
                  <a:srgbClr val="0033CC"/>
                </a:solidFill>
              </a:rPr>
              <a:t>quyết</a:t>
            </a:r>
            <a:r>
              <a:rPr lang="en-US" sz="2000" dirty="0">
                <a:solidFill>
                  <a:srgbClr val="0033CC"/>
                </a:solidFill>
              </a:rPr>
              <a:t> </a:t>
            </a:r>
            <a:r>
              <a:rPr lang="en-US" sz="2000" dirty="0" err="1">
                <a:solidFill>
                  <a:srgbClr val="0033CC"/>
                </a:solidFill>
              </a:rPr>
              <a:t>định</a:t>
            </a:r>
            <a:r>
              <a:rPr lang="en-US" sz="2000" dirty="0">
                <a:solidFill>
                  <a:srgbClr val="0033CC"/>
                </a:solidFill>
              </a:rPr>
              <a:t> VC</a:t>
            </a:r>
          </a:p>
        </p:txBody>
      </p:sp>
      <p:sp>
        <p:nvSpPr>
          <p:cNvPr id="19" name="Line 35"/>
          <p:cNvSpPr>
            <a:spLocks noChangeShapeType="1"/>
          </p:cNvSpPr>
          <p:nvPr/>
        </p:nvSpPr>
        <p:spPr bwMode="auto">
          <a:xfrm flipH="1">
            <a:off x="2482205" y="4151613"/>
            <a:ext cx="1" cy="10489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000">
              <a:solidFill>
                <a:prstClr val="black"/>
              </a:solidFill>
            </a:endParaRPr>
          </a:p>
        </p:txBody>
      </p:sp>
      <p:sp>
        <p:nvSpPr>
          <p:cNvPr id="20" name="Rectangle 19"/>
          <p:cNvSpPr/>
          <p:nvPr/>
        </p:nvSpPr>
        <p:spPr>
          <a:xfrm>
            <a:off x="3652428" y="4886250"/>
            <a:ext cx="1595664" cy="1015663"/>
          </a:xfrm>
          <a:prstGeom prst="rect">
            <a:avLst/>
          </a:prstGeom>
        </p:spPr>
        <p:txBody>
          <a:bodyPr wrap="square">
            <a:spAutoFit/>
          </a:bodyPr>
          <a:lstStyle/>
          <a:p>
            <a:pPr algn="ctr">
              <a:defRPr/>
            </a:pPr>
            <a:r>
              <a:rPr lang="en-US" sz="2000" dirty="0" err="1">
                <a:solidFill>
                  <a:srgbClr val="FF0000"/>
                </a:solidFill>
              </a:rPr>
              <a:t>Nhất</a:t>
            </a:r>
            <a:endParaRPr lang="en-US" sz="2000" dirty="0">
              <a:solidFill>
                <a:srgbClr val="FF0000"/>
              </a:solidFill>
            </a:endParaRPr>
          </a:p>
          <a:p>
            <a:pPr algn="ctr">
              <a:defRPr/>
            </a:pPr>
            <a:r>
              <a:rPr lang="en-US" sz="2000" dirty="0">
                <a:solidFill>
                  <a:srgbClr val="FF0000"/>
                </a:solidFill>
              </a:rPr>
              <a:t> </a:t>
            </a:r>
            <a:r>
              <a:rPr lang="en-US" sz="2000" dirty="0" err="1">
                <a:solidFill>
                  <a:srgbClr val="FF0000"/>
                </a:solidFill>
              </a:rPr>
              <a:t>nguyên</a:t>
            </a:r>
            <a:r>
              <a:rPr lang="en-US" sz="2000" dirty="0">
                <a:solidFill>
                  <a:srgbClr val="FF0000"/>
                </a:solidFill>
              </a:rPr>
              <a:t> </a:t>
            </a:r>
            <a:r>
              <a:rPr lang="en-US" sz="2000" dirty="0" err="1">
                <a:solidFill>
                  <a:srgbClr val="FF0000"/>
                </a:solidFill>
              </a:rPr>
              <a:t>luận</a:t>
            </a:r>
            <a:endParaRPr lang="en-US" sz="2000" dirty="0">
              <a:solidFill>
                <a:srgbClr val="FF0000"/>
              </a:solidFill>
            </a:endParaRPr>
          </a:p>
        </p:txBody>
      </p:sp>
      <p:cxnSp>
        <p:nvCxnSpPr>
          <p:cNvPr id="21" name="Straight Connector 20"/>
          <p:cNvCxnSpPr/>
          <p:nvPr/>
        </p:nvCxnSpPr>
        <p:spPr>
          <a:xfrm>
            <a:off x="3139620" y="5213886"/>
            <a:ext cx="605790" cy="0"/>
          </a:xfrm>
          <a:prstGeom prst="line">
            <a:avLst/>
          </a:prstGeom>
        </p:spPr>
        <p:style>
          <a:lnRef idx="1">
            <a:schemeClr val="dk1"/>
          </a:lnRef>
          <a:fillRef idx="0">
            <a:schemeClr val="dk1"/>
          </a:fillRef>
          <a:effectRef idx="0">
            <a:schemeClr val="dk1"/>
          </a:effectRef>
          <a:fontRef idx="minor">
            <a:schemeClr val="tx1"/>
          </a:fontRef>
        </p:style>
      </p:cxnSp>
      <p:cxnSp>
        <p:nvCxnSpPr>
          <p:cNvPr id="22" name="Straight Connector 21"/>
          <p:cNvCxnSpPr/>
          <p:nvPr/>
        </p:nvCxnSpPr>
        <p:spPr>
          <a:xfrm>
            <a:off x="5149448" y="5259831"/>
            <a:ext cx="1010777" cy="0"/>
          </a:xfrm>
          <a:prstGeom prst="line">
            <a:avLst/>
          </a:prstGeom>
        </p:spPr>
        <p:style>
          <a:lnRef idx="1">
            <a:schemeClr val="dk1"/>
          </a:lnRef>
          <a:fillRef idx="0">
            <a:schemeClr val="dk1"/>
          </a:fillRef>
          <a:effectRef idx="0">
            <a:schemeClr val="dk1"/>
          </a:effectRef>
          <a:fontRef idx="minor">
            <a:schemeClr val="tx1"/>
          </a:fontRef>
        </p:style>
      </p:cxnSp>
      <p:cxnSp>
        <p:nvCxnSpPr>
          <p:cNvPr id="23" name="Straight Arrow Connector 22"/>
          <p:cNvCxnSpPr>
            <a:stCxn id="11" idx="2"/>
            <a:endCxn id="17" idx="0"/>
          </p:cNvCxnSpPr>
          <p:nvPr/>
        </p:nvCxnSpPr>
        <p:spPr>
          <a:xfrm>
            <a:off x="6884126" y="2375582"/>
            <a:ext cx="3901" cy="54714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pic>
        <p:nvPicPr>
          <p:cNvPr id="27"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388407444"/>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3922" name="Picture 2" descr="Free Background Ppt | Background ppt, Background, Powerpoint templates"/>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Rectangle 2">
            <a:extLst>
              <a:ext uri="{FF2B5EF4-FFF2-40B4-BE49-F238E27FC236}">
                <a16:creationId xmlns:a16="http://schemas.microsoft.com/office/drawing/2014/main" id="{58853D2F-4CFD-4EAB-8F72-6EC880770BF3}"/>
              </a:ext>
            </a:extLst>
          </p:cNvPr>
          <p:cNvSpPr txBox="1">
            <a:spLocks noChangeArrowheads="1"/>
          </p:cNvSpPr>
          <p:nvPr/>
        </p:nvSpPr>
        <p:spPr>
          <a:xfrm>
            <a:off x="569818" y="1349607"/>
            <a:ext cx="6968544" cy="609600"/>
          </a:xfrm>
          <a:prstGeom prst="rect">
            <a:avLst/>
          </a:prstGeom>
        </p:spPr>
        <p:txBody>
          <a:bodyPr rtlCol="0">
            <a:noAutofit/>
          </a:bodyPr>
          <a:lstStyle>
            <a:lvl1pPr algn="r" rtl="0" eaLnBrk="0" fontAlgn="base" hangingPunct="0">
              <a:spcBef>
                <a:spcPct val="0"/>
              </a:spcBef>
              <a:spcAft>
                <a:spcPct val="0"/>
              </a:spcAft>
              <a:defRPr sz="2800" b="1" i="1" kern="1200">
                <a:solidFill>
                  <a:srgbClr val="1F5281"/>
                </a:solidFill>
                <a:latin typeface="+mj-lt"/>
                <a:ea typeface="ＭＳ Ｐゴシック" charset="0"/>
                <a:cs typeface="ＭＳ Ｐゴシック" charset="0"/>
              </a:defRPr>
            </a:lvl1pPr>
            <a:lvl2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2pPr>
            <a:lvl3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3pPr>
            <a:lvl4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4pPr>
            <a:lvl5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l" eaLnBrk="1" fontAlgn="auto" hangingPunct="1">
              <a:spcAft>
                <a:spcPts val="0"/>
              </a:spcAft>
              <a:defRPr/>
            </a:pPr>
            <a:r>
              <a:rPr lang="en-US" i="0" dirty="0">
                <a:solidFill>
                  <a:srgbClr val="008000"/>
                </a:solidFill>
                <a:latin typeface="+mn-lt"/>
                <a:ea typeface="+mj-ea"/>
                <a:cs typeface="Times New Roman" charset="0"/>
              </a:rPr>
              <a:t>2. </a:t>
            </a:r>
            <a:r>
              <a:rPr lang="en-US" i="0" dirty="0" err="1">
                <a:solidFill>
                  <a:srgbClr val="008000"/>
                </a:solidFill>
                <a:latin typeface="+mn-lt"/>
                <a:ea typeface="+mj-ea"/>
                <a:cs typeface="Times New Roman" charset="0"/>
              </a:rPr>
              <a:t>Vấn</a:t>
            </a:r>
            <a:r>
              <a:rPr lang="en-US" i="0" dirty="0">
                <a:solidFill>
                  <a:srgbClr val="008000"/>
                </a:solidFill>
                <a:latin typeface="+mn-lt"/>
                <a:ea typeface="+mj-ea"/>
                <a:cs typeface="Times New Roman" charset="0"/>
              </a:rPr>
              <a:t> </a:t>
            </a:r>
            <a:r>
              <a:rPr lang="en-US" i="0" dirty="0" err="1">
                <a:solidFill>
                  <a:srgbClr val="008000"/>
                </a:solidFill>
                <a:latin typeface="+mn-lt"/>
                <a:ea typeface="+mj-ea"/>
                <a:cs typeface="Times New Roman" charset="0"/>
              </a:rPr>
              <a:t>đề</a:t>
            </a:r>
            <a:r>
              <a:rPr lang="en-US" i="0" dirty="0">
                <a:solidFill>
                  <a:srgbClr val="008000"/>
                </a:solidFill>
                <a:latin typeface="+mn-lt"/>
                <a:ea typeface="+mj-ea"/>
                <a:cs typeface="Times New Roman" charset="0"/>
              </a:rPr>
              <a:t> </a:t>
            </a:r>
            <a:r>
              <a:rPr lang="en-US" i="0" dirty="0" err="1">
                <a:solidFill>
                  <a:srgbClr val="008000"/>
                </a:solidFill>
                <a:latin typeface="+mn-lt"/>
                <a:ea typeface="+mj-ea"/>
                <a:cs typeface="Times New Roman" charset="0"/>
              </a:rPr>
              <a:t>cơ</a:t>
            </a:r>
            <a:r>
              <a:rPr lang="en-US" i="0" dirty="0">
                <a:solidFill>
                  <a:srgbClr val="008000"/>
                </a:solidFill>
                <a:latin typeface="+mn-lt"/>
                <a:ea typeface="+mj-ea"/>
                <a:cs typeface="Times New Roman" charset="0"/>
              </a:rPr>
              <a:t> </a:t>
            </a:r>
            <a:r>
              <a:rPr lang="en-US" i="0" dirty="0" err="1">
                <a:solidFill>
                  <a:srgbClr val="008000"/>
                </a:solidFill>
                <a:latin typeface="+mn-lt"/>
                <a:ea typeface="+mj-ea"/>
                <a:cs typeface="Times New Roman" charset="0"/>
              </a:rPr>
              <a:t>bản</a:t>
            </a:r>
            <a:r>
              <a:rPr lang="en-US" i="0" dirty="0">
                <a:solidFill>
                  <a:srgbClr val="008000"/>
                </a:solidFill>
                <a:latin typeface="+mn-lt"/>
                <a:ea typeface="+mj-ea"/>
                <a:cs typeface="Times New Roman" charset="0"/>
              </a:rPr>
              <a:t> của </a:t>
            </a:r>
            <a:r>
              <a:rPr lang="en-US" i="0" dirty="0" err="1">
                <a:solidFill>
                  <a:srgbClr val="008000"/>
                </a:solidFill>
                <a:latin typeface="+mn-lt"/>
                <a:ea typeface="+mj-ea"/>
                <a:cs typeface="Times New Roman" charset="0"/>
              </a:rPr>
              <a:t>triết</a:t>
            </a:r>
            <a:r>
              <a:rPr lang="en-US" i="0" dirty="0">
                <a:solidFill>
                  <a:srgbClr val="008000"/>
                </a:solidFill>
                <a:latin typeface="+mn-lt"/>
                <a:ea typeface="+mj-ea"/>
                <a:cs typeface="Times New Roman" charset="0"/>
              </a:rPr>
              <a:t> học</a:t>
            </a:r>
          </a:p>
        </p:txBody>
      </p:sp>
      <p:sp>
        <p:nvSpPr>
          <p:cNvPr id="14" name="Rectangle 2">
            <a:extLst>
              <a:ext uri="{FF2B5EF4-FFF2-40B4-BE49-F238E27FC236}">
                <a16:creationId xmlns:a16="http://schemas.microsoft.com/office/drawing/2014/main" id="{54AB53F3-6E38-4C73-B0CE-94F2AF5AAE71}"/>
              </a:ext>
            </a:extLst>
          </p:cNvPr>
          <p:cNvSpPr txBox="1">
            <a:spLocks noChangeArrowheads="1"/>
          </p:cNvSpPr>
          <p:nvPr/>
        </p:nvSpPr>
        <p:spPr>
          <a:xfrm>
            <a:off x="1674071" y="1958038"/>
            <a:ext cx="8191110" cy="609600"/>
          </a:xfrm>
          <a:prstGeom prst="rect">
            <a:avLst/>
          </a:prstGeom>
        </p:spPr>
        <p:txBody>
          <a:bodyPr rtlCol="0">
            <a:noAutofit/>
          </a:bodyPr>
          <a:lstStyle>
            <a:lvl1pPr algn="r" rtl="0" eaLnBrk="0" fontAlgn="base" hangingPunct="0">
              <a:spcBef>
                <a:spcPct val="0"/>
              </a:spcBef>
              <a:spcAft>
                <a:spcPct val="0"/>
              </a:spcAft>
              <a:defRPr sz="2800" b="1" i="1" kern="1200">
                <a:solidFill>
                  <a:srgbClr val="1F5281"/>
                </a:solidFill>
                <a:latin typeface="+mj-lt"/>
                <a:ea typeface="ＭＳ Ｐゴシック" charset="0"/>
                <a:cs typeface="ＭＳ Ｐゴシック" charset="0"/>
              </a:defRPr>
            </a:lvl1pPr>
            <a:lvl2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2pPr>
            <a:lvl3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3pPr>
            <a:lvl4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4pPr>
            <a:lvl5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ctr" eaLnBrk="1" fontAlgn="auto" hangingPunct="1">
              <a:spcAft>
                <a:spcPts val="0"/>
              </a:spcAft>
              <a:defRPr/>
            </a:pPr>
            <a:r>
              <a:rPr lang="en-US" i="0" dirty="0">
                <a:solidFill>
                  <a:srgbClr val="000000"/>
                </a:solidFill>
                <a:latin typeface="+mn-lt"/>
                <a:ea typeface="+mj-ea"/>
                <a:cs typeface="Times New Roman" charset="0"/>
              </a:rPr>
              <a:t>b. </a:t>
            </a:r>
            <a:r>
              <a:rPr lang="en-US" i="0" dirty="0" err="1">
                <a:solidFill>
                  <a:srgbClr val="000000"/>
                </a:solidFill>
                <a:latin typeface="+mn-lt"/>
                <a:ea typeface="+mj-ea"/>
                <a:cs typeface="Times New Roman" charset="0"/>
              </a:rPr>
              <a:t>Chủ</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nghĩa</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duy</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vật</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và</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chủ</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nghĩa</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duy</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tâm</a:t>
            </a:r>
            <a:endParaRPr lang="en-US" i="0" dirty="0">
              <a:solidFill>
                <a:srgbClr val="000000"/>
              </a:solidFill>
              <a:latin typeface="+mn-lt"/>
              <a:ea typeface="+mj-ea"/>
              <a:cs typeface="Times New Roman" charset="0"/>
            </a:endParaRPr>
          </a:p>
        </p:txBody>
      </p:sp>
      <p:sp>
        <p:nvSpPr>
          <p:cNvPr id="3" name="Arrow: Right 2">
            <a:extLst>
              <a:ext uri="{FF2B5EF4-FFF2-40B4-BE49-F238E27FC236}">
                <a16:creationId xmlns:a16="http://schemas.microsoft.com/office/drawing/2014/main" id="{853789EE-4FB1-4E3F-BA50-4E26A891282D}"/>
              </a:ext>
            </a:extLst>
          </p:cNvPr>
          <p:cNvSpPr/>
          <p:nvPr/>
        </p:nvSpPr>
        <p:spPr>
          <a:xfrm>
            <a:off x="1662158" y="2608461"/>
            <a:ext cx="4810539" cy="3728004"/>
          </a:xfrm>
          <a:prstGeom prst="rightArrow">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0066"/>
              </a:solidFill>
            </a:endParaRPr>
          </a:p>
        </p:txBody>
      </p:sp>
      <p:sp>
        <p:nvSpPr>
          <p:cNvPr id="4" name="Arrow: Left 3">
            <a:extLst>
              <a:ext uri="{FF2B5EF4-FFF2-40B4-BE49-F238E27FC236}">
                <a16:creationId xmlns:a16="http://schemas.microsoft.com/office/drawing/2014/main" id="{04E9D154-CD33-4883-A9BA-2F1295CA1EA9}"/>
              </a:ext>
            </a:extLst>
          </p:cNvPr>
          <p:cNvSpPr/>
          <p:nvPr/>
        </p:nvSpPr>
        <p:spPr>
          <a:xfrm>
            <a:off x="7209182" y="2417010"/>
            <a:ext cx="4810539" cy="3728004"/>
          </a:xfrm>
          <a:prstGeom prst="leftArrow">
            <a:avLst/>
          </a:prstGeom>
          <a:solidFill>
            <a:srgbClr val="0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extBox 14">
            <a:extLst>
              <a:ext uri="{FF2B5EF4-FFF2-40B4-BE49-F238E27FC236}">
                <a16:creationId xmlns:a16="http://schemas.microsoft.com/office/drawing/2014/main" id="{CDF73DB1-2EB6-4D3C-96E9-1CB991664F9B}"/>
              </a:ext>
            </a:extLst>
          </p:cNvPr>
          <p:cNvSpPr txBox="1"/>
          <p:nvPr/>
        </p:nvSpPr>
        <p:spPr>
          <a:xfrm>
            <a:off x="1662158" y="3919274"/>
            <a:ext cx="4253946" cy="1200329"/>
          </a:xfrm>
          <a:prstGeom prst="rect">
            <a:avLst/>
          </a:prstGeom>
          <a:noFill/>
        </p:spPr>
        <p:txBody>
          <a:bodyPr wrap="square">
            <a:spAutoFit/>
          </a:bodyPr>
          <a:lstStyle/>
          <a:p>
            <a:r>
              <a:rPr lang="en-US" sz="1800" dirty="0">
                <a:solidFill>
                  <a:schemeClr val="bg1"/>
                </a:solidFill>
              </a:rPr>
              <a:t>VC </a:t>
            </a:r>
            <a:r>
              <a:rPr lang="en-US" sz="1800" dirty="0" err="1">
                <a:solidFill>
                  <a:schemeClr val="bg1"/>
                </a:solidFill>
              </a:rPr>
              <a:t>có</a:t>
            </a:r>
            <a:r>
              <a:rPr lang="en-US" sz="1800" dirty="0">
                <a:solidFill>
                  <a:schemeClr val="bg1"/>
                </a:solidFill>
              </a:rPr>
              <a:t> </a:t>
            </a:r>
            <a:r>
              <a:rPr lang="en-US" sz="1800" dirty="0" err="1">
                <a:solidFill>
                  <a:schemeClr val="bg1"/>
                </a:solidFill>
              </a:rPr>
              <a:t>trước</a:t>
            </a:r>
            <a:r>
              <a:rPr lang="en-US" sz="1800" dirty="0">
                <a:solidFill>
                  <a:schemeClr val="bg1"/>
                </a:solidFill>
              </a:rPr>
              <a:t>, YT </a:t>
            </a:r>
            <a:r>
              <a:rPr lang="en-US" sz="1800" dirty="0" err="1">
                <a:solidFill>
                  <a:schemeClr val="bg1"/>
                </a:solidFill>
              </a:rPr>
              <a:t>có</a:t>
            </a:r>
            <a:r>
              <a:rPr lang="en-US" sz="1800" dirty="0">
                <a:solidFill>
                  <a:schemeClr val="bg1"/>
                </a:solidFill>
              </a:rPr>
              <a:t> </a:t>
            </a:r>
            <a:r>
              <a:rPr lang="en-US" sz="1800" dirty="0" err="1">
                <a:solidFill>
                  <a:schemeClr val="bg1"/>
                </a:solidFill>
              </a:rPr>
              <a:t>sau</a:t>
            </a:r>
            <a:r>
              <a:rPr lang="en-US" sz="1800" dirty="0">
                <a:solidFill>
                  <a:schemeClr val="bg1"/>
                </a:solidFill>
              </a:rPr>
              <a:t>, VC </a:t>
            </a:r>
            <a:r>
              <a:rPr lang="en-US" sz="1800" dirty="0" err="1">
                <a:solidFill>
                  <a:schemeClr val="bg1"/>
                </a:solidFill>
              </a:rPr>
              <a:t>quyết</a:t>
            </a:r>
            <a:r>
              <a:rPr lang="en-US" sz="1800" dirty="0">
                <a:solidFill>
                  <a:schemeClr val="bg1"/>
                </a:solidFill>
              </a:rPr>
              <a:t> </a:t>
            </a:r>
            <a:r>
              <a:rPr lang="en-US" sz="1800" dirty="0" err="1">
                <a:solidFill>
                  <a:schemeClr val="bg1"/>
                </a:solidFill>
              </a:rPr>
              <a:t>định</a:t>
            </a:r>
            <a:r>
              <a:rPr lang="en-US" sz="1800" dirty="0">
                <a:solidFill>
                  <a:schemeClr val="bg1"/>
                </a:solidFill>
              </a:rPr>
              <a:t> YT</a:t>
            </a:r>
          </a:p>
          <a:p>
            <a:pPr algn="ctr"/>
            <a:r>
              <a:rPr lang="en-US" dirty="0" err="1">
                <a:solidFill>
                  <a:schemeClr val="bg1"/>
                </a:solidFill>
              </a:rPr>
              <a:t>Thế</a:t>
            </a:r>
            <a:r>
              <a:rPr lang="en-US" dirty="0">
                <a:solidFill>
                  <a:schemeClr val="bg1"/>
                </a:solidFill>
              </a:rPr>
              <a:t> </a:t>
            </a:r>
            <a:r>
              <a:rPr lang="en-US" dirty="0" err="1">
                <a:solidFill>
                  <a:schemeClr val="bg1"/>
                </a:solidFill>
              </a:rPr>
              <a:t>giới</a:t>
            </a:r>
            <a:r>
              <a:rPr lang="en-US" dirty="0">
                <a:solidFill>
                  <a:schemeClr val="bg1"/>
                </a:solidFill>
              </a:rPr>
              <a:t> VC </a:t>
            </a:r>
            <a:r>
              <a:rPr lang="en-US" dirty="0" err="1">
                <a:solidFill>
                  <a:schemeClr val="bg1"/>
                </a:solidFill>
              </a:rPr>
              <a:t>tồn</a:t>
            </a:r>
            <a:r>
              <a:rPr lang="en-US" dirty="0">
                <a:solidFill>
                  <a:schemeClr val="bg1"/>
                </a:solidFill>
              </a:rPr>
              <a:t> </a:t>
            </a:r>
            <a:r>
              <a:rPr lang="en-US" dirty="0" err="1">
                <a:solidFill>
                  <a:schemeClr val="bg1"/>
                </a:solidFill>
              </a:rPr>
              <a:t>tại</a:t>
            </a:r>
            <a:r>
              <a:rPr lang="en-US" dirty="0">
                <a:solidFill>
                  <a:schemeClr val="bg1"/>
                </a:solidFill>
              </a:rPr>
              <a:t> </a:t>
            </a:r>
            <a:r>
              <a:rPr lang="en-US" dirty="0" err="1">
                <a:solidFill>
                  <a:schemeClr val="bg1"/>
                </a:solidFill>
              </a:rPr>
              <a:t>khách</a:t>
            </a:r>
            <a:r>
              <a:rPr lang="en-US" dirty="0">
                <a:solidFill>
                  <a:schemeClr val="bg1"/>
                </a:solidFill>
              </a:rPr>
              <a:t> </a:t>
            </a:r>
            <a:r>
              <a:rPr lang="en-US" dirty="0" err="1">
                <a:solidFill>
                  <a:schemeClr val="bg1"/>
                </a:solidFill>
              </a:rPr>
              <a:t>quan</a:t>
            </a:r>
            <a:r>
              <a:rPr lang="en-US" dirty="0">
                <a:solidFill>
                  <a:schemeClr val="bg1"/>
                </a:solidFill>
              </a:rPr>
              <a:t>, </a:t>
            </a:r>
            <a:r>
              <a:rPr lang="en-US" dirty="0" err="1">
                <a:solidFill>
                  <a:schemeClr val="bg1"/>
                </a:solidFill>
              </a:rPr>
              <a:t>không</a:t>
            </a:r>
            <a:r>
              <a:rPr lang="en-US" dirty="0">
                <a:solidFill>
                  <a:schemeClr val="bg1"/>
                </a:solidFill>
              </a:rPr>
              <a:t> do ai</a:t>
            </a:r>
          </a:p>
          <a:p>
            <a:pPr algn="ctr"/>
            <a:r>
              <a:rPr lang="en-US" dirty="0" err="1">
                <a:solidFill>
                  <a:schemeClr val="bg1"/>
                </a:solidFill>
              </a:rPr>
              <a:t>sáng</a:t>
            </a:r>
            <a:r>
              <a:rPr lang="en-US" dirty="0">
                <a:solidFill>
                  <a:schemeClr val="bg1"/>
                </a:solidFill>
              </a:rPr>
              <a:t> </a:t>
            </a:r>
            <a:r>
              <a:rPr lang="en-US" dirty="0" err="1">
                <a:solidFill>
                  <a:schemeClr val="bg1"/>
                </a:solidFill>
              </a:rPr>
              <a:t>tạo</a:t>
            </a:r>
            <a:r>
              <a:rPr lang="en-US" dirty="0">
                <a:solidFill>
                  <a:schemeClr val="bg1"/>
                </a:solidFill>
              </a:rPr>
              <a:t> ra, YT </a:t>
            </a:r>
            <a:r>
              <a:rPr lang="en-US" dirty="0" err="1">
                <a:solidFill>
                  <a:schemeClr val="bg1"/>
                </a:solidFill>
              </a:rPr>
              <a:t>là</a:t>
            </a:r>
            <a:r>
              <a:rPr lang="en-US" dirty="0">
                <a:solidFill>
                  <a:schemeClr val="bg1"/>
                </a:solidFill>
              </a:rPr>
              <a:t> </a:t>
            </a:r>
            <a:r>
              <a:rPr lang="en-US" dirty="0" err="1">
                <a:solidFill>
                  <a:schemeClr val="bg1"/>
                </a:solidFill>
              </a:rPr>
              <a:t>sự</a:t>
            </a:r>
            <a:r>
              <a:rPr lang="en-US" dirty="0">
                <a:solidFill>
                  <a:schemeClr val="bg1"/>
                </a:solidFill>
              </a:rPr>
              <a:t> </a:t>
            </a:r>
            <a:r>
              <a:rPr lang="en-US" dirty="0" err="1">
                <a:solidFill>
                  <a:schemeClr val="bg1"/>
                </a:solidFill>
              </a:rPr>
              <a:t>phản</a:t>
            </a:r>
            <a:r>
              <a:rPr lang="en-US" dirty="0">
                <a:solidFill>
                  <a:schemeClr val="bg1"/>
                </a:solidFill>
              </a:rPr>
              <a:t> </a:t>
            </a:r>
            <a:r>
              <a:rPr lang="en-US" dirty="0" err="1">
                <a:solidFill>
                  <a:schemeClr val="bg1"/>
                </a:solidFill>
              </a:rPr>
              <a:t>ánh</a:t>
            </a:r>
            <a:r>
              <a:rPr lang="en-US" dirty="0">
                <a:solidFill>
                  <a:schemeClr val="bg1"/>
                </a:solidFill>
              </a:rPr>
              <a:t> TGKQ </a:t>
            </a:r>
            <a:r>
              <a:rPr lang="en-US" dirty="0" err="1">
                <a:solidFill>
                  <a:schemeClr val="bg1"/>
                </a:solidFill>
              </a:rPr>
              <a:t>vào</a:t>
            </a:r>
            <a:r>
              <a:rPr lang="en-US" dirty="0">
                <a:solidFill>
                  <a:schemeClr val="bg1"/>
                </a:solidFill>
              </a:rPr>
              <a:t> </a:t>
            </a:r>
            <a:r>
              <a:rPr lang="en-US" dirty="0" err="1">
                <a:solidFill>
                  <a:schemeClr val="bg1"/>
                </a:solidFill>
              </a:rPr>
              <a:t>bộ</a:t>
            </a:r>
            <a:r>
              <a:rPr lang="en-US" dirty="0">
                <a:solidFill>
                  <a:schemeClr val="bg1"/>
                </a:solidFill>
              </a:rPr>
              <a:t> </a:t>
            </a:r>
            <a:r>
              <a:rPr lang="en-US" dirty="0" err="1">
                <a:solidFill>
                  <a:schemeClr val="bg1"/>
                </a:solidFill>
              </a:rPr>
              <a:t>não</a:t>
            </a:r>
            <a:r>
              <a:rPr lang="en-US" dirty="0">
                <a:solidFill>
                  <a:schemeClr val="bg1"/>
                </a:solidFill>
              </a:rPr>
              <a:t> con </a:t>
            </a:r>
            <a:r>
              <a:rPr lang="en-US" dirty="0" err="1">
                <a:solidFill>
                  <a:schemeClr val="bg1"/>
                </a:solidFill>
              </a:rPr>
              <a:t>người</a:t>
            </a:r>
            <a:endParaRPr lang="en-US" dirty="0">
              <a:solidFill>
                <a:schemeClr val="bg1"/>
              </a:solidFill>
            </a:endParaRPr>
          </a:p>
        </p:txBody>
      </p:sp>
      <p:sp>
        <p:nvSpPr>
          <p:cNvPr id="16" name="TextBox 15">
            <a:extLst>
              <a:ext uri="{FF2B5EF4-FFF2-40B4-BE49-F238E27FC236}">
                <a16:creationId xmlns:a16="http://schemas.microsoft.com/office/drawing/2014/main" id="{585004F5-530B-4DFB-B9D2-98DA8D056CE0}"/>
              </a:ext>
            </a:extLst>
          </p:cNvPr>
          <p:cNvSpPr txBox="1"/>
          <p:nvPr/>
        </p:nvSpPr>
        <p:spPr>
          <a:xfrm>
            <a:off x="7819059" y="3818974"/>
            <a:ext cx="4068418" cy="923330"/>
          </a:xfrm>
          <a:prstGeom prst="rect">
            <a:avLst/>
          </a:prstGeom>
          <a:noFill/>
        </p:spPr>
        <p:txBody>
          <a:bodyPr wrap="square">
            <a:spAutoFit/>
          </a:bodyPr>
          <a:lstStyle/>
          <a:p>
            <a:pPr algn="ctr"/>
            <a:r>
              <a:rPr lang="en-US" dirty="0">
                <a:solidFill>
                  <a:schemeClr val="bg1"/>
                </a:solidFill>
              </a:rPr>
              <a:t>YT, </a:t>
            </a:r>
            <a:r>
              <a:rPr lang="en-US" dirty="0" err="1">
                <a:solidFill>
                  <a:schemeClr val="bg1"/>
                </a:solidFill>
              </a:rPr>
              <a:t>tinh</a:t>
            </a:r>
            <a:r>
              <a:rPr lang="en-US" dirty="0">
                <a:solidFill>
                  <a:schemeClr val="bg1"/>
                </a:solidFill>
              </a:rPr>
              <a:t> </a:t>
            </a:r>
            <a:r>
              <a:rPr lang="en-US" dirty="0" err="1">
                <a:solidFill>
                  <a:schemeClr val="bg1"/>
                </a:solidFill>
              </a:rPr>
              <a:t>thần</a:t>
            </a:r>
            <a:r>
              <a:rPr lang="en-US" sz="1800" dirty="0">
                <a:solidFill>
                  <a:schemeClr val="bg1"/>
                </a:solidFill>
              </a:rPr>
              <a:t> </a:t>
            </a:r>
            <a:r>
              <a:rPr lang="en-US" sz="1800" dirty="0" err="1">
                <a:solidFill>
                  <a:schemeClr val="bg1"/>
                </a:solidFill>
              </a:rPr>
              <a:t>có</a:t>
            </a:r>
            <a:r>
              <a:rPr lang="en-US" sz="1800" dirty="0">
                <a:solidFill>
                  <a:schemeClr val="bg1"/>
                </a:solidFill>
              </a:rPr>
              <a:t> </a:t>
            </a:r>
            <a:r>
              <a:rPr lang="en-US" sz="1800" dirty="0" err="1">
                <a:solidFill>
                  <a:schemeClr val="bg1"/>
                </a:solidFill>
              </a:rPr>
              <a:t>trước</a:t>
            </a:r>
            <a:r>
              <a:rPr lang="en-US" sz="1800" dirty="0">
                <a:solidFill>
                  <a:schemeClr val="bg1"/>
                </a:solidFill>
              </a:rPr>
              <a:t>, </a:t>
            </a:r>
            <a:r>
              <a:rPr lang="en-US" sz="1800" dirty="0" err="1">
                <a:solidFill>
                  <a:schemeClr val="bg1"/>
                </a:solidFill>
              </a:rPr>
              <a:t>quyết</a:t>
            </a:r>
            <a:r>
              <a:rPr lang="en-US" sz="1800" dirty="0">
                <a:solidFill>
                  <a:schemeClr val="bg1"/>
                </a:solidFill>
              </a:rPr>
              <a:t> </a:t>
            </a:r>
            <a:r>
              <a:rPr lang="en-US" sz="1800" dirty="0" err="1">
                <a:solidFill>
                  <a:schemeClr val="bg1"/>
                </a:solidFill>
              </a:rPr>
              <a:t>định</a:t>
            </a:r>
            <a:r>
              <a:rPr lang="en-US" sz="1800" dirty="0">
                <a:solidFill>
                  <a:schemeClr val="bg1"/>
                </a:solidFill>
              </a:rPr>
              <a:t> </a:t>
            </a:r>
            <a:r>
              <a:rPr lang="en-US" dirty="0">
                <a:solidFill>
                  <a:schemeClr val="bg1"/>
                </a:solidFill>
              </a:rPr>
              <a:t>VC, </a:t>
            </a:r>
            <a:r>
              <a:rPr lang="en-US" dirty="0" err="1">
                <a:solidFill>
                  <a:schemeClr val="bg1"/>
                </a:solidFill>
              </a:rPr>
              <a:t>là</a:t>
            </a:r>
            <a:r>
              <a:rPr lang="en-US" dirty="0">
                <a:solidFill>
                  <a:schemeClr val="bg1"/>
                </a:solidFill>
              </a:rPr>
              <a:t> </a:t>
            </a:r>
            <a:r>
              <a:rPr lang="en-US" dirty="0" err="1">
                <a:solidFill>
                  <a:schemeClr val="bg1"/>
                </a:solidFill>
              </a:rPr>
              <a:t>cơ</a:t>
            </a:r>
            <a:r>
              <a:rPr lang="en-US" dirty="0">
                <a:solidFill>
                  <a:schemeClr val="bg1"/>
                </a:solidFill>
              </a:rPr>
              <a:t> </a:t>
            </a:r>
            <a:r>
              <a:rPr lang="en-US" dirty="0" err="1">
                <a:solidFill>
                  <a:schemeClr val="bg1"/>
                </a:solidFill>
              </a:rPr>
              <a:t>s</a:t>
            </a:r>
            <a:r>
              <a:rPr lang="en-US" sz="1800" dirty="0" err="1">
                <a:solidFill>
                  <a:schemeClr val="bg1"/>
                </a:solidFill>
              </a:rPr>
              <a:t>ở</a:t>
            </a:r>
            <a:r>
              <a:rPr lang="en-US" sz="1800" dirty="0">
                <a:solidFill>
                  <a:schemeClr val="bg1"/>
                </a:solidFill>
              </a:rPr>
              <a:t> </a:t>
            </a:r>
            <a:r>
              <a:rPr lang="en-US" sz="1800" dirty="0" err="1">
                <a:solidFill>
                  <a:schemeClr val="bg1"/>
                </a:solidFill>
              </a:rPr>
              <a:t>cho</a:t>
            </a:r>
            <a:r>
              <a:rPr lang="en-US" sz="1800" dirty="0">
                <a:solidFill>
                  <a:schemeClr val="bg1"/>
                </a:solidFill>
              </a:rPr>
              <a:t> </a:t>
            </a:r>
            <a:r>
              <a:rPr lang="en-US" sz="1800" dirty="0" err="1">
                <a:solidFill>
                  <a:schemeClr val="bg1"/>
                </a:solidFill>
              </a:rPr>
              <a:t>sự</a:t>
            </a:r>
            <a:r>
              <a:rPr lang="en-US" sz="1800" dirty="0">
                <a:solidFill>
                  <a:schemeClr val="bg1"/>
                </a:solidFill>
              </a:rPr>
              <a:t> </a:t>
            </a:r>
            <a:r>
              <a:rPr lang="en-US" sz="1800" dirty="0" err="1">
                <a:solidFill>
                  <a:schemeClr val="bg1"/>
                </a:solidFill>
              </a:rPr>
              <a:t>tồn</a:t>
            </a:r>
            <a:r>
              <a:rPr lang="en-US" sz="1800" dirty="0">
                <a:solidFill>
                  <a:schemeClr val="bg1"/>
                </a:solidFill>
              </a:rPr>
              <a:t> </a:t>
            </a:r>
            <a:r>
              <a:rPr lang="en-US" sz="1800" dirty="0" err="1">
                <a:solidFill>
                  <a:schemeClr val="bg1"/>
                </a:solidFill>
              </a:rPr>
              <a:t>tại</a:t>
            </a:r>
            <a:r>
              <a:rPr lang="en-US" sz="1800" dirty="0">
                <a:solidFill>
                  <a:schemeClr val="bg1"/>
                </a:solidFill>
              </a:rPr>
              <a:t> </a:t>
            </a:r>
            <a:r>
              <a:rPr lang="en-US" sz="1800" dirty="0" err="1">
                <a:solidFill>
                  <a:schemeClr val="bg1"/>
                </a:solidFill>
              </a:rPr>
              <a:t>của</a:t>
            </a:r>
            <a:r>
              <a:rPr lang="en-US" sz="1800" dirty="0">
                <a:solidFill>
                  <a:schemeClr val="bg1"/>
                </a:solidFill>
              </a:rPr>
              <a:t> </a:t>
            </a:r>
            <a:r>
              <a:rPr lang="en-US" sz="1800" dirty="0" err="1">
                <a:solidFill>
                  <a:schemeClr val="bg1"/>
                </a:solidFill>
              </a:rPr>
              <a:t>giới</a:t>
            </a:r>
            <a:r>
              <a:rPr lang="en-US" sz="1800" dirty="0">
                <a:solidFill>
                  <a:schemeClr val="bg1"/>
                </a:solidFill>
              </a:rPr>
              <a:t>  </a:t>
            </a:r>
            <a:r>
              <a:rPr lang="en-US" sz="1800" dirty="0" err="1">
                <a:solidFill>
                  <a:schemeClr val="bg1"/>
                </a:solidFill>
              </a:rPr>
              <a:t>tự</a:t>
            </a:r>
            <a:r>
              <a:rPr lang="en-US" sz="1800" dirty="0">
                <a:solidFill>
                  <a:schemeClr val="bg1"/>
                </a:solidFill>
              </a:rPr>
              <a:t> </a:t>
            </a:r>
            <a:r>
              <a:rPr lang="en-US" sz="1800" dirty="0" err="1">
                <a:solidFill>
                  <a:schemeClr val="bg1"/>
                </a:solidFill>
              </a:rPr>
              <a:t>nhiên</a:t>
            </a:r>
            <a:r>
              <a:rPr lang="en-US" sz="1800" dirty="0">
                <a:solidFill>
                  <a:schemeClr val="bg1"/>
                </a:solidFill>
              </a:rPr>
              <a:t>, </a:t>
            </a:r>
            <a:r>
              <a:rPr lang="en-US" sz="1800" dirty="0" err="1">
                <a:solidFill>
                  <a:schemeClr val="bg1"/>
                </a:solidFill>
              </a:rPr>
              <a:t>vật</a:t>
            </a:r>
            <a:r>
              <a:rPr lang="en-US" sz="1800" dirty="0">
                <a:solidFill>
                  <a:schemeClr val="bg1"/>
                </a:solidFill>
              </a:rPr>
              <a:t> </a:t>
            </a:r>
            <a:r>
              <a:rPr lang="en-US" sz="1800" dirty="0" err="1">
                <a:solidFill>
                  <a:schemeClr val="bg1"/>
                </a:solidFill>
              </a:rPr>
              <a:t>chất</a:t>
            </a:r>
            <a:endParaRPr lang="en-US" sz="1800" dirty="0">
              <a:solidFill>
                <a:schemeClr val="bg1"/>
              </a:solidFill>
            </a:endParaRPr>
          </a:p>
        </p:txBody>
      </p:sp>
      <p:sp>
        <p:nvSpPr>
          <p:cNvPr id="17" name="AutoShape 10">
            <a:extLst>
              <a:ext uri="{FF2B5EF4-FFF2-40B4-BE49-F238E27FC236}">
                <a16:creationId xmlns:a16="http://schemas.microsoft.com/office/drawing/2014/main" id="{6917CC5C-D4FF-4515-B18C-BE30CCAC1711}"/>
              </a:ext>
            </a:extLst>
          </p:cNvPr>
          <p:cNvSpPr>
            <a:spLocks/>
          </p:cNvSpPr>
          <p:nvPr/>
        </p:nvSpPr>
        <p:spPr bwMode="auto">
          <a:xfrm rot="5400000" flipV="1">
            <a:off x="6717758" y="4098343"/>
            <a:ext cx="426256" cy="1669771"/>
          </a:xfrm>
          <a:prstGeom prst="rightBrace">
            <a:avLst>
              <a:gd name="adj1" fmla="val 63889"/>
              <a:gd name="adj2" fmla="val 50000"/>
            </a:avLst>
          </a:prstGeom>
          <a:noFill/>
          <a:ln w="952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defTabSz="685715">
              <a:spcBef>
                <a:spcPct val="0"/>
              </a:spcBef>
              <a:buFontTx/>
              <a:buNone/>
            </a:pPr>
            <a:endParaRPr lang="en-US" altLang="en-US" sz="1350">
              <a:solidFill>
                <a:srgbClr val="1F1A33"/>
              </a:solidFill>
              <a:cs typeface="Arial"/>
              <a:sym typeface="Arial"/>
              <a:rtl val="0"/>
            </a:endParaRPr>
          </a:p>
        </p:txBody>
      </p:sp>
      <p:sp>
        <p:nvSpPr>
          <p:cNvPr id="18" name="TextBox 17">
            <a:extLst>
              <a:ext uri="{FF2B5EF4-FFF2-40B4-BE49-F238E27FC236}">
                <a16:creationId xmlns:a16="http://schemas.microsoft.com/office/drawing/2014/main" id="{8A1938F9-A8CE-4E8D-A433-6639F55AA43F}"/>
              </a:ext>
            </a:extLst>
          </p:cNvPr>
          <p:cNvSpPr txBox="1"/>
          <p:nvPr/>
        </p:nvSpPr>
        <p:spPr>
          <a:xfrm>
            <a:off x="5652050" y="5498683"/>
            <a:ext cx="2557671" cy="646331"/>
          </a:xfrm>
          <a:prstGeom prst="rect">
            <a:avLst/>
          </a:prstGeom>
          <a:noFill/>
        </p:spPr>
        <p:txBody>
          <a:bodyPr wrap="square">
            <a:spAutoFit/>
          </a:bodyPr>
          <a:lstStyle/>
          <a:p>
            <a:pPr algn="ctr">
              <a:defRPr/>
            </a:pPr>
            <a:r>
              <a:rPr lang="en-US" sz="1800" b="1" dirty="0" err="1">
                <a:solidFill>
                  <a:srgbClr val="0033CC"/>
                </a:solidFill>
                <a:latin typeface="+mj-lt"/>
              </a:rPr>
              <a:t>Là</a:t>
            </a:r>
            <a:r>
              <a:rPr lang="en-US" sz="1800" b="1" dirty="0">
                <a:solidFill>
                  <a:srgbClr val="0033CC"/>
                </a:solidFill>
                <a:latin typeface="+mj-lt"/>
              </a:rPr>
              <a:t> </a:t>
            </a:r>
            <a:r>
              <a:rPr lang="en-US" sz="1800" b="1" dirty="0" err="1">
                <a:solidFill>
                  <a:srgbClr val="0033CC"/>
                </a:solidFill>
                <a:latin typeface="+mj-lt"/>
              </a:rPr>
              <a:t>động</a:t>
            </a:r>
            <a:r>
              <a:rPr lang="en-US" sz="1800" b="1" dirty="0">
                <a:solidFill>
                  <a:srgbClr val="0033CC"/>
                </a:solidFill>
                <a:latin typeface="+mj-lt"/>
              </a:rPr>
              <a:t> </a:t>
            </a:r>
            <a:r>
              <a:rPr lang="en-US" sz="1800" b="1" dirty="0" err="1">
                <a:solidFill>
                  <a:srgbClr val="0033CC"/>
                </a:solidFill>
                <a:latin typeface="+mj-lt"/>
              </a:rPr>
              <a:t>lực</a:t>
            </a:r>
            <a:r>
              <a:rPr lang="en-US" sz="1800" b="1" dirty="0">
                <a:solidFill>
                  <a:srgbClr val="0033CC"/>
                </a:solidFill>
                <a:latin typeface="+mj-lt"/>
              </a:rPr>
              <a:t> </a:t>
            </a:r>
            <a:r>
              <a:rPr lang="en-US" sz="1800" b="1" dirty="0" err="1">
                <a:solidFill>
                  <a:srgbClr val="0033CC"/>
                </a:solidFill>
                <a:latin typeface="+mj-lt"/>
              </a:rPr>
              <a:t>cho</a:t>
            </a:r>
            <a:r>
              <a:rPr lang="en-US" sz="1800" b="1" dirty="0">
                <a:solidFill>
                  <a:srgbClr val="0033CC"/>
                </a:solidFill>
                <a:latin typeface="+mj-lt"/>
              </a:rPr>
              <a:t> </a:t>
            </a:r>
            <a:r>
              <a:rPr lang="en-US" sz="1800" b="1" dirty="0" err="1">
                <a:solidFill>
                  <a:srgbClr val="0033CC"/>
                </a:solidFill>
                <a:latin typeface="+mj-lt"/>
              </a:rPr>
              <a:t>sự</a:t>
            </a:r>
            <a:r>
              <a:rPr lang="en-US" sz="1800" b="1" dirty="0">
                <a:solidFill>
                  <a:srgbClr val="0033CC"/>
                </a:solidFill>
                <a:latin typeface="+mj-lt"/>
              </a:rPr>
              <a:t> </a:t>
            </a:r>
            <a:r>
              <a:rPr lang="en-US" sz="1800" b="1" dirty="0" err="1">
                <a:solidFill>
                  <a:srgbClr val="0033CC"/>
                </a:solidFill>
                <a:latin typeface="+mj-lt"/>
              </a:rPr>
              <a:t>phát</a:t>
            </a:r>
            <a:r>
              <a:rPr lang="en-US" sz="1800" b="1" dirty="0">
                <a:solidFill>
                  <a:srgbClr val="0033CC"/>
                </a:solidFill>
                <a:latin typeface="+mj-lt"/>
              </a:rPr>
              <a:t> </a:t>
            </a:r>
            <a:r>
              <a:rPr lang="en-US" sz="1800" b="1" dirty="0" err="1">
                <a:solidFill>
                  <a:srgbClr val="0033CC"/>
                </a:solidFill>
                <a:latin typeface="+mj-lt"/>
              </a:rPr>
              <a:t>triển</a:t>
            </a:r>
            <a:r>
              <a:rPr lang="en-US" sz="1800" b="1" dirty="0">
                <a:solidFill>
                  <a:srgbClr val="0033CC"/>
                </a:solidFill>
                <a:latin typeface="+mj-lt"/>
              </a:rPr>
              <a:t> </a:t>
            </a:r>
            <a:r>
              <a:rPr lang="en-US" sz="1800" b="1" dirty="0" err="1">
                <a:solidFill>
                  <a:srgbClr val="0033CC"/>
                </a:solidFill>
                <a:latin typeface="+mj-lt"/>
              </a:rPr>
              <a:t>của</a:t>
            </a:r>
            <a:r>
              <a:rPr lang="en-US" sz="1800" b="1" dirty="0">
                <a:solidFill>
                  <a:srgbClr val="0033CC"/>
                </a:solidFill>
                <a:latin typeface="+mj-lt"/>
              </a:rPr>
              <a:t> </a:t>
            </a:r>
            <a:r>
              <a:rPr lang="en-US" b="1" dirty="0" err="1">
                <a:solidFill>
                  <a:srgbClr val="0033CC"/>
                </a:solidFill>
                <a:latin typeface="+mj-lt"/>
              </a:rPr>
              <a:t>Triết</a:t>
            </a:r>
            <a:r>
              <a:rPr lang="en-US" b="1" dirty="0">
                <a:solidFill>
                  <a:srgbClr val="0033CC"/>
                </a:solidFill>
                <a:latin typeface="+mj-lt"/>
              </a:rPr>
              <a:t> </a:t>
            </a:r>
            <a:r>
              <a:rPr lang="en-US" b="1" dirty="0" err="1">
                <a:solidFill>
                  <a:srgbClr val="0033CC"/>
                </a:solidFill>
                <a:latin typeface="+mj-lt"/>
              </a:rPr>
              <a:t>học</a:t>
            </a:r>
            <a:endParaRPr lang="en-US" sz="1800" b="1" dirty="0">
              <a:solidFill>
                <a:srgbClr val="0033CC"/>
              </a:solidFill>
              <a:latin typeface="+mj-lt"/>
            </a:endParaRPr>
          </a:p>
        </p:txBody>
      </p:sp>
      <p:pic>
        <p:nvPicPr>
          <p:cNvPr id="19"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7658" y="-2401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7398362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9"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500" fill="hold"/>
                                        <p:tgtEl>
                                          <p:spTgt spid="17"/>
                                        </p:tgtEl>
                                        <p:attrNameLst>
                                          <p:attrName>ppt_x</p:attrName>
                                        </p:attrNameLst>
                                      </p:cBhvr>
                                      <p:tavLst>
                                        <p:tav tm="0">
                                          <p:val>
                                            <p:strVal val="0-#ppt_w/2"/>
                                          </p:val>
                                        </p:tav>
                                        <p:tav tm="100000">
                                          <p:val>
                                            <p:strVal val="#ppt_x"/>
                                          </p:val>
                                        </p:tav>
                                      </p:tavLst>
                                    </p:anim>
                                    <p:anim calcmode="lin" valueType="num">
                                      <p:cBhvr additive="base">
                                        <p:cTn id="8" dur="500" fill="hold"/>
                                        <p:tgtEl>
                                          <p:spTgt spid="17"/>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3516" y="0"/>
            <a:ext cx="12191999" cy="6858000"/>
          </a:xfrm>
          <a:prstGeom prst="rect">
            <a:avLst/>
          </a:prstGeom>
        </p:spPr>
      </p:pic>
      <p:sp>
        <p:nvSpPr>
          <p:cNvPr id="6" name="Rectangle 2"/>
          <p:cNvSpPr txBox="1">
            <a:spLocks noChangeArrowheads="1"/>
          </p:cNvSpPr>
          <p:nvPr/>
        </p:nvSpPr>
        <p:spPr>
          <a:xfrm>
            <a:off x="13516" y="1162285"/>
            <a:ext cx="6968544" cy="609600"/>
          </a:xfrm>
          <a:prstGeom prst="rect">
            <a:avLst/>
          </a:prstGeom>
        </p:spPr>
        <p:txBody>
          <a:bodyPr rtlCol="0">
            <a:noAutofit/>
          </a:bodyPr>
          <a:lstStyle>
            <a:lvl1pPr algn="r" rtl="0" eaLnBrk="0" fontAlgn="base" hangingPunct="0">
              <a:spcBef>
                <a:spcPct val="0"/>
              </a:spcBef>
              <a:spcAft>
                <a:spcPct val="0"/>
              </a:spcAft>
              <a:defRPr sz="2800" b="1" i="1" kern="1200">
                <a:solidFill>
                  <a:srgbClr val="1F5281"/>
                </a:solidFill>
                <a:latin typeface="+mj-lt"/>
                <a:ea typeface="ＭＳ Ｐゴシック" charset="0"/>
                <a:cs typeface="ＭＳ Ｐゴシック" charset="0"/>
              </a:defRPr>
            </a:lvl1pPr>
            <a:lvl2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2pPr>
            <a:lvl3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3pPr>
            <a:lvl4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4pPr>
            <a:lvl5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l" eaLnBrk="1" fontAlgn="auto" hangingPunct="1">
              <a:spcAft>
                <a:spcPts val="0"/>
              </a:spcAft>
              <a:defRPr/>
            </a:pPr>
            <a:r>
              <a:rPr lang="en-US" i="0" dirty="0">
                <a:solidFill>
                  <a:srgbClr val="008000"/>
                </a:solidFill>
                <a:latin typeface="+mn-lt"/>
                <a:ea typeface="+mj-ea"/>
                <a:cs typeface="Times New Roman" charset="0"/>
              </a:rPr>
              <a:t>2. </a:t>
            </a:r>
            <a:r>
              <a:rPr lang="en-US" i="0" dirty="0" err="1">
                <a:solidFill>
                  <a:srgbClr val="008000"/>
                </a:solidFill>
                <a:latin typeface="+mn-lt"/>
                <a:ea typeface="+mj-ea"/>
                <a:cs typeface="Times New Roman" charset="0"/>
              </a:rPr>
              <a:t>Vấn</a:t>
            </a:r>
            <a:r>
              <a:rPr lang="en-US" i="0" dirty="0">
                <a:solidFill>
                  <a:srgbClr val="008000"/>
                </a:solidFill>
                <a:latin typeface="+mn-lt"/>
                <a:ea typeface="+mj-ea"/>
                <a:cs typeface="Times New Roman" charset="0"/>
              </a:rPr>
              <a:t> </a:t>
            </a:r>
            <a:r>
              <a:rPr lang="en-US" i="0" dirty="0" err="1">
                <a:solidFill>
                  <a:srgbClr val="008000"/>
                </a:solidFill>
                <a:latin typeface="+mn-lt"/>
                <a:ea typeface="+mj-ea"/>
                <a:cs typeface="Times New Roman" charset="0"/>
              </a:rPr>
              <a:t>đề</a:t>
            </a:r>
            <a:r>
              <a:rPr lang="en-US" i="0" dirty="0">
                <a:solidFill>
                  <a:srgbClr val="008000"/>
                </a:solidFill>
                <a:latin typeface="+mn-lt"/>
                <a:ea typeface="+mj-ea"/>
                <a:cs typeface="Times New Roman" charset="0"/>
              </a:rPr>
              <a:t> </a:t>
            </a:r>
            <a:r>
              <a:rPr lang="en-US" i="0" dirty="0" err="1">
                <a:solidFill>
                  <a:srgbClr val="008000"/>
                </a:solidFill>
                <a:latin typeface="+mn-lt"/>
                <a:ea typeface="+mj-ea"/>
                <a:cs typeface="Times New Roman" charset="0"/>
              </a:rPr>
              <a:t>cơ</a:t>
            </a:r>
            <a:r>
              <a:rPr lang="en-US" i="0" dirty="0">
                <a:solidFill>
                  <a:srgbClr val="008000"/>
                </a:solidFill>
                <a:latin typeface="+mn-lt"/>
                <a:ea typeface="+mj-ea"/>
                <a:cs typeface="Times New Roman" charset="0"/>
              </a:rPr>
              <a:t> </a:t>
            </a:r>
            <a:r>
              <a:rPr lang="en-US" i="0" dirty="0" err="1">
                <a:solidFill>
                  <a:srgbClr val="008000"/>
                </a:solidFill>
                <a:latin typeface="+mn-lt"/>
                <a:ea typeface="+mj-ea"/>
                <a:cs typeface="Times New Roman" charset="0"/>
              </a:rPr>
              <a:t>bản</a:t>
            </a:r>
            <a:r>
              <a:rPr lang="en-US" i="0" dirty="0">
                <a:solidFill>
                  <a:srgbClr val="008000"/>
                </a:solidFill>
                <a:latin typeface="+mn-lt"/>
                <a:ea typeface="+mj-ea"/>
                <a:cs typeface="Times New Roman" charset="0"/>
              </a:rPr>
              <a:t> của </a:t>
            </a:r>
            <a:r>
              <a:rPr lang="en-US" i="0" dirty="0" err="1">
                <a:solidFill>
                  <a:srgbClr val="008000"/>
                </a:solidFill>
                <a:latin typeface="+mn-lt"/>
                <a:ea typeface="+mj-ea"/>
                <a:cs typeface="Times New Roman" charset="0"/>
              </a:rPr>
              <a:t>triết</a:t>
            </a:r>
            <a:r>
              <a:rPr lang="en-US" i="0" dirty="0">
                <a:solidFill>
                  <a:srgbClr val="008000"/>
                </a:solidFill>
                <a:latin typeface="+mn-lt"/>
                <a:ea typeface="+mj-ea"/>
                <a:cs typeface="Times New Roman" charset="0"/>
              </a:rPr>
              <a:t> học</a:t>
            </a:r>
          </a:p>
        </p:txBody>
      </p:sp>
      <p:sp>
        <p:nvSpPr>
          <p:cNvPr id="7" name="Rectangle 2"/>
          <p:cNvSpPr txBox="1">
            <a:spLocks noChangeArrowheads="1"/>
          </p:cNvSpPr>
          <p:nvPr/>
        </p:nvSpPr>
        <p:spPr>
          <a:xfrm>
            <a:off x="1662158" y="1674243"/>
            <a:ext cx="8191110" cy="609600"/>
          </a:xfrm>
          <a:prstGeom prst="rect">
            <a:avLst/>
          </a:prstGeom>
        </p:spPr>
        <p:txBody>
          <a:bodyPr rtlCol="0">
            <a:noAutofit/>
          </a:bodyPr>
          <a:lstStyle>
            <a:lvl1pPr algn="r" rtl="0" eaLnBrk="0" fontAlgn="base" hangingPunct="0">
              <a:spcBef>
                <a:spcPct val="0"/>
              </a:spcBef>
              <a:spcAft>
                <a:spcPct val="0"/>
              </a:spcAft>
              <a:defRPr sz="2800" b="1" i="1" kern="1200">
                <a:solidFill>
                  <a:srgbClr val="1F5281"/>
                </a:solidFill>
                <a:latin typeface="+mj-lt"/>
                <a:ea typeface="ＭＳ Ｐゴシック" charset="0"/>
                <a:cs typeface="ＭＳ Ｐゴシック" charset="0"/>
              </a:defRPr>
            </a:lvl1pPr>
            <a:lvl2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2pPr>
            <a:lvl3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3pPr>
            <a:lvl4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4pPr>
            <a:lvl5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ctr" eaLnBrk="1" fontAlgn="auto" hangingPunct="1">
              <a:spcAft>
                <a:spcPts val="0"/>
              </a:spcAft>
              <a:defRPr/>
            </a:pPr>
            <a:r>
              <a:rPr lang="en-US" i="0" dirty="0">
                <a:solidFill>
                  <a:srgbClr val="000000"/>
                </a:solidFill>
                <a:latin typeface="+mn-lt"/>
                <a:ea typeface="+mj-ea"/>
                <a:cs typeface="Times New Roman" charset="0"/>
              </a:rPr>
              <a:t>b. </a:t>
            </a:r>
            <a:r>
              <a:rPr lang="en-US" i="0" dirty="0" err="1">
                <a:solidFill>
                  <a:srgbClr val="000000"/>
                </a:solidFill>
                <a:latin typeface="+mn-lt"/>
                <a:ea typeface="+mj-ea"/>
                <a:cs typeface="Times New Roman" charset="0"/>
              </a:rPr>
              <a:t>Chủ</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nghĩa</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duy</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vật</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và</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chủ</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nghĩa</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duy</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tâm</a:t>
            </a:r>
            <a:endParaRPr lang="en-US" i="0" dirty="0">
              <a:solidFill>
                <a:srgbClr val="000000"/>
              </a:solidFill>
              <a:latin typeface="+mn-lt"/>
              <a:ea typeface="+mj-ea"/>
              <a:cs typeface="Times New Roman" charset="0"/>
            </a:endParaRPr>
          </a:p>
        </p:txBody>
      </p:sp>
      <p:grpSp>
        <p:nvGrpSpPr>
          <p:cNvPr id="8" name="Group 15"/>
          <p:cNvGrpSpPr>
            <a:grpSpLocks/>
          </p:cNvGrpSpPr>
          <p:nvPr/>
        </p:nvGrpSpPr>
        <p:grpSpPr bwMode="auto">
          <a:xfrm>
            <a:off x="1925318" y="2283843"/>
            <a:ext cx="8191110" cy="1097977"/>
            <a:chOff x="2426" y="1671"/>
            <a:chExt cx="1134" cy="745"/>
          </a:xfrm>
        </p:grpSpPr>
        <p:sp>
          <p:nvSpPr>
            <p:cNvPr id="9" name="Rectangle 16"/>
            <p:cNvSpPr>
              <a:spLocks noChangeArrowheads="1"/>
            </p:cNvSpPr>
            <p:nvPr/>
          </p:nvSpPr>
          <p:spPr bwMode="auto">
            <a:xfrm>
              <a:off x="2426" y="1671"/>
              <a:ext cx="1134" cy="363"/>
            </a:xfrm>
            <a:prstGeom prst="rect">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p>
              <a:pPr marL="457200" indent="-457200" algn="ctr">
                <a:buFont typeface="Wingdings" panose="05000000000000000000" pitchFamily="2" charset="2"/>
                <a:buChar char="v"/>
                <a:defRPr/>
              </a:pPr>
              <a:r>
                <a:rPr lang="en-US" sz="2800" b="1" dirty="0">
                  <a:solidFill>
                    <a:srgbClr val="3333CC"/>
                  </a:solidFill>
                  <a:ea typeface="ＭＳ Ｐゴシック" charset="0"/>
                  <a:cs typeface="Arial" charset="0"/>
                </a:rPr>
                <a:t>CHỦ NGHĨA DUY VẬT</a:t>
              </a:r>
              <a:endParaRPr lang="vi-VN" sz="2800" b="1" dirty="0">
                <a:solidFill>
                  <a:srgbClr val="3333CC"/>
                </a:solidFill>
                <a:ea typeface="ＭＳ Ｐゴシック" charset="0"/>
                <a:cs typeface="Arial" charset="0"/>
              </a:endParaRPr>
            </a:p>
          </p:txBody>
        </p:sp>
        <p:sp>
          <p:nvSpPr>
            <p:cNvPr id="10" name="Rectangle 17"/>
            <p:cNvSpPr>
              <a:spLocks noChangeArrowheads="1"/>
            </p:cNvSpPr>
            <p:nvPr/>
          </p:nvSpPr>
          <p:spPr bwMode="auto">
            <a:xfrm>
              <a:off x="2426" y="2053"/>
              <a:ext cx="1134" cy="363"/>
            </a:xfrm>
            <a:prstGeom prst="rect">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eaLnBrk="1" hangingPunct="1">
                <a:defRPr/>
              </a:pPr>
              <a:r>
                <a:rPr lang="en-US" sz="2800" b="1" dirty="0" err="1">
                  <a:solidFill>
                    <a:srgbClr val="990099"/>
                  </a:solidFill>
                  <a:ea typeface="ＭＳ Ｐゴシック" charset="0"/>
                  <a:cs typeface="Arial" charset="0"/>
                </a:rPr>
                <a:t>Bản</a:t>
              </a:r>
              <a:r>
                <a:rPr lang="en-US" sz="2800" b="1" dirty="0">
                  <a:solidFill>
                    <a:srgbClr val="990099"/>
                  </a:solidFill>
                  <a:ea typeface="ＭＳ Ｐゴシック" charset="0"/>
                  <a:cs typeface="Arial" charset="0"/>
                </a:rPr>
                <a:t> </a:t>
              </a:r>
              <a:r>
                <a:rPr lang="en-US" sz="2800" b="1" dirty="0" err="1">
                  <a:solidFill>
                    <a:srgbClr val="990099"/>
                  </a:solidFill>
                  <a:ea typeface="ＭＳ Ｐゴシック" charset="0"/>
                  <a:cs typeface="Arial" charset="0"/>
                </a:rPr>
                <a:t>chất</a:t>
              </a:r>
              <a:r>
                <a:rPr lang="en-US" sz="2800" b="1" dirty="0">
                  <a:solidFill>
                    <a:srgbClr val="990099"/>
                  </a:solidFill>
                  <a:ea typeface="ＭＳ Ｐゴシック" charset="0"/>
                  <a:cs typeface="Arial" charset="0"/>
                </a:rPr>
                <a:t> của TG: </a:t>
              </a:r>
              <a:r>
                <a:rPr lang="vi-VN" sz="2800" b="1" dirty="0">
                  <a:solidFill>
                    <a:srgbClr val="FF0000"/>
                  </a:solidFill>
                  <a:ea typeface="ＭＳ Ｐゴシック" charset="0"/>
                  <a:cs typeface="Arial" charset="0"/>
                </a:rPr>
                <a:t>Là vật chất</a:t>
              </a:r>
            </a:p>
          </p:txBody>
        </p:sp>
      </p:grpSp>
      <p:sp>
        <p:nvSpPr>
          <p:cNvPr id="11" name="AutoShape 4"/>
          <p:cNvSpPr>
            <a:spLocks noChangeArrowheads="1"/>
          </p:cNvSpPr>
          <p:nvPr/>
        </p:nvSpPr>
        <p:spPr bwMode="auto">
          <a:xfrm>
            <a:off x="3156312" y="3429000"/>
            <a:ext cx="5670550" cy="481794"/>
          </a:xfrm>
          <a:prstGeom prst="roundRect">
            <a:avLst>
              <a:gd name="adj" fmla="val 16667"/>
            </a:avLst>
          </a:prstGeom>
          <a:solidFill>
            <a:schemeClr val="bg1"/>
          </a:solidFill>
          <a:ln w="9525">
            <a:solidFill>
              <a:srgbClr val="00CCFF"/>
            </a:solidFill>
            <a:round/>
            <a:headEnd/>
            <a:tailEnd/>
          </a:ln>
          <a:effectLst/>
        </p:spPr>
        <p:txBody>
          <a:bodyPr wrap="none" anchor="ctr"/>
          <a:lstStyle/>
          <a:p>
            <a:pPr algn="ctr">
              <a:defRPr/>
            </a:pPr>
            <a:r>
              <a:rPr lang="en-US" sz="2400" b="1" dirty="0" err="1">
                <a:solidFill>
                  <a:srgbClr val="C00000"/>
                </a:solidFill>
                <a:latin typeface="+mj-lt"/>
              </a:rPr>
              <a:t>Các</a:t>
            </a:r>
            <a:r>
              <a:rPr lang="en-US" sz="2400" b="1" dirty="0">
                <a:solidFill>
                  <a:srgbClr val="C00000"/>
                </a:solidFill>
                <a:latin typeface="+mj-lt"/>
              </a:rPr>
              <a:t> </a:t>
            </a:r>
            <a:r>
              <a:rPr lang="en-US" sz="2400" b="1" dirty="0" err="1">
                <a:solidFill>
                  <a:srgbClr val="C00000"/>
                </a:solidFill>
                <a:latin typeface="+mj-lt"/>
              </a:rPr>
              <a:t>hình</a:t>
            </a:r>
            <a:r>
              <a:rPr lang="en-US" sz="2400" b="1" dirty="0">
                <a:solidFill>
                  <a:srgbClr val="C00000"/>
                </a:solidFill>
                <a:latin typeface="+mj-lt"/>
              </a:rPr>
              <a:t> </a:t>
            </a:r>
            <a:r>
              <a:rPr lang="en-US" sz="2400" b="1" dirty="0" err="1">
                <a:solidFill>
                  <a:srgbClr val="C00000"/>
                </a:solidFill>
                <a:latin typeface="+mj-lt"/>
              </a:rPr>
              <a:t>thức</a:t>
            </a:r>
            <a:r>
              <a:rPr lang="en-US" sz="2400" b="1" dirty="0">
                <a:solidFill>
                  <a:srgbClr val="C00000"/>
                </a:solidFill>
                <a:latin typeface="+mj-lt"/>
              </a:rPr>
              <a:t> </a:t>
            </a:r>
            <a:r>
              <a:rPr lang="en-US" sz="2400" b="1" dirty="0" err="1">
                <a:solidFill>
                  <a:srgbClr val="C00000"/>
                </a:solidFill>
                <a:latin typeface="+mj-lt"/>
              </a:rPr>
              <a:t>cơ</a:t>
            </a:r>
            <a:r>
              <a:rPr lang="en-US" sz="2400" b="1" dirty="0">
                <a:solidFill>
                  <a:srgbClr val="C00000"/>
                </a:solidFill>
                <a:latin typeface="+mj-lt"/>
              </a:rPr>
              <a:t> </a:t>
            </a:r>
            <a:r>
              <a:rPr lang="en-US" sz="2400" b="1" dirty="0" err="1">
                <a:solidFill>
                  <a:srgbClr val="C00000"/>
                </a:solidFill>
                <a:latin typeface="+mj-lt"/>
              </a:rPr>
              <a:t>bản</a:t>
            </a:r>
            <a:r>
              <a:rPr lang="en-US" sz="2400" b="1" dirty="0">
                <a:solidFill>
                  <a:srgbClr val="C00000"/>
                </a:solidFill>
                <a:latin typeface="+mj-lt"/>
              </a:rPr>
              <a:t> </a:t>
            </a:r>
            <a:r>
              <a:rPr lang="en-US" sz="2400" b="1" dirty="0" err="1">
                <a:solidFill>
                  <a:srgbClr val="C00000"/>
                </a:solidFill>
                <a:latin typeface="+mj-lt"/>
              </a:rPr>
              <a:t>của</a:t>
            </a:r>
            <a:r>
              <a:rPr lang="en-US" sz="2400" b="1" dirty="0">
                <a:solidFill>
                  <a:srgbClr val="C00000"/>
                </a:solidFill>
                <a:latin typeface="+mj-lt"/>
              </a:rPr>
              <a:t> CNDV</a:t>
            </a:r>
          </a:p>
        </p:txBody>
      </p:sp>
      <p:sp>
        <p:nvSpPr>
          <p:cNvPr id="12" name="AutoShape 11"/>
          <p:cNvSpPr>
            <a:spLocks noChangeArrowheads="1"/>
          </p:cNvSpPr>
          <p:nvPr/>
        </p:nvSpPr>
        <p:spPr bwMode="auto">
          <a:xfrm>
            <a:off x="1345475" y="4824843"/>
            <a:ext cx="2045566" cy="1383434"/>
          </a:xfrm>
          <a:prstGeom prst="roundRect">
            <a:avLst>
              <a:gd name="adj" fmla="val 16667"/>
            </a:avLst>
          </a:prstGeom>
          <a:solidFill>
            <a:schemeClr val="bg1"/>
          </a:solidFill>
          <a:ln w="9525">
            <a:solidFill>
              <a:srgbClr val="00CCFF"/>
            </a:solidFill>
            <a:round/>
            <a:headEnd/>
            <a:tailEnd/>
          </a:ln>
          <a:effectLst/>
        </p:spPr>
        <p:txBody>
          <a:bodyPr wrap="none" anchor="ctr"/>
          <a:lstStyle/>
          <a:p>
            <a:pPr algn="ctr">
              <a:defRPr/>
            </a:pPr>
            <a:endParaRPr lang="en-US" sz="2000" dirty="0">
              <a:solidFill>
                <a:srgbClr val="0033CC"/>
              </a:solidFill>
            </a:endParaRPr>
          </a:p>
          <a:p>
            <a:pPr algn="ctr">
              <a:defRPr/>
            </a:pPr>
            <a:r>
              <a:rPr lang="en-US" sz="2000" dirty="0">
                <a:solidFill>
                  <a:srgbClr val="0033CC"/>
                </a:solidFill>
              </a:rPr>
              <a:t>CNDV</a:t>
            </a:r>
          </a:p>
          <a:p>
            <a:pPr algn="ctr">
              <a:defRPr/>
            </a:pPr>
            <a:r>
              <a:rPr lang="en-US" sz="2000" dirty="0">
                <a:solidFill>
                  <a:srgbClr val="0033CC"/>
                </a:solidFill>
              </a:rPr>
              <a:t> </a:t>
            </a:r>
            <a:r>
              <a:rPr lang="en-US" sz="2000" dirty="0" err="1">
                <a:solidFill>
                  <a:srgbClr val="0033CC"/>
                </a:solidFill>
              </a:rPr>
              <a:t>chất</a:t>
            </a:r>
            <a:r>
              <a:rPr lang="en-US" sz="2000" dirty="0">
                <a:solidFill>
                  <a:srgbClr val="0033CC"/>
                </a:solidFill>
              </a:rPr>
              <a:t> </a:t>
            </a:r>
            <a:r>
              <a:rPr lang="en-US" sz="2000" dirty="0" err="1">
                <a:solidFill>
                  <a:srgbClr val="0033CC"/>
                </a:solidFill>
              </a:rPr>
              <a:t>phác</a:t>
            </a:r>
            <a:endParaRPr lang="en-US" sz="2000" dirty="0">
              <a:solidFill>
                <a:srgbClr val="0033CC"/>
              </a:solidFill>
            </a:endParaRPr>
          </a:p>
          <a:p>
            <a:pPr algn="ctr">
              <a:defRPr/>
            </a:pPr>
            <a:r>
              <a:rPr lang="en-US" sz="2000" dirty="0">
                <a:solidFill>
                  <a:srgbClr val="0033CC"/>
                </a:solidFill>
              </a:rPr>
              <a:t> </a:t>
            </a:r>
            <a:r>
              <a:rPr lang="en-US" sz="2000" dirty="0" err="1">
                <a:solidFill>
                  <a:srgbClr val="0033CC"/>
                </a:solidFill>
              </a:rPr>
              <a:t>thời</a:t>
            </a:r>
            <a:r>
              <a:rPr lang="en-US" sz="2000" dirty="0">
                <a:solidFill>
                  <a:srgbClr val="0033CC"/>
                </a:solidFill>
              </a:rPr>
              <a:t> </a:t>
            </a:r>
            <a:r>
              <a:rPr lang="en-US" sz="2000" dirty="0" err="1">
                <a:solidFill>
                  <a:srgbClr val="0033CC"/>
                </a:solidFill>
              </a:rPr>
              <a:t>cổ</a:t>
            </a:r>
            <a:r>
              <a:rPr lang="en-US" sz="2000" dirty="0">
                <a:solidFill>
                  <a:srgbClr val="0033CC"/>
                </a:solidFill>
              </a:rPr>
              <a:t> </a:t>
            </a:r>
            <a:r>
              <a:rPr lang="en-US" sz="2000" dirty="0" err="1">
                <a:solidFill>
                  <a:srgbClr val="0033CC"/>
                </a:solidFill>
              </a:rPr>
              <a:t>đại</a:t>
            </a:r>
            <a:endParaRPr lang="en-US" sz="2000" dirty="0">
              <a:solidFill>
                <a:srgbClr val="0033CC"/>
              </a:solidFill>
            </a:endParaRPr>
          </a:p>
          <a:p>
            <a:pPr algn="ctr">
              <a:defRPr/>
            </a:pPr>
            <a:endParaRPr lang="en-US" sz="2800" dirty="0">
              <a:solidFill>
                <a:srgbClr val="0033CC"/>
              </a:solidFill>
            </a:endParaRPr>
          </a:p>
        </p:txBody>
      </p:sp>
      <p:sp>
        <p:nvSpPr>
          <p:cNvPr id="13" name="Line 15"/>
          <p:cNvSpPr>
            <a:spLocks noChangeShapeType="1"/>
          </p:cNvSpPr>
          <p:nvPr/>
        </p:nvSpPr>
        <p:spPr bwMode="auto">
          <a:xfrm flipH="1">
            <a:off x="5943601" y="3921667"/>
            <a:ext cx="283" cy="963027"/>
          </a:xfrm>
          <a:prstGeom prst="line">
            <a:avLst/>
          </a:prstGeom>
          <a:noFill/>
          <a:ln w="38100">
            <a:solidFill>
              <a:srgbClr val="00CC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a:solidFill>
                <a:srgbClr val="000000"/>
              </a:solidFill>
              <a:latin typeface="Times New Roman" pitchFamily="18" charset="0"/>
            </a:endParaRPr>
          </a:p>
        </p:txBody>
      </p:sp>
      <p:sp>
        <p:nvSpPr>
          <p:cNvPr id="14" name="Line 12"/>
          <p:cNvSpPr>
            <a:spLocks noChangeShapeType="1"/>
          </p:cNvSpPr>
          <p:nvPr/>
        </p:nvSpPr>
        <p:spPr bwMode="auto">
          <a:xfrm flipV="1">
            <a:off x="2368202" y="4124246"/>
            <a:ext cx="7482625" cy="12879"/>
          </a:xfrm>
          <a:prstGeom prst="line">
            <a:avLst/>
          </a:prstGeom>
          <a:noFill/>
          <a:ln w="38100">
            <a:solidFill>
              <a:srgbClr val="00CC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a:solidFill>
                <a:srgbClr val="000000"/>
              </a:solidFill>
              <a:latin typeface="Times New Roman" pitchFamily="18" charset="0"/>
            </a:endParaRPr>
          </a:p>
        </p:txBody>
      </p:sp>
      <p:sp>
        <p:nvSpPr>
          <p:cNvPr id="15" name="Line 13"/>
          <p:cNvSpPr>
            <a:spLocks noChangeShapeType="1"/>
          </p:cNvSpPr>
          <p:nvPr/>
        </p:nvSpPr>
        <p:spPr bwMode="auto">
          <a:xfrm>
            <a:off x="2371001" y="4168665"/>
            <a:ext cx="0" cy="675309"/>
          </a:xfrm>
          <a:prstGeom prst="line">
            <a:avLst/>
          </a:prstGeom>
          <a:noFill/>
          <a:ln w="38100">
            <a:solidFill>
              <a:srgbClr val="00CC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a:solidFill>
                <a:srgbClr val="000000"/>
              </a:solidFill>
              <a:latin typeface="Times New Roman" pitchFamily="18" charset="0"/>
            </a:endParaRPr>
          </a:p>
        </p:txBody>
      </p:sp>
      <p:sp>
        <p:nvSpPr>
          <p:cNvPr id="16" name="Line 14"/>
          <p:cNvSpPr>
            <a:spLocks noChangeShapeType="1"/>
          </p:cNvSpPr>
          <p:nvPr/>
        </p:nvSpPr>
        <p:spPr bwMode="auto">
          <a:xfrm>
            <a:off x="9853626" y="4414027"/>
            <a:ext cx="358" cy="595895"/>
          </a:xfrm>
          <a:prstGeom prst="line">
            <a:avLst/>
          </a:prstGeom>
          <a:noFill/>
          <a:ln w="38100">
            <a:solidFill>
              <a:srgbClr val="00CC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a:solidFill>
                <a:srgbClr val="000000"/>
              </a:solidFill>
              <a:latin typeface="Times New Roman" pitchFamily="18" charset="0"/>
            </a:endParaRPr>
          </a:p>
        </p:txBody>
      </p:sp>
      <p:sp>
        <p:nvSpPr>
          <p:cNvPr id="17" name="AutoShape 11"/>
          <p:cNvSpPr>
            <a:spLocks noChangeArrowheads="1"/>
          </p:cNvSpPr>
          <p:nvPr/>
        </p:nvSpPr>
        <p:spPr bwMode="auto">
          <a:xfrm>
            <a:off x="4868850" y="4884694"/>
            <a:ext cx="2668420" cy="1323583"/>
          </a:xfrm>
          <a:prstGeom prst="roundRect">
            <a:avLst>
              <a:gd name="adj" fmla="val 16667"/>
            </a:avLst>
          </a:prstGeom>
          <a:solidFill>
            <a:schemeClr val="bg1"/>
          </a:solidFill>
          <a:ln w="9525">
            <a:solidFill>
              <a:srgbClr val="00CCFF"/>
            </a:solidFill>
            <a:round/>
            <a:headEnd/>
            <a:tailEnd/>
          </a:ln>
          <a:effectLst/>
        </p:spPr>
        <p:txBody>
          <a:bodyPr wrap="none" anchor="ctr"/>
          <a:lstStyle/>
          <a:p>
            <a:pPr algn="ctr">
              <a:defRPr/>
            </a:pPr>
            <a:r>
              <a:rPr lang="en-US" sz="2000" dirty="0">
                <a:solidFill>
                  <a:srgbClr val="0033CC"/>
                </a:solidFill>
              </a:rPr>
              <a:t>CNDV</a:t>
            </a:r>
          </a:p>
          <a:p>
            <a:pPr algn="ctr">
              <a:defRPr/>
            </a:pPr>
            <a:r>
              <a:rPr lang="en-US" sz="2000" dirty="0">
                <a:solidFill>
                  <a:srgbClr val="0033CC"/>
                </a:solidFill>
              </a:rPr>
              <a:t> </a:t>
            </a:r>
            <a:r>
              <a:rPr lang="en-US" sz="2000" dirty="0" err="1">
                <a:solidFill>
                  <a:srgbClr val="0033CC"/>
                </a:solidFill>
              </a:rPr>
              <a:t>máy</a:t>
            </a:r>
            <a:r>
              <a:rPr lang="en-US" sz="2000" dirty="0">
                <a:solidFill>
                  <a:srgbClr val="0033CC"/>
                </a:solidFill>
              </a:rPr>
              <a:t> </a:t>
            </a:r>
            <a:r>
              <a:rPr lang="en-US" sz="2000" dirty="0" err="1">
                <a:solidFill>
                  <a:srgbClr val="0033CC"/>
                </a:solidFill>
              </a:rPr>
              <a:t>móc</a:t>
            </a:r>
            <a:r>
              <a:rPr lang="en-US" sz="2000" dirty="0">
                <a:solidFill>
                  <a:srgbClr val="0033CC"/>
                </a:solidFill>
              </a:rPr>
              <a:t> </a:t>
            </a:r>
            <a:r>
              <a:rPr lang="en-US" sz="2000" dirty="0" err="1">
                <a:solidFill>
                  <a:srgbClr val="0033CC"/>
                </a:solidFill>
              </a:rPr>
              <a:t>siêu</a:t>
            </a:r>
            <a:r>
              <a:rPr lang="en-US" sz="2000" dirty="0">
                <a:solidFill>
                  <a:srgbClr val="0033CC"/>
                </a:solidFill>
              </a:rPr>
              <a:t> </a:t>
            </a:r>
            <a:r>
              <a:rPr lang="en-US" sz="2000" dirty="0" err="1">
                <a:solidFill>
                  <a:srgbClr val="0033CC"/>
                </a:solidFill>
              </a:rPr>
              <a:t>hình</a:t>
            </a:r>
            <a:endParaRPr lang="en-US" sz="2000" dirty="0">
              <a:solidFill>
                <a:srgbClr val="0033CC"/>
              </a:solidFill>
            </a:endParaRPr>
          </a:p>
          <a:p>
            <a:pPr algn="ctr">
              <a:defRPr/>
            </a:pPr>
            <a:r>
              <a:rPr lang="en-US" sz="2000" dirty="0" err="1">
                <a:solidFill>
                  <a:srgbClr val="0033CC"/>
                </a:solidFill>
              </a:rPr>
              <a:t>thời</a:t>
            </a:r>
            <a:r>
              <a:rPr lang="en-US" sz="2000" dirty="0">
                <a:solidFill>
                  <a:srgbClr val="0033CC"/>
                </a:solidFill>
              </a:rPr>
              <a:t> </a:t>
            </a:r>
            <a:r>
              <a:rPr lang="en-US" sz="2000" dirty="0" err="1">
                <a:solidFill>
                  <a:srgbClr val="0033CC"/>
                </a:solidFill>
              </a:rPr>
              <a:t>cận</a:t>
            </a:r>
            <a:r>
              <a:rPr lang="en-US" sz="2000" dirty="0">
                <a:solidFill>
                  <a:srgbClr val="0033CC"/>
                </a:solidFill>
              </a:rPr>
              <a:t> </a:t>
            </a:r>
            <a:r>
              <a:rPr lang="en-US" sz="2000" dirty="0" err="1">
                <a:solidFill>
                  <a:srgbClr val="0033CC"/>
                </a:solidFill>
              </a:rPr>
              <a:t>đại</a:t>
            </a:r>
            <a:endParaRPr lang="en-US" sz="2800" dirty="0">
              <a:solidFill>
                <a:srgbClr val="0033CC"/>
              </a:solidFill>
            </a:endParaRPr>
          </a:p>
        </p:txBody>
      </p:sp>
      <p:sp>
        <p:nvSpPr>
          <p:cNvPr id="18" name="AutoShape 11"/>
          <p:cNvSpPr>
            <a:spLocks noChangeArrowheads="1"/>
          </p:cNvSpPr>
          <p:nvPr/>
        </p:nvSpPr>
        <p:spPr bwMode="auto">
          <a:xfrm>
            <a:off x="8830843" y="4931673"/>
            <a:ext cx="2045566" cy="1383434"/>
          </a:xfrm>
          <a:prstGeom prst="roundRect">
            <a:avLst>
              <a:gd name="adj" fmla="val 16667"/>
            </a:avLst>
          </a:prstGeom>
          <a:solidFill>
            <a:schemeClr val="bg1"/>
          </a:solidFill>
          <a:ln w="9525">
            <a:solidFill>
              <a:srgbClr val="00CCFF"/>
            </a:solidFill>
            <a:round/>
            <a:headEnd/>
            <a:tailEnd/>
          </a:ln>
          <a:effectLst/>
        </p:spPr>
        <p:txBody>
          <a:bodyPr wrap="none" anchor="ctr"/>
          <a:lstStyle/>
          <a:p>
            <a:pPr algn="ctr">
              <a:defRPr/>
            </a:pPr>
            <a:r>
              <a:rPr lang="en-US" sz="2000" dirty="0">
                <a:solidFill>
                  <a:srgbClr val="0033CC"/>
                </a:solidFill>
              </a:rPr>
              <a:t>CNDV</a:t>
            </a:r>
          </a:p>
          <a:p>
            <a:pPr algn="ctr">
              <a:defRPr/>
            </a:pPr>
            <a:r>
              <a:rPr lang="en-US" sz="2000" dirty="0" err="1">
                <a:solidFill>
                  <a:srgbClr val="0033CC"/>
                </a:solidFill>
              </a:rPr>
              <a:t>biện</a:t>
            </a:r>
            <a:r>
              <a:rPr lang="en-US" sz="2000" dirty="0">
                <a:solidFill>
                  <a:srgbClr val="0033CC"/>
                </a:solidFill>
              </a:rPr>
              <a:t> </a:t>
            </a:r>
            <a:r>
              <a:rPr lang="en-US" sz="2000" dirty="0" err="1">
                <a:solidFill>
                  <a:srgbClr val="0033CC"/>
                </a:solidFill>
              </a:rPr>
              <a:t>chứng</a:t>
            </a:r>
            <a:endParaRPr lang="en-US" sz="2000" dirty="0">
              <a:solidFill>
                <a:srgbClr val="0033CC"/>
              </a:solidFill>
            </a:endParaRPr>
          </a:p>
        </p:txBody>
      </p:sp>
      <p:pic>
        <p:nvPicPr>
          <p:cNvPr id="19"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8407400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p:cTn id="7" dur="500" fill="hold"/>
                                        <p:tgtEl>
                                          <p:spTgt spid="11"/>
                                        </p:tgtEl>
                                        <p:attrNameLst>
                                          <p:attrName>ppt_w</p:attrName>
                                        </p:attrNameLst>
                                      </p:cBhvr>
                                      <p:tavLst>
                                        <p:tav tm="0">
                                          <p:val>
                                            <p:fltVal val="0"/>
                                          </p:val>
                                        </p:tav>
                                        <p:tav tm="100000">
                                          <p:val>
                                            <p:strVal val="#ppt_w"/>
                                          </p:val>
                                        </p:tav>
                                      </p:tavLst>
                                    </p:anim>
                                    <p:anim calcmode="lin" valueType="num">
                                      <p:cBhvr>
                                        <p:cTn id="8" dur="500" fill="hold"/>
                                        <p:tgtEl>
                                          <p:spTgt spid="11"/>
                                        </p:tgtEl>
                                        <p:attrNameLst>
                                          <p:attrName>ppt_h</p:attrName>
                                        </p:attrNameLst>
                                      </p:cBhvr>
                                      <p:tavLst>
                                        <p:tav tm="0">
                                          <p:val>
                                            <p:fltVal val="0"/>
                                          </p:val>
                                        </p:tav>
                                        <p:tav tm="100000">
                                          <p:val>
                                            <p:strVal val="#ppt_h"/>
                                          </p:val>
                                        </p:tav>
                                      </p:tavLst>
                                    </p:anim>
                                    <p:animEffect transition="in" filter="fade">
                                      <p:cBhvr>
                                        <p:cTn id="9" dur="500"/>
                                        <p:tgtEl>
                                          <p:spTgt spid="11"/>
                                        </p:tgtEl>
                                      </p:cBhvr>
                                    </p:animEffect>
                                  </p:childTnLst>
                                </p:cTn>
                              </p:par>
                            </p:childTnLst>
                          </p:cTn>
                        </p:par>
                      </p:childTnLst>
                    </p:cTn>
                  </p:par>
                  <p:par>
                    <p:cTn id="10" fill="hold">
                      <p:stCondLst>
                        <p:cond delay="indefinite"/>
                      </p:stCondLst>
                      <p:childTnLst>
                        <p:par>
                          <p:cTn id="11" fill="hold">
                            <p:stCondLst>
                              <p:cond delay="0"/>
                            </p:stCondLst>
                            <p:childTnLst>
                              <p:par>
                                <p:cTn id="12" presetID="16" presetClass="entr" presetSubtype="26" fill="hold" grpId="0" nodeType="clickEffect">
                                  <p:stCondLst>
                                    <p:cond delay="0"/>
                                  </p:stCondLst>
                                  <p:childTnLst>
                                    <p:set>
                                      <p:cBhvr>
                                        <p:cTn id="13" dur="1" fill="hold">
                                          <p:stCondLst>
                                            <p:cond delay="0"/>
                                          </p:stCondLst>
                                        </p:cTn>
                                        <p:tgtEl>
                                          <p:spTgt spid="12"/>
                                        </p:tgtEl>
                                        <p:attrNameLst>
                                          <p:attrName>style.visibility</p:attrName>
                                        </p:attrNameLst>
                                      </p:cBhvr>
                                      <p:to>
                                        <p:strVal val="visible"/>
                                      </p:to>
                                    </p:set>
                                    <p:animEffect transition="in" filter="barn(inHorizontal)">
                                      <p:cBhvr>
                                        <p:cTn id="14" dur="500"/>
                                        <p:tgtEl>
                                          <p:spTgt spid="12"/>
                                        </p:tgtEl>
                                      </p:cBhvr>
                                    </p:animEffect>
                                  </p:childTnLst>
                                </p:cTn>
                              </p:par>
                            </p:childTnLst>
                          </p:cTn>
                        </p:par>
                      </p:childTnLst>
                    </p:cTn>
                  </p:par>
                  <p:par>
                    <p:cTn id="15" fill="hold">
                      <p:stCondLst>
                        <p:cond delay="indefinite"/>
                      </p:stCondLst>
                      <p:childTnLst>
                        <p:par>
                          <p:cTn id="16" fill="hold">
                            <p:stCondLst>
                              <p:cond delay="0"/>
                            </p:stCondLst>
                            <p:childTnLst>
                              <p:par>
                                <p:cTn id="17" presetID="20" presetClass="entr" presetSubtype="0" fill="hold" nodeType="click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wedge">
                                      <p:cBhvr>
                                        <p:cTn id="19" dur="2000"/>
                                        <p:tgtEl>
                                          <p:spTgt spid="13"/>
                                        </p:tgtEl>
                                      </p:cBhvr>
                                    </p:animEffect>
                                  </p:childTnLst>
                                </p:cTn>
                              </p:par>
                            </p:childTnLst>
                          </p:cTn>
                        </p:par>
                      </p:childTnLst>
                    </p:cTn>
                  </p:par>
                  <p:par>
                    <p:cTn id="20" fill="hold">
                      <p:stCondLst>
                        <p:cond delay="indefinite"/>
                      </p:stCondLst>
                      <p:childTnLst>
                        <p:par>
                          <p:cTn id="21" fill="hold">
                            <p:stCondLst>
                              <p:cond delay="0"/>
                            </p:stCondLst>
                            <p:childTnLst>
                              <p:par>
                                <p:cTn id="22" presetID="13" presetClass="entr" presetSubtype="16" fill="hold" nodeType="click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plus(in)">
                                      <p:cBhvr>
                                        <p:cTn id="24" dur="2000"/>
                                        <p:tgtEl>
                                          <p:spTgt spid="14"/>
                                        </p:tgtEl>
                                      </p:cBhvr>
                                    </p:animEffect>
                                  </p:childTnLst>
                                </p:cTn>
                              </p:par>
                              <p:par>
                                <p:cTn id="25" presetID="16" presetClass="entr" presetSubtype="26" fill="hold" nodeType="with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barn(inHorizontal)">
                                      <p:cBhvr>
                                        <p:cTn id="27" dur="500"/>
                                        <p:tgtEl>
                                          <p:spTgt spid="15"/>
                                        </p:tgtEl>
                                      </p:cBhvr>
                                    </p:animEffect>
                                  </p:childTnLst>
                                </p:cTn>
                              </p:par>
                              <p:par>
                                <p:cTn id="28" presetID="13" presetClass="entr" presetSubtype="16" fill="hold" nodeType="withEffect">
                                  <p:stCondLst>
                                    <p:cond delay="0"/>
                                  </p:stCondLst>
                                  <p:childTnLst>
                                    <p:set>
                                      <p:cBhvr>
                                        <p:cTn id="29" dur="1" fill="hold">
                                          <p:stCondLst>
                                            <p:cond delay="0"/>
                                          </p:stCondLst>
                                        </p:cTn>
                                        <p:tgtEl>
                                          <p:spTgt spid="16"/>
                                        </p:tgtEl>
                                        <p:attrNameLst>
                                          <p:attrName>style.visibility</p:attrName>
                                        </p:attrNameLst>
                                      </p:cBhvr>
                                      <p:to>
                                        <p:strVal val="visible"/>
                                      </p:to>
                                    </p:set>
                                    <p:animEffect transition="in" filter="plus(in)">
                                      <p:cBhvr>
                                        <p:cTn id="30" dur="2000"/>
                                        <p:tgtEl>
                                          <p:spTgt spid="16"/>
                                        </p:tgtEl>
                                      </p:cBhvr>
                                    </p:animEffect>
                                  </p:childTnLst>
                                </p:cTn>
                              </p:par>
                            </p:childTnLst>
                          </p:cTn>
                        </p:par>
                      </p:childTnLst>
                    </p:cTn>
                  </p:par>
                  <p:par>
                    <p:cTn id="31" fill="hold">
                      <p:stCondLst>
                        <p:cond delay="indefinite"/>
                      </p:stCondLst>
                      <p:childTnLst>
                        <p:par>
                          <p:cTn id="32" fill="hold">
                            <p:stCondLst>
                              <p:cond delay="0"/>
                            </p:stCondLst>
                            <p:childTnLst>
                              <p:par>
                                <p:cTn id="33" presetID="16" presetClass="entr" presetSubtype="26" fill="hold" grpId="0" nodeType="clickEffect">
                                  <p:stCondLst>
                                    <p:cond delay="0"/>
                                  </p:stCondLst>
                                  <p:childTnLst>
                                    <p:set>
                                      <p:cBhvr>
                                        <p:cTn id="34" dur="1" fill="hold">
                                          <p:stCondLst>
                                            <p:cond delay="0"/>
                                          </p:stCondLst>
                                        </p:cTn>
                                        <p:tgtEl>
                                          <p:spTgt spid="17"/>
                                        </p:tgtEl>
                                        <p:attrNameLst>
                                          <p:attrName>style.visibility</p:attrName>
                                        </p:attrNameLst>
                                      </p:cBhvr>
                                      <p:to>
                                        <p:strVal val="visible"/>
                                      </p:to>
                                    </p:set>
                                    <p:animEffect transition="in" filter="barn(inHorizontal)">
                                      <p:cBhvr>
                                        <p:cTn id="35" dur="500"/>
                                        <p:tgtEl>
                                          <p:spTgt spid="17"/>
                                        </p:tgtEl>
                                      </p:cBhvr>
                                    </p:animEffect>
                                  </p:childTnLst>
                                </p:cTn>
                              </p:par>
                            </p:childTnLst>
                          </p:cTn>
                        </p:par>
                      </p:childTnLst>
                    </p:cTn>
                  </p:par>
                  <p:par>
                    <p:cTn id="36" fill="hold">
                      <p:stCondLst>
                        <p:cond delay="indefinite"/>
                      </p:stCondLst>
                      <p:childTnLst>
                        <p:par>
                          <p:cTn id="37" fill="hold">
                            <p:stCondLst>
                              <p:cond delay="0"/>
                            </p:stCondLst>
                            <p:childTnLst>
                              <p:par>
                                <p:cTn id="38" presetID="16" presetClass="entr" presetSubtype="26" fill="hold" grpId="0" nodeType="clickEffect">
                                  <p:stCondLst>
                                    <p:cond delay="0"/>
                                  </p:stCondLst>
                                  <p:childTnLst>
                                    <p:set>
                                      <p:cBhvr>
                                        <p:cTn id="39" dur="1" fill="hold">
                                          <p:stCondLst>
                                            <p:cond delay="0"/>
                                          </p:stCondLst>
                                        </p:cTn>
                                        <p:tgtEl>
                                          <p:spTgt spid="18"/>
                                        </p:tgtEl>
                                        <p:attrNameLst>
                                          <p:attrName>style.visibility</p:attrName>
                                        </p:attrNameLst>
                                      </p:cBhvr>
                                      <p:to>
                                        <p:strVal val="visible"/>
                                      </p:to>
                                    </p:set>
                                    <p:animEffect transition="in" filter="barn(inHorizontal)">
                                      <p:cBhvr>
                                        <p:cTn id="40"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17" grpId="0" animBg="1"/>
      <p:bldP spid="18"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descr="Hình Nền Powerpoint Đẹp Nhất 2017">
            <a:extLst>
              <a:ext uri="{FF2B5EF4-FFF2-40B4-BE49-F238E27FC236}">
                <a16:creationId xmlns:a16="http://schemas.microsoft.com/office/drawing/2014/main" id="{891C73F1-CA0A-4332-A69D-41EF9E141DE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36003"/>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4" descr="talet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693425" y="4243620"/>
            <a:ext cx="2809461" cy="2013165"/>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sp>
        <p:nvSpPr>
          <p:cNvPr id="4" name="WordArt 5"/>
          <p:cNvSpPr>
            <a:spLocks noChangeArrowheads="1" noChangeShapeType="1" noTextEdit="1"/>
          </p:cNvSpPr>
          <p:nvPr/>
        </p:nvSpPr>
        <p:spPr bwMode="auto">
          <a:xfrm>
            <a:off x="8775135" y="6300284"/>
            <a:ext cx="2727751" cy="363540"/>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fr-FR" sz="3600" kern="10" dirty="0" err="1">
                <a:ln w="9525">
                  <a:solidFill>
                    <a:srgbClr val="FFFF00"/>
                  </a:solidFill>
                  <a:round/>
                  <a:headEnd/>
                  <a:tailEnd/>
                </a:ln>
                <a:solidFill>
                  <a:srgbClr val="FF0000"/>
                </a:solidFill>
                <a:latin typeface="Arial Đen"/>
              </a:rPr>
              <a:t>Talét</a:t>
            </a:r>
            <a:r>
              <a:rPr lang="fr-FR" sz="3600" kern="10" dirty="0">
                <a:ln w="9525">
                  <a:solidFill>
                    <a:srgbClr val="FFFF00"/>
                  </a:solidFill>
                  <a:round/>
                  <a:headEnd/>
                  <a:tailEnd/>
                </a:ln>
                <a:solidFill>
                  <a:srgbClr val="FF0000"/>
                </a:solidFill>
                <a:latin typeface="Arial Đen"/>
              </a:rPr>
              <a:t> coi </a:t>
            </a:r>
            <a:r>
              <a:rPr lang="fr-FR" sz="3600" kern="10" dirty="0" err="1">
                <a:ln w="9525">
                  <a:solidFill>
                    <a:srgbClr val="FFFF00"/>
                  </a:solidFill>
                  <a:round/>
                  <a:headEnd/>
                  <a:tailEnd/>
                </a:ln>
                <a:solidFill>
                  <a:srgbClr val="FF0000"/>
                </a:solidFill>
                <a:latin typeface="Arial Đen"/>
              </a:rPr>
              <a:t>vật</a:t>
            </a:r>
            <a:r>
              <a:rPr lang="fr-FR" sz="3600" kern="10" dirty="0">
                <a:ln w="9525">
                  <a:solidFill>
                    <a:srgbClr val="FFFF00"/>
                  </a:solidFill>
                  <a:round/>
                  <a:headEnd/>
                  <a:tailEnd/>
                </a:ln>
                <a:solidFill>
                  <a:srgbClr val="FF0000"/>
                </a:solidFill>
                <a:latin typeface="Arial Đen"/>
              </a:rPr>
              <a:t> </a:t>
            </a:r>
            <a:r>
              <a:rPr lang="fr-FR" sz="3600" kern="10" dirty="0" err="1">
                <a:ln w="9525">
                  <a:solidFill>
                    <a:srgbClr val="FFFF00"/>
                  </a:solidFill>
                  <a:round/>
                  <a:headEnd/>
                  <a:tailEnd/>
                </a:ln>
                <a:solidFill>
                  <a:srgbClr val="FF0000"/>
                </a:solidFill>
                <a:latin typeface="Arial Đen"/>
              </a:rPr>
              <a:t>chất</a:t>
            </a:r>
            <a:r>
              <a:rPr lang="fr-FR" sz="3600" kern="10" dirty="0">
                <a:ln w="9525">
                  <a:solidFill>
                    <a:srgbClr val="FFFF00"/>
                  </a:solidFill>
                  <a:round/>
                  <a:headEnd/>
                  <a:tailEnd/>
                </a:ln>
                <a:solidFill>
                  <a:srgbClr val="FF0000"/>
                </a:solidFill>
                <a:latin typeface="Arial Đen"/>
              </a:rPr>
              <a:t> là </a:t>
            </a:r>
            <a:r>
              <a:rPr lang="fr-FR" sz="3600" kern="10" dirty="0" err="1">
                <a:ln w="9525">
                  <a:solidFill>
                    <a:srgbClr val="FFFF00"/>
                  </a:solidFill>
                  <a:round/>
                  <a:headEnd/>
                  <a:tailEnd/>
                </a:ln>
                <a:solidFill>
                  <a:srgbClr val="FF0000"/>
                </a:solidFill>
                <a:latin typeface="Arial Đen"/>
              </a:rPr>
              <a:t>nước</a:t>
            </a:r>
            <a:endParaRPr lang="en-US" sz="3600" kern="10" dirty="0">
              <a:ln w="9525">
                <a:solidFill>
                  <a:srgbClr val="FFFF00"/>
                </a:solidFill>
                <a:round/>
                <a:headEnd/>
                <a:tailEnd/>
              </a:ln>
              <a:solidFill>
                <a:srgbClr val="FF0000"/>
              </a:solidFill>
              <a:latin typeface="Arial Đen"/>
            </a:endParaRPr>
          </a:p>
        </p:txBody>
      </p:sp>
      <p:pic>
        <p:nvPicPr>
          <p:cNvPr id="5" name="Picture 4" descr="Heracli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96000" y="4279624"/>
            <a:ext cx="2597426" cy="1977161"/>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sp>
        <p:nvSpPr>
          <p:cNvPr id="6" name="WordArt 5"/>
          <p:cNvSpPr>
            <a:spLocks noChangeArrowheads="1" noChangeShapeType="1" noTextEdit="1"/>
          </p:cNvSpPr>
          <p:nvPr/>
        </p:nvSpPr>
        <p:spPr bwMode="auto">
          <a:xfrm>
            <a:off x="5965674" y="6292788"/>
            <a:ext cx="2727751" cy="363539"/>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fr-FR" sz="3600" kern="10" dirty="0" err="1">
                <a:ln w="9525">
                  <a:solidFill>
                    <a:srgbClr val="FFFF00"/>
                  </a:solidFill>
                  <a:round/>
                  <a:headEnd/>
                  <a:tailEnd/>
                </a:ln>
                <a:solidFill>
                  <a:srgbClr val="FF0000"/>
                </a:solidFill>
                <a:latin typeface="Arial Đen"/>
              </a:rPr>
              <a:t>Hêraclit</a:t>
            </a:r>
            <a:r>
              <a:rPr lang="fr-FR" sz="3600" kern="10" dirty="0">
                <a:ln w="9525">
                  <a:solidFill>
                    <a:srgbClr val="FFFF00"/>
                  </a:solidFill>
                  <a:round/>
                  <a:headEnd/>
                  <a:tailEnd/>
                </a:ln>
                <a:solidFill>
                  <a:srgbClr val="FF0000"/>
                </a:solidFill>
                <a:latin typeface="Arial Đen"/>
              </a:rPr>
              <a:t> coi </a:t>
            </a:r>
            <a:r>
              <a:rPr lang="fr-FR" sz="3600" kern="10" dirty="0" err="1">
                <a:ln w="9525">
                  <a:solidFill>
                    <a:srgbClr val="FFFF00"/>
                  </a:solidFill>
                  <a:round/>
                  <a:headEnd/>
                  <a:tailEnd/>
                </a:ln>
                <a:solidFill>
                  <a:srgbClr val="FF0000"/>
                </a:solidFill>
                <a:latin typeface="Arial Đen"/>
              </a:rPr>
              <a:t>vật</a:t>
            </a:r>
            <a:r>
              <a:rPr lang="fr-FR" sz="3600" kern="10" dirty="0">
                <a:ln w="9525">
                  <a:solidFill>
                    <a:srgbClr val="FFFF00"/>
                  </a:solidFill>
                  <a:round/>
                  <a:headEnd/>
                  <a:tailEnd/>
                </a:ln>
                <a:solidFill>
                  <a:srgbClr val="FF0000"/>
                </a:solidFill>
                <a:latin typeface="Arial Đen"/>
              </a:rPr>
              <a:t> </a:t>
            </a:r>
            <a:r>
              <a:rPr lang="fr-FR" sz="3600" kern="10" dirty="0" err="1">
                <a:ln w="9525">
                  <a:solidFill>
                    <a:srgbClr val="FFFF00"/>
                  </a:solidFill>
                  <a:round/>
                  <a:headEnd/>
                  <a:tailEnd/>
                </a:ln>
                <a:solidFill>
                  <a:srgbClr val="FF0000"/>
                </a:solidFill>
                <a:latin typeface="Arial Đen"/>
              </a:rPr>
              <a:t>chất</a:t>
            </a:r>
            <a:r>
              <a:rPr lang="fr-FR" sz="3600" kern="10" dirty="0">
                <a:ln w="9525">
                  <a:solidFill>
                    <a:srgbClr val="FFFF00"/>
                  </a:solidFill>
                  <a:round/>
                  <a:headEnd/>
                  <a:tailEnd/>
                </a:ln>
                <a:solidFill>
                  <a:srgbClr val="FF0000"/>
                </a:solidFill>
                <a:latin typeface="Arial Đen"/>
              </a:rPr>
              <a:t> là </a:t>
            </a:r>
            <a:r>
              <a:rPr lang="fr-FR" sz="3600" kern="10" dirty="0" err="1">
                <a:ln w="9525">
                  <a:solidFill>
                    <a:srgbClr val="FFFF00"/>
                  </a:solidFill>
                  <a:round/>
                  <a:headEnd/>
                  <a:tailEnd/>
                </a:ln>
                <a:solidFill>
                  <a:srgbClr val="FF0000"/>
                </a:solidFill>
                <a:latin typeface="Arial Đen"/>
              </a:rPr>
              <a:t>lửa</a:t>
            </a:r>
            <a:endParaRPr lang="en-US" sz="3600" kern="10" dirty="0">
              <a:ln w="9525">
                <a:solidFill>
                  <a:srgbClr val="FFFF00"/>
                </a:solidFill>
                <a:round/>
                <a:headEnd/>
                <a:tailEnd/>
              </a:ln>
              <a:solidFill>
                <a:srgbClr val="FF0000"/>
              </a:solidFill>
              <a:latin typeface="Arial Đen"/>
            </a:endParaRPr>
          </a:p>
        </p:txBody>
      </p:sp>
      <p:pic>
        <p:nvPicPr>
          <p:cNvPr id="7" name="Picture 7" descr="democritus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61252" y="4243620"/>
            <a:ext cx="2837729" cy="1977161"/>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sp>
        <p:nvSpPr>
          <p:cNvPr id="8" name="Rectangle 4"/>
          <p:cNvSpPr txBox="1">
            <a:spLocks noChangeArrowheads="1"/>
          </p:cNvSpPr>
          <p:nvPr/>
        </p:nvSpPr>
        <p:spPr>
          <a:xfrm>
            <a:off x="2908967" y="6256785"/>
            <a:ext cx="3335077" cy="565212"/>
          </a:xfrm>
          <a:prstGeom prst="rect">
            <a:avLst/>
          </a:prstGeom>
        </p:spPr>
        <p:txBody>
          <a:bodyPr/>
          <a:lst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algn="ctr">
              <a:spcBef>
                <a:spcPts val="0"/>
              </a:spcBef>
              <a:buFont typeface="Arial" panose="020B0604020202020204" pitchFamily="34" charset="0"/>
              <a:buNone/>
            </a:pPr>
            <a:r>
              <a:rPr lang="en-US" altLang="en-US" sz="1800" b="1" dirty="0" err="1">
                <a:solidFill>
                  <a:srgbClr val="FF3300"/>
                </a:solidFill>
              </a:rPr>
              <a:t>Democrit</a:t>
            </a:r>
            <a:r>
              <a:rPr lang="en-US" altLang="en-US" sz="1800" b="1" dirty="0">
                <a:solidFill>
                  <a:srgbClr val="FF3300"/>
                </a:solidFill>
              </a:rPr>
              <a:t> </a:t>
            </a:r>
          </a:p>
          <a:p>
            <a:pPr marL="0" algn="ctr">
              <a:spcBef>
                <a:spcPts val="0"/>
              </a:spcBef>
              <a:buFont typeface="Arial" panose="020B0604020202020204" pitchFamily="34" charset="0"/>
              <a:buNone/>
            </a:pPr>
            <a:r>
              <a:rPr lang="en-US" altLang="en-US" sz="1800" dirty="0" err="1"/>
              <a:t>và</a:t>
            </a:r>
            <a:r>
              <a:rPr lang="en-US" altLang="en-US" sz="1800" dirty="0"/>
              <a:t> </a:t>
            </a:r>
            <a:r>
              <a:rPr lang="en-US" altLang="en-US" sz="1800" dirty="0" err="1"/>
              <a:t>Học</a:t>
            </a:r>
            <a:r>
              <a:rPr lang="en-US" altLang="en-US" sz="1800" dirty="0"/>
              <a:t> </a:t>
            </a:r>
            <a:r>
              <a:rPr lang="en-US" altLang="en-US" sz="1800" dirty="0" err="1"/>
              <a:t>thuyết</a:t>
            </a:r>
            <a:r>
              <a:rPr lang="en-US" altLang="en-US" sz="1800" dirty="0"/>
              <a:t> </a:t>
            </a:r>
            <a:r>
              <a:rPr lang="en-US" altLang="en-US" sz="1800" dirty="0" err="1"/>
              <a:t>nguyên</a:t>
            </a:r>
            <a:r>
              <a:rPr lang="en-US" altLang="en-US" sz="1800" dirty="0"/>
              <a:t> </a:t>
            </a:r>
            <a:r>
              <a:rPr lang="en-US" altLang="en-US" sz="1800" dirty="0" err="1"/>
              <a:t>tử</a:t>
            </a:r>
            <a:endParaRPr lang="en-US" altLang="en-US" sz="1800" dirty="0"/>
          </a:p>
        </p:txBody>
      </p:sp>
      <p:sp>
        <p:nvSpPr>
          <p:cNvPr id="9" name="WordArt 8"/>
          <p:cNvSpPr>
            <a:spLocks noChangeArrowheads="1" noChangeShapeType="1" noTextEdit="1"/>
          </p:cNvSpPr>
          <p:nvPr/>
        </p:nvSpPr>
        <p:spPr bwMode="auto">
          <a:xfrm>
            <a:off x="2307149" y="1543054"/>
            <a:ext cx="6735321" cy="466821"/>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marL="571500" indent="-571500" algn="ctr">
              <a:buFont typeface="Wingdings" panose="05000000000000000000" pitchFamily="2" charset="2"/>
              <a:buChar char="§"/>
            </a:pPr>
            <a:r>
              <a:rPr lang="vi-VN" sz="3600" b="1" kern="10" dirty="0">
                <a:ln w="9525">
                  <a:solidFill>
                    <a:srgbClr val="FFFF00"/>
                  </a:solidFill>
                  <a:round/>
                  <a:headEnd/>
                  <a:tailEnd/>
                </a:ln>
                <a:solidFill>
                  <a:srgbClr val="D60093"/>
                </a:solidFill>
              </a:rPr>
              <a:t>Chủ nghĩa duy vật mộc mạc chất phác thời cổ đạ</a:t>
            </a:r>
            <a:r>
              <a:rPr lang="vi-VN" sz="3600" b="1" kern="10" dirty="0">
                <a:ln w="9525">
                  <a:solidFill>
                    <a:srgbClr val="FFFF00"/>
                  </a:solidFill>
                  <a:round/>
                  <a:headEnd/>
                  <a:tailEnd/>
                </a:ln>
                <a:solidFill>
                  <a:srgbClr val="D60093"/>
                </a:solidFill>
                <a:latin typeface="Arial Đen"/>
              </a:rPr>
              <a:t>i</a:t>
            </a:r>
            <a:endParaRPr lang="en-US" sz="3600" b="1" kern="10" dirty="0">
              <a:ln w="9525">
                <a:solidFill>
                  <a:srgbClr val="FFFF00"/>
                </a:solidFill>
                <a:round/>
                <a:headEnd/>
                <a:tailEnd/>
              </a:ln>
              <a:solidFill>
                <a:srgbClr val="D60093"/>
              </a:solidFill>
              <a:latin typeface="Arial Đen"/>
            </a:endParaRPr>
          </a:p>
        </p:txBody>
      </p:sp>
      <p:sp>
        <p:nvSpPr>
          <p:cNvPr id="10" name="Rectangle 9"/>
          <p:cNvSpPr/>
          <p:nvPr/>
        </p:nvSpPr>
        <p:spPr>
          <a:xfrm>
            <a:off x="2908967" y="3541059"/>
            <a:ext cx="8494644" cy="754053"/>
          </a:xfrm>
          <a:prstGeom prst="rect">
            <a:avLst/>
          </a:prstGeom>
        </p:spPr>
        <p:txBody>
          <a:bodyPr wrap="square">
            <a:spAutoFit/>
          </a:bodyPr>
          <a:lstStyle/>
          <a:p>
            <a:pPr marL="457200" indent="-457200" algn="just" defTabSz="666750">
              <a:lnSpc>
                <a:spcPct val="90000"/>
              </a:lnSpc>
              <a:spcAft>
                <a:spcPct val="35000"/>
              </a:spcAft>
              <a:buFont typeface="Wingdings" panose="05000000000000000000" pitchFamily="2" charset="2"/>
              <a:buChar char="ü"/>
            </a:pPr>
            <a:r>
              <a:rPr lang="en-US" sz="2000" dirty="0" err="1">
                <a:solidFill>
                  <a:srgbClr val="002060"/>
                </a:solidFill>
                <a:cs typeface="Times New Roman"/>
              </a:rPr>
              <a:t>Đồng</a:t>
            </a:r>
            <a:r>
              <a:rPr lang="en-US" sz="2000" dirty="0">
                <a:solidFill>
                  <a:srgbClr val="002060"/>
                </a:solidFill>
                <a:cs typeface="Times New Roman"/>
              </a:rPr>
              <a:t> </a:t>
            </a:r>
            <a:r>
              <a:rPr lang="en-US" sz="2000" dirty="0" err="1">
                <a:solidFill>
                  <a:srgbClr val="002060"/>
                </a:solidFill>
                <a:cs typeface="Times New Roman"/>
              </a:rPr>
              <a:t>nhất</a:t>
            </a:r>
            <a:r>
              <a:rPr lang="en-US" sz="2000" dirty="0">
                <a:solidFill>
                  <a:srgbClr val="002060"/>
                </a:solidFill>
                <a:cs typeface="Times New Roman"/>
              </a:rPr>
              <a:t> </a:t>
            </a:r>
            <a:r>
              <a:rPr lang="en-US" sz="2000" dirty="0" err="1">
                <a:solidFill>
                  <a:srgbClr val="002060"/>
                </a:solidFill>
                <a:cs typeface="Times New Roman"/>
              </a:rPr>
              <a:t>vật</a:t>
            </a:r>
            <a:r>
              <a:rPr lang="en-US" sz="2000" dirty="0">
                <a:solidFill>
                  <a:srgbClr val="002060"/>
                </a:solidFill>
                <a:cs typeface="Times New Roman"/>
              </a:rPr>
              <a:t> </a:t>
            </a:r>
            <a:r>
              <a:rPr lang="en-US" sz="2000" dirty="0" err="1">
                <a:solidFill>
                  <a:srgbClr val="002060"/>
                </a:solidFill>
                <a:cs typeface="Times New Roman"/>
              </a:rPr>
              <a:t>chất</a:t>
            </a:r>
            <a:r>
              <a:rPr lang="en-US" sz="2000" dirty="0">
                <a:solidFill>
                  <a:srgbClr val="002060"/>
                </a:solidFill>
                <a:cs typeface="Times New Roman"/>
              </a:rPr>
              <a:t> </a:t>
            </a:r>
            <a:r>
              <a:rPr lang="en-US" sz="2000" dirty="0" err="1">
                <a:solidFill>
                  <a:srgbClr val="002060"/>
                </a:solidFill>
                <a:cs typeface="Times New Roman"/>
              </a:rPr>
              <a:t>với</a:t>
            </a:r>
            <a:r>
              <a:rPr lang="en-US" sz="2000" dirty="0">
                <a:solidFill>
                  <a:srgbClr val="002060"/>
                </a:solidFill>
                <a:cs typeface="Times New Roman"/>
              </a:rPr>
              <a:t> </a:t>
            </a:r>
            <a:r>
              <a:rPr lang="en-US" sz="2000" dirty="0" err="1">
                <a:solidFill>
                  <a:srgbClr val="002060"/>
                </a:solidFill>
                <a:cs typeface="Times New Roman"/>
              </a:rPr>
              <a:t>một</a:t>
            </a:r>
            <a:r>
              <a:rPr lang="en-US" sz="2000" dirty="0">
                <a:solidFill>
                  <a:srgbClr val="002060"/>
                </a:solidFill>
                <a:cs typeface="Times New Roman"/>
              </a:rPr>
              <a:t> hay </a:t>
            </a:r>
            <a:r>
              <a:rPr lang="en-US" sz="2000" dirty="0" err="1">
                <a:solidFill>
                  <a:srgbClr val="002060"/>
                </a:solidFill>
                <a:cs typeface="Times New Roman"/>
              </a:rPr>
              <a:t>một</a:t>
            </a:r>
            <a:r>
              <a:rPr lang="en-US" sz="2000" dirty="0">
                <a:solidFill>
                  <a:srgbClr val="002060"/>
                </a:solidFill>
                <a:cs typeface="Times New Roman"/>
              </a:rPr>
              <a:t> </a:t>
            </a:r>
            <a:r>
              <a:rPr lang="en-US" sz="2000" dirty="0" err="1">
                <a:solidFill>
                  <a:srgbClr val="002060"/>
                </a:solidFill>
                <a:cs typeface="Times New Roman"/>
              </a:rPr>
              <a:t>số</a:t>
            </a:r>
            <a:r>
              <a:rPr lang="en-US" sz="2000" dirty="0">
                <a:solidFill>
                  <a:srgbClr val="002060"/>
                </a:solidFill>
                <a:cs typeface="Times New Roman"/>
              </a:rPr>
              <a:t> </a:t>
            </a:r>
            <a:r>
              <a:rPr lang="en-US" sz="2000" dirty="0" err="1">
                <a:solidFill>
                  <a:srgbClr val="002060"/>
                </a:solidFill>
                <a:cs typeface="Times New Roman"/>
              </a:rPr>
              <a:t>chất</a:t>
            </a:r>
            <a:r>
              <a:rPr lang="en-US" sz="2000" dirty="0">
                <a:solidFill>
                  <a:srgbClr val="002060"/>
                </a:solidFill>
                <a:cs typeface="Times New Roman"/>
              </a:rPr>
              <a:t> </a:t>
            </a:r>
            <a:r>
              <a:rPr lang="en-US" sz="2000" dirty="0" err="1">
                <a:solidFill>
                  <a:srgbClr val="002060"/>
                </a:solidFill>
                <a:cs typeface="Times New Roman"/>
              </a:rPr>
              <a:t>cụ</a:t>
            </a:r>
            <a:r>
              <a:rPr lang="en-US" sz="2000" dirty="0">
                <a:solidFill>
                  <a:srgbClr val="002060"/>
                </a:solidFill>
                <a:cs typeface="Times New Roman"/>
              </a:rPr>
              <a:t> </a:t>
            </a:r>
            <a:r>
              <a:rPr lang="en-US" sz="2000" dirty="0" err="1">
                <a:solidFill>
                  <a:srgbClr val="002060"/>
                </a:solidFill>
                <a:cs typeface="Times New Roman"/>
              </a:rPr>
              <a:t>thể</a:t>
            </a:r>
            <a:r>
              <a:rPr lang="en-US" sz="2000" dirty="0">
                <a:solidFill>
                  <a:srgbClr val="002060"/>
                </a:solidFill>
                <a:cs typeface="Times New Roman"/>
              </a:rPr>
              <a:t> </a:t>
            </a:r>
            <a:r>
              <a:rPr lang="en-US" sz="2000" dirty="0" err="1">
                <a:solidFill>
                  <a:srgbClr val="002060"/>
                </a:solidFill>
                <a:cs typeface="Times New Roman"/>
              </a:rPr>
              <a:t>của</a:t>
            </a:r>
            <a:r>
              <a:rPr lang="en-US" sz="2000" dirty="0">
                <a:solidFill>
                  <a:srgbClr val="002060"/>
                </a:solidFill>
                <a:cs typeface="Times New Roman"/>
              </a:rPr>
              <a:t> </a:t>
            </a:r>
            <a:r>
              <a:rPr lang="en-US" sz="2000" dirty="0" err="1">
                <a:solidFill>
                  <a:srgbClr val="002060"/>
                </a:solidFill>
                <a:cs typeface="Times New Roman"/>
              </a:rPr>
              <a:t>vật</a:t>
            </a:r>
            <a:r>
              <a:rPr lang="en-US" sz="2000" dirty="0">
                <a:solidFill>
                  <a:srgbClr val="002060"/>
                </a:solidFill>
                <a:cs typeface="Times New Roman"/>
              </a:rPr>
              <a:t> </a:t>
            </a:r>
            <a:r>
              <a:rPr lang="en-US" sz="2000" dirty="0" err="1">
                <a:solidFill>
                  <a:srgbClr val="002060"/>
                </a:solidFill>
                <a:cs typeface="Times New Roman"/>
              </a:rPr>
              <a:t>chất</a:t>
            </a:r>
            <a:r>
              <a:rPr lang="en-US" sz="2000" dirty="0">
                <a:solidFill>
                  <a:srgbClr val="002060"/>
                </a:solidFill>
                <a:cs typeface="Times New Roman"/>
              </a:rPr>
              <a:t>.</a:t>
            </a:r>
          </a:p>
          <a:p>
            <a:pPr marL="457200" indent="-457200" algn="just" defTabSz="666750">
              <a:lnSpc>
                <a:spcPct val="90000"/>
              </a:lnSpc>
              <a:spcAft>
                <a:spcPct val="35000"/>
              </a:spcAft>
              <a:buFont typeface="Wingdings" panose="05000000000000000000" pitchFamily="2" charset="2"/>
              <a:buChar char="ü"/>
            </a:pPr>
            <a:r>
              <a:rPr lang="en-US" sz="2000" dirty="0">
                <a:solidFill>
                  <a:srgbClr val="002060"/>
                </a:solidFill>
                <a:cs typeface="Times New Roman"/>
              </a:rPr>
              <a:t>Quan </a:t>
            </a:r>
            <a:r>
              <a:rPr lang="en-US" sz="2000" dirty="0" err="1">
                <a:solidFill>
                  <a:srgbClr val="002060"/>
                </a:solidFill>
                <a:cs typeface="Times New Roman"/>
              </a:rPr>
              <a:t>niệm</a:t>
            </a:r>
            <a:r>
              <a:rPr lang="en-US" sz="2000" dirty="0">
                <a:solidFill>
                  <a:srgbClr val="002060"/>
                </a:solidFill>
                <a:cs typeface="Times New Roman"/>
              </a:rPr>
              <a:t> </a:t>
            </a:r>
            <a:r>
              <a:rPr lang="en-US" sz="2000" dirty="0" err="1">
                <a:solidFill>
                  <a:srgbClr val="002060"/>
                </a:solidFill>
                <a:cs typeface="Times New Roman"/>
              </a:rPr>
              <a:t>về</a:t>
            </a:r>
            <a:r>
              <a:rPr lang="en-US" sz="2000" dirty="0">
                <a:solidFill>
                  <a:srgbClr val="002060"/>
                </a:solidFill>
                <a:cs typeface="Times New Roman"/>
              </a:rPr>
              <a:t> </a:t>
            </a:r>
            <a:r>
              <a:rPr lang="en-US" sz="2000" dirty="0" err="1">
                <a:solidFill>
                  <a:srgbClr val="002060"/>
                </a:solidFill>
                <a:cs typeface="Times New Roman"/>
              </a:rPr>
              <a:t>thế</a:t>
            </a:r>
            <a:r>
              <a:rPr lang="en-US" sz="2000" dirty="0">
                <a:solidFill>
                  <a:srgbClr val="002060"/>
                </a:solidFill>
                <a:cs typeface="Times New Roman"/>
              </a:rPr>
              <a:t> </a:t>
            </a:r>
            <a:r>
              <a:rPr lang="en-US" sz="2000" dirty="0" err="1">
                <a:solidFill>
                  <a:srgbClr val="002060"/>
                </a:solidFill>
                <a:cs typeface="Times New Roman"/>
              </a:rPr>
              <a:t>giới</a:t>
            </a:r>
            <a:r>
              <a:rPr lang="en-US" sz="2000" dirty="0">
                <a:solidFill>
                  <a:srgbClr val="002060"/>
                </a:solidFill>
                <a:cs typeface="Times New Roman"/>
              </a:rPr>
              <a:t> </a:t>
            </a:r>
            <a:r>
              <a:rPr lang="en-US" sz="2000" dirty="0" err="1">
                <a:solidFill>
                  <a:srgbClr val="002060"/>
                </a:solidFill>
                <a:cs typeface="Times New Roman"/>
              </a:rPr>
              <a:t>mang</a:t>
            </a:r>
            <a:r>
              <a:rPr lang="en-US" sz="2000" dirty="0">
                <a:solidFill>
                  <a:srgbClr val="002060"/>
                </a:solidFill>
                <a:cs typeface="Times New Roman"/>
              </a:rPr>
              <a:t> </a:t>
            </a:r>
            <a:r>
              <a:rPr lang="en-US" sz="2000" dirty="0" err="1">
                <a:solidFill>
                  <a:srgbClr val="002060"/>
                </a:solidFill>
                <a:cs typeface="Times New Roman"/>
              </a:rPr>
              <a:t>tính</a:t>
            </a:r>
            <a:r>
              <a:rPr lang="en-US" sz="2000" dirty="0">
                <a:solidFill>
                  <a:srgbClr val="002060"/>
                </a:solidFill>
                <a:cs typeface="Times New Roman"/>
              </a:rPr>
              <a:t> </a:t>
            </a:r>
            <a:r>
              <a:rPr lang="en-US" sz="2000" dirty="0" err="1">
                <a:solidFill>
                  <a:srgbClr val="002060"/>
                </a:solidFill>
                <a:cs typeface="Times New Roman"/>
              </a:rPr>
              <a:t>trực</a:t>
            </a:r>
            <a:r>
              <a:rPr lang="en-US" sz="2000" dirty="0">
                <a:solidFill>
                  <a:srgbClr val="002060"/>
                </a:solidFill>
                <a:cs typeface="Times New Roman"/>
              </a:rPr>
              <a:t> </a:t>
            </a:r>
            <a:r>
              <a:rPr lang="en-US" sz="2000" dirty="0" err="1">
                <a:solidFill>
                  <a:srgbClr val="002060"/>
                </a:solidFill>
                <a:cs typeface="Times New Roman"/>
              </a:rPr>
              <a:t>quan</a:t>
            </a:r>
            <a:r>
              <a:rPr lang="en-US" sz="2000" dirty="0">
                <a:solidFill>
                  <a:srgbClr val="002060"/>
                </a:solidFill>
                <a:cs typeface="Times New Roman"/>
              </a:rPr>
              <a:t>, </a:t>
            </a:r>
            <a:r>
              <a:rPr lang="en-US" sz="2000" dirty="0" err="1">
                <a:solidFill>
                  <a:srgbClr val="002060"/>
                </a:solidFill>
                <a:cs typeface="Times New Roman"/>
              </a:rPr>
              <a:t>cảm</a:t>
            </a:r>
            <a:r>
              <a:rPr lang="en-US" sz="2000" dirty="0">
                <a:solidFill>
                  <a:srgbClr val="002060"/>
                </a:solidFill>
                <a:cs typeface="Times New Roman"/>
              </a:rPr>
              <a:t> </a:t>
            </a:r>
            <a:r>
              <a:rPr lang="en-US" sz="2000" dirty="0" err="1">
                <a:solidFill>
                  <a:srgbClr val="002060"/>
                </a:solidFill>
                <a:cs typeface="Times New Roman"/>
              </a:rPr>
              <a:t>tính</a:t>
            </a:r>
            <a:r>
              <a:rPr lang="en-US" sz="2000" dirty="0">
                <a:solidFill>
                  <a:srgbClr val="002060"/>
                </a:solidFill>
                <a:cs typeface="Times New Roman"/>
              </a:rPr>
              <a:t>, </a:t>
            </a:r>
            <a:r>
              <a:rPr lang="en-US" sz="2000" dirty="0" err="1">
                <a:solidFill>
                  <a:srgbClr val="002060"/>
                </a:solidFill>
                <a:cs typeface="Times New Roman"/>
              </a:rPr>
              <a:t>chất</a:t>
            </a:r>
            <a:r>
              <a:rPr lang="en-US" sz="2000" dirty="0">
                <a:solidFill>
                  <a:srgbClr val="002060"/>
                </a:solidFill>
                <a:cs typeface="Times New Roman"/>
              </a:rPr>
              <a:t> </a:t>
            </a:r>
            <a:r>
              <a:rPr lang="en-US" sz="2000" dirty="0" err="1">
                <a:solidFill>
                  <a:srgbClr val="002060"/>
                </a:solidFill>
                <a:cs typeface="Times New Roman"/>
              </a:rPr>
              <a:t>phác</a:t>
            </a:r>
            <a:r>
              <a:rPr lang="en-US" sz="2000" dirty="0">
                <a:solidFill>
                  <a:srgbClr val="002060"/>
                </a:solidFill>
                <a:cs typeface="Times New Roman"/>
              </a:rPr>
              <a:t>…</a:t>
            </a:r>
            <a:endParaRPr lang="en-US" sz="2000" dirty="0">
              <a:solidFill>
                <a:srgbClr val="002060"/>
              </a:solidFill>
            </a:endParaRPr>
          </a:p>
        </p:txBody>
      </p:sp>
      <p:sp>
        <p:nvSpPr>
          <p:cNvPr id="11" name="Rectangle 10"/>
          <p:cNvSpPr/>
          <p:nvPr/>
        </p:nvSpPr>
        <p:spPr>
          <a:xfrm>
            <a:off x="3008242" y="2386896"/>
            <a:ext cx="8494644" cy="754053"/>
          </a:xfrm>
          <a:prstGeom prst="rect">
            <a:avLst/>
          </a:prstGeom>
        </p:spPr>
        <p:txBody>
          <a:bodyPr wrap="square">
            <a:spAutoFit/>
          </a:bodyPr>
          <a:lstStyle/>
          <a:p>
            <a:pPr marL="457200" indent="-457200" algn="just" defTabSz="666750">
              <a:lnSpc>
                <a:spcPct val="90000"/>
              </a:lnSpc>
              <a:spcAft>
                <a:spcPct val="35000"/>
              </a:spcAft>
              <a:buFont typeface="Wingdings" panose="05000000000000000000" pitchFamily="2" charset="2"/>
              <a:buChar char="ü"/>
            </a:pPr>
            <a:r>
              <a:rPr lang="en-US" sz="2000" dirty="0" err="1">
                <a:solidFill>
                  <a:srgbClr val="002060"/>
                </a:solidFill>
                <a:cs typeface="Times New Roman"/>
              </a:rPr>
              <a:t>Thừa</a:t>
            </a:r>
            <a:r>
              <a:rPr lang="en-US" sz="2000" dirty="0">
                <a:solidFill>
                  <a:srgbClr val="002060"/>
                </a:solidFill>
                <a:cs typeface="Times New Roman"/>
              </a:rPr>
              <a:t> </a:t>
            </a:r>
            <a:r>
              <a:rPr lang="en-US" sz="2000" dirty="0" err="1">
                <a:solidFill>
                  <a:srgbClr val="002060"/>
                </a:solidFill>
                <a:cs typeface="Times New Roman"/>
              </a:rPr>
              <a:t>nhận</a:t>
            </a:r>
            <a:r>
              <a:rPr lang="en-US" sz="2000" dirty="0">
                <a:solidFill>
                  <a:srgbClr val="002060"/>
                </a:solidFill>
                <a:cs typeface="Times New Roman"/>
              </a:rPr>
              <a:t> </a:t>
            </a:r>
            <a:r>
              <a:rPr lang="en-US" sz="2000" dirty="0" err="1">
                <a:solidFill>
                  <a:srgbClr val="002060"/>
                </a:solidFill>
                <a:cs typeface="Times New Roman"/>
              </a:rPr>
              <a:t>tính</a:t>
            </a:r>
            <a:r>
              <a:rPr lang="en-US" sz="2000" dirty="0">
                <a:solidFill>
                  <a:srgbClr val="002060"/>
                </a:solidFill>
                <a:cs typeface="Times New Roman"/>
              </a:rPr>
              <a:t> </a:t>
            </a:r>
            <a:r>
              <a:rPr lang="en-US" sz="2000" dirty="0" err="1">
                <a:solidFill>
                  <a:srgbClr val="002060"/>
                </a:solidFill>
                <a:cs typeface="Times New Roman"/>
              </a:rPr>
              <a:t>thứ</a:t>
            </a:r>
            <a:r>
              <a:rPr lang="en-US" sz="2000" dirty="0">
                <a:solidFill>
                  <a:srgbClr val="002060"/>
                </a:solidFill>
                <a:cs typeface="Times New Roman"/>
              </a:rPr>
              <a:t> </a:t>
            </a:r>
            <a:r>
              <a:rPr lang="en-US" sz="2000" dirty="0" err="1">
                <a:solidFill>
                  <a:srgbClr val="002060"/>
                </a:solidFill>
                <a:cs typeface="Times New Roman"/>
              </a:rPr>
              <a:t>nhất</a:t>
            </a:r>
            <a:r>
              <a:rPr lang="en-US" sz="2000" dirty="0">
                <a:solidFill>
                  <a:srgbClr val="002060"/>
                </a:solidFill>
                <a:cs typeface="Times New Roman"/>
              </a:rPr>
              <a:t> </a:t>
            </a:r>
            <a:r>
              <a:rPr lang="en-US" sz="2000" dirty="0" err="1">
                <a:solidFill>
                  <a:srgbClr val="002060"/>
                </a:solidFill>
                <a:cs typeface="Times New Roman"/>
              </a:rPr>
              <a:t>của</a:t>
            </a:r>
            <a:r>
              <a:rPr lang="en-US" sz="2000" dirty="0">
                <a:solidFill>
                  <a:srgbClr val="002060"/>
                </a:solidFill>
                <a:cs typeface="Times New Roman"/>
              </a:rPr>
              <a:t> VC.</a:t>
            </a:r>
          </a:p>
          <a:p>
            <a:pPr marL="457200" indent="-457200" algn="just" defTabSz="666750">
              <a:lnSpc>
                <a:spcPct val="90000"/>
              </a:lnSpc>
              <a:spcAft>
                <a:spcPct val="35000"/>
              </a:spcAft>
              <a:buFont typeface="Wingdings" panose="05000000000000000000" pitchFamily="2" charset="2"/>
              <a:buChar char="ü"/>
            </a:pPr>
            <a:r>
              <a:rPr lang="en-US" sz="2000" dirty="0" err="1">
                <a:solidFill>
                  <a:srgbClr val="002060"/>
                </a:solidFill>
                <a:cs typeface="Times New Roman"/>
              </a:rPr>
              <a:t>Lấy</a:t>
            </a:r>
            <a:r>
              <a:rPr lang="en-US" sz="2000" dirty="0">
                <a:solidFill>
                  <a:srgbClr val="002060"/>
                </a:solidFill>
                <a:cs typeface="Times New Roman"/>
              </a:rPr>
              <a:t> </a:t>
            </a:r>
            <a:r>
              <a:rPr lang="en-US" sz="2000" dirty="0" err="1">
                <a:solidFill>
                  <a:srgbClr val="002060"/>
                </a:solidFill>
                <a:cs typeface="Times New Roman"/>
              </a:rPr>
              <a:t>bản</a:t>
            </a:r>
            <a:r>
              <a:rPr lang="en-US" sz="2000" dirty="0">
                <a:solidFill>
                  <a:srgbClr val="002060"/>
                </a:solidFill>
                <a:cs typeface="Times New Roman"/>
              </a:rPr>
              <a:t> </a:t>
            </a:r>
            <a:r>
              <a:rPr lang="en-US" sz="2000" dirty="0" err="1">
                <a:solidFill>
                  <a:srgbClr val="002060"/>
                </a:solidFill>
                <a:cs typeface="Times New Roman"/>
              </a:rPr>
              <a:t>thân</a:t>
            </a:r>
            <a:r>
              <a:rPr lang="en-US" sz="2000" dirty="0">
                <a:solidFill>
                  <a:srgbClr val="002060"/>
                </a:solidFill>
                <a:cs typeface="Times New Roman"/>
              </a:rPr>
              <a:t> </a:t>
            </a:r>
            <a:r>
              <a:rPr lang="en-US" sz="2000" dirty="0" err="1">
                <a:solidFill>
                  <a:srgbClr val="002060"/>
                </a:solidFill>
                <a:cs typeface="Times New Roman"/>
              </a:rPr>
              <a:t>giới</a:t>
            </a:r>
            <a:r>
              <a:rPr lang="en-US" sz="2000" dirty="0">
                <a:solidFill>
                  <a:srgbClr val="002060"/>
                </a:solidFill>
                <a:cs typeface="Times New Roman"/>
              </a:rPr>
              <a:t> </a:t>
            </a:r>
            <a:r>
              <a:rPr lang="en-US" sz="2000" dirty="0" err="1">
                <a:solidFill>
                  <a:srgbClr val="002060"/>
                </a:solidFill>
                <a:cs typeface="Times New Roman"/>
              </a:rPr>
              <a:t>tự</a:t>
            </a:r>
            <a:r>
              <a:rPr lang="en-US" sz="2000" dirty="0">
                <a:solidFill>
                  <a:srgbClr val="002060"/>
                </a:solidFill>
                <a:cs typeface="Times New Roman"/>
              </a:rPr>
              <a:t> </a:t>
            </a:r>
            <a:r>
              <a:rPr lang="en-US" sz="2000" dirty="0" err="1">
                <a:solidFill>
                  <a:srgbClr val="002060"/>
                </a:solidFill>
                <a:cs typeface="Times New Roman"/>
              </a:rPr>
              <a:t>nhiên</a:t>
            </a:r>
            <a:r>
              <a:rPr lang="en-US" sz="2000" dirty="0">
                <a:solidFill>
                  <a:srgbClr val="002060"/>
                </a:solidFill>
                <a:cs typeface="Times New Roman"/>
              </a:rPr>
              <a:t> </a:t>
            </a:r>
            <a:r>
              <a:rPr lang="en-US" sz="2000" dirty="0" err="1">
                <a:solidFill>
                  <a:srgbClr val="002060"/>
                </a:solidFill>
                <a:cs typeface="Times New Roman"/>
              </a:rPr>
              <a:t>để</a:t>
            </a:r>
            <a:r>
              <a:rPr lang="en-US" sz="2000" dirty="0">
                <a:solidFill>
                  <a:srgbClr val="002060"/>
                </a:solidFill>
                <a:cs typeface="Times New Roman"/>
              </a:rPr>
              <a:t> </a:t>
            </a:r>
            <a:r>
              <a:rPr lang="en-US" sz="2000" dirty="0" err="1">
                <a:solidFill>
                  <a:srgbClr val="002060"/>
                </a:solidFill>
                <a:cs typeface="Times New Roman"/>
              </a:rPr>
              <a:t>giải</a:t>
            </a:r>
            <a:r>
              <a:rPr lang="en-US" sz="2000" dirty="0">
                <a:solidFill>
                  <a:srgbClr val="002060"/>
                </a:solidFill>
                <a:cs typeface="Times New Roman"/>
              </a:rPr>
              <a:t> </a:t>
            </a:r>
            <a:r>
              <a:rPr lang="en-US" sz="2000" dirty="0" err="1">
                <a:solidFill>
                  <a:srgbClr val="002060"/>
                </a:solidFill>
                <a:cs typeface="Times New Roman"/>
              </a:rPr>
              <a:t>thích</a:t>
            </a:r>
            <a:r>
              <a:rPr lang="en-US" sz="2000" dirty="0">
                <a:solidFill>
                  <a:srgbClr val="002060"/>
                </a:solidFill>
                <a:cs typeface="Times New Roman"/>
              </a:rPr>
              <a:t> </a:t>
            </a:r>
            <a:r>
              <a:rPr lang="en-US" sz="2000" dirty="0" err="1">
                <a:solidFill>
                  <a:srgbClr val="002060"/>
                </a:solidFill>
                <a:cs typeface="Times New Roman"/>
              </a:rPr>
              <a:t>thế</a:t>
            </a:r>
            <a:r>
              <a:rPr lang="en-US" sz="2000" dirty="0">
                <a:solidFill>
                  <a:srgbClr val="002060"/>
                </a:solidFill>
                <a:cs typeface="Times New Roman"/>
              </a:rPr>
              <a:t> </a:t>
            </a:r>
            <a:r>
              <a:rPr lang="en-US" sz="2000" dirty="0" err="1">
                <a:solidFill>
                  <a:srgbClr val="002060"/>
                </a:solidFill>
                <a:cs typeface="Times New Roman"/>
              </a:rPr>
              <a:t>giới</a:t>
            </a:r>
            <a:r>
              <a:rPr lang="en-US" sz="2000" dirty="0">
                <a:solidFill>
                  <a:srgbClr val="002060"/>
                </a:solidFill>
                <a:cs typeface="Times New Roman"/>
              </a:rPr>
              <a:t>.</a:t>
            </a:r>
            <a:endParaRPr lang="en-US" sz="2000" dirty="0">
              <a:solidFill>
                <a:srgbClr val="002060"/>
              </a:solidFill>
            </a:endParaRPr>
          </a:p>
        </p:txBody>
      </p:sp>
      <p:sp>
        <p:nvSpPr>
          <p:cNvPr id="12" name="Rectangle 11"/>
          <p:cNvSpPr/>
          <p:nvPr/>
        </p:nvSpPr>
        <p:spPr>
          <a:xfrm>
            <a:off x="3764165" y="1180631"/>
            <a:ext cx="3811301" cy="461665"/>
          </a:xfrm>
          <a:prstGeom prst="rect">
            <a:avLst/>
          </a:prstGeom>
        </p:spPr>
        <p:txBody>
          <a:bodyPr wrap="none">
            <a:spAutoFit/>
          </a:bodyPr>
          <a:lstStyle/>
          <a:p>
            <a:pPr marL="457200" indent="-457200" algn="ctr">
              <a:buFont typeface="Wingdings" panose="05000000000000000000" pitchFamily="2" charset="2"/>
              <a:buChar char="v"/>
              <a:defRPr/>
            </a:pPr>
            <a:r>
              <a:rPr lang="en-US" sz="2400" b="1" dirty="0">
                <a:solidFill>
                  <a:srgbClr val="3333CC"/>
                </a:solidFill>
                <a:ea typeface="ＭＳ Ｐゴシック" charset="0"/>
                <a:cs typeface="Arial" charset="0"/>
              </a:rPr>
              <a:t>CHỦ NGHĨA DUY VẬT</a:t>
            </a:r>
            <a:endParaRPr lang="vi-VN" sz="2400" b="1" dirty="0">
              <a:solidFill>
                <a:srgbClr val="3333CC"/>
              </a:solidFill>
              <a:ea typeface="ＭＳ Ｐゴシック" charset="0"/>
              <a:cs typeface="Arial" charset="0"/>
            </a:endParaRPr>
          </a:p>
        </p:txBody>
      </p:sp>
      <p:sp>
        <p:nvSpPr>
          <p:cNvPr id="13" name="Rectangle 12">
            <a:extLst>
              <a:ext uri="{FF2B5EF4-FFF2-40B4-BE49-F238E27FC236}">
                <a16:creationId xmlns:a16="http://schemas.microsoft.com/office/drawing/2014/main" id="{F1B0BEAE-8089-4931-8235-6719FB579B38}"/>
              </a:ext>
            </a:extLst>
          </p:cNvPr>
          <p:cNvSpPr/>
          <p:nvPr/>
        </p:nvSpPr>
        <p:spPr>
          <a:xfrm>
            <a:off x="4877408" y="3140949"/>
            <a:ext cx="1614545" cy="400110"/>
          </a:xfrm>
          <a:prstGeom prst="rect">
            <a:avLst/>
          </a:prstGeom>
        </p:spPr>
        <p:txBody>
          <a:bodyPr wrap="none">
            <a:spAutoFit/>
          </a:bodyPr>
          <a:lstStyle/>
          <a:p>
            <a:pPr marL="342900" indent="-342900" algn="ctr">
              <a:buFont typeface="Arial" panose="020B0604020202020204" pitchFamily="34" charset="0"/>
              <a:buChar char="•"/>
              <a:defRPr/>
            </a:pPr>
            <a:r>
              <a:rPr lang="en-US" sz="2000" b="1" dirty="0" err="1">
                <a:solidFill>
                  <a:srgbClr val="FF0066"/>
                </a:solidFill>
                <a:ea typeface="ＭＳ Ｐゴシック" charset="0"/>
                <a:cs typeface="Arial" charset="0"/>
              </a:rPr>
              <a:t>Hạn</a:t>
            </a:r>
            <a:r>
              <a:rPr lang="en-US" sz="2000" b="1" dirty="0">
                <a:solidFill>
                  <a:srgbClr val="FF0066"/>
                </a:solidFill>
                <a:ea typeface="ＭＳ Ｐゴシック" charset="0"/>
                <a:cs typeface="Arial" charset="0"/>
              </a:rPr>
              <a:t> </a:t>
            </a:r>
            <a:r>
              <a:rPr lang="en-US" sz="2000" b="1" dirty="0" err="1">
                <a:solidFill>
                  <a:srgbClr val="FF0066"/>
                </a:solidFill>
                <a:ea typeface="ＭＳ Ｐゴシック" charset="0"/>
                <a:cs typeface="Arial" charset="0"/>
              </a:rPr>
              <a:t>chế</a:t>
            </a:r>
            <a:r>
              <a:rPr lang="en-US" sz="2000" b="1" dirty="0">
                <a:solidFill>
                  <a:srgbClr val="FF0066"/>
                </a:solidFill>
                <a:ea typeface="ＭＳ Ｐゴシック" charset="0"/>
                <a:cs typeface="Arial" charset="0"/>
              </a:rPr>
              <a:t>:</a:t>
            </a:r>
            <a:endParaRPr lang="vi-VN" sz="2000" b="1" dirty="0">
              <a:solidFill>
                <a:srgbClr val="FF0066"/>
              </a:solidFill>
              <a:ea typeface="ＭＳ Ｐゴシック" charset="0"/>
              <a:cs typeface="Arial" charset="0"/>
            </a:endParaRPr>
          </a:p>
        </p:txBody>
      </p:sp>
      <p:sp>
        <p:nvSpPr>
          <p:cNvPr id="16" name="Rectangle 15">
            <a:extLst>
              <a:ext uri="{FF2B5EF4-FFF2-40B4-BE49-F238E27FC236}">
                <a16:creationId xmlns:a16="http://schemas.microsoft.com/office/drawing/2014/main" id="{8CA4DAD2-AB2D-41E6-A136-E65F78C2ED76}"/>
              </a:ext>
            </a:extLst>
          </p:cNvPr>
          <p:cNvSpPr/>
          <p:nvPr/>
        </p:nvSpPr>
        <p:spPr>
          <a:xfrm>
            <a:off x="4832272" y="2009875"/>
            <a:ext cx="1685077" cy="400110"/>
          </a:xfrm>
          <a:prstGeom prst="rect">
            <a:avLst/>
          </a:prstGeom>
        </p:spPr>
        <p:txBody>
          <a:bodyPr wrap="none">
            <a:spAutoFit/>
          </a:bodyPr>
          <a:lstStyle/>
          <a:p>
            <a:pPr marL="342900" indent="-342900" algn="ctr">
              <a:buFont typeface="Arial" panose="020B0604020202020204" pitchFamily="34" charset="0"/>
              <a:buChar char="•"/>
              <a:defRPr/>
            </a:pPr>
            <a:r>
              <a:rPr lang="en-US" sz="2000" b="1" dirty="0" err="1">
                <a:solidFill>
                  <a:srgbClr val="FF0066"/>
                </a:solidFill>
                <a:ea typeface="ＭＳ Ｐゴシック" charset="0"/>
                <a:cs typeface="Arial" charset="0"/>
              </a:rPr>
              <a:t>Tích</a:t>
            </a:r>
            <a:r>
              <a:rPr lang="en-US" sz="2000" b="1" dirty="0">
                <a:solidFill>
                  <a:srgbClr val="FF0066"/>
                </a:solidFill>
                <a:ea typeface="ＭＳ Ｐゴシック" charset="0"/>
                <a:cs typeface="Arial" charset="0"/>
              </a:rPr>
              <a:t> </a:t>
            </a:r>
            <a:r>
              <a:rPr lang="en-US" sz="2000" b="1" dirty="0" err="1">
                <a:solidFill>
                  <a:srgbClr val="FF0066"/>
                </a:solidFill>
                <a:ea typeface="ＭＳ Ｐゴシック" charset="0"/>
                <a:cs typeface="Arial" charset="0"/>
              </a:rPr>
              <a:t>cực</a:t>
            </a:r>
            <a:r>
              <a:rPr lang="en-US" sz="2000" b="1" dirty="0">
                <a:solidFill>
                  <a:srgbClr val="FF0066"/>
                </a:solidFill>
                <a:ea typeface="ＭＳ Ｐゴシック" charset="0"/>
                <a:cs typeface="Arial" charset="0"/>
              </a:rPr>
              <a:t>:</a:t>
            </a:r>
            <a:endParaRPr lang="vi-VN" sz="2000" b="1" dirty="0">
              <a:solidFill>
                <a:srgbClr val="FF0066"/>
              </a:solidFill>
              <a:ea typeface="ＭＳ Ｐゴシック" charset="0"/>
              <a:cs typeface="Arial" charset="0"/>
            </a:endParaRPr>
          </a:p>
        </p:txBody>
      </p:sp>
      <p:pic>
        <p:nvPicPr>
          <p:cNvPr id="15"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5440276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ntr" presetSubtype="16"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amond(in)">
                                      <p:cBhvr>
                                        <p:cTn id="7" dur="2000"/>
                                        <p:tgtEl>
                                          <p:spTgt spid="5"/>
                                        </p:tgtEl>
                                      </p:cBhvr>
                                    </p:animEffect>
                                  </p:childTnLst>
                                </p:cTn>
                              </p:par>
                            </p:childTnLst>
                          </p:cTn>
                        </p:par>
                        <p:par>
                          <p:cTn id="8" fill="hold">
                            <p:stCondLst>
                              <p:cond delay="2000"/>
                            </p:stCondLst>
                            <p:childTnLst>
                              <p:par>
                                <p:cTn id="9" presetID="23" presetClass="entr" presetSubtype="16"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p:cTn id="11" dur="500" fill="hold"/>
                                        <p:tgtEl>
                                          <p:spTgt spid="7"/>
                                        </p:tgtEl>
                                        <p:attrNameLst>
                                          <p:attrName>ppt_w</p:attrName>
                                        </p:attrNameLst>
                                      </p:cBhvr>
                                      <p:tavLst>
                                        <p:tav tm="0">
                                          <p:val>
                                            <p:fltVal val="0"/>
                                          </p:val>
                                        </p:tav>
                                        <p:tav tm="100000">
                                          <p:val>
                                            <p:strVal val="#ppt_w"/>
                                          </p:val>
                                        </p:tav>
                                      </p:tavLst>
                                    </p:anim>
                                    <p:anim calcmode="lin" valueType="num">
                                      <p:cBhvr>
                                        <p:cTn id="12" dur="500" fill="hold"/>
                                        <p:tgtEl>
                                          <p:spTgt spid="7"/>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19"/>
          <p:cNvGrpSpPr>
            <a:grpSpLocks/>
          </p:cNvGrpSpPr>
          <p:nvPr/>
        </p:nvGrpSpPr>
        <p:grpSpPr bwMode="auto">
          <a:xfrm>
            <a:off x="1007165" y="4549579"/>
            <a:ext cx="7285935" cy="2232990"/>
            <a:chOff x="1152" y="2256"/>
            <a:chExt cx="3453" cy="1584"/>
          </a:xfrm>
        </p:grpSpPr>
        <p:grpSp>
          <p:nvGrpSpPr>
            <p:cNvPr id="7" name="Group 12"/>
            <p:cNvGrpSpPr>
              <a:grpSpLocks/>
            </p:cNvGrpSpPr>
            <p:nvPr/>
          </p:nvGrpSpPr>
          <p:grpSpPr bwMode="auto">
            <a:xfrm>
              <a:off x="1152" y="2256"/>
              <a:ext cx="1008" cy="1584"/>
              <a:chOff x="624" y="1584"/>
              <a:chExt cx="1440" cy="2304"/>
            </a:xfrm>
          </p:grpSpPr>
          <p:pic>
            <p:nvPicPr>
              <p:cNvPr id="12" name="Picture 6" descr="Francis Bacon"/>
              <p:cNvPicPr>
                <a:picLocks noChangeAspect="1" noChangeArrowheads="1"/>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624" y="1584"/>
                <a:ext cx="1440" cy="1728"/>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sp>
            <p:nvSpPr>
              <p:cNvPr id="13" name="WordArt 10"/>
              <p:cNvSpPr>
                <a:spLocks noChangeArrowheads="1" noChangeShapeType="1" noTextEdit="1"/>
              </p:cNvSpPr>
              <p:nvPr/>
            </p:nvSpPr>
            <p:spPr bwMode="auto">
              <a:xfrm>
                <a:off x="672" y="3656"/>
                <a:ext cx="1344" cy="232"/>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vi-VN" sz="2000" kern="10" dirty="0" err="1">
                    <a:ln w="9525">
                      <a:solidFill>
                        <a:srgbClr val="000000"/>
                      </a:solidFill>
                      <a:round/>
                      <a:headEnd/>
                      <a:tailEnd/>
                    </a:ln>
                    <a:solidFill>
                      <a:srgbClr val="FF0000"/>
                    </a:solidFill>
                    <a:latin typeface="Arial Đen"/>
                  </a:rPr>
                  <a:t>Ph</a:t>
                </a:r>
                <a:r>
                  <a:rPr lang="vi-VN" sz="2000" kern="10" dirty="0">
                    <a:ln w="9525">
                      <a:solidFill>
                        <a:srgbClr val="000000"/>
                      </a:solidFill>
                      <a:round/>
                      <a:headEnd/>
                      <a:tailEnd/>
                    </a:ln>
                    <a:solidFill>
                      <a:srgbClr val="FF0000"/>
                    </a:solidFill>
                    <a:latin typeface="Arial Đen"/>
                  </a:rPr>
                  <a:t>. Bê cơn</a:t>
                </a:r>
                <a:endParaRPr lang="en-US" sz="2000" kern="10" dirty="0">
                  <a:ln w="9525">
                    <a:solidFill>
                      <a:srgbClr val="000000"/>
                    </a:solidFill>
                    <a:round/>
                    <a:headEnd/>
                    <a:tailEnd/>
                  </a:ln>
                  <a:solidFill>
                    <a:srgbClr val="FF0000"/>
                  </a:solidFill>
                  <a:latin typeface="Arial Đen"/>
                </a:endParaRPr>
              </a:p>
            </p:txBody>
          </p:sp>
        </p:grpSp>
        <p:pic>
          <p:nvPicPr>
            <p:cNvPr id="8" name="Picture 14" descr="john locker"/>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2400" y="2256"/>
              <a:ext cx="912" cy="1221"/>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sp>
          <p:nvSpPr>
            <p:cNvPr id="9" name="WordArt 15"/>
            <p:cNvSpPr>
              <a:spLocks noChangeArrowheads="1" noChangeShapeType="1" noTextEdit="1"/>
            </p:cNvSpPr>
            <p:nvPr/>
          </p:nvSpPr>
          <p:spPr bwMode="auto">
            <a:xfrm>
              <a:off x="2400" y="3670"/>
              <a:ext cx="860" cy="160"/>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en-US" sz="2000" kern="10" dirty="0">
                  <a:ln w="9525">
                    <a:solidFill>
                      <a:schemeClr val="tx2"/>
                    </a:solidFill>
                    <a:round/>
                    <a:headEnd/>
                    <a:tailEnd/>
                  </a:ln>
                  <a:solidFill>
                    <a:srgbClr val="FF0000"/>
                  </a:solidFill>
                  <a:latin typeface="Arial Đen"/>
                </a:rPr>
                <a:t>John Locker</a:t>
              </a:r>
            </a:p>
          </p:txBody>
        </p:sp>
        <p:pic>
          <p:nvPicPr>
            <p:cNvPr id="10" name="Picture 17" descr="Descartes"/>
            <p:cNvPicPr>
              <a:picLocks noChangeAspect="1" noChangeArrowheads="1"/>
            </p:cNvPicPr>
            <p:nvPr/>
          </p:nvPicPr>
          <p:blipFill>
            <a:blip r:embed="rId4" cstate="email">
              <a:extLst>
                <a:ext uri="{28A0092B-C50C-407E-A947-70E740481C1C}">
                  <a14:useLocalDpi xmlns:a14="http://schemas.microsoft.com/office/drawing/2010/main" val="0"/>
                </a:ext>
              </a:extLst>
            </a:blip>
            <a:srcRect/>
            <a:stretch>
              <a:fillRect/>
            </a:stretch>
          </p:blipFill>
          <p:spPr bwMode="auto">
            <a:xfrm>
              <a:off x="3552" y="2256"/>
              <a:ext cx="1053" cy="1235"/>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sp>
          <p:nvSpPr>
            <p:cNvPr id="11" name="WordArt 18"/>
            <p:cNvSpPr>
              <a:spLocks noChangeArrowheads="1" noChangeShapeType="1" noTextEdit="1"/>
            </p:cNvSpPr>
            <p:nvPr/>
          </p:nvSpPr>
          <p:spPr bwMode="auto">
            <a:xfrm>
              <a:off x="3552" y="3670"/>
              <a:ext cx="1014" cy="170"/>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vi-VN" sz="2000" kern="10" dirty="0">
                  <a:ln w="9525">
                    <a:solidFill>
                      <a:srgbClr val="000000"/>
                    </a:solidFill>
                    <a:round/>
                    <a:headEnd/>
                    <a:tailEnd/>
                  </a:ln>
                  <a:solidFill>
                    <a:srgbClr val="FF0000"/>
                  </a:solidFill>
                  <a:latin typeface="Arial Đen"/>
                </a:rPr>
                <a:t>R. </a:t>
              </a:r>
              <a:r>
                <a:rPr lang="vi-VN" sz="2000" kern="10" dirty="0" err="1">
                  <a:ln w="9525">
                    <a:solidFill>
                      <a:srgbClr val="000000"/>
                    </a:solidFill>
                    <a:round/>
                    <a:headEnd/>
                    <a:tailEnd/>
                  </a:ln>
                  <a:solidFill>
                    <a:srgbClr val="FF0000"/>
                  </a:solidFill>
                  <a:latin typeface="Arial Đen"/>
                </a:rPr>
                <a:t>Đềcactơ</a:t>
              </a:r>
              <a:endParaRPr lang="en-US" sz="2000" kern="10" dirty="0">
                <a:ln w="9525">
                  <a:solidFill>
                    <a:srgbClr val="000000"/>
                  </a:solidFill>
                  <a:round/>
                  <a:headEnd/>
                  <a:tailEnd/>
                </a:ln>
                <a:solidFill>
                  <a:srgbClr val="FF0000"/>
                </a:solidFill>
                <a:latin typeface="Arial Đen"/>
              </a:endParaRPr>
            </a:p>
          </p:txBody>
        </p:sp>
      </p:grpSp>
      <p:sp>
        <p:nvSpPr>
          <p:cNvPr id="15" name="Rectangle 14">
            <a:extLst>
              <a:ext uri="{FF2B5EF4-FFF2-40B4-BE49-F238E27FC236}">
                <a16:creationId xmlns:a16="http://schemas.microsoft.com/office/drawing/2014/main" id="{CE14FB06-F725-4E4C-B599-43986AA0C273}"/>
              </a:ext>
            </a:extLst>
          </p:cNvPr>
          <p:cNvSpPr/>
          <p:nvPr/>
        </p:nvSpPr>
        <p:spPr>
          <a:xfrm>
            <a:off x="3917881" y="1631876"/>
            <a:ext cx="1685077" cy="400110"/>
          </a:xfrm>
          <a:prstGeom prst="rect">
            <a:avLst/>
          </a:prstGeom>
        </p:spPr>
        <p:txBody>
          <a:bodyPr wrap="none">
            <a:spAutoFit/>
          </a:bodyPr>
          <a:lstStyle/>
          <a:p>
            <a:pPr marL="342900" indent="-342900" algn="ctr">
              <a:buFont typeface="Arial" panose="020B0604020202020204" pitchFamily="34" charset="0"/>
              <a:buChar char="•"/>
              <a:defRPr/>
            </a:pPr>
            <a:r>
              <a:rPr lang="en-US" sz="2000" b="1" dirty="0" err="1">
                <a:solidFill>
                  <a:srgbClr val="FF0066"/>
                </a:solidFill>
                <a:ea typeface="ＭＳ Ｐゴシック" charset="0"/>
                <a:cs typeface="Arial" charset="0"/>
              </a:rPr>
              <a:t>Tích</a:t>
            </a:r>
            <a:r>
              <a:rPr lang="en-US" sz="2000" b="1" dirty="0">
                <a:solidFill>
                  <a:srgbClr val="FF0066"/>
                </a:solidFill>
                <a:ea typeface="ＭＳ Ｐゴシック" charset="0"/>
                <a:cs typeface="Arial" charset="0"/>
              </a:rPr>
              <a:t> </a:t>
            </a:r>
            <a:r>
              <a:rPr lang="en-US" sz="2000" b="1" dirty="0" err="1">
                <a:solidFill>
                  <a:srgbClr val="FF0066"/>
                </a:solidFill>
                <a:ea typeface="ＭＳ Ｐゴシック" charset="0"/>
                <a:cs typeface="Arial" charset="0"/>
              </a:rPr>
              <a:t>cực</a:t>
            </a:r>
            <a:r>
              <a:rPr lang="en-US" sz="2000" b="1" dirty="0">
                <a:solidFill>
                  <a:srgbClr val="FF0066"/>
                </a:solidFill>
                <a:ea typeface="ＭＳ Ｐゴシック" charset="0"/>
                <a:cs typeface="Arial" charset="0"/>
              </a:rPr>
              <a:t>:</a:t>
            </a:r>
            <a:endParaRPr lang="vi-VN" sz="2000" b="1" dirty="0">
              <a:solidFill>
                <a:srgbClr val="FF0066"/>
              </a:solidFill>
              <a:ea typeface="ＭＳ Ｐゴシック" charset="0"/>
              <a:cs typeface="Arial" charset="0"/>
            </a:endParaRPr>
          </a:p>
        </p:txBody>
      </p:sp>
      <p:sp>
        <p:nvSpPr>
          <p:cNvPr id="16" name="Rectangle 15">
            <a:extLst>
              <a:ext uri="{FF2B5EF4-FFF2-40B4-BE49-F238E27FC236}">
                <a16:creationId xmlns:a16="http://schemas.microsoft.com/office/drawing/2014/main" id="{FD5F6BB2-8953-45B8-92F0-D5225A9BC89B}"/>
              </a:ext>
            </a:extLst>
          </p:cNvPr>
          <p:cNvSpPr/>
          <p:nvPr/>
        </p:nvSpPr>
        <p:spPr>
          <a:xfrm>
            <a:off x="3917881" y="3089635"/>
            <a:ext cx="1614545" cy="400110"/>
          </a:xfrm>
          <a:prstGeom prst="rect">
            <a:avLst/>
          </a:prstGeom>
        </p:spPr>
        <p:txBody>
          <a:bodyPr wrap="none">
            <a:spAutoFit/>
          </a:bodyPr>
          <a:lstStyle/>
          <a:p>
            <a:pPr marL="342900" indent="-342900" algn="ctr">
              <a:buFont typeface="Arial" panose="020B0604020202020204" pitchFamily="34" charset="0"/>
              <a:buChar char="•"/>
              <a:defRPr/>
            </a:pPr>
            <a:r>
              <a:rPr lang="en-US" sz="2000" b="1" dirty="0" err="1">
                <a:solidFill>
                  <a:srgbClr val="FF0066"/>
                </a:solidFill>
                <a:ea typeface="ＭＳ Ｐゴシック" charset="0"/>
                <a:cs typeface="Arial" charset="0"/>
              </a:rPr>
              <a:t>Hạn</a:t>
            </a:r>
            <a:r>
              <a:rPr lang="en-US" sz="2000" b="1" dirty="0">
                <a:solidFill>
                  <a:srgbClr val="FF0066"/>
                </a:solidFill>
                <a:ea typeface="ＭＳ Ｐゴシック" charset="0"/>
                <a:cs typeface="Arial" charset="0"/>
              </a:rPr>
              <a:t> </a:t>
            </a:r>
            <a:r>
              <a:rPr lang="en-US" sz="2000" b="1" dirty="0" err="1">
                <a:solidFill>
                  <a:srgbClr val="FF0066"/>
                </a:solidFill>
                <a:ea typeface="ＭＳ Ｐゴシック" charset="0"/>
                <a:cs typeface="Arial" charset="0"/>
              </a:rPr>
              <a:t>chế</a:t>
            </a:r>
            <a:r>
              <a:rPr lang="en-US" sz="2000" b="1" dirty="0">
                <a:solidFill>
                  <a:srgbClr val="FF0066"/>
                </a:solidFill>
                <a:ea typeface="ＭＳ Ｐゴシック" charset="0"/>
                <a:cs typeface="Arial" charset="0"/>
              </a:rPr>
              <a:t>:</a:t>
            </a:r>
            <a:endParaRPr lang="vi-VN" sz="2000" b="1" dirty="0">
              <a:solidFill>
                <a:srgbClr val="FF0066"/>
              </a:solidFill>
              <a:ea typeface="ＭＳ Ｐゴシック" charset="0"/>
              <a:cs typeface="Arial" charset="0"/>
            </a:endParaRPr>
          </a:p>
        </p:txBody>
      </p:sp>
      <p:sp>
        <p:nvSpPr>
          <p:cNvPr id="18" name="Rectangle 17">
            <a:extLst>
              <a:ext uri="{FF2B5EF4-FFF2-40B4-BE49-F238E27FC236}">
                <a16:creationId xmlns:a16="http://schemas.microsoft.com/office/drawing/2014/main" id="{8F112DAC-A7A8-46BC-85B8-7CF2E759806D}"/>
              </a:ext>
            </a:extLst>
          </p:cNvPr>
          <p:cNvSpPr/>
          <p:nvPr/>
        </p:nvSpPr>
        <p:spPr>
          <a:xfrm>
            <a:off x="2345718" y="2032934"/>
            <a:ext cx="8494644" cy="1034129"/>
          </a:xfrm>
          <a:prstGeom prst="rect">
            <a:avLst/>
          </a:prstGeom>
        </p:spPr>
        <p:txBody>
          <a:bodyPr wrap="square">
            <a:spAutoFit/>
          </a:bodyPr>
          <a:lstStyle/>
          <a:p>
            <a:pPr marL="457200" indent="-457200" algn="just" defTabSz="666750">
              <a:lnSpc>
                <a:spcPct val="90000"/>
              </a:lnSpc>
              <a:spcAft>
                <a:spcPct val="35000"/>
              </a:spcAft>
              <a:buFont typeface="Wingdings" panose="05000000000000000000" pitchFamily="2" charset="2"/>
              <a:buChar char="ü"/>
            </a:pPr>
            <a:r>
              <a:rPr lang="en-US" dirty="0" err="1">
                <a:solidFill>
                  <a:srgbClr val="002060"/>
                </a:solidFill>
                <a:cs typeface="Times New Roman"/>
              </a:rPr>
              <a:t>Thừa</a:t>
            </a:r>
            <a:r>
              <a:rPr lang="en-US" dirty="0">
                <a:solidFill>
                  <a:srgbClr val="002060"/>
                </a:solidFill>
                <a:cs typeface="Times New Roman"/>
              </a:rPr>
              <a:t> </a:t>
            </a:r>
            <a:r>
              <a:rPr lang="en-US" dirty="0" err="1">
                <a:solidFill>
                  <a:srgbClr val="002060"/>
                </a:solidFill>
                <a:cs typeface="Times New Roman"/>
              </a:rPr>
              <a:t>nhận</a:t>
            </a:r>
            <a:r>
              <a:rPr lang="en-US" dirty="0">
                <a:solidFill>
                  <a:srgbClr val="002060"/>
                </a:solidFill>
                <a:cs typeface="Times New Roman"/>
              </a:rPr>
              <a:t> </a:t>
            </a:r>
            <a:r>
              <a:rPr lang="en-US" dirty="0" err="1">
                <a:solidFill>
                  <a:srgbClr val="002060"/>
                </a:solidFill>
                <a:cs typeface="Times New Roman"/>
              </a:rPr>
              <a:t>tính</a:t>
            </a:r>
            <a:r>
              <a:rPr lang="en-US" dirty="0">
                <a:solidFill>
                  <a:srgbClr val="002060"/>
                </a:solidFill>
                <a:cs typeface="Times New Roman"/>
              </a:rPr>
              <a:t> </a:t>
            </a:r>
            <a:r>
              <a:rPr lang="en-US" dirty="0" err="1">
                <a:solidFill>
                  <a:srgbClr val="002060"/>
                </a:solidFill>
                <a:cs typeface="Times New Roman"/>
              </a:rPr>
              <a:t>thứ</a:t>
            </a:r>
            <a:r>
              <a:rPr lang="en-US" dirty="0">
                <a:solidFill>
                  <a:srgbClr val="002060"/>
                </a:solidFill>
                <a:cs typeface="Times New Roman"/>
              </a:rPr>
              <a:t> </a:t>
            </a:r>
            <a:r>
              <a:rPr lang="en-US" dirty="0" err="1">
                <a:solidFill>
                  <a:srgbClr val="002060"/>
                </a:solidFill>
                <a:cs typeface="Times New Roman"/>
              </a:rPr>
              <a:t>nhất</a:t>
            </a:r>
            <a:r>
              <a:rPr lang="en-US" dirty="0">
                <a:solidFill>
                  <a:srgbClr val="002060"/>
                </a:solidFill>
                <a:cs typeface="Times New Roman"/>
              </a:rPr>
              <a:t> </a:t>
            </a:r>
            <a:r>
              <a:rPr lang="en-US" dirty="0" err="1">
                <a:solidFill>
                  <a:srgbClr val="002060"/>
                </a:solidFill>
                <a:cs typeface="Times New Roman"/>
              </a:rPr>
              <a:t>của</a:t>
            </a:r>
            <a:r>
              <a:rPr lang="en-US" dirty="0">
                <a:solidFill>
                  <a:srgbClr val="002060"/>
                </a:solidFill>
                <a:cs typeface="Times New Roman"/>
              </a:rPr>
              <a:t> VC.</a:t>
            </a:r>
          </a:p>
          <a:p>
            <a:pPr marL="457200" indent="-457200" algn="just" defTabSz="666750">
              <a:lnSpc>
                <a:spcPct val="90000"/>
              </a:lnSpc>
              <a:spcAft>
                <a:spcPct val="35000"/>
              </a:spcAft>
              <a:buFont typeface="Wingdings" panose="05000000000000000000" pitchFamily="2" charset="2"/>
              <a:buChar char="ü"/>
            </a:pPr>
            <a:r>
              <a:rPr lang="en-US" dirty="0" err="1">
                <a:solidFill>
                  <a:srgbClr val="002060"/>
                </a:solidFill>
                <a:cs typeface="Times New Roman"/>
              </a:rPr>
              <a:t>Phát</a:t>
            </a:r>
            <a:r>
              <a:rPr lang="en-US" dirty="0">
                <a:solidFill>
                  <a:srgbClr val="002060"/>
                </a:solidFill>
                <a:cs typeface="Times New Roman"/>
              </a:rPr>
              <a:t> </a:t>
            </a:r>
            <a:r>
              <a:rPr lang="en-US" dirty="0" err="1">
                <a:solidFill>
                  <a:srgbClr val="002060"/>
                </a:solidFill>
                <a:cs typeface="Times New Roman"/>
              </a:rPr>
              <a:t>triển</a:t>
            </a:r>
            <a:r>
              <a:rPr lang="en-US" dirty="0">
                <a:solidFill>
                  <a:srgbClr val="002060"/>
                </a:solidFill>
                <a:cs typeface="Times New Roman"/>
              </a:rPr>
              <a:t> </a:t>
            </a:r>
            <a:r>
              <a:rPr lang="en-US" dirty="0" err="1">
                <a:solidFill>
                  <a:srgbClr val="002060"/>
                </a:solidFill>
                <a:cs typeface="Times New Roman"/>
              </a:rPr>
              <a:t>quan</a:t>
            </a:r>
            <a:r>
              <a:rPr lang="en-US" dirty="0">
                <a:solidFill>
                  <a:srgbClr val="002060"/>
                </a:solidFill>
                <a:cs typeface="Times New Roman"/>
              </a:rPr>
              <a:t> </a:t>
            </a:r>
            <a:r>
              <a:rPr lang="en-US" dirty="0" err="1">
                <a:solidFill>
                  <a:srgbClr val="002060"/>
                </a:solidFill>
                <a:cs typeface="Times New Roman"/>
              </a:rPr>
              <a:t>điểm</a:t>
            </a:r>
            <a:r>
              <a:rPr lang="en-US" dirty="0">
                <a:solidFill>
                  <a:srgbClr val="002060"/>
                </a:solidFill>
                <a:cs typeface="Times New Roman"/>
              </a:rPr>
              <a:t> CNDVCĐ</a:t>
            </a:r>
          </a:p>
          <a:p>
            <a:pPr marL="457200" indent="-457200" algn="just" defTabSz="666750">
              <a:lnSpc>
                <a:spcPct val="90000"/>
              </a:lnSpc>
              <a:spcAft>
                <a:spcPct val="35000"/>
              </a:spcAft>
              <a:buFont typeface="Wingdings" panose="05000000000000000000" pitchFamily="2" charset="2"/>
              <a:buChar char="ü"/>
            </a:pPr>
            <a:r>
              <a:rPr lang="en-US" dirty="0" err="1">
                <a:solidFill>
                  <a:srgbClr val="002060"/>
                </a:solidFill>
                <a:cs typeface="Times New Roman"/>
              </a:rPr>
              <a:t>Góp</a:t>
            </a:r>
            <a:r>
              <a:rPr lang="en-US" dirty="0">
                <a:solidFill>
                  <a:srgbClr val="002060"/>
                </a:solidFill>
                <a:cs typeface="Times New Roman"/>
              </a:rPr>
              <a:t> </a:t>
            </a:r>
            <a:r>
              <a:rPr lang="en-US" dirty="0" err="1">
                <a:solidFill>
                  <a:srgbClr val="002060"/>
                </a:solidFill>
                <a:cs typeface="Times New Roman"/>
              </a:rPr>
              <a:t>phần</a:t>
            </a:r>
            <a:r>
              <a:rPr lang="en-US" dirty="0">
                <a:solidFill>
                  <a:srgbClr val="002060"/>
                </a:solidFill>
                <a:cs typeface="Times New Roman"/>
              </a:rPr>
              <a:t> </a:t>
            </a:r>
            <a:r>
              <a:rPr lang="en-US" dirty="0" err="1">
                <a:solidFill>
                  <a:srgbClr val="002060"/>
                </a:solidFill>
                <a:cs typeface="Times New Roman"/>
              </a:rPr>
              <a:t>đẩy</a:t>
            </a:r>
            <a:r>
              <a:rPr lang="en-US" dirty="0">
                <a:solidFill>
                  <a:srgbClr val="002060"/>
                </a:solidFill>
                <a:cs typeface="Times New Roman"/>
              </a:rPr>
              <a:t> </a:t>
            </a:r>
            <a:r>
              <a:rPr lang="en-US" dirty="0" err="1">
                <a:solidFill>
                  <a:srgbClr val="002060"/>
                </a:solidFill>
                <a:cs typeface="Times New Roman"/>
              </a:rPr>
              <a:t>lùi</a:t>
            </a:r>
            <a:r>
              <a:rPr lang="en-US" dirty="0">
                <a:solidFill>
                  <a:srgbClr val="002060"/>
                </a:solidFill>
                <a:cs typeface="Times New Roman"/>
              </a:rPr>
              <a:t> TGQ </a:t>
            </a:r>
            <a:r>
              <a:rPr lang="en-US" dirty="0" err="1">
                <a:solidFill>
                  <a:srgbClr val="002060"/>
                </a:solidFill>
                <a:cs typeface="Times New Roman"/>
              </a:rPr>
              <a:t>duy</a:t>
            </a:r>
            <a:r>
              <a:rPr lang="en-US" dirty="0">
                <a:solidFill>
                  <a:srgbClr val="002060"/>
                </a:solidFill>
                <a:cs typeface="Times New Roman"/>
              </a:rPr>
              <a:t> </a:t>
            </a:r>
            <a:r>
              <a:rPr lang="en-US" dirty="0" err="1">
                <a:solidFill>
                  <a:srgbClr val="002060"/>
                </a:solidFill>
                <a:cs typeface="Times New Roman"/>
              </a:rPr>
              <a:t>tâm</a:t>
            </a:r>
            <a:r>
              <a:rPr lang="en-US" dirty="0">
                <a:solidFill>
                  <a:srgbClr val="002060"/>
                </a:solidFill>
                <a:cs typeface="Times New Roman"/>
              </a:rPr>
              <a:t>, </a:t>
            </a:r>
            <a:r>
              <a:rPr lang="en-US" dirty="0" err="1">
                <a:solidFill>
                  <a:srgbClr val="002060"/>
                </a:solidFill>
                <a:cs typeface="Times New Roman"/>
              </a:rPr>
              <a:t>tôn</a:t>
            </a:r>
            <a:r>
              <a:rPr lang="en-US" dirty="0">
                <a:solidFill>
                  <a:srgbClr val="002060"/>
                </a:solidFill>
                <a:cs typeface="Times New Roman"/>
              </a:rPr>
              <a:t> </a:t>
            </a:r>
            <a:r>
              <a:rPr lang="en-US" dirty="0" err="1">
                <a:solidFill>
                  <a:srgbClr val="002060"/>
                </a:solidFill>
                <a:cs typeface="Times New Roman"/>
              </a:rPr>
              <a:t>giáo</a:t>
            </a:r>
            <a:r>
              <a:rPr lang="en-US" dirty="0">
                <a:solidFill>
                  <a:srgbClr val="002060"/>
                </a:solidFill>
                <a:cs typeface="Times New Roman"/>
              </a:rPr>
              <a:t>…</a:t>
            </a:r>
            <a:endParaRPr lang="en-US" sz="2000" dirty="0">
              <a:solidFill>
                <a:srgbClr val="002060"/>
              </a:solidFill>
            </a:endParaRPr>
          </a:p>
        </p:txBody>
      </p:sp>
      <p:sp>
        <p:nvSpPr>
          <p:cNvPr id="20" name="Rectangle 19">
            <a:extLst>
              <a:ext uri="{FF2B5EF4-FFF2-40B4-BE49-F238E27FC236}">
                <a16:creationId xmlns:a16="http://schemas.microsoft.com/office/drawing/2014/main" id="{0FC6E124-1153-4753-9BCE-5A1E61368AD9}"/>
              </a:ext>
            </a:extLst>
          </p:cNvPr>
          <p:cNvSpPr/>
          <p:nvPr/>
        </p:nvSpPr>
        <p:spPr>
          <a:xfrm>
            <a:off x="2345718" y="3428999"/>
            <a:ext cx="8494644" cy="1214179"/>
          </a:xfrm>
          <a:prstGeom prst="rect">
            <a:avLst/>
          </a:prstGeom>
        </p:spPr>
        <p:txBody>
          <a:bodyPr wrap="square">
            <a:spAutoFit/>
          </a:bodyPr>
          <a:lstStyle/>
          <a:p>
            <a:pPr marL="457200" indent="-457200" algn="just" defTabSz="666750">
              <a:lnSpc>
                <a:spcPct val="90000"/>
              </a:lnSpc>
              <a:spcAft>
                <a:spcPct val="35000"/>
              </a:spcAft>
              <a:buFont typeface="Wingdings" panose="05000000000000000000" pitchFamily="2" charset="2"/>
              <a:buChar char="ü"/>
            </a:pPr>
            <a:r>
              <a:rPr lang="en-US" dirty="0" err="1">
                <a:solidFill>
                  <a:srgbClr val="002060"/>
                </a:solidFill>
                <a:cs typeface="Times New Roman"/>
              </a:rPr>
              <a:t>Không</a:t>
            </a:r>
            <a:r>
              <a:rPr lang="en-US" dirty="0">
                <a:solidFill>
                  <a:srgbClr val="002060"/>
                </a:solidFill>
                <a:cs typeface="Times New Roman"/>
              </a:rPr>
              <a:t> </a:t>
            </a:r>
            <a:r>
              <a:rPr lang="en-US" dirty="0" err="1">
                <a:solidFill>
                  <a:srgbClr val="002060"/>
                </a:solidFill>
                <a:cs typeface="Times New Roman"/>
              </a:rPr>
              <a:t>phản</a:t>
            </a:r>
            <a:r>
              <a:rPr lang="en-US" dirty="0">
                <a:solidFill>
                  <a:srgbClr val="002060"/>
                </a:solidFill>
                <a:cs typeface="Times New Roman"/>
              </a:rPr>
              <a:t> </a:t>
            </a:r>
            <a:r>
              <a:rPr lang="en-US" dirty="0" err="1">
                <a:solidFill>
                  <a:srgbClr val="002060"/>
                </a:solidFill>
                <a:cs typeface="Times New Roman"/>
              </a:rPr>
              <a:t>ánh</a:t>
            </a:r>
            <a:r>
              <a:rPr lang="en-US" dirty="0">
                <a:solidFill>
                  <a:srgbClr val="002060"/>
                </a:solidFill>
                <a:cs typeface="Times New Roman"/>
              </a:rPr>
              <a:t> </a:t>
            </a:r>
            <a:r>
              <a:rPr lang="en-US" dirty="0" err="1">
                <a:solidFill>
                  <a:srgbClr val="002060"/>
                </a:solidFill>
                <a:cs typeface="Times New Roman"/>
              </a:rPr>
              <a:t>đúng</a:t>
            </a:r>
            <a:r>
              <a:rPr lang="en-US" dirty="0">
                <a:solidFill>
                  <a:srgbClr val="002060"/>
                </a:solidFill>
                <a:cs typeface="Times New Roman"/>
              </a:rPr>
              <a:t> </a:t>
            </a:r>
            <a:r>
              <a:rPr lang="en-US" dirty="0" err="1">
                <a:solidFill>
                  <a:srgbClr val="002060"/>
                </a:solidFill>
                <a:cs typeface="Times New Roman"/>
              </a:rPr>
              <a:t>hiện</a:t>
            </a:r>
            <a:r>
              <a:rPr lang="en-US" dirty="0">
                <a:solidFill>
                  <a:srgbClr val="002060"/>
                </a:solidFill>
                <a:cs typeface="Times New Roman"/>
              </a:rPr>
              <a:t> </a:t>
            </a:r>
            <a:r>
              <a:rPr lang="en-US" dirty="0" err="1">
                <a:solidFill>
                  <a:srgbClr val="002060"/>
                </a:solidFill>
                <a:cs typeface="Times New Roman"/>
              </a:rPr>
              <a:t>thực</a:t>
            </a:r>
            <a:r>
              <a:rPr lang="en-US" dirty="0">
                <a:solidFill>
                  <a:srgbClr val="002060"/>
                </a:solidFill>
                <a:cs typeface="Times New Roman"/>
              </a:rPr>
              <a:t>.</a:t>
            </a:r>
          </a:p>
          <a:p>
            <a:pPr marL="457200" indent="-457200" algn="just" defTabSz="666750">
              <a:lnSpc>
                <a:spcPct val="90000"/>
              </a:lnSpc>
              <a:spcAft>
                <a:spcPct val="35000"/>
              </a:spcAft>
              <a:buFont typeface="Wingdings" panose="05000000000000000000" pitchFamily="2" charset="2"/>
              <a:buChar char="ü"/>
            </a:pPr>
            <a:r>
              <a:rPr lang="en-US" kern="0" dirty="0" err="1">
                <a:solidFill>
                  <a:srgbClr val="000099"/>
                </a:solidFill>
                <a:cs typeface="Times New Roman"/>
              </a:rPr>
              <a:t>Xem</a:t>
            </a:r>
            <a:r>
              <a:rPr lang="en-US" kern="0" dirty="0">
                <a:solidFill>
                  <a:srgbClr val="000099"/>
                </a:solidFill>
                <a:cs typeface="Times New Roman"/>
              </a:rPr>
              <a:t> </a:t>
            </a:r>
            <a:r>
              <a:rPr lang="en-US" kern="0" dirty="0" err="1">
                <a:solidFill>
                  <a:srgbClr val="000099"/>
                </a:solidFill>
                <a:cs typeface="Times New Roman"/>
              </a:rPr>
              <a:t>thế</a:t>
            </a:r>
            <a:r>
              <a:rPr lang="en-US" kern="0" dirty="0">
                <a:solidFill>
                  <a:srgbClr val="000099"/>
                </a:solidFill>
                <a:cs typeface="Times New Roman"/>
              </a:rPr>
              <a:t> </a:t>
            </a:r>
            <a:r>
              <a:rPr lang="en-US" kern="0" dirty="0" err="1">
                <a:solidFill>
                  <a:srgbClr val="000099"/>
                </a:solidFill>
                <a:cs typeface="Times New Roman"/>
              </a:rPr>
              <a:t>giới</a:t>
            </a:r>
            <a:r>
              <a:rPr lang="en-US" kern="0" dirty="0">
                <a:solidFill>
                  <a:srgbClr val="000099"/>
                </a:solidFill>
                <a:cs typeface="Times New Roman"/>
              </a:rPr>
              <a:t> </a:t>
            </a:r>
            <a:r>
              <a:rPr lang="en-US" kern="0" dirty="0" err="1">
                <a:solidFill>
                  <a:srgbClr val="000099"/>
                </a:solidFill>
                <a:cs typeface="Times New Roman"/>
              </a:rPr>
              <a:t>như</a:t>
            </a:r>
            <a:r>
              <a:rPr lang="en-US" kern="0" dirty="0">
                <a:solidFill>
                  <a:srgbClr val="000099"/>
                </a:solidFill>
                <a:cs typeface="Times New Roman"/>
              </a:rPr>
              <a:t> </a:t>
            </a:r>
            <a:r>
              <a:rPr lang="en-US" kern="0" dirty="0" err="1">
                <a:solidFill>
                  <a:srgbClr val="000099"/>
                </a:solidFill>
                <a:cs typeface="Times New Roman"/>
              </a:rPr>
              <a:t>một</a:t>
            </a:r>
            <a:r>
              <a:rPr lang="en-US" kern="0" dirty="0">
                <a:solidFill>
                  <a:srgbClr val="000099"/>
                </a:solidFill>
                <a:cs typeface="Times New Roman"/>
              </a:rPr>
              <a:t> </a:t>
            </a:r>
            <a:r>
              <a:rPr lang="en-US" kern="0" dirty="0" err="1">
                <a:solidFill>
                  <a:srgbClr val="000099"/>
                </a:solidFill>
                <a:cs typeface="Times New Roman"/>
              </a:rPr>
              <a:t>cổ</a:t>
            </a:r>
            <a:r>
              <a:rPr lang="en-US" kern="0" dirty="0">
                <a:solidFill>
                  <a:srgbClr val="000099"/>
                </a:solidFill>
                <a:cs typeface="Times New Roman"/>
              </a:rPr>
              <a:t> </a:t>
            </a:r>
            <a:r>
              <a:rPr lang="en-US" kern="0" dirty="0" err="1">
                <a:solidFill>
                  <a:srgbClr val="000099"/>
                </a:solidFill>
                <a:cs typeface="Times New Roman"/>
              </a:rPr>
              <a:t>máy</a:t>
            </a:r>
            <a:r>
              <a:rPr lang="en-US" kern="0" dirty="0">
                <a:solidFill>
                  <a:srgbClr val="000099"/>
                </a:solidFill>
                <a:cs typeface="Times New Roman"/>
              </a:rPr>
              <a:t> </a:t>
            </a:r>
            <a:r>
              <a:rPr lang="en-US" kern="0" dirty="0" err="1">
                <a:solidFill>
                  <a:srgbClr val="000099"/>
                </a:solidFill>
                <a:cs typeface="Times New Roman"/>
              </a:rPr>
              <a:t>khổng</a:t>
            </a:r>
            <a:r>
              <a:rPr lang="en-US" kern="0" dirty="0">
                <a:solidFill>
                  <a:srgbClr val="000099"/>
                </a:solidFill>
                <a:cs typeface="Times New Roman"/>
              </a:rPr>
              <a:t> </a:t>
            </a:r>
            <a:r>
              <a:rPr lang="en-US" kern="0" dirty="0" err="1">
                <a:solidFill>
                  <a:srgbClr val="000099"/>
                </a:solidFill>
                <a:cs typeface="Times New Roman"/>
              </a:rPr>
              <a:t>lồ</a:t>
            </a:r>
            <a:r>
              <a:rPr lang="en-US" kern="0" dirty="0">
                <a:solidFill>
                  <a:srgbClr val="000099"/>
                </a:solidFill>
                <a:cs typeface="Times New Roman"/>
              </a:rPr>
              <a:t>, </a:t>
            </a:r>
            <a:r>
              <a:rPr lang="en-US" kern="0" dirty="0" err="1">
                <a:solidFill>
                  <a:srgbClr val="000099"/>
                </a:solidFill>
                <a:cs typeface="Times New Roman"/>
              </a:rPr>
              <a:t>mỗi</a:t>
            </a:r>
            <a:r>
              <a:rPr lang="en-US" kern="0" dirty="0">
                <a:solidFill>
                  <a:srgbClr val="000099"/>
                </a:solidFill>
                <a:cs typeface="Times New Roman"/>
              </a:rPr>
              <a:t> </a:t>
            </a:r>
            <a:r>
              <a:rPr lang="en-US" kern="0" dirty="0" err="1">
                <a:solidFill>
                  <a:srgbClr val="000099"/>
                </a:solidFill>
                <a:cs typeface="Times New Roman"/>
              </a:rPr>
              <a:t>bộ</a:t>
            </a:r>
            <a:r>
              <a:rPr lang="en-US" kern="0" dirty="0">
                <a:solidFill>
                  <a:srgbClr val="000099"/>
                </a:solidFill>
                <a:cs typeface="Times New Roman"/>
              </a:rPr>
              <a:t> </a:t>
            </a:r>
            <a:r>
              <a:rPr lang="en-US" kern="0" dirty="0" err="1">
                <a:solidFill>
                  <a:srgbClr val="000099"/>
                </a:solidFill>
                <a:cs typeface="Times New Roman"/>
              </a:rPr>
              <a:t>phận</a:t>
            </a:r>
            <a:r>
              <a:rPr lang="en-US" kern="0" dirty="0">
                <a:solidFill>
                  <a:srgbClr val="000099"/>
                </a:solidFill>
                <a:cs typeface="Times New Roman"/>
              </a:rPr>
              <a:t> </a:t>
            </a:r>
            <a:r>
              <a:rPr lang="en-US" kern="0" dirty="0" err="1">
                <a:solidFill>
                  <a:srgbClr val="000099"/>
                </a:solidFill>
                <a:cs typeface="Times New Roman"/>
              </a:rPr>
              <a:t>tạo</a:t>
            </a:r>
            <a:r>
              <a:rPr lang="en-US" kern="0" dirty="0">
                <a:solidFill>
                  <a:srgbClr val="000099"/>
                </a:solidFill>
                <a:cs typeface="Times New Roman"/>
              </a:rPr>
              <a:t> </a:t>
            </a:r>
            <a:r>
              <a:rPr lang="en-US" kern="0" dirty="0" err="1">
                <a:solidFill>
                  <a:srgbClr val="000099"/>
                </a:solidFill>
                <a:cs typeface="Times New Roman"/>
              </a:rPr>
              <a:t>nên</a:t>
            </a:r>
            <a:r>
              <a:rPr lang="en-US" kern="0" dirty="0">
                <a:solidFill>
                  <a:srgbClr val="000099"/>
                </a:solidFill>
                <a:cs typeface="Times New Roman"/>
              </a:rPr>
              <a:t> TG ở </a:t>
            </a:r>
            <a:r>
              <a:rPr lang="en-US" kern="0" dirty="0" err="1">
                <a:solidFill>
                  <a:srgbClr val="000099"/>
                </a:solidFill>
                <a:cs typeface="Times New Roman"/>
              </a:rPr>
              <a:t>trong</a:t>
            </a:r>
            <a:r>
              <a:rPr lang="en-US" kern="0" dirty="0">
                <a:solidFill>
                  <a:srgbClr val="000099"/>
                </a:solidFill>
                <a:cs typeface="Times New Roman"/>
              </a:rPr>
              <a:t> </a:t>
            </a:r>
            <a:r>
              <a:rPr lang="en-US" kern="0" dirty="0" err="1">
                <a:solidFill>
                  <a:srgbClr val="000099"/>
                </a:solidFill>
                <a:cs typeface="Times New Roman"/>
              </a:rPr>
              <a:t>trạng</a:t>
            </a:r>
            <a:r>
              <a:rPr lang="en-US" kern="0" dirty="0">
                <a:solidFill>
                  <a:srgbClr val="000099"/>
                </a:solidFill>
                <a:cs typeface="Times New Roman"/>
              </a:rPr>
              <a:t> </a:t>
            </a:r>
            <a:r>
              <a:rPr lang="en-US" kern="0" dirty="0" err="1">
                <a:solidFill>
                  <a:srgbClr val="000099"/>
                </a:solidFill>
                <a:cs typeface="Times New Roman"/>
              </a:rPr>
              <a:t>thái</a:t>
            </a:r>
            <a:r>
              <a:rPr lang="en-US" kern="0" dirty="0">
                <a:solidFill>
                  <a:srgbClr val="000099"/>
                </a:solidFill>
                <a:cs typeface="Times New Roman"/>
              </a:rPr>
              <a:t> </a:t>
            </a:r>
            <a:r>
              <a:rPr lang="en-US" kern="0" dirty="0" err="1">
                <a:solidFill>
                  <a:srgbClr val="000099"/>
                </a:solidFill>
                <a:cs typeface="Times New Roman"/>
              </a:rPr>
              <a:t>biệt</a:t>
            </a:r>
            <a:r>
              <a:rPr lang="en-US" kern="0" dirty="0">
                <a:solidFill>
                  <a:srgbClr val="000099"/>
                </a:solidFill>
                <a:cs typeface="Times New Roman"/>
              </a:rPr>
              <a:t> </a:t>
            </a:r>
            <a:r>
              <a:rPr lang="en-US" kern="0" dirty="0" err="1">
                <a:solidFill>
                  <a:srgbClr val="000099"/>
                </a:solidFill>
                <a:cs typeface="Times New Roman"/>
              </a:rPr>
              <a:t>lập</a:t>
            </a:r>
            <a:r>
              <a:rPr lang="en-US" kern="0" dirty="0">
                <a:solidFill>
                  <a:srgbClr val="000099"/>
                </a:solidFill>
                <a:cs typeface="Times New Roman"/>
              </a:rPr>
              <a:t> </a:t>
            </a:r>
            <a:r>
              <a:rPr lang="en-US" kern="0" dirty="0" err="1">
                <a:solidFill>
                  <a:srgbClr val="000099"/>
                </a:solidFill>
                <a:cs typeface="Times New Roman"/>
              </a:rPr>
              <a:t>và</a:t>
            </a:r>
            <a:r>
              <a:rPr lang="en-US" kern="0" dirty="0">
                <a:solidFill>
                  <a:srgbClr val="000099"/>
                </a:solidFill>
                <a:cs typeface="Times New Roman"/>
              </a:rPr>
              <a:t> </a:t>
            </a:r>
            <a:r>
              <a:rPr lang="en-US" kern="0" dirty="0" err="1">
                <a:solidFill>
                  <a:srgbClr val="000099"/>
                </a:solidFill>
                <a:cs typeface="Times New Roman"/>
              </a:rPr>
              <a:t>tĩnh</a:t>
            </a:r>
            <a:r>
              <a:rPr lang="en-US" kern="0" dirty="0">
                <a:solidFill>
                  <a:srgbClr val="000099"/>
                </a:solidFill>
                <a:cs typeface="Times New Roman"/>
              </a:rPr>
              <a:t> </a:t>
            </a:r>
            <a:r>
              <a:rPr lang="en-US" kern="0" dirty="0" err="1">
                <a:solidFill>
                  <a:srgbClr val="000099"/>
                </a:solidFill>
                <a:cs typeface="Times New Roman"/>
              </a:rPr>
              <a:t>tại</a:t>
            </a:r>
            <a:r>
              <a:rPr lang="en-US" kern="0" dirty="0">
                <a:solidFill>
                  <a:srgbClr val="000099"/>
                </a:solidFill>
                <a:cs typeface="Times New Roman"/>
              </a:rPr>
              <a:t> </a:t>
            </a:r>
            <a:r>
              <a:rPr lang="en-US" kern="0" dirty="0">
                <a:solidFill>
                  <a:srgbClr val="0033CC"/>
                </a:solidFill>
              </a:rPr>
              <a:t>→</a:t>
            </a:r>
            <a:r>
              <a:rPr lang="en-US" altLang="en-US" kern="0" dirty="0">
                <a:solidFill>
                  <a:srgbClr val="0033CC"/>
                </a:solidFill>
              </a:rPr>
              <a:t> </a:t>
            </a:r>
            <a:r>
              <a:rPr lang="en-US" altLang="en-US" kern="0" dirty="0" err="1">
                <a:solidFill>
                  <a:srgbClr val="0033CC"/>
                </a:solidFill>
              </a:rPr>
              <a:t>giải</a:t>
            </a:r>
            <a:r>
              <a:rPr lang="en-US" altLang="en-US" kern="0" dirty="0">
                <a:solidFill>
                  <a:srgbClr val="0033CC"/>
                </a:solidFill>
              </a:rPr>
              <a:t> </a:t>
            </a:r>
            <a:r>
              <a:rPr lang="en-US" altLang="en-US" kern="0" dirty="0" err="1">
                <a:solidFill>
                  <a:srgbClr val="0033CC"/>
                </a:solidFill>
              </a:rPr>
              <a:t>thích</a:t>
            </a:r>
            <a:r>
              <a:rPr lang="en-US" altLang="en-US" kern="0" dirty="0">
                <a:solidFill>
                  <a:srgbClr val="0033CC"/>
                </a:solidFill>
              </a:rPr>
              <a:t> </a:t>
            </a:r>
            <a:r>
              <a:rPr lang="en-US" altLang="en-US" kern="0" dirty="0" err="1">
                <a:solidFill>
                  <a:srgbClr val="0033CC"/>
                </a:solidFill>
              </a:rPr>
              <a:t>thế</a:t>
            </a:r>
            <a:r>
              <a:rPr lang="en-US" altLang="en-US" kern="0" dirty="0">
                <a:solidFill>
                  <a:srgbClr val="0033CC"/>
                </a:solidFill>
              </a:rPr>
              <a:t> </a:t>
            </a:r>
            <a:r>
              <a:rPr lang="en-US" altLang="en-US" kern="0" dirty="0" err="1">
                <a:solidFill>
                  <a:srgbClr val="0033CC"/>
                </a:solidFill>
              </a:rPr>
              <a:t>giới</a:t>
            </a:r>
            <a:r>
              <a:rPr lang="en-US" altLang="en-US" kern="0" dirty="0">
                <a:solidFill>
                  <a:srgbClr val="0033CC"/>
                </a:solidFill>
              </a:rPr>
              <a:t> </a:t>
            </a:r>
            <a:r>
              <a:rPr lang="en-US" altLang="en-US" kern="0" dirty="0" err="1">
                <a:solidFill>
                  <a:srgbClr val="0033CC"/>
                </a:solidFill>
              </a:rPr>
              <a:t>vật</a:t>
            </a:r>
            <a:r>
              <a:rPr lang="en-US" altLang="en-US" kern="0" dirty="0">
                <a:solidFill>
                  <a:srgbClr val="0033CC"/>
                </a:solidFill>
              </a:rPr>
              <a:t> </a:t>
            </a:r>
            <a:r>
              <a:rPr lang="en-US" altLang="en-US" kern="0" dirty="0" err="1">
                <a:solidFill>
                  <a:srgbClr val="0033CC"/>
                </a:solidFill>
              </a:rPr>
              <a:t>chất</a:t>
            </a:r>
            <a:r>
              <a:rPr lang="en-US" altLang="en-US" kern="0" dirty="0">
                <a:solidFill>
                  <a:srgbClr val="0033CC"/>
                </a:solidFill>
              </a:rPr>
              <a:t> </a:t>
            </a:r>
            <a:r>
              <a:rPr lang="en-US" altLang="en-US" kern="0" dirty="0" err="1">
                <a:solidFill>
                  <a:srgbClr val="0033CC"/>
                </a:solidFill>
              </a:rPr>
              <a:t>một</a:t>
            </a:r>
            <a:r>
              <a:rPr lang="en-US" altLang="en-US" kern="0" dirty="0">
                <a:solidFill>
                  <a:srgbClr val="0033CC"/>
                </a:solidFill>
              </a:rPr>
              <a:t> </a:t>
            </a:r>
            <a:r>
              <a:rPr lang="en-US" altLang="en-US" kern="0" dirty="0" err="1">
                <a:solidFill>
                  <a:srgbClr val="0033CC"/>
                </a:solidFill>
              </a:rPr>
              <a:t>cách</a:t>
            </a:r>
            <a:r>
              <a:rPr lang="en-US" altLang="en-US" kern="0" dirty="0">
                <a:solidFill>
                  <a:srgbClr val="0033CC"/>
                </a:solidFill>
              </a:rPr>
              <a:t> </a:t>
            </a:r>
            <a:r>
              <a:rPr lang="en-US" altLang="en-US" kern="0" dirty="0" err="1">
                <a:solidFill>
                  <a:srgbClr val="0033CC"/>
                </a:solidFill>
              </a:rPr>
              <a:t>siêu</a:t>
            </a:r>
            <a:r>
              <a:rPr lang="en-US" altLang="en-US" kern="0" dirty="0">
                <a:solidFill>
                  <a:srgbClr val="0033CC"/>
                </a:solidFill>
              </a:rPr>
              <a:t> </a:t>
            </a:r>
            <a:r>
              <a:rPr lang="en-US" altLang="en-US" kern="0" dirty="0" err="1">
                <a:solidFill>
                  <a:srgbClr val="0033CC"/>
                </a:solidFill>
              </a:rPr>
              <a:t>hình</a:t>
            </a:r>
            <a:r>
              <a:rPr lang="en-US" altLang="en-US" kern="0" dirty="0">
                <a:solidFill>
                  <a:srgbClr val="0033CC"/>
                </a:solidFill>
              </a:rPr>
              <a:t> </a:t>
            </a:r>
            <a:r>
              <a:rPr lang="en-US" altLang="en-US" kern="0" dirty="0" err="1">
                <a:solidFill>
                  <a:srgbClr val="0033CC"/>
                </a:solidFill>
              </a:rPr>
              <a:t>máy</a:t>
            </a:r>
            <a:r>
              <a:rPr lang="en-US" altLang="en-US" kern="0" dirty="0">
                <a:solidFill>
                  <a:srgbClr val="0033CC"/>
                </a:solidFill>
              </a:rPr>
              <a:t> </a:t>
            </a:r>
            <a:r>
              <a:rPr lang="en-US" altLang="en-US" kern="0" dirty="0" err="1">
                <a:solidFill>
                  <a:srgbClr val="0033CC"/>
                </a:solidFill>
              </a:rPr>
              <a:t>móc</a:t>
            </a:r>
            <a:r>
              <a:rPr lang="en-US" altLang="en-US" sz="2000" kern="0" dirty="0">
                <a:solidFill>
                  <a:srgbClr val="0033CC"/>
                </a:solidFill>
              </a:rPr>
              <a:t>.</a:t>
            </a:r>
            <a:endParaRPr lang="en-US" sz="2000" dirty="0">
              <a:solidFill>
                <a:srgbClr val="0033CC"/>
              </a:solidFill>
            </a:endParaRPr>
          </a:p>
        </p:txBody>
      </p:sp>
      <p:pic>
        <p:nvPicPr>
          <p:cNvPr id="17"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Rectangle 3"/>
          <p:cNvSpPr/>
          <p:nvPr/>
        </p:nvSpPr>
        <p:spPr>
          <a:xfrm rot="10800000" flipV="1">
            <a:off x="610512" y="1170211"/>
            <a:ext cx="10229850" cy="461665"/>
          </a:xfrm>
          <a:prstGeom prst="rect">
            <a:avLst/>
          </a:prstGeom>
          <a:noFill/>
        </p:spPr>
        <p:txBody>
          <a:bodyPr wrap="square" lIns="91440" tIns="45720" rIns="91440" bIns="45720">
            <a:spAutoFit/>
          </a:bodyPr>
          <a:lstStyle/>
          <a:p>
            <a:pPr algn="ctr"/>
            <a:r>
              <a:rPr lang="en-US" sz="2400" b="0" kern="10" cap="none" spc="0" dirty="0" err="1">
                <a:ln w="18415" cmpd="sng">
                  <a:solidFill>
                    <a:schemeClr val="accent5">
                      <a:lumMod val="25000"/>
                    </a:schemeClr>
                  </a:solidFill>
                  <a:prstDash val="solid"/>
                </a:ln>
                <a:solidFill>
                  <a:schemeClr val="accent5">
                    <a:lumMod val="25000"/>
                  </a:schemeClr>
                </a:solidFill>
                <a:latin typeface="Arial Đen"/>
              </a:rPr>
              <a:t>Chủ</a:t>
            </a:r>
            <a:r>
              <a:rPr lang="en-US" sz="2400" b="0" kern="10" cap="none" spc="0" dirty="0">
                <a:ln w="18415" cmpd="sng">
                  <a:solidFill>
                    <a:schemeClr val="accent5">
                      <a:lumMod val="25000"/>
                    </a:schemeClr>
                  </a:solidFill>
                  <a:prstDash val="solid"/>
                </a:ln>
                <a:solidFill>
                  <a:schemeClr val="accent5">
                    <a:lumMod val="25000"/>
                  </a:schemeClr>
                </a:solidFill>
                <a:latin typeface="Arial Đen"/>
              </a:rPr>
              <a:t> </a:t>
            </a:r>
            <a:r>
              <a:rPr lang="en-US" sz="2400" b="0" kern="10" cap="none" spc="0" dirty="0" err="1">
                <a:ln w="18415" cmpd="sng">
                  <a:solidFill>
                    <a:schemeClr val="accent5">
                      <a:lumMod val="25000"/>
                    </a:schemeClr>
                  </a:solidFill>
                  <a:prstDash val="solid"/>
                </a:ln>
                <a:solidFill>
                  <a:schemeClr val="accent5">
                    <a:lumMod val="25000"/>
                  </a:schemeClr>
                </a:solidFill>
                <a:latin typeface="Arial Đen"/>
              </a:rPr>
              <a:t>nghĩa</a:t>
            </a:r>
            <a:r>
              <a:rPr lang="en-US" sz="2400" b="0" kern="10" cap="none" spc="0" dirty="0">
                <a:ln w="18415" cmpd="sng">
                  <a:solidFill>
                    <a:schemeClr val="accent5">
                      <a:lumMod val="25000"/>
                    </a:schemeClr>
                  </a:solidFill>
                  <a:prstDash val="solid"/>
                </a:ln>
                <a:solidFill>
                  <a:schemeClr val="accent5">
                    <a:lumMod val="25000"/>
                  </a:schemeClr>
                </a:solidFill>
                <a:latin typeface="Arial Đen"/>
              </a:rPr>
              <a:t> </a:t>
            </a:r>
            <a:r>
              <a:rPr lang="en-US" sz="2400" b="0" kern="10" cap="none" spc="0" dirty="0" err="1">
                <a:ln w="18415" cmpd="sng">
                  <a:solidFill>
                    <a:schemeClr val="accent5">
                      <a:lumMod val="25000"/>
                    </a:schemeClr>
                  </a:solidFill>
                  <a:prstDash val="solid"/>
                </a:ln>
                <a:solidFill>
                  <a:schemeClr val="accent5">
                    <a:lumMod val="25000"/>
                  </a:schemeClr>
                </a:solidFill>
                <a:latin typeface="Arial Đen"/>
              </a:rPr>
              <a:t>duy</a:t>
            </a:r>
            <a:r>
              <a:rPr lang="en-US" sz="2400" b="0" kern="10" cap="none" spc="0" dirty="0">
                <a:ln w="18415" cmpd="sng">
                  <a:solidFill>
                    <a:schemeClr val="accent5">
                      <a:lumMod val="25000"/>
                    </a:schemeClr>
                  </a:solidFill>
                  <a:prstDash val="solid"/>
                </a:ln>
                <a:solidFill>
                  <a:schemeClr val="accent5">
                    <a:lumMod val="25000"/>
                  </a:schemeClr>
                </a:solidFill>
                <a:latin typeface="Arial Đen"/>
              </a:rPr>
              <a:t> </a:t>
            </a:r>
            <a:r>
              <a:rPr lang="en-US" sz="2400" b="0" kern="10" cap="none" spc="0" dirty="0" err="1">
                <a:ln w="18415" cmpd="sng">
                  <a:solidFill>
                    <a:schemeClr val="accent5">
                      <a:lumMod val="25000"/>
                    </a:schemeClr>
                  </a:solidFill>
                  <a:prstDash val="solid"/>
                </a:ln>
                <a:solidFill>
                  <a:schemeClr val="accent5">
                    <a:lumMod val="25000"/>
                  </a:schemeClr>
                </a:solidFill>
                <a:latin typeface="Arial Đen"/>
              </a:rPr>
              <a:t>vật</a:t>
            </a:r>
            <a:r>
              <a:rPr lang="en-US" sz="2400" b="0" kern="10" cap="none" spc="0" dirty="0">
                <a:ln w="18415" cmpd="sng">
                  <a:solidFill>
                    <a:schemeClr val="accent5">
                      <a:lumMod val="25000"/>
                    </a:schemeClr>
                  </a:solidFill>
                  <a:prstDash val="solid"/>
                </a:ln>
                <a:solidFill>
                  <a:schemeClr val="accent5">
                    <a:lumMod val="25000"/>
                  </a:schemeClr>
                </a:solidFill>
                <a:latin typeface="Arial Đen"/>
              </a:rPr>
              <a:t> </a:t>
            </a:r>
            <a:r>
              <a:rPr lang="en-US" sz="2400" b="0" kern="10" cap="none" spc="0" dirty="0" err="1">
                <a:ln w="18415" cmpd="sng">
                  <a:solidFill>
                    <a:schemeClr val="accent5">
                      <a:lumMod val="25000"/>
                    </a:schemeClr>
                  </a:solidFill>
                  <a:prstDash val="solid"/>
                </a:ln>
                <a:solidFill>
                  <a:schemeClr val="accent5">
                    <a:lumMod val="25000"/>
                  </a:schemeClr>
                </a:solidFill>
                <a:latin typeface="Arial Đen"/>
              </a:rPr>
              <a:t>siêu</a:t>
            </a:r>
            <a:r>
              <a:rPr lang="en-US" sz="2400" b="0" kern="10" cap="none" spc="0" dirty="0">
                <a:ln w="18415" cmpd="sng">
                  <a:solidFill>
                    <a:schemeClr val="accent5">
                      <a:lumMod val="25000"/>
                    </a:schemeClr>
                  </a:solidFill>
                  <a:prstDash val="solid"/>
                </a:ln>
                <a:solidFill>
                  <a:schemeClr val="accent5">
                    <a:lumMod val="25000"/>
                  </a:schemeClr>
                </a:solidFill>
                <a:latin typeface="Arial Đen"/>
              </a:rPr>
              <a:t> </a:t>
            </a:r>
            <a:r>
              <a:rPr lang="en-US" sz="2400" b="0" kern="10" cap="none" spc="0" dirty="0" err="1">
                <a:ln w="18415" cmpd="sng">
                  <a:solidFill>
                    <a:schemeClr val="accent5">
                      <a:lumMod val="25000"/>
                    </a:schemeClr>
                  </a:solidFill>
                  <a:prstDash val="solid"/>
                </a:ln>
                <a:solidFill>
                  <a:schemeClr val="accent5">
                    <a:lumMod val="25000"/>
                  </a:schemeClr>
                </a:solidFill>
                <a:latin typeface="Arial Đen"/>
              </a:rPr>
              <a:t>hình</a:t>
            </a:r>
            <a:r>
              <a:rPr lang="en-US" sz="2400" b="0" kern="10" cap="none" spc="0" dirty="0">
                <a:ln w="18415" cmpd="sng">
                  <a:solidFill>
                    <a:schemeClr val="accent5">
                      <a:lumMod val="25000"/>
                    </a:schemeClr>
                  </a:solidFill>
                  <a:prstDash val="solid"/>
                </a:ln>
                <a:solidFill>
                  <a:schemeClr val="accent5">
                    <a:lumMod val="25000"/>
                  </a:schemeClr>
                </a:solidFill>
                <a:latin typeface="Arial Đen"/>
              </a:rPr>
              <a:t> ở </a:t>
            </a:r>
            <a:r>
              <a:rPr lang="en-US" sz="2400" b="0" kern="10" cap="none" spc="0" dirty="0" err="1">
                <a:ln w="18415" cmpd="sng">
                  <a:solidFill>
                    <a:schemeClr val="accent5">
                      <a:lumMod val="25000"/>
                    </a:schemeClr>
                  </a:solidFill>
                  <a:prstDash val="solid"/>
                </a:ln>
                <a:solidFill>
                  <a:schemeClr val="accent5">
                    <a:lumMod val="25000"/>
                  </a:schemeClr>
                </a:solidFill>
                <a:latin typeface="Arial Đen"/>
              </a:rPr>
              <a:t>Tây</a:t>
            </a:r>
            <a:r>
              <a:rPr lang="en-US" sz="2400" b="0" kern="10" cap="none" spc="0" dirty="0">
                <a:ln w="18415" cmpd="sng">
                  <a:solidFill>
                    <a:schemeClr val="accent5">
                      <a:lumMod val="25000"/>
                    </a:schemeClr>
                  </a:solidFill>
                  <a:prstDash val="solid"/>
                </a:ln>
                <a:solidFill>
                  <a:schemeClr val="accent5">
                    <a:lumMod val="25000"/>
                  </a:schemeClr>
                </a:solidFill>
                <a:latin typeface="Arial Đen"/>
              </a:rPr>
              <a:t> </a:t>
            </a:r>
            <a:r>
              <a:rPr lang="en-US" sz="2400" b="0" kern="10" cap="none" spc="0" dirty="0" err="1">
                <a:ln w="18415" cmpd="sng">
                  <a:solidFill>
                    <a:schemeClr val="accent5">
                      <a:lumMod val="25000"/>
                    </a:schemeClr>
                  </a:solidFill>
                  <a:prstDash val="solid"/>
                </a:ln>
                <a:solidFill>
                  <a:schemeClr val="accent5">
                    <a:lumMod val="25000"/>
                  </a:schemeClr>
                </a:solidFill>
                <a:latin typeface="Arial Đen"/>
              </a:rPr>
              <a:t>Âu</a:t>
            </a:r>
            <a:r>
              <a:rPr lang="en-US" sz="2400" b="0" kern="10" cap="none" spc="0" dirty="0">
                <a:ln w="18415" cmpd="sng">
                  <a:solidFill>
                    <a:schemeClr val="accent5">
                      <a:lumMod val="25000"/>
                    </a:schemeClr>
                  </a:solidFill>
                  <a:prstDash val="solid"/>
                </a:ln>
                <a:solidFill>
                  <a:schemeClr val="accent5">
                    <a:lumMod val="25000"/>
                  </a:schemeClr>
                </a:solidFill>
                <a:latin typeface="Arial Đen"/>
              </a:rPr>
              <a:t> </a:t>
            </a:r>
            <a:r>
              <a:rPr lang="en-US" sz="2400" b="0" kern="10" cap="none" spc="0" dirty="0" err="1">
                <a:ln w="18415" cmpd="sng">
                  <a:solidFill>
                    <a:schemeClr val="accent5">
                      <a:lumMod val="25000"/>
                    </a:schemeClr>
                  </a:solidFill>
                  <a:prstDash val="solid"/>
                </a:ln>
                <a:solidFill>
                  <a:schemeClr val="accent5">
                    <a:lumMod val="25000"/>
                  </a:schemeClr>
                </a:solidFill>
                <a:latin typeface="Arial Đen"/>
              </a:rPr>
              <a:t>thế</a:t>
            </a:r>
            <a:r>
              <a:rPr lang="en-US" sz="2400" b="0" kern="10" cap="none" spc="0" dirty="0">
                <a:ln w="18415" cmpd="sng">
                  <a:solidFill>
                    <a:schemeClr val="accent5">
                      <a:lumMod val="25000"/>
                    </a:schemeClr>
                  </a:solidFill>
                  <a:prstDash val="solid"/>
                </a:ln>
                <a:solidFill>
                  <a:schemeClr val="accent5">
                    <a:lumMod val="25000"/>
                  </a:schemeClr>
                </a:solidFill>
                <a:latin typeface="Arial Đen"/>
              </a:rPr>
              <a:t> </a:t>
            </a:r>
            <a:r>
              <a:rPr lang="en-US" sz="2400" b="0" kern="10" cap="none" spc="0" dirty="0" err="1">
                <a:ln w="18415" cmpd="sng">
                  <a:solidFill>
                    <a:schemeClr val="accent5">
                      <a:lumMod val="25000"/>
                    </a:schemeClr>
                  </a:solidFill>
                  <a:prstDash val="solid"/>
                </a:ln>
                <a:solidFill>
                  <a:schemeClr val="accent5">
                    <a:lumMod val="25000"/>
                  </a:schemeClr>
                </a:solidFill>
                <a:latin typeface="Arial Đen"/>
              </a:rPr>
              <a:t>kỷ</a:t>
            </a:r>
            <a:r>
              <a:rPr lang="en-US" sz="2400" b="0" kern="10" cap="none" spc="0" dirty="0">
                <a:ln w="18415" cmpd="sng">
                  <a:solidFill>
                    <a:schemeClr val="accent5">
                      <a:lumMod val="25000"/>
                    </a:schemeClr>
                  </a:solidFill>
                  <a:prstDash val="solid"/>
                </a:ln>
                <a:solidFill>
                  <a:schemeClr val="accent5">
                    <a:lumMod val="25000"/>
                  </a:schemeClr>
                </a:solidFill>
                <a:latin typeface="Arial Đen"/>
              </a:rPr>
              <a:t> 17 - 18</a:t>
            </a:r>
            <a:endParaRPr lang="en-US" sz="2400" b="0" cap="none" spc="0" dirty="0">
              <a:ln w="18415" cmpd="sng">
                <a:solidFill>
                  <a:schemeClr val="accent5">
                    <a:lumMod val="25000"/>
                  </a:schemeClr>
                </a:solidFill>
                <a:prstDash val="solid"/>
              </a:ln>
              <a:solidFill>
                <a:schemeClr val="accent5">
                  <a:lumMod val="25000"/>
                </a:schemeClr>
              </a:solidFill>
            </a:endParaRPr>
          </a:p>
        </p:txBody>
      </p:sp>
    </p:spTree>
    <p:extLst>
      <p:ext uri="{BB962C8B-B14F-4D97-AF65-F5344CB8AC3E}">
        <p14:creationId xmlns:p14="http://schemas.microsoft.com/office/powerpoint/2010/main" val="42004586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9"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000" fill="hold"/>
                                        <p:tgtEl>
                                          <p:spTgt spid="6"/>
                                        </p:tgtEl>
                                        <p:attrNameLst>
                                          <p:attrName>ppt_x</p:attrName>
                                        </p:attrNameLst>
                                      </p:cBhvr>
                                      <p:tavLst>
                                        <p:tav tm="0">
                                          <p:val>
                                            <p:strVal val="#ppt_x-.2"/>
                                          </p:val>
                                        </p:tav>
                                        <p:tav tm="100000">
                                          <p:val>
                                            <p:strVal val="#ppt_x"/>
                                          </p:val>
                                        </p:tav>
                                      </p:tavLst>
                                    </p:anim>
                                    <p:anim calcmode="lin" valueType="num">
                                      <p:cBhvr>
                                        <p:cTn id="8" dur="1000" fill="hold"/>
                                        <p:tgtEl>
                                          <p:spTgt spid="6"/>
                                        </p:tgtEl>
                                        <p:attrNameLst>
                                          <p:attrName>ppt_y</p:attrName>
                                        </p:attrNameLst>
                                      </p:cBhvr>
                                      <p:tavLst>
                                        <p:tav tm="0">
                                          <p:val>
                                            <p:strVal val="#ppt_y"/>
                                          </p:val>
                                        </p:tav>
                                        <p:tav tm="100000">
                                          <p:val>
                                            <p:strVal val="#ppt_y"/>
                                          </p:val>
                                        </p:tav>
                                      </p:tavLst>
                                    </p:anim>
                                    <p:animEffect transition="in" filter="wipe(right)" prLst="gradientSize: 0.1">
                                      <p:cBhvr>
                                        <p:cTn id="9"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394" name="Picture 2" descr="Hình nền Powerpoint làm Slide chào hỏi 11 - Dạy học onlin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007076" y="1504950"/>
            <a:ext cx="9042400" cy="5396379"/>
          </a:xfrm>
          <a:prstGeom prst="rect">
            <a:avLst/>
          </a:prstGeom>
          <a:noFill/>
          <a:extLst>
            <a:ext uri="{909E8E84-426E-40DD-AFC4-6F175D3DCCD1}">
              <a14:hiddenFill xmlns:a14="http://schemas.microsoft.com/office/drawing/2010/main">
                <a:solidFill>
                  <a:srgbClr val="FFFFFF"/>
                </a:solidFill>
              </a14:hiddenFill>
            </a:ext>
          </a:extLst>
        </p:spPr>
      </p:pic>
      <p:sp>
        <p:nvSpPr>
          <p:cNvPr id="3" name="WordArt 7"/>
          <p:cNvSpPr>
            <a:spLocks noChangeArrowheads="1" noChangeShapeType="1" noTextEdit="1"/>
          </p:cNvSpPr>
          <p:nvPr/>
        </p:nvSpPr>
        <p:spPr bwMode="auto">
          <a:xfrm>
            <a:off x="2915568" y="1243012"/>
            <a:ext cx="8215064" cy="523875"/>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marL="571500" indent="-571500" algn="ctr">
              <a:buFont typeface="Wingdings" panose="05000000000000000000" pitchFamily="2" charset="2"/>
              <a:buChar char="§"/>
            </a:pPr>
            <a:r>
              <a:rPr lang="en-US" sz="2000" kern="10" dirty="0" err="1">
                <a:ln w="9525">
                  <a:solidFill>
                    <a:srgbClr val="FFFF00"/>
                  </a:solidFill>
                  <a:round/>
                  <a:headEnd/>
                  <a:tailEnd/>
                </a:ln>
                <a:solidFill>
                  <a:srgbClr val="FF0000"/>
                </a:solidFill>
                <a:latin typeface="Arial Đen"/>
              </a:rPr>
              <a:t>Chủ</a:t>
            </a:r>
            <a:r>
              <a:rPr lang="en-US" sz="2000" kern="10" dirty="0">
                <a:ln w="9525">
                  <a:solidFill>
                    <a:srgbClr val="FFFF00"/>
                  </a:solidFill>
                  <a:round/>
                  <a:headEnd/>
                  <a:tailEnd/>
                </a:ln>
                <a:solidFill>
                  <a:srgbClr val="FF0000"/>
                </a:solidFill>
                <a:latin typeface="Arial Đen"/>
              </a:rPr>
              <a:t> </a:t>
            </a:r>
            <a:r>
              <a:rPr lang="en-US" sz="2000" kern="10" dirty="0" err="1">
                <a:ln w="9525">
                  <a:solidFill>
                    <a:srgbClr val="FFFF00"/>
                  </a:solidFill>
                  <a:round/>
                  <a:headEnd/>
                  <a:tailEnd/>
                </a:ln>
                <a:solidFill>
                  <a:srgbClr val="FF0000"/>
                </a:solidFill>
                <a:latin typeface="Arial Đen"/>
              </a:rPr>
              <a:t>nghĩa</a:t>
            </a:r>
            <a:r>
              <a:rPr lang="en-US" sz="2000" kern="10" dirty="0">
                <a:ln w="9525">
                  <a:solidFill>
                    <a:srgbClr val="FFFF00"/>
                  </a:solidFill>
                  <a:round/>
                  <a:headEnd/>
                  <a:tailEnd/>
                </a:ln>
                <a:solidFill>
                  <a:srgbClr val="FF0000"/>
                </a:solidFill>
                <a:latin typeface="Arial Đen"/>
              </a:rPr>
              <a:t> </a:t>
            </a:r>
            <a:r>
              <a:rPr lang="en-US" sz="2000" kern="10" dirty="0" err="1">
                <a:ln w="9525">
                  <a:solidFill>
                    <a:srgbClr val="FFFF00"/>
                  </a:solidFill>
                  <a:round/>
                  <a:headEnd/>
                  <a:tailEnd/>
                </a:ln>
                <a:solidFill>
                  <a:srgbClr val="FF0000"/>
                </a:solidFill>
                <a:latin typeface="Arial Đen"/>
              </a:rPr>
              <a:t>duy</a:t>
            </a:r>
            <a:r>
              <a:rPr lang="en-US" sz="2000" kern="10" dirty="0">
                <a:ln w="9525">
                  <a:solidFill>
                    <a:srgbClr val="FFFF00"/>
                  </a:solidFill>
                  <a:round/>
                  <a:headEnd/>
                  <a:tailEnd/>
                </a:ln>
                <a:solidFill>
                  <a:srgbClr val="FF0000"/>
                </a:solidFill>
                <a:latin typeface="Arial Đen"/>
              </a:rPr>
              <a:t> </a:t>
            </a:r>
            <a:r>
              <a:rPr lang="en-US" sz="2000" kern="10" dirty="0" err="1">
                <a:ln w="9525">
                  <a:solidFill>
                    <a:srgbClr val="FFFF00"/>
                  </a:solidFill>
                  <a:round/>
                  <a:headEnd/>
                  <a:tailEnd/>
                </a:ln>
                <a:solidFill>
                  <a:srgbClr val="FF0000"/>
                </a:solidFill>
                <a:latin typeface="Arial Đen"/>
              </a:rPr>
              <a:t>vật</a:t>
            </a:r>
            <a:r>
              <a:rPr lang="en-US" sz="2000" kern="10" dirty="0">
                <a:ln w="9525">
                  <a:solidFill>
                    <a:srgbClr val="FFFF00"/>
                  </a:solidFill>
                  <a:round/>
                  <a:headEnd/>
                  <a:tailEnd/>
                </a:ln>
                <a:solidFill>
                  <a:srgbClr val="FF0000"/>
                </a:solidFill>
                <a:latin typeface="Arial Đen"/>
              </a:rPr>
              <a:t> </a:t>
            </a:r>
            <a:r>
              <a:rPr lang="en-US" sz="2000" kern="10" dirty="0" err="1">
                <a:ln w="9525">
                  <a:solidFill>
                    <a:srgbClr val="FFFF00"/>
                  </a:solidFill>
                  <a:round/>
                  <a:headEnd/>
                  <a:tailEnd/>
                </a:ln>
                <a:solidFill>
                  <a:srgbClr val="FF0000"/>
                </a:solidFill>
                <a:latin typeface="Arial Đen"/>
              </a:rPr>
              <a:t>biện</a:t>
            </a:r>
            <a:r>
              <a:rPr lang="en-US" sz="2000" kern="10" dirty="0">
                <a:ln w="9525">
                  <a:solidFill>
                    <a:srgbClr val="FFFF00"/>
                  </a:solidFill>
                  <a:round/>
                  <a:headEnd/>
                  <a:tailEnd/>
                </a:ln>
                <a:solidFill>
                  <a:srgbClr val="FF0000"/>
                </a:solidFill>
                <a:latin typeface="Arial Đen"/>
              </a:rPr>
              <a:t> </a:t>
            </a:r>
            <a:r>
              <a:rPr lang="en-US" sz="2000" kern="10" dirty="0" err="1">
                <a:ln w="9525">
                  <a:solidFill>
                    <a:srgbClr val="FFFF00"/>
                  </a:solidFill>
                  <a:round/>
                  <a:headEnd/>
                  <a:tailEnd/>
                </a:ln>
                <a:solidFill>
                  <a:srgbClr val="FF0000"/>
                </a:solidFill>
                <a:latin typeface="Arial Đen"/>
              </a:rPr>
              <a:t>chứng</a:t>
            </a:r>
            <a:endParaRPr lang="en-US" sz="3600" kern="10" dirty="0">
              <a:ln w="9525">
                <a:solidFill>
                  <a:srgbClr val="FFFF00"/>
                </a:solidFill>
                <a:round/>
                <a:headEnd/>
                <a:tailEnd/>
              </a:ln>
              <a:solidFill>
                <a:srgbClr val="FF0000"/>
              </a:solidFill>
              <a:latin typeface="Arial Đen"/>
            </a:endParaRPr>
          </a:p>
        </p:txBody>
      </p:sp>
      <p:pic>
        <p:nvPicPr>
          <p:cNvPr id="4" name="Picture 6" descr="anh tai quang truong do"/>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6660" y="1504950"/>
            <a:ext cx="2606475" cy="4608512"/>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sp>
        <p:nvSpPr>
          <p:cNvPr id="5" name="Rectangle 5"/>
          <p:cNvSpPr txBox="1">
            <a:spLocks noChangeArrowheads="1"/>
          </p:cNvSpPr>
          <p:nvPr/>
        </p:nvSpPr>
        <p:spPr>
          <a:xfrm>
            <a:off x="3952991" y="2134472"/>
            <a:ext cx="6505460" cy="3336489"/>
          </a:xfrm>
          <a:prstGeom prst="rect">
            <a:avLst/>
          </a:prstGeom>
          <a:ln>
            <a:noFill/>
            <a:miter lim="800000"/>
            <a:headEnd/>
            <a:tailEnd/>
          </a:ln>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342900" indent="-342900" algn="just" defTabSz="914400">
              <a:buFont typeface="Wingdings" panose="05000000000000000000" pitchFamily="2" charset="2"/>
              <a:buChar char="ü"/>
            </a:pPr>
            <a:r>
              <a:rPr lang="en-US" altLang="en-US" sz="2000" kern="0" dirty="0">
                <a:solidFill>
                  <a:schemeClr val="bg1"/>
                </a:solidFill>
                <a:latin typeface="+mn-lt"/>
              </a:rPr>
              <a:t>CNDVBC do </a:t>
            </a:r>
            <a:r>
              <a:rPr lang="en-US" altLang="en-US" sz="2000" b="1" kern="0" dirty="0" err="1">
                <a:solidFill>
                  <a:schemeClr val="bg1"/>
                </a:solidFill>
                <a:latin typeface="+mn-lt"/>
              </a:rPr>
              <a:t>Mác</a:t>
            </a:r>
            <a:r>
              <a:rPr lang="en-US" altLang="en-US" sz="2000" b="1" kern="0" dirty="0">
                <a:solidFill>
                  <a:schemeClr val="bg1"/>
                </a:solidFill>
                <a:latin typeface="+mn-lt"/>
              </a:rPr>
              <a:t> </a:t>
            </a:r>
            <a:r>
              <a:rPr lang="en-US" altLang="en-US" sz="2000" b="1" kern="0" dirty="0" err="1">
                <a:solidFill>
                  <a:schemeClr val="bg1"/>
                </a:solidFill>
                <a:latin typeface="+mn-lt"/>
              </a:rPr>
              <a:t>và</a:t>
            </a:r>
            <a:r>
              <a:rPr lang="en-US" altLang="en-US" sz="2000" b="1" kern="0" dirty="0">
                <a:solidFill>
                  <a:schemeClr val="bg1"/>
                </a:solidFill>
                <a:latin typeface="+mn-lt"/>
              </a:rPr>
              <a:t> </a:t>
            </a:r>
            <a:r>
              <a:rPr lang="en-US" altLang="en-US" sz="2000" b="1" kern="0" dirty="0" err="1">
                <a:solidFill>
                  <a:schemeClr val="bg1"/>
                </a:solidFill>
                <a:latin typeface="+mn-lt"/>
              </a:rPr>
              <a:t>Ănghen</a:t>
            </a:r>
            <a:r>
              <a:rPr lang="en-US" altLang="en-US" sz="2000" b="1" kern="0" dirty="0">
                <a:solidFill>
                  <a:schemeClr val="bg1"/>
                </a:solidFill>
                <a:latin typeface="+mn-lt"/>
              </a:rPr>
              <a:t> </a:t>
            </a:r>
            <a:r>
              <a:rPr lang="en-US" altLang="en-US" sz="2000" b="1" kern="0" dirty="0" err="1">
                <a:solidFill>
                  <a:schemeClr val="bg1"/>
                </a:solidFill>
                <a:latin typeface="+mn-lt"/>
              </a:rPr>
              <a:t>sáng</a:t>
            </a:r>
            <a:r>
              <a:rPr lang="en-US" altLang="en-US" sz="2000" b="1" kern="0" dirty="0">
                <a:solidFill>
                  <a:schemeClr val="bg1"/>
                </a:solidFill>
                <a:latin typeface="+mn-lt"/>
              </a:rPr>
              <a:t> </a:t>
            </a:r>
            <a:r>
              <a:rPr lang="en-US" altLang="en-US" sz="2000" b="1" kern="0" dirty="0" err="1">
                <a:solidFill>
                  <a:schemeClr val="bg1"/>
                </a:solidFill>
                <a:latin typeface="+mn-lt"/>
              </a:rPr>
              <a:t>lập</a:t>
            </a:r>
            <a:r>
              <a:rPr lang="en-US" altLang="en-US" sz="2000" b="1" kern="0" dirty="0">
                <a:solidFill>
                  <a:schemeClr val="bg1"/>
                </a:solidFill>
                <a:latin typeface="+mn-lt"/>
              </a:rPr>
              <a:t>, V.I </a:t>
            </a:r>
            <a:r>
              <a:rPr lang="en-US" altLang="en-US" sz="2000" b="1" kern="0" dirty="0" err="1">
                <a:solidFill>
                  <a:schemeClr val="bg1"/>
                </a:solidFill>
                <a:latin typeface="+mn-lt"/>
              </a:rPr>
              <a:t>Lênin</a:t>
            </a:r>
            <a:r>
              <a:rPr lang="en-US" altLang="en-US" sz="2000" b="1" kern="0" dirty="0">
                <a:solidFill>
                  <a:schemeClr val="bg1"/>
                </a:solidFill>
                <a:latin typeface="+mn-lt"/>
              </a:rPr>
              <a:t> </a:t>
            </a:r>
            <a:r>
              <a:rPr lang="en-US" altLang="en-US" sz="2000" b="1" kern="0" dirty="0" err="1">
                <a:solidFill>
                  <a:schemeClr val="bg1"/>
                </a:solidFill>
                <a:latin typeface="+mn-lt"/>
              </a:rPr>
              <a:t>phát</a:t>
            </a:r>
            <a:r>
              <a:rPr lang="en-US" altLang="en-US" sz="2000" b="1" kern="0" dirty="0">
                <a:solidFill>
                  <a:schemeClr val="bg1"/>
                </a:solidFill>
                <a:latin typeface="+mn-lt"/>
              </a:rPr>
              <a:t> </a:t>
            </a:r>
            <a:r>
              <a:rPr lang="en-US" altLang="en-US" sz="2000" b="1" kern="0" dirty="0" err="1">
                <a:solidFill>
                  <a:schemeClr val="bg1"/>
                </a:solidFill>
                <a:latin typeface="+mn-lt"/>
              </a:rPr>
              <a:t>triển</a:t>
            </a:r>
            <a:r>
              <a:rPr lang="en-US" altLang="en-US" sz="2000" b="1" kern="0" dirty="0">
                <a:solidFill>
                  <a:schemeClr val="bg1"/>
                </a:solidFill>
                <a:latin typeface="+mn-lt"/>
              </a:rPr>
              <a:t> </a:t>
            </a:r>
            <a:r>
              <a:rPr lang="en-US" altLang="en-US" sz="2000" kern="0" dirty="0" err="1">
                <a:solidFill>
                  <a:schemeClr val="bg1"/>
                </a:solidFill>
                <a:latin typeface="+mn-lt"/>
              </a:rPr>
              <a:t>đã</a:t>
            </a:r>
            <a:r>
              <a:rPr lang="en-US" altLang="en-US" sz="2000" kern="0" dirty="0">
                <a:solidFill>
                  <a:schemeClr val="bg1"/>
                </a:solidFill>
                <a:latin typeface="+mn-lt"/>
              </a:rPr>
              <a:t> </a:t>
            </a:r>
            <a:r>
              <a:rPr lang="en-US" altLang="en-US" sz="2000" kern="0" dirty="0" err="1">
                <a:solidFill>
                  <a:schemeClr val="bg1"/>
                </a:solidFill>
                <a:latin typeface="+mn-lt"/>
              </a:rPr>
              <a:t>phản</a:t>
            </a:r>
            <a:r>
              <a:rPr lang="en-US" altLang="en-US" sz="2000" kern="0" dirty="0">
                <a:solidFill>
                  <a:schemeClr val="bg1"/>
                </a:solidFill>
                <a:latin typeface="+mn-lt"/>
              </a:rPr>
              <a:t> </a:t>
            </a:r>
            <a:r>
              <a:rPr lang="en-US" altLang="en-US" sz="2000" kern="0" dirty="0" err="1">
                <a:solidFill>
                  <a:schemeClr val="bg1"/>
                </a:solidFill>
                <a:latin typeface="+mn-lt"/>
              </a:rPr>
              <a:t>ánh</a:t>
            </a:r>
            <a:r>
              <a:rPr lang="en-US" altLang="en-US" sz="2000" kern="0" dirty="0">
                <a:solidFill>
                  <a:schemeClr val="bg1"/>
                </a:solidFill>
                <a:latin typeface="+mn-lt"/>
              </a:rPr>
              <a:t> </a:t>
            </a:r>
            <a:r>
              <a:rPr lang="en-US" altLang="en-US" sz="2000" kern="0" dirty="0" err="1">
                <a:solidFill>
                  <a:schemeClr val="bg1"/>
                </a:solidFill>
                <a:latin typeface="+mn-lt"/>
              </a:rPr>
              <a:t>hiện</a:t>
            </a:r>
            <a:r>
              <a:rPr lang="en-US" altLang="en-US" sz="2000" kern="0" dirty="0">
                <a:solidFill>
                  <a:schemeClr val="bg1"/>
                </a:solidFill>
                <a:latin typeface="+mn-lt"/>
              </a:rPr>
              <a:t> </a:t>
            </a:r>
            <a:r>
              <a:rPr lang="en-US" altLang="en-US" sz="2000" kern="0" dirty="0" err="1">
                <a:solidFill>
                  <a:schemeClr val="bg1"/>
                </a:solidFill>
                <a:latin typeface="+mn-lt"/>
              </a:rPr>
              <a:t>thực</a:t>
            </a:r>
            <a:r>
              <a:rPr lang="en-US" altLang="en-US" sz="2000" kern="0" dirty="0">
                <a:solidFill>
                  <a:schemeClr val="bg1"/>
                </a:solidFill>
                <a:latin typeface="+mn-lt"/>
              </a:rPr>
              <a:t> </a:t>
            </a:r>
            <a:r>
              <a:rPr lang="en-US" altLang="en-US" sz="2000" kern="0" dirty="0" err="1">
                <a:solidFill>
                  <a:schemeClr val="bg1"/>
                </a:solidFill>
                <a:latin typeface="+mn-lt"/>
              </a:rPr>
              <a:t>đúng</a:t>
            </a:r>
            <a:r>
              <a:rPr lang="en-US" altLang="en-US" sz="2000" kern="0" dirty="0">
                <a:solidFill>
                  <a:schemeClr val="bg1"/>
                </a:solidFill>
                <a:latin typeface="+mn-lt"/>
              </a:rPr>
              <a:t> </a:t>
            </a:r>
            <a:r>
              <a:rPr lang="en-US" altLang="en-US" sz="2000" kern="0" dirty="0" err="1">
                <a:solidFill>
                  <a:schemeClr val="bg1"/>
                </a:solidFill>
                <a:latin typeface="+mn-lt"/>
              </a:rPr>
              <a:t>như</a:t>
            </a:r>
            <a:r>
              <a:rPr lang="en-US" altLang="en-US" sz="2000" kern="0" dirty="0">
                <a:solidFill>
                  <a:schemeClr val="bg1"/>
                </a:solidFill>
                <a:latin typeface="+mn-lt"/>
              </a:rPr>
              <a:t> </a:t>
            </a:r>
            <a:r>
              <a:rPr lang="en-US" altLang="en-US" sz="2000" kern="0" dirty="0" err="1">
                <a:solidFill>
                  <a:schemeClr val="bg1"/>
                </a:solidFill>
                <a:latin typeface="+mn-lt"/>
              </a:rPr>
              <a:t>bản</a:t>
            </a:r>
            <a:r>
              <a:rPr lang="en-US" altLang="en-US" sz="2000" kern="0" dirty="0">
                <a:solidFill>
                  <a:schemeClr val="bg1"/>
                </a:solidFill>
                <a:latin typeface="+mn-lt"/>
              </a:rPr>
              <a:t> </a:t>
            </a:r>
            <a:r>
              <a:rPr lang="en-US" altLang="en-US" sz="2000" kern="0" dirty="0" err="1">
                <a:solidFill>
                  <a:schemeClr val="bg1"/>
                </a:solidFill>
                <a:latin typeface="+mn-lt"/>
              </a:rPr>
              <a:t>thân</a:t>
            </a:r>
            <a:r>
              <a:rPr lang="en-US" altLang="en-US" sz="2000" kern="0" dirty="0">
                <a:solidFill>
                  <a:schemeClr val="bg1"/>
                </a:solidFill>
                <a:latin typeface="+mn-lt"/>
              </a:rPr>
              <a:t> </a:t>
            </a:r>
            <a:r>
              <a:rPr lang="en-US" altLang="en-US" sz="2000" kern="0" dirty="0" err="1">
                <a:solidFill>
                  <a:schemeClr val="bg1"/>
                </a:solidFill>
                <a:latin typeface="+mn-lt"/>
              </a:rPr>
              <a:t>nó</a:t>
            </a:r>
            <a:r>
              <a:rPr lang="en-US" altLang="en-US" sz="2000" kern="0" dirty="0">
                <a:solidFill>
                  <a:schemeClr val="bg1"/>
                </a:solidFill>
                <a:latin typeface="+mn-lt"/>
              </a:rPr>
              <a:t> </a:t>
            </a:r>
            <a:r>
              <a:rPr lang="en-US" altLang="en-US" sz="2000" kern="0" dirty="0" err="1">
                <a:solidFill>
                  <a:schemeClr val="bg1"/>
                </a:solidFill>
                <a:latin typeface="+mn-lt"/>
              </a:rPr>
              <a:t>tồn</a:t>
            </a:r>
            <a:r>
              <a:rPr lang="en-US" altLang="en-US" sz="2000" kern="0" dirty="0">
                <a:solidFill>
                  <a:schemeClr val="bg1"/>
                </a:solidFill>
                <a:latin typeface="+mn-lt"/>
              </a:rPr>
              <a:t> </a:t>
            </a:r>
            <a:r>
              <a:rPr lang="en-US" altLang="en-US" sz="2000" kern="0" dirty="0" err="1">
                <a:solidFill>
                  <a:schemeClr val="bg1"/>
                </a:solidFill>
                <a:latin typeface="+mn-lt"/>
              </a:rPr>
              <a:t>tại</a:t>
            </a:r>
            <a:r>
              <a:rPr lang="en-US" altLang="en-US" sz="2000" kern="0" dirty="0">
                <a:solidFill>
                  <a:schemeClr val="bg1"/>
                </a:solidFill>
                <a:latin typeface="+mn-lt"/>
              </a:rPr>
              <a:t>; </a:t>
            </a:r>
            <a:r>
              <a:rPr lang="en-US" sz="2000" kern="0" dirty="0" err="1">
                <a:solidFill>
                  <a:schemeClr val="bg1"/>
                </a:solidFill>
                <a:latin typeface="+mn-lt"/>
                <a:cs typeface="Times New Roman"/>
              </a:rPr>
              <a:t>giúp</a:t>
            </a:r>
            <a:r>
              <a:rPr lang="en-US" sz="2000" kern="0" dirty="0">
                <a:solidFill>
                  <a:schemeClr val="bg1"/>
                </a:solidFill>
                <a:latin typeface="+mn-lt"/>
                <a:cs typeface="Times New Roman"/>
              </a:rPr>
              <a:t> </a:t>
            </a:r>
            <a:r>
              <a:rPr lang="en-US" sz="2000" kern="0" dirty="0" err="1">
                <a:solidFill>
                  <a:schemeClr val="bg1"/>
                </a:solidFill>
                <a:latin typeface="+mn-lt"/>
                <a:cs typeface="Times New Roman"/>
              </a:rPr>
              <a:t>lực</a:t>
            </a:r>
            <a:r>
              <a:rPr lang="en-US" sz="2000" kern="0" dirty="0">
                <a:solidFill>
                  <a:schemeClr val="bg1"/>
                </a:solidFill>
                <a:latin typeface="+mn-lt"/>
                <a:cs typeface="Times New Roman"/>
              </a:rPr>
              <a:t> </a:t>
            </a:r>
            <a:r>
              <a:rPr lang="en-US" sz="2000" kern="0" dirty="0" err="1">
                <a:solidFill>
                  <a:schemeClr val="bg1"/>
                </a:solidFill>
                <a:latin typeface="+mn-lt"/>
                <a:cs typeface="Times New Roman"/>
              </a:rPr>
              <a:t>lượng</a:t>
            </a:r>
            <a:r>
              <a:rPr lang="en-US" sz="2000" kern="0" dirty="0">
                <a:solidFill>
                  <a:schemeClr val="bg1"/>
                </a:solidFill>
                <a:latin typeface="+mn-lt"/>
                <a:cs typeface="Times New Roman"/>
              </a:rPr>
              <a:t> </a:t>
            </a:r>
            <a:r>
              <a:rPr lang="en-US" sz="2000" kern="0" dirty="0" err="1">
                <a:solidFill>
                  <a:schemeClr val="bg1"/>
                </a:solidFill>
                <a:latin typeface="+mn-lt"/>
                <a:cs typeface="Times New Roman"/>
              </a:rPr>
              <a:t>tiến</a:t>
            </a:r>
            <a:r>
              <a:rPr lang="en-US" sz="2000" kern="0" dirty="0">
                <a:solidFill>
                  <a:schemeClr val="bg1"/>
                </a:solidFill>
                <a:latin typeface="+mn-lt"/>
                <a:cs typeface="Times New Roman"/>
              </a:rPr>
              <a:t> </a:t>
            </a:r>
            <a:r>
              <a:rPr lang="en-US" sz="2000" kern="0" dirty="0" err="1">
                <a:solidFill>
                  <a:schemeClr val="bg1"/>
                </a:solidFill>
                <a:latin typeface="+mn-lt"/>
                <a:cs typeface="Times New Roman"/>
              </a:rPr>
              <a:t>bộ</a:t>
            </a:r>
            <a:r>
              <a:rPr lang="en-US" sz="2000" kern="0" dirty="0">
                <a:solidFill>
                  <a:schemeClr val="bg1"/>
                </a:solidFill>
                <a:latin typeface="+mn-lt"/>
                <a:cs typeface="Times New Roman"/>
              </a:rPr>
              <a:t> </a:t>
            </a:r>
            <a:r>
              <a:rPr lang="en-US" sz="2000" kern="0" dirty="0" err="1">
                <a:solidFill>
                  <a:schemeClr val="bg1"/>
                </a:solidFill>
                <a:latin typeface="+mn-lt"/>
                <a:cs typeface="Times New Roman"/>
              </a:rPr>
              <a:t>xã</a:t>
            </a:r>
            <a:r>
              <a:rPr lang="en-US" sz="2000" kern="0" dirty="0">
                <a:solidFill>
                  <a:schemeClr val="bg1"/>
                </a:solidFill>
                <a:latin typeface="+mn-lt"/>
                <a:cs typeface="Times New Roman"/>
              </a:rPr>
              <a:t> </a:t>
            </a:r>
            <a:r>
              <a:rPr lang="en-US" sz="2000" kern="0" dirty="0" err="1">
                <a:solidFill>
                  <a:schemeClr val="bg1"/>
                </a:solidFill>
                <a:latin typeface="+mn-lt"/>
                <a:cs typeface="Times New Roman"/>
              </a:rPr>
              <a:t>hội</a:t>
            </a:r>
            <a:r>
              <a:rPr lang="en-US" sz="2000" kern="0" dirty="0">
                <a:solidFill>
                  <a:schemeClr val="bg1"/>
                </a:solidFill>
                <a:latin typeface="+mn-lt"/>
                <a:cs typeface="Times New Roman"/>
              </a:rPr>
              <a:t> </a:t>
            </a:r>
            <a:r>
              <a:rPr lang="en-US" sz="2000" kern="0" dirty="0" err="1">
                <a:solidFill>
                  <a:schemeClr val="bg1"/>
                </a:solidFill>
                <a:latin typeface="+mn-lt"/>
                <a:cs typeface="Times New Roman"/>
              </a:rPr>
              <a:t>cải</a:t>
            </a:r>
            <a:r>
              <a:rPr lang="en-US" sz="2000" kern="0" dirty="0">
                <a:solidFill>
                  <a:schemeClr val="bg1"/>
                </a:solidFill>
                <a:latin typeface="+mn-lt"/>
                <a:cs typeface="Times New Roman"/>
              </a:rPr>
              <a:t> </a:t>
            </a:r>
            <a:r>
              <a:rPr lang="en-US" sz="2000" kern="0" dirty="0" err="1">
                <a:solidFill>
                  <a:schemeClr val="bg1"/>
                </a:solidFill>
                <a:latin typeface="+mn-lt"/>
                <a:cs typeface="Times New Roman"/>
              </a:rPr>
              <a:t>tạo</a:t>
            </a:r>
            <a:r>
              <a:rPr lang="en-US" sz="2000" kern="0" dirty="0">
                <a:solidFill>
                  <a:schemeClr val="bg1"/>
                </a:solidFill>
                <a:latin typeface="+mn-lt"/>
                <a:cs typeface="Times New Roman"/>
              </a:rPr>
              <a:t> </a:t>
            </a:r>
            <a:r>
              <a:rPr lang="en-US" sz="2000" kern="0" dirty="0" err="1">
                <a:solidFill>
                  <a:schemeClr val="bg1"/>
                </a:solidFill>
                <a:latin typeface="+mn-lt"/>
                <a:cs typeface="Times New Roman"/>
              </a:rPr>
              <a:t>hiện</a:t>
            </a:r>
            <a:r>
              <a:rPr lang="en-US" sz="2000" kern="0" dirty="0">
                <a:solidFill>
                  <a:schemeClr val="bg1"/>
                </a:solidFill>
                <a:latin typeface="+mn-lt"/>
                <a:cs typeface="Times New Roman"/>
              </a:rPr>
              <a:t> </a:t>
            </a:r>
            <a:r>
              <a:rPr lang="en-US" sz="2000" kern="0" dirty="0" err="1">
                <a:solidFill>
                  <a:schemeClr val="bg1"/>
                </a:solidFill>
                <a:latin typeface="+mn-lt"/>
                <a:cs typeface="Times New Roman"/>
              </a:rPr>
              <a:t>thực</a:t>
            </a:r>
            <a:r>
              <a:rPr lang="en-US" sz="2000" kern="0" dirty="0">
                <a:solidFill>
                  <a:schemeClr val="bg1"/>
                </a:solidFill>
                <a:latin typeface="+mn-lt"/>
                <a:cs typeface="Times New Roman"/>
              </a:rPr>
              <a:t>.</a:t>
            </a:r>
          </a:p>
          <a:p>
            <a:pPr algn="just" defTabSz="914400"/>
            <a:endParaRPr lang="en-US" altLang="en-US" sz="2000" kern="0" dirty="0">
              <a:solidFill>
                <a:schemeClr val="bg1"/>
              </a:solidFill>
              <a:latin typeface="+mn-lt"/>
            </a:endParaRPr>
          </a:p>
          <a:p>
            <a:pPr marL="342900" indent="-342900" algn="just" defTabSz="914400">
              <a:buFont typeface="Wingdings" panose="05000000000000000000" pitchFamily="2" charset="2"/>
              <a:buChar char="ü"/>
            </a:pPr>
            <a:r>
              <a:rPr lang="en-US" altLang="en-US" sz="2000" kern="0" dirty="0">
                <a:solidFill>
                  <a:schemeClr val="bg1"/>
                </a:solidFill>
                <a:latin typeface="+mn-lt"/>
              </a:rPr>
              <a:t>CNDVBC </a:t>
            </a:r>
            <a:r>
              <a:rPr lang="en-US" altLang="en-US" sz="2000" kern="0" dirty="0" err="1">
                <a:solidFill>
                  <a:schemeClr val="bg1"/>
                </a:solidFill>
                <a:latin typeface="+mn-lt"/>
              </a:rPr>
              <a:t>đã</a:t>
            </a:r>
            <a:r>
              <a:rPr lang="en-US" altLang="en-US" sz="2000" kern="0" dirty="0">
                <a:solidFill>
                  <a:schemeClr val="bg1"/>
                </a:solidFill>
                <a:latin typeface="+mn-lt"/>
              </a:rPr>
              <a:t> </a:t>
            </a:r>
            <a:r>
              <a:rPr lang="en-US" altLang="en-US" sz="2000" kern="0" dirty="0" err="1">
                <a:solidFill>
                  <a:schemeClr val="bg1"/>
                </a:solidFill>
                <a:latin typeface="+mn-lt"/>
              </a:rPr>
              <a:t>khắc</a:t>
            </a:r>
            <a:r>
              <a:rPr lang="en-US" altLang="en-US" sz="2000" kern="0" dirty="0">
                <a:solidFill>
                  <a:schemeClr val="bg1"/>
                </a:solidFill>
                <a:latin typeface="+mn-lt"/>
              </a:rPr>
              <a:t> </a:t>
            </a:r>
            <a:r>
              <a:rPr lang="en-US" altLang="en-US" sz="2000" kern="0" dirty="0" err="1">
                <a:solidFill>
                  <a:schemeClr val="bg1"/>
                </a:solidFill>
                <a:latin typeface="+mn-lt"/>
              </a:rPr>
              <a:t>phục</a:t>
            </a:r>
            <a:r>
              <a:rPr lang="en-US" altLang="en-US" sz="2000" kern="0" dirty="0">
                <a:solidFill>
                  <a:schemeClr val="bg1"/>
                </a:solidFill>
                <a:latin typeface="+mn-lt"/>
              </a:rPr>
              <a:t> </a:t>
            </a:r>
            <a:r>
              <a:rPr lang="en-US" altLang="en-US" sz="2000" kern="0" dirty="0" err="1">
                <a:solidFill>
                  <a:schemeClr val="bg1"/>
                </a:solidFill>
                <a:latin typeface="+mn-lt"/>
              </a:rPr>
              <a:t>được</a:t>
            </a:r>
            <a:r>
              <a:rPr lang="en-US" altLang="en-US" sz="2000" kern="0" dirty="0">
                <a:solidFill>
                  <a:schemeClr val="bg1"/>
                </a:solidFill>
                <a:latin typeface="+mn-lt"/>
              </a:rPr>
              <a:t> </a:t>
            </a:r>
            <a:r>
              <a:rPr lang="en-US" altLang="en-US" sz="2000" kern="0" dirty="0" err="1">
                <a:solidFill>
                  <a:schemeClr val="bg1"/>
                </a:solidFill>
                <a:latin typeface="+mn-lt"/>
              </a:rPr>
              <a:t>hạn</a:t>
            </a:r>
            <a:r>
              <a:rPr lang="en-US" altLang="en-US" sz="2000" kern="0" dirty="0">
                <a:solidFill>
                  <a:schemeClr val="bg1"/>
                </a:solidFill>
                <a:latin typeface="+mn-lt"/>
              </a:rPr>
              <a:t> </a:t>
            </a:r>
            <a:r>
              <a:rPr lang="en-US" altLang="en-US" sz="2000" kern="0" dirty="0" err="1">
                <a:solidFill>
                  <a:schemeClr val="bg1"/>
                </a:solidFill>
                <a:latin typeface="+mn-lt"/>
              </a:rPr>
              <a:t>chế</a:t>
            </a:r>
            <a:r>
              <a:rPr lang="en-US" altLang="en-US" sz="2000" kern="0" dirty="0">
                <a:solidFill>
                  <a:schemeClr val="bg1"/>
                </a:solidFill>
                <a:latin typeface="+mn-lt"/>
              </a:rPr>
              <a:t> </a:t>
            </a:r>
            <a:r>
              <a:rPr lang="en-US" altLang="en-US" sz="2000" kern="0" dirty="0" err="1">
                <a:solidFill>
                  <a:schemeClr val="bg1"/>
                </a:solidFill>
                <a:latin typeface="+mn-lt"/>
              </a:rPr>
              <a:t>của</a:t>
            </a:r>
            <a:r>
              <a:rPr lang="en-US" altLang="en-US" sz="2000" kern="0" dirty="0">
                <a:solidFill>
                  <a:schemeClr val="bg1"/>
                </a:solidFill>
                <a:latin typeface="+mn-lt"/>
              </a:rPr>
              <a:t> CNDV </a:t>
            </a:r>
            <a:r>
              <a:rPr lang="en-US" altLang="en-US" sz="2000" kern="0" dirty="0" err="1">
                <a:solidFill>
                  <a:schemeClr val="bg1"/>
                </a:solidFill>
                <a:latin typeface="+mn-lt"/>
              </a:rPr>
              <a:t>trước</a:t>
            </a:r>
            <a:r>
              <a:rPr lang="en-US" altLang="en-US" sz="2000" kern="0" dirty="0">
                <a:solidFill>
                  <a:schemeClr val="bg1"/>
                </a:solidFill>
                <a:latin typeface="+mn-lt"/>
              </a:rPr>
              <a:t> </a:t>
            </a:r>
            <a:r>
              <a:rPr lang="en-US" altLang="en-US" sz="2000" kern="0" dirty="0" err="1">
                <a:solidFill>
                  <a:schemeClr val="bg1"/>
                </a:solidFill>
                <a:latin typeface="+mn-lt"/>
              </a:rPr>
              <a:t>đó</a:t>
            </a:r>
            <a:r>
              <a:rPr lang="en-US" altLang="en-US" sz="2000" kern="0" dirty="0">
                <a:solidFill>
                  <a:schemeClr val="bg1"/>
                </a:solidFill>
                <a:latin typeface="+mn-lt"/>
              </a:rPr>
              <a:t> </a:t>
            </a:r>
            <a:r>
              <a:rPr lang="en-US" altLang="en-US" sz="2000" kern="0" dirty="0">
                <a:solidFill>
                  <a:schemeClr val="bg1"/>
                </a:solidFill>
                <a:latin typeface="+mn-lt"/>
                <a:cs typeface="Times New Roman" panose="02020603050405020304" pitchFamily="18" charset="0"/>
              </a:rPr>
              <a:t>→ </a:t>
            </a:r>
            <a:r>
              <a:rPr lang="en-US" altLang="en-US" sz="2000" kern="0" dirty="0" err="1">
                <a:solidFill>
                  <a:schemeClr val="bg1"/>
                </a:solidFill>
                <a:latin typeface="+mn-lt"/>
                <a:cs typeface="Times New Roman" panose="02020603050405020304" pitchFamily="18" charset="0"/>
              </a:rPr>
              <a:t>đạt</a:t>
            </a:r>
            <a:r>
              <a:rPr lang="en-US" altLang="en-US" sz="2000" kern="0" dirty="0">
                <a:solidFill>
                  <a:schemeClr val="bg1"/>
                </a:solidFill>
                <a:latin typeface="+mn-lt"/>
                <a:cs typeface="Times New Roman" panose="02020603050405020304" pitchFamily="18" charset="0"/>
              </a:rPr>
              <a:t> </a:t>
            </a:r>
            <a:r>
              <a:rPr lang="en-US" altLang="en-US" sz="2000" kern="0" dirty="0" err="1">
                <a:solidFill>
                  <a:schemeClr val="bg1"/>
                </a:solidFill>
                <a:latin typeface="+mn-lt"/>
                <a:cs typeface="Times New Roman" panose="02020603050405020304" pitchFamily="18" charset="0"/>
              </a:rPr>
              <a:t>tới</a:t>
            </a:r>
            <a:r>
              <a:rPr lang="en-US" altLang="en-US" sz="2000" kern="0" dirty="0">
                <a:solidFill>
                  <a:schemeClr val="bg1"/>
                </a:solidFill>
                <a:latin typeface="+mn-lt"/>
                <a:cs typeface="Times New Roman" panose="02020603050405020304" pitchFamily="18" charset="0"/>
              </a:rPr>
              <a:t> </a:t>
            </a:r>
            <a:r>
              <a:rPr lang="en-US" altLang="en-US" sz="2000" kern="0" dirty="0" err="1">
                <a:solidFill>
                  <a:schemeClr val="bg1"/>
                </a:solidFill>
                <a:latin typeface="+mn-lt"/>
                <a:cs typeface="Times New Roman" panose="02020603050405020304" pitchFamily="18" charset="0"/>
              </a:rPr>
              <a:t>trình</a:t>
            </a:r>
            <a:r>
              <a:rPr lang="en-US" altLang="en-US" sz="2000" kern="0" dirty="0">
                <a:solidFill>
                  <a:schemeClr val="bg1"/>
                </a:solidFill>
                <a:latin typeface="+mn-lt"/>
                <a:cs typeface="Times New Roman" panose="02020603050405020304" pitchFamily="18" charset="0"/>
              </a:rPr>
              <a:t> </a:t>
            </a:r>
            <a:r>
              <a:rPr lang="en-US" altLang="en-US" sz="2000" kern="0" dirty="0" err="1">
                <a:solidFill>
                  <a:schemeClr val="bg1"/>
                </a:solidFill>
                <a:latin typeface="+mn-lt"/>
                <a:cs typeface="Times New Roman" panose="02020603050405020304" pitchFamily="18" charset="0"/>
              </a:rPr>
              <a:t>độ</a:t>
            </a:r>
            <a:r>
              <a:rPr lang="en-US" altLang="en-US" sz="2000" kern="0" dirty="0">
                <a:solidFill>
                  <a:schemeClr val="bg1"/>
                </a:solidFill>
                <a:latin typeface="+mn-lt"/>
                <a:cs typeface="Times New Roman" panose="02020603050405020304" pitchFamily="18" charset="0"/>
              </a:rPr>
              <a:t> </a:t>
            </a:r>
            <a:r>
              <a:rPr lang="en-US" altLang="en-US" sz="2000" kern="0" dirty="0" err="1">
                <a:solidFill>
                  <a:schemeClr val="bg1"/>
                </a:solidFill>
                <a:latin typeface="+mn-lt"/>
                <a:cs typeface="Times New Roman" panose="02020603050405020304" pitchFamily="18" charset="0"/>
              </a:rPr>
              <a:t>duy</a:t>
            </a:r>
            <a:r>
              <a:rPr lang="en-US" altLang="en-US" sz="2000" kern="0" dirty="0">
                <a:solidFill>
                  <a:schemeClr val="bg1"/>
                </a:solidFill>
                <a:latin typeface="+mn-lt"/>
                <a:cs typeface="Times New Roman" panose="02020603050405020304" pitchFamily="18" charset="0"/>
              </a:rPr>
              <a:t> </a:t>
            </a:r>
            <a:r>
              <a:rPr lang="en-US" altLang="en-US" sz="2000" kern="0" dirty="0" err="1">
                <a:solidFill>
                  <a:schemeClr val="bg1"/>
                </a:solidFill>
                <a:latin typeface="+mn-lt"/>
                <a:cs typeface="Times New Roman" panose="02020603050405020304" pitchFamily="18" charset="0"/>
              </a:rPr>
              <a:t>vật</a:t>
            </a:r>
            <a:r>
              <a:rPr lang="en-US" altLang="en-US" sz="2000" kern="0" dirty="0">
                <a:solidFill>
                  <a:schemeClr val="bg1"/>
                </a:solidFill>
                <a:latin typeface="+mn-lt"/>
                <a:cs typeface="Times New Roman" panose="02020603050405020304" pitchFamily="18" charset="0"/>
              </a:rPr>
              <a:t> </a:t>
            </a:r>
            <a:r>
              <a:rPr lang="en-US" altLang="en-US" sz="2000" kern="0" dirty="0" err="1">
                <a:solidFill>
                  <a:schemeClr val="bg1"/>
                </a:solidFill>
                <a:latin typeface="+mn-lt"/>
                <a:cs typeface="Times New Roman" panose="02020603050405020304" pitchFamily="18" charset="0"/>
              </a:rPr>
              <a:t>triệt</a:t>
            </a:r>
            <a:r>
              <a:rPr lang="en-US" altLang="en-US" sz="2000" kern="0" dirty="0">
                <a:solidFill>
                  <a:schemeClr val="bg1"/>
                </a:solidFill>
                <a:latin typeface="+mn-lt"/>
                <a:cs typeface="Times New Roman" panose="02020603050405020304" pitchFamily="18" charset="0"/>
              </a:rPr>
              <a:t> </a:t>
            </a:r>
            <a:r>
              <a:rPr lang="en-US" altLang="en-US" sz="2000" kern="0" dirty="0" err="1">
                <a:solidFill>
                  <a:schemeClr val="bg1"/>
                </a:solidFill>
                <a:latin typeface="+mn-lt"/>
                <a:cs typeface="Times New Roman" panose="02020603050405020304" pitchFamily="18" charset="0"/>
              </a:rPr>
              <a:t>để</a:t>
            </a:r>
            <a:r>
              <a:rPr lang="en-US" altLang="en-US" sz="2000" kern="0" dirty="0">
                <a:solidFill>
                  <a:schemeClr val="bg1"/>
                </a:solidFill>
                <a:latin typeface="+mn-lt"/>
              </a:rPr>
              <a:t> </a:t>
            </a:r>
            <a:r>
              <a:rPr lang="en-US" altLang="en-US" sz="2000" kern="0" dirty="0" err="1">
                <a:solidFill>
                  <a:schemeClr val="bg1"/>
                </a:solidFill>
                <a:latin typeface="+mn-lt"/>
              </a:rPr>
              <a:t>trong</a:t>
            </a:r>
            <a:r>
              <a:rPr lang="en-US" altLang="en-US" sz="2000" kern="0" dirty="0">
                <a:solidFill>
                  <a:schemeClr val="bg1"/>
                </a:solidFill>
                <a:latin typeface="+mn-lt"/>
              </a:rPr>
              <a:t> </a:t>
            </a:r>
            <a:r>
              <a:rPr lang="en-US" altLang="en-US" sz="2000" kern="0" dirty="0" err="1">
                <a:solidFill>
                  <a:schemeClr val="bg1"/>
                </a:solidFill>
                <a:latin typeface="+mn-lt"/>
              </a:rPr>
              <a:t>cả</a:t>
            </a:r>
            <a:r>
              <a:rPr lang="en-US" altLang="en-US" sz="2000" kern="0" dirty="0">
                <a:solidFill>
                  <a:schemeClr val="bg1"/>
                </a:solidFill>
                <a:latin typeface="+mn-lt"/>
              </a:rPr>
              <a:t> </a:t>
            </a:r>
            <a:r>
              <a:rPr lang="en-US" altLang="en-US" sz="2000" kern="0" dirty="0" err="1">
                <a:solidFill>
                  <a:schemeClr val="bg1"/>
                </a:solidFill>
                <a:latin typeface="+mn-lt"/>
              </a:rPr>
              <a:t>tự</a:t>
            </a:r>
            <a:r>
              <a:rPr lang="en-US" altLang="en-US" sz="2000" kern="0" dirty="0">
                <a:solidFill>
                  <a:schemeClr val="bg1"/>
                </a:solidFill>
                <a:latin typeface="+mn-lt"/>
              </a:rPr>
              <a:t> </a:t>
            </a:r>
            <a:r>
              <a:rPr lang="en-US" altLang="en-US" sz="2000" kern="0" dirty="0" err="1">
                <a:solidFill>
                  <a:schemeClr val="bg1"/>
                </a:solidFill>
                <a:latin typeface="+mn-lt"/>
              </a:rPr>
              <a:t>nhiên</a:t>
            </a:r>
            <a:r>
              <a:rPr lang="en-US" altLang="en-US" sz="2000" kern="0" dirty="0">
                <a:solidFill>
                  <a:schemeClr val="bg1"/>
                </a:solidFill>
                <a:latin typeface="+mn-lt"/>
              </a:rPr>
              <a:t>, </a:t>
            </a:r>
            <a:r>
              <a:rPr lang="en-US" altLang="en-US" sz="2000" kern="0" dirty="0" err="1">
                <a:solidFill>
                  <a:schemeClr val="bg1"/>
                </a:solidFill>
                <a:latin typeface="+mn-lt"/>
              </a:rPr>
              <a:t>xã</a:t>
            </a:r>
            <a:r>
              <a:rPr lang="en-US" altLang="en-US" sz="2000" kern="0" dirty="0">
                <a:solidFill>
                  <a:schemeClr val="bg1"/>
                </a:solidFill>
                <a:latin typeface="+mn-lt"/>
              </a:rPr>
              <a:t> </a:t>
            </a:r>
            <a:r>
              <a:rPr lang="en-US" altLang="en-US" sz="2000" kern="0" dirty="0" err="1">
                <a:solidFill>
                  <a:schemeClr val="bg1"/>
                </a:solidFill>
                <a:latin typeface="+mn-lt"/>
              </a:rPr>
              <a:t>hội</a:t>
            </a:r>
            <a:r>
              <a:rPr lang="en-US" altLang="en-US" sz="2000" kern="0" dirty="0">
                <a:solidFill>
                  <a:schemeClr val="bg1"/>
                </a:solidFill>
                <a:latin typeface="+mn-lt"/>
              </a:rPr>
              <a:t>.</a:t>
            </a:r>
          </a:p>
          <a:p>
            <a:pPr algn="just" defTabSz="914400"/>
            <a:endParaRPr lang="en-US" altLang="en-US" sz="2000" kern="0" dirty="0">
              <a:solidFill>
                <a:schemeClr val="bg1"/>
              </a:solidFill>
              <a:latin typeface="+mn-lt"/>
            </a:endParaRPr>
          </a:p>
          <a:p>
            <a:pPr marL="342900" indent="-342900" algn="just" defTabSz="914400">
              <a:buFont typeface="Wingdings" panose="05000000000000000000" pitchFamily="2" charset="2"/>
              <a:buChar char="ü"/>
            </a:pPr>
            <a:r>
              <a:rPr lang="en-US" altLang="en-US" sz="2000" kern="0" dirty="0">
                <a:solidFill>
                  <a:schemeClr val="bg1"/>
                </a:solidFill>
                <a:latin typeface="+mn-lt"/>
              </a:rPr>
              <a:t>CNDVBC </a:t>
            </a:r>
            <a:r>
              <a:rPr lang="en-US" altLang="en-US" sz="2000" kern="0" dirty="0" err="1">
                <a:solidFill>
                  <a:schemeClr val="bg1"/>
                </a:solidFill>
                <a:latin typeface="+mn-lt"/>
              </a:rPr>
              <a:t>biện</a:t>
            </a:r>
            <a:r>
              <a:rPr lang="en-US" altLang="en-US" sz="2000" kern="0" dirty="0">
                <a:solidFill>
                  <a:schemeClr val="bg1"/>
                </a:solidFill>
                <a:latin typeface="+mn-lt"/>
              </a:rPr>
              <a:t> </a:t>
            </a:r>
            <a:r>
              <a:rPr lang="en-US" altLang="en-US" sz="2000" kern="0" dirty="0" err="1">
                <a:solidFill>
                  <a:schemeClr val="bg1"/>
                </a:solidFill>
                <a:latin typeface="+mn-lt"/>
              </a:rPr>
              <a:t>chứng</a:t>
            </a:r>
            <a:r>
              <a:rPr lang="en-US" altLang="en-US" sz="2000" kern="0" dirty="0">
                <a:solidFill>
                  <a:schemeClr val="bg1"/>
                </a:solidFill>
                <a:latin typeface="+mn-lt"/>
              </a:rPr>
              <a:t> </a:t>
            </a:r>
            <a:r>
              <a:rPr lang="en-US" altLang="en-US" sz="2000" kern="0" dirty="0" err="1">
                <a:solidFill>
                  <a:schemeClr val="bg1"/>
                </a:solidFill>
                <a:latin typeface="+mn-lt"/>
              </a:rPr>
              <a:t>trong</a:t>
            </a:r>
            <a:r>
              <a:rPr lang="en-US" altLang="en-US" sz="2000" kern="0" dirty="0">
                <a:solidFill>
                  <a:schemeClr val="bg1"/>
                </a:solidFill>
                <a:latin typeface="+mn-lt"/>
              </a:rPr>
              <a:t> </a:t>
            </a:r>
            <a:r>
              <a:rPr lang="en-US" altLang="en-US" sz="2000" kern="0" dirty="0" err="1">
                <a:solidFill>
                  <a:schemeClr val="bg1"/>
                </a:solidFill>
                <a:latin typeface="+mn-lt"/>
              </a:rPr>
              <a:t>nhận</a:t>
            </a:r>
            <a:r>
              <a:rPr lang="en-US" altLang="en-US" sz="2000" kern="0" dirty="0">
                <a:solidFill>
                  <a:schemeClr val="bg1"/>
                </a:solidFill>
                <a:latin typeface="+mn-lt"/>
              </a:rPr>
              <a:t> </a:t>
            </a:r>
            <a:r>
              <a:rPr lang="en-US" altLang="en-US" sz="2000" kern="0" dirty="0" err="1">
                <a:solidFill>
                  <a:schemeClr val="bg1"/>
                </a:solidFill>
                <a:latin typeface="+mn-lt"/>
              </a:rPr>
              <a:t>thức</a:t>
            </a:r>
            <a:r>
              <a:rPr lang="en-US" altLang="en-US" sz="2000" kern="0" dirty="0">
                <a:solidFill>
                  <a:schemeClr val="bg1"/>
                </a:solidFill>
                <a:latin typeface="+mn-lt"/>
              </a:rPr>
              <a:t>, </a:t>
            </a:r>
            <a:r>
              <a:rPr lang="en-US" altLang="en-US" sz="2000" kern="0" dirty="0" err="1">
                <a:solidFill>
                  <a:schemeClr val="bg1"/>
                </a:solidFill>
                <a:latin typeface="+mn-lt"/>
              </a:rPr>
              <a:t>là</a:t>
            </a:r>
            <a:r>
              <a:rPr lang="en-US" altLang="en-US" sz="2000" kern="0" dirty="0">
                <a:solidFill>
                  <a:schemeClr val="bg1"/>
                </a:solidFill>
                <a:latin typeface="+mn-lt"/>
              </a:rPr>
              <a:t> </a:t>
            </a:r>
            <a:r>
              <a:rPr lang="en-US" altLang="en-US" sz="2000" kern="0" dirty="0" err="1">
                <a:solidFill>
                  <a:schemeClr val="bg1"/>
                </a:solidFill>
                <a:latin typeface="+mn-lt"/>
              </a:rPr>
              <a:t>công</a:t>
            </a:r>
            <a:r>
              <a:rPr lang="en-US" altLang="en-US" sz="2000" kern="0" dirty="0">
                <a:solidFill>
                  <a:schemeClr val="bg1"/>
                </a:solidFill>
                <a:latin typeface="+mn-lt"/>
              </a:rPr>
              <a:t> </a:t>
            </a:r>
            <a:r>
              <a:rPr lang="en-US" altLang="en-US" sz="2000" kern="0" dirty="0" err="1">
                <a:solidFill>
                  <a:schemeClr val="bg1"/>
                </a:solidFill>
                <a:latin typeface="+mn-lt"/>
              </a:rPr>
              <a:t>cụ</a:t>
            </a:r>
            <a:r>
              <a:rPr lang="en-US" altLang="en-US" sz="2000" kern="0" dirty="0">
                <a:solidFill>
                  <a:schemeClr val="bg1"/>
                </a:solidFill>
                <a:latin typeface="+mn-lt"/>
              </a:rPr>
              <a:t> </a:t>
            </a:r>
            <a:r>
              <a:rPr lang="en-US" altLang="en-US" sz="2000" kern="0" dirty="0" err="1">
                <a:solidFill>
                  <a:schemeClr val="bg1"/>
                </a:solidFill>
                <a:latin typeface="+mn-lt"/>
              </a:rPr>
              <a:t>để</a:t>
            </a:r>
            <a:r>
              <a:rPr lang="en-US" altLang="en-US" sz="2000" kern="0" dirty="0">
                <a:solidFill>
                  <a:schemeClr val="bg1"/>
                </a:solidFill>
                <a:latin typeface="+mn-lt"/>
              </a:rPr>
              <a:t> </a:t>
            </a:r>
            <a:r>
              <a:rPr lang="en-US" altLang="en-US" sz="2000" kern="0" dirty="0" err="1">
                <a:solidFill>
                  <a:schemeClr val="bg1"/>
                </a:solidFill>
                <a:latin typeface="+mn-lt"/>
              </a:rPr>
              <a:t>nhận</a:t>
            </a:r>
            <a:r>
              <a:rPr lang="en-US" altLang="en-US" sz="2000" kern="0" dirty="0">
                <a:solidFill>
                  <a:schemeClr val="bg1"/>
                </a:solidFill>
                <a:latin typeface="+mn-lt"/>
              </a:rPr>
              <a:t> </a:t>
            </a:r>
            <a:r>
              <a:rPr lang="en-US" altLang="en-US" sz="2000" kern="0" dirty="0" err="1">
                <a:solidFill>
                  <a:schemeClr val="bg1"/>
                </a:solidFill>
                <a:latin typeface="+mn-lt"/>
              </a:rPr>
              <a:t>thức</a:t>
            </a:r>
            <a:r>
              <a:rPr lang="en-US" altLang="en-US" sz="2000" kern="0" dirty="0">
                <a:solidFill>
                  <a:schemeClr val="bg1"/>
                </a:solidFill>
                <a:latin typeface="+mn-lt"/>
              </a:rPr>
              <a:t> </a:t>
            </a:r>
            <a:r>
              <a:rPr lang="en-US" altLang="en-US" sz="2000" kern="0" dirty="0" err="1">
                <a:solidFill>
                  <a:schemeClr val="bg1"/>
                </a:solidFill>
                <a:latin typeface="+mn-lt"/>
              </a:rPr>
              <a:t>và</a:t>
            </a:r>
            <a:r>
              <a:rPr lang="en-US" altLang="en-US" sz="2000" kern="0" dirty="0">
                <a:solidFill>
                  <a:schemeClr val="bg1"/>
                </a:solidFill>
                <a:latin typeface="+mn-lt"/>
              </a:rPr>
              <a:t> </a:t>
            </a:r>
            <a:r>
              <a:rPr lang="en-US" altLang="en-US" sz="2000" kern="0" dirty="0" err="1">
                <a:solidFill>
                  <a:schemeClr val="bg1"/>
                </a:solidFill>
                <a:latin typeface="+mn-lt"/>
              </a:rPr>
              <a:t>cải</a:t>
            </a:r>
            <a:r>
              <a:rPr lang="en-US" altLang="en-US" sz="2000" kern="0" dirty="0">
                <a:solidFill>
                  <a:schemeClr val="bg1"/>
                </a:solidFill>
                <a:latin typeface="+mn-lt"/>
              </a:rPr>
              <a:t> </a:t>
            </a:r>
            <a:r>
              <a:rPr lang="en-US" altLang="en-US" sz="2000" kern="0" dirty="0" err="1">
                <a:solidFill>
                  <a:schemeClr val="bg1"/>
                </a:solidFill>
                <a:latin typeface="+mn-lt"/>
              </a:rPr>
              <a:t>tạo</a:t>
            </a:r>
            <a:r>
              <a:rPr lang="en-US" altLang="en-US" sz="2000" kern="0" dirty="0">
                <a:solidFill>
                  <a:schemeClr val="bg1"/>
                </a:solidFill>
                <a:latin typeface="+mn-lt"/>
              </a:rPr>
              <a:t> </a:t>
            </a:r>
            <a:r>
              <a:rPr lang="en-US" altLang="en-US" sz="2000" kern="0" dirty="0" err="1">
                <a:solidFill>
                  <a:schemeClr val="bg1"/>
                </a:solidFill>
                <a:latin typeface="+mn-lt"/>
              </a:rPr>
              <a:t>thế</a:t>
            </a:r>
            <a:r>
              <a:rPr lang="en-US" altLang="en-US" sz="2000" kern="0" dirty="0">
                <a:solidFill>
                  <a:schemeClr val="bg1"/>
                </a:solidFill>
                <a:latin typeface="+mn-lt"/>
              </a:rPr>
              <a:t> </a:t>
            </a:r>
            <a:r>
              <a:rPr lang="en-US" altLang="en-US" sz="2000" kern="0" dirty="0" err="1">
                <a:solidFill>
                  <a:schemeClr val="bg1"/>
                </a:solidFill>
                <a:latin typeface="+mn-lt"/>
              </a:rPr>
              <a:t>giới</a:t>
            </a:r>
            <a:r>
              <a:rPr lang="en-US" altLang="en-US" sz="2000" kern="0" dirty="0">
                <a:solidFill>
                  <a:schemeClr val="bg1"/>
                </a:solidFill>
                <a:latin typeface="+mn-lt"/>
              </a:rPr>
              <a:t>.</a:t>
            </a:r>
          </a:p>
          <a:p>
            <a:pPr algn="just" defTabSz="914400"/>
            <a:endParaRPr lang="en-US" altLang="en-US" sz="2000" kern="0" dirty="0">
              <a:solidFill>
                <a:schemeClr val="bg1"/>
              </a:solidFill>
            </a:endParaRPr>
          </a:p>
        </p:txBody>
      </p:sp>
      <p:sp>
        <p:nvSpPr>
          <p:cNvPr id="6" name="WordArt 9"/>
          <p:cNvSpPr>
            <a:spLocks noChangeArrowheads="1" noChangeShapeType="1" noTextEdit="1"/>
          </p:cNvSpPr>
          <p:nvPr/>
        </p:nvSpPr>
        <p:spPr bwMode="auto">
          <a:xfrm>
            <a:off x="341525" y="6296958"/>
            <a:ext cx="2541610" cy="389384"/>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en-US" sz="3600" kern="10" dirty="0" err="1">
                <a:ln w="9525">
                  <a:solidFill>
                    <a:srgbClr val="000000"/>
                  </a:solidFill>
                  <a:round/>
                  <a:headEnd/>
                  <a:tailEnd/>
                </a:ln>
                <a:solidFill>
                  <a:srgbClr val="FF0000"/>
                </a:solidFill>
                <a:latin typeface="Arial Đen"/>
              </a:rPr>
              <a:t>Mác</a:t>
            </a:r>
            <a:r>
              <a:rPr lang="en-US" sz="3600" kern="10" dirty="0">
                <a:ln w="9525">
                  <a:solidFill>
                    <a:srgbClr val="000000"/>
                  </a:solidFill>
                  <a:round/>
                  <a:headEnd/>
                  <a:tailEnd/>
                </a:ln>
                <a:solidFill>
                  <a:srgbClr val="FF0000"/>
                </a:solidFill>
                <a:latin typeface="Arial Đen"/>
              </a:rPr>
              <a:t> – </a:t>
            </a:r>
            <a:r>
              <a:rPr lang="en-US" sz="3600" kern="10" dirty="0" err="1">
                <a:ln w="9525">
                  <a:solidFill>
                    <a:srgbClr val="000000"/>
                  </a:solidFill>
                  <a:round/>
                  <a:headEnd/>
                  <a:tailEnd/>
                </a:ln>
                <a:solidFill>
                  <a:srgbClr val="FF0000"/>
                </a:solidFill>
                <a:latin typeface="Arial Đen"/>
              </a:rPr>
              <a:t>Ănghen</a:t>
            </a:r>
            <a:r>
              <a:rPr lang="en-US" sz="3600" kern="10" dirty="0">
                <a:ln w="9525">
                  <a:solidFill>
                    <a:srgbClr val="000000"/>
                  </a:solidFill>
                  <a:round/>
                  <a:headEnd/>
                  <a:tailEnd/>
                </a:ln>
                <a:solidFill>
                  <a:srgbClr val="FF0000"/>
                </a:solidFill>
                <a:latin typeface="Arial Đen"/>
              </a:rPr>
              <a:t> - </a:t>
            </a:r>
            <a:r>
              <a:rPr lang="en-US" sz="3600" kern="10" dirty="0" err="1">
                <a:ln w="9525">
                  <a:solidFill>
                    <a:srgbClr val="000000"/>
                  </a:solidFill>
                  <a:round/>
                  <a:headEnd/>
                  <a:tailEnd/>
                </a:ln>
                <a:solidFill>
                  <a:srgbClr val="FF0000"/>
                </a:solidFill>
                <a:latin typeface="Arial Đen"/>
              </a:rPr>
              <a:t>Lênin</a:t>
            </a:r>
            <a:endParaRPr lang="en-US" sz="3600" kern="10" dirty="0">
              <a:ln w="9525">
                <a:solidFill>
                  <a:srgbClr val="000000"/>
                </a:solidFill>
                <a:round/>
                <a:headEnd/>
                <a:tailEnd/>
              </a:ln>
              <a:solidFill>
                <a:srgbClr val="FF0000"/>
              </a:solidFill>
              <a:latin typeface="Arial Đen"/>
            </a:endParaRPr>
          </a:p>
        </p:txBody>
      </p:sp>
      <p:pic>
        <p:nvPicPr>
          <p:cNvPr id="7"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053905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4175786" y="1700808"/>
            <a:ext cx="7635213" cy="960000"/>
            <a:chOff x="3131839" y="1491630"/>
            <a:chExt cx="5256585" cy="576064"/>
          </a:xfrm>
        </p:grpSpPr>
        <p:sp>
          <p:nvSpPr>
            <p:cNvPr id="2" name="Rectangle 1"/>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40" rtl="0" eaLnBrk="1" fontAlgn="auto" latinLnBrk="1" hangingPunct="1">
                <a:lnSpc>
                  <a:spcPct val="100000"/>
                </a:lnSpc>
                <a:spcBef>
                  <a:spcPts val="0"/>
                </a:spcBef>
                <a:spcAft>
                  <a:spcPts val="0"/>
                </a:spcAft>
                <a:buClrTx/>
                <a:buSzTx/>
                <a:buFontTx/>
                <a:buNone/>
                <a:tabLst/>
                <a:defRPr/>
              </a:pPr>
              <a:endParaRPr kumimoji="0" lang="ko-KR" altLang="en-US" sz="2200" b="0" i="0" u="none" strike="noStrike" kern="1200" cap="none" spc="0" normalizeH="0" baseline="0" noProof="0">
                <a:ln>
                  <a:noFill/>
                </a:ln>
                <a:solidFill>
                  <a:prstClr val="white"/>
                </a:solidFill>
                <a:effectLst/>
                <a:uLnTx/>
                <a:uFillTx/>
                <a:ea typeface="Arial Unicode MS"/>
                <a:cs typeface="+mn-cs"/>
                <a:sym typeface="Arial"/>
                <a:rtl val="0"/>
              </a:endParaRPr>
            </a:p>
          </p:txBody>
        </p:sp>
        <p:sp>
          <p:nvSpPr>
            <p:cNvPr id="5" name="Right Triangle 4"/>
            <p:cNvSpPr/>
            <p:nvPr/>
          </p:nvSpPr>
          <p:spPr>
            <a:xfrm rot="5400000">
              <a:off x="3253938" y="1369531"/>
              <a:ext cx="576000" cy="820198"/>
            </a:xfrm>
            <a:prstGeom prst="rtTriangle">
              <a:avLst/>
            </a:prstGeom>
            <a:solidFill>
              <a:srgbClr val="3333CC"/>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40" rtl="0" eaLnBrk="1" fontAlgn="auto" latinLnBrk="1" hangingPunct="1">
                <a:lnSpc>
                  <a:spcPct val="100000"/>
                </a:lnSpc>
                <a:spcBef>
                  <a:spcPts val="0"/>
                </a:spcBef>
                <a:spcAft>
                  <a:spcPts val="0"/>
                </a:spcAft>
                <a:buClrTx/>
                <a:buSzTx/>
                <a:buFontTx/>
                <a:buNone/>
                <a:tabLst/>
                <a:defRPr/>
              </a:pPr>
              <a:endParaRPr kumimoji="0" lang="ko-KR" altLang="en-US" sz="2200" b="0" i="0" u="none" strike="noStrike" kern="1200" cap="none" spc="0" normalizeH="0" baseline="0" noProof="0" dirty="0">
                <a:ln>
                  <a:noFill/>
                </a:ln>
                <a:solidFill>
                  <a:prstClr val="white"/>
                </a:solidFill>
                <a:effectLst/>
                <a:uLnTx/>
                <a:uFillTx/>
                <a:ea typeface="Arial Unicode MS"/>
                <a:cs typeface="+mn-cs"/>
                <a:sym typeface="Arial"/>
                <a:rtl val="0"/>
              </a:endParaRPr>
            </a:p>
          </p:txBody>
        </p:sp>
      </p:grpSp>
      <p:grpSp>
        <p:nvGrpSpPr>
          <p:cNvPr id="17" name="Group 16"/>
          <p:cNvGrpSpPr/>
          <p:nvPr/>
        </p:nvGrpSpPr>
        <p:grpSpPr>
          <a:xfrm>
            <a:off x="4168111" y="2884940"/>
            <a:ext cx="7642888" cy="960000"/>
            <a:chOff x="3131839" y="1491630"/>
            <a:chExt cx="5256585" cy="576064"/>
          </a:xfrm>
        </p:grpSpPr>
        <p:sp>
          <p:nvSpPr>
            <p:cNvPr id="18" name="Rectangle 17"/>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40" rtl="0" eaLnBrk="1" fontAlgn="auto" latinLnBrk="1" hangingPunct="1">
                <a:lnSpc>
                  <a:spcPct val="100000"/>
                </a:lnSpc>
                <a:spcBef>
                  <a:spcPts val="0"/>
                </a:spcBef>
                <a:spcAft>
                  <a:spcPts val="0"/>
                </a:spcAft>
                <a:buClrTx/>
                <a:buSzTx/>
                <a:buFontTx/>
                <a:buNone/>
                <a:tabLst/>
                <a:defRPr/>
              </a:pPr>
              <a:endParaRPr kumimoji="0" lang="ko-KR" altLang="en-US" sz="2200" b="0" i="0" u="none" strike="noStrike" kern="1200" cap="none" spc="0" normalizeH="0" baseline="0" noProof="0">
                <a:ln>
                  <a:noFill/>
                </a:ln>
                <a:solidFill>
                  <a:prstClr val="white"/>
                </a:solidFill>
                <a:effectLst/>
                <a:uLnTx/>
                <a:uFillTx/>
                <a:ea typeface="Arial Unicode MS"/>
                <a:cs typeface="+mn-cs"/>
                <a:sym typeface="Arial"/>
                <a:rtl val="0"/>
              </a:endParaRPr>
            </a:p>
          </p:txBody>
        </p:sp>
        <p:sp>
          <p:nvSpPr>
            <p:cNvPr id="19" name="Right Triangle 18"/>
            <p:cNvSpPr/>
            <p:nvPr/>
          </p:nvSpPr>
          <p:spPr>
            <a:xfrm rot="5400000">
              <a:off x="3253526" y="1369943"/>
              <a:ext cx="576000" cy="819373"/>
            </a:xfrm>
            <a:prstGeom prst="rtTriangle">
              <a:avLst/>
            </a:prstGeom>
            <a:solidFill>
              <a:srgbClr val="CC0066"/>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40" rtl="0" eaLnBrk="1" fontAlgn="auto" latinLnBrk="1" hangingPunct="1">
                <a:lnSpc>
                  <a:spcPct val="100000"/>
                </a:lnSpc>
                <a:spcBef>
                  <a:spcPts val="0"/>
                </a:spcBef>
                <a:spcAft>
                  <a:spcPts val="0"/>
                </a:spcAft>
                <a:buClrTx/>
                <a:buSzTx/>
                <a:buFontTx/>
                <a:buNone/>
                <a:tabLst/>
                <a:defRPr/>
              </a:pPr>
              <a:endParaRPr kumimoji="0" lang="ko-KR" altLang="en-US" sz="2200" b="0" i="0" u="none" strike="noStrike" kern="1200" cap="none" spc="0" normalizeH="0" baseline="0" noProof="0">
                <a:ln>
                  <a:noFill/>
                </a:ln>
                <a:solidFill>
                  <a:prstClr val="white"/>
                </a:solidFill>
                <a:effectLst/>
                <a:uLnTx/>
                <a:uFillTx/>
                <a:ea typeface="Arial Unicode MS"/>
                <a:cs typeface="+mn-cs"/>
                <a:sym typeface="Arial"/>
                <a:rtl val="0"/>
              </a:endParaRPr>
            </a:p>
          </p:txBody>
        </p:sp>
      </p:grpSp>
      <p:grpSp>
        <p:nvGrpSpPr>
          <p:cNvPr id="20" name="Group 19"/>
          <p:cNvGrpSpPr/>
          <p:nvPr/>
        </p:nvGrpSpPr>
        <p:grpSpPr>
          <a:xfrm>
            <a:off x="4160439" y="4069072"/>
            <a:ext cx="7650560" cy="960000"/>
            <a:chOff x="3131839" y="1491630"/>
            <a:chExt cx="5256585" cy="576064"/>
          </a:xfrm>
        </p:grpSpPr>
        <p:sp>
          <p:nvSpPr>
            <p:cNvPr id="21" name="Rectangle 20"/>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40" rtl="0" eaLnBrk="1" fontAlgn="auto" latinLnBrk="1" hangingPunct="1">
                <a:lnSpc>
                  <a:spcPct val="100000"/>
                </a:lnSpc>
                <a:spcBef>
                  <a:spcPts val="0"/>
                </a:spcBef>
                <a:spcAft>
                  <a:spcPts val="0"/>
                </a:spcAft>
                <a:buClrTx/>
                <a:buSzTx/>
                <a:buFontTx/>
                <a:buNone/>
                <a:tabLst/>
                <a:defRPr/>
              </a:pPr>
              <a:endParaRPr kumimoji="0" lang="ko-KR" altLang="en-US" sz="2200" b="0" i="0" u="none" strike="noStrike" kern="1200" cap="none" spc="0" normalizeH="0" baseline="0" noProof="0">
                <a:ln>
                  <a:noFill/>
                </a:ln>
                <a:solidFill>
                  <a:prstClr val="white"/>
                </a:solidFill>
                <a:effectLst/>
                <a:uLnTx/>
                <a:uFillTx/>
                <a:ea typeface="Arial Unicode MS"/>
                <a:cs typeface="+mn-cs"/>
                <a:sym typeface="Arial"/>
                <a:rtl val="0"/>
              </a:endParaRPr>
            </a:p>
          </p:txBody>
        </p:sp>
        <p:sp>
          <p:nvSpPr>
            <p:cNvPr id="22" name="Right Triangle 21"/>
            <p:cNvSpPr/>
            <p:nvPr/>
          </p:nvSpPr>
          <p:spPr>
            <a:xfrm rot="5400000">
              <a:off x="3253114" y="1370355"/>
              <a:ext cx="576000" cy="818550"/>
            </a:xfrm>
            <a:prstGeom prst="rtTriangle">
              <a:avLst/>
            </a:prstGeom>
            <a:solidFill>
              <a:srgbClr val="008000"/>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40" rtl="0" eaLnBrk="1" fontAlgn="auto" latinLnBrk="1" hangingPunct="1">
                <a:lnSpc>
                  <a:spcPct val="100000"/>
                </a:lnSpc>
                <a:spcBef>
                  <a:spcPts val="0"/>
                </a:spcBef>
                <a:spcAft>
                  <a:spcPts val="0"/>
                </a:spcAft>
                <a:buClrTx/>
                <a:buSzTx/>
                <a:buFontTx/>
                <a:buNone/>
                <a:tabLst/>
                <a:defRPr/>
              </a:pPr>
              <a:endParaRPr kumimoji="0" lang="ko-KR" altLang="en-US" sz="2200" b="0" i="0" u="none" strike="noStrike" kern="1200" cap="none" spc="0" normalizeH="0" baseline="0" noProof="0">
                <a:ln>
                  <a:noFill/>
                </a:ln>
                <a:solidFill>
                  <a:prstClr val="white"/>
                </a:solidFill>
                <a:effectLst/>
                <a:uLnTx/>
                <a:uFillTx/>
                <a:ea typeface="Arial Unicode MS"/>
                <a:cs typeface="+mn-cs"/>
                <a:sym typeface="Arial"/>
                <a:rtl val="0"/>
              </a:endParaRPr>
            </a:p>
          </p:txBody>
        </p:sp>
      </p:grpSp>
      <p:grpSp>
        <p:nvGrpSpPr>
          <p:cNvPr id="23" name="Group 22"/>
          <p:cNvGrpSpPr/>
          <p:nvPr/>
        </p:nvGrpSpPr>
        <p:grpSpPr>
          <a:xfrm>
            <a:off x="4175786" y="5347740"/>
            <a:ext cx="7658232" cy="959893"/>
            <a:chOff x="3131840" y="1491630"/>
            <a:chExt cx="5256584" cy="576064"/>
          </a:xfrm>
        </p:grpSpPr>
        <p:sp>
          <p:nvSpPr>
            <p:cNvPr id="24" name="Rectangle 23"/>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40" rtl="0" eaLnBrk="1" fontAlgn="auto" latinLnBrk="1" hangingPunct="1">
                <a:lnSpc>
                  <a:spcPct val="100000"/>
                </a:lnSpc>
                <a:spcBef>
                  <a:spcPts val="0"/>
                </a:spcBef>
                <a:spcAft>
                  <a:spcPts val="0"/>
                </a:spcAft>
                <a:buClrTx/>
                <a:buSzTx/>
                <a:buFontTx/>
                <a:buNone/>
                <a:tabLst/>
                <a:defRPr/>
              </a:pPr>
              <a:endParaRPr kumimoji="0" lang="ko-KR" altLang="en-US" sz="2200" b="0" i="0" u="none" strike="noStrike" kern="1200" cap="none" spc="0" normalizeH="0" baseline="0" noProof="0">
                <a:ln>
                  <a:noFill/>
                </a:ln>
                <a:solidFill>
                  <a:prstClr val="white"/>
                </a:solidFill>
                <a:effectLst/>
                <a:uLnTx/>
                <a:uFillTx/>
                <a:ea typeface="Arial Unicode MS"/>
                <a:cs typeface="+mn-cs"/>
                <a:sym typeface="Arial"/>
                <a:rtl val="0"/>
              </a:endParaRPr>
            </a:p>
          </p:txBody>
        </p:sp>
        <p:sp>
          <p:nvSpPr>
            <p:cNvPr id="25" name="Right Triangle 24"/>
            <p:cNvSpPr/>
            <p:nvPr/>
          </p:nvSpPr>
          <p:spPr>
            <a:xfrm rot="5400000">
              <a:off x="3260606" y="1362864"/>
              <a:ext cx="576000" cy="833532"/>
            </a:xfrm>
            <a:prstGeom prst="rtTriangle">
              <a:avLst/>
            </a:prstGeom>
            <a:solidFill>
              <a:srgbClr val="000000"/>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40" rtl="0" eaLnBrk="1" fontAlgn="auto" latinLnBrk="1" hangingPunct="1">
                <a:lnSpc>
                  <a:spcPct val="100000"/>
                </a:lnSpc>
                <a:spcBef>
                  <a:spcPts val="0"/>
                </a:spcBef>
                <a:spcAft>
                  <a:spcPts val="0"/>
                </a:spcAft>
                <a:buClrTx/>
                <a:buSzTx/>
                <a:buFontTx/>
                <a:buNone/>
                <a:tabLst/>
                <a:defRPr/>
              </a:pPr>
              <a:endParaRPr kumimoji="0" lang="ko-KR" altLang="en-US" sz="2200" b="0" i="0" u="none" strike="noStrike" kern="1200" cap="none" spc="0" normalizeH="0" baseline="0" noProof="0">
                <a:ln>
                  <a:noFill/>
                </a:ln>
                <a:solidFill>
                  <a:prstClr val="white"/>
                </a:solidFill>
                <a:effectLst/>
                <a:uLnTx/>
                <a:uFillTx/>
                <a:ea typeface="Arial Unicode MS"/>
                <a:cs typeface="+mn-cs"/>
                <a:sym typeface="Arial"/>
                <a:rtl val="0"/>
              </a:endParaRPr>
            </a:p>
          </p:txBody>
        </p:sp>
      </p:grpSp>
      <p:sp>
        <p:nvSpPr>
          <p:cNvPr id="26" name="TextBox 25"/>
          <p:cNvSpPr txBox="1"/>
          <p:nvPr/>
        </p:nvSpPr>
        <p:spPr>
          <a:xfrm>
            <a:off x="4175788" y="1834539"/>
            <a:ext cx="710885" cy="430887"/>
          </a:xfrm>
          <a:prstGeom prst="rect">
            <a:avLst/>
          </a:prstGeom>
          <a:noFill/>
        </p:spPr>
        <p:txBody>
          <a:bodyPr wrap="square" rtlCol="0">
            <a:spAutoFit/>
          </a:bodyPr>
          <a:lstStyle/>
          <a:p>
            <a:pPr marL="0" marR="0" lvl="0" indent="0" algn="l" defTabSz="1219140" rtl="0" eaLnBrk="1" fontAlgn="auto" latinLnBrk="1" hangingPunct="1">
              <a:lnSpc>
                <a:spcPct val="100000"/>
              </a:lnSpc>
              <a:spcBef>
                <a:spcPts val="0"/>
              </a:spcBef>
              <a:spcAft>
                <a:spcPts val="0"/>
              </a:spcAft>
              <a:buClrTx/>
              <a:buSzTx/>
              <a:buFontTx/>
              <a:buNone/>
              <a:tabLst/>
              <a:defRPr/>
            </a:pPr>
            <a:r>
              <a:rPr kumimoji="0" lang="en-US" altLang="ko-KR" sz="2200" b="1" i="0" u="none" strike="noStrike" kern="1200" cap="none" spc="0" normalizeH="0" baseline="0" noProof="0" dirty="0">
                <a:ln>
                  <a:noFill/>
                </a:ln>
                <a:solidFill>
                  <a:prstClr val="white"/>
                </a:solidFill>
                <a:effectLst/>
                <a:uLnTx/>
                <a:uFillTx/>
                <a:ea typeface="Arial Unicode MS"/>
                <a:cs typeface="Arial" pitchFamily="34" charset="0"/>
                <a:sym typeface="Arial"/>
                <a:rtl val="0"/>
              </a:rPr>
              <a:t>01</a:t>
            </a:r>
            <a:endParaRPr kumimoji="0" lang="ko-KR" altLang="en-US" sz="2200" b="1" i="0" u="none" strike="noStrike" kern="1200" cap="none" spc="0" normalizeH="0" baseline="0" noProof="0" dirty="0">
              <a:ln>
                <a:noFill/>
              </a:ln>
              <a:solidFill>
                <a:prstClr val="white"/>
              </a:solidFill>
              <a:effectLst/>
              <a:uLnTx/>
              <a:uFillTx/>
              <a:ea typeface="Arial Unicode MS"/>
              <a:cs typeface="Arial" pitchFamily="34" charset="0"/>
              <a:sym typeface="Arial"/>
              <a:rtl val="0"/>
            </a:endParaRPr>
          </a:p>
        </p:txBody>
      </p:sp>
      <p:sp>
        <p:nvSpPr>
          <p:cNvPr id="27" name="TextBox 26"/>
          <p:cNvSpPr txBox="1"/>
          <p:nvPr/>
        </p:nvSpPr>
        <p:spPr>
          <a:xfrm>
            <a:off x="4160439" y="3018672"/>
            <a:ext cx="710885" cy="430887"/>
          </a:xfrm>
          <a:prstGeom prst="rect">
            <a:avLst/>
          </a:prstGeom>
          <a:noFill/>
        </p:spPr>
        <p:txBody>
          <a:bodyPr wrap="square" rtlCol="0">
            <a:spAutoFit/>
          </a:bodyPr>
          <a:lstStyle/>
          <a:p>
            <a:pPr marL="0" marR="0" lvl="0" indent="0" algn="l" defTabSz="1219140" rtl="0" eaLnBrk="1" fontAlgn="auto" latinLnBrk="1" hangingPunct="1">
              <a:lnSpc>
                <a:spcPct val="100000"/>
              </a:lnSpc>
              <a:spcBef>
                <a:spcPts val="0"/>
              </a:spcBef>
              <a:spcAft>
                <a:spcPts val="0"/>
              </a:spcAft>
              <a:buClrTx/>
              <a:buSzTx/>
              <a:buFontTx/>
              <a:buNone/>
              <a:tabLst/>
              <a:defRPr/>
            </a:pPr>
            <a:r>
              <a:rPr kumimoji="0" lang="en-US" altLang="ko-KR" sz="2200" b="1" i="0" u="none" strike="noStrike" kern="1200" cap="none" spc="0" normalizeH="0" baseline="0" noProof="0" dirty="0">
                <a:ln>
                  <a:noFill/>
                </a:ln>
                <a:solidFill>
                  <a:prstClr val="white"/>
                </a:solidFill>
                <a:effectLst/>
                <a:uLnTx/>
                <a:uFillTx/>
                <a:ea typeface="Arial Unicode MS"/>
                <a:cs typeface="Arial" pitchFamily="34" charset="0"/>
                <a:sym typeface="Arial"/>
                <a:rtl val="0"/>
              </a:rPr>
              <a:t>02</a:t>
            </a:r>
            <a:endParaRPr kumimoji="0" lang="ko-KR" altLang="en-US" sz="2200" b="1" i="0" u="none" strike="noStrike" kern="1200" cap="none" spc="0" normalizeH="0" baseline="0" noProof="0" dirty="0">
              <a:ln>
                <a:noFill/>
              </a:ln>
              <a:solidFill>
                <a:prstClr val="white"/>
              </a:solidFill>
              <a:effectLst/>
              <a:uLnTx/>
              <a:uFillTx/>
              <a:ea typeface="Arial Unicode MS"/>
              <a:cs typeface="Arial" pitchFamily="34" charset="0"/>
              <a:sym typeface="Arial"/>
              <a:rtl val="0"/>
            </a:endParaRPr>
          </a:p>
        </p:txBody>
      </p:sp>
      <p:sp>
        <p:nvSpPr>
          <p:cNvPr id="28" name="TextBox 27"/>
          <p:cNvSpPr txBox="1"/>
          <p:nvPr/>
        </p:nvSpPr>
        <p:spPr>
          <a:xfrm>
            <a:off x="4145094" y="4167188"/>
            <a:ext cx="710885" cy="430887"/>
          </a:xfrm>
          <a:prstGeom prst="rect">
            <a:avLst/>
          </a:prstGeom>
          <a:noFill/>
        </p:spPr>
        <p:txBody>
          <a:bodyPr wrap="square" rtlCol="0">
            <a:spAutoFit/>
          </a:bodyPr>
          <a:lstStyle/>
          <a:p>
            <a:pPr marL="0" marR="0" lvl="0" indent="0" algn="l" defTabSz="1219140" rtl="0" eaLnBrk="1" fontAlgn="auto" latinLnBrk="1" hangingPunct="1">
              <a:lnSpc>
                <a:spcPct val="100000"/>
              </a:lnSpc>
              <a:spcBef>
                <a:spcPts val="0"/>
              </a:spcBef>
              <a:spcAft>
                <a:spcPts val="0"/>
              </a:spcAft>
              <a:buClrTx/>
              <a:buSzTx/>
              <a:buFontTx/>
              <a:buNone/>
              <a:tabLst/>
              <a:defRPr/>
            </a:pPr>
            <a:r>
              <a:rPr kumimoji="0" lang="en-US" altLang="ko-KR" sz="2200" b="1" i="0" u="none" strike="noStrike" kern="1200" cap="none" spc="0" normalizeH="0" baseline="0" noProof="0" dirty="0">
                <a:ln>
                  <a:noFill/>
                </a:ln>
                <a:solidFill>
                  <a:prstClr val="white"/>
                </a:solidFill>
                <a:effectLst/>
                <a:uLnTx/>
                <a:uFillTx/>
                <a:ea typeface="Arial Unicode MS"/>
                <a:cs typeface="Arial" pitchFamily="34" charset="0"/>
                <a:sym typeface="Arial"/>
                <a:rtl val="0"/>
              </a:rPr>
              <a:t>03</a:t>
            </a:r>
            <a:endParaRPr kumimoji="0" lang="ko-KR" altLang="en-US" sz="2200" b="1" i="0" u="none" strike="noStrike" kern="1200" cap="none" spc="0" normalizeH="0" baseline="0" noProof="0" dirty="0">
              <a:ln>
                <a:noFill/>
              </a:ln>
              <a:solidFill>
                <a:prstClr val="white"/>
              </a:solidFill>
              <a:effectLst/>
              <a:uLnTx/>
              <a:uFillTx/>
              <a:ea typeface="Arial Unicode MS"/>
              <a:cs typeface="Arial" pitchFamily="34" charset="0"/>
              <a:sym typeface="Arial"/>
              <a:rtl val="0"/>
            </a:endParaRPr>
          </a:p>
        </p:txBody>
      </p:sp>
      <p:sp>
        <p:nvSpPr>
          <p:cNvPr id="29" name="TextBox 28"/>
          <p:cNvSpPr txBox="1"/>
          <p:nvPr/>
        </p:nvSpPr>
        <p:spPr>
          <a:xfrm>
            <a:off x="4175788" y="5295444"/>
            <a:ext cx="710885" cy="430887"/>
          </a:xfrm>
          <a:prstGeom prst="rect">
            <a:avLst/>
          </a:prstGeom>
          <a:noFill/>
        </p:spPr>
        <p:txBody>
          <a:bodyPr wrap="square" rtlCol="0">
            <a:spAutoFit/>
          </a:bodyPr>
          <a:lstStyle/>
          <a:p>
            <a:pPr marL="0" marR="0" lvl="0" indent="0" algn="l" defTabSz="1219140" rtl="0" eaLnBrk="1" fontAlgn="auto" latinLnBrk="1" hangingPunct="1">
              <a:lnSpc>
                <a:spcPct val="100000"/>
              </a:lnSpc>
              <a:spcBef>
                <a:spcPts val="0"/>
              </a:spcBef>
              <a:spcAft>
                <a:spcPts val="0"/>
              </a:spcAft>
              <a:buClrTx/>
              <a:buSzTx/>
              <a:buFontTx/>
              <a:buNone/>
              <a:tabLst/>
              <a:defRPr/>
            </a:pPr>
            <a:r>
              <a:rPr kumimoji="0" lang="en-US" altLang="ko-KR" sz="2200" b="1" i="0" u="none" strike="noStrike" kern="1200" cap="none" spc="0" normalizeH="0" baseline="0" noProof="0" dirty="0">
                <a:ln>
                  <a:noFill/>
                </a:ln>
                <a:solidFill>
                  <a:prstClr val="white"/>
                </a:solidFill>
                <a:effectLst/>
                <a:uLnTx/>
                <a:uFillTx/>
                <a:ea typeface="Arial Unicode MS"/>
                <a:cs typeface="Arial" pitchFamily="34" charset="0"/>
                <a:sym typeface="Arial"/>
                <a:rtl val="0"/>
              </a:rPr>
              <a:t>04</a:t>
            </a:r>
            <a:endParaRPr kumimoji="0" lang="ko-KR" altLang="en-US" sz="2200" b="1" i="0" u="none" strike="noStrike" kern="1200" cap="none" spc="0" normalizeH="0" baseline="0" noProof="0" dirty="0">
              <a:ln>
                <a:noFill/>
              </a:ln>
              <a:solidFill>
                <a:prstClr val="white"/>
              </a:solidFill>
              <a:effectLst/>
              <a:uLnTx/>
              <a:uFillTx/>
              <a:ea typeface="Arial Unicode MS"/>
              <a:cs typeface="Arial" pitchFamily="34" charset="0"/>
              <a:sym typeface="Arial"/>
              <a:rtl val="0"/>
            </a:endParaRPr>
          </a:p>
        </p:txBody>
      </p:sp>
      <p:sp>
        <p:nvSpPr>
          <p:cNvPr id="31" name="TextBox 30">
            <a:extLst>
              <a:ext uri="{FF2B5EF4-FFF2-40B4-BE49-F238E27FC236}">
                <a16:creationId xmlns:a16="http://schemas.microsoft.com/office/drawing/2014/main" id="{B953F5AC-8B91-480D-B353-71A9078781B0}"/>
              </a:ext>
            </a:extLst>
          </p:cNvPr>
          <p:cNvSpPr txBox="1"/>
          <p:nvPr/>
        </p:nvSpPr>
        <p:spPr>
          <a:xfrm>
            <a:off x="5050558" y="1752214"/>
            <a:ext cx="6461886" cy="76944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200" dirty="0" err="1">
                <a:solidFill>
                  <a:srgbClr val="333399"/>
                </a:solidFill>
                <a:highlight>
                  <a:srgbClr val="FFFFFF"/>
                </a:highlight>
                <a:ea typeface="Arial Unicode MS"/>
              </a:rPr>
              <a:t>Là</a:t>
            </a:r>
            <a:r>
              <a:rPr lang="en-US" sz="2200" dirty="0">
                <a:solidFill>
                  <a:srgbClr val="333399"/>
                </a:solidFill>
                <a:highlight>
                  <a:srgbClr val="FFFFFF"/>
                </a:highlight>
                <a:ea typeface="Arial Unicode MS"/>
              </a:rPr>
              <a:t> </a:t>
            </a:r>
            <a:r>
              <a:rPr lang="en-US" sz="2200" dirty="0" err="1">
                <a:solidFill>
                  <a:srgbClr val="333399"/>
                </a:solidFill>
                <a:highlight>
                  <a:srgbClr val="FFFFFF"/>
                </a:highlight>
                <a:ea typeface="Arial Unicode MS"/>
              </a:rPr>
              <a:t>thế</a:t>
            </a:r>
            <a:r>
              <a:rPr lang="en-US" sz="2200" dirty="0">
                <a:solidFill>
                  <a:srgbClr val="333399"/>
                </a:solidFill>
                <a:highlight>
                  <a:srgbClr val="FFFFFF"/>
                </a:highlight>
                <a:ea typeface="Arial Unicode MS"/>
              </a:rPr>
              <a:t> </a:t>
            </a:r>
            <a:r>
              <a:rPr lang="en-US" sz="2200" dirty="0" err="1">
                <a:solidFill>
                  <a:srgbClr val="333399"/>
                </a:solidFill>
                <a:highlight>
                  <a:srgbClr val="FFFFFF"/>
                </a:highlight>
                <a:ea typeface="Arial Unicode MS"/>
              </a:rPr>
              <a:t>giới</a:t>
            </a:r>
            <a:r>
              <a:rPr lang="en-US" sz="2200" dirty="0">
                <a:solidFill>
                  <a:srgbClr val="333399"/>
                </a:solidFill>
                <a:highlight>
                  <a:srgbClr val="FFFFFF"/>
                </a:highlight>
                <a:ea typeface="Arial Unicode MS"/>
              </a:rPr>
              <a:t> </a:t>
            </a:r>
            <a:r>
              <a:rPr lang="en-US" sz="2200" dirty="0" err="1">
                <a:solidFill>
                  <a:srgbClr val="333399"/>
                </a:solidFill>
                <a:highlight>
                  <a:srgbClr val="FFFFFF"/>
                </a:highlight>
                <a:ea typeface="Arial Unicode MS"/>
              </a:rPr>
              <a:t>quan</a:t>
            </a:r>
            <a:r>
              <a:rPr lang="en-US" sz="2200" dirty="0">
                <a:solidFill>
                  <a:srgbClr val="333399"/>
                </a:solidFill>
                <a:highlight>
                  <a:srgbClr val="FFFFFF"/>
                </a:highlight>
                <a:ea typeface="Arial Unicode MS"/>
              </a:rPr>
              <a:t> </a:t>
            </a:r>
            <a:r>
              <a:rPr lang="en-US" sz="2200" dirty="0" err="1">
                <a:solidFill>
                  <a:srgbClr val="333399"/>
                </a:solidFill>
                <a:highlight>
                  <a:srgbClr val="FFFFFF"/>
                </a:highlight>
                <a:ea typeface="Arial Unicode MS"/>
              </a:rPr>
              <a:t>của</a:t>
            </a:r>
            <a:r>
              <a:rPr lang="en-US" sz="2200" dirty="0">
                <a:solidFill>
                  <a:srgbClr val="333399"/>
                </a:solidFill>
                <a:highlight>
                  <a:srgbClr val="FFFFFF"/>
                </a:highlight>
                <a:ea typeface="Arial Unicode MS"/>
              </a:rPr>
              <a:t> </a:t>
            </a:r>
            <a:r>
              <a:rPr lang="en-US" sz="2200" dirty="0" err="1">
                <a:solidFill>
                  <a:srgbClr val="333399"/>
                </a:solidFill>
                <a:highlight>
                  <a:srgbClr val="FFFFFF"/>
                </a:highlight>
                <a:ea typeface="Arial Unicode MS"/>
              </a:rPr>
              <a:t>các</a:t>
            </a:r>
            <a:r>
              <a:rPr lang="en-US" sz="2200" dirty="0">
                <a:solidFill>
                  <a:srgbClr val="333399"/>
                </a:solidFill>
                <a:highlight>
                  <a:srgbClr val="FFFFFF"/>
                </a:highlight>
                <a:ea typeface="Arial Unicode MS"/>
              </a:rPr>
              <a:t> </a:t>
            </a:r>
            <a:r>
              <a:rPr lang="en-US" sz="2200" dirty="0" err="1">
                <a:solidFill>
                  <a:srgbClr val="333399"/>
                </a:solidFill>
                <a:highlight>
                  <a:srgbClr val="FFFFFF"/>
                </a:highlight>
                <a:ea typeface="Arial Unicode MS"/>
              </a:rPr>
              <a:t>giai</a:t>
            </a:r>
            <a:r>
              <a:rPr lang="en-US" sz="2200" dirty="0">
                <a:solidFill>
                  <a:srgbClr val="333399"/>
                </a:solidFill>
                <a:highlight>
                  <a:srgbClr val="FFFFFF"/>
                </a:highlight>
                <a:ea typeface="Arial Unicode MS"/>
              </a:rPr>
              <a:t> </a:t>
            </a:r>
            <a:r>
              <a:rPr lang="en-US" sz="2200" dirty="0" err="1">
                <a:solidFill>
                  <a:srgbClr val="333399"/>
                </a:solidFill>
                <a:highlight>
                  <a:srgbClr val="FFFFFF"/>
                </a:highlight>
                <a:ea typeface="Arial Unicode MS"/>
              </a:rPr>
              <a:t>cấp</a:t>
            </a:r>
            <a:r>
              <a:rPr lang="en-US" sz="2200" dirty="0">
                <a:solidFill>
                  <a:srgbClr val="333399"/>
                </a:solidFill>
                <a:highlight>
                  <a:srgbClr val="FFFFFF"/>
                </a:highlight>
                <a:ea typeface="Arial Unicode MS"/>
              </a:rPr>
              <a:t> </a:t>
            </a:r>
            <a:r>
              <a:rPr lang="en-US" sz="2200" dirty="0" err="1">
                <a:solidFill>
                  <a:srgbClr val="333399"/>
                </a:solidFill>
                <a:highlight>
                  <a:srgbClr val="FFFFFF"/>
                </a:highlight>
                <a:ea typeface="Arial Unicode MS"/>
              </a:rPr>
              <a:t>và</a:t>
            </a:r>
            <a:r>
              <a:rPr lang="en-US" sz="2200" dirty="0">
                <a:solidFill>
                  <a:srgbClr val="333399"/>
                </a:solidFill>
                <a:highlight>
                  <a:srgbClr val="FFFFFF"/>
                </a:highlight>
                <a:ea typeface="Arial Unicode MS"/>
              </a:rPr>
              <a:t> </a:t>
            </a:r>
            <a:r>
              <a:rPr lang="en-US" sz="2200" dirty="0" err="1">
                <a:solidFill>
                  <a:srgbClr val="333399"/>
                </a:solidFill>
                <a:highlight>
                  <a:srgbClr val="FFFFFF"/>
                </a:highlight>
                <a:ea typeface="Arial Unicode MS"/>
              </a:rPr>
              <a:t>lực</a:t>
            </a:r>
            <a:r>
              <a:rPr lang="en-US" sz="2200" dirty="0">
                <a:solidFill>
                  <a:srgbClr val="333399"/>
                </a:solidFill>
                <a:highlight>
                  <a:srgbClr val="FFFFFF"/>
                </a:highlight>
                <a:ea typeface="Arial Unicode MS"/>
              </a:rPr>
              <a:t> </a:t>
            </a:r>
            <a:r>
              <a:rPr lang="en-US" sz="2200" dirty="0" err="1">
                <a:solidFill>
                  <a:srgbClr val="333399"/>
                </a:solidFill>
                <a:highlight>
                  <a:srgbClr val="FFFFFF"/>
                </a:highlight>
                <a:ea typeface="Arial Unicode MS"/>
              </a:rPr>
              <a:t>lượng</a:t>
            </a:r>
            <a:r>
              <a:rPr lang="en-US" sz="2200" dirty="0">
                <a:solidFill>
                  <a:srgbClr val="333399"/>
                </a:solidFill>
                <a:highlight>
                  <a:srgbClr val="FFFFFF"/>
                </a:highlight>
                <a:ea typeface="Arial Unicode MS"/>
              </a:rPr>
              <a:t> </a:t>
            </a:r>
            <a:r>
              <a:rPr lang="en-US" sz="2200" dirty="0" err="1">
                <a:solidFill>
                  <a:srgbClr val="333399"/>
                </a:solidFill>
                <a:highlight>
                  <a:srgbClr val="FFFFFF"/>
                </a:highlight>
                <a:ea typeface="Arial Unicode MS"/>
              </a:rPr>
              <a:t>tiến</a:t>
            </a:r>
            <a:r>
              <a:rPr lang="en-US" sz="2200" dirty="0">
                <a:solidFill>
                  <a:srgbClr val="333399"/>
                </a:solidFill>
                <a:highlight>
                  <a:srgbClr val="FFFFFF"/>
                </a:highlight>
                <a:ea typeface="Arial Unicode MS"/>
              </a:rPr>
              <a:t> </a:t>
            </a:r>
            <a:r>
              <a:rPr lang="en-US" sz="2200" dirty="0" err="1">
                <a:solidFill>
                  <a:srgbClr val="333399"/>
                </a:solidFill>
                <a:highlight>
                  <a:srgbClr val="FFFFFF"/>
                </a:highlight>
                <a:ea typeface="Arial Unicode MS"/>
              </a:rPr>
              <a:t>bộ</a:t>
            </a:r>
            <a:endParaRPr kumimoji="0" lang="en-US" sz="2200" b="0" i="0" u="none" strike="noStrike" kern="1200" cap="none" spc="0" normalizeH="0" baseline="0" noProof="0" dirty="0">
              <a:ln>
                <a:noFill/>
              </a:ln>
              <a:solidFill>
                <a:srgbClr val="333399"/>
              </a:solidFill>
              <a:effectLst/>
              <a:uLnTx/>
              <a:uFillTx/>
              <a:ea typeface="Arial Unicode MS"/>
              <a:cs typeface="+mn-cs"/>
            </a:endParaRPr>
          </a:p>
        </p:txBody>
      </p:sp>
      <p:sp>
        <p:nvSpPr>
          <p:cNvPr id="35" name="TextBox 34">
            <a:extLst>
              <a:ext uri="{FF2B5EF4-FFF2-40B4-BE49-F238E27FC236}">
                <a16:creationId xmlns:a16="http://schemas.microsoft.com/office/drawing/2014/main" id="{3DF7FB20-876D-4FE7-8125-D125A2816EF0}"/>
              </a:ext>
            </a:extLst>
          </p:cNvPr>
          <p:cNvSpPr txBox="1"/>
          <p:nvPr/>
        </p:nvSpPr>
        <p:spPr>
          <a:xfrm>
            <a:off x="5211965" y="3012225"/>
            <a:ext cx="6139072" cy="76944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10" normalizeH="0" baseline="0" noProof="0" dirty="0">
                <a:ln>
                  <a:noFill/>
                </a:ln>
                <a:solidFill>
                  <a:srgbClr val="CC0066"/>
                </a:solidFill>
                <a:effectLst/>
                <a:highlight>
                  <a:srgbClr val="FFFFFF"/>
                </a:highlight>
                <a:uLnTx/>
                <a:uFillTx/>
                <a:ea typeface="Calibri" panose="020F0502020204030204" pitchFamily="34" charset="0"/>
                <a:cs typeface="+mn-cs"/>
              </a:rPr>
              <a:t>Ra </a:t>
            </a:r>
            <a:r>
              <a:rPr kumimoji="0" lang="en-US" sz="2200" b="0" i="0" u="none" strike="noStrike" kern="1200" cap="none" spc="-10" normalizeH="0" baseline="0" noProof="0" dirty="0" err="1">
                <a:ln>
                  <a:noFill/>
                </a:ln>
                <a:solidFill>
                  <a:srgbClr val="CC0066"/>
                </a:solidFill>
                <a:effectLst/>
                <a:highlight>
                  <a:srgbClr val="FFFFFF"/>
                </a:highlight>
                <a:uLnTx/>
                <a:uFillTx/>
                <a:ea typeface="Calibri" panose="020F0502020204030204" pitchFamily="34" charset="0"/>
                <a:cs typeface="+mn-cs"/>
              </a:rPr>
              <a:t>đời</a:t>
            </a:r>
            <a:r>
              <a:rPr kumimoji="0" lang="en-US" sz="2200" b="0" i="0" u="none" strike="noStrike" kern="1200" cap="none" spc="-10" normalizeH="0" baseline="0" noProof="0" dirty="0">
                <a:ln>
                  <a:noFill/>
                </a:ln>
                <a:solidFill>
                  <a:srgbClr val="CC0066"/>
                </a:solidFill>
                <a:effectLst/>
                <a:highlight>
                  <a:srgbClr val="FFFFFF"/>
                </a:highlight>
                <a:uLnTx/>
                <a:uFillTx/>
                <a:ea typeface="Calibri" panose="020F0502020204030204" pitchFamily="34" charset="0"/>
                <a:cs typeface="+mn-cs"/>
              </a:rPr>
              <a:t> </a:t>
            </a:r>
            <a:r>
              <a:rPr kumimoji="0" lang="en-US" sz="2200" b="0" i="0" u="none" strike="noStrike" kern="1200" cap="none" spc="-10" normalizeH="0" baseline="0" noProof="0" dirty="0" err="1">
                <a:ln>
                  <a:noFill/>
                </a:ln>
                <a:solidFill>
                  <a:srgbClr val="CC0066"/>
                </a:solidFill>
                <a:effectLst/>
                <a:highlight>
                  <a:srgbClr val="FFFFFF"/>
                </a:highlight>
                <a:uLnTx/>
                <a:uFillTx/>
                <a:ea typeface="Calibri" panose="020F0502020204030204" pitchFamily="34" charset="0"/>
                <a:cs typeface="+mn-cs"/>
              </a:rPr>
              <a:t>từ</a:t>
            </a:r>
            <a:r>
              <a:rPr kumimoji="0" lang="en-US" sz="2200" b="0" i="0" u="none" strike="noStrike" kern="1200" cap="none" spc="-10" normalizeH="0" baseline="0" noProof="0" dirty="0">
                <a:ln>
                  <a:noFill/>
                </a:ln>
                <a:solidFill>
                  <a:srgbClr val="CC0066"/>
                </a:solidFill>
                <a:effectLst/>
                <a:highlight>
                  <a:srgbClr val="FFFFFF"/>
                </a:highlight>
                <a:uLnTx/>
                <a:uFillTx/>
                <a:ea typeface="Calibri" panose="020F0502020204030204" pitchFamily="34" charset="0"/>
                <a:cs typeface="+mn-cs"/>
              </a:rPr>
              <a:t> </a:t>
            </a:r>
            <a:r>
              <a:rPr kumimoji="0" lang="en-US" sz="2200" b="0" i="0" u="none" strike="noStrike" kern="1200" cap="none" spc="-10" normalizeH="0" baseline="0" noProof="0" dirty="0" err="1">
                <a:ln>
                  <a:noFill/>
                </a:ln>
                <a:solidFill>
                  <a:srgbClr val="CC0066"/>
                </a:solidFill>
                <a:effectLst/>
                <a:highlight>
                  <a:srgbClr val="FFFFFF"/>
                </a:highlight>
                <a:uLnTx/>
                <a:uFillTx/>
                <a:ea typeface="Calibri" panose="020F0502020204030204" pitchFamily="34" charset="0"/>
                <a:cs typeface="+mn-cs"/>
              </a:rPr>
              <a:t>thực</a:t>
            </a:r>
            <a:r>
              <a:rPr kumimoji="0" lang="en-US" sz="2200" b="0" i="0" u="none" strike="noStrike" kern="1200" cap="none" spc="-10" normalizeH="0" baseline="0" noProof="0" dirty="0">
                <a:ln>
                  <a:noFill/>
                </a:ln>
                <a:solidFill>
                  <a:srgbClr val="CC0066"/>
                </a:solidFill>
                <a:effectLst/>
                <a:highlight>
                  <a:srgbClr val="FFFFFF"/>
                </a:highlight>
                <a:uLnTx/>
                <a:uFillTx/>
                <a:ea typeface="Calibri" panose="020F0502020204030204" pitchFamily="34" charset="0"/>
                <a:cs typeface="+mn-cs"/>
              </a:rPr>
              <a:t> </a:t>
            </a:r>
            <a:r>
              <a:rPr kumimoji="0" lang="en-US" sz="2200" b="0" i="0" u="none" strike="noStrike" kern="1200" cap="none" spc="-10" normalizeH="0" baseline="0" noProof="0" dirty="0" err="1">
                <a:ln>
                  <a:noFill/>
                </a:ln>
                <a:solidFill>
                  <a:srgbClr val="CC0066"/>
                </a:solidFill>
                <a:effectLst/>
                <a:highlight>
                  <a:srgbClr val="FFFFFF"/>
                </a:highlight>
                <a:uLnTx/>
                <a:uFillTx/>
                <a:ea typeface="Calibri" panose="020F0502020204030204" pitchFamily="34" charset="0"/>
                <a:cs typeface="+mn-cs"/>
              </a:rPr>
              <a:t>tiễn</a:t>
            </a:r>
            <a:r>
              <a:rPr kumimoji="0" lang="en-US" sz="2200" b="0" i="0" u="none" strike="noStrike" kern="1200" cap="none" spc="-10" normalizeH="0" baseline="0" noProof="0" dirty="0">
                <a:ln>
                  <a:noFill/>
                </a:ln>
                <a:solidFill>
                  <a:srgbClr val="CC0066"/>
                </a:solidFill>
                <a:effectLst/>
                <a:highlight>
                  <a:srgbClr val="FFFFFF"/>
                </a:highlight>
                <a:uLnTx/>
                <a:uFillTx/>
                <a:ea typeface="Calibri" panose="020F0502020204030204" pitchFamily="34" charset="0"/>
                <a:cs typeface="+mn-cs"/>
              </a:rPr>
              <a:t>, </a:t>
            </a:r>
            <a:r>
              <a:rPr kumimoji="0" lang="en-US" sz="2200" b="0" i="0" u="none" strike="noStrike" kern="1200" cap="none" spc="-10" normalizeH="0" baseline="0" noProof="0" dirty="0" err="1">
                <a:ln>
                  <a:noFill/>
                </a:ln>
                <a:solidFill>
                  <a:srgbClr val="CC0066"/>
                </a:solidFill>
                <a:effectLst/>
                <a:highlight>
                  <a:srgbClr val="FFFFFF"/>
                </a:highlight>
                <a:uLnTx/>
                <a:uFillTx/>
                <a:ea typeface="Calibri" panose="020F0502020204030204" pitchFamily="34" charset="0"/>
                <a:cs typeface="+mn-cs"/>
              </a:rPr>
              <a:t>liên</a:t>
            </a:r>
            <a:r>
              <a:rPr kumimoji="0" lang="en-US" sz="2200" b="0" i="0" u="none" strike="noStrike" kern="1200" cap="none" spc="-10" normalizeH="0" baseline="0" noProof="0" dirty="0">
                <a:ln>
                  <a:noFill/>
                </a:ln>
                <a:solidFill>
                  <a:srgbClr val="CC0066"/>
                </a:solidFill>
                <a:effectLst/>
                <a:highlight>
                  <a:srgbClr val="FFFFFF"/>
                </a:highlight>
                <a:uLnTx/>
                <a:uFillTx/>
                <a:ea typeface="Calibri" panose="020F0502020204030204" pitchFamily="34" charset="0"/>
                <a:cs typeface="+mn-cs"/>
              </a:rPr>
              <a:t> </a:t>
            </a:r>
            <a:r>
              <a:rPr kumimoji="0" lang="en-US" sz="2200" b="0" i="0" u="none" strike="noStrike" kern="1200" cap="none" spc="-10" normalizeH="0" baseline="0" noProof="0" dirty="0" err="1">
                <a:ln>
                  <a:noFill/>
                </a:ln>
                <a:solidFill>
                  <a:srgbClr val="CC0066"/>
                </a:solidFill>
                <a:effectLst/>
                <a:highlight>
                  <a:srgbClr val="FFFFFF"/>
                </a:highlight>
                <a:uLnTx/>
                <a:uFillTx/>
                <a:ea typeface="Calibri" panose="020F0502020204030204" pitchFamily="34" charset="0"/>
                <a:cs typeface="+mn-cs"/>
              </a:rPr>
              <a:t>hệ</a:t>
            </a:r>
            <a:r>
              <a:rPr kumimoji="0" lang="en-US" sz="2200" b="0" i="0" u="none" strike="noStrike" kern="1200" cap="none" spc="-10" normalizeH="0" baseline="0" noProof="0" dirty="0">
                <a:ln>
                  <a:noFill/>
                </a:ln>
                <a:solidFill>
                  <a:srgbClr val="CC0066"/>
                </a:solidFill>
                <a:effectLst/>
                <a:highlight>
                  <a:srgbClr val="FFFFFF"/>
                </a:highlight>
                <a:uLnTx/>
                <a:uFillTx/>
                <a:ea typeface="Calibri" panose="020F0502020204030204" pitchFamily="34" charset="0"/>
                <a:cs typeface="+mn-cs"/>
              </a:rPr>
              <a:t> </a:t>
            </a:r>
            <a:r>
              <a:rPr kumimoji="0" lang="en-US" sz="2200" b="0" i="0" u="none" strike="noStrike" kern="1200" cap="none" spc="-10" normalizeH="0" baseline="0" noProof="0" dirty="0" err="1">
                <a:ln>
                  <a:noFill/>
                </a:ln>
                <a:solidFill>
                  <a:srgbClr val="CC0066"/>
                </a:solidFill>
                <a:effectLst/>
                <a:highlight>
                  <a:srgbClr val="FFFFFF"/>
                </a:highlight>
                <a:uLnTx/>
                <a:uFillTx/>
                <a:ea typeface="Calibri" panose="020F0502020204030204" pitchFamily="34" charset="0"/>
                <a:cs typeface="+mn-cs"/>
              </a:rPr>
              <a:t>mật</a:t>
            </a:r>
            <a:r>
              <a:rPr kumimoji="0" lang="en-US" sz="2200" b="0" i="0" u="none" strike="noStrike" kern="1200" cap="none" spc="-10" normalizeH="0" baseline="0" noProof="0" dirty="0">
                <a:ln>
                  <a:noFill/>
                </a:ln>
                <a:solidFill>
                  <a:srgbClr val="CC0066"/>
                </a:solidFill>
                <a:effectLst/>
                <a:highlight>
                  <a:srgbClr val="FFFFFF"/>
                </a:highlight>
                <a:uLnTx/>
                <a:uFillTx/>
                <a:ea typeface="Calibri" panose="020F0502020204030204" pitchFamily="34" charset="0"/>
                <a:cs typeface="+mn-cs"/>
              </a:rPr>
              <a:t> </a:t>
            </a:r>
            <a:r>
              <a:rPr kumimoji="0" lang="en-US" sz="2200" b="0" i="0" u="none" strike="noStrike" kern="1200" cap="none" spc="-10" normalizeH="0" baseline="0" noProof="0" dirty="0" err="1">
                <a:ln>
                  <a:noFill/>
                </a:ln>
                <a:solidFill>
                  <a:srgbClr val="CC0066"/>
                </a:solidFill>
                <a:effectLst/>
                <a:highlight>
                  <a:srgbClr val="FFFFFF"/>
                </a:highlight>
                <a:uLnTx/>
                <a:uFillTx/>
                <a:ea typeface="Calibri" panose="020F0502020204030204" pitchFamily="34" charset="0"/>
                <a:cs typeface="+mn-cs"/>
              </a:rPr>
              <a:t>thiết</a:t>
            </a:r>
            <a:r>
              <a:rPr kumimoji="0" lang="en-US" sz="2200" b="0" i="0" u="none" strike="noStrike" kern="1200" cap="none" spc="-10" normalizeH="0" baseline="0" noProof="0" dirty="0">
                <a:ln>
                  <a:noFill/>
                </a:ln>
                <a:solidFill>
                  <a:srgbClr val="CC0066"/>
                </a:solidFill>
                <a:effectLst/>
                <a:highlight>
                  <a:srgbClr val="FFFFFF"/>
                </a:highlight>
                <a:uLnTx/>
                <a:uFillTx/>
                <a:ea typeface="Calibri" panose="020F0502020204030204" pitchFamily="34" charset="0"/>
                <a:cs typeface="+mn-cs"/>
              </a:rPr>
              <a:t> </a:t>
            </a:r>
            <a:r>
              <a:rPr kumimoji="0" lang="en-US" sz="2200" b="0" i="0" u="none" strike="noStrike" kern="1200" cap="none" spc="-10" normalizeH="0" baseline="0" noProof="0" dirty="0" err="1">
                <a:ln>
                  <a:noFill/>
                </a:ln>
                <a:solidFill>
                  <a:srgbClr val="CC0066"/>
                </a:solidFill>
                <a:effectLst/>
                <a:highlight>
                  <a:srgbClr val="FFFFFF"/>
                </a:highlight>
                <a:uLnTx/>
                <a:uFillTx/>
                <a:ea typeface="Calibri" panose="020F0502020204030204" pitchFamily="34" charset="0"/>
                <a:cs typeface="+mn-cs"/>
              </a:rPr>
              <a:t>với</a:t>
            </a:r>
            <a:r>
              <a:rPr kumimoji="0" lang="en-US" sz="2200" b="0" i="0" u="none" strike="noStrike" kern="1200" cap="none" spc="-10" normalizeH="0" baseline="0" noProof="0" dirty="0">
                <a:ln>
                  <a:noFill/>
                </a:ln>
                <a:solidFill>
                  <a:srgbClr val="CC0066"/>
                </a:solidFill>
                <a:effectLst/>
                <a:highlight>
                  <a:srgbClr val="FFFFFF"/>
                </a:highlight>
                <a:uLnTx/>
                <a:uFillTx/>
                <a:ea typeface="Calibri" panose="020F0502020204030204" pitchFamily="34" charset="0"/>
                <a:cs typeface="+mn-cs"/>
              </a:rPr>
              <a:t> khoa </a:t>
            </a:r>
            <a:r>
              <a:rPr kumimoji="0" lang="en-US" sz="2200" b="0" i="0" u="none" strike="noStrike" kern="1200" cap="none" spc="-10" normalizeH="0" baseline="0" noProof="0" dirty="0" err="1">
                <a:ln>
                  <a:noFill/>
                </a:ln>
                <a:solidFill>
                  <a:srgbClr val="CC0066"/>
                </a:solidFill>
                <a:effectLst/>
                <a:highlight>
                  <a:srgbClr val="FFFFFF"/>
                </a:highlight>
                <a:uLnTx/>
                <a:uFillTx/>
                <a:ea typeface="Calibri" panose="020F0502020204030204" pitchFamily="34" charset="0"/>
                <a:cs typeface="+mn-cs"/>
              </a:rPr>
              <a:t>học</a:t>
            </a:r>
            <a:r>
              <a:rPr kumimoji="0" lang="en-US" sz="2200" b="0" i="0" u="none" strike="noStrike" kern="1200" cap="none" spc="-10" normalizeH="0" baseline="0" noProof="0" dirty="0">
                <a:ln>
                  <a:noFill/>
                </a:ln>
                <a:solidFill>
                  <a:srgbClr val="CC0066"/>
                </a:solidFill>
                <a:effectLst/>
                <a:highlight>
                  <a:srgbClr val="FFFFFF"/>
                </a:highlight>
                <a:uLnTx/>
                <a:uFillTx/>
                <a:ea typeface="Calibri" panose="020F0502020204030204" pitchFamily="34" charset="0"/>
                <a:cs typeface="+mn-cs"/>
              </a:rPr>
              <a:t>, </a:t>
            </a:r>
            <a:r>
              <a:rPr kumimoji="0" lang="en-US" sz="2200" b="0" i="0" u="none" strike="noStrike" kern="1200" cap="none" spc="-10" normalizeH="0" baseline="0" noProof="0" dirty="0" err="1">
                <a:ln>
                  <a:noFill/>
                </a:ln>
                <a:solidFill>
                  <a:srgbClr val="CC0066"/>
                </a:solidFill>
                <a:effectLst/>
                <a:highlight>
                  <a:srgbClr val="FFFFFF"/>
                </a:highlight>
                <a:uLnTx/>
                <a:uFillTx/>
                <a:ea typeface="Calibri" panose="020F0502020204030204" pitchFamily="34" charset="0"/>
                <a:cs typeface="+mn-cs"/>
              </a:rPr>
              <a:t>đặc</a:t>
            </a:r>
            <a:r>
              <a:rPr kumimoji="0" lang="en-US" sz="2200" b="0" i="0" u="none" strike="noStrike" kern="1200" cap="none" spc="-10" normalizeH="0" baseline="0" noProof="0" dirty="0">
                <a:ln>
                  <a:noFill/>
                </a:ln>
                <a:solidFill>
                  <a:srgbClr val="CC0066"/>
                </a:solidFill>
                <a:effectLst/>
                <a:highlight>
                  <a:srgbClr val="FFFFFF"/>
                </a:highlight>
                <a:uLnTx/>
                <a:uFillTx/>
                <a:ea typeface="Calibri" panose="020F0502020204030204" pitchFamily="34" charset="0"/>
                <a:cs typeface="+mn-cs"/>
              </a:rPr>
              <a:t> </a:t>
            </a:r>
            <a:r>
              <a:rPr kumimoji="0" lang="en-US" sz="2200" b="0" i="0" u="none" strike="noStrike" kern="1200" cap="none" spc="-10" normalizeH="0" baseline="0" noProof="0" dirty="0" err="1">
                <a:ln>
                  <a:noFill/>
                </a:ln>
                <a:solidFill>
                  <a:srgbClr val="CC0066"/>
                </a:solidFill>
                <a:effectLst/>
                <a:highlight>
                  <a:srgbClr val="FFFFFF"/>
                </a:highlight>
                <a:uLnTx/>
                <a:uFillTx/>
                <a:ea typeface="Calibri" panose="020F0502020204030204" pitchFamily="34" charset="0"/>
                <a:cs typeface="+mn-cs"/>
              </a:rPr>
              <a:t>biệt</a:t>
            </a:r>
            <a:r>
              <a:rPr kumimoji="0" lang="en-US" sz="2200" b="0" i="0" u="none" strike="noStrike" kern="1200" cap="none" spc="-10" normalizeH="0" baseline="0" noProof="0" dirty="0">
                <a:ln>
                  <a:noFill/>
                </a:ln>
                <a:solidFill>
                  <a:srgbClr val="CC0066"/>
                </a:solidFill>
                <a:effectLst/>
                <a:highlight>
                  <a:srgbClr val="FFFFFF"/>
                </a:highlight>
                <a:uLnTx/>
                <a:uFillTx/>
                <a:ea typeface="Calibri" panose="020F0502020204030204" pitchFamily="34" charset="0"/>
                <a:cs typeface="+mn-cs"/>
              </a:rPr>
              <a:t> </a:t>
            </a:r>
            <a:r>
              <a:rPr kumimoji="0" lang="en-US" sz="2200" b="0" i="0" u="none" strike="noStrike" kern="1200" cap="none" spc="-10" normalizeH="0" baseline="0" noProof="0" dirty="0" err="1">
                <a:ln>
                  <a:noFill/>
                </a:ln>
                <a:solidFill>
                  <a:srgbClr val="CC0066"/>
                </a:solidFill>
                <a:effectLst/>
                <a:highlight>
                  <a:srgbClr val="FFFFFF"/>
                </a:highlight>
                <a:uLnTx/>
                <a:uFillTx/>
                <a:ea typeface="Calibri" panose="020F0502020204030204" pitchFamily="34" charset="0"/>
                <a:cs typeface="+mn-cs"/>
              </a:rPr>
              <a:t>là</a:t>
            </a:r>
            <a:r>
              <a:rPr kumimoji="0" lang="en-US" sz="2200" b="0" i="0" u="none" strike="noStrike" kern="1200" cap="none" spc="-10" normalizeH="0" baseline="0" noProof="0" dirty="0">
                <a:ln>
                  <a:noFill/>
                </a:ln>
                <a:solidFill>
                  <a:srgbClr val="CC0066"/>
                </a:solidFill>
                <a:effectLst/>
                <a:highlight>
                  <a:srgbClr val="FFFFFF"/>
                </a:highlight>
                <a:uLnTx/>
                <a:uFillTx/>
                <a:ea typeface="Calibri" panose="020F0502020204030204" pitchFamily="34" charset="0"/>
                <a:cs typeface="+mn-cs"/>
              </a:rPr>
              <a:t> KHTN.</a:t>
            </a:r>
            <a:endParaRPr kumimoji="0" lang="en-US" sz="2200" b="0" i="0" u="none" strike="noStrike" kern="1200" cap="none" spc="0" normalizeH="0" baseline="0" noProof="0" dirty="0">
              <a:ln>
                <a:noFill/>
              </a:ln>
              <a:solidFill>
                <a:srgbClr val="CC0066"/>
              </a:solidFill>
              <a:effectLst/>
              <a:uLnTx/>
              <a:uFillTx/>
              <a:ea typeface="Arial Unicode MS"/>
              <a:cs typeface="+mn-cs"/>
            </a:endParaRPr>
          </a:p>
        </p:txBody>
      </p:sp>
      <p:sp>
        <p:nvSpPr>
          <p:cNvPr id="36" name="TextBox 35">
            <a:extLst>
              <a:ext uri="{FF2B5EF4-FFF2-40B4-BE49-F238E27FC236}">
                <a16:creationId xmlns:a16="http://schemas.microsoft.com/office/drawing/2014/main" id="{47A62C32-CDFC-456C-9EB8-E7AEA750826D}"/>
              </a:ext>
            </a:extLst>
          </p:cNvPr>
          <p:cNvSpPr txBox="1"/>
          <p:nvPr/>
        </p:nvSpPr>
        <p:spPr>
          <a:xfrm>
            <a:off x="5430753" y="4308919"/>
            <a:ext cx="6548043" cy="430887"/>
          </a:xfrm>
          <a:prstGeom prst="rect">
            <a:avLst/>
          </a:prstGeom>
          <a:noFill/>
        </p:spPr>
        <p:txBody>
          <a:bodyPr wrap="square">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err="1">
                <a:ln>
                  <a:noFill/>
                </a:ln>
                <a:solidFill>
                  <a:srgbClr val="008000"/>
                </a:solidFill>
                <a:effectLst/>
                <a:uLnTx/>
                <a:uFillTx/>
                <a:ea typeface="Arial Unicode MS"/>
                <a:cs typeface="+mn-cs"/>
              </a:rPr>
              <a:t>Phê</a:t>
            </a:r>
            <a:r>
              <a:rPr kumimoji="0" lang="en-US" sz="2200" b="0" i="0" u="none" strike="noStrike" kern="1200" cap="none" spc="0" normalizeH="0" baseline="0" noProof="0" dirty="0">
                <a:ln>
                  <a:noFill/>
                </a:ln>
                <a:solidFill>
                  <a:srgbClr val="008000"/>
                </a:solidFill>
                <a:effectLst/>
                <a:uLnTx/>
                <a:uFillTx/>
                <a:ea typeface="Arial Unicode MS"/>
                <a:cs typeface="+mn-cs"/>
              </a:rPr>
              <a:t> </a:t>
            </a:r>
            <a:r>
              <a:rPr kumimoji="0" lang="en-US" sz="2200" b="0" i="0" u="none" strike="noStrike" kern="1200" cap="none" spc="0" normalizeH="0" baseline="0" noProof="0" dirty="0" err="1">
                <a:ln>
                  <a:noFill/>
                </a:ln>
                <a:solidFill>
                  <a:srgbClr val="008000"/>
                </a:solidFill>
                <a:effectLst/>
                <a:uLnTx/>
                <a:uFillTx/>
                <a:ea typeface="Arial Unicode MS"/>
                <a:cs typeface="+mn-cs"/>
              </a:rPr>
              <a:t>phán</a:t>
            </a:r>
            <a:r>
              <a:rPr kumimoji="0" lang="en-US" sz="2200" b="0" i="0" u="none" strike="noStrike" kern="1200" cap="none" spc="0" normalizeH="0" baseline="0" noProof="0" dirty="0">
                <a:ln>
                  <a:noFill/>
                </a:ln>
                <a:solidFill>
                  <a:srgbClr val="008000"/>
                </a:solidFill>
                <a:effectLst/>
                <a:uLnTx/>
                <a:uFillTx/>
                <a:ea typeface="Arial Unicode MS"/>
                <a:cs typeface="+mn-cs"/>
              </a:rPr>
              <a:t> CNDT </a:t>
            </a:r>
            <a:r>
              <a:rPr kumimoji="0" lang="en-US" sz="2200" b="0" i="0" u="none" strike="noStrike" kern="1200" cap="none" spc="0" normalizeH="0" baseline="0" noProof="0" dirty="0" err="1">
                <a:ln>
                  <a:noFill/>
                </a:ln>
                <a:solidFill>
                  <a:srgbClr val="008000"/>
                </a:solidFill>
                <a:effectLst/>
                <a:uLnTx/>
                <a:uFillTx/>
                <a:ea typeface="Arial Unicode MS"/>
                <a:cs typeface="+mn-cs"/>
              </a:rPr>
              <a:t>và</a:t>
            </a:r>
            <a:r>
              <a:rPr kumimoji="0" lang="en-US" sz="2200" b="0" i="0" u="none" strike="noStrike" kern="1200" cap="none" spc="0" normalizeH="0" baseline="0" noProof="0" dirty="0">
                <a:ln>
                  <a:noFill/>
                </a:ln>
                <a:solidFill>
                  <a:srgbClr val="008000"/>
                </a:solidFill>
                <a:effectLst/>
                <a:uLnTx/>
                <a:uFillTx/>
                <a:ea typeface="Arial Unicode MS"/>
                <a:cs typeface="+mn-cs"/>
              </a:rPr>
              <a:t> </a:t>
            </a:r>
            <a:r>
              <a:rPr kumimoji="0" lang="en-US" sz="2200" b="0" i="0" u="none" strike="noStrike" kern="1200" cap="none" spc="0" normalizeH="0" baseline="0" noProof="0" dirty="0" err="1">
                <a:ln>
                  <a:noFill/>
                </a:ln>
                <a:solidFill>
                  <a:srgbClr val="008000"/>
                </a:solidFill>
                <a:effectLst/>
                <a:uLnTx/>
                <a:uFillTx/>
                <a:ea typeface="Arial Unicode MS"/>
                <a:cs typeface="+mn-cs"/>
              </a:rPr>
              <a:t>tôn</a:t>
            </a:r>
            <a:r>
              <a:rPr kumimoji="0" lang="en-US" sz="2200" b="0" i="0" u="none" strike="noStrike" kern="1200" cap="none" spc="0" normalizeH="0" baseline="0" noProof="0" dirty="0">
                <a:ln>
                  <a:noFill/>
                </a:ln>
                <a:solidFill>
                  <a:srgbClr val="008000"/>
                </a:solidFill>
                <a:effectLst/>
                <a:uLnTx/>
                <a:uFillTx/>
                <a:ea typeface="Arial Unicode MS"/>
                <a:cs typeface="+mn-cs"/>
              </a:rPr>
              <a:t> </a:t>
            </a:r>
            <a:r>
              <a:rPr kumimoji="0" lang="en-US" sz="2200" b="0" i="0" u="none" strike="noStrike" kern="1200" cap="none" spc="0" normalizeH="0" baseline="0" noProof="0" dirty="0" err="1">
                <a:ln>
                  <a:noFill/>
                </a:ln>
                <a:solidFill>
                  <a:srgbClr val="008000"/>
                </a:solidFill>
                <a:effectLst/>
                <a:uLnTx/>
                <a:uFillTx/>
                <a:ea typeface="Arial Unicode MS"/>
                <a:cs typeface="+mn-cs"/>
              </a:rPr>
              <a:t>giáo</a:t>
            </a:r>
            <a:endParaRPr kumimoji="0" lang="en-US" sz="2200" b="0" i="0" u="none" strike="noStrike" kern="1200" cap="none" spc="0" normalizeH="0" baseline="0" noProof="0" dirty="0">
              <a:ln>
                <a:noFill/>
              </a:ln>
              <a:solidFill>
                <a:srgbClr val="008000"/>
              </a:solidFill>
              <a:effectLst/>
              <a:uLnTx/>
              <a:uFillTx/>
              <a:ea typeface="Arial Unicode MS"/>
              <a:cs typeface="+mn-cs"/>
            </a:endParaRPr>
          </a:p>
        </p:txBody>
      </p:sp>
      <p:sp>
        <p:nvSpPr>
          <p:cNvPr id="37" name="TextBox 36">
            <a:extLst>
              <a:ext uri="{FF2B5EF4-FFF2-40B4-BE49-F238E27FC236}">
                <a16:creationId xmlns:a16="http://schemas.microsoft.com/office/drawing/2014/main" id="{D280ADAA-F85D-4111-A24A-EDABA83FA530}"/>
              </a:ext>
            </a:extLst>
          </p:cNvPr>
          <p:cNvSpPr txBox="1"/>
          <p:nvPr/>
        </p:nvSpPr>
        <p:spPr>
          <a:xfrm>
            <a:off x="5487197" y="5511842"/>
            <a:ext cx="6456876" cy="430887"/>
          </a:xfrm>
          <a:prstGeom prst="rect">
            <a:avLst/>
          </a:prstGeom>
          <a:noFill/>
        </p:spPr>
        <p:txBody>
          <a:bodyPr wrap="square">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err="1">
                <a:ln>
                  <a:noFill/>
                </a:ln>
                <a:solidFill>
                  <a:prstClr val="black"/>
                </a:solidFill>
                <a:effectLst/>
                <a:uLnTx/>
                <a:uFillTx/>
                <a:ea typeface="Arial Unicode MS"/>
                <a:cs typeface="+mn-cs"/>
              </a:rPr>
              <a:t>Nhất</a:t>
            </a:r>
            <a:r>
              <a:rPr kumimoji="0" lang="en-US" sz="2200" b="0" i="0" u="none" strike="noStrike" kern="1200" cap="none" spc="0" normalizeH="0" baseline="0" noProof="0" dirty="0">
                <a:ln>
                  <a:noFill/>
                </a:ln>
                <a:solidFill>
                  <a:prstClr val="black"/>
                </a:solidFill>
                <a:effectLst/>
                <a:uLnTx/>
                <a:uFillTx/>
                <a:ea typeface="Arial Unicode MS"/>
                <a:cs typeface="+mn-cs"/>
              </a:rPr>
              <a:t> </a:t>
            </a:r>
            <a:r>
              <a:rPr kumimoji="0" lang="en-US" sz="2200" b="0" i="0" u="none" strike="noStrike" kern="1200" cap="none" spc="0" normalizeH="0" baseline="0" noProof="0" dirty="0" err="1">
                <a:ln>
                  <a:noFill/>
                </a:ln>
                <a:solidFill>
                  <a:prstClr val="black"/>
                </a:solidFill>
                <a:effectLst/>
                <a:uLnTx/>
                <a:uFillTx/>
                <a:ea typeface="Arial Unicode MS"/>
                <a:cs typeface="+mn-cs"/>
              </a:rPr>
              <a:t>nguyên</a:t>
            </a:r>
            <a:r>
              <a:rPr kumimoji="0" lang="en-US" sz="2200" b="0" i="0" u="none" strike="noStrike" kern="1200" cap="none" spc="0" normalizeH="0" baseline="0" noProof="0" dirty="0">
                <a:ln>
                  <a:noFill/>
                </a:ln>
                <a:solidFill>
                  <a:prstClr val="black"/>
                </a:solidFill>
                <a:effectLst/>
                <a:uLnTx/>
                <a:uFillTx/>
                <a:ea typeface="Arial Unicode MS"/>
                <a:cs typeface="+mn-cs"/>
              </a:rPr>
              <a:t> </a:t>
            </a:r>
            <a:r>
              <a:rPr kumimoji="0" lang="en-US" sz="2200" b="0" i="0" u="none" strike="noStrike" kern="1200" cap="none" spc="0" normalizeH="0" baseline="0" noProof="0" dirty="0" err="1">
                <a:ln>
                  <a:noFill/>
                </a:ln>
                <a:solidFill>
                  <a:prstClr val="black"/>
                </a:solidFill>
                <a:effectLst/>
                <a:uLnTx/>
                <a:uFillTx/>
                <a:ea typeface="Arial Unicode MS"/>
                <a:cs typeface="+mn-cs"/>
              </a:rPr>
              <a:t>luận</a:t>
            </a:r>
            <a:r>
              <a:rPr kumimoji="0" lang="en-US" sz="2200" b="0" i="0" u="none" strike="noStrike" kern="1200" cap="none" spc="0" normalizeH="0" baseline="0" noProof="0" dirty="0">
                <a:ln>
                  <a:noFill/>
                </a:ln>
                <a:solidFill>
                  <a:prstClr val="black"/>
                </a:solidFill>
                <a:effectLst/>
                <a:uLnTx/>
                <a:uFillTx/>
                <a:ea typeface="Arial Unicode MS"/>
                <a:cs typeface="+mn-cs"/>
              </a:rPr>
              <a:t> </a:t>
            </a:r>
            <a:r>
              <a:rPr kumimoji="0" lang="en-US" sz="2200" b="0" i="0" u="none" strike="noStrike" kern="1200" cap="none" spc="0" normalizeH="0" baseline="0" noProof="0" dirty="0" err="1">
                <a:ln>
                  <a:noFill/>
                </a:ln>
                <a:solidFill>
                  <a:prstClr val="black"/>
                </a:solidFill>
                <a:effectLst/>
                <a:uLnTx/>
                <a:uFillTx/>
                <a:ea typeface="Arial Unicode MS"/>
                <a:cs typeface="+mn-cs"/>
              </a:rPr>
              <a:t>duy</a:t>
            </a:r>
            <a:r>
              <a:rPr kumimoji="0" lang="en-US" sz="2200" b="0" i="0" u="none" strike="noStrike" kern="1200" cap="none" spc="0" normalizeH="0" baseline="0" noProof="0" dirty="0">
                <a:ln>
                  <a:noFill/>
                </a:ln>
                <a:solidFill>
                  <a:prstClr val="black"/>
                </a:solidFill>
                <a:effectLst/>
                <a:uLnTx/>
                <a:uFillTx/>
                <a:ea typeface="Arial Unicode MS"/>
                <a:cs typeface="+mn-cs"/>
              </a:rPr>
              <a:t> </a:t>
            </a:r>
            <a:r>
              <a:rPr kumimoji="0" lang="en-US" sz="2200" b="0" i="0" u="none" strike="noStrike" kern="1200" cap="none" spc="0" normalizeH="0" baseline="0" noProof="0" dirty="0" err="1">
                <a:ln>
                  <a:noFill/>
                </a:ln>
                <a:solidFill>
                  <a:prstClr val="black"/>
                </a:solidFill>
                <a:effectLst/>
                <a:uLnTx/>
                <a:uFillTx/>
                <a:ea typeface="Arial Unicode MS"/>
                <a:cs typeface="+mn-cs"/>
              </a:rPr>
              <a:t>vật</a:t>
            </a:r>
            <a:endParaRPr kumimoji="0" lang="en-US" sz="2200" b="0" i="0" u="none" strike="noStrike" kern="1200" cap="none" spc="0" normalizeH="0" baseline="0" noProof="0" dirty="0">
              <a:ln>
                <a:noFill/>
              </a:ln>
              <a:solidFill>
                <a:prstClr val="black"/>
              </a:solidFill>
              <a:effectLst/>
              <a:uLnTx/>
              <a:uFillTx/>
              <a:ea typeface="Arial Unicode MS"/>
              <a:cs typeface="+mn-cs"/>
            </a:endParaRPr>
          </a:p>
        </p:txBody>
      </p:sp>
      <p:sp>
        <p:nvSpPr>
          <p:cNvPr id="32" name="Rectangle 31">
            <a:extLst>
              <a:ext uri="{FF2B5EF4-FFF2-40B4-BE49-F238E27FC236}">
                <a16:creationId xmlns:a16="http://schemas.microsoft.com/office/drawing/2014/main" id="{82043DDD-0C3D-4446-8235-4000316BA535}"/>
              </a:ext>
            </a:extLst>
          </p:cNvPr>
          <p:cNvSpPr/>
          <p:nvPr/>
        </p:nvSpPr>
        <p:spPr>
          <a:xfrm>
            <a:off x="4870050" y="1219124"/>
            <a:ext cx="5700600" cy="461665"/>
          </a:xfrm>
          <a:prstGeom prst="rect">
            <a:avLst/>
          </a:prstGeom>
        </p:spPr>
        <p:txBody>
          <a:bodyPr wrap="none">
            <a:spAutoFit/>
          </a:bodyPr>
          <a:lstStyle/>
          <a:p>
            <a:pPr algn="ctr">
              <a:defRPr/>
            </a:pPr>
            <a:r>
              <a:rPr lang="en-US" sz="2400" b="1" dirty="0">
                <a:solidFill>
                  <a:srgbClr val="3333CC"/>
                </a:solidFill>
                <a:ea typeface="ＭＳ Ｐゴシック" charset="0"/>
                <a:cs typeface="Arial" charset="0"/>
              </a:rPr>
              <a:t>ĐẶC ĐIỂM CỦA CHỦ NGHĨA DUY VẬT</a:t>
            </a:r>
            <a:endParaRPr lang="vi-VN" sz="2400" b="1" dirty="0">
              <a:solidFill>
                <a:srgbClr val="3333CC"/>
              </a:solidFill>
              <a:ea typeface="ＭＳ Ｐゴシック" charset="0"/>
              <a:cs typeface="Arial" charset="0"/>
            </a:endParaRPr>
          </a:p>
        </p:txBody>
      </p:sp>
      <p:pic>
        <p:nvPicPr>
          <p:cNvPr id="3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095055991"/>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0658" name="Picture 2" descr="Top 41 hình nền Powerpoint đẹp để bạn làm slide thuyết trình"/>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9075" y="0"/>
            <a:ext cx="5715000"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3"/>
          <p:cNvGrpSpPr>
            <a:grpSpLocks/>
          </p:cNvGrpSpPr>
          <p:nvPr/>
        </p:nvGrpSpPr>
        <p:grpSpPr bwMode="auto">
          <a:xfrm>
            <a:off x="1252548" y="2604174"/>
            <a:ext cx="2857500" cy="2783184"/>
            <a:chOff x="1769" y="904"/>
            <a:chExt cx="2109" cy="1982"/>
          </a:xfrm>
        </p:grpSpPr>
        <p:grpSp>
          <p:nvGrpSpPr>
            <p:cNvPr id="4" name="Group 4"/>
            <p:cNvGrpSpPr>
              <a:grpSpLocks/>
            </p:cNvGrpSpPr>
            <p:nvPr/>
          </p:nvGrpSpPr>
          <p:grpSpPr bwMode="auto">
            <a:xfrm>
              <a:off x="1769" y="904"/>
              <a:ext cx="2109" cy="1664"/>
              <a:chOff x="-1172" y="-1169"/>
              <a:chExt cx="8373" cy="5575"/>
            </a:xfrm>
          </p:grpSpPr>
          <p:pic>
            <p:nvPicPr>
              <p:cNvPr id="6" name="Picture 5" descr="3D-70 Ng Chi Thanh (17)"/>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1172" y="-1169"/>
                <a:ext cx="8373" cy="5575"/>
              </a:xfrm>
              <a:prstGeom prst="ellipse">
                <a:avLst/>
              </a:prstGeom>
              <a:ln w="63500"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a:extLst>
                <a:ext uri="{909E8E84-426E-40DD-AFC4-6F175D3DCCD1}">
                  <a14:hiddenFill xmlns:a14="http://schemas.microsoft.com/office/drawing/2010/main">
                    <a:solidFill>
                      <a:srgbClr val="FFFFFF"/>
                    </a:solidFill>
                  </a14:hiddenFill>
                </a:ext>
              </a:extLst>
            </p:spPr>
          </p:pic>
          <p:pic>
            <p:nvPicPr>
              <p:cNvPr id="7" name="Picture 6" descr="Earth-16-june"/>
              <p:cNvPicPr>
                <a:picLocks noChangeAspect="1" noChangeArrowheads="1" noCrop="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016" y="2976"/>
                <a:ext cx="600" cy="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7" descr="Star-01-june"/>
              <p:cNvPicPr>
                <a:picLocks noChangeAspect="1" noChangeArrowheads="1" noCrop="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49" y="346"/>
                <a:ext cx="432" cy="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8" descr="花"/>
              <p:cNvPicPr>
                <a:picLocks noChangeAspect="1" noChangeArrowheads="1" noCrop="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837" y="3294"/>
                <a:ext cx="1584" cy="10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9" descr="image008"/>
              <p:cNvPicPr>
                <a:picLocks noChangeAspect="1" noChangeArrowheads="1"/>
              </p:cNvPicPr>
              <p:nvPr/>
            </p:nvPicPr>
            <p:blipFill>
              <a:blip r:embed="rId7" cstate="email">
                <a:extLst>
                  <a:ext uri="{28A0092B-C50C-407E-A947-70E740481C1C}">
                    <a14:useLocalDpi xmlns:a14="http://schemas.microsoft.com/office/drawing/2010/main" val="0"/>
                  </a:ext>
                </a:extLst>
              </a:blip>
              <a:srcRect/>
              <a:stretch>
                <a:fillRect/>
              </a:stretch>
            </p:blipFill>
            <p:spPr bwMode="auto">
              <a:xfrm>
                <a:off x="884" y="3953"/>
                <a:ext cx="3984" cy="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11" name="Object 10"/>
              <p:cNvGraphicFramePr>
                <a:graphicFrameLocks noChangeAspect="1"/>
              </p:cNvGraphicFramePr>
              <p:nvPr/>
            </p:nvGraphicFramePr>
            <p:xfrm>
              <a:off x="3060" y="3188"/>
              <a:ext cx="2700" cy="1132"/>
            </p:xfrm>
            <a:graphic>
              <a:graphicData uri="http://schemas.openxmlformats.org/presentationml/2006/ole">
                <mc:AlternateContent xmlns:mc="http://schemas.openxmlformats.org/markup-compatibility/2006">
                  <mc:Choice xmlns:v="urn:schemas-microsoft-com:vml" Requires="v">
                    <p:oleObj name="剪辑" r:id="rId8" imgW="1668780" imgH="1003097" progId="MS_ClipArt_Gallery.2">
                      <p:embed/>
                    </p:oleObj>
                  </mc:Choice>
                  <mc:Fallback>
                    <p:oleObj name="剪辑" r:id="rId8" imgW="1668780" imgH="1003097" progId="MS_ClipArt_Gallery.2">
                      <p:embed/>
                      <p:pic>
                        <p:nvPicPr>
                          <p:cNvPr id="11" name="Object 1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060" y="3188"/>
                            <a:ext cx="2700" cy="11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pic>
                    </p:oleObj>
                  </mc:Fallback>
                </mc:AlternateContent>
              </a:graphicData>
            </a:graphic>
          </p:graphicFrame>
          <p:graphicFrame>
            <p:nvGraphicFramePr>
              <p:cNvPr id="12" name="Object 11"/>
              <p:cNvGraphicFramePr>
                <a:graphicFrameLocks noChangeAspect="1"/>
              </p:cNvGraphicFramePr>
              <p:nvPr/>
            </p:nvGraphicFramePr>
            <p:xfrm>
              <a:off x="3849" y="3113"/>
              <a:ext cx="1007" cy="1207"/>
            </p:xfrm>
            <a:graphic>
              <a:graphicData uri="http://schemas.openxmlformats.org/presentationml/2006/ole">
                <mc:AlternateContent xmlns:mc="http://schemas.openxmlformats.org/markup-compatibility/2006">
                  <mc:Choice xmlns:v="urn:schemas-microsoft-com:vml" Requires="v">
                    <p:oleObj name="剪辑" r:id="rId10" imgW="1352550" imgH="2692400" progId="MS_ClipArt_Gallery.2">
                      <p:embed/>
                    </p:oleObj>
                  </mc:Choice>
                  <mc:Fallback>
                    <p:oleObj name="剪辑" r:id="rId10" imgW="1352550" imgH="2692400" progId="MS_ClipArt_Gallery.2">
                      <p:embed/>
                      <p:pic>
                        <p:nvPicPr>
                          <p:cNvPr id="12" name="Object 1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849" y="3113"/>
                            <a:ext cx="1007" cy="120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pic>
                    </p:oleObj>
                  </mc:Fallback>
                </mc:AlternateContent>
              </a:graphicData>
            </a:graphic>
          </p:graphicFrame>
          <p:pic>
            <p:nvPicPr>
              <p:cNvPr id="13" name="Picture 12" descr="AG00130_"/>
              <p:cNvPicPr>
                <a:picLocks noChangeAspect="1" noChangeArrowheads="1" noCrop="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4014" y="3294"/>
                <a:ext cx="377"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 name="Text Box 14"/>
            <p:cNvSpPr txBox="1">
              <a:spLocks noChangeArrowheads="1"/>
            </p:cNvSpPr>
            <p:nvPr/>
          </p:nvSpPr>
          <p:spPr bwMode="auto">
            <a:xfrm>
              <a:off x="1973" y="2680"/>
              <a:ext cx="1660" cy="2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3200">
                  <a:solidFill>
                    <a:schemeClr val="bg1"/>
                  </a:solidFill>
                  <a:latin typeface="Calibri" charset="0"/>
                  <a:ea typeface="ＭＳ Ｐゴシック" charset="0"/>
                  <a:cs typeface="Arial" charset="0"/>
                </a:defRPr>
              </a:lvl1pPr>
              <a:lvl2pPr>
                <a:defRPr sz="2800">
                  <a:solidFill>
                    <a:schemeClr val="bg1"/>
                  </a:solidFill>
                  <a:latin typeface="Calibri" charset="0"/>
                  <a:ea typeface="Arial" charset="0"/>
                  <a:cs typeface="Arial" charset="0"/>
                </a:defRPr>
              </a:lvl2pPr>
              <a:lvl3pPr>
                <a:defRPr sz="2400">
                  <a:solidFill>
                    <a:schemeClr val="bg1"/>
                  </a:solidFill>
                  <a:latin typeface="Calibri" charset="0"/>
                  <a:ea typeface="Arial" charset="0"/>
                  <a:cs typeface="Arial" charset="0"/>
                </a:defRPr>
              </a:lvl3pPr>
              <a:lvl4pPr>
                <a:defRPr sz="2000">
                  <a:solidFill>
                    <a:schemeClr val="bg1"/>
                  </a:solidFill>
                  <a:latin typeface="Calibri" charset="0"/>
                  <a:ea typeface="Arial" charset="0"/>
                  <a:cs typeface="Arial" charset="0"/>
                </a:defRPr>
              </a:lvl4pPr>
              <a:lvl5pPr>
                <a:defRPr sz="2000">
                  <a:solidFill>
                    <a:schemeClr val="bg1"/>
                  </a:solidFill>
                  <a:latin typeface="Calibri" charset="0"/>
                  <a:ea typeface="Arial" charset="0"/>
                  <a:cs typeface="Arial" charset="0"/>
                </a:defRPr>
              </a:lvl5pPr>
              <a:lvl6pPr eaLnBrk="0" fontAlgn="base" hangingPunct="0">
                <a:spcAft>
                  <a:spcPct val="0"/>
                </a:spcAft>
                <a:buFont typeface="Arial" charset="0"/>
                <a:buChar char="»"/>
                <a:defRPr sz="2000">
                  <a:solidFill>
                    <a:schemeClr val="bg1"/>
                  </a:solidFill>
                  <a:latin typeface="Calibri" charset="0"/>
                  <a:ea typeface="Arial" charset="0"/>
                  <a:cs typeface="Arial" charset="0"/>
                </a:defRPr>
              </a:lvl6pPr>
              <a:lvl7pPr eaLnBrk="0" fontAlgn="base" hangingPunct="0">
                <a:spcAft>
                  <a:spcPct val="0"/>
                </a:spcAft>
                <a:buFont typeface="Arial" charset="0"/>
                <a:buChar char="»"/>
                <a:defRPr sz="2000">
                  <a:solidFill>
                    <a:schemeClr val="bg1"/>
                  </a:solidFill>
                  <a:latin typeface="Calibri" charset="0"/>
                  <a:ea typeface="Arial" charset="0"/>
                  <a:cs typeface="Arial" charset="0"/>
                </a:defRPr>
              </a:lvl7pPr>
              <a:lvl8pPr eaLnBrk="0" fontAlgn="base" hangingPunct="0">
                <a:spcAft>
                  <a:spcPct val="0"/>
                </a:spcAft>
                <a:buFont typeface="Arial" charset="0"/>
                <a:buChar char="»"/>
                <a:defRPr sz="2000">
                  <a:solidFill>
                    <a:schemeClr val="bg1"/>
                  </a:solidFill>
                  <a:latin typeface="Calibri" charset="0"/>
                  <a:ea typeface="Arial" charset="0"/>
                  <a:cs typeface="Arial" charset="0"/>
                </a:defRPr>
              </a:lvl8pPr>
              <a:lvl9pPr eaLnBrk="0" fontAlgn="base" hangingPunct="0">
                <a:spcAft>
                  <a:spcPct val="0"/>
                </a:spcAft>
                <a:buFont typeface="Arial" charset="0"/>
                <a:buChar char="»"/>
                <a:defRPr sz="2000">
                  <a:solidFill>
                    <a:schemeClr val="bg1"/>
                  </a:solidFill>
                  <a:latin typeface="Calibri" charset="0"/>
                  <a:ea typeface="Arial" charset="0"/>
                  <a:cs typeface="Arial" charset="0"/>
                </a:defRPr>
              </a:lvl9pPr>
            </a:lstStyle>
            <a:p>
              <a:pPr algn="ctr" eaLnBrk="1" hangingPunct="1">
                <a:defRPr/>
              </a:pPr>
              <a:r>
                <a:rPr lang="vi-VN" sz="2000" b="1" dirty="0">
                  <a:solidFill>
                    <a:srgbClr val="FF0000"/>
                  </a:solidFill>
                  <a:latin typeface="+mn-lt"/>
                  <a:ea typeface="SimSun" charset="0"/>
                  <a:cs typeface="SimSun" charset="0"/>
                </a:rPr>
                <a:t>BẢN CHẤT</a:t>
              </a:r>
              <a:r>
                <a:rPr lang="en-US" sz="2000" b="1" dirty="0">
                  <a:solidFill>
                    <a:srgbClr val="FF0000"/>
                  </a:solidFill>
                  <a:latin typeface="+mn-lt"/>
                  <a:ea typeface="SimSun" charset="0"/>
                  <a:cs typeface="SimSun" charset="0"/>
                </a:rPr>
                <a:t> </a:t>
              </a:r>
              <a:r>
                <a:rPr lang="vi-VN" sz="2000" b="1" dirty="0">
                  <a:solidFill>
                    <a:srgbClr val="FF0000"/>
                  </a:solidFill>
                  <a:latin typeface="+mn-lt"/>
                  <a:ea typeface="SimSun" charset="0"/>
                  <a:cs typeface="SimSun" charset="0"/>
                </a:rPr>
                <a:t>THẾ GIỚI?</a:t>
              </a:r>
            </a:p>
          </p:txBody>
        </p:sp>
      </p:grpSp>
      <p:grpSp>
        <p:nvGrpSpPr>
          <p:cNvPr id="14" name="Group 15"/>
          <p:cNvGrpSpPr>
            <a:grpSpLocks/>
          </p:cNvGrpSpPr>
          <p:nvPr/>
        </p:nvGrpSpPr>
        <p:grpSpPr bwMode="auto">
          <a:xfrm>
            <a:off x="4495317" y="1716545"/>
            <a:ext cx="7290489" cy="1069975"/>
            <a:chOff x="2426" y="1706"/>
            <a:chExt cx="1134" cy="726"/>
          </a:xfrm>
        </p:grpSpPr>
        <p:sp>
          <p:nvSpPr>
            <p:cNvPr id="15" name="Rectangle 16"/>
            <p:cNvSpPr>
              <a:spLocks noChangeArrowheads="1"/>
            </p:cNvSpPr>
            <p:nvPr/>
          </p:nvSpPr>
          <p:spPr bwMode="auto">
            <a:xfrm>
              <a:off x="2426" y="1706"/>
              <a:ext cx="1134" cy="363"/>
            </a:xfrm>
            <a:prstGeom prst="rect">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p>
              <a:pPr marL="457200" indent="-457200" algn="ctr">
                <a:buFont typeface="Wingdings" panose="05000000000000000000" pitchFamily="2" charset="2"/>
                <a:buChar char="v"/>
                <a:defRPr/>
              </a:pPr>
              <a:r>
                <a:rPr lang="en-US" sz="2000" b="1" dirty="0">
                  <a:solidFill>
                    <a:srgbClr val="000090"/>
                  </a:solidFill>
                  <a:ea typeface="ＭＳ Ｐゴシック" charset="0"/>
                  <a:cs typeface="Arial" charset="0"/>
                </a:rPr>
                <a:t>CHỦ NGHĨA DUY TÂM</a:t>
              </a:r>
              <a:endParaRPr lang="vi-VN" sz="2000" b="1" dirty="0">
                <a:solidFill>
                  <a:srgbClr val="000090"/>
                </a:solidFill>
                <a:ea typeface="ＭＳ Ｐゴシック" charset="0"/>
                <a:cs typeface="Arial" charset="0"/>
              </a:endParaRPr>
            </a:p>
          </p:txBody>
        </p:sp>
        <p:sp>
          <p:nvSpPr>
            <p:cNvPr id="16" name="Rectangle 17"/>
            <p:cNvSpPr>
              <a:spLocks noChangeArrowheads="1"/>
            </p:cNvSpPr>
            <p:nvPr/>
          </p:nvSpPr>
          <p:spPr bwMode="auto">
            <a:xfrm>
              <a:off x="2426" y="2069"/>
              <a:ext cx="1134" cy="363"/>
            </a:xfrm>
            <a:prstGeom prst="rect">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eaLnBrk="1" hangingPunct="1">
                <a:defRPr/>
              </a:pPr>
              <a:r>
                <a:rPr lang="en-US" sz="2000" b="1" dirty="0" err="1">
                  <a:solidFill>
                    <a:srgbClr val="990099"/>
                  </a:solidFill>
                  <a:ea typeface="ＭＳ Ｐゴシック" charset="0"/>
                  <a:cs typeface="Arial" charset="0"/>
                </a:rPr>
                <a:t>Bản</a:t>
              </a:r>
              <a:r>
                <a:rPr lang="en-US" sz="2000" b="1" dirty="0">
                  <a:solidFill>
                    <a:srgbClr val="990099"/>
                  </a:solidFill>
                  <a:ea typeface="ＭＳ Ｐゴシック" charset="0"/>
                  <a:cs typeface="Arial" charset="0"/>
                </a:rPr>
                <a:t> </a:t>
              </a:r>
              <a:r>
                <a:rPr lang="en-US" sz="2000" b="1" dirty="0" err="1">
                  <a:solidFill>
                    <a:srgbClr val="990099"/>
                  </a:solidFill>
                  <a:ea typeface="ＭＳ Ｐゴシック" charset="0"/>
                  <a:cs typeface="Arial" charset="0"/>
                </a:rPr>
                <a:t>chất</a:t>
              </a:r>
              <a:r>
                <a:rPr lang="en-US" sz="2000" b="1" dirty="0">
                  <a:solidFill>
                    <a:srgbClr val="990099"/>
                  </a:solidFill>
                  <a:ea typeface="ＭＳ Ｐゴシック" charset="0"/>
                  <a:cs typeface="Arial" charset="0"/>
                </a:rPr>
                <a:t> của TG: </a:t>
              </a:r>
              <a:r>
                <a:rPr lang="vi-VN" sz="2000" b="1" dirty="0">
                  <a:solidFill>
                    <a:srgbClr val="FF0000"/>
                  </a:solidFill>
                  <a:ea typeface="ＭＳ Ｐゴシック" charset="0"/>
                  <a:cs typeface="Arial" charset="0"/>
                </a:rPr>
                <a:t>Là </a:t>
              </a:r>
              <a:r>
                <a:rPr lang="en-US" sz="2000" b="1" dirty="0" err="1">
                  <a:solidFill>
                    <a:srgbClr val="FF0000"/>
                  </a:solidFill>
                  <a:ea typeface="ＭＳ Ｐゴシック" charset="0"/>
                  <a:cs typeface="Arial" charset="0"/>
                </a:rPr>
                <a:t>ý</a:t>
              </a:r>
              <a:r>
                <a:rPr lang="en-US" sz="2000" b="1" dirty="0">
                  <a:solidFill>
                    <a:srgbClr val="FF0000"/>
                  </a:solidFill>
                  <a:ea typeface="ＭＳ Ｐゴシック" charset="0"/>
                  <a:cs typeface="Arial" charset="0"/>
                </a:rPr>
                <a:t> </a:t>
              </a:r>
              <a:r>
                <a:rPr lang="en-US" sz="2000" b="1" dirty="0" err="1">
                  <a:solidFill>
                    <a:srgbClr val="FF0000"/>
                  </a:solidFill>
                  <a:ea typeface="ＭＳ Ｐゴシック" charset="0"/>
                  <a:cs typeface="Arial" charset="0"/>
                </a:rPr>
                <a:t>thức</a:t>
              </a:r>
              <a:endParaRPr lang="vi-VN" sz="2000" b="1" dirty="0">
                <a:solidFill>
                  <a:srgbClr val="FF0000"/>
                </a:solidFill>
                <a:ea typeface="ＭＳ Ｐゴシック" charset="0"/>
                <a:cs typeface="Arial" charset="0"/>
              </a:endParaRPr>
            </a:p>
          </p:txBody>
        </p:sp>
      </p:grpSp>
      <p:sp>
        <p:nvSpPr>
          <p:cNvPr id="17" name="Rectangle 2"/>
          <p:cNvSpPr txBox="1">
            <a:spLocks noChangeArrowheads="1"/>
          </p:cNvSpPr>
          <p:nvPr/>
        </p:nvSpPr>
        <p:spPr>
          <a:xfrm>
            <a:off x="2634031" y="1192829"/>
            <a:ext cx="7739066" cy="609600"/>
          </a:xfrm>
          <a:prstGeom prst="rect">
            <a:avLst/>
          </a:prstGeom>
        </p:spPr>
        <p:txBody>
          <a:bodyPr rtlCol="0">
            <a:noAutofit/>
          </a:bodyPr>
          <a:lstStyle>
            <a:lvl1pPr algn="r" rtl="0" eaLnBrk="0" fontAlgn="base" hangingPunct="0">
              <a:spcBef>
                <a:spcPct val="0"/>
              </a:spcBef>
              <a:spcAft>
                <a:spcPct val="0"/>
              </a:spcAft>
              <a:defRPr sz="2800" b="1" i="1" kern="1200">
                <a:solidFill>
                  <a:srgbClr val="1F5281"/>
                </a:solidFill>
                <a:latin typeface="+mj-lt"/>
                <a:ea typeface="ＭＳ Ｐゴシック" charset="0"/>
                <a:cs typeface="ＭＳ Ｐゴシック" charset="0"/>
              </a:defRPr>
            </a:lvl1pPr>
            <a:lvl2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2pPr>
            <a:lvl3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3pPr>
            <a:lvl4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4pPr>
            <a:lvl5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just" eaLnBrk="1" fontAlgn="auto" hangingPunct="1">
              <a:spcAft>
                <a:spcPts val="0"/>
              </a:spcAft>
              <a:defRPr/>
            </a:pPr>
            <a:r>
              <a:rPr lang="en-US" sz="2400" i="0" dirty="0">
                <a:solidFill>
                  <a:srgbClr val="CC0066"/>
                </a:solidFill>
                <a:latin typeface="+mn-lt"/>
                <a:cs typeface="Times New Roman" charset="0"/>
              </a:rPr>
              <a:t>b. </a:t>
            </a:r>
            <a:r>
              <a:rPr lang="en-US" sz="2400" i="0" dirty="0" err="1">
                <a:solidFill>
                  <a:srgbClr val="CC0066"/>
                </a:solidFill>
                <a:latin typeface="+mn-lt"/>
                <a:cs typeface="Times New Roman" charset="0"/>
              </a:rPr>
              <a:t>Chủ</a:t>
            </a:r>
            <a:r>
              <a:rPr lang="en-US" sz="2400" i="0" dirty="0">
                <a:solidFill>
                  <a:srgbClr val="CC0066"/>
                </a:solidFill>
                <a:latin typeface="+mn-lt"/>
                <a:cs typeface="Times New Roman" charset="0"/>
              </a:rPr>
              <a:t> </a:t>
            </a:r>
            <a:r>
              <a:rPr lang="en-US" sz="2400" i="0" dirty="0" err="1">
                <a:solidFill>
                  <a:srgbClr val="CC0066"/>
                </a:solidFill>
                <a:latin typeface="+mn-lt"/>
                <a:cs typeface="Times New Roman" charset="0"/>
              </a:rPr>
              <a:t>nghĩa</a:t>
            </a:r>
            <a:r>
              <a:rPr lang="en-US" sz="2400" i="0" dirty="0">
                <a:solidFill>
                  <a:srgbClr val="CC0066"/>
                </a:solidFill>
                <a:latin typeface="+mn-lt"/>
                <a:cs typeface="Times New Roman" charset="0"/>
              </a:rPr>
              <a:t> </a:t>
            </a:r>
            <a:r>
              <a:rPr lang="en-US" sz="2400" i="0" dirty="0" err="1">
                <a:solidFill>
                  <a:srgbClr val="CC0066"/>
                </a:solidFill>
                <a:latin typeface="+mn-lt"/>
                <a:cs typeface="Times New Roman" charset="0"/>
              </a:rPr>
              <a:t>duy</a:t>
            </a:r>
            <a:r>
              <a:rPr lang="en-US" sz="2400" i="0" dirty="0">
                <a:solidFill>
                  <a:srgbClr val="CC0066"/>
                </a:solidFill>
                <a:latin typeface="+mn-lt"/>
                <a:cs typeface="Times New Roman" charset="0"/>
              </a:rPr>
              <a:t> </a:t>
            </a:r>
            <a:r>
              <a:rPr lang="en-US" sz="2400" i="0" dirty="0" err="1">
                <a:solidFill>
                  <a:srgbClr val="CC0066"/>
                </a:solidFill>
                <a:latin typeface="+mn-lt"/>
                <a:cs typeface="Times New Roman" charset="0"/>
              </a:rPr>
              <a:t>vật</a:t>
            </a:r>
            <a:r>
              <a:rPr lang="en-US" sz="2400" i="0" dirty="0">
                <a:solidFill>
                  <a:srgbClr val="CC0066"/>
                </a:solidFill>
                <a:latin typeface="+mn-lt"/>
                <a:cs typeface="Times New Roman" charset="0"/>
              </a:rPr>
              <a:t> </a:t>
            </a:r>
            <a:r>
              <a:rPr lang="en-US" sz="2400" i="0" dirty="0" err="1">
                <a:solidFill>
                  <a:srgbClr val="CC0066"/>
                </a:solidFill>
                <a:latin typeface="+mn-lt"/>
                <a:cs typeface="Times New Roman" charset="0"/>
              </a:rPr>
              <a:t>và</a:t>
            </a:r>
            <a:r>
              <a:rPr lang="en-US" sz="2400" i="0" dirty="0">
                <a:solidFill>
                  <a:srgbClr val="CC0066"/>
                </a:solidFill>
                <a:latin typeface="+mn-lt"/>
                <a:cs typeface="Times New Roman" charset="0"/>
              </a:rPr>
              <a:t> </a:t>
            </a:r>
            <a:r>
              <a:rPr lang="en-US" sz="2400" i="0" dirty="0" err="1">
                <a:solidFill>
                  <a:srgbClr val="CC0066"/>
                </a:solidFill>
                <a:latin typeface="+mn-lt"/>
                <a:cs typeface="Times New Roman" charset="0"/>
              </a:rPr>
              <a:t>chủ</a:t>
            </a:r>
            <a:r>
              <a:rPr lang="en-US" sz="2400" i="0" dirty="0">
                <a:solidFill>
                  <a:srgbClr val="CC0066"/>
                </a:solidFill>
                <a:latin typeface="+mn-lt"/>
                <a:cs typeface="Times New Roman" charset="0"/>
              </a:rPr>
              <a:t> </a:t>
            </a:r>
            <a:r>
              <a:rPr lang="en-US" sz="2400" i="0" dirty="0" err="1">
                <a:solidFill>
                  <a:srgbClr val="CC0066"/>
                </a:solidFill>
                <a:latin typeface="+mn-lt"/>
                <a:cs typeface="Times New Roman" charset="0"/>
              </a:rPr>
              <a:t>nghĩa</a:t>
            </a:r>
            <a:r>
              <a:rPr lang="en-US" sz="2400" i="0" dirty="0">
                <a:solidFill>
                  <a:srgbClr val="CC0066"/>
                </a:solidFill>
                <a:latin typeface="+mn-lt"/>
                <a:cs typeface="Times New Roman" charset="0"/>
              </a:rPr>
              <a:t> </a:t>
            </a:r>
            <a:r>
              <a:rPr lang="en-US" sz="2400" i="0" dirty="0" err="1">
                <a:solidFill>
                  <a:srgbClr val="CC0066"/>
                </a:solidFill>
                <a:latin typeface="+mn-lt"/>
                <a:cs typeface="Times New Roman" charset="0"/>
              </a:rPr>
              <a:t>duy</a:t>
            </a:r>
            <a:r>
              <a:rPr lang="en-US" sz="2400" i="0" dirty="0">
                <a:solidFill>
                  <a:srgbClr val="CC0066"/>
                </a:solidFill>
                <a:latin typeface="+mn-lt"/>
                <a:cs typeface="Times New Roman" charset="0"/>
              </a:rPr>
              <a:t> </a:t>
            </a:r>
            <a:r>
              <a:rPr lang="en-US" sz="2400" i="0" dirty="0" err="1">
                <a:solidFill>
                  <a:srgbClr val="CC0066"/>
                </a:solidFill>
                <a:latin typeface="+mn-lt"/>
                <a:cs typeface="Times New Roman" charset="0"/>
              </a:rPr>
              <a:t>tâm</a:t>
            </a:r>
            <a:endParaRPr lang="en-US" sz="2400" i="0" dirty="0">
              <a:solidFill>
                <a:srgbClr val="CC0066"/>
              </a:solidFill>
              <a:latin typeface="+mn-lt"/>
              <a:cs typeface="Times New Roman" charset="0"/>
            </a:endParaRPr>
          </a:p>
          <a:p>
            <a:pPr algn="just" eaLnBrk="1" fontAlgn="auto" hangingPunct="1">
              <a:spcAft>
                <a:spcPts val="0"/>
              </a:spcAft>
              <a:defRPr/>
            </a:pPr>
            <a:endParaRPr lang="en-US" sz="2000" i="0" dirty="0">
              <a:solidFill>
                <a:srgbClr val="002060"/>
              </a:solidFill>
              <a:effectLst>
                <a:outerShdw blurRad="38100" dist="38100" dir="2700000" algn="tl">
                  <a:srgbClr val="DDDDDD"/>
                </a:outerShdw>
              </a:effectLst>
              <a:latin typeface="+mn-lt"/>
              <a:ea typeface="+mj-ea"/>
              <a:cs typeface="Times New Roman" charset="0"/>
            </a:endParaRPr>
          </a:p>
        </p:txBody>
      </p:sp>
      <p:pic>
        <p:nvPicPr>
          <p:cNvPr id="18" name="Picture 2" descr="Picture019"/>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439139" y="2786520"/>
            <a:ext cx="7290488" cy="4001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 name="Picture 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58426540"/>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Shape 230"/>
        <p:cNvGrpSpPr/>
        <p:nvPr/>
      </p:nvGrpSpPr>
      <p:grpSpPr>
        <a:xfrm>
          <a:off x="0" y="0"/>
          <a:ext cx="0" cy="0"/>
          <a:chOff x="0" y="0"/>
          <a:chExt cx="0" cy="0"/>
        </a:xfrm>
      </p:grpSpPr>
      <p:sp>
        <p:nvSpPr>
          <p:cNvPr id="231" name="Google Shape;231;p26"/>
          <p:cNvSpPr/>
          <p:nvPr/>
        </p:nvSpPr>
        <p:spPr>
          <a:xfrm>
            <a:off x="6484464" y="6186367"/>
            <a:ext cx="4795200" cy="495200"/>
          </a:xfrm>
          <a:prstGeom prst="roundRect">
            <a:avLst>
              <a:gd name="adj" fmla="val 50000"/>
            </a:avLst>
          </a:prstGeom>
          <a:gradFill>
            <a:gsLst>
              <a:gs pos="0">
                <a:schemeClr val="accent5"/>
              </a:gs>
              <a:gs pos="100000">
                <a:schemeClr val="accent4"/>
              </a:gs>
            </a:gsLst>
            <a:lin ang="5400700" scaled="0"/>
          </a:gradFill>
          <a:ln>
            <a:noFill/>
          </a:ln>
          <a:effectLst>
            <a:outerShdw blurRad="42863" dist="9525" dir="540000" algn="bl" rotWithShape="0">
              <a:schemeClr val="dk1">
                <a:alpha val="30000"/>
              </a:schemeClr>
            </a:outerShdw>
          </a:effectLst>
        </p:spPr>
        <p:txBody>
          <a:bodyPr spcFirstLastPara="1" wrap="square" lIns="121900" tIns="121900" rIns="121900" bIns="121900" anchor="ctr" anchorCtr="0">
            <a:noAutofit/>
          </a:bodyPr>
          <a:lstStyle/>
          <a:p>
            <a:pPr defTabSz="1219140">
              <a:buClr>
                <a:srgbClr val="000000"/>
              </a:buClr>
            </a:pPr>
            <a:endParaRPr sz="1867" kern="0">
              <a:solidFill>
                <a:srgbClr val="1F1A33"/>
              </a:solidFill>
              <a:latin typeface="Arial"/>
              <a:cs typeface="Arial"/>
              <a:sym typeface="Arial"/>
              <a:rtl val="0"/>
            </a:endParaRPr>
          </a:p>
        </p:txBody>
      </p:sp>
      <p:grpSp>
        <p:nvGrpSpPr>
          <p:cNvPr id="235" name="Google Shape;235;p26"/>
          <p:cNvGrpSpPr/>
          <p:nvPr/>
        </p:nvGrpSpPr>
        <p:grpSpPr>
          <a:xfrm>
            <a:off x="214571" y="1681467"/>
            <a:ext cx="3936191" cy="4504900"/>
            <a:chOff x="160927" y="477350"/>
            <a:chExt cx="3989323" cy="4168862"/>
          </a:xfrm>
        </p:grpSpPr>
        <p:sp>
          <p:nvSpPr>
            <p:cNvPr id="236" name="Google Shape;236;p26"/>
            <p:cNvSpPr/>
            <p:nvPr/>
          </p:nvSpPr>
          <p:spPr>
            <a:xfrm flipH="1">
              <a:off x="803418" y="3411698"/>
              <a:ext cx="3303988" cy="1233905"/>
            </a:xfrm>
            <a:custGeom>
              <a:avLst/>
              <a:gdLst/>
              <a:ahLst/>
              <a:cxnLst/>
              <a:rect l="l" t="t" r="r" b="b"/>
              <a:pathLst>
                <a:path w="121526" h="45385" extrusionOk="0">
                  <a:moveTo>
                    <a:pt x="37474" y="1"/>
                  </a:moveTo>
                  <a:cubicBezTo>
                    <a:pt x="12078" y="1"/>
                    <a:pt x="1" y="21570"/>
                    <a:pt x="3660" y="45384"/>
                  </a:cubicBezTo>
                  <a:lnTo>
                    <a:pt x="109589" y="45384"/>
                  </a:lnTo>
                  <a:cubicBezTo>
                    <a:pt x="109589" y="45384"/>
                    <a:pt x="121526" y="21383"/>
                    <a:pt x="91367" y="18575"/>
                  </a:cubicBezTo>
                  <a:cubicBezTo>
                    <a:pt x="61209" y="15770"/>
                    <a:pt x="66864" y="1444"/>
                    <a:pt x="39847" y="62"/>
                  </a:cubicBezTo>
                  <a:cubicBezTo>
                    <a:pt x="39044" y="21"/>
                    <a:pt x="38252" y="1"/>
                    <a:pt x="37474" y="1"/>
                  </a:cubicBezTo>
                  <a:close/>
                </a:path>
              </a:pathLst>
            </a:custGeom>
            <a:gradFill>
              <a:gsLst>
                <a:gs pos="0">
                  <a:schemeClr val="accent5"/>
                </a:gs>
                <a:gs pos="100000">
                  <a:schemeClr val="accent4"/>
                </a:gs>
              </a:gsLst>
              <a:lin ang="5400012" scaled="0"/>
            </a:gra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37" name="Google Shape;237;p26"/>
            <p:cNvSpPr/>
            <p:nvPr/>
          </p:nvSpPr>
          <p:spPr>
            <a:xfrm flipH="1">
              <a:off x="160927" y="2701225"/>
              <a:ext cx="2840365" cy="1944336"/>
            </a:xfrm>
            <a:custGeom>
              <a:avLst/>
              <a:gdLst/>
              <a:ahLst/>
              <a:cxnLst/>
              <a:rect l="l" t="t" r="r" b="b"/>
              <a:pathLst>
                <a:path w="57384" h="34826" extrusionOk="0">
                  <a:moveTo>
                    <a:pt x="36243" y="0"/>
                  </a:moveTo>
                  <a:cubicBezTo>
                    <a:pt x="21440" y="0"/>
                    <a:pt x="21675" y="11797"/>
                    <a:pt x="11185" y="15728"/>
                  </a:cubicBezTo>
                  <a:cubicBezTo>
                    <a:pt x="0" y="19915"/>
                    <a:pt x="921" y="28628"/>
                    <a:pt x="4526" y="34826"/>
                  </a:cubicBezTo>
                  <a:lnTo>
                    <a:pt x="45824" y="34826"/>
                  </a:lnTo>
                  <a:cubicBezTo>
                    <a:pt x="48504" y="29632"/>
                    <a:pt x="57383" y="1905"/>
                    <a:pt x="39373" y="159"/>
                  </a:cubicBezTo>
                  <a:cubicBezTo>
                    <a:pt x="38259" y="51"/>
                    <a:pt x="37218" y="0"/>
                    <a:pt x="36243" y="0"/>
                  </a:cubicBezTo>
                  <a:close/>
                </a:path>
              </a:pathLst>
            </a:custGeom>
            <a:gradFill>
              <a:gsLst>
                <a:gs pos="0">
                  <a:schemeClr val="accent2"/>
                </a:gs>
                <a:gs pos="100000">
                  <a:schemeClr val="accent1"/>
                </a:gs>
              </a:gsLst>
              <a:lin ang="5400012" scaled="0"/>
            </a:gra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cxnSp>
          <p:nvCxnSpPr>
            <p:cNvPr id="238" name="Google Shape;238;p26"/>
            <p:cNvCxnSpPr/>
            <p:nvPr/>
          </p:nvCxnSpPr>
          <p:spPr>
            <a:xfrm>
              <a:off x="1532679" y="3412222"/>
              <a:ext cx="0" cy="1233900"/>
            </a:xfrm>
            <a:prstGeom prst="straightConnector1">
              <a:avLst/>
            </a:prstGeom>
            <a:noFill/>
            <a:ln w="9525" cap="flat" cmpd="sng">
              <a:solidFill>
                <a:schemeClr val="dk1"/>
              </a:solidFill>
              <a:prstDash val="solid"/>
              <a:round/>
              <a:headEnd type="none" w="med" len="med"/>
              <a:tailEnd type="none" w="med" len="med"/>
            </a:ln>
          </p:spPr>
        </p:cxnSp>
        <p:cxnSp>
          <p:nvCxnSpPr>
            <p:cNvPr id="239" name="Google Shape;239;p26"/>
            <p:cNvCxnSpPr/>
            <p:nvPr/>
          </p:nvCxnSpPr>
          <p:spPr>
            <a:xfrm>
              <a:off x="2264504" y="3447067"/>
              <a:ext cx="0" cy="1198800"/>
            </a:xfrm>
            <a:prstGeom prst="straightConnector1">
              <a:avLst/>
            </a:prstGeom>
            <a:noFill/>
            <a:ln w="9525" cap="flat" cmpd="sng">
              <a:solidFill>
                <a:schemeClr val="dk1"/>
              </a:solidFill>
              <a:prstDash val="solid"/>
              <a:round/>
              <a:headEnd type="none" w="med" len="med"/>
              <a:tailEnd type="none" w="med" len="med"/>
            </a:ln>
          </p:spPr>
        </p:cxnSp>
        <p:cxnSp>
          <p:nvCxnSpPr>
            <p:cNvPr id="240" name="Google Shape;240;p26"/>
            <p:cNvCxnSpPr/>
            <p:nvPr/>
          </p:nvCxnSpPr>
          <p:spPr>
            <a:xfrm>
              <a:off x="1922948" y="3481912"/>
              <a:ext cx="0" cy="1164300"/>
            </a:xfrm>
            <a:prstGeom prst="straightConnector1">
              <a:avLst/>
            </a:prstGeom>
            <a:noFill/>
            <a:ln w="9525" cap="flat" cmpd="sng">
              <a:solidFill>
                <a:schemeClr val="dk1"/>
              </a:solidFill>
              <a:prstDash val="solid"/>
              <a:round/>
              <a:headEnd type="none" w="med" len="med"/>
              <a:tailEnd type="none" w="med" len="med"/>
            </a:ln>
          </p:spPr>
        </p:cxnSp>
        <p:sp>
          <p:nvSpPr>
            <p:cNvPr id="241" name="Google Shape;241;p26"/>
            <p:cNvSpPr/>
            <p:nvPr/>
          </p:nvSpPr>
          <p:spPr>
            <a:xfrm flipH="1">
              <a:off x="1349063" y="2219173"/>
              <a:ext cx="835013" cy="1285806"/>
            </a:xfrm>
            <a:custGeom>
              <a:avLst/>
              <a:gdLst/>
              <a:ahLst/>
              <a:cxnLst/>
              <a:rect l="l" t="t" r="r" b="b"/>
              <a:pathLst>
                <a:path w="5359" h="8252" extrusionOk="0">
                  <a:moveTo>
                    <a:pt x="5295" y="0"/>
                  </a:moveTo>
                  <a:lnTo>
                    <a:pt x="4969" y="7"/>
                  </a:lnTo>
                  <a:cubicBezTo>
                    <a:pt x="5033" y="2971"/>
                    <a:pt x="4677" y="5526"/>
                    <a:pt x="4358" y="6812"/>
                  </a:cubicBezTo>
                  <a:cubicBezTo>
                    <a:pt x="4193" y="7469"/>
                    <a:pt x="3606" y="7926"/>
                    <a:pt x="2932" y="7926"/>
                  </a:cubicBezTo>
                  <a:lnTo>
                    <a:pt x="0" y="7926"/>
                  </a:lnTo>
                  <a:lnTo>
                    <a:pt x="0" y="8252"/>
                  </a:lnTo>
                  <a:lnTo>
                    <a:pt x="2932" y="8252"/>
                  </a:lnTo>
                  <a:cubicBezTo>
                    <a:pt x="3757" y="8252"/>
                    <a:pt x="4472" y="7691"/>
                    <a:pt x="4674" y="6889"/>
                  </a:cubicBezTo>
                  <a:cubicBezTo>
                    <a:pt x="4999" y="5583"/>
                    <a:pt x="5358" y="2994"/>
                    <a:pt x="5295" y="0"/>
                  </a:cubicBezTo>
                  <a:close/>
                </a:path>
              </a:pathLst>
            </a:custGeom>
            <a:solidFill>
              <a:schemeClr val="accent4"/>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42" name="Google Shape;242;p26"/>
            <p:cNvSpPr/>
            <p:nvPr/>
          </p:nvSpPr>
          <p:spPr>
            <a:xfrm flipH="1">
              <a:off x="1399859" y="2220108"/>
              <a:ext cx="846075" cy="1234230"/>
            </a:xfrm>
            <a:custGeom>
              <a:avLst/>
              <a:gdLst/>
              <a:ahLst/>
              <a:cxnLst/>
              <a:rect l="l" t="t" r="r" b="b"/>
              <a:pathLst>
                <a:path w="5430" h="7921" extrusionOk="0">
                  <a:moveTo>
                    <a:pt x="2035" y="1"/>
                  </a:moveTo>
                  <a:cubicBezTo>
                    <a:pt x="2100" y="2965"/>
                    <a:pt x="1747" y="5520"/>
                    <a:pt x="1425" y="6806"/>
                  </a:cubicBezTo>
                  <a:cubicBezTo>
                    <a:pt x="1260" y="7463"/>
                    <a:pt x="676" y="7920"/>
                    <a:pt x="1" y="7920"/>
                  </a:cubicBezTo>
                  <a:lnTo>
                    <a:pt x="3329" y="7920"/>
                  </a:lnTo>
                  <a:cubicBezTo>
                    <a:pt x="4003" y="7920"/>
                    <a:pt x="4590" y="7463"/>
                    <a:pt x="4755" y="6806"/>
                  </a:cubicBezTo>
                  <a:cubicBezTo>
                    <a:pt x="5074" y="5520"/>
                    <a:pt x="5430" y="2965"/>
                    <a:pt x="5366" y="1"/>
                  </a:cubicBezTo>
                  <a:close/>
                </a:path>
              </a:pathLst>
            </a:custGeom>
            <a:gradFill>
              <a:gsLst>
                <a:gs pos="0">
                  <a:schemeClr val="accent5"/>
                </a:gs>
                <a:gs pos="100000">
                  <a:schemeClr val="accent4"/>
                </a:gs>
              </a:gsLst>
              <a:lin ang="5400012" scaled="0"/>
            </a:gra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43" name="Google Shape;243;p26"/>
            <p:cNvSpPr/>
            <p:nvPr/>
          </p:nvSpPr>
          <p:spPr>
            <a:xfrm flipH="1">
              <a:off x="2183925" y="3454181"/>
              <a:ext cx="519020" cy="50797"/>
            </a:xfrm>
            <a:custGeom>
              <a:avLst/>
              <a:gdLst/>
              <a:ahLst/>
              <a:cxnLst/>
              <a:rect l="l" t="t" r="r" b="b"/>
              <a:pathLst>
                <a:path w="3331" h="326" extrusionOk="0">
                  <a:moveTo>
                    <a:pt x="0" y="0"/>
                  </a:moveTo>
                  <a:lnTo>
                    <a:pt x="0" y="326"/>
                  </a:lnTo>
                  <a:lnTo>
                    <a:pt x="3330" y="326"/>
                  </a:lnTo>
                  <a:lnTo>
                    <a:pt x="3330" y="0"/>
                  </a:lnTo>
                  <a:close/>
                </a:path>
              </a:pathLst>
            </a:custGeom>
            <a:solidFill>
              <a:srgbClr val="FC7E7E"/>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44" name="Google Shape;244;p26"/>
            <p:cNvSpPr/>
            <p:nvPr/>
          </p:nvSpPr>
          <p:spPr>
            <a:xfrm flipH="1">
              <a:off x="1895205" y="3132418"/>
              <a:ext cx="1346086" cy="1138870"/>
            </a:xfrm>
            <a:custGeom>
              <a:avLst/>
              <a:gdLst/>
              <a:ahLst/>
              <a:cxnLst/>
              <a:rect l="l" t="t" r="r" b="b"/>
              <a:pathLst>
                <a:path w="8639" h="7309" extrusionOk="0">
                  <a:moveTo>
                    <a:pt x="6601" y="1"/>
                  </a:moveTo>
                  <a:cubicBezTo>
                    <a:pt x="3985" y="645"/>
                    <a:pt x="1055" y="2730"/>
                    <a:pt x="0" y="7051"/>
                  </a:cubicBezTo>
                  <a:lnTo>
                    <a:pt x="645" y="7309"/>
                  </a:lnTo>
                  <a:cubicBezTo>
                    <a:pt x="645" y="7309"/>
                    <a:pt x="2575" y="3700"/>
                    <a:pt x="5600" y="2864"/>
                  </a:cubicBezTo>
                  <a:cubicBezTo>
                    <a:pt x="8622" y="2028"/>
                    <a:pt x="8638" y="964"/>
                    <a:pt x="8638" y="964"/>
                  </a:cubicBezTo>
                  <a:lnTo>
                    <a:pt x="8531" y="1"/>
                  </a:lnTo>
                  <a:close/>
                </a:path>
              </a:pathLst>
            </a:custGeom>
            <a:solidFill>
              <a:schemeClr val="lt2"/>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45" name="Google Shape;245;p26"/>
            <p:cNvSpPr/>
            <p:nvPr/>
          </p:nvSpPr>
          <p:spPr>
            <a:xfrm flipH="1">
              <a:off x="3140792" y="4230930"/>
              <a:ext cx="293555" cy="153948"/>
            </a:xfrm>
            <a:custGeom>
              <a:avLst/>
              <a:gdLst/>
              <a:ahLst/>
              <a:cxnLst/>
              <a:rect l="l" t="t" r="r" b="b"/>
              <a:pathLst>
                <a:path w="1884" h="988" extrusionOk="0">
                  <a:moveTo>
                    <a:pt x="1239" y="1"/>
                  </a:moveTo>
                  <a:lnTo>
                    <a:pt x="1" y="135"/>
                  </a:lnTo>
                  <a:lnTo>
                    <a:pt x="1649" y="988"/>
                  </a:lnTo>
                  <a:lnTo>
                    <a:pt x="1884" y="259"/>
                  </a:lnTo>
                  <a:lnTo>
                    <a:pt x="1239" y="1"/>
                  </a:lnTo>
                  <a:close/>
                </a:path>
              </a:pathLst>
            </a:custGeom>
            <a:solidFill>
              <a:schemeClr val="dk1"/>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46" name="Google Shape;246;p26"/>
            <p:cNvSpPr/>
            <p:nvPr/>
          </p:nvSpPr>
          <p:spPr>
            <a:xfrm flipH="1">
              <a:off x="1895199" y="3132418"/>
              <a:ext cx="759131" cy="555178"/>
            </a:xfrm>
            <a:custGeom>
              <a:avLst/>
              <a:gdLst/>
              <a:ahLst/>
              <a:cxnLst/>
              <a:rect l="l" t="t" r="r" b="b"/>
              <a:pathLst>
                <a:path w="4872" h="3563" extrusionOk="0">
                  <a:moveTo>
                    <a:pt x="2834" y="1"/>
                  </a:moveTo>
                  <a:cubicBezTo>
                    <a:pt x="1944" y="218"/>
                    <a:pt x="1018" y="605"/>
                    <a:pt x="141" y="1189"/>
                  </a:cubicBezTo>
                  <a:cubicBezTo>
                    <a:pt x="88" y="1595"/>
                    <a:pt x="0" y="2615"/>
                    <a:pt x="285" y="3562"/>
                  </a:cubicBezTo>
                  <a:cubicBezTo>
                    <a:pt x="762" y="3264"/>
                    <a:pt x="1280" y="3015"/>
                    <a:pt x="1833" y="2864"/>
                  </a:cubicBezTo>
                  <a:cubicBezTo>
                    <a:pt x="4855" y="2028"/>
                    <a:pt x="4871" y="964"/>
                    <a:pt x="4871" y="964"/>
                  </a:cubicBezTo>
                  <a:lnTo>
                    <a:pt x="4764" y="1"/>
                  </a:lnTo>
                  <a:close/>
                </a:path>
              </a:pathLst>
            </a:custGeom>
            <a:gradFill>
              <a:gsLst>
                <a:gs pos="0">
                  <a:srgbClr val="3A305F">
                    <a:alpha val="46666"/>
                  </a:srgbClr>
                </a:gs>
                <a:gs pos="5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47" name="Google Shape;247;p26"/>
            <p:cNvSpPr/>
            <p:nvPr/>
          </p:nvSpPr>
          <p:spPr>
            <a:xfrm flipH="1">
              <a:off x="1662411" y="3132418"/>
              <a:ext cx="930683" cy="1320397"/>
            </a:xfrm>
            <a:custGeom>
              <a:avLst/>
              <a:gdLst/>
              <a:ahLst/>
              <a:cxnLst/>
              <a:rect l="l" t="t" r="r" b="b"/>
              <a:pathLst>
                <a:path w="5973" h="8474" extrusionOk="0">
                  <a:moveTo>
                    <a:pt x="3384" y="1"/>
                  </a:moveTo>
                  <a:cubicBezTo>
                    <a:pt x="1521" y="813"/>
                    <a:pt x="0" y="2253"/>
                    <a:pt x="41" y="4523"/>
                  </a:cubicBezTo>
                  <a:cubicBezTo>
                    <a:pt x="84" y="6792"/>
                    <a:pt x="1065" y="8474"/>
                    <a:pt x="1065" y="8474"/>
                  </a:cubicBezTo>
                  <a:lnTo>
                    <a:pt x="1712" y="8229"/>
                  </a:lnTo>
                  <a:cubicBezTo>
                    <a:pt x="1712" y="8229"/>
                    <a:pt x="1212" y="6080"/>
                    <a:pt x="1638" y="4727"/>
                  </a:cubicBezTo>
                  <a:cubicBezTo>
                    <a:pt x="2059" y="3405"/>
                    <a:pt x="3105" y="2083"/>
                    <a:pt x="4214" y="2083"/>
                  </a:cubicBezTo>
                  <a:cubicBezTo>
                    <a:pt x="4237" y="2083"/>
                    <a:pt x="4260" y="2084"/>
                    <a:pt x="4283" y="2085"/>
                  </a:cubicBezTo>
                  <a:cubicBezTo>
                    <a:pt x="4319" y="2087"/>
                    <a:pt x="4353" y="2088"/>
                    <a:pt x="4387" y="2088"/>
                  </a:cubicBezTo>
                  <a:cubicBezTo>
                    <a:pt x="5437" y="2088"/>
                    <a:pt x="5715" y="1229"/>
                    <a:pt x="5972" y="85"/>
                  </a:cubicBezTo>
                  <a:lnTo>
                    <a:pt x="3384" y="1"/>
                  </a:lnTo>
                  <a:close/>
                </a:path>
              </a:pathLst>
            </a:custGeom>
            <a:solidFill>
              <a:schemeClr val="lt2"/>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48" name="Google Shape;248;p26"/>
            <p:cNvSpPr/>
            <p:nvPr/>
          </p:nvSpPr>
          <p:spPr>
            <a:xfrm flipH="1">
              <a:off x="1584972" y="2164482"/>
              <a:ext cx="1155212" cy="1000037"/>
            </a:xfrm>
            <a:custGeom>
              <a:avLst/>
              <a:gdLst/>
              <a:ahLst/>
              <a:cxnLst/>
              <a:rect l="l" t="t" r="r" b="b"/>
              <a:pathLst>
                <a:path w="7414" h="6418" extrusionOk="0">
                  <a:moveTo>
                    <a:pt x="5230" y="1"/>
                  </a:moveTo>
                  <a:cubicBezTo>
                    <a:pt x="4766" y="1"/>
                    <a:pt x="4270" y="298"/>
                    <a:pt x="3814" y="955"/>
                  </a:cubicBezTo>
                  <a:cubicBezTo>
                    <a:pt x="2643" y="2640"/>
                    <a:pt x="1445" y="3725"/>
                    <a:pt x="1" y="4168"/>
                  </a:cubicBezTo>
                  <a:lnTo>
                    <a:pt x="1" y="4812"/>
                  </a:lnTo>
                  <a:cubicBezTo>
                    <a:pt x="1" y="4812"/>
                    <a:pt x="2528" y="4295"/>
                    <a:pt x="4056" y="3026"/>
                  </a:cubicBezTo>
                  <a:lnTo>
                    <a:pt x="4056" y="3026"/>
                  </a:lnTo>
                  <a:cubicBezTo>
                    <a:pt x="4056" y="3026"/>
                    <a:pt x="4029" y="5125"/>
                    <a:pt x="3385" y="6213"/>
                  </a:cubicBezTo>
                  <a:cubicBezTo>
                    <a:pt x="3385" y="6213"/>
                    <a:pt x="4370" y="6418"/>
                    <a:pt x="5523" y="6418"/>
                  </a:cubicBezTo>
                  <a:cubicBezTo>
                    <a:pt x="5978" y="6418"/>
                    <a:pt x="6459" y="6386"/>
                    <a:pt x="6916" y="6297"/>
                  </a:cubicBezTo>
                  <a:cubicBezTo>
                    <a:pt x="6916" y="6297"/>
                    <a:pt x="7413" y="3953"/>
                    <a:pt x="6916" y="1952"/>
                  </a:cubicBezTo>
                  <a:cubicBezTo>
                    <a:pt x="6611" y="732"/>
                    <a:pt x="5958" y="1"/>
                    <a:pt x="5230" y="1"/>
                  </a:cubicBezTo>
                  <a:close/>
                </a:path>
              </a:pathLst>
            </a:custGeom>
            <a:solidFill>
              <a:schemeClr val="accent6"/>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49" name="Google Shape;249;p26"/>
            <p:cNvSpPr/>
            <p:nvPr/>
          </p:nvSpPr>
          <p:spPr>
            <a:xfrm flipH="1">
              <a:off x="1709618" y="2416282"/>
              <a:ext cx="431608" cy="513886"/>
            </a:xfrm>
            <a:custGeom>
              <a:avLst/>
              <a:gdLst/>
              <a:ahLst/>
              <a:cxnLst/>
              <a:rect l="l" t="t" r="r" b="b"/>
              <a:pathLst>
                <a:path w="2770" h="3298" extrusionOk="0">
                  <a:moveTo>
                    <a:pt x="2015" y="0"/>
                  </a:moveTo>
                  <a:lnTo>
                    <a:pt x="209" y="1591"/>
                  </a:lnTo>
                  <a:lnTo>
                    <a:pt x="206" y="1595"/>
                  </a:lnTo>
                  <a:cubicBezTo>
                    <a:pt x="192" y="1914"/>
                    <a:pt x="145" y="2603"/>
                    <a:pt x="1" y="3297"/>
                  </a:cubicBezTo>
                  <a:cubicBezTo>
                    <a:pt x="7" y="3297"/>
                    <a:pt x="13" y="3297"/>
                    <a:pt x="18" y="3297"/>
                  </a:cubicBezTo>
                  <a:cubicBezTo>
                    <a:pt x="1267" y="3297"/>
                    <a:pt x="2770" y="2182"/>
                    <a:pt x="2015" y="0"/>
                  </a:cubicBezTo>
                  <a:close/>
                </a:path>
              </a:pathLst>
            </a:custGeom>
            <a:gradFill>
              <a:gsLst>
                <a:gs pos="0">
                  <a:srgbClr val="3A305F">
                    <a:alpha val="46666"/>
                  </a:srgbClr>
                </a:gs>
                <a:gs pos="8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50" name="Google Shape;250;p26"/>
            <p:cNvSpPr/>
            <p:nvPr/>
          </p:nvSpPr>
          <p:spPr>
            <a:xfrm flipH="1">
              <a:off x="2039014" y="2389170"/>
              <a:ext cx="431763" cy="428031"/>
            </a:xfrm>
            <a:custGeom>
              <a:avLst/>
              <a:gdLst/>
              <a:ahLst/>
              <a:cxnLst/>
              <a:rect l="l" t="t" r="r" b="b"/>
              <a:pathLst>
                <a:path w="2771" h="2747" extrusionOk="0">
                  <a:moveTo>
                    <a:pt x="2693" y="0"/>
                  </a:moveTo>
                  <a:lnTo>
                    <a:pt x="2693" y="0"/>
                  </a:lnTo>
                  <a:cubicBezTo>
                    <a:pt x="2096" y="940"/>
                    <a:pt x="1" y="2746"/>
                    <a:pt x="1" y="2746"/>
                  </a:cubicBezTo>
                  <a:cubicBezTo>
                    <a:pt x="1" y="2746"/>
                    <a:pt x="21" y="2747"/>
                    <a:pt x="57" y="2747"/>
                  </a:cubicBezTo>
                  <a:cubicBezTo>
                    <a:pt x="300" y="2747"/>
                    <a:pt x="1276" y="2711"/>
                    <a:pt x="1972" y="2168"/>
                  </a:cubicBezTo>
                  <a:cubicBezTo>
                    <a:pt x="2770" y="1541"/>
                    <a:pt x="2693" y="0"/>
                    <a:pt x="2693" y="0"/>
                  </a:cubicBezTo>
                  <a:close/>
                </a:path>
              </a:pathLst>
            </a:custGeom>
            <a:gradFill>
              <a:gsLst>
                <a:gs pos="0">
                  <a:srgbClr val="3A305F">
                    <a:alpha val="46666"/>
                  </a:srgbClr>
                </a:gs>
                <a:gs pos="8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51" name="Google Shape;251;p26"/>
            <p:cNvSpPr/>
            <p:nvPr/>
          </p:nvSpPr>
          <p:spPr>
            <a:xfrm flipH="1">
              <a:off x="1738293" y="2180219"/>
              <a:ext cx="882069" cy="765220"/>
            </a:xfrm>
            <a:custGeom>
              <a:avLst/>
              <a:gdLst/>
              <a:ahLst/>
              <a:cxnLst/>
              <a:rect l="l" t="t" r="r" b="b"/>
              <a:pathLst>
                <a:path w="5661" h="4911" extrusionOk="0">
                  <a:moveTo>
                    <a:pt x="4538" y="0"/>
                  </a:moveTo>
                  <a:cubicBezTo>
                    <a:pt x="3722" y="0"/>
                    <a:pt x="3581" y="1785"/>
                    <a:pt x="2800" y="2852"/>
                  </a:cubicBezTo>
                  <a:cubicBezTo>
                    <a:pt x="1981" y="3966"/>
                    <a:pt x="0" y="4251"/>
                    <a:pt x="0" y="4251"/>
                  </a:cubicBezTo>
                  <a:lnTo>
                    <a:pt x="0" y="4910"/>
                  </a:lnTo>
                  <a:cubicBezTo>
                    <a:pt x="35" y="4910"/>
                    <a:pt x="69" y="4911"/>
                    <a:pt x="103" y="4911"/>
                  </a:cubicBezTo>
                  <a:cubicBezTo>
                    <a:pt x="1842" y="4911"/>
                    <a:pt x="3589" y="4172"/>
                    <a:pt x="4446" y="3023"/>
                  </a:cubicBezTo>
                  <a:cubicBezTo>
                    <a:pt x="5318" y="1851"/>
                    <a:pt x="5661" y="206"/>
                    <a:pt x="4653" y="12"/>
                  </a:cubicBezTo>
                  <a:cubicBezTo>
                    <a:pt x="4614" y="4"/>
                    <a:pt x="4575" y="0"/>
                    <a:pt x="4538" y="0"/>
                  </a:cubicBezTo>
                  <a:close/>
                </a:path>
              </a:pathLst>
            </a:custGeom>
            <a:solidFill>
              <a:schemeClr val="accent6"/>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52" name="Google Shape;252;p26"/>
            <p:cNvSpPr/>
            <p:nvPr/>
          </p:nvSpPr>
          <p:spPr>
            <a:xfrm flipH="1">
              <a:off x="1728317" y="1631275"/>
              <a:ext cx="527901" cy="495811"/>
            </a:xfrm>
            <a:custGeom>
              <a:avLst/>
              <a:gdLst/>
              <a:ahLst/>
              <a:cxnLst/>
              <a:rect l="l" t="t" r="r" b="b"/>
              <a:pathLst>
                <a:path w="3388" h="3182" extrusionOk="0">
                  <a:moveTo>
                    <a:pt x="917" y="0"/>
                  </a:moveTo>
                  <a:cubicBezTo>
                    <a:pt x="684" y="0"/>
                    <a:pt x="434" y="98"/>
                    <a:pt x="299" y="459"/>
                  </a:cubicBezTo>
                  <a:cubicBezTo>
                    <a:pt x="0" y="1255"/>
                    <a:pt x="1085" y="1590"/>
                    <a:pt x="1085" y="1590"/>
                  </a:cubicBezTo>
                  <a:lnTo>
                    <a:pt x="2206" y="3182"/>
                  </a:lnTo>
                  <a:cubicBezTo>
                    <a:pt x="2561" y="2980"/>
                    <a:pt x="2690" y="2615"/>
                    <a:pt x="2615" y="2356"/>
                  </a:cubicBezTo>
                  <a:cubicBezTo>
                    <a:pt x="2615" y="2356"/>
                    <a:pt x="3387" y="1993"/>
                    <a:pt x="3055" y="1349"/>
                  </a:cubicBezTo>
                  <a:cubicBezTo>
                    <a:pt x="2723" y="707"/>
                    <a:pt x="3045" y="342"/>
                    <a:pt x="2478" y="140"/>
                  </a:cubicBezTo>
                  <a:cubicBezTo>
                    <a:pt x="2287" y="72"/>
                    <a:pt x="2110" y="49"/>
                    <a:pt x="1957" y="49"/>
                  </a:cubicBezTo>
                  <a:cubicBezTo>
                    <a:pt x="1652" y="49"/>
                    <a:pt x="1447" y="140"/>
                    <a:pt x="1447" y="140"/>
                  </a:cubicBezTo>
                  <a:cubicBezTo>
                    <a:pt x="1447" y="140"/>
                    <a:pt x="1195" y="0"/>
                    <a:pt x="917" y="0"/>
                  </a:cubicBezTo>
                  <a:close/>
                </a:path>
              </a:pathLst>
            </a:custGeom>
            <a:solidFill>
              <a:schemeClr val="dk1"/>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53" name="Google Shape;253;p26"/>
            <p:cNvSpPr/>
            <p:nvPr/>
          </p:nvSpPr>
          <p:spPr>
            <a:xfrm flipH="1">
              <a:off x="1859668" y="1826046"/>
              <a:ext cx="303995" cy="359315"/>
            </a:xfrm>
            <a:custGeom>
              <a:avLst/>
              <a:gdLst/>
              <a:ahLst/>
              <a:cxnLst/>
              <a:rect l="l" t="t" r="r" b="b"/>
              <a:pathLst>
                <a:path w="1951" h="2306" extrusionOk="0">
                  <a:moveTo>
                    <a:pt x="349" y="0"/>
                  </a:moveTo>
                  <a:cubicBezTo>
                    <a:pt x="274" y="0"/>
                    <a:pt x="229" y="12"/>
                    <a:pt x="229" y="12"/>
                  </a:cubicBezTo>
                  <a:cubicBezTo>
                    <a:pt x="229" y="12"/>
                    <a:pt x="185" y="582"/>
                    <a:pt x="1" y="888"/>
                  </a:cubicBezTo>
                  <a:cubicBezTo>
                    <a:pt x="1" y="888"/>
                    <a:pt x="71" y="968"/>
                    <a:pt x="215" y="968"/>
                  </a:cubicBezTo>
                  <a:cubicBezTo>
                    <a:pt x="215" y="968"/>
                    <a:pt x="154" y="1792"/>
                    <a:pt x="978" y="1792"/>
                  </a:cubicBezTo>
                  <a:cubicBezTo>
                    <a:pt x="994" y="1792"/>
                    <a:pt x="1011" y="1791"/>
                    <a:pt x="1028" y="1791"/>
                  </a:cubicBezTo>
                  <a:lnTo>
                    <a:pt x="1095" y="2274"/>
                  </a:lnTo>
                  <a:cubicBezTo>
                    <a:pt x="1095" y="2274"/>
                    <a:pt x="1153" y="2306"/>
                    <a:pt x="1266" y="2306"/>
                  </a:cubicBezTo>
                  <a:cubicBezTo>
                    <a:pt x="1356" y="2306"/>
                    <a:pt x="1479" y="2286"/>
                    <a:pt x="1635" y="2217"/>
                  </a:cubicBezTo>
                  <a:cubicBezTo>
                    <a:pt x="1635" y="2217"/>
                    <a:pt x="1602" y="1825"/>
                    <a:pt x="1602" y="1667"/>
                  </a:cubicBezTo>
                  <a:cubicBezTo>
                    <a:pt x="1602" y="1512"/>
                    <a:pt x="1313" y="1234"/>
                    <a:pt x="1558" y="975"/>
                  </a:cubicBezTo>
                  <a:cubicBezTo>
                    <a:pt x="1800" y="717"/>
                    <a:pt x="1951" y="240"/>
                    <a:pt x="1578" y="216"/>
                  </a:cubicBezTo>
                  <a:cubicBezTo>
                    <a:pt x="1569" y="216"/>
                    <a:pt x="1561" y="216"/>
                    <a:pt x="1553" y="216"/>
                  </a:cubicBezTo>
                  <a:cubicBezTo>
                    <a:pt x="1215" y="216"/>
                    <a:pt x="1333" y="611"/>
                    <a:pt x="1179" y="690"/>
                  </a:cubicBezTo>
                  <a:cubicBezTo>
                    <a:pt x="1167" y="696"/>
                    <a:pt x="1157" y="698"/>
                    <a:pt x="1147" y="698"/>
                  </a:cubicBezTo>
                  <a:cubicBezTo>
                    <a:pt x="1027" y="698"/>
                    <a:pt x="1055" y="276"/>
                    <a:pt x="722" y="96"/>
                  </a:cubicBezTo>
                  <a:cubicBezTo>
                    <a:pt x="575" y="18"/>
                    <a:pt x="440" y="0"/>
                    <a:pt x="349" y="0"/>
                  </a:cubicBezTo>
                  <a:close/>
                </a:path>
              </a:pathLst>
            </a:custGeom>
            <a:solidFill>
              <a:srgbClr val="A16A70"/>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54" name="Google Shape;254;p26"/>
            <p:cNvSpPr/>
            <p:nvPr/>
          </p:nvSpPr>
          <p:spPr>
            <a:xfrm flipH="1">
              <a:off x="2003485" y="1958959"/>
              <a:ext cx="95826" cy="93490"/>
            </a:xfrm>
            <a:custGeom>
              <a:avLst/>
              <a:gdLst/>
              <a:ahLst/>
              <a:cxnLst/>
              <a:rect l="l" t="t" r="r" b="b"/>
              <a:pathLst>
                <a:path w="615" h="600" extrusionOk="0">
                  <a:moveTo>
                    <a:pt x="312" y="1"/>
                  </a:moveTo>
                  <a:cubicBezTo>
                    <a:pt x="305" y="1"/>
                    <a:pt x="299" y="1"/>
                    <a:pt x="293" y="2"/>
                  </a:cubicBezTo>
                  <a:cubicBezTo>
                    <a:pt x="127" y="8"/>
                    <a:pt x="0" y="149"/>
                    <a:pt x="7" y="313"/>
                  </a:cubicBezTo>
                  <a:cubicBezTo>
                    <a:pt x="17" y="472"/>
                    <a:pt x="148" y="599"/>
                    <a:pt x="304" y="599"/>
                  </a:cubicBezTo>
                  <a:cubicBezTo>
                    <a:pt x="310" y="599"/>
                    <a:pt x="316" y="599"/>
                    <a:pt x="322" y="599"/>
                  </a:cubicBezTo>
                  <a:cubicBezTo>
                    <a:pt x="487" y="592"/>
                    <a:pt x="615" y="451"/>
                    <a:pt x="608" y="287"/>
                  </a:cubicBezTo>
                  <a:cubicBezTo>
                    <a:pt x="598" y="126"/>
                    <a:pt x="471" y="1"/>
                    <a:pt x="312" y="1"/>
                  </a:cubicBezTo>
                  <a:close/>
                </a:path>
              </a:pathLst>
            </a:custGeom>
            <a:gradFill>
              <a:gsLst>
                <a:gs pos="0">
                  <a:schemeClr val="accent3"/>
                </a:gs>
                <a:gs pos="73000">
                  <a:srgbClr val="FFFFFF">
                    <a:alpha val="0"/>
                  </a:srgbClr>
                </a:gs>
                <a:gs pos="100000">
                  <a:srgbClr val="FFFFFF">
                    <a:alpha val="0"/>
                  </a:srgbClr>
                </a:gs>
              </a:gsLst>
              <a:path path="circle">
                <a:fillToRect l="50000" t="50000" r="50000" b="50000"/>
              </a:path>
              <a:tileRect/>
            </a:gra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55" name="Google Shape;255;p26"/>
            <p:cNvSpPr/>
            <p:nvPr/>
          </p:nvSpPr>
          <p:spPr>
            <a:xfrm flipH="1">
              <a:off x="1951130" y="2090936"/>
              <a:ext cx="52510" cy="58120"/>
            </a:xfrm>
            <a:custGeom>
              <a:avLst/>
              <a:gdLst/>
              <a:ahLst/>
              <a:cxnLst/>
              <a:rect l="l" t="t" r="r" b="b"/>
              <a:pathLst>
                <a:path w="337" h="373" extrusionOk="0">
                  <a:moveTo>
                    <a:pt x="336" y="1"/>
                  </a:moveTo>
                  <a:cubicBezTo>
                    <a:pt x="336" y="1"/>
                    <a:pt x="195" y="71"/>
                    <a:pt x="1" y="91"/>
                  </a:cubicBezTo>
                  <a:lnTo>
                    <a:pt x="41" y="373"/>
                  </a:lnTo>
                  <a:cubicBezTo>
                    <a:pt x="303" y="262"/>
                    <a:pt x="336" y="1"/>
                    <a:pt x="336" y="1"/>
                  </a:cubicBezTo>
                  <a:close/>
                </a:path>
              </a:pathLst>
            </a:custGeom>
            <a:solidFill>
              <a:srgbClr val="000000"/>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56" name="Google Shape;256;p26"/>
            <p:cNvSpPr/>
            <p:nvPr/>
          </p:nvSpPr>
          <p:spPr>
            <a:xfrm flipH="1">
              <a:off x="2508805" y="2960765"/>
              <a:ext cx="774868" cy="44564"/>
            </a:xfrm>
            <a:custGeom>
              <a:avLst/>
              <a:gdLst/>
              <a:ahLst/>
              <a:cxnLst/>
              <a:rect l="l" t="t" r="r" b="b"/>
              <a:pathLst>
                <a:path w="4973" h="286" extrusionOk="0">
                  <a:moveTo>
                    <a:pt x="1" y="0"/>
                  </a:moveTo>
                  <a:lnTo>
                    <a:pt x="1" y="265"/>
                  </a:lnTo>
                  <a:cubicBezTo>
                    <a:pt x="1" y="275"/>
                    <a:pt x="10" y="285"/>
                    <a:pt x="21" y="285"/>
                  </a:cubicBezTo>
                  <a:lnTo>
                    <a:pt x="4973" y="285"/>
                  </a:lnTo>
                  <a:lnTo>
                    <a:pt x="4973" y="0"/>
                  </a:lnTo>
                  <a:close/>
                </a:path>
              </a:pathLst>
            </a:custGeom>
            <a:solidFill>
              <a:schemeClr val="lt1"/>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57" name="Google Shape;257;p26"/>
            <p:cNvSpPr/>
            <p:nvPr/>
          </p:nvSpPr>
          <p:spPr>
            <a:xfrm flipH="1">
              <a:off x="2470626" y="2394397"/>
              <a:ext cx="425375" cy="568266"/>
            </a:xfrm>
            <a:custGeom>
              <a:avLst/>
              <a:gdLst/>
              <a:ahLst/>
              <a:cxnLst/>
              <a:rect l="l" t="t" r="r" b="b"/>
              <a:pathLst>
                <a:path w="2730" h="3647" extrusionOk="0">
                  <a:moveTo>
                    <a:pt x="0" y="0"/>
                  </a:moveTo>
                  <a:lnTo>
                    <a:pt x="0" y="3646"/>
                  </a:lnTo>
                  <a:lnTo>
                    <a:pt x="2730" y="3646"/>
                  </a:lnTo>
                  <a:lnTo>
                    <a:pt x="1813" y="131"/>
                  </a:lnTo>
                  <a:cubicBezTo>
                    <a:pt x="1793" y="53"/>
                    <a:pt x="1726" y="0"/>
                    <a:pt x="1645" y="0"/>
                  </a:cubicBezTo>
                  <a:close/>
                </a:path>
              </a:pathLst>
            </a:custGeom>
            <a:solidFill>
              <a:schemeClr val="dk2"/>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58" name="Google Shape;258;p26"/>
            <p:cNvSpPr/>
            <p:nvPr/>
          </p:nvSpPr>
          <p:spPr>
            <a:xfrm flipH="1">
              <a:off x="2006974" y="2960765"/>
              <a:ext cx="505464" cy="44564"/>
            </a:xfrm>
            <a:custGeom>
              <a:avLst/>
              <a:gdLst/>
              <a:ahLst/>
              <a:cxnLst/>
              <a:rect l="l" t="t" r="r" b="b"/>
              <a:pathLst>
                <a:path w="3244" h="286" extrusionOk="0">
                  <a:moveTo>
                    <a:pt x="1" y="0"/>
                  </a:moveTo>
                  <a:lnTo>
                    <a:pt x="1" y="285"/>
                  </a:lnTo>
                  <a:lnTo>
                    <a:pt x="3103" y="285"/>
                  </a:lnTo>
                  <a:cubicBezTo>
                    <a:pt x="3179" y="285"/>
                    <a:pt x="3244" y="222"/>
                    <a:pt x="3244" y="141"/>
                  </a:cubicBezTo>
                  <a:cubicBezTo>
                    <a:pt x="3244" y="64"/>
                    <a:pt x="3179" y="0"/>
                    <a:pt x="3103" y="0"/>
                  </a:cubicBezTo>
                  <a:close/>
                </a:path>
              </a:pathLst>
            </a:custGeom>
            <a:solidFill>
              <a:schemeClr val="dk2"/>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59" name="Google Shape;259;p26"/>
            <p:cNvSpPr/>
            <p:nvPr/>
          </p:nvSpPr>
          <p:spPr>
            <a:xfrm flipH="1">
              <a:off x="2508806" y="2394397"/>
              <a:ext cx="918685" cy="568266"/>
            </a:xfrm>
            <a:custGeom>
              <a:avLst/>
              <a:gdLst/>
              <a:ahLst/>
              <a:cxnLst/>
              <a:rect l="l" t="t" r="r" b="b"/>
              <a:pathLst>
                <a:path w="5896" h="3647" extrusionOk="0">
                  <a:moveTo>
                    <a:pt x="175" y="0"/>
                  </a:moveTo>
                  <a:cubicBezTo>
                    <a:pt x="75" y="0"/>
                    <a:pt x="0" y="98"/>
                    <a:pt x="24" y="194"/>
                  </a:cubicBezTo>
                  <a:lnTo>
                    <a:pt x="924" y="3646"/>
                  </a:lnTo>
                  <a:lnTo>
                    <a:pt x="5896" y="3646"/>
                  </a:lnTo>
                  <a:lnTo>
                    <a:pt x="4945" y="0"/>
                  </a:lnTo>
                  <a:close/>
                </a:path>
              </a:pathLst>
            </a:custGeom>
            <a:solidFill>
              <a:schemeClr val="dk1"/>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60" name="Google Shape;260;p26"/>
            <p:cNvSpPr/>
            <p:nvPr/>
          </p:nvSpPr>
          <p:spPr>
            <a:xfrm flipH="1">
              <a:off x="1457994" y="3001688"/>
              <a:ext cx="2324137" cy="66067"/>
            </a:xfrm>
            <a:custGeom>
              <a:avLst/>
              <a:gdLst/>
              <a:ahLst/>
              <a:cxnLst/>
              <a:rect l="l" t="t" r="r" b="b"/>
              <a:pathLst>
                <a:path w="14916" h="424" extrusionOk="0">
                  <a:moveTo>
                    <a:pt x="0" y="0"/>
                  </a:moveTo>
                  <a:lnTo>
                    <a:pt x="0" y="423"/>
                  </a:lnTo>
                  <a:lnTo>
                    <a:pt x="14916" y="423"/>
                  </a:lnTo>
                  <a:lnTo>
                    <a:pt x="14916" y="0"/>
                  </a:lnTo>
                  <a:close/>
                </a:path>
              </a:pathLst>
            </a:custGeom>
            <a:solidFill>
              <a:schemeClr val="lt1"/>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61" name="Google Shape;261;p26"/>
            <p:cNvSpPr/>
            <p:nvPr/>
          </p:nvSpPr>
          <p:spPr>
            <a:xfrm flipH="1">
              <a:off x="887687" y="3001688"/>
              <a:ext cx="570439" cy="66067"/>
            </a:xfrm>
            <a:custGeom>
              <a:avLst/>
              <a:gdLst/>
              <a:ahLst/>
              <a:cxnLst/>
              <a:rect l="l" t="t" r="r" b="b"/>
              <a:pathLst>
                <a:path w="3661" h="424" extrusionOk="0">
                  <a:moveTo>
                    <a:pt x="1" y="0"/>
                  </a:moveTo>
                  <a:lnTo>
                    <a:pt x="1" y="423"/>
                  </a:lnTo>
                  <a:lnTo>
                    <a:pt x="3660" y="423"/>
                  </a:lnTo>
                  <a:lnTo>
                    <a:pt x="3660" y="0"/>
                  </a:lnTo>
                  <a:close/>
                </a:path>
              </a:pathLst>
            </a:custGeom>
            <a:solidFill>
              <a:schemeClr val="dk1"/>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cxnSp>
          <p:nvCxnSpPr>
            <p:cNvPr id="262" name="Google Shape;262;p26"/>
            <p:cNvCxnSpPr/>
            <p:nvPr/>
          </p:nvCxnSpPr>
          <p:spPr>
            <a:xfrm>
              <a:off x="1045201" y="3042820"/>
              <a:ext cx="0" cy="1603200"/>
            </a:xfrm>
            <a:prstGeom prst="straightConnector1">
              <a:avLst/>
            </a:prstGeom>
            <a:noFill/>
            <a:ln w="9525" cap="flat" cmpd="sng">
              <a:solidFill>
                <a:schemeClr val="dk1"/>
              </a:solidFill>
              <a:prstDash val="solid"/>
              <a:round/>
              <a:headEnd type="none" w="med" len="med"/>
              <a:tailEnd type="none" w="med" len="med"/>
            </a:ln>
          </p:spPr>
        </p:cxnSp>
        <p:cxnSp>
          <p:nvCxnSpPr>
            <p:cNvPr id="263" name="Google Shape;263;p26"/>
            <p:cNvCxnSpPr/>
            <p:nvPr/>
          </p:nvCxnSpPr>
          <p:spPr>
            <a:xfrm>
              <a:off x="3582098" y="3042820"/>
              <a:ext cx="0" cy="1603200"/>
            </a:xfrm>
            <a:prstGeom prst="straightConnector1">
              <a:avLst/>
            </a:prstGeom>
            <a:noFill/>
            <a:ln w="9525" cap="flat" cmpd="sng">
              <a:solidFill>
                <a:schemeClr val="dk1"/>
              </a:solidFill>
              <a:prstDash val="solid"/>
              <a:round/>
              <a:headEnd type="none" w="med" len="med"/>
              <a:tailEnd type="none" w="med" len="med"/>
            </a:ln>
          </p:spPr>
        </p:cxnSp>
        <p:grpSp>
          <p:nvGrpSpPr>
            <p:cNvPr id="264" name="Google Shape;264;p26"/>
            <p:cNvGrpSpPr/>
            <p:nvPr/>
          </p:nvGrpSpPr>
          <p:grpSpPr>
            <a:xfrm>
              <a:off x="718213" y="477350"/>
              <a:ext cx="1284300" cy="521400"/>
              <a:chOff x="2408325" y="1411675"/>
              <a:chExt cx="1284300" cy="521400"/>
            </a:xfrm>
          </p:grpSpPr>
          <p:sp>
            <p:nvSpPr>
              <p:cNvPr id="265" name="Google Shape;265;p26"/>
              <p:cNvSpPr/>
              <p:nvPr/>
            </p:nvSpPr>
            <p:spPr>
              <a:xfrm flipH="1">
                <a:off x="2408325" y="1411675"/>
                <a:ext cx="1284300" cy="521400"/>
              </a:xfrm>
              <a:prstGeom prst="wedgeRectCallout">
                <a:avLst>
                  <a:gd name="adj1" fmla="val -33739"/>
                  <a:gd name="adj2" fmla="val 80001"/>
                </a:avLst>
              </a:prstGeom>
              <a:no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66" name="Google Shape;266;p26"/>
              <p:cNvSpPr/>
              <p:nvPr/>
            </p:nvSpPr>
            <p:spPr>
              <a:xfrm flipH="1">
                <a:off x="2631705" y="1604766"/>
                <a:ext cx="78030" cy="78028"/>
              </a:xfrm>
              <a:custGeom>
                <a:avLst/>
                <a:gdLst/>
                <a:ahLst/>
                <a:cxnLst/>
                <a:rect l="l" t="t" r="r" b="b"/>
                <a:pathLst>
                  <a:path w="743" h="743" extrusionOk="0">
                    <a:moveTo>
                      <a:pt x="374" y="1"/>
                    </a:moveTo>
                    <a:cubicBezTo>
                      <a:pt x="169" y="1"/>
                      <a:pt x="1" y="165"/>
                      <a:pt x="1" y="370"/>
                    </a:cubicBezTo>
                    <a:cubicBezTo>
                      <a:pt x="1" y="574"/>
                      <a:pt x="169" y="742"/>
                      <a:pt x="374" y="742"/>
                    </a:cubicBezTo>
                    <a:cubicBezTo>
                      <a:pt x="578" y="742"/>
                      <a:pt x="743" y="574"/>
                      <a:pt x="743" y="370"/>
                    </a:cubicBezTo>
                    <a:cubicBezTo>
                      <a:pt x="743" y="165"/>
                      <a:pt x="578" y="1"/>
                      <a:pt x="374" y="1"/>
                    </a:cubicBezTo>
                    <a:close/>
                  </a:path>
                </a:pathLst>
              </a:custGeom>
              <a:solidFill>
                <a:schemeClr val="accent4"/>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67" name="Google Shape;267;p26"/>
              <p:cNvSpPr/>
              <p:nvPr/>
            </p:nvSpPr>
            <p:spPr>
              <a:xfrm flipH="1">
                <a:off x="2589382" y="1696446"/>
                <a:ext cx="162676" cy="117410"/>
              </a:xfrm>
              <a:custGeom>
                <a:avLst/>
                <a:gdLst/>
                <a:ahLst/>
                <a:cxnLst/>
                <a:rect l="l" t="t" r="r" b="b"/>
                <a:pathLst>
                  <a:path w="1549" h="1118" extrusionOk="0">
                    <a:moveTo>
                      <a:pt x="777" y="0"/>
                    </a:moveTo>
                    <a:cubicBezTo>
                      <a:pt x="350" y="0"/>
                      <a:pt x="1" y="346"/>
                      <a:pt x="1" y="772"/>
                    </a:cubicBezTo>
                    <a:cubicBezTo>
                      <a:pt x="1" y="800"/>
                      <a:pt x="4" y="826"/>
                      <a:pt x="8" y="853"/>
                    </a:cubicBezTo>
                    <a:cubicBezTo>
                      <a:pt x="219" y="1017"/>
                      <a:pt x="484" y="1118"/>
                      <a:pt x="777" y="1118"/>
                    </a:cubicBezTo>
                    <a:cubicBezTo>
                      <a:pt x="1065" y="1118"/>
                      <a:pt x="1333" y="1017"/>
                      <a:pt x="1545" y="853"/>
                    </a:cubicBezTo>
                    <a:cubicBezTo>
                      <a:pt x="1548" y="826"/>
                      <a:pt x="1548" y="800"/>
                      <a:pt x="1548" y="772"/>
                    </a:cubicBezTo>
                    <a:cubicBezTo>
                      <a:pt x="1548" y="346"/>
                      <a:pt x="1203" y="0"/>
                      <a:pt x="777" y="0"/>
                    </a:cubicBezTo>
                    <a:close/>
                  </a:path>
                </a:pathLst>
              </a:custGeom>
              <a:solidFill>
                <a:schemeClr val="accent4"/>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68" name="Google Shape;268;p26"/>
              <p:cNvSpPr/>
              <p:nvPr/>
            </p:nvSpPr>
            <p:spPr>
              <a:xfrm flipH="1">
                <a:off x="2916251" y="1537350"/>
                <a:ext cx="668224" cy="50150"/>
              </a:xfrm>
              <a:custGeom>
                <a:avLst/>
                <a:gdLst/>
                <a:ahLst/>
                <a:cxnLst/>
                <a:rect l="l" t="t" r="r" b="b"/>
                <a:pathLst>
                  <a:path w="6135" h="348" extrusionOk="0">
                    <a:moveTo>
                      <a:pt x="0" y="1"/>
                    </a:moveTo>
                    <a:lnTo>
                      <a:pt x="0" y="347"/>
                    </a:lnTo>
                    <a:lnTo>
                      <a:pt x="6134" y="347"/>
                    </a:lnTo>
                    <a:lnTo>
                      <a:pt x="6134" y="1"/>
                    </a:lnTo>
                    <a:close/>
                  </a:path>
                </a:pathLst>
              </a:custGeom>
              <a:solidFill>
                <a:schemeClr val="accent1"/>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69" name="Google Shape;269;p26"/>
              <p:cNvSpPr/>
              <p:nvPr/>
            </p:nvSpPr>
            <p:spPr>
              <a:xfrm flipH="1">
                <a:off x="3461110" y="1683686"/>
                <a:ext cx="123361" cy="117401"/>
              </a:xfrm>
              <a:custGeom>
                <a:avLst/>
                <a:gdLst/>
                <a:ahLst/>
                <a:cxnLst/>
                <a:rect l="l" t="t" r="r" b="b"/>
                <a:pathLst>
                  <a:path w="890" h="847" extrusionOk="0">
                    <a:moveTo>
                      <a:pt x="447" y="1"/>
                    </a:moveTo>
                    <a:lnTo>
                      <a:pt x="309" y="280"/>
                    </a:lnTo>
                    <a:lnTo>
                      <a:pt x="0" y="323"/>
                    </a:lnTo>
                    <a:lnTo>
                      <a:pt x="222" y="542"/>
                    </a:lnTo>
                    <a:lnTo>
                      <a:pt x="172" y="847"/>
                    </a:lnTo>
                    <a:lnTo>
                      <a:pt x="447" y="703"/>
                    </a:lnTo>
                    <a:lnTo>
                      <a:pt x="719" y="847"/>
                    </a:lnTo>
                    <a:lnTo>
                      <a:pt x="719" y="847"/>
                    </a:lnTo>
                    <a:lnTo>
                      <a:pt x="668" y="542"/>
                    </a:lnTo>
                    <a:lnTo>
                      <a:pt x="890" y="323"/>
                    </a:lnTo>
                    <a:lnTo>
                      <a:pt x="581" y="280"/>
                    </a:lnTo>
                    <a:lnTo>
                      <a:pt x="447" y="1"/>
                    </a:lnTo>
                    <a:close/>
                  </a:path>
                </a:pathLst>
              </a:custGeom>
              <a:solidFill>
                <a:schemeClr val="dk1"/>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70" name="Google Shape;270;p26"/>
              <p:cNvSpPr/>
              <p:nvPr/>
            </p:nvSpPr>
            <p:spPr>
              <a:xfrm flipH="1">
                <a:off x="3279532" y="1683686"/>
                <a:ext cx="123083" cy="117401"/>
              </a:xfrm>
              <a:custGeom>
                <a:avLst/>
                <a:gdLst/>
                <a:ahLst/>
                <a:cxnLst/>
                <a:rect l="l" t="t" r="r" b="b"/>
                <a:pathLst>
                  <a:path w="888" h="847" extrusionOk="0">
                    <a:moveTo>
                      <a:pt x="444" y="1"/>
                    </a:moveTo>
                    <a:lnTo>
                      <a:pt x="306"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71" name="Google Shape;271;p26"/>
              <p:cNvSpPr/>
              <p:nvPr/>
            </p:nvSpPr>
            <p:spPr>
              <a:xfrm flipH="1">
                <a:off x="3097677" y="1683686"/>
                <a:ext cx="122945" cy="117401"/>
              </a:xfrm>
              <a:custGeom>
                <a:avLst/>
                <a:gdLst/>
                <a:ahLst/>
                <a:cxnLst/>
                <a:rect l="l" t="t" r="r" b="b"/>
                <a:pathLst>
                  <a:path w="887" h="847" extrusionOk="0">
                    <a:moveTo>
                      <a:pt x="443" y="1"/>
                    </a:moveTo>
                    <a:lnTo>
                      <a:pt x="306" y="280"/>
                    </a:lnTo>
                    <a:lnTo>
                      <a:pt x="0" y="323"/>
                    </a:lnTo>
                    <a:lnTo>
                      <a:pt x="222" y="542"/>
                    </a:lnTo>
                    <a:lnTo>
                      <a:pt x="169" y="847"/>
                    </a:lnTo>
                    <a:lnTo>
                      <a:pt x="443" y="703"/>
                    </a:lnTo>
                    <a:lnTo>
                      <a:pt x="716" y="847"/>
                    </a:lnTo>
                    <a:lnTo>
                      <a:pt x="665" y="542"/>
                    </a:lnTo>
                    <a:lnTo>
                      <a:pt x="887" y="323"/>
                    </a:lnTo>
                    <a:lnTo>
                      <a:pt x="581" y="280"/>
                    </a:lnTo>
                    <a:lnTo>
                      <a:pt x="443" y="1"/>
                    </a:lnTo>
                    <a:close/>
                  </a:path>
                </a:pathLst>
              </a:custGeom>
              <a:solidFill>
                <a:schemeClr val="dk1"/>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72" name="Google Shape;272;p26"/>
              <p:cNvSpPr/>
              <p:nvPr/>
            </p:nvSpPr>
            <p:spPr>
              <a:xfrm flipH="1">
                <a:off x="2916238" y="1683686"/>
                <a:ext cx="122945" cy="117401"/>
              </a:xfrm>
              <a:custGeom>
                <a:avLst/>
                <a:gdLst/>
                <a:ahLst/>
                <a:cxnLst/>
                <a:rect l="l" t="t" r="r" b="b"/>
                <a:pathLst>
                  <a:path w="887" h="847" extrusionOk="0">
                    <a:moveTo>
                      <a:pt x="444" y="1"/>
                    </a:moveTo>
                    <a:lnTo>
                      <a:pt x="310"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73" name="Google Shape;273;p26"/>
              <p:cNvSpPr/>
              <p:nvPr/>
            </p:nvSpPr>
            <p:spPr>
              <a:xfrm flipH="1">
                <a:off x="2534772" y="1547216"/>
                <a:ext cx="271477" cy="271365"/>
              </a:xfrm>
              <a:custGeom>
                <a:avLst/>
                <a:gdLst/>
                <a:ahLst/>
                <a:cxnLst/>
                <a:rect l="l" t="t" r="r" b="b"/>
                <a:pathLst>
                  <a:path w="2585" h="2584" extrusionOk="0">
                    <a:moveTo>
                      <a:pt x="1293" y="89"/>
                    </a:moveTo>
                    <a:cubicBezTo>
                      <a:pt x="1954" y="89"/>
                      <a:pt x="2494" y="629"/>
                      <a:pt x="2494" y="1294"/>
                    </a:cubicBezTo>
                    <a:cubicBezTo>
                      <a:pt x="2494" y="1955"/>
                      <a:pt x="1954" y="2495"/>
                      <a:pt x="1293" y="2495"/>
                    </a:cubicBezTo>
                    <a:cubicBezTo>
                      <a:pt x="628" y="2495"/>
                      <a:pt x="90" y="1955"/>
                      <a:pt x="90" y="1294"/>
                    </a:cubicBezTo>
                    <a:cubicBezTo>
                      <a:pt x="90" y="629"/>
                      <a:pt x="628" y="89"/>
                      <a:pt x="1293" y="89"/>
                    </a:cubicBezTo>
                    <a:close/>
                    <a:moveTo>
                      <a:pt x="1293" y="1"/>
                    </a:moveTo>
                    <a:cubicBezTo>
                      <a:pt x="580" y="1"/>
                      <a:pt x="0" y="579"/>
                      <a:pt x="0" y="1294"/>
                    </a:cubicBezTo>
                    <a:cubicBezTo>
                      <a:pt x="0" y="2006"/>
                      <a:pt x="580" y="2583"/>
                      <a:pt x="1293" y="2583"/>
                    </a:cubicBezTo>
                    <a:cubicBezTo>
                      <a:pt x="2004" y="2583"/>
                      <a:pt x="2585" y="2006"/>
                      <a:pt x="2585" y="1294"/>
                    </a:cubicBezTo>
                    <a:cubicBezTo>
                      <a:pt x="2585" y="579"/>
                      <a:pt x="2004"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grpSp>
        <p:grpSp>
          <p:nvGrpSpPr>
            <p:cNvPr id="274" name="Google Shape;274;p26"/>
            <p:cNvGrpSpPr/>
            <p:nvPr/>
          </p:nvGrpSpPr>
          <p:grpSpPr>
            <a:xfrm>
              <a:off x="2865950" y="1376250"/>
              <a:ext cx="1284300" cy="521400"/>
              <a:chOff x="2408325" y="1411675"/>
              <a:chExt cx="1284300" cy="521400"/>
            </a:xfrm>
          </p:grpSpPr>
          <p:sp>
            <p:nvSpPr>
              <p:cNvPr id="275" name="Google Shape;275;p26"/>
              <p:cNvSpPr/>
              <p:nvPr/>
            </p:nvSpPr>
            <p:spPr>
              <a:xfrm>
                <a:off x="2408325" y="1411675"/>
                <a:ext cx="1284300" cy="521400"/>
              </a:xfrm>
              <a:prstGeom prst="wedgeRectCallout">
                <a:avLst>
                  <a:gd name="adj1" fmla="val -33739"/>
                  <a:gd name="adj2" fmla="val 80001"/>
                </a:avLst>
              </a:prstGeom>
              <a:no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76" name="Google Shape;276;p26"/>
              <p:cNvSpPr/>
              <p:nvPr/>
            </p:nvSpPr>
            <p:spPr>
              <a:xfrm flipH="1">
                <a:off x="2631705" y="1604766"/>
                <a:ext cx="78030" cy="78028"/>
              </a:xfrm>
              <a:custGeom>
                <a:avLst/>
                <a:gdLst/>
                <a:ahLst/>
                <a:cxnLst/>
                <a:rect l="l" t="t" r="r" b="b"/>
                <a:pathLst>
                  <a:path w="743" h="743" extrusionOk="0">
                    <a:moveTo>
                      <a:pt x="374" y="1"/>
                    </a:moveTo>
                    <a:cubicBezTo>
                      <a:pt x="169" y="1"/>
                      <a:pt x="1" y="165"/>
                      <a:pt x="1" y="370"/>
                    </a:cubicBezTo>
                    <a:cubicBezTo>
                      <a:pt x="1" y="574"/>
                      <a:pt x="169" y="742"/>
                      <a:pt x="374" y="742"/>
                    </a:cubicBezTo>
                    <a:cubicBezTo>
                      <a:pt x="578" y="742"/>
                      <a:pt x="743" y="574"/>
                      <a:pt x="743" y="370"/>
                    </a:cubicBezTo>
                    <a:cubicBezTo>
                      <a:pt x="743" y="165"/>
                      <a:pt x="578" y="1"/>
                      <a:pt x="374" y="1"/>
                    </a:cubicBezTo>
                    <a:close/>
                  </a:path>
                </a:pathLst>
              </a:custGeom>
              <a:solidFill>
                <a:schemeClr val="accent6"/>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77" name="Google Shape;277;p26"/>
              <p:cNvSpPr/>
              <p:nvPr/>
            </p:nvSpPr>
            <p:spPr>
              <a:xfrm flipH="1">
                <a:off x="2589382" y="1696446"/>
                <a:ext cx="162676" cy="117410"/>
              </a:xfrm>
              <a:custGeom>
                <a:avLst/>
                <a:gdLst/>
                <a:ahLst/>
                <a:cxnLst/>
                <a:rect l="l" t="t" r="r" b="b"/>
                <a:pathLst>
                  <a:path w="1549" h="1118" extrusionOk="0">
                    <a:moveTo>
                      <a:pt x="777" y="0"/>
                    </a:moveTo>
                    <a:cubicBezTo>
                      <a:pt x="350" y="0"/>
                      <a:pt x="1" y="346"/>
                      <a:pt x="1" y="772"/>
                    </a:cubicBezTo>
                    <a:cubicBezTo>
                      <a:pt x="1" y="800"/>
                      <a:pt x="4" y="826"/>
                      <a:pt x="8" y="853"/>
                    </a:cubicBezTo>
                    <a:cubicBezTo>
                      <a:pt x="219" y="1017"/>
                      <a:pt x="484" y="1118"/>
                      <a:pt x="777" y="1118"/>
                    </a:cubicBezTo>
                    <a:cubicBezTo>
                      <a:pt x="1065" y="1118"/>
                      <a:pt x="1333" y="1017"/>
                      <a:pt x="1545" y="853"/>
                    </a:cubicBezTo>
                    <a:cubicBezTo>
                      <a:pt x="1548" y="826"/>
                      <a:pt x="1548" y="800"/>
                      <a:pt x="1548" y="772"/>
                    </a:cubicBezTo>
                    <a:cubicBezTo>
                      <a:pt x="1548" y="346"/>
                      <a:pt x="1203" y="0"/>
                      <a:pt x="777" y="0"/>
                    </a:cubicBezTo>
                    <a:close/>
                  </a:path>
                </a:pathLst>
              </a:custGeom>
              <a:solidFill>
                <a:schemeClr val="accent6"/>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78" name="Google Shape;278;p26"/>
              <p:cNvSpPr/>
              <p:nvPr/>
            </p:nvSpPr>
            <p:spPr>
              <a:xfrm flipH="1">
                <a:off x="2916251" y="1537350"/>
                <a:ext cx="668224" cy="50150"/>
              </a:xfrm>
              <a:custGeom>
                <a:avLst/>
                <a:gdLst/>
                <a:ahLst/>
                <a:cxnLst/>
                <a:rect l="l" t="t" r="r" b="b"/>
                <a:pathLst>
                  <a:path w="6135" h="348" extrusionOk="0">
                    <a:moveTo>
                      <a:pt x="0" y="1"/>
                    </a:moveTo>
                    <a:lnTo>
                      <a:pt x="0" y="347"/>
                    </a:lnTo>
                    <a:lnTo>
                      <a:pt x="6134" y="347"/>
                    </a:lnTo>
                    <a:lnTo>
                      <a:pt x="6134" y="1"/>
                    </a:lnTo>
                    <a:close/>
                  </a:path>
                </a:pathLst>
              </a:custGeom>
              <a:solidFill>
                <a:schemeClr val="accent1"/>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79" name="Google Shape;279;p26"/>
              <p:cNvSpPr/>
              <p:nvPr/>
            </p:nvSpPr>
            <p:spPr>
              <a:xfrm flipH="1">
                <a:off x="3461110" y="1683686"/>
                <a:ext cx="123361" cy="117401"/>
              </a:xfrm>
              <a:custGeom>
                <a:avLst/>
                <a:gdLst/>
                <a:ahLst/>
                <a:cxnLst/>
                <a:rect l="l" t="t" r="r" b="b"/>
                <a:pathLst>
                  <a:path w="890" h="847" extrusionOk="0">
                    <a:moveTo>
                      <a:pt x="447" y="1"/>
                    </a:moveTo>
                    <a:lnTo>
                      <a:pt x="309" y="280"/>
                    </a:lnTo>
                    <a:lnTo>
                      <a:pt x="0" y="323"/>
                    </a:lnTo>
                    <a:lnTo>
                      <a:pt x="222" y="542"/>
                    </a:lnTo>
                    <a:lnTo>
                      <a:pt x="172" y="847"/>
                    </a:lnTo>
                    <a:lnTo>
                      <a:pt x="447" y="703"/>
                    </a:lnTo>
                    <a:lnTo>
                      <a:pt x="719" y="847"/>
                    </a:lnTo>
                    <a:lnTo>
                      <a:pt x="719" y="847"/>
                    </a:lnTo>
                    <a:lnTo>
                      <a:pt x="668" y="542"/>
                    </a:lnTo>
                    <a:lnTo>
                      <a:pt x="890" y="323"/>
                    </a:lnTo>
                    <a:lnTo>
                      <a:pt x="581" y="280"/>
                    </a:lnTo>
                    <a:lnTo>
                      <a:pt x="447" y="1"/>
                    </a:lnTo>
                    <a:close/>
                  </a:path>
                </a:pathLst>
              </a:custGeom>
              <a:solidFill>
                <a:schemeClr val="dk1"/>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80" name="Google Shape;280;p26"/>
              <p:cNvSpPr/>
              <p:nvPr/>
            </p:nvSpPr>
            <p:spPr>
              <a:xfrm flipH="1">
                <a:off x="3279532" y="1683686"/>
                <a:ext cx="123083" cy="117401"/>
              </a:xfrm>
              <a:custGeom>
                <a:avLst/>
                <a:gdLst/>
                <a:ahLst/>
                <a:cxnLst/>
                <a:rect l="l" t="t" r="r" b="b"/>
                <a:pathLst>
                  <a:path w="888" h="847" extrusionOk="0">
                    <a:moveTo>
                      <a:pt x="444" y="1"/>
                    </a:moveTo>
                    <a:lnTo>
                      <a:pt x="306"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81" name="Google Shape;281;p26"/>
              <p:cNvSpPr/>
              <p:nvPr/>
            </p:nvSpPr>
            <p:spPr>
              <a:xfrm flipH="1">
                <a:off x="3097677" y="1683686"/>
                <a:ext cx="122945" cy="117401"/>
              </a:xfrm>
              <a:custGeom>
                <a:avLst/>
                <a:gdLst/>
                <a:ahLst/>
                <a:cxnLst/>
                <a:rect l="l" t="t" r="r" b="b"/>
                <a:pathLst>
                  <a:path w="887" h="847" extrusionOk="0">
                    <a:moveTo>
                      <a:pt x="443" y="1"/>
                    </a:moveTo>
                    <a:lnTo>
                      <a:pt x="306" y="280"/>
                    </a:lnTo>
                    <a:lnTo>
                      <a:pt x="0" y="323"/>
                    </a:lnTo>
                    <a:lnTo>
                      <a:pt x="222" y="542"/>
                    </a:lnTo>
                    <a:lnTo>
                      <a:pt x="169" y="847"/>
                    </a:lnTo>
                    <a:lnTo>
                      <a:pt x="443" y="703"/>
                    </a:lnTo>
                    <a:lnTo>
                      <a:pt x="716" y="847"/>
                    </a:lnTo>
                    <a:lnTo>
                      <a:pt x="665" y="542"/>
                    </a:lnTo>
                    <a:lnTo>
                      <a:pt x="887" y="323"/>
                    </a:lnTo>
                    <a:lnTo>
                      <a:pt x="581" y="280"/>
                    </a:lnTo>
                    <a:lnTo>
                      <a:pt x="443" y="1"/>
                    </a:lnTo>
                    <a:close/>
                  </a:path>
                </a:pathLst>
              </a:custGeom>
              <a:solidFill>
                <a:schemeClr val="dk1"/>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82" name="Google Shape;282;p26"/>
              <p:cNvSpPr/>
              <p:nvPr/>
            </p:nvSpPr>
            <p:spPr>
              <a:xfrm flipH="1">
                <a:off x="2916238" y="1683686"/>
                <a:ext cx="122945" cy="117401"/>
              </a:xfrm>
              <a:custGeom>
                <a:avLst/>
                <a:gdLst/>
                <a:ahLst/>
                <a:cxnLst/>
                <a:rect l="l" t="t" r="r" b="b"/>
                <a:pathLst>
                  <a:path w="887" h="847" extrusionOk="0">
                    <a:moveTo>
                      <a:pt x="444" y="1"/>
                    </a:moveTo>
                    <a:lnTo>
                      <a:pt x="310"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83" name="Google Shape;283;p26"/>
              <p:cNvSpPr/>
              <p:nvPr/>
            </p:nvSpPr>
            <p:spPr>
              <a:xfrm flipH="1">
                <a:off x="2534772" y="1547216"/>
                <a:ext cx="271477" cy="271365"/>
              </a:xfrm>
              <a:custGeom>
                <a:avLst/>
                <a:gdLst/>
                <a:ahLst/>
                <a:cxnLst/>
                <a:rect l="l" t="t" r="r" b="b"/>
                <a:pathLst>
                  <a:path w="2585" h="2584" extrusionOk="0">
                    <a:moveTo>
                      <a:pt x="1293" y="89"/>
                    </a:moveTo>
                    <a:cubicBezTo>
                      <a:pt x="1954" y="89"/>
                      <a:pt x="2494" y="629"/>
                      <a:pt x="2494" y="1294"/>
                    </a:cubicBezTo>
                    <a:cubicBezTo>
                      <a:pt x="2494" y="1955"/>
                      <a:pt x="1954" y="2495"/>
                      <a:pt x="1293" y="2495"/>
                    </a:cubicBezTo>
                    <a:cubicBezTo>
                      <a:pt x="628" y="2495"/>
                      <a:pt x="90" y="1955"/>
                      <a:pt x="90" y="1294"/>
                    </a:cubicBezTo>
                    <a:cubicBezTo>
                      <a:pt x="90" y="629"/>
                      <a:pt x="628" y="89"/>
                      <a:pt x="1293" y="89"/>
                    </a:cubicBezTo>
                    <a:close/>
                    <a:moveTo>
                      <a:pt x="1293" y="1"/>
                    </a:moveTo>
                    <a:cubicBezTo>
                      <a:pt x="580" y="1"/>
                      <a:pt x="0" y="579"/>
                      <a:pt x="0" y="1294"/>
                    </a:cubicBezTo>
                    <a:cubicBezTo>
                      <a:pt x="0" y="2006"/>
                      <a:pt x="580" y="2583"/>
                      <a:pt x="1293" y="2583"/>
                    </a:cubicBezTo>
                    <a:cubicBezTo>
                      <a:pt x="2004" y="2583"/>
                      <a:pt x="2585" y="2006"/>
                      <a:pt x="2585" y="1294"/>
                    </a:cubicBezTo>
                    <a:cubicBezTo>
                      <a:pt x="2585" y="579"/>
                      <a:pt x="2004"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grpSp>
        <p:sp>
          <p:nvSpPr>
            <p:cNvPr id="284" name="Google Shape;284;p26"/>
            <p:cNvSpPr/>
            <p:nvPr/>
          </p:nvSpPr>
          <p:spPr>
            <a:xfrm flipH="1">
              <a:off x="2276010" y="4414483"/>
              <a:ext cx="278909" cy="184332"/>
            </a:xfrm>
            <a:custGeom>
              <a:avLst/>
              <a:gdLst/>
              <a:ahLst/>
              <a:cxnLst/>
              <a:rect l="l" t="t" r="r" b="b"/>
              <a:pathLst>
                <a:path w="1790" h="1183" extrusionOk="0">
                  <a:moveTo>
                    <a:pt x="1467" y="1"/>
                  </a:moveTo>
                  <a:lnTo>
                    <a:pt x="820" y="246"/>
                  </a:lnTo>
                  <a:lnTo>
                    <a:pt x="0" y="1183"/>
                  </a:lnTo>
                  <a:lnTo>
                    <a:pt x="1790" y="696"/>
                  </a:lnTo>
                  <a:lnTo>
                    <a:pt x="1467" y="1"/>
                  </a:lnTo>
                  <a:close/>
                </a:path>
              </a:pathLst>
            </a:custGeom>
            <a:solidFill>
              <a:schemeClr val="dk1"/>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grpSp>
      <p:sp>
        <p:nvSpPr>
          <p:cNvPr id="2" name="Rectangle 1"/>
          <p:cNvSpPr/>
          <p:nvPr/>
        </p:nvSpPr>
        <p:spPr>
          <a:xfrm>
            <a:off x="6723" y="1142023"/>
            <a:ext cx="12192000" cy="675249"/>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64"/>
            <a:endParaRPr lang="en-US">
              <a:solidFill>
                <a:srgbClr val="423A64"/>
              </a:solidFill>
              <a:latin typeface="Arial"/>
              <a:sym typeface="Arial"/>
              <a:rtl val="0"/>
            </a:endParaRPr>
          </a:p>
        </p:txBody>
      </p:sp>
      <p:sp>
        <p:nvSpPr>
          <p:cNvPr id="78" name="Rectangle 18"/>
          <p:cNvSpPr>
            <a:spLocks noChangeArrowheads="1"/>
          </p:cNvSpPr>
          <p:nvPr/>
        </p:nvSpPr>
        <p:spPr bwMode="auto">
          <a:xfrm>
            <a:off x="4372167" y="2567804"/>
            <a:ext cx="1828800" cy="2514600"/>
          </a:xfrm>
          <a:prstGeom prst="rect">
            <a:avLst/>
          </a:prstGeom>
          <a:solidFill>
            <a:srgbClr val="FFFFFF"/>
          </a:solidFill>
          <a:ln w="9525">
            <a:solidFill>
              <a:srgbClr val="0000FF"/>
            </a:solidFill>
            <a:miter lim="800000"/>
            <a:headEnd/>
            <a:tailEnd/>
          </a:ln>
        </p:spPr>
        <p:txBody>
          <a:bodyPr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377" fontAlgn="base">
              <a:lnSpc>
                <a:spcPct val="100000"/>
              </a:lnSpc>
              <a:spcBef>
                <a:spcPct val="0"/>
              </a:spcBef>
              <a:spcAft>
                <a:spcPct val="0"/>
              </a:spcAft>
              <a:buNone/>
              <a:defRPr/>
            </a:pPr>
            <a:r>
              <a:rPr lang="en-US" b="1" kern="0" dirty="0">
                <a:solidFill>
                  <a:srgbClr val="800000"/>
                </a:solidFill>
                <a:latin typeface="Arial" panose="020B0604020202020204" pitchFamily="34" charset="0"/>
                <a:cs typeface="Arial" panose="020B0604020202020204" pitchFamily="34" charset="0"/>
                <a:sym typeface="Arial"/>
                <a:rtl val="0"/>
              </a:rPr>
              <a:t>CNDT</a:t>
            </a:r>
          </a:p>
        </p:txBody>
      </p:sp>
      <p:sp>
        <p:nvSpPr>
          <p:cNvPr id="79" name="Rectangle 21"/>
          <p:cNvSpPr>
            <a:spLocks noChangeArrowheads="1"/>
          </p:cNvSpPr>
          <p:nvPr/>
        </p:nvSpPr>
        <p:spPr bwMode="auto">
          <a:xfrm>
            <a:off x="7164864" y="2042182"/>
            <a:ext cx="4114800" cy="1154112"/>
          </a:xfrm>
          <a:prstGeom prst="rect">
            <a:avLst/>
          </a:prstGeom>
          <a:solidFill>
            <a:srgbClr val="FFFFFF"/>
          </a:solidFill>
          <a:ln w="9525">
            <a:solidFill>
              <a:srgbClr val="0000FF"/>
            </a:solidFill>
            <a:miter lim="800000"/>
            <a:headEnd/>
            <a:tailEnd/>
          </a:ln>
        </p:spPr>
        <p:txBody>
          <a:bodyPr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377" fontAlgn="base">
              <a:spcBef>
                <a:spcPct val="0"/>
              </a:spcBef>
              <a:spcAft>
                <a:spcPct val="0"/>
              </a:spcAft>
              <a:buNone/>
              <a:defRPr/>
            </a:pPr>
            <a:r>
              <a:rPr lang="en-US" b="1" kern="0" dirty="0">
                <a:solidFill>
                  <a:srgbClr val="0070C0"/>
                </a:solidFill>
                <a:latin typeface="Arial" panose="020B0604020202020204" pitchFamily="34" charset="0"/>
                <a:cs typeface="Arial" panose="020B0604020202020204" pitchFamily="34" charset="0"/>
                <a:sym typeface="Arial"/>
                <a:rtl val="0"/>
              </a:rPr>
              <a:t>CNDTCQ</a:t>
            </a:r>
          </a:p>
          <a:p>
            <a:pPr algn="ctr" defTabSz="914377" fontAlgn="base">
              <a:lnSpc>
                <a:spcPct val="100000"/>
              </a:lnSpc>
              <a:spcBef>
                <a:spcPct val="0"/>
              </a:spcBef>
              <a:spcAft>
                <a:spcPct val="0"/>
              </a:spcAft>
              <a:buNone/>
              <a:defRPr/>
            </a:pPr>
            <a:r>
              <a:rPr lang="en-US" sz="1800" kern="0" dirty="0">
                <a:solidFill>
                  <a:schemeClr val="accent5">
                    <a:lumMod val="25000"/>
                  </a:schemeClr>
                </a:solidFill>
                <a:latin typeface="Arial" panose="020B0604020202020204" pitchFamily="34" charset="0"/>
                <a:cs typeface="Arial" panose="020B0604020202020204" pitchFamily="34" charset="0"/>
                <a:sym typeface="Arial"/>
                <a:rtl val="0"/>
              </a:rPr>
              <a:t>(</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Tính</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thứ</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nhất</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của</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YT con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người</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phủ</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nhận</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sự</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tồn</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tại</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khách</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quan</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của</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hiện</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thực</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a:t>
            </a:r>
          </a:p>
        </p:txBody>
      </p:sp>
      <p:sp>
        <p:nvSpPr>
          <p:cNvPr id="81" name="Rectangle 24"/>
          <p:cNvSpPr>
            <a:spLocks noChangeArrowheads="1"/>
          </p:cNvSpPr>
          <p:nvPr/>
        </p:nvSpPr>
        <p:spPr bwMode="auto">
          <a:xfrm>
            <a:off x="7267767" y="4807985"/>
            <a:ext cx="4002259" cy="1219200"/>
          </a:xfrm>
          <a:prstGeom prst="rect">
            <a:avLst/>
          </a:prstGeom>
          <a:solidFill>
            <a:srgbClr val="FFFFFF"/>
          </a:solidFill>
          <a:ln w="9525">
            <a:solidFill>
              <a:srgbClr val="0000FF"/>
            </a:solidFill>
            <a:miter lim="800000"/>
            <a:headEnd/>
            <a:tailEnd/>
          </a:ln>
        </p:spPr>
        <p:txBody>
          <a:bodyPr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377" fontAlgn="base">
              <a:spcBef>
                <a:spcPct val="0"/>
              </a:spcBef>
              <a:spcAft>
                <a:spcPct val="0"/>
              </a:spcAft>
              <a:buNone/>
              <a:defRPr/>
            </a:pPr>
            <a:endParaRPr lang="en-US" b="1" kern="0" dirty="0">
              <a:solidFill>
                <a:srgbClr val="0070C0"/>
              </a:solidFill>
              <a:latin typeface="Arial" panose="020B0604020202020204" pitchFamily="34" charset="0"/>
              <a:cs typeface="Arial" panose="020B0604020202020204" pitchFamily="34" charset="0"/>
              <a:sym typeface="Arial"/>
              <a:rtl val="0"/>
            </a:endParaRPr>
          </a:p>
          <a:p>
            <a:pPr algn="ctr" defTabSz="914377" fontAlgn="base">
              <a:spcBef>
                <a:spcPct val="0"/>
              </a:spcBef>
              <a:spcAft>
                <a:spcPct val="0"/>
              </a:spcAft>
              <a:buNone/>
              <a:defRPr/>
            </a:pPr>
            <a:r>
              <a:rPr lang="en-US" b="1" kern="0" dirty="0">
                <a:solidFill>
                  <a:srgbClr val="0070C0"/>
                </a:solidFill>
                <a:latin typeface="Arial" panose="020B0604020202020204" pitchFamily="34" charset="0"/>
                <a:cs typeface="Arial" panose="020B0604020202020204" pitchFamily="34" charset="0"/>
                <a:sym typeface="Arial"/>
                <a:rtl val="0"/>
              </a:rPr>
              <a:t>CNDTKQ</a:t>
            </a:r>
          </a:p>
          <a:p>
            <a:pPr algn="ctr" defTabSz="914377" fontAlgn="base">
              <a:lnSpc>
                <a:spcPct val="100000"/>
              </a:lnSpc>
              <a:spcBef>
                <a:spcPct val="0"/>
              </a:spcBef>
              <a:spcAft>
                <a:spcPct val="0"/>
              </a:spcAft>
              <a:buNone/>
              <a:defRPr/>
            </a:pP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Tính</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thứ</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nhất</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là</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tinh</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thần</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khách</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quan</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có</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trước</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tồn</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tại</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độc</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lập</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với</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con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người</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a:t>
            </a:r>
          </a:p>
          <a:p>
            <a:pPr algn="ctr" defTabSz="914377" fontAlgn="base">
              <a:spcBef>
                <a:spcPct val="0"/>
              </a:spcBef>
              <a:spcAft>
                <a:spcPct val="0"/>
              </a:spcAft>
              <a:buNone/>
              <a:defRPr/>
            </a:pPr>
            <a:endParaRPr lang="en-US" b="1" kern="0" dirty="0">
              <a:solidFill>
                <a:srgbClr val="0070C0"/>
              </a:solidFill>
              <a:latin typeface="Arial" panose="020B0604020202020204" pitchFamily="34" charset="0"/>
              <a:cs typeface="Arial" panose="020B0604020202020204" pitchFamily="34" charset="0"/>
              <a:sym typeface="Arial"/>
              <a:rtl val="0"/>
            </a:endParaRPr>
          </a:p>
        </p:txBody>
      </p:sp>
      <p:sp>
        <p:nvSpPr>
          <p:cNvPr id="82" name="Line 19"/>
          <p:cNvSpPr>
            <a:spLocks noChangeShapeType="1"/>
          </p:cNvSpPr>
          <p:nvPr/>
        </p:nvSpPr>
        <p:spPr bwMode="auto">
          <a:xfrm flipV="1">
            <a:off x="6200967" y="2510310"/>
            <a:ext cx="959713" cy="1164437"/>
          </a:xfrm>
          <a:prstGeom prst="line">
            <a:avLst/>
          </a:prstGeom>
          <a:noFill/>
          <a:ln w="38100">
            <a:solidFill>
              <a:srgbClr val="FF0066"/>
            </a:solidFill>
            <a:round/>
            <a:headEnd/>
            <a:tailEnd type="triangle" w="med" len="med"/>
          </a:ln>
          <a:extLst>
            <a:ext uri="{909E8E84-426E-40DD-AFC4-6F175D3DCCD1}">
              <a14:hiddenFill xmlns:a14="http://schemas.microsoft.com/office/drawing/2010/main">
                <a:noFill/>
              </a14:hiddenFill>
            </a:ext>
          </a:extLst>
        </p:spPr>
        <p:txBody>
          <a:bodyPr/>
          <a:lstStyle/>
          <a:p>
            <a:pPr defTabSz="914377" eaLnBrk="0" fontAlgn="base" hangingPunct="0">
              <a:spcBef>
                <a:spcPct val="0"/>
              </a:spcBef>
              <a:spcAft>
                <a:spcPct val="0"/>
              </a:spcAft>
            </a:pPr>
            <a:endParaRPr lang="en-US" dirty="0">
              <a:solidFill>
                <a:srgbClr val="000000"/>
              </a:solidFill>
              <a:latin typeface="Arial" panose="020B0604020202020204" pitchFamily="34" charset="0"/>
              <a:cs typeface="Arial"/>
              <a:sym typeface="Arial"/>
              <a:rtl val="0"/>
            </a:endParaRPr>
          </a:p>
        </p:txBody>
      </p:sp>
      <p:sp>
        <p:nvSpPr>
          <p:cNvPr id="84" name="Line 20"/>
          <p:cNvSpPr>
            <a:spLocks noChangeShapeType="1"/>
          </p:cNvSpPr>
          <p:nvPr/>
        </p:nvSpPr>
        <p:spPr bwMode="auto">
          <a:xfrm>
            <a:off x="6200967" y="4060077"/>
            <a:ext cx="1066800" cy="1473088"/>
          </a:xfrm>
          <a:prstGeom prst="line">
            <a:avLst/>
          </a:prstGeom>
          <a:noFill/>
          <a:ln w="38100">
            <a:solidFill>
              <a:srgbClr val="FF0066"/>
            </a:solidFill>
            <a:round/>
            <a:headEnd/>
            <a:tailEnd type="triangle" w="med" len="med"/>
          </a:ln>
          <a:extLst>
            <a:ext uri="{909E8E84-426E-40DD-AFC4-6F175D3DCCD1}">
              <a14:hiddenFill xmlns:a14="http://schemas.microsoft.com/office/drawing/2010/main">
                <a:noFill/>
              </a14:hiddenFill>
            </a:ext>
          </a:extLst>
        </p:spPr>
        <p:txBody>
          <a:bodyPr/>
          <a:lstStyle/>
          <a:p>
            <a:pPr defTabSz="914377"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sp>
        <p:nvSpPr>
          <p:cNvPr id="86" name="Line 19"/>
          <p:cNvSpPr>
            <a:spLocks noChangeShapeType="1"/>
          </p:cNvSpPr>
          <p:nvPr/>
        </p:nvSpPr>
        <p:spPr bwMode="auto">
          <a:xfrm flipH="1" flipV="1">
            <a:off x="9268895" y="3196294"/>
            <a:ext cx="39539" cy="1599693"/>
          </a:xfrm>
          <a:prstGeom prst="line">
            <a:avLst/>
          </a:prstGeom>
          <a:noFill/>
          <a:ln w="38100">
            <a:solidFill>
              <a:srgbClr val="FF0066"/>
            </a:solidFill>
            <a:round/>
            <a:headEnd/>
            <a:tailEnd type="triangle" w="med" len="med"/>
          </a:ln>
          <a:extLst>
            <a:ext uri="{909E8E84-426E-40DD-AFC4-6F175D3DCCD1}">
              <a14:hiddenFill xmlns:a14="http://schemas.microsoft.com/office/drawing/2010/main">
                <a:noFill/>
              </a14:hiddenFill>
            </a:ext>
          </a:extLst>
        </p:spPr>
        <p:txBody>
          <a:bodyPr/>
          <a:lstStyle/>
          <a:p>
            <a:pPr defTabSz="914377"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sp>
        <p:nvSpPr>
          <p:cNvPr id="62" name="Rectangle 2">
            <a:extLst>
              <a:ext uri="{FF2B5EF4-FFF2-40B4-BE49-F238E27FC236}">
                <a16:creationId xmlns:a16="http://schemas.microsoft.com/office/drawing/2014/main" id="{DAABCDC1-C3B0-4228-9D22-C541988B1A74}"/>
              </a:ext>
            </a:extLst>
          </p:cNvPr>
          <p:cNvSpPr txBox="1">
            <a:spLocks noChangeArrowheads="1"/>
          </p:cNvSpPr>
          <p:nvPr/>
        </p:nvSpPr>
        <p:spPr>
          <a:xfrm>
            <a:off x="1761086" y="1234768"/>
            <a:ext cx="8191110" cy="609600"/>
          </a:xfrm>
          <a:prstGeom prst="rect">
            <a:avLst/>
          </a:prstGeom>
        </p:spPr>
        <p:txBody>
          <a:bodyPr rtlCol="0">
            <a:noAutofit/>
          </a:bodyPr>
          <a:lstStyle>
            <a:lvl1pPr algn="r" rtl="0" eaLnBrk="0" fontAlgn="base" hangingPunct="0">
              <a:spcBef>
                <a:spcPct val="0"/>
              </a:spcBef>
              <a:spcAft>
                <a:spcPct val="0"/>
              </a:spcAft>
              <a:defRPr sz="2800" b="1" i="1" kern="1200">
                <a:solidFill>
                  <a:srgbClr val="1F5281"/>
                </a:solidFill>
                <a:latin typeface="+mj-lt"/>
                <a:ea typeface="ＭＳ Ｐゴシック" charset="0"/>
                <a:cs typeface="ＭＳ Ｐゴシック" charset="0"/>
              </a:defRPr>
            </a:lvl1pPr>
            <a:lvl2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2pPr>
            <a:lvl3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3pPr>
            <a:lvl4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4pPr>
            <a:lvl5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ctr" eaLnBrk="1" fontAlgn="auto" hangingPunct="1">
              <a:spcAft>
                <a:spcPts val="0"/>
              </a:spcAft>
              <a:defRPr/>
            </a:pPr>
            <a:r>
              <a:rPr lang="en-US" i="0" dirty="0">
                <a:solidFill>
                  <a:srgbClr val="000000"/>
                </a:solidFill>
                <a:latin typeface="+mn-lt"/>
                <a:ea typeface="+mj-ea"/>
                <a:cs typeface="Times New Roman" charset="0"/>
              </a:rPr>
              <a:t>b. </a:t>
            </a:r>
            <a:r>
              <a:rPr lang="en-US" i="0" dirty="0" err="1">
                <a:solidFill>
                  <a:srgbClr val="000000"/>
                </a:solidFill>
                <a:latin typeface="+mn-lt"/>
                <a:ea typeface="+mj-ea"/>
                <a:cs typeface="Times New Roman" charset="0"/>
              </a:rPr>
              <a:t>Chủ</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nghĩa</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duy</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vật</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và</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chủ</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nghĩa</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duy</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tâm</a:t>
            </a:r>
            <a:endParaRPr lang="en-US" i="0" dirty="0">
              <a:solidFill>
                <a:srgbClr val="000000"/>
              </a:solidFill>
              <a:latin typeface="+mn-lt"/>
              <a:ea typeface="+mj-ea"/>
              <a:cs typeface="Times New Roman" charset="0"/>
            </a:endParaRPr>
          </a:p>
        </p:txBody>
      </p:sp>
      <p:pic>
        <p:nvPicPr>
          <p:cNvPr id="61"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715442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78"/>
                                        </p:tgtEl>
                                        <p:attrNameLst>
                                          <p:attrName>style.visibility</p:attrName>
                                        </p:attrNameLst>
                                      </p:cBhvr>
                                      <p:to>
                                        <p:strVal val="visible"/>
                                      </p:to>
                                    </p:set>
                                    <p:animEffect transition="in" filter="fade">
                                      <p:cBhvr>
                                        <p:cTn id="7" dur="1000"/>
                                        <p:tgtEl>
                                          <p:spTgt spid="78"/>
                                        </p:tgtEl>
                                      </p:cBhvr>
                                    </p:animEffect>
                                    <p:anim calcmode="lin" valueType="num">
                                      <p:cBhvr>
                                        <p:cTn id="8" dur="1000" fill="hold"/>
                                        <p:tgtEl>
                                          <p:spTgt spid="78"/>
                                        </p:tgtEl>
                                        <p:attrNameLst>
                                          <p:attrName>ppt_x</p:attrName>
                                        </p:attrNameLst>
                                      </p:cBhvr>
                                      <p:tavLst>
                                        <p:tav tm="0">
                                          <p:val>
                                            <p:strVal val="#ppt_x"/>
                                          </p:val>
                                        </p:tav>
                                        <p:tav tm="100000">
                                          <p:val>
                                            <p:strVal val="#ppt_x"/>
                                          </p:val>
                                        </p:tav>
                                      </p:tavLst>
                                    </p:anim>
                                    <p:anim calcmode="lin" valueType="num">
                                      <p:cBhvr>
                                        <p:cTn id="9" dur="1000" fill="hold"/>
                                        <p:tgtEl>
                                          <p:spTgt spid="78"/>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82"/>
                                        </p:tgtEl>
                                        <p:attrNameLst>
                                          <p:attrName>style.visibility</p:attrName>
                                        </p:attrNameLst>
                                      </p:cBhvr>
                                      <p:to>
                                        <p:strVal val="visible"/>
                                      </p:to>
                                    </p:set>
                                    <p:animEffect transition="in" filter="fade">
                                      <p:cBhvr>
                                        <p:cTn id="12" dur="1000"/>
                                        <p:tgtEl>
                                          <p:spTgt spid="82"/>
                                        </p:tgtEl>
                                      </p:cBhvr>
                                    </p:animEffect>
                                    <p:anim calcmode="lin" valueType="num">
                                      <p:cBhvr>
                                        <p:cTn id="13" dur="1000" fill="hold"/>
                                        <p:tgtEl>
                                          <p:spTgt spid="82"/>
                                        </p:tgtEl>
                                        <p:attrNameLst>
                                          <p:attrName>ppt_x</p:attrName>
                                        </p:attrNameLst>
                                      </p:cBhvr>
                                      <p:tavLst>
                                        <p:tav tm="0">
                                          <p:val>
                                            <p:strVal val="#ppt_x"/>
                                          </p:val>
                                        </p:tav>
                                        <p:tav tm="100000">
                                          <p:val>
                                            <p:strVal val="#ppt_x"/>
                                          </p:val>
                                        </p:tav>
                                      </p:tavLst>
                                    </p:anim>
                                    <p:anim calcmode="lin" valueType="num">
                                      <p:cBhvr>
                                        <p:cTn id="14" dur="1000" fill="hold"/>
                                        <p:tgtEl>
                                          <p:spTgt spid="82"/>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84"/>
                                        </p:tgtEl>
                                        <p:attrNameLst>
                                          <p:attrName>style.visibility</p:attrName>
                                        </p:attrNameLst>
                                      </p:cBhvr>
                                      <p:to>
                                        <p:strVal val="visible"/>
                                      </p:to>
                                    </p:set>
                                    <p:animEffect transition="in" filter="fade">
                                      <p:cBhvr>
                                        <p:cTn id="17" dur="1000"/>
                                        <p:tgtEl>
                                          <p:spTgt spid="84"/>
                                        </p:tgtEl>
                                      </p:cBhvr>
                                    </p:animEffect>
                                    <p:anim calcmode="lin" valueType="num">
                                      <p:cBhvr>
                                        <p:cTn id="18" dur="1000" fill="hold"/>
                                        <p:tgtEl>
                                          <p:spTgt spid="84"/>
                                        </p:tgtEl>
                                        <p:attrNameLst>
                                          <p:attrName>ppt_x</p:attrName>
                                        </p:attrNameLst>
                                      </p:cBhvr>
                                      <p:tavLst>
                                        <p:tav tm="0">
                                          <p:val>
                                            <p:strVal val="#ppt_x"/>
                                          </p:val>
                                        </p:tav>
                                        <p:tav tm="100000">
                                          <p:val>
                                            <p:strVal val="#ppt_x"/>
                                          </p:val>
                                        </p:tav>
                                      </p:tavLst>
                                    </p:anim>
                                    <p:anim calcmode="lin" valueType="num">
                                      <p:cBhvr>
                                        <p:cTn id="19" dur="1000" fill="hold"/>
                                        <p:tgtEl>
                                          <p:spTgt spid="84"/>
                                        </p:tgtEl>
                                        <p:attrNameLst>
                                          <p:attrName>ppt_y</p:attrName>
                                        </p:attrNameLst>
                                      </p:cBhvr>
                                      <p:tavLst>
                                        <p:tav tm="0">
                                          <p:val>
                                            <p:strVal val="#ppt_y+.1"/>
                                          </p:val>
                                        </p:tav>
                                        <p:tav tm="100000">
                                          <p:val>
                                            <p:strVal val="#ppt_y"/>
                                          </p:val>
                                        </p:tav>
                                      </p:tavLst>
                                    </p:anim>
                                  </p:childTnLst>
                                </p:cTn>
                              </p:par>
                              <p:par>
                                <p:cTn id="20" presetID="42" presetClass="entr" presetSubtype="0" fill="hold" grpId="0" nodeType="withEffect">
                                  <p:stCondLst>
                                    <p:cond delay="0"/>
                                  </p:stCondLst>
                                  <p:childTnLst>
                                    <p:set>
                                      <p:cBhvr>
                                        <p:cTn id="21" dur="1" fill="hold">
                                          <p:stCondLst>
                                            <p:cond delay="0"/>
                                          </p:stCondLst>
                                        </p:cTn>
                                        <p:tgtEl>
                                          <p:spTgt spid="79"/>
                                        </p:tgtEl>
                                        <p:attrNameLst>
                                          <p:attrName>style.visibility</p:attrName>
                                        </p:attrNameLst>
                                      </p:cBhvr>
                                      <p:to>
                                        <p:strVal val="visible"/>
                                      </p:to>
                                    </p:set>
                                    <p:animEffect transition="in" filter="fade">
                                      <p:cBhvr>
                                        <p:cTn id="22" dur="1000"/>
                                        <p:tgtEl>
                                          <p:spTgt spid="79"/>
                                        </p:tgtEl>
                                      </p:cBhvr>
                                    </p:animEffect>
                                    <p:anim calcmode="lin" valueType="num">
                                      <p:cBhvr>
                                        <p:cTn id="23" dur="1000" fill="hold"/>
                                        <p:tgtEl>
                                          <p:spTgt spid="79"/>
                                        </p:tgtEl>
                                        <p:attrNameLst>
                                          <p:attrName>ppt_x</p:attrName>
                                        </p:attrNameLst>
                                      </p:cBhvr>
                                      <p:tavLst>
                                        <p:tav tm="0">
                                          <p:val>
                                            <p:strVal val="#ppt_x"/>
                                          </p:val>
                                        </p:tav>
                                        <p:tav tm="100000">
                                          <p:val>
                                            <p:strVal val="#ppt_x"/>
                                          </p:val>
                                        </p:tav>
                                      </p:tavLst>
                                    </p:anim>
                                    <p:anim calcmode="lin" valueType="num">
                                      <p:cBhvr>
                                        <p:cTn id="24" dur="1000" fill="hold"/>
                                        <p:tgtEl>
                                          <p:spTgt spid="79"/>
                                        </p:tgtEl>
                                        <p:attrNameLst>
                                          <p:attrName>ppt_y</p:attrName>
                                        </p:attrNameLst>
                                      </p:cBhvr>
                                      <p:tavLst>
                                        <p:tav tm="0">
                                          <p:val>
                                            <p:strVal val="#ppt_y+.1"/>
                                          </p:val>
                                        </p:tav>
                                        <p:tav tm="100000">
                                          <p:val>
                                            <p:strVal val="#ppt_y"/>
                                          </p:val>
                                        </p:tav>
                                      </p:tavLst>
                                    </p:anim>
                                  </p:childTnLst>
                                </p:cTn>
                              </p:par>
                              <p:par>
                                <p:cTn id="25" presetID="42" presetClass="entr" presetSubtype="0" fill="hold" grpId="0" nodeType="withEffect">
                                  <p:stCondLst>
                                    <p:cond delay="0"/>
                                  </p:stCondLst>
                                  <p:childTnLst>
                                    <p:set>
                                      <p:cBhvr>
                                        <p:cTn id="26" dur="1" fill="hold">
                                          <p:stCondLst>
                                            <p:cond delay="0"/>
                                          </p:stCondLst>
                                        </p:cTn>
                                        <p:tgtEl>
                                          <p:spTgt spid="81"/>
                                        </p:tgtEl>
                                        <p:attrNameLst>
                                          <p:attrName>style.visibility</p:attrName>
                                        </p:attrNameLst>
                                      </p:cBhvr>
                                      <p:to>
                                        <p:strVal val="visible"/>
                                      </p:to>
                                    </p:set>
                                    <p:animEffect transition="in" filter="fade">
                                      <p:cBhvr>
                                        <p:cTn id="27" dur="1000"/>
                                        <p:tgtEl>
                                          <p:spTgt spid="81"/>
                                        </p:tgtEl>
                                      </p:cBhvr>
                                    </p:animEffect>
                                    <p:anim calcmode="lin" valueType="num">
                                      <p:cBhvr>
                                        <p:cTn id="28" dur="1000" fill="hold"/>
                                        <p:tgtEl>
                                          <p:spTgt spid="81"/>
                                        </p:tgtEl>
                                        <p:attrNameLst>
                                          <p:attrName>ppt_x</p:attrName>
                                        </p:attrNameLst>
                                      </p:cBhvr>
                                      <p:tavLst>
                                        <p:tav tm="0">
                                          <p:val>
                                            <p:strVal val="#ppt_x"/>
                                          </p:val>
                                        </p:tav>
                                        <p:tav tm="100000">
                                          <p:val>
                                            <p:strVal val="#ppt_x"/>
                                          </p:val>
                                        </p:tav>
                                      </p:tavLst>
                                    </p:anim>
                                    <p:anim calcmode="lin" valueType="num">
                                      <p:cBhvr>
                                        <p:cTn id="29" dur="1000" fill="hold"/>
                                        <p:tgtEl>
                                          <p:spTgt spid="81"/>
                                        </p:tgtEl>
                                        <p:attrNameLst>
                                          <p:attrName>ppt_y</p:attrName>
                                        </p:attrNameLst>
                                      </p:cBhvr>
                                      <p:tavLst>
                                        <p:tav tm="0">
                                          <p:val>
                                            <p:strVal val="#ppt_y+.1"/>
                                          </p:val>
                                        </p:tav>
                                        <p:tav tm="100000">
                                          <p:val>
                                            <p:strVal val="#ppt_y"/>
                                          </p:val>
                                        </p:tav>
                                      </p:tavLst>
                                    </p:anim>
                                  </p:childTnLst>
                                </p:cTn>
                              </p:par>
                              <p:par>
                                <p:cTn id="30" presetID="2" presetClass="entr" presetSubtype="4" fill="hold" grpId="0" nodeType="withEffect">
                                  <p:stCondLst>
                                    <p:cond delay="0"/>
                                  </p:stCondLst>
                                  <p:childTnLst>
                                    <p:set>
                                      <p:cBhvr>
                                        <p:cTn id="31" dur="1" fill="hold">
                                          <p:stCondLst>
                                            <p:cond delay="0"/>
                                          </p:stCondLst>
                                        </p:cTn>
                                        <p:tgtEl>
                                          <p:spTgt spid="86"/>
                                        </p:tgtEl>
                                        <p:attrNameLst>
                                          <p:attrName>style.visibility</p:attrName>
                                        </p:attrNameLst>
                                      </p:cBhvr>
                                      <p:to>
                                        <p:strVal val="visible"/>
                                      </p:to>
                                    </p:set>
                                    <p:anim calcmode="lin" valueType="num">
                                      <p:cBhvr additive="base">
                                        <p:cTn id="32" dur="500" fill="hold"/>
                                        <p:tgtEl>
                                          <p:spTgt spid="86"/>
                                        </p:tgtEl>
                                        <p:attrNameLst>
                                          <p:attrName>ppt_x</p:attrName>
                                        </p:attrNameLst>
                                      </p:cBhvr>
                                      <p:tavLst>
                                        <p:tav tm="0">
                                          <p:val>
                                            <p:strVal val="#ppt_x"/>
                                          </p:val>
                                        </p:tav>
                                        <p:tav tm="100000">
                                          <p:val>
                                            <p:strVal val="#ppt_x"/>
                                          </p:val>
                                        </p:tav>
                                      </p:tavLst>
                                    </p:anim>
                                    <p:anim calcmode="lin" valueType="num">
                                      <p:cBhvr additive="base">
                                        <p:cTn id="33" dur="500" fill="hold"/>
                                        <p:tgtEl>
                                          <p:spTgt spid="8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8" grpId="0" animBg="1"/>
      <p:bldP spid="79" grpId="0" animBg="1"/>
      <p:bldP spid="81" grpId="0" animBg="1"/>
      <p:bldP spid="82" grpId="0" animBg="1"/>
      <p:bldP spid="84" grpId="0" animBg="1"/>
      <p:bldP spid="86" grpId="0" animBg="1"/>
    </p:bldLst>
  </p:timing>
</p:sld>
</file>

<file path=ppt/slides/slide7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Shape 465"/>
        <p:cNvGrpSpPr/>
        <p:nvPr/>
      </p:nvGrpSpPr>
      <p:grpSpPr>
        <a:xfrm>
          <a:off x="0" y="0"/>
          <a:ext cx="0" cy="0"/>
          <a:chOff x="0" y="0"/>
          <a:chExt cx="0" cy="0"/>
        </a:xfrm>
      </p:grpSpPr>
      <p:sp>
        <p:nvSpPr>
          <p:cNvPr id="466" name="Google Shape;466;p34"/>
          <p:cNvSpPr/>
          <p:nvPr/>
        </p:nvSpPr>
        <p:spPr>
          <a:xfrm>
            <a:off x="5219856" y="1694005"/>
            <a:ext cx="1239109" cy="1275200"/>
          </a:xfrm>
          <a:prstGeom prst="ellipse">
            <a:avLst/>
          </a:prstGeom>
          <a:noFill/>
          <a:ln w="19050" cap="flat" cmpd="sng">
            <a:solidFill>
              <a:srgbClr val="43434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467" name="Google Shape;467;p34"/>
          <p:cNvSpPr/>
          <p:nvPr/>
        </p:nvSpPr>
        <p:spPr>
          <a:xfrm>
            <a:off x="6034682" y="3130554"/>
            <a:ext cx="1275200" cy="1275200"/>
          </a:xfrm>
          <a:prstGeom prst="ellipse">
            <a:avLst/>
          </a:prstGeom>
          <a:noFill/>
          <a:ln w="19050" cap="flat" cmpd="sng">
            <a:solidFill>
              <a:srgbClr val="43434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468" name="Google Shape;468;p34"/>
          <p:cNvSpPr/>
          <p:nvPr/>
        </p:nvSpPr>
        <p:spPr>
          <a:xfrm>
            <a:off x="5203357" y="4420256"/>
            <a:ext cx="1275200" cy="1275200"/>
          </a:xfrm>
          <a:prstGeom prst="ellipse">
            <a:avLst/>
          </a:prstGeom>
          <a:noFill/>
          <a:ln w="19050" cap="flat" cmpd="sng">
            <a:solidFill>
              <a:srgbClr val="43434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469" name="Google Shape;469;p34"/>
          <p:cNvSpPr/>
          <p:nvPr/>
        </p:nvSpPr>
        <p:spPr>
          <a:xfrm>
            <a:off x="6034682" y="5376099"/>
            <a:ext cx="1275200" cy="1275200"/>
          </a:xfrm>
          <a:prstGeom prst="ellipse">
            <a:avLst/>
          </a:prstGeom>
          <a:noFill/>
          <a:ln w="19050" cap="flat" cmpd="sng">
            <a:solidFill>
              <a:srgbClr val="43434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474" name="Google Shape;474;p34"/>
          <p:cNvSpPr/>
          <p:nvPr/>
        </p:nvSpPr>
        <p:spPr>
          <a:xfrm>
            <a:off x="5286391" y="2277757"/>
            <a:ext cx="1075165" cy="601800"/>
          </a:xfrm>
          <a:custGeom>
            <a:avLst/>
            <a:gdLst/>
            <a:ahLst/>
            <a:cxnLst/>
            <a:rect l="l" t="t" r="r" b="b"/>
            <a:pathLst>
              <a:path w="31974" h="18054" extrusionOk="0">
                <a:moveTo>
                  <a:pt x="6183" y="0"/>
                </a:moveTo>
                <a:cubicBezTo>
                  <a:pt x="5653" y="0"/>
                  <a:pt x="5123" y="35"/>
                  <a:pt x="4599" y="119"/>
                </a:cubicBezTo>
                <a:cubicBezTo>
                  <a:pt x="2886" y="396"/>
                  <a:pt x="1265" y="1207"/>
                  <a:pt x="1" y="2396"/>
                </a:cubicBezTo>
                <a:cubicBezTo>
                  <a:pt x="177" y="11060"/>
                  <a:pt x="7278" y="18054"/>
                  <a:pt x="15981" y="18054"/>
                </a:cubicBezTo>
                <a:cubicBezTo>
                  <a:pt x="24799" y="18054"/>
                  <a:pt x="31973" y="10879"/>
                  <a:pt x="31973" y="2065"/>
                </a:cubicBezTo>
                <a:cubicBezTo>
                  <a:pt x="31973" y="1612"/>
                  <a:pt x="31947" y="1167"/>
                  <a:pt x="31912" y="727"/>
                </a:cubicBezTo>
                <a:cubicBezTo>
                  <a:pt x="29827" y="2700"/>
                  <a:pt x="26857" y="3466"/>
                  <a:pt x="23873" y="3466"/>
                </a:cubicBezTo>
                <a:cubicBezTo>
                  <a:pt x="22773" y="3466"/>
                  <a:pt x="21670" y="3362"/>
                  <a:pt x="20610" y="3175"/>
                </a:cubicBezTo>
                <a:cubicBezTo>
                  <a:pt x="16377" y="2435"/>
                  <a:pt x="12360" y="656"/>
                  <a:pt x="8092" y="128"/>
                </a:cubicBezTo>
                <a:cubicBezTo>
                  <a:pt x="7460" y="51"/>
                  <a:pt x="6821" y="0"/>
                  <a:pt x="6183" y="0"/>
                </a:cubicBezTo>
                <a:close/>
              </a:path>
            </a:pathLst>
          </a:custGeom>
          <a:solidFill>
            <a:srgbClr val="FFDA82"/>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475" name="Google Shape;475;p34"/>
          <p:cNvSpPr/>
          <p:nvPr/>
        </p:nvSpPr>
        <p:spPr>
          <a:xfrm>
            <a:off x="5295490" y="4727284"/>
            <a:ext cx="1066067" cy="866100"/>
          </a:xfrm>
          <a:custGeom>
            <a:avLst/>
            <a:gdLst/>
            <a:ahLst/>
            <a:cxnLst/>
            <a:rect l="l" t="t" r="r" b="b"/>
            <a:pathLst>
              <a:path w="31982" h="25983" extrusionOk="0">
                <a:moveTo>
                  <a:pt x="6721" y="1"/>
                </a:moveTo>
                <a:cubicBezTo>
                  <a:pt x="6231" y="1"/>
                  <a:pt x="5743" y="33"/>
                  <a:pt x="5260" y="111"/>
                </a:cubicBezTo>
                <a:cubicBezTo>
                  <a:pt x="4414" y="247"/>
                  <a:pt x="3595" y="525"/>
                  <a:pt x="2837" y="917"/>
                </a:cubicBezTo>
                <a:cubicBezTo>
                  <a:pt x="1054" y="3498"/>
                  <a:pt x="1" y="6626"/>
                  <a:pt x="1" y="9994"/>
                </a:cubicBezTo>
                <a:cubicBezTo>
                  <a:pt x="1" y="18808"/>
                  <a:pt x="7176" y="25983"/>
                  <a:pt x="15993" y="25983"/>
                </a:cubicBezTo>
                <a:cubicBezTo>
                  <a:pt x="24807" y="25983"/>
                  <a:pt x="31982" y="18808"/>
                  <a:pt x="31982" y="9994"/>
                </a:cubicBezTo>
                <a:cubicBezTo>
                  <a:pt x="31982" y="6872"/>
                  <a:pt x="31079" y="3965"/>
                  <a:pt x="29534" y="1503"/>
                </a:cubicBezTo>
                <a:cubicBezTo>
                  <a:pt x="27714" y="2720"/>
                  <a:pt x="25421" y="3211"/>
                  <a:pt x="23119" y="3211"/>
                </a:cubicBezTo>
                <a:cubicBezTo>
                  <a:pt x="22099" y="3211"/>
                  <a:pt x="21077" y="3115"/>
                  <a:pt x="20094" y="2943"/>
                </a:cubicBezTo>
                <a:cubicBezTo>
                  <a:pt x="16170" y="2261"/>
                  <a:pt x="12448" y="609"/>
                  <a:pt x="8492" y="120"/>
                </a:cubicBezTo>
                <a:cubicBezTo>
                  <a:pt x="7905" y="48"/>
                  <a:pt x="7312" y="1"/>
                  <a:pt x="6721" y="1"/>
                </a:cubicBezTo>
                <a:close/>
              </a:path>
            </a:pathLst>
          </a:custGeom>
          <a:solidFill>
            <a:srgbClr val="EE4961"/>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476" name="Google Shape;476;p34"/>
          <p:cNvSpPr/>
          <p:nvPr/>
        </p:nvSpPr>
        <p:spPr>
          <a:xfrm>
            <a:off x="6139316" y="3286434"/>
            <a:ext cx="1065933" cy="1020667"/>
          </a:xfrm>
          <a:custGeom>
            <a:avLst/>
            <a:gdLst/>
            <a:ahLst/>
            <a:cxnLst/>
            <a:rect l="l" t="t" r="r" b="b"/>
            <a:pathLst>
              <a:path w="31978" h="30620" extrusionOk="0">
                <a:moveTo>
                  <a:pt x="9541" y="0"/>
                </a:moveTo>
                <a:cubicBezTo>
                  <a:pt x="7960" y="700"/>
                  <a:pt x="6511" y="1647"/>
                  <a:pt x="5247" y="2796"/>
                </a:cubicBezTo>
                <a:cubicBezTo>
                  <a:pt x="2023" y="5726"/>
                  <a:pt x="0" y="9945"/>
                  <a:pt x="0" y="14631"/>
                </a:cubicBezTo>
                <a:cubicBezTo>
                  <a:pt x="0" y="23445"/>
                  <a:pt x="7172" y="30620"/>
                  <a:pt x="15989" y="30620"/>
                </a:cubicBezTo>
                <a:cubicBezTo>
                  <a:pt x="24807" y="30620"/>
                  <a:pt x="31977" y="23445"/>
                  <a:pt x="31977" y="14631"/>
                </a:cubicBezTo>
                <a:cubicBezTo>
                  <a:pt x="31977" y="8778"/>
                  <a:pt x="28820" y="3656"/>
                  <a:pt x="24116" y="867"/>
                </a:cubicBezTo>
                <a:cubicBezTo>
                  <a:pt x="22913" y="1727"/>
                  <a:pt x="21367" y="2072"/>
                  <a:pt x="19813" y="2072"/>
                </a:cubicBezTo>
                <a:cubicBezTo>
                  <a:pt x="19152" y="2072"/>
                  <a:pt x="18490" y="2010"/>
                  <a:pt x="17852" y="1898"/>
                </a:cubicBezTo>
                <a:cubicBezTo>
                  <a:pt x="15297" y="1454"/>
                  <a:pt x="12880" y="383"/>
                  <a:pt x="10307" y="62"/>
                </a:cubicBezTo>
                <a:cubicBezTo>
                  <a:pt x="10052" y="31"/>
                  <a:pt x="9796" y="13"/>
                  <a:pt x="9541" y="0"/>
                </a:cubicBezTo>
                <a:close/>
              </a:path>
            </a:pathLst>
          </a:custGeom>
          <a:solidFill>
            <a:srgbClr val="9DE6D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grpSp>
        <p:nvGrpSpPr>
          <p:cNvPr id="477" name="Google Shape;477;p34"/>
          <p:cNvGrpSpPr/>
          <p:nvPr/>
        </p:nvGrpSpPr>
        <p:grpSpPr>
          <a:xfrm>
            <a:off x="6405967" y="3598392"/>
            <a:ext cx="532641" cy="400591"/>
            <a:chOff x="1165325" y="825700"/>
            <a:chExt cx="5376600" cy="4043650"/>
          </a:xfrm>
        </p:grpSpPr>
        <p:sp>
          <p:nvSpPr>
            <p:cNvPr id="478" name="Google Shape;478;p34"/>
            <p:cNvSpPr/>
            <p:nvPr/>
          </p:nvSpPr>
          <p:spPr>
            <a:xfrm>
              <a:off x="2277675" y="2669925"/>
              <a:ext cx="173725" cy="158225"/>
            </a:xfrm>
            <a:custGeom>
              <a:avLst/>
              <a:gdLst/>
              <a:ahLst/>
              <a:cxnLst/>
              <a:rect l="l" t="t" r="r" b="b"/>
              <a:pathLst>
                <a:path w="6949" h="6329" extrusionOk="0">
                  <a:moveTo>
                    <a:pt x="3572" y="0"/>
                  </a:moveTo>
                  <a:cubicBezTo>
                    <a:pt x="2789" y="0"/>
                    <a:pt x="2006" y="294"/>
                    <a:pt x="1403" y="881"/>
                  </a:cubicBezTo>
                  <a:lnTo>
                    <a:pt x="1207" y="1110"/>
                  </a:lnTo>
                  <a:cubicBezTo>
                    <a:pt x="0" y="2284"/>
                    <a:pt x="0" y="4241"/>
                    <a:pt x="1207" y="5415"/>
                  </a:cubicBezTo>
                  <a:cubicBezTo>
                    <a:pt x="1794" y="6035"/>
                    <a:pt x="2577" y="6329"/>
                    <a:pt x="3360" y="6329"/>
                  </a:cubicBezTo>
                  <a:cubicBezTo>
                    <a:pt x="4143" y="6329"/>
                    <a:pt x="4926" y="6035"/>
                    <a:pt x="5513" y="5415"/>
                  </a:cubicBezTo>
                  <a:lnTo>
                    <a:pt x="5741" y="5220"/>
                  </a:lnTo>
                  <a:cubicBezTo>
                    <a:pt x="6948" y="4013"/>
                    <a:pt x="6948" y="2088"/>
                    <a:pt x="5741" y="881"/>
                  </a:cubicBezTo>
                  <a:cubicBezTo>
                    <a:pt x="5138" y="294"/>
                    <a:pt x="4355" y="0"/>
                    <a:pt x="3572" y="0"/>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479" name="Google Shape;479;p34"/>
            <p:cNvSpPr/>
            <p:nvPr/>
          </p:nvSpPr>
          <p:spPr>
            <a:xfrm>
              <a:off x="2639750" y="2308050"/>
              <a:ext cx="172900" cy="158850"/>
            </a:xfrm>
            <a:custGeom>
              <a:avLst/>
              <a:gdLst/>
              <a:ahLst/>
              <a:cxnLst/>
              <a:rect l="l" t="t" r="r" b="b"/>
              <a:pathLst>
                <a:path w="6916" h="6354" extrusionOk="0">
                  <a:moveTo>
                    <a:pt x="3556" y="0"/>
                  </a:moveTo>
                  <a:cubicBezTo>
                    <a:pt x="2773" y="0"/>
                    <a:pt x="1990" y="302"/>
                    <a:pt x="1403" y="906"/>
                  </a:cubicBezTo>
                  <a:lnTo>
                    <a:pt x="1175" y="1101"/>
                  </a:lnTo>
                  <a:cubicBezTo>
                    <a:pt x="1" y="2308"/>
                    <a:pt x="1" y="4233"/>
                    <a:pt x="1175" y="5440"/>
                  </a:cubicBezTo>
                  <a:cubicBezTo>
                    <a:pt x="1762" y="6027"/>
                    <a:pt x="2545" y="6353"/>
                    <a:pt x="3328" y="6353"/>
                  </a:cubicBezTo>
                  <a:cubicBezTo>
                    <a:pt x="4111" y="6353"/>
                    <a:pt x="4893" y="6027"/>
                    <a:pt x="5513" y="5440"/>
                  </a:cubicBezTo>
                  <a:lnTo>
                    <a:pt x="5709" y="5211"/>
                  </a:lnTo>
                  <a:cubicBezTo>
                    <a:pt x="6916" y="4037"/>
                    <a:pt x="6916" y="2113"/>
                    <a:pt x="5709" y="906"/>
                  </a:cubicBezTo>
                  <a:cubicBezTo>
                    <a:pt x="5122" y="302"/>
                    <a:pt x="4339" y="0"/>
                    <a:pt x="3556" y="0"/>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480" name="Google Shape;480;p34"/>
            <p:cNvSpPr/>
            <p:nvPr/>
          </p:nvSpPr>
          <p:spPr>
            <a:xfrm>
              <a:off x="3001025" y="1946775"/>
              <a:ext cx="172900" cy="158025"/>
            </a:xfrm>
            <a:custGeom>
              <a:avLst/>
              <a:gdLst/>
              <a:ahLst/>
              <a:cxnLst/>
              <a:rect l="l" t="t" r="r" b="b"/>
              <a:pathLst>
                <a:path w="6916" h="6321" extrusionOk="0">
                  <a:moveTo>
                    <a:pt x="3572" y="1"/>
                  </a:moveTo>
                  <a:cubicBezTo>
                    <a:pt x="2789" y="1"/>
                    <a:pt x="2006" y="303"/>
                    <a:pt x="1403" y="906"/>
                  </a:cubicBezTo>
                  <a:lnTo>
                    <a:pt x="1207" y="1102"/>
                  </a:lnTo>
                  <a:cubicBezTo>
                    <a:pt x="0" y="2309"/>
                    <a:pt x="0" y="4233"/>
                    <a:pt x="1207" y="5440"/>
                  </a:cubicBezTo>
                  <a:cubicBezTo>
                    <a:pt x="1794" y="6027"/>
                    <a:pt x="2577" y="6321"/>
                    <a:pt x="3360" y="6321"/>
                  </a:cubicBezTo>
                  <a:cubicBezTo>
                    <a:pt x="4143" y="6321"/>
                    <a:pt x="4926" y="6027"/>
                    <a:pt x="5513" y="5440"/>
                  </a:cubicBezTo>
                  <a:lnTo>
                    <a:pt x="5741" y="5212"/>
                  </a:lnTo>
                  <a:cubicBezTo>
                    <a:pt x="6916" y="4037"/>
                    <a:pt x="6916" y="2080"/>
                    <a:pt x="5741" y="906"/>
                  </a:cubicBezTo>
                  <a:cubicBezTo>
                    <a:pt x="5138" y="303"/>
                    <a:pt x="4355" y="1"/>
                    <a:pt x="3572" y="1"/>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481" name="Google Shape;481;p34"/>
            <p:cNvSpPr/>
            <p:nvPr/>
          </p:nvSpPr>
          <p:spPr>
            <a:xfrm>
              <a:off x="1449950" y="1841575"/>
              <a:ext cx="172900" cy="158025"/>
            </a:xfrm>
            <a:custGeom>
              <a:avLst/>
              <a:gdLst/>
              <a:ahLst/>
              <a:cxnLst/>
              <a:rect l="l" t="t" r="r" b="b"/>
              <a:pathLst>
                <a:path w="6916" h="6321" extrusionOk="0">
                  <a:moveTo>
                    <a:pt x="3572" y="1"/>
                  </a:moveTo>
                  <a:cubicBezTo>
                    <a:pt x="2789" y="1"/>
                    <a:pt x="2006" y="303"/>
                    <a:pt x="1403" y="906"/>
                  </a:cubicBezTo>
                  <a:lnTo>
                    <a:pt x="1207" y="1102"/>
                  </a:lnTo>
                  <a:cubicBezTo>
                    <a:pt x="0" y="2309"/>
                    <a:pt x="0" y="4233"/>
                    <a:pt x="1174" y="5440"/>
                  </a:cubicBezTo>
                  <a:cubicBezTo>
                    <a:pt x="1794" y="6027"/>
                    <a:pt x="2577" y="6321"/>
                    <a:pt x="3360" y="6321"/>
                  </a:cubicBezTo>
                  <a:cubicBezTo>
                    <a:pt x="4143" y="6321"/>
                    <a:pt x="4926" y="6027"/>
                    <a:pt x="5513" y="5440"/>
                  </a:cubicBezTo>
                  <a:lnTo>
                    <a:pt x="5741" y="5212"/>
                  </a:lnTo>
                  <a:cubicBezTo>
                    <a:pt x="6916" y="4038"/>
                    <a:pt x="6916" y="2113"/>
                    <a:pt x="5741" y="906"/>
                  </a:cubicBezTo>
                  <a:cubicBezTo>
                    <a:pt x="5138" y="303"/>
                    <a:pt x="4355" y="1"/>
                    <a:pt x="3572" y="1"/>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482" name="Google Shape;482;p34"/>
            <p:cNvSpPr/>
            <p:nvPr/>
          </p:nvSpPr>
          <p:spPr>
            <a:xfrm>
              <a:off x="1811200" y="1480325"/>
              <a:ext cx="173725" cy="158025"/>
            </a:xfrm>
            <a:custGeom>
              <a:avLst/>
              <a:gdLst/>
              <a:ahLst/>
              <a:cxnLst/>
              <a:rect l="l" t="t" r="r" b="b"/>
              <a:pathLst>
                <a:path w="6949" h="6321" extrusionOk="0">
                  <a:moveTo>
                    <a:pt x="3573" y="0"/>
                  </a:moveTo>
                  <a:cubicBezTo>
                    <a:pt x="2790" y="0"/>
                    <a:pt x="2007" y="302"/>
                    <a:pt x="1403" y="905"/>
                  </a:cubicBezTo>
                  <a:lnTo>
                    <a:pt x="1208" y="1101"/>
                  </a:lnTo>
                  <a:cubicBezTo>
                    <a:pt x="1" y="2308"/>
                    <a:pt x="1" y="4233"/>
                    <a:pt x="1208" y="5440"/>
                  </a:cubicBezTo>
                  <a:cubicBezTo>
                    <a:pt x="1795" y="6027"/>
                    <a:pt x="2578" y="6320"/>
                    <a:pt x="3361" y="6320"/>
                  </a:cubicBezTo>
                  <a:cubicBezTo>
                    <a:pt x="4143" y="6320"/>
                    <a:pt x="4926" y="6027"/>
                    <a:pt x="5513" y="5440"/>
                  </a:cubicBezTo>
                  <a:lnTo>
                    <a:pt x="5742" y="5211"/>
                  </a:lnTo>
                  <a:cubicBezTo>
                    <a:pt x="6949" y="4037"/>
                    <a:pt x="6949" y="2080"/>
                    <a:pt x="5742" y="905"/>
                  </a:cubicBezTo>
                  <a:cubicBezTo>
                    <a:pt x="5138" y="302"/>
                    <a:pt x="4355" y="0"/>
                    <a:pt x="3573" y="0"/>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483" name="Google Shape;483;p34"/>
            <p:cNvSpPr/>
            <p:nvPr/>
          </p:nvSpPr>
          <p:spPr>
            <a:xfrm>
              <a:off x="2173275" y="1118850"/>
              <a:ext cx="172925" cy="158225"/>
            </a:xfrm>
            <a:custGeom>
              <a:avLst/>
              <a:gdLst/>
              <a:ahLst/>
              <a:cxnLst/>
              <a:rect l="l" t="t" r="r" b="b"/>
              <a:pathLst>
                <a:path w="6917" h="6329" extrusionOk="0">
                  <a:moveTo>
                    <a:pt x="3557" y="0"/>
                  </a:moveTo>
                  <a:cubicBezTo>
                    <a:pt x="2774" y="0"/>
                    <a:pt x="1991" y="294"/>
                    <a:pt x="1404" y="881"/>
                  </a:cubicBezTo>
                  <a:lnTo>
                    <a:pt x="1175" y="1110"/>
                  </a:lnTo>
                  <a:cubicBezTo>
                    <a:pt x="1" y="2284"/>
                    <a:pt x="1" y="4241"/>
                    <a:pt x="1175" y="5415"/>
                  </a:cubicBezTo>
                  <a:cubicBezTo>
                    <a:pt x="1762" y="6035"/>
                    <a:pt x="2545" y="6329"/>
                    <a:pt x="3328" y="6329"/>
                  </a:cubicBezTo>
                  <a:cubicBezTo>
                    <a:pt x="4111" y="6329"/>
                    <a:pt x="4894" y="6035"/>
                    <a:pt x="5514" y="5415"/>
                  </a:cubicBezTo>
                  <a:lnTo>
                    <a:pt x="5709" y="5220"/>
                  </a:lnTo>
                  <a:cubicBezTo>
                    <a:pt x="6916" y="4013"/>
                    <a:pt x="6916" y="2088"/>
                    <a:pt x="5709" y="881"/>
                  </a:cubicBezTo>
                  <a:cubicBezTo>
                    <a:pt x="5122" y="294"/>
                    <a:pt x="4339" y="0"/>
                    <a:pt x="3557" y="0"/>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484" name="Google Shape;484;p34"/>
            <p:cNvSpPr/>
            <p:nvPr/>
          </p:nvSpPr>
          <p:spPr>
            <a:xfrm>
              <a:off x="1700300" y="2324975"/>
              <a:ext cx="267500" cy="252825"/>
            </a:xfrm>
            <a:custGeom>
              <a:avLst/>
              <a:gdLst/>
              <a:ahLst/>
              <a:cxnLst/>
              <a:rect l="l" t="t" r="r" b="b"/>
              <a:pathLst>
                <a:path w="10700" h="10113" extrusionOk="0">
                  <a:moveTo>
                    <a:pt x="7356" y="0"/>
                  </a:moveTo>
                  <a:cubicBezTo>
                    <a:pt x="6573" y="0"/>
                    <a:pt x="5790" y="294"/>
                    <a:pt x="5187" y="881"/>
                  </a:cubicBezTo>
                  <a:lnTo>
                    <a:pt x="1207" y="4893"/>
                  </a:lnTo>
                  <a:cubicBezTo>
                    <a:pt x="0" y="6068"/>
                    <a:pt x="0" y="7992"/>
                    <a:pt x="1207" y="9199"/>
                  </a:cubicBezTo>
                  <a:cubicBezTo>
                    <a:pt x="1795" y="9786"/>
                    <a:pt x="2577" y="10112"/>
                    <a:pt x="3360" y="10112"/>
                  </a:cubicBezTo>
                  <a:cubicBezTo>
                    <a:pt x="4143" y="10112"/>
                    <a:pt x="4926" y="9786"/>
                    <a:pt x="5513" y="9199"/>
                  </a:cubicBezTo>
                  <a:lnTo>
                    <a:pt x="9525" y="5219"/>
                  </a:lnTo>
                  <a:cubicBezTo>
                    <a:pt x="10700" y="4012"/>
                    <a:pt x="10700" y="2088"/>
                    <a:pt x="9525" y="881"/>
                  </a:cubicBezTo>
                  <a:cubicBezTo>
                    <a:pt x="8922" y="294"/>
                    <a:pt x="8139" y="0"/>
                    <a:pt x="7356" y="0"/>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485" name="Google Shape;485;p34"/>
            <p:cNvSpPr/>
            <p:nvPr/>
          </p:nvSpPr>
          <p:spPr>
            <a:xfrm>
              <a:off x="2019150" y="2006325"/>
              <a:ext cx="267525" cy="252625"/>
            </a:xfrm>
            <a:custGeom>
              <a:avLst/>
              <a:gdLst/>
              <a:ahLst/>
              <a:cxnLst/>
              <a:rect l="l" t="t" r="r" b="b"/>
              <a:pathLst>
                <a:path w="10701" h="10105" extrusionOk="0">
                  <a:moveTo>
                    <a:pt x="7340" y="0"/>
                  </a:moveTo>
                  <a:cubicBezTo>
                    <a:pt x="6557" y="0"/>
                    <a:pt x="5775" y="302"/>
                    <a:pt x="5187" y="905"/>
                  </a:cubicBezTo>
                  <a:lnTo>
                    <a:pt x="1175" y="4885"/>
                  </a:lnTo>
                  <a:cubicBezTo>
                    <a:pt x="1" y="6092"/>
                    <a:pt x="1" y="8016"/>
                    <a:pt x="1175" y="9223"/>
                  </a:cubicBezTo>
                  <a:cubicBezTo>
                    <a:pt x="1795" y="9810"/>
                    <a:pt x="2578" y="10104"/>
                    <a:pt x="3361" y="10104"/>
                  </a:cubicBezTo>
                  <a:cubicBezTo>
                    <a:pt x="4144" y="10104"/>
                    <a:pt x="4926" y="9810"/>
                    <a:pt x="5514" y="9223"/>
                  </a:cubicBezTo>
                  <a:lnTo>
                    <a:pt x="9493" y="5211"/>
                  </a:lnTo>
                  <a:cubicBezTo>
                    <a:pt x="10700" y="4037"/>
                    <a:pt x="10700" y="2080"/>
                    <a:pt x="9493" y="905"/>
                  </a:cubicBezTo>
                  <a:cubicBezTo>
                    <a:pt x="8906" y="302"/>
                    <a:pt x="8123" y="0"/>
                    <a:pt x="7340" y="0"/>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486" name="Google Shape;486;p34"/>
            <p:cNvSpPr/>
            <p:nvPr/>
          </p:nvSpPr>
          <p:spPr>
            <a:xfrm>
              <a:off x="2337200" y="1687450"/>
              <a:ext cx="267500" cy="252625"/>
            </a:xfrm>
            <a:custGeom>
              <a:avLst/>
              <a:gdLst/>
              <a:ahLst/>
              <a:cxnLst/>
              <a:rect l="l" t="t" r="r" b="b"/>
              <a:pathLst>
                <a:path w="10700" h="10105" extrusionOk="0">
                  <a:moveTo>
                    <a:pt x="7356" y="1"/>
                  </a:moveTo>
                  <a:cubicBezTo>
                    <a:pt x="6573" y="1"/>
                    <a:pt x="5791" y="302"/>
                    <a:pt x="5187" y="906"/>
                  </a:cubicBezTo>
                  <a:lnTo>
                    <a:pt x="1207" y="4885"/>
                  </a:lnTo>
                  <a:cubicBezTo>
                    <a:pt x="1" y="6092"/>
                    <a:pt x="1" y="8017"/>
                    <a:pt x="1207" y="9224"/>
                  </a:cubicBezTo>
                  <a:cubicBezTo>
                    <a:pt x="1795" y="9811"/>
                    <a:pt x="2578" y="10105"/>
                    <a:pt x="3360" y="10105"/>
                  </a:cubicBezTo>
                  <a:cubicBezTo>
                    <a:pt x="4143" y="10105"/>
                    <a:pt x="4926" y="9811"/>
                    <a:pt x="5513" y="9224"/>
                  </a:cubicBezTo>
                  <a:lnTo>
                    <a:pt x="9526" y="5244"/>
                  </a:lnTo>
                  <a:cubicBezTo>
                    <a:pt x="10700" y="4037"/>
                    <a:pt x="10700" y="2113"/>
                    <a:pt x="9526" y="906"/>
                  </a:cubicBezTo>
                  <a:cubicBezTo>
                    <a:pt x="8922" y="302"/>
                    <a:pt x="8139" y="1"/>
                    <a:pt x="7356" y="1"/>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487" name="Google Shape;487;p34"/>
            <p:cNvSpPr/>
            <p:nvPr/>
          </p:nvSpPr>
          <p:spPr>
            <a:xfrm>
              <a:off x="2656050" y="1369400"/>
              <a:ext cx="267525" cy="252625"/>
            </a:xfrm>
            <a:custGeom>
              <a:avLst/>
              <a:gdLst/>
              <a:ahLst/>
              <a:cxnLst/>
              <a:rect l="l" t="t" r="r" b="b"/>
              <a:pathLst>
                <a:path w="10701" h="10105" extrusionOk="0">
                  <a:moveTo>
                    <a:pt x="7340" y="1"/>
                  </a:moveTo>
                  <a:cubicBezTo>
                    <a:pt x="6557" y="1"/>
                    <a:pt x="5775" y="303"/>
                    <a:pt x="5187" y="906"/>
                  </a:cubicBezTo>
                  <a:lnTo>
                    <a:pt x="1175" y="4886"/>
                  </a:lnTo>
                  <a:cubicBezTo>
                    <a:pt x="1" y="6093"/>
                    <a:pt x="1" y="8017"/>
                    <a:pt x="1175" y="9192"/>
                  </a:cubicBezTo>
                  <a:cubicBezTo>
                    <a:pt x="1795" y="9811"/>
                    <a:pt x="2578" y="10105"/>
                    <a:pt x="3361" y="10105"/>
                  </a:cubicBezTo>
                  <a:cubicBezTo>
                    <a:pt x="4144" y="10105"/>
                    <a:pt x="4926" y="9811"/>
                    <a:pt x="5514" y="9192"/>
                  </a:cubicBezTo>
                  <a:lnTo>
                    <a:pt x="9493" y="5212"/>
                  </a:lnTo>
                  <a:cubicBezTo>
                    <a:pt x="10700" y="4005"/>
                    <a:pt x="10700" y="2080"/>
                    <a:pt x="9493" y="906"/>
                  </a:cubicBezTo>
                  <a:cubicBezTo>
                    <a:pt x="8906" y="303"/>
                    <a:pt x="8123" y="1"/>
                    <a:pt x="7340" y="1"/>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488" name="Google Shape;488;p34"/>
            <p:cNvSpPr/>
            <p:nvPr/>
          </p:nvSpPr>
          <p:spPr>
            <a:xfrm>
              <a:off x="1165325" y="825700"/>
              <a:ext cx="5376600" cy="4043650"/>
            </a:xfrm>
            <a:custGeom>
              <a:avLst/>
              <a:gdLst/>
              <a:ahLst/>
              <a:cxnLst/>
              <a:rect l="l" t="t" r="r" b="b"/>
              <a:pathLst>
                <a:path w="215064" h="161746" extrusionOk="0">
                  <a:moveTo>
                    <a:pt x="42393" y="7177"/>
                  </a:moveTo>
                  <a:cubicBezTo>
                    <a:pt x="47984" y="7177"/>
                    <a:pt x="53770" y="8281"/>
                    <a:pt x="59402" y="10454"/>
                  </a:cubicBezTo>
                  <a:lnTo>
                    <a:pt x="10407" y="59449"/>
                  </a:lnTo>
                  <a:cubicBezTo>
                    <a:pt x="8776" y="55209"/>
                    <a:pt x="7699" y="50805"/>
                    <a:pt x="7308" y="46336"/>
                  </a:cubicBezTo>
                  <a:cubicBezTo>
                    <a:pt x="6264" y="34854"/>
                    <a:pt x="9754" y="24448"/>
                    <a:pt x="17094" y="17109"/>
                  </a:cubicBezTo>
                  <a:cubicBezTo>
                    <a:pt x="23772" y="10430"/>
                    <a:pt x="32795" y="7177"/>
                    <a:pt x="42393" y="7177"/>
                  </a:cubicBezTo>
                  <a:close/>
                  <a:moveTo>
                    <a:pt x="143463" y="13325"/>
                  </a:moveTo>
                  <a:lnTo>
                    <a:pt x="143463" y="21871"/>
                  </a:lnTo>
                  <a:cubicBezTo>
                    <a:pt x="143463" y="23567"/>
                    <a:pt x="144833" y="24905"/>
                    <a:pt x="146529" y="24905"/>
                  </a:cubicBezTo>
                  <a:lnTo>
                    <a:pt x="158142" y="24905"/>
                  </a:lnTo>
                  <a:cubicBezTo>
                    <a:pt x="159773" y="24905"/>
                    <a:pt x="161273" y="25557"/>
                    <a:pt x="162415" y="26699"/>
                  </a:cubicBezTo>
                  <a:cubicBezTo>
                    <a:pt x="163557" y="27808"/>
                    <a:pt x="164177" y="29341"/>
                    <a:pt x="164177" y="30940"/>
                  </a:cubicBezTo>
                  <a:lnTo>
                    <a:pt x="164177" y="42552"/>
                  </a:lnTo>
                  <a:cubicBezTo>
                    <a:pt x="164177" y="44248"/>
                    <a:pt x="165547" y="45618"/>
                    <a:pt x="167243" y="45618"/>
                  </a:cubicBezTo>
                  <a:lnTo>
                    <a:pt x="178856" y="45618"/>
                  </a:lnTo>
                  <a:cubicBezTo>
                    <a:pt x="182183" y="45618"/>
                    <a:pt x="184890" y="48326"/>
                    <a:pt x="184890" y="51653"/>
                  </a:cubicBezTo>
                  <a:lnTo>
                    <a:pt x="184890" y="63266"/>
                  </a:lnTo>
                  <a:cubicBezTo>
                    <a:pt x="184890" y="64962"/>
                    <a:pt x="186260" y="66332"/>
                    <a:pt x="187924" y="66332"/>
                  </a:cubicBezTo>
                  <a:lnTo>
                    <a:pt x="196503" y="66332"/>
                  </a:lnTo>
                  <a:cubicBezTo>
                    <a:pt x="194154" y="70312"/>
                    <a:pt x="191251" y="74063"/>
                    <a:pt x="187793" y="77521"/>
                  </a:cubicBezTo>
                  <a:cubicBezTo>
                    <a:pt x="187500" y="77814"/>
                    <a:pt x="187206" y="78075"/>
                    <a:pt x="186913" y="78369"/>
                  </a:cubicBezTo>
                  <a:lnTo>
                    <a:pt x="178856" y="78369"/>
                  </a:lnTo>
                  <a:cubicBezTo>
                    <a:pt x="177257" y="78369"/>
                    <a:pt x="175757" y="77749"/>
                    <a:pt x="174615" y="76607"/>
                  </a:cubicBezTo>
                  <a:cubicBezTo>
                    <a:pt x="173473" y="75466"/>
                    <a:pt x="172853" y="73965"/>
                    <a:pt x="172853" y="72334"/>
                  </a:cubicBezTo>
                  <a:lnTo>
                    <a:pt x="172853" y="60721"/>
                  </a:lnTo>
                  <a:cubicBezTo>
                    <a:pt x="172853" y="59025"/>
                    <a:pt x="171483" y="57655"/>
                    <a:pt x="169787" y="57655"/>
                  </a:cubicBezTo>
                  <a:lnTo>
                    <a:pt x="158142" y="57655"/>
                  </a:lnTo>
                  <a:cubicBezTo>
                    <a:pt x="156544" y="57655"/>
                    <a:pt x="155043" y="57035"/>
                    <a:pt x="153901" y="55894"/>
                  </a:cubicBezTo>
                  <a:cubicBezTo>
                    <a:pt x="152760" y="54752"/>
                    <a:pt x="152140" y="53252"/>
                    <a:pt x="152140" y="51653"/>
                  </a:cubicBezTo>
                  <a:lnTo>
                    <a:pt x="152140" y="40008"/>
                  </a:lnTo>
                  <a:cubicBezTo>
                    <a:pt x="152140" y="38312"/>
                    <a:pt x="150770" y="36942"/>
                    <a:pt x="149074" y="36942"/>
                  </a:cubicBezTo>
                  <a:lnTo>
                    <a:pt x="137461" y="36942"/>
                  </a:lnTo>
                  <a:cubicBezTo>
                    <a:pt x="135863" y="36942"/>
                    <a:pt x="134329" y="36322"/>
                    <a:pt x="133188" y="35180"/>
                  </a:cubicBezTo>
                  <a:cubicBezTo>
                    <a:pt x="132046" y="34071"/>
                    <a:pt x="131426" y="32538"/>
                    <a:pt x="131426" y="30940"/>
                  </a:cubicBezTo>
                  <a:lnTo>
                    <a:pt x="131426" y="22850"/>
                  </a:lnTo>
                  <a:cubicBezTo>
                    <a:pt x="131720" y="22589"/>
                    <a:pt x="131981" y="22295"/>
                    <a:pt x="132274" y="22002"/>
                  </a:cubicBezTo>
                  <a:cubicBezTo>
                    <a:pt x="135732" y="18577"/>
                    <a:pt x="139516" y="15673"/>
                    <a:pt x="143463" y="13325"/>
                  </a:cubicBezTo>
                  <a:close/>
                  <a:moveTo>
                    <a:pt x="65306" y="13194"/>
                  </a:moveTo>
                  <a:cubicBezTo>
                    <a:pt x="70003" y="15706"/>
                    <a:pt x="74472" y="19001"/>
                    <a:pt x="78549" y="23046"/>
                  </a:cubicBezTo>
                  <a:cubicBezTo>
                    <a:pt x="79104" y="23633"/>
                    <a:pt x="79658" y="24220"/>
                    <a:pt x="80213" y="24807"/>
                  </a:cubicBezTo>
                  <a:lnTo>
                    <a:pt x="24759" y="80261"/>
                  </a:lnTo>
                  <a:cubicBezTo>
                    <a:pt x="24172" y="79706"/>
                    <a:pt x="23585" y="79152"/>
                    <a:pt x="23030" y="78565"/>
                  </a:cubicBezTo>
                  <a:cubicBezTo>
                    <a:pt x="19018" y="74585"/>
                    <a:pt x="15691" y="70116"/>
                    <a:pt x="13147" y="65386"/>
                  </a:cubicBezTo>
                  <a:lnTo>
                    <a:pt x="65306" y="13194"/>
                  </a:lnTo>
                  <a:close/>
                  <a:moveTo>
                    <a:pt x="90586" y="86915"/>
                  </a:moveTo>
                  <a:lnTo>
                    <a:pt x="100568" y="96864"/>
                  </a:lnTo>
                  <a:lnTo>
                    <a:pt x="96849" y="100583"/>
                  </a:lnTo>
                  <a:lnTo>
                    <a:pt x="86867" y="90634"/>
                  </a:lnTo>
                  <a:cubicBezTo>
                    <a:pt x="87520" y="90047"/>
                    <a:pt x="88172" y="89460"/>
                    <a:pt x="88792" y="88840"/>
                  </a:cubicBezTo>
                  <a:cubicBezTo>
                    <a:pt x="89412" y="88220"/>
                    <a:pt x="89999" y="87568"/>
                    <a:pt x="90586" y="86915"/>
                  </a:cubicBezTo>
                  <a:close/>
                  <a:moveTo>
                    <a:pt x="120238" y="85871"/>
                  </a:moveTo>
                  <a:cubicBezTo>
                    <a:pt x="120792" y="86524"/>
                    <a:pt x="121379" y="87144"/>
                    <a:pt x="122032" y="87796"/>
                  </a:cubicBezTo>
                  <a:cubicBezTo>
                    <a:pt x="122651" y="88416"/>
                    <a:pt x="123271" y="89003"/>
                    <a:pt x="123956" y="89557"/>
                  </a:cubicBezTo>
                  <a:lnTo>
                    <a:pt x="102721" y="110793"/>
                  </a:lnTo>
                  <a:lnTo>
                    <a:pt x="84976" y="128538"/>
                  </a:lnTo>
                  <a:cubicBezTo>
                    <a:pt x="80507" y="133007"/>
                    <a:pt x="77571" y="138911"/>
                    <a:pt x="76527" y="145566"/>
                  </a:cubicBezTo>
                  <a:cubicBezTo>
                    <a:pt x="76168" y="147817"/>
                    <a:pt x="75124" y="149872"/>
                    <a:pt x="73526" y="151470"/>
                  </a:cubicBezTo>
                  <a:cubicBezTo>
                    <a:pt x="71465" y="153531"/>
                    <a:pt x="68725" y="154637"/>
                    <a:pt x="65847" y="154637"/>
                  </a:cubicBezTo>
                  <a:cubicBezTo>
                    <a:pt x="65764" y="154637"/>
                    <a:pt x="65682" y="154636"/>
                    <a:pt x="65599" y="154634"/>
                  </a:cubicBezTo>
                  <a:cubicBezTo>
                    <a:pt x="62598" y="154536"/>
                    <a:pt x="59858" y="153231"/>
                    <a:pt x="57836" y="150981"/>
                  </a:cubicBezTo>
                  <a:cubicBezTo>
                    <a:pt x="54215" y="146871"/>
                    <a:pt x="54313" y="140510"/>
                    <a:pt x="58097" y="136530"/>
                  </a:cubicBezTo>
                  <a:cubicBezTo>
                    <a:pt x="59826" y="134671"/>
                    <a:pt x="62044" y="133529"/>
                    <a:pt x="64523" y="133235"/>
                  </a:cubicBezTo>
                  <a:cubicBezTo>
                    <a:pt x="70688" y="132420"/>
                    <a:pt x="76657" y="129419"/>
                    <a:pt x="81322" y="124754"/>
                  </a:cubicBezTo>
                  <a:lnTo>
                    <a:pt x="120238" y="85871"/>
                  </a:lnTo>
                  <a:close/>
                  <a:moveTo>
                    <a:pt x="112931" y="109260"/>
                  </a:moveTo>
                  <a:lnTo>
                    <a:pt x="129534" y="125863"/>
                  </a:lnTo>
                  <a:cubicBezTo>
                    <a:pt x="134036" y="130332"/>
                    <a:pt x="139907" y="133268"/>
                    <a:pt x="146562" y="134312"/>
                  </a:cubicBezTo>
                  <a:cubicBezTo>
                    <a:pt x="148813" y="134671"/>
                    <a:pt x="150868" y="135715"/>
                    <a:pt x="152499" y="137313"/>
                  </a:cubicBezTo>
                  <a:cubicBezTo>
                    <a:pt x="154619" y="139433"/>
                    <a:pt x="155728" y="142271"/>
                    <a:pt x="155630" y="145272"/>
                  </a:cubicBezTo>
                  <a:cubicBezTo>
                    <a:pt x="155532" y="148241"/>
                    <a:pt x="154228" y="151013"/>
                    <a:pt x="151977" y="153003"/>
                  </a:cubicBezTo>
                  <a:cubicBezTo>
                    <a:pt x="149967" y="154773"/>
                    <a:pt x="147427" y="155655"/>
                    <a:pt x="144887" y="155655"/>
                  </a:cubicBezTo>
                  <a:cubicBezTo>
                    <a:pt x="142232" y="155655"/>
                    <a:pt x="139577" y="154692"/>
                    <a:pt x="137526" y="152775"/>
                  </a:cubicBezTo>
                  <a:cubicBezTo>
                    <a:pt x="135699" y="151046"/>
                    <a:pt x="134558" y="148795"/>
                    <a:pt x="134232" y="146316"/>
                  </a:cubicBezTo>
                  <a:cubicBezTo>
                    <a:pt x="133416" y="140151"/>
                    <a:pt x="130415" y="134181"/>
                    <a:pt x="125750" y="129517"/>
                  </a:cubicBezTo>
                  <a:lnTo>
                    <a:pt x="109212" y="112946"/>
                  </a:lnTo>
                  <a:lnTo>
                    <a:pt x="112931" y="109260"/>
                  </a:lnTo>
                  <a:close/>
                  <a:moveTo>
                    <a:pt x="168402" y="1"/>
                  </a:moveTo>
                  <a:cubicBezTo>
                    <a:pt x="165867" y="1"/>
                    <a:pt x="163288" y="200"/>
                    <a:pt x="160686" y="603"/>
                  </a:cubicBezTo>
                  <a:cubicBezTo>
                    <a:pt x="148715" y="2462"/>
                    <a:pt x="137102" y="8530"/>
                    <a:pt x="127936" y="17696"/>
                  </a:cubicBezTo>
                  <a:cubicBezTo>
                    <a:pt x="109506" y="36126"/>
                    <a:pt x="105232" y="62711"/>
                    <a:pt x="116552" y="80881"/>
                  </a:cubicBezTo>
                  <a:lnTo>
                    <a:pt x="104874" y="92558"/>
                  </a:lnTo>
                  <a:lnTo>
                    <a:pt x="94272" y="81924"/>
                  </a:lnTo>
                  <a:cubicBezTo>
                    <a:pt x="105591" y="63755"/>
                    <a:pt x="101318" y="37170"/>
                    <a:pt x="82855" y="18740"/>
                  </a:cubicBezTo>
                  <a:cubicBezTo>
                    <a:pt x="71222" y="7089"/>
                    <a:pt x="56348" y="1084"/>
                    <a:pt x="42388" y="1084"/>
                  </a:cubicBezTo>
                  <a:cubicBezTo>
                    <a:pt x="31216" y="1084"/>
                    <a:pt x="20629" y="4929"/>
                    <a:pt x="12755" y="12803"/>
                  </a:cubicBezTo>
                  <a:cubicBezTo>
                    <a:pt x="4111" y="21447"/>
                    <a:pt x="1" y="33549"/>
                    <a:pt x="1208" y="46891"/>
                  </a:cubicBezTo>
                  <a:cubicBezTo>
                    <a:pt x="2415" y="60036"/>
                    <a:pt x="8612" y="72823"/>
                    <a:pt x="18692" y="82903"/>
                  </a:cubicBezTo>
                  <a:cubicBezTo>
                    <a:pt x="26977" y="91188"/>
                    <a:pt x="37090" y="96864"/>
                    <a:pt x="47887" y="99278"/>
                  </a:cubicBezTo>
                  <a:cubicBezTo>
                    <a:pt x="48119" y="99334"/>
                    <a:pt x="48351" y="99361"/>
                    <a:pt x="48580" y="99361"/>
                  </a:cubicBezTo>
                  <a:cubicBezTo>
                    <a:pt x="49957" y="99361"/>
                    <a:pt x="51204" y="98394"/>
                    <a:pt x="51540" y="96995"/>
                  </a:cubicBezTo>
                  <a:cubicBezTo>
                    <a:pt x="51899" y="95331"/>
                    <a:pt x="50855" y="93700"/>
                    <a:pt x="49224" y="93341"/>
                  </a:cubicBezTo>
                  <a:cubicBezTo>
                    <a:pt x="42211" y="91743"/>
                    <a:pt x="35524" y="88611"/>
                    <a:pt x="29522" y="84175"/>
                  </a:cubicBezTo>
                  <a:lnTo>
                    <a:pt x="84127" y="29537"/>
                  </a:lnTo>
                  <a:cubicBezTo>
                    <a:pt x="97469" y="47608"/>
                    <a:pt x="98089" y="70899"/>
                    <a:pt x="84454" y="84501"/>
                  </a:cubicBezTo>
                  <a:cubicBezTo>
                    <a:pt x="78680" y="90275"/>
                    <a:pt x="71014" y="93668"/>
                    <a:pt x="62239" y="94353"/>
                  </a:cubicBezTo>
                  <a:cubicBezTo>
                    <a:pt x="60576" y="94483"/>
                    <a:pt x="59304" y="95951"/>
                    <a:pt x="59434" y="97615"/>
                  </a:cubicBezTo>
                  <a:cubicBezTo>
                    <a:pt x="59565" y="99213"/>
                    <a:pt x="60902" y="100452"/>
                    <a:pt x="62468" y="100452"/>
                  </a:cubicBezTo>
                  <a:lnTo>
                    <a:pt x="62696" y="100452"/>
                  </a:lnTo>
                  <a:cubicBezTo>
                    <a:pt x="69807" y="99898"/>
                    <a:pt x="76299" y="97810"/>
                    <a:pt x="81909" y="94320"/>
                  </a:cubicBezTo>
                  <a:lnTo>
                    <a:pt x="92511" y="104921"/>
                  </a:lnTo>
                  <a:lnTo>
                    <a:pt x="77016" y="120416"/>
                  </a:lnTo>
                  <a:cubicBezTo>
                    <a:pt x="73298" y="124135"/>
                    <a:pt x="68568" y="126516"/>
                    <a:pt x="63740" y="127168"/>
                  </a:cubicBezTo>
                  <a:cubicBezTo>
                    <a:pt x="59891" y="127657"/>
                    <a:pt x="56303" y="129484"/>
                    <a:pt x="53628" y="132322"/>
                  </a:cubicBezTo>
                  <a:cubicBezTo>
                    <a:pt x="47724" y="138618"/>
                    <a:pt x="47561" y="148567"/>
                    <a:pt x="53269" y="155026"/>
                  </a:cubicBezTo>
                  <a:cubicBezTo>
                    <a:pt x="56401" y="158548"/>
                    <a:pt x="60706" y="160604"/>
                    <a:pt x="65404" y="160734"/>
                  </a:cubicBezTo>
                  <a:lnTo>
                    <a:pt x="65926" y="160734"/>
                  </a:lnTo>
                  <a:cubicBezTo>
                    <a:pt x="70362" y="160734"/>
                    <a:pt x="74700" y="158973"/>
                    <a:pt x="77832" y="155808"/>
                  </a:cubicBezTo>
                  <a:cubicBezTo>
                    <a:pt x="80376" y="153264"/>
                    <a:pt x="82007" y="150067"/>
                    <a:pt x="82562" y="146512"/>
                  </a:cubicBezTo>
                  <a:cubicBezTo>
                    <a:pt x="83410" y="141129"/>
                    <a:pt x="85758" y="136432"/>
                    <a:pt x="89314" y="132877"/>
                  </a:cubicBezTo>
                  <a:lnTo>
                    <a:pt x="104874" y="117284"/>
                  </a:lnTo>
                  <a:lnTo>
                    <a:pt x="121445" y="133855"/>
                  </a:lnTo>
                  <a:cubicBezTo>
                    <a:pt x="125163" y="137541"/>
                    <a:pt x="127544" y="142271"/>
                    <a:pt x="128164" y="147099"/>
                  </a:cubicBezTo>
                  <a:cubicBezTo>
                    <a:pt x="128654" y="150948"/>
                    <a:pt x="130513" y="154536"/>
                    <a:pt x="133351" y="157211"/>
                  </a:cubicBezTo>
                  <a:cubicBezTo>
                    <a:pt x="136548" y="160245"/>
                    <a:pt x="140723" y="161745"/>
                    <a:pt x="144898" y="161745"/>
                  </a:cubicBezTo>
                  <a:cubicBezTo>
                    <a:pt x="148878" y="161745"/>
                    <a:pt x="152890" y="160375"/>
                    <a:pt x="156022" y="157570"/>
                  </a:cubicBezTo>
                  <a:cubicBezTo>
                    <a:pt x="159577" y="154471"/>
                    <a:pt x="161600" y="150165"/>
                    <a:pt x="161730" y="145435"/>
                  </a:cubicBezTo>
                  <a:cubicBezTo>
                    <a:pt x="161893" y="140803"/>
                    <a:pt x="160099" y="136269"/>
                    <a:pt x="156804" y="133007"/>
                  </a:cubicBezTo>
                  <a:cubicBezTo>
                    <a:pt x="154260" y="130463"/>
                    <a:pt x="151063" y="128832"/>
                    <a:pt x="147540" y="128277"/>
                  </a:cubicBezTo>
                  <a:cubicBezTo>
                    <a:pt x="142158" y="127429"/>
                    <a:pt x="137428" y="125113"/>
                    <a:pt x="133873" y="121558"/>
                  </a:cubicBezTo>
                  <a:lnTo>
                    <a:pt x="117237" y="104921"/>
                  </a:lnTo>
                  <a:lnTo>
                    <a:pt x="128914" y="93276"/>
                  </a:lnTo>
                  <a:cubicBezTo>
                    <a:pt x="134134" y="96538"/>
                    <a:pt x="140168" y="98593"/>
                    <a:pt x="146692" y="99278"/>
                  </a:cubicBezTo>
                  <a:lnTo>
                    <a:pt x="147019" y="99278"/>
                  </a:lnTo>
                  <a:cubicBezTo>
                    <a:pt x="148552" y="99278"/>
                    <a:pt x="149889" y="98104"/>
                    <a:pt x="150052" y="96538"/>
                  </a:cubicBezTo>
                  <a:cubicBezTo>
                    <a:pt x="150248" y="94874"/>
                    <a:pt x="149008" y="93374"/>
                    <a:pt x="147345" y="93178"/>
                  </a:cubicBezTo>
                  <a:cubicBezTo>
                    <a:pt x="139092" y="92330"/>
                    <a:pt x="131818" y="88938"/>
                    <a:pt x="126338" y="83458"/>
                  </a:cubicBezTo>
                  <a:cubicBezTo>
                    <a:pt x="113224" y="70312"/>
                    <a:pt x="113290" y="48163"/>
                    <a:pt x="125326" y="30418"/>
                  </a:cubicBezTo>
                  <a:lnTo>
                    <a:pt x="125326" y="30418"/>
                  </a:lnTo>
                  <a:lnTo>
                    <a:pt x="125326" y="30940"/>
                  </a:lnTo>
                  <a:cubicBezTo>
                    <a:pt x="125326" y="34169"/>
                    <a:pt x="126566" y="37235"/>
                    <a:pt x="128882" y="39519"/>
                  </a:cubicBezTo>
                  <a:cubicBezTo>
                    <a:pt x="131165" y="41802"/>
                    <a:pt x="134199" y="43074"/>
                    <a:pt x="137461" y="43074"/>
                  </a:cubicBezTo>
                  <a:lnTo>
                    <a:pt x="146007" y="43074"/>
                  </a:lnTo>
                  <a:lnTo>
                    <a:pt x="146007" y="51653"/>
                  </a:lnTo>
                  <a:cubicBezTo>
                    <a:pt x="146007" y="54883"/>
                    <a:pt x="147279" y="57916"/>
                    <a:pt x="149563" y="60232"/>
                  </a:cubicBezTo>
                  <a:cubicBezTo>
                    <a:pt x="151879" y="62516"/>
                    <a:pt x="154913" y="63788"/>
                    <a:pt x="158142" y="63788"/>
                  </a:cubicBezTo>
                  <a:lnTo>
                    <a:pt x="166721" y="63788"/>
                  </a:lnTo>
                  <a:lnTo>
                    <a:pt x="166721" y="72334"/>
                  </a:lnTo>
                  <a:cubicBezTo>
                    <a:pt x="166721" y="75596"/>
                    <a:pt x="167993" y="78630"/>
                    <a:pt x="170276" y="80913"/>
                  </a:cubicBezTo>
                  <a:cubicBezTo>
                    <a:pt x="172560" y="83229"/>
                    <a:pt x="175626" y="84469"/>
                    <a:pt x="178856" y="84469"/>
                  </a:cubicBezTo>
                  <a:lnTo>
                    <a:pt x="179345" y="84469"/>
                  </a:lnTo>
                  <a:cubicBezTo>
                    <a:pt x="173473" y="88448"/>
                    <a:pt x="166982" y="91221"/>
                    <a:pt x="160360" y="92526"/>
                  </a:cubicBezTo>
                  <a:cubicBezTo>
                    <a:pt x="158696" y="92852"/>
                    <a:pt x="157620" y="94483"/>
                    <a:pt x="157946" y="96147"/>
                  </a:cubicBezTo>
                  <a:cubicBezTo>
                    <a:pt x="158240" y="97582"/>
                    <a:pt x="159512" y="98593"/>
                    <a:pt x="160947" y="98593"/>
                  </a:cubicBezTo>
                  <a:cubicBezTo>
                    <a:pt x="161143" y="98593"/>
                    <a:pt x="161339" y="98593"/>
                    <a:pt x="161534" y="98528"/>
                  </a:cubicBezTo>
                  <a:cubicBezTo>
                    <a:pt x="172005" y="96473"/>
                    <a:pt x="181824" y="91384"/>
                    <a:pt x="190077" y="83784"/>
                  </a:cubicBezTo>
                  <a:cubicBezTo>
                    <a:pt x="190109" y="83751"/>
                    <a:pt x="190142" y="83751"/>
                    <a:pt x="190175" y="83718"/>
                  </a:cubicBezTo>
                  <a:cubicBezTo>
                    <a:pt x="190827" y="83099"/>
                    <a:pt x="191479" y="82479"/>
                    <a:pt x="192132" y="81859"/>
                  </a:cubicBezTo>
                  <a:cubicBezTo>
                    <a:pt x="210268" y="63690"/>
                    <a:pt x="215064" y="37105"/>
                    <a:pt x="203516" y="18609"/>
                  </a:cubicBezTo>
                  <a:cubicBezTo>
                    <a:pt x="202924" y="17678"/>
                    <a:pt x="201920" y="17173"/>
                    <a:pt x="200895" y="17173"/>
                  </a:cubicBezTo>
                  <a:cubicBezTo>
                    <a:pt x="200341" y="17173"/>
                    <a:pt x="199780" y="17321"/>
                    <a:pt x="199276" y="17631"/>
                  </a:cubicBezTo>
                  <a:cubicBezTo>
                    <a:pt x="197873" y="18544"/>
                    <a:pt x="197416" y="20436"/>
                    <a:pt x="198330" y="21871"/>
                  </a:cubicBezTo>
                  <a:cubicBezTo>
                    <a:pt x="205147" y="32799"/>
                    <a:pt x="205310" y="47086"/>
                    <a:pt x="199634" y="60232"/>
                  </a:cubicBezTo>
                  <a:lnTo>
                    <a:pt x="199569" y="60232"/>
                  </a:lnTo>
                  <a:lnTo>
                    <a:pt x="190990" y="60200"/>
                  </a:lnTo>
                  <a:lnTo>
                    <a:pt x="190990" y="51653"/>
                  </a:lnTo>
                  <a:cubicBezTo>
                    <a:pt x="190990" y="44966"/>
                    <a:pt x="185543" y="39519"/>
                    <a:pt x="178856" y="39519"/>
                  </a:cubicBezTo>
                  <a:lnTo>
                    <a:pt x="170276" y="39519"/>
                  </a:lnTo>
                  <a:lnTo>
                    <a:pt x="170276" y="30940"/>
                  </a:lnTo>
                  <a:cubicBezTo>
                    <a:pt x="170276" y="27710"/>
                    <a:pt x="169037" y="24644"/>
                    <a:pt x="166721" y="22361"/>
                  </a:cubicBezTo>
                  <a:cubicBezTo>
                    <a:pt x="164438" y="20077"/>
                    <a:pt x="161404" y="18805"/>
                    <a:pt x="158142" y="18805"/>
                  </a:cubicBezTo>
                  <a:lnTo>
                    <a:pt x="149595" y="18805"/>
                  </a:lnTo>
                  <a:lnTo>
                    <a:pt x="149595" y="10226"/>
                  </a:lnTo>
                  <a:cubicBezTo>
                    <a:pt x="149595" y="10226"/>
                    <a:pt x="149595" y="10226"/>
                    <a:pt x="149595" y="10193"/>
                  </a:cubicBezTo>
                  <a:cubicBezTo>
                    <a:pt x="155791" y="7519"/>
                    <a:pt x="162248" y="6141"/>
                    <a:pt x="168480" y="6141"/>
                  </a:cubicBezTo>
                  <a:cubicBezTo>
                    <a:pt x="176161" y="6141"/>
                    <a:pt x="183501" y="8235"/>
                    <a:pt x="189587" y="12575"/>
                  </a:cubicBezTo>
                  <a:cubicBezTo>
                    <a:pt x="190122" y="12956"/>
                    <a:pt x="190741" y="13140"/>
                    <a:pt x="191355" y="13140"/>
                  </a:cubicBezTo>
                  <a:cubicBezTo>
                    <a:pt x="192315" y="13140"/>
                    <a:pt x="193264" y="12692"/>
                    <a:pt x="193861" y="11857"/>
                  </a:cubicBezTo>
                  <a:cubicBezTo>
                    <a:pt x="194839" y="10487"/>
                    <a:pt x="194513" y="8562"/>
                    <a:pt x="193143" y="7584"/>
                  </a:cubicBezTo>
                  <a:cubicBezTo>
                    <a:pt x="186143" y="2602"/>
                    <a:pt x="177561" y="1"/>
                    <a:pt x="168402" y="1"/>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489" name="Google Shape;489;p34"/>
            <p:cNvSpPr/>
            <p:nvPr/>
          </p:nvSpPr>
          <p:spPr>
            <a:xfrm>
              <a:off x="4551275" y="1993275"/>
              <a:ext cx="172900" cy="158025"/>
            </a:xfrm>
            <a:custGeom>
              <a:avLst/>
              <a:gdLst/>
              <a:ahLst/>
              <a:cxnLst/>
              <a:rect l="l" t="t" r="r" b="b"/>
              <a:pathLst>
                <a:path w="6916" h="6321" extrusionOk="0">
                  <a:moveTo>
                    <a:pt x="3344" y="0"/>
                  </a:moveTo>
                  <a:cubicBezTo>
                    <a:pt x="2561" y="0"/>
                    <a:pt x="1778" y="302"/>
                    <a:pt x="1175" y="905"/>
                  </a:cubicBezTo>
                  <a:cubicBezTo>
                    <a:pt x="0" y="2080"/>
                    <a:pt x="0" y="4037"/>
                    <a:pt x="1175" y="5211"/>
                  </a:cubicBezTo>
                  <a:lnTo>
                    <a:pt x="1403" y="5439"/>
                  </a:lnTo>
                  <a:cubicBezTo>
                    <a:pt x="1990" y="6027"/>
                    <a:pt x="2773" y="6320"/>
                    <a:pt x="3556" y="6320"/>
                  </a:cubicBezTo>
                  <a:cubicBezTo>
                    <a:pt x="4339" y="6320"/>
                    <a:pt x="5122" y="6027"/>
                    <a:pt x="5709" y="5439"/>
                  </a:cubicBezTo>
                  <a:cubicBezTo>
                    <a:pt x="6916" y="4233"/>
                    <a:pt x="6916" y="2308"/>
                    <a:pt x="5709" y="1101"/>
                  </a:cubicBezTo>
                  <a:lnTo>
                    <a:pt x="5513" y="905"/>
                  </a:lnTo>
                  <a:cubicBezTo>
                    <a:pt x="4910" y="302"/>
                    <a:pt x="4127" y="0"/>
                    <a:pt x="3344" y="0"/>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490" name="Google Shape;490;p34"/>
            <p:cNvSpPr/>
            <p:nvPr/>
          </p:nvSpPr>
          <p:spPr>
            <a:xfrm>
              <a:off x="5077275" y="2519250"/>
              <a:ext cx="172900" cy="158050"/>
            </a:xfrm>
            <a:custGeom>
              <a:avLst/>
              <a:gdLst/>
              <a:ahLst/>
              <a:cxnLst/>
              <a:rect l="l" t="t" r="r" b="b"/>
              <a:pathLst>
                <a:path w="6916" h="6322" extrusionOk="0">
                  <a:moveTo>
                    <a:pt x="3344" y="1"/>
                  </a:moveTo>
                  <a:cubicBezTo>
                    <a:pt x="2561" y="1"/>
                    <a:pt x="1778" y="303"/>
                    <a:pt x="1175" y="906"/>
                  </a:cubicBezTo>
                  <a:cubicBezTo>
                    <a:pt x="0" y="2080"/>
                    <a:pt x="0" y="4038"/>
                    <a:pt x="1175" y="5212"/>
                  </a:cubicBezTo>
                  <a:lnTo>
                    <a:pt x="1403" y="5440"/>
                  </a:lnTo>
                  <a:cubicBezTo>
                    <a:pt x="1990" y="6027"/>
                    <a:pt x="2773" y="6321"/>
                    <a:pt x="3556" y="6321"/>
                  </a:cubicBezTo>
                  <a:cubicBezTo>
                    <a:pt x="4339" y="6321"/>
                    <a:pt x="5122" y="6027"/>
                    <a:pt x="5709" y="5440"/>
                  </a:cubicBezTo>
                  <a:cubicBezTo>
                    <a:pt x="6916" y="4233"/>
                    <a:pt x="6916" y="2309"/>
                    <a:pt x="5709" y="1102"/>
                  </a:cubicBezTo>
                  <a:lnTo>
                    <a:pt x="5513" y="906"/>
                  </a:lnTo>
                  <a:cubicBezTo>
                    <a:pt x="4910" y="303"/>
                    <a:pt x="4127" y="1"/>
                    <a:pt x="3344" y="1"/>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491" name="Google Shape;491;p34"/>
            <p:cNvSpPr/>
            <p:nvPr/>
          </p:nvSpPr>
          <p:spPr>
            <a:xfrm>
              <a:off x="5505400" y="1564925"/>
              <a:ext cx="173725" cy="158225"/>
            </a:xfrm>
            <a:custGeom>
              <a:avLst/>
              <a:gdLst/>
              <a:ahLst/>
              <a:cxnLst/>
              <a:rect l="l" t="t" r="r" b="b"/>
              <a:pathLst>
                <a:path w="6949" h="6329" extrusionOk="0">
                  <a:moveTo>
                    <a:pt x="3361" y="1"/>
                  </a:moveTo>
                  <a:cubicBezTo>
                    <a:pt x="2578" y="1"/>
                    <a:pt x="1795" y="294"/>
                    <a:pt x="1208" y="881"/>
                  </a:cubicBezTo>
                  <a:cubicBezTo>
                    <a:pt x="1" y="2088"/>
                    <a:pt x="1" y="4013"/>
                    <a:pt x="1208" y="5220"/>
                  </a:cubicBezTo>
                  <a:lnTo>
                    <a:pt x="1403" y="5415"/>
                  </a:lnTo>
                  <a:cubicBezTo>
                    <a:pt x="2023" y="6035"/>
                    <a:pt x="2806" y="6329"/>
                    <a:pt x="3589" y="6329"/>
                  </a:cubicBezTo>
                  <a:cubicBezTo>
                    <a:pt x="4372" y="6329"/>
                    <a:pt x="5155" y="6035"/>
                    <a:pt x="5742" y="5415"/>
                  </a:cubicBezTo>
                  <a:cubicBezTo>
                    <a:pt x="6949" y="4241"/>
                    <a:pt x="6949" y="2284"/>
                    <a:pt x="5742" y="1110"/>
                  </a:cubicBezTo>
                  <a:lnTo>
                    <a:pt x="5513" y="881"/>
                  </a:lnTo>
                  <a:cubicBezTo>
                    <a:pt x="4926" y="294"/>
                    <a:pt x="4143" y="1"/>
                    <a:pt x="3361" y="1"/>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492" name="Google Shape;492;p34"/>
            <p:cNvSpPr/>
            <p:nvPr/>
          </p:nvSpPr>
          <p:spPr>
            <a:xfrm>
              <a:off x="6019975" y="2078900"/>
              <a:ext cx="172925" cy="158025"/>
            </a:xfrm>
            <a:custGeom>
              <a:avLst/>
              <a:gdLst/>
              <a:ahLst/>
              <a:cxnLst/>
              <a:rect l="l" t="t" r="r" b="b"/>
              <a:pathLst>
                <a:path w="6917" h="6321" extrusionOk="0">
                  <a:moveTo>
                    <a:pt x="3344" y="0"/>
                  </a:moveTo>
                  <a:cubicBezTo>
                    <a:pt x="2561" y="0"/>
                    <a:pt x="1779" y="302"/>
                    <a:pt x="1175" y="905"/>
                  </a:cubicBezTo>
                  <a:cubicBezTo>
                    <a:pt x="1" y="2080"/>
                    <a:pt x="1" y="4037"/>
                    <a:pt x="1175" y="5211"/>
                  </a:cubicBezTo>
                  <a:lnTo>
                    <a:pt x="1403" y="5440"/>
                  </a:lnTo>
                  <a:cubicBezTo>
                    <a:pt x="1991" y="6027"/>
                    <a:pt x="2774" y="6320"/>
                    <a:pt x="3556" y="6320"/>
                  </a:cubicBezTo>
                  <a:cubicBezTo>
                    <a:pt x="4339" y="6320"/>
                    <a:pt x="5122" y="6027"/>
                    <a:pt x="5742" y="5440"/>
                  </a:cubicBezTo>
                  <a:cubicBezTo>
                    <a:pt x="6916" y="4233"/>
                    <a:pt x="6916" y="2308"/>
                    <a:pt x="5742" y="1101"/>
                  </a:cubicBezTo>
                  <a:lnTo>
                    <a:pt x="5514" y="905"/>
                  </a:lnTo>
                  <a:cubicBezTo>
                    <a:pt x="4910" y="302"/>
                    <a:pt x="4127" y="0"/>
                    <a:pt x="3344" y="0"/>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493" name="Google Shape;493;p34"/>
            <p:cNvSpPr/>
            <p:nvPr/>
          </p:nvSpPr>
          <p:spPr>
            <a:xfrm>
              <a:off x="4991650" y="1050350"/>
              <a:ext cx="172900" cy="158225"/>
            </a:xfrm>
            <a:custGeom>
              <a:avLst/>
              <a:gdLst/>
              <a:ahLst/>
              <a:cxnLst/>
              <a:rect l="l" t="t" r="r" b="b"/>
              <a:pathLst>
                <a:path w="6916" h="6329" extrusionOk="0">
                  <a:moveTo>
                    <a:pt x="3344" y="0"/>
                  </a:moveTo>
                  <a:cubicBezTo>
                    <a:pt x="2561" y="0"/>
                    <a:pt x="1778" y="294"/>
                    <a:pt x="1175" y="881"/>
                  </a:cubicBezTo>
                  <a:cubicBezTo>
                    <a:pt x="0" y="2088"/>
                    <a:pt x="0" y="4013"/>
                    <a:pt x="1175" y="5220"/>
                  </a:cubicBezTo>
                  <a:lnTo>
                    <a:pt x="1403" y="5448"/>
                  </a:lnTo>
                  <a:cubicBezTo>
                    <a:pt x="1990" y="6035"/>
                    <a:pt x="2773" y="6329"/>
                    <a:pt x="3556" y="6329"/>
                  </a:cubicBezTo>
                  <a:cubicBezTo>
                    <a:pt x="4339" y="6329"/>
                    <a:pt x="5122" y="6035"/>
                    <a:pt x="5709" y="5448"/>
                  </a:cubicBezTo>
                  <a:cubicBezTo>
                    <a:pt x="6916" y="4241"/>
                    <a:pt x="6916" y="2316"/>
                    <a:pt x="5709" y="1109"/>
                  </a:cubicBezTo>
                  <a:lnTo>
                    <a:pt x="5513" y="881"/>
                  </a:lnTo>
                  <a:cubicBezTo>
                    <a:pt x="4909" y="294"/>
                    <a:pt x="4127" y="0"/>
                    <a:pt x="3344" y="0"/>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grpSp>
      <p:grpSp>
        <p:nvGrpSpPr>
          <p:cNvPr id="494" name="Google Shape;494;p34"/>
          <p:cNvGrpSpPr/>
          <p:nvPr/>
        </p:nvGrpSpPr>
        <p:grpSpPr>
          <a:xfrm>
            <a:off x="5619003" y="2378237"/>
            <a:ext cx="400771" cy="400839"/>
            <a:chOff x="1189800" y="238075"/>
            <a:chExt cx="5218375" cy="5219250"/>
          </a:xfrm>
        </p:grpSpPr>
        <p:sp>
          <p:nvSpPr>
            <p:cNvPr id="495" name="Google Shape;495;p34"/>
            <p:cNvSpPr/>
            <p:nvPr/>
          </p:nvSpPr>
          <p:spPr>
            <a:xfrm>
              <a:off x="1194700" y="2987725"/>
              <a:ext cx="556175" cy="1300975"/>
            </a:xfrm>
            <a:custGeom>
              <a:avLst/>
              <a:gdLst/>
              <a:ahLst/>
              <a:cxnLst/>
              <a:rect l="l" t="t" r="r" b="b"/>
              <a:pathLst>
                <a:path w="22247" h="52039" extrusionOk="0">
                  <a:moveTo>
                    <a:pt x="3180" y="1"/>
                  </a:moveTo>
                  <a:cubicBezTo>
                    <a:pt x="3100" y="1"/>
                    <a:pt x="3018" y="4"/>
                    <a:pt x="2936" y="10"/>
                  </a:cubicBezTo>
                  <a:cubicBezTo>
                    <a:pt x="1240" y="173"/>
                    <a:pt x="0" y="1641"/>
                    <a:pt x="163" y="3305"/>
                  </a:cubicBezTo>
                  <a:cubicBezTo>
                    <a:pt x="1566" y="20104"/>
                    <a:pt x="7111" y="36447"/>
                    <a:pt x="16180" y="50604"/>
                  </a:cubicBezTo>
                  <a:cubicBezTo>
                    <a:pt x="16767" y="51517"/>
                    <a:pt x="17745" y="52039"/>
                    <a:pt x="18757" y="52039"/>
                  </a:cubicBezTo>
                  <a:cubicBezTo>
                    <a:pt x="19344" y="52039"/>
                    <a:pt x="19898" y="51876"/>
                    <a:pt x="20420" y="51550"/>
                  </a:cubicBezTo>
                  <a:cubicBezTo>
                    <a:pt x="21823" y="50636"/>
                    <a:pt x="22247" y="48744"/>
                    <a:pt x="21333" y="47309"/>
                  </a:cubicBezTo>
                  <a:cubicBezTo>
                    <a:pt x="12787" y="34000"/>
                    <a:pt x="7568" y="18604"/>
                    <a:pt x="6230" y="2815"/>
                  </a:cubicBezTo>
                  <a:cubicBezTo>
                    <a:pt x="6106" y="1201"/>
                    <a:pt x="4771" y="1"/>
                    <a:pt x="3180" y="1"/>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496" name="Google Shape;496;p34"/>
            <p:cNvSpPr/>
            <p:nvPr/>
          </p:nvSpPr>
          <p:spPr>
            <a:xfrm>
              <a:off x="1189800" y="238075"/>
              <a:ext cx="5218375" cy="5219250"/>
            </a:xfrm>
            <a:custGeom>
              <a:avLst/>
              <a:gdLst/>
              <a:ahLst/>
              <a:cxnLst/>
              <a:rect l="l" t="t" r="r" b="b"/>
              <a:pathLst>
                <a:path w="208735" h="208770" extrusionOk="0">
                  <a:moveTo>
                    <a:pt x="104378" y="6126"/>
                  </a:moveTo>
                  <a:cubicBezTo>
                    <a:pt x="106392" y="6126"/>
                    <a:pt x="108408" y="6184"/>
                    <a:pt x="110419" y="6298"/>
                  </a:cubicBezTo>
                  <a:cubicBezTo>
                    <a:pt x="127935" y="7374"/>
                    <a:pt x="137069" y="13050"/>
                    <a:pt x="137069" y="16214"/>
                  </a:cubicBezTo>
                  <a:cubicBezTo>
                    <a:pt x="137069" y="19737"/>
                    <a:pt x="125848" y="26326"/>
                    <a:pt x="104351" y="26326"/>
                  </a:cubicBezTo>
                  <a:cubicBezTo>
                    <a:pt x="82855" y="26326"/>
                    <a:pt x="71601" y="19737"/>
                    <a:pt x="71601" y="16214"/>
                  </a:cubicBezTo>
                  <a:cubicBezTo>
                    <a:pt x="71601" y="13148"/>
                    <a:pt x="80147" y="7766"/>
                    <a:pt x="96523" y="6428"/>
                  </a:cubicBezTo>
                  <a:cubicBezTo>
                    <a:pt x="99126" y="6225"/>
                    <a:pt x="101750" y="6126"/>
                    <a:pt x="104378" y="6126"/>
                  </a:cubicBezTo>
                  <a:close/>
                  <a:moveTo>
                    <a:pt x="117791" y="31513"/>
                  </a:moveTo>
                  <a:cubicBezTo>
                    <a:pt x="133677" y="45931"/>
                    <a:pt x="144343" y="82954"/>
                    <a:pt x="144343" y="123827"/>
                  </a:cubicBezTo>
                  <a:cubicBezTo>
                    <a:pt x="144343" y="152924"/>
                    <a:pt x="138994" y="180422"/>
                    <a:pt x="129697" y="199309"/>
                  </a:cubicBezTo>
                  <a:cubicBezTo>
                    <a:pt x="129664" y="199309"/>
                    <a:pt x="129664" y="199342"/>
                    <a:pt x="129664" y="199375"/>
                  </a:cubicBezTo>
                  <a:cubicBezTo>
                    <a:pt x="121509" y="201528"/>
                    <a:pt x="112996" y="202669"/>
                    <a:pt x="104351" y="202669"/>
                  </a:cubicBezTo>
                  <a:cubicBezTo>
                    <a:pt x="95707" y="202669"/>
                    <a:pt x="87193" y="201495"/>
                    <a:pt x="79006" y="199342"/>
                  </a:cubicBezTo>
                  <a:cubicBezTo>
                    <a:pt x="78973" y="199244"/>
                    <a:pt x="78940" y="199146"/>
                    <a:pt x="78875" y="199048"/>
                  </a:cubicBezTo>
                  <a:cubicBezTo>
                    <a:pt x="69644" y="180162"/>
                    <a:pt x="64327" y="152761"/>
                    <a:pt x="64327" y="123827"/>
                  </a:cubicBezTo>
                  <a:cubicBezTo>
                    <a:pt x="64327" y="82954"/>
                    <a:pt x="75026" y="45931"/>
                    <a:pt x="90912" y="31513"/>
                  </a:cubicBezTo>
                  <a:cubicBezTo>
                    <a:pt x="95153" y="32133"/>
                    <a:pt x="99687" y="32459"/>
                    <a:pt x="104351" y="32459"/>
                  </a:cubicBezTo>
                  <a:cubicBezTo>
                    <a:pt x="109016" y="32459"/>
                    <a:pt x="113550" y="32133"/>
                    <a:pt x="117791" y="31513"/>
                  </a:cubicBezTo>
                  <a:close/>
                  <a:moveTo>
                    <a:pt x="104157" y="1"/>
                  </a:moveTo>
                  <a:cubicBezTo>
                    <a:pt x="102811" y="1"/>
                    <a:pt x="101470" y="37"/>
                    <a:pt x="100143" y="100"/>
                  </a:cubicBezTo>
                  <a:cubicBezTo>
                    <a:pt x="46451" y="2220"/>
                    <a:pt x="2871" y="44887"/>
                    <a:pt x="98" y="98971"/>
                  </a:cubicBezTo>
                  <a:cubicBezTo>
                    <a:pt x="0" y="100634"/>
                    <a:pt x="1305" y="102070"/>
                    <a:pt x="3001" y="102167"/>
                  </a:cubicBezTo>
                  <a:lnTo>
                    <a:pt x="3165" y="102167"/>
                  </a:lnTo>
                  <a:cubicBezTo>
                    <a:pt x="4763" y="102167"/>
                    <a:pt x="6133" y="100895"/>
                    <a:pt x="6198" y="99264"/>
                  </a:cubicBezTo>
                  <a:cubicBezTo>
                    <a:pt x="8188" y="60675"/>
                    <a:pt x="32261" y="28251"/>
                    <a:pt x="65827" y="13963"/>
                  </a:cubicBezTo>
                  <a:lnTo>
                    <a:pt x="65827" y="13963"/>
                  </a:lnTo>
                  <a:cubicBezTo>
                    <a:pt x="65599" y="14746"/>
                    <a:pt x="65501" y="15529"/>
                    <a:pt x="65501" y="16214"/>
                  </a:cubicBezTo>
                  <a:cubicBezTo>
                    <a:pt x="65501" y="19672"/>
                    <a:pt x="67654" y="24597"/>
                    <a:pt x="77994" y="28414"/>
                  </a:cubicBezTo>
                  <a:cubicBezTo>
                    <a:pt x="79756" y="29066"/>
                    <a:pt x="81648" y="29621"/>
                    <a:pt x="83670" y="30143"/>
                  </a:cubicBezTo>
                  <a:cubicBezTo>
                    <a:pt x="76624" y="37972"/>
                    <a:pt x="70622" y="49813"/>
                    <a:pt x="66153" y="64720"/>
                  </a:cubicBezTo>
                  <a:cubicBezTo>
                    <a:pt x="60967" y="82106"/>
                    <a:pt x="58227" y="102559"/>
                    <a:pt x="58227" y="123827"/>
                  </a:cubicBezTo>
                  <a:cubicBezTo>
                    <a:pt x="58227" y="151293"/>
                    <a:pt x="62924" y="177552"/>
                    <a:pt x="71177" y="196896"/>
                  </a:cubicBezTo>
                  <a:cubicBezTo>
                    <a:pt x="55291" y="191187"/>
                    <a:pt x="40971" y="181434"/>
                    <a:pt x="29684" y="168288"/>
                  </a:cubicBezTo>
                  <a:cubicBezTo>
                    <a:pt x="29091" y="167587"/>
                    <a:pt x="28240" y="167222"/>
                    <a:pt x="27377" y="167222"/>
                  </a:cubicBezTo>
                  <a:cubicBezTo>
                    <a:pt x="26675" y="167222"/>
                    <a:pt x="25964" y="167464"/>
                    <a:pt x="25379" y="167962"/>
                  </a:cubicBezTo>
                  <a:cubicBezTo>
                    <a:pt x="24106" y="169038"/>
                    <a:pt x="23943" y="170995"/>
                    <a:pt x="25052" y="172268"/>
                  </a:cubicBezTo>
                  <a:cubicBezTo>
                    <a:pt x="44918" y="195460"/>
                    <a:pt x="73819" y="208769"/>
                    <a:pt x="104351" y="208769"/>
                  </a:cubicBezTo>
                  <a:cubicBezTo>
                    <a:pt x="132241" y="208769"/>
                    <a:pt x="158435" y="197907"/>
                    <a:pt x="178170" y="178204"/>
                  </a:cubicBezTo>
                  <a:cubicBezTo>
                    <a:pt x="197872" y="158469"/>
                    <a:pt x="208735" y="132276"/>
                    <a:pt x="208735" y="104386"/>
                  </a:cubicBezTo>
                  <a:cubicBezTo>
                    <a:pt x="208735" y="89380"/>
                    <a:pt x="205603" y="74865"/>
                    <a:pt x="199438" y="61295"/>
                  </a:cubicBezTo>
                  <a:cubicBezTo>
                    <a:pt x="198938" y="60176"/>
                    <a:pt x="197848" y="59509"/>
                    <a:pt x="196686" y="59509"/>
                  </a:cubicBezTo>
                  <a:cubicBezTo>
                    <a:pt x="196256" y="59509"/>
                    <a:pt x="195817" y="59600"/>
                    <a:pt x="195393" y="59794"/>
                  </a:cubicBezTo>
                  <a:cubicBezTo>
                    <a:pt x="193860" y="60479"/>
                    <a:pt x="193175" y="62306"/>
                    <a:pt x="193893" y="63839"/>
                  </a:cubicBezTo>
                  <a:cubicBezTo>
                    <a:pt x="199667" y="76593"/>
                    <a:pt x="202602" y="90261"/>
                    <a:pt x="202602" y="104386"/>
                  </a:cubicBezTo>
                  <a:cubicBezTo>
                    <a:pt x="202602" y="130645"/>
                    <a:pt x="192392" y="155305"/>
                    <a:pt x="173832" y="173866"/>
                  </a:cubicBezTo>
                  <a:cubicBezTo>
                    <a:pt x="163393" y="184304"/>
                    <a:pt x="150998" y="192133"/>
                    <a:pt x="137493" y="196961"/>
                  </a:cubicBezTo>
                  <a:cubicBezTo>
                    <a:pt x="145779" y="177585"/>
                    <a:pt x="150476" y="151358"/>
                    <a:pt x="150476" y="123827"/>
                  </a:cubicBezTo>
                  <a:cubicBezTo>
                    <a:pt x="150476" y="102559"/>
                    <a:pt x="147736" y="82106"/>
                    <a:pt x="142517" y="64720"/>
                  </a:cubicBezTo>
                  <a:cubicBezTo>
                    <a:pt x="138080" y="49813"/>
                    <a:pt x="132046" y="37972"/>
                    <a:pt x="125000" y="30143"/>
                  </a:cubicBezTo>
                  <a:cubicBezTo>
                    <a:pt x="127022" y="29621"/>
                    <a:pt x="128947" y="29066"/>
                    <a:pt x="130708" y="28414"/>
                  </a:cubicBezTo>
                  <a:cubicBezTo>
                    <a:pt x="141049" y="24597"/>
                    <a:pt x="143202" y="19672"/>
                    <a:pt x="143202" y="16214"/>
                  </a:cubicBezTo>
                  <a:cubicBezTo>
                    <a:pt x="143202" y="15529"/>
                    <a:pt x="143104" y="14746"/>
                    <a:pt x="142875" y="13931"/>
                  </a:cubicBezTo>
                  <a:lnTo>
                    <a:pt x="142875" y="13931"/>
                  </a:lnTo>
                  <a:cubicBezTo>
                    <a:pt x="160784" y="21531"/>
                    <a:pt x="176246" y="34449"/>
                    <a:pt x="187141" y="51444"/>
                  </a:cubicBezTo>
                  <a:cubicBezTo>
                    <a:pt x="187727" y="52365"/>
                    <a:pt x="188718" y="52857"/>
                    <a:pt x="189732" y="52857"/>
                  </a:cubicBezTo>
                  <a:cubicBezTo>
                    <a:pt x="190296" y="52857"/>
                    <a:pt x="190868" y="52704"/>
                    <a:pt x="191381" y="52390"/>
                  </a:cubicBezTo>
                  <a:cubicBezTo>
                    <a:pt x="192816" y="51476"/>
                    <a:pt x="193208" y="49584"/>
                    <a:pt x="192294" y="48149"/>
                  </a:cubicBezTo>
                  <a:cubicBezTo>
                    <a:pt x="173342" y="18563"/>
                    <a:pt x="141342" y="687"/>
                    <a:pt x="106374" y="35"/>
                  </a:cubicBezTo>
                  <a:cubicBezTo>
                    <a:pt x="105634" y="12"/>
                    <a:pt x="104895" y="1"/>
                    <a:pt x="104157" y="1"/>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grpSp>
      <p:sp>
        <p:nvSpPr>
          <p:cNvPr id="497" name="Google Shape;497;p34"/>
          <p:cNvSpPr/>
          <p:nvPr/>
        </p:nvSpPr>
        <p:spPr>
          <a:xfrm>
            <a:off x="5603914" y="5013900"/>
            <a:ext cx="430757" cy="400607"/>
          </a:xfrm>
          <a:custGeom>
            <a:avLst/>
            <a:gdLst/>
            <a:ahLst/>
            <a:cxnLst/>
            <a:rect l="l" t="t" r="r" b="b"/>
            <a:pathLst>
              <a:path w="208768" h="194155" extrusionOk="0">
                <a:moveTo>
                  <a:pt x="102394" y="21824"/>
                </a:moveTo>
                <a:lnTo>
                  <a:pt x="120987" y="43744"/>
                </a:lnTo>
                <a:lnTo>
                  <a:pt x="108037" y="56662"/>
                </a:lnTo>
                <a:cubicBezTo>
                  <a:pt x="107417" y="44136"/>
                  <a:pt x="105525" y="32490"/>
                  <a:pt x="102394" y="21824"/>
                </a:cubicBezTo>
                <a:close/>
                <a:moveTo>
                  <a:pt x="124934" y="48441"/>
                </a:moveTo>
                <a:lnTo>
                  <a:pt x="129533" y="53856"/>
                </a:lnTo>
                <a:lnTo>
                  <a:pt x="108102" y="75287"/>
                </a:lnTo>
                <a:cubicBezTo>
                  <a:pt x="108265" y="71830"/>
                  <a:pt x="108331" y="68405"/>
                  <a:pt x="108298" y="65077"/>
                </a:cubicBezTo>
                <a:lnTo>
                  <a:pt x="124934" y="48441"/>
                </a:lnTo>
                <a:close/>
                <a:moveTo>
                  <a:pt x="99262" y="34904"/>
                </a:moveTo>
                <a:cubicBezTo>
                  <a:pt x="103894" y="58521"/>
                  <a:pt x="102263" y="82986"/>
                  <a:pt x="99262" y="102134"/>
                </a:cubicBezTo>
                <a:lnTo>
                  <a:pt x="99262" y="34904"/>
                </a:lnTo>
                <a:close/>
                <a:moveTo>
                  <a:pt x="168808" y="126077"/>
                </a:moveTo>
                <a:cubicBezTo>
                  <a:pt x="168319" y="126501"/>
                  <a:pt x="167731" y="126925"/>
                  <a:pt x="167112" y="127284"/>
                </a:cubicBezTo>
                <a:cubicBezTo>
                  <a:pt x="163336" y="129392"/>
                  <a:pt x="159431" y="130100"/>
                  <a:pt x="155868" y="130100"/>
                </a:cubicBezTo>
                <a:cubicBezTo>
                  <a:pt x="154691" y="130100"/>
                  <a:pt x="153551" y="130023"/>
                  <a:pt x="152465" y="129893"/>
                </a:cubicBezTo>
                <a:lnTo>
                  <a:pt x="168808" y="126077"/>
                </a:lnTo>
                <a:close/>
                <a:moveTo>
                  <a:pt x="132013" y="134688"/>
                </a:moveTo>
                <a:lnTo>
                  <a:pt x="132013" y="134688"/>
                </a:lnTo>
                <a:cubicBezTo>
                  <a:pt x="130936" y="135406"/>
                  <a:pt x="129729" y="136058"/>
                  <a:pt x="128424" y="136645"/>
                </a:cubicBezTo>
                <a:cubicBezTo>
                  <a:pt x="125415" y="137967"/>
                  <a:pt x="122351" y="138462"/>
                  <a:pt x="119452" y="138462"/>
                </a:cubicBezTo>
                <a:cubicBezTo>
                  <a:pt x="118486" y="138462"/>
                  <a:pt x="117538" y="138407"/>
                  <a:pt x="116616" y="138309"/>
                </a:cubicBezTo>
                <a:lnTo>
                  <a:pt x="132013" y="134688"/>
                </a:lnTo>
                <a:close/>
                <a:moveTo>
                  <a:pt x="91727" y="6101"/>
                </a:moveTo>
                <a:cubicBezTo>
                  <a:pt x="92510" y="6101"/>
                  <a:pt x="93162" y="6753"/>
                  <a:pt x="93162" y="7536"/>
                </a:cubicBezTo>
                <a:lnTo>
                  <a:pt x="93162" y="145485"/>
                </a:lnTo>
                <a:lnTo>
                  <a:pt x="90324" y="145485"/>
                </a:lnTo>
                <a:lnTo>
                  <a:pt x="90324" y="7536"/>
                </a:lnTo>
                <a:cubicBezTo>
                  <a:pt x="90324" y="6753"/>
                  <a:pt x="90944" y="6101"/>
                  <a:pt x="91727" y="6101"/>
                </a:cubicBezTo>
                <a:close/>
                <a:moveTo>
                  <a:pt x="58226" y="138929"/>
                </a:moveTo>
                <a:cubicBezTo>
                  <a:pt x="62173" y="138929"/>
                  <a:pt x="65370" y="142126"/>
                  <a:pt x="65370" y="146040"/>
                </a:cubicBezTo>
                <a:cubicBezTo>
                  <a:pt x="65370" y="149987"/>
                  <a:pt x="62173" y="153184"/>
                  <a:pt x="58226" y="153184"/>
                </a:cubicBezTo>
                <a:cubicBezTo>
                  <a:pt x="54312" y="153184"/>
                  <a:pt x="51115" y="149987"/>
                  <a:pt x="51115" y="146040"/>
                </a:cubicBezTo>
                <a:cubicBezTo>
                  <a:pt x="51115" y="142126"/>
                  <a:pt x="54312" y="138929"/>
                  <a:pt x="58226" y="138929"/>
                </a:cubicBezTo>
                <a:close/>
                <a:moveTo>
                  <a:pt x="91727" y="1"/>
                </a:moveTo>
                <a:cubicBezTo>
                  <a:pt x="87584" y="1"/>
                  <a:pt x="84192" y="3361"/>
                  <a:pt x="84192" y="7536"/>
                </a:cubicBezTo>
                <a:lnTo>
                  <a:pt x="84192" y="145485"/>
                </a:lnTo>
                <a:lnTo>
                  <a:pt x="71470" y="145485"/>
                </a:lnTo>
                <a:cubicBezTo>
                  <a:pt x="71144" y="138440"/>
                  <a:pt x="65338" y="132796"/>
                  <a:pt x="58226" y="132796"/>
                </a:cubicBezTo>
                <a:cubicBezTo>
                  <a:pt x="51115" y="132796"/>
                  <a:pt x="45309" y="138440"/>
                  <a:pt x="44983" y="145485"/>
                </a:cubicBezTo>
                <a:lnTo>
                  <a:pt x="32652" y="145485"/>
                </a:lnTo>
                <a:cubicBezTo>
                  <a:pt x="31707" y="145485"/>
                  <a:pt x="30793" y="145910"/>
                  <a:pt x="30239" y="146660"/>
                </a:cubicBezTo>
                <a:cubicBezTo>
                  <a:pt x="29651" y="147410"/>
                  <a:pt x="29456" y="148389"/>
                  <a:pt x="29684" y="149302"/>
                </a:cubicBezTo>
                <a:cubicBezTo>
                  <a:pt x="31380" y="155761"/>
                  <a:pt x="34642" y="161632"/>
                  <a:pt x="39176" y="166493"/>
                </a:cubicBezTo>
                <a:cubicBezTo>
                  <a:pt x="38361" y="167145"/>
                  <a:pt x="37578" y="167830"/>
                  <a:pt x="36828" y="168548"/>
                </a:cubicBezTo>
                <a:cubicBezTo>
                  <a:pt x="32326" y="164046"/>
                  <a:pt x="26324" y="161567"/>
                  <a:pt x="19931" y="161567"/>
                </a:cubicBezTo>
                <a:cubicBezTo>
                  <a:pt x="12657" y="161567"/>
                  <a:pt x="5872" y="164829"/>
                  <a:pt x="1305" y="170505"/>
                </a:cubicBezTo>
                <a:cubicBezTo>
                  <a:pt x="457" y="171581"/>
                  <a:pt x="0" y="172886"/>
                  <a:pt x="0" y="174256"/>
                </a:cubicBezTo>
                <a:lnTo>
                  <a:pt x="0" y="191121"/>
                </a:lnTo>
                <a:cubicBezTo>
                  <a:pt x="0" y="192784"/>
                  <a:pt x="1370" y="194154"/>
                  <a:pt x="3066" y="194154"/>
                </a:cubicBezTo>
                <a:cubicBezTo>
                  <a:pt x="4763" y="194154"/>
                  <a:pt x="6133" y="192784"/>
                  <a:pt x="6133" y="191121"/>
                </a:cubicBezTo>
                <a:lnTo>
                  <a:pt x="6133" y="174289"/>
                </a:lnTo>
                <a:cubicBezTo>
                  <a:pt x="9525" y="170081"/>
                  <a:pt x="14548" y="167667"/>
                  <a:pt x="19931" y="167667"/>
                </a:cubicBezTo>
                <a:cubicBezTo>
                  <a:pt x="24726" y="167667"/>
                  <a:pt x="29195" y="169526"/>
                  <a:pt x="32555" y="172919"/>
                </a:cubicBezTo>
                <a:cubicBezTo>
                  <a:pt x="33696" y="174093"/>
                  <a:pt x="35229" y="174713"/>
                  <a:pt x="36828" y="174713"/>
                </a:cubicBezTo>
                <a:cubicBezTo>
                  <a:pt x="38459" y="174713"/>
                  <a:pt x="39959" y="174093"/>
                  <a:pt x="41101" y="172919"/>
                </a:cubicBezTo>
                <a:cubicBezTo>
                  <a:pt x="44461" y="169526"/>
                  <a:pt x="48962" y="167667"/>
                  <a:pt x="53725" y="167667"/>
                </a:cubicBezTo>
                <a:cubicBezTo>
                  <a:pt x="58487" y="167667"/>
                  <a:pt x="62956" y="169526"/>
                  <a:pt x="66316" y="172919"/>
                </a:cubicBezTo>
                <a:cubicBezTo>
                  <a:pt x="67458" y="174093"/>
                  <a:pt x="68991" y="174713"/>
                  <a:pt x="70622" y="174713"/>
                </a:cubicBezTo>
                <a:cubicBezTo>
                  <a:pt x="72220" y="174713"/>
                  <a:pt x="73754" y="174093"/>
                  <a:pt x="74895" y="172919"/>
                </a:cubicBezTo>
                <a:cubicBezTo>
                  <a:pt x="78255" y="169526"/>
                  <a:pt x="82724" y="167667"/>
                  <a:pt x="87486" y="167667"/>
                </a:cubicBezTo>
                <a:cubicBezTo>
                  <a:pt x="92249" y="167667"/>
                  <a:pt x="96751" y="169526"/>
                  <a:pt x="100110" y="172919"/>
                </a:cubicBezTo>
                <a:cubicBezTo>
                  <a:pt x="101252" y="174093"/>
                  <a:pt x="102753" y="174713"/>
                  <a:pt x="104384" y="174713"/>
                </a:cubicBezTo>
                <a:cubicBezTo>
                  <a:pt x="106015" y="174713"/>
                  <a:pt x="107515" y="174093"/>
                  <a:pt x="108657" y="172919"/>
                </a:cubicBezTo>
                <a:cubicBezTo>
                  <a:pt x="112017" y="169526"/>
                  <a:pt x="116518" y="167667"/>
                  <a:pt x="121281" y="167667"/>
                </a:cubicBezTo>
                <a:cubicBezTo>
                  <a:pt x="126043" y="167667"/>
                  <a:pt x="130512" y="169526"/>
                  <a:pt x="133872" y="172919"/>
                </a:cubicBezTo>
                <a:cubicBezTo>
                  <a:pt x="135014" y="174093"/>
                  <a:pt x="136547" y="174713"/>
                  <a:pt x="138145" y="174713"/>
                </a:cubicBezTo>
                <a:cubicBezTo>
                  <a:pt x="139776" y="174713"/>
                  <a:pt x="141309" y="174093"/>
                  <a:pt x="142451" y="172919"/>
                </a:cubicBezTo>
                <a:cubicBezTo>
                  <a:pt x="145811" y="169526"/>
                  <a:pt x="150280" y="167667"/>
                  <a:pt x="155042" y="167667"/>
                </a:cubicBezTo>
                <a:cubicBezTo>
                  <a:pt x="159805" y="167667"/>
                  <a:pt x="164306" y="169526"/>
                  <a:pt x="167666" y="172919"/>
                </a:cubicBezTo>
                <a:cubicBezTo>
                  <a:pt x="168808" y="174093"/>
                  <a:pt x="170308" y="174713"/>
                  <a:pt x="171939" y="174713"/>
                </a:cubicBezTo>
                <a:cubicBezTo>
                  <a:pt x="173538" y="174713"/>
                  <a:pt x="175071" y="174093"/>
                  <a:pt x="176213" y="172919"/>
                </a:cubicBezTo>
                <a:cubicBezTo>
                  <a:pt x="179572" y="169526"/>
                  <a:pt x="184041" y="167667"/>
                  <a:pt x="188836" y="167667"/>
                </a:cubicBezTo>
                <a:cubicBezTo>
                  <a:pt x="194219" y="167667"/>
                  <a:pt x="199242" y="170081"/>
                  <a:pt x="202667" y="174289"/>
                </a:cubicBezTo>
                <a:lnTo>
                  <a:pt x="202667" y="191121"/>
                </a:lnTo>
                <a:cubicBezTo>
                  <a:pt x="202667" y="192784"/>
                  <a:pt x="204005" y="194154"/>
                  <a:pt x="205701" y="194154"/>
                </a:cubicBezTo>
                <a:cubicBezTo>
                  <a:pt x="207397" y="194154"/>
                  <a:pt x="208767" y="192784"/>
                  <a:pt x="208767" y="191121"/>
                </a:cubicBezTo>
                <a:lnTo>
                  <a:pt x="208767" y="174256"/>
                </a:lnTo>
                <a:cubicBezTo>
                  <a:pt x="208767" y="172886"/>
                  <a:pt x="208310" y="171581"/>
                  <a:pt x="207462" y="170505"/>
                </a:cubicBezTo>
                <a:cubicBezTo>
                  <a:pt x="202896" y="164829"/>
                  <a:pt x="196111" y="161567"/>
                  <a:pt x="188836" y="161567"/>
                </a:cubicBezTo>
                <a:cubicBezTo>
                  <a:pt x="182443" y="161567"/>
                  <a:pt x="176441" y="164046"/>
                  <a:pt x="171939" y="168548"/>
                </a:cubicBezTo>
                <a:cubicBezTo>
                  <a:pt x="171189" y="167830"/>
                  <a:pt x="170439" y="167145"/>
                  <a:pt x="169623" y="166525"/>
                </a:cubicBezTo>
                <a:cubicBezTo>
                  <a:pt x="174157" y="161665"/>
                  <a:pt x="177452" y="155761"/>
                  <a:pt x="179148" y="149302"/>
                </a:cubicBezTo>
                <a:cubicBezTo>
                  <a:pt x="179409" y="148389"/>
                  <a:pt x="179214" y="147410"/>
                  <a:pt x="178626" y="146660"/>
                </a:cubicBezTo>
                <a:cubicBezTo>
                  <a:pt x="178039" y="145910"/>
                  <a:pt x="177158" y="145485"/>
                  <a:pt x="176180" y="145485"/>
                </a:cubicBezTo>
                <a:lnTo>
                  <a:pt x="156021" y="145485"/>
                </a:lnTo>
                <a:cubicBezTo>
                  <a:pt x="154357" y="145485"/>
                  <a:pt x="152987" y="146855"/>
                  <a:pt x="152987" y="148519"/>
                </a:cubicBezTo>
                <a:cubicBezTo>
                  <a:pt x="152987" y="150215"/>
                  <a:pt x="154357" y="151585"/>
                  <a:pt x="156021" y="151585"/>
                </a:cubicBezTo>
                <a:lnTo>
                  <a:pt x="171972" y="151585"/>
                </a:lnTo>
                <a:cubicBezTo>
                  <a:pt x="170243" y="155989"/>
                  <a:pt x="167568" y="160001"/>
                  <a:pt x="164176" y="163361"/>
                </a:cubicBezTo>
                <a:cubicBezTo>
                  <a:pt x="161305" y="162187"/>
                  <a:pt x="158239" y="161567"/>
                  <a:pt x="155042" y="161567"/>
                </a:cubicBezTo>
                <a:cubicBezTo>
                  <a:pt x="148649" y="161567"/>
                  <a:pt x="142679" y="164046"/>
                  <a:pt x="138145" y="168548"/>
                </a:cubicBezTo>
                <a:cubicBezTo>
                  <a:pt x="133644" y="164046"/>
                  <a:pt x="127642" y="161567"/>
                  <a:pt x="121281" y="161567"/>
                </a:cubicBezTo>
                <a:cubicBezTo>
                  <a:pt x="114887" y="161567"/>
                  <a:pt x="108885" y="164046"/>
                  <a:pt x="104384" y="168548"/>
                </a:cubicBezTo>
                <a:cubicBezTo>
                  <a:pt x="99882" y="164046"/>
                  <a:pt x="93880" y="161567"/>
                  <a:pt x="87486" y="161567"/>
                </a:cubicBezTo>
                <a:cubicBezTo>
                  <a:pt x="81126" y="161567"/>
                  <a:pt x="75124" y="164046"/>
                  <a:pt x="70622" y="168548"/>
                </a:cubicBezTo>
                <a:cubicBezTo>
                  <a:pt x="66088" y="164046"/>
                  <a:pt x="60118" y="161567"/>
                  <a:pt x="53725" y="161567"/>
                </a:cubicBezTo>
                <a:cubicBezTo>
                  <a:pt x="50561" y="161567"/>
                  <a:pt x="47495" y="162187"/>
                  <a:pt x="44657" y="163329"/>
                </a:cubicBezTo>
                <a:cubicBezTo>
                  <a:pt x="41264" y="159969"/>
                  <a:pt x="38622" y="155989"/>
                  <a:pt x="36860" y="151585"/>
                </a:cubicBezTo>
                <a:lnTo>
                  <a:pt x="46190" y="151585"/>
                </a:lnTo>
                <a:cubicBezTo>
                  <a:pt x="48310" y="156120"/>
                  <a:pt x="52909" y="159284"/>
                  <a:pt x="58226" y="159284"/>
                </a:cubicBezTo>
                <a:cubicBezTo>
                  <a:pt x="63543" y="159284"/>
                  <a:pt x="68143" y="156120"/>
                  <a:pt x="70263" y="151585"/>
                </a:cubicBezTo>
                <a:lnTo>
                  <a:pt x="142092" y="151585"/>
                </a:lnTo>
                <a:cubicBezTo>
                  <a:pt x="143788" y="151585"/>
                  <a:pt x="145158" y="150215"/>
                  <a:pt x="145158" y="148519"/>
                </a:cubicBezTo>
                <a:cubicBezTo>
                  <a:pt x="145158" y="146855"/>
                  <a:pt x="143788" y="145485"/>
                  <a:pt x="142092" y="145485"/>
                </a:cubicBezTo>
                <a:lnTo>
                  <a:pt x="99262" y="145485"/>
                </a:lnTo>
                <a:lnTo>
                  <a:pt x="99262" y="142387"/>
                </a:lnTo>
                <a:lnTo>
                  <a:pt x="104286" y="141212"/>
                </a:lnTo>
                <a:cubicBezTo>
                  <a:pt x="107809" y="142745"/>
                  <a:pt x="113289" y="144605"/>
                  <a:pt x="119487" y="144605"/>
                </a:cubicBezTo>
                <a:cubicBezTo>
                  <a:pt x="123140" y="144605"/>
                  <a:pt x="127022" y="143952"/>
                  <a:pt x="130904" y="142256"/>
                </a:cubicBezTo>
                <a:cubicBezTo>
                  <a:pt x="135731" y="140103"/>
                  <a:pt x="139417" y="137167"/>
                  <a:pt x="141929" y="133481"/>
                </a:cubicBezTo>
                <a:cubicBezTo>
                  <a:pt x="144865" y="134656"/>
                  <a:pt x="149888" y="136254"/>
                  <a:pt x="155760" y="136254"/>
                </a:cubicBezTo>
                <a:cubicBezTo>
                  <a:pt x="160229" y="136254"/>
                  <a:pt x="165187" y="135341"/>
                  <a:pt x="170080" y="132601"/>
                </a:cubicBezTo>
                <a:cubicBezTo>
                  <a:pt x="173538" y="130676"/>
                  <a:pt x="175952" y="127740"/>
                  <a:pt x="177191" y="124119"/>
                </a:cubicBezTo>
                <a:lnTo>
                  <a:pt x="181138" y="123173"/>
                </a:lnTo>
                <a:cubicBezTo>
                  <a:pt x="183846" y="122554"/>
                  <a:pt x="185998" y="120596"/>
                  <a:pt x="186847" y="117922"/>
                </a:cubicBezTo>
                <a:cubicBezTo>
                  <a:pt x="187727" y="115279"/>
                  <a:pt x="187173" y="112442"/>
                  <a:pt x="185379" y="110321"/>
                </a:cubicBezTo>
                <a:lnTo>
                  <a:pt x="166655" y="88205"/>
                </a:lnTo>
                <a:cubicBezTo>
                  <a:pt x="166061" y="87486"/>
                  <a:pt x="165200" y="87123"/>
                  <a:pt x="164334" y="87123"/>
                </a:cubicBezTo>
                <a:cubicBezTo>
                  <a:pt x="163629" y="87123"/>
                  <a:pt x="162920" y="87363"/>
                  <a:pt x="162349" y="87846"/>
                </a:cubicBezTo>
                <a:cubicBezTo>
                  <a:pt x="161044" y="88955"/>
                  <a:pt x="160881" y="90880"/>
                  <a:pt x="161990" y="92152"/>
                </a:cubicBezTo>
                <a:lnTo>
                  <a:pt x="180714" y="114268"/>
                </a:lnTo>
                <a:cubicBezTo>
                  <a:pt x="181301" y="114953"/>
                  <a:pt x="181138" y="115736"/>
                  <a:pt x="181040" y="116030"/>
                </a:cubicBezTo>
                <a:cubicBezTo>
                  <a:pt x="180942" y="116323"/>
                  <a:pt x="180649" y="117008"/>
                  <a:pt x="179735" y="117237"/>
                </a:cubicBezTo>
                <a:lnTo>
                  <a:pt x="99262" y="136091"/>
                </a:lnTo>
                <a:lnTo>
                  <a:pt x="99262" y="131361"/>
                </a:lnTo>
                <a:cubicBezTo>
                  <a:pt x="99360" y="131165"/>
                  <a:pt x="99458" y="130970"/>
                  <a:pt x="99523" y="130741"/>
                </a:cubicBezTo>
                <a:cubicBezTo>
                  <a:pt x="102394" y="119944"/>
                  <a:pt x="106015" y="103471"/>
                  <a:pt x="107548" y="84486"/>
                </a:cubicBezTo>
                <a:lnTo>
                  <a:pt x="133513" y="58554"/>
                </a:lnTo>
                <a:lnTo>
                  <a:pt x="152955" y="81485"/>
                </a:lnTo>
                <a:cubicBezTo>
                  <a:pt x="153542" y="82203"/>
                  <a:pt x="154422" y="82562"/>
                  <a:pt x="155271" y="82562"/>
                </a:cubicBezTo>
                <a:cubicBezTo>
                  <a:pt x="155988" y="82562"/>
                  <a:pt x="156673" y="82333"/>
                  <a:pt x="157260" y="81844"/>
                </a:cubicBezTo>
                <a:cubicBezTo>
                  <a:pt x="158565" y="80768"/>
                  <a:pt x="158696" y="78810"/>
                  <a:pt x="157619" y="77538"/>
                </a:cubicBezTo>
                <a:lnTo>
                  <a:pt x="99262" y="8645"/>
                </a:lnTo>
                <a:lnTo>
                  <a:pt x="99262" y="7536"/>
                </a:lnTo>
                <a:cubicBezTo>
                  <a:pt x="99262" y="3361"/>
                  <a:pt x="95902" y="1"/>
                  <a:pt x="91727" y="1"/>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499" name="Google Shape;499;p34"/>
          <p:cNvSpPr/>
          <p:nvPr/>
        </p:nvSpPr>
        <p:spPr>
          <a:xfrm>
            <a:off x="6139316" y="5528716"/>
            <a:ext cx="1065933" cy="1020667"/>
          </a:xfrm>
          <a:custGeom>
            <a:avLst/>
            <a:gdLst/>
            <a:ahLst/>
            <a:cxnLst/>
            <a:rect l="l" t="t" r="r" b="b"/>
            <a:pathLst>
              <a:path w="31978" h="30620" extrusionOk="0">
                <a:moveTo>
                  <a:pt x="9541" y="0"/>
                </a:moveTo>
                <a:cubicBezTo>
                  <a:pt x="7960" y="700"/>
                  <a:pt x="6511" y="1647"/>
                  <a:pt x="5247" y="2796"/>
                </a:cubicBezTo>
                <a:cubicBezTo>
                  <a:pt x="2023" y="5726"/>
                  <a:pt x="0" y="9945"/>
                  <a:pt x="0" y="14631"/>
                </a:cubicBezTo>
                <a:cubicBezTo>
                  <a:pt x="0" y="23445"/>
                  <a:pt x="7172" y="30620"/>
                  <a:pt x="15989" y="30620"/>
                </a:cubicBezTo>
                <a:cubicBezTo>
                  <a:pt x="24807" y="30620"/>
                  <a:pt x="31977" y="23445"/>
                  <a:pt x="31977" y="14631"/>
                </a:cubicBezTo>
                <a:cubicBezTo>
                  <a:pt x="31977" y="8778"/>
                  <a:pt x="28820" y="3656"/>
                  <a:pt x="24116" y="867"/>
                </a:cubicBezTo>
                <a:cubicBezTo>
                  <a:pt x="22913" y="1727"/>
                  <a:pt x="21367" y="2072"/>
                  <a:pt x="19813" y="2072"/>
                </a:cubicBezTo>
                <a:cubicBezTo>
                  <a:pt x="19152" y="2072"/>
                  <a:pt x="18490" y="2010"/>
                  <a:pt x="17852" y="1898"/>
                </a:cubicBezTo>
                <a:cubicBezTo>
                  <a:pt x="15297" y="1454"/>
                  <a:pt x="12880" y="383"/>
                  <a:pt x="10307" y="62"/>
                </a:cubicBezTo>
                <a:cubicBezTo>
                  <a:pt x="10052" y="31"/>
                  <a:pt x="9796" y="13"/>
                  <a:pt x="9541" y="0"/>
                </a:cubicBezTo>
                <a:close/>
              </a:path>
            </a:pathLst>
          </a:custGeom>
          <a:solidFill>
            <a:srgbClr val="FC9F00"/>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grpSp>
        <p:nvGrpSpPr>
          <p:cNvPr id="500" name="Google Shape;500;p34"/>
          <p:cNvGrpSpPr/>
          <p:nvPr/>
        </p:nvGrpSpPr>
        <p:grpSpPr>
          <a:xfrm>
            <a:off x="6405967" y="5813409"/>
            <a:ext cx="532641" cy="400591"/>
            <a:chOff x="1165325" y="825700"/>
            <a:chExt cx="5376600" cy="4043650"/>
          </a:xfrm>
        </p:grpSpPr>
        <p:sp>
          <p:nvSpPr>
            <p:cNvPr id="501" name="Google Shape;501;p34"/>
            <p:cNvSpPr/>
            <p:nvPr/>
          </p:nvSpPr>
          <p:spPr>
            <a:xfrm>
              <a:off x="2277675" y="2669925"/>
              <a:ext cx="173725" cy="158225"/>
            </a:xfrm>
            <a:custGeom>
              <a:avLst/>
              <a:gdLst/>
              <a:ahLst/>
              <a:cxnLst/>
              <a:rect l="l" t="t" r="r" b="b"/>
              <a:pathLst>
                <a:path w="6949" h="6329" extrusionOk="0">
                  <a:moveTo>
                    <a:pt x="3572" y="0"/>
                  </a:moveTo>
                  <a:cubicBezTo>
                    <a:pt x="2789" y="0"/>
                    <a:pt x="2006" y="294"/>
                    <a:pt x="1403" y="881"/>
                  </a:cubicBezTo>
                  <a:lnTo>
                    <a:pt x="1207" y="1110"/>
                  </a:lnTo>
                  <a:cubicBezTo>
                    <a:pt x="0" y="2284"/>
                    <a:pt x="0" y="4241"/>
                    <a:pt x="1207" y="5415"/>
                  </a:cubicBezTo>
                  <a:cubicBezTo>
                    <a:pt x="1794" y="6035"/>
                    <a:pt x="2577" y="6329"/>
                    <a:pt x="3360" y="6329"/>
                  </a:cubicBezTo>
                  <a:cubicBezTo>
                    <a:pt x="4143" y="6329"/>
                    <a:pt x="4926" y="6035"/>
                    <a:pt x="5513" y="5415"/>
                  </a:cubicBezTo>
                  <a:lnTo>
                    <a:pt x="5741" y="5220"/>
                  </a:lnTo>
                  <a:cubicBezTo>
                    <a:pt x="6948" y="4013"/>
                    <a:pt x="6948" y="2088"/>
                    <a:pt x="5741" y="881"/>
                  </a:cubicBezTo>
                  <a:cubicBezTo>
                    <a:pt x="5138" y="294"/>
                    <a:pt x="4355" y="0"/>
                    <a:pt x="3572" y="0"/>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502" name="Google Shape;502;p34"/>
            <p:cNvSpPr/>
            <p:nvPr/>
          </p:nvSpPr>
          <p:spPr>
            <a:xfrm>
              <a:off x="2639750" y="2308050"/>
              <a:ext cx="172900" cy="158850"/>
            </a:xfrm>
            <a:custGeom>
              <a:avLst/>
              <a:gdLst/>
              <a:ahLst/>
              <a:cxnLst/>
              <a:rect l="l" t="t" r="r" b="b"/>
              <a:pathLst>
                <a:path w="6916" h="6354" extrusionOk="0">
                  <a:moveTo>
                    <a:pt x="3556" y="0"/>
                  </a:moveTo>
                  <a:cubicBezTo>
                    <a:pt x="2773" y="0"/>
                    <a:pt x="1990" y="302"/>
                    <a:pt x="1403" y="906"/>
                  </a:cubicBezTo>
                  <a:lnTo>
                    <a:pt x="1175" y="1101"/>
                  </a:lnTo>
                  <a:cubicBezTo>
                    <a:pt x="1" y="2308"/>
                    <a:pt x="1" y="4233"/>
                    <a:pt x="1175" y="5440"/>
                  </a:cubicBezTo>
                  <a:cubicBezTo>
                    <a:pt x="1762" y="6027"/>
                    <a:pt x="2545" y="6353"/>
                    <a:pt x="3328" y="6353"/>
                  </a:cubicBezTo>
                  <a:cubicBezTo>
                    <a:pt x="4111" y="6353"/>
                    <a:pt x="4893" y="6027"/>
                    <a:pt x="5513" y="5440"/>
                  </a:cubicBezTo>
                  <a:lnTo>
                    <a:pt x="5709" y="5211"/>
                  </a:lnTo>
                  <a:cubicBezTo>
                    <a:pt x="6916" y="4037"/>
                    <a:pt x="6916" y="2113"/>
                    <a:pt x="5709" y="906"/>
                  </a:cubicBezTo>
                  <a:cubicBezTo>
                    <a:pt x="5122" y="302"/>
                    <a:pt x="4339" y="0"/>
                    <a:pt x="3556" y="0"/>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503" name="Google Shape;503;p34"/>
            <p:cNvSpPr/>
            <p:nvPr/>
          </p:nvSpPr>
          <p:spPr>
            <a:xfrm>
              <a:off x="3001025" y="1946775"/>
              <a:ext cx="172900" cy="158025"/>
            </a:xfrm>
            <a:custGeom>
              <a:avLst/>
              <a:gdLst/>
              <a:ahLst/>
              <a:cxnLst/>
              <a:rect l="l" t="t" r="r" b="b"/>
              <a:pathLst>
                <a:path w="6916" h="6321" extrusionOk="0">
                  <a:moveTo>
                    <a:pt x="3572" y="1"/>
                  </a:moveTo>
                  <a:cubicBezTo>
                    <a:pt x="2789" y="1"/>
                    <a:pt x="2006" y="303"/>
                    <a:pt x="1403" y="906"/>
                  </a:cubicBezTo>
                  <a:lnTo>
                    <a:pt x="1207" y="1102"/>
                  </a:lnTo>
                  <a:cubicBezTo>
                    <a:pt x="0" y="2309"/>
                    <a:pt x="0" y="4233"/>
                    <a:pt x="1207" y="5440"/>
                  </a:cubicBezTo>
                  <a:cubicBezTo>
                    <a:pt x="1794" y="6027"/>
                    <a:pt x="2577" y="6321"/>
                    <a:pt x="3360" y="6321"/>
                  </a:cubicBezTo>
                  <a:cubicBezTo>
                    <a:pt x="4143" y="6321"/>
                    <a:pt x="4926" y="6027"/>
                    <a:pt x="5513" y="5440"/>
                  </a:cubicBezTo>
                  <a:lnTo>
                    <a:pt x="5741" y="5212"/>
                  </a:lnTo>
                  <a:cubicBezTo>
                    <a:pt x="6916" y="4037"/>
                    <a:pt x="6916" y="2080"/>
                    <a:pt x="5741" y="906"/>
                  </a:cubicBezTo>
                  <a:cubicBezTo>
                    <a:pt x="5138" y="303"/>
                    <a:pt x="4355" y="1"/>
                    <a:pt x="3572" y="1"/>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504" name="Google Shape;504;p34"/>
            <p:cNvSpPr/>
            <p:nvPr/>
          </p:nvSpPr>
          <p:spPr>
            <a:xfrm>
              <a:off x="1449950" y="1841575"/>
              <a:ext cx="172900" cy="158025"/>
            </a:xfrm>
            <a:custGeom>
              <a:avLst/>
              <a:gdLst/>
              <a:ahLst/>
              <a:cxnLst/>
              <a:rect l="l" t="t" r="r" b="b"/>
              <a:pathLst>
                <a:path w="6916" h="6321" extrusionOk="0">
                  <a:moveTo>
                    <a:pt x="3572" y="1"/>
                  </a:moveTo>
                  <a:cubicBezTo>
                    <a:pt x="2789" y="1"/>
                    <a:pt x="2006" y="303"/>
                    <a:pt x="1403" y="906"/>
                  </a:cubicBezTo>
                  <a:lnTo>
                    <a:pt x="1207" y="1102"/>
                  </a:lnTo>
                  <a:cubicBezTo>
                    <a:pt x="0" y="2309"/>
                    <a:pt x="0" y="4233"/>
                    <a:pt x="1174" y="5440"/>
                  </a:cubicBezTo>
                  <a:cubicBezTo>
                    <a:pt x="1794" y="6027"/>
                    <a:pt x="2577" y="6321"/>
                    <a:pt x="3360" y="6321"/>
                  </a:cubicBezTo>
                  <a:cubicBezTo>
                    <a:pt x="4143" y="6321"/>
                    <a:pt x="4926" y="6027"/>
                    <a:pt x="5513" y="5440"/>
                  </a:cubicBezTo>
                  <a:lnTo>
                    <a:pt x="5741" y="5212"/>
                  </a:lnTo>
                  <a:cubicBezTo>
                    <a:pt x="6916" y="4038"/>
                    <a:pt x="6916" y="2113"/>
                    <a:pt x="5741" y="906"/>
                  </a:cubicBezTo>
                  <a:cubicBezTo>
                    <a:pt x="5138" y="303"/>
                    <a:pt x="4355" y="1"/>
                    <a:pt x="3572" y="1"/>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505" name="Google Shape;505;p34"/>
            <p:cNvSpPr/>
            <p:nvPr/>
          </p:nvSpPr>
          <p:spPr>
            <a:xfrm>
              <a:off x="1811200" y="1480325"/>
              <a:ext cx="173725" cy="158025"/>
            </a:xfrm>
            <a:custGeom>
              <a:avLst/>
              <a:gdLst/>
              <a:ahLst/>
              <a:cxnLst/>
              <a:rect l="l" t="t" r="r" b="b"/>
              <a:pathLst>
                <a:path w="6949" h="6321" extrusionOk="0">
                  <a:moveTo>
                    <a:pt x="3573" y="0"/>
                  </a:moveTo>
                  <a:cubicBezTo>
                    <a:pt x="2790" y="0"/>
                    <a:pt x="2007" y="302"/>
                    <a:pt x="1403" y="905"/>
                  </a:cubicBezTo>
                  <a:lnTo>
                    <a:pt x="1208" y="1101"/>
                  </a:lnTo>
                  <a:cubicBezTo>
                    <a:pt x="1" y="2308"/>
                    <a:pt x="1" y="4233"/>
                    <a:pt x="1208" y="5440"/>
                  </a:cubicBezTo>
                  <a:cubicBezTo>
                    <a:pt x="1795" y="6027"/>
                    <a:pt x="2578" y="6320"/>
                    <a:pt x="3361" y="6320"/>
                  </a:cubicBezTo>
                  <a:cubicBezTo>
                    <a:pt x="4143" y="6320"/>
                    <a:pt x="4926" y="6027"/>
                    <a:pt x="5513" y="5440"/>
                  </a:cubicBezTo>
                  <a:lnTo>
                    <a:pt x="5742" y="5211"/>
                  </a:lnTo>
                  <a:cubicBezTo>
                    <a:pt x="6949" y="4037"/>
                    <a:pt x="6949" y="2080"/>
                    <a:pt x="5742" y="905"/>
                  </a:cubicBezTo>
                  <a:cubicBezTo>
                    <a:pt x="5138" y="302"/>
                    <a:pt x="4355" y="0"/>
                    <a:pt x="3573" y="0"/>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506" name="Google Shape;506;p34"/>
            <p:cNvSpPr/>
            <p:nvPr/>
          </p:nvSpPr>
          <p:spPr>
            <a:xfrm>
              <a:off x="2173275" y="1118850"/>
              <a:ext cx="172925" cy="158225"/>
            </a:xfrm>
            <a:custGeom>
              <a:avLst/>
              <a:gdLst/>
              <a:ahLst/>
              <a:cxnLst/>
              <a:rect l="l" t="t" r="r" b="b"/>
              <a:pathLst>
                <a:path w="6917" h="6329" extrusionOk="0">
                  <a:moveTo>
                    <a:pt x="3557" y="0"/>
                  </a:moveTo>
                  <a:cubicBezTo>
                    <a:pt x="2774" y="0"/>
                    <a:pt x="1991" y="294"/>
                    <a:pt x="1404" y="881"/>
                  </a:cubicBezTo>
                  <a:lnTo>
                    <a:pt x="1175" y="1110"/>
                  </a:lnTo>
                  <a:cubicBezTo>
                    <a:pt x="1" y="2284"/>
                    <a:pt x="1" y="4241"/>
                    <a:pt x="1175" y="5415"/>
                  </a:cubicBezTo>
                  <a:cubicBezTo>
                    <a:pt x="1762" y="6035"/>
                    <a:pt x="2545" y="6329"/>
                    <a:pt x="3328" y="6329"/>
                  </a:cubicBezTo>
                  <a:cubicBezTo>
                    <a:pt x="4111" y="6329"/>
                    <a:pt x="4894" y="6035"/>
                    <a:pt x="5514" y="5415"/>
                  </a:cubicBezTo>
                  <a:lnTo>
                    <a:pt x="5709" y="5220"/>
                  </a:lnTo>
                  <a:cubicBezTo>
                    <a:pt x="6916" y="4013"/>
                    <a:pt x="6916" y="2088"/>
                    <a:pt x="5709" y="881"/>
                  </a:cubicBezTo>
                  <a:cubicBezTo>
                    <a:pt x="5122" y="294"/>
                    <a:pt x="4339" y="0"/>
                    <a:pt x="3557" y="0"/>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507" name="Google Shape;507;p34"/>
            <p:cNvSpPr/>
            <p:nvPr/>
          </p:nvSpPr>
          <p:spPr>
            <a:xfrm>
              <a:off x="1700300" y="2324975"/>
              <a:ext cx="267500" cy="252825"/>
            </a:xfrm>
            <a:custGeom>
              <a:avLst/>
              <a:gdLst/>
              <a:ahLst/>
              <a:cxnLst/>
              <a:rect l="l" t="t" r="r" b="b"/>
              <a:pathLst>
                <a:path w="10700" h="10113" extrusionOk="0">
                  <a:moveTo>
                    <a:pt x="7356" y="0"/>
                  </a:moveTo>
                  <a:cubicBezTo>
                    <a:pt x="6573" y="0"/>
                    <a:pt x="5790" y="294"/>
                    <a:pt x="5187" y="881"/>
                  </a:cubicBezTo>
                  <a:lnTo>
                    <a:pt x="1207" y="4893"/>
                  </a:lnTo>
                  <a:cubicBezTo>
                    <a:pt x="0" y="6068"/>
                    <a:pt x="0" y="7992"/>
                    <a:pt x="1207" y="9199"/>
                  </a:cubicBezTo>
                  <a:cubicBezTo>
                    <a:pt x="1795" y="9786"/>
                    <a:pt x="2577" y="10112"/>
                    <a:pt x="3360" y="10112"/>
                  </a:cubicBezTo>
                  <a:cubicBezTo>
                    <a:pt x="4143" y="10112"/>
                    <a:pt x="4926" y="9786"/>
                    <a:pt x="5513" y="9199"/>
                  </a:cubicBezTo>
                  <a:lnTo>
                    <a:pt x="9525" y="5219"/>
                  </a:lnTo>
                  <a:cubicBezTo>
                    <a:pt x="10700" y="4012"/>
                    <a:pt x="10700" y="2088"/>
                    <a:pt x="9525" y="881"/>
                  </a:cubicBezTo>
                  <a:cubicBezTo>
                    <a:pt x="8922" y="294"/>
                    <a:pt x="8139" y="0"/>
                    <a:pt x="7356" y="0"/>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508" name="Google Shape;508;p34"/>
            <p:cNvSpPr/>
            <p:nvPr/>
          </p:nvSpPr>
          <p:spPr>
            <a:xfrm>
              <a:off x="2019150" y="2006325"/>
              <a:ext cx="267525" cy="252625"/>
            </a:xfrm>
            <a:custGeom>
              <a:avLst/>
              <a:gdLst/>
              <a:ahLst/>
              <a:cxnLst/>
              <a:rect l="l" t="t" r="r" b="b"/>
              <a:pathLst>
                <a:path w="10701" h="10105" extrusionOk="0">
                  <a:moveTo>
                    <a:pt x="7340" y="0"/>
                  </a:moveTo>
                  <a:cubicBezTo>
                    <a:pt x="6557" y="0"/>
                    <a:pt x="5775" y="302"/>
                    <a:pt x="5187" y="905"/>
                  </a:cubicBezTo>
                  <a:lnTo>
                    <a:pt x="1175" y="4885"/>
                  </a:lnTo>
                  <a:cubicBezTo>
                    <a:pt x="1" y="6092"/>
                    <a:pt x="1" y="8016"/>
                    <a:pt x="1175" y="9223"/>
                  </a:cubicBezTo>
                  <a:cubicBezTo>
                    <a:pt x="1795" y="9810"/>
                    <a:pt x="2578" y="10104"/>
                    <a:pt x="3361" y="10104"/>
                  </a:cubicBezTo>
                  <a:cubicBezTo>
                    <a:pt x="4144" y="10104"/>
                    <a:pt x="4926" y="9810"/>
                    <a:pt x="5514" y="9223"/>
                  </a:cubicBezTo>
                  <a:lnTo>
                    <a:pt x="9493" y="5211"/>
                  </a:lnTo>
                  <a:cubicBezTo>
                    <a:pt x="10700" y="4037"/>
                    <a:pt x="10700" y="2080"/>
                    <a:pt x="9493" y="905"/>
                  </a:cubicBezTo>
                  <a:cubicBezTo>
                    <a:pt x="8906" y="302"/>
                    <a:pt x="8123" y="0"/>
                    <a:pt x="7340" y="0"/>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509" name="Google Shape;509;p34"/>
            <p:cNvSpPr/>
            <p:nvPr/>
          </p:nvSpPr>
          <p:spPr>
            <a:xfrm>
              <a:off x="2337200" y="1687450"/>
              <a:ext cx="267500" cy="252625"/>
            </a:xfrm>
            <a:custGeom>
              <a:avLst/>
              <a:gdLst/>
              <a:ahLst/>
              <a:cxnLst/>
              <a:rect l="l" t="t" r="r" b="b"/>
              <a:pathLst>
                <a:path w="10700" h="10105" extrusionOk="0">
                  <a:moveTo>
                    <a:pt x="7356" y="1"/>
                  </a:moveTo>
                  <a:cubicBezTo>
                    <a:pt x="6573" y="1"/>
                    <a:pt x="5791" y="302"/>
                    <a:pt x="5187" y="906"/>
                  </a:cubicBezTo>
                  <a:lnTo>
                    <a:pt x="1207" y="4885"/>
                  </a:lnTo>
                  <a:cubicBezTo>
                    <a:pt x="1" y="6092"/>
                    <a:pt x="1" y="8017"/>
                    <a:pt x="1207" y="9224"/>
                  </a:cubicBezTo>
                  <a:cubicBezTo>
                    <a:pt x="1795" y="9811"/>
                    <a:pt x="2578" y="10105"/>
                    <a:pt x="3360" y="10105"/>
                  </a:cubicBezTo>
                  <a:cubicBezTo>
                    <a:pt x="4143" y="10105"/>
                    <a:pt x="4926" y="9811"/>
                    <a:pt x="5513" y="9224"/>
                  </a:cubicBezTo>
                  <a:lnTo>
                    <a:pt x="9526" y="5244"/>
                  </a:lnTo>
                  <a:cubicBezTo>
                    <a:pt x="10700" y="4037"/>
                    <a:pt x="10700" y="2113"/>
                    <a:pt x="9526" y="906"/>
                  </a:cubicBezTo>
                  <a:cubicBezTo>
                    <a:pt x="8922" y="302"/>
                    <a:pt x="8139" y="1"/>
                    <a:pt x="7356" y="1"/>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510" name="Google Shape;510;p34"/>
            <p:cNvSpPr/>
            <p:nvPr/>
          </p:nvSpPr>
          <p:spPr>
            <a:xfrm>
              <a:off x="2656050" y="1369400"/>
              <a:ext cx="267525" cy="252625"/>
            </a:xfrm>
            <a:custGeom>
              <a:avLst/>
              <a:gdLst/>
              <a:ahLst/>
              <a:cxnLst/>
              <a:rect l="l" t="t" r="r" b="b"/>
              <a:pathLst>
                <a:path w="10701" h="10105" extrusionOk="0">
                  <a:moveTo>
                    <a:pt x="7340" y="1"/>
                  </a:moveTo>
                  <a:cubicBezTo>
                    <a:pt x="6557" y="1"/>
                    <a:pt x="5775" y="303"/>
                    <a:pt x="5187" y="906"/>
                  </a:cubicBezTo>
                  <a:lnTo>
                    <a:pt x="1175" y="4886"/>
                  </a:lnTo>
                  <a:cubicBezTo>
                    <a:pt x="1" y="6093"/>
                    <a:pt x="1" y="8017"/>
                    <a:pt x="1175" y="9192"/>
                  </a:cubicBezTo>
                  <a:cubicBezTo>
                    <a:pt x="1795" y="9811"/>
                    <a:pt x="2578" y="10105"/>
                    <a:pt x="3361" y="10105"/>
                  </a:cubicBezTo>
                  <a:cubicBezTo>
                    <a:pt x="4144" y="10105"/>
                    <a:pt x="4926" y="9811"/>
                    <a:pt x="5514" y="9192"/>
                  </a:cubicBezTo>
                  <a:lnTo>
                    <a:pt x="9493" y="5212"/>
                  </a:lnTo>
                  <a:cubicBezTo>
                    <a:pt x="10700" y="4005"/>
                    <a:pt x="10700" y="2080"/>
                    <a:pt x="9493" y="906"/>
                  </a:cubicBezTo>
                  <a:cubicBezTo>
                    <a:pt x="8906" y="303"/>
                    <a:pt x="8123" y="1"/>
                    <a:pt x="7340" y="1"/>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511" name="Google Shape;511;p34"/>
            <p:cNvSpPr/>
            <p:nvPr/>
          </p:nvSpPr>
          <p:spPr>
            <a:xfrm>
              <a:off x="1165325" y="825700"/>
              <a:ext cx="5376600" cy="4043650"/>
            </a:xfrm>
            <a:custGeom>
              <a:avLst/>
              <a:gdLst/>
              <a:ahLst/>
              <a:cxnLst/>
              <a:rect l="l" t="t" r="r" b="b"/>
              <a:pathLst>
                <a:path w="215064" h="161746" extrusionOk="0">
                  <a:moveTo>
                    <a:pt x="42393" y="7177"/>
                  </a:moveTo>
                  <a:cubicBezTo>
                    <a:pt x="47984" y="7177"/>
                    <a:pt x="53770" y="8281"/>
                    <a:pt x="59402" y="10454"/>
                  </a:cubicBezTo>
                  <a:lnTo>
                    <a:pt x="10407" y="59449"/>
                  </a:lnTo>
                  <a:cubicBezTo>
                    <a:pt x="8776" y="55209"/>
                    <a:pt x="7699" y="50805"/>
                    <a:pt x="7308" y="46336"/>
                  </a:cubicBezTo>
                  <a:cubicBezTo>
                    <a:pt x="6264" y="34854"/>
                    <a:pt x="9754" y="24448"/>
                    <a:pt x="17094" y="17109"/>
                  </a:cubicBezTo>
                  <a:cubicBezTo>
                    <a:pt x="23772" y="10430"/>
                    <a:pt x="32795" y="7177"/>
                    <a:pt x="42393" y="7177"/>
                  </a:cubicBezTo>
                  <a:close/>
                  <a:moveTo>
                    <a:pt x="143463" y="13325"/>
                  </a:moveTo>
                  <a:lnTo>
                    <a:pt x="143463" y="21871"/>
                  </a:lnTo>
                  <a:cubicBezTo>
                    <a:pt x="143463" y="23567"/>
                    <a:pt x="144833" y="24905"/>
                    <a:pt x="146529" y="24905"/>
                  </a:cubicBezTo>
                  <a:lnTo>
                    <a:pt x="158142" y="24905"/>
                  </a:lnTo>
                  <a:cubicBezTo>
                    <a:pt x="159773" y="24905"/>
                    <a:pt x="161273" y="25557"/>
                    <a:pt x="162415" y="26699"/>
                  </a:cubicBezTo>
                  <a:cubicBezTo>
                    <a:pt x="163557" y="27808"/>
                    <a:pt x="164177" y="29341"/>
                    <a:pt x="164177" y="30940"/>
                  </a:cubicBezTo>
                  <a:lnTo>
                    <a:pt x="164177" y="42552"/>
                  </a:lnTo>
                  <a:cubicBezTo>
                    <a:pt x="164177" y="44248"/>
                    <a:pt x="165547" y="45618"/>
                    <a:pt x="167243" y="45618"/>
                  </a:cubicBezTo>
                  <a:lnTo>
                    <a:pt x="178856" y="45618"/>
                  </a:lnTo>
                  <a:cubicBezTo>
                    <a:pt x="182183" y="45618"/>
                    <a:pt x="184890" y="48326"/>
                    <a:pt x="184890" y="51653"/>
                  </a:cubicBezTo>
                  <a:lnTo>
                    <a:pt x="184890" y="63266"/>
                  </a:lnTo>
                  <a:cubicBezTo>
                    <a:pt x="184890" y="64962"/>
                    <a:pt x="186260" y="66332"/>
                    <a:pt x="187924" y="66332"/>
                  </a:cubicBezTo>
                  <a:lnTo>
                    <a:pt x="196503" y="66332"/>
                  </a:lnTo>
                  <a:cubicBezTo>
                    <a:pt x="194154" y="70312"/>
                    <a:pt x="191251" y="74063"/>
                    <a:pt x="187793" y="77521"/>
                  </a:cubicBezTo>
                  <a:cubicBezTo>
                    <a:pt x="187500" y="77814"/>
                    <a:pt x="187206" y="78075"/>
                    <a:pt x="186913" y="78369"/>
                  </a:cubicBezTo>
                  <a:lnTo>
                    <a:pt x="178856" y="78369"/>
                  </a:lnTo>
                  <a:cubicBezTo>
                    <a:pt x="177257" y="78369"/>
                    <a:pt x="175757" y="77749"/>
                    <a:pt x="174615" y="76607"/>
                  </a:cubicBezTo>
                  <a:cubicBezTo>
                    <a:pt x="173473" y="75466"/>
                    <a:pt x="172853" y="73965"/>
                    <a:pt x="172853" y="72334"/>
                  </a:cubicBezTo>
                  <a:lnTo>
                    <a:pt x="172853" y="60721"/>
                  </a:lnTo>
                  <a:cubicBezTo>
                    <a:pt x="172853" y="59025"/>
                    <a:pt x="171483" y="57655"/>
                    <a:pt x="169787" y="57655"/>
                  </a:cubicBezTo>
                  <a:lnTo>
                    <a:pt x="158142" y="57655"/>
                  </a:lnTo>
                  <a:cubicBezTo>
                    <a:pt x="156544" y="57655"/>
                    <a:pt x="155043" y="57035"/>
                    <a:pt x="153901" y="55894"/>
                  </a:cubicBezTo>
                  <a:cubicBezTo>
                    <a:pt x="152760" y="54752"/>
                    <a:pt x="152140" y="53252"/>
                    <a:pt x="152140" y="51653"/>
                  </a:cubicBezTo>
                  <a:lnTo>
                    <a:pt x="152140" y="40008"/>
                  </a:lnTo>
                  <a:cubicBezTo>
                    <a:pt x="152140" y="38312"/>
                    <a:pt x="150770" y="36942"/>
                    <a:pt x="149074" y="36942"/>
                  </a:cubicBezTo>
                  <a:lnTo>
                    <a:pt x="137461" y="36942"/>
                  </a:lnTo>
                  <a:cubicBezTo>
                    <a:pt x="135863" y="36942"/>
                    <a:pt x="134329" y="36322"/>
                    <a:pt x="133188" y="35180"/>
                  </a:cubicBezTo>
                  <a:cubicBezTo>
                    <a:pt x="132046" y="34071"/>
                    <a:pt x="131426" y="32538"/>
                    <a:pt x="131426" y="30940"/>
                  </a:cubicBezTo>
                  <a:lnTo>
                    <a:pt x="131426" y="22850"/>
                  </a:lnTo>
                  <a:cubicBezTo>
                    <a:pt x="131720" y="22589"/>
                    <a:pt x="131981" y="22295"/>
                    <a:pt x="132274" y="22002"/>
                  </a:cubicBezTo>
                  <a:cubicBezTo>
                    <a:pt x="135732" y="18577"/>
                    <a:pt x="139516" y="15673"/>
                    <a:pt x="143463" y="13325"/>
                  </a:cubicBezTo>
                  <a:close/>
                  <a:moveTo>
                    <a:pt x="65306" y="13194"/>
                  </a:moveTo>
                  <a:cubicBezTo>
                    <a:pt x="70003" y="15706"/>
                    <a:pt x="74472" y="19001"/>
                    <a:pt x="78549" y="23046"/>
                  </a:cubicBezTo>
                  <a:cubicBezTo>
                    <a:pt x="79104" y="23633"/>
                    <a:pt x="79658" y="24220"/>
                    <a:pt x="80213" y="24807"/>
                  </a:cubicBezTo>
                  <a:lnTo>
                    <a:pt x="24759" y="80261"/>
                  </a:lnTo>
                  <a:cubicBezTo>
                    <a:pt x="24172" y="79706"/>
                    <a:pt x="23585" y="79152"/>
                    <a:pt x="23030" y="78565"/>
                  </a:cubicBezTo>
                  <a:cubicBezTo>
                    <a:pt x="19018" y="74585"/>
                    <a:pt x="15691" y="70116"/>
                    <a:pt x="13147" y="65386"/>
                  </a:cubicBezTo>
                  <a:lnTo>
                    <a:pt x="65306" y="13194"/>
                  </a:lnTo>
                  <a:close/>
                  <a:moveTo>
                    <a:pt x="90586" y="86915"/>
                  </a:moveTo>
                  <a:lnTo>
                    <a:pt x="100568" y="96864"/>
                  </a:lnTo>
                  <a:lnTo>
                    <a:pt x="96849" y="100583"/>
                  </a:lnTo>
                  <a:lnTo>
                    <a:pt x="86867" y="90634"/>
                  </a:lnTo>
                  <a:cubicBezTo>
                    <a:pt x="87520" y="90047"/>
                    <a:pt x="88172" y="89460"/>
                    <a:pt x="88792" y="88840"/>
                  </a:cubicBezTo>
                  <a:cubicBezTo>
                    <a:pt x="89412" y="88220"/>
                    <a:pt x="89999" y="87568"/>
                    <a:pt x="90586" y="86915"/>
                  </a:cubicBezTo>
                  <a:close/>
                  <a:moveTo>
                    <a:pt x="120238" y="85871"/>
                  </a:moveTo>
                  <a:cubicBezTo>
                    <a:pt x="120792" y="86524"/>
                    <a:pt x="121379" y="87144"/>
                    <a:pt x="122032" y="87796"/>
                  </a:cubicBezTo>
                  <a:cubicBezTo>
                    <a:pt x="122651" y="88416"/>
                    <a:pt x="123271" y="89003"/>
                    <a:pt x="123956" y="89557"/>
                  </a:cubicBezTo>
                  <a:lnTo>
                    <a:pt x="102721" y="110793"/>
                  </a:lnTo>
                  <a:lnTo>
                    <a:pt x="84976" y="128538"/>
                  </a:lnTo>
                  <a:cubicBezTo>
                    <a:pt x="80507" y="133007"/>
                    <a:pt x="77571" y="138911"/>
                    <a:pt x="76527" y="145566"/>
                  </a:cubicBezTo>
                  <a:cubicBezTo>
                    <a:pt x="76168" y="147817"/>
                    <a:pt x="75124" y="149872"/>
                    <a:pt x="73526" y="151470"/>
                  </a:cubicBezTo>
                  <a:cubicBezTo>
                    <a:pt x="71465" y="153531"/>
                    <a:pt x="68725" y="154637"/>
                    <a:pt x="65847" y="154637"/>
                  </a:cubicBezTo>
                  <a:cubicBezTo>
                    <a:pt x="65764" y="154637"/>
                    <a:pt x="65682" y="154636"/>
                    <a:pt x="65599" y="154634"/>
                  </a:cubicBezTo>
                  <a:cubicBezTo>
                    <a:pt x="62598" y="154536"/>
                    <a:pt x="59858" y="153231"/>
                    <a:pt x="57836" y="150981"/>
                  </a:cubicBezTo>
                  <a:cubicBezTo>
                    <a:pt x="54215" y="146871"/>
                    <a:pt x="54313" y="140510"/>
                    <a:pt x="58097" y="136530"/>
                  </a:cubicBezTo>
                  <a:cubicBezTo>
                    <a:pt x="59826" y="134671"/>
                    <a:pt x="62044" y="133529"/>
                    <a:pt x="64523" y="133235"/>
                  </a:cubicBezTo>
                  <a:cubicBezTo>
                    <a:pt x="70688" y="132420"/>
                    <a:pt x="76657" y="129419"/>
                    <a:pt x="81322" y="124754"/>
                  </a:cubicBezTo>
                  <a:lnTo>
                    <a:pt x="120238" y="85871"/>
                  </a:lnTo>
                  <a:close/>
                  <a:moveTo>
                    <a:pt x="112931" y="109260"/>
                  </a:moveTo>
                  <a:lnTo>
                    <a:pt x="129534" y="125863"/>
                  </a:lnTo>
                  <a:cubicBezTo>
                    <a:pt x="134036" y="130332"/>
                    <a:pt x="139907" y="133268"/>
                    <a:pt x="146562" y="134312"/>
                  </a:cubicBezTo>
                  <a:cubicBezTo>
                    <a:pt x="148813" y="134671"/>
                    <a:pt x="150868" y="135715"/>
                    <a:pt x="152499" y="137313"/>
                  </a:cubicBezTo>
                  <a:cubicBezTo>
                    <a:pt x="154619" y="139433"/>
                    <a:pt x="155728" y="142271"/>
                    <a:pt x="155630" y="145272"/>
                  </a:cubicBezTo>
                  <a:cubicBezTo>
                    <a:pt x="155532" y="148241"/>
                    <a:pt x="154228" y="151013"/>
                    <a:pt x="151977" y="153003"/>
                  </a:cubicBezTo>
                  <a:cubicBezTo>
                    <a:pt x="149967" y="154773"/>
                    <a:pt x="147427" y="155655"/>
                    <a:pt x="144887" y="155655"/>
                  </a:cubicBezTo>
                  <a:cubicBezTo>
                    <a:pt x="142232" y="155655"/>
                    <a:pt x="139577" y="154692"/>
                    <a:pt x="137526" y="152775"/>
                  </a:cubicBezTo>
                  <a:cubicBezTo>
                    <a:pt x="135699" y="151046"/>
                    <a:pt x="134558" y="148795"/>
                    <a:pt x="134232" y="146316"/>
                  </a:cubicBezTo>
                  <a:cubicBezTo>
                    <a:pt x="133416" y="140151"/>
                    <a:pt x="130415" y="134181"/>
                    <a:pt x="125750" y="129517"/>
                  </a:cubicBezTo>
                  <a:lnTo>
                    <a:pt x="109212" y="112946"/>
                  </a:lnTo>
                  <a:lnTo>
                    <a:pt x="112931" y="109260"/>
                  </a:lnTo>
                  <a:close/>
                  <a:moveTo>
                    <a:pt x="168402" y="1"/>
                  </a:moveTo>
                  <a:cubicBezTo>
                    <a:pt x="165867" y="1"/>
                    <a:pt x="163288" y="200"/>
                    <a:pt x="160686" y="603"/>
                  </a:cubicBezTo>
                  <a:cubicBezTo>
                    <a:pt x="148715" y="2462"/>
                    <a:pt x="137102" y="8530"/>
                    <a:pt x="127936" y="17696"/>
                  </a:cubicBezTo>
                  <a:cubicBezTo>
                    <a:pt x="109506" y="36126"/>
                    <a:pt x="105232" y="62711"/>
                    <a:pt x="116552" y="80881"/>
                  </a:cubicBezTo>
                  <a:lnTo>
                    <a:pt x="104874" y="92558"/>
                  </a:lnTo>
                  <a:lnTo>
                    <a:pt x="94272" y="81924"/>
                  </a:lnTo>
                  <a:cubicBezTo>
                    <a:pt x="105591" y="63755"/>
                    <a:pt x="101318" y="37170"/>
                    <a:pt x="82855" y="18740"/>
                  </a:cubicBezTo>
                  <a:cubicBezTo>
                    <a:pt x="71222" y="7089"/>
                    <a:pt x="56348" y="1084"/>
                    <a:pt x="42388" y="1084"/>
                  </a:cubicBezTo>
                  <a:cubicBezTo>
                    <a:pt x="31216" y="1084"/>
                    <a:pt x="20629" y="4929"/>
                    <a:pt x="12755" y="12803"/>
                  </a:cubicBezTo>
                  <a:cubicBezTo>
                    <a:pt x="4111" y="21447"/>
                    <a:pt x="1" y="33549"/>
                    <a:pt x="1208" y="46891"/>
                  </a:cubicBezTo>
                  <a:cubicBezTo>
                    <a:pt x="2415" y="60036"/>
                    <a:pt x="8612" y="72823"/>
                    <a:pt x="18692" y="82903"/>
                  </a:cubicBezTo>
                  <a:cubicBezTo>
                    <a:pt x="26977" y="91188"/>
                    <a:pt x="37090" y="96864"/>
                    <a:pt x="47887" y="99278"/>
                  </a:cubicBezTo>
                  <a:cubicBezTo>
                    <a:pt x="48119" y="99334"/>
                    <a:pt x="48351" y="99361"/>
                    <a:pt x="48580" y="99361"/>
                  </a:cubicBezTo>
                  <a:cubicBezTo>
                    <a:pt x="49957" y="99361"/>
                    <a:pt x="51204" y="98394"/>
                    <a:pt x="51540" y="96995"/>
                  </a:cubicBezTo>
                  <a:cubicBezTo>
                    <a:pt x="51899" y="95331"/>
                    <a:pt x="50855" y="93700"/>
                    <a:pt x="49224" y="93341"/>
                  </a:cubicBezTo>
                  <a:cubicBezTo>
                    <a:pt x="42211" y="91743"/>
                    <a:pt x="35524" y="88611"/>
                    <a:pt x="29522" y="84175"/>
                  </a:cubicBezTo>
                  <a:lnTo>
                    <a:pt x="84127" y="29537"/>
                  </a:lnTo>
                  <a:cubicBezTo>
                    <a:pt x="97469" y="47608"/>
                    <a:pt x="98089" y="70899"/>
                    <a:pt x="84454" y="84501"/>
                  </a:cubicBezTo>
                  <a:cubicBezTo>
                    <a:pt x="78680" y="90275"/>
                    <a:pt x="71014" y="93668"/>
                    <a:pt x="62239" y="94353"/>
                  </a:cubicBezTo>
                  <a:cubicBezTo>
                    <a:pt x="60576" y="94483"/>
                    <a:pt x="59304" y="95951"/>
                    <a:pt x="59434" y="97615"/>
                  </a:cubicBezTo>
                  <a:cubicBezTo>
                    <a:pt x="59565" y="99213"/>
                    <a:pt x="60902" y="100452"/>
                    <a:pt x="62468" y="100452"/>
                  </a:cubicBezTo>
                  <a:lnTo>
                    <a:pt x="62696" y="100452"/>
                  </a:lnTo>
                  <a:cubicBezTo>
                    <a:pt x="69807" y="99898"/>
                    <a:pt x="76299" y="97810"/>
                    <a:pt x="81909" y="94320"/>
                  </a:cubicBezTo>
                  <a:lnTo>
                    <a:pt x="92511" y="104921"/>
                  </a:lnTo>
                  <a:lnTo>
                    <a:pt x="77016" y="120416"/>
                  </a:lnTo>
                  <a:cubicBezTo>
                    <a:pt x="73298" y="124135"/>
                    <a:pt x="68568" y="126516"/>
                    <a:pt x="63740" y="127168"/>
                  </a:cubicBezTo>
                  <a:cubicBezTo>
                    <a:pt x="59891" y="127657"/>
                    <a:pt x="56303" y="129484"/>
                    <a:pt x="53628" y="132322"/>
                  </a:cubicBezTo>
                  <a:cubicBezTo>
                    <a:pt x="47724" y="138618"/>
                    <a:pt x="47561" y="148567"/>
                    <a:pt x="53269" y="155026"/>
                  </a:cubicBezTo>
                  <a:cubicBezTo>
                    <a:pt x="56401" y="158548"/>
                    <a:pt x="60706" y="160604"/>
                    <a:pt x="65404" y="160734"/>
                  </a:cubicBezTo>
                  <a:lnTo>
                    <a:pt x="65926" y="160734"/>
                  </a:lnTo>
                  <a:cubicBezTo>
                    <a:pt x="70362" y="160734"/>
                    <a:pt x="74700" y="158973"/>
                    <a:pt x="77832" y="155808"/>
                  </a:cubicBezTo>
                  <a:cubicBezTo>
                    <a:pt x="80376" y="153264"/>
                    <a:pt x="82007" y="150067"/>
                    <a:pt x="82562" y="146512"/>
                  </a:cubicBezTo>
                  <a:cubicBezTo>
                    <a:pt x="83410" y="141129"/>
                    <a:pt x="85758" y="136432"/>
                    <a:pt x="89314" y="132877"/>
                  </a:cubicBezTo>
                  <a:lnTo>
                    <a:pt x="104874" y="117284"/>
                  </a:lnTo>
                  <a:lnTo>
                    <a:pt x="121445" y="133855"/>
                  </a:lnTo>
                  <a:cubicBezTo>
                    <a:pt x="125163" y="137541"/>
                    <a:pt x="127544" y="142271"/>
                    <a:pt x="128164" y="147099"/>
                  </a:cubicBezTo>
                  <a:cubicBezTo>
                    <a:pt x="128654" y="150948"/>
                    <a:pt x="130513" y="154536"/>
                    <a:pt x="133351" y="157211"/>
                  </a:cubicBezTo>
                  <a:cubicBezTo>
                    <a:pt x="136548" y="160245"/>
                    <a:pt x="140723" y="161745"/>
                    <a:pt x="144898" y="161745"/>
                  </a:cubicBezTo>
                  <a:cubicBezTo>
                    <a:pt x="148878" y="161745"/>
                    <a:pt x="152890" y="160375"/>
                    <a:pt x="156022" y="157570"/>
                  </a:cubicBezTo>
                  <a:cubicBezTo>
                    <a:pt x="159577" y="154471"/>
                    <a:pt x="161600" y="150165"/>
                    <a:pt x="161730" y="145435"/>
                  </a:cubicBezTo>
                  <a:cubicBezTo>
                    <a:pt x="161893" y="140803"/>
                    <a:pt x="160099" y="136269"/>
                    <a:pt x="156804" y="133007"/>
                  </a:cubicBezTo>
                  <a:cubicBezTo>
                    <a:pt x="154260" y="130463"/>
                    <a:pt x="151063" y="128832"/>
                    <a:pt x="147540" y="128277"/>
                  </a:cubicBezTo>
                  <a:cubicBezTo>
                    <a:pt x="142158" y="127429"/>
                    <a:pt x="137428" y="125113"/>
                    <a:pt x="133873" y="121558"/>
                  </a:cubicBezTo>
                  <a:lnTo>
                    <a:pt x="117237" y="104921"/>
                  </a:lnTo>
                  <a:lnTo>
                    <a:pt x="128914" y="93276"/>
                  </a:lnTo>
                  <a:cubicBezTo>
                    <a:pt x="134134" y="96538"/>
                    <a:pt x="140168" y="98593"/>
                    <a:pt x="146692" y="99278"/>
                  </a:cubicBezTo>
                  <a:lnTo>
                    <a:pt x="147019" y="99278"/>
                  </a:lnTo>
                  <a:cubicBezTo>
                    <a:pt x="148552" y="99278"/>
                    <a:pt x="149889" y="98104"/>
                    <a:pt x="150052" y="96538"/>
                  </a:cubicBezTo>
                  <a:cubicBezTo>
                    <a:pt x="150248" y="94874"/>
                    <a:pt x="149008" y="93374"/>
                    <a:pt x="147345" y="93178"/>
                  </a:cubicBezTo>
                  <a:cubicBezTo>
                    <a:pt x="139092" y="92330"/>
                    <a:pt x="131818" y="88938"/>
                    <a:pt x="126338" y="83458"/>
                  </a:cubicBezTo>
                  <a:cubicBezTo>
                    <a:pt x="113224" y="70312"/>
                    <a:pt x="113290" y="48163"/>
                    <a:pt x="125326" y="30418"/>
                  </a:cubicBezTo>
                  <a:lnTo>
                    <a:pt x="125326" y="30418"/>
                  </a:lnTo>
                  <a:lnTo>
                    <a:pt x="125326" y="30940"/>
                  </a:lnTo>
                  <a:cubicBezTo>
                    <a:pt x="125326" y="34169"/>
                    <a:pt x="126566" y="37235"/>
                    <a:pt x="128882" y="39519"/>
                  </a:cubicBezTo>
                  <a:cubicBezTo>
                    <a:pt x="131165" y="41802"/>
                    <a:pt x="134199" y="43074"/>
                    <a:pt x="137461" y="43074"/>
                  </a:cubicBezTo>
                  <a:lnTo>
                    <a:pt x="146007" y="43074"/>
                  </a:lnTo>
                  <a:lnTo>
                    <a:pt x="146007" y="51653"/>
                  </a:lnTo>
                  <a:cubicBezTo>
                    <a:pt x="146007" y="54883"/>
                    <a:pt x="147279" y="57916"/>
                    <a:pt x="149563" y="60232"/>
                  </a:cubicBezTo>
                  <a:cubicBezTo>
                    <a:pt x="151879" y="62516"/>
                    <a:pt x="154913" y="63788"/>
                    <a:pt x="158142" y="63788"/>
                  </a:cubicBezTo>
                  <a:lnTo>
                    <a:pt x="166721" y="63788"/>
                  </a:lnTo>
                  <a:lnTo>
                    <a:pt x="166721" y="72334"/>
                  </a:lnTo>
                  <a:cubicBezTo>
                    <a:pt x="166721" y="75596"/>
                    <a:pt x="167993" y="78630"/>
                    <a:pt x="170276" y="80913"/>
                  </a:cubicBezTo>
                  <a:cubicBezTo>
                    <a:pt x="172560" y="83229"/>
                    <a:pt x="175626" y="84469"/>
                    <a:pt x="178856" y="84469"/>
                  </a:cubicBezTo>
                  <a:lnTo>
                    <a:pt x="179345" y="84469"/>
                  </a:lnTo>
                  <a:cubicBezTo>
                    <a:pt x="173473" y="88448"/>
                    <a:pt x="166982" y="91221"/>
                    <a:pt x="160360" y="92526"/>
                  </a:cubicBezTo>
                  <a:cubicBezTo>
                    <a:pt x="158696" y="92852"/>
                    <a:pt x="157620" y="94483"/>
                    <a:pt x="157946" y="96147"/>
                  </a:cubicBezTo>
                  <a:cubicBezTo>
                    <a:pt x="158240" y="97582"/>
                    <a:pt x="159512" y="98593"/>
                    <a:pt x="160947" y="98593"/>
                  </a:cubicBezTo>
                  <a:cubicBezTo>
                    <a:pt x="161143" y="98593"/>
                    <a:pt x="161339" y="98593"/>
                    <a:pt x="161534" y="98528"/>
                  </a:cubicBezTo>
                  <a:cubicBezTo>
                    <a:pt x="172005" y="96473"/>
                    <a:pt x="181824" y="91384"/>
                    <a:pt x="190077" y="83784"/>
                  </a:cubicBezTo>
                  <a:cubicBezTo>
                    <a:pt x="190109" y="83751"/>
                    <a:pt x="190142" y="83751"/>
                    <a:pt x="190175" y="83718"/>
                  </a:cubicBezTo>
                  <a:cubicBezTo>
                    <a:pt x="190827" y="83099"/>
                    <a:pt x="191479" y="82479"/>
                    <a:pt x="192132" y="81859"/>
                  </a:cubicBezTo>
                  <a:cubicBezTo>
                    <a:pt x="210268" y="63690"/>
                    <a:pt x="215064" y="37105"/>
                    <a:pt x="203516" y="18609"/>
                  </a:cubicBezTo>
                  <a:cubicBezTo>
                    <a:pt x="202924" y="17678"/>
                    <a:pt x="201920" y="17173"/>
                    <a:pt x="200895" y="17173"/>
                  </a:cubicBezTo>
                  <a:cubicBezTo>
                    <a:pt x="200341" y="17173"/>
                    <a:pt x="199780" y="17321"/>
                    <a:pt x="199276" y="17631"/>
                  </a:cubicBezTo>
                  <a:cubicBezTo>
                    <a:pt x="197873" y="18544"/>
                    <a:pt x="197416" y="20436"/>
                    <a:pt x="198330" y="21871"/>
                  </a:cubicBezTo>
                  <a:cubicBezTo>
                    <a:pt x="205147" y="32799"/>
                    <a:pt x="205310" y="47086"/>
                    <a:pt x="199634" y="60232"/>
                  </a:cubicBezTo>
                  <a:lnTo>
                    <a:pt x="199569" y="60232"/>
                  </a:lnTo>
                  <a:lnTo>
                    <a:pt x="190990" y="60200"/>
                  </a:lnTo>
                  <a:lnTo>
                    <a:pt x="190990" y="51653"/>
                  </a:lnTo>
                  <a:cubicBezTo>
                    <a:pt x="190990" y="44966"/>
                    <a:pt x="185543" y="39519"/>
                    <a:pt x="178856" y="39519"/>
                  </a:cubicBezTo>
                  <a:lnTo>
                    <a:pt x="170276" y="39519"/>
                  </a:lnTo>
                  <a:lnTo>
                    <a:pt x="170276" y="30940"/>
                  </a:lnTo>
                  <a:cubicBezTo>
                    <a:pt x="170276" y="27710"/>
                    <a:pt x="169037" y="24644"/>
                    <a:pt x="166721" y="22361"/>
                  </a:cubicBezTo>
                  <a:cubicBezTo>
                    <a:pt x="164438" y="20077"/>
                    <a:pt x="161404" y="18805"/>
                    <a:pt x="158142" y="18805"/>
                  </a:cubicBezTo>
                  <a:lnTo>
                    <a:pt x="149595" y="18805"/>
                  </a:lnTo>
                  <a:lnTo>
                    <a:pt x="149595" y="10226"/>
                  </a:lnTo>
                  <a:cubicBezTo>
                    <a:pt x="149595" y="10226"/>
                    <a:pt x="149595" y="10226"/>
                    <a:pt x="149595" y="10193"/>
                  </a:cubicBezTo>
                  <a:cubicBezTo>
                    <a:pt x="155791" y="7519"/>
                    <a:pt x="162248" y="6141"/>
                    <a:pt x="168480" y="6141"/>
                  </a:cubicBezTo>
                  <a:cubicBezTo>
                    <a:pt x="176161" y="6141"/>
                    <a:pt x="183501" y="8235"/>
                    <a:pt x="189587" y="12575"/>
                  </a:cubicBezTo>
                  <a:cubicBezTo>
                    <a:pt x="190122" y="12956"/>
                    <a:pt x="190741" y="13140"/>
                    <a:pt x="191355" y="13140"/>
                  </a:cubicBezTo>
                  <a:cubicBezTo>
                    <a:pt x="192315" y="13140"/>
                    <a:pt x="193264" y="12692"/>
                    <a:pt x="193861" y="11857"/>
                  </a:cubicBezTo>
                  <a:cubicBezTo>
                    <a:pt x="194839" y="10487"/>
                    <a:pt x="194513" y="8562"/>
                    <a:pt x="193143" y="7584"/>
                  </a:cubicBezTo>
                  <a:cubicBezTo>
                    <a:pt x="186143" y="2602"/>
                    <a:pt x="177561" y="1"/>
                    <a:pt x="168402" y="1"/>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512" name="Google Shape;512;p34"/>
            <p:cNvSpPr/>
            <p:nvPr/>
          </p:nvSpPr>
          <p:spPr>
            <a:xfrm>
              <a:off x="4551275" y="1993275"/>
              <a:ext cx="172900" cy="158025"/>
            </a:xfrm>
            <a:custGeom>
              <a:avLst/>
              <a:gdLst/>
              <a:ahLst/>
              <a:cxnLst/>
              <a:rect l="l" t="t" r="r" b="b"/>
              <a:pathLst>
                <a:path w="6916" h="6321" extrusionOk="0">
                  <a:moveTo>
                    <a:pt x="3344" y="0"/>
                  </a:moveTo>
                  <a:cubicBezTo>
                    <a:pt x="2561" y="0"/>
                    <a:pt x="1778" y="302"/>
                    <a:pt x="1175" y="905"/>
                  </a:cubicBezTo>
                  <a:cubicBezTo>
                    <a:pt x="0" y="2080"/>
                    <a:pt x="0" y="4037"/>
                    <a:pt x="1175" y="5211"/>
                  </a:cubicBezTo>
                  <a:lnTo>
                    <a:pt x="1403" y="5439"/>
                  </a:lnTo>
                  <a:cubicBezTo>
                    <a:pt x="1990" y="6027"/>
                    <a:pt x="2773" y="6320"/>
                    <a:pt x="3556" y="6320"/>
                  </a:cubicBezTo>
                  <a:cubicBezTo>
                    <a:pt x="4339" y="6320"/>
                    <a:pt x="5122" y="6027"/>
                    <a:pt x="5709" y="5439"/>
                  </a:cubicBezTo>
                  <a:cubicBezTo>
                    <a:pt x="6916" y="4233"/>
                    <a:pt x="6916" y="2308"/>
                    <a:pt x="5709" y="1101"/>
                  </a:cubicBezTo>
                  <a:lnTo>
                    <a:pt x="5513" y="905"/>
                  </a:lnTo>
                  <a:cubicBezTo>
                    <a:pt x="4910" y="302"/>
                    <a:pt x="4127" y="0"/>
                    <a:pt x="3344" y="0"/>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513" name="Google Shape;513;p34"/>
            <p:cNvSpPr/>
            <p:nvPr/>
          </p:nvSpPr>
          <p:spPr>
            <a:xfrm>
              <a:off x="5077275" y="2519250"/>
              <a:ext cx="172900" cy="158050"/>
            </a:xfrm>
            <a:custGeom>
              <a:avLst/>
              <a:gdLst/>
              <a:ahLst/>
              <a:cxnLst/>
              <a:rect l="l" t="t" r="r" b="b"/>
              <a:pathLst>
                <a:path w="6916" h="6322" extrusionOk="0">
                  <a:moveTo>
                    <a:pt x="3344" y="1"/>
                  </a:moveTo>
                  <a:cubicBezTo>
                    <a:pt x="2561" y="1"/>
                    <a:pt x="1778" y="303"/>
                    <a:pt x="1175" y="906"/>
                  </a:cubicBezTo>
                  <a:cubicBezTo>
                    <a:pt x="0" y="2080"/>
                    <a:pt x="0" y="4038"/>
                    <a:pt x="1175" y="5212"/>
                  </a:cubicBezTo>
                  <a:lnTo>
                    <a:pt x="1403" y="5440"/>
                  </a:lnTo>
                  <a:cubicBezTo>
                    <a:pt x="1990" y="6027"/>
                    <a:pt x="2773" y="6321"/>
                    <a:pt x="3556" y="6321"/>
                  </a:cubicBezTo>
                  <a:cubicBezTo>
                    <a:pt x="4339" y="6321"/>
                    <a:pt x="5122" y="6027"/>
                    <a:pt x="5709" y="5440"/>
                  </a:cubicBezTo>
                  <a:cubicBezTo>
                    <a:pt x="6916" y="4233"/>
                    <a:pt x="6916" y="2309"/>
                    <a:pt x="5709" y="1102"/>
                  </a:cubicBezTo>
                  <a:lnTo>
                    <a:pt x="5513" y="906"/>
                  </a:lnTo>
                  <a:cubicBezTo>
                    <a:pt x="4910" y="303"/>
                    <a:pt x="4127" y="1"/>
                    <a:pt x="3344" y="1"/>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514" name="Google Shape;514;p34"/>
            <p:cNvSpPr/>
            <p:nvPr/>
          </p:nvSpPr>
          <p:spPr>
            <a:xfrm>
              <a:off x="5505400" y="1564925"/>
              <a:ext cx="173725" cy="158225"/>
            </a:xfrm>
            <a:custGeom>
              <a:avLst/>
              <a:gdLst/>
              <a:ahLst/>
              <a:cxnLst/>
              <a:rect l="l" t="t" r="r" b="b"/>
              <a:pathLst>
                <a:path w="6949" h="6329" extrusionOk="0">
                  <a:moveTo>
                    <a:pt x="3361" y="1"/>
                  </a:moveTo>
                  <a:cubicBezTo>
                    <a:pt x="2578" y="1"/>
                    <a:pt x="1795" y="294"/>
                    <a:pt x="1208" y="881"/>
                  </a:cubicBezTo>
                  <a:cubicBezTo>
                    <a:pt x="1" y="2088"/>
                    <a:pt x="1" y="4013"/>
                    <a:pt x="1208" y="5220"/>
                  </a:cubicBezTo>
                  <a:lnTo>
                    <a:pt x="1403" y="5415"/>
                  </a:lnTo>
                  <a:cubicBezTo>
                    <a:pt x="2023" y="6035"/>
                    <a:pt x="2806" y="6329"/>
                    <a:pt x="3589" y="6329"/>
                  </a:cubicBezTo>
                  <a:cubicBezTo>
                    <a:pt x="4372" y="6329"/>
                    <a:pt x="5155" y="6035"/>
                    <a:pt x="5742" y="5415"/>
                  </a:cubicBezTo>
                  <a:cubicBezTo>
                    <a:pt x="6949" y="4241"/>
                    <a:pt x="6949" y="2284"/>
                    <a:pt x="5742" y="1110"/>
                  </a:cubicBezTo>
                  <a:lnTo>
                    <a:pt x="5513" y="881"/>
                  </a:lnTo>
                  <a:cubicBezTo>
                    <a:pt x="4926" y="294"/>
                    <a:pt x="4143" y="1"/>
                    <a:pt x="3361" y="1"/>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515" name="Google Shape;515;p34"/>
            <p:cNvSpPr/>
            <p:nvPr/>
          </p:nvSpPr>
          <p:spPr>
            <a:xfrm>
              <a:off x="6019975" y="2078900"/>
              <a:ext cx="172925" cy="158025"/>
            </a:xfrm>
            <a:custGeom>
              <a:avLst/>
              <a:gdLst/>
              <a:ahLst/>
              <a:cxnLst/>
              <a:rect l="l" t="t" r="r" b="b"/>
              <a:pathLst>
                <a:path w="6917" h="6321" extrusionOk="0">
                  <a:moveTo>
                    <a:pt x="3344" y="0"/>
                  </a:moveTo>
                  <a:cubicBezTo>
                    <a:pt x="2561" y="0"/>
                    <a:pt x="1779" y="302"/>
                    <a:pt x="1175" y="905"/>
                  </a:cubicBezTo>
                  <a:cubicBezTo>
                    <a:pt x="1" y="2080"/>
                    <a:pt x="1" y="4037"/>
                    <a:pt x="1175" y="5211"/>
                  </a:cubicBezTo>
                  <a:lnTo>
                    <a:pt x="1403" y="5440"/>
                  </a:lnTo>
                  <a:cubicBezTo>
                    <a:pt x="1991" y="6027"/>
                    <a:pt x="2774" y="6320"/>
                    <a:pt x="3556" y="6320"/>
                  </a:cubicBezTo>
                  <a:cubicBezTo>
                    <a:pt x="4339" y="6320"/>
                    <a:pt x="5122" y="6027"/>
                    <a:pt x="5742" y="5440"/>
                  </a:cubicBezTo>
                  <a:cubicBezTo>
                    <a:pt x="6916" y="4233"/>
                    <a:pt x="6916" y="2308"/>
                    <a:pt x="5742" y="1101"/>
                  </a:cubicBezTo>
                  <a:lnTo>
                    <a:pt x="5514" y="905"/>
                  </a:lnTo>
                  <a:cubicBezTo>
                    <a:pt x="4910" y="302"/>
                    <a:pt x="4127" y="0"/>
                    <a:pt x="3344" y="0"/>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516" name="Google Shape;516;p34"/>
            <p:cNvSpPr/>
            <p:nvPr/>
          </p:nvSpPr>
          <p:spPr>
            <a:xfrm>
              <a:off x="4991650" y="1050350"/>
              <a:ext cx="172900" cy="158225"/>
            </a:xfrm>
            <a:custGeom>
              <a:avLst/>
              <a:gdLst/>
              <a:ahLst/>
              <a:cxnLst/>
              <a:rect l="l" t="t" r="r" b="b"/>
              <a:pathLst>
                <a:path w="6916" h="6329" extrusionOk="0">
                  <a:moveTo>
                    <a:pt x="3344" y="0"/>
                  </a:moveTo>
                  <a:cubicBezTo>
                    <a:pt x="2561" y="0"/>
                    <a:pt x="1778" y="294"/>
                    <a:pt x="1175" y="881"/>
                  </a:cubicBezTo>
                  <a:cubicBezTo>
                    <a:pt x="0" y="2088"/>
                    <a:pt x="0" y="4013"/>
                    <a:pt x="1175" y="5220"/>
                  </a:cubicBezTo>
                  <a:lnTo>
                    <a:pt x="1403" y="5448"/>
                  </a:lnTo>
                  <a:cubicBezTo>
                    <a:pt x="1990" y="6035"/>
                    <a:pt x="2773" y="6329"/>
                    <a:pt x="3556" y="6329"/>
                  </a:cubicBezTo>
                  <a:cubicBezTo>
                    <a:pt x="4339" y="6329"/>
                    <a:pt x="5122" y="6035"/>
                    <a:pt x="5709" y="5448"/>
                  </a:cubicBezTo>
                  <a:cubicBezTo>
                    <a:pt x="6916" y="4241"/>
                    <a:pt x="6916" y="2316"/>
                    <a:pt x="5709" y="1109"/>
                  </a:cubicBezTo>
                  <a:lnTo>
                    <a:pt x="5513" y="881"/>
                  </a:lnTo>
                  <a:cubicBezTo>
                    <a:pt x="4909" y="294"/>
                    <a:pt x="4127" y="0"/>
                    <a:pt x="3344" y="0"/>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grpSp>
      <p:cxnSp>
        <p:nvCxnSpPr>
          <p:cNvPr id="517" name="Google Shape;517;p34"/>
          <p:cNvCxnSpPr/>
          <p:nvPr/>
        </p:nvCxnSpPr>
        <p:spPr>
          <a:xfrm rot="-5400000" flipH="1">
            <a:off x="5528228" y="3171992"/>
            <a:ext cx="637600" cy="215200"/>
          </a:xfrm>
          <a:prstGeom prst="bentConnector2">
            <a:avLst/>
          </a:prstGeom>
          <a:noFill/>
          <a:ln w="19050" cap="flat" cmpd="sng">
            <a:solidFill>
              <a:srgbClr val="434343"/>
            </a:solidFill>
            <a:prstDash val="solid"/>
            <a:round/>
            <a:headEnd type="none" w="med" len="med"/>
            <a:tailEnd type="none" w="med" len="med"/>
          </a:ln>
        </p:spPr>
      </p:cxnSp>
      <p:cxnSp>
        <p:nvCxnSpPr>
          <p:cNvPr id="518" name="Google Shape;518;p34"/>
          <p:cNvCxnSpPr/>
          <p:nvPr/>
        </p:nvCxnSpPr>
        <p:spPr>
          <a:xfrm rot="5400000">
            <a:off x="6267357" y="4436914"/>
            <a:ext cx="637600" cy="215200"/>
          </a:xfrm>
          <a:prstGeom prst="bentConnector2">
            <a:avLst/>
          </a:prstGeom>
          <a:noFill/>
          <a:ln w="19050" cap="flat" cmpd="sng">
            <a:solidFill>
              <a:srgbClr val="434343"/>
            </a:solidFill>
            <a:prstDash val="solid"/>
            <a:round/>
            <a:headEnd type="none" w="med" len="med"/>
            <a:tailEnd type="none" w="med" len="med"/>
          </a:ln>
        </p:spPr>
      </p:cxnSp>
      <p:cxnSp>
        <p:nvCxnSpPr>
          <p:cNvPr id="519" name="Google Shape;519;p34"/>
          <p:cNvCxnSpPr/>
          <p:nvPr/>
        </p:nvCxnSpPr>
        <p:spPr>
          <a:xfrm rot="-5400000" flipH="1">
            <a:off x="5617324" y="5835283"/>
            <a:ext cx="637600" cy="215200"/>
          </a:xfrm>
          <a:prstGeom prst="bentConnector2">
            <a:avLst/>
          </a:prstGeom>
          <a:noFill/>
          <a:ln w="19050" cap="flat" cmpd="sng">
            <a:solidFill>
              <a:srgbClr val="434343"/>
            </a:solidFill>
            <a:prstDash val="solid"/>
            <a:round/>
            <a:headEnd type="none" w="med" len="med"/>
            <a:tailEnd type="none" w="med" len="med"/>
          </a:ln>
        </p:spPr>
      </p:cxnSp>
      <p:grpSp>
        <p:nvGrpSpPr>
          <p:cNvPr id="57" name="Google Shape;235;p26"/>
          <p:cNvGrpSpPr/>
          <p:nvPr/>
        </p:nvGrpSpPr>
        <p:grpSpPr>
          <a:xfrm>
            <a:off x="0" y="4618073"/>
            <a:ext cx="2155143" cy="2153683"/>
            <a:chOff x="160927" y="477350"/>
            <a:chExt cx="3989323" cy="4168862"/>
          </a:xfrm>
        </p:grpSpPr>
        <p:sp>
          <p:nvSpPr>
            <p:cNvPr id="62" name="Google Shape;236;p26"/>
            <p:cNvSpPr/>
            <p:nvPr/>
          </p:nvSpPr>
          <p:spPr>
            <a:xfrm flipH="1">
              <a:off x="803418" y="3411698"/>
              <a:ext cx="3303988" cy="1233905"/>
            </a:xfrm>
            <a:custGeom>
              <a:avLst/>
              <a:gdLst/>
              <a:ahLst/>
              <a:cxnLst/>
              <a:rect l="l" t="t" r="r" b="b"/>
              <a:pathLst>
                <a:path w="121526" h="45385" extrusionOk="0">
                  <a:moveTo>
                    <a:pt x="37474" y="1"/>
                  </a:moveTo>
                  <a:cubicBezTo>
                    <a:pt x="12078" y="1"/>
                    <a:pt x="1" y="21570"/>
                    <a:pt x="3660" y="45384"/>
                  </a:cubicBezTo>
                  <a:lnTo>
                    <a:pt x="109589" y="45384"/>
                  </a:lnTo>
                  <a:cubicBezTo>
                    <a:pt x="109589" y="45384"/>
                    <a:pt x="121526" y="21383"/>
                    <a:pt x="91367" y="18575"/>
                  </a:cubicBezTo>
                  <a:cubicBezTo>
                    <a:pt x="61209" y="15770"/>
                    <a:pt x="66864" y="1444"/>
                    <a:pt x="39847" y="62"/>
                  </a:cubicBezTo>
                  <a:cubicBezTo>
                    <a:pt x="39044" y="21"/>
                    <a:pt x="38252" y="1"/>
                    <a:pt x="37474" y="1"/>
                  </a:cubicBezTo>
                  <a:close/>
                </a:path>
              </a:pathLst>
            </a:custGeom>
            <a:gradFill>
              <a:gsLst>
                <a:gs pos="0">
                  <a:schemeClr val="accent5"/>
                </a:gs>
                <a:gs pos="100000">
                  <a:schemeClr val="accent4"/>
                </a:gs>
              </a:gsLst>
              <a:lin ang="5400012" scaled="0"/>
            </a:gra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63" name="Google Shape;237;p26"/>
            <p:cNvSpPr/>
            <p:nvPr/>
          </p:nvSpPr>
          <p:spPr>
            <a:xfrm flipH="1">
              <a:off x="160927" y="2701225"/>
              <a:ext cx="2840365" cy="1944336"/>
            </a:xfrm>
            <a:custGeom>
              <a:avLst/>
              <a:gdLst/>
              <a:ahLst/>
              <a:cxnLst/>
              <a:rect l="l" t="t" r="r" b="b"/>
              <a:pathLst>
                <a:path w="57384" h="34826" extrusionOk="0">
                  <a:moveTo>
                    <a:pt x="36243" y="0"/>
                  </a:moveTo>
                  <a:cubicBezTo>
                    <a:pt x="21440" y="0"/>
                    <a:pt x="21675" y="11797"/>
                    <a:pt x="11185" y="15728"/>
                  </a:cubicBezTo>
                  <a:cubicBezTo>
                    <a:pt x="0" y="19915"/>
                    <a:pt x="921" y="28628"/>
                    <a:pt x="4526" y="34826"/>
                  </a:cubicBezTo>
                  <a:lnTo>
                    <a:pt x="45824" y="34826"/>
                  </a:lnTo>
                  <a:cubicBezTo>
                    <a:pt x="48504" y="29632"/>
                    <a:pt x="57383" y="1905"/>
                    <a:pt x="39373" y="159"/>
                  </a:cubicBezTo>
                  <a:cubicBezTo>
                    <a:pt x="38259" y="51"/>
                    <a:pt x="37218" y="0"/>
                    <a:pt x="36243" y="0"/>
                  </a:cubicBezTo>
                  <a:close/>
                </a:path>
              </a:pathLst>
            </a:custGeom>
            <a:gradFill>
              <a:gsLst>
                <a:gs pos="0">
                  <a:schemeClr val="accent2"/>
                </a:gs>
                <a:gs pos="100000">
                  <a:schemeClr val="accent1"/>
                </a:gs>
              </a:gsLst>
              <a:lin ang="5400012" scaled="0"/>
            </a:gra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cxnSp>
          <p:nvCxnSpPr>
            <p:cNvPr id="64" name="Google Shape;238;p26"/>
            <p:cNvCxnSpPr/>
            <p:nvPr/>
          </p:nvCxnSpPr>
          <p:spPr>
            <a:xfrm>
              <a:off x="1532679" y="3412222"/>
              <a:ext cx="0" cy="1233900"/>
            </a:xfrm>
            <a:prstGeom prst="straightConnector1">
              <a:avLst/>
            </a:prstGeom>
            <a:noFill/>
            <a:ln w="9525" cap="flat" cmpd="sng">
              <a:solidFill>
                <a:schemeClr val="dk1"/>
              </a:solidFill>
              <a:prstDash val="solid"/>
              <a:round/>
              <a:headEnd type="none" w="med" len="med"/>
              <a:tailEnd type="none" w="med" len="med"/>
            </a:ln>
          </p:spPr>
        </p:cxnSp>
        <p:cxnSp>
          <p:nvCxnSpPr>
            <p:cNvPr id="65" name="Google Shape;239;p26"/>
            <p:cNvCxnSpPr/>
            <p:nvPr/>
          </p:nvCxnSpPr>
          <p:spPr>
            <a:xfrm>
              <a:off x="2264504" y="3447067"/>
              <a:ext cx="0" cy="1198800"/>
            </a:xfrm>
            <a:prstGeom prst="straightConnector1">
              <a:avLst/>
            </a:prstGeom>
            <a:noFill/>
            <a:ln w="9525" cap="flat" cmpd="sng">
              <a:solidFill>
                <a:schemeClr val="dk1"/>
              </a:solidFill>
              <a:prstDash val="solid"/>
              <a:round/>
              <a:headEnd type="none" w="med" len="med"/>
              <a:tailEnd type="none" w="med" len="med"/>
            </a:ln>
          </p:spPr>
        </p:cxnSp>
        <p:cxnSp>
          <p:nvCxnSpPr>
            <p:cNvPr id="66" name="Google Shape;240;p26"/>
            <p:cNvCxnSpPr/>
            <p:nvPr/>
          </p:nvCxnSpPr>
          <p:spPr>
            <a:xfrm>
              <a:off x="1922948" y="3481912"/>
              <a:ext cx="0" cy="1164300"/>
            </a:xfrm>
            <a:prstGeom prst="straightConnector1">
              <a:avLst/>
            </a:prstGeom>
            <a:noFill/>
            <a:ln w="9525" cap="flat" cmpd="sng">
              <a:solidFill>
                <a:schemeClr val="dk1"/>
              </a:solidFill>
              <a:prstDash val="solid"/>
              <a:round/>
              <a:headEnd type="none" w="med" len="med"/>
              <a:tailEnd type="none" w="med" len="med"/>
            </a:ln>
          </p:spPr>
        </p:cxnSp>
        <p:sp>
          <p:nvSpPr>
            <p:cNvPr id="67" name="Google Shape;241;p26"/>
            <p:cNvSpPr/>
            <p:nvPr/>
          </p:nvSpPr>
          <p:spPr>
            <a:xfrm flipH="1">
              <a:off x="1349063" y="2219173"/>
              <a:ext cx="835013" cy="1285806"/>
            </a:xfrm>
            <a:custGeom>
              <a:avLst/>
              <a:gdLst/>
              <a:ahLst/>
              <a:cxnLst/>
              <a:rect l="l" t="t" r="r" b="b"/>
              <a:pathLst>
                <a:path w="5359" h="8252" extrusionOk="0">
                  <a:moveTo>
                    <a:pt x="5295" y="0"/>
                  </a:moveTo>
                  <a:lnTo>
                    <a:pt x="4969" y="7"/>
                  </a:lnTo>
                  <a:cubicBezTo>
                    <a:pt x="5033" y="2971"/>
                    <a:pt x="4677" y="5526"/>
                    <a:pt x="4358" y="6812"/>
                  </a:cubicBezTo>
                  <a:cubicBezTo>
                    <a:pt x="4193" y="7469"/>
                    <a:pt x="3606" y="7926"/>
                    <a:pt x="2932" y="7926"/>
                  </a:cubicBezTo>
                  <a:lnTo>
                    <a:pt x="0" y="7926"/>
                  </a:lnTo>
                  <a:lnTo>
                    <a:pt x="0" y="8252"/>
                  </a:lnTo>
                  <a:lnTo>
                    <a:pt x="2932" y="8252"/>
                  </a:lnTo>
                  <a:cubicBezTo>
                    <a:pt x="3757" y="8252"/>
                    <a:pt x="4472" y="7691"/>
                    <a:pt x="4674" y="6889"/>
                  </a:cubicBezTo>
                  <a:cubicBezTo>
                    <a:pt x="4999" y="5583"/>
                    <a:pt x="5358" y="2994"/>
                    <a:pt x="5295" y="0"/>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68" name="Google Shape;242;p26"/>
            <p:cNvSpPr/>
            <p:nvPr/>
          </p:nvSpPr>
          <p:spPr>
            <a:xfrm flipH="1">
              <a:off x="1399859" y="2220108"/>
              <a:ext cx="846075" cy="1234230"/>
            </a:xfrm>
            <a:custGeom>
              <a:avLst/>
              <a:gdLst/>
              <a:ahLst/>
              <a:cxnLst/>
              <a:rect l="l" t="t" r="r" b="b"/>
              <a:pathLst>
                <a:path w="5430" h="7921" extrusionOk="0">
                  <a:moveTo>
                    <a:pt x="2035" y="1"/>
                  </a:moveTo>
                  <a:cubicBezTo>
                    <a:pt x="2100" y="2965"/>
                    <a:pt x="1747" y="5520"/>
                    <a:pt x="1425" y="6806"/>
                  </a:cubicBezTo>
                  <a:cubicBezTo>
                    <a:pt x="1260" y="7463"/>
                    <a:pt x="676" y="7920"/>
                    <a:pt x="1" y="7920"/>
                  </a:cubicBezTo>
                  <a:lnTo>
                    <a:pt x="3329" y="7920"/>
                  </a:lnTo>
                  <a:cubicBezTo>
                    <a:pt x="4003" y="7920"/>
                    <a:pt x="4590" y="7463"/>
                    <a:pt x="4755" y="6806"/>
                  </a:cubicBezTo>
                  <a:cubicBezTo>
                    <a:pt x="5074" y="5520"/>
                    <a:pt x="5430" y="2965"/>
                    <a:pt x="5366" y="1"/>
                  </a:cubicBezTo>
                  <a:close/>
                </a:path>
              </a:pathLst>
            </a:custGeom>
            <a:gradFill>
              <a:gsLst>
                <a:gs pos="0">
                  <a:schemeClr val="accent5"/>
                </a:gs>
                <a:gs pos="100000">
                  <a:schemeClr val="accent4"/>
                </a:gs>
              </a:gsLst>
              <a:lin ang="5400012" scaled="0"/>
            </a:gra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69" name="Google Shape;243;p26"/>
            <p:cNvSpPr/>
            <p:nvPr/>
          </p:nvSpPr>
          <p:spPr>
            <a:xfrm flipH="1">
              <a:off x="2183925" y="3454181"/>
              <a:ext cx="519020" cy="50797"/>
            </a:xfrm>
            <a:custGeom>
              <a:avLst/>
              <a:gdLst/>
              <a:ahLst/>
              <a:cxnLst/>
              <a:rect l="l" t="t" r="r" b="b"/>
              <a:pathLst>
                <a:path w="3331" h="326" extrusionOk="0">
                  <a:moveTo>
                    <a:pt x="0" y="0"/>
                  </a:moveTo>
                  <a:lnTo>
                    <a:pt x="0" y="326"/>
                  </a:lnTo>
                  <a:lnTo>
                    <a:pt x="3330" y="326"/>
                  </a:lnTo>
                  <a:lnTo>
                    <a:pt x="3330" y="0"/>
                  </a:lnTo>
                  <a:close/>
                </a:path>
              </a:pathLst>
            </a:custGeom>
            <a:solidFill>
              <a:srgbClr val="FC7E7E"/>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70" name="Google Shape;244;p26"/>
            <p:cNvSpPr/>
            <p:nvPr/>
          </p:nvSpPr>
          <p:spPr>
            <a:xfrm flipH="1">
              <a:off x="1895205" y="3132418"/>
              <a:ext cx="1346086" cy="1138870"/>
            </a:xfrm>
            <a:custGeom>
              <a:avLst/>
              <a:gdLst/>
              <a:ahLst/>
              <a:cxnLst/>
              <a:rect l="l" t="t" r="r" b="b"/>
              <a:pathLst>
                <a:path w="8639" h="7309" extrusionOk="0">
                  <a:moveTo>
                    <a:pt x="6601" y="1"/>
                  </a:moveTo>
                  <a:cubicBezTo>
                    <a:pt x="3985" y="645"/>
                    <a:pt x="1055" y="2730"/>
                    <a:pt x="0" y="7051"/>
                  </a:cubicBezTo>
                  <a:lnTo>
                    <a:pt x="645" y="7309"/>
                  </a:lnTo>
                  <a:cubicBezTo>
                    <a:pt x="645" y="7309"/>
                    <a:pt x="2575" y="3700"/>
                    <a:pt x="5600" y="2864"/>
                  </a:cubicBezTo>
                  <a:cubicBezTo>
                    <a:pt x="8622" y="2028"/>
                    <a:pt x="8638" y="964"/>
                    <a:pt x="8638" y="964"/>
                  </a:cubicBezTo>
                  <a:lnTo>
                    <a:pt x="8531" y="1"/>
                  </a:lnTo>
                  <a:close/>
                </a:path>
              </a:pathLst>
            </a:custGeom>
            <a:solidFill>
              <a:schemeClr val="lt2"/>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71" name="Google Shape;245;p26"/>
            <p:cNvSpPr/>
            <p:nvPr/>
          </p:nvSpPr>
          <p:spPr>
            <a:xfrm flipH="1">
              <a:off x="3140792" y="4230930"/>
              <a:ext cx="293555" cy="153948"/>
            </a:xfrm>
            <a:custGeom>
              <a:avLst/>
              <a:gdLst/>
              <a:ahLst/>
              <a:cxnLst/>
              <a:rect l="l" t="t" r="r" b="b"/>
              <a:pathLst>
                <a:path w="1884" h="988" extrusionOk="0">
                  <a:moveTo>
                    <a:pt x="1239" y="1"/>
                  </a:moveTo>
                  <a:lnTo>
                    <a:pt x="1" y="135"/>
                  </a:lnTo>
                  <a:lnTo>
                    <a:pt x="1649" y="988"/>
                  </a:lnTo>
                  <a:lnTo>
                    <a:pt x="1884" y="259"/>
                  </a:lnTo>
                  <a:lnTo>
                    <a:pt x="123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72" name="Google Shape;246;p26"/>
            <p:cNvSpPr/>
            <p:nvPr/>
          </p:nvSpPr>
          <p:spPr>
            <a:xfrm flipH="1">
              <a:off x="1895199" y="3132418"/>
              <a:ext cx="759131" cy="555178"/>
            </a:xfrm>
            <a:custGeom>
              <a:avLst/>
              <a:gdLst/>
              <a:ahLst/>
              <a:cxnLst/>
              <a:rect l="l" t="t" r="r" b="b"/>
              <a:pathLst>
                <a:path w="4872" h="3563" extrusionOk="0">
                  <a:moveTo>
                    <a:pt x="2834" y="1"/>
                  </a:moveTo>
                  <a:cubicBezTo>
                    <a:pt x="1944" y="218"/>
                    <a:pt x="1018" y="605"/>
                    <a:pt x="141" y="1189"/>
                  </a:cubicBezTo>
                  <a:cubicBezTo>
                    <a:pt x="88" y="1595"/>
                    <a:pt x="0" y="2615"/>
                    <a:pt x="285" y="3562"/>
                  </a:cubicBezTo>
                  <a:cubicBezTo>
                    <a:pt x="762" y="3264"/>
                    <a:pt x="1280" y="3015"/>
                    <a:pt x="1833" y="2864"/>
                  </a:cubicBezTo>
                  <a:cubicBezTo>
                    <a:pt x="4855" y="2028"/>
                    <a:pt x="4871" y="964"/>
                    <a:pt x="4871" y="964"/>
                  </a:cubicBezTo>
                  <a:lnTo>
                    <a:pt x="4764" y="1"/>
                  </a:lnTo>
                  <a:close/>
                </a:path>
              </a:pathLst>
            </a:custGeom>
            <a:gradFill>
              <a:gsLst>
                <a:gs pos="0">
                  <a:srgbClr val="3A305F">
                    <a:alpha val="46666"/>
                  </a:srgbClr>
                </a:gs>
                <a:gs pos="5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73" name="Google Shape;247;p26"/>
            <p:cNvSpPr/>
            <p:nvPr/>
          </p:nvSpPr>
          <p:spPr>
            <a:xfrm flipH="1">
              <a:off x="1662411" y="3132418"/>
              <a:ext cx="930683" cy="1320397"/>
            </a:xfrm>
            <a:custGeom>
              <a:avLst/>
              <a:gdLst/>
              <a:ahLst/>
              <a:cxnLst/>
              <a:rect l="l" t="t" r="r" b="b"/>
              <a:pathLst>
                <a:path w="5973" h="8474" extrusionOk="0">
                  <a:moveTo>
                    <a:pt x="3384" y="1"/>
                  </a:moveTo>
                  <a:cubicBezTo>
                    <a:pt x="1521" y="813"/>
                    <a:pt x="0" y="2253"/>
                    <a:pt x="41" y="4523"/>
                  </a:cubicBezTo>
                  <a:cubicBezTo>
                    <a:pt x="84" y="6792"/>
                    <a:pt x="1065" y="8474"/>
                    <a:pt x="1065" y="8474"/>
                  </a:cubicBezTo>
                  <a:lnTo>
                    <a:pt x="1712" y="8229"/>
                  </a:lnTo>
                  <a:cubicBezTo>
                    <a:pt x="1712" y="8229"/>
                    <a:pt x="1212" y="6080"/>
                    <a:pt x="1638" y="4727"/>
                  </a:cubicBezTo>
                  <a:cubicBezTo>
                    <a:pt x="2059" y="3405"/>
                    <a:pt x="3105" y="2083"/>
                    <a:pt x="4214" y="2083"/>
                  </a:cubicBezTo>
                  <a:cubicBezTo>
                    <a:pt x="4237" y="2083"/>
                    <a:pt x="4260" y="2084"/>
                    <a:pt x="4283" y="2085"/>
                  </a:cubicBezTo>
                  <a:cubicBezTo>
                    <a:pt x="4319" y="2087"/>
                    <a:pt x="4353" y="2088"/>
                    <a:pt x="4387" y="2088"/>
                  </a:cubicBezTo>
                  <a:cubicBezTo>
                    <a:pt x="5437" y="2088"/>
                    <a:pt x="5715" y="1229"/>
                    <a:pt x="5972" y="85"/>
                  </a:cubicBezTo>
                  <a:lnTo>
                    <a:pt x="3384" y="1"/>
                  </a:lnTo>
                  <a:close/>
                </a:path>
              </a:pathLst>
            </a:custGeom>
            <a:solidFill>
              <a:schemeClr val="lt2"/>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74" name="Google Shape;248;p26"/>
            <p:cNvSpPr/>
            <p:nvPr/>
          </p:nvSpPr>
          <p:spPr>
            <a:xfrm flipH="1">
              <a:off x="1584972" y="2164482"/>
              <a:ext cx="1155212" cy="1000037"/>
            </a:xfrm>
            <a:custGeom>
              <a:avLst/>
              <a:gdLst/>
              <a:ahLst/>
              <a:cxnLst/>
              <a:rect l="l" t="t" r="r" b="b"/>
              <a:pathLst>
                <a:path w="7414" h="6418" extrusionOk="0">
                  <a:moveTo>
                    <a:pt x="5230" y="1"/>
                  </a:moveTo>
                  <a:cubicBezTo>
                    <a:pt x="4766" y="1"/>
                    <a:pt x="4270" y="298"/>
                    <a:pt x="3814" y="955"/>
                  </a:cubicBezTo>
                  <a:cubicBezTo>
                    <a:pt x="2643" y="2640"/>
                    <a:pt x="1445" y="3725"/>
                    <a:pt x="1" y="4168"/>
                  </a:cubicBezTo>
                  <a:lnTo>
                    <a:pt x="1" y="4812"/>
                  </a:lnTo>
                  <a:cubicBezTo>
                    <a:pt x="1" y="4812"/>
                    <a:pt x="2528" y="4295"/>
                    <a:pt x="4056" y="3026"/>
                  </a:cubicBezTo>
                  <a:lnTo>
                    <a:pt x="4056" y="3026"/>
                  </a:lnTo>
                  <a:cubicBezTo>
                    <a:pt x="4056" y="3026"/>
                    <a:pt x="4029" y="5125"/>
                    <a:pt x="3385" y="6213"/>
                  </a:cubicBezTo>
                  <a:cubicBezTo>
                    <a:pt x="3385" y="6213"/>
                    <a:pt x="4370" y="6418"/>
                    <a:pt x="5523" y="6418"/>
                  </a:cubicBezTo>
                  <a:cubicBezTo>
                    <a:pt x="5978" y="6418"/>
                    <a:pt x="6459" y="6386"/>
                    <a:pt x="6916" y="6297"/>
                  </a:cubicBezTo>
                  <a:cubicBezTo>
                    <a:pt x="6916" y="6297"/>
                    <a:pt x="7413" y="3953"/>
                    <a:pt x="6916" y="1952"/>
                  </a:cubicBezTo>
                  <a:cubicBezTo>
                    <a:pt x="6611" y="732"/>
                    <a:pt x="5958" y="1"/>
                    <a:pt x="5230"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75" name="Google Shape;249;p26"/>
            <p:cNvSpPr/>
            <p:nvPr/>
          </p:nvSpPr>
          <p:spPr>
            <a:xfrm flipH="1">
              <a:off x="1709618" y="2416282"/>
              <a:ext cx="431608" cy="513886"/>
            </a:xfrm>
            <a:custGeom>
              <a:avLst/>
              <a:gdLst/>
              <a:ahLst/>
              <a:cxnLst/>
              <a:rect l="l" t="t" r="r" b="b"/>
              <a:pathLst>
                <a:path w="2770" h="3298" extrusionOk="0">
                  <a:moveTo>
                    <a:pt x="2015" y="0"/>
                  </a:moveTo>
                  <a:lnTo>
                    <a:pt x="209" y="1591"/>
                  </a:lnTo>
                  <a:lnTo>
                    <a:pt x="206" y="1595"/>
                  </a:lnTo>
                  <a:cubicBezTo>
                    <a:pt x="192" y="1914"/>
                    <a:pt x="145" y="2603"/>
                    <a:pt x="1" y="3297"/>
                  </a:cubicBezTo>
                  <a:cubicBezTo>
                    <a:pt x="7" y="3297"/>
                    <a:pt x="13" y="3297"/>
                    <a:pt x="18" y="3297"/>
                  </a:cubicBezTo>
                  <a:cubicBezTo>
                    <a:pt x="1267" y="3297"/>
                    <a:pt x="2770" y="2182"/>
                    <a:pt x="2015" y="0"/>
                  </a:cubicBezTo>
                  <a:close/>
                </a:path>
              </a:pathLst>
            </a:custGeom>
            <a:gradFill>
              <a:gsLst>
                <a:gs pos="0">
                  <a:srgbClr val="3A305F">
                    <a:alpha val="46666"/>
                  </a:srgbClr>
                </a:gs>
                <a:gs pos="8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76" name="Google Shape;250;p26"/>
            <p:cNvSpPr/>
            <p:nvPr/>
          </p:nvSpPr>
          <p:spPr>
            <a:xfrm flipH="1">
              <a:off x="2039014" y="2389170"/>
              <a:ext cx="431763" cy="428031"/>
            </a:xfrm>
            <a:custGeom>
              <a:avLst/>
              <a:gdLst/>
              <a:ahLst/>
              <a:cxnLst/>
              <a:rect l="l" t="t" r="r" b="b"/>
              <a:pathLst>
                <a:path w="2771" h="2747" extrusionOk="0">
                  <a:moveTo>
                    <a:pt x="2693" y="0"/>
                  </a:moveTo>
                  <a:lnTo>
                    <a:pt x="2693" y="0"/>
                  </a:lnTo>
                  <a:cubicBezTo>
                    <a:pt x="2096" y="940"/>
                    <a:pt x="1" y="2746"/>
                    <a:pt x="1" y="2746"/>
                  </a:cubicBezTo>
                  <a:cubicBezTo>
                    <a:pt x="1" y="2746"/>
                    <a:pt x="21" y="2747"/>
                    <a:pt x="57" y="2747"/>
                  </a:cubicBezTo>
                  <a:cubicBezTo>
                    <a:pt x="300" y="2747"/>
                    <a:pt x="1276" y="2711"/>
                    <a:pt x="1972" y="2168"/>
                  </a:cubicBezTo>
                  <a:cubicBezTo>
                    <a:pt x="2770" y="1541"/>
                    <a:pt x="2693" y="0"/>
                    <a:pt x="2693" y="0"/>
                  </a:cubicBezTo>
                  <a:close/>
                </a:path>
              </a:pathLst>
            </a:custGeom>
            <a:gradFill>
              <a:gsLst>
                <a:gs pos="0">
                  <a:srgbClr val="3A305F">
                    <a:alpha val="46666"/>
                  </a:srgbClr>
                </a:gs>
                <a:gs pos="8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77" name="Google Shape;251;p26"/>
            <p:cNvSpPr/>
            <p:nvPr/>
          </p:nvSpPr>
          <p:spPr>
            <a:xfrm flipH="1">
              <a:off x="1738293" y="2180219"/>
              <a:ext cx="882069" cy="765220"/>
            </a:xfrm>
            <a:custGeom>
              <a:avLst/>
              <a:gdLst/>
              <a:ahLst/>
              <a:cxnLst/>
              <a:rect l="l" t="t" r="r" b="b"/>
              <a:pathLst>
                <a:path w="5661" h="4911" extrusionOk="0">
                  <a:moveTo>
                    <a:pt x="4538" y="0"/>
                  </a:moveTo>
                  <a:cubicBezTo>
                    <a:pt x="3722" y="0"/>
                    <a:pt x="3581" y="1785"/>
                    <a:pt x="2800" y="2852"/>
                  </a:cubicBezTo>
                  <a:cubicBezTo>
                    <a:pt x="1981" y="3966"/>
                    <a:pt x="0" y="4251"/>
                    <a:pt x="0" y="4251"/>
                  </a:cubicBezTo>
                  <a:lnTo>
                    <a:pt x="0" y="4910"/>
                  </a:lnTo>
                  <a:cubicBezTo>
                    <a:pt x="35" y="4910"/>
                    <a:pt x="69" y="4911"/>
                    <a:pt x="103" y="4911"/>
                  </a:cubicBezTo>
                  <a:cubicBezTo>
                    <a:pt x="1842" y="4911"/>
                    <a:pt x="3589" y="4172"/>
                    <a:pt x="4446" y="3023"/>
                  </a:cubicBezTo>
                  <a:cubicBezTo>
                    <a:pt x="5318" y="1851"/>
                    <a:pt x="5661" y="206"/>
                    <a:pt x="4653" y="12"/>
                  </a:cubicBezTo>
                  <a:cubicBezTo>
                    <a:pt x="4614" y="4"/>
                    <a:pt x="4575" y="0"/>
                    <a:pt x="4538" y="0"/>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78" name="Google Shape;252;p26"/>
            <p:cNvSpPr/>
            <p:nvPr/>
          </p:nvSpPr>
          <p:spPr>
            <a:xfrm flipH="1">
              <a:off x="1728317" y="1631275"/>
              <a:ext cx="527901" cy="495811"/>
            </a:xfrm>
            <a:custGeom>
              <a:avLst/>
              <a:gdLst/>
              <a:ahLst/>
              <a:cxnLst/>
              <a:rect l="l" t="t" r="r" b="b"/>
              <a:pathLst>
                <a:path w="3388" h="3182" extrusionOk="0">
                  <a:moveTo>
                    <a:pt x="917" y="0"/>
                  </a:moveTo>
                  <a:cubicBezTo>
                    <a:pt x="684" y="0"/>
                    <a:pt x="434" y="98"/>
                    <a:pt x="299" y="459"/>
                  </a:cubicBezTo>
                  <a:cubicBezTo>
                    <a:pt x="0" y="1255"/>
                    <a:pt x="1085" y="1590"/>
                    <a:pt x="1085" y="1590"/>
                  </a:cubicBezTo>
                  <a:lnTo>
                    <a:pt x="2206" y="3182"/>
                  </a:lnTo>
                  <a:cubicBezTo>
                    <a:pt x="2561" y="2980"/>
                    <a:pt x="2690" y="2615"/>
                    <a:pt x="2615" y="2356"/>
                  </a:cubicBezTo>
                  <a:cubicBezTo>
                    <a:pt x="2615" y="2356"/>
                    <a:pt x="3387" y="1993"/>
                    <a:pt x="3055" y="1349"/>
                  </a:cubicBezTo>
                  <a:cubicBezTo>
                    <a:pt x="2723" y="707"/>
                    <a:pt x="3045" y="342"/>
                    <a:pt x="2478" y="140"/>
                  </a:cubicBezTo>
                  <a:cubicBezTo>
                    <a:pt x="2287" y="72"/>
                    <a:pt x="2110" y="49"/>
                    <a:pt x="1957" y="49"/>
                  </a:cubicBezTo>
                  <a:cubicBezTo>
                    <a:pt x="1652" y="49"/>
                    <a:pt x="1447" y="140"/>
                    <a:pt x="1447" y="140"/>
                  </a:cubicBezTo>
                  <a:cubicBezTo>
                    <a:pt x="1447" y="140"/>
                    <a:pt x="1195" y="0"/>
                    <a:pt x="917"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79" name="Google Shape;253;p26"/>
            <p:cNvSpPr/>
            <p:nvPr/>
          </p:nvSpPr>
          <p:spPr>
            <a:xfrm flipH="1">
              <a:off x="1859668" y="1826046"/>
              <a:ext cx="303995" cy="359315"/>
            </a:xfrm>
            <a:custGeom>
              <a:avLst/>
              <a:gdLst/>
              <a:ahLst/>
              <a:cxnLst/>
              <a:rect l="l" t="t" r="r" b="b"/>
              <a:pathLst>
                <a:path w="1951" h="2306" extrusionOk="0">
                  <a:moveTo>
                    <a:pt x="349" y="0"/>
                  </a:moveTo>
                  <a:cubicBezTo>
                    <a:pt x="274" y="0"/>
                    <a:pt x="229" y="12"/>
                    <a:pt x="229" y="12"/>
                  </a:cubicBezTo>
                  <a:cubicBezTo>
                    <a:pt x="229" y="12"/>
                    <a:pt x="185" y="582"/>
                    <a:pt x="1" y="888"/>
                  </a:cubicBezTo>
                  <a:cubicBezTo>
                    <a:pt x="1" y="888"/>
                    <a:pt x="71" y="968"/>
                    <a:pt x="215" y="968"/>
                  </a:cubicBezTo>
                  <a:cubicBezTo>
                    <a:pt x="215" y="968"/>
                    <a:pt x="154" y="1792"/>
                    <a:pt x="978" y="1792"/>
                  </a:cubicBezTo>
                  <a:cubicBezTo>
                    <a:pt x="994" y="1792"/>
                    <a:pt x="1011" y="1791"/>
                    <a:pt x="1028" y="1791"/>
                  </a:cubicBezTo>
                  <a:lnTo>
                    <a:pt x="1095" y="2274"/>
                  </a:lnTo>
                  <a:cubicBezTo>
                    <a:pt x="1095" y="2274"/>
                    <a:pt x="1153" y="2306"/>
                    <a:pt x="1266" y="2306"/>
                  </a:cubicBezTo>
                  <a:cubicBezTo>
                    <a:pt x="1356" y="2306"/>
                    <a:pt x="1479" y="2286"/>
                    <a:pt x="1635" y="2217"/>
                  </a:cubicBezTo>
                  <a:cubicBezTo>
                    <a:pt x="1635" y="2217"/>
                    <a:pt x="1602" y="1825"/>
                    <a:pt x="1602" y="1667"/>
                  </a:cubicBezTo>
                  <a:cubicBezTo>
                    <a:pt x="1602" y="1512"/>
                    <a:pt x="1313" y="1234"/>
                    <a:pt x="1558" y="975"/>
                  </a:cubicBezTo>
                  <a:cubicBezTo>
                    <a:pt x="1800" y="717"/>
                    <a:pt x="1951" y="240"/>
                    <a:pt x="1578" y="216"/>
                  </a:cubicBezTo>
                  <a:cubicBezTo>
                    <a:pt x="1569" y="216"/>
                    <a:pt x="1561" y="216"/>
                    <a:pt x="1553" y="216"/>
                  </a:cubicBezTo>
                  <a:cubicBezTo>
                    <a:pt x="1215" y="216"/>
                    <a:pt x="1333" y="611"/>
                    <a:pt x="1179" y="690"/>
                  </a:cubicBezTo>
                  <a:cubicBezTo>
                    <a:pt x="1167" y="696"/>
                    <a:pt x="1157" y="698"/>
                    <a:pt x="1147" y="698"/>
                  </a:cubicBezTo>
                  <a:cubicBezTo>
                    <a:pt x="1027" y="698"/>
                    <a:pt x="1055" y="276"/>
                    <a:pt x="722" y="96"/>
                  </a:cubicBezTo>
                  <a:cubicBezTo>
                    <a:pt x="575" y="18"/>
                    <a:pt x="440" y="0"/>
                    <a:pt x="349" y="0"/>
                  </a:cubicBezTo>
                  <a:close/>
                </a:path>
              </a:pathLst>
            </a:custGeom>
            <a:solidFill>
              <a:srgbClr val="A16A70"/>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80" name="Google Shape;254;p26"/>
            <p:cNvSpPr/>
            <p:nvPr/>
          </p:nvSpPr>
          <p:spPr>
            <a:xfrm flipH="1">
              <a:off x="2003485" y="1958959"/>
              <a:ext cx="95826" cy="93490"/>
            </a:xfrm>
            <a:custGeom>
              <a:avLst/>
              <a:gdLst/>
              <a:ahLst/>
              <a:cxnLst/>
              <a:rect l="l" t="t" r="r" b="b"/>
              <a:pathLst>
                <a:path w="615" h="600" extrusionOk="0">
                  <a:moveTo>
                    <a:pt x="312" y="1"/>
                  </a:moveTo>
                  <a:cubicBezTo>
                    <a:pt x="305" y="1"/>
                    <a:pt x="299" y="1"/>
                    <a:pt x="293" y="2"/>
                  </a:cubicBezTo>
                  <a:cubicBezTo>
                    <a:pt x="127" y="8"/>
                    <a:pt x="0" y="149"/>
                    <a:pt x="7" y="313"/>
                  </a:cubicBezTo>
                  <a:cubicBezTo>
                    <a:pt x="17" y="472"/>
                    <a:pt x="148" y="599"/>
                    <a:pt x="304" y="599"/>
                  </a:cubicBezTo>
                  <a:cubicBezTo>
                    <a:pt x="310" y="599"/>
                    <a:pt x="316" y="599"/>
                    <a:pt x="322" y="599"/>
                  </a:cubicBezTo>
                  <a:cubicBezTo>
                    <a:pt x="487" y="592"/>
                    <a:pt x="615" y="451"/>
                    <a:pt x="608" y="287"/>
                  </a:cubicBezTo>
                  <a:cubicBezTo>
                    <a:pt x="598" y="126"/>
                    <a:pt x="471" y="1"/>
                    <a:pt x="312" y="1"/>
                  </a:cubicBezTo>
                  <a:close/>
                </a:path>
              </a:pathLst>
            </a:custGeom>
            <a:gradFill>
              <a:gsLst>
                <a:gs pos="0">
                  <a:schemeClr val="accent3"/>
                </a:gs>
                <a:gs pos="73000">
                  <a:srgbClr val="FFFFFF">
                    <a:alpha val="0"/>
                  </a:srgbClr>
                </a:gs>
                <a:gs pos="100000">
                  <a:srgbClr val="FFFFFF">
                    <a:alpha val="0"/>
                  </a:srgbClr>
                </a:gs>
              </a:gsLst>
              <a:path path="circle">
                <a:fillToRect l="50000" t="50000" r="50000" b="50000"/>
              </a:path>
              <a:tileRect/>
            </a:gra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81" name="Google Shape;255;p26"/>
            <p:cNvSpPr/>
            <p:nvPr/>
          </p:nvSpPr>
          <p:spPr>
            <a:xfrm flipH="1">
              <a:off x="1951130" y="2090936"/>
              <a:ext cx="52510" cy="58120"/>
            </a:xfrm>
            <a:custGeom>
              <a:avLst/>
              <a:gdLst/>
              <a:ahLst/>
              <a:cxnLst/>
              <a:rect l="l" t="t" r="r" b="b"/>
              <a:pathLst>
                <a:path w="337" h="373" extrusionOk="0">
                  <a:moveTo>
                    <a:pt x="336" y="1"/>
                  </a:moveTo>
                  <a:cubicBezTo>
                    <a:pt x="336" y="1"/>
                    <a:pt x="195" y="71"/>
                    <a:pt x="1" y="91"/>
                  </a:cubicBezTo>
                  <a:lnTo>
                    <a:pt x="41" y="373"/>
                  </a:lnTo>
                  <a:cubicBezTo>
                    <a:pt x="303" y="262"/>
                    <a:pt x="336" y="1"/>
                    <a:pt x="336" y="1"/>
                  </a:cubicBezTo>
                  <a:close/>
                </a:path>
              </a:pathLst>
            </a:custGeom>
            <a:solidFill>
              <a:srgbClr val="000000"/>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82" name="Google Shape;256;p26"/>
            <p:cNvSpPr/>
            <p:nvPr/>
          </p:nvSpPr>
          <p:spPr>
            <a:xfrm flipH="1">
              <a:off x="2508805" y="2960765"/>
              <a:ext cx="774868" cy="44564"/>
            </a:xfrm>
            <a:custGeom>
              <a:avLst/>
              <a:gdLst/>
              <a:ahLst/>
              <a:cxnLst/>
              <a:rect l="l" t="t" r="r" b="b"/>
              <a:pathLst>
                <a:path w="4973" h="286" extrusionOk="0">
                  <a:moveTo>
                    <a:pt x="1" y="0"/>
                  </a:moveTo>
                  <a:lnTo>
                    <a:pt x="1" y="265"/>
                  </a:lnTo>
                  <a:cubicBezTo>
                    <a:pt x="1" y="275"/>
                    <a:pt x="10" y="285"/>
                    <a:pt x="21" y="285"/>
                  </a:cubicBezTo>
                  <a:lnTo>
                    <a:pt x="4973" y="285"/>
                  </a:lnTo>
                  <a:lnTo>
                    <a:pt x="4973" y="0"/>
                  </a:lnTo>
                  <a:close/>
                </a:path>
              </a:pathLst>
            </a:custGeom>
            <a:solidFill>
              <a:schemeClr val="lt1"/>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83" name="Google Shape;257;p26"/>
            <p:cNvSpPr/>
            <p:nvPr/>
          </p:nvSpPr>
          <p:spPr>
            <a:xfrm flipH="1">
              <a:off x="2470626" y="2394397"/>
              <a:ext cx="425375" cy="568266"/>
            </a:xfrm>
            <a:custGeom>
              <a:avLst/>
              <a:gdLst/>
              <a:ahLst/>
              <a:cxnLst/>
              <a:rect l="l" t="t" r="r" b="b"/>
              <a:pathLst>
                <a:path w="2730" h="3647" extrusionOk="0">
                  <a:moveTo>
                    <a:pt x="0" y="0"/>
                  </a:moveTo>
                  <a:lnTo>
                    <a:pt x="0" y="3646"/>
                  </a:lnTo>
                  <a:lnTo>
                    <a:pt x="2730" y="3646"/>
                  </a:lnTo>
                  <a:lnTo>
                    <a:pt x="1813" y="131"/>
                  </a:lnTo>
                  <a:cubicBezTo>
                    <a:pt x="1793" y="53"/>
                    <a:pt x="1726" y="0"/>
                    <a:pt x="1645" y="0"/>
                  </a:cubicBezTo>
                  <a:close/>
                </a:path>
              </a:pathLst>
            </a:custGeom>
            <a:solidFill>
              <a:schemeClr val="dk2"/>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84" name="Google Shape;258;p26"/>
            <p:cNvSpPr/>
            <p:nvPr/>
          </p:nvSpPr>
          <p:spPr>
            <a:xfrm flipH="1">
              <a:off x="2006974" y="2960765"/>
              <a:ext cx="505464" cy="44564"/>
            </a:xfrm>
            <a:custGeom>
              <a:avLst/>
              <a:gdLst/>
              <a:ahLst/>
              <a:cxnLst/>
              <a:rect l="l" t="t" r="r" b="b"/>
              <a:pathLst>
                <a:path w="3244" h="286" extrusionOk="0">
                  <a:moveTo>
                    <a:pt x="1" y="0"/>
                  </a:moveTo>
                  <a:lnTo>
                    <a:pt x="1" y="285"/>
                  </a:lnTo>
                  <a:lnTo>
                    <a:pt x="3103" y="285"/>
                  </a:lnTo>
                  <a:cubicBezTo>
                    <a:pt x="3179" y="285"/>
                    <a:pt x="3244" y="222"/>
                    <a:pt x="3244" y="141"/>
                  </a:cubicBezTo>
                  <a:cubicBezTo>
                    <a:pt x="3244" y="64"/>
                    <a:pt x="3179" y="0"/>
                    <a:pt x="3103" y="0"/>
                  </a:cubicBezTo>
                  <a:close/>
                </a:path>
              </a:pathLst>
            </a:custGeom>
            <a:solidFill>
              <a:schemeClr val="dk2"/>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85" name="Google Shape;259;p26"/>
            <p:cNvSpPr/>
            <p:nvPr/>
          </p:nvSpPr>
          <p:spPr>
            <a:xfrm flipH="1">
              <a:off x="2508806" y="2394397"/>
              <a:ext cx="918685" cy="568266"/>
            </a:xfrm>
            <a:custGeom>
              <a:avLst/>
              <a:gdLst/>
              <a:ahLst/>
              <a:cxnLst/>
              <a:rect l="l" t="t" r="r" b="b"/>
              <a:pathLst>
                <a:path w="5896" h="3647" extrusionOk="0">
                  <a:moveTo>
                    <a:pt x="175" y="0"/>
                  </a:moveTo>
                  <a:cubicBezTo>
                    <a:pt x="75" y="0"/>
                    <a:pt x="0" y="98"/>
                    <a:pt x="24" y="194"/>
                  </a:cubicBezTo>
                  <a:lnTo>
                    <a:pt x="924" y="3646"/>
                  </a:lnTo>
                  <a:lnTo>
                    <a:pt x="5896" y="3646"/>
                  </a:lnTo>
                  <a:lnTo>
                    <a:pt x="4945"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86" name="Google Shape;260;p26"/>
            <p:cNvSpPr/>
            <p:nvPr/>
          </p:nvSpPr>
          <p:spPr>
            <a:xfrm flipH="1">
              <a:off x="1457994" y="3001688"/>
              <a:ext cx="2324137" cy="66067"/>
            </a:xfrm>
            <a:custGeom>
              <a:avLst/>
              <a:gdLst/>
              <a:ahLst/>
              <a:cxnLst/>
              <a:rect l="l" t="t" r="r" b="b"/>
              <a:pathLst>
                <a:path w="14916" h="424" extrusionOk="0">
                  <a:moveTo>
                    <a:pt x="0" y="0"/>
                  </a:moveTo>
                  <a:lnTo>
                    <a:pt x="0" y="423"/>
                  </a:lnTo>
                  <a:lnTo>
                    <a:pt x="14916" y="423"/>
                  </a:lnTo>
                  <a:lnTo>
                    <a:pt x="14916" y="0"/>
                  </a:lnTo>
                  <a:close/>
                </a:path>
              </a:pathLst>
            </a:custGeom>
            <a:solidFill>
              <a:schemeClr val="lt1"/>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87" name="Google Shape;261;p26"/>
            <p:cNvSpPr/>
            <p:nvPr/>
          </p:nvSpPr>
          <p:spPr>
            <a:xfrm flipH="1">
              <a:off x="887687" y="3001688"/>
              <a:ext cx="570439" cy="66067"/>
            </a:xfrm>
            <a:custGeom>
              <a:avLst/>
              <a:gdLst/>
              <a:ahLst/>
              <a:cxnLst/>
              <a:rect l="l" t="t" r="r" b="b"/>
              <a:pathLst>
                <a:path w="3661" h="424" extrusionOk="0">
                  <a:moveTo>
                    <a:pt x="1" y="0"/>
                  </a:moveTo>
                  <a:lnTo>
                    <a:pt x="1" y="423"/>
                  </a:lnTo>
                  <a:lnTo>
                    <a:pt x="3660" y="423"/>
                  </a:lnTo>
                  <a:lnTo>
                    <a:pt x="3660"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cxnSp>
          <p:nvCxnSpPr>
            <p:cNvPr id="88" name="Google Shape;262;p26"/>
            <p:cNvCxnSpPr/>
            <p:nvPr/>
          </p:nvCxnSpPr>
          <p:spPr>
            <a:xfrm>
              <a:off x="1045201" y="3042820"/>
              <a:ext cx="0" cy="1603200"/>
            </a:xfrm>
            <a:prstGeom prst="straightConnector1">
              <a:avLst/>
            </a:prstGeom>
            <a:noFill/>
            <a:ln w="9525" cap="flat" cmpd="sng">
              <a:solidFill>
                <a:schemeClr val="dk1"/>
              </a:solidFill>
              <a:prstDash val="solid"/>
              <a:round/>
              <a:headEnd type="none" w="med" len="med"/>
              <a:tailEnd type="none" w="med" len="med"/>
            </a:ln>
          </p:spPr>
        </p:cxnSp>
        <p:cxnSp>
          <p:nvCxnSpPr>
            <p:cNvPr id="89" name="Google Shape;263;p26"/>
            <p:cNvCxnSpPr/>
            <p:nvPr/>
          </p:nvCxnSpPr>
          <p:spPr>
            <a:xfrm>
              <a:off x="3582098" y="3042820"/>
              <a:ext cx="0" cy="1603200"/>
            </a:xfrm>
            <a:prstGeom prst="straightConnector1">
              <a:avLst/>
            </a:prstGeom>
            <a:noFill/>
            <a:ln w="9525" cap="flat" cmpd="sng">
              <a:solidFill>
                <a:schemeClr val="dk1"/>
              </a:solidFill>
              <a:prstDash val="solid"/>
              <a:round/>
              <a:headEnd type="none" w="med" len="med"/>
              <a:tailEnd type="none" w="med" len="med"/>
            </a:ln>
          </p:spPr>
        </p:cxnSp>
        <p:grpSp>
          <p:nvGrpSpPr>
            <p:cNvPr id="90" name="Google Shape;264;p26"/>
            <p:cNvGrpSpPr/>
            <p:nvPr/>
          </p:nvGrpSpPr>
          <p:grpSpPr>
            <a:xfrm>
              <a:off x="718213" y="477350"/>
              <a:ext cx="1284300" cy="521400"/>
              <a:chOff x="2408325" y="1411675"/>
              <a:chExt cx="1284300" cy="521400"/>
            </a:xfrm>
          </p:grpSpPr>
          <p:sp>
            <p:nvSpPr>
              <p:cNvPr id="102" name="Google Shape;265;p26"/>
              <p:cNvSpPr/>
              <p:nvPr/>
            </p:nvSpPr>
            <p:spPr>
              <a:xfrm flipH="1">
                <a:off x="2408325" y="1411675"/>
                <a:ext cx="1284300" cy="521400"/>
              </a:xfrm>
              <a:prstGeom prst="wedgeRectCallout">
                <a:avLst>
                  <a:gd name="adj1" fmla="val -33739"/>
                  <a:gd name="adj2" fmla="val 80001"/>
                </a:avLst>
              </a:prstGeom>
              <a:no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103" name="Google Shape;266;p26"/>
              <p:cNvSpPr/>
              <p:nvPr/>
            </p:nvSpPr>
            <p:spPr>
              <a:xfrm flipH="1">
                <a:off x="2631705" y="1604766"/>
                <a:ext cx="78030" cy="78028"/>
              </a:xfrm>
              <a:custGeom>
                <a:avLst/>
                <a:gdLst/>
                <a:ahLst/>
                <a:cxnLst/>
                <a:rect l="l" t="t" r="r" b="b"/>
                <a:pathLst>
                  <a:path w="743" h="743" extrusionOk="0">
                    <a:moveTo>
                      <a:pt x="374" y="1"/>
                    </a:moveTo>
                    <a:cubicBezTo>
                      <a:pt x="169" y="1"/>
                      <a:pt x="1" y="165"/>
                      <a:pt x="1" y="370"/>
                    </a:cubicBezTo>
                    <a:cubicBezTo>
                      <a:pt x="1" y="574"/>
                      <a:pt x="169" y="742"/>
                      <a:pt x="374" y="742"/>
                    </a:cubicBezTo>
                    <a:cubicBezTo>
                      <a:pt x="578" y="742"/>
                      <a:pt x="743" y="574"/>
                      <a:pt x="743" y="370"/>
                    </a:cubicBezTo>
                    <a:cubicBezTo>
                      <a:pt x="743" y="165"/>
                      <a:pt x="578" y="1"/>
                      <a:pt x="374" y="1"/>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104" name="Google Shape;267;p26"/>
              <p:cNvSpPr/>
              <p:nvPr/>
            </p:nvSpPr>
            <p:spPr>
              <a:xfrm flipH="1">
                <a:off x="2589382" y="1696446"/>
                <a:ext cx="162676" cy="117410"/>
              </a:xfrm>
              <a:custGeom>
                <a:avLst/>
                <a:gdLst/>
                <a:ahLst/>
                <a:cxnLst/>
                <a:rect l="l" t="t" r="r" b="b"/>
                <a:pathLst>
                  <a:path w="1549" h="1118" extrusionOk="0">
                    <a:moveTo>
                      <a:pt x="777" y="0"/>
                    </a:moveTo>
                    <a:cubicBezTo>
                      <a:pt x="350" y="0"/>
                      <a:pt x="1" y="346"/>
                      <a:pt x="1" y="772"/>
                    </a:cubicBezTo>
                    <a:cubicBezTo>
                      <a:pt x="1" y="800"/>
                      <a:pt x="4" y="826"/>
                      <a:pt x="8" y="853"/>
                    </a:cubicBezTo>
                    <a:cubicBezTo>
                      <a:pt x="219" y="1017"/>
                      <a:pt x="484" y="1118"/>
                      <a:pt x="777" y="1118"/>
                    </a:cubicBezTo>
                    <a:cubicBezTo>
                      <a:pt x="1065" y="1118"/>
                      <a:pt x="1333" y="1017"/>
                      <a:pt x="1545" y="853"/>
                    </a:cubicBezTo>
                    <a:cubicBezTo>
                      <a:pt x="1548" y="826"/>
                      <a:pt x="1548" y="800"/>
                      <a:pt x="1548" y="772"/>
                    </a:cubicBezTo>
                    <a:cubicBezTo>
                      <a:pt x="1548" y="346"/>
                      <a:pt x="1203" y="0"/>
                      <a:pt x="777" y="0"/>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105" name="Google Shape;268;p26"/>
              <p:cNvSpPr/>
              <p:nvPr/>
            </p:nvSpPr>
            <p:spPr>
              <a:xfrm flipH="1">
                <a:off x="2916251" y="1537350"/>
                <a:ext cx="668224" cy="50150"/>
              </a:xfrm>
              <a:custGeom>
                <a:avLst/>
                <a:gdLst/>
                <a:ahLst/>
                <a:cxnLst/>
                <a:rect l="l" t="t" r="r" b="b"/>
                <a:pathLst>
                  <a:path w="6135" h="348" extrusionOk="0">
                    <a:moveTo>
                      <a:pt x="0" y="1"/>
                    </a:moveTo>
                    <a:lnTo>
                      <a:pt x="0" y="347"/>
                    </a:lnTo>
                    <a:lnTo>
                      <a:pt x="6134" y="347"/>
                    </a:lnTo>
                    <a:lnTo>
                      <a:pt x="6134" y="1"/>
                    </a:lnTo>
                    <a:close/>
                  </a:path>
                </a:pathLst>
              </a:custGeom>
              <a:solidFill>
                <a:schemeClr val="accent1"/>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106" name="Google Shape;269;p26"/>
              <p:cNvSpPr/>
              <p:nvPr/>
            </p:nvSpPr>
            <p:spPr>
              <a:xfrm flipH="1">
                <a:off x="3461110" y="1683686"/>
                <a:ext cx="123361" cy="117401"/>
              </a:xfrm>
              <a:custGeom>
                <a:avLst/>
                <a:gdLst/>
                <a:ahLst/>
                <a:cxnLst/>
                <a:rect l="l" t="t" r="r" b="b"/>
                <a:pathLst>
                  <a:path w="890" h="847" extrusionOk="0">
                    <a:moveTo>
                      <a:pt x="447" y="1"/>
                    </a:moveTo>
                    <a:lnTo>
                      <a:pt x="309" y="280"/>
                    </a:lnTo>
                    <a:lnTo>
                      <a:pt x="0" y="323"/>
                    </a:lnTo>
                    <a:lnTo>
                      <a:pt x="222" y="542"/>
                    </a:lnTo>
                    <a:lnTo>
                      <a:pt x="172" y="847"/>
                    </a:lnTo>
                    <a:lnTo>
                      <a:pt x="447" y="703"/>
                    </a:lnTo>
                    <a:lnTo>
                      <a:pt x="719" y="847"/>
                    </a:lnTo>
                    <a:lnTo>
                      <a:pt x="719" y="847"/>
                    </a:lnTo>
                    <a:lnTo>
                      <a:pt x="668" y="542"/>
                    </a:lnTo>
                    <a:lnTo>
                      <a:pt x="890" y="323"/>
                    </a:lnTo>
                    <a:lnTo>
                      <a:pt x="581" y="280"/>
                    </a:lnTo>
                    <a:lnTo>
                      <a:pt x="447"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107" name="Google Shape;270;p26"/>
              <p:cNvSpPr/>
              <p:nvPr/>
            </p:nvSpPr>
            <p:spPr>
              <a:xfrm flipH="1">
                <a:off x="3279532" y="1683686"/>
                <a:ext cx="123083" cy="117401"/>
              </a:xfrm>
              <a:custGeom>
                <a:avLst/>
                <a:gdLst/>
                <a:ahLst/>
                <a:cxnLst/>
                <a:rect l="l" t="t" r="r" b="b"/>
                <a:pathLst>
                  <a:path w="888" h="847" extrusionOk="0">
                    <a:moveTo>
                      <a:pt x="444" y="1"/>
                    </a:moveTo>
                    <a:lnTo>
                      <a:pt x="306"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108" name="Google Shape;271;p26"/>
              <p:cNvSpPr/>
              <p:nvPr/>
            </p:nvSpPr>
            <p:spPr>
              <a:xfrm flipH="1">
                <a:off x="3097677" y="1683686"/>
                <a:ext cx="122945" cy="117401"/>
              </a:xfrm>
              <a:custGeom>
                <a:avLst/>
                <a:gdLst/>
                <a:ahLst/>
                <a:cxnLst/>
                <a:rect l="l" t="t" r="r" b="b"/>
                <a:pathLst>
                  <a:path w="887" h="847" extrusionOk="0">
                    <a:moveTo>
                      <a:pt x="443" y="1"/>
                    </a:moveTo>
                    <a:lnTo>
                      <a:pt x="306" y="280"/>
                    </a:lnTo>
                    <a:lnTo>
                      <a:pt x="0" y="323"/>
                    </a:lnTo>
                    <a:lnTo>
                      <a:pt x="222" y="542"/>
                    </a:lnTo>
                    <a:lnTo>
                      <a:pt x="169" y="847"/>
                    </a:lnTo>
                    <a:lnTo>
                      <a:pt x="443" y="703"/>
                    </a:lnTo>
                    <a:lnTo>
                      <a:pt x="716" y="847"/>
                    </a:lnTo>
                    <a:lnTo>
                      <a:pt x="665" y="542"/>
                    </a:lnTo>
                    <a:lnTo>
                      <a:pt x="887" y="323"/>
                    </a:lnTo>
                    <a:lnTo>
                      <a:pt x="581" y="280"/>
                    </a:lnTo>
                    <a:lnTo>
                      <a:pt x="443"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109" name="Google Shape;272;p26"/>
              <p:cNvSpPr/>
              <p:nvPr/>
            </p:nvSpPr>
            <p:spPr>
              <a:xfrm flipH="1">
                <a:off x="2916238" y="1683686"/>
                <a:ext cx="122945" cy="117401"/>
              </a:xfrm>
              <a:custGeom>
                <a:avLst/>
                <a:gdLst/>
                <a:ahLst/>
                <a:cxnLst/>
                <a:rect l="l" t="t" r="r" b="b"/>
                <a:pathLst>
                  <a:path w="887" h="847" extrusionOk="0">
                    <a:moveTo>
                      <a:pt x="444" y="1"/>
                    </a:moveTo>
                    <a:lnTo>
                      <a:pt x="310"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110" name="Google Shape;273;p26"/>
              <p:cNvSpPr/>
              <p:nvPr/>
            </p:nvSpPr>
            <p:spPr>
              <a:xfrm flipH="1">
                <a:off x="2534772" y="1547216"/>
                <a:ext cx="271477" cy="271365"/>
              </a:xfrm>
              <a:custGeom>
                <a:avLst/>
                <a:gdLst/>
                <a:ahLst/>
                <a:cxnLst/>
                <a:rect l="l" t="t" r="r" b="b"/>
                <a:pathLst>
                  <a:path w="2585" h="2584" extrusionOk="0">
                    <a:moveTo>
                      <a:pt x="1293" y="89"/>
                    </a:moveTo>
                    <a:cubicBezTo>
                      <a:pt x="1954" y="89"/>
                      <a:pt x="2494" y="629"/>
                      <a:pt x="2494" y="1294"/>
                    </a:cubicBezTo>
                    <a:cubicBezTo>
                      <a:pt x="2494" y="1955"/>
                      <a:pt x="1954" y="2495"/>
                      <a:pt x="1293" y="2495"/>
                    </a:cubicBezTo>
                    <a:cubicBezTo>
                      <a:pt x="628" y="2495"/>
                      <a:pt x="90" y="1955"/>
                      <a:pt x="90" y="1294"/>
                    </a:cubicBezTo>
                    <a:cubicBezTo>
                      <a:pt x="90" y="629"/>
                      <a:pt x="628" y="89"/>
                      <a:pt x="1293" y="89"/>
                    </a:cubicBezTo>
                    <a:close/>
                    <a:moveTo>
                      <a:pt x="1293" y="1"/>
                    </a:moveTo>
                    <a:cubicBezTo>
                      <a:pt x="580" y="1"/>
                      <a:pt x="0" y="579"/>
                      <a:pt x="0" y="1294"/>
                    </a:cubicBezTo>
                    <a:cubicBezTo>
                      <a:pt x="0" y="2006"/>
                      <a:pt x="580" y="2583"/>
                      <a:pt x="1293" y="2583"/>
                    </a:cubicBezTo>
                    <a:cubicBezTo>
                      <a:pt x="2004" y="2583"/>
                      <a:pt x="2585" y="2006"/>
                      <a:pt x="2585" y="1294"/>
                    </a:cubicBezTo>
                    <a:cubicBezTo>
                      <a:pt x="2585" y="579"/>
                      <a:pt x="2004" y="1"/>
                      <a:pt x="1293" y="1"/>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grpSp>
        <p:grpSp>
          <p:nvGrpSpPr>
            <p:cNvPr id="91" name="Google Shape;274;p26"/>
            <p:cNvGrpSpPr/>
            <p:nvPr/>
          </p:nvGrpSpPr>
          <p:grpSpPr>
            <a:xfrm>
              <a:off x="2865950" y="1376250"/>
              <a:ext cx="1284300" cy="521400"/>
              <a:chOff x="2408325" y="1411675"/>
              <a:chExt cx="1284300" cy="521400"/>
            </a:xfrm>
          </p:grpSpPr>
          <p:sp>
            <p:nvSpPr>
              <p:cNvPr id="93" name="Google Shape;275;p26"/>
              <p:cNvSpPr/>
              <p:nvPr/>
            </p:nvSpPr>
            <p:spPr>
              <a:xfrm>
                <a:off x="2408325" y="1411675"/>
                <a:ext cx="1284300" cy="521400"/>
              </a:xfrm>
              <a:prstGeom prst="wedgeRectCallout">
                <a:avLst>
                  <a:gd name="adj1" fmla="val -33739"/>
                  <a:gd name="adj2" fmla="val 80001"/>
                </a:avLst>
              </a:prstGeom>
              <a:no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94" name="Google Shape;276;p26"/>
              <p:cNvSpPr/>
              <p:nvPr/>
            </p:nvSpPr>
            <p:spPr>
              <a:xfrm flipH="1">
                <a:off x="2631705" y="1604766"/>
                <a:ext cx="78030" cy="78028"/>
              </a:xfrm>
              <a:custGeom>
                <a:avLst/>
                <a:gdLst/>
                <a:ahLst/>
                <a:cxnLst/>
                <a:rect l="l" t="t" r="r" b="b"/>
                <a:pathLst>
                  <a:path w="743" h="743" extrusionOk="0">
                    <a:moveTo>
                      <a:pt x="374" y="1"/>
                    </a:moveTo>
                    <a:cubicBezTo>
                      <a:pt x="169" y="1"/>
                      <a:pt x="1" y="165"/>
                      <a:pt x="1" y="370"/>
                    </a:cubicBezTo>
                    <a:cubicBezTo>
                      <a:pt x="1" y="574"/>
                      <a:pt x="169" y="742"/>
                      <a:pt x="374" y="742"/>
                    </a:cubicBezTo>
                    <a:cubicBezTo>
                      <a:pt x="578" y="742"/>
                      <a:pt x="743" y="574"/>
                      <a:pt x="743" y="370"/>
                    </a:cubicBezTo>
                    <a:cubicBezTo>
                      <a:pt x="743" y="165"/>
                      <a:pt x="578" y="1"/>
                      <a:pt x="374"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95" name="Google Shape;277;p26"/>
              <p:cNvSpPr/>
              <p:nvPr/>
            </p:nvSpPr>
            <p:spPr>
              <a:xfrm flipH="1">
                <a:off x="2589382" y="1696446"/>
                <a:ext cx="162676" cy="117410"/>
              </a:xfrm>
              <a:custGeom>
                <a:avLst/>
                <a:gdLst/>
                <a:ahLst/>
                <a:cxnLst/>
                <a:rect l="l" t="t" r="r" b="b"/>
                <a:pathLst>
                  <a:path w="1549" h="1118" extrusionOk="0">
                    <a:moveTo>
                      <a:pt x="777" y="0"/>
                    </a:moveTo>
                    <a:cubicBezTo>
                      <a:pt x="350" y="0"/>
                      <a:pt x="1" y="346"/>
                      <a:pt x="1" y="772"/>
                    </a:cubicBezTo>
                    <a:cubicBezTo>
                      <a:pt x="1" y="800"/>
                      <a:pt x="4" y="826"/>
                      <a:pt x="8" y="853"/>
                    </a:cubicBezTo>
                    <a:cubicBezTo>
                      <a:pt x="219" y="1017"/>
                      <a:pt x="484" y="1118"/>
                      <a:pt x="777" y="1118"/>
                    </a:cubicBezTo>
                    <a:cubicBezTo>
                      <a:pt x="1065" y="1118"/>
                      <a:pt x="1333" y="1017"/>
                      <a:pt x="1545" y="853"/>
                    </a:cubicBezTo>
                    <a:cubicBezTo>
                      <a:pt x="1548" y="826"/>
                      <a:pt x="1548" y="800"/>
                      <a:pt x="1548" y="772"/>
                    </a:cubicBezTo>
                    <a:cubicBezTo>
                      <a:pt x="1548" y="346"/>
                      <a:pt x="1203" y="0"/>
                      <a:pt x="777" y="0"/>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96" name="Google Shape;278;p26"/>
              <p:cNvSpPr/>
              <p:nvPr/>
            </p:nvSpPr>
            <p:spPr>
              <a:xfrm flipH="1">
                <a:off x="2916251" y="1537350"/>
                <a:ext cx="668224" cy="50150"/>
              </a:xfrm>
              <a:custGeom>
                <a:avLst/>
                <a:gdLst/>
                <a:ahLst/>
                <a:cxnLst/>
                <a:rect l="l" t="t" r="r" b="b"/>
                <a:pathLst>
                  <a:path w="6135" h="348" extrusionOk="0">
                    <a:moveTo>
                      <a:pt x="0" y="1"/>
                    </a:moveTo>
                    <a:lnTo>
                      <a:pt x="0" y="347"/>
                    </a:lnTo>
                    <a:lnTo>
                      <a:pt x="6134" y="347"/>
                    </a:lnTo>
                    <a:lnTo>
                      <a:pt x="6134" y="1"/>
                    </a:lnTo>
                    <a:close/>
                  </a:path>
                </a:pathLst>
              </a:custGeom>
              <a:solidFill>
                <a:schemeClr val="accent1"/>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97" name="Google Shape;279;p26"/>
              <p:cNvSpPr/>
              <p:nvPr/>
            </p:nvSpPr>
            <p:spPr>
              <a:xfrm flipH="1">
                <a:off x="3461110" y="1683686"/>
                <a:ext cx="123361" cy="117401"/>
              </a:xfrm>
              <a:custGeom>
                <a:avLst/>
                <a:gdLst/>
                <a:ahLst/>
                <a:cxnLst/>
                <a:rect l="l" t="t" r="r" b="b"/>
                <a:pathLst>
                  <a:path w="890" h="847" extrusionOk="0">
                    <a:moveTo>
                      <a:pt x="447" y="1"/>
                    </a:moveTo>
                    <a:lnTo>
                      <a:pt x="309" y="280"/>
                    </a:lnTo>
                    <a:lnTo>
                      <a:pt x="0" y="323"/>
                    </a:lnTo>
                    <a:lnTo>
                      <a:pt x="222" y="542"/>
                    </a:lnTo>
                    <a:lnTo>
                      <a:pt x="172" y="847"/>
                    </a:lnTo>
                    <a:lnTo>
                      <a:pt x="447" y="703"/>
                    </a:lnTo>
                    <a:lnTo>
                      <a:pt x="719" y="847"/>
                    </a:lnTo>
                    <a:lnTo>
                      <a:pt x="719" y="847"/>
                    </a:lnTo>
                    <a:lnTo>
                      <a:pt x="668" y="542"/>
                    </a:lnTo>
                    <a:lnTo>
                      <a:pt x="890" y="323"/>
                    </a:lnTo>
                    <a:lnTo>
                      <a:pt x="581" y="280"/>
                    </a:lnTo>
                    <a:lnTo>
                      <a:pt x="447"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98" name="Google Shape;280;p26"/>
              <p:cNvSpPr/>
              <p:nvPr/>
            </p:nvSpPr>
            <p:spPr>
              <a:xfrm flipH="1">
                <a:off x="3279532" y="1683686"/>
                <a:ext cx="123083" cy="117401"/>
              </a:xfrm>
              <a:custGeom>
                <a:avLst/>
                <a:gdLst/>
                <a:ahLst/>
                <a:cxnLst/>
                <a:rect l="l" t="t" r="r" b="b"/>
                <a:pathLst>
                  <a:path w="888" h="847" extrusionOk="0">
                    <a:moveTo>
                      <a:pt x="444" y="1"/>
                    </a:moveTo>
                    <a:lnTo>
                      <a:pt x="306"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99" name="Google Shape;281;p26"/>
              <p:cNvSpPr/>
              <p:nvPr/>
            </p:nvSpPr>
            <p:spPr>
              <a:xfrm flipH="1">
                <a:off x="3097677" y="1683686"/>
                <a:ext cx="122945" cy="117401"/>
              </a:xfrm>
              <a:custGeom>
                <a:avLst/>
                <a:gdLst/>
                <a:ahLst/>
                <a:cxnLst/>
                <a:rect l="l" t="t" r="r" b="b"/>
                <a:pathLst>
                  <a:path w="887" h="847" extrusionOk="0">
                    <a:moveTo>
                      <a:pt x="443" y="1"/>
                    </a:moveTo>
                    <a:lnTo>
                      <a:pt x="306" y="280"/>
                    </a:lnTo>
                    <a:lnTo>
                      <a:pt x="0" y="323"/>
                    </a:lnTo>
                    <a:lnTo>
                      <a:pt x="222" y="542"/>
                    </a:lnTo>
                    <a:lnTo>
                      <a:pt x="169" y="847"/>
                    </a:lnTo>
                    <a:lnTo>
                      <a:pt x="443" y="703"/>
                    </a:lnTo>
                    <a:lnTo>
                      <a:pt x="716" y="847"/>
                    </a:lnTo>
                    <a:lnTo>
                      <a:pt x="665" y="542"/>
                    </a:lnTo>
                    <a:lnTo>
                      <a:pt x="887" y="323"/>
                    </a:lnTo>
                    <a:lnTo>
                      <a:pt x="581" y="280"/>
                    </a:lnTo>
                    <a:lnTo>
                      <a:pt x="443"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100" name="Google Shape;282;p26"/>
              <p:cNvSpPr/>
              <p:nvPr/>
            </p:nvSpPr>
            <p:spPr>
              <a:xfrm flipH="1">
                <a:off x="2916238" y="1683686"/>
                <a:ext cx="122945" cy="117401"/>
              </a:xfrm>
              <a:custGeom>
                <a:avLst/>
                <a:gdLst/>
                <a:ahLst/>
                <a:cxnLst/>
                <a:rect l="l" t="t" r="r" b="b"/>
                <a:pathLst>
                  <a:path w="887" h="847" extrusionOk="0">
                    <a:moveTo>
                      <a:pt x="444" y="1"/>
                    </a:moveTo>
                    <a:lnTo>
                      <a:pt x="310"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101" name="Google Shape;283;p26"/>
              <p:cNvSpPr/>
              <p:nvPr/>
            </p:nvSpPr>
            <p:spPr>
              <a:xfrm flipH="1">
                <a:off x="2534772" y="1547216"/>
                <a:ext cx="271477" cy="271365"/>
              </a:xfrm>
              <a:custGeom>
                <a:avLst/>
                <a:gdLst/>
                <a:ahLst/>
                <a:cxnLst/>
                <a:rect l="l" t="t" r="r" b="b"/>
                <a:pathLst>
                  <a:path w="2585" h="2584" extrusionOk="0">
                    <a:moveTo>
                      <a:pt x="1293" y="89"/>
                    </a:moveTo>
                    <a:cubicBezTo>
                      <a:pt x="1954" y="89"/>
                      <a:pt x="2494" y="629"/>
                      <a:pt x="2494" y="1294"/>
                    </a:cubicBezTo>
                    <a:cubicBezTo>
                      <a:pt x="2494" y="1955"/>
                      <a:pt x="1954" y="2495"/>
                      <a:pt x="1293" y="2495"/>
                    </a:cubicBezTo>
                    <a:cubicBezTo>
                      <a:pt x="628" y="2495"/>
                      <a:pt x="90" y="1955"/>
                      <a:pt x="90" y="1294"/>
                    </a:cubicBezTo>
                    <a:cubicBezTo>
                      <a:pt x="90" y="629"/>
                      <a:pt x="628" y="89"/>
                      <a:pt x="1293" y="89"/>
                    </a:cubicBezTo>
                    <a:close/>
                    <a:moveTo>
                      <a:pt x="1293" y="1"/>
                    </a:moveTo>
                    <a:cubicBezTo>
                      <a:pt x="580" y="1"/>
                      <a:pt x="0" y="579"/>
                      <a:pt x="0" y="1294"/>
                    </a:cubicBezTo>
                    <a:cubicBezTo>
                      <a:pt x="0" y="2006"/>
                      <a:pt x="580" y="2583"/>
                      <a:pt x="1293" y="2583"/>
                    </a:cubicBezTo>
                    <a:cubicBezTo>
                      <a:pt x="2004" y="2583"/>
                      <a:pt x="2585" y="2006"/>
                      <a:pt x="2585" y="1294"/>
                    </a:cubicBezTo>
                    <a:cubicBezTo>
                      <a:pt x="2585" y="579"/>
                      <a:pt x="2004" y="1"/>
                      <a:pt x="1293" y="1"/>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grpSp>
        <p:sp>
          <p:nvSpPr>
            <p:cNvPr id="92" name="Google Shape;284;p26"/>
            <p:cNvSpPr/>
            <p:nvPr/>
          </p:nvSpPr>
          <p:spPr>
            <a:xfrm flipH="1">
              <a:off x="2276010" y="4414483"/>
              <a:ext cx="278909" cy="184332"/>
            </a:xfrm>
            <a:custGeom>
              <a:avLst/>
              <a:gdLst/>
              <a:ahLst/>
              <a:cxnLst/>
              <a:rect l="l" t="t" r="r" b="b"/>
              <a:pathLst>
                <a:path w="1790" h="1183" extrusionOk="0">
                  <a:moveTo>
                    <a:pt x="1467" y="1"/>
                  </a:moveTo>
                  <a:lnTo>
                    <a:pt x="820" y="246"/>
                  </a:lnTo>
                  <a:lnTo>
                    <a:pt x="0" y="1183"/>
                  </a:lnTo>
                  <a:lnTo>
                    <a:pt x="1790" y="696"/>
                  </a:lnTo>
                  <a:lnTo>
                    <a:pt x="1467"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grpSp>
      <p:sp>
        <p:nvSpPr>
          <p:cNvPr id="114" name="Minus Sign 113">
            <a:extLst>
              <a:ext uri="{FF2B5EF4-FFF2-40B4-BE49-F238E27FC236}">
                <a16:creationId xmlns:a16="http://schemas.microsoft.com/office/drawing/2014/main" id="{620C7BA7-30A6-4D2B-A227-21B15A58D341}"/>
              </a:ext>
            </a:extLst>
          </p:cNvPr>
          <p:cNvSpPr/>
          <p:nvPr/>
        </p:nvSpPr>
        <p:spPr>
          <a:xfrm>
            <a:off x="4257603" y="1563185"/>
            <a:ext cx="2808980" cy="93263"/>
          </a:xfrm>
          <a:prstGeom prst="mathMinus">
            <a:avLst/>
          </a:prstGeom>
          <a:solidFill>
            <a:srgbClr val="FFC000"/>
          </a:solidFill>
          <a:ln>
            <a:solidFill>
              <a:srgbClr val="FF99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64"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0000"/>
              </a:solidFill>
              <a:effectLst/>
              <a:uLnTx/>
              <a:uFillTx/>
              <a:latin typeface="Arial"/>
              <a:ea typeface="Arial Unicode MS"/>
              <a:cs typeface="+mn-cs"/>
              <a:sym typeface="Arial"/>
              <a:rtl val="0"/>
            </a:endParaRPr>
          </a:p>
        </p:txBody>
      </p:sp>
      <p:sp>
        <p:nvSpPr>
          <p:cNvPr id="111" name="Rectangle 110">
            <a:extLst>
              <a:ext uri="{FF2B5EF4-FFF2-40B4-BE49-F238E27FC236}">
                <a16:creationId xmlns:a16="http://schemas.microsoft.com/office/drawing/2014/main" id="{C180969E-AA6B-4E59-A4A2-A6CDF83D9CD9}"/>
              </a:ext>
            </a:extLst>
          </p:cNvPr>
          <p:cNvSpPr/>
          <p:nvPr/>
        </p:nvSpPr>
        <p:spPr>
          <a:xfrm>
            <a:off x="3168353" y="1148151"/>
            <a:ext cx="5750741" cy="461665"/>
          </a:xfrm>
          <a:prstGeom prst="rect">
            <a:avLst/>
          </a:prstGeom>
        </p:spPr>
        <p:txBody>
          <a:bodyPr wrap="none">
            <a:spAutoFit/>
          </a:bodyPr>
          <a:lstStyle/>
          <a:p>
            <a:pPr algn="ctr">
              <a:defRPr/>
            </a:pPr>
            <a:r>
              <a:rPr lang="en-US" sz="2400" b="1" dirty="0">
                <a:solidFill>
                  <a:srgbClr val="3333CC"/>
                </a:solidFill>
                <a:ea typeface="ＭＳ Ｐゴシック" charset="0"/>
                <a:cs typeface="Arial" charset="0"/>
              </a:rPr>
              <a:t>ĐẶC ĐIỂM CỦA CHỦ NGHĨA DUY TÂM</a:t>
            </a:r>
            <a:endParaRPr lang="vi-VN" sz="2400" b="1" dirty="0">
              <a:solidFill>
                <a:srgbClr val="3333CC"/>
              </a:solidFill>
              <a:ea typeface="ＭＳ Ｐゴシック" charset="0"/>
              <a:cs typeface="Arial" charset="0"/>
            </a:endParaRPr>
          </a:p>
        </p:txBody>
      </p:sp>
      <p:sp>
        <p:nvSpPr>
          <p:cNvPr id="112" name="TextBox 111">
            <a:extLst>
              <a:ext uri="{FF2B5EF4-FFF2-40B4-BE49-F238E27FC236}">
                <a16:creationId xmlns:a16="http://schemas.microsoft.com/office/drawing/2014/main" id="{106221FD-5A16-4221-8001-ACCBBE64B306}"/>
              </a:ext>
            </a:extLst>
          </p:cNvPr>
          <p:cNvSpPr txBox="1"/>
          <p:nvPr/>
        </p:nvSpPr>
        <p:spPr>
          <a:xfrm>
            <a:off x="546699" y="2716510"/>
            <a:ext cx="4264611" cy="707886"/>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2000" dirty="0" err="1">
                <a:solidFill>
                  <a:srgbClr val="333399"/>
                </a:solidFill>
                <a:highlight>
                  <a:srgbClr val="FFFFFF"/>
                </a:highlight>
                <a:latin typeface="Arial"/>
                <a:ea typeface="Arial Unicode MS"/>
              </a:rPr>
              <a:t>Là</a:t>
            </a:r>
            <a:r>
              <a:rPr lang="en-US" sz="2000" dirty="0">
                <a:solidFill>
                  <a:srgbClr val="333399"/>
                </a:solidFill>
                <a:highlight>
                  <a:srgbClr val="FFFFFF"/>
                </a:highlight>
                <a:latin typeface="Arial"/>
                <a:ea typeface="Arial Unicode MS"/>
              </a:rPr>
              <a:t> </a:t>
            </a:r>
            <a:r>
              <a:rPr lang="en-US" sz="2000" dirty="0" err="1">
                <a:solidFill>
                  <a:srgbClr val="333399"/>
                </a:solidFill>
                <a:highlight>
                  <a:srgbClr val="FFFFFF"/>
                </a:highlight>
                <a:latin typeface="Arial"/>
                <a:ea typeface="Arial Unicode MS"/>
              </a:rPr>
              <a:t>thế</a:t>
            </a:r>
            <a:r>
              <a:rPr lang="en-US" sz="2000" dirty="0">
                <a:solidFill>
                  <a:srgbClr val="333399"/>
                </a:solidFill>
                <a:highlight>
                  <a:srgbClr val="FFFFFF"/>
                </a:highlight>
                <a:latin typeface="Arial"/>
                <a:ea typeface="Arial Unicode MS"/>
              </a:rPr>
              <a:t> </a:t>
            </a:r>
            <a:r>
              <a:rPr lang="en-US" sz="2000" dirty="0" err="1">
                <a:solidFill>
                  <a:srgbClr val="333399"/>
                </a:solidFill>
                <a:highlight>
                  <a:srgbClr val="FFFFFF"/>
                </a:highlight>
                <a:latin typeface="Arial"/>
                <a:ea typeface="Arial Unicode MS"/>
              </a:rPr>
              <a:t>giới</a:t>
            </a:r>
            <a:r>
              <a:rPr lang="en-US" sz="2000" dirty="0">
                <a:solidFill>
                  <a:srgbClr val="333399"/>
                </a:solidFill>
                <a:highlight>
                  <a:srgbClr val="FFFFFF"/>
                </a:highlight>
                <a:latin typeface="Arial"/>
                <a:ea typeface="Arial Unicode MS"/>
              </a:rPr>
              <a:t> </a:t>
            </a:r>
            <a:r>
              <a:rPr lang="en-US" sz="2000" dirty="0" err="1">
                <a:solidFill>
                  <a:srgbClr val="333399"/>
                </a:solidFill>
                <a:highlight>
                  <a:srgbClr val="FFFFFF"/>
                </a:highlight>
                <a:latin typeface="Arial"/>
                <a:ea typeface="Arial Unicode MS"/>
              </a:rPr>
              <a:t>quan</a:t>
            </a:r>
            <a:r>
              <a:rPr lang="en-US" sz="2000" dirty="0">
                <a:solidFill>
                  <a:srgbClr val="333399"/>
                </a:solidFill>
                <a:highlight>
                  <a:srgbClr val="FFFFFF"/>
                </a:highlight>
                <a:latin typeface="Arial"/>
                <a:ea typeface="Arial Unicode MS"/>
              </a:rPr>
              <a:t> </a:t>
            </a:r>
            <a:r>
              <a:rPr lang="en-US" sz="2000" dirty="0" err="1">
                <a:solidFill>
                  <a:srgbClr val="333399"/>
                </a:solidFill>
                <a:highlight>
                  <a:srgbClr val="FFFFFF"/>
                </a:highlight>
                <a:latin typeface="Arial"/>
                <a:ea typeface="Arial Unicode MS"/>
              </a:rPr>
              <a:t>của</a:t>
            </a:r>
            <a:r>
              <a:rPr lang="en-US" sz="2000" dirty="0">
                <a:solidFill>
                  <a:srgbClr val="333399"/>
                </a:solidFill>
                <a:highlight>
                  <a:srgbClr val="FFFFFF"/>
                </a:highlight>
                <a:latin typeface="Arial"/>
                <a:ea typeface="Arial Unicode MS"/>
              </a:rPr>
              <a:t> </a:t>
            </a:r>
            <a:r>
              <a:rPr lang="en-US" sz="2000" dirty="0" err="1">
                <a:solidFill>
                  <a:srgbClr val="333399"/>
                </a:solidFill>
                <a:highlight>
                  <a:srgbClr val="FFFFFF"/>
                </a:highlight>
                <a:latin typeface="Arial"/>
                <a:ea typeface="Arial Unicode MS"/>
              </a:rPr>
              <a:t>giai</a:t>
            </a:r>
            <a:r>
              <a:rPr lang="en-US" sz="2000" dirty="0">
                <a:solidFill>
                  <a:srgbClr val="333399"/>
                </a:solidFill>
                <a:highlight>
                  <a:srgbClr val="FFFFFF"/>
                </a:highlight>
                <a:latin typeface="Arial"/>
                <a:ea typeface="Arial Unicode MS"/>
              </a:rPr>
              <a:t> </a:t>
            </a:r>
            <a:r>
              <a:rPr lang="en-US" sz="2000" dirty="0" err="1">
                <a:solidFill>
                  <a:srgbClr val="333399"/>
                </a:solidFill>
                <a:highlight>
                  <a:srgbClr val="FFFFFF"/>
                </a:highlight>
                <a:latin typeface="Arial"/>
                <a:ea typeface="Arial Unicode MS"/>
              </a:rPr>
              <a:t>cấp</a:t>
            </a:r>
            <a:r>
              <a:rPr lang="en-US" sz="2000" dirty="0">
                <a:solidFill>
                  <a:srgbClr val="333399"/>
                </a:solidFill>
                <a:highlight>
                  <a:srgbClr val="FFFFFF"/>
                </a:highlight>
                <a:latin typeface="Arial"/>
                <a:ea typeface="Arial Unicode MS"/>
              </a:rPr>
              <a:t> </a:t>
            </a:r>
            <a:r>
              <a:rPr lang="en-US" sz="2000" dirty="0" err="1">
                <a:solidFill>
                  <a:srgbClr val="333399"/>
                </a:solidFill>
                <a:highlight>
                  <a:srgbClr val="FFFFFF"/>
                </a:highlight>
                <a:latin typeface="Arial"/>
                <a:ea typeface="Arial Unicode MS"/>
              </a:rPr>
              <a:t>thống</a:t>
            </a:r>
            <a:r>
              <a:rPr lang="en-US" sz="2000" dirty="0">
                <a:solidFill>
                  <a:srgbClr val="333399"/>
                </a:solidFill>
                <a:highlight>
                  <a:srgbClr val="FFFFFF"/>
                </a:highlight>
                <a:latin typeface="Arial"/>
                <a:ea typeface="Arial Unicode MS"/>
              </a:rPr>
              <a:t> </a:t>
            </a:r>
            <a:r>
              <a:rPr lang="en-US" sz="2000" dirty="0" err="1">
                <a:solidFill>
                  <a:srgbClr val="333399"/>
                </a:solidFill>
                <a:highlight>
                  <a:srgbClr val="FFFFFF"/>
                </a:highlight>
                <a:latin typeface="Arial"/>
                <a:ea typeface="Arial Unicode MS"/>
              </a:rPr>
              <a:t>trị</a:t>
            </a:r>
            <a:r>
              <a:rPr lang="en-US" sz="2000" dirty="0">
                <a:solidFill>
                  <a:srgbClr val="333399"/>
                </a:solidFill>
                <a:highlight>
                  <a:srgbClr val="FFFFFF"/>
                </a:highlight>
                <a:latin typeface="Arial"/>
                <a:ea typeface="Arial Unicode MS"/>
              </a:rPr>
              <a:t> </a:t>
            </a:r>
            <a:r>
              <a:rPr lang="en-US" sz="2000" dirty="0" err="1">
                <a:solidFill>
                  <a:srgbClr val="333399"/>
                </a:solidFill>
                <a:highlight>
                  <a:srgbClr val="FFFFFF"/>
                </a:highlight>
                <a:latin typeface="Arial"/>
                <a:ea typeface="Arial Unicode MS"/>
              </a:rPr>
              <a:t>và</a:t>
            </a:r>
            <a:r>
              <a:rPr lang="en-US" sz="2000" dirty="0">
                <a:solidFill>
                  <a:srgbClr val="333399"/>
                </a:solidFill>
                <a:highlight>
                  <a:srgbClr val="FFFFFF"/>
                </a:highlight>
                <a:latin typeface="Arial"/>
                <a:ea typeface="Arial Unicode MS"/>
              </a:rPr>
              <a:t> </a:t>
            </a:r>
            <a:r>
              <a:rPr lang="en-US" sz="2000" dirty="0" err="1">
                <a:solidFill>
                  <a:srgbClr val="333399"/>
                </a:solidFill>
                <a:highlight>
                  <a:srgbClr val="FFFFFF"/>
                </a:highlight>
                <a:latin typeface="Arial"/>
                <a:ea typeface="Arial Unicode MS"/>
              </a:rPr>
              <a:t>lực</a:t>
            </a:r>
            <a:r>
              <a:rPr lang="en-US" sz="2000" dirty="0">
                <a:solidFill>
                  <a:srgbClr val="333399"/>
                </a:solidFill>
                <a:highlight>
                  <a:srgbClr val="FFFFFF"/>
                </a:highlight>
                <a:latin typeface="Arial"/>
                <a:ea typeface="Arial Unicode MS"/>
              </a:rPr>
              <a:t> </a:t>
            </a:r>
            <a:r>
              <a:rPr lang="en-US" sz="2000" dirty="0" err="1">
                <a:solidFill>
                  <a:srgbClr val="333399"/>
                </a:solidFill>
                <a:highlight>
                  <a:srgbClr val="FFFFFF"/>
                </a:highlight>
                <a:latin typeface="Arial"/>
                <a:ea typeface="Arial Unicode MS"/>
              </a:rPr>
              <a:t>lượng</a:t>
            </a:r>
            <a:r>
              <a:rPr lang="en-US" sz="2000" dirty="0">
                <a:solidFill>
                  <a:srgbClr val="333399"/>
                </a:solidFill>
                <a:highlight>
                  <a:srgbClr val="FFFFFF"/>
                </a:highlight>
                <a:latin typeface="Arial"/>
                <a:ea typeface="Arial Unicode MS"/>
              </a:rPr>
              <a:t> </a:t>
            </a:r>
            <a:r>
              <a:rPr lang="en-US" sz="2000" dirty="0" err="1">
                <a:solidFill>
                  <a:srgbClr val="333399"/>
                </a:solidFill>
                <a:highlight>
                  <a:srgbClr val="FFFFFF"/>
                </a:highlight>
                <a:latin typeface="Arial"/>
                <a:ea typeface="Arial Unicode MS"/>
              </a:rPr>
              <a:t>xã</a:t>
            </a:r>
            <a:r>
              <a:rPr lang="en-US" sz="2000" dirty="0">
                <a:solidFill>
                  <a:srgbClr val="333399"/>
                </a:solidFill>
                <a:highlight>
                  <a:srgbClr val="FFFFFF"/>
                </a:highlight>
                <a:latin typeface="Arial"/>
                <a:ea typeface="Arial Unicode MS"/>
              </a:rPr>
              <a:t> </a:t>
            </a:r>
            <a:r>
              <a:rPr lang="en-US" sz="2000" dirty="0" err="1">
                <a:solidFill>
                  <a:srgbClr val="333399"/>
                </a:solidFill>
                <a:highlight>
                  <a:srgbClr val="FFFFFF"/>
                </a:highlight>
                <a:latin typeface="Arial"/>
                <a:ea typeface="Arial Unicode MS"/>
              </a:rPr>
              <a:t>hội</a:t>
            </a:r>
            <a:r>
              <a:rPr lang="en-US" sz="2000" dirty="0">
                <a:solidFill>
                  <a:srgbClr val="333399"/>
                </a:solidFill>
                <a:highlight>
                  <a:srgbClr val="FFFFFF"/>
                </a:highlight>
                <a:latin typeface="Arial"/>
                <a:ea typeface="Arial Unicode MS"/>
              </a:rPr>
              <a:t> </a:t>
            </a:r>
            <a:r>
              <a:rPr lang="en-US" sz="2000" dirty="0" err="1">
                <a:solidFill>
                  <a:srgbClr val="333399"/>
                </a:solidFill>
                <a:highlight>
                  <a:srgbClr val="FFFFFF"/>
                </a:highlight>
                <a:latin typeface="Arial"/>
                <a:ea typeface="Arial Unicode MS"/>
              </a:rPr>
              <a:t>phản</a:t>
            </a:r>
            <a:r>
              <a:rPr lang="en-US" sz="2000" dirty="0">
                <a:solidFill>
                  <a:srgbClr val="333399"/>
                </a:solidFill>
                <a:highlight>
                  <a:srgbClr val="FFFFFF"/>
                </a:highlight>
                <a:latin typeface="Arial"/>
                <a:ea typeface="Arial Unicode MS"/>
              </a:rPr>
              <a:t> </a:t>
            </a:r>
            <a:r>
              <a:rPr lang="en-US" sz="2000" dirty="0" err="1">
                <a:solidFill>
                  <a:srgbClr val="333399"/>
                </a:solidFill>
                <a:highlight>
                  <a:srgbClr val="FFFFFF"/>
                </a:highlight>
                <a:latin typeface="Arial"/>
                <a:ea typeface="Arial Unicode MS"/>
              </a:rPr>
              <a:t>động</a:t>
            </a:r>
            <a:r>
              <a:rPr lang="en-US" sz="2000" dirty="0">
                <a:solidFill>
                  <a:srgbClr val="333399"/>
                </a:solidFill>
                <a:highlight>
                  <a:srgbClr val="FFFFFF"/>
                </a:highlight>
                <a:latin typeface="Arial"/>
                <a:ea typeface="Arial Unicode MS"/>
              </a:rPr>
              <a:t>.</a:t>
            </a:r>
            <a:endParaRPr kumimoji="0" lang="en-US" sz="2000" b="0" i="0" u="none" strike="noStrike" kern="1200" cap="none" spc="0" normalizeH="0" baseline="0" noProof="0" dirty="0">
              <a:ln>
                <a:noFill/>
              </a:ln>
              <a:solidFill>
                <a:srgbClr val="333399"/>
              </a:solidFill>
              <a:effectLst/>
              <a:uLnTx/>
              <a:uFillTx/>
              <a:latin typeface="Arial"/>
              <a:ea typeface="Arial Unicode MS"/>
              <a:cs typeface="+mn-cs"/>
            </a:endParaRPr>
          </a:p>
        </p:txBody>
      </p:sp>
      <p:sp>
        <p:nvSpPr>
          <p:cNvPr id="113" name="TextBox 112">
            <a:extLst>
              <a:ext uri="{FF2B5EF4-FFF2-40B4-BE49-F238E27FC236}">
                <a16:creationId xmlns:a16="http://schemas.microsoft.com/office/drawing/2014/main" id="{CA670A43-09B8-4861-9071-A1B417EB7125}"/>
              </a:ext>
            </a:extLst>
          </p:cNvPr>
          <p:cNvSpPr txBox="1"/>
          <p:nvPr/>
        </p:nvSpPr>
        <p:spPr>
          <a:xfrm>
            <a:off x="7394468" y="3663600"/>
            <a:ext cx="4452976" cy="400110"/>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000" spc="-10" dirty="0">
                <a:solidFill>
                  <a:srgbClr val="CC0066"/>
                </a:solidFill>
                <a:highlight>
                  <a:srgbClr val="FFFFFF"/>
                </a:highlight>
                <a:latin typeface="Arial"/>
                <a:ea typeface="Calibri" panose="020F0502020204030204" pitchFamily="34" charset="0"/>
              </a:rPr>
              <a:t>L</a:t>
            </a:r>
            <a:r>
              <a:rPr kumimoji="0" lang="en-US" sz="2000" b="0" i="0" u="none" strike="noStrike" kern="1200" cap="none" spc="-10" normalizeH="0" baseline="0" noProof="0" dirty="0" err="1">
                <a:ln>
                  <a:noFill/>
                </a:ln>
                <a:solidFill>
                  <a:srgbClr val="CC0066"/>
                </a:solidFill>
                <a:effectLst/>
                <a:highlight>
                  <a:srgbClr val="FFFFFF"/>
                </a:highlight>
                <a:uLnTx/>
                <a:uFillTx/>
                <a:latin typeface="Arial"/>
                <a:ea typeface="Calibri" panose="020F0502020204030204" pitchFamily="34" charset="0"/>
                <a:cs typeface="+mn-cs"/>
              </a:rPr>
              <a:t>iên</a:t>
            </a:r>
            <a:r>
              <a:rPr kumimoji="0" lang="en-US" sz="2000" b="0" i="0" u="none" strike="noStrike" kern="1200" cap="none" spc="-10" normalizeH="0" baseline="0" noProof="0" dirty="0">
                <a:ln>
                  <a:noFill/>
                </a:ln>
                <a:solidFill>
                  <a:srgbClr val="CC0066"/>
                </a:solidFill>
                <a:effectLst/>
                <a:highlight>
                  <a:srgbClr val="FFFFFF"/>
                </a:highlight>
                <a:uLnTx/>
                <a:uFillTx/>
                <a:latin typeface="Arial"/>
                <a:ea typeface="Calibri" panose="020F0502020204030204" pitchFamily="34" charset="0"/>
                <a:cs typeface="+mn-cs"/>
              </a:rPr>
              <a:t> </a:t>
            </a:r>
            <a:r>
              <a:rPr kumimoji="0" lang="en-US" sz="2000" b="0" i="0" u="none" strike="noStrike" kern="1200" cap="none" spc="-10" normalizeH="0" baseline="0" noProof="0" dirty="0" err="1">
                <a:ln>
                  <a:noFill/>
                </a:ln>
                <a:solidFill>
                  <a:srgbClr val="CC0066"/>
                </a:solidFill>
                <a:effectLst/>
                <a:highlight>
                  <a:srgbClr val="FFFFFF"/>
                </a:highlight>
                <a:uLnTx/>
                <a:uFillTx/>
                <a:latin typeface="Arial"/>
                <a:ea typeface="Calibri" panose="020F0502020204030204" pitchFamily="34" charset="0"/>
                <a:cs typeface="+mn-cs"/>
              </a:rPr>
              <a:t>hệ</a:t>
            </a:r>
            <a:r>
              <a:rPr kumimoji="0" lang="en-US" sz="2000" b="0" i="0" u="none" strike="noStrike" kern="1200" cap="none" spc="-10" normalizeH="0" baseline="0" noProof="0" dirty="0">
                <a:ln>
                  <a:noFill/>
                </a:ln>
                <a:solidFill>
                  <a:srgbClr val="CC0066"/>
                </a:solidFill>
                <a:effectLst/>
                <a:highlight>
                  <a:srgbClr val="FFFFFF"/>
                </a:highlight>
                <a:uLnTx/>
                <a:uFillTx/>
                <a:latin typeface="Arial"/>
                <a:ea typeface="Calibri" panose="020F0502020204030204" pitchFamily="34" charset="0"/>
                <a:cs typeface="+mn-cs"/>
              </a:rPr>
              <a:t> </a:t>
            </a:r>
            <a:r>
              <a:rPr kumimoji="0" lang="en-US" sz="2000" b="0" i="0" u="none" strike="noStrike" kern="1200" cap="none" spc="-10" normalizeH="0" baseline="0" noProof="0" dirty="0" err="1">
                <a:ln>
                  <a:noFill/>
                </a:ln>
                <a:solidFill>
                  <a:srgbClr val="CC0066"/>
                </a:solidFill>
                <a:effectLst/>
                <a:highlight>
                  <a:srgbClr val="FFFFFF"/>
                </a:highlight>
                <a:uLnTx/>
                <a:uFillTx/>
                <a:latin typeface="Arial"/>
                <a:ea typeface="Calibri" panose="020F0502020204030204" pitchFamily="34" charset="0"/>
                <a:cs typeface="+mn-cs"/>
              </a:rPr>
              <a:t>mật</a:t>
            </a:r>
            <a:r>
              <a:rPr kumimoji="0" lang="en-US" sz="2000" b="0" i="0" u="none" strike="noStrike" kern="1200" cap="none" spc="-10" normalizeH="0" baseline="0" noProof="0" dirty="0">
                <a:ln>
                  <a:noFill/>
                </a:ln>
                <a:solidFill>
                  <a:srgbClr val="CC0066"/>
                </a:solidFill>
                <a:effectLst/>
                <a:highlight>
                  <a:srgbClr val="FFFFFF"/>
                </a:highlight>
                <a:uLnTx/>
                <a:uFillTx/>
                <a:latin typeface="Arial"/>
                <a:ea typeface="Calibri" panose="020F0502020204030204" pitchFamily="34" charset="0"/>
                <a:cs typeface="+mn-cs"/>
              </a:rPr>
              <a:t> </a:t>
            </a:r>
            <a:r>
              <a:rPr kumimoji="0" lang="en-US" sz="2000" b="0" i="0" u="none" strike="noStrike" kern="1200" cap="none" spc="-10" normalizeH="0" baseline="0" noProof="0" dirty="0" err="1">
                <a:ln>
                  <a:noFill/>
                </a:ln>
                <a:solidFill>
                  <a:srgbClr val="CC0066"/>
                </a:solidFill>
                <a:effectLst/>
                <a:highlight>
                  <a:srgbClr val="FFFFFF"/>
                </a:highlight>
                <a:uLnTx/>
                <a:uFillTx/>
                <a:latin typeface="Arial"/>
                <a:ea typeface="Calibri" panose="020F0502020204030204" pitchFamily="34" charset="0"/>
                <a:cs typeface="+mn-cs"/>
              </a:rPr>
              <a:t>thiết</a:t>
            </a:r>
            <a:r>
              <a:rPr kumimoji="0" lang="en-US" sz="2000" b="0" i="0" u="none" strike="noStrike" kern="1200" cap="none" spc="-10" normalizeH="0" baseline="0" noProof="0" dirty="0">
                <a:ln>
                  <a:noFill/>
                </a:ln>
                <a:solidFill>
                  <a:srgbClr val="CC0066"/>
                </a:solidFill>
                <a:effectLst/>
                <a:highlight>
                  <a:srgbClr val="FFFFFF"/>
                </a:highlight>
                <a:uLnTx/>
                <a:uFillTx/>
                <a:latin typeface="Arial"/>
                <a:ea typeface="Calibri" panose="020F0502020204030204" pitchFamily="34" charset="0"/>
                <a:cs typeface="+mn-cs"/>
              </a:rPr>
              <a:t> </a:t>
            </a:r>
            <a:r>
              <a:rPr kumimoji="0" lang="en-US" sz="2000" b="0" i="0" u="none" strike="noStrike" kern="1200" cap="none" spc="-10" normalizeH="0" baseline="0" noProof="0" dirty="0" err="1">
                <a:ln>
                  <a:noFill/>
                </a:ln>
                <a:solidFill>
                  <a:srgbClr val="CC0066"/>
                </a:solidFill>
                <a:effectLst/>
                <a:highlight>
                  <a:srgbClr val="FFFFFF"/>
                </a:highlight>
                <a:uLnTx/>
                <a:uFillTx/>
                <a:latin typeface="Arial"/>
                <a:ea typeface="Calibri" panose="020F0502020204030204" pitchFamily="34" charset="0"/>
                <a:cs typeface="+mn-cs"/>
              </a:rPr>
              <a:t>với</a:t>
            </a:r>
            <a:r>
              <a:rPr kumimoji="0" lang="en-US" sz="2000" b="0" i="0" u="none" strike="noStrike" kern="1200" cap="none" spc="-10" normalizeH="0" baseline="0" noProof="0" dirty="0">
                <a:ln>
                  <a:noFill/>
                </a:ln>
                <a:solidFill>
                  <a:srgbClr val="CC0066"/>
                </a:solidFill>
                <a:effectLst/>
                <a:highlight>
                  <a:srgbClr val="FFFFFF"/>
                </a:highlight>
                <a:uLnTx/>
                <a:uFillTx/>
                <a:latin typeface="Arial"/>
                <a:ea typeface="Calibri" panose="020F0502020204030204" pitchFamily="34" charset="0"/>
                <a:cs typeface="+mn-cs"/>
              </a:rPr>
              <a:t> TGQ </a:t>
            </a:r>
            <a:r>
              <a:rPr kumimoji="0" lang="en-US" sz="2000" b="0" i="0" u="none" strike="noStrike" kern="1200" cap="none" spc="-10" normalizeH="0" baseline="0" noProof="0" dirty="0" err="1">
                <a:ln>
                  <a:noFill/>
                </a:ln>
                <a:solidFill>
                  <a:srgbClr val="CC0066"/>
                </a:solidFill>
                <a:effectLst/>
                <a:highlight>
                  <a:srgbClr val="FFFFFF"/>
                </a:highlight>
                <a:uLnTx/>
                <a:uFillTx/>
                <a:latin typeface="Arial"/>
                <a:ea typeface="Calibri" panose="020F0502020204030204" pitchFamily="34" charset="0"/>
                <a:cs typeface="+mn-cs"/>
              </a:rPr>
              <a:t>tôn</a:t>
            </a:r>
            <a:r>
              <a:rPr kumimoji="0" lang="en-US" sz="2000" b="0" i="0" u="none" strike="noStrike" kern="1200" cap="none" spc="-10" normalizeH="0" baseline="0" noProof="0" dirty="0">
                <a:ln>
                  <a:noFill/>
                </a:ln>
                <a:solidFill>
                  <a:srgbClr val="CC0066"/>
                </a:solidFill>
                <a:effectLst/>
                <a:highlight>
                  <a:srgbClr val="FFFFFF"/>
                </a:highlight>
                <a:uLnTx/>
                <a:uFillTx/>
                <a:latin typeface="Arial"/>
                <a:ea typeface="Calibri" panose="020F0502020204030204" pitchFamily="34" charset="0"/>
                <a:cs typeface="+mn-cs"/>
              </a:rPr>
              <a:t> </a:t>
            </a:r>
            <a:r>
              <a:rPr kumimoji="0" lang="en-US" sz="2000" b="0" i="0" u="none" strike="noStrike" kern="1200" cap="none" spc="-10" normalizeH="0" baseline="0" noProof="0" dirty="0" err="1">
                <a:ln>
                  <a:noFill/>
                </a:ln>
                <a:solidFill>
                  <a:srgbClr val="CC0066"/>
                </a:solidFill>
                <a:effectLst/>
                <a:highlight>
                  <a:srgbClr val="FFFFFF"/>
                </a:highlight>
                <a:uLnTx/>
                <a:uFillTx/>
                <a:latin typeface="Arial"/>
                <a:ea typeface="Calibri" panose="020F0502020204030204" pitchFamily="34" charset="0"/>
                <a:cs typeface="+mn-cs"/>
              </a:rPr>
              <a:t>giáo</a:t>
            </a:r>
            <a:endParaRPr kumimoji="0" lang="en-US" sz="2000" b="0" i="0" u="none" strike="noStrike" kern="1200" cap="none" spc="0" normalizeH="0" baseline="0" noProof="0" dirty="0">
              <a:ln>
                <a:noFill/>
              </a:ln>
              <a:solidFill>
                <a:srgbClr val="CC0066"/>
              </a:solidFill>
              <a:effectLst/>
              <a:uLnTx/>
              <a:uFillTx/>
              <a:latin typeface="Arial"/>
              <a:ea typeface="Arial Unicode MS"/>
              <a:cs typeface="+mn-cs"/>
            </a:endParaRPr>
          </a:p>
        </p:txBody>
      </p:sp>
      <p:sp>
        <p:nvSpPr>
          <p:cNvPr id="120" name="TextBox 119">
            <a:extLst>
              <a:ext uri="{FF2B5EF4-FFF2-40B4-BE49-F238E27FC236}">
                <a16:creationId xmlns:a16="http://schemas.microsoft.com/office/drawing/2014/main" id="{A52AE562-4DC8-471F-8820-AB4988FA9846}"/>
              </a:ext>
            </a:extLst>
          </p:cNvPr>
          <p:cNvSpPr txBox="1"/>
          <p:nvPr/>
        </p:nvSpPr>
        <p:spPr>
          <a:xfrm>
            <a:off x="1965225" y="4309725"/>
            <a:ext cx="3384161" cy="400110"/>
          </a:xfrm>
          <a:prstGeom prst="rect">
            <a:avLst/>
          </a:prstGeom>
          <a:noFill/>
        </p:spPr>
        <p:txBody>
          <a:bodyPr wrap="square">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srgbClr val="008000"/>
                </a:solidFill>
                <a:effectLst/>
                <a:uLnTx/>
                <a:uFillTx/>
                <a:latin typeface="Arial"/>
                <a:ea typeface="Arial Unicode MS"/>
                <a:cs typeface="+mn-cs"/>
              </a:rPr>
              <a:t>Chống</a:t>
            </a:r>
            <a:r>
              <a:rPr kumimoji="0" lang="en-US" sz="2000" b="0" i="0" u="none" strike="noStrike" kern="1200" cap="none" spc="0" normalizeH="0" baseline="0" noProof="0" dirty="0">
                <a:ln>
                  <a:noFill/>
                </a:ln>
                <a:solidFill>
                  <a:srgbClr val="008000"/>
                </a:solidFill>
                <a:effectLst/>
                <a:uLnTx/>
                <a:uFillTx/>
                <a:latin typeface="Arial"/>
                <a:ea typeface="Arial Unicode MS"/>
                <a:cs typeface="+mn-cs"/>
              </a:rPr>
              <a:t> </a:t>
            </a:r>
            <a:r>
              <a:rPr kumimoji="0" lang="en-US" sz="2000" b="0" i="0" u="none" strike="noStrike" kern="1200" cap="none" spc="0" normalizeH="0" baseline="0" noProof="0" dirty="0" err="1">
                <a:ln>
                  <a:noFill/>
                </a:ln>
                <a:solidFill>
                  <a:srgbClr val="008000"/>
                </a:solidFill>
                <a:effectLst/>
                <a:uLnTx/>
                <a:uFillTx/>
                <a:latin typeface="Arial"/>
                <a:ea typeface="Arial Unicode MS"/>
                <a:cs typeface="+mn-cs"/>
              </a:rPr>
              <a:t>lại</a:t>
            </a:r>
            <a:r>
              <a:rPr kumimoji="0" lang="en-US" sz="2000" b="0" i="0" u="none" strike="noStrike" kern="1200" cap="none" spc="0" normalizeH="0" baseline="0" noProof="0" dirty="0">
                <a:ln>
                  <a:noFill/>
                </a:ln>
                <a:solidFill>
                  <a:srgbClr val="008000"/>
                </a:solidFill>
                <a:effectLst/>
                <a:uLnTx/>
                <a:uFillTx/>
                <a:latin typeface="Arial"/>
                <a:ea typeface="Arial Unicode MS"/>
                <a:cs typeface="+mn-cs"/>
              </a:rPr>
              <a:t> CNDV </a:t>
            </a:r>
            <a:r>
              <a:rPr kumimoji="0" lang="en-US" sz="2000" b="0" i="0" u="none" strike="noStrike" kern="1200" cap="none" spc="0" normalizeH="0" baseline="0" noProof="0" dirty="0" err="1">
                <a:ln>
                  <a:noFill/>
                </a:ln>
                <a:solidFill>
                  <a:srgbClr val="008000"/>
                </a:solidFill>
                <a:effectLst/>
                <a:uLnTx/>
                <a:uFillTx/>
                <a:latin typeface="Arial"/>
                <a:ea typeface="Arial Unicode MS"/>
                <a:cs typeface="+mn-cs"/>
              </a:rPr>
              <a:t>và</a:t>
            </a:r>
            <a:r>
              <a:rPr kumimoji="0" lang="en-US" sz="2000" b="0" i="0" u="none" strike="noStrike" kern="1200" cap="none" spc="0" normalizeH="0" baseline="0" noProof="0" dirty="0">
                <a:ln>
                  <a:noFill/>
                </a:ln>
                <a:solidFill>
                  <a:srgbClr val="008000"/>
                </a:solidFill>
                <a:effectLst/>
                <a:uLnTx/>
                <a:uFillTx/>
                <a:latin typeface="Arial"/>
                <a:ea typeface="Arial Unicode MS"/>
                <a:cs typeface="+mn-cs"/>
              </a:rPr>
              <a:t> KHTN</a:t>
            </a:r>
          </a:p>
        </p:txBody>
      </p:sp>
      <p:sp>
        <p:nvSpPr>
          <p:cNvPr id="121" name="TextBox 120">
            <a:extLst>
              <a:ext uri="{FF2B5EF4-FFF2-40B4-BE49-F238E27FC236}">
                <a16:creationId xmlns:a16="http://schemas.microsoft.com/office/drawing/2014/main" id="{3CB4F248-AF9C-42B4-BA9A-87E6050EF6B4}"/>
              </a:ext>
            </a:extLst>
          </p:cNvPr>
          <p:cNvSpPr txBox="1"/>
          <p:nvPr/>
        </p:nvSpPr>
        <p:spPr>
          <a:xfrm>
            <a:off x="7427332" y="5575888"/>
            <a:ext cx="3319424" cy="707886"/>
          </a:xfrm>
          <a:prstGeom prst="rect">
            <a:avLst/>
          </a:prstGeom>
          <a:noFill/>
        </p:spPr>
        <p:txBody>
          <a:bodyPr wrap="square">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prstClr val="black"/>
                </a:solidFill>
                <a:effectLst/>
                <a:uLnTx/>
                <a:uFillTx/>
                <a:latin typeface="Arial"/>
                <a:ea typeface="Arial Unicode MS"/>
                <a:cs typeface="+mn-cs"/>
              </a:rPr>
              <a:t>Nhất</a:t>
            </a:r>
            <a:r>
              <a:rPr kumimoji="0" lang="en-US" sz="2000" b="0" i="0" u="none" strike="noStrike" kern="1200" cap="none" spc="0" normalizeH="0" baseline="0" noProof="0" dirty="0">
                <a:ln>
                  <a:noFill/>
                </a:ln>
                <a:solidFill>
                  <a:prstClr val="black"/>
                </a:solidFill>
                <a:effectLst/>
                <a:uLnTx/>
                <a:uFillTx/>
                <a:latin typeface="Arial"/>
                <a:ea typeface="Arial Unicode MS"/>
                <a:cs typeface="+mn-cs"/>
              </a:rPr>
              <a:t> </a:t>
            </a:r>
            <a:r>
              <a:rPr kumimoji="0" lang="en-US" sz="2000" b="0" i="0" u="none" strike="noStrike" kern="1200" cap="none" spc="0" normalizeH="0" baseline="0" noProof="0" dirty="0" err="1">
                <a:ln>
                  <a:noFill/>
                </a:ln>
                <a:solidFill>
                  <a:prstClr val="black"/>
                </a:solidFill>
                <a:effectLst/>
                <a:uLnTx/>
                <a:uFillTx/>
                <a:latin typeface="Arial"/>
                <a:ea typeface="Arial Unicode MS"/>
                <a:cs typeface="+mn-cs"/>
              </a:rPr>
              <a:t>nguyên</a:t>
            </a:r>
            <a:r>
              <a:rPr kumimoji="0" lang="en-US" sz="2000" b="0" i="0" u="none" strike="noStrike" kern="1200" cap="none" spc="0" normalizeH="0" baseline="0" noProof="0" dirty="0">
                <a:ln>
                  <a:noFill/>
                </a:ln>
                <a:solidFill>
                  <a:prstClr val="black"/>
                </a:solidFill>
                <a:effectLst/>
                <a:uLnTx/>
                <a:uFillTx/>
                <a:latin typeface="Arial"/>
                <a:ea typeface="Arial Unicode MS"/>
                <a:cs typeface="+mn-cs"/>
              </a:rPr>
              <a:t> </a:t>
            </a:r>
            <a:r>
              <a:rPr kumimoji="0" lang="en-US" sz="2000" b="0" i="0" u="none" strike="noStrike" kern="1200" cap="none" spc="0" normalizeH="0" baseline="0" noProof="0" dirty="0" err="1">
                <a:ln>
                  <a:noFill/>
                </a:ln>
                <a:solidFill>
                  <a:prstClr val="black"/>
                </a:solidFill>
                <a:effectLst/>
                <a:uLnTx/>
                <a:uFillTx/>
                <a:latin typeface="Arial"/>
                <a:ea typeface="Arial Unicode MS"/>
                <a:cs typeface="+mn-cs"/>
              </a:rPr>
              <a:t>luận</a:t>
            </a:r>
            <a:r>
              <a:rPr kumimoji="0" lang="en-US" sz="2000" b="0" i="0" u="none" strike="noStrike" kern="1200" cap="none" spc="0" normalizeH="0" baseline="0" noProof="0" dirty="0">
                <a:ln>
                  <a:noFill/>
                </a:ln>
                <a:solidFill>
                  <a:prstClr val="black"/>
                </a:solidFill>
                <a:effectLst/>
                <a:uLnTx/>
                <a:uFillTx/>
                <a:latin typeface="Arial"/>
                <a:ea typeface="Arial Unicode MS"/>
                <a:cs typeface="+mn-cs"/>
              </a:rPr>
              <a:t> </a:t>
            </a:r>
            <a:r>
              <a:rPr kumimoji="0" lang="en-US" sz="2000" b="0" i="0" u="none" strike="noStrike" kern="1200" cap="none" spc="0" normalizeH="0" baseline="0" noProof="0" dirty="0" err="1">
                <a:ln>
                  <a:noFill/>
                </a:ln>
                <a:solidFill>
                  <a:prstClr val="black"/>
                </a:solidFill>
                <a:effectLst/>
                <a:uLnTx/>
                <a:uFillTx/>
                <a:latin typeface="Arial"/>
                <a:ea typeface="Arial Unicode MS"/>
                <a:cs typeface="+mn-cs"/>
              </a:rPr>
              <a:t>và</a:t>
            </a:r>
            <a:r>
              <a:rPr kumimoji="0" lang="en-US" sz="2000" b="0" i="0" u="none" strike="noStrike" kern="1200" cap="none" spc="0" normalizeH="0" baseline="0" noProof="0" dirty="0">
                <a:ln>
                  <a:noFill/>
                </a:ln>
                <a:solidFill>
                  <a:prstClr val="black"/>
                </a:solidFill>
                <a:effectLst/>
                <a:uLnTx/>
                <a:uFillTx/>
                <a:latin typeface="Arial"/>
                <a:ea typeface="Arial Unicode MS"/>
                <a:cs typeface="+mn-cs"/>
              </a:rPr>
              <a:t> </a:t>
            </a:r>
            <a:r>
              <a:rPr kumimoji="0" lang="en-US" sz="2000" b="0" i="0" u="none" strike="noStrike" kern="1200" cap="none" spc="0" normalizeH="0" baseline="0" noProof="0" dirty="0" err="1">
                <a:ln>
                  <a:noFill/>
                </a:ln>
                <a:solidFill>
                  <a:prstClr val="black"/>
                </a:solidFill>
                <a:effectLst/>
                <a:uLnTx/>
                <a:uFillTx/>
                <a:latin typeface="Arial"/>
                <a:ea typeface="Arial Unicode MS"/>
                <a:cs typeface="+mn-cs"/>
              </a:rPr>
              <a:t>nhị</a:t>
            </a:r>
            <a:r>
              <a:rPr kumimoji="0" lang="en-US" sz="2000" b="0" i="0" u="none" strike="noStrike" kern="1200" cap="none" spc="0" normalizeH="0" baseline="0" noProof="0" dirty="0">
                <a:ln>
                  <a:noFill/>
                </a:ln>
                <a:solidFill>
                  <a:prstClr val="black"/>
                </a:solidFill>
                <a:effectLst/>
                <a:uLnTx/>
                <a:uFillTx/>
                <a:latin typeface="Arial"/>
                <a:ea typeface="Arial Unicode MS"/>
                <a:cs typeface="+mn-cs"/>
              </a:rPr>
              <a:t> </a:t>
            </a:r>
            <a:r>
              <a:rPr kumimoji="0" lang="en-US" sz="2000" b="0" i="0" u="none" strike="noStrike" kern="1200" cap="none" spc="0" normalizeH="0" baseline="0" noProof="0" dirty="0" err="1">
                <a:ln>
                  <a:noFill/>
                </a:ln>
                <a:solidFill>
                  <a:prstClr val="black"/>
                </a:solidFill>
                <a:effectLst/>
                <a:uLnTx/>
                <a:uFillTx/>
                <a:latin typeface="Arial"/>
                <a:ea typeface="Arial Unicode MS"/>
                <a:cs typeface="+mn-cs"/>
              </a:rPr>
              <a:t>nguyên</a:t>
            </a:r>
            <a:r>
              <a:rPr kumimoji="0" lang="en-US" sz="2000" b="0" i="0" u="none" strike="noStrike" kern="1200" cap="none" spc="0" normalizeH="0" baseline="0" noProof="0" dirty="0">
                <a:ln>
                  <a:noFill/>
                </a:ln>
                <a:solidFill>
                  <a:prstClr val="black"/>
                </a:solidFill>
                <a:effectLst/>
                <a:uLnTx/>
                <a:uFillTx/>
                <a:latin typeface="Arial"/>
                <a:ea typeface="Arial Unicode MS"/>
                <a:cs typeface="+mn-cs"/>
              </a:rPr>
              <a:t> </a:t>
            </a:r>
            <a:r>
              <a:rPr kumimoji="0" lang="en-US" sz="2000" b="0" i="0" u="none" strike="noStrike" kern="1200" cap="none" spc="0" normalizeH="0" baseline="0" noProof="0" dirty="0" err="1">
                <a:ln>
                  <a:noFill/>
                </a:ln>
                <a:solidFill>
                  <a:prstClr val="black"/>
                </a:solidFill>
                <a:effectLst/>
                <a:uLnTx/>
                <a:uFillTx/>
                <a:latin typeface="Arial"/>
                <a:ea typeface="Arial Unicode MS"/>
                <a:cs typeface="+mn-cs"/>
              </a:rPr>
              <a:t>luận</a:t>
            </a:r>
            <a:r>
              <a:rPr kumimoji="0" lang="en-US" sz="2000" b="0" i="0" u="none" strike="noStrike" kern="1200" cap="none" spc="0" normalizeH="0" baseline="0" noProof="0" dirty="0">
                <a:ln>
                  <a:noFill/>
                </a:ln>
                <a:solidFill>
                  <a:prstClr val="black"/>
                </a:solidFill>
                <a:effectLst/>
                <a:uLnTx/>
                <a:uFillTx/>
                <a:latin typeface="Arial"/>
                <a:ea typeface="Arial Unicode MS"/>
                <a:cs typeface="+mn-cs"/>
              </a:rPr>
              <a:t> </a:t>
            </a:r>
            <a:r>
              <a:rPr kumimoji="0" lang="en-US" sz="2000" b="0" i="0" u="none" strike="noStrike" kern="1200" cap="none" spc="0" normalizeH="0" baseline="0" noProof="0" dirty="0" err="1">
                <a:ln>
                  <a:noFill/>
                </a:ln>
                <a:solidFill>
                  <a:prstClr val="black"/>
                </a:solidFill>
                <a:effectLst/>
                <a:uLnTx/>
                <a:uFillTx/>
                <a:latin typeface="Arial"/>
                <a:ea typeface="Arial Unicode MS"/>
                <a:cs typeface="+mn-cs"/>
              </a:rPr>
              <a:t>trong</a:t>
            </a:r>
            <a:r>
              <a:rPr kumimoji="0" lang="en-US" sz="2000" b="0" i="0" u="none" strike="noStrike" kern="1200" cap="none" spc="0" normalizeH="0" baseline="0" noProof="0" dirty="0">
                <a:ln>
                  <a:noFill/>
                </a:ln>
                <a:solidFill>
                  <a:prstClr val="black"/>
                </a:solidFill>
                <a:effectLst/>
                <a:uLnTx/>
                <a:uFillTx/>
                <a:latin typeface="Arial"/>
                <a:ea typeface="Arial Unicode MS"/>
                <a:cs typeface="+mn-cs"/>
              </a:rPr>
              <a:t> </a:t>
            </a:r>
            <a:r>
              <a:rPr kumimoji="0" lang="en-US" sz="2000" b="0" i="0" u="none" strike="noStrike" kern="1200" cap="none" spc="0" normalizeH="0" baseline="0" noProof="0" dirty="0" err="1">
                <a:ln>
                  <a:noFill/>
                </a:ln>
                <a:solidFill>
                  <a:prstClr val="black"/>
                </a:solidFill>
                <a:effectLst/>
                <a:uLnTx/>
                <a:uFillTx/>
                <a:latin typeface="Arial"/>
                <a:ea typeface="Arial Unicode MS"/>
                <a:cs typeface="+mn-cs"/>
              </a:rPr>
              <a:t>triết</a:t>
            </a:r>
            <a:r>
              <a:rPr kumimoji="0" lang="en-US" sz="2000" b="0" i="0" u="none" strike="noStrike" kern="1200" cap="none" spc="0" normalizeH="0" baseline="0" noProof="0" dirty="0">
                <a:ln>
                  <a:noFill/>
                </a:ln>
                <a:solidFill>
                  <a:prstClr val="black"/>
                </a:solidFill>
                <a:effectLst/>
                <a:uLnTx/>
                <a:uFillTx/>
                <a:latin typeface="Arial"/>
                <a:ea typeface="Arial Unicode MS"/>
                <a:cs typeface="+mn-cs"/>
              </a:rPr>
              <a:t> </a:t>
            </a:r>
            <a:r>
              <a:rPr kumimoji="0" lang="en-US" sz="2000" b="0" i="0" u="none" strike="noStrike" kern="1200" cap="none" spc="0" normalizeH="0" baseline="0" noProof="0" dirty="0" err="1">
                <a:ln>
                  <a:noFill/>
                </a:ln>
                <a:solidFill>
                  <a:prstClr val="black"/>
                </a:solidFill>
                <a:effectLst/>
                <a:uLnTx/>
                <a:uFillTx/>
                <a:latin typeface="Arial"/>
                <a:ea typeface="Arial Unicode MS"/>
                <a:cs typeface="+mn-cs"/>
              </a:rPr>
              <a:t>học</a:t>
            </a:r>
            <a:r>
              <a:rPr kumimoji="0" lang="en-US" sz="2000" b="0" i="0" u="none" strike="noStrike" kern="1200" cap="none" spc="0" normalizeH="0" baseline="0" noProof="0" dirty="0">
                <a:ln>
                  <a:noFill/>
                </a:ln>
                <a:solidFill>
                  <a:prstClr val="black"/>
                </a:solidFill>
                <a:effectLst/>
                <a:uLnTx/>
                <a:uFillTx/>
                <a:latin typeface="Arial"/>
                <a:ea typeface="Arial Unicode MS"/>
                <a:cs typeface="+mn-cs"/>
              </a:rPr>
              <a:t>.</a:t>
            </a:r>
          </a:p>
        </p:txBody>
      </p:sp>
      <p:pic>
        <p:nvPicPr>
          <p:cNvPr id="115"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95605159"/>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3186" name="Picture 2" descr="Hình nền Powerpoint đẹp, chuyên nghiệp cho máy tính - VNLif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12192000" cy="6857999"/>
          </a:xfrm>
          <a:prstGeom prst="rect">
            <a:avLst/>
          </a:prstGeom>
          <a:noFill/>
          <a:extLst>
            <a:ext uri="{909E8E84-426E-40DD-AFC4-6F175D3DCCD1}">
              <a14:hiddenFill xmlns:a14="http://schemas.microsoft.com/office/drawing/2010/main">
                <a:solidFill>
                  <a:srgbClr val="FFFFFF"/>
                </a:solidFill>
              </a14:hiddenFill>
            </a:ext>
          </a:extLst>
        </p:spPr>
      </p:pic>
      <p:sp>
        <p:nvSpPr>
          <p:cNvPr id="3" name="WordArt 3"/>
          <p:cNvSpPr>
            <a:spLocks noChangeArrowheads="1" noChangeShapeType="1" noTextEdit="1"/>
          </p:cNvSpPr>
          <p:nvPr/>
        </p:nvSpPr>
        <p:spPr bwMode="auto">
          <a:xfrm>
            <a:off x="4880976" y="1593184"/>
            <a:ext cx="6780447" cy="421054"/>
          </a:xfrm>
          <a:prstGeom prst="rect">
            <a:avLst/>
          </a:prstGeom>
        </p:spPr>
        <p:txBody>
          <a:bodyPr wrap="none" fromWordArt="1">
            <a:prstTxWarp prst="textPlain">
              <a:avLst>
                <a:gd name="adj" fmla="val 50000"/>
              </a:avLst>
            </a:prstTxWarp>
          </a:bodyPr>
          <a:lstStyle/>
          <a:p>
            <a:pPr marL="571500" marR="0" lvl="0" indent="-571500" algn="ctr" defTabSz="914286"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2000" b="1" i="0" u="none" strike="noStrike" kern="10" cap="none" spc="0" normalizeH="0" baseline="0" noProof="0" dirty="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uLnTx/>
                <a:uFillTx/>
                <a:latin typeface="Arial Đen"/>
                <a:ea typeface="+mn-ea"/>
                <a:cs typeface="+mn-cs"/>
              </a:rPr>
              <a:t>CHỦ NGHĨA DUY TÂM CHỦ QUAN</a:t>
            </a:r>
          </a:p>
        </p:txBody>
      </p:sp>
      <p:sp>
        <p:nvSpPr>
          <p:cNvPr id="4" name="Text Box 5"/>
          <p:cNvSpPr txBox="1">
            <a:spLocks noChangeArrowheads="1"/>
          </p:cNvSpPr>
          <p:nvPr/>
        </p:nvSpPr>
        <p:spPr bwMode="auto">
          <a:xfrm rot="10800000" flipV="1">
            <a:off x="8682918" y="5934991"/>
            <a:ext cx="176283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494B58"/>
                </a:solidFill>
                <a:effectLst/>
                <a:uLnTx/>
                <a:uFillTx/>
                <a:latin typeface="Arial"/>
                <a:ea typeface="+mn-ea"/>
                <a:cs typeface="+mn-cs"/>
              </a:rPr>
              <a:t>BÉCCƠLI</a:t>
            </a:r>
            <a:endParaRPr kumimoji="0" lang="vi-VN" altLang="en-US" sz="2000" b="0" i="0" u="none" strike="noStrike" kern="1200" cap="none" spc="0" normalizeH="0" baseline="0" noProof="0" dirty="0">
              <a:ln>
                <a:noFill/>
              </a:ln>
              <a:solidFill>
                <a:srgbClr val="494B58"/>
              </a:solidFill>
              <a:effectLst/>
              <a:uLnTx/>
              <a:uFillTx/>
              <a:latin typeface="Arial" panose="020B0604020202020204" pitchFamily="34" charset="0"/>
              <a:ea typeface="+mn-ea"/>
              <a:cs typeface="+mn-cs"/>
            </a:endParaRPr>
          </a:p>
        </p:txBody>
      </p:sp>
      <p:sp>
        <p:nvSpPr>
          <p:cNvPr id="5" name="WordArt 7"/>
          <p:cNvSpPr>
            <a:spLocks noChangeArrowheads="1" noChangeShapeType="1" noTextEdit="1"/>
          </p:cNvSpPr>
          <p:nvPr/>
        </p:nvSpPr>
        <p:spPr bwMode="auto">
          <a:xfrm>
            <a:off x="5132913" y="2184677"/>
            <a:ext cx="6528511" cy="321638"/>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0" i="0" u="none" strike="noStrike" kern="10" cap="none" spc="0" normalizeH="0" baseline="0" noProof="0" dirty="0">
                <a:ln>
                  <a:noFill/>
                </a:ln>
                <a:solidFill>
                  <a:srgbClr val="336699"/>
                </a:solidFill>
                <a:effectLst>
                  <a:outerShdw dist="45791" dir="2021404" algn="ctr" rotWithShape="0">
                    <a:srgbClr val="B2B2B2">
                      <a:alpha val="80000"/>
                    </a:srgbClr>
                  </a:outerShdw>
                </a:effectLst>
                <a:uLnTx/>
                <a:uFillTx/>
                <a:latin typeface="Times New Roman"/>
                <a:ea typeface="+mn-ea"/>
                <a:cs typeface="Times New Roman"/>
              </a:rPr>
              <a:t>"</a:t>
            </a:r>
            <a:r>
              <a:rPr kumimoji="0" lang="en-US" sz="2000" b="1" i="0" u="none" strike="noStrike" kern="10" cap="none" spc="0" normalizeH="0" baseline="0" noProof="0" dirty="0" err="1">
                <a:ln>
                  <a:noFill/>
                </a:ln>
                <a:solidFill>
                  <a:srgbClr val="FF3300"/>
                </a:solidFill>
                <a:effectLst/>
                <a:uLnTx/>
                <a:uFillTx/>
                <a:latin typeface="Arial"/>
                <a:ea typeface="+mn-ea"/>
                <a:cs typeface="Times New Roman"/>
              </a:rPr>
              <a:t>Sự</a:t>
            </a:r>
            <a:r>
              <a:rPr kumimoji="0" lang="en-US" sz="2000" b="1" i="0" u="none" strike="noStrike" kern="10" cap="none" spc="0" normalizeH="0" baseline="0" noProof="0" dirty="0">
                <a:ln>
                  <a:noFill/>
                </a:ln>
                <a:solidFill>
                  <a:srgbClr val="FF3300"/>
                </a:solidFill>
                <a:effectLst/>
                <a:uLnTx/>
                <a:uFillTx/>
                <a:latin typeface="Arial"/>
                <a:ea typeface="+mn-ea"/>
                <a:cs typeface="Times New Roman"/>
              </a:rPr>
              <a:t> </a:t>
            </a:r>
            <a:r>
              <a:rPr kumimoji="0" lang="en-US" sz="2000" b="1" i="0" u="none" strike="noStrike" kern="10" cap="none" spc="0" normalizeH="0" baseline="0" noProof="0" dirty="0" err="1">
                <a:ln>
                  <a:noFill/>
                </a:ln>
                <a:solidFill>
                  <a:srgbClr val="FF3300"/>
                </a:solidFill>
                <a:effectLst/>
                <a:uLnTx/>
                <a:uFillTx/>
                <a:latin typeface="Arial"/>
                <a:ea typeface="+mn-ea"/>
                <a:cs typeface="Times New Roman"/>
              </a:rPr>
              <a:t>vật</a:t>
            </a:r>
            <a:r>
              <a:rPr kumimoji="0" lang="en-US" sz="2000" b="1" i="0" u="none" strike="noStrike" kern="10" cap="none" spc="0" normalizeH="0" baseline="0" noProof="0" dirty="0">
                <a:ln>
                  <a:noFill/>
                </a:ln>
                <a:solidFill>
                  <a:srgbClr val="FF3300"/>
                </a:solidFill>
                <a:effectLst/>
                <a:uLnTx/>
                <a:uFillTx/>
                <a:latin typeface="Arial"/>
                <a:ea typeface="+mn-ea"/>
                <a:cs typeface="Times New Roman"/>
              </a:rPr>
              <a:t> </a:t>
            </a:r>
            <a:r>
              <a:rPr kumimoji="0" lang="en-US" sz="2000" b="0" i="0" u="none" strike="noStrike" kern="10" cap="none" spc="0" normalizeH="0" baseline="0" noProof="0" dirty="0" err="1">
                <a:ln>
                  <a:noFill/>
                </a:ln>
                <a:solidFill>
                  <a:srgbClr val="336699"/>
                </a:solidFill>
                <a:effectLst/>
                <a:uLnTx/>
                <a:uFillTx/>
                <a:latin typeface="Arial"/>
                <a:ea typeface="+mn-ea"/>
                <a:cs typeface="Times New Roman"/>
              </a:rPr>
              <a:t>là</a:t>
            </a:r>
            <a:r>
              <a:rPr kumimoji="0" lang="en-US" sz="2000" b="0" i="0" u="none" strike="noStrike" kern="10" cap="none" spc="0" normalizeH="0" baseline="0" noProof="0" dirty="0">
                <a:ln>
                  <a:noFill/>
                </a:ln>
                <a:solidFill>
                  <a:srgbClr val="336699"/>
                </a:solidFill>
                <a:effectLst/>
                <a:uLnTx/>
                <a:uFillTx/>
                <a:latin typeface="Arial"/>
                <a:ea typeface="+mn-ea"/>
                <a:cs typeface="Times New Roman"/>
              </a:rPr>
              <a:t> </a:t>
            </a:r>
            <a:r>
              <a:rPr kumimoji="0" lang="en-US" sz="2000" b="1" i="0" u="none" strike="noStrike" kern="10" cap="none" spc="0" normalizeH="0" baseline="0" noProof="0" dirty="0" err="1">
                <a:ln>
                  <a:noFill/>
                </a:ln>
                <a:solidFill>
                  <a:srgbClr val="FF3300"/>
                </a:solidFill>
                <a:effectLst/>
                <a:uLnTx/>
                <a:uFillTx/>
                <a:latin typeface="Arial"/>
                <a:ea typeface="+mn-ea"/>
                <a:cs typeface="Times New Roman"/>
              </a:rPr>
              <a:t>phức</a:t>
            </a:r>
            <a:r>
              <a:rPr kumimoji="0" lang="en-US" sz="2000" b="1" i="0" u="none" strike="noStrike" kern="10" cap="none" spc="0" normalizeH="0" baseline="0" noProof="0" dirty="0">
                <a:ln>
                  <a:noFill/>
                </a:ln>
                <a:solidFill>
                  <a:srgbClr val="FF3300"/>
                </a:solidFill>
                <a:effectLst/>
                <a:uLnTx/>
                <a:uFillTx/>
                <a:latin typeface="Arial"/>
                <a:ea typeface="+mn-ea"/>
                <a:cs typeface="Times New Roman"/>
              </a:rPr>
              <a:t> </a:t>
            </a:r>
            <a:r>
              <a:rPr kumimoji="0" lang="en-US" sz="2000" b="1" i="0" u="none" strike="noStrike" kern="10" cap="none" spc="0" normalizeH="0" baseline="0" noProof="0" dirty="0" err="1">
                <a:ln>
                  <a:noFill/>
                </a:ln>
                <a:solidFill>
                  <a:srgbClr val="FF3300"/>
                </a:solidFill>
                <a:effectLst/>
                <a:uLnTx/>
                <a:uFillTx/>
                <a:latin typeface="Arial"/>
                <a:ea typeface="+mn-ea"/>
                <a:cs typeface="Times New Roman"/>
              </a:rPr>
              <a:t>hợp</a:t>
            </a:r>
            <a:r>
              <a:rPr kumimoji="0" lang="en-US" sz="2000" b="0" i="0" u="none" strike="noStrike" kern="10" cap="none" spc="0" normalizeH="0" baseline="0" noProof="0" dirty="0">
                <a:ln>
                  <a:noFill/>
                </a:ln>
                <a:solidFill>
                  <a:srgbClr val="336699"/>
                </a:solidFill>
                <a:effectLst/>
                <a:uLnTx/>
                <a:uFillTx/>
                <a:latin typeface="Arial"/>
                <a:ea typeface="+mn-ea"/>
                <a:cs typeface="Times New Roman"/>
              </a:rPr>
              <a:t> </a:t>
            </a:r>
            <a:r>
              <a:rPr kumimoji="0" lang="en-US" sz="2000" b="0" i="0" u="none" strike="noStrike" kern="10" cap="none" spc="0" normalizeH="0" baseline="0" noProof="0" dirty="0" err="1">
                <a:ln>
                  <a:noFill/>
                </a:ln>
                <a:solidFill>
                  <a:srgbClr val="336699"/>
                </a:solidFill>
                <a:effectLst/>
                <a:uLnTx/>
                <a:uFillTx/>
                <a:latin typeface="Arial"/>
                <a:ea typeface="+mn-ea"/>
                <a:cs typeface="Times New Roman"/>
              </a:rPr>
              <a:t>của</a:t>
            </a:r>
            <a:r>
              <a:rPr kumimoji="0" lang="en-US" sz="2000" b="0" i="0" u="none" strike="noStrike" kern="10" cap="none" spc="0" normalizeH="0" baseline="0" noProof="0" dirty="0">
                <a:ln>
                  <a:noFill/>
                </a:ln>
                <a:solidFill>
                  <a:srgbClr val="336699"/>
                </a:solidFill>
                <a:effectLst/>
                <a:uLnTx/>
                <a:uFillTx/>
                <a:latin typeface="Arial"/>
                <a:ea typeface="+mn-ea"/>
                <a:cs typeface="Times New Roman"/>
              </a:rPr>
              <a:t> </a:t>
            </a:r>
            <a:r>
              <a:rPr kumimoji="0" lang="en-US" sz="2000" b="0" i="0" u="none" strike="noStrike" kern="10" cap="none" spc="0" normalizeH="0" baseline="0" noProof="0" dirty="0" err="1">
                <a:ln>
                  <a:noFill/>
                </a:ln>
                <a:solidFill>
                  <a:srgbClr val="336699"/>
                </a:solidFill>
                <a:effectLst/>
                <a:uLnTx/>
                <a:uFillTx/>
                <a:latin typeface="Arial"/>
                <a:ea typeface="+mn-ea"/>
                <a:cs typeface="Times New Roman"/>
              </a:rPr>
              <a:t>các</a:t>
            </a:r>
            <a:r>
              <a:rPr kumimoji="0" lang="en-US" sz="2000" b="0" i="0" u="none" strike="noStrike" kern="10" cap="none" spc="0" normalizeH="0" baseline="0" noProof="0" dirty="0">
                <a:ln>
                  <a:noFill/>
                </a:ln>
                <a:solidFill>
                  <a:srgbClr val="336699"/>
                </a:solidFill>
                <a:effectLst/>
                <a:uLnTx/>
                <a:uFillTx/>
                <a:latin typeface="Arial"/>
                <a:ea typeface="+mn-ea"/>
                <a:cs typeface="Times New Roman"/>
              </a:rPr>
              <a:t> </a:t>
            </a:r>
            <a:r>
              <a:rPr kumimoji="0" lang="en-US" sz="2000" b="1" i="0" u="none" strike="noStrike" kern="10" cap="none" spc="0" normalizeH="0" baseline="0" noProof="0" dirty="0" err="1">
                <a:ln>
                  <a:noFill/>
                </a:ln>
                <a:solidFill>
                  <a:srgbClr val="FF3300"/>
                </a:solidFill>
                <a:effectLst/>
                <a:uLnTx/>
                <a:uFillTx/>
                <a:latin typeface="Arial"/>
                <a:ea typeface="+mn-ea"/>
                <a:cs typeface="Times New Roman"/>
              </a:rPr>
              <a:t>cảm</a:t>
            </a:r>
            <a:r>
              <a:rPr kumimoji="0" lang="en-US" sz="2000" b="1" i="0" u="none" strike="noStrike" kern="10" cap="none" spc="0" normalizeH="0" baseline="0" noProof="0" dirty="0">
                <a:ln>
                  <a:noFill/>
                </a:ln>
                <a:solidFill>
                  <a:srgbClr val="FF3300"/>
                </a:solidFill>
                <a:effectLst/>
                <a:uLnTx/>
                <a:uFillTx/>
                <a:latin typeface="Arial"/>
                <a:ea typeface="+mn-ea"/>
                <a:cs typeface="Times New Roman"/>
              </a:rPr>
              <a:t> </a:t>
            </a:r>
            <a:r>
              <a:rPr kumimoji="0" lang="en-US" sz="2000" b="1" i="0" u="none" strike="noStrike" kern="10" cap="none" spc="0" normalizeH="0" baseline="0" noProof="0" dirty="0" err="1">
                <a:ln>
                  <a:noFill/>
                </a:ln>
                <a:solidFill>
                  <a:srgbClr val="FF3300"/>
                </a:solidFill>
                <a:effectLst/>
                <a:uLnTx/>
                <a:uFillTx/>
                <a:latin typeface="Arial"/>
                <a:ea typeface="+mn-ea"/>
                <a:cs typeface="Times New Roman"/>
              </a:rPr>
              <a:t>giác</a:t>
            </a:r>
            <a:r>
              <a:rPr kumimoji="0" lang="en-US" sz="2000" b="0" i="0" u="none" strike="noStrike" kern="10" cap="none" spc="0" normalizeH="0" baseline="0" noProof="0" dirty="0">
                <a:ln>
                  <a:noFill/>
                </a:ln>
                <a:solidFill>
                  <a:srgbClr val="336699"/>
                </a:solidFill>
                <a:effectLst/>
                <a:uLnTx/>
                <a:uFillTx/>
                <a:latin typeface="Arial"/>
                <a:ea typeface="+mn-ea"/>
                <a:cs typeface="Times New Roman"/>
              </a:rPr>
              <a:t>"</a:t>
            </a:r>
          </a:p>
        </p:txBody>
      </p:sp>
      <p:pic>
        <p:nvPicPr>
          <p:cNvPr id="6" name="Picture 8" descr="Berkeley"/>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13499" y="2777316"/>
            <a:ext cx="5247925" cy="3157675"/>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pic>
        <p:nvPicPr>
          <p:cNvPr id="7"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0013162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62" name="Picture 2" descr="Hình nền Powerpoint đẹp hinh nen trang tri giao an powerpoint pp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33484" y="1607575"/>
            <a:ext cx="7757651" cy="5250426"/>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6" descr="Plato"/>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87400" y="2566438"/>
            <a:ext cx="4622800" cy="3643313"/>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sp>
        <p:nvSpPr>
          <p:cNvPr id="4" name="WordArt 8"/>
          <p:cNvSpPr>
            <a:spLocks noChangeArrowheads="1" noChangeShapeType="1" noTextEdit="1"/>
          </p:cNvSpPr>
          <p:nvPr/>
        </p:nvSpPr>
        <p:spPr bwMode="auto">
          <a:xfrm>
            <a:off x="2040752" y="1298873"/>
            <a:ext cx="8131333" cy="685800"/>
          </a:xfrm>
          <a:prstGeom prst="rect">
            <a:avLst/>
          </a:prstGeom>
        </p:spPr>
        <p:txBody>
          <a:bodyPr wrap="none" fromWordArt="1">
            <a:prstTxWarp prst="textPlain">
              <a:avLst>
                <a:gd name="adj" fmla="val 50000"/>
              </a:avLst>
            </a:prstTxWarp>
          </a:bodyPr>
          <a:lstStyle/>
          <a:p>
            <a:pPr marL="571500" indent="-571500" algn="ctr">
              <a:buFont typeface="Wingdings" panose="05000000000000000000" pitchFamily="2" charset="2"/>
              <a:buChar char="§"/>
            </a:pPr>
            <a:r>
              <a:rPr lang="en-US" sz="3600" b="1" kern="10" dirty="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latin typeface="Arial Đen"/>
              </a:rPr>
              <a:t>CHỦ NGHĨA DUY TÂM (KHÁCH QUAN</a:t>
            </a:r>
            <a:r>
              <a:rPr lang="en-US" sz="3600" b="1" kern="10" dirty="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rPr>
              <a:t>)</a:t>
            </a:r>
          </a:p>
        </p:txBody>
      </p:sp>
      <p:pic>
        <p:nvPicPr>
          <p:cNvPr id="5" name="Picture 11" descr="hegel 2"/>
          <p:cNvPicPr>
            <a:picLocks noChangeAspect="1" noChangeArrowheads="1"/>
          </p:cNvPicPr>
          <p:nvPr/>
        </p:nvPicPr>
        <p:blipFill>
          <a:blip r:embed="rId4" cstate="email">
            <a:extLst>
              <a:ext uri="{28A0092B-C50C-407E-A947-70E740481C1C}">
                <a14:useLocalDpi xmlns:a14="http://schemas.microsoft.com/office/drawing/2010/main" val="0"/>
              </a:ext>
            </a:extLst>
          </a:blip>
          <a:srcRect/>
          <a:stretch>
            <a:fillRect/>
          </a:stretch>
        </p:blipFill>
        <p:spPr bwMode="auto">
          <a:xfrm>
            <a:off x="6125468" y="2411132"/>
            <a:ext cx="4952311" cy="3643312"/>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sp>
        <p:nvSpPr>
          <p:cNvPr id="6" name="Text Box 12"/>
          <p:cNvSpPr txBox="1">
            <a:spLocks noChangeArrowheads="1"/>
          </p:cNvSpPr>
          <p:nvPr/>
        </p:nvSpPr>
        <p:spPr bwMode="auto">
          <a:xfrm>
            <a:off x="1866900" y="6216346"/>
            <a:ext cx="1617324"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en-US" altLang="en-US"/>
              <a:t>PLATON</a:t>
            </a:r>
            <a:endParaRPr lang="vi-VN" altLang="en-US"/>
          </a:p>
        </p:txBody>
      </p:sp>
      <p:sp>
        <p:nvSpPr>
          <p:cNvPr id="7" name="Text Box 13"/>
          <p:cNvSpPr txBox="1">
            <a:spLocks noChangeArrowheads="1"/>
          </p:cNvSpPr>
          <p:nvPr/>
        </p:nvSpPr>
        <p:spPr bwMode="auto">
          <a:xfrm>
            <a:off x="8812510" y="6054444"/>
            <a:ext cx="9969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en-US" dirty="0"/>
              <a:t>HÊGEN</a:t>
            </a:r>
            <a:endParaRPr lang="vi-VN" altLang="en-US" dirty="0"/>
          </a:p>
        </p:txBody>
      </p:sp>
      <p:sp>
        <p:nvSpPr>
          <p:cNvPr id="8" name="WordArt 14"/>
          <p:cNvSpPr>
            <a:spLocks noChangeArrowheads="1" noChangeShapeType="1" noTextEdit="1"/>
          </p:cNvSpPr>
          <p:nvPr/>
        </p:nvSpPr>
        <p:spPr bwMode="auto">
          <a:xfrm>
            <a:off x="2133601" y="1896782"/>
            <a:ext cx="7877175" cy="523875"/>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vi-VN" sz="3600" kern="10" dirty="0">
                <a:solidFill>
                  <a:srgbClr val="000099"/>
                </a:solidFill>
                <a:cs typeface="Times New Roman"/>
              </a:rPr>
              <a:t>Mọi tồn tại chỉ là sự </a:t>
            </a:r>
            <a:r>
              <a:rPr lang="vi-VN" sz="3600" kern="10" dirty="0">
                <a:solidFill>
                  <a:srgbClr val="FF3300"/>
                </a:solidFill>
                <a:cs typeface="Times New Roman"/>
              </a:rPr>
              <a:t>"tha hóa</a:t>
            </a:r>
            <a:r>
              <a:rPr lang="vi-VN" sz="3600" kern="10" dirty="0">
                <a:solidFill>
                  <a:srgbClr val="000099"/>
                </a:solidFill>
                <a:cs typeface="Times New Roman"/>
              </a:rPr>
              <a:t>" của "</a:t>
            </a:r>
            <a:r>
              <a:rPr lang="vi-VN" sz="3600" kern="10" dirty="0">
                <a:solidFill>
                  <a:srgbClr val="FF3300"/>
                </a:solidFill>
                <a:cs typeface="Times New Roman"/>
              </a:rPr>
              <a:t>Ý niệm tuyệt </a:t>
            </a:r>
            <a:r>
              <a:rPr lang="vi-VN" sz="3600" kern="10" dirty="0">
                <a:solidFill>
                  <a:srgbClr val="FF3300"/>
                </a:solidFill>
                <a:effectLst>
                  <a:outerShdw dist="45791" dir="2021404" algn="ctr" rotWithShape="0">
                    <a:srgbClr val="B2B2B2">
                      <a:alpha val="80000"/>
                    </a:srgbClr>
                  </a:outerShdw>
                </a:effectLst>
                <a:latin typeface="Times New Roman"/>
                <a:cs typeface="Times New Roman"/>
              </a:rPr>
              <a:t>đối</a:t>
            </a:r>
            <a:r>
              <a:rPr lang="vi-VN" sz="3600" kern="10" dirty="0">
                <a:solidFill>
                  <a:srgbClr val="336699"/>
                </a:solidFill>
                <a:effectLst>
                  <a:outerShdw dist="45791" dir="2021404" algn="ctr" rotWithShape="0">
                    <a:srgbClr val="B2B2B2">
                      <a:alpha val="80000"/>
                    </a:srgbClr>
                  </a:outerShdw>
                </a:effectLst>
                <a:latin typeface="Times New Roman"/>
                <a:cs typeface="Times New Roman"/>
              </a:rPr>
              <a:t>"</a:t>
            </a:r>
            <a:endParaRPr lang="en-US" sz="3600" kern="10" dirty="0">
              <a:solidFill>
                <a:srgbClr val="336699"/>
              </a:solidFill>
              <a:effectLst>
                <a:outerShdw dist="45791" dir="2021404" algn="ctr" rotWithShape="0">
                  <a:srgbClr val="B2B2B2">
                    <a:alpha val="80000"/>
                  </a:srgbClr>
                </a:outerShdw>
              </a:effectLst>
              <a:latin typeface="Times New Roman"/>
              <a:cs typeface="Times New Roman"/>
            </a:endParaRPr>
          </a:p>
        </p:txBody>
      </p:sp>
      <p:pic>
        <p:nvPicPr>
          <p:cNvPr id="9"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783212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ntr" presetSubtype="16"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amond(in)">
                                      <p:cBhvr>
                                        <p:cTn id="7" dur="2000"/>
                                        <p:tgtEl>
                                          <p:spTgt spid="3"/>
                                        </p:tgtEl>
                                      </p:cBhvr>
                                    </p:animEffect>
                                  </p:childTnLst>
                                </p:cTn>
                              </p:par>
                              <p:par>
                                <p:cTn id="8" presetID="8" presetClass="entr" presetSubtype="16"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diamond(in)">
                                      <p:cBhvr>
                                        <p:cTn id="10" dur="2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5103" y="92460"/>
            <a:ext cx="12191999" cy="6858000"/>
          </a:xfrm>
          <a:prstGeom prst="rect">
            <a:avLst/>
          </a:prstGeom>
        </p:spPr>
      </p:pic>
      <p:sp>
        <p:nvSpPr>
          <p:cNvPr id="3" name="Sun 2">
            <a:extLst>
              <a:ext uri="{FF2B5EF4-FFF2-40B4-BE49-F238E27FC236}">
                <a16:creationId xmlns:a16="http://schemas.microsoft.com/office/drawing/2014/main" id="{2BF43AC6-F8C0-48A0-8620-2E3CD89E0133}"/>
              </a:ext>
            </a:extLst>
          </p:cNvPr>
          <p:cNvSpPr/>
          <p:nvPr/>
        </p:nvSpPr>
        <p:spPr>
          <a:xfrm>
            <a:off x="3555856" y="5513119"/>
            <a:ext cx="1754579" cy="1344881"/>
          </a:xfrm>
          <a:prstGeom prst="sun">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350" b="0" i="0" u="none" strike="noStrike" kern="1200" cap="none" spc="0" normalizeH="0" baseline="0" noProof="0">
              <a:ln>
                <a:noFill/>
              </a:ln>
              <a:solidFill>
                <a:prstClr val="white"/>
              </a:solidFill>
              <a:effectLst>
                <a:glow rad="228600">
                  <a:srgbClr val="FFC000">
                    <a:satMod val="175000"/>
                    <a:alpha val="40000"/>
                  </a:srgbClr>
                </a:glow>
              </a:effectLst>
              <a:uLnTx/>
              <a:uFillTx/>
              <a:latin typeface="Calibri" panose="020F0502020204030204"/>
              <a:ea typeface="+mn-ea"/>
              <a:cs typeface="+mn-cs"/>
            </a:endParaRPr>
          </a:p>
        </p:txBody>
      </p:sp>
      <p:sp>
        <p:nvSpPr>
          <p:cNvPr id="7" name="Rectangle 6"/>
          <p:cNvSpPr/>
          <p:nvPr/>
        </p:nvSpPr>
        <p:spPr>
          <a:xfrm>
            <a:off x="2778425" y="1199834"/>
            <a:ext cx="6635150" cy="461665"/>
          </a:xfrm>
          <a:prstGeom prst="rect">
            <a:avLst/>
          </a:prstGeom>
        </p:spPr>
        <p:txBody>
          <a:bodyPr wrap="none">
            <a:spAutoFit/>
          </a:bodyPr>
          <a:lstStyle/>
          <a:p>
            <a:pPr marL="285750" marR="0" lvl="0" indent="-285750" algn="l" defTabSz="914286"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Theo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nghĩa</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của</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từ</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điển</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tiếng</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Việt</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tha</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hóa</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là</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a:t>
            </a:r>
            <a:endParaRPr kumimoji="0" lang="en-US" sz="2400" b="0" i="0" u="none" strike="noStrike" kern="1200" cap="none" spc="0" normalizeH="0" baseline="0" noProof="0" dirty="0">
              <a:ln>
                <a:noFill/>
              </a:ln>
              <a:solidFill>
                <a:srgbClr val="002060"/>
              </a:solidFill>
              <a:effectLst/>
              <a:uLnTx/>
              <a:uFillTx/>
              <a:latin typeface="Calibri" panose="020F0502020204030204"/>
              <a:ea typeface="+mn-ea"/>
              <a:cs typeface="+mn-cs"/>
            </a:endParaRPr>
          </a:p>
        </p:txBody>
      </p:sp>
      <p:sp>
        <p:nvSpPr>
          <p:cNvPr id="8" name="Rectangle 7"/>
          <p:cNvSpPr/>
          <p:nvPr/>
        </p:nvSpPr>
        <p:spPr>
          <a:xfrm>
            <a:off x="4049277" y="1569274"/>
            <a:ext cx="6096000" cy="646331"/>
          </a:xfrm>
          <a:prstGeom prst="rect">
            <a:avLst/>
          </a:prstGeom>
        </p:spPr>
        <p:txBody>
          <a:bodyPr>
            <a:spAutoFit/>
          </a:bodyPr>
          <a:lstStyle/>
          <a:p>
            <a:pPr marL="0" marR="0" lvl="0" indent="0" algn="l" defTabSz="914286"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mn-cs"/>
              </a:rPr>
              <a:t>  </a:t>
            </a:r>
            <a:r>
              <a:rPr kumimoji="0" lang="en-US" sz="1800" b="0" i="0" u="none" strike="noStrike" kern="1200" cap="none" spc="0" normalizeH="0" baseline="0" noProof="0" dirty="0" err="1">
                <a:ln>
                  <a:noFill/>
                </a:ln>
                <a:solidFill>
                  <a:prstClr val="black"/>
                </a:solidFill>
                <a:effectLst/>
                <a:uLnTx/>
                <a:uFillTx/>
                <a:latin typeface="Arial" panose="020B0604020202020204" pitchFamily="34" charset="0"/>
                <a:ea typeface="+mn-ea"/>
                <a:cs typeface="+mn-cs"/>
              </a:rPr>
              <a:t>Trở</a:t>
            </a: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mn-cs"/>
              </a:rPr>
              <a:t> </a:t>
            </a:r>
            <a:r>
              <a:rPr kumimoji="0" lang="en-US" sz="1800" b="0" i="0" u="none" strike="noStrike" kern="1200" cap="none" spc="0" normalizeH="0" baseline="0" noProof="0" dirty="0" err="1">
                <a:ln>
                  <a:noFill/>
                </a:ln>
                <a:solidFill>
                  <a:prstClr val="black"/>
                </a:solidFill>
                <a:effectLst/>
                <a:uLnTx/>
                <a:uFillTx/>
                <a:latin typeface="Arial" panose="020B0604020202020204" pitchFamily="34" charset="0"/>
                <a:ea typeface="+mn-ea"/>
                <a:cs typeface="+mn-cs"/>
              </a:rPr>
              <a:t>nên</a:t>
            </a: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mn-cs"/>
              </a:rPr>
              <a:t> </a:t>
            </a:r>
            <a:r>
              <a:rPr kumimoji="0" lang="en-US" sz="1800" b="0" i="0" u="none" strike="noStrike" kern="1200" cap="none" spc="0" normalizeH="0" baseline="0" noProof="0" dirty="0" err="1">
                <a:ln>
                  <a:noFill/>
                </a:ln>
                <a:solidFill>
                  <a:prstClr val="black"/>
                </a:solidFill>
                <a:effectLst/>
                <a:uLnTx/>
                <a:uFillTx/>
                <a:latin typeface="Arial" panose="020B0604020202020204" pitchFamily="34" charset="0"/>
                <a:ea typeface="+mn-ea"/>
                <a:cs typeface="+mn-cs"/>
              </a:rPr>
              <a:t>khác</a:t>
            </a: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mn-cs"/>
              </a:rPr>
              <a:t> </a:t>
            </a:r>
            <a:r>
              <a:rPr kumimoji="0" lang="en-US" sz="1800" b="0" i="0" u="none" strike="noStrike" kern="1200" cap="none" spc="0" normalizeH="0" baseline="0" noProof="0" dirty="0" err="1">
                <a:ln>
                  <a:noFill/>
                </a:ln>
                <a:solidFill>
                  <a:prstClr val="black"/>
                </a:solidFill>
                <a:effectLst/>
                <a:uLnTx/>
                <a:uFillTx/>
                <a:latin typeface="Arial" panose="020B0604020202020204" pitchFamily="34" charset="0"/>
                <a:ea typeface="+mn-ea"/>
                <a:cs typeface="+mn-cs"/>
              </a:rPr>
              <a:t>đi</a:t>
            </a: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mn-cs"/>
              </a:rPr>
              <a:t>, </a:t>
            </a:r>
            <a:r>
              <a:rPr kumimoji="0" lang="en-US" sz="1800" b="0" i="0" u="none" strike="noStrike" kern="1200" cap="none" spc="0" normalizeH="0" baseline="0" noProof="0" dirty="0" err="1">
                <a:ln>
                  <a:noFill/>
                </a:ln>
                <a:solidFill>
                  <a:prstClr val="black"/>
                </a:solidFill>
                <a:effectLst/>
                <a:uLnTx/>
                <a:uFillTx/>
                <a:latin typeface="Arial" panose="020B0604020202020204" pitchFamily="34" charset="0"/>
                <a:ea typeface="+mn-ea"/>
                <a:cs typeface="+mn-cs"/>
              </a:rPr>
              <a:t>biến</a:t>
            </a: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mn-cs"/>
              </a:rPr>
              <a:t> </a:t>
            </a:r>
            <a:r>
              <a:rPr kumimoji="0" lang="en-US" sz="1800" b="0" i="0" u="none" strike="noStrike" kern="1200" cap="none" spc="0" normalizeH="0" baseline="0" noProof="0" dirty="0" err="1">
                <a:ln>
                  <a:noFill/>
                </a:ln>
                <a:solidFill>
                  <a:prstClr val="black"/>
                </a:solidFill>
                <a:effectLst/>
                <a:uLnTx/>
                <a:uFillTx/>
                <a:latin typeface="Arial" panose="020B0604020202020204" pitchFamily="34" charset="0"/>
                <a:ea typeface="+mn-ea"/>
                <a:cs typeface="+mn-cs"/>
              </a:rPr>
              <a:t>thành</a:t>
            </a: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mn-cs"/>
              </a:rPr>
              <a:t> </a:t>
            </a:r>
            <a:r>
              <a:rPr kumimoji="0" lang="en-US" sz="1800" b="0" i="0" u="none" strike="noStrike" kern="1200" cap="none" spc="0" normalizeH="0" baseline="0" noProof="0" dirty="0" err="1">
                <a:ln>
                  <a:noFill/>
                </a:ln>
                <a:solidFill>
                  <a:prstClr val="black"/>
                </a:solidFill>
                <a:effectLst/>
                <a:uLnTx/>
                <a:uFillTx/>
                <a:latin typeface="Arial" panose="020B0604020202020204" pitchFamily="34" charset="0"/>
                <a:ea typeface="+mn-ea"/>
                <a:cs typeface="+mn-cs"/>
              </a:rPr>
              <a:t>cái</a:t>
            </a: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mn-cs"/>
              </a:rPr>
              <a:t> </a:t>
            </a:r>
            <a:r>
              <a:rPr kumimoji="0" lang="en-US" sz="1800" b="0" i="0" u="none" strike="noStrike" kern="1200" cap="none" spc="0" normalizeH="0" baseline="0" noProof="0" dirty="0" err="1">
                <a:ln>
                  <a:noFill/>
                </a:ln>
                <a:solidFill>
                  <a:prstClr val="black"/>
                </a:solidFill>
                <a:effectLst/>
                <a:uLnTx/>
                <a:uFillTx/>
                <a:latin typeface="Arial" panose="020B0604020202020204" pitchFamily="34" charset="0"/>
                <a:ea typeface="+mn-ea"/>
                <a:cs typeface="+mn-cs"/>
              </a:rPr>
              <a:t>khác</a:t>
            </a:r>
            <a:endPar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a:p>
            <a:pPr marL="0" marR="0" lvl="0" indent="0" algn="l" defTabSz="914286"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mn-cs"/>
              </a:rPr>
              <a:t>   </a:t>
            </a:r>
            <a:r>
              <a:rPr kumimoji="0" lang="en-US" sz="1800" b="0" i="0" u="none" strike="noStrike" kern="1200" cap="none" spc="0" normalizeH="0" baseline="0" noProof="0" dirty="0" err="1">
                <a:ln>
                  <a:noFill/>
                </a:ln>
                <a:solidFill>
                  <a:prstClr val="black"/>
                </a:solidFill>
                <a:effectLst/>
                <a:uLnTx/>
                <a:uFillTx/>
                <a:latin typeface="Arial" panose="020B0604020202020204" pitchFamily="34" charset="0"/>
                <a:ea typeface="+mn-ea"/>
                <a:cs typeface="+mn-cs"/>
              </a:rPr>
              <a:t>Mất</a:t>
            </a: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mn-cs"/>
              </a:rPr>
              <a:t> </a:t>
            </a:r>
            <a:r>
              <a:rPr kumimoji="0" lang="en-US" sz="1800" b="0" i="0" u="none" strike="noStrike" kern="1200" cap="none" spc="0" normalizeH="0" baseline="0" noProof="0" dirty="0" err="1">
                <a:ln>
                  <a:noFill/>
                </a:ln>
                <a:solidFill>
                  <a:prstClr val="black"/>
                </a:solidFill>
                <a:effectLst/>
                <a:uLnTx/>
                <a:uFillTx/>
                <a:latin typeface="Arial" panose="020B0604020202020204" pitchFamily="34" charset="0"/>
                <a:ea typeface="+mn-ea"/>
                <a:cs typeface="+mn-cs"/>
              </a:rPr>
              <a:t>phẩm</a:t>
            </a: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mn-cs"/>
              </a:rPr>
              <a:t> </a:t>
            </a:r>
            <a:r>
              <a:rPr kumimoji="0" lang="en-US" sz="1800" b="0" i="0" u="none" strike="noStrike" kern="1200" cap="none" spc="0" normalizeH="0" baseline="0" noProof="0" dirty="0" err="1">
                <a:ln>
                  <a:noFill/>
                </a:ln>
                <a:solidFill>
                  <a:prstClr val="black"/>
                </a:solidFill>
                <a:effectLst/>
                <a:uLnTx/>
                <a:uFillTx/>
                <a:latin typeface="Arial" panose="020B0604020202020204" pitchFamily="34" charset="0"/>
                <a:ea typeface="+mn-ea"/>
                <a:cs typeface="+mn-cs"/>
              </a:rPr>
              <a:t>chất</a:t>
            </a:r>
            <a:endPar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pic>
        <p:nvPicPr>
          <p:cNvPr id="9" name="Picture 4" descr="“Thổi giá” thiết bị y tế - Lỗ hổng trong xã hội hóa y tế - Ảnh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1862" y="4341088"/>
            <a:ext cx="3627415" cy="1764413"/>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p:cNvSpPr/>
          <p:nvPr/>
        </p:nvSpPr>
        <p:spPr>
          <a:xfrm>
            <a:off x="725034" y="6105501"/>
            <a:ext cx="3225474" cy="523220"/>
          </a:xfrm>
          <a:prstGeom prst="rect">
            <a:avLst/>
          </a:prstGeom>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vi-VN" sz="1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Vụ việc "thổi giá" thiết bị y tế ở BV Bạch Mai khiến dư luận bức xúc.</a:t>
            </a:r>
            <a:endParaRPr kumimoji="0" lang="en-US" sz="1400" b="0" i="0" u="none" strike="noStrike" kern="1200" cap="none" spc="0" normalizeH="0" baseline="0" noProof="0" dirty="0">
              <a:ln>
                <a:noFill/>
              </a:ln>
              <a:solidFill>
                <a:srgbClr val="002060"/>
              </a:solidFill>
              <a:effectLst/>
              <a:uLnTx/>
              <a:uFillTx/>
              <a:latin typeface="Calibri" panose="020F0502020204030204"/>
              <a:ea typeface="+mn-ea"/>
              <a:cs typeface="+mn-cs"/>
            </a:endParaRPr>
          </a:p>
        </p:txBody>
      </p:sp>
      <p:pic>
        <p:nvPicPr>
          <p:cNvPr id="8194" name="Picture 2" descr="Giá khẩu trang y tế tăng điên loạn lên 300 nghìn đồng/20 cái chỉ trong buổi  sán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64011" y="4297177"/>
            <a:ext cx="3714185" cy="1777676"/>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p:cNvSpPr/>
          <p:nvPr/>
        </p:nvSpPr>
        <p:spPr>
          <a:xfrm>
            <a:off x="4333142" y="6105501"/>
            <a:ext cx="3225474" cy="369332"/>
          </a:xfrm>
          <a:prstGeom prst="rect">
            <a:avLst/>
          </a:prstGeom>
          <a:solidFill>
            <a:schemeClr val="bg1"/>
          </a:solidFill>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Tăng</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giá</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khẩu</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trang</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mùa</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dịch</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8196" name="Picture 4" descr="Kinh doanh, buôn bán thực phẩm bẩn có thể bị phạt tới 200 triệu đồ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290609" y="4341088"/>
            <a:ext cx="3345566" cy="1826237"/>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p:cNvSpPr/>
          <p:nvPr/>
        </p:nvSpPr>
        <p:spPr>
          <a:xfrm>
            <a:off x="8350655" y="6112883"/>
            <a:ext cx="3225474" cy="369332"/>
          </a:xfrm>
          <a:prstGeom prst="rect">
            <a:avLst/>
          </a:prstGeom>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Kinh</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doanh</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thực</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phẩm</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bẩn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Rectangle 20">
            <a:extLst>
              <a:ext uri="{FF2B5EF4-FFF2-40B4-BE49-F238E27FC236}">
                <a16:creationId xmlns:a16="http://schemas.microsoft.com/office/drawing/2014/main" id="{2EB92C68-2D04-459C-B5E7-B63EEBD0CA20}"/>
              </a:ext>
            </a:extLst>
          </p:cNvPr>
          <p:cNvSpPr/>
          <p:nvPr/>
        </p:nvSpPr>
        <p:spPr>
          <a:xfrm>
            <a:off x="2813562" y="2241166"/>
            <a:ext cx="5537093" cy="461665"/>
          </a:xfrm>
          <a:prstGeom prst="rect">
            <a:avLst/>
          </a:prstGeom>
        </p:spPr>
        <p:txBody>
          <a:bodyPr wrap="none">
            <a:spAutoFit/>
          </a:bodyPr>
          <a:lstStyle/>
          <a:p>
            <a:pPr marL="285750" marR="0" lvl="0" indent="-285750" algn="l" defTabSz="914286"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Xét</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về</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khái</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niệm</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triết</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học</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tha</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hóa</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là</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a:t>
            </a:r>
            <a:endParaRPr kumimoji="0" lang="en-US" sz="2400" b="0" i="0" u="none" strike="noStrike" kern="1200" cap="none" spc="0" normalizeH="0" baseline="0" noProof="0" dirty="0">
              <a:ln>
                <a:noFill/>
              </a:ln>
              <a:solidFill>
                <a:srgbClr val="002060"/>
              </a:solidFill>
              <a:effectLst/>
              <a:uLnTx/>
              <a:uFillTx/>
              <a:latin typeface="Calibri" panose="020F0502020204030204"/>
              <a:ea typeface="+mn-ea"/>
              <a:cs typeface="+mn-cs"/>
            </a:endParaRPr>
          </a:p>
        </p:txBody>
      </p:sp>
      <p:sp>
        <p:nvSpPr>
          <p:cNvPr id="22" name="Rectangle 21">
            <a:extLst>
              <a:ext uri="{FF2B5EF4-FFF2-40B4-BE49-F238E27FC236}">
                <a16:creationId xmlns:a16="http://schemas.microsoft.com/office/drawing/2014/main" id="{D367D453-C491-424F-951C-EBEB4101BD3E}"/>
              </a:ext>
            </a:extLst>
          </p:cNvPr>
          <p:cNvSpPr/>
          <p:nvPr/>
        </p:nvSpPr>
        <p:spPr>
          <a:xfrm>
            <a:off x="3923169" y="2662610"/>
            <a:ext cx="7147031" cy="923330"/>
          </a:xfrm>
          <a:prstGeom prst="rect">
            <a:avLst/>
          </a:prstGeom>
        </p:spPr>
        <p:txBody>
          <a:bodyPr wrap="square">
            <a:spAutoFit/>
          </a:bodyPr>
          <a:lstStyle/>
          <a:p>
            <a:pPr marL="285750" indent="-285750">
              <a:buFont typeface="Arial" panose="020B0604020202020204" pitchFamily="34" charset="0"/>
              <a:buChar char="•"/>
            </a:pPr>
            <a:r>
              <a:rPr kumimoji="0" lang="vi-VN" b="0" i="0" u="none" strike="noStrike" kern="1200" cap="none" spc="0" normalizeH="0" baseline="0" noProof="0" dirty="0">
                <a:ln>
                  <a:noFill/>
                </a:ln>
                <a:solidFill>
                  <a:srgbClr val="FF3300"/>
                </a:solidFill>
                <a:effectLst/>
                <a:uLnTx/>
                <a:uFillTx/>
                <a:latin typeface="Arial" panose="020B0604020202020204" pitchFamily="34" charset="0"/>
                <a:ea typeface="+mn-ea"/>
                <a:cs typeface="+mn-cs"/>
              </a:rPr>
              <a:t>một hiện tượng xã hội, xuất phát từ con người, từ xã hội loài người; </a:t>
            </a:r>
            <a:r>
              <a:rPr kumimoji="0" lang="vi-VN" b="0" i="0" u="none" strike="noStrike" kern="1200" cap="none" spc="0" normalizeH="0" baseline="0" noProof="0" dirty="0" err="1">
                <a:ln>
                  <a:noFill/>
                </a:ln>
                <a:solidFill>
                  <a:srgbClr val="FF0066"/>
                </a:solidFill>
                <a:effectLst/>
                <a:uLnTx/>
                <a:uFillTx/>
                <a:latin typeface="Arial" panose="020B0604020202020204" pitchFamily="34" charset="0"/>
                <a:ea typeface="+mn-ea"/>
                <a:cs typeface="+mn-cs"/>
              </a:rPr>
              <a:t>là</a:t>
            </a:r>
            <a:r>
              <a:rPr kumimoji="0" lang="vi-VN" b="0" i="0" u="none" strike="noStrike" kern="1200" cap="none" spc="0" normalizeH="0" baseline="0" noProof="0" dirty="0">
                <a:ln>
                  <a:noFill/>
                </a:ln>
                <a:solidFill>
                  <a:srgbClr val="FF0066"/>
                </a:solidFill>
                <a:effectLst/>
                <a:uLnTx/>
                <a:uFillTx/>
                <a:latin typeface="Arial" panose="020B0604020202020204" pitchFamily="34" charset="0"/>
                <a:ea typeface="+mn-ea"/>
                <a:cs typeface="+mn-cs"/>
              </a:rPr>
              <a:t> lao </a:t>
            </a:r>
            <a:r>
              <a:rPr kumimoji="0" lang="vi-VN" b="0" i="0" u="none" strike="noStrike" kern="1200" cap="none" spc="0" normalizeH="0" baseline="0" noProof="0" dirty="0" err="1">
                <a:ln>
                  <a:noFill/>
                </a:ln>
                <a:solidFill>
                  <a:srgbClr val="FF0066"/>
                </a:solidFill>
                <a:effectLst/>
                <a:uLnTx/>
                <a:uFillTx/>
                <a:latin typeface="Arial" panose="020B0604020202020204" pitchFamily="34" charset="0"/>
                <a:ea typeface="+mn-ea"/>
                <a:cs typeface="+mn-cs"/>
              </a:rPr>
              <a:t>động</a:t>
            </a:r>
            <a:r>
              <a:rPr kumimoji="0" lang="vi-VN" b="0" i="0" u="none" strike="noStrike" kern="1200" cap="none" spc="0" normalizeH="0" baseline="0" noProof="0" dirty="0">
                <a:ln>
                  <a:noFill/>
                </a:ln>
                <a:solidFill>
                  <a:srgbClr val="FF0066"/>
                </a:solidFill>
                <a:effectLst/>
                <a:uLnTx/>
                <a:uFillTx/>
                <a:latin typeface="Arial" panose="020B0604020202020204" pitchFamily="34" charset="0"/>
                <a:ea typeface="+mn-ea"/>
                <a:cs typeface="+mn-cs"/>
              </a:rPr>
              <a:t> </a:t>
            </a:r>
            <a:r>
              <a:rPr kumimoji="0" lang="vi-VN" b="0" i="0" u="none" strike="noStrike" kern="1200" cap="none" spc="0" normalizeH="0" baseline="0" noProof="0" dirty="0" err="1">
                <a:ln>
                  <a:noFill/>
                </a:ln>
                <a:solidFill>
                  <a:srgbClr val="FF0066"/>
                </a:solidFill>
                <a:effectLst/>
                <a:uLnTx/>
                <a:uFillTx/>
                <a:latin typeface="Arial" panose="020B0604020202020204" pitchFamily="34" charset="0"/>
                <a:ea typeface="+mn-ea"/>
                <a:cs typeface="+mn-cs"/>
              </a:rPr>
              <a:t>bị</a:t>
            </a:r>
            <a:r>
              <a:rPr kumimoji="0" lang="vi-VN" b="0" i="0" u="none" strike="noStrike" kern="1200" cap="none" spc="0" normalizeH="0" baseline="0" noProof="0" dirty="0">
                <a:ln>
                  <a:noFill/>
                </a:ln>
                <a:solidFill>
                  <a:srgbClr val="FF0066"/>
                </a:solidFill>
                <a:effectLst/>
                <a:uLnTx/>
                <a:uFillTx/>
                <a:latin typeface="Arial" panose="020B0604020202020204" pitchFamily="34" charset="0"/>
                <a:ea typeface="+mn-ea"/>
                <a:cs typeface="+mn-cs"/>
              </a:rPr>
              <a:t> tha </a:t>
            </a:r>
            <a:r>
              <a:rPr kumimoji="0" lang="vi-VN" b="0" i="0" u="none" strike="noStrike" kern="1200" cap="none" spc="0" normalizeH="0" baseline="0" noProof="0" dirty="0" err="1">
                <a:ln>
                  <a:noFill/>
                </a:ln>
                <a:solidFill>
                  <a:srgbClr val="FF0066"/>
                </a:solidFill>
                <a:effectLst/>
                <a:uLnTx/>
                <a:uFillTx/>
                <a:latin typeface="Arial" panose="020B0604020202020204" pitchFamily="34" charset="0"/>
                <a:ea typeface="+mn-ea"/>
                <a:cs typeface="+mn-cs"/>
              </a:rPr>
              <a:t>hóa</a:t>
            </a:r>
            <a:r>
              <a:rPr kumimoji="0" lang="vi-VN" b="0" i="0" u="none" strike="noStrike" kern="1200" cap="none" spc="0" normalizeH="0" baseline="0" noProof="0" dirty="0">
                <a:ln>
                  <a:noFill/>
                </a:ln>
                <a:solidFill>
                  <a:srgbClr val="FF0066"/>
                </a:solidFill>
                <a:effectLst/>
                <a:uLnTx/>
                <a:uFillTx/>
                <a:latin typeface="Arial" panose="020B0604020202020204" pitchFamily="34" charset="0"/>
                <a:ea typeface="+mn-ea"/>
                <a:cs typeface="+mn-cs"/>
              </a:rPr>
              <a:t>;</a:t>
            </a:r>
            <a:endParaRPr kumimoji="0" lang="en-US" b="0" i="0" u="none" strike="noStrike" kern="1200" cap="none" spc="0" normalizeH="0" baseline="0" noProof="0" dirty="0">
              <a:ln>
                <a:noFill/>
              </a:ln>
              <a:solidFill>
                <a:srgbClr val="FF0066"/>
              </a:solidFill>
              <a:effectLst/>
              <a:uLnTx/>
              <a:uFillTx/>
              <a:latin typeface="Calibri" panose="020F0502020204030204"/>
              <a:ea typeface="+mn-ea"/>
              <a:cs typeface="+mn-cs"/>
            </a:endParaRPr>
          </a:p>
          <a:p>
            <a:pPr marL="285750" marR="0" lvl="0" indent="-285750" algn="l" defTabSz="914286"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b="0" i="0" u="none" strike="noStrike" kern="1200" cap="none" spc="0" normalizeH="0" baseline="0" noProof="0" dirty="0">
              <a:ln>
                <a:noFill/>
              </a:ln>
              <a:solidFill>
                <a:srgbClr val="FF3300"/>
              </a:solidFill>
              <a:effectLst/>
              <a:uLnTx/>
              <a:uFillTx/>
              <a:latin typeface="Calibri" panose="020F0502020204030204"/>
              <a:ea typeface="+mn-ea"/>
              <a:cs typeface="+mn-cs"/>
            </a:endParaRPr>
          </a:p>
        </p:txBody>
      </p:sp>
      <p:sp>
        <p:nvSpPr>
          <p:cNvPr id="24" name="Rectangle 23">
            <a:extLst>
              <a:ext uri="{FF2B5EF4-FFF2-40B4-BE49-F238E27FC236}">
                <a16:creationId xmlns:a16="http://schemas.microsoft.com/office/drawing/2014/main" id="{8AD105EC-E5A6-415F-9CCC-589E4437A33D}"/>
              </a:ext>
            </a:extLst>
          </p:cNvPr>
          <p:cNvSpPr/>
          <p:nvPr/>
        </p:nvSpPr>
        <p:spPr>
          <a:xfrm>
            <a:off x="3950508" y="3369060"/>
            <a:ext cx="7713006" cy="923330"/>
          </a:xfrm>
          <a:prstGeom prst="rect">
            <a:avLst/>
          </a:prstGeom>
        </p:spPr>
        <p:txBody>
          <a:bodyPr wrap="square">
            <a:spAutoFit/>
          </a:bodyPr>
          <a:lstStyle/>
          <a:p>
            <a:pPr marL="285750" marR="0" lvl="0" indent="-285750" algn="l" defTabSz="914286"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vi-VN" b="0" i="0" u="none" strike="noStrike" kern="1200" cap="none" spc="0" normalizeH="0" baseline="0" noProof="0" dirty="0">
                <a:ln>
                  <a:noFill/>
                </a:ln>
                <a:solidFill>
                  <a:srgbClr val="0000FF"/>
                </a:solidFill>
                <a:effectLst/>
                <a:uLnTx/>
                <a:uFillTx/>
                <a:latin typeface="Arial" panose="020B0604020202020204" pitchFamily="34" charset="0"/>
                <a:ea typeface="+mn-ea"/>
                <a:cs typeface="+mn-cs"/>
              </a:rPr>
              <a:t>dẫn đến hệ quả - con người mất dần tính </a:t>
            </a:r>
            <a:r>
              <a:rPr kumimoji="0" lang="vi-VN" b="0" i="0" u="none" strike="noStrike" kern="1200" cap="none" spc="0" normalizeH="0" baseline="0" noProof="0" dirty="0" err="1">
                <a:ln>
                  <a:noFill/>
                </a:ln>
                <a:solidFill>
                  <a:srgbClr val="0000FF"/>
                </a:solidFill>
                <a:effectLst/>
                <a:uLnTx/>
                <a:uFillTx/>
                <a:latin typeface="Arial" panose="020B0604020202020204" pitchFamily="34" charset="0"/>
                <a:ea typeface="+mn-ea"/>
                <a:cs typeface="+mn-cs"/>
              </a:rPr>
              <a:t>loài</a:t>
            </a:r>
            <a:r>
              <a:rPr kumimoji="0" lang="vi-VN" b="0" i="0" u="none" strike="noStrike" kern="1200" cap="none" spc="0" normalizeH="0" baseline="0" noProof="0" dirty="0">
                <a:ln>
                  <a:noFill/>
                </a:ln>
                <a:solidFill>
                  <a:srgbClr val="0000FF"/>
                </a:solidFill>
                <a:effectLst/>
                <a:uLnTx/>
                <a:uFillTx/>
                <a:latin typeface="Arial" panose="020B0604020202020204" pitchFamily="34" charset="0"/>
                <a:ea typeface="+mn-ea"/>
                <a:cs typeface="+mn-cs"/>
              </a:rPr>
              <a:t>;</a:t>
            </a:r>
            <a:r>
              <a:rPr kumimoji="0" lang="en-US" b="0" i="0" u="none" strike="noStrike" kern="1200" cap="none" spc="0" normalizeH="0" baseline="0" noProof="0" dirty="0">
                <a:ln>
                  <a:noFill/>
                </a:ln>
                <a:solidFill>
                  <a:srgbClr val="0000FF"/>
                </a:solidFill>
                <a:effectLst/>
                <a:uLnTx/>
                <a:uFillTx/>
                <a:latin typeface="Arial" panose="020B0604020202020204" pitchFamily="34" charset="0"/>
                <a:ea typeface="+mn-ea"/>
                <a:cs typeface="+mn-cs"/>
              </a:rPr>
              <a:t> con </a:t>
            </a:r>
            <a:r>
              <a:rPr kumimoji="0" lang="en-US" b="0" i="0" u="none" strike="noStrike" kern="1200" cap="none" spc="0" normalizeH="0" baseline="0" noProof="0" dirty="0" err="1">
                <a:ln>
                  <a:noFill/>
                </a:ln>
                <a:solidFill>
                  <a:srgbClr val="0000FF"/>
                </a:solidFill>
                <a:effectLst/>
                <a:uLnTx/>
                <a:uFillTx/>
                <a:latin typeface="Arial" panose="020B0604020202020204" pitchFamily="34" charset="0"/>
                <a:ea typeface="+mn-ea"/>
                <a:cs typeface="+mn-cs"/>
              </a:rPr>
              <a:t>người</a:t>
            </a:r>
            <a:r>
              <a:rPr kumimoji="0" lang="en-US" b="0" i="0" u="none" strike="noStrike" kern="1200" cap="none" spc="0" normalizeH="0" baseline="0" noProof="0" dirty="0">
                <a:ln>
                  <a:noFill/>
                </a:ln>
                <a:solidFill>
                  <a:srgbClr val="0000FF"/>
                </a:solidFill>
                <a:effectLst/>
                <a:uLnTx/>
                <a:uFillTx/>
                <a:latin typeface="Arial" panose="020B0604020202020204" pitchFamily="34" charset="0"/>
                <a:ea typeface="+mn-ea"/>
                <a:cs typeface="+mn-cs"/>
              </a:rPr>
              <a:t> </a:t>
            </a:r>
            <a:r>
              <a:rPr kumimoji="0" lang="en-US" b="0" i="0" u="none" strike="noStrike" kern="1200" cap="none" spc="0" normalizeH="0" baseline="0" noProof="0" dirty="0" err="1">
                <a:ln>
                  <a:noFill/>
                </a:ln>
                <a:solidFill>
                  <a:srgbClr val="0000FF"/>
                </a:solidFill>
                <a:effectLst/>
                <a:uLnTx/>
                <a:uFillTx/>
                <a:latin typeface="Arial" panose="020B0604020202020204" pitchFamily="34" charset="0"/>
                <a:ea typeface="+mn-ea"/>
                <a:cs typeface="+mn-cs"/>
              </a:rPr>
              <a:t>trở</a:t>
            </a:r>
            <a:r>
              <a:rPr kumimoji="0" lang="en-US" b="0" i="0" u="none" strike="noStrike" kern="1200" cap="none" spc="0" normalizeH="0" baseline="0" noProof="0" dirty="0">
                <a:ln>
                  <a:noFill/>
                </a:ln>
                <a:solidFill>
                  <a:srgbClr val="0000FF"/>
                </a:solidFill>
                <a:effectLst/>
                <a:uLnTx/>
                <a:uFillTx/>
                <a:latin typeface="Arial" panose="020B0604020202020204" pitchFamily="34" charset="0"/>
                <a:ea typeface="+mn-ea"/>
                <a:cs typeface="+mn-cs"/>
              </a:rPr>
              <a:t> </a:t>
            </a:r>
            <a:r>
              <a:rPr kumimoji="0" lang="en-US" b="0" i="0" u="none" strike="noStrike" kern="1200" cap="none" spc="0" normalizeH="0" baseline="0" noProof="0" dirty="0" err="1">
                <a:ln>
                  <a:noFill/>
                </a:ln>
                <a:solidFill>
                  <a:srgbClr val="0000FF"/>
                </a:solidFill>
                <a:effectLst/>
                <a:uLnTx/>
                <a:uFillTx/>
                <a:latin typeface="Arial" panose="020B0604020202020204" pitchFamily="34" charset="0"/>
                <a:ea typeface="+mn-ea"/>
                <a:cs typeface="+mn-cs"/>
              </a:rPr>
              <a:t>thành</a:t>
            </a:r>
            <a:r>
              <a:rPr kumimoji="0" lang="en-US" b="0" i="0" u="none" strike="noStrike" kern="1200" cap="none" spc="0" normalizeH="0" baseline="0" noProof="0" dirty="0">
                <a:ln>
                  <a:noFill/>
                </a:ln>
                <a:solidFill>
                  <a:srgbClr val="0000FF"/>
                </a:solidFill>
                <a:effectLst/>
                <a:uLnTx/>
                <a:uFillTx/>
                <a:latin typeface="Arial" panose="020B0604020202020204" pitchFamily="34" charset="0"/>
                <a:ea typeface="+mn-ea"/>
                <a:cs typeface="+mn-cs"/>
              </a:rPr>
              <a:t> </a:t>
            </a:r>
            <a:r>
              <a:rPr kumimoji="0" lang="vi-VN" b="0" i="0" u="none" strike="noStrike" kern="1200" cap="none" spc="0" normalizeH="0" baseline="0" noProof="0" dirty="0">
                <a:ln>
                  <a:noFill/>
                </a:ln>
                <a:solidFill>
                  <a:srgbClr val="006600"/>
                </a:solidFill>
                <a:effectLst/>
                <a:uLnTx/>
                <a:uFillTx/>
                <a:latin typeface="Arial" panose="020B0604020202020204" pitchFamily="34" charset="0"/>
                <a:ea typeface="+mn-ea"/>
                <a:cs typeface="+mn-cs"/>
              </a:rPr>
              <a:t>không </a:t>
            </a:r>
            <a:r>
              <a:rPr kumimoji="0" lang="vi-VN" b="0" i="0" u="none" strike="noStrike" kern="1200" cap="none" spc="0" normalizeH="0" baseline="0" noProof="0" dirty="0" err="1">
                <a:ln>
                  <a:noFill/>
                </a:ln>
                <a:solidFill>
                  <a:srgbClr val="006600"/>
                </a:solidFill>
                <a:effectLst/>
                <a:uLnTx/>
                <a:uFillTx/>
                <a:latin typeface="Arial" panose="020B0604020202020204" pitchFamily="34" charset="0"/>
                <a:ea typeface="+mn-ea"/>
                <a:cs typeface="+mn-cs"/>
              </a:rPr>
              <a:t>phải</a:t>
            </a:r>
            <a:r>
              <a:rPr kumimoji="0" lang="vi-VN" b="0" i="0" u="none" strike="noStrike" kern="1200" cap="none" spc="0" normalizeH="0" baseline="0" noProof="0" dirty="0">
                <a:ln>
                  <a:noFill/>
                </a:ln>
                <a:solidFill>
                  <a:srgbClr val="006600"/>
                </a:solidFill>
                <a:effectLst/>
                <a:uLnTx/>
                <a:uFillTx/>
                <a:latin typeface="Arial" panose="020B0604020202020204" pitchFamily="34" charset="0"/>
                <a:ea typeface="+mn-ea"/>
                <a:cs typeface="+mn-cs"/>
              </a:rPr>
              <a:t> </a:t>
            </a:r>
            <a:r>
              <a:rPr kumimoji="0" lang="vi-VN" b="0" i="0" u="none" strike="noStrike" kern="1200" cap="none" spc="0" normalizeH="0" baseline="0" noProof="0" dirty="0" err="1">
                <a:ln>
                  <a:noFill/>
                </a:ln>
                <a:solidFill>
                  <a:srgbClr val="006600"/>
                </a:solidFill>
                <a:effectLst/>
                <a:uLnTx/>
                <a:uFillTx/>
                <a:latin typeface="Arial" panose="020B0604020202020204" pitchFamily="34" charset="0"/>
                <a:ea typeface="+mn-ea"/>
                <a:cs typeface="+mn-cs"/>
              </a:rPr>
              <a:t>chính</a:t>
            </a:r>
            <a:r>
              <a:rPr kumimoji="0" lang="vi-VN" b="0" i="0" u="none" strike="noStrike" kern="1200" cap="none" spc="0" normalizeH="0" baseline="0" noProof="0" dirty="0">
                <a:ln>
                  <a:noFill/>
                </a:ln>
                <a:solidFill>
                  <a:srgbClr val="006600"/>
                </a:solidFill>
                <a:effectLst/>
                <a:uLnTx/>
                <a:uFillTx/>
                <a:latin typeface="Arial" panose="020B0604020202020204" pitchFamily="34" charset="0"/>
                <a:ea typeface="+mn-ea"/>
                <a:cs typeface="+mn-cs"/>
              </a:rPr>
              <a:t> </a:t>
            </a:r>
            <a:r>
              <a:rPr kumimoji="0" lang="vi-VN" b="0" i="0" u="none" strike="noStrike" kern="1200" cap="none" spc="0" normalizeH="0" baseline="0" noProof="0" dirty="0" err="1">
                <a:ln>
                  <a:noFill/>
                </a:ln>
                <a:solidFill>
                  <a:srgbClr val="006600"/>
                </a:solidFill>
                <a:effectLst/>
                <a:uLnTx/>
                <a:uFillTx/>
                <a:latin typeface="Arial" panose="020B0604020202020204" pitchFamily="34" charset="0"/>
                <a:ea typeface="+mn-ea"/>
                <a:cs typeface="+mn-cs"/>
              </a:rPr>
              <a:t>mình</a:t>
            </a:r>
            <a:r>
              <a:rPr kumimoji="0" lang="vi-VN" b="0" i="0" u="none" strike="noStrike" kern="1200" cap="none" spc="0" normalizeH="0" baseline="0" noProof="0" dirty="0">
                <a:ln>
                  <a:noFill/>
                </a:ln>
                <a:solidFill>
                  <a:srgbClr val="006600"/>
                </a:solidFill>
                <a:effectLst/>
                <a:uLnTx/>
                <a:uFillTx/>
                <a:latin typeface="Arial" panose="020B0604020202020204" pitchFamily="34" charset="0"/>
                <a:ea typeface="+mn-ea"/>
                <a:cs typeface="+mn-cs"/>
              </a:rPr>
              <a:t>, quay </a:t>
            </a:r>
            <a:r>
              <a:rPr kumimoji="0" lang="vi-VN" b="0" i="0" u="none" strike="noStrike" kern="1200" cap="none" spc="0" normalizeH="0" baseline="0" noProof="0" dirty="0" err="1">
                <a:ln>
                  <a:noFill/>
                </a:ln>
                <a:solidFill>
                  <a:srgbClr val="006600"/>
                </a:solidFill>
                <a:effectLst/>
                <a:uLnTx/>
                <a:uFillTx/>
                <a:latin typeface="Arial" panose="020B0604020202020204" pitchFamily="34" charset="0"/>
                <a:ea typeface="+mn-ea"/>
                <a:cs typeface="+mn-cs"/>
              </a:rPr>
              <a:t>trở</a:t>
            </a:r>
            <a:r>
              <a:rPr kumimoji="0" lang="vi-VN" b="0" i="0" u="none" strike="noStrike" kern="1200" cap="none" spc="0" normalizeH="0" baseline="0" noProof="0" dirty="0">
                <a:ln>
                  <a:noFill/>
                </a:ln>
                <a:solidFill>
                  <a:srgbClr val="006600"/>
                </a:solidFill>
                <a:effectLst/>
                <a:uLnTx/>
                <a:uFillTx/>
                <a:latin typeface="Arial" panose="020B0604020202020204" pitchFamily="34" charset="0"/>
                <a:ea typeface="+mn-ea"/>
                <a:cs typeface="+mn-cs"/>
              </a:rPr>
              <a:t> </a:t>
            </a:r>
            <a:r>
              <a:rPr kumimoji="0" lang="vi-VN" b="0" i="0" u="none" strike="noStrike" kern="1200" cap="none" spc="0" normalizeH="0" baseline="0" noProof="0" dirty="0" err="1">
                <a:ln>
                  <a:noFill/>
                </a:ln>
                <a:solidFill>
                  <a:srgbClr val="006600"/>
                </a:solidFill>
                <a:effectLst/>
                <a:uLnTx/>
                <a:uFillTx/>
                <a:latin typeface="Arial" panose="020B0604020202020204" pitchFamily="34" charset="0"/>
                <a:ea typeface="+mn-ea"/>
                <a:cs typeface="+mn-cs"/>
              </a:rPr>
              <a:t>lại</a:t>
            </a:r>
            <a:r>
              <a:rPr kumimoji="0" lang="vi-VN" b="0" i="0" u="none" strike="noStrike" kern="1200" cap="none" spc="0" normalizeH="0" baseline="0" noProof="0" dirty="0">
                <a:ln>
                  <a:noFill/>
                </a:ln>
                <a:solidFill>
                  <a:srgbClr val="006600"/>
                </a:solidFill>
                <a:effectLst/>
                <a:uLnTx/>
                <a:uFillTx/>
                <a:latin typeface="Arial" panose="020B0604020202020204" pitchFamily="34" charset="0"/>
                <a:ea typeface="+mn-ea"/>
                <a:cs typeface="+mn-cs"/>
              </a:rPr>
              <a:t> chi </a:t>
            </a:r>
            <a:r>
              <a:rPr kumimoji="0" lang="vi-VN" b="0" i="0" u="none" strike="noStrike" kern="1200" cap="none" spc="0" normalizeH="0" baseline="0" noProof="0" dirty="0" err="1">
                <a:ln>
                  <a:noFill/>
                </a:ln>
                <a:solidFill>
                  <a:srgbClr val="006600"/>
                </a:solidFill>
                <a:effectLst/>
                <a:uLnTx/>
                <a:uFillTx/>
                <a:latin typeface="Arial" panose="020B0604020202020204" pitchFamily="34" charset="0"/>
                <a:ea typeface="+mn-ea"/>
                <a:cs typeface="+mn-cs"/>
              </a:rPr>
              <a:t>phối</a:t>
            </a:r>
            <a:r>
              <a:rPr kumimoji="0" lang="vi-VN" b="0" i="0" u="none" strike="noStrike" kern="1200" cap="none" spc="0" normalizeH="0" baseline="0" noProof="0" dirty="0">
                <a:ln>
                  <a:noFill/>
                </a:ln>
                <a:solidFill>
                  <a:srgbClr val="006600"/>
                </a:solidFill>
                <a:effectLst/>
                <a:uLnTx/>
                <a:uFillTx/>
                <a:latin typeface="Arial" panose="020B0604020202020204" pitchFamily="34" charset="0"/>
                <a:ea typeface="+mn-ea"/>
                <a:cs typeface="+mn-cs"/>
              </a:rPr>
              <a:t>, nô </a:t>
            </a:r>
            <a:r>
              <a:rPr kumimoji="0" lang="vi-VN" b="0" i="0" u="none" strike="noStrike" kern="1200" cap="none" spc="0" normalizeH="0" baseline="0" noProof="0" dirty="0" err="1">
                <a:ln>
                  <a:noFill/>
                </a:ln>
                <a:solidFill>
                  <a:srgbClr val="006600"/>
                </a:solidFill>
                <a:effectLst/>
                <a:uLnTx/>
                <a:uFillTx/>
                <a:latin typeface="Arial" panose="020B0604020202020204" pitchFamily="34" charset="0"/>
                <a:ea typeface="+mn-ea"/>
                <a:cs typeface="+mn-cs"/>
              </a:rPr>
              <a:t>dịch</a:t>
            </a:r>
            <a:r>
              <a:rPr kumimoji="0" lang="vi-VN" b="0" i="0" u="none" strike="noStrike" kern="1200" cap="none" spc="0" normalizeH="0" baseline="0" noProof="0" dirty="0">
                <a:ln>
                  <a:noFill/>
                </a:ln>
                <a:solidFill>
                  <a:srgbClr val="006600"/>
                </a:solidFill>
                <a:effectLst/>
                <a:uLnTx/>
                <a:uFillTx/>
                <a:latin typeface="Arial" panose="020B0604020202020204" pitchFamily="34" charset="0"/>
                <a:ea typeface="+mn-ea"/>
                <a:cs typeface="+mn-cs"/>
              </a:rPr>
              <a:t> con </a:t>
            </a:r>
            <a:r>
              <a:rPr kumimoji="0" lang="vi-VN" b="0" i="0" u="none" strike="noStrike" kern="1200" cap="none" spc="0" normalizeH="0" baseline="0" noProof="0" dirty="0" err="1">
                <a:ln>
                  <a:noFill/>
                </a:ln>
                <a:solidFill>
                  <a:srgbClr val="006600"/>
                </a:solidFill>
                <a:effectLst/>
                <a:uLnTx/>
                <a:uFillTx/>
                <a:latin typeface="Arial" panose="020B0604020202020204" pitchFamily="34" charset="0"/>
                <a:ea typeface="+mn-ea"/>
                <a:cs typeface="+mn-cs"/>
              </a:rPr>
              <a:t>người</a:t>
            </a:r>
            <a:r>
              <a:rPr kumimoji="0" lang="vi-VN" b="0" i="0" u="none" strike="noStrike" kern="1200" cap="none" spc="0" normalizeH="0" baseline="0" noProof="0" dirty="0">
                <a:ln>
                  <a:noFill/>
                </a:ln>
                <a:solidFill>
                  <a:srgbClr val="006600"/>
                </a:solidFill>
                <a:effectLst/>
                <a:uLnTx/>
                <a:uFillTx/>
                <a:latin typeface="Arial" panose="020B0604020202020204" pitchFamily="34" charset="0"/>
                <a:ea typeface="+mn-ea"/>
                <a:cs typeface="+mn-cs"/>
              </a:rPr>
              <a:t> </a:t>
            </a:r>
            <a:r>
              <a:rPr kumimoji="0" lang="vi-VN" b="0" i="0" u="none" strike="noStrike" kern="1200" cap="none" spc="0" normalizeH="0" baseline="0" noProof="0" dirty="0" err="1">
                <a:ln>
                  <a:noFill/>
                </a:ln>
                <a:solidFill>
                  <a:srgbClr val="006600"/>
                </a:solidFill>
                <a:effectLst/>
                <a:uLnTx/>
                <a:uFillTx/>
                <a:latin typeface="Arial" panose="020B0604020202020204" pitchFamily="34" charset="0"/>
                <a:ea typeface="+mn-ea"/>
                <a:cs typeface="+mn-cs"/>
              </a:rPr>
              <a:t>và</a:t>
            </a:r>
            <a:r>
              <a:rPr kumimoji="0" lang="vi-VN" b="0" i="0" u="none" strike="noStrike" kern="1200" cap="none" spc="0" normalizeH="0" baseline="0" noProof="0" dirty="0">
                <a:ln>
                  <a:noFill/>
                </a:ln>
                <a:solidFill>
                  <a:srgbClr val="006600"/>
                </a:solidFill>
                <a:effectLst/>
                <a:uLnTx/>
                <a:uFillTx/>
                <a:latin typeface="Arial" panose="020B0604020202020204" pitchFamily="34" charset="0"/>
                <a:ea typeface="+mn-ea"/>
                <a:cs typeface="+mn-cs"/>
              </a:rPr>
              <a:t> </a:t>
            </a:r>
            <a:r>
              <a:rPr kumimoji="0" lang="vi-VN" b="0" i="0" u="none" strike="noStrike" kern="1200" cap="none" spc="0" normalizeH="0" baseline="0" noProof="0" dirty="0" err="1">
                <a:ln>
                  <a:noFill/>
                </a:ln>
                <a:solidFill>
                  <a:srgbClr val="006600"/>
                </a:solidFill>
                <a:effectLst/>
                <a:uLnTx/>
                <a:uFillTx/>
                <a:latin typeface="Arial" panose="020B0604020202020204" pitchFamily="34" charset="0"/>
                <a:ea typeface="+mn-ea"/>
                <a:cs typeface="+mn-cs"/>
              </a:rPr>
              <a:t>xã</a:t>
            </a:r>
            <a:r>
              <a:rPr kumimoji="0" lang="vi-VN" b="0" i="0" u="none" strike="noStrike" kern="1200" cap="none" spc="0" normalizeH="0" baseline="0" noProof="0" dirty="0">
                <a:ln>
                  <a:noFill/>
                </a:ln>
                <a:solidFill>
                  <a:srgbClr val="006600"/>
                </a:solidFill>
                <a:effectLst/>
                <a:uLnTx/>
                <a:uFillTx/>
                <a:latin typeface="Arial" panose="020B0604020202020204" pitchFamily="34" charset="0"/>
                <a:ea typeface="+mn-ea"/>
                <a:cs typeface="+mn-cs"/>
              </a:rPr>
              <a:t> </a:t>
            </a:r>
            <a:r>
              <a:rPr kumimoji="0" lang="vi-VN" b="0" i="0" u="none" strike="noStrike" kern="1200" cap="none" spc="0" normalizeH="0" baseline="0" noProof="0" dirty="0" err="1">
                <a:ln>
                  <a:noFill/>
                </a:ln>
                <a:solidFill>
                  <a:srgbClr val="006600"/>
                </a:solidFill>
                <a:effectLst/>
                <a:uLnTx/>
                <a:uFillTx/>
                <a:latin typeface="Arial" panose="020B0604020202020204" pitchFamily="34" charset="0"/>
                <a:ea typeface="+mn-ea"/>
                <a:cs typeface="+mn-cs"/>
              </a:rPr>
              <a:t>hội</a:t>
            </a:r>
            <a:r>
              <a:rPr kumimoji="0" lang="vi-VN" b="0" i="0" u="none" strike="noStrike" kern="1200" cap="none" spc="0" normalizeH="0" baseline="0" noProof="0" dirty="0">
                <a:ln>
                  <a:noFill/>
                </a:ln>
                <a:solidFill>
                  <a:srgbClr val="006600"/>
                </a:solidFill>
                <a:effectLst/>
                <a:uLnTx/>
                <a:uFillTx/>
                <a:latin typeface="Arial" panose="020B0604020202020204" pitchFamily="34" charset="0"/>
                <a:ea typeface="+mn-ea"/>
                <a:cs typeface="+mn-cs"/>
              </a:rPr>
              <a:t> </a:t>
            </a:r>
            <a:r>
              <a:rPr kumimoji="0" lang="vi-VN" b="0" i="0" u="none" strike="noStrike" kern="1200" cap="none" spc="0" normalizeH="0" baseline="0" noProof="0" dirty="0" err="1">
                <a:ln>
                  <a:noFill/>
                </a:ln>
                <a:solidFill>
                  <a:srgbClr val="006600"/>
                </a:solidFill>
                <a:effectLst/>
                <a:uLnTx/>
                <a:uFillTx/>
                <a:latin typeface="Arial" panose="020B0604020202020204" pitchFamily="34" charset="0"/>
                <a:ea typeface="+mn-ea"/>
                <a:cs typeface="+mn-cs"/>
              </a:rPr>
              <a:t>loài</a:t>
            </a:r>
            <a:r>
              <a:rPr kumimoji="0" lang="vi-VN" b="0" i="0" u="none" strike="noStrike" kern="1200" cap="none" spc="0" normalizeH="0" baseline="0" noProof="0" dirty="0">
                <a:ln>
                  <a:noFill/>
                </a:ln>
                <a:solidFill>
                  <a:srgbClr val="006600"/>
                </a:solidFill>
                <a:effectLst/>
                <a:uLnTx/>
                <a:uFillTx/>
                <a:latin typeface="Arial" panose="020B0604020202020204" pitchFamily="34" charset="0"/>
                <a:ea typeface="+mn-ea"/>
                <a:cs typeface="+mn-cs"/>
              </a:rPr>
              <a:t> </a:t>
            </a:r>
            <a:r>
              <a:rPr kumimoji="0" lang="vi-VN" b="0" i="0" u="none" strike="noStrike" kern="1200" cap="none" spc="0" normalizeH="0" baseline="0" noProof="0" dirty="0" err="1">
                <a:ln>
                  <a:noFill/>
                </a:ln>
                <a:solidFill>
                  <a:srgbClr val="006600"/>
                </a:solidFill>
                <a:effectLst/>
                <a:uLnTx/>
                <a:uFillTx/>
                <a:latin typeface="Arial" panose="020B0604020202020204" pitchFamily="34" charset="0"/>
                <a:ea typeface="+mn-ea"/>
                <a:cs typeface="+mn-cs"/>
              </a:rPr>
              <a:t>người</a:t>
            </a:r>
            <a:r>
              <a:rPr kumimoji="0" lang="vi-VN" b="0" i="0" u="none" strike="noStrike" kern="1200" cap="none" spc="0" normalizeH="0" baseline="0" noProof="0" dirty="0">
                <a:ln>
                  <a:noFill/>
                </a:ln>
                <a:solidFill>
                  <a:srgbClr val="006600"/>
                </a:solidFill>
                <a:effectLst/>
                <a:uLnTx/>
                <a:uFillTx/>
                <a:latin typeface="Arial" panose="020B0604020202020204" pitchFamily="34" charset="0"/>
                <a:ea typeface="+mn-ea"/>
                <a:cs typeface="+mn-cs"/>
              </a:rPr>
              <a:t>. </a:t>
            </a:r>
            <a:r>
              <a:rPr kumimoji="0" lang="vi-VN" b="0" i="0" u="none" strike="noStrike" kern="1200" cap="none" spc="0" normalizeH="0" baseline="0" noProof="0" dirty="0">
                <a:ln>
                  <a:noFill/>
                </a:ln>
                <a:solidFill>
                  <a:srgbClr val="0000FF"/>
                </a:solidFill>
                <a:effectLst/>
                <a:uLnTx/>
                <a:uFillTx/>
                <a:latin typeface="Arial" panose="020B0604020202020204" pitchFamily="34" charset="0"/>
                <a:ea typeface="+mn-ea"/>
                <a:cs typeface="+mn-cs"/>
              </a:rPr>
              <a:t> </a:t>
            </a:r>
            <a:endParaRPr kumimoji="0" lang="en-US" b="0" i="0" u="none" strike="noStrike" kern="1200" cap="none" spc="0" normalizeH="0" baseline="0" noProof="0" dirty="0">
              <a:ln>
                <a:noFill/>
              </a:ln>
              <a:solidFill>
                <a:srgbClr val="0000FF"/>
              </a:solidFill>
              <a:effectLst/>
              <a:uLnTx/>
              <a:uFillTx/>
              <a:latin typeface="Calibri" panose="020F0502020204030204"/>
              <a:ea typeface="+mn-ea"/>
              <a:cs typeface="+mn-cs"/>
            </a:endParaRPr>
          </a:p>
        </p:txBody>
      </p:sp>
      <p:pic>
        <p:nvPicPr>
          <p:cNvPr id="15"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190905826"/>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11" y="115910"/>
            <a:ext cx="5991770" cy="6705887"/>
          </a:xfrm>
          <a:prstGeom prst="rect">
            <a:avLst/>
          </a:prstGeom>
        </p:spPr>
      </p:pic>
      <p:pic>
        <p:nvPicPr>
          <p:cNvPr id="6" name="Picture 5">
            <a:extLst>
              <a:ext uri="{FF2B5EF4-FFF2-40B4-BE49-F238E27FC236}">
                <a16:creationId xmlns:a16="http://schemas.microsoft.com/office/drawing/2014/main" id="{4CD0AF9C-A482-4BE6-8D89-864CF9E3AC7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646954" y="1682415"/>
            <a:ext cx="9250017" cy="5287618"/>
          </a:xfrm>
          <a:prstGeom prst="rect">
            <a:avLst/>
          </a:prstGeom>
        </p:spPr>
      </p:pic>
      <p:sp>
        <p:nvSpPr>
          <p:cNvPr id="7" name="Rectangle 6">
            <a:extLst>
              <a:ext uri="{FF2B5EF4-FFF2-40B4-BE49-F238E27FC236}">
                <a16:creationId xmlns:a16="http://schemas.microsoft.com/office/drawing/2014/main" id="{86F32B8C-E962-4373-A4BA-81A49881F88B}"/>
              </a:ext>
            </a:extLst>
          </p:cNvPr>
          <p:cNvSpPr/>
          <p:nvPr/>
        </p:nvSpPr>
        <p:spPr>
          <a:xfrm>
            <a:off x="4230784" y="1867634"/>
            <a:ext cx="5960286" cy="461665"/>
          </a:xfrm>
          <a:prstGeom prst="rect">
            <a:avLst/>
          </a:prstGeom>
        </p:spPr>
        <p:txBody>
          <a:bodyPr wrap="none">
            <a:spAutoFit/>
          </a:bodyPr>
          <a:lstStyle/>
          <a:p>
            <a:pPr marR="0" lvl="0" algn="l" defTabSz="914286" rtl="0" eaLnBrk="1" fontAlgn="auto" latinLnBrk="0" hangingPunct="1">
              <a:lnSpc>
                <a:spcPct val="100000"/>
              </a:lnSpc>
              <a:spcBef>
                <a:spcPts val="0"/>
              </a:spcBef>
              <a:spcAft>
                <a:spcPts val="0"/>
              </a:spcAft>
              <a:buClrTx/>
              <a:buSzTx/>
              <a:tabLst/>
              <a:defRPr/>
            </a:pP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Quan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mn-cs"/>
              </a:rPr>
              <a:t>niệm</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mn-cs"/>
              </a:rPr>
              <a:t>sau</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mn-cs"/>
              </a:rPr>
              <a:t>là</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mn-cs"/>
              </a:rPr>
              <a:t>duy</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mn-cs"/>
              </a:rPr>
              <a:t>vật</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 hay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mn-cs"/>
              </a:rPr>
              <a:t>duy</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mn-cs"/>
              </a:rPr>
              <a:t>tâm</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a:t>
            </a:r>
            <a:endParaRPr kumimoji="0" lang="en-US" sz="2400" b="1"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8" name="Rectangle 7">
            <a:extLst>
              <a:ext uri="{FF2B5EF4-FFF2-40B4-BE49-F238E27FC236}">
                <a16:creationId xmlns:a16="http://schemas.microsoft.com/office/drawing/2014/main" id="{E85D49FE-93F9-4C34-8FBC-A587515A5D6A}"/>
              </a:ext>
            </a:extLst>
          </p:cNvPr>
          <p:cNvSpPr/>
          <p:nvPr/>
        </p:nvSpPr>
        <p:spPr>
          <a:xfrm>
            <a:off x="4425217" y="2964711"/>
            <a:ext cx="6362051" cy="2862322"/>
          </a:xfrm>
          <a:prstGeom prst="rect">
            <a:avLst/>
          </a:prstGeom>
        </p:spPr>
        <p:txBody>
          <a:bodyPr wrap="square">
            <a:spAutoFit/>
          </a:bodyPr>
          <a:lstStyle/>
          <a:p>
            <a:pPr marL="457200" marR="0" lvl="0" indent="-457200" algn="l" defTabSz="914286" rtl="0" eaLnBrk="1" fontAlgn="auto" latinLnBrk="0" hangingPunct="1">
              <a:lnSpc>
                <a:spcPct val="100000"/>
              </a:lnSpc>
              <a:spcBef>
                <a:spcPts val="0"/>
              </a:spcBef>
              <a:spcAft>
                <a:spcPts val="0"/>
              </a:spcAft>
              <a:buClrTx/>
              <a:buSzTx/>
              <a:buAutoNum type="arabicPeriod"/>
              <a:tabLst/>
              <a:defRPr/>
            </a:pPr>
            <a:r>
              <a:rPr lang="en-US" sz="2000" dirty="0" err="1">
                <a:solidFill>
                  <a:srgbClr val="9900CC"/>
                </a:solidFill>
                <a:latin typeface="Arial" panose="020B0604020202020204" pitchFamily="34" charset="0"/>
                <a:cs typeface="Arial" panose="020B0604020202020204" pitchFamily="34" charset="0"/>
              </a:rPr>
              <a:t>Người</a:t>
            </a:r>
            <a:r>
              <a:rPr lang="en-US" sz="2000" dirty="0">
                <a:solidFill>
                  <a:srgbClr val="9900CC"/>
                </a:solidFill>
                <a:latin typeface="Arial" panose="020B0604020202020204" pitchFamily="34" charset="0"/>
                <a:cs typeface="Arial" panose="020B0604020202020204" pitchFamily="34" charset="0"/>
              </a:rPr>
              <a:t> </a:t>
            </a:r>
            <a:r>
              <a:rPr lang="en-US" sz="2000" dirty="0" err="1">
                <a:solidFill>
                  <a:srgbClr val="9900CC"/>
                </a:solidFill>
                <a:latin typeface="Arial" panose="020B0604020202020204" pitchFamily="34" charset="0"/>
                <a:cs typeface="Arial" panose="020B0604020202020204" pitchFamily="34" charset="0"/>
              </a:rPr>
              <a:t>buồn</a:t>
            </a:r>
            <a:r>
              <a:rPr lang="en-US" sz="2000" dirty="0">
                <a:solidFill>
                  <a:srgbClr val="9900CC"/>
                </a:solidFill>
                <a:latin typeface="Arial" panose="020B0604020202020204" pitchFamily="34" charset="0"/>
                <a:cs typeface="Arial" panose="020B0604020202020204" pitchFamily="34" charset="0"/>
              </a:rPr>
              <a:t> </a:t>
            </a:r>
            <a:r>
              <a:rPr lang="en-US" sz="2000" dirty="0" err="1">
                <a:solidFill>
                  <a:srgbClr val="9900CC"/>
                </a:solidFill>
                <a:latin typeface="Arial" panose="020B0604020202020204" pitchFamily="34" charset="0"/>
                <a:cs typeface="Arial" panose="020B0604020202020204" pitchFamily="34" charset="0"/>
              </a:rPr>
              <a:t>cảnh</a:t>
            </a:r>
            <a:r>
              <a:rPr lang="en-US" sz="2000" dirty="0">
                <a:solidFill>
                  <a:srgbClr val="9900CC"/>
                </a:solidFill>
                <a:latin typeface="Arial" panose="020B0604020202020204" pitchFamily="34" charset="0"/>
                <a:cs typeface="Arial" panose="020B0604020202020204" pitchFamily="34" charset="0"/>
              </a:rPr>
              <a:t> </a:t>
            </a:r>
            <a:r>
              <a:rPr lang="en-US" sz="2000" dirty="0" err="1">
                <a:solidFill>
                  <a:srgbClr val="9900CC"/>
                </a:solidFill>
                <a:latin typeface="Arial" panose="020B0604020202020204" pitchFamily="34" charset="0"/>
                <a:cs typeface="Arial" panose="020B0604020202020204" pitchFamily="34" charset="0"/>
              </a:rPr>
              <a:t>có</a:t>
            </a:r>
            <a:r>
              <a:rPr lang="en-US" sz="2000" dirty="0">
                <a:solidFill>
                  <a:srgbClr val="9900CC"/>
                </a:solidFill>
                <a:latin typeface="Arial" panose="020B0604020202020204" pitchFamily="34" charset="0"/>
                <a:cs typeface="Arial" panose="020B0604020202020204" pitchFamily="34" charset="0"/>
              </a:rPr>
              <a:t> </a:t>
            </a:r>
            <a:r>
              <a:rPr lang="en-US" sz="2000" dirty="0" err="1">
                <a:solidFill>
                  <a:srgbClr val="9900CC"/>
                </a:solidFill>
                <a:latin typeface="Arial" panose="020B0604020202020204" pitchFamily="34" charset="0"/>
                <a:cs typeface="Arial" panose="020B0604020202020204" pitchFamily="34" charset="0"/>
              </a:rPr>
              <a:t>vui</a:t>
            </a:r>
            <a:r>
              <a:rPr lang="en-US" sz="2000" dirty="0">
                <a:solidFill>
                  <a:srgbClr val="9900CC"/>
                </a:solidFill>
                <a:latin typeface="Arial" panose="020B0604020202020204" pitchFamily="34" charset="0"/>
                <a:cs typeface="Arial" panose="020B0604020202020204" pitchFamily="34" charset="0"/>
              </a:rPr>
              <a:t> </a:t>
            </a:r>
            <a:r>
              <a:rPr lang="en-US" sz="2000" dirty="0" err="1">
                <a:solidFill>
                  <a:srgbClr val="9900CC"/>
                </a:solidFill>
                <a:latin typeface="Arial" panose="020B0604020202020204" pitchFamily="34" charset="0"/>
                <a:cs typeface="Arial" panose="020B0604020202020204" pitchFamily="34" charset="0"/>
              </a:rPr>
              <a:t>đâu</a:t>
            </a:r>
            <a:r>
              <a:rPr lang="en-US" sz="2000" dirty="0">
                <a:solidFill>
                  <a:srgbClr val="9900CC"/>
                </a:solidFill>
                <a:latin typeface="Arial" panose="020B0604020202020204" pitchFamily="34" charset="0"/>
                <a:cs typeface="Arial" panose="020B0604020202020204" pitchFamily="34" charset="0"/>
              </a:rPr>
              <a:t> bao </a:t>
            </a:r>
            <a:r>
              <a:rPr lang="en-US" sz="2000" dirty="0" err="1">
                <a:solidFill>
                  <a:srgbClr val="9900CC"/>
                </a:solidFill>
                <a:latin typeface="Arial" panose="020B0604020202020204" pitchFamily="34" charset="0"/>
                <a:cs typeface="Arial" panose="020B0604020202020204" pitchFamily="34" charset="0"/>
              </a:rPr>
              <a:t>giờ</a:t>
            </a:r>
            <a:r>
              <a:rPr lang="en-US" sz="2000" dirty="0">
                <a:solidFill>
                  <a:srgbClr val="9900CC"/>
                </a:solidFill>
                <a:latin typeface="Arial" panose="020B0604020202020204" pitchFamily="34" charset="0"/>
                <a:cs typeface="Arial" panose="020B0604020202020204" pitchFamily="34" charset="0"/>
              </a:rPr>
              <a:t>.</a:t>
            </a:r>
          </a:p>
          <a:p>
            <a:pPr marL="457200" marR="0" lvl="0" indent="-457200" algn="l" defTabSz="914286" rtl="0" eaLnBrk="1" fontAlgn="auto" latinLnBrk="0" hangingPunct="1">
              <a:lnSpc>
                <a:spcPct val="100000"/>
              </a:lnSpc>
              <a:spcBef>
                <a:spcPts val="0"/>
              </a:spcBef>
              <a:spcAft>
                <a:spcPts val="0"/>
              </a:spcAft>
              <a:buClrTx/>
              <a:buSzTx/>
              <a:buAutoNum type="arabicPeriod"/>
              <a:tabLst/>
              <a:defRPr/>
            </a:pPr>
            <a:r>
              <a:rPr lang="en-US" sz="2000" dirty="0" err="1">
                <a:solidFill>
                  <a:srgbClr val="0033CC"/>
                </a:solidFill>
                <a:latin typeface="Arial" panose="020B0604020202020204" pitchFamily="34" charset="0"/>
                <a:cs typeface="Arial" panose="020B0604020202020204" pitchFamily="34" charset="0"/>
              </a:rPr>
              <a:t>Phú</a:t>
            </a:r>
            <a:r>
              <a:rPr lang="en-US" sz="2000" dirty="0">
                <a:solidFill>
                  <a:srgbClr val="0033CC"/>
                </a:solidFill>
                <a:latin typeface="Arial" panose="020B0604020202020204" pitchFamily="34" charset="0"/>
                <a:cs typeface="Arial" panose="020B0604020202020204" pitchFamily="34" charset="0"/>
              </a:rPr>
              <a:t> </a:t>
            </a:r>
            <a:r>
              <a:rPr lang="en-US" sz="2000" dirty="0" err="1">
                <a:solidFill>
                  <a:srgbClr val="0033CC"/>
                </a:solidFill>
                <a:latin typeface="Arial" panose="020B0604020202020204" pitchFamily="34" charset="0"/>
                <a:cs typeface="Arial" panose="020B0604020202020204" pitchFamily="34" charset="0"/>
              </a:rPr>
              <a:t>quý</a:t>
            </a:r>
            <a:r>
              <a:rPr lang="en-US" sz="2000" dirty="0">
                <a:solidFill>
                  <a:srgbClr val="0033CC"/>
                </a:solidFill>
                <a:latin typeface="Arial" panose="020B0604020202020204" pitchFamily="34" charset="0"/>
                <a:cs typeface="Arial" panose="020B0604020202020204" pitchFamily="34" charset="0"/>
              </a:rPr>
              <a:t> </a:t>
            </a:r>
            <a:r>
              <a:rPr lang="en-US" sz="2000" dirty="0" err="1">
                <a:solidFill>
                  <a:srgbClr val="0033CC"/>
                </a:solidFill>
                <a:latin typeface="Arial" panose="020B0604020202020204" pitchFamily="34" charset="0"/>
                <a:cs typeface="Arial" panose="020B0604020202020204" pitchFamily="34" charset="0"/>
              </a:rPr>
              <a:t>sinh</a:t>
            </a:r>
            <a:r>
              <a:rPr lang="en-US" sz="2000" dirty="0">
                <a:solidFill>
                  <a:srgbClr val="0033CC"/>
                </a:solidFill>
                <a:latin typeface="Arial" panose="020B0604020202020204" pitchFamily="34" charset="0"/>
                <a:cs typeface="Arial" panose="020B0604020202020204" pitchFamily="34" charset="0"/>
              </a:rPr>
              <a:t> </a:t>
            </a:r>
            <a:r>
              <a:rPr lang="en-US" sz="2000" dirty="0" err="1">
                <a:solidFill>
                  <a:srgbClr val="0033CC"/>
                </a:solidFill>
                <a:latin typeface="Arial" panose="020B0604020202020204" pitchFamily="34" charset="0"/>
                <a:cs typeface="Arial" panose="020B0604020202020204" pitchFamily="34" charset="0"/>
              </a:rPr>
              <a:t>lễ</a:t>
            </a:r>
            <a:r>
              <a:rPr lang="en-US" sz="2000" dirty="0">
                <a:solidFill>
                  <a:srgbClr val="0033CC"/>
                </a:solidFill>
                <a:latin typeface="Arial" panose="020B0604020202020204" pitchFamily="34" charset="0"/>
                <a:cs typeface="Arial" panose="020B0604020202020204" pitchFamily="34" charset="0"/>
              </a:rPr>
              <a:t> </a:t>
            </a:r>
            <a:r>
              <a:rPr lang="en-US" sz="2000" dirty="0" err="1">
                <a:solidFill>
                  <a:srgbClr val="0033CC"/>
                </a:solidFill>
                <a:latin typeface="Arial" panose="020B0604020202020204" pitchFamily="34" charset="0"/>
                <a:cs typeface="Arial" panose="020B0604020202020204" pitchFamily="34" charset="0"/>
              </a:rPr>
              <a:t>nghĩa</a:t>
            </a:r>
            <a:endParaRPr lang="en-US" sz="2000" dirty="0">
              <a:solidFill>
                <a:srgbClr val="0033CC"/>
              </a:solidFill>
              <a:latin typeface="Arial" panose="020B0604020202020204" pitchFamily="34" charset="0"/>
              <a:cs typeface="Arial" panose="020B0604020202020204" pitchFamily="34" charset="0"/>
            </a:endParaRPr>
          </a:p>
          <a:p>
            <a:pPr marL="457200" marR="0" lvl="0" indent="-457200" algn="l" defTabSz="914286" rtl="0" eaLnBrk="1" fontAlgn="auto" latinLnBrk="0" hangingPunct="1">
              <a:lnSpc>
                <a:spcPct val="100000"/>
              </a:lnSpc>
              <a:spcBef>
                <a:spcPts val="0"/>
              </a:spcBef>
              <a:spcAft>
                <a:spcPts val="0"/>
              </a:spcAft>
              <a:buClrTx/>
              <a:buSzTx/>
              <a:buAutoNum type="arabicPeriod"/>
              <a:tabLst/>
              <a:defRPr/>
            </a:pPr>
            <a:r>
              <a:rPr kumimoji="0" lang="en-US" sz="2000" i="0" u="none" strike="noStrike" kern="1200" cap="none" spc="0" normalizeH="0" baseline="0" noProof="0" dirty="0">
                <a:ln>
                  <a:noFill/>
                </a:ln>
                <a:solidFill>
                  <a:srgbClr val="FF0066"/>
                </a:solidFill>
                <a:effectLst/>
                <a:uLnTx/>
                <a:uFillTx/>
                <a:latin typeface="Arial" panose="020B0604020202020204" pitchFamily="34" charset="0"/>
                <a:cs typeface="Arial" panose="020B0604020202020204" pitchFamily="34" charset="0"/>
              </a:rPr>
              <a:t>Cha m</a:t>
            </a:r>
            <a:r>
              <a:rPr lang="en-US" sz="2000" dirty="0">
                <a:solidFill>
                  <a:srgbClr val="FF0066"/>
                </a:solidFill>
                <a:latin typeface="Arial" panose="020B0604020202020204" pitchFamily="34" charset="0"/>
                <a:cs typeface="Arial" panose="020B0604020202020204" pitchFamily="34" charset="0"/>
              </a:rPr>
              <a:t>ẹ </a:t>
            </a:r>
            <a:r>
              <a:rPr lang="en-US" sz="2000" dirty="0" err="1">
                <a:solidFill>
                  <a:srgbClr val="FF0066"/>
                </a:solidFill>
                <a:latin typeface="Arial" panose="020B0604020202020204" pitchFamily="34" charset="0"/>
                <a:cs typeface="Arial" panose="020B0604020202020204" pitchFamily="34" charset="0"/>
              </a:rPr>
              <a:t>sinh</a:t>
            </a:r>
            <a:r>
              <a:rPr lang="en-US" sz="2000" dirty="0">
                <a:solidFill>
                  <a:srgbClr val="FF0066"/>
                </a:solidFill>
                <a:latin typeface="Arial" panose="020B0604020202020204" pitchFamily="34" charset="0"/>
                <a:cs typeface="Arial" panose="020B0604020202020204" pitchFamily="34" charset="0"/>
              </a:rPr>
              <a:t> con </a:t>
            </a:r>
            <a:r>
              <a:rPr lang="en-US" sz="2000" dirty="0" err="1">
                <a:solidFill>
                  <a:srgbClr val="FF0066"/>
                </a:solidFill>
                <a:latin typeface="Arial" panose="020B0604020202020204" pitchFamily="34" charset="0"/>
                <a:cs typeface="Arial" panose="020B0604020202020204" pitchFamily="34" charset="0"/>
              </a:rPr>
              <a:t>trời</a:t>
            </a:r>
            <a:r>
              <a:rPr lang="en-US" sz="2000" dirty="0">
                <a:solidFill>
                  <a:srgbClr val="FF0066"/>
                </a:solidFill>
                <a:latin typeface="Arial" panose="020B0604020202020204" pitchFamily="34" charset="0"/>
                <a:cs typeface="Arial" panose="020B0604020202020204" pitchFamily="34" charset="0"/>
              </a:rPr>
              <a:t> </a:t>
            </a:r>
            <a:r>
              <a:rPr lang="en-US" sz="2000" dirty="0" err="1">
                <a:solidFill>
                  <a:srgbClr val="FF0066"/>
                </a:solidFill>
                <a:latin typeface="Arial" panose="020B0604020202020204" pitchFamily="34" charset="0"/>
                <a:cs typeface="Arial" panose="020B0604020202020204" pitchFamily="34" charset="0"/>
              </a:rPr>
              <a:t>sinh</a:t>
            </a:r>
            <a:r>
              <a:rPr lang="en-US" sz="2000" dirty="0">
                <a:solidFill>
                  <a:srgbClr val="FF0066"/>
                </a:solidFill>
                <a:latin typeface="Arial" panose="020B0604020202020204" pitchFamily="34" charset="0"/>
                <a:cs typeface="Arial" panose="020B0604020202020204" pitchFamily="34" charset="0"/>
              </a:rPr>
              <a:t> </a:t>
            </a:r>
            <a:r>
              <a:rPr lang="en-US" sz="2000" dirty="0" err="1">
                <a:solidFill>
                  <a:srgbClr val="FF0066"/>
                </a:solidFill>
                <a:latin typeface="Arial" panose="020B0604020202020204" pitchFamily="34" charset="0"/>
                <a:cs typeface="Arial" panose="020B0604020202020204" pitchFamily="34" charset="0"/>
              </a:rPr>
              <a:t>tính</a:t>
            </a:r>
            <a:r>
              <a:rPr lang="en-US" sz="2000" dirty="0">
                <a:solidFill>
                  <a:srgbClr val="FF0066"/>
                </a:solidFill>
                <a:latin typeface="Arial" panose="020B0604020202020204" pitchFamily="34" charset="0"/>
                <a:cs typeface="Arial" panose="020B0604020202020204" pitchFamily="34" charset="0"/>
              </a:rPr>
              <a:t>..</a:t>
            </a:r>
          </a:p>
          <a:p>
            <a:pPr marL="457200" marR="0" lvl="0" indent="-457200" algn="l" defTabSz="914286" rtl="0" eaLnBrk="1" fontAlgn="auto" latinLnBrk="0" hangingPunct="1">
              <a:lnSpc>
                <a:spcPct val="100000"/>
              </a:lnSpc>
              <a:spcBef>
                <a:spcPts val="0"/>
              </a:spcBef>
              <a:spcAft>
                <a:spcPts val="0"/>
              </a:spcAft>
              <a:buClrTx/>
              <a:buSzTx/>
              <a:buAutoNum type="arabicPeriod"/>
              <a:tabLst/>
              <a:defRPr/>
            </a:pPr>
            <a:r>
              <a:rPr kumimoji="0" lang="en-US" sz="2000" i="0" u="none" strike="noStrike" kern="1200" cap="none" spc="0" normalizeH="0" baseline="0" noProof="0" dirty="0">
                <a:ln>
                  <a:noFill/>
                </a:ln>
                <a:solidFill>
                  <a:srgbClr val="008000"/>
                </a:solidFill>
                <a:effectLst/>
                <a:uLnTx/>
                <a:uFillTx/>
                <a:latin typeface="Arial" panose="020B0604020202020204" pitchFamily="34" charset="0"/>
                <a:cs typeface="Arial" panose="020B0604020202020204" pitchFamily="34" charset="0"/>
              </a:rPr>
              <a:t>No </a:t>
            </a:r>
            <a:r>
              <a:rPr kumimoji="0" lang="en-US" sz="2000" i="0" u="none" strike="noStrike" kern="1200" cap="none" spc="0" normalizeH="0" baseline="0" noProof="0" dirty="0" err="1">
                <a:ln>
                  <a:noFill/>
                </a:ln>
                <a:solidFill>
                  <a:srgbClr val="008000"/>
                </a:solidFill>
                <a:effectLst/>
                <a:uLnTx/>
                <a:uFillTx/>
                <a:latin typeface="Arial" panose="020B0604020202020204" pitchFamily="34" charset="0"/>
                <a:cs typeface="Arial" panose="020B0604020202020204" pitchFamily="34" charset="0"/>
              </a:rPr>
              <a:t>cơm</a:t>
            </a:r>
            <a:r>
              <a:rPr kumimoji="0" lang="en-US" sz="2000" i="0" u="none" strike="noStrike" kern="1200" cap="none" spc="0" normalizeH="0" baseline="0" noProof="0" dirty="0">
                <a:ln>
                  <a:noFill/>
                </a:ln>
                <a:solidFill>
                  <a:srgbClr val="008000"/>
                </a:solidFill>
                <a:effectLst/>
                <a:uLnTx/>
                <a:uFillTx/>
                <a:latin typeface="Arial" panose="020B0604020202020204" pitchFamily="34" charset="0"/>
                <a:cs typeface="Arial" panose="020B0604020202020204" pitchFamily="34" charset="0"/>
              </a:rPr>
              <a:t>, </a:t>
            </a:r>
            <a:r>
              <a:rPr kumimoji="0" lang="en-US" sz="2000" i="0" u="none" strike="noStrike" kern="1200" cap="none" spc="0" normalizeH="0" baseline="0" noProof="0" dirty="0" err="1">
                <a:ln>
                  <a:noFill/>
                </a:ln>
                <a:solidFill>
                  <a:srgbClr val="008000"/>
                </a:solidFill>
                <a:effectLst/>
                <a:uLnTx/>
                <a:uFillTx/>
                <a:latin typeface="Arial" panose="020B0604020202020204" pitchFamily="34" charset="0"/>
                <a:cs typeface="Arial" panose="020B0604020202020204" pitchFamily="34" charset="0"/>
              </a:rPr>
              <a:t>ấm</a:t>
            </a:r>
            <a:r>
              <a:rPr kumimoji="0" lang="en-US" sz="2000" i="0" u="none" strike="noStrike" kern="1200" cap="none" spc="0" normalizeH="0" baseline="0" noProof="0" dirty="0">
                <a:ln>
                  <a:noFill/>
                </a:ln>
                <a:solidFill>
                  <a:srgbClr val="008000"/>
                </a:solidFill>
                <a:effectLst/>
                <a:uLnTx/>
                <a:uFillTx/>
                <a:latin typeface="Arial" panose="020B0604020202020204" pitchFamily="34" charset="0"/>
                <a:cs typeface="Arial" panose="020B0604020202020204" pitchFamily="34" charset="0"/>
              </a:rPr>
              <a:t> </a:t>
            </a:r>
            <a:r>
              <a:rPr kumimoji="0" lang="en-US" sz="2000" i="0" u="none" strike="noStrike" kern="1200" cap="none" spc="0" normalizeH="0" baseline="0" noProof="0" dirty="0" err="1">
                <a:ln>
                  <a:noFill/>
                </a:ln>
                <a:solidFill>
                  <a:srgbClr val="008000"/>
                </a:solidFill>
                <a:effectLst/>
                <a:uLnTx/>
                <a:uFillTx/>
                <a:latin typeface="Arial" panose="020B0604020202020204" pitchFamily="34" charset="0"/>
                <a:cs typeface="Arial" panose="020B0604020202020204" pitchFamily="34" charset="0"/>
              </a:rPr>
              <a:t>cật</a:t>
            </a:r>
            <a:r>
              <a:rPr kumimoji="0" lang="en-US" sz="2000" i="0" u="none" strike="noStrike" kern="1200" cap="none" spc="0" normalizeH="0" baseline="0" noProof="0" dirty="0">
                <a:ln>
                  <a:noFill/>
                </a:ln>
                <a:solidFill>
                  <a:srgbClr val="008000"/>
                </a:solidFill>
                <a:effectLst/>
                <a:uLnTx/>
                <a:uFillTx/>
                <a:latin typeface="Arial" panose="020B0604020202020204" pitchFamily="34" charset="0"/>
                <a:cs typeface="Arial" panose="020B0604020202020204" pitchFamily="34" charset="0"/>
              </a:rPr>
              <a:t>, </a:t>
            </a:r>
            <a:r>
              <a:rPr kumimoji="0" lang="en-US" sz="2000" i="0" u="none" strike="noStrike" kern="1200" cap="none" spc="0" normalizeH="0" baseline="0" noProof="0" dirty="0" err="1">
                <a:ln>
                  <a:noFill/>
                </a:ln>
                <a:solidFill>
                  <a:srgbClr val="008000"/>
                </a:solidFill>
                <a:effectLst/>
                <a:uLnTx/>
                <a:uFillTx/>
                <a:latin typeface="Arial" panose="020B0604020202020204" pitchFamily="34" charset="0"/>
                <a:cs typeface="Arial" panose="020B0604020202020204" pitchFamily="34" charset="0"/>
              </a:rPr>
              <a:t>dậm</a:t>
            </a:r>
            <a:r>
              <a:rPr kumimoji="0" lang="en-US" sz="2000" i="0" u="none" strike="noStrike" kern="1200" cap="none" spc="0" normalizeH="0" baseline="0" noProof="0" dirty="0">
                <a:ln>
                  <a:noFill/>
                </a:ln>
                <a:solidFill>
                  <a:srgbClr val="008000"/>
                </a:solidFill>
                <a:effectLst/>
                <a:uLnTx/>
                <a:uFillTx/>
                <a:latin typeface="Arial" panose="020B0604020202020204" pitchFamily="34" charset="0"/>
                <a:cs typeface="Arial" panose="020B0604020202020204" pitchFamily="34" charset="0"/>
              </a:rPr>
              <a:t> </a:t>
            </a:r>
            <a:r>
              <a:rPr kumimoji="0" lang="en-US" sz="2000" i="0" u="none" strike="noStrike" kern="1200" cap="none" spc="0" normalizeH="0" baseline="0" noProof="0" dirty="0" err="1">
                <a:ln>
                  <a:noFill/>
                </a:ln>
                <a:solidFill>
                  <a:srgbClr val="008000"/>
                </a:solidFill>
                <a:effectLst/>
                <a:uLnTx/>
                <a:uFillTx/>
                <a:latin typeface="Arial" panose="020B0604020202020204" pitchFamily="34" charset="0"/>
                <a:cs typeface="Arial" panose="020B0604020202020204" pitchFamily="34" charset="0"/>
              </a:rPr>
              <a:t>dật</a:t>
            </a:r>
            <a:r>
              <a:rPr kumimoji="0" lang="en-US" sz="2000" i="0" u="none" strike="noStrike" kern="1200" cap="none" spc="0" normalizeH="0" baseline="0" noProof="0" dirty="0">
                <a:ln>
                  <a:noFill/>
                </a:ln>
                <a:solidFill>
                  <a:srgbClr val="008000"/>
                </a:solidFill>
                <a:effectLst/>
                <a:uLnTx/>
                <a:uFillTx/>
                <a:latin typeface="Arial" panose="020B0604020202020204" pitchFamily="34" charset="0"/>
                <a:cs typeface="Arial" panose="020B0604020202020204" pitchFamily="34" charset="0"/>
              </a:rPr>
              <a:t> </a:t>
            </a:r>
            <a:r>
              <a:rPr kumimoji="0" lang="en-US" sz="2000" i="0" u="none" strike="noStrike" kern="1200" cap="none" spc="0" normalizeH="0" baseline="0" noProof="0" dirty="0" err="1">
                <a:ln>
                  <a:noFill/>
                </a:ln>
                <a:solidFill>
                  <a:srgbClr val="008000"/>
                </a:solidFill>
                <a:effectLst/>
                <a:uLnTx/>
                <a:uFillTx/>
                <a:latin typeface="Arial" panose="020B0604020202020204" pitchFamily="34" charset="0"/>
                <a:cs typeface="Arial" panose="020B0604020202020204" pitchFamily="34" charset="0"/>
              </a:rPr>
              <a:t>mọi</a:t>
            </a:r>
            <a:r>
              <a:rPr kumimoji="0" lang="en-US" sz="2000" i="0" u="none" strike="noStrike" kern="1200" cap="none" spc="0" normalizeH="0" baseline="0" noProof="0" dirty="0">
                <a:ln>
                  <a:noFill/>
                </a:ln>
                <a:solidFill>
                  <a:srgbClr val="008000"/>
                </a:solidFill>
                <a:effectLst/>
                <a:uLnTx/>
                <a:uFillTx/>
                <a:latin typeface="Arial" panose="020B0604020202020204" pitchFamily="34" charset="0"/>
                <a:cs typeface="Arial" panose="020B0604020202020204" pitchFamily="34" charset="0"/>
              </a:rPr>
              <a:t> </a:t>
            </a:r>
            <a:r>
              <a:rPr kumimoji="0" lang="en-US" sz="2000" i="0" u="none" strike="noStrike" kern="1200" cap="none" spc="0" normalizeH="0" baseline="0" noProof="0" dirty="0" err="1">
                <a:ln>
                  <a:noFill/>
                </a:ln>
                <a:solidFill>
                  <a:srgbClr val="008000"/>
                </a:solidFill>
                <a:effectLst/>
                <a:uLnTx/>
                <a:uFillTx/>
                <a:latin typeface="Arial" panose="020B0604020202020204" pitchFamily="34" charset="0"/>
                <a:cs typeface="Arial" panose="020B0604020202020204" pitchFamily="34" charset="0"/>
              </a:rPr>
              <a:t>nơi</a:t>
            </a:r>
            <a:endParaRPr kumimoji="0" lang="en-US" sz="2000" i="0" u="none" strike="noStrike" kern="1200" cap="none" spc="0" normalizeH="0" baseline="0" noProof="0" dirty="0">
              <a:ln>
                <a:noFill/>
              </a:ln>
              <a:solidFill>
                <a:srgbClr val="008000"/>
              </a:solidFill>
              <a:effectLst/>
              <a:uLnTx/>
              <a:uFillTx/>
              <a:latin typeface="Arial" panose="020B0604020202020204" pitchFamily="34" charset="0"/>
              <a:cs typeface="Arial" panose="020B0604020202020204" pitchFamily="34" charset="0"/>
            </a:endParaRPr>
          </a:p>
          <a:p>
            <a:pPr marL="457200" marR="0" lvl="0" indent="-457200" algn="l" defTabSz="914286" rtl="0" eaLnBrk="1" fontAlgn="auto" latinLnBrk="0" hangingPunct="1">
              <a:lnSpc>
                <a:spcPct val="100000"/>
              </a:lnSpc>
              <a:spcBef>
                <a:spcPts val="0"/>
              </a:spcBef>
              <a:spcAft>
                <a:spcPts val="0"/>
              </a:spcAft>
              <a:buClrTx/>
              <a:buSzTx/>
              <a:buAutoNum type="arabicPeriod"/>
              <a:tabLst/>
              <a:defRPr/>
            </a:pPr>
            <a:r>
              <a:rPr kumimoji="0" lang="en-US" sz="2000" i="0" u="none" strike="noStrike" kern="120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rPr>
              <a:t>Có</a:t>
            </a:r>
            <a:r>
              <a:rPr kumimoji="0" lang="en-US" sz="2000" i="0" u="none" strike="noStrike" kern="1200" cap="none" spc="0" normalizeH="0" baseline="0" noProof="0" dirty="0">
                <a:ln>
                  <a:noFill/>
                </a:ln>
                <a:solidFill>
                  <a:srgbClr val="996633"/>
                </a:solidFill>
                <a:effectLst/>
                <a:uLnTx/>
                <a:uFillTx/>
                <a:latin typeface="Arial" panose="020B0604020202020204" pitchFamily="34" charset="0"/>
                <a:cs typeface="Arial" panose="020B0604020202020204" pitchFamily="34" charset="0"/>
              </a:rPr>
              <a:t> </a:t>
            </a:r>
            <a:r>
              <a:rPr kumimoji="0" lang="en-US" sz="2000" i="0" u="none" strike="noStrike" kern="120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rPr>
              <a:t>thực</a:t>
            </a:r>
            <a:r>
              <a:rPr kumimoji="0" lang="en-US" sz="2000" i="0" u="none" strike="noStrike" kern="1200" cap="none" spc="0" normalizeH="0" baseline="0" noProof="0" dirty="0">
                <a:ln>
                  <a:noFill/>
                </a:ln>
                <a:solidFill>
                  <a:srgbClr val="996633"/>
                </a:solidFill>
                <a:effectLst/>
                <a:uLnTx/>
                <a:uFillTx/>
                <a:latin typeface="Arial" panose="020B0604020202020204" pitchFamily="34" charset="0"/>
                <a:cs typeface="Arial" panose="020B0604020202020204" pitchFamily="34" charset="0"/>
              </a:rPr>
              <a:t> </a:t>
            </a:r>
            <a:r>
              <a:rPr kumimoji="0" lang="en-US" sz="2000" i="0" u="none" strike="noStrike" kern="120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rPr>
              <a:t>mới</a:t>
            </a:r>
            <a:r>
              <a:rPr kumimoji="0" lang="en-US" sz="2000" i="0" u="none" strike="noStrike" kern="1200" cap="none" spc="0" normalizeH="0" baseline="0" noProof="0" dirty="0">
                <a:ln>
                  <a:noFill/>
                </a:ln>
                <a:solidFill>
                  <a:srgbClr val="996633"/>
                </a:solidFill>
                <a:effectLst/>
                <a:uLnTx/>
                <a:uFillTx/>
                <a:latin typeface="Arial" panose="020B0604020202020204" pitchFamily="34" charset="0"/>
                <a:cs typeface="Arial" panose="020B0604020202020204" pitchFamily="34" charset="0"/>
              </a:rPr>
              <a:t> </a:t>
            </a:r>
            <a:r>
              <a:rPr kumimoji="0" lang="en-US" sz="2000" i="0" u="none" strike="noStrike" kern="120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rPr>
              <a:t>vực</a:t>
            </a:r>
            <a:r>
              <a:rPr kumimoji="0" lang="en-US" sz="2000" i="0" u="none" strike="noStrike" kern="1200" cap="none" spc="0" normalizeH="0" baseline="0" noProof="0" dirty="0">
                <a:ln>
                  <a:noFill/>
                </a:ln>
                <a:solidFill>
                  <a:srgbClr val="996633"/>
                </a:solidFill>
                <a:effectLst/>
                <a:uLnTx/>
                <a:uFillTx/>
                <a:latin typeface="Arial" panose="020B0604020202020204" pitchFamily="34" charset="0"/>
                <a:cs typeface="Arial" panose="020B0604020202020204" pitchFamily="34" charset="0"/>
              </a:rPr>
              <a:t> </a:t>
            </a:r>
            <a:r>
              <a:rPr kumimoji="0" lang="en-US" sz="2000" i="0" u="none" strike="noStrike" kern="120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rPr>
              <a:t>được</a:t>
            </a:r>
            <a:r>
              <a:rPr kumimoji="0" lang="en-US" sz="2000" i="0" u="none" strike="noStrike" kern="1200" cap="none" spc="0" normalizeH="0" baseline="0" noProof="0" dirty="0">
                <a:ln>
                  <a:noFill/>
                </a:ln>
                <a:solidFill>
                  <a:srgbClr val="996633"/>
                </a:solidFill>
                <a:effectLst/>
                <a:uLnTx/>
                <a:uFillTx/>
                <a:latin typeface="Arial" panose="020B0604020202020204" pitchFamily="34" charset="0"/>
                <a:cs typeface="Arial" panose="020B0604020202020204" pitchFamily="34" charset="0"/>
              </a:rPr>
              <a:t> </a:t>
            </a:r>
            <a:r>
              <a:rPr kumimoji="0" lang="en-US" sz="2000" i="0" u="none" strike="noStrike" kern="120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rPr>
              <a:t>đạo</a:t>
            </a:r>
            <a:endParaRPr kumimoji="0" lang="en-US" sz="2000" i="0" u="none" strike="noStrike" kern="1200" cap="none" spc="0" normalizeH="0" baseline="0" noProof="0" dirty="0">
              <a:ln>
                <a:noFill/>
              </a:ln>
              <a:solidFill>
                <a:srgbClr val="996633"/>
              </a:solidFill>
              <a:effectLst/>
              <a:uLnTx/>
              <a:uFillTx/>
              <a:latin typeface="Arial" panose="020B0604020202020204" pitchFamily="34" charset="0"/>
              <a:cs typeface="Arial" panose="020B0604020202020204" pitchFamily="34" charset="0"/>
            </a:endParaRPr>
          </a:p>
          <a:p>
            <a:pPr marL="457200" marR="0" lvl="0" indent="-457200" algn="l" defTabSz="914286" rtl="0" eaLnBrk="1" fontAlgn="auto" latinLnBrk="0" hangingPunct="1">
              <a:lnSpc>
                <a:spcPct val="100000"/>
              </a:lnSpc>
              <a:spcBef>
                <a:spcPts val="0"/>
              </a:spcBef>
              <a:spcAft>
                <a:spcPts val="0"/>
              </a:spcAft>
              <a:buClrTx/>
              <a:buSzTx/>
              <a:buAutoNum type="arabicPeriod"/>
              <a:tabLst/>
              <a:defRPr/>
            </a:pPr>
            <a:r>
              <a:rPr lang="en-US" sz="2000" dirty="0" err="1">
                <a:solidFill>
                  <a:srgbClr val="C00000"/>
                </a:solidFill>
                <a:latin typeface="Arial" panose="020B0604020202020204" pitchFamily="34" charset="0"/>
                <a:cs typeface="Arial" panose="020B0604020202020204" pitchFamily="34" charset="0"/>
              </a:rPr>
              <a:t>Chỉ</a:t>
            </a:r>
            <a:r>
              <a:rPr lang="en-US" sz="2000" dirty="0">
                <a:solidFill>
                  <a:srgbClr val="C00000"/>
                </a:solidFill>
                <a:latin typeface="Arial" panose="020B0604020202020204" pitchFamily="34" charset="0"/>
                <a:cs typeface="Arial" panose="020B0604020202020204" pitchFamily="34" charset="0"/>
              </a:rPr>
              <a:t> </a:t>
            </a:r>
            <a:r>
              <a:rPr lang="en-US" sz="2000" dirty="0" err="1">
                <a:solidFill>
                  <a:srgbClr val="C00000"/>
                </a:solidFill>
                <a:latin typeface="Arial" panose="020B0604020202020204" pitchFamily="34" charset="0"/>
                <a:cs typeface="Arial" panose="020B0604020202020204" pitchFamily="34" charset="0"/>
              </a:rPr>
              <a:t>cần</a:t>
            </a:r>
            <a:r>
              <a:rPr lang="en-US" sz="2000" dirty="0">
                <a:solidFill>
                  <a:srgbClr val="C00000"/>
                </a:solidFill>
                <a:latin typeface="Arial" panose="020B0604020202020204" pitchFamily="34" charset="0"/>
                <a:cs typeface="Arial" panose="020B0604020202020204" pitchFamily="34" charset="0"/>
              </a:rPr>
              <a:t> </a:t>
            </a:r>
            <a:r>
              <a:rPr lang="en-US" sz="2000" dirty="0" err="1">
                <a:solidFill>
                  <a:srgbClr val="C00000"/>
                </a:solidFill>
                <a:latin typeface="Arial" panose="020B0604020202020204" pitchFamily="34" charset="0"/>
                <a:cs typeface="Arial" panose="020B0604020202020204" pitchFamily="34" charset="0"/>
              </a:rPr>
              <a:t>có</a:t>
            </a:r>
            <a:r>
              <a:rPr lang="en-US" sz="2000" dirty="0">
                <a:solidFill>
                  <a:srgbClr val="C00000"/>
                </a:solidFill>
                <a:latin typeface="Arial" panose="020B0604020202020204" pitchFamily="34" charset="0"/>
                <a:cs typeface="Arial" panose="020B0604020202020204" pitchFamily="34" charset="0"/>
              </a:rPr>
              <a:t> </a:t>
            </a:r>
            <a:r>
              <a:rPr lang="en-US" sz="2000" dirty="0" err="1">
                <a:solidFill>
                  <a:srgbClr val="C00000"/>
                </a:solidFill>
                <a:latin typeface="Arial" panose="020B0604020202020204" pitchFamily="34" charset="0"/>
                <a:cs typeface="Arial" panose="020B0604020202020204" pitchFamily="34" charset="0"/>
              </a:rPr>
              <a:t>sự</a:t>
            </a:r>
            <a:r>
              <a:rPr lang="en-US" sz="2000" dirty="0">
                <a:solidFill>
                  <a:srgbClr val="C00000"/>
                </a:solidFill>
                <a:latin typeface="Arial" panose="020B0604020202020204" pitchFamily="34" charset="0"/>
                <a:cs typeface="Arial" panose="020B0604020202020204" pitchFamily="34" charset="0"/>
              </a:rPr>
              <a:t> </a:t>
            </a:r>
            <a:r>
              <a:rPr lang="en-US" sz="2000" dirty="0" err="1">
                <a:solidFill>
                  <a:srgbClr val="C00000"/>
                </a:solidFill>
                <a:latin typeface="Arial" panose="020B0604020202020204" pitchFamily="34" charset="0"/>
                <a:cs typeface="Arial" panose="020B0604020202020204" pitchFamily="34" charset="0"/>
              </a:rPr>
              <a:t>quyết</a:t>
            </a:r>
            <a:r>
              <a:rPr lang="en-US" sz="2000" dirty="0">
                <a:solidFill>
                  <a:srgbClr val="C00000"/>
                </a:solidFill>
                <a:latin typeface="Arial" panose="020B0604020202020204" pitchFamily="34" charset="0"/>
                <a:cs typeface="Arial" panose="020B0604020202020204" pitchFamily="34" charset="0"/>
              </a:rPr>
              <a:t> </a:t>
            </a:r>
            <a:r>
              <a:rPr lang="en-US" sz="2000" dirty="0" err="1">
                <a:solidFill>
                  <a:srgbClr val="C00000"/>
                </a:solidFill>
                <a:latin typeface="Arial" panose="020B0604020202020204" pitchFamily="34" charset="0"/>
                <a:cs typeface="Arial" panose="020B0604020202020204" pitchFamily="34" charset="0"/>
              </a:rPr>
              <a:t>tâm</a:t>
            </a:r>
            <a:r>
              <a:rPr lang="en-US" sz="2000" dirty="0">
                <a:solidFill>
                  <a:srgbClr val="C00000"/>
                </a:solidFill>
                <a:latin typeface="Arial" panose="020B0604020202020204" pitchFamily="34" charset="0"/>
                <a:cs typeface="Arial" panose="020B0604020202020204" pitchFamily="34" charset="0"/>
              </a:rPr>
              <a:t> </a:t>
            </a:r>
            <a:r>
              <a:rPr lang="en-US" sz="2000" dirty="0" err="1">
                <a:solidFill>
                  <a:srgbClr val="C00000"/>
                </a:solidFill>
                <a:latin typeface="Arial" panose="020B0604020202020204" pitchFamily="34" charset="0"/>
                <a:cs typeface="Arial" panose="020B0604020202020204" pitchFamily="34" charset="0"/>
              </a:rPr>
              <a:t>chúng</a:t>
            </a:r>
            <a:r>
              <a:rPr lang="en-US" sz="2000" dirty="0">
                <a:solidFill>
                  <a:srgbClr val="C00000"/>
                </a:solidFill>
                <a:latin typeface="Arial" panose="020B0604020202020204" pitchFamily="34" charset="0"/>
                <a:cs typeface="Arial" panose="020B0604020202020204" pitchFamily="34" charset="0"/>
              </a:rPr>
              <a:t> ta </a:t>
            </a:r>
            <a:r>
              <a:rPr lang="en-US" sz="2000" dirty="0" err="1">
                <a:solidFill>
                  <a:srgbClr val="C00000"/>
                </a:solidFill>
                <a:latin typeface="Arial" panose="020B0604020202020204" pitchFamily="34" charset="0"/>
                <a:cs typeface="Arial" panose="020B0604020202020204" pitchFamily="34" charset="0"/>
              </a:rPr>
              <a:t>có</a:t>
            </a:r>
            <a:r>
              <a:rPr lang="en-US" sz="2000" dirty="0">
                <a:solidFill>
                  <a:srgbClr val="C00000"/>
                </a:solidFill>
                <a:latin typeface="Arial" panose="020B0604020202020204" pitchFamily="34" charset="0"/>
                <a:cs typeface="Arial" panose="020B0604020202020204" pitchFamily="34" charset="0"/>
              </a:rPr>
              <a:t> </a:t>
            </a:r>
            <a:r>
              <a:rPr lang="en-US" sz="2000" dirty="0" err="1">
                <a:solidFill>
                  <a:srgbClr val="C00000"/>
                </a:solidFill>
                <a:latin typeface="Arial" panose="020B0604020202020204" pitchFamily="34" charset="0"/>
                <a:cs typeface="Arial" panose="020B0604020202020204" pitchFamily="34" charset="0"/>
              </a:rPr>
              <a:t>thể</a:t>
            </a:r>
            <a:r>
              <a:rPr lang="en-US" sz="2000" dirty="0">
                <a:solidFill>
                  <a:srgbClr val="C00000"/>
                </a:solidFill>
                <a:latin typeface="Arial" panose="020B0604020202020204" pitchFamily="34" charset="0"/>
                <a:cs typeface="Arial" panose="020B0604020202020204" pitchFamily="34" charset="0"/>
              </a:rPr>
              <a:t> </a:t>
            </a:r>
            <a:r>
              <a:rPr lang="en-US" sz="2000" dirty="0" err="1">
                <a:solidFill>
                  <a:srgbClr val="C00000"/>
                </a:solidFill>
                <a:latin typeface="Arial" panose="020B0604020202020204" pitchFamily="34" charset="0"/>
                <a:cs typeface="Arial" panose="020B0604020202020204" pitchFamily="34" charset="0"/>
              </a:rPr>
              <a:t>làm</a:t>
            </a:r>
            <a:r>
              <a:rPr lang="en-US" sz="2000" dirty="0">
                <a:solidFill>
                  <a:srgbClr val="C00000"/>
                </a:solidFill>
                <a:latin typeface="Arial" panose="020B0604020202020204" pitchFamily="34" charset="0"/>
                <a:cs typeface="Arial" panose="020B0604020202020204" pitchFamily="34" charset="0"/>
              </a:rPr>
              <a:t> </a:t>
            </a:r>
            <a:r>
              <a:rPr lang="en-US" sz="2000" dirty="0" err="1">
                <a:solidFill>
                  <a:srgbClr val="C00000"/>
                </a:solidFill>
                <a:latin typeface="Arial" panose="020B0604020202020204" pitchFamily="34" charset="0"/>
                <a:cs typeface="Arial" panose="020B0604020202020204" pitchFamily="34" charset="0"/>
              </a:rPr>
              <a:t>được</a:t>
            </a:r>
            <a:r>
              <a:rPr lang="en-US" sz="2000" dirty="0">
                <a:solidFill>
                  <a:srgbClr val="C00000"/>
                </a:solidFill>
                <a:latin typeface="Arial" panose="020B0604020202020204" pitchFamily="34" charset="0"/>
                <a:cs typeface="Arial" panose="020B0604020202020204" pitchFamily="34" charset="0"/>
              </a:rPr>
              <a:t> </a:t>
            </a:r>
            <a:r>
              <a:rPr lang="en-US" sz="2000" dirty="0" err="1">
                <a:solidFill>
                  <a:srgbClr val="C00000"/>
                </a:solidFill>
                <a:latin typeface="Arial" panose="020B0604020202020204" pitchFamily="34" charset="0"/>
                <a:cs typeface="Arial" panose="020B0604020202020204" pitchFamily="34" charset="0"/>
              </a:rPr>
              <a:t>mọi</a:t>
            </a:r>
            <a:r>
              <a:rPr lang="en-US" sz="2000" dirty="0">
                <a:solidFill>
                  <a:srgbClr val="C00000"/>
                </a:solidFill>
                <a:latin typeface="Arial" panose="020B0604020202020204" pitchFamily="34" charset="0"/>
                <a:cs typeface="Arial" panose="020B0604020202020204" pitchFamily="34" charset="0"/>
              </a:rPr>
              <a:t> </a:t>
            </a:r>
            <a:r>
              <a:rPr lang="en-US" sz="2000" dirty="0" err="1">
                <a:solidFill>
                  <a:srgbClr val="C00000"/>
                </a:solidFill>
                <a:latin typeface="Arial" panose="020B0604020202020204" pitchFamily="34" charset="0"/>
                <a:cs typeface="Arial" panose="020B0604020202020204" pitchFamily="34" charset="0"/>
              </a:rPr>
              <a:t>điều</a:t>
            </a:r>
            <a:r>
              <a:rPr lang="en-US" sz="2000" dirty="0">
                <a:solidFill>
                  <a:srgbClr val="C00000"/>
                </a:solidFill>
                <a:latin typeface="Arial" panose="020B0604020202020204" pitchFamily="34" charset="0"/>
                <a:cs typeface="Arial" panose="020B0604020202020204" pitchFamily="34" charset="0"/>
              </a:rPr>
              <a:t>.</a:t>
            </a:r>
          </a:p>
          <a:p>
            <a:pPr marL="457200" marR="0" lvl="0" indent="-457200" algn="l" defTabSz="914286" rtl="0" eaLnBrk="1" fontAlgn="auto" latinLnBrk="0" hangingPunct="1">
              <a:lnSpc>
                <a:spcPct val="100000"/>
              </a:lnSpc>
              <a:spcBef>
                <a:spcPts val="0"/>
              </a:spcBef>
              <a:spcAft>
                <a:spcPts val="0"/>
              </a:spcAft>
              <a:buClrTx/>
              <a:buSzTx/>
              <a:buAutoNum type="arabicPeriod"/>
              <a:tabLst/>
              <a:defRPr/>
            </a:pPr>
            <a:r>
              <a:rPr lang="en-US" sz="2000" dirty="0">
                <a:solidFill>
                  <a:srgbClr val="000000"/>
                </a:solidFill>
                <a:latin typeface="Arial" panose="020B0604020202020204" pitchFamily="34" charset="0"/>
                <a:cs typeface="Arial" panose="020B0604020202020204" pitchFamily="34" charset="0"/>
              </a:rPr>
              <a:t>“</a:t>
            </a:r>
            <a:r>
              <a:rPr lang="en-US" sz="2000" dirty="0" err="1">
                <a:solidFill>
                  <a:srgbClr val="000000"/>
                </a:solidFill>
                <a:latin typeface="Arial" panose="020B0604020202020204" pitchFamily="34" charset="0"/>
                <a:cs typeface="Arial" panose="020B0604020202020204" pitchFamily="34" charset="0"/>
              </a:rPr>
              <a:t>Cái</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đẹp</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không</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phải</a:t>
            </a:r>
            <a:r>
              <a:rPr lang="en-US" sz="2000" dirty="0">
                <a:solidFill>
                  <a:srgbClr val="000000"/>
                </a:solidFill>
                <a:latin typeface="Arial" panose="020B0604020202020204" pitchFamily="34" charset="0"/>
                <a:cs typeface="Arial" panose="020B0604020202020204" pitchFamily="34" charset="0"/>
              </a:rPr>
              <a:t> ở </a:t>
            </a:r>
            <a:r>
              <a:rPr lang="en-US" sz="2000" dirty="0" err="1">
                <a:solidFill>
                  <a:srgbClr val="000000"/>
                </a:solidFill>
                <a:latin typeface="Arial" panose="020B0604020202020204" pitchFamily="34" charset="0"/>
                <a:cs typeface="Arial" panose="020B0604020202020204" pitchFamily="34" charset="0"/>
              </a:rPr>
              <a:t>đôi</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má</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hồng</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của</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người</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thiếu</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nữ</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mà</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trong</a:t>
            </a:r>
            <a:r>
              <a:rPr lang="en-US" sz="2000" dirty="0">
                <a:solidFill>
                  <a:srgbClr val="000000"/>
                </a:solidFill>
                <a:latin typeface="Arial" panose="020B0604020202020204" pitchFamily="34" charset="0"/>
                <a:cs typeface="Arial" panose="020B0604020202020204" pitchFamily="34" charset="0"/>
              </a:rPr>
              <a:t> con </a:t>
            </a:r>
            <a:r>
              <a:rPr lang="en-US" sz="2000" dirty="0" err="1">
                <a:solidFill>
                  <a:srgbClr val="000000"/>
                </a:solidFill>
                <a:latin typeface="Arial" panose="020B0604020202020204" pitchFamily="34" charset="0"/>
                <a:cs typeface="Arial" panose="020B0604020202020204" pitchFamily="34" charset="0"/>
              </a:rPr>
              <a:t>mắt</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của</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kẻ</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si</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tình</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Cantơ</a:t>
            </a:r>
            <a:r>
              <a:rPr lang="en-US" sz="2000" dirty="0">
                <a:solidFill>
                  <a:srgbClr val="000000"/>
                </a:solidFill>
                <a:latin typeface="Arial" panose="020B0604020202020204" pitchFamily="34" charset="0"/>
                <a:cs typeface="Arial" panose="020B0604020202020204" pitchFamily="34" charset="0"/>
              </a:rPr>
              <a:t>)</a:t>
            </a:r>
            <a:endParaRPr kumimoji="0" lang="en-US" sz="2000" i="0"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sp>
        <p:nvSpPr>
          <p:cNvPr id="9" name="Rectangle 8">
            <a:extLst>
              <a:ext uri="{FF2B5EF4-FFF2-40B4-BE49-F238E27FC236}">
                <a16:creationId xmlns:a16="http://schemas.microsoft.com/office/drawing/2014/main" id="{559E8E73-737D-4FA7-A651-7BA662F812A2}"/>
              </a:ext>
            </a:extLst>
          </p:cNvPr>
          <p:cNvSpPr/>
          <p:nvPr/>
        </p:nvSpPr>
        <p:spPr>
          <a:xfrm>
            <a:off x="5872493" y="1175031"/>
            <a:ext cx="1997663" cy="461665"/>
          </a:xfrm>
          <a:prstGeom prst="rect">
            <a:avLst/>
          </a:prstGeom>
        </p:spPr>
        <p:txBody>
          <a:bodyPr wrap="none">
            <a:spAutoFit/>
          </a:bodyPr>
          <a:lstStyle/>
          <a:p>
            <a:pPr marR="0" lvl="0" algn="l" defTabSz="914286" rtl="0" eaLnBrk="1" fontAlgn="auto" latinLnBrk="0" hangingPunct="1">
              <a:lnSpc>
                <a:spcPct val="100000"/>
              </a:lnSpc>
              <a:spcBef>
                <a:spcPts val="0"/>
              </a:spcBef>
              <a:spcAft>
                <a:spcPts val="0"/>
              </a:spcAft>
              <a:buClrTx/>
              <a:buSzTx/>
              <a:tabLst/>
              <a:defRPr/>
            </a:pPr>
            <a:r>
              <a:rPr lang="en-US" sz="2400" b="1" dirty="0">
                <a:solidFill>
                  <a:srgbClr val="FF0066"/>
                </a:solidFill>
                <a:latin typeface="Arial" panose="020B0604020202020204" pitchFamily="34" charset="0"/>
              </a:rPr>
              <a:t>THẢO LUẬN</a:t>
            </a:r>
            <a:endParaRPr kumimoji="0" lang="en-US" sz="2400" b="1" i="0" u="none" strike="noStrike" kern="1200" cap="none" spc="0" normalizeH="0" baseline="0" noProof="0" dirty="0">
              <a:ln>
                <a:noFill/>
              </a:ln>
              <a:solidFill>
                <a:srgbClr val="FF0066"/>
              </a:solidFill>
              <a:effectLst/>
              <a:uLnTx/>
              <a:uFillTx/>
              <a:latin typeface="Calibri" panose="020F0502020204030204"/>
              <a:ea typeface="+mn-ea"/>
              <a:cs typeface="+mn-cs"/>
            </a:endParaRPr>
          </a:p>
        </p:txBody>
      </p:sp>
      <p:pic>
        <p:nvPicPr>
          <p:cNvPr id="13"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315790917"/>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0354" name="Picture 2" descr="https://dbk.vn/uploads/ckfinder/images/1-content/nen-trang-40.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095750" y="0"/>
            <a:ext cx="8096250" cy="6858000"/>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2"/>
          <p:cNvSpPr txBox="1">
            <a:spLocks noChangeArrowheads="1"/>
          </p:cNvSpPr>
          <p:nvPr/>
        </p:nvSpPr>
        <p:spPr>
          <a:xfrm>
            <a:off x="2280355" y="1257066"/>
            <a:ext cx="6968544" cy="609600"/>
          </a:xfrm>
          <a:prstGeom prst="rect">
            <a:avLst/>
          </a:prstGeom>
        </p:spPr>
        <p:txBody>
          <a:bodyPr rtlCol="0">
            <a:noAutofit/>
          </a:bodyPr>
          <a:lstStyle>
            <a:lvl1pPr algn="r" rtl="0" eaLnBrk="0" fontAlgn="base" hangingPunct="0">
              <a:spcBef>
                <a:spcPct val="0"/>
              </a:spcBef>
              <a:spcAft>
                <a:spcPct val="0"/>
              </a:spcAft>
              <a:defRPr sz="2800" b="1" i="1" kern="1200">
                <a:solidFill>
                  <a:srgbClr val="1F5281"/>
                </a:solidFill>
                <a:latin typeface="+mj-lt"/>
                <a:ea typeface="ＭＳ Ｐゴシック" charset="0"/>
                <a:cs typeface="ＭＳ Ｐゴシック" charset="0"/>
              </a:defRPr>
            </a:lvl1pPr>
            <a:lvl2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2pPr>
            <a:lvl3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3pPr>
            <a:lvl4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4pPr>
            <a:lvl5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l" eaLnBrk="1" fontAlgn="auto" hangingPunct="1">
              <a:spcAft>
                <a:spcPts val="0"/>
              </a:spcAft>
              <a:defRPr/>
            </a:pPr>
            <a:r>
              <a:rPr lang="en-US" i="0" dirty="0">
                <a:solidFill>
                  <a:srgbClr val="008000"/>
                </a:solidFill>
                <a:latin typeface="+mn-lt"/>
                <a:ea typeface="+mj-ea"/>
                <a:cs typeface="Times New Roman" charset="0"/>
              </a:rPr>
              <a:t>2. </a:t>
            </a:r>
            <a:r>
              <a:rPr lang="en-US" i="0" dirty="0" err="1">
                <a:solidFill>
                  <a:srgbClr val="008000"/>
                </a:solidFill>
                <a:latin typeface="+mn-lt"/>
                <a:ea typeface="+mj-ea"/>
                <a:cs typeface="Times New Roman" charset="0"/>
              </a:rPr>
              <a:t>Vấn</a:t>
            </a:r>
            <a:r>
              <a:rPr lang="en-US" i="0" dirty="0">
                <a:solidFill>
                  <a:srgbClr val="008000"/>
                </a:solidFill>
                <a:latin typeface="+mn-lt"/>
                <a:ea typeface="+mj-ea"/>
                <a:cs typeface="Times New Roman" charset="0"/>
              </a:rPr>
              <a:t> </a:t>
            </a:r>
            <a:r>
              <a:rPr lang="en-US" i="0" dirty="0" err="1">
                <a:solidFill>
                  <a:srgbClr val="008000"/>
                </a:solidFill>
                <a:latin typeface="+mn-lt"/>
                <a:ea typeface="+mj-ea"/>
                <a:cs typeface="Times New Roman" charset="0"/>
              </a:rPr>
              <a:t>đề</a:t>
            </a:r>
            <a:r>
              <a:rPr lang="en-US" i="0" dirty="0">
                <a:solidFill>
                  <a:srgbClr val="008000"/>
                </a:solidFill>
                <a:latin typeface="+mn-lt"/>
                <a:ea typeface="+mj-ea"/>
                <a:cs typeface="Times New Roman" charset="0"/>
              </a:rPr>
              <a:t> </a:t>
            </a:r>
            <a:r>
              <a:rPr lang="en-US" i="0" dirty="0" err="1">
                <a:solidFill>
                  <a:srgbClr val="008000"/>
                </a:solidFill>
                <a:latin typeface="+mn-lt"/>
                <a:ea typeface="+mj-ea"/>
                <a:cs typeface="Times New Roman" charset="0"/>
              </a:rPr>
              <a:t>cơ</a:t>
            </a:r>
            <a:r>
              <a:rPr lang="en-US" i="0" dirty="0">
                <a:solidFill>
                  <a:srgbClr val="008000"/>
                </a:solidFill>
                <a:latin typeface="+mn-lt"/>
                <a:ea typeface="+mj-ea"/>
                <a:cs typeface="Times New Roman" charset="0"/>
              </a:rPr>
              <a:t> </a:t>
            </a:r>
            <a:r>
              <a:rPr lang="en-US" i="0" dirty="0" err="1">
                <a:solidFill>
                  <a:srgbClr val="008000"/>
                </a:solidFill>
                <a:latin typeface="+mn-lt"/>
                <a:ea typeface="+mj-ea"/>
                <a:cs typeface="Times New Roman" charset="0"/>
              </a:rPr>
              <a:t>bản</a:t>
            </a:r>
            <a:r>
              <a:rPr lang="en-US" i="0" dirty="0">
                <a:solidFill>
                  <a:srgbClr val="008000"/>
                </a:solidFill>
                <a:latin typeface="+mn-lt"/>
                <a:ea typeface="+mj-ea"/>
                <a:cs typeface="Times New Roman" charset="0"/>
              </a:rPr>
              <a:t> của </a:t>
            </a:r>
            <a:r>
              <a:rPr lang="en-US" i="0" dirty="0" err="1">
                <a:solidFill>
                  <a:srgbClr val="008000"/>
                </a:solidFill>
                <a:latin typeface="+mn-lt"/>
                <a:ea typeface="+mj-ea"/>
                <a:cs typeface="Times New Roman" charset="0"/>
              </a:rPr>
              <a:t>triết</a:t>
            </a:r>
            <a:r>
              <a:rPr lang="en-US" i="0" dirty="0">
                <a:solidFill>
                  <a:srgbClr val="008000"/>
                </a:solidFill>
                <a:latin typeface="+mn-lt"/>
                <a:ea typeface="+mj-ea"/>
                <a:cs typeface="Times New Roman" charset="0"/>
              </a:rPr>
              <a:t> học</a:t>
            </a:r>
          </a:p>
        </p:txBody>
      </p:sp>
      <p:sp>
        <p:nvSpPr>
          <p:cNvPr id="7" name="Rectangle 2"/>
          <p:cNvSpPr txBox="1">
            <a:spLocks noChangeArrowheads="1"/>
          </p:cNvSpPr>
          <p:nvPr/>
        </p:nvSpPr>
        <p:spPr>
          <a:xfrm>
            <a:off x="2198640" y="1943101"/>
            <a:ext cx="8208911" cy="609600"/>
          </a:xfrm>
          <a:prstGeom prst="rect">
            <a:avLst/>
          </a:prstGeom>
        </p:spPr>
        <p:txBody>
          <a:bodyPr rtlCol="0">
            <a:noAutofit/>
          </a:bodyPr>
          <a:lstStyle>
            <a:lvl1pPr algn="r" rtl="0" eaLnBrk="0" fontAlgn="base" hangingPunct="0">
              <a:spcBef>
                <a:spcPct val="0"/>
              </a:spcBef>
              <a:spcAft>
                <a:spcPct val="0"/>
              </a:spcAft>
              <a:defRPr sz="2800" b="1" i="1" kern="1200">
                <a:solidFill>
                  <a:srgbClr val="1F5281"/>
                </a:solidFill>
                <a:latin typeface="+mj-lt"/>
                <a:ea typeface="ＭＳ Ｐゴシック" charset="0"/>
                <a:cs typeface="ＭＳ Ｐゴシック" charset="0"/>
              </a:defRPr>
            </a:lvl1pPr>
            <a:lvl2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2pPr>
            <a:lvl3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3pPr>
            <a:lvl4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4pPr>
            <a:lvl5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just" eaLnBrk="1" fontAlgn="auto" hangingPunct="1">
              <a:spcAft>
                <a:spcPts val="0"/>
              </a:spcAft>
              <a:defRPr/>
            </a:pPr>
            <a:r>
              <a:rPr lang="en-US" sz="2400" i="0" dirty="0">
                <a:solidFill>
                  <a:srgbClr val="CC0066"/>
                </a:solidFill>
                <a:effectLst>
                  <a:outerShdw blurRad="38100" dist="38100" dir="2700000" algn="tl">
                    <a:srgbClr val="DDDDDD"/>
                  </a:outerShdw>
                </a:effectLst>
                <a:latin typeface="+mn-lt"/>
                <a:ea typeface="+mj-ea"/>
                <a:cs typeface="Times New Roman" charset="0"/>
              </a:rPr>
              <a:t>c. </a:t>
            </a:r>
            <a:r>
              <a:rPr lang="en-US" sz="2400" i="0" dirty="0" err="1">
                <a:solidFill>
                  <a:srgbClr val="CC0066"/>
                </a:solidFill>
                <a:effectLst>
                  <a:outerShdw blurRad="38100" dist="38100" dir="2700000" algn="tl">
                    <a:srgbClr val="DDDDDD"/>
                  </a:outerShdw>
                </a:effectLst>
                <a:latin typeface="+mn-lt"/>
                <a:ea typeface="+mj-ea"/>
                <a:cs typeface="Times New Roman" charset="0"/>
              </a:rPr>
              <a:t>Thuyết</a:t>
            </a:r>
            <a:r>
              <a:rPr lang="en-US" sz="2400" i="0" dirty="0">
                <a:solidFill>
                  <a:srgbClr val="CC0066"/>
                </a:solidFill>
                <a:effectLst>
                  <a:outerShdw blurRad="38100" dist="38100" dir="2700000" algn="tl">
                    <a:srgbClr val="DDDDDD"/>
                  </a:outerShdw>
                </a:effectLst>
                <a:latin typeface="+mn-lt"/>
                <a:ea typeface="+mj-ea"/>
                <a:cs typeface="Times New Roman" charset="0"/>
              </a:rPr>
              <a:t> </a:t>
            </a:r>
            <a:r>
              <a:rPr lang="en-US" sz="2400" i="0" dirty="0" err="1">
                <a:solidFill>
                  <a:srgbClr val="CC0066"/>
                </a:solidFill>
                <a:effectLst>
                  <a:outerShdw blurRad="38100" dist="38100" dir="2700000" algn="tl">
                    <a:srgbClr val="DDDDDD"/>
                  </a:outerShdw>
                </a:effectLst>
                <a:latin typeface="+mn-lt"/>
                <a:ea typeface="+mj-ea"/>
                <a:cs typeface="Times New Roman" charset="0"/>
              </a:rPr>
              <a:t>Khả</a:t>
            </a:r>
            <a:r>
              <a:rPr lang="en-US" sz="2400" i="0" dirty="0">
                <a:solidFill>
                  <a:srgbClr val="CC0066"/>
                </a:solidFill>
                <a:effectLst>
                  <a:outerShdw blurRad="38100" dist="38100" dir="2700000" algn="tl">
                    <a:srgbClr val="DDDDDD"/>
                  </a:outerShdw>
                </a:effectLst>
                <a:latin typeface="+mn-lt"/>
                <a:ea typeface="+mj-ea"/>
                <a:cs typeface="Times New Roman" charset="0"/>
              </a:rPr>
              <a:t> tri </a:t>
            </a:r>
            <a:r>
              <a:rPr lang="en-US" sz="2400" i="0" dirty="0" err="1">
                <a:solidFill>
                  <a:srgbClr val="CC0066"/>
                </a:solidFill>
                <a:effectLst>
                  <a:outerShdw blurRad="38100" dist="38100" dir="2700000" algn="tl">
                    <a:srgbClr val="DDDDDD"/>
                  </a:outerShdw>
                </a:effectLst>
                <a:latin typeface="+mn-lt"/>
                <a:ea typeface="+mj-ea"/>
                <a:cs typeface="Times New Roman" charset="0"/>
              </a:rPr>
              <a:t>và</a:t>
            </a:r>
            <a:r>
              <a:rPr lang="en-US" sz="2400" i="0" dirty="0">
                <a:solidFill>
                  <a:srgbClr val="CC0066"/>
                </a:solidFill>
                <a:effectLst>
                  <a:outerShdw blurRad="38100" dist="38100" dir="2700000" algn="tl">
                    <a:srgbClr val="DDDDDD"/>
                  </a:outerShdw>
                </a:effectLst>
                <a:latin typeface="+mn-lt"/>
                <a:ea typeface="+mj-ea"/>
                <a:cs typeface="Times New Roman" charset="0"/>
              </a:rPr>
              <a:t> </a:t>
            </a:r>
            <a:r>
              <a:rPr lang="en-US" sz="2400" i="0" dirty="0" err="1">
                <a:solidFill>
                  <a:srgbClr val="CC0066"/>
                </a:solidFill>
                <a:effectLst>
                  <a:outerShdw blurRad="38100" dist="38100" dir="2700000" algn="tl">
                    <a:srgbClr val="DDDDDD"/>
                  </a:outerShdw>
                </a:effectLst>
                <a:latin typeface="+mn-lt"/>
                <a:ea typeface="+mj-ea"/>
                <a:cs typeface="Times New Roman" charset="0"/>
              </a:rPr>
              <a:t>thuyết</a:t>
            </a:r>
            <a:r>
              <a:rPr lang="en-US" sz="2400" i="0" dirty="0">
                <a:solidFill>
                  <a:srgbClr val="CC0066"/>
                </a:solidFill>
                <a:effectLst>
                  <a:outerShdw blurRad="38100" dist="38100" dir="2700000" algn="tl">
                    <a:srgbClr val="DDDDDD"/>
                  </a:outerShdw>
                </a:effectLst>
                <a:latin typeface="+mn-lt"/>
                <a:ea typeface="+mj-ea"/>
                <a:cs typeface="Times New Roman" charset="0"/>
              </a:rPr>
              <a:t> </a:t>
            </a:r>
            <a:r>
              <a:rPr lang="en-US" sz="2400" i="0" dirty="0" err="1">
                <a:solidFill>
                  <a:srgbClr val="CC0066"/>
                </a:solidFill>
                <a:effectLst>
                  <a:outerShdw blurRad="38100" dist="38100" dir="2700000" algn="tl">
                    <a:srgbClr val="DDDDDD"/>
                  </a:outerShdw>
                </a:effectLst>
                <a:latin typeface="+mn-lt"/>
                <a:ea typeface="+mj-ea"/>
                <a:cs typeface="Times New Roman" charset="0"/>
              </a:rPr>
              <a:t>Bất</a:t>
            </a:r>
            <a:r>
              <a:rPr lang="en-US" sz="2400" i="0" dirty="0">
                <a:solidFill>
                  <a:srgbClr val="CC0066"/>
                </a:solidFill>
                <a:effectLst>
                  <a:outerShdw blurRad="38100" dist="38100" dir="2700000" algn="tl">
                    <a:srgbClr val="DDDDDD"/>
                  </a:outerShdw>
                </a:effectLst>
                <a:latin typeface="+mn-lt"/>
                <a:ea typeface="+mj-ea"/>
                <a:cs typeface="Times New Roman" charset="0"/>
              </a:rPr>
              <a:t> </a:t>
            </a:r>
            <a:r>
              <a:rPr lang="en-US" sz="2400" i="0" dirty="0" err="1">
                <a:solidFill>
                  <a:srgbClr val="CC0066"/>
                </a:solidFill>
                <a:effectLst>
                  <a:outerShdw blurRad="38100" dist="38100" dir="2700000" algn="tl">
                    <a:srgbClr val="DDDDDD"/>
                  </a:outerShdw>
                </a:effectLst>
                <a:latin typeface="+mn-lt"/>
                <a:ea typeface="+mj-ea"/>
                <a:cs typeface="Times New Roman" charset="0"/>
              </a:rPr>
              <a:t>khả</a:t>
            </a:r>
            <a:r>
              <a:rPr lang="en-US" sz="2400" i="0" dirty="0">
                <a:solidFill>
                  <a:srgbClr val="CC0066"/>
                </a:solidFill>
                <a:effectLst>
                  <a:outerShdw blurRad="38100" dist="38100" dir="2700000" algn="tl">
                    <a:srgbClr val="DDDDDD"/>
                  </a:outerShdw>
                </a:effectLst>
                <a:latin typeface="+mn-lt"/>
                <a:ea typeface="+mj-ea"/>
                <a:cs typeface="Times New Roman" charset="0"/>
              </a:rPr>
              <a:t> tri</a:t>
            </a:r>
          </a:p>
        </p:txBody>
      </p:sp>
      <p:graphicFrame>
        <p:nvGraphicFramePr>
          <p:cNvPr id="8" name="Diagram 7"/>
          <p:cNvGraphicFramePr/>
          <p:nvPr>
            <p:extLst>
              <p:ext uri="{D42A27DB-BD31-4B8C-83A1-F6EECF244321}">
                <p14:modId xmlns:p14="http://schemas.microsoft.com/office/powerpoint/2010/main" val="1930971876"/>
              </p:ext>
            </p:extLst>
          </p:nvPr>
        </p:nvGraphicFramePr>
        <p:xfrm>
          <a:off x="1261417" y="2406964"/>
          <a:ext cx="8348893" cy="4651813"/>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pic>
        <p:nvPicPr>
          <p:cNvPr id="9"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589206082"/>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 name="Group 23">
            <a:extLst>
              <a:ext uri="{FF2B5EF4-FFF2-40B4-BE49-F238E27FC236}">
                <a16:creationId xmlns:a16="http://schemas.microsoft.com/office/drawing/2014/main" id="{B8881EAC-857F-49E4-BD81-915667BAB474}"/>
              </a:ext>
            </a:extLst>
          </p:cNvPr>
          <p:cNvGrpSpPr/>
          <p:nvPr/>
        </p:nvGrpSpPr>
        <p:grpSpPr>
          <a:xfrm>
            <a:off x="1465084" y="2702223"/>
            <a:ext cx="2670349" cy="3752850"/>
            <a:chOff x="1103630" y="1238103"/>
            <a:chExt cx="1980946" cy="4876948"/>
          </a:xfrm>
        </p:grpSpPr>
        <p:sp>
          <p:nvSpPr>
            <p:cNvPr id="13" name="Freeform 12">
              <a:extLst>
                <a:ext uri="{FF2B5EF4-FFF2-40B4-BE49-F238E27FC236}">
                  <a16:creationId xmlns:a16="http://schemas.microsoft.com/office/drawing/2014/main" id="{DF2723B8-885F-4C3A-AECD-F32119D7CDC4}"/>
                </a:ext>
              </a:extLst>
            </p:cNvPr>
            <p:cNvSpPr/>
            <p:nvPr/>
          </p:nvSpPr>
          <p:spPr>
            <a:xfrm>
              <a:off x="1103630" y="1243330"/>
              <a:ext cx="98641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ACCB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sym typeface="Arial"/>
                <a:rtl val="0"/>
              </a:endParaRPr>
            </a:p>
          </p:txBody>
        </p:sp>
        <p:sp>
          <p:nvSpPr>
            <p:cNvPr id="20" name="Freeform 19">
              <a:extLst>
                <a:ext uri="{FF2B5EF4-FFF2-40B4-BE49-F238E27FC236}">
                  <a16:creationId xmlns:a16="http://schemas.microsoft.com/office/drawing/2014/main" id="{0C1ACB5E-1178-45A0-9D11-DC031AB7EC94}"/>
                </a:ext>
              </a:extLst>
            </p:cNvPr>
            <p:cNvSpPr/>
            <p:nvPr/>
          </p:nvSpPr>
          <p:spPr>
            <a:xfrm flipH="1">
              <a:off x="2090738" y="1243330"/>
              <a:ext cx="99314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BC8AC"/>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sym typeface="Arial"/>
                <a:rtl val="0"/>
              </a:endParaRPr>
            </a:p>
          </p:txBody>
        </p:sp>
        <p:sp>
          <p:nvSpPr>
            <p:cNvPr id="22" name="Isosceles Triangle 21">
              <a:extLst>
                <a:ext uri="{FF2B5EF4-FFF2-40B4-BE49-F238E27FC236}">
                  <a16:creationId xmlns:a16="http://schemas.microsoft.com/office/drawing/2014/main" id="{EB765F39-FD28-48FE-83F9-29C41958D2D7}"/>
                </a:ext>
              </a:extLst>
            </p:cNvPr>
            <p:cNvSpPr/>
            <p:nvPr/>
          </p:nvSpPr>
          <p:spPr>
            <a:xfrm>
              <a:off x="1650206" y="1245396"/>
              <a:ext cx="883444" cy="869156"/>
            </a:xfrm>
            <a:prstGeom prst="triangle">
              <a:avLst/>
            </a:prstGeom>
            <a:solidFill>
              <a:srgbClr val="FFE3CD"/>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sym typeface="Arial"/>
                <a:rtl val="0"/>
              </a:endParaRPr>
            </a:p>
          </p:txBody>
        </p:sp>
        <p:sp>
          <p:nvSpPr>
            <p:cNvPr id="12" name="Freeform 11">
              <a:extLst>
                <a:ext uri="{FF2B5EF4-FFF2-40B4-BE49-F238E27FC236}">
                  <a16:creationId xmlns:a16="http://schemas.microsoft.com/office/drawing/2014/main" id="{8DECCA68-C3A0-41C4-83E1-F58E57323A11}"/>
                </a:ext>
              </a:extLst>
            </p:cNvPr>
            <p:cNvSpPr/>
            <p:nvPr/>
          </p:nvSpPr>
          <p:spPr>
            <a:xfrm>
              <a:off x="1104900" y="1953120"/>
              <a:ext cx="1979676" cy="4161931"/>
            </a:xfrm>
            <a:custGeom>
              <a:avLst/>
              <a:gdLst>
                <a:gd name="connsiteX0" fmla="*/ 1346752 w 1979676"/>
                <a:gd name="connsiteY0" fmla="*/ 0 h 4161931"/>
                <a:gd name="connsiteX1" fmla="*/ 1377820 w 1979676"/>
                <a:gd name="connsiteY1" fmla="*/ 23011 h 4161931"/>
                <a:gd name="connsiteX2" fmla="*/ 1668780 w 1979676"/>
                <a:gd name="connsiteY2" fmla="*/ 96661 h 4161931"/>
                <a:gd name="connsiteX3" fmla="*/ 1959740 w 1979676"/>
                <a:gd name="connsiteY3" fmla="*/ 23011 h 4161931"/>
                <a:gd name="connsiteX4" fmla="*/ 1979676 w 1979676"/>
                <a:gd name="connsiteY4" fmla="*/ 8245 h 4161931"/>
                <a:gd name="connsiteX5" fmla="*/ 1979676 w 1979676"/>
                <a:gd name="connsiteY5" fmla="*/ 3998746 h 4161931"/>
                <a:gd name="connsiteX6" fmla="*/ 1816491 w 1979676"/>
                <a:gd name="connsiteY6" fmla="*/ 4161931 h 4161931"/>
                <a:gd name="connsiteX7" fmla="*/ 163185 w 1979676"/>
                <a:gd name="connsiteY7" fmla="*/ 4161931 h 4161931"/>
                <a:gd name="connsiteX8" fmla="*/ 0 w 1979676"/>
                <a:gd name="connsiteY8" fmla="*/ 3998746 h 4161931"/>
                <a:gd name="connsiteX9" fmla="*/ 0 w 1979676"/>
                <a:gd name="connsiteY9" fmla="*/ 7116 h 4161931"/>
                <a:gd name="connsiteX10" fmla="*/ 21460 w 1979676"/>
                <a:gd name="connsiteY10" fmla="*/ 23010 h 4161931"/>
                <a:gd name="connsiteX11" fmla="*/ 312420 w 1979676"/>
                <a:gd name="connsiteY11" fmla="*/ 96661 h 4161931"/>
                <a:gd name="connsiteX12" fmla="*/ 603380 w 1979676"/>
                <a:gd name="connsiteY12" fmla="*/ 23010 h 4161931"/>
                <a:gd name="connsiteX13" fmla="*/ 627292 w 1979676"/>
                <a:gd name="connsiteY13" fmla="*/ 5300 h 4161931"/>
                <a:gd name="connsiteX14" fmla="*/ 654303 w 1979676"/>
                <a:gd name="connsiteY14" fmla="*/ 23010 h 4161931"/>
                <a:gd name="connsiteX15" fmla="*/ 982980 w 1979676"/>
                <a:gd name="connsiteY15" fmla="*/ 96661 h 4161931"/>
                <a:gd name="connsiteX16" fmla="*/ 1311658 w 1979676"/>
                <a:gd name="connsiteY16" fmla="*/ 23011 h 416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79676" h="4161931">
                  <a:moveTo>
                    <a:pt x="1346752" y="0"/>
                  </a:moveTo>
                  <a:lnTo>
                    <a:pt x="1377820" y="23011"/>
                  </a:lnTo>
                  <a:cubicBezTo>
                    <a:pt x="1452283" y="68516"/>
                    <a:pt x="1555153" y="96661"/>
                    <a:pt x="1668780" y="96661"/>
                  </a:cubicBezTo>
                  <a:cubicBezTo>
                    <a:pt x="1782407" y="96661"/>
                    <a:pt x="1885277" y="68516"/>
                    <a:pt x="1959740" y="23011"/>
                  </a:cubicBezTo>
                  <a:lnTo>
                    <a:pt x="1979676" y="8245"/>
                  </a:lnTo>
                  <a:lnTo>
                    <a:pt x="1979676" y="3998746"/>
                  </a:lnTo>
                  <a:cubicBezTo>
                    <a:pt x="1979676" y="4088871"/>
                    <a:pt x="1906616" y="4161931"/>
                    <a:pt x="1816491" y="4161931"/>
                  </a:cubicBezTo>
                  <a:lnTo>
                    <a:pt x="163185" y="4161931"/>
                  </a:lnTo>
                  <a:cubicBezTo>
                    <a:pt x="73060" y="4161931"/>
                    <a:pt x="0" y="4088871"/>
                    <a:pt x="0" y="3998746"/>
                  </a:cubicBezTo>
                  <a:lnTo>
                    <a:pt x="0" y="7116"/>
                  </a:lnTo>
                  <a:lnTo>
                    <a:pt x="21460" y="23010"/>
                  </a:lnTo>
                  <a:cubicBezTo>
                    <a:pt x="95923" y="68516"/>
                    <a:pt x="198793" y="96661"/>
                    <a:pt x="312420" y="96661"/>
                  </a:cubicBezTo>
                  <a:cubicBezTo>
                    <a:pt x="426047" y="96661"/>
                    <a:pt x="528917" y="68516"/>
                    <a:pt x="603380" y="23010"/>
                  </a:cubicBezTo>
                  <a:lnTo>
                    <a:pt x="627292" y="5300"/>
                  </a:lnTo>
                  <a:lnTo>
                    <a:pt x="654303" y="23010"/>
                  </a:lnTo>
                  <a:cubicBezTo>
                    <a:pt x="738419" y="68516"/>
                    <a:pt x="854624" y="96661"/>
                    <a:pt x="982980" y="96661"/>
                  </a:cubicBezTo>
                  <a:cubicBezTo>
                    <a:pt x="1111337" y="96661"/>
                    <a:pt x="1227542" y="68516"/>
                    <a:pt x="1311658" y="23011"/>
                  </a:cubicBezTo>
                  <a:close/>
                </a:path>
              </a:pathLst>
            </a:custGeom>
            <a:gradFill flip="none" rotWithShape="1">
              <a:gsLst>
                <a:gs pos="0">
                  <a:schemeClr val="accent1">
                    <a:lumMod val="88000"/>
                  </a:schemeClr>
                </a:gs>
                <a:gs pos="69000">
                  <a:schemeClr val="accent1"/>
                </a:gs>
                <a:gs pos="65000">
                  <a:schemeClr val="accent1">
                    <a:lumMod val="60000"/>
                    <a:lumOff val="40000"/>
                  </a:schemeClr>
                </a:gs>
                <a:gs pos="33000">
                  <a:schemeClr val="accent1">
                    <a:lumMod val="60000"/>
                    <a:lumOff val="40000"/>
                  </a:schemeClr>
                </a:gs>
                <a:gs pos="30000">
                  <a:schemeClr val="accent1">
                    <a:lumMod val="75000"/>
                  </a:schemeClr>
                </a:gs>
                <a:gs pos="100000">
                  <a:schemeClr val="accent1"/>
                </a:gs>
              </a:gsLst>
              <a:lin ang="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sym typeface="Arial"/>
                <a:rtl val="0"/>
              </a:endParaRPr>
            </a:p>
          </p:txBody>
        </p:sp>
        <p:sp>
          <p:nvSpPr>
            <p:cNvPr id="8" name="Rounded Rectangle 7">
              <a:extLst>
                <a:ext uri="{FF2B5EF4-FFF2-40B4-BE49-F238E27FC236}">
                  <a16:creationId xmlns:a16="http://schemas.microsoft.com/office/drawing/2014/main" id="{703AC572-BDE2-465A-88C0-C84520F4F0FE}"/>
                </a:ext>
              </a:extLst>
            </p:cNvPr>
            <p:cNvSpPr/>
            <p:nvPr/>
          </p:nvSpPr>
          <p:spPr>
            <a:xfrm>
              <a:off x="1314450" y="2247900"/>
              <a:ext cx="1581150" cy="3628644"/>
            </a:xfrm>
            <a:prstGeom prst="roundRect">
              <a:avLst>
                <a:gd name="adj" fmla="val 10643"/>
              </a:avLst>
            </a:prstGeom>
            <a:gradFill flip="none" rotWithShape="1">
              <a:gsLst>
                <a:gs pos="0">
                  <a:schemeClr val="bg1">
                    <a:lumMod val="95000"/>
                  </a:schemeClr>
                </a:gs>
                <a:gs pos="50000">
                  <a:schemeClr val="bg1">
                    <a:lumMod val="83000"/>
                    <a:lumOff val="17000"/>
                  </a:schemeClr>
                </a:gs>
                <a:gs pos="100000">
                  <a:srgbClr val="FDFDFD">
                    <a:shade val="100000"/>
                    <a:satMod val="115000"/>
                  </a:srgbClr>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sym typeface="Arial"/>
                <a:rtl val="0"/>
              </a:endParaRPr>
            </a:p>
          </p:txBody>
        </p:sp>
        <p:sp>
          <p:nvSpPr>
            <p:cNvPr id="32" name="Freeform 31">
              <a:extLst>
                <a:ext uri="{FF2B5EF4-FFF2-40B4-BE49-F238E27FC236}">
                  <a16:creationId xmlns:a16="http://schemas.microsoft.com/office/drawing/2014/main" id="{6A5C58D0-0951-49A1-9F0E-8691410B2569}"/>
                </a:ext>
              </a:extLst>
            </p:cNvPr>
            <p:cNvSpPr/>
            <p:nvPr/>
          </p:nvSpPr>
          <p:spPr>
            <a:xfrm>
              <a:off x="1884839" y="1238103"/>
              <a:ext cx="420211" cy="212081"/>
            </a:xfrm>
            <a:custGeom>
              <a:avLst/>
              <a:gdLst>
                <a:gd name="connsiteX0" fmla="*/ 445294 w 445294"/>
                <a:gd name="connsiteY0" fmla="*/ 46584 h 212081"/>
                <a:gd name="connsiteX1" fmla="*/ 427797 w 445294"/>
                <a:gd name="connsiteY1" fmla="*/ 111003 h 212081"/>
                <a:gd name="connsiteX2" fmla="*/ 427094 w 445294"/>
                <a:gd name="connsiteY2" fmla="*/ 111778 h 212081"/>
                <a:gd name="connsiteX3" fmla="*/ 427797 w 445294"/>
                <a:gd name="connsiteY3" fmla="*/ 111003 h 212081"/>
                <a:gd name="connsiteX4" fmla="*/ 445294 w 445294"/>
                <a:gd name="connsiteY4" fmla="*/ 46584 h 212081"/>
                <a:gd name="connsiteX5" fmla="*/ 218933 w 445294"/>
                <a:gd name="connsiteY5" fmla="*/ 0 h 212081"/>
                <a:gd name="connsiteX6" fmla="*/ 211793 w 445294"/>
                <a:gd name="connsiteY6" fmla="*/ 14156 h 212081"/>
                <a:gd name="connsiteX7" fmla="*/ 220737 w 445294"/>
                <a:gd name="connsiteY7" fmla="*/ 2178 h 212081"/>
                <a:gd name="connsiteX8" fmla="*/ 219631 w 445294"/>
                <a:gd name="connsiteY8" fmla="*/ 0 h 212081"/>
                <a:gd name="connsiteX9" fmla="*/ 413100 w 445294"/>
                <a:gd name="connsiteY9" fmla="*/ 107950 h 212081"/>
                <a:gd name="connsiteX10" fmla="*/ 423383 w 445294"/>
                <a:gd name="connsiteY10" fmla="*/ 115870 h 212081"/>
                <a:gd name="connsiteX11" fmla="*/ 380082 w 445294"/>
                <a:gd name="connsiteY11" fmla="*/ 163608 h 212081"/>
                <a:gd name="connsiteX12" fmla="*/ 222647 w 445294"/>
                <a:gd name="connsiteY12" fmla="*/ 212081 h 212081"/>
                <a:gd name="connsiteX13" fmla="*/ 0 w 445294"/>
                <a:gd name="connsiteY13" fmla="*/ 46584 h 212081"/>
                <a:gd name="connsiteX14" fmla="*/ 17497 w 445294"/>
                <a:gd name="connsiteY14" fmla="*/ 111003 h 212081"/>
                <a:gd name="connsiteX15" fmla="*/ 19703 w 445294"/>
                <a:gd name="connsiteY15" fmla="*/ 113435 h 212081"/>
                <a:gd name="connsiteX16" fmla="*/ 26775 w 445294"/>
                <a:gd name="connsiteY16" fmla="*/ 107950 h 212081"/>
                <a:gd name="connsiteX17" fmla="*/ 218933 w 445294"/>
                <a:gd name="connsiteY17" fmla="*/ 0 h 212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5294" h="212081">
                  <a:moveTo>
                    <a:pt x="445294" y="46584"/>
                  </a:moveTo>
                  <a:cubicBezTo>
                    <a:pt x="445294" y="69434"/>
                    <a:pt x="439064" y="91203"/>
                    <a:pt x="427797" y="111003"/>
                  </a:cubicBezTo>
                  <a:lnTo>
                    <a:pt x="427094" y="111778"/>
                  </a:lnTo>
                  <a:lnTo>
                    <a:pt x="427797" y="111003"/>
                  </a:lnTo>
                  <a:cubicBezTo>
                    <a:pt x="439064" y="91203"/>
                    <a:pt x="445294" y="69434"/>
                    <a:pt x="445294" y="46584"/>
                  </a:cubicBezTo>
                  <a:close/>
                  <a:moveTo>
                    <a:pt x="218933" y="0"/>
                  </a:moveTo>
                  <a:lnTo>
                    <a:pt x="211793" y="14156"/>
                  </a:lnTo>
                  <a:lnTo>
                    <a:pt x="220737" y="2178"/>
                  </a:lnTo>
                  <a:lnTo>
                    <a:pt x="219631" y="0"/>
                  </a:lnTo>
                  <a:cubicBezTo>
                    <a:pt x="306692" y="32808"/>
                    <a:pt x="348610" y="71967"/>
                    <a:pt x="413100" y="107950"/>
                  </a:cubicBezTo>
                  <a:lnTo>
                    <a:pt x="423383" y="115870"/>
                  </a:lnTo>
                  <a:lnTo>
                    <a:pt x="380082" y="163608"/>
                  </a:lnTo>
                  <a:cubicBezTo>
                    <a:pt x="339791" y="193557"/>
                    <a:pt x="284130" y="212081"/>
                    <a:pt x="222647" y="212081"/>
                  </a:cubicBezTo>
                  <a:cubicBezTo>
                    <a:pt x="99682" y="212081"/>
                    <a:pt x="0" y="137985"/>
                    <a:pt x="0" y="46584"/>
                  </a:cubicBezTo>
                  <a:cubicBezTo>
                    <a:pt x="0" y="69434"/>
                    <a:pt x="6230" y="91203"/>
                    <a:pt x="17497" y="111003"/>
                  </a:cubicBezTo>
                  <a:lnTo>
                    <a:pt x="19703" y="113435"/>
                  </a:lnTo>
                  <a:lnTo>
                    <a:pt x="26775" y="107950"/>
                  </a:lnTo>
                  <a:cubicBezTo>
                    <a:pt x="90828" y="71967"/>
                    <a:pt x="132462" y="32808"/>
                    <a:pt x="218933" y="0"/>
                  </a:cubicBezTo>
                  <a:close/>
                </a:path>
              </a:pathLst>
            </a:cu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sym typeface="Arial"/>
                <a:rtl val="0"/>
              </a:endParaRPr>
            </a:p>
          </p:txBody>
        </p:sp>
      </p:grpSp>
      <p:grpSp>
        <p:nvGrpSpPr>
          <p:cNvPr id="34" name="Group 33">
            <a:extLst>
              <a:ext uri="{FF2B5EF4-FFF2-40B4-BE49-F238E27FC236}">
                <a16:creationId xmlns:a16="http://schemas.microsoft.com/office/drawing/2014/main" id="{B1EB1EC2-7E32-44C9-939A-F94010811133}"/>
              </a:ext>
            </a:extLst>
          </p:cNvPr>
          <p:cNvGrpSpPr/>
          <p:nvPr/>
        </p:nvGrpSpPr>
        <p:grpSpPr>
          <a:xfrm>
            <a:off x="4663422" y="2690832"/>
            <a:ext cx="2760987" cy="3752850"/>
            <a:chOff x="1103630" y="1238103"/>
            <a:chExt cx="1980946" cy="4876948"/>
          </a:xfrm>
        </p:grpSpPr>
        <p:sp>
          <p:nvSpPr>
            <p:cNvPr id="35" name="Freeform 34">
              <a:extLst>
                <a:ext uri="{FF2B5EF4-FFF2-40B4-BE49-F238E27FC236}">
                  <a16:creationId xmlns:a16="http://schemas.microsoft.com/office/drawing/2014/main" id="{E916844F-F396-4676-A3B8-BDCB3EE7EF1F}"/>
                </a:ext>
              </a:extLst>
            </p:cNvPr>
            <p:cNvSpPr/>
            <p:nvPr/>
          </p:nvSpPr>
          <p:spPr>
            <a:xfrm>
              <a:off x="1103630" y="1243330"/>
              <a:ext cx="98641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ACCB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sym typeface="Arial"/>
                <a:rtl val="0"/>
              </a:endParaRPr>
            </a:p>
          </p:txBody>
        </p:sp>
        <p:sp>
          <p:nvSpPr>
            <p:cNvPr id="36" name="Freeform 35">
              <a:extLst>
                <a:ext uri="{FF2B5EF4-FFF2-40B4-BE49-F238E27FC236}">
                  <a16:creationId xmlns:a16="http://schemas.microsoft.com/office/drawing/2014/main" id="{B476E883-BD31-40B4-9F16-FB8BBAA3A795}"/>
                </a:ext>
              </a:extLst>
            </p:cNvPr>
            <p:cNvSpPr/>
            <p:nvPr/>
          </p:nvSpPr>
          <p:spPr>
            <a:xfrm flipH="1">
              <a:off x="2090738" y="1243330"/>
              <a:ext cx="99314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BC8AC"/>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sym typeface="Arial"/>
                <a:rtl val="0"/>
              </a:endParaRPr>
            </a:p>
          </p:txBody>
        </p:sp>
        <p:sp>
          <p:nvSpPr>
            <p:cNvPr id="37" name="Isosceles Triangle 36">
              <a:extLst>
                <a:ext uri="{FF2B5EF4-FFF2-40B4-BE49-F238E27FC236}">
                  <a16:creationId xmlns:a16="http://schemas.microsoft.com/office/drawing/2014/main" id="{406783D2-7F1A-4FEE-B9EB-EC98DF56B8F1}"/>
                </a:ext>
              </a:extLst>
            </p:cNvPr>
            <p:cNvSpPr/>
            <p:nvPr/>
          </p:nvSpPr>
          <p:spPr>
            <a:xfrm>
              <a:off x="1650206" y="1245396"/>
              <a:ext cx="883444" cy="869156"/>
            </a:xfrm>
            <a:prstGeom prst="triangle">
              <a:avLst/>
            </a:prstGeom>
            <a:solidFill>
              <a:srgbClr val="FFE3CD"/>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sym typeface="Arial"/>
                <a:rtl val="0"/>
              </a:endParaRPr>
            </a:p>
          </p:txBody>
        </p:sp>
        <p:sp>
          <p:nvSpPr>
            <p:cNvPr id="38" name="Freeform 37">
              <a:extLst>
                <a:ext uri="{FF2B5EF4-FFF2-40B4-BE49-F238E27FC236}">
                  <a16:creationId xmlns:a16="http://schemas.microsoft.com/office/drawing/2014/main" id="{DAC2A6C3-9140-4BFE-88D2-F07867EDC763}"/>
                </a:ext>
              </a:extLst>
            </p:cNvPr>
            <p:cNvSpPr/>
            <p:nvPr/>
          </p:nvSpPr>
          <p:spPr>
            <a:xfrm>
              <a:off x="1104900" y="1953120"/>
              <a:ext cx="1979676" cy="4161931"/>
            </a:xfrm>
            <a:custGeom>
              <a:avLst/>
              <a:gdLst>
                <a:gd name="connsiteX0" fmla="*/ 1346752 w 1979676"/>
                <a:gd name="connsiteY0" fmla="*/ 0 h 4161931"/>
                <a:gd name="connsiteX1" fmla="*/ 1377820 w 1979676"/>
                <a:gd name="connsiteY1" fmla="*/ 23011 h 4161931"/>
                <a:gd name="connsiteX2" fmla="*/ 1668780 w 1979676"/>
                <a:gd name="connsiteY2" fmla="*/ 96661 h 4161931"/>
                <a:gd name="connsiteX3" fmla="*/ 1959740 w 1979676"/>
                <a:gd name="connsiteY3" fmla="*/ 23011 h 4161931"/>
                <a:gd name="connsiteX4" fmla="*/ 1979676 w 1979676"/>
                <a:gd name="connsiteY4" fmla="*/ 8245 h 4161931"/>
                <a:gd name="connsiteX5" fmla="*/ 1979676 w 1979676"/>
                <a:gd name="connsiteY5" fmla="*/ 3998746 h 4161931"/>
                <a:gd name="connsiteX6" fmla="*/ 1816491 w 1979676"/>
                <a:gd name="connsiteY6" fmla="*/ 4161931 h 4161931"/>
                <a:gd name="connsiteX7" fmla="*/ 163185 w 1979676"/>
                <a:gd name="connsiteY7" fmla="*/ 4161931 h 4161931"/>
                <a:gd name="connsiteX8" fmla="*/ 0 w 1979676"/>
                <a:gd name="connsiteY8" fmla="*/ 3998746 h 4161931"/>
                <a:gd name="connsiteX9" fmla="*/ 0 w 1979676"/>
                <a:gd name="connsiteY9" fmla="*/ 7116 h 4161931"/>
                <a:gd name="connsiteX10" fmla="*/ 21460 w 1979676"/>
                <a:gd name="connsiteY10" fmla="*/ 23010 h 4161931"/>
                <a:gd name="connsiteX11" fmla="*/ 312420 w 1979676"/>
                <a:gd name="connsiteY11" fmla="*/ 96661 h 4161931"/>
                <a:gd name="connsiteX12" fmla="*/ 603380 w 1979676"/>
                <a:gd name="connsiteY12" fmla="*/ 23010 h 4161931"/>
                <a:gd name="connsiteX13" fmla="*/ 627292 w 1979676"/>
                <a:gd name="connsiteY13" fmla="*/ 5300 h 4161931"/>
                <a:gd name="connsiteX14" fmla="*/ 654303 w 1979676"/>
                <a:gd name="connsiteY14" fmla="*/ 23010 h 4161931"/>
                <a:gd name="connsiteX15" fmla="*/ 982980 w 1979676"/>
                <a:gd name="connsiteY15" fmla="*/ 96661 h 4161931"/>
                <a:gd name="connsiteX16" fmla="*/ 1311658 w 1979676"/>
                <a:gd name="connsiteY16" fmla="*/ 23011 h 416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79676" h="4161931">
                  <a:moveTo>
                    <a:pt x="1346752" y="0"/>
                  </a:moveTo>
                  <a:lnTo>
                    <a:pt x="1377820" y="23011"/>
                  </a:lnTo>
                  <a:cubicBezTo>
                    <a:pt x="1452283" y="68516"/>
                    <a:pt x="1555153" y="96661"/>
                    <a:pt x="1668780" y="96661"/>
                  </a:cubicBezTo>
                  <a:cubicBezTo>
                    <a:pt x="1782407" y="96661"/>
                    <a:pt x="1885277" y="68516"/>
                    <a:pt x="1959740" y="23011"/>
                  </a:cubicBezTo>
                  <a:lnTo>
                    <a:pt x="1979676" y="8245"/>
                  </a:lnTo>
                  <a:lnTo>
                    <a:pt x="1979676" y="3998746"/>
                  </a:lnTo>
                  <a:cubicBezTo>
                    <a:pt x="1979676" y="4088871"/>
                    <a:pt x="1906616" y="4161931"/>
                    <a:pt x="1816491" y="4161931"/>
                  </a:cubicBezTo>
                  <a:lnTo>
                    <a:pt x="163185" y="4161931"/>
                  </a:lnTo>
                  <a:cubicBezTo>
                    <a:pt x="73060" y="4161931"/>
                    <a:pt x="0" y="4088871"/>
                    <a:pt x="0" y="3998746"/>
                  </a:cubicBezTo>
                  <a:lnTo>
                    <a:pt x="0" y="7116"/>
                  </a:lnTo>
                  <a:lnTo>
                    <a:pt x="21460" y="23010"/>
                  </a:lnTo>
                  <a:cubicBezTo>
                    <a:pt x="95923" y="68516"/>
                    <a:pt x="198793" y="96661"/>
                    <a:pt x="312420" y="96661"/>
                  </a:cubicBezTo>
                  <a:cubicBezTo>
                    <a:pt x="426047" y="96661"/>
                    <a:pt x="528917" y="68516"/>
                    <a:pt x="603380" y="23010"/>
                  </a:cubicBezTo>
                  <a:lnTo>
                    <a:pt x="627292" y="5300"/>
                  </a:lnTo>
                  <a:lnTo>
                    <a:pt x="654303" y="23010"/>
                  </a:lnTo>
                  <a:cubicBezTo>
                    <a:pt x="738419" y="68516"/>
                    <a:pt x="854624" y="96661"/>
                    <a:pt x="982980" y="96661"/>
                  </a:cubicBezTo>
                  <a:cubicBezTo>
                    <a:pt x="1111337" y="96661"/>
                    <a:pt x="1227542" y="68516"/>
                    <a:pt x="1311658" y="23011"/>
                  </a:cubicBezTo>
                  <a:close/>
                </a:path>
              </a:pathLst>
            </a:custGeom>
            <a:gradFill flip="none" rotWithShape="1">
              <a:gsLst>
                <a:gs pos="0">
                  <a:schemeClr val="accent2">
                    <a:lumMod val="75000"/>
                  </a:schemeClr>
                </a:gs>
                <a:gs pos="69000">
                  <a:schemeClr val="accent2">
                    <a:lumMod val="88000"/>
                  </a:schemeClr>
                </a:gs>
                <a:gs pos="65000">
                  <a:schemeClr val="accent2">
                    <a:lumMod val="60000"/>
                    <a:lumOff val="40000"/>
                  </a:schemeClr>
                </a:gs>
                <a:gs pos="33000">
                  <a:schemeClr val="accent2">
                    <a:lumMod val="60000"/>
                    <a:lumOff val="40000"/>
                  </a:schemeClr>
                </a:gs>
                <a:gs pos="30000">
                  <a:schemeClr val="accent2">
                    <a:lumMod val="75000"/>
                  </a:schemeClr>
                </a:gs>
                <a:gs pos="100000">
                  <a:schemeClr val="accent2">
                    <a:lumMod val="88000"/>
                  </a:schemeClr>
                </a:gs>
              </a:gsLst>
              <a:lin ang="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sym typeface="Arial"/>
                <a:rtl val="0"/>
              </a:endParaRPr>
            </a:p>
          </p:txBody>
        </p:sp>
        <p:sp>
          <p:nvSpPr>
            <p:cNvPr id="39" name="Rounded Rectangle 38">
              <a:extLst>
                <a:ext uri="{FF2B5EF4-FFF2-40B4-BE49-F238E27FC236}">
                  <a16:creationId xmlns:a16="http://schemas.microsoft.com/office/drawing/2014/main" id="{8F10587A-5114-43FA-AA8F-B787E9C06855}"/>
                </a:ext>
              </a:extLst>
            </p:cNvPr>
            <p:cNvSpPr/>
            <p:nvPr/>
          </p:nvSpPr>
          <p:spPr>
            <a:xfrm>
              <a:off x="1314450" y="2247900"/>
              <a:ext cx="1581150" cy="3628644"/>
            </a:xfrm>
            <a:prstGeom prst="roundRect">
              <a:avLst>
                <a:gd name="adj" fmla="val 10643"/>
              </a:avLst>
            </a:prstGeom>
            <a:gradFill flip="none" rotWithShape="1">
              <a:gsLst>
                <a:gs pos="0">
                  <a:schemeClr val="bg1">
                    <a:lumMod val="95000"/>
                  </a:schemeClr>
                </a:gs>
                <a:gs pos="50000">
                  <a:schemeClr val="bg1">
                    <a:lumMod val="83000"/>
                    <a:lumOff val="17000"/>
                  </a:schemeClr>
                </a:gs>
                <a:gs pos="100000">
                  <a:srgbClr val="FDFDFD">
                    <a:shade val="100000"/>
                    <a:satMod val="115000"/>
                  </a:srgbClr>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sym typeface="Arial"/>
                <a:rtl val="0"/>
              </a:endParaRPr>
            </a:p>
          </p:txBody>
        </p:sp>
        <p:sp>
          <p:nvSpPr>
            <p:cNvPr id="40" name="Freeform 39">
              <a:extLst>
                <a:ext uri="{FF2B5EF4-FFF2-40B4-BE49-F238E27FC236}">
                  <a16:creationId xmlns:a16="http://schemas.microsoft.com/office/drawing/2014/main" id="{4498CD9B-6397-4255-9B7C-808877204605}"/>
                </a:ext>
              </a:extLst>
            </p:cNvPr>
            <p:cNvSpPr/>
            <p:nvPr/>
          </p:nvSpPr>
          <p:spPr>
            <a:xfrm>
              <a:off x="1884839" y="1238103"/>
              <a:ext cx="420211" cy="212081"/>
            </a:xfrm>
            <a:custGeom>
              <a:avLst/>
              <a:gdLst>
                <a:gd name="connsiteX0" fmla="*/ 445294 w 445294"/>
                <a:gd name="connsiteY0" fmla="*/ 46584 h 212081"/>
                <a:gd name="connsiteX1" fmla="*/ 427797 w 445294"/>
                <a:gd name="connsiteY1" fmla="*/ 111003 h 212081"/>
                <a:gd name="connsiteX2" fmla="*/ 427094 w 445294"/>
                <a:gd name="connsiteY2" fmla="*/ 111778 h 212081"/>
                <a:gd name="connsiteX3" fmla="*/ 427797 w 445294"/>
                <a:gd name="connsiteY3" fmla="*/ 111003 h 212081"/>
                <a:gd name="connsiteX4" fmla="*/ 445294 w 445294"/>
                <a:gd name="connsiteY4" fmla="*/ 46584 h 212081"/>
                <a:gd name="connsiteX5" fmla="*/ 218933 w 445294"/>
                <a:gd name="connsiteY5" fmla="*/ 0 h 212081"/>
                <a:gd name="connsiteX6" fmla="*/ 211793 w 445294"/>
                <a:gd name="connsiteY6" fmla="*/ 14156 h 212081"/>
                <a:gd name="connsiteX7" fmla="*/ 220737 w 445294"/>
                <a:gd name="connsiteY7" fmla="*/ 2178 h 212081"/>
                <a:gd name="connsiteX8" fmla="*/ 219631 w 445294"/>
                <a:gd name="connsiteY8" fmla="*/ 0 h 212081"/>
                <a:gd name="connsiteX9" fmla="*/ 413100 w 445294"/>
                <a:gd name="connsiteY9" fmla="*/ 107950 h 212081"/>
                <a:gd name="connsiteX10" fmla="*/ 423383 w 445294"/>
                <a:gd name="connsiteY10" fmla="*/ 115870 h 212081"/>
                <a:gd name="connsiteX11" fmla="*/ 380082 w 445294"/>
                <a:gd name="connsiteY11" fmla="*/ 163608 h 212081"/>
                <a:gd name="connsiteX12" fmla="*/ 222647 w 445294"/>
                <a:gd name="connsiteY12" fmla="*/ 212081 h 212081"/>
                <a:gd name="connsiteX13" fmla="*/ 0 w 445294"/>
                <a:gd name="connsiteY13" fmla="*/ 46584 h 212081"/>
                <a:gd name="connsiteX14" fmla="*/ 17497 w 445294"/>
                <a:gd name="connsiteY14" fmla="*/ 111003 h 212081"/>
                <a:gd name="connsiteX15" fmla="*/ 19703 w 445294"/>
                <a:gd name="connsiteY15" fmla="*/ 113435 h 212081"/>
                <a:gd name="connsiteX16" fmla="*/ 26775 w 445294"/>
                <a:gd name="connsiteY16" fmla="*/ 107950 h 212081"/>
                <a:gd name="connsiteX17" fmla="*/ 218933 w 445294"/>
                <a:gd name="connsiteY17" fmla="*/ 0 h 212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5294" h="212081">
                  <a:moveTo>
                    <a:pt x="445294" y="46584"/>
                  </a:moveTo>
                  <a:cubicBezTo>
                    <a:pt x="445294" y="69434"/>
                    <a:pt x="439064" y="91203"/>
                    <a:pt x="427797" y="111003"/>
                  </a:cubicBezTo>
                  <a:lnTo>
                    <a:pt x="427094" y="111778"/>
                  </a:lnTo>
                  <a:lnTo>
                    <a:pt x="427797" y="111003"/>
                  </a:lnTo>
                  <a:cubicBezTo>
                    <a:pt x="439064" y="91203"/>
                    <a:pt x="445294" y="69434"/>
                    <a:pt x="445294" y="46584"/>
                  </a:cubicBezTo>
                  <a:close/>
                  <a:moveTo>
                    <a:pt x="218933" y="0"/>
                  </a:moveTo>
                  <a:lnTo>
                    <a:pt x="211793" y="14156"/>
                  </a:lnTo>
                  <a:lnTo>
                    <a:pt x="220737" y="2178"/>
                  </a:lnTo>
                  <a:lnTo>
                    <a:pt x="219631" y="0"/>
                  </a:lnTo>
                  <a:cubicBezTo>
                    <a:pt x="306692" y="32808"/>
                    <a:pt x="348610" y="71967"/>
                    <a:pt x="413100" y="107950"/>
                  </a:cubicBezTo>
                  <a:lnTo>
                    <a:pt x="423383" y="115870"/>
                  </a:lnTo>
                  <a:lnTo>
                    <a:pt x="380082" y="163608"/>
                  </a:lnTo>
                  <a:cubicBezTo>
                    <a:pt x="339791" y="193557"/>
                    <a:pt x="284130" y="212081"/>
                    <a:pt x="222647" y="212081"/>
                  </a:cubicBezTo>
                  <a:cubicBezTo>
                    <a:pt x="99682" y="212081"/>
                    <a:pt x="0" y="137985"/>
                    <a:pt x="0" y="46584"/>
                  </a:cubicBezTo>
                  <a:cubicBezTo>
                    <a:pt x="0" y="69434"/>
                    <a:pt x="6230" y="91203"/>
                    <a:pt x="17497" y="111003"/>
                  </a:cubicBezTo>
                  <a:lnTo>
                    <a:pt x="19703" y="113435"/>
                  </a:lnTo>
                  <a:lnTo>
                    <a:pt x="26775" y="107950"/>
                  </a:lnTo>
                  <a:cubicBezTo>
                    <a:pt x="90828" y="71967"/>
                    <a:pt x="132462" y="32808"/>
                    <a:pt x="218933" y="0"/>
                  </a:cubicBezTo>
                  <a:close/>
                </a:path>
              </a:pathLst>
            </a:cu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sym typeface="Arial"/>
                <a:rtl val="0"/>
              </a:endParaRPr>
            </a:p>
          </p:txBody>
        </p:sp>
      </p:grpSp>
      <p:grpSp>
        <p:nvGrpSpPr>
          <p:cNvPr id="41" name="Group 40">
            <a:extLst>
              <a:ext uri="{FF2B5EF4-FFF2-40B4-BE49-F238E27FC236}">
                <a16:creationId xmlns:a16="http://schemas.microsoft.com/office/drawing/2014/main" id="{06B2F62E-048D-420B-9EEB-1D6BD4CDD0AC}"/>
              </a:ext>
            </a:extLst>
          </p:cNvPr>
          <p:cNvGrpSpPr/>
          <p:nvPr/>
        </p:nvGrpSpPr>
        <p:grpSpPr>
          <a:xfrm>
            <a:off x="8181741" y="2683085"/>
            <a:ext cx="2654163" cy="3752850"/>
            <a:chOff x="1103630" y="1238103"/>
            <a:chExt cx="1980946" cy="4876948"/>
          </a:xfrm>
        </p:grpSpPr>
        <p:sp>
          <p:nvSpPr>
            <p:cNvPr id="42" name="Freeform 41">
              <a:extLst>
                <a:ext uri="{FF2B5EF4-FFF2-40B4-BE49-F238E27FC236}">
                  <a16:creationId xmlns:a16="http://schemas.microsoft.com/office/drawing/2014/main" id="{D02C3341-FBCE-49E9-BB16-F0FEEE7B2DB8}"/>
                </a:ext>
              </a:extLst>
            </p:cNvPr>
            <p:cNvSpPr/>
            <p:nvPr/>
          </p:nvSpPr>
          <p:spPr>
            <a:xfrm>
              <a:off x="1103630" y="1243330"/>
              <a:ext cx="98641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ACCB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sym typeface="Arial"/>
                <a:rtl val="0"/>
              </a:endParaRPr>
            </a:p>
          </p:txBody>
        </p:sp>
        <p:sp>
          <p:nvSpPr>
            <p:cNvPr id="43" name="Freeform 42">
              <a:extLst>
                <a:ext uri="{FF2B5EF4-FFF2-40B4-BE49-F238E27FC236}">
                  <a16:creationId xmlns:a16="http://schemas.microsoft.com/office/drawing/2014/main" id="{5D6AE97A-8405-47F7-87C2-989FD01FCC02}"/>
                </a:ext>
              </a:extLst>
            </p:cNvPr>
            <p:cNvSpPr/>
            <p:nvPr/>
          </p:nvSpPr>
          <p:spPr>
            <a:xfrm flipH="1">
              <a:off x="2090738" y="1243330"/>
              <a:ext cx="99314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BC8AC"/>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sym typeface="Arial"/>
                <a:rtl val="0"/>
              </a:endParaRPr>
            </a:p>
          </p:txBody>
        </p:sp>
        <p:sp>
          <p:nvSpPr>
            <p:cNvPr id="44" name="Isosceles Triangle 43">
              <a:extLst>
                <a:ext uri="{FF2B5EF4-FFF2-40B4-BE49-F238E27FC236}">
                  <a16:creationId xmlns:a16="http://schemas.microsoft.com/office/drawing/2014/main" id="{40A006A6-0349-4E46-A6BE-0CEB47EE6252}"/>
                </a:ext>
              </a:extLst>
            </p:cNvPr>
            <p:cNvSpPr/>
            <p:nvPr/>
          </p:nvSpPr>
          <p:spPr>
            <a:xfrm>
              <a:off x="1650206" y="1245396"/>
              <a:ext cx="883444" cy="869156"/>
            </a:xfrm>
            <a:prstGeom prst="triangle">
              <a:avLst/>
            </a:prstGeom>
            <a:solidFill>
              <a:srgbClr val="FFE3CD"/>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sym typeface="Arial"/>
                <a:rtl val="0"/>
              </a:endParaRPr>
            </a:p>
          </p:txBody>
        </p:sp>
        <p:sp>
          <p:nvSpPr>
            <p:cNvPr id="45" name="Freeform 44">
              <a:extLst>
                <a:ext uri="{FF2B5EF4-FFF2-40B4-BE49-F238E27FC236}">
                  <a16:creationId xmlns:a16="http://schemas.microsoft.com/office/drawing/2014/main" id="{0438DE85-B1FD-40D8-9798-A12E5316AE37}"/>
                </a:ext>
              </a:extLst>
            </p:cNvPr>
            <p:cNvSpPr/>
            <p:nvPr/>
          </p:nvSpPr>
          <p:spPr>
            <a:xfrm>
              <a:off x="1104900" y="1953120"/>
              <a:ext cx="1979676" cy="4161931"/>
            </a:xfrm>
            <a:custGeom>
              <a:avLst/>
              <a:gdLst>
                <a:gd name="connsiteX0" fmla="*/ 1346752 w 1979676"/>
                <a:gd name="connsiteY0" fmla="*/ 0 h 4161931"/>
                <a:gd name="connsiteX1" fmla="*/ 1377820 w 1979676"/>
                <a:gd name="connsiteY1" fmla="*/ 23011 h 4161931"/>
                <a:gd name="connsiteX2" fmla="*/ 1668780 w 1979676"/>
                <a:gd name="connsiteY2" fmla="*/ 96661 h 4161931"/>
                <a:gd name="connsiteX3" fmla="*/ 1959740 w 1979676"/>
                <a:gd name="connsiteY3" fmla="*/ 23011 h 4161931"/>
                <a:gd name="connsiteX4" fmla="*/ 1979676 w 1979676"/>
                <a:gd name="connsiteY4" fmla="*/ 8245 h 4161931"/>
                <a:gd name="connsiteX5" fmla="*/ 1979676 w 1979676"/>
                <a:gd name="connsiteY5" fmla="*/ 3998746 h 4161931"/>
                <a:gd name="connsiteX6" fmla="*/ 1816491 w 1979676"/>
                <a:gd name="connsiteY6" fmla="*/ 4161931 h 4161931"/>
                <a:gd name="connsiteX7" fmla="*/ 163185 w 1979676"/>
                <a:gd name="connsiteY7" fmla="*/ 4161931 h 4161931"/>
                <a:gd name="connsiteX8" fmla="*/ 0 w 1979676"/>
                <a:gd name="connsiteY8" fmla="*/ 3998746 h 4161931"/>
                <a:gd name="connsiteX9" fmla="*/ 0 w 1979676"/>
                <a:gd name="connsiteY9" fmla="*/ 7116 h 4161931"/>
                <a:gd name="connsiteX10" fmla="*/ 21460 w 1979676"/>
                <a:gd name="connsiteY10" fmla="*/ 23010 h 4161931"/>
                <a:gd name="connsiteX11" fmla="*/ 312420 w 1979676"/>
                <a:gd name="connsiteY11" fmla="*/ 96661 h 4161931"/>
                <a:gd name="connsiteX12" fmla="*/ 603380 w 1979676"/>
                <a:gd name="connsiteY12" fmla="*/ 23010 h 4161931"/>
                <a:gd name="connsiteX13" fmla="*/ 627292 w 1979676"/>
                <a:gd name="connsiteY13" fmla="*/ 5300 h 4161931"/>
                <a:gd name="connsiteX14" fmla="*/ 654303 w 1979676"/>
                <a:gd name="connsiteY14" fmla="*/ 23010 h 4161931"/>
                <a:gd name="connsiteX15" fmla="*/ 982980 w 1979676"/>
                <a:gd name="connsiteY15" fmla="*/ 96661 h 4161931"/>
                <a:gd name="connsiteX16" fmla="*/ 1311658 w 1979676"/>
                <a:gd name="connsiteY16" fmla="*/ 23011 h 416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79676" h="4161931">
                  <a:moveTo>
                    <a:pt x="1346752" y="0"/>
                  </a:moveTo>
                  <a:lnTo>
                    <a:pt x="1377820" y="23011"/>
                  </a:lnTo>
                  <a:cubicBezTo>
                    <a:pt x="1452283" y="68516"/>
                    <a:pt x="1555153" y="96661"/>
                    <a:pt x="1668780" y="96661"/>
                  </a:cubicBezTo>
                  <a:cubicBezTo>
                    <a:pt x="1782407" y="96661"/>
                    <a:pt x="1885277" y="68516"/>
                    <a:pt x="1959740" y="23011"/>
                  </a:cubicBezTo>
                  <a:lnTo>
                    <a:pt x="1979676" y="8245"/>
                  </a:lnTo>
                  <a:lnTo>
                    <a:pt x="1979676" y="3998746"/>
                  </a:lnTo>
                  <a:cubicBezTo>
                    <a:pt x="1979676" y="4088871"/>
                    <a:pt x="1906616" y="4161931"/>
                    <a:pt x="1816491" y="4161931"/>
                  </a:cubicBezTo>
                  <a:lnTo>
                    <a:pt x="163185" y="4161931"/>
                  </a:lnTo>
                  <a:cubicBezTo>
                    <a:pt x="73060" y="4161931"/>
                    <a:pt x="0" y="4088871"/>
                    <a:pt x="0" y="3998746"/>
                  </a:cubicBezTo>
                  <a:lnTo>
                    <a:pt x="0" y="7116"/>
                  </a:lnTo>
                  <a:lnTo>
                    <a:pt x="21460" y="23010"/>
                  </a:lnTo>
                  <a:cubicBezTo>
                    <a:pt x="95923" y="68516"/>
                    <a:pt x="198793" y="96661"/>
                    <a:pt x="312420" y="96661"/>
                  </a:cubicBezTo>
                  <a:cubicBezTo>
                    <a:pt x="426047" y="96661"/>
                    <a:pt x="528917" y="68516"/>
                    <a:pt x="603380" y="23010"/>
                  </a:cubicBezTo>
                  <a:lnTo>
                    <a:pt x="627292" y="5300"/>
                  </a:lnTo>
                  <a:lnTo>
                    <a:pt x="654303" y="23010"/>
                  </a:lnTo>
                  <a:cubicBezTo>
                    <a:pt x="738419" y="68516"/>
                    <a:pt x="854624" y="96661"/>
                    <a:pt x="982980" y="96661"/>
                  </a:cubicBezTo>
                  <a:cubicBezTo>
                    <a:pt x="1111337" y="96661"/>
                    <a:pt x="1227542" y="68516"/>
                    <a:pt x="1311658" y="23011"/>
                  </a:cubicBezTo>
                  <a:close/>
                </a:path>
              </a:pathLst>
            </a:custGeom>
            <a:gradFill flip="none" rotWithShape="1">
              <a:gsLst>
                <a:gs pos="0">
                  <a:schemeClr val="accent3">
                    <a:lumMod val="75000"/>
                  </a:schemeClr>
                </a:gs>
                <a:gs pos="69000">
                  <a:schemeClr val="accent3"/>
                </a:gs>
                <a:gs pos="65000">
                  <a:schemeClr val="accent3">
                    <a:lumMod val="60000"/>
                    <a:lumOff val="40000"/>
                  </a:schemeClr>
                </a:gs>
                <a:gs pos="33000">
                  <a:schemeClr val="accent3">
                    <a:lumMod val="60000"/>
                    <a:lumOff val="40000"/>
                  </a:schemeClr>
                </a:gs>
                <a:gs pos="30000">
                  <a:schemeClr val="accent3">
                    <a:lumMod val="75000"/>
                  </a:schemeClr>
                </a:gs>
                <a:gs pos="100000">
                  <a:schemeClr val="accent3"/>
                </a:gs>
              </a:gsLst>
              <a:lin ang="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sym typeface="Arial"/>
                <a:rtl val="0"/>
              </a:endParaRPr>
            </a:p>
          </p:txBody>
        </p:sp>
        <p:sp>
          <p:nvSpPr>
            <p:cNvPr id="46" name="Rounded Rectangle 45">
              <a:extLst>
                <a:ext uri="{FF2B5EF4-FFF2-40B4-BE49-F238E27FC236}">
                  <a16:creationId xmlns:a16="http://schemas.microsoft.com/office/drawing/2014/main" id="{86A46E44-8A7E-4C35-8A9C-8CEEBBCC2190}"/>
                </a:ext>
              </a:extLst>
            </p:cNvPr>
            <p:cNvSpPr/>
            <p:nvPr/>
          </p:nvSpPr>
          <p:spPr>
            <a:xfrm>
              <a:off x="1314450" y="2247900"/>
              <a:ext cx="1581150" cy="3628644"/>
            </a:xfrm>
            <a:prstGeom prst="roundRect">
              <a:avLst>
                <a:gd name="adj" fmla="val 10643"/>
              </a:avLst>
            </a:prstGeom>
            <a:gradFill flip="none" rotWithShape="1">
              <a:gsLst>
                <a:gs pos="0">
                  <a:schemeClr val="bg1">
                    <a:lumMod val="95000"/>
                  </a:schemeClr>
                </a:gs>
                <a:gs pos="50000">
                  <a:schemeClr val="bg1">
                    <a:lumMod val="83000"/>
                    <a:lumOff val="17000"/>
                  </a:schemeClr>
                </a:gs>
                <a:gs pos="100000">
                  <a:srgbClr val="FDFDFD">
                    <a:shade val="100000"/>
                    <a:satMod val="115000"/>
                  </a:srgbClr>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sym typeface="Arial"/>
                <a:rtl val="0"/>
              </a:endParaRPr>
            </a:p>
          </p:txBody>
        </p:sp>
        <p:sp>
          <p:nvSpPr>
            <p:cNvPr id="47" name="Freeform 46">
              <a:extLst>
                <a:ext uri="{FF2B5EF4-FFF2-40B4-BE49-F238E27FC236}">
                  <a16:creationId xmlns:a16="http://schemas.microsoft.com/office/drawing/2014/main" id="{6D9ECEFB-A1C6-471D-9637-32F9B8CAEABA}"/>
                </a:ext>
              </a:extLst>
            </p:cNvPr>
            <p:cNvSpPr/>
            <p:nvPr/>
          </p:nvSpPr>
          <p:spPr>
            <a:xfrm>
              <a:off x="1884839" y="1238103"/>
              <a:ext cx="420211" cy="212081"/>
            </a:xfrm>
            <a:custGeom>
              <a:avLst/>
              <a:gdLst>
                <a:gd name="connsiteX0" fmla="*/ 445294 w 445294"/>
                <a:gd name="connsiteY0" fmla="*/ 46584 h 212081"/>
                <a:gd name="connsiteX1" fmla="*/ 427797 w 445294"/>
                <a:gd name="connsiteY1" fmla="*/ 111003 h 212081"/>
                <a:gd name="connsiteX2" fmla="*/ 427094 w 445294"/>
                <a:gd name="connsiteY2" fmla="*/ 111778 h 212081"/>
                <a:gd name="connsiteX3" fmla="*/ 427797 w 445294"/>
                <a:gd name="connsiteY3" fmla="*/ 111003 h 212081"/>
                <a:gd name="connsiteX4" fmla="*/ 445294 w 445294"/>
                <a:gd name="connsiteY4" fmla="*/ 46584 h 212081"/>
                <a:gd name="connsiteX5" fmla="*/ 218933 w 445294"/>
                <a:gd name="connsiteY5" fmla="*/ 0 h 212081"/>
                <a:gd name="connsiteX6" fmla="*/ 211793 w 445294"/>
                <a:gd name="connsiteY6" fmla="*/ 14156 h 212081"/>
                <a:gd name="connsiteX7" fmla="*/ 220737 w 445294"/>
                <a:gd name="connsiteY7" fmla="*/ 2178 h 212081"/>
                <a:gd name="connsiteX8" fmla="*/ 219631 w 445294"/>
                <a:gd name="connsiteY8" fmla="*/ 0 h 212081"/>
                <a:gd name="connsiteX9" fmla="*/ 413100 w 445294"/>
                <a:gd name="connsiteY9" fmla="*/ 107950 h 212081"/>
                <a:gd name="connsiteX10" fmla="*/ 423383 w 445294"/>
                <a:gd name="connsiteY10" fmla="*/ 115870 h 212081"/>
                <a:gd name="connsiteX11" fmla="*/ 380082 w 445294"/>
                <a:gd name="connsiteY11" fmla="*/ 163608 h 212081"/>
                <a:gd name="connsiteX12" fmla="*/ 222647 w 445294"/>
                <a:gd name="connsiteY12" fmla="*/ 212081 h 212081"/>
                <a:gd name="connsiteX13" fmla="*/ 0 w 445294"/>
                <a:gd name="connsiteY13" fmla="*/ 46584 h 212081"/>
                <a:gd name="connsiteX14" fmla="*/ 17497 w 445294"/>
                <a:gd name="connsiteY14" fmla="*/ 111003 h 212081"/>
                <a:gd name="connsiteX15" fmla="*/ 19703 w 445294"/>
                <a:gd name="connsiteY15" fmla="*/ 113435 h 212081"/>
                <a:gd name="connsiteX16" fmla="*/ 26775 w 445294"/>
                <a:gd name="connsiteY16" fmla="*/ 107950 h 212081"/>
                <a:gd name="connsiteX17" fmla="*/ 218933 w 445294"/>
                <a:gd name="connsiteY17" fmla="*/ 0 h 212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5294" h="212081">
                  <a:moveTo>
                    <a:pt x="445294" y="46584"/>
                  </a:moveTo>
                  <a:cubicBezTo>
                    <a:pt x="445294" y="69434"/>
                    <a:pt x="439064" y="91203"/>
                    <a:pt x="427797" y="111003"/>
                  </a:cubicBezTo>
                  <a:lnTo>
                    <a:pt x="427094" y="111778"/>
                  </a:lnTo>
                  <a:lnTo>
                    <a:pt x="427797" y="111003"/>
                  </a:lnTo>
                  <a:cubicBezTo>
                    <a:pt x="439064" y="91203"/>
                    <a:pt x="445294" y="69434"/>
                    <a:pt x="445294" y="46584"/>
                  </a:cubicBezTo>
                  <a:close/>
                  <a:moveTo>
                    <a:pt x="218933" y="0"/>
                  </a:moveTo>
                  <a:lnTo>
                    <a:pt x="211793" y="14156"/>
                  </a:lnTo>
                  <a:lnTo>
                    <a:pt x="220737" y="2178"/>
                  </a:lnTo>
                  <a:lnTo>
                    <a:pt x="219631" y="0"/>
                  </a:lnTo>
                  <a:cubicBezTo>
                    <a:pt x="306692" y="32808"/>
                    <a:pt x="348610" y="71967"/>
                    <a:pt x="413100" y="107950"/>
                  </a:cubicBezTo>
                  <a:lnTo>
                    <a:pt x="423383" y="115870"/>
                  </a:lnTo>
                  <a:lnTo>
                    <a:pt x="380082" y="163608"/>
                  </a:lnTo>
                  <a:cubicBezTo>
                    <a:pt x="339791" y="193557"/>
                    <a:pt x="284130" y="212081"/>
                    <a:pt x="222647" y="212081"/>
                  </a:cubicBezTo>
                  <a:cubicBezTo>
                    <a:pt x="99682" y="212081"/>
                    <a:pt x="0" y="137985"/>
                    <a:pt x="0" y="46584"/>
                  </a:cubicBezTo>
                  <a:cubicBezTo>
                    <a:pt x="0" y="69434"/>
                    <a:pt x="6230" y="91203"/>
                    <a:pt x="17497" y="111003"/>
                  </a:cubicBezTo>
                  <a:lnTo>
                    <a:pt x="19703" y="113435"/>
                  </a:lnTo>
                  <a:lnTo>
                    <a:pt x="26775" y="107950"/>
                  </a:lnTo>
                  <a:cubicBezTo>
                    <a:pt x="90828" y="71967"/>
                    <a:pt x="132462" y="32808"/>
                    <a:pt x="218933" y="0"/>
                  </a:cubicBezTo>
                  <a:close/>
                </a:path>
              </a:pathLst>
            </a:cu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sym typeface="Arial"/>
                <a:rtl val="0"/>
              </a:endParaRPr>
            </a:p>
          </p:txBody>
        </p:sp>
      </p:grpSp>
      <p:pic>
        <p:nvPicPr>
          <p:cNvPr id="2050" name="Picture 2">
            <a:extLst>
              <a:ext uri="{FF2B5EF4-FFF2-40B4-BE49-F238E27FC236}">
                <a16:creationId xmlns:a16="http://schemas.microsoft.com/office/drawing/2014/main" id="{BCAE1A39-641E-4C8F-9C35-07CFB72B1DDA}"/>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93939" y="265972"/>
            <a:ext cx="1447800" cy="10096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 name="Picture 1">
            <a:extLst>
              <a:ext uri="{FF2B5EF4-FFF2-40B4-BE49-F238E27FC236}">
                <a16:creationId xmlns:a16="http://schemas.microsoft.com/office/drawing/2014/main" id="{EF42EDF5-8D0B-490F-B5B5-79966F49F8C1}"/>
              </a:ext>
            </a:extLst>
          </p:cNvPr>
          <p:cNvPicPr>
            <a:picLocks noChangeAspect="1"/>
          </p:cNvPicPr>
          <p:nvPr/>
        </p:nvPicPr>
        <p:blipFill>
          <a:blip r:embed="rId3"/>
          <a:stretch>
            <a:fillRect/>
          </a:stretch>
        </p:blipFill>
        <p:spPr>
          <a:xfrm>
            <a:off x="10434253" y="232178"/>
            <a:ext cx="1450975" cy="1005927"/>
          </a:xfrm>
          <a:prstGeom prst="rect">
            <a:avLst/>
          </a:prstGeom>
        </p:spPr>
      </p:pic>
      <p:pic>
        <p:nvPicPr>
          <p:cNvPr id="2051" name="Picture 3">
            <a:extLst>
              <a:ext uri="{FF2B5EF4-FFF2-40B4-BE49-F238E27FC236}">
                <a16:creationId xmlns:a16="http://schemas.microsoft.com/office/drawing/2014/main" id="{8A234419-9B2D-4BAE-98DE-D6F8B67E4507}"/>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rot="12046577">
            <a:off x="10799255" y="5742894"/>
            <a:ext cx="1130300" cy="803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2" name="Picture 4">
            <a:extLst>
              <a:ext uri="{FF2B5EF4-FFF2-40B4-BE49-F238E27FC236}">
                <a16:creationId xmlns:a16="http://schemas.microsoft.com/office/drawing/2014/main" id="{3B7FAC73-6EB3-46D9-BE0F-B939ED4B4F53}"/>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rot="9485816">
            <a:off x="196012" y="5694912"/>
            <a:ext cx="1154112" cy="839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 name="TextBox 49">
            <a:extLst>
              <a:ext uri="{FF2B5EF4-FFF2-40B4-BE49-F238E27FC236}">
                <a16:creationId xmlns:a16="http://schemas.microsoft.com/office/drawing/2014/main" id="{758E5FFB-C0FC-4171-95D3-0EFA6EA5D4E1}"/>
              </a:ext>
            </a:extLst>
          </p:cNvPr>
          <p:cNvSpPr txBox="1"/>
          <p:nvPr/>
        </p:nvSpPr>
        <p:spPr>
          <a:xfrm>
            <a:off x="1820860" y="3479270"/>
            <a:ext cx="1895284" cy="2862322"/>
          </a:xfrm>
          <a:prstGeom prst="rect">
            <a:avLst/>
          </a:prstGeom>
          <a:noFill/>
        </p:spPr>
        <p:txBody>
          <a:bodyPr wrap="square">
            <a:spAutoFit/>
          </a:bodyPr>
          <a:lstStyle/>
          <a:p>
            <a:pPr algn="ctr" defTabSz="914400"/>
            <a:r>
              <a:rPr lang="en-US" sz="2000" dirty="0" err="1">
                <a:solidFill>
                  <a:srgbClr val="3333CC"/>
                </a:solidFill>
                <a:cs typeface="Times New Roman" panose="02020603050405020304" pitchFamily="18" charset="0"/>
              </a:rPr>
              <a:t>K</a:t>
            </a:r>
            <a:r>
              <a:rPr lang="en-US" sz="2000" b="0" dirty="0" err="1">
                <a:solidFill>
                  <a:srgbClr val="3333CC"/>
                </a:solidFill>
                <a:latin typeface="+mn-lt"/>
                <a:cs typeface="Times New Roman" panose="02020603050405020304" pitchFamily="18" charset="0"/>
              </a:rPr>
              <a:t>hẳng</a:t>
            </a:r>
            <a:r>
              <a:rPr lang="en-US" sz="2000" b="0" dirty="0">
                <a:solidFill>
                  <a:srgbClr val="3333CC"/>
                </a:solidFill>
                <a:latin typeface="+mn-lt"/>
                <a:cs typeface="Times New Roman" panose="02020603050405020304" pitchFamily="18" charset="0"/>
              </a:rPr>
              <a:t> </a:t>
            </a:r>
            <a:r>
              <a:rPr lang="en-US" sz="2000" b="0" dirty="0" err="1">
                <a:solidFill>
                  <a:srgbClr val="3333CC"/>
                </a:solidFill>
                <a:latin typeface="+mn-lt"/>
                <a:cs typeface="Times New Roman" panose="02020603050405020304" pitchFamily="18" charset="0"/>
              </a:rPr>
              <a:t>định</a:t>
            </a:r>
            <a:r>
              <a:rPr lang="en-US" sz="2000" b="0" dirty="0">
                <a:solidFill>
                  <a:srgbClr val="3333CC"/>
                </a:solidFill>
                <a:latin typeface="+mn-lt"/>
                <a:cs typeface="Times New Roman" panose="02020603050405020304" pitchFamily="18" charset="0"/>
              </a:rPr>
              <a:t> </a:t>
            </a:r>
            <a:r>
              <a:rPr lang="en-US" sz="2000" b="0" dirty="0" err="1">
                <a:solidFill>
                  <a:srgbClr val="3333CC"/>
                </a:solidFill>
                <a:latin typeface="+mn-lt"/>
                <a:cs typeface="Times New Roman" panose="02020603050405020304" pitchFamily="18" charset="0"/>
              </a:rPr>
              <a:t>khả</a:t>
            </a:r>
            <a:r>
              <a:rPr lang="en-US" sz="2000" b="0" dirty="0">
                <a:solidFill>
                  <a:srgbClr val="3333CC"/>
                </a:solidFill>
                <a:latin typeface="+mn-lt"/>
                <a:cs typeface="Times New Roman" panose="02020603050405020304" pitchFamily="18" charset="0"/>
              </a:rPr>
              <a:t> </a:t>
            </a:r>
            <a:r>
              <a:rPr lang="en-US" sz="2000" b="0" dirty="0" err="1">
                <a:solidFill>
                  <a:srgbClr val="3333CC"/>
                </a:solidFill>
                <a:latin typeface="+mn-lt"/>
                <a:cs typeface="Times New Roman" panose="02020603050405020304" pitchFamily="18" charset="0"/>
              </a:rPr>
              <a:t>năng</a:t>
            </a:r>
            <a:r>
              <a:rPr lang="en-US" sz="2000" b="0" dirty="0">
                <a:solidFill>
                  <a:srgbClr val="3333CC"/>
                </a:solidFill>
                <a:latin typeface="+mn-lt"/>
                <a:cs typeface="Times New Roman" panose="02020603050405020304" pitchFamily="18" charset="0"/>
              </a:rPr>
              <a:t> </a:t>
            </a:r>
            <a:r>
              <a:rPr lang="en-US" sz="2000" b="0" dirty="0" err="1">
                <a:solidFill>
                  <a:srgbClr val="3333CC"/>
                </a:solidFill>
                <a:latin typeface="+mn-lt"/>
                <a:cs typeface="Times New Roman" panose="02020603050405020304" pitchFamily="18" charset="0"/>
              </a:rPr>
              <a:t>nhận</a:t>
            </a:r>
            <a:r>
              <a:rPr lang="en-US" sz="2000" b="0" dirty="0">
                <a:solidFill>
                  <a:srgbClr val="3333CC"/>
                </a:solidFill>
                <a:latin typeface="+mn-lt"/>
                <a:cs typeface="Times New Roman" panose="02020603050405020304" pitchFamily="18" charset="0"/>
              </a:rPr>
              <a:t> </a:t>
            </a:r>
            <a:r>
              <a:rPr lang="en-US" sz="2000" b="0" dirty="0" err="1">
                <a:solidFill>
                  <a:srgbClr val="3333CC"/>
                </a:solidFill>
                <a:latin typeface="+mn-lt"/>
                <a:cs typeface="Times New Roman" panose="02020603050405020304" pitchFamily="18" charset="0"/>
              </a:rPr>
              <a:t>thức</a:t>
            </a:r>
            <a:r>
              <a:rPr lang="en-US" sz="2000" b="0" dirty="0">
                <a:solidFill>
                  <a:srgbClr val="3333CC"/>
                </a:solidFill>
                <a:latin typeface="+mn-lt"/>
                <a:cs typeface="Times New Roman" panose="02020603050405020304" pitchFamily="18" charset="0"/>
              </a:rPr>
              <a:t> </a:t>
            </a:r>
            <a:r>
              <a:rPr lang="en-US" sz="2000" b="0" dirty="0" err="1">
                <a:solidFill>
                  <a:srgbClr val="3333CC"/>
                </a:solidFill>
                <a:latin typeface="+mn-lt"/>
                <a:cs typeface="Times New Roman" panose="02020603050405020304" pitchFamily="18" charset="0"/>
              </a:rPr>
              <a:t>của</a:t>
            </a:r>
            <a:r>
              <a:rPr lang="en-US" sz="2000" b="0" dirty="0">
                <a:solidFill>
                  <a:srgbClr val="3333CC"/>
                </a:solidFill>
                <a:latin typeface="+mn-lt"/>
                <a:cs typeface="Times New Roman" panose="02020603050405020304" pitchFamily="18" charset="0"/>
              </a:rPr>
              <a:t> con </a:t>
            </a:r>
            <a:r>
              <a:rPr lang="en-US" sz="2000" b="0" dirty="0" err="1">
                <a:solidFill>
                  <a:srgbClr val="3333CC"/>
                </a:solidFill>
                <a:latin typeface="+mn-lt"/>
                <a:cs typeface="Times New Roman" panose="02020603050405020304" pitchFamily="18" charset="0"/>
              </a:rPr>
              <a:t>người</a:t>
            </a:r>
            <a:r>
              <a:rPr lang="en-US" sz="2000" b="0" dirty="0">
                <a:solidFill>
                  <a:srgbClr val="3333CC"/>
                </a:solidFill>
                <a:latin typeface="+mn-lt"/>
                <a:cs typeface="Times New Roman" panose="02020603050405020304" pitchFamily="18" charset="0"/>
              </a:rPr>
              <a:t>.</a:t>
            </a:r>
          </a:p>
          <a:p>
            <a:pPr algn="ctr" defTabSz="914400"/>
            <a:r>
              <a:rPr lang="en-US" sz="2000" dirty="0" err="1">
                <a:solidFill>
                  <a:srgbClr val="3333CC"/>
                </a:solidFill>
                <a:cs typeface="Times New Roman" panose="02020603050405020304" pitchFamily="18" charset="0"/>
              </a:rPr>
              <a:t>Về</a:t>
            </a:r>
            <a:r>
              <a:rPr lang="en-US" sz="2000" dirty="0">
                <a:solidFill>
                  <a:srgbClr val="3333CC"/>
                </a:solidFill>
                <a:cs typeface="Times New Roman" panose="02020603050405020304" pitchFamily="18" charset="0"/>
              </a:rPr>
              <a:t> </a:t>
            </a:r>
            <a:r>
              <a:rPr lang="en-US" sz="2000" dirty="0" err="1">
                <a:solidFill>
                  <a:srgbClr val="3333CC"/>
                </a:solidFill>
                <a:cs typeface="Times New Roman" panose="02020603050405020304" pitchFamily="18" charset="0"/>
              </a:rPr>
              <a:t>nguyên</a:t>
            </a:r>
            <a:r>
              <a:rPr lang="en-US" sz="2000" dirty="0">
                <a:solidFill>
                  <a:srgbClr val="3333CC"/>
                </a:solidFill>
                <a:cs typeface="Times New Roman" panose="02020603050405020304" pitchFamily="18" charset="0"/>
              </a:rPr>
              <a:t> </a:t>
            </a:r>
            <a:r>
              <a:rPr lang="en-US" sz="2000" dirty="0" err="1">
                <a:solidFill>
                  <a:srgbClr val="3333CC"/>
                </a:solidFill>
                <a:cs typeface="Times New Roman" panose="02020603050405020304" pitchFamily="18" charset="0"/>
              </a:rPr>
              <a:t>tắc</a:t>
            </a:r>
            <a:r>
              <a:rPr lang="en-US" sz="2000" dirty="0">
                <a:solidFill>
                  <a:srgbClr val="3333CC"/>
                </a:solidFill>
                <a:cs typeface="Times New Roman" panose="02020603050405020304" pitchFamily="18" charset="0"/>
              </a:rPr>
              <a:t>, con </a:t>
            </a:r>
            <a:r>
              <a:rPr lang="en-US" sz="2000" dirty="0" err="1">
                <a:solidFill>
                  <a:srgbClr val="3333CC"/>
                </a:solidFill>
                <a:cs typeface="Times New Roman" panose="02020603050405020304" pitchFamily="18" charset="0"/>
              </a:rPr>
              <a:t>người</a:t>
            </a:r>
            <a:r>
              <a:rPr lang="en-US" sz="2000" dirty="0">
                <a:solidFill>
                  <a:srgbClr val="3333CC"/>
                </a:solidFill>
                <a:cs typeface="Times New Roman" panose="02020603050405020304" pitchFamily="18" charset="0"/>
              </a:rPr>
              <a:t> </a:t>
            </a:r>
            <a:r>
              <a:rPr lang="en-US" sz="2000" dirty="0" err="1">
                <a:solidFill>
                  <a:srgbClr val="3333CC"/>
                </a:solidFill>
                <a:cs typeface="Times New Roman" panose="02020603050405020304" pitchFamily="18" charset="0"/>
              </a:rPr>
              <a:t>có</a:t>
            </a:r>
            <a:r>
              <a:rPr lang="en-US" sz="2000" dirty="0">
                <a:solidFill>
                  <a:srgbClr val="3333CC"/>
                </a:solidFill>
                <a:cs typeface="Times New Roman" panose="02020603050405020304" pitchFamily="18" charset="0"/>
              </a:rPr>
              <a:t> </a:t>
            </a:r>
            <a:r>
              <a:rPr lang="en-US" sz="2000" dirty="0" err="1">
                <a:solidFill>
                  <a:srgbClr val="3333CC"/>
                </a:solidFill>
                <a:cs typeface="Times New Roman" panose="02020603050405020304" pitchFamily="18" charset="0"/>
              </a:rPr>
              <a:t>thể</a:t>
            </a:r>
            <a:r>
              <a:rPr lang="en-US" sz="2000" dirty="0">
                <a:solidFill>
                  <a:srgbClr val="3333CC"/>
                </a:solidFill>
                <a:cs typeface="Times New Roman" panose="02020603050405020304" pitchFamily="18" charset="0"/>
              </a:rPr>
              <a:t> </a:t>
            </a:r>
            <a:r>
              <a:rPr lang="en-US" sz="2000" dirty="0" err="1">
                <a:solidFill>
                  <a:srgbClr val="3333CC"/>
                </a:solidFill>
                <a:cs typeface="Times New Roman" panose="02020603050405020304" pitchFamily="18" charset="0"/>
              </a:rPr>
              <a:t>hiểu</a:t>
            </a:r>
            <a:r>
              <a:rPr lang="en-US" sz="2000" dirty="0">
                <a:solidFill>
                  <a:srgbClr val="3333CC"/>
                </a:solidFill>
                <a:cs typeface="Times New Roman" panose="02020603050405020304" pitchFamily="18" charset="0"/>
              </a:rPr>
              <a:t> </a:t>
            </a:r>
            <a:r>
              <a:rPr lang="en-US" sz="2000" dirty="0" err="1">
                <a:solidFill>
                  <a:srgbClr val="3333CC"/>
                </a:solidFill>
                <a:cs typeface="Times New Roman" panose="02020603050405020304" pitchFamily="18" charset="0"/>
              </a:rPr>
              <a:t>được</a:t>
            </a:r>
            <a:r>
              <a:rPr lang="en-US" sz="2000" dirty="0">
                <a:solidFill>
                  <a:srgbClr val="3333CC"/>
                </a:solidFill>
                <a:cs typeface="Times New Roman" panose="02020603050405020304" pitchFamily="18" charset="0"/>
              </a:rPr>
              <a:t> </a:t>
            </a:r>
            <a:r>
              <a:rPr lang="en-US" sz="2000" dirty="0" err="1">
                <a:solidFill>
                  <a:srgbClr val="3333CC"/>
                </a:solidFill>
                <a:cs typeface="Times New Roman" panose="02020603050405020304" pitchFamily="18" charset="0"/>
              </a:rPr>
              <a:t>bản</a:t>
            </a:r>
            <a:r>
              <a:rPr lang="en-US" sz="2000" dirty="0">
                <a:solidFill>
                  <a:srgbClr val="3333CC"/>
                </a:solidFill>
                <a:cs typeface="Times New Roman" panose="02020603050405020304" pitchFamily="18" charset="0"/>
              </a:rPr>
              <a:t> </a:t>
            </a:r>
            <a:r>
              <a:rPr lang="en-US" sz="2000" dirty="0" err="1">
                <a:solidFill>
                  <a:srgbClr val="3333CC"/>
                </a:solidFill>
                <a:cs typeface="Times New Roman" panose="02020603050405020304" pitchFamily="18" charset="0"/>
              </a:rPr>
              <a:t>chất</a:t>
            </a:r>
            <a:r>
              <a:rPr lang="en-US" sz="2000" dirty="0">
                <a:solidFill>
                  <a:srgbClr val="3333CC"/>
                </a:solidFill>
                <a:cs typeface="Times New Roman" panose="02020603050405020304" pitchFamily="18" charset="0"/>
              </a:rPr>
              <a:t> </a:t>
            </a:r>
            <a:r>
              <a:rPr lang="en-US" sz="2000" dirty="0" err="1">
                <a:solidFill>
                  <a:srgbClr val="3333CC"/>
                </a:solidFill>
                <a:cs typeface="Times New Roman" panose="02020603050405020304" pitchFamily="18" charset="0"/>
              </a:rPr>
              <a:t>của</a:t>
            </a:r>
            <a:r>
              <a:rPr lang="en-US" sz="2000" dirty="0">
                <a:solidFill>
                  <a:srgbClr val="3333CC"/>
                </a:solidFill>
                <a:cs typeface="Times New Roman" panose="02020603050405020304" pitchFamily="18" charset="0"/>
              </a:rPr>
              <a:t> </a:t>
            </a:r>
            <a:r>
              <a:rPr lang="en-US" sz="2000" dirty="0" err="1">
                <a:solidFill>
                  <a:srgbClr val="3333CC"/>
                </a:solidFill>
                <a:cs typeface="Times New Roman" panose="02020603050405020304" pitchFamily="18" charset="0"/>
              </a:rPr>
              <a:t>sự</a:t>
            </a:r>
            <a:r>
              <a:rPr lang="en-US" sz="2000" dirty="0">
                <a:solidFill>
                  <a:srgbClr val="3333CC"/>
                </a:solidFill>
                <a:cs typeface="Times New Roman" panose="02020603050405020304" pitchFamily="18" charset="0"/>
              </a:rPr>
              <a:t> </a:t>
            </a:r>
            <a:r>
              <a:rPr lang="en-US" sz="2000" dirty="0" err="1">
                <a:solidFill>
                  <a:srgbClr val="3333CC"/>
                </a:solidFill>
                <a:cs typeface="Times New Roman" panose="02020603050405020304" pitchFamily="18" charset="0"/>
              </a:rPr>
              <a:t>vật</a:t>
            </a:r>
            <a:endParaRPr lang="en-US" sz="2000" b="0" dirty="0">
              <a:solidFill>
                <a:srgbClr val="3333CC"/>
              </a:solidFill>
              <a:latin typeface="+mn-lt"/>
              <a:cs typeface="Times New Roman" panose="02020603050405020304" pitchFamily="18" charset="0"/>
            </a:endParaRPr>
          </a:p>
          <a:p>
            <a:pPr algn="ctr" defTabSz="914400"/>
            <a:endParaRPr kumimoji="0" lang="en-US" sz="2000" b="0" i="0" u="none" strike="noStrike" kern="1200" cap="none" spc="0" normalizeH="0" baseline="0" noProof="0" dirty="0">
              <a:ln>
                <a:noFill/>
              </a:ln>
              <a:solidFill>
                <a:srgbClr val="993300"/>
              </a:solidFill>
              <a:effectLst/>
              <a:uLnTx/>
              <a:uFillTx/>
              <a:latin typeface="Calibri"/>
              <a:ea typeface="+mn-ea"/>
              <a:cs typeface="+mn-cs"/>
            </a:endParaRPr>
          </a:p>
        </p:txBody>
      </p:sp>
      <p:sp>
        <p:nvSpPr>
          <p:cNvPr id="54" name="Rectangle 2">
            <a:extLst>
              <a:ext uri="{FF2B5EF4-FFF2-40B4-BE49-F238E27FC236}">
                <a16:creationId xmlns:a16="http://schemas.microsoft.com/office/drawing/2014/main" id="{CFA41C5B-23D3-4338-9D85-70C261F7530E}"/>
              </a:ext>
            </a:extLst>
          </p:cNvPr>
          <p:cNvSpPr txBox="1">
            <a:spLocks noChangeArrowheads="1"/>
          </p:cNvSpPr>
          <p:nvPr/>
        </p:nvSpPr>
        <p:spPr>
          <a:xfrm>
            <a:off x="2732163" y="1223907"/>
            <a:ext cx="6968544" cy="609600"/>
          </a:xfrm>
          <a:prstGeom prst="rect">
            <a:avLst/>
          </a:prstGeom>
        </p:spPr>
        <p:txBody>
          <a:bodyPr rtlCol="0">
            <a:noAutofit/>
          </a:bodyPr>
          <a:lstStyle>
            <a:lvl1pPr algn="r" rtl="0" eaLnBrk="0" fontAlgn="base" hangingPunct="0">
              <a:spcBef>
                <a:spcPct val="0"/>
              </a:spcBef>
              <a:spcAft>
                <a:spcPct val="0"/>
              </a:spcAft>
              <a:defRPr sz="2800" b="1" i="1" kern="1200">
                <a:solidFill>
                  <a:srgbClr val="1F5281"/>
                </a:solidFill>
                <a:latin typeface="+mj-lt"/>
                <a:ea typeface="ＭＳ Ｐゴシック" charset="0"/>
                <a:cs typeface="ＭＳ Ｐゴシック" charset="0"/>
              </a:defRPr>
            </a:lvl1pPr>
            <a:lvl2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2pPr>
            <a:lvl3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3pPr>
            <a:lvl4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4pPr>
            <a:lvl5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l" eaLnBrk="1" fontAlgn="auto" hangingPunct="1">
              <a:spcAft>
                <a:spcPts val="0"/>
              </a:spcAft>
              <a:defRPr/>
            </a:pPr>
            <a:r>
              <a:rPr lang="en-US" i="0" dirty="0">
                <a:solidFill>
                  <a:srgbClr val="008000"/>
                </a:solidFill>
                <a:latin typeface="+mn-lt"/>
                <a:ea typeface="+mj-ea"/>
                <a:cs typeface="Times New Roman" charset="0"/>
              </a:rPr>
              <a:t>2. </a:t>
            </a:r>
            <a:r>
              <a:rPr lang="en-US" i="0" dirty="0" err="1">
                <a:solidFill>
                  <a:srgbClr val="008000"/>
                </a:solidFill>
                <a:latin typeface="+mn-lt"/>
                <a:ea typeface="+mj-ea"/>
                <a:cs typeface="Times New Roman" charset="0"/>
              </a:rPr>
              <a:t>Vấn</a:t>
            </a:r>
            <a:r>
              <a:rPr lang="en-US" i="0" dirty="0">
                <a:solidFill>
                  <a:srgbClr val="008000"/>
                </a:solidFill>
                <a:latin typeface="+mn-lt"/>
                <a:ea typeface="+mj-ea"/>
                <a:cs typeface="Times New Roman" charset="0"/>
              </a:rPr>
              <a:t> </a:t>
            </a:r>
            <a:r>
              <a:rPr lang="en-US" i="0" dirty="0" err="1">
                <a:solidFill>
                  <a:srgbClr val="008000"/>
                </a:solidFill>
                <a:latin typeface="+mn-lt"/>
                <a:ea typeface="+mj-ea"/>
                <a:cs typeface="Times New Roman" charset="0"/>
              </a:rPr>
              <a:t>đề</a:t>
            </a:r>
            <a:r>
              <a:rPr lang="en-US" i="0" dirty="0">
                <a:solidFill>
                  <a:srgbClr val="008000"/>
                </a:solidFill>
                <a:latin typeface="+mn-lt"/>
                <a:ea typeface="+mj-ea"/>
                <a:cs typeface="Times New Roman" charset="0"/>
              </a:rPr>
              <a:t> </a:t>
            </a:r>
            <a:r>
              <a:rPr lang="en-US" i="0" dirty="0" err="1">
                <a:solidFill>
                  <a:srgbClr val="008000"/>
                </a:solidFill>
                <a:latin typeface="+mn-lt"/>
                <a:ea typeface="+mj-ea"/>
                <a:cs typeface="Times New Roman" charset="0"/>
              </a:rPr>
              <a:t>cơ</a:t>
            </a:r>
            <a:r>
              <a:rPr lang="en-US" i="0" dirty="0">
                <a:solidFill>
                  <a:srgbClr val="008000"/>
                </a:solidFill>
                <a:latin typeface="+mn-lt"/>
                <a:ea typeface="+mj-ea"/>
                <a:cs typeface="Times New Roman" charset="0"/>
              </a:rPr>
              <a:t> </a:t>
            </a:r>
            <a:r>
              <a:rPr lang="en-US" i="0" dirty="0" err="1">
                <a:solidFill>
                  <a:srgbClr val="008000"/>
                </a:solidFill>
                <a:latin typeface="+mn-lt"/>
                <a:ea typeface="+mj-ea"/>
                <a:cs typeface="Times New Roman" charset="0"/>
              </a:rPr>
              <a:t>bản</a:t>
            </a:r>
            <a:r>
              <a:rPr lang="en-US" i="0" dirty="0">
                <a:solidFill>
                  <a:srgbClr val="008000"/>
                </a:solidFill>
                <a:latin typeface="+mn-lt"/>
                <a:ea typeface="+mj-ea"/>
                <a:cs typeface="Times New Roman" charset="0"/>
              </a:rPr>
              <a:t> của </a:t>
            </a:r>
            <a:r>
              <a:rPr lang="en-US" i="0" dirty="0" err="1">
                <a:solidFill>
                  <a:srgbClr val="008000"/>
                </a:solidFill>
                <a:latin typeface="+mn-lt"/>
                <a:ea typeface="+mj-ea"/>
                <a:cs typeface="Times New Roman" charset="0"/>
              </a:rPr>
              <a:t>triết</a:t>
            </a:r>
            <a:r>
              <a:rPr lang="en-US" i="0" dirty="0">
                <a:solidFill>
                  <a:srgbClr val="008000"/>
                </a:solidFill>
                <a:latin typeface="+mn-lt"/>
                <a:ea typeface="+mj-ea"/>
                <a:cs typeface="Times New Roman" charset="0"/>
              </a:rPr>
              <a:t> học</a:t>
            </a:r>
          </a:p>
        </p:txBody>
      </p:sp>
      <p:sp>
        <p:nvSpPr>
          <p:cNvPr id="56" name="Rectangle 2">
            <a:extLst>
              <a:ext uri="{FF2B5EF4-FFF2-40B4-BE49-F238E27FC236}">
                <a16:creationId xmlns:a16="http://schemas.microsoft.com/office/drawing/2014/main" id="{33D1C0AC-9AD3-46A7-AFEF-30D4EC88C7DE}"/>
              </a:ext>
            </a:extLst>
          </p:cNvPr>
          <p:cNvSpPr txBox="1">
            <a:spLocks noChangeArrowheads="1"/>
          </p:cNvSpPr>
          <p:nvPr/>
        </p:nvSpPr>
        <p:spPr>
          <a:xfrm>
            <a:off x="1705079" y="1837380"/>
            <a:ext cx="8208911" cy="609600"/>
          </a:xfrm>
          <a:prstGeom prst="rect">
            <a:avLst/>
          </a:prstGeom>
        </p:spPr>
        <p:txBody>
          <a:bodyPr rtlCol="0">
            <a:noAutofit/>
          </a:bodyPr>
          <a:lstStyle>
            <a:lvl1pPr algn="r" rtl="0" eaLnBrk="0" fontAlgn="base" hangingPunct="0">
              <a:spcBef>
                <a:spcPct val="0"/>
              </a:spcBef>
              <a:spcAft>
                <a:spcPct val="0"/>
              </a:spcAft>
              <a:defRPr sz="2800" b="1" i="1" kern="1200">
                <a:solidFill>
                  <a:srgbClr val="1F5281"/>
                </a:solidFill>
                <a:latin typeface="+mj-lt"/>
                <a:ea typeface="ＭＳ Ｐゴシック" charset="0"/>
                <a:cs typeface="ＭＳ Ｐゴシック" charset="0"/>
              </a:defRPr>
            </a:lvl1pPr>
            <a:lvl2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2pPr>
            <a:lvl3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3pPr>
            <a:lvl4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4pPr>
            <a:lvl5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just" eaLnBrk="1" fontAlgn="auto" hangingPunct="1">
              <a:spcAft>
                <a:spcPts val="0"/>
              </a:spcAft>
              <a:defRPr/>
            </a:pPr>
            <a:r>
              <a:rPr lang="en-US" sz="2400" i="0" dirty="0">
                <a:solidFill>
                  <a:srgbClr val="CC0066"/>
                </a:solidFill>
                <a:latin typeface="+mn-lt"/>
                <a:ea typeface="+mj-ea"/>
                <a:cs typeface="Times New Roman" charset="0"/>
              </a:rPr>
              <a:t>c. </a:t>
            </a:r>
            <a:r>
              <a:rPr lang="en-US" sz="2400" i="0" dirty="0" err="1">
                <a:solidFill>
                  <a:srgbClr val="CC0066"/>
                </a:solidFill>
                <a:latin typeface="+mn-lt"/>
                <a:ea typeface="+mj-ea"/>
                <a:cs typeface="Times New Roman" charset="0"/>
              </a:rPr>
              <a:t>Thuyết</a:t>
            </a:r>
            <a:r>
              <a:rPr lang="en-US" sz="2400" i="0" dirty="0">
                <a:solidFill>
                  <a:srgbClr val="CC0066"/>
                </a:solidFill>
                <a:latin typeface="+mn-lt"/>
                <a:ea typeface="+mj-ea"/>
                <a:cs typeface="Times New Roman" charset="0"/>
              </a:rPr>
              <a:t> </a:t>
            </a:r>
            <a:r>
              <a:rPr lang="en-US" sz="2400" i="0" dirty="0" err="1">
                <a:solidFill>
                  <a:srgbClr val="CC0066"/>
                </a:solidFill>
                <a:latin typeface="+mn-lt"/>
                <a:ea typeface="+mj-ea"/>
                <a:cs typeface="Times New Roman" charset="0"/>
              </a:rPr>
              <a:t>Khả</a:t>
            </a:r>
            <a:r>
              <a:rPr lang="en-US" sz="2400" i="0" dirty="0">
                <a:solidFill>
                  <a:srgbClr val="CC0066"/>
                </a:solidFill>
                <a:latin typeface="+mn-lt"/>
                <a:ea typeface="+mj-ea"/>
                <a:cs typeface="Times New Roman" charset="0"/>
              </a:rPr>
              <a:t> tri </a:t>
            </a:r>
            <a:r>
              <a:rPr lang="en-US" sz="2400" i="0" dirty="0" err="1">
                <a:solidFill>
                  <a:srgbClr val="CC0066"/>
                </a:solidFill>
                <a:latin typeface="+mn-lt"/>
                <a:ea typeface="+mj-ea"/>
                <a:cs typeface="Times New Roman" charset="0"/>
              </a:rPr>
              <a:t>và</a:t>
            </a:r>
            <a:r>
              <a:rPr lang="en-US" sz="2400" i="0" dirty="0">
                <a:solidFill>
                  <a:srgbClr val="CC0066"/>
                </a:solidFill>
                <a:latin typeface="+mn-lt"/>
                <a:ea typeface="+mj-ea"/>
                <a:cs typeface="Times New Roman" charset="0"/>
              </a:rPr>
              <a:t> </a:t>
            </a:r>
            <a:r>
              <a:rPr lang="en-US" sz="2400" i="0" dirty="0" err="1">
                <a:solidFill>
                  <a:srgbClr val="CC0066"/>
                </a:solidFill>
                <a:latin typeface="+mn-lt"/>
                <a:ea typeface="+mj-ea"/>
                <a:cs typeface="Times New Roman" charset="0"/>
              </a:rPr>
              <a:t>thuyết</a:t>
            </a:r>
            <a:r>
              <a:rPr lang="en-US" sz="2400" i="0" dirty="0">
                <a:solidFill>
                  <a:srgbClr val="CC0066"/>
                </a:solidFill>
                <a:latin typeface="+mn-lt"/>
                <a:ea typeface="+mj-ea"/>
                <a:cs typeface="Times New Roman" charset="0"/>
              </a:rPr>
              <a:t> </a:t>
            </a:r>
            <a:r>
              <a:rPr lang="en-US" sz="2400" i="0" dirty="0" err="1">
                <a:solidFill>
                  <a:srgbClr val="CC0066"/>
                </a:solidFill>
                <a:latin typeface="+mn-lt"/>
                <a:ea typeface="+mj-ea"/>
                <a:cs typeface="Times New Roman" charset="0"/>
              </a:rPr>
              <a:t>Bất</a:t>
            </a:r>
            <a:r>
              <a:rPr lang="en-US" sz="2400" i="0" dirty="0">
                <a:solidFill>
                  <a:srgbClr val="CC0066"/>
                </a:solidFill>
                <a:latin typeface="+mn-lt"/>
                <a:ea typeface="+mj-ea"/>
                <a:cs typeface="Times New Roman" charset="0"/>
              </a:rPr>
              <a:t> </a:t>
            </a:r>
            <a:r>
              <a:rPr lang="en-US" sz="2400" i="0" dirty="0" err="1">
                <a:solidFill>
                  <a:srgbClr val="CC0066"/>
                </a:solidFill>
                <a:latin typeface="+mn-lt"/>
                <a:ea typeface="+mj-ea"/>
                <a:cs typeface="Times New Roman" charset="0"/>
              </a:rPr>
              <a:t>khả</a:t>
            </a:r>
            <a:r>
              <a:rPr lang="en-US" sz="2400" i="0" dirty="0">
                <a:solidFill>
                  <a:srgbClr val="CC0066"/>
                </a:solidFill>
                <a:latin typeface="+mn-lt"/>
                <a:ea typeface="+mj-ea"/>
                <a:cs typeface="Times New Roman" charset="0"/>
              </a:rPr>
              <a:t> tri</a:t>
            </a:r>
          </a:p>
        </p:txBody>
      </p:sp>
      <p:sp>
        <p:nvSpPr>
          <p:cNvPr id="57" name="TextBox 56">
            <a:extLst>
              <a:ext uri="{FF2B5EF4-FFF2-40B4-BE49-F238E27FC236}">
                <a16:creationId xmlns:a16="http://schemas.microsoft.com/office/drawing/2014/main" id="{EC9ACD99-8149-467B-AEE6-631A804CB9C1}"/>
              </a:ext>
            </a:extLst>
          </p:cNvPr>
          <p:cNvSpPr txBox="1"/>
          <p:nvPr/>
        </p:nvSpPr>
        <p:spPr>
          <a:xfrm>
            <a:off x="1405099" y="2279519"/>
            <a:ext cx="2669409" cy="400110"/>
          </a:xfrm>
          <a:prstGeom prst="rect">
            <a:avLst/>
          </a:prstGeom>
          <a:noFill/>
        </p:spPr>
        <p:txBody>
          <a:bodyPr wrap="square">
            <a:spAutoFit/>
          </a:bodyPr>
          <a:lstStyle/>
          <a:p>
            <a:pPr algn="ctr"/>
            <a:r>
              <a:rPr lang="en-US" sz="2000" b="1" i="0" dirty="0" err="1">
                <a:solidFill>
                  <a:srgbClr val="000000"/>
                </a:solidFill>
                <a:latin typeface="+mn-lt"/>
                <a:ea typeface="+mj-ea"/>
                <a:cs typeface="Times New Roman" charset="0"/>
              </a:rPr>
              <a:t>Thuyết</a:t>
            </a:r>
            <a:r>
              <a:rPr lang="en-US" sz="2000" b="1" i="0" dirty="0">
                <a:solidFill>
                  <a:srgbClr val="000000"/>
                </a:solidFill>
                <a:latin typeface="+mn-lt"/>
                <a:ea typeface="+mj-ea"/>
                <a:cs typeface="Times New Roman" charset="0"/>
              </a:rPr>
              <a:t> </a:t>
            </a:r>
            <a:r>
              <a:rPr lang="en-US" sz="2000" b="1" i="0" dirty="0" err="1">
                <a:solidFill>
                  <a:srgbClr val="000000"/>
                </a:solidFill>
                <a:latin typeface="+mn-lt"/>
                <a:ea typeface="+mj-ea"/>
                <a:cs typeface="Times New Roman" charset="0"/>
              </a:rPr>
              <a:t>Khả</a:t>
            </a:r>
            <a:r>
              <a:rPr lang="en-US" sz="2000" b="1" i="0" dirty="0">
                <a:solidFill>
                  <a:srgbClr val="000000"/>
                </a:solidFill>
                <a:ea typeface="+mj-ea"/>
                <a:cs typeface="Times New Roman" charset="0"/>
              </a:rPr>
              <a:t> tri </a:t>
            </a:r>
            <a:endParaRPr lang="en-US" sz="2000" b="1" dirty="0">
              <a:solidFill>
                <a:srgbClr val="000000"/>
              </a:solidFill>
            </a:endParaRPr>
          </a:p>
        </p:txBody>
      </p:sp>
      <p:sp>
        <p:nvSpPr>
          <p:cNvPr id="58" name="TextBox 57">
            <a:extLst>
              <a:ext uri="{FF2B5EF4-FFF2-40B4-BE49-F238E27FC236}">
                <a16:creationId xmlns:a16="http://schemas.microsoft.com/office/drawing/2014/main" id="{19D7FF1F-D727-46FD-8E11-40632E3ED11D}"/>
              </a:ext>
            </a:extLst>
          </p:cNvPr>
          <p:cNvSpPr txBox="1"/>
          <p:nvPr/>
        </p:nvSpPr>
        <p:spPr>
          <a:xfrm>
            <a:off x="4491059" y="2307725"/>
            <a:ext cx="2669409" cy="400110"/>
          </a:xfrm>
          <a:prstGeom prst="rect">
            <a:avLst/>
          </a:prstGeom>
          <a:noFill/>
        </p:spPr>
        <p:txBody>
          <a:bodyPr wrap="square">
            <a:spAutoFit/>
          </a:bodyPr>
          <a:lstStyle/>
          <a:p>
            <a:pPr algn="ctr"/>
            <a:r>
              <a:rPr lang="en-US" sz="2000" b="1" i="0" dirty="0" err="1">
                <a:solidFill>
                  <a:srgbClr val="996633"/>
                </a:solidFill>
                <a:latin typeface="+mn-lt"/>
                <a:ea typeface="+mj-ea"/>
                <a:cs typeface="Times New Roman" charset="0"/>
              </a:rPr>
              <a:t>Thuyết</a:t>
            </a:r>
            <a:r>
              <a:rPr lang="en-US" sz="2000" b="1" i="0" dirty="0">
                <a:solidFill>
                  <a:srgbClr val="996633"/>
                </a:solidFill>
                <a:latin typeface="+mn-lt"/>
                <a:ea typeface="+mj-ea"/>
                <a:cs typeface="Times New Roman" charset="0"/>
              </a:rPr>
              <a:t> </a:t>
            </a:r>
            <a:r>
              <a:rPr lang="en-US" sz="2000" b="1" i="0" dirty="0" err="1">
                <a:solidFill>
                  <a:srgbClr val="996633"/>
                </a:solidFill>
                <a:latin typeface="+mn-lt"/>
                <a:ea typeface="+mj-ea"/>
                <a:cs typeface="Times New Roman" charset="0"/>
              </a:rPr>
              <a:t>Bất</a:t>
            </a:r>
            <a:r>
              <a:rPr lang="en-US" sz="2000" b="1" i="0" dirty="0">
                <a:solidFill>
                  <a:srgbClr val="996633"/>
                </a:solidFill>
                <a:latin typeface="+mn-lt"/>
                <a:ea typeface="+mj-ea"/>
                <a:cs typeface="Times New Roman" charset="0"/>
              </a:rPr>
              <a:t> </a:t>
            </a:r>
            <a:r>
              <a:rPr lang="en-US" sz="2000" b="1" i="0" dirty="0" err="1">
                <a:solidFill>
                  <a:srgbClr val="996633"/>
                </a:solidFill>
                <a:latin typeface="+mn-lt"/>
                <a:ea typeface="+mj-ea"/>
                <a:cs typeface="Times New Roman" charset="0"/>
              </a:rPr>
              <a:t>Khả</a:t>
            </a:r>
            <a:r>
              <a:rPr lang="en-US" sz="2000" b="1" i="0" dirty="0">
                <a:solidFill>
                  <a:srgbClr val="996633"/>
                </a:solidFill>
                <a:latin typeface="+mn-lt"/>
                <a:ea typeface="+mj-ea"/>
                <a:cs typeface="Times New Roman" charset="0"/>
              </a:rPr>
              <a:t> </a:t>
            </a:r>
            <a:r>
              <a:rPr lang="en-US" sz="2000" b="1" i="0" dirty="0">
                <a:solidFill>
                  <a:srgbClr val="996633"/>
                </a:solidFill>
                <a:ea typeface="+mj-ea"/>
                <a:cs typeface="Times New Roman" charset="0"/>
              </a:rPr>
              <a:t>tri </a:t>
            </a:r>
            <a:endParaRPr lang="en-US" sz="2000" b="1" dirty="0">
              <a:solidFill>
                <a:srgbClr val="996633"/>
              </a:solidFill>
            </a:endParaRPr>
          </a:p>
        </p:txBody>
      </p:sp>
      <p:sp>
        <p:nvSpPr>
          <p:cNvPr id="59" name="TextBox 58">
            <a:extLst>
              <a:ext uri="{FF2B5EF4-FFF2-40B4-BE49-F238E27FC236}">
                <a16:creationId xmlns:a16="http://schemas.microsoft.com/office/drawing/2014/main" id="{3E419647-B6C8-4EE9-B336-6B16A3BBEFC7}"/>
              </a:ext>
            </a:extLst>
          </p:cNvPr>
          <p:cNvSpPr txBox="1"/>
          <p:nvPr/>
        </p:nvSpPr>
        <p:spPr>
          <a:xfrm>
            <a:off x="8075180" y="2207877"/>
            <a:ext cx="2669409" cy="400110"/>
          </a:xfrm>
          <a:prstGeom prst="rect">
            <a:avLst/>
          </a:prstGeom>
          <a:noFill/>
        </p:spPr>
        <p:txBody>
          <a:bodyPr wrap="square">
            <a:spAutoFit/>
          </a:bodyPr>
          <a:lstStyle/>
          <a:p>
            <a:pPr algn="ctr"/>
            <a:r>
              <a:rPr lang="en-US" sz="2000" b="1" dirty="0" err="1">
                <a:solidFill>
                  <a:srgbClr val="008000"/>
                </a:solidFill>
                <a:ea typeface="+mj-ea"/>
                <a:cs typeface="Times New Roman" charset="0"/>
              </a:rPr>
              <a:t>Hoài</a:t>
            </a:r>
            <a:r>
              <a:rPr lang="en-US" sz="2000" b="1" dirty="0">
                <a:solidFill>
                  <a:srgbClr val="008000"/>
                </a:solidFill>
                <a:ea typeface="+mj-ea"/>
                <a:cs typeface="Times New Roman" charset="0"/>
              </a:rPr>
              <a:t> </a:t>
            </a:r>
            <a:r>
              <a:rPr lang="en-US" sz="2000" b="1" dirty="0" err="1">
                <a:solidFill>
                  <a:srgbClr val="008000"/>
                </a:solidFill>
                <a:ea typeface="+mj-ea"/>
                <a:cs typeface="Times New Roman" charset="0"/>
              </a:rPr>
              <a:t>nghi</a:t>
            </a:r>
            <a:r>
              <a:rPr lang="en-US" sz="2000" b="1" dirty="0">
                <a:solidFill>
                  <a:srgbClr val="008000"/>
                </a:solidFill>
                <a:ea typeface="+mj-ea"/>
                <a:cs typeface="Times New Roman" charset="0"/>
              </a:rPr>
              <a:t> </a:t>
            </a:r>
            <a:r>
              <a:rPr lang="en-US" sz="2000" b="1" dirty="0" err="1">
                <a:solidFill>
                  <a:srgbClr val="008000"/>
                </a:solidFill>
                <a:ea typeface="+mj-ea"/>
                <a:cs typeface="Times New Roman" charset="0"/>
              </a:rPr>
              <a:t>luận</a:t>
            </a:r>
            <a:r>
              <a:rPr lang="en-US" sz="2000" b="1" i="0" dirty="0">
                <a:solidFill>
                  <a:srgbClr val="008000"/>
                </a:solidFill>
                <a:ea typeface="+mj-ea"/>
                <a:cs typeface="Times New Roman" charset="0"/>
              </a:rPr>
              <a:t> </a:t>
            </a:r>
            <a:endParaRPr lang="en-US" sz="2000" b="1" dirty="0">
              <a:solidFill>
                <a:srgbClr val="008000"/>
              </a:solidFill>
            </a:endParaRPr>
          </a:p>
        </p:txBody>
      </p:sp>
      <p:sp>
        <p:nvSpPr>
          <p:cNvPr id="60" name="TextBox 59">
            <a:extLst>
              <a:ext uri="{FF2B5EF4-FFF2-40B4-BE49-F238E27FC236}">
                <a16:creationId xmlns:a16="http://schemas.microsoft.com/office/drawing/2014/main" id="{F6CB180A-C696-49D7-A8D6-58FC5198ACE2}"/>
              </a:ext>
            </a:extLst>
          </p:cNvPr>
          <p:cNvSpPr txBox="1"/>
          <p:nvPr/>
        </p:nvSpPr>
        <p:spPr>
          <a:xfrm>
            <a:off x="5131479" y="3444244"/>
            <a:ext cx="1895284" cy="2862322"/>
          </a:xfrm>
          <a:prstGeom prst="rect">
            <a:avLst/>
          </a:prstGeom>
          <a:noFill/>
        </p:spPr>
        <p:txBody>
          <a:bodyPr wrap="square">
            <a:spAutoFit/>
          </a:bodyPr>
          <a:lstStyle/>
          <a:p>
            <a:pPr algn="ctr" defTabSz="914400"/>
            <a:r>
              <a:rPr lang="en-US" sz="2000" b="0" dirty="0" err="1">
                <a:solidFill>
                  <a:srgbClr val="996633"/>
                </a:solidFill>
                <a:latin typeface="+mn-lt"/>
                <a:cs typeface="Times New Roman" panose="02020603050405020304" pitchFamily="18" charset="0"/>
              </a:rPr>
              <a:t>Ph</a:t>
            </a:r>
            <a:r>
              <a:rPr lang="en-US" sz="2000" dirty="0" err="1">
                <a:solidFill>
                  <a:srgbClr val="996633"/>
                </a:solidFill>
                <a:cs typeface="Times New Roman" panose="02020603050405020304" pitchFamily="18" charset="0"/>
              </a:rPr>
              <a:t>ủ</a:t>
            </a:r>
            <a:r>
              <a:rPr lang="en-US" sz="2000" dirty="0">
                <a:solidFill>
                  <a:srgbClr val="996633"/>
                </a:solidFill>
                <a:cs typeface="Times New Roman" panose="02020603050405020304" pitchFamily="18" charset="0"/>
              </a:rPr>
              <a:t> </a:t>
            </a:r>
            <a:r>
              <a:rPr lang="en-US" sz="2000" dirty="0" err="1">
                <a:solidFill>
                  <a:srgbClr val="996633"/>
                </a:solidFill>
                <a:cs typeface="Times New Roman" panose="02020603050405020304" pitchFamily="18" charset="0"/>
              </a:rPr>
              <a:t>nhận</a:t>
            </a:r>
            <a:r>
              <a:rPr lang="en-US" sz="2000" b="0" dirty="0">
                <a:solidFill>
                  <a:srgbClr val="996633"/>
                </a:solidFill>
                <a:latin typeface="+mn-lt"/>
                <a:cs typeface="Times New Roman" panose="02020603050405020304" pitchFamily="18" charset="0"/>
              </a:rPr>
              <a:t> </a:t>
            </a:r>
            <a:r>
              <a:rPr lang="en-US" sz="2000" b="0" dirty="0" err="1">
                <a:solidFill>
                  <a:srgbClr val="996633"/>
                </a:solidFill>
                <a:latin typeface="+mn-lt"/>
                <a:cs typeface="Times New Roman" panose="02020603050405020304" pitchFamily="18" charset="0"/>
              </a:rPr>
              <a:t>khả</a:t>
            </a:r>
            <a:r>
              <a:rPr lang="en-US" sz="2000" b="0" dirty="0">
                <a:solidFill>
                  <a:srgbClr val="996633"/>
                </a:solidFill>
                <a:latin typeface="+mn-lt"/>
                <a:cs typeface="Times New Roman" panose="02020603050405020304" pitchFamily="18" charset="0"/>
              </a:rPr>
              <a:t> </a:t>
            </a:r>
            <a:r>
              <a:rPr lang="en-US" sz="2000" b="0" dirty="0" err="1">
                <a:solidFill>
                  <a:srgbClr val="996633"/>
                </a:solidFill>
                <a:latin typeface="+mn-lt"/>
                <a:cs typeface="Times New Roman" panose="02020603050405020304" pitchFamily="18" charset="0"/>
              </a:rPr>
              <a:t>năng</a:t>
            </a:r>
            <a:r>
              <a:rPr lang="en-US" sz="2000" b="0" dirty="0">
                <a:solidFill>
                  <a:srgbClr val="996633"/>
                </a:solidFill>
                <a:latin typeface="+mn-lt"/>
                <a:cs typeface="Times New Roman" panose="02020603050405020304" pitchFamily="18" charset="0"/>
              </a:rPr>
              <a:t> </a:t>
            </a:r>
            <a:r>
              <a:rPr lang="en-US" sz="2000" b="0" dirty="0" err="1">
                <a:solidFill>
                  <a:srgbClr val="996633"/>
                </a:solidFill>
                <a:latin typeface="+mn-lt"/>
                <a:cs typeface="Times New Roman" panose="02020603050405020304" pitchFamily="18" charset="0"/>
              </a:rPr>
              <a:t>nhận</a:t>
            </a:r>
            <a:r>
              <a:rPr lang="en-US" sz="2000" b="0" dirty="0">
                <a:solidFill>
                  <a:srgbClr val="996633"/>
                </a:solidFill>
                <a:latin typeface="+mn-lt"/>
                <a:cs typeface="Times New Roman" panose="02020603050405020304" pitchFamily="18" charset="0"/>
              </a:rPr>
              <a:t> </a:t>
            </a:r>
            <a:r>
              <a:rPr lang="en-US" sz="2000" b="0" dirty="0" err="1">
                <a:solidFill>
                  <a:srgbClr val="996633"/>
                </a:solidFill>
                <a:latin typeface="+mn-lt"/>
                <a:cs typeface="Times New Roman" panose="02020603050405020304" pitchFamily="18" charset="0"/>
              </a:rPr>
              <a:t>thức</a:t>
            </a:r>
            <a:r>
              <a:rPr lang="en-US" sz="2000" b="0" dirty="0">
                <a:solidFill>
                  <a:srgbClr val="996633"/>
                </a:solidFill>
                <a:latin typeface="+mn-lt"/>
                <a:cs typeface="Times New Roman" panose="02020603050405020304" pitchFamily="18" charset="0"/>
              </a:rPr>
              <a:t> </a:t>
            </a:r>
            <a:r>
              <a:rPr lang="en-US" sz="2000" b="0" dirty="0" err="1">
                <a:solidFill>
                  <a:srgbClr val="996633"/>
                </a:solidFill>
                <a:latin typeface="+mn-lt"/>
                <a:cs typeface="Times New Roman" panose="02020603050405020304" pitchFamily="18" charset="0"/>
              </a:rPr>
              <a:t>của</a:t>
            </a:r>
            <a:r>
              <a:rPr lang="en-US" sz="2000" b="0" dirty="0">
                <a:solidFill>
                  <a:srgbClr val="996633"/>
                </a:solidFill>
                <a:latin typeface="+mn-lt"/>
                <a:cs typeface="Times New Roman" panose="02020603050405020304" pitchFamily="18" charset="0"/>
              </a:rPr>
              <a:t> con </a:t>
            </a:r>
            <a:r>
              <a:rPr lang="en-US" sz="2000" b="0" dirty="0" err="1">
                <a:solidFill>
                  <a:srgbClr val="996633"/>
                </a:solidFill>
                <a:latin typeface="+mn-lt"/>
                <a:cs typeface="Times New Roman" panose="02020603050405020304" pitchFamily="18" charset="0"/>
              </a:rPr>
              <a:t>người</a:t>
            </a:r>
            <a:r>
              <a:rPr lang="en-US" sz="2000" b="0" dirty="0">
                <a:solidFill>
                  <a:srgbClr val="996633"/>
                </a:solidFill>
                <a:latin typeface="+mn-lt"/>
                <a:cs typeface="Times New Roman" panose="02020603050405020304" pitchFamily="18" charset="0"/>
              </a:rPr>
              <a:t>.</a:t>
            </a:r>
          </a:p>
          <a:p>
            <a:pPr algn="ctr" defTabSz="914400"/>
            <a:r>
              <a:rPr lang="en-US" sz="2000" dirty="0" err="1">
                <a:solidFill>
                  <a:srgbClr val="996633"/>
                </a:solidFill>
                <a:cs typeface="Times New Roman" panose="02020603050405020304" pitchFamily="18" charset="0"/>
              </a:rPr>
              <a:t>Về</a:t>
            </a:r>
            <a:r>
              <a:rPr lang="en-US" sz="2000" dirty="0">
                <a:solidFill>
                  <a:srgbClr val="996633"/>
                </a:solidFill>
                <a:cs typeface="Times New Roman" panose="02020603050405020304" pitchFamily="18" charset="0"/>
              </a:rPr>
              <a:t> </a:t>
            </a:r>
            <a:r>
              <a:rPr lang="en-US" sz="2000" dirty="0" err="1">
                <a:solidFill>
                  <a:srgbClr val="996633"/>
                </a:solidFill>
                <a:cs typeface="Times New Roman" panose="02020603050405020304" pitchFamily="18" charset="0"/>
              </a:rPr>
              <a:t>nguyên</a:t>
            </a:r>
            <a:r>
              <a:rPr lang="en-US" sz="2000" dirty="0">
                <a:solidFill>
                  <a:srgbClr val="996633"/>
                </a:solidFill>
                <a:cs typeface="Times New Roman" panose="02020603050405020304" pitchFamily="18" charset="0"/>
              </a:rPr>
              <a:t> </a:t>
            </a:r>
            <a:r>
              <a:rPr lang="en-US" sz="2000" dirty="0" err="1">
                <a:solidFill>
                  <a:srgbClr val="996633"/>
                </a:solidFill>
                <a:cs typeface="Times New Roman" panose="02020603050405020304" pitchFamily="18" charset="0"/>
              </a:rPr>
              <a:t>tắc</a:t>
            </a:r>
            <a:r>
              <a:rPr lang="en-US" sz="2000" dirty="0">
                <a:solidFill>
                  <a:srgbClr val="996633"/>
                </a:solidFill>
                <a:cs typeface="Times New Roman" panose="02020603050405020304" pitchFamily="18" charset="0"/>
              </a:rPr>
              <a:t>, con </a:t>
            </a:r>
            <a:r>
              <a:rPr lang="en-US" sz="2000" dirty="0" err="1">
                <a:solidFill>
                  <a:srgbClr val="996633"/>
                </a:solidFill>
                <a:cs typeface="Times New Roman" panose="02020603050405020304" pitchFamily="18" charset="0"/>
              </a:rPr>
              <a:t>người</a:t>
            </a:r>
            <a:r>
              <a:rPr lang="en-US" sz="2000" dirty="0">
                <a:solidFill>
                  <a:srgbClr val="996633"/>
                </a:solidFill>
                <a:cs typeface="Times New Roman" panose="02020603050405020304" pitchFamily="18" charset="0"/>
              </a:rPr>
              <a:t> </a:t>
            </a:r>
            <a:r>
              <a:rPr lang="en-US" sz="2000" dirty="0" err="1">
                <a:solidFill>
                  <a:srgbClr val="996633"/>
                </a:solidFill>
                <a:cs typeface="Times New Roman" panose="02020603050405020304" pitchFamily="18" charset="0"/>
              </a:rPr>
              <a:t>không</a:t>
            </a:r>
            <a:r>
              <a:rPr lang="en-US" sz="2000" dirty="0">
                <a:solidFill>
                  <a:srgbClr val="996633"/>
                </a:solidFill>
                <a:cs typeface="Times New Roman" panose="02020603050405020304" pitchFamily="18" charset="0"/>
              </a:rPr>
              <a:t> </a:t>
            </a:r>
            <a:r>
              <a:rPr lang="en-US" sz="2000" dirty="0" err="1">
                <a:solidFill>
                  <a:srgbClr val="996633"/>
                </a:solidFill>
                <a:cs typeface="Times New Roman" panose="02020603050405020304" pitchFamily="18" charset="0"/>
              </a:rPr>
              <a:t>thể</a:t>
            </a:r>
            <a:r>
              <a:rPr lang="en-US" sz="2000" dirty="0">
                <a:solidFill>
                  <a:srgbClr val="996633"/>
                </a:solidFill>
                <a:cs typeface="Times New Roman" panose="02020603050405020304" pitchFamily="18" charset="0"/>
              </a:rPr>
              <a:t> </a:t>
            </a:r>
            <a:r>
              <a:rPr lang="en-US" sz="2000" dirty="0" err="1">
                <a:solidFill>
                  <a:srgbClr val="996633"/>
                </a:solidFill>
                <a:cs typeface="Times New Roman" panose="02020603050405020304" pitchFamily="18" charset="0"/>
              </a:rPr>
              <a:t>hiểu</a:t>
            </a:r>
            <a:r>
              <a:rPr lang="en-US" sz="2000" dirty="0">
                <a:solidFill>
                  <a:srgbClr val="996633"/>
                </a:solidFill>
                <a:cs typeface="Times New Roman" panose="02020603050405020304" pitchFamily="18" charset="0"/>
              </a:rPr>
              <a:t> </a:t>
            </a:r>
            <a:r>
              <a:rPr lang="en-US" sz="2000" dirty="0" err="1">
                <a:solidFill>
                  <a:srgbClr val="996633"/>
                </a:solidFill>
                <a:cs typeface="Times New Roman" panose="02020603050405020304" pitchFamily="18" charset="0"/>
              </a:rPr>
              <a:t>được</a:t>
            </a:r>
            <a:r>
              <a:rPr lang="en-US" sz="2000" dirty="0">
                <a:solidFill>
                  <a:srgbClr val="996633"/>
                </a:solidFill>
                <a:cs typeface="Times New Roman" panose="02020603050405020304" pitchFamily="18" charset="0"/>
              </a:rPr>
              <a:t> </a:t>
            </a:r>
            <a:r>
              <a:rPr lang="en-US" sz="2000" dirty="0" err="1">
                <a:solidFill>
                  <a:srgbClr val="996633"/>
                </a:solidFill>
                <a:cs typeface="Times New Roman" panose="02020603050405020304" pitchFamily="18" charset="0"/>
              </a:rPr>
              <a:t>bản</a:t>
            </a:r>
            <a:r>
              <a:rPr lang="en-US" sz="2000" dirty="0">
                <a:solidFill>
                  <a:srgbClr val="996633"/>
                </a:solidFill>
                <a:cs typeface="Times New Roman" panose="02020603050405020304" pitchFamily="18" charset="0"/>
              </a:rPr>
              <a:t> </a:t>
            </a:r>
            <a:r>
              <a:rPr lang="en-US" sz="2000" dirty="0" err="1">
                <a:solidFill>
                  <a:srgbClr val="996633"/>
                </a:solidFill>
                <a:cs typeface="Times New Roman" panose="02020603050405020304" pitchFamily="18" charset="0"/>
              </a:rPr>
              <a:t>chất</a:t>
            </a:r>
            <a:r>
              <a:rPr lang="en-US" sz="2000" dirty="0">
                <a:solidFill>
                  <a:srgbClr val="996633"/>
                </a:solidFill>
                <a:cs typeface="Times New Roman" panose="02020603050405020304" pitchFamily="18" charset="0"/>
              </a:rPr>
              <a:t> </a:t>
            </a:r>
            <a:r>
              <a:rPr lang="en-US" sz="2000" dirty="0" err="1">
                <a:solidFill>
                  <a:srgbClr val="996633"/>
                </a:solidFill>
                <a:cs typeface="Times New Roman" panose="02020603050405020304" pitchFamily="18" charset="0"/>
              </a:rPr>
              <a:t>của</a:t>
            </a:r>
            <a:r>
              <a:rPr lang="en-US" sz="2000" dirty="0">
                <a:solidFill>
                  <a:srgbClr val="996633"/>
                </a:solidFill>
                <a:cs typeface="Times New Roman" panose="02020603050405020304" pitchFamily="18" charset="0"/>
              </a:rPr>
              <a:t> </a:t>
            </a:r>
            <a:r>
              <a:rPr lang="en-US" sz="2000" dirty="0" err="1">
                <a:solidFill>
                  <a:srgbClr val="996633"/>
                </a:solidFill>
                <a:cs typeface="Times New Roman" panose="02020603050405020304" pitchFamily="18" charset="0"/>
              </a:rPr>
              <a:t>sự</a:t>
            </a:r>
            <a:r>
              <a:rPr lang="en-US" sz="2000" dirty="0">
                <a:solidFill>
                  <a:srgbClr val="996633"/>
                </a:solidFill>
                <a:cs typeface="Times New Roman" panose="02020603050405020304" pitchFamily="18" charset="0"/>
              </a:rPr>
              <a:t> </a:t>
            </a:r>
            <a:r>
              <a:rPr lang="en-US" sz="2000" dirty="0" err="1">
                <a:solidFill>
                  <a:srgbClr val="996633"/>
                </a:solidFill>
                <a:cs typeface="Times New Roman" panose="02020603050405020304" pitchFamily="18" charset="0"/>
              </a:rPr>
              <a:t>vật</a:t>
            </a:r>
            <a:endParaRPr lang="en-US" sz="2000" b="0" dirty="0">
              <a:solidFill>
                <a:srgbClr val="996633"/>
              </a:solidFill>
              <a:latin typeface="+mn-lt"/>
              <a:cs typeface="Times New Roman" panose="02020603050405020304" pitchFamily="18" charset="0"/>
            </a:endParaRPr>
          </a:p>
          <a:p>
            <a:pPr algn="ctr" defTabSz="914400"/>
            <a:endParaRPr kumimoji="0" lang="en-US" sz="2000" b="0" i="0" u="none" strike="noStrike" kern="1200" cap="none" spc="0" normalizeH="0" baseline="0" noProof="0" dirty="0">
              <a:ln>
                <a:noFill/>
              </a:ln>
              <a:solidFill>
                <a:srgbClr val="993300"/>
              </a:solidFill>
              <a:effectLst/>
              <a:uLnTx/>
              <a:uFillTx/>
              <a:latin typeface="Calibri"/>
              <a:ea typeface="+mn-ea"/>
              <a:cs typeface="+mn-cs"/>
            </a:endParaRPr>
          </a:p>
        </p:txBody>
      </p:sp>
      <p:sp>
        <p:nvSpPr>
          <p:cNvPr id="61" name="TextBox 60">
            <a:extLst>
              <a:ext uri="{FF2B5EF4-FFF2-40B4-BE49-F238E27FC236}">
                <a16:creationId xmlns:a16="http://schemas.microsoft.com/office/drawing/2014/main" id="{2EE0FA61-E7EB-48F0-940B-5D06A8C7C6A4}"/>
              </a:ext>
            </a:extLst>
          </p:cNvPr>
          <p:cNvSpPr txBox="1"/>
          <p:nvPr/>
        </p:nvSpPr>
        <p:spPr>
          <a:xfrm>
            <a:off x="8471985" y="3467879"/>
            <a:ext cx="2118497" cy="2554545"/>
          </a:xfrm>
          <a:prstGeom prst="rect">
            <a:avLst/>
          </a:prstGeom>
          <a:noFill/>
        </p:spPr>
        <p:txBody>
          <a:bodyPr wrap="square">
            <a:spAutoFit/>
          </a:bodyPr>
          <a:lstStyle/>
          <a:p>
            <a:pPr algn="ctr" defTabSz="914400"/>
            <a:r>
              <a:rPr lang="en-US" sz="2000" b="0" dirty="0" err="1">
                <a:solidFill>
                  <a:srgbClr val="008000"/>
                </a:solidFill>
                <a:latin typeface="+mn-lt"/>
                <a:cs typeface="Times New Roman" panose="02020603050405020304" pitchFamily="18" charset="0"/>
              </a:rPr>
              <a:t>Nâng</a:t>
            </a:r>
            <a:r>
              <a:rPr lang="en-US" sz="2000" b="0" dirty="0">
                <a:solidFill>
                  <a:srgbClr val="008000"/>
                </a:solidFill>
                <a:latin typeface="+mn-lt"/>
                <a:cs typeface="Times New Roman" panose="02020603050405020304" pitchFamily="18" charset="0"/>
              </a:rPr>
              <a:t> </a:t>
            </a:r>
            <a:r>
              <a:rPr lang="en-US" sz="2000" b="0" dirty="0" err="1">
                <a:solidFill>
                  <a:srgbClr val="008000"/>
                </a:solidFill>
                <a:latin typeface="+mn-lt"/>
                <a:cs typeface="Times New Roman" panose="02020603050405020304" pitchFamily="18" charset="0"/>
              </a:rPr>
              <a:t>hoài</a:t>
            </a:r>
            <a:r>
              <a:rPr lang="en-US" sz="2000" b="0" dirty="0">
                <a:solidFill>
                  <a:srgbClr val="008000"/>
                </a:solidFill>
                <a:latin typeface="+mn-lt"/>
                <a:cs typeface="Times New Roman" panose="02020603050405020304" pitchFamily="18" charset="0"/>
              </a:rPr>
              <a:t> </a:t>
            </a:r>
            <a:r>
              <a:rPr lang="en-US" sz="2000" b="0" dirty="0" err="1">
                <a:solidFill>
                  <a:srgbClr val="008000"/>
                </a:solidFill>
                <a:latin typeface="+mn-lt"/>
                <a:cs typeface="Times New Roman" panose="02020603050405020304" pitchFamily="18" charset="0"/>
              </a:rPr>
              <a:t>nghi</a:t>
            </a:r>
            <a:r>
              <a:rPr lang="en-US" sz="2000" b="0" dirty="0">
                <a:solidFill>
                  <a:srgbClr val="008000"/>
                </a:solidFill>
                <a:latin typeface="+mn-lt"/>
                <a:cs typeface="Times New Roman" panose="02020603050405020304" pitchFamily="18" charset="0"/>
              </a:rPr>
              <a:t> </a:t>
            </a:r>
            <a:r>
              <a:rPr lang="en-US" sz="2000" b="0" dirty="0" err="1">
                <a:solidFill>
                  <a:srgbClr val="008000"/>
                </a:solidFill>
                <a:latin typeface="+mn-lt"/>
                <a:cs typeface="Times New Roman" panose="02020603050405020304" pitchFamily="18" charset="0"/>
              </a:rPr>
              <a:t>lên</a:t>
            </a:r>
            <a:r>
              <a:rPr lang="en-US" sz="2000" b="0" dirty="0">
                <a:solidFill>
                  <a:srgbClr val="008000"/>
                </a:solidFill>
                <a:latin typeface="+mn-lt"/>
                <a:cs typeface="Times New Roman" panose="02020603050405020304" pitchFamily="18" charset="0"/>
              </a:rPr>
              <a:t> </a:t>
            </a:r>
            <a:r>
              <a:rPr lang="en-US" sz="2000" b="0" dirty="0" err="1">
                <a:solidFill>
                  <a:srgbClr val="008000"/>
                </a:solidFill>
                <a:latin typeface="+mn-lt"/>
                <a:cs typeface="Times New Roman" panose="02020603050405020304" pitchFamily="18" charset="0"/>
              </a:rPr>
              <a:t>thành</a:t>
            </a:r>
            <a:r>
              <a:rPr lang="en-US" sz="2000" b="0" dirty="0">
                <a:solidFill>
                  <a:srgbClr val="008000"/>
                </a:solidFill>
                <a:latin typeface="+mn-lt"/>
                <a:cs typeface="Times New Roman" panose="02020603050405020304" pitchFamily="18" charset="0"/>
              </a:rPr>
              <a:t> </a:t>
            </a:r>
            <a:r>
              <a:rPr lang="en-US" sz="2000" b="0" dirty="0" err="1">
                <a:solidFill>
                  <a:srgbClr val="008000"/>
                </a:solidFill>
                <a:latin typeface="+mn-lt"/>
                <a:cs typeface="Times New Roman" panose="02020603050405020304" pitchFamily="18" charset="0"/>
              </a:rPr>
              <a:t>nguyên</a:t>
            </a:r>
            <a:r>
              <a:rPr lang="en-US" sz="2000" b="0" dirty="0">
                <a:solidFill>
                  <a:srgbClr val="008000"/>
                </a:solidFill>
                <a:latin typeface="+mn-lt"/>
                <a:cs typeface="Times New Roman" panose="02020603050405020304" pitchFamily="18" charset="0"/>
              </a:rPr>
              <a:t> </a:t>
            </a:r>
            <a:r>
              <a:rPr lang="en-US" sz="2000" b="0" dirty="0" err="1">
                <a:solidFill>
                  <a:srgbClr val="008000"/>
                </a:solidFill>
                <a:latin typeface="+mn-lt"/>
                <a:cs typeface="Times New Roman" panose="02020603050405020304" pitchFamily="18" charset="0"/>
              </a:rPr>
              <a:t>tắc</a:t>
            </a:r>
            <a:r>
              <a:rPr lang="en-US" sz="2000" b="0" dirty="0">
                <a:solidFill>
                  <a:srgbClr val="008000"/>
                </a:solidFill>
                <a:latin typeface="+mn-lt"/>
                <a:cs typeface="Times New Roman" panose="02020603050405020304" pitchFamily="18" charset="0"/>
              </a:rPr>
              <a:t> </a:t>
            </a:r>
            <a:r>
              <a:rPr lang="en-US" sz="2000" b="0" dirty="0" err="1">
                <a:solidFill>
                  <a:srgbClr val="008000"/>
                </a:solidFill>
                <a:latin typeface="+mn-lt"/>
                <a:cs typeface="Times New Roman" panose="02020603050405020304" pitchFamily="18" charset="0"/>
              </a:rPr>
              <a:t>trong</a:t>
            </a:r>
            <a:r>
              <a:rPr lang="en-US" sz="2000" b="0" dirty="0">
                <a:solidFill>
                  <a:srgbClr val="008000"/>
                </a:solidFill>
                <a:latin typeface="+mn-lt"/>
                <a:cs typeface="Times New Roman" panose="02020603050405020304" pitchFamily="18" charset="0"/>
              </a:rPr>
              <a:t> </a:t>
            </a:r>
            <a:r>
              <a:rPr lang="en-US" sz="2000" b="0" dirty="0" err="1">
                <a:solidFill>
                  <a:srgbClr val="008000"/>
                </a:solidFill>
                <a:latin typeface="+mn-lt"/>
                <a:cs typeface="Times New Roman" panose="02020603050405020304" pitchFamily="18" charset="0"/>
              </a:rPr>
              <a:t>việc</a:t>
            </a:r>
            <a:r>
              <a:rPr lang="en-US" sz="2000" b="0" dirty="0">
                <a:solidFill>
                  <a:srgbClr val="008000"/>
                </a:solidFill>
                <a:latin typeface="+mn-lt"/>
                <a:cs typeface="Times New Roman" panose="02020603050405020304" pitchFamily="18" charset="0"/>
              </a:rPr>
              <a:t> </a:t>
            </a:r>
            <a:r>
              <a:rPr lang="en-US" sz="2000" b="0" dirty="0" err="1">
                <a:solidFill>
                  <a:srgbClr val="008000"/>
                </a:solidFill>
                <a:latin typeface="+mn-lt"/>
                <a:cs typeface="Times New Roman" panose="02020603050405020304" pitchFamily="18" charset="0"/>
              </a:rPr>
              <a:t>xem</a:t>
            </a:r>
            <a:r>
              <a:rPr lang="en-US" sz="2000" b="0" dirty="0">
                <a:solidFill>
                  <a:srgbClr val="008000"/>
                </a:solidFill>
                <a:latin typeface="+mn-lt"/>
                <a:cs typeface="Times New Roman" panose="02020603050405020304" pitchFamily="18" charset="0"/>
              </a:rPr>
              <a:t> </a:t>
            </a:r>
            <a:r>
              <a:rPr lang="en-US" sz="2000" b="0" dirty="0" err="1">
                <a:solidFill>
                  <a:srgbClr val="008000"/>
                </a:solidFill>
                <a:latin typeface="+mn-lt"/>
                <a:cs typeface="Times New Roman" panose="02020603050405020304" pitchFamily="18" charset="0"/>
              </a:rPr>
              <a:t>xét</a:t>
            </a:r>
            <a:r>
              <a:rPr lang="en-US" sz="2000" b="0" dirty="0">
                <a:solidFill>
                  <a:srgbClr val="008000"/>
                </a:solidFill>
                <a:latin typeface="+mn-lt"/>
                <a:cs typeface="Times New Roman" panose="02020603050405020304" pitchFamily="18" charset="0"/>
              </a:rPr>
              <a:t> tri </a:t>
            </a:r>
            <a:r>
              <a:rPr lang="en-US" sz="2000" b="0" dirty="0" err="1">
                <a:solidFill>
                  <a:srgbClr val="008000"/>
                </a:solidFill>
                <a:latin typeface="+mn-lt"/>
                <a:cs typeface="Times New Roman" panose="02020603050405020304" pitchFamily="18" charset="0"/>
              </a:rPr>
              <a:t>thức</a:t>
            </a:r>
            <a:r>
              <a:rPr lang="en-US" sz="2000" b="0" dirty="0">
                <a:solidFill>
                  <a:srgbClr val="008000"/>
                </a:solidFill>
                <a:latin typeface="+mn-lt"/>
                <a:cs typeface="Times New Roman" panose="02020603050405020304" pitchFamily="18" charset="0"/>
              </a:rPr>
              <a:t> </a:t>
            </a:r>
            <a:r>
              <a:rPr lang="en-US" sz="2000" b="0" dirty="0" err="1">
                <a:solidFill>
                  <a:srgbClr val="008000"/>
                </a:solidFill>
                <a:latin typeface="+mn-lt"/>
                <a:cs typeface="Times New Roman" panose="02020603050405020304" pitchFamily="18" charset="0"/>
              </a:rPr>
              <a:t>đạt</a:t>
            </a:r>
            <a:r>
              <a:rPr lang="en-US" sz="2000" b="0" dirty="0">
                <a:solidFill>
                  <a:srgbClr val="008000"/>
                </a:solidFill>
                <a:latin typeface="+mn-lt"/>
                <a:cs typeface="Times New Roman" panose="02020603050405020304" pitchFamily="18" charset="0"/>
              </a:rPr>
              <a:t> </a:t>
            </a:r>
            <a:r>
              <a:rPr lang="en-US" sz="2000" b="0" dirty="0" err="1">
                <a:solidFill>
                  <a:srgbClr val="008000"/>
                </a:solidFill>
                <a:latin typeface="+mn-lt"/>
                <a:cs typeface="Times New Roman" panose="02020603050405020304" pitchFamily="18" charset="0"/>
              </a:rPr>
              <a:t>được</a:t>
            </a:r>
            <a:r>
              <a:rPr lang="en-US" sz="2000" b="0" dirty="0">
                <a:solidFill>
                  <a:srgbClr val="008000"/>
                </a:solidFill>
                <a:latin typeface="+mn-lt"/>
                <a:cs typeface="Times New Roman" panose="02020603050405020304" pitchFamily="18" charset="0"/>
              </a:rPr>
              <a:t>.</a:t>
            </a:r>
          </a:p>
          <a:p>
            <a:pPr algn="ctr" defTabSz="914400"/>
            <a:r>
              <a:rPr lang="en-US" sz="2000" dirty="0">
                <a:solidFill>
                  <a:srgbClr val="008000"/>
                </a:solidFill>
                <a:cs typeface="Times New Roman" panose="02020603050405020304" pitchFamily="18" charset="0"/>
              </a:rPr>
              <a:t>Con </a:t>
            </a:r>
            <a:r>
              <a:rPr lang="en-US" sz="2000" dirty="0" err="1">
                <a:solidFill>
                  <a:srgbClr val="008000"/>
                </a:solidFill>
                <a:cs typeface="Times New Roman" panose="02020603050405020304" pitchFamily="18" charset="0"/>
              </a:rPr>
              <a:t>người</a:t>
            </a:r>
            <a:r>
              <a:rPr lang="en-US" sz="2000" dirty="0">
                <a:solidFill>
                  <a:srgbClr val="008000"/>
                </a:solidFill>
                <a:cs typeface="Times New Roman" panose="02020603050405020304" pitchFamily="18" charset="0"/>
              </a:rPr>
              <a:t> </a:t>
            </a:r>
            <a:r>
              <a:rPr lang="en-US" sz="2000" dirty="0" err="1">
                <a:solidFill>
                  <a:srgbClr val="008000"/>
                </a:solidFill>
                <a:cs typeface="Times New Roman" panose="02020603050405020304" pitchFamily="18" charset="0"/>
              </a:rPr>
              <a:t>không</a:t>
            </a:r>
            <a:r>
              <a:rPr lang="en-US" sz="2000" dirty="0">
                <a:solidFill>
                  <a:srgbClr val="008000"/>
                </a:solidFill>
                <a:cs typeface="Times New Roman" panose="02020603050405020304" pitchFamily="18" charset="0"/>
              </a:rPr>
              <a:t> </a:t>
            </a:r>
            <a:r>
              <a:rPr lang="en-US" sz="2000" dirty="0" err="1">
                <a:solidFill>
                  <a:srgbClr val="008000"/>
                </a:solidFill>
                <a:cs typeface="Times New Roman" panose="02020603050405020304" pitchFamily="18" charset="0"/>
              </a:rPr>
              <a:t>thể</a:t>
            </a:r>
            <a:r>
              <a:rPr lang="en-US" sz="2000" dirty="0">
                <a:solidFill>
                  <a:srgbClr val="008000"/>
                </a:solidFill>
                <a:cs typeface="Times New Roman" panose="02020603050405020304" pitchFamily="18" charset="0"/>
              </a:rPr>
              <a:t> </a:t>
            </a:r>
            <a:r>
              <a:rPr lang="en-US" sz="2000" dirty="0" err="1">
                <a:solidFill>
                  <a:srgbClr val="008000"/>
                </a:solidFill>
                <a:cs typeface="Times New Roman" panose="02020603050405020304" pitchFamily="18" charset="0"/>
              </a:rPr>
              <a:t>đạt</a:t>
            </a:r>
            <a:r>
              <a:rPr lang="en-US" sz="2000" dirty="0">
                <a:solidFill>
                  <a:srgbClr val="008000"/>
                </a:solidFill>
                <a:cs typeface="Times New Roman" panose="02020603050405020304" pitchFamily="18" charset="0"/>
              </a:rPr>
              <a:t> </a:t>
            </a:r>
            <a:r>
              <a:rPr lang="en-US" sz="2000" dirty="0" err="1">
                <a:solidFill>
                  <a:srgbClr val="008000"/>
                </a:solidFill>
                <a:cs typeface="Times New Roman" panose="02020603050405020304" pitchFamily="18" charset="0"/>
              </a:rPr>
              <a:t>được</a:t>
            </a:r>
            <a:r>
              <a:rPr lang="en-US" sz="2000" dirty="0">
                <a:solidFill>
                  <a:srgbClr val="008000"/>
                </a:solidFill>
                <a:cs typeface="Times New Roman" panose="02020603050405020304" pitchFamily="18" charset="0"/>
              </a:rPr>
              <a:t> </a:t>
            </a:r>
            <a:r>
              <a:rPr lang="en-US" sz="2000" dirty="0" err="1">
                <a:solidFill>
                  <a:srgbClr val="008000"/>
                </a:solidFill>
                <a:cs typeface="Times New Roman" panose="02020603050405020304" pitchFamily="18" charset="0"/>
              </a:rPr>
              <a:t>nguyên</a:t>
            </a:r>
            <a:r>
              <a:rPr lang="en-US" sz="2000" dirty="0">
                <a:solidFill>
                  <a:srgbClr val="008000"/>
                </a:solidFill>
                <a:cs typeface="Times New Roman" panose="02020603050405020304" pitchFamily="18" charset="0"/>
              </a:rPr>
              <a:t> </a:t>
            </a:r>
            <a:r>
              <a:rPr lang="en-US" sz="2000" dirty="0" err="1">
                <a:solidFill>
                  <a:srgbClr val="008000"/>
                </a:solidFill>
                <a:cs typeface="Times New Roman" panose="02020603050405020304" pitchFamily="18" charset="0"/>
              </a:rPr>
              <a:t>tắc</a:t>
            </a:r>
            <a:r>
              <a:rPr lang="en-US" sz="2000" dirty="0">
                <a:solidFill>
                  <a:srgbClr val="008000"/>
                </a:solidFill>
                <a:cs typeface="Times New Roman" panose="02020603050405020304" pitchFamily="18" charset="0"/>
              </a:rPr>
              <a:t> </a:t>
            </a:r>
            <a:r>
              <a:rPr lang="en-US" sz="2000" dirty="0" err="1">
                <a:solidFill>
                  <a:srgbClr val="008000"/>
                </a:solidFill>
                <a:cs typeface="Times New Roman" panose="02020603050405020304" pitchFamily="18" charset="0"/>
              </a:rPr>
              <a:t>khách</a:t>
            </a:r>
            <a:r>
              <a:rPr lang="en-US" sz="2000" dirty="0">
                <a:solidFill>
                  <a:srgbClr val="008000"/>
                </a:solidFill>
                <a:cs typeface="Times New Roman" panose="02020603050405020304" pitchFamily="18" charset="0"/>
              </a:rPr>
              <a:t> </a:t>
            </a:r>
            <a:r>
              <a:rPr lang="en-US" sz="2000" dirty="0" err="1">
                <a:solidFill>
                  <a:srgbClr val="008000"/>
                </a:solidFill>
                <a:cs typeface="Times New Roman" panose="02020603050405020304" pitchFamily="18" charset="0"/>
              </a:rPr>
              <a:t>quan</a:t>
            </a:r>
            <a:endParaRPr kumimoji="0" lang="en-US" sz="2000" b="0" i="0" u="none" strike="noStrike" kern="1200" cap="none" spc="0" normalizeH="0" baseline="0" noProof="0" dirty="0">
              <a:ln>
                <a:noFill/>
              </a:ln>
              <a:solidFill>
                <a:srgbClr val="008000"/>
              </a:solidFill>
              <a:effectLst/>
              <a:uLnTx/>
              <a:uFillTx/>
              <a:latin typeface="Calibri"/>
              <a:ea typeface="+mn-ea"/>
              <a:cs typeface="+mn-cs"/>
            </a:endParaRPr>
          </a:p>
        </p:txBody>
      </p:sp>
      <p:pic>
        <p:nvPicPr>
          <p:cNvPr id="49"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6879" y="-56983"/>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785522365"/>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6498" name="Picture 2" descr="Tải hình ảnh pp mau trang 35b03d93d5bcdc tại kho hình nền, ảnh đẹp  khoanh24.co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7999"/>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6" descr="Imamanuel Kant"/>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1900138" y="2268773"/>
            <a:ext cx="3505398" cy="2782292"/>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sp>
        <p:nvSpPr>
          <p:cNvPr id="4" name="WordArt 8"/>
          <p:cNvSpPr>
            <a:spLocks noChangeArrowheads="1" noChangeShapeType="1" noTextEdit="1"/>
          </p:cNvSpPr>
          <p:nvPr/>
        </p:nvSpPr>
        <p:spPr bwMode="auto">
          <a:xfrm>
            <a:off x="3652836" y="1436675"/>
            <a:ext cx="4886325" cy="554732"/>
          </a:xfrm>
          <a:prstGeom prst="rect">
            <a:avLst/>
          </a:prstGeom>
        </p:spPr>
        <p:txBody>
          <a:bodyPr wrap="none" fromWordArt="1">
            <a:prstTxWarp prst="textPlain">
              <a:avLst>
                <a:gd name="adj" fmla="val 50000"/>
              </a:avLst>
            </a:prstTxWarp>
          </a:bodyPr>
          <a:lstStyle/>
          <a:p>
            <a:pPr algn="ctr"/>
            <a:r>
              <a:rPr lang="en-US" sz="3600" b="1" kern="10" dirty="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rPr>
              <a:t>THUYẾT BẤT KHẢ TRI</a:t>
            </a:r>
          </a:p>
        </p:txBody>
      </p:sp>
      <p:sp>
        <p:nvSpPr>
          <p:cNvPr id="5" name="Text Box 11"/>
          <p:cNvSpPr txBox="1">
            <a:spLocks noChangeArrowheads="1"/>
          </p:cNvSpPr>
          <p:nvPr/>
        </p:nvSpPr>
        <p:spPr bwMode="auto">
          <a:xfrm>
            <a:off x="3128962" y="5051065"/>
            <a:ext cx="10477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en-US" dirty="0"/>
              <a:t>I. KANT </a:t>
            </a:r>
            <a:endParaRPr lang="vi-VN" altLang="en-US" dirty="0"/>
          </a:p>
        </p:txBody>
      </p:sp>
      <p:sp>
        <p:nvSpPr>
          <p:cNvPr id="6" name="WordArt 12"/>
          <p:cNvSpPr>
            <a:spLocks noChangeArrowheads="1" noChangeShapeType="1" noTextEdit="1"/>
          </p:cNvSpPr>
          <p:nvPr/>
        </p:nvSpPr>
        <p:spPr bwMode="auto">
          <a:xfrm>
            <a:off x="6095999" y="3428999"/>
            <a:ext cx="3762375" cy="1047750"/>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vi-VN" sz="3600" kern="10" dirty="0">
                <a:solidFill>
                  <a:srgbClr val="000099"/>
                </a:solidFill>
                <a:cs typeface="Times New Roman"/>
              </a:rPr>
              <a:t>Không thể nhận thức</a:t>
            </a:r>
          </a:p>
          <a:p>
            <a:pPr algn="ctr"/>
            <a:r>
              <a:rPr lang="vi-VN" sz="3600" kern="10" dirty="0">
                <a:solidFill>
                  <a:srgbClr val="000099"/>
                </a:solidFill>
                <a:cs typeface="Times New Roman"/>
              </a:rPr>
              <a:t> được </a:t>
            </a:r>
            <a:r>
              <a:rPr lang="vi-VN" sz="3600" kern="10" dirty="0">
                <a:solidFill>
                  <a:srgbClr val="C00000"/>
                </a:solidFill>
                <a:cs typeface="Times New Roman"/>
              </a:rPr>
              <a:t>"Vật tự nó"</a:t>
            </a:r>
            <a:endParaRPr lang="en-US" sz="3600" kern="10" dirty="0">
              <a:solidFill>
                <a:srgbClr val="C00000"/>
              </a:solidFill>
              <a:cs typeface="Times New Roman"/>
            </a:endParaRPr>
          </a:p>
        </p:txBody>
      </p:sp>
      <p:pic>
        <p:nvPicPr>
          <p:cNvPr id="7"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388372248"/>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0050" name="Picture 2" descr="Hình ảnh nền cho PowerPoin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852" y="17519"/>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AutoShape 13" descr="25%"/>
          <p:cNvSpPr>
            <a:spLocks noChangeArrowheads="1"/>
          </p:cNvSpPr>
          <p:nvPr/>
        </p:nvSpPr>
        <p:spPr bwMode="auto">
          <a:xfrm>
            <a:off x="785552" y="2454424"/>
            <a:ext cx="4559300" cy="685800"/>
          </a:xfrm>
          <a:prstGeom prst="roundRect">
            <a:avLst>
              <a:gd name="adj" fmla="val 16667"/>
            </a:avLst>
          </a:prstGeom>
          <a:solidFill>
            <a:srgbClr val="3333CC"/>
          </a:solidFill>
          <a:ln w="9525">
            <a:solidFill>
              <a:schemeClr val="tx1"/>
            </a:solidFill>
            <a:round/>
            <a:headEnd/>
            <a:tailEnd/>
          </a:ln>
          <a:effectLst/>
        </p:spPr>
        <p:txBody>
          <a:bodyPr wrap="none" anchor="ctr">
            <a:scene3d>
              <a:camera prst="orthographicFront">
                <a:rot lat="0" lon="0" rev="0"/>
              </a:camera>
              <a:lightRig rig="contrasting" dir="t">
                <a:rot lat="0" lon="0" rev="4500000"/>
              </a:lightRig>
            </a:scene3d>
            <a:sp3d contourW="6350" prstMaterial="metal">
              <a:bevelT w="127000" h="31750" prst="relaxedInset"/>
              <a:contourClr>
                <a:schemeClr val="accent1">
                  <a:shade val="75000"/>
                </a:schemeClr>
              </a:contourClr>
            </a:sp3d>
          </a:bodyPr>
          <a:lstStyle/>
          <a:p>
            <a:pPr algn="ctr">
              <a:defRPr/>
            </a:pPr>
            <a:r>
              <a:rPr lang="en-US" b="1" cap="all" dirty="0">
                <a:ln w="0"/>
                <a:solidFill>
                  <a:schemeClr val="bg1"/>
                </a:solidFill>
                <a:effectLst>
                  <a:reflection blurRad="12700" stA="50000" endPos="50000" dist="5000" dir="5400000" sy="-100000" rotWithShape="0"/>
                </a:effectLst>
              </a:rPr>
              <a:t>VC VÀ YT CÁI NÀO CÓ TRƯỚC?</a:t>
            </a:r>
          </a:p>
          <a:p>
            <a:pPr algn="ctr">
              <a:defRPr/>
            </a:pPr>
            <a:r>
              <a:rPr lang="en-US" b="1" cap="all" dirty="0">
                <a:ln w="0"/>
                <a:solidFill>
                  <a:schemeClr val="bg1"/>
                </a:solidFill>
                <a:effectLst>
                  <a:reflection blurRad="12700" stA="50000" endPos="50000" dist="5000" dir="5400000" sy="-100000" rotWithShape="0"/>
                </a:effectLst>
              </a:rPr>
              <a:t> CÁI NÀO QUYẾT ĐỊNH?</a:t>
            </a:r>
          </a:p>
        </p:txBody>
      </p:sp>
      <p:sp>
        <p:nvSpPr>
          <p:cNvPr id="4" name="AutoShape 14" descr="20%"/>
          <p:cNvSpPr>
            <a:spLocks noChangeArrowheads="1"/>
          </p:cNvSpPr>
          <p:nvPr/>
        </p:nvSpPr>
        <p:spPr bwMode="auto">
          <a:xfrm>
            <a:off x="6229350" y="2298998"/>
            <a:ext cx="5410201" cy="685800"/>
          </a:xfrm>
          <a:prstGeom prst="roundRect">
            <a:avLst>
              <a:gd name="adj" fmla="val 16667"/>
            </a:avLst>
          </a:prstGeom>
          <a:solidFill>
            <a:srgbClr val="FF0066"/>
          </a:solidFill>
          <a:ln w="9525">
            <a:solidFill>
              <a:schemeClr val="tx1"/>
            </a:solidFill>
            <a:round/>
            <a:headEnd/>
            <a:tailEnd/>
          </a:ln>
          <a:effectLst/>
        </p:spPr>
        <p:txBody>
          <a:bodyPr wrap="none" anchor="ctr">
            <a:scene3d>
              <a:camera prst="orthographicFront">
                <a:rot lat="0" lon="0" rev="0"/>
              </a:camera>
              <a:lightRig rig="contrasting" dir="t">
                <a:rot lat="0" lon="0" rev="4500000"/>
              </a:lightRig>
            </a:scene3d>
            <a:sp3d contourW="6350" prstMaterial="metal">
              <a:bevelT w="127000" h="31750" prst="relaxedInset"/>
              <a:contourClr>
                <a:schemeClr val="accent1">
                  <a:shade val="75000"/>
                </a:schemeClr>
              </a:contourClr>
            </a:sp3d>
          </a:bodyPr>
          <a:lstStyle/>
          <a:p>
            <a:pPr algn="ctr">
              <a:defRPr/>
            </a:pPr>
            <a:r>
              <a:rPr lang="en-US" b="1" cap="all" dirty="0">
                <a:ln w="0"/>
                <a:solidFill>
                  <a:schemeClr val="bg1"/>
                </a:solidFill>
                <a:effectLst>
                  <a:reflection blurRad="12700" stA="50000" endPos="50000" dist="5000" dir="5400000" sy="-100000" rotWithShape="0"/>
                </a:effectLst>
              </a:rPr>
              <a:t>CON NGƯỜI CÓ KHẢ NĂNG</a:t>
            </a:r>
          </a:p>
          <a:p>
            <a:pPr algn="ctr">
              <a:defRPr/>
            </a:pPr>
            <a:r>
              <a:rPr lang="en-US" b="1" cap="all" dirty="0">
                <a:ln w="0"/>
                <a:solidFill>
                  <a:schemeClr val="bg1"/>
                </a:solidFill>
                <a:effectLst>
                  <a:reflection blurRad="12700" stA="50000" endPos="50000" dist="5000" dir="5400000" sy="-100000" rotWithShape="0"/>
                </a:effectLst>
              </a:rPr>
              <a:t>NHẬN THỨC THẾ GIỚI KO?</a:t>
            </a:r>
          </a:p>
        </p:txBody>
      </p:sp>
      <p:sp>
        <p:nvSpPr>
          <p:cNvPr id="5" name="AutoShape 15"/>
          <p:cNvSpPr>
            <a:spLocks noChangeArrowheads="1"/>
          </p:cNvSpPr>
          <p:nvPr/>
        </p:nvSpPr>
        <p:spPr bwMode="auto">
          <a:xfrm>
            <a:off x="1727201" y="1620745"/>
            <a:ext cx="2413000" cy="457200"/>
          </a:xfrm>
          <a:prstGeom prst="roundRect">
            <a:avLst>
              <a:gd name="adj" fmla="val 16667"/>
            </a:avLst>
          </a:prstGeom>
          <a:gradFill rotWithShape="1">
            <a:gsLst>
              <a:gs pos="0">
                <a:srgbClr val="FFFFCC"/>
              </a:gs>
              <a:gs pos="100000">
                <a:schemeClr val="bg1"/>
              </a:gs>
            </a:gsLst>
            <a:lin ang="5400000" scaled="1"/>
          </a:gradFill>
          <a:ln w="9525">
            <a:solidFill>
              <a:schemeClr val="tx1"/>
            </a:solidFill>
            <a:round/>
            <a:headEnd/>
            <a:tailEnd/>
          </a:ln>
        </p:spPr>
        <p:txBody>
          <a:bodyPr wrap="none" anchor="ctr"/>
          <a:lstStyle/>
          <a:p>
            <a:pPr algn="ctr"/>
            <a:r>
              <a:rPr lang="en-US" b="1" dirty="0">
                <a:solidFill>
                  <a:srgbClr val="0033CC"/>
                </a:solidFill>
              </a:rPr>
              <a:t>MẶT THỨ NHẤT</a:t>
            </a:r>
          </a:p>
        </p:txBody>
      </p:sp>
      <p:sp>
        <p:nvSpPr>
          <p:cNvPr id="6" name="AutoShape 16"/>
          <p:cNvSpPr>
            <a:spLocks noChangeArrowheads="1"/>
          </p:cNvSpPr>
          <p:nvPr/>
        </p:nvSpPr>
        <p:spPr bwMode="auto">
          <a:xfrm>
            <a:off x="8039100" y="1462784"/>
            <a:ext cx="2209800" cy="457200"/>
          </a:xfrm>
          <a:prstGeom prst="roundRect">
            <a:avLst>
              <a:gd name="adj" fmla="val 16667"/>
            </a:avLst>
          </a:prstGeom>
          <a:gradFill rotWithShape="1">
            <a:gsLst>
              <a:gs pos="0">
                <a:srgbClr val="FFFF99"/>
              </a:gs>
              <a:gs pos="100000">
                <a:schemeClr val="bg1"/>
              </a:gs>
            </a:gsLst>
            <a:lin ang="5400000" scaled="1"/>
          </a:gradFill>
          <a:ln w="9525">
            <a:solidFill>
              <a:schemeClr val="tx1"/>
            </a:solidFill>
            <a:round/>
            <a:headEnd/>
            <a:tailEnd/>
          </a:ln>
        </p:spPr>
        <p:txBody>
          <a:bodyPr wrap="none" anchor="ctr"/>
          <a:lstStyle/>
          <a:p>
            <a:pPr algn="ctr"/>
            <a:r>
              <a:rPr lang="en-US" b="1" dirty="0">
                <a:solidFill>
                  <a:srgbClr val="0033CC"/>
                </a:solidFill>
              </a:rPr>
              <a:t>MẶT THỨ HAI</a:t>
            </a:r>
          </a:p>
        </p:txBody>
      </p:sp>
      <p:sp>
        <p:nvSpPr>
          <p:cNvPr id="7" name="AutoShape 18" descr="10%"/>
          <p:cNvSpPr>
            <a:spLocks noChangeArrowheads="1"/>
          </p:cNvSpPr>
          <p:nvPr/>
        </p:nvSpPr>
        <p:spPr bwMode="auto">
          <a:xfrm>
            <a:off x="882651" y="3368824"/>
            <a:ext cx="1828800" cy="1143000"/>
          </a:xfrm>
          <a:prstGeom prst="roundRect">
            <a:avLst>
              <a:gd name="adj" fmla="val 16667"/>
            </a:avLst>
          </a:prstGeom>
          <a:pattFill prst="pct10">
            <a:fgClr>
              <a:srgbClr val="CCFFCC"/>
            </a:fgClr>
            <a:bgClr>
              <a:schemeClr val="bg1"/>
            </a:bgClr>
          </a:pattFill>
          <a:ln w="9525">
            <a:solidFill>
              <a:schemeClr val="tx1"/>
            </a:solidFill>
            <a:round/>
            <a:headEnd/>
            <a:tailEnd/>
          </a:ln>
        </p:spPr>
        <p:txBody>
          <a:bodyPr wrap="none" anchor="ctr"/>
          <a:lstStyle/>
          <a:p>
            <a:pPr algn="ctr"/>
            <a:r>
              <a:rPr lang="en-US" b="1" dirty="0">
                <a:solidFill>
                  <a:srgbClr val="FF0000"/>
                </a:solidFill>
              </a:rPr>
              <a:t>YT CÓ </a:t>
            </a:r>
          </a:p>
          <a:p>
            <a:pPr algn="ctr"/>
            <a:r>
              <a:rPr lang="en-US" b="1" dirty="0">
                <a:solidFill>
                  <a:srgbClr val="FF0000"/>
                </a:solidFill>
              </a:rPr>
              <a:t>TRƯỚC, YT</a:t>
            </a:r>
          </a:p>
          <a:p>
            <a:pPr algn="ctr"/>
            <a:r>
              <a:rPr lang="en-US" b="1" dirty="0">
                <a:solidFill>
                  <a:srgbClr val="FF0000"/>
                </a:solidFill>
              </a:rPr>
              <a:t>QUYẾT ĐỊNH</a:t>
            </a:r>
          </a:p>
        </p:txBody>
      </p:sp>
      <p:sp>
        <p:nvSpPr>
          <p:cNvPr id="8" name="AutoShape 19" descr="20%"/>
          <p:cNvSpPr>
            <a:spLocks noChangeArrowheads="1"/>
          </p:cNvSpPr>
          <p:nvPr/>
        </p:nvSpPr>
        <p:spPr bwMode="auto">
          <a:xfrm>
            <a:off x="4495800" y="3216424"/>
            <a:ext cx="1409700" cy="1143000"/>
          </a:xfrm>
          <a:prstGeom prst="roundRect">
            <a:avLst>
              <a:gd name="adj" fmla="val 16667"/>
            </a:avLst>
          </a:prstGeom>
          <a:solidFill>
            <a:schemeClr val="bg1"/>
          </a:solidFill>
          <a:ln w="9525">
            <a:solidFill>
              <a:schemeClr val="tx1"/>
            </a:solidFill>
            <a:round/>
            <a:headEnd/>
            <a:tailEnd/>
          </a:ln>
        </p:spPr>
        <p:txBody>
          <a:bodyPr wrap="none" anchor="ctr"/>
          <a:lstStyle/>
          <a:p>
            <a:pPr algn="ctr"/>
            <a:r>
              <a:rPr lang="en-US" b="1" dirty="0">
                <a:solidFill>
                  <a:srgbClr val="0033CC"/>
                </a:solidFill>
              </a:rPr>
              <a:t>VC CÓ </a:t>
            </a:r>
          </a:p>
          <a:p>
            <a:pPr algn="ctr"/>
            <a:r>
              <a:rPr lang="en-US" b="1" dirty="0">
                <a:solidFill>
                  <a:srgbClr val="0033CC"/>
                </a:solidFill>
              </a:rPr>
              <a:t>TRƯỚC, VC</a:t>
            </a:r>
          </a:p>
          <a:p>
            <a:pPr algn="ctr"/>
            <a:r>
              <a:rPr lang="en-US" b="1" dirty="0">
                <a:solidFill>
                  <a:srgbClr val="0033CC"/>
                </a:solidFill>
              </a:rPr>
              <a:t>QUYẾT</a:t>
            </a:r>
          </a:p>
          <a:p>
            <a:pPr algn="ctr"/>
            <a:r>
              <a:rPr lang="en-US" b="1" dirty="0">
                <a:solidFill>
                  <a:srgbClr val="0033CC"/>
                </a:solidFill>
              </a:rPr>
              <a:t>ĐỊNH</a:t>
            </a:r>
          </a:p>
        </p:txBody>
      </p:sp>
      <p:sp>
        <p:nvSpPr>
          <p:cNvPr id="9" name="AutoShape 20" descr="10%"/>
          <p:cNvSpPr>
            <a:spLocks noChangeArrowheads="1"/>
          </p:cNvSpPr>
          <p:nvPr/>
        </p:nvSpPr>
        <p:spPr bwMode="auto">
          <a:xfrm>
            <a:off x="8826500" y="3607396"/>
            <a:ext cx="2057400" cy="1066800"/>
          </a:xfrm>
          <a:prstGeom prst="roundRect">
            <a:avLst>
              <a:gd name="adj" fmla="val 16667"/>
            </a:avLst>
          </a:prstGeom>
          <a:solidFill>
            <a:schemeClr val="bg1"/>
          </a:solidFill>
          <a:ln w="9525">
            <a:solidFill>
              <a:schemeClr val="tx1"/>
            </a:solidFill>
            <a:round/>
            <a:headEnd/>
            <a:tailEnd/>
          </a:ln>
          <a:effectLst/>
        </p:spPr>
        <p:txBody>
          <a:bodyPr wrap="none" anchor="ctr"/>
          <a:lstStyle/>
          <a:p>
            <a:pPr algn="ctr">
              <a:defRPr/>
            </a:pPr>
            <a:endParaRPr lang="en-US" dirty="0">
              <a:solidFill>
                <a:srgbClr val="0033CC"/>
              </a:solidFill>
            </a:endParaRPr>
          </a:p>
          <a:p>
            <a:pPr algn="ctr">
              <a:defRPr/>
            </a:pPr>
            <a:r>
              <a:rPr lang="en-US" b="1" dirty="0">
                <a:solidFill>
                  <a:srgbClr val="FF0000"/>
                </a:solidFill>
              </a:rPr>
              <a:t>KHÔNG</a:t>
            </a:r>
          </a:p>
          <a:p>
            <a:pPr algn="ctr">
              <a:defRPr/>
            </a:pPr>
            <a:r>
              <a:rPr lang="en-US" b="1" dirty="0">
                <a:solidFill>
                  <a:srgbClr val="FF0000"/>
                </a:solidFill>
              </a:rPr>
              <a:t>NHẬN THỨC</a:t>
            </a:r>
          </a:p>
          <a:p>
            <a:pPr algn="ctr">
              <a:defRPr/>
            </a:pPr>
            <a:r>
              <a:rPr lang="en-US" b="1" dirty="0">
                <a:solidFill>
                  <a:srgbClr val="FF0000"/>
                </a:solidFill>
              </a:rPr>
              <a:t>ĐƯỢC</a:t>
            </a:r>
          </a:p>
          <a:p>
            <a:pPr algn="ctr">
              <a:defRPr/>
            </a:pPr>
            <a:endParaRPr lang="en-US" dirty="0">
              <a:solidFill>
                <a:srgbClr val="FF0000"/>
              </a:solidFill>
              <a:effectLst>
                <a:outerShdw blurRad="38100" dist="38100" dir="2700000" algn="tl">
                  <a:srgbClr val="DDDDDD"/>
                </a:outerShdw>
              </a:effectLst>
            </a:endParaRPr>
          </a:p>
        </p:txBody>
      </p:sp>
      <p:sp>
        <p:nvSpPr>
          <p:cNvPr id="10" name="AutoShape 21" descr="25%"/>
          <p:cNvSpPr>
            <a:spLocks noChangeArrowheads="1"/>
          </p:cNvSpPr>
          <p:nvPr/>
        </p:nvSpPr>
        <p:spPr bwMode="auto">
          <a:xfrm>
            <a:off x="6540499" y="3254524"/>
            <a:ext cx="2006601" cy="1066800"/>
          </a:xfrm>
          <a:prstGeom prst="roundRect">
            <a:avLst>
              <a:gd name="adj" fmla="val 16667"/>
            </a:avLst>
          </a:prstGeom>
          <a:solidFill>
            <a:schemeClr val="bg1"/>
          </a:solidFill>
          <a:ln w="9525">
            <a:solidFill>
              <a:schemeClr val="tx1"/>
            </a:solidFill>
            <a:round/>
            <a:headEnd/>
            <a:tailEnd/>
          </a:ln>
        </p:spPr>
        <p:txBody>
          <a:bodyPr wrap="none" anchor="ctr"/>
          <a:lstStyle/>
          <a:p>
            <a:pPr algn="ctr"/>
            <a:r>
              <a:rPr lang="en-US" b="1" dirty="0">
                <a:solidFill>
                  <a:srgbClr val="0033CC"/>
                </a:solidFill>
              </a:rPr>
              <a:t>NHẬN</a:t>
            </a:r>
          </a:p>
          <a:p>
            <a:pPr algn="ctr"/>
            <a:r>
              <a:rPr lang="en-US" b="1" dirty="0">
                <a:solidFill>
                  <a:srgbClr val="0033CC"/>
                </a:solidFill>
              </a:rPr>
              <a:t>THỨC</a:t>
            </a:r>
          </a:p>
          <a:p>
            <a:pPr algn="ctr"/>
            <a:r>
              <a:rPr lang="en-US" b="1" dirty="0">
                <a:solidFill>
                  <a:srgbClr val="0033CC"/>
                </a:solidFill>
              </a:rPr>
              <a:t>ĐƯỢC</a:t>
            </a:r>
          </a:p>
        </p:txBody>
      </p:sp>
      <p:sp>
        <p:nvSpPr>
          <p:cNvPr id="11" name="AutoShape 22" descr="10%"/>
          <p:cNvSpPr>
            <a:spLocks noChangeArrowheads="1"/>
          </p:cNvSpPr>
          <p:nvPr/>
        </p:nvSpPr>
        <p:spPr bwMode="auto">
          <a:xfrm>
            <a:off x="4582852" y="4549924"/>
            <a:ext cx="1524000" cy="533400"/>
          </a:xfrm>
          <a:prstGeom prst="roundRect">
            <a:avLst>
              <a:gd name="adj" fmla="val 16667"/>
            </a:avLst>
          </a:prstGeom>
          <a:solidFill>
            <a:srgbClr val="111111"/>
          </a:solidFill>
          <a:ln w="9525">
            <a:solidFill>
              <a:schemeClr val="tx1"/>
            </a:solidFill>
            <a:round/>
            <a:headEnd/>
            <a:tailEnd/>
          </a:ln>
          <a:effectLst/>
        </p:spPr>
        <p:txBody>
          <a:bodyPr wrap="none" anchor="ctr"/>
          <a:lstStyle/>
          <a:p>
            <a:pPr algn="ctr">
              <a:defRPr/>
            </a:pPr>
            <a:r>
              <a:rPr lang="en-US" b="1" cap="all">
                <a:ln w="9000" cmpd="sng">
                  <a:solidFill>
                    <a:srgbClr val="FFC000">
                      <a:shade val="50000"/>
                      <a:satMod val="120000"/>
                    </a:srgbClr>
                  </a:solidFill>
                  <a:prstDash val="solid"/>
                </a:ln>
                <a:solidFill>
                  <a:srgbClr val="FFCC00"/>
                </a:solidFill>
                <a:effectLst>
                  <a:reflection blurRad="12700" stA="28000" endPos="45000" dist="1000" dir="5400000" sy="-100000" algn="bl" rotWithShape="0"/>
                </a:effectLst>
              </a:rPr>
              <a:t>CNDV</a:t>
            </a:r>
          </a:p>
        </p:txBody>
      </p:sp>
      <p:sp>
        <p:nvSpPr>
          <p:cNvPr id="12" name="AutoShape 23" descr="30%"/>
          <p:cNvSpPr>
            <a:spLocks noChangeArrowheads="1"/>
          </p:cNvSpPr>
          <p:nvPr/>
        </p:nvSpPr>
        <p:spPr bwMode="auto">
          <a:xfrm>
            <a:off x="2362200" y="5461298"/>
            <a:ext cx="1828800" cy="533400"/>
          </a:xfrm>
          <a:prstGeom prst="roundRect">
            <a:avLst>
              <a:gd name="adj" fmla="val 16667"/>
            </a:avLst>
          </a:prstGeom>
          <a:solidFill>
            <a:schemeClr val="bg1">
              <a:lumMod val="95000"/>
            </a:schemeClr>
          </a:solidFill>
          <a:ln w="9525">
            <a:solidFill>
              <a:schemeClr val="tx1"/>
            </a:solidFill>
            <a:round/>
            <a:headEnd/>
            <a:tailEnd/>
          </a:ln>
          <a:effectLst/>
        </p:spPr>
        <p:txBody>
          <a:bodyPr wrap="none" anchor="ctr">
            <a:scene3d>
              <a:camera prst="orthographicFront"/>
              <a:lightRig rig="soft" dir="t">
                <a:rot lat="0" lon="0" rev="10800000"/>
              </a:lightRig>
            </a:scene3d>
            <a:sp3d>
              <a:bevelT w="27940" h="12700"/>
              <a:contourClr>
                <a:srgbClr val="DDDDDD"/>
              </a:contourClr>
            </a:sp3d>
          </a:bodyPr>
          <a:lstStyle/>
          <a:p>
            <a:pPr algn="ctr">
              <a:defRPr/>
            </a:pPr>
            <a:r>
              <a:rPr lang="en-US" b="1" spc="150" dirty="0">
                <a:ln w="11430"/>
                <a:solidFill>
                  <a:srgbClr val="000066"/>
                </a:solidFill>
                <a:effectLst>
                  <a:outerShdw blurRad="25400" algn="tl" rotWithShape="0">
                    <a:srgbClr val="000000">
                      <a:alpha val="43000"/>
                    </a:srgbClr>
                  </a:outerShdw>
                </a:effectLst>
              </a:rPr>
              <a:t>CNDT</a:t>
            </a:r>
          </a:p>
        </p:txBody>
      </p:sp>
      <p:sp>
        <p:nvSpPr>
          <p:cNvPr id="13" name="AutoShape 24" descr="5%"/>
          <p:cNvSpPr>
            <a:spLocks noChangeArrowheads="1"/>
          </p:cNvSpPr>
          <p:nvPr/>
        </p:nvSpPr>
        <p:spPr bwMode="auto">
          <a:xfrm>
            <a:off x="8077200" y="5464324"/>
            <a:ext cx="2438400" cy="533400"/>
          </a:xfrm>
          <a:prstGeom prst="roundRect">
            <a:avLst>
              <a:gd name="adj" fmla="val 16667"/>
            </a:avLst>
          </a:prstGeom>
          <a:solidFill>
            <a:schemeClr val="bg1"/>
          </a:solidFill>
          <a:ln w="9525">
            <a:solidFill>
              <a:schemeClr val="tx1"/>
            </a:solidFill>
            <a:round/>
            <a:headEnd/>
            <a:tailEnd/>
          </a:ln>
        </p:spPr>
        <p:txBody>
          <a:bodyPr wrap="none" anchor="ctr"/>
          <a:lstStyle/>
          <a:p>
            <a:pPr algn="ctr"/>
            <a:r>
              <a:rPr lang="en-US" b="1">
                <a:solidFill>
                  <a:srgbClr val="FF0000"/>
                </a:solidFill>
              </a:rPr>
              <a:t>THUYẾT BẤT KHẢ TRI</a:t>
            </a:r>
          </a:p>
        </p:txBody>
      </p:sp>
      <p:sp>
        <p:nvSpPr>
          <p:cNvPr id="14" name="AutoShape 26" descr="80%"/>
          <p:cNvSpPr>
            <a:spLocks noChangeArrowheads="1"/>
          </p:cNvSpPr>
          <p:nvPr/>
        </p:nvSpPr>
        <p:spPr bwMode="auto">
          <a:xfrm>
            <a:off x="3834476" y="786756"/>
            <a:ext cx="4142048" cy="942255"/>
          </a:xfrm>
          <a:prstGeom prst="horizontalScroll">
            <a:avLst>
              <a:gd name="adj" fmla="val 12500"/>
            </a:avLst>
          </a:prstGeom>
          <a:solidFill>
            <a:srgbClr val="990099"/>
          </a:solidFill>
          <a:ln w="9525">
            <a:solidFill>
              <a:schemeClr val="tx1"/>
            </a:solidFill>
            <a:round/>
            <a:headEnd/>
            <a:tailEnd/>
          </a:ln>
        </p:spPr>
        <p:txBody>
          <a:bodyPr wrap="none" anchor="ctr"/>
          <a:lstStyle/>
          <a:p>
            <a:pPr algn="ctr"/>
            <a:r>
              <a:rPr lang="en-US" b="1" dirty="0">
                <a:solidFill>
                  <a:prstClr val="white"/>
                </a:solidFill>
              </a:rPr>
              <a:t>VẤN ĐỀ CƠ BẢN CUẢ TRIẾT HỌC</a:t>
            </a:r>
          </a:p>
          <a:p>
            <a:pPr algn="ctr"/>
            <a:r>
              <a:rPr lang="en-US" b="1" dirty="0">
                <a:solidFill>
                  <a:prstClr val="white"/>
                </a:solidFill>
              </a:rPr>
              <a:t>(</a:t>
            </a:r>
            <a:r>
              <a:rPr lang="en-US" b="1" dirty="0" err="1">
                <a:solidFill>
                  <a:prstClr val="white"/>
                </a:solidFill>
              </a:rPr>
              <a:t>Mối</a:t>
            </a:r>
            <a:r>
              <a:rPr lang="en-US" b="1" dirty="0">
                <a:solidFill>
                  <a:prstClr val="white"/>
                </a:solidFill>
              </a:rPr>
              <a:t> </a:t>
            </a:r>
            <a:r>
              <a:rPr lang="en-US" b="1" dirty="0" err="1">
                <a:solidFill>
                  <a:prstClr val="white"/>
                </a:solidFill>
              </a:rPr>
              <a:t>quan</a:t>
            </a:r>
            <a:r>
              <a:rPr lang="en-US" b="1" dirty="0">
                <a:solidFill>
                  <a:prstClr val="white"/>
                </a:solidFill>
              </a:rPr>
              <a:t> </a:t>
            </a:r>
            <a:r>
              <a:rPr lang="en-US" b="1" dirty="0" err="1">
                <a:solidFill>
                  <a:prstClr val="white"/>
                </a:solidFill>
              </a:rPr>
              <a:t>hệ</a:t>
            </a:r>
            <a:r>
              <a:rPr lang="en-US" b="1" dirty="0">
                <a:solidFill>
                  <a:prstClr val="white"/>
                </a:solidFill>
              </a:rPr>
              <a:t> </a:t>
            </a:r>
            <a:r>
              <a:rPr lang="en-US" b="1" dirty="0" err="1">
                <a:solidFill>
                  <a:prstClr val="white"/>
                </a:solidFill>
              </a:rPr>
              <a:t>giữa</a:t>
            </a:r>
            <a:r>
              <a:rPr lang="en-US" b="1" dirty="0">
                <a:solidFill>
                  <a:prstClr val="white"/>
                </a:solidFill>
              </a:rPr>
              <a:t> VC - YT)</a:t>
            </a:r>
          </a:p>
        </p:txBody>
      </p:sp>
      <p:sp>
        <p:nvSpPr>
          <p:cNvPr id="15" name="Line 27"/>
          <p:cNvSpPr>
            <a:spLocks noChangeShapeType="1"/>
          </p:cNvSpPr>
          <p:nvPr/>
        </p:nvSpPr>
        <p:spPr bwMode="auto">
          <a:xfrm>
            <a:off x="3028244" y="2073424"/>
            <a:ext cx="0" cy="38100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prstClr val="black"/>
              </a:solidFill>
            </a:endParaRPr>
          </a:p>
        </p:txBody>
      </p:sp>
      <p:sp>
        <p:nvSpPr>
          <p:cNvPr id="16" name="Line 28"/>
          <p:cNvSpPr>
            <a:spLocks noChangeShapeType="1"/>
          </p:cNvSpPr>
          <p:nvPr/>
        </p:nvSpPr>
        <p:spPr bwMode="auto">
          <a:xfrm>
            <a:off x="9182100" y="1932815"/>
            <a:ext cx="0" cy="38100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prstClr val="black"/>
              </a:solidFill>
            </a:endParaRPr>
          </a:p>
        </p:txBody>
      </p:sp>
      <p:sp>
        <p:nvSpPr>
          <p:cNvPr id="17" name="Line 29"/>
          <p:cNvSpPr>
            <a:spLocks noChangeShapeType="1"/>
          </p:cNvSpPr>
          <p:nvPr/>
        </p:nvSpPr>
        <p:spPr bwMode="auto">
          <a:xfrm flipH="1">
            <a:off x="4004481" y="1390870"/>
            <a:ext cx="873646" cy="71914"/>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prstClr val="black"/>
              </a:solidFill>
            </a:endParaRPr>
          </a:p>
        </p:txBody>
      </p:sp>
      <p:sp>
        <p:nvSpPr>
          <p:cNvPr id="19" name="Line 32"/>
          <p:cNvSpPr>
            <a:spLocks noChangeShapeType="1"/>
          </p:cNvSpPr>
          <p:nvPr/>
        </p:nvSpPr>
        <p:spPr bwMode="auto">
          <a:xfrm>
            <a:off x="1905000" y="3156248"/>
            <a:ext cx="0" cy="2286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solidFill>
                <a:prstClr val="black"/>
              </a:solidFill>
            </a:endParaRPr>
          </a:p>
        </p:txBody>
      </p:sp>
      <p:sp>
        <p:nvSpPr>
          <p:cNvPr id="20" name="Line 33"/>
          <p:cNvSpPr>
            <a:spLocks noChangeShapeType="1"/>
          </p:cNvSpPr>
          <p:nvPr/>
        </p:nvSpPr>
        <p:spPr bwMode="auto">
          <a:xfrm>
            <a:off x="4878127" y="2927648"/>
            <a:ext cx="0" cy="2286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solidFill>
                <a:prstClr val="black"/>
              </a:solidFill>
            </a:endParaRPr>
          </a:p>
        </p:txBody>
      </p:sp>
      <p:sp>
        <p:nvSpPr>
          <p:cNvPr id="22" name="Line 35"/>
          <p:cNvSpPr>
            <a:spLocks noChangeShapeType="1"/>
          </p:cNvSpPr>
          <p:nvPr/>
        </p:nvSpPr>
        <p:spPr bwMode="auto">
          <a:xfrm>
            <a:off x="10134600" y="2683024"/>
            <a:ext cx="0" cy="9243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solidFill>
                <a:prstClr val="black"/>
              </a:solidFill>
            </a:endParaRPr>
          </a:p>
        </p:txBody>
      </p:sp>
      <p:sp>
        <p:nvSpPr>
          <p:cNvPr id="23" name="Line 36"/>
          <p:cNvSpPr>
            <a:spLocks noChangeShapeType="1"/>
          </p:cNvSpPr>
          <p:nvPr/>
        </p:nvSpPr>
        <p:spPr bwMode="auto">
          <a:xfrm>
            <a:off x="5334000" y="4207024"/>
            <a:ext cx="0" cy="3048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solidFill>
                <a:prstClr val="black"/>
              </a:solidFill>
            </a:endParaRPr>
          </a:p>
        </p:txBody>
      </p:sp>
      <p:sp>
        <p:nvSpPr>
          <p:cNvPr id="24" name="Line 37"/>
          <p:cNvSpPr>
            <a:spLocks noChangeShapeType="1"/>
          </p:cNvSpPr>
          <p:nvPr/>
        </p:nvSpPr>
        <p:spPr bwMode="auto">
          <a:xfrm>
            <a:off x="7543800" y="4321324"/>
            <a:ext cx="0" cy="3048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solidFill>
                <a:prstClr val="black"/>
              </a:solidFill>
            </a:endParaRPr>
          </a:p>
        </p:txBody>
      </p:sp>
      <p:sp>
        <p:nvSpPr>
          <p:cNvPr id="25" name="Line 38"/>
          <p:cNvSpPr>
            <a:spLocks noChangeShapeType="1"/>
          </p:cNvSpPr>
          <p:nvPr/>
        </p:nvSpPr>
        <p:spPr bwMode="auto">
          <a:xfrm>
            <a:off x="2806751" y="5024661"/>
            <a:ext cx="19000" cy="381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solidFill>
                <a:prstClr val="black"/>
              </a:solidFill>
            </a:endParaRPr>
          </a:p>
        </p:txBody>
      </p:sp>
      <p:cxnSp>
        <p:nvCxnSpPr>
          <p:cNvPr id="26" name="AutoShape 39"/>
          <p:cNvCxnSpPr>
            <a:cxnSpLocks noChangeShapeType="1"/>
            <a:stCxn id="29" idx="4"/>
            <a:endCxn id="12" idx="3"/>
          </p:cNvCxnSpPr>
          <p:nvPr/>
        </p:nvCxnSpPr>
        <p:spPr bwMode="auto">
          <a:xfrm rot="5400000">
            <a:off x="5583163" y="3691161"/>
            <a:ext cx="644674" cy="3429000"/>
          </a:xfrm>
          <a:prstGeom prst="bentConnector2">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cxnSp>
      <p:sp>
        <p:nvSpPr>
          <p:cNvPr id="27" name="Line 40"/>
          <p:cNvSpPr>
            <a:spLocks noChangeShapeType="1"/>
          </p:cNvSpPr>
          <p:nvPr/>
        </p:nvSpPr>
        <p:spPr bwMode="auto">
          <a:xfrm>
            <a:off x="4267200" y="5578624"/>
            <a:ext cx="38100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solidFill>
                <a:prstClr val="black"/>
              </a:solidFill>
            </a:endParaRPr>
          </a:p>
        </p:txBody>
      </p:sp>
      <p:sp>
        <p:nvSpPr>
          <p:cNvPr id="28" name="Line 41"/>
          <p:cNvSpPr>
            <a:spLocks noChangeShapeType="1"/>
          </p:cNvSpPr>
          <p:nvPr/>
        </p:nvSpPr>
        <p:spPr bwMode="auto">
          <a:xfrm>
            <a:off x="9620250" y="4658172"/>
            <a:ext cx="0" cy="762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solidFill>
                <a:prstClr val="black"/>
              </a:solidFill>
            </a:endParaRPr>
          </a:p>
        </p:txBody>
      </p:sp>
      <p:sp>
        <p:nvSpPr>
          <p:cNvPr id="29" name="Oval 43" descr="75%"/>
          <p:cNvSpPr>
            <a:spLocks noChangeArrowheads="1"/>
          </p:cNvSpPr>
          <p:nvPr/>
        </p:nvSpPr>
        <p:spPr bwMode="auto">
          <a:xfrm>
            <a:off x="6477000" y="4626124"/>
            <a:ext cx="2286000" cy="457200"/>
          </a:xfrm>
          <a:prstGeom prst="ellipse">
            <a:avLst/>
          </a:prstGeom>
          <a:solidFill>
            <a:schemeClr val="tx1">
              <a:lumMod val="50000"/>
            </a:schemeClr>
          </a:solidFill>
          <a:ln w="9525">
            <a:solidFill>
              <a:schemeClr val="tx1"/>
            </a:solidFill>
            <a:round/>
            <a:headEnd/>
            <a:tailEnd/>
          </a:ln>
          <a:effectLst/>
        </p:spPr>
        <p:txBody>
          <a:bodyPr wrap="none" anchor="ctr"/>
          <a:lstStyle/>
          <a:p>
            <a:pPr algn="ctr">
              <a:defRPr/>
            </a:pPr>
            <a:endParaRPr lang="en-US" b="1" dirty="0">
              <a:solidFill>
                <a:prstClr val="white"/>
              </a:solidFill>
            </a:endParaRPr>
          </a:p>
          <a:p>
            <a:pPr algn="ctr">
              <a:defRPr/>
            </a:pPr>
            <a:r>
              <a:rPr lang="en-US" b="1" dirty="0">
                <a:solidFill>
                  <a:prstClr val="white"/>
                </a:solidFill>
              </a:rPr>
              <a:t>THUYẾT KHẢ TRI</a:t>
            </a:r>
          </a:p>
          <a:p>
            <a:pPr algn="ctr">
              <a:defRPr/>
            </a:pPr>
            <a:endParaRPr lang="en-US" dirty="0">
              <a:solidFill>
                <a:prstClr val="white"/>
              </a:solidFill>
              <a:effectLst>
                <a:outerShdw blurRad="38100" dist="38100" dir="2700000" algn="tl">
                  <a:srgbClr val="000000"/>
                </a:outerShdw>
              </a:effectLst>
            </a:endParaRPr>
          </a:p>
        </p:txBody>
      </p:sp>
      <p:sp>
        <p:nvSpPr>
          <p:cNvPr id="30" name="Line 44"/>
          <p:cNvSpPr>
            <a:spLocks noChangeShapeType="1"/>
          </p:cNvSpPr>
          <p:nvPr/>
        </p:nvSpPr>
        <p:spPr bwMode="auto">
          <a:xfrm flipH="1" flipV="1">
            <a:off x="6172200" y="4854724"/>
            <a:ext cx="476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prstClr val="black"/>
              </a:solidFill>
            </a:endParaRPr>
          </a:p>
        </p:txBody>
      </p:sp>
      <p:sp>
        <p:nvSpPr>
          <p:cNvPr id="31" name="AutoShape 45" descr="25%"/>
          <p:cNvSpPr>
            <a:spLocks noChangeArrowheads="1"/>
          </p:cNvSpPr>
          <p:nvPr/>
        </p:nvSpPr>
        <p:spPr bwMode="auto">
          <a:xfrm>
            <a:off x="2874703" y="3392231"/>
            <a:ext cx="1079499" cy="1094491"/>
          </a:xfrm>
          <a:prstGeom prst="roundRect">
            <a:avLst>
              <a:gd name="adj" fmla="val 16667"/>
            </a:avLst>
          </a:prstGeom>
          <a:solidFill>
            <a:schemeClr val="bg1"/>
          </a:solidFill>
          <a:ln w="9525">
            <a:solidFill>
              <a:schemeClr val="tx1"/>
            </a:solidFill>
            <a:round/>
            <a:headEnd/>
            <a:tailEnd/>
          </a:ln>
        </p:spPr>
        <p:txBody>
          <a:bodyPr wrap="none" anchor="ctr"/>
          <a:lstStyle/>
          <a:p>
            <a:pPr algn="ctr"/>
            <a:r>
              <a:rPr lang="en-US" b="1" dirty="0">
                <a:solidFill>
                  <a:srgbClr val="CC0066"/>
                </a:solidFill>
              </a:rPr>
              <a:t>KO</a:t>
            </a:r>
          </a:p>
          <a:p>
            <a:pPr algn="ctr"/>
            <a:r>
              <a:rPr lang="en-US" b="1" dirty="0">
                <a:solidFill>
                  <a:srgbClr val="CC0066"/>
                </a:solidFill>
              </a:rPr>
              <a:t>CÁI</a:t>
            </a:r>
          </a:p>
          <a:p>
            <a:pPr algn="ctr"/>
            <a:r>
              <a:rPr lang="en-US" b="1" dirty="0">
                <a:solidFill>
                  <a:srgbClr val="CC0066"/>
                </a:solidFill>
              </a:rPr>
              <a:t>NÀO CÓ </a:t>
            </a:r>
          </a:p>
          <a:p>
            <a:pPr algn="ctr"/>
            <a:r>
              <a:rPr lang="en-US" b="1" dirty="0">
                <a:solidFill>
                  <a:srgbClr val="CC0066"/>
                </a:solidFill>
              </a:rPr>
              <a:t>TRƯỚC</a:t>
            </a:r>
          </a:p>
        </p:txBody>
      </p:sp>
      <p:sp>
        <p:nvSpPr>
          <p:cNvPr id="32" name="Oval 46" descr="80%"/>
          <p:cNvSpPr>
            <a:spLocks noChangeArrowheads="1"/>
          </p:cNvSpPr>
          <p:nvPr/>
        </p:nvSpPr>
        <p:spPr bwMode="auto">
          <a:xfrm>
            <a:off x="2667000" y="4737398"/>
            <a:ext cx="1676400" cy="381000"/>
          </a:xfrm>
          <a:prstGeom prst="ellipse">
            <a:avLst/>
          </a:prstGeom>
          <a:solidFill>
            <a:srgbClr val="800000"/>
          </a:solidFill>
          <a:ln w="9525">
            <a:solidFill>
              <a:schemeClr val="tx1"/>
            </a:solidFill>
            <a:round/>
            <a:headEnd/>
            <a:tailEnd/>
          </a:ln>
        </p:spPr>
        <p:txBody>
          <a:bodyPr wrap="none" anchor="ctr"/>
          <a:lstStyle/>
          <a:p>
            <a:pPr algn="ctr"/>
            <a:r>
              <a:rPr lang="en-US" b="1">
                <a:solidFill>
                  <a:prstClr val="white"/>
                </a:solidFill>
              </a:rPr>
              <a:t>NHỊ NGUYÊN</a:t>
            </a:r>
          </a:p>
        </p:txBody>
      </p:sp>
      <p:sp>
        <p:nvSpPr>
          <p:cNvPr id="33" name="Line 47"/>
          <p:cNvSpPr>
            <a:spLocks noChangeShapeType="1"/>
          </p:cNvSpPr>
          <p:nvPr/>
        </p:nvSpPr>
        <p:spPr bwMode="auto">
          <a:xfrm>
            <a:off x="3505200" y="3064024"/>
            <a:ext cx="0" cy="3048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solidFill>
                <a:prstClr val="black"/>
              </a:solidFill>
            </a:endParaRPr>
          </a:p>
        </p:txBody>
      </p:sp>
      <p:sp>
        <p:nvSpPr>
          <p:cNvPr id="34" name="Line 48"/>
          <p:cNvSpPr>
            <a:spLocks noChangeShapeType="1"/>
          </p:cNvSpPr>
          <p:nvPr/>
        </p:nvSpPr>
        <p:spPr bwMode="auto">
          <a:xfrm>
            <a:off x="3429000" y="4489748"/>
            <a:ext cx="0" cy="3048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solidFill>
                <a:prstClr val="black"/>
              </a:solidFill>
            </a:endParaRPr>
          </a:p>
        </p:txBody>
      </p:sp>
      <p:sp>
        <p:nvSpPr>
          <p:cNvPr id="35" name="Rectangle 34"/>
          <p:cNvSpPr/>
          <p:nvPr/>
        </p:nvSpPr>
        <p:spPr>
          <a:xfrm>
            <a:off x="1905000" y="293134"/>
            <a:ext cx="8763000" cy="369332"/>
          </a:xfrm>
          <a:prstGeom prst="rect">
            <a:avLst/>
          </a:prstGeom>
          <a:noFill/>
        </p:spPr>
        <p:txBody>
          <a:bodyPr>
            <a:spAutoFit/>
            <a:scene3d>
              <a:camera prst="orthographicFront"/>
              <a:lightRig rig="balanced" dir="t">
                <a:rot lat="0" lon="0" rev="2100000"/>
              </a:lightRig>
            </a:scene3d>
            <a:sp3d extrusionH="57150" prstMaterial="metal">
              <a:bevelT w="38100" h="25400"/>
              <a:contourClr>
                <a:schemeClr val="bg2"/>
              </a:contourClr>
            </a:sp3d>
          </a:bodyPr>
          <a:lstStyle/>
          <a:p>
            <a:pPr>
              <a:defRPr/>
            </a:pPr>
            <a:endParaRPr lang="en-US" b="1" dirty="0">
              <a:ln w="50800"/>
              <a:solidFill>
                <a:srgbClr val="FFFF00"/>
              </a:solidFill>
            </a:endParaRPr>
          </a:p>
        </p:txBody>
      </p:sp>
      <p:sp>
        <p:nvSpPr>
          <p:cNvPr id="36" name="Action Button: Back or Previous 35">
            <a:hlinkClick r:id="rId3" action="ppaction://hlinksldjump" highlightClick="1"/>
          </p:cNvPr>
          <p:cNvSpPr/>
          <p:nvPr/>
        </p:nvSpPr>
        <p:spPr bwMode="auto">
          <a:xfrm>
            <a:off x="10134600" y="4892824"/>
            <a:ext cx="228600" cy="247650"/>
          </a:xfrm>
          <a:prstGeom prst="actionButtonBackPrevious">
            <a:avLst/>
          </a:prstGeom>
          <a:solidFill>
            <a:schemeClr val="accent1"/>
          </a:solidFill>
          <a:ln w="9525" cap="flat" cmpd="sng" algn="ctr">
            <a:solidFill>
              <a:schemeClr val="tx1"/>
            </a:solidFill>
            <a:prstDash val="solid"/>
            <a:round/>
            <a:headEnd type="none" w="med" len="med"/>
            <a:tailEnd type="none" w="med" len="med"/>
          </a:ln>
          <a:effectLst/>
        </p:spPr>
        <p:txBody>
          <a:bodyPr/>
          <a:lstStyle/>
          <a:p>
            <a:pPr>
              <a:defRPr/>
            </a:pPr>
            <a:endParaRPr lang="en-US">
              <a:solidFill>
                <a:prstClr val="black"/>
              </a:solidFill>
              <a:effectLst>
                <a:outerShdw blurRad="38100" dist="38100" dir="2700000" algn="tl">
                  <a:srgbClr val="000000">
                    <a:alpha val="43137"/>
                  </a:srgbClr>
                </a:outerShdw>
              </a:effectLst>
            </a:endParaRPr>
          </a:p>
        </p:txBody>
      </p:sp>
      <p:sp>
        <p:nvSpPr>
          <p:cNvPr id="37" name="Line 35"/>
          <p:cNvSpPr>
            <a:spLocks noChangeShapeType="1"/>
          </p:cNvSpPr>
          <p:nvPr/>
        </p:nvSpPr>
        <p:spPr bwMode="auto">
          <a:xfrm>
            <a:off x="7848600" y="2987824"/>
            <a:ext cx="0" cy="3048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solidFill>
                <a:prstClr val="black"/>
              </a:solidFill>
            </a:endParaRPr>
          </a:p>
        </p:txBody>
      </p:sp>
      <p:pic>
        <p:nvPicPr>
          <p:cNvPr id="39"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1"/>
            <a:ext cx="12192000" cy="819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87570874"/>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9026" name="Picture 2" descr="Hình ảnh dành cho PowerPoint đẹp nhấ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516"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6" name="Title 1"/>
          <p:cNvSpPr txBox="1">
            <a:spLocks noChangeArrowheads="1"/>
          </p:cNvSpPr>
          <p:nvPr/>
        </p:nvSpPr>
        <p:spPr>
          <a:xfrm>
            <a:off x="1897067" y="1068528"/>
            <a:ext cx="8089922" cy="563562"/>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defRPr/>
            </a:pPr>
            <a:r>
              <a:rPr lang="en-US" dirty="0">
                <a:solidFill>
                  <a:schemeClr val="tx2"/>
                </a:solidFill>
                <a:latin typeface="+mn-lt"/>
                <a:cs typeface="Times New Roman"/>
              </a:rPr>
              <a:t> </a:t>
            </a:r>
            <a:r>
              <a:rPr lang="en-US" sz="2800" b="1" dirty="0">
                <a:solidFill>
                  <a:srgbClr val="006600"/>
                </a:solidFill>
                <a:latin typeface="+mn-lt"/>
                <a:cs typeface="Times New Roman"/>
              </a:rPr>
              <a:t>3. </a:t>
            </a:r>
            <a:r>
              <a:rPr lang="en-US" sz="2800" b="1" dirty="0" err="1">
                <a:solidFill>
                  <a:srgbClr val="006600"/>
                </a:solidFill>
                <a:latin typeface="+mn-lt"/>
                <a:cs typeface="Times New Roman"/>
              </a:rPr>
              <a:t>Biện</a:t>
            </a:r>
            <a:r>
              <a:rPr lang="en-US" sz="2800" b="1" dirty="0">
                <a:solidFill>
                  <a:srgbClr val="006600"/>
                </a:solidFill>
                <a:latin typeface="+mn-lt"/>
                <a:cs typeface="Times New Roman"/>
              </a:rPr>
              <a:t> </a:t>
            </a:r>
            <a:r>
              <a:rPr lang="en-US" sz="2800" b="1" dirty="0" err="1">
                <a:solidFill>
                  <a:srgbClr val="006600"/>
                </a:solidFill>
                <a:latin typeface="+mn-lt"/>
                <a:cs typeface="Times New Roman"/>
              </a:rPr>
              <a:t>chứng</a:t>
            </a:r>
            <a:r>
              <a:rPr lang="en-US" sz="2800" b="1" dirty="0">
                <a:solidFill>
                  <a:srgbClr val="006600"/>
                </a:solidFill>
                <a:latin typeface="+mn-lt"/>
                <a:cs typeface="Times New Roman"/>
              </a:rPr>
              <a:t> </a:t>
            </a:r>
            <a:r>
              <a:rPr lang="en-US" sz="2800" b="1" dirty="0" err="1">
                <a:solidFill>
                  <a:srgbClr val="006600"/>
                </a:solidFill>
                <a:latin typeface="+mn-lt"/>
                <a:cs typeface="Times New Roman"/>
              </a:rPr>
              <a:t>và</a:t>
            </a:r>
            <a:r>
              <a:rPr lang="en-US" sz="2800" b="1" dirty="0">
                <a:solidFill>
                  <a:srgbClr val="006600"/>
                </a:solidFill>
                <a:latin typeface="+mn-lt"/>
                <a:cs typeface="Times New Roman"/>
              </a:rPr>
              <a:t> </a:t>
            </a:r>
            <a:r>
              <a:rPr lang="en-US" sz="2800" b="1" dirty="0" err="1">
                <a:solidFill>
                  <a:srgbClr val="006600"/>
                </a:solidFill>
                <a:latin typeface="+mn-lt"/>
                <a:cs typeface="Times New Roman"/>
              </a:rPr>
              <a:t>siêu</a:t>
            </a:r>
            <a:r>
              <a:rPr lang="en-US" sz="2800" b="1" dirty="0">
                <a:solidFill>
                  <a:srgbClr val="006600"/>
                </a:solidFill>
                <a:latin typeface="+mn-lt"/>
                <a:cs typeface="Times New Roman"/>
              </a:rPr>
              <a:t> </a:t>
            </a:r>
            <a:r>
              <a:rPr lang="en-US" sz="2800" b="1" dirty="0" err="1">
                <a:solidFill>
                  <a:srgbClr val="006600"/>
                </a:solidFill>
                <a:latin typeface="+mn-lt"/>
                <a:cs typeface="Times New Roman"/>
              </a:rPr>
              <a:t>hình</a:t>
            </a:r>
            <a:endParaRPr lang="en-US" sz="2800" b="1" dirty="0">
              <a:solidFill>
                <a:srgbClr val="006600"/>
              </a:solidFill>
              <a:latin typeface="+mn-lt"/>
              <a:cs typeface="Times New Roman"/>
            </a:endParaRPr>
          </a:p>
        </p:txBody>
      </p:sp>
      <p:sp>
        <p:nvSpPr>
          <p:cNvPr id="7" name="Rectangle 6"/>
          <p:cNvSpPr/>
          <p:nvPr/>
        </p:nvSpPr>
        <p:spPr>
          <a:xfrm>
            <a:off x="2011704" y="1902806"/>
            <a:ext cx="8089921" cy="430887"/>
          </a:xfrm>
          <a:prstGeom prst="rect">
            <a:avLst/>
          </a:prstGeom>
        </p:spPr>
        <p:txBody>
          <a:bodyPr wrap="square">
            <a:spAutoFit/>
          </a:bodyPr>
          <a:lstStyle/>
          <a:p>
            <a:r>
              <a:rPr lang="en-US" sz="2200" b="1" dirty="0">
                <a:solidFill>
                  <a:srgbClr val="000000"/>
                </a:solidFill>
                <a:cs typeface="Times New Roman"/>
              </a:rPr>
              <a:t>a) </a:t>
            </a:r>
            <a:r>
              <a:rPr lang="en-US" sz="2200" b="1" dirty="0" err="1">
                <a:solidFill>
                  <a:srgbClr val="000000"/>
                </a:solidFill>
                <a:cs typeface="Times New Roman"/>
              </a:rPr>
              <a:t>Khái</a:t>
            </a:r>
            <a:r>
              <a:rPr lang="en-US" sz="2200" b="1" dirty="0">
                <a:solidFill>
                  <a:srgbClr val="000000"/>
                </a:solidFill>
                <a:cs typeface="Times New Roman"/>
              </a:rPr>
              <a:t> </a:t>
            </a:r>
            <a:r>
              <a:rPr lang="en-US" sz="2200" b="1" dirty="0" err="1">
                <a:solidFill>
                  <a:srgbClr val="000000"/>
                </a:solidFill>
                <a:cs typeface="Times New Roman"/>
              </a:rPr>
              <a:t>niệm</a:t>
            </a:r>
            <a:r>
              <a:rPr lang="en-US" sz="2200" b="1" dirty="0">
                <a:solidFill>
                  <a:srgbClr val="000000"/>
                </a:solidFill>
                <a:cs typeface="Times New Roman"/>
              </a:rPr>
              <a:t> </a:t>
            </a:r>
            <a:r>
              <a:rPr lang="en-US" sz="2200" b="1" dirty="0" err="1">
                <a:solidFill>
                  <a:srgbClr val="000000"/>
                </a:solidFill>
                <a:cs typeface="Times New Roman"/>
              </a:rPr>
              <a:t>biện</a:t>
            </a:r>
            <a:r>
              <a:rPr lang="en-US" sz="2200" b="1" dirty="0">
                <a:solidFill>
                  <a:srgbClr val="000000"/>
                </a:solidFill>
                <a:cs typeface="Times New Roman"/>
              </a:rPr>
              <a:t> </a:t>
            </a:r>
            <a:r>
              <a:rPr lang="en-US" sz="2200" b="1" dirty="0" err="1">
                <a:solidFill>
                  <a:srgbClr val="000000"/>
                </a:solidFill>
                <a:cs typeface="Times New Roman"/>
              </a:rPr>
              <a:t>chứng</a:t>
            </a:r>
            <a:r>
              <a:rPr lang="en-US" sz="2200" b="1" dirty="0">
                <a:solidFill>
                  <a:srgbClr val="000000"/>
                </a:solidFill>
                <a:cs typeface="Times New Roman"/>
              </a:rPr>
              <a:t> </a:t>
            </a:r>
            <a:r>
              <a:rPr lang="en-US" sz="2200" b="1" dirty="0" err="1">
                <a:solidFill>
                  <a:srgbClr val="000000"/>
                </a:solidFill>
                <a:cs typeface="Times New Roman"/>
              </a:rPr>
              <a:t>và</a:t>
            </a:r>
            <a:r>
              <a:rPr lang="en-US" sz="2200" b="1" dirty="0">
                <a:solidFill>
                  <a:srgbClr val="000000"/>
                </a:solidFill>
                <a:cs typeface="Times New Roman"/>
              </a:rPr>
              <a:t> </a:t>
            </a:r>
            <a:r>
              <a:rPr lang="en-US" sz="2200" b="1" dirty="0" err="1">
                <a:solidFill>
                  <a:srgbClr val="000000"/>
                </a:solidFill>
                <a:cs typeface="Times New Roman"/>
              </a:rPr>
              <a:t>siêu</a:t>
            </a:r>
            <a:r>
              <a:rPr lang="en-US" sz="2200" b="1" dirty="0">
                <a:solidFill>
                  <a:srgbClr val="000000"/>
                </a:solidFill>
                <a:cs typeface="Times New Roman"/>
              </a:rPr>
              <a:t> </a:t>
            </a:r>
            <a:r>
              <a:rPr lang="en-US" sz="2200" b="1" dirty="0" err="1">
                <a:solidFill>
                  <a:srgbClr val="000000"/>
                </a:solidFill>
                <a:cs typeface="Times New Roman"/>
              </a:rPr>
              <a:t>hình</a:t>
            </a:r>
            <a:r>
              <a:rPr lang="en-US" sz="2200" b="1" dirty="0">
                <a:solidFill>
                  <a:srgbClr val="000000"/>
                </a:solidFill>
                <a:cs typeface="Times New Roman"/>
              </a:rPr>
              <a:t> </a:t>
            </a:r>
            <a:r>
              <a:rPr lang="en-US" sz="2200" b="1" dirty="0" err="1">
                <a:solidFill>
                  <a:srgbClr val="000000"/>
                </a:solidFill>
                <a:cs typeface="Times New Roman"/>
              </a:rPr>
              <a:t>trong</a:t>
            </a:r>
            <a:r>
              <a:rPr lang="en-US" sz="2200" b="1" dirty="0">
                <a:solidFill>
                  <a:srgbClr val="000000"/>
                </a:solidFill>
                <a:cs typeface="Times New Roman"/>
              </a:rPr>
              <a:t> </a:t>
            </a:r>
            <a:r>
              <a:rPr lang="en-US" sz="2200" b="1" dirty="0" err="1">
                <a:solidFill>
                  <a:srgbClr val="000000"/>
                </a:solidFill>
                <a:cs typeface="Times New Roman"/>
              </a:rPr>
              <a:t>lịch</a:t>
            </a:r>
            <a:r>
              <a:rPr lang="en-US" sz="2200" b="1" dirty="0">
                <a:solidFill>
                  <a:srgbClr val="000000"/>
                </a:solidFill>
                <a:cs typeface="Times New Roman"/>
              </a:rPr>
              <a:t> </a:t>
            </a:r>
            <a:r>
              <a:rPr lang="en-US" sz="2200" b="1" dirty="0" err="1">
                <a:solidFill>
                  <a:srgbClr val="000000"/>
                </a:solidFill>
                <a:cs typeface="Times New Roman"/>
              </a:rPr>
              <a:t>sử</a:t>
            </a:r>
            <a:endParaRPr lang="en-US" sz="2200" b="1" dirty="0">
              <a:solidFill>
                <a:srgbClr val="000000"/>
              </a:solidFill>
            </a:endParaRPr>
          </a:p>
        </p:txBody>
      </p:sp>
      <p:sp>
        <p:nvSpPr>
          <p:cNvPr id="8" name="Rectangle 7"/>
          <p:cNvSpPr/>
          <p:nvPr/>
        </p:nvSpPr>
        <p:spPr>
          <a:xfrm>
            <a:off x="2686430" y="2236123"/>
            <a:ext cx="2263761" cy="400110"/>
          </a:xfrm>
          <a:prstGeom prst="rect">
            <a:avLst/>
          </a:prstGeom>
        </p:spPr>
        <p:txBody>
          <a:bodyPr wrap="none">
            <a:spAutoFit/>
          </a:bodyPr>
          <a:lstStyle/>
          <a:p>
            <a:r>
              <a:rPr lang="en-US" sz="2000" b="1" dirty="0" err="1">
                <a:solidFill>
                  <a:srgbClr val="000099"/>
                </a:solidFill>
                <a:cs typeface="Times New Roman"/>
              </a:rPr>
              <a:t>Nghĩa</a:t>
            </a:r>
            <a:r>
              <a:rPr lang="en-US" sz="2000" b="1" dirty="0">
                <a:solidFill>
                  <a:srgbClr val="000099"/>
                </a:solidFill>
                <a:cs typeface="Times New Roman"/>
              </a:rPr>
              <a:t> </a:t>
            </a:r>
            <a:r>
              <a:rPr lang="en-US" sz="2000" b="1" dirty="0" err="1">
                <a:solidFill>
                  <a:srgbClr val="000099"/>
                </a:solidFill>
                <a:cs typeface="Times New Roman"/>
              </a:rPr>
              <a:t>xuất</a:t>
            </a:r>
            <a:r>
              <a:rPr lang="en-US" sz="2000" b="1" dirty="0">
                <a:solidFill>
                  <a:srgbClr val="000099"/>
                </a:solidFill>
                <a:cs typeface="Times New Roman"/>
              </a:rPr>
              <a:t> </a:t>
            </a:r>
            <a:r>
              <a:rPr lang="en-US" sz="2000" b="1" dirty="0" err="1">
                <a:solidFill>
                  <a:srgbClr val="000099"/>
                </a:solidFill>
                <a:cs typeface="Times New Roman"/>
              </a:rPr>
              <a:t>phát</a:t>
            </a:r>
            <a:r>
              <a:rPr lang="en-US" sz="2000" b="1" dirty="0">
                <a:solidFill>
                  <a:srgbClr val="000099"/>
                </a:solidFill>
                <a:cs typeface="Times New Roman"/>
              </a:rPr>
              <a:t>: </a:t>
            </a:r>
            <a:endParaRPr lang="en-US" sz="2000" dirty="0">
              <a:solidFill>
                <a:srgbClr val="000099"/>
              </a:solidFill>
            </a:endParaRPr>
          </a:p>
        </p:txBody>
      </p:sp>
      <p:graphicFrame>
        <p:nvGraphicFramePr>
          <p:cNvPr id="9" name="Diagram 8"/>
          <p:cNvGraphicFramePr/>
          <p:nvPr>
            <p:extLst>
              <p:ext uri="{D42A27DB-BD31-4B8C-83A1-F6EECF244321}">
                <p14:modId xmlns:p14="http://schemas.microsoft.com/office/powerpoint/2010/main" val="3178617850"/>
              </p:ext>
            </p:extLst>
          </p:nvPr>
        </p:nvGraphicFramePr>
        <p:xfrm>
          <a:off x="-21552" y="2480421"/>
          <a:ext cx="4066513" cy="2376264"/>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pic>
        <p:nvPicPr>
          <p:cNvPr id="10" name="Picture 9"/>
          <p:cNvPicPr>
            <a:picLocks noChangeAspect="1"/>
          </p:cNvPicPr>
          <p:nvPr/>
        </p:nvPicPr>
        <p:blipFill>
          <a:blip r:embed="rId8"/>
          <a:stretch>
            <a:fillRect/>
          </a:stretch>
        </p:blipFill>
        <p:spPr>
          <a:xfrm>
            <a:off x="446373" y="4764743"/>
            <a:ext cx="2592288" cy="1631372"/>
          </a:xfrm>
          <a:prstGeom prst="rect">
            <a:avLst/>
          </a:prstGeom>
        </p:spPr>
      </p:pic>
      <p:pic>
        <p:nvPicPr>
          <p:cNvPr id="11" name="Picture 10"/>
          <p:cNvPicPr>
            <a:picLocks noChangeAspect="1"/>
          </p:cNvPicPr>
          <p:nvPr/>
        </p:nvPicPr>
        <p:blipFill>
          <a:blip r:embed="rId9"/>
          <a:stretch>
            <a:fillRect/>
          </a:stretch>
        </p:blipFill>
        <p:spPr>
          <a:xfrm>
            <a:off x="4733956" y="2480672"/>
            <a:ext cx="2416144" cy="1896655"/>
          </a:xfrm>
          <a:prstGeom prst="rect">
            <a:avLst/>
          </a:prstGeom>
          <a:ln>
            <a:noFill/>
          </a:ln>
          <a:effectLst>
            <a:softEdge rad="112500"/>
          </a:effectLst>
        </p:spPr>
      </p:pic>
      <p:sp>
        <p:nvSpPr>
          <p:cNvPr id="12" name="Rectangle 11"/>
          <p:cNvSpPr/>
          <p:nvPr/>
        </p:nvSpPr>
        <p:spPr>
          <a:xfrm>
            <a:off x="4733956" y="4781313"/>
            <a:ext cx="3030205" cy="1323439"/>
          </a:xfrm>
          <a:prstGeom prst="rect">
            <a:avLst/>
          </a:prstGeom>
          <a:solidFill>
            <a:srgbClr val="0033CC"/>
          </a:solidFill>
        </p:spPr>
        <p:txBody>
          <a:bodyPr wrap="square">
            <a:spAutoFit/>
          </a:bodyPr>
          <a:lstStyle/>
          <a:p>
            <a:pPr lvl="0" algn="ctr"/>
            <a:r>
              <a:rPr lang="en-US" sz="2000" dirty="0" err="1">
                <a:solidFill>
                  <a:schemeClr val="bg1"/>
                </a:solidFill>
                <a:latin typeface="+mj-lt"/>
                <a:cs typeface="Times New Roman"/>
              </a:rPr>
              <a:t>Là</a:t>
            </a:r>
            <a:r>
              <a:rPr lang="en-US" sz="2000" dirty="0">
                <a:solidFill>
                  <a:schemeClr val="bg1"/>
                </a:solidFill>
                <a:latin typeface="+mj-lt"/>
                <a:cs typeface="Times New Roman"/>
              </a:rPr>
              <a:t> </a:t>
            </a:r>
            <a:r>
              <a:rPr lang="en-US" sz="2000" dirty="0" err="1">
                <a:solidFill>
                  <a:schemeClr val="bg1"/>
                </a:solidFill>
                <a:latin typeface="+mj-lt"/>
                <a:cs typeface="Times New Roman"/>
              </a:rPr>
              <a:t>dùng</a:t>
            </a:r>
            <a:r>
              <a:rPr lang="en-US" sz="2000" dirty="0">
                <a:solidFill>
                  <a:schemeClr val="bg1"/>
                </a:solidFill>
                <a:latin typeface="+mj-lt"/>
                <a:cs typeface="Times New Roman"/>
              </a:rPr>
              <a:t> </a:t>
            </a:r>
            <a:r>
              <a:rPr lang="en-US" sz="2000" dirty="0" err="1">
                <a:solidFill>
                  <a:schemeClr val="bg1"/>
                </a:solidFill>
                <a:latin typeface="+mj-lt"/>
                <a:cs typeface="Times New Roman"/>
              </a:rPr>
              <a:t>để</a:t>
            </a:r>
            <a:r>
              <a:rPr lang="en-US" sz="2000" dirty="0">
                <a:solidFill>
                  <a:schemeClr val="bg1"/>
                </a:solidFill>
                <a:latin typeface="+mj-lt"/>
                <a:cs typeface="Times New Roman"/>
              </a:rPr>
              <a:t> </a:t>
            </a:r>
            <a:r>
              <a:rPr lang="en-US" sz="2000" dirty="0" err="1">
                <a:solidFill>
                  <a:schemeClr val="bg1"/>
                </a:solidFill>
                <a:latin typeface="+mj-lt"/>
                <a:cs typeface="Times New Roman"/>
              </a:rPr>
              <a:t>chỉ</a:t>
            </a:r>
            <a:r>
              <a:rPr lang="en-US" sz="2000" dirty="0">
                <a:solidFill>
                  <a:schemeClr val="bg1"/>
                </a:solidFill>
                <a:latin typeface="+mj-lt"/>
                <a:cs typeface="Times New Roman"/>
              </a:rPr>
              <a:t> </a:t>
            </a:r>
            <a:r>
              <a:rPr lang="en-US" sz="2000" dirty="0" err="1">
                <a:solidFill>
                  <a:schemeClr val="bg1"/>
                </a:solidFill>
                <a:latin typeface="+mj-lt"/>
                <a:cs typeface="Times New Roman"/>
              </a:rPr>
              <a:t>triết</a:t>
            </a:r>
            <a:r>
              <a:rPr lang="en-US" sz="2000" dirty="0">
                <a:solidFill>
                  <a:schemeClr val="bg1"/>
                </a:solidFill>
                <a:latin typeface="+mj-lt"/>
                <a:cs typeface="Times New Roman"/>
              </a:rPr>
              <a:t> học, </a:t>
            </a:r>
            <a:r>
              <a:rPr lang="en-US" sz="2000" dirty="0" err="1">
                <a:solidFill>
                  <a:schemeClr val="bg1"/>
                </a:solidFill>
                <a:latin typeface="+mj-lt"/>
                <a:cs typeface="Times New Roman"/>
              </a:rPr>
              <a:t>với</a:t>
            </a:r>
            <a:r>
              <a:rPr lang="en-US" sz="2000" dirty="0">
                <a:solidFill>
                  <a:schemeClr val="bg1"/>
                </a:solidFill>
                <a:latin typeface="+mj-lt"/>
                <a:cs typeface="Times New Roman"/>
              </a:rPr>
              <a:t> </a:t>
            </a:r>
            <a:r>
              <a:rPr lang="en-US" sz="2000" dirty="0" err="1">
                <a:solidFill>
                  <a:schemeClr val="bg1"/>
                </a:solidFill>
                <a:latin typeface="+mj-lt"/>
                <a:cs typeface="Times New Roman"/>
              </a:rPr>
              <a:t>tính</a:t>
            </a:r>
            <a:r>
              <a:rPr lang="en-US" sz="2000" dirty="0">
                <a:solidFill>
                  <a:schemeClr val="bg1"/>
                </a:solidFill>
                <a:latin typeface="+mj-lt"/>
                <a:cs typeface="Times New Roman"/>
              </a:rPr>
              <a:t> </a:t>
            </a:r>
            <a:r>
              <a:rPr lang="en-US" sz="2000" dirty="0" err="1">
                <a:solidFill>
                  <a:schemeClr val="bg1"/>
                </a:solidFill>
                <a:latin typeface="+mj-lt"/>
                <a:cs typeface="Times New Roman"/>
              </a:rPr>
              <a:t>cách</a:t>
            </a:r>
            <a:r>
              <a:rPr lang="en-US" sz="2000" dirty="0">
                <a:solidFill>
                  <a:schemeClr val="bg1"/>
                </a:solidFill>
                <a:latin typeface="+mj-lt"/>
                <a:cs typeface="Times New Roman"/>
              </a:rPr>
              <a:t> </a:t>
            </a:r>
            <a:r>
              <a:rPr lang="en-US" sz="2000" dirty="0" err="1">
                <a:solidFill>
                  <a:schemeClr val="bg1"/>
                </a:solidFill>
                <a:latin typeface="+mj-lt"/>
                <a:cs typeface="Times New Roman"/>
              </a:rPr>
              <a:t>là</a:t>
            </a:r>
            <a:r>
              <a:rPr lang="en-US" sz="2000" dirty="0">
                <a:solidFill>
                  <a:schemeClr val="bg1"/>
                </a:solidFill>
                <a:latin typeface="+mj-lt"/>
                <a:cs typeface="Times New Roman"/>
              </a:rPr>
              <a:t> </a:t>
            </a:r>
            <a:r>
              <a:rPr lang="en-US" sz="2000" dirty="0" err="1">
                <a:solidFill>
                  <a:schemeClr val="bg1"/>
                </a:solidFill>
                <a:latin typeface="+mj-lt"/>
                <a:cs typeface="Times New Roman"/>
              </a:rPr>
              <a:t>khoa</a:t>
            </a:r>
            <a:r>
              <a:rPr lang="en-US" sz="2000" dirty="0">
                <a:solidFill>
                  <a:schemeClr val="bg1"/>
                </a:solidFill>
                <a:latin typeface="+mj-lt"/>
                <a:cs typeface="Times New Roman"/>
              </a:rPr>
              <a:t> học </a:t>
            </a:r>
            <a:r>
              <a:rPr lang="en-US" sz="2000" dirty="0" err="1">
                <a:solidFill>
                  <a:schemeClr val="bg1"/>
                </a:solidFill>
                <a:latin typeface="+mj-lt"/>
                <a:cs typeface="Times New Roman"/>
              </a:rPr>
              <a:t>siêu</a:t>
            </a:r>
            <a:r>
              <a:rPr lang="en-US" sz="2000" dirty="0">
                <a:solidFill>
                  <a:schemeClr val="bg1"/>
                </a:solidFill>
                <a:latin typeface="+mj-lt"/>
                <a:cs typeface="Times New Roman"/>
              </a:rPr>
              <a:t> </a:t>
            </a:r>
            <a:r>
              <a:rPr lang="en-US" sz="2000" dirty="0" err="1">
                <a:solidFill>
                  <a:schemeClr val="bg1"/>
                </a:solidFill>
                <a:latin typeface="+mj-lt"/>
                <a:cs typeface="Times New Roman"/>
              </a:rPr>
              <a:t>cảm</a:t>
            </a:r>
            <a:r>
              <a:rPr lang="en-US" sz="2000" dirty="0">
                <a:solidFill>
                  <a:schemeClr val="bg1"/>
                </a:solidFill>
                <a:latin typeface="+mj-lt"/>
                <a:cs typeface="Times New Roman"/>
              </a:rPr>
              <a:t> </a:t>
            </a:r>
            <a:r>
              <a:rPr lang="en-US" sz="2000" dirty="0" err="1">
                <a:solidFill>
                  <a:schemeClr val="bg1"/>
                </a:solidFill>
                <a:latin typeface="+mj-lt"/>
                <a:cs typeface="Times New Roman"/>
              </a:rPr>
              <a:t>tính</a:t>
            </a:r>
            <a:r>
              <a:rPr lang="en-US" sz="2000" dirty="0">
                <a:solidFill>
                  <a:schemeClr val="bg1"/>
                </a:solidFill>
                <a:latin typeface="+mj-lt"/>
                <a:cs typeface="Times New Roman"/>
              </a:rPr>
              <a:t>, phi </a:t>
            </a:r>
            <a:r>
              <a:rPr lang="en-US" sz="2000" dirty="0" err="1">
                <a:solidFill>
                  <a:schemeClr val="bg1"/>
                </a:solidFill>
                <a:latin typeface="+mj-lt"/>
                <a:cs typeface="Times New Roman"/>
              </a:rPr>
              <a:t>thực</a:t>
            </a:r>
            <a:r>
              <a:rPr lang="en-US" sz="2000" dirty="0">
                <a:solidFill>
                  <a:schemeClr val="bg1"/>
                </a:solidFill>
                <a:latin typeface="+mj-lt"/>
                <a:cs typeface="Times New Roman"/>
              </a:rPr>
              <a:t> </a:t>
            </a:r>
            <a:r>
              <a:rPr lang="en-US" sz="2000" dirty="0" err="1">
                <a:solidFill>
                  <a:schemeClr val="bg1"/>
                </a:solidFill>
                <a:latin typeface="+mj-lt"/>
                <a:cs typeface="Times New Roman"/>
              </a:rPr>
              <a:t>nghiệm</a:t>
            </a:r>
            <a:r>
              <a:rPr lang="en-US" sz="2000" dirty="0">
                <a:solidFill>
                  <a:schemeClr val="bg1"/>
                </a:solidFill>
                <a:latin typeface="+mj-lt"/>
                <a:cs typeface="Times New Roman"/>
              </a:rPr>
              <a:t>. (</a:t>
            </a:r>
            <a:r>
              <a:rPr lang="en-US" sz="2000" dirty="0" err="1">
                <a:solidFill>
                  <a:schemeClr val="bg1"/>
                </a:solidFill>
                <a:latin typeface="+mj-lt"/>
                <a:cs typeface="Times New Roman"/>
              </a:rPr>
              <a:t>Arixtot</a:t>
            </a:r>
            <a:r>
              <a:rPr lang="en-US" sz="2000" dirty="0">
                <a:solidFill>
                  <a:schemeClr val="bg1"/>
                </a:solidFill>
                <a:latin typeface="+mj-lt"/>
                <a:cs typeface="Times New Roman"/>
              </a:rPr>
              <a:t>)</a:t>
            </a:r>
          </a:p>
        </p:txBody>
      </p:sp>
      <p:grpSp>
        <p:nvGrpSpPr>
          <p:cNvPr id="13" name="Group 12"/>
          <p:cNvGrpSpPr/>
          <p:nvPr/>
        </p:nvGrpSpPr>
        <p:grpSpPr>
          <a:xfrm rot="10800000">
            <a:off x="3884565" y="3429000"/>
            <a:ext cx="830910" cy="2046863"/>
            <a:chOff x="0" y="-864669"/>
            <a:chExt cx="830910" cy="2286944"/>
          </a:xfrm>
          <a:solidFill>
            <a:srgbClr val="000000"/>
          </a:solidFill>
        </p:grpSpPr>
        <p:sp>
          <p:nvSpPr>
            <p:cNvPr id="14" name="Right Arrow 13"/>
            <p:cNvSpPr/>
            <p:nvPr/>
          </p:nvSpPr>
          <p:spPr>
            <a:xfrm rot="16200000">
              <a:off x="-728017" y="-136652"/>
              <a:ext cx="2286944" cy="830910"/>
            </a:xfrm>
            <a:prstGeom prst="rightArrow">
              <a:avLst>
                <a:gd name="adj1" fmla="val 49830"/>
                <a:gd name="adj2" fmla="val 60660"/>
              </a:avLst>
            </a:prstGeom>
            <a:grpFill/>
          </p:spPr>
          <p:style>
            <a:lnRef idx="2">
              <a:schemeClr val="lt1">
                <a:hueOff val="0"/>
                <a:satOff val="0"/>
                <a:lumOff val="0"/>
                <a:alphaOff val="0"/>
              </a:schemeClr>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txBody>
            <a:bodyPr/>
            <a:lstStyle/>
            <a:p>
              <a:endParaRPr lang="en-US"/>
            </a:p>
          </p:txBody>
        </p:sp>
        <p:sp>
          <p:nvSpPr>
            <p:cNvPr id="15" name="Right Arrow 5"/>
            <p:cNvSpPr/>
            <p:nvPr/>
          </p:nvSpPr>
          <p:spPr>
            <a:xfrm rot="16200000">
              <a:off x="-315014" y="488191"/>
              <a:ext cx="1499039" cy="322780"/>
            </a:xfrm>
            <a:prstGeom prst="rect">
              <a:avLst/>
            </a:prstGeom>
            <a:grpFill/>
          </p:spPr>
          <p:style>
            <a:lnRef idx="0">
              <a:scrgbClr r="0" g="0" b="0"/>
            </a:lnRef>
            <a:fillRef idx="0">
              <a:scrgbClr r="0" g="0" b="0"/>
            </a:fillRef>
            <a:effectRef idx="0">
              <a:scrgbClr r="0" g="0" b="0"/>
            </a:effectRef>
            <a:fontRef idx="minor">
              <a:schemeClr val="lt1">
                <a:hueOff val="0"/>
                <a:satOff val="0"/>
                <a:lumOff val="0"/>
                <a:alphaOff val="0"/>
              </a:schemeClr>
            </a:fontRef>
          </p:style>
          <p:txBody>
            <a:bodyPr spcFirstLastPara="0" vert="horz" wrap="square" lIns="106680" tIns="106680" rIns="106680" bIns="106680" numCol="1" spcCol="1270" anchor="ctr" anchorCtr="0">
              <a:noAutofit/>
            </a:bodyPr>
            <a:lstStyle/>
            <a:p>
              <a:pPr algn="r" defTabSz="1244600">
                <a:lnSpc>
                  <a:spcPct val="90000"/>
                </a:lnSpc>
                <a:spcBef>
                  <a:spcPct val="0"/>
                </a:spcBef>
                <a:spcAft>
                  <a:spcPct val="35000"/>
                </a:spcAft>
              </a:pPr>
              <a:r>
                <a:rPr lang="en-US" b="1" dirty="0" err="1">
                  <a:solidFill>
                    <a:schemeClr val="tx2"/>
                  </a:solidFill>
                  <a:latin typeface="Times New Roman" panose="02020603050405020304" pitchFamily="18" charset="0"/>
                  <a:cs typeface="Times New Roman" panose="02020603050405020304" pitchFamily="18" charset="0"/>
                </a:rPr>
                <a:t>Siêu</a:t>
              </a:r>
              <a:r>
                <a:rPr lang="en-US" b="1" dirty="0">
                  <a:solidFill>
                    <a:schemeClr val="tx2"/>
                  </a:solidFill>
                  <a:latin typeface="Times New Roman" panose="02020603050405020304" pitchFamily="18" charset="0"/>
                  <a:cs typeface="Times New Roman" panose="02020603050405020304" pitchFamily="18" charset="0"/>
                </a:rPr>
                <a:t> </a:t>
              </a:r>
              <a:r>
                <a:rPr lang="en-US" b="1" dirty="0" err="1">
                  <a:solidFill>
                    <a:schemeClr val="tx2"/>
                  </a:solidFill>
                  <a:latin typeface="Times New Roman" panose="02020603050405020304" pitchFamily="18" charset="0"/>
                  <a:cs typeface="Times New Roman" panose="02020603050405020304" pitchFamily="18" charset="0"/>
                </a:rPr>
                <a:t>hình</a:t>
              </a:r>
              <a:endParaRPr lang="en-US" b="1" dirty="0">
                <a:solidFill>
                  <a:schemeClr val="tx2"/>
                </a:solidFill>
                <a:latin typeface="Times New Roman" panose="02020603050405020304" pitchFamily="18" charset="0"/>
                <a:cs typeface="Times New Roman" panose="02020603050405020304" pitchFamily="18" charset="0"/>
              </a:endParaRPr>
            </a:p>
          </p:txBody>
        </p:sp>
      </p:grpSp>
      <p:pic>
        <p:nvPicPr>
          <p:cNvPr id="16" name="Picture 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0861000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000" fill="hold"/>
                                        <p:tgtEl>
                                          <p:spTgt spid="6"/>
                                        </p:tgtEl>
                                        <p:attrNameLst>
                                          <p:attrName>ppt_w</p:attrName>
                                        </p:attrNameLst>
                                      </p:cBhvr>
                                      <p:tavLst>
                                        <p:tav tm="0">
                                          <p:val>
                                            <p:fltVal val="0"/>
                                          </p:val>
                                        </p:tav>
                                        <p:tav tm="100000">
                                          <p:val>
                                            <p:strVal val="#ppt_w"/>
                                          </p:val>
                                        </p:tav>
                                      </p:tavLst>
                                    </p:anim>
                                    <p:anim calcmode="lin" valueType="num">
                                      <p:cBhvr>
                                        <p:cTn id="8" dur="1000" fill="hold"/>
                                        <p:tgtEl>
                                          <p:spTgt spid="6"/>
                                        </p:tgtEl>
                                        <p:attrNameLst>
                                          <p:attrName>ppt_h</p:attrName>
                                        </p:attrNameLst>
                                      </p:cBhvr>
                                      <p:tavLst>
                                        <p:tav tm="0">
                                          <p:val>
                                            <p:fltVal val="0"/>
                                          </p:val>
                                        </p:tav>
                                        <p:tav tm="100000">
                                          <p:val>
                                            <p:strVal val="#ppt_h"/>
                                          </p:val>
                                        </p:tav>
                                      </p:tavLst>
                                    </p:anim>
                                    <p:anim calcmode="lin" valueType="num">
                                      <p:cBhvr>
                                        <p:cTn id="9" dur="1000" fill="hold"/>
                                        <p:tgtEl>
                                          <p:spTgt spid="6"/>
                                        </p:tgtEl>
                                        <p:attrNameLst>
                                          <p:attrName>style.rotation</p:attrName>
                                        </p:attrNameLst>
                                      </p:cBhvr>
                                      <p:tavLst>
                                        <p:tav tm="0">
                                          <p:val>
                                            <p:fltVal val="90"/>
                                          </p:val>
                                        </p:tav>
                                        <p:tav tm="100000">
                                          <p:val>
                                            <p:fltVal val="0"/>
                                          </p:val>
                                        </p:tav>
                                      </p:tavLst>
                                    </p:anim>
                                    <p:animEffect transition="in" filter="fade">
                                      <p:cBhvr>
                                        <p:cTn id="10" dur="1000"/>
                                        <p:tgtEl>
                                          <p:spTgt spid="6"/>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1000"/>
                                        <p:tgtEl>
                                          <p:spTgt spid="7"/>
                                        </p:tgtEl>
                                      </p:cBhvr>
                                    </p:animEffect>
                                    <p:anim calcmode="lin" valueType="num">
                                      <p:cBhvr>
                                        <p:cTn id="16" dur="1000" fill="hold"/>
                                        <p:tgtEl>
                                          <p:spTgt spid="7"/>
                                        </p:tgtEl>
                                        <p:attrNameLst>
                                          <p:attrName>ppt_x</p:attrName>
                                        </p:attrNameLst>
                                      </p:cBhvr>
                                      <p:tavLst>
                                        <p:tav tm="0">
                                          <p:val>
                                            <p:strVal val="#ppt_x"/>
                                          </p:val>
                                        </p:tav>
                                        <p:tav tm="100000">
                                          <p:val>
                                            <p:strVal val="#ppt_x"/>
                                          </p:val>
                                        </p:tav>
                                      </p:tavLst>
                                    </p:anim>
                                    <p:anim calcmode="lin" valueType="num">
                                      <p:cBhvr>
                                        <p:cTn id="17"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1000"/>
                                        <p:tgtEl>
                                          <p:spTgt spid="8"/>
                                        </p:tgtEl>
                                      </p:cBhvr>
                                    </p:animEffect>
                                    <p:anim calcmode="lin" valueType="num">
                                      <p:cBhvr>
                                        <p:cTn id="23" dur="1000" fill="hold"/>
                                        <p:tgtEl>
                                          <p:spTgt spid="8"/>
                                        </p:tgtEl>
                                        <p:attrNameLst>
                                          <p:attrName>ppt_x</p:attrName>
                                        </p:attrNameLst>
                                      </p:cBhvr>
                                      <p:tavLst>
                                        <p:tav tm="0">
                                          <p:val>
                                            <p:strVal val="#ppt_x"/>
                                          </p:val>
                                        </p:tav>
                                        <p:tav tm="100000">
                                          <p:val>
                                            <p:strVal val="#ppt_x"/>
                                          </p:val>
                                        </p:tav>
                                      </p:tavLst>
                                    </p:anim>
                                    <p:anim calcmode="lin" valueType="num">
                                      <p:cBhvr>
                                        <p:cTn id="24"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9"/>
                                        </p:tgtEl>
                                        <p:attrNameLst>
                                          <p:attrName>style.visibility</p:attrName>
                                        </p:attrNameLst>
                                      </p:cBhvr>
                                      <p:to>
                                        <p:strVal val="visible"/>
                                      </p:to>
                                    </p:set>
                                    <p:animEffect transition="in" filter="fade">
                                      <p:cBhvr>
                                        <p:cTn id="29" dur="1000"/>
                                        <p:tgtEl>
                                          <p:spTgt spid="9"/>
                                        </p:tgtEl>
                                      </p:cBhvr>
                                    </p:animEffect>
                                    <p:anim calcmode="lin" valueType="num">
                                      <p:cBhvr>
                                        <p:cTn id="30" dur="1000" fill="hold"/>
                                        <p:tgtEl>
                                          <p:spTgt spid="9"/>
                                        </p:tgtEl>
                                        <p:attrNameLst>
                                          <p:attrName>ppt_x</p:attrName>
                                        </p:attrNameLst>
                                      </p:cBhvr>
                                      <p:tavLst>
                                        <p:tav tm="0">
                                          <p:val>
                                            <p:strVal val="#ppt_x"/>
                                          </p:val>
                                        </p:tav>
                                        <p:tav tm="100000">
                                          <p:val>
                                            <p:strVal val="#ppt_x"/>
                                          </p:val>
                                        </p:tav>
                                      </p:tavLst>
                                    </p:anim>
                                    <p:anim calcmode="lin" valueType="num">
                                      <p:cBhvr>
                                        <p:cTn id="31" dur="1000" fill="hold"/>
                                        <p:tgtEl>
                                          <p:spTgt spid="9"/>
                                        </p:tgtEl>
                                        <p:attrNameLst>
                                          <p:attrName>ppt_y</p:attrName>
                                        </p:attrNameLst>
                                      </p:cBhvr>
                                      <p:tavLst>
                                        <p:tav tm="0">
                                          <p:val>
                                            <p:strVal val="#ppt_y+.1"/>
                                          </p:val>
                                        </p:tav>
                                        <p:tav tm="100000">
                                          <p:val>
                                            <p:strVal val="#ppt_y"/>
                                          </p:val>
                                        </p:tav>
                                      </p:tavLst>
                                    </p:anim>
                                  </p:childTnLst>
                                </p:cTn>
                              </p:par>
                              <p:par>
                                <p:cTn id="32" presetID="42" presetClass="entr" presetSubtype="0" fill="hold" nodeType="withEffect">
                                  <p:stCondLst>
                                    <p:cond delay="0"/>
                                  </p:stCondLst>
                                  <p:childTnLst>
                                    <p:set>
                                      <p:cBhvr>
                                        <p:cTn id="33" dur="1" fill="hold">
                                          <p:stCondLst>
                                            <p:cond delay="0"/>
                                          </p:stCondLst>
                                        </p:cTn>
                                        <p:tgtEl>
                                          <p:spTgt spid="10"/>
                                        </p:tgtEl>
                                        <p:attrNameLst>
                                          <p:attrName>style.visibility</p:attrName>
                                        </p:attrNameLst>
                                      </p:cBhvr>
                                      <p:to>
                                        <p:strVal val="visible"/>
                                      </p:to>
                                    </p:set>
                                    <p:animEffect transition="in" filter="fade">
                                      <p:cBhvr>
                                        <p:cTn id="34" dur="1000"/>
                                        <p:tgtEl>
                                          <p:spTgt spid="10"/>
                                        </p:tgtEl>
                                      </p:cBhvr>
                                    </p:animEffect>
                                    <p:anim calcmode="lin" valueType="num">
                                      <p:cBhvr>
                                        <p:cTn id="35" dur="1000" fill="hold"/>
                                        <p:tgtEl>
                                          <p:spTgt spid="10"/>
                                        </p:tgtEl>
                                        <p:attrNameLst>
                                          <p:attrName>ppt_x</p:attrName>
                                        </p:attrNameLst>
                                      </p:cBhvr>
                                      <p:tavLst>
                                        <p:tav tm="0">
                                          <p:val>
                                            <p:strVal val="#ppt_x"/>
                                          </p:val>
                                        </p:tav>
                                        <p:tav tm="100000">
                                          <p:val>
                                            <p:strVal val="#ppt_x"/>
                                          </p:val>
                                        </p:tav>
                                      </p:tavLst>
                                    </p:anim>
                                    <p:anim calcmode="lin" valueType="num">
                                      <p:cBhvr>
                                        <p:cTn id="36"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42" presetClass="entr" presetSubtype="0" fill="hold" nodeType="clickEffect">
                                  <p:stCondLst>
                                    <p:cond delay="0"/>
                                  </p:stCondLst>
                                  <p:childTnLst>
                                    <p:set>
                                      <p:cBhvr>
                                        <p:cTn id="40" dur="1" fill="hold">
                                          <p:stCondLst>
                                            <p:cond delay="0"/>
                                          </p:stCondLst>
                                        </p:cTn>
                                        <p:tgtEl>
                                          <p:spTgt spid="11"/>
                                        </p:tgtEl>
                                        <p:attrNameLst>
                                          <p:attrName>style.visibility</p:attrName>
                                        </p:attrNameLst>
                                      </p:cBhvr>
                                      <p:to>
                                        <p:strVal val="visible"/>
                                      </p:to>
                                    </p:set>
                                    <p:animEffect transition="in" filter="fade">
                                      <p:cBhvr>
                                        <p:cTn id="41" dur="1000"/>
                                        <p:tgtEl>
                                          <p:spTgt spid="11"/>
                                        </p:tgtEl>
                                      </p:cBhvr>
                                    </p:animEffect>
                                    <p:anim calcmode="lin" valueType="num">
                                      <p:cBhvr>
                                        <p:cTn id="42" dur="1000" fill="hold"/>
                                        <p:tgtEl>
                                          <p:spTgt spid="11"/>
                                        </p:tgtEl>
                                        <p:attrNameLst>
                                          <p:attrName>ppt_x</p:attrName>
                                        </p:attrNameLst>
                                      </p:cBhvr>
                                      <p:tavLst>
                                        <p:tav tm="0">
                                          <p:val>
                                            <p:strVal val="#ppt_x"/>
                                          </p:val>
                                        </p:tav>
                                        <p:tav tm="100000">
                                          <p:val>
                                            <p:strVal val="#ppt_x"/>
                                          </p:val>
                                        </p:tav>
                                      </p:tavLst>
                                    </p:anim>
                                    <p:anim calcmode="lin" valueType="num">
                                      <p:cBhvr>
                                        <p:cTn id="43" dur="1000" fill="hold"/>
                                        <p:tgtEl>
                                          <p:spTgt spid="11"/>
                                        </p:tgtEl>
                                        <p:attrNameLst>
                                          <p:attrName>ppt_y</p:attrName>
                                        </p:attrNameLst>
                                      </p:cBhvr>
                                      <p:tavLst>
                                        <p:tav tm="0">
                                          <p:val>
                                            <p:strVal val="#ppt_y+.1"/>
                                          </p:val>
                                        </p:tav>
                                        <p:tav tm="100000">
                                          <p:val>
                                            <p:strVal val="#ppt_y"/>
                                          </p:val>
                                        </p:tav>
                                      </p:tavLst>
                                    </p:anim>
                                  </p:childTnLst>
                                </p:cTn>
                              </p:par>
                              <p:par>
                                <p:cTn id="44" presetID="42" presetClass="entr" presetSubtype="0"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Effect transition="in" filter="fade">
                                      <p:cBhvr>
                                        <p:cTn id="46" dur="1000"/>
                                        <p:tgtEl>
                                          <p:spTgt spid="12"/>
                                        </p:tgtEl>
                                      </p:cBhvr>
                                    </p:animEffect>
                                    <p:anim calcmode="lin" valueType="num">
                                      <p:cBhvr>
                                        <p:cTn id="47" dur="1000" fill="hold"/>
                                        <p:tgtEl>
                                          <p:spTgt spid="12"/>
                                        </p:tgtEl>
                                        <p:attrNameLst>
                                          <p:attrName>ppt_x</p:attrName>
                                        </p:attrNameLst>
                                      </p:cBhvr>
                                      <p:tavLst>
                                        <p:tav tm="0">
                                          <p:val>
                                            <p:strVal val="#ppt_x"/>
                                          </p:val>
                                        </p:tav>
                                        <p:tav tm="100000">
                                          <p:val>
                                            <p:strVal val="#ppt_x"/>
                                          </p:val>
                                        </p:tav>
                                      </p:tavLst>
                                    </p:anim>
                                    <p:anim calcmode="lin" valueType="num">
                                      <p:cBhvr>
                                        <p:cTn id="48" dur="1000" fill="hold"/>
                                        <p:tgtEl>
                                          <p:spTgt spid="12"/>
                                        </p:tgtEl>
                                        <p:attrNameLst>
                                          <p:attrName>ppt_y</p:attrName>
                                        </p:attrNameLst>
                                      </p:cBhvr>
                                      <p:tavLst>
                                        <p:tav tm="0">
                                          <p:val>
                                            <p:strVal val="#ppt_y+.1"/>
                                          </p:val>
                                        </p:tav>
                                        <p:tav tm="100000">
                                          <p:val>
                                            <p:strVal val="#ppt_y"/>
                                          </p:val>
                                        </p:tav>
                                      </p:tavLst>
                                    </p:anim>
                                  </p:childTnLst>
                                </p:cTn>
                              </p:par>
                              <p:par>
                                <p:cTn id="49" presetID="42" presetClass="entr" presetSubtype="0" fill="hold" grpId="1" nodeType="withEffect">
                                  <p:stCondLst>
                                    <p:cond delay="0"/>
                                  </p:stCondLst>
                                  <p:childTnLst>
                                    <p:set>
                                      <p:cBhvr>
                                        <p:cTn id="50" dur="1" fill="hold">
                                          <p:stCondLst>
                                            <p:cond delay="0"/>
                                          </p:stCondLst>
                                        </p:cTn>
                                        <p:tgtEl>
                                          <p:spTgt spid="12"/>
                                        </p:tgtEl>
                                        <p:attrNameLst>
                                          <p:attrName>style.visibility</p:attrName>
                                        </p:attrNameLst>
                                      </p:cBhvr>
                                      <p:to>
                                        <p:strVal val="visible"/>
                                      </p:to>
                                    </p:set>
                                    <p:animEffect transition="in" filter="fade">
                                      <p:cBhvr>
                                        <p:cTn id="51" dur="1000"/>
                                        <p:tgtEl>
                                          <p:spTgt spid="12"/>
                                        </p:tgtEl>
                                      </p:cBhvr>
                                    </p:animEffect>
                                    <p:anim calcmode="lin" valueType="num">
                                      <p:cBhvr>
                                        <p:cTn id="52" dur="1000" fill="hold"/>
                                        <p:tgtEl>
                                          <p:spTgt spid="12"/>
                                        </p:tgtEl>
                                        <p:attrNameLst>
                                          <p:attrName>ppt_x</p:attrName>
                                        </p:attrNameLst>
                                      </p:cBhvr>
                                      <p:tavLst>
                                        <p:tav tm="0">
                                          <p:val>
                                            <p:strVal val="#ppt_x"/>
                                          </p:val>
                                        </p:tav>
                                        <p:tav tm="100000">
                                          <p:val>
                                            <p:strVal val="#ppt_x"/>
                                          </p:val>
                                        </p:tav>
                                      </p:tavLst>
                                    </p:anim>
                                    <p:anim calcmode="lin" valueType="num">
                                      <p:cBhvr>
                                        <p:cTn id="53" dur="1000" fill="hold"/>
                                        <p:tgtEl>
                                          <p:spTgt spid="12"/>
                                        </p:tgtEl>
                                        <p:attrNameLst>
                                          <p:attrName>ppt_y</p:attrName>
                                        </p:attrNameLst>
                                      </p:cBhvr>
                                      <p:tavLst>
                                        <p:tav tm="0">
                                          <p:val>
                                            <p:strVal val="#ppt_y+.1"/>
                                          </p:val>
                                        </p:tav>
                                        <p:tav tm="100000">
                                          <p:val>
                                            <p:strVal val="#ppt_y"/>
                                          </p:val>
                                        </p:tav>
                                      </p:tavLst>
                                    </p:anim>
                                  </p:childTnLst>
                                </p:cTn>
                              </p:par>
                              <p:par>
                                <p:cTn id="54" presetID="42" presetClass="entr" presetSubtype="0" fill="hold" nodeType="withEffect">
                                  <p:stCondLst>
                                    <p:cond delay="0"/>
                                  </p:stCondLst>
                                  <p:childTnLst>
                                    <p:set>
                                      <p:cBhvr>
                                        <p:cTn id="55" dur="1" fill="hold">
                                          <p:stCondLst>
                                            <p:cond delay="0"/>
                                          </p:stCondLst>
                                        </p:cTn>
                                        <p:tgtEl>
                                          <p:spTgt spid="13"/>
                                        </p:tgtEl>
                                        <p:attrNameLst>
                                          <p:attrName>style.visibility</p:attrName>
                                        </p:attrNameLst>
                                      </p:cBhvr>
                                      <p:to>
                                        <p:strVal val="visible"/>
                                      </p:to>
                                    </p:set>
                                    <p:animEffect transition="in" filter="fade">
                                      <p:cBhvr>
                                        <p:cTn id="56" dur="1000"/>
                                        <p:tgtEl>
                                          <p:spTgt spid="13"/>
                                        </p:tgtEl>
                                      </p:cBhvr>
                                    </p:animEffect>
                                    <p:anim calcmode="lin" valueType="num">
                                      <p:cBhvr>
                                        <p:cTn id="57" dur="1000" fill="hold"/>
                                        <p:tgtEl>
                                          <p:spTgt spid="13"/>
                                        </p:tgtEl>
                                        <p:attrNameLst>
                                          <p:attrName>ppt_x</p:attrName>
                                        </p:attrNameLst>
                                      </p:cBhvr>
                                      <p:tavLst>
                                        <p:tav tm="0">
                                          <p:val>
                                            <p:strVal val="#ppt_x"/>
                                          </p:val>
                                        </p:tav>
                                        <p:tav tm="100000">
                                          <p:val>
                                            <p:strVal val="#ppt_x"/>
                                          </p:val>
                                        </p:tav>
                                      </p:tavLst>
                                    </p:anim>
                                    <p:anim calcmode="lin" valueType="num">
                                      <p:cBhvr>
                                        <p:cTn id="58"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Graphic spid="9" grpId="0">
        <p:bldAsOne/>
      </p:bldGraphic>
      <p:bldP spid="12" grpId="0" animBg="1"/>
      <p:bldP spid="12" grpId="1" animBg="1"/>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22" name="Picture 2" descr="Top 10 Hình Vẽ Hoa Hướng Dương Và Hình Nền Hoa Hướng Dương Đẹp - Hình Ảnh  Đẹp HD">
            <a:extLst>
              <a:ext uri="{FF2B5EF4-FFF2-40B4-BE49-F238E27FC236}">
                <a16:creationId xmlns:a16="http://schemas.microsoft.com/office/drawing/2014/main" id="{81B2BE18-313A-40C6-8E5F-021E2AE9CE3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2780260"/>
            <a:ext cx="5574890" cy="4100052"/>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1956703" y="2004291"/>
            <a:ext cx="3694088" cy="430887"/>
          </a:xfrm>
          <a:prstGeom prst="rect">
            <a:avLst/>
          </a:prstGeom>
        </p:spPr>
        <p:txBody>
          <a:bodyPr wrap="none">
            <a:spAutoFit/>
          </a:bodyPr>
          <a:lstStyle/>
          <a:p>
            <a:pPr marL="457200" indent="-457200">
              <a:buFont typeface="Wingdings" panose="05000000000000000000" pitchFamily="2" charset="2"/>
              <a:buChar char="Ø"/>
            </a:pPr>
            <a:r>
              <a:rPr lang="en-US" sz="2200" b="1" dirty="0" err="1">
                <a:solidFill>
                  <a:srgbClr val="FF0066"/>
                </a:solidFill>
                <a:cs typeface="Times New Roman"/>
              </a:rPr>
              <a:t>Trong</a:t>
            </a:r>
            <a:r>
              <a:rPr lang="en-US" sz="2200" b="1" dirty="0">
                <a:solidFill>
                  <a:srgbClr val="FF0066"/>
                </a:solidFill>
                <a:cs typeface="Times New Roman"/>
              </a:rPr>
              <a:t> </a:t>
            </a:r>
            <a:r>
              <a:rPr lang="en-US" sz="2200" b="1" dirty="0" err="1">
                <a:solidFill>
                  <a:srgbClr val="FF0066"/>
                </a:solidFill>
                <a:cs typeface="Times New Roman"/>
              </a:rPr>
              <a:t>triết</a:t>
            </a:r>
            <a:r>
              <a:rPr lang="en-US" sz="2200" b="1" dirty="0">
                <a:solidFill>
                  <a:srgbClr val="FF0066"/>
                </a:solidFill>
                <a:cs typeface="Times New Roman"/>
              </a:rPr>
              <a:t> </a:t>
            </a:r>
            <a:r>
              <a:rPr lang="en-US" sz="2200" b="1" dirty="0" err="1">
                <a:solidFill>
                  <a:srgbClr val="FF0066"/>
                </a:solidFill>
                <a:cs typeface="Times New Roman"/>
              </a:rPr>
              <a:t>học</a:t>
            </a:r>
            <a:r>
              <a:rPr lang="en-US" sz="2200" b="1" dirty="0">
                <a:solidFill>
                  <a:srgbClr val="FF0066"/>
                </a:solidFill>
                <a:cs typeface="Times New Roman"/>
              </a:rPr>
              <a:t> </a:t>
            </a:r>
            <a:r>
              <a:rPr lang="en-US" sz="2200" b="1" dirty="0" err="1">
                <a:solidFill>
                  <a:srgbClr val="FF0066"/>
                </a:solidFill>
                <a:cs typeface="Times New Roman"/>
              </a:rPr>
              <a:t>mácxit</a:t>
            </a:r>
            <a:r>
              <a:rPr lang="en-US" sz="2200" b="1" dirty="0">
                <a:solidFill>
                  <a:srgbClr val="FF0066"/>
                </a:solidFill>
                <a:cs typeface="Times New Roman"/>
              </a:rPr>
              <a:t>:</a:t>
            </a:r>
            <a:endParaRPr lang="en-US" sz="2200" dirty="0">
              <a:solidFill>
                <a:srgbClr val="FF0066"/>
              </a:solidFill>
            </a:endParaRPr>
          </a:p>
        </p:txBody>
      </p:sp>
      <p:pic>
        <p:nvPicPr>
          <p:cNvPr id="4" name="Picture 2" descr="Image result for chá»§ nghÄ©a mÃ¡c lÃªni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44380" y="2143735"/>
            <a:ext cx="4436758" cy="4345965"/>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4"/>
          <p:cNvSpPr/>
          <p:nvPr/>
        </p:nvSpPr>
        <p:spPr>
          <a:xfrm>
            <a:off x="550258" y="2467585"/>
            <a:ext cx="6314588" cy="1015663"/>
          </a:xfrm>
          <a:prstGeom prst="rect">
            <a:avLst/>
          </a:prstGeom>
          <a:ln>
            <a:solidFill>
              <a:srgbClr val="C00000"/>
            </a:solidFill>
          </a:ln>
        </p:spPr>
        <p:txBody>
          <a:bodyPr wrap="square">
            <a:spAutoFit/>
          </a:bodyPr>
          <a:lstStyle/>
          <a:p>
            <a:pPr algn="ctr"/>
            <a:r>
              <a:rPr lang="en-US" sz="2000" b="1" dirty="0" err="1">
                <a:solidFill>
                  <a:srgbClr val="000099"/>
                </a:solidFill>
                <a:cs typeface="Times New Roman"/>
              </a:rPr>
              <a:t>Biện</a:t>
            </a:r>
            <a:r>
              <a:rPr lang="en-US" sz="2000" b="1" dirty="0">
                <a:solidFill>
                  <a:srgbClr val="000099"/>
                </a:solidFill>
                <a:cs typeface="Times New Roman"/>
              </a:rPr>
              <a:t> </a:t>
            </a:r>
            <a:r>
              <a:rPr lang="en-US" sz="2000" b="1" dirty="0" err="1">
                <a:solidFill>
                  <a:srgbClr val="000099"/>
                </a:solidFill>
                <a:cs typeface="Times New Roman"/>
              </a:rPr>
              <a:t>chứng</a:t>
            </a:r>
            <a:r>
              <a:rPr lang="en-US" sz="2000" b="1" dirty="0">
                <a:solidFill>
                  <a:srgbClr val="000099"/>
                </a:solidFill>
                <a:cs typeface="Times New Roman"/>
              </a:rPr>
              <a:t> </a:t>
            </a:r>
            <a:r>
              <a:rPr lang="en-US" sz="2000" b="1" dirty="0" err="1">
                <a:solidFill>
                  <a:srgbClr val="000099"/>
                </a:solidFill>
                <a:cs typeface="Times New Roman"/>
              </a:rPr>
              <a:t>và</a:t>
            </a:r>
            <a:r>
              <a:rPr lang="en-US" sz="2000" b="1" dirty="0">
                <a:solidFill>
                  <a:srgbClr val="000099"/>
                </a:solidFill>
                <a:cs typeface="Times New Roman"/>
              </a:rPr>
              <a:t> </a:t>
            </a:r>
            <a:r>
              <a:rPr lang="en-US" sz="2000" b="1" dirty="0" err="1">
                <a:solidFill>
                  <a:srgbClr val="000099"/>
                </a:solidFill>
                <a:cs typeface="Times New Roman"/>
              </a:rPr>
              <a:t>siêu</a:t>
            </a:r>
            <a:r>
              <a:rPr lang="en-US" sz="2000" b="1" dirty="0">
                <a:solidFill>
                  <a:srgbClr val="000099"/>
                </a:solidFill>
                <a:cs typeface="Times New Roman"/>
              </a:rPr>
              <a:t> </a:t>
            </a:r>
            <a:r>
              <a:rPr lang="en-US" sz="2000" b="1" dirty="0" err="1">
                <a:solidFill>
                  <a:srgbClr val="000099"/>
                </a:solidFill>
                <a:cs typeface="Times New Roman"/>
              </a:rPr>
              <a:t>hình</a:t>
            </a:r>
            <a:r>
              <a:rPr lang="en-US" sz="2000" b="1" dirty="0">
                <a:solidFill>
                  <a:srgbClr val="000099"/>
                </a:solidFill>
                <a:cs typeface="Times New Roman"/>
              </a:rPr>
              <a:t> </a:t>
            </a:r>
            <a:r>
              <a:rPr lang="en-US" sz="2000" dirty="0" err="1">
                <a:solidFill>
                  <a:srgbClr val="000099"/>
                </a:solidFill>
              </a:rPr>
              <a:t>được</a:t>
            </a:r>
            <a:r>
              <a:rPr lang="en-US" sz="2000" dirty="0">
                <a:solidFill>
                  <a:srgbClr val="000099"/>
                </a:solidFill>
              </a:rPr>
              <a:t> </a:t>
            </a:r>
            <a:r>
              <a:rPr lang="en-US" sz="2000" dirty="0" err="1">
                <a:solidFill>
                  <a:srgbClr val="000099"/>
                </a:solidFill>
              </a:rPr>
              <a:t>dùng</a:t>
            </a:r>
            <a:r>
              <a:rPr lang="en-US" sz="2000" dirty="0">
                <a:solidFill>
                  <a:srgbClr val="000099"/>
                </a:solidFill>
              </a:rPr>
              <a:t>, </a:t>
            </a:r>
            <a:r>
              <a:rPr lang="en-US" sz="2000" dirty="0" err="1">
                <a:solidFill>
                  <a:srgbClr val="000099"/>
                </a:solidFill>
              </a:rPr>
              <a:t>trước</a:t>
            </a:r>
            <a:r>
              <a:rPr lang="en-US" sz="2000" dirty="0">
                <a:solidFill>
                  <a:srgbClr val="000099"/>
                </a:solidFill>
              </a:rPr>
              <a:t> </a:t>
            </a:r>
            <a:r>
              <a:rPr lang="en-US" sz="2000" dirty="0" err="1">
                <a:solidFill>
                  <a:srgbClr val="000099"/>
                </a:solidFill>
              </a:rPr>
              <a:t>hết</a:t>
            </a:r>
            <a:r>
              <a:rPr lang="en-US" sz="2000" dirty="0">
                <a:solidFill>
                  <a:srgbClr val="000099"/>
                </a:solidFill>
              </a:rPr>
              <a:t> </a:t>
            </a:r>
            <a:r>
              <a:rPr lang="en-US" sz="2000" dirty="0" err="1">
                <a:solidFill>
                  <a:srgbClr val="000099"/>
                </a:solidFill>
              </a:rPr>
              <a:t>để</a:t>
            </a:r>
            <a:r>
              <a:rPr lang="en-US" sz="2000" dirty="0">
                <a:solidFill>
                  <a:srgbClr val="000099"/>
                </a:solidFill>
              </a:rPr>
              <a:t> </a:t>
            </a:r>
            <a:r>
              <a:rPr lang="en-US" sz="2000" dirty="0" err="1">
                <a:solidFill>
                  <a:srgbClr val="000099"/>
                </a:solidFill>
              </a:rPr>
              <a:t>chỉ</a:t>
            </a:r>
            <a:r>
              <a:rPr lang="en-US" sz="2000" dirty="0">
                <a:solidFill>
                  <a:srgbClr val="000099"/>
                </a:solidFill>
              </a:rPr>
              <a:t> </a:t>
            </a:r>
            <a:r>
              <a:rPr lang="en-US" sz="2000" b="1" dirty="0" err="1">
                <a:solidFill>
                  <a:srgbClr val="C00000"/>
                </a:solidFill>
              </a:rPr>
              <a:t>hai</a:t>
            </a:r>
            <a:r>
              <a:rPr lang="en-US" sz="2000" b="1" dirty="0">
                <a:solidFill>
                  <a:srgbClr val="C00000"/>
                </a:solidFill>
              </a:rPr>
              <a:t> </a:t>
            </a:r>
            <a:r>
              <a:rPr lang="en-US" sz="2000" b="1" dirty="0" err="1">
                <a:solidFill>
                  <a:srgbClr val="C00000"/>
                </a:solidFill>
              </a:rPr>
              <a:t>phương</a:t>
            </a:r>
            <a:r>
              <a:rPr lang="en-US" sz="2000" b="1" dirty="0">
                <a:solidFill>
                  <a:srgbClr val="C00000"/>
                </a:solidFill>
              </a:rPr>
              <a:t> </a:t>
            </a:r>
            <a:r>
              <a:rPr lang="en-US" sz="2000" b="1" dirty="0" err="1">
                <a:solidFill>
                  <a:srgbClr val="C00000"/>
                </a:solidFill>
              </a:rPr>
              <a:t>pháp</a:t>
            </a:r>
            <a:r>
              <a:rPr lang="en-US" sz="2000" b="1" dirty="0">
                <a:solidFill>
                  <a:srgbClr val="C00000"/>
                </a:solidFill>
              </a:rPr>
              <a:t> </a:t>
            </a:r>
            <a:r>
              <a:rPr lang="en-US" sz="2000" b="1" dirty="0" err="1">
                <a:solidFill>
                  <a:srgbClr val="C00000"/>
                </a:solidFill>
              </a:rPr>
              <a:t>tư</a:t>
            </a:r>
            <a:r>
              <a:rPr lang="en-US" sz="2000" b="1" dirty="0">
                <a:solidFill>
                  <a:srgbClr val="C00000"/>
                </a:solidFill>
              </a:rPr>
              <a:t> </a:t>
            </a:r>
            <a:r>
              <a:rPr lang="en-US" sz="2000" b="1" dirty="0" err="1">
                <a:solidFill>
                  <a:srgbClr val="C00000"/>
                </a:solidFill>
              </a:rPr>
              <a:t>duy</a:t>
            </a:r>
            <a:r>
              <a:rPr lang="en-US" sz="2000" dirty="0">
                <a:solidFill>
                  <a:srgbClr val="000099"/>
                </a:solidFill>
              </a:rPr>
              <a:t> </a:t>
            </a:r>
            <a:r>
              <a:rPr lang="en-US" sz="2000" dirty="0" err="1">
                <a:solidFill>
                  <a:srgbClr val="000099"/>
                </a:solidFill>
              </a:rPr>
              <a:t>chung</a:t>
            </a:r>
            <a:r>
              <a:rPr lang="en-US" sz="2000" dirty="0">
                <a:solidFill>
                  <a:srgbClr val="000099"/>
                </a:solidFill>
              </a:rPr>
              <a:t> </a:t>
            </a:r>
            <a:r>
              <a:rPr lang="en-US" sz="2000" dirty="0" err="1">
                <a:solidFill>
                  <a:srgbClr val="000099"/>
                </a:solidFill>
              </a:rPr>
              <a:t>nhất</a:t>
            </a:r>
            <a:r>
              <a:rPr lang="en-US" sz="2000" dirty="0">
                <a:solidFill>
                  <a:srgbClr val="000099"/>
                </a:solidFill>
              </a:rPr>
              <a:t> </a:t>
            </a:r>
            <a:r>
              <a:rPr lang="en-US" sz="2000" dirty="0" err="1">
                <a:solidFill>
                  <a:srgbClr val="000099"/>
                </a:solidFill>
              </a:rPr>
              <a:t>đối</a:t>
            </a:r>
            <a:r>
              <a:rPr lang="en-US" sz="2000" dirty="0">
                <a:solidFill>
                  <a:srgbClr val="000099"/>
                </a:solidFill>
              </a:rPr>
              <a:t> </a:t>
            </a:r>
            <a:r>
              <a:rPr lang="en-US" sz="2000" dirty="0" err="1">
                <a:solidFill>
                  <a:srgbClr val="000099"/>
                </a:solidFill>
              </a:rPr>
              <a:t>lập</a:t>
            </a:r>
            <a:r>
              <a:rPr lang="en-US" sz="2000" dirty="0">
                <a:solidFill>
                  <a:srgbClr val="000099"/>
                </a:solidFill>
              </a:rPr>
              <a:t> </a:t>
            </a:r>
            <a:r>
              <a:rPr lang="en-US" sz="2000" dirty="0" err="1">
                <a:solidFill>
                  <a:srgbClr val="000099"/>
                </a:solidFill>
              </a:rPr>
              <a:t>nhau</a:t>
            </a:r>
            <a:r>
              <a:rPr lang="en-US" sz="2000" dirty="0">
                <a:solidFill>
                  <a:srgbClr val="000099"/>
                </a:solidFill>
              </a:rPr>
              <a:t> </a:t>
            </a:r>
            <a:r>
              <a:rPr lang="en-US" sz="2000" dirty="0" err="1">
                <a:solidFill>
                  <a:srgbClr val="000099"/>
                </a:solidFill>
              </a:rPr>
              <a:t>của</a:t>
            </a:r>
            <a:r>
              <a:rPr lang="en-US" sz="2000" dirty="0">
                <a:solidFill>
                  <a:srgbClr val="000099"/>
                </a:solidFill>
              </a:rPr>
              <a:t> </a:t>
            </a:r>
            <a:r>
              <a:rPr lang="en-US" sz="2000" dirty="0" err="1">
                <a:solidFill>
                  <a:srgbClr val="000099"/>
                </a:solidFill>
              </a:rPr>
              <a:t>triết</a:t>
            </a:r>
            <a:r>
              <a:rPr lang="en-US" sz="2000" dirty="0">
                <a:solidFill>
                  <a:srgbClr val="000099"/>
                </a:solidFill>
              </a:rPr>
              <a:t> </a:t>
            </a:r>
            <a:r>
              <a:rPr lang="en-US" sz="2000" dirty="0" err="1">
                <a:solidFill>
                  <a:srgbClr val="000099"/>
                </a:solidFill>
              </a:rPr>
              <a:t>học</a:t>
            </a:r>
            <a:r>
              <a:rPr lang="en-US" sz="2000" dirty="0">
                <a:solidFill>
                  <a:srgbClr val="000099"/>
                </a:solidFill>
              </a:rPr>
              <a:t>. </a:t>
            </a:r>
          </a:p>
        </p:txBody>
      </p:sp>
      <p:sp>
        <p:nvSpPr>
          <p:cNvPr id="6" name="Rounded Rectangle 5"/>
          <p:cNvSpPr/>
          <p:nvPr/>
        </p:nvSpPr>
        <p:spPr>
          <a:xfrm>
            <a:off x="987709" y="4479861"/>
            <a:ext cx="2867282" cy="1148001"/>
          </a:xfrm>
          <a:prstGeom prst="roundRect">
            <a:avLst/>
          </a:prstGeom>
          <a:solidFill>
            <a:srgbClr val="0033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err="1">
                <a:solidFill>
                  <a:schemeClr val="bg1"/>
                </a:solidFill>
                <a:cs typeface="Times New Roman"/>
              </a:rPr>
              <a:t>Phương</a:t>
            </a:r>
            <a:r>
              <a:rPr lang="en-US" sz="2000" dirty="0">
                <a:solidFill>
                  <a:schemeClr val="bg1"/>
                </a:solidFill>
                <a:cs typeface="Times New Roman"/>
              </a:rPr>
              <a:t> </a:t>
            </a:r>
            <a:r>
              <a:rPr lang="en-US" sz="2000" dirty="0" err="1">
                <a:solidFill>
                  <a:schemeClr val="bg1"/>
                </a:solidFill>
                <a:cs typeface="Times New Roman"/>
              </a:rPr>
              <a:t>pháp</a:t>
            </a:r>
            <a:endParaRPr lang="en-US" sz="2000" dirty="0">
              <a:solidFill>
                <a:schemeClr val="bg1"/>
              </a:solidFill>
              <a:cs typeface="Times New Roman"/>
            </a:endParaRPr>
          </a:p>
          <a:p>
            <a:pPr algn="ctr"/>
            <a:r>
              <a:rPr lang="en-US" sz="2000" dirty="0" err="1">
                <a:solidFill>
                  <a:schemeClr val="bg1"/>
                </a:solidFill>
                <a:cs typeface="Times New Roman"/>
              </a:rPr>
              <a:t>Biện</a:t>
            </a:r>
            <a:r>
              <a:rPr lang="en-US" sz="2000" dirty="0">
                <a:solidFill>
                  <a:schemeClr val="bg1"/>
                </a:solidFill>
                <a:cs typeface="Times New Roman"/>
              </a:rPr>
              <a:t> </a:t>
            </a:r>
            <a:r>
              <a:rPr lang="en-US" sz="2000" dirty="0" err="1">
                <a:solidFill>
                  <a:schemeClr val="bg1"/>
                </a:solidFill>
                <a:cs typeface="Times New Roman"/>
              </a:rPr>
              <a:t>chứng</a:t>
            </a:r>
            <a:r>
              <a:rPr lang="en-US" sz="2000" dirty="0">
                <a:solidFill>
                  <a:schemeClr val="bg1"/>
                </a:solidFill>
                <a:cs typeface="Times New Roman"/>
              </a:rPr>
              <a:t> </a:t>
            </a:r>
            <a:endParaRPr lang="en-US" sz="2000" dirty="0">
              <a:solidFill>
                <a:schemeClr val="bg1"/>
              </a:solidFill>
            </a:endParaRPr>
          </a:p>
        </p:txBody>
      </p:sp>
      <p:sp>
        <p:nvSpPr>
          <p:cNvPr id="7" name="Rounded Rectangle 6"/>
          <p:cNvSpPr/>
          <p:nvPr/>
        </p:nvSpPr>
        <p:spPr>
          <a:xfrm>
            <a:off x="4180570" y="4479861"/>
            <a:ext cx="2788639" cy="1105044"/>
          </a:xfrm>
          <a:prstGeom prst="roundRect">
            <a:avLst/>
          </a:prstGeom>
          <a:solidFill>
            <a:srgbClr val="0033CC"/>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err="1">
                <a:solidFill>
                  <a:schemeClr val="bg1"/>
                </a:solidFill>
                <a:cs typeface="Times New Roman"/>
              </a:rPr>
              <a:t>Phương</a:t>
            </a:r>
            <a:r>
              <a:rPr lang="en-US" sz="2000" dirty="0">
                <a:solidFill>
                  <a:schemeClr val="bg1"/>
                </a:solidFill>
                <a:cs typeface="Times New Roman"/>
              </a:rPr>
              <a:t> </a:t>
            </a:r>
            <a:r>
              <a:rPr lang="en-US" sz="2000" dirty="0" err="1">
                <a:solidFill>
                  <a:schemeClr val="bg1"/>
                </a:solidFill>
                <a:cs typeface="Times New Roman"/>
              </a:rPr>
              <a:t>pháp</a:t>
            </a:r>
            <a:endParaRPr lang="en-US" sz="2000" dirty="0">
              <a:solidFill>
                <a:schemeClr val="bg1"/>
              </a:solidFill>
              <a:cs typeface="Times New Roman"/>
            </a:endParaRPr>
          </a:p>
          <a:p>
            <a:pPr algn="ctr"/>
            <a:r>
              <a:rPr lang="en-US" sz="2000" dirty="0" err="1">
                <a:solidFill>
                  <a:schemeClr val="bg1"/>
                </a:solidFill>
                <a:cs typeface="Times New Roman"/>
              </a:rPr>
              <a:t>Siêu</a:t>
            </a:r>
            <a:r>
              <a:rPr lang="en-US" sz="2000" dirty="0">
                <a:solidFill>
                  <a:schemeClr val="bg1"/>
                </a:solidFill>
                <a:cs typeface="Times New Roman"/>
              </a:rPr>
              <a:t> </a:t>
            </a:r>
            <a:r>
              <a:rPr lang="en-US" sz="2000" dirty="0" err="1">
                <a:solidFill>
                  <a:schemeClr val="bg1"/>
                </a:solidFill>
                <a:cs typeface="Times New Roman"/>
              </a:rPr>
              <a:t>hình</a:t>
            </a:r>
            <a:endParaRPr lang="en-US" sz="2000" dirty="0">
              <a:solidFill>
                <a:schemeClr val="bg1"/>
              </a:solidFill>
            </a:endParaRPr>
          </a:p>
        </p:txBody>
      </p:sp>
      <p:cxnSp>
        <p:nvCxnSpPr>
          <p:cNvPr id="8" name="Straight Arrow Connector 7"/>
          <p:cNvCxnSpPr/>
          <p:nvPr/>
        </p:nvCxnSpPr>
        <p:spPr>
          <a:xfrm flipH="1">
            <a:off x="2171673" y="3464197"/>
            <a:ext cx="1231544" cy="1015663"/>
          </a:xfrm>
          <a:prstGeom prst="straightConnector1">
            <a:avLst/>
          </a:prstGeom>
          <a:ln>
            <a:solidFill>
              <a:srgbClr val="000000"/>
            </a:solidFill>
            <a:tailEnd type="arrow"/>
          </a:ln>
        </p:spPr>
        <p:style>
          <a:lnRef idx="1">
            <a:schemeClr val="accent1"/>
          </a:lnRef>
          <a:fillRef idx="0">
            <a:schemeClr val="accent1"/>
          </a:fillRef>
          <a:effectRef idx="0">
            <a:schemeClr val="accent1"/>
          </a:effectRef>
          <a:fontRef idx="minor">
            <a:schemeClr val="tx1"/>
          </a:fontRef>
        </p:style>
      </p:cxnSp>
      <p:cxnSp>
        <p:nvCxnSpPr>
          <p:cNvPr id="9" name="Straight Arrow Connector 8"/>
          <p:cNvCxnSpPr/>
          <p:nvPr/>
        </p:nvCxnSpPr>
        <p:spPr>
          <a:xfrm>
            <a:off x="4044961" y="3464198"/>
            <a:ext cx="1371955" cy="1015663"/>
          </a:xfrm>
          <a:prstGeom prst="straightConnector1">
            <a:avLst/>
          </a:prstGeom>
          <a:ln>
            <a:tailEnd type="arrow"/>
          </a:ln>
        </p:spPr>
        <p:style>
          <a:lnRef idx="1">
            <a:schemeClr val="dk1"/>
          </a:lnRef>
          <a:fillRef idx="0">
            <a:schemeClr val="dk1"/>
          </a:fillRef>
          <a:effectRef idx="0">
            <a:schemeClr val="dk1"/>
          </a:effectRef>
          <a:fontRef idx="minor">
            <a:schemeClr val="tx1"/>
          </a:fontRef>
        </p:style>
      </p:cxnSp>
      <p:sp>
        <p:nvSpPr>
          <p:cNvPr id="14" name="Rectangle 13"/>
          <p:cNvSpPr/>
          <p:nvPr/>
        </p:nvSpPr>
        <p:spPr>
          <a:xfrm>
            <a:off x="471105" y="1649197"/>
            <a:ext cx="8089921" cy="430887"/>
          </a:xfrm>
          <a:prstGeom prst="rect">
            <a:avLst/>
          </a:prstGeom>
        </p:spPr>
        <p:txBody>
          <a:bodyPr wrap="square">
            <a:spAutoFit/>
          </a:bodyPr>
          <a:lstStyle/>
          <a:p>
            <a:r>
              <a:rPr lang="en-US" sz="2200" b="1" dirty="0">
                <a:solidFill>
                  <a:srgbClr val="000000"/>
                </a:solidFill>
                <a:cs typeface="Times New Roman"/>
              </a:rPr>
              <a:t>a) </a:t>
            </a:r>
            <a:r>
              <a:rPr lang="en-US" sz="2200" b="1" dirty="0" err="1">
                <a:solidFill>
                  <a:srgbClr val="000000"/>
                </a:solidFill>
                <a:cs typeface="Times New Roman"/>
              </a:rPr>
              <a:t>Khái</a:t>
            </a:r>
            <a:r>
              <a:rPr lang="en-US" sz="2200" b="1" dirty="0">
                <a:solidFill>
                  <a:srgbClr val="000000"/>
                </a:solidFill>
                <a:cs typeface="Times New Roman"/>
              </a:rPr>
              <a:t> </a:t>
            </a:r>
            <a:r>
              <a:rPr lang="en-US" sz="2200" b="1" dirty="0" err="1">
                <a:solidFill>
                  <a:srgbClr val="000000"/>
                </a:solidFill>
                <a:cs typeface="Times New Roman"/>
              </a:rPr>
              <a:t>niệm</a:t>
            </a:r>
            <a:r>
              <a:rPr lang="en-US" sz="2200" b="1" dirty="0">
                <a:solidFill>
                  <a:srgbClr val="000000"/>
                </a:solidFill>
                <a:cs typeface="Times New Roman"/>
              </a:rPr>
              <a:t> </a:t>
            </a:r>
            <a:r>
              <a:rPr lang="en-US" sz="2200" b="1" dirty="0" err="1">
                <a:solidFill>
                  <a:srgbClr val="000000"/>
                </a:solidFill>
                <a:cs typeface="Times New Roman"/>
              </a:rPr>
              <a:t>biện</a:t>
            </a:r>
            <a:r>
              <a:rPr lang="en-US" sz="2200" b="1" dirty="0">
                <a:solidFill>
                  <a:srgbClr val="000000"/>
                </a:solidFill>
                <a:cs typeface="Times New Roman"/>
              </a:rPr>
              <a:t> </a:t>
            </a:r>
            <a:r>
              <a:rPr lang="en-US" sz="2200" b="1" dirty="0" err="1">
                <a:solidFill>
                  <a:srgbClr val="000000"/>
                </a:solidFill>
                <a:cs typeface="Times New Roman"/>
              </a:rPr>
              <a:t>chứng</a:t>
            </a:r>
            <a:r>
              <a:rPr lang="en-US" sz="2200" b="1" dirty="0">
                <a:solidFill>
                  <a:srgbClr val="000000"/>
                </a:solidFill>
                <a:cs typeface="Times New Roman"/>
              </a:rPr>
              <a:t> </a:t>
            </a:r>
            <a:r>
              <a:rPr lang="en-US" sz="2200" b="1" dirty="0" err="1">
                <a:solidFill>
                  <a:srgbClr val="000000"/>
                </a:solidFill>
                <a:cs typeface="Times New Roman"/>
              </a:rPr>
              <a:t>và</a:t>
            </a:r>
            <a:r>
              <a:rPr lang="en-US" sz="2200" b="1" dirty="0">
                <a:solidFill>
                  <a:srgbClr val="000000"/>
                </a:solidFill>
                <a:cs typeface="Times New Roman"/>
              </a:rPr>
              <a:t> </a:t>
            </a:r>
            <a:r>
              <a:rPr lang="en-US" sz="2200" b="1" dirty="0" err="1">
                <a:solidFill>
                  <a:srgbClr val="000000"/>
                </a:solidFill>
                <a:cs typeface="Times New Roman"/>
              </a:rPr>
              <a:t>siêu</a:t>
            </a:r>
            <a:r>
              <a:rPr lang="en-US" sz="2200" b="1" dirty="0">
                <a:solidFill>
                  <a:srgbClr val="000000"/>
                </a:solidFill>
                <a:cs typeface="Times New Roman"/>
              </a:rPr>
              <a:t> </a:t>
            </a:r>
            <a:r>
              <a:rPr lang="en-US" sz="2200" b="1" dirty="0" err="1">
                <a:solidFill>
                  <a:srgbClr val="000000"/>
                </a:solidFill>
                <a:cs typeface="Times New Roman"/>
              </a:rPr>
              <a:t>hình</a:t>
            </a:r>
            <a:r>
              <a:rPr lang="en-US" sz="2200" b="1" dirty="0">
                <a:solidFill>
                  <a:srgbClr val="000000"/>
                </a:solidFill>
                <a:cs typeface="Times New Roman"/>
              </a:rPr>
              <a:t> </a:t>
            </a:r>
            <a:r>
              <a:rPr lang="en-US" sz="2200" b="1" dirty="0" err="1">
                <a:solidFill>
                  <a:srgbClr val="000000"/>
                </a:solidFill>
                <a:cs typeface="Times New Roman"/>
              </a:rPr>
              <a:t>trong</a:t>
            </a:r>
            <a:r>
              <a:rPr lang="en-US" sz="2200" b="1" dirty="0">
                <a:solidFill>
                  <a:srgbClr val="000000"/>
                </a:solidFill>
                <a:cs typeface="Times New Roman"/>
              </a:rPr>
              <a:t> </a:t>
            </a:r>
            <a:r>
              <a:rPr lang="en-US" sz="2200" b="1" dirty="0" err="1">
                <a:solidFill>
                  <a:srgbClr val="000000"/>
                </a:solidFill>
                <a:cs typeface="Times New Roman"/>
              </a:rPr>
              <a:t>lịch</a:t>
            </a:r>
            <a:r>
              <a:rPr lang="en-US" sz="2200" b="1" dirty="0">
                <a:solidFill>
                  <a:srgbClr val="000000"/>
                </a:solidFill>
                <a:cs typeface="Times New Roman"/>
              </a:rPr>
              <a:t> </a:t>
            </a:r>
            <a:r>
              <a:rPr lang="en-US" sz="2200" b="1" dirty="0" err="1">
                <a:solidFill>
                  <a:srgbClr val="000000"/>
                </a:solidFill>
                <a:cs typeface="Times New Roman"/>
              </a:rPr>
              <a:t>sử</a:t>
            </a:r>
            <a:endParaRPr lang="en-US" sz="2200" b="1" dirty="0">
              <a:solidFill>
                <a:srgbClr val="000000"/>
              </a:solidFill>
            </a:endParaRPr>
          </a:p>
        </p:txBody>
      </p:sp>
      <p:sp>
        <p:nvSpPr>
          <p:cNvPr id="15" name="Title 1">
            <a:extLst>
              <a:ext uri="{FF2B5EF4-FFF2-40B4-BE49-F238E27FC236}">
                <a16:creationId xmlns:a16="http://schemas.microsoft.com/office/drawing/2014/main" id="{F34B01FE-7EB7-49DD-84D6-9F159B74A72A}"/>
              </a:ext>
            </a:extLst>
          </p:cNvPr>
          <p:cNvSpPr txBox="1">
            <a:spLocks noChangeArrowheads="1"/>
          </p:cNvSpPr>
          <p:nvPr/>
        </p:nvSpPr>
        <p:spPr>
          <a:xfrm>
            <a:off x="-2891" y="1085635"/>
            <a:ext cx="8089922" cy="563562"/>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defRPr/>
            </a:pPr>
            <a:r>
              <a:rPr lang="en-US" dirty="0">
                <a:solidFill>
                  <a:schemeClr val="tx2"/>
                </a:solidFill>
                <a:latin typeface="+mn-lt"/>
                <a:cs typeface="Times New Roman"/>
              </a:rPr>
              <a:t> </a:t>
            </a:r>
            <a:r>
              <a:rPr lang="en-US" sz="2800" b="1" dirty="0">
                <a:solidFill>
                  <a:srgbClr val="006600"/>
                </a:solidFill>
                <a:latin typeface="+mn-lt"/>
                <a:cs typeface="Times New Roman"/>
              </a:rPr>
              <a:t>3. </a:t>
            </a:r>
            <a:r>
              <a:rPr lang="en-US" sz="2800" b="1" dirty="0" err="1">
                <a:solidFill>
                  <a:srgbClr val="006600"/>
                </a:solidFill>
                <a:latin typeface="+mn-lt"/>
                <a:cs typeface="Times New Roman"/>
              </a:rPr>
              <a:t>Biện</a:t>
            </a:r>
            <a:r>
              <a:rPr lang="en-US" sz="2800" b="1" dirty="0">
                <a:solidFill>
                  <a:srgbClr val="006600"/>
                </a:solidFill>
                <a:latin typeface="+mn-lt"/>
                <a:cs typeface="Times New Roman"/>
              </a:rPr>
              <a:t> </a:t>
            </a:r>
            <a:r>
              <a:rPr lang="en-US" sz="2800" b="1" dirty="0" err="1">
                <a:solidFill>
                  <a:srgbClr val="006600"/>
                </a:solidFill>
                <a:latin typeface="+mn-lt"/>
                <a:cs typeface="Times New Roman"/>
              </a:rPr>
              <a:t>chứng</a:t>
            </a:r>
            <a:r>
              <a:rPr lang="en-US" sz="2800" b="1" dirty="0">
                <a:solidFill>
                  <a:srgbClr val="006600"/>
                </a:solidFill>
                <a:latin typeface="+mn-lt"/>
                <a:cs typeface="Times New Roman"/>
              </a:rPr>
              <a:t> </a:t>
            </a:r>
            <a:r>
              <a:rPr lang="en-US" sz="2800" b="1" dirty="0" err="1">
                <a:solidFill>
                  <a:srgbClr val="006600"/>
                </a:solidFill>
                <a:latin typeface="+mn-lt"/>
                <a:cs typeface="Times New Roman"/>
              </a:rPr>
              <a:t>và</a:t>
            </a:r>
            <a:r>
              <a:rPr lang="en-US" sz="2800" b="1" dirty="0">
                <a:solidFill>
                  <a:srgbClr val="006600"/>
                </a:solidFill>
                <a:latin typeface="+mn-lt"/>
                <a:cs typeface="Times New Roman"/>
              </a:rPr>
              <a:t> </a:t>
            </a:r>
            <a:r>
              <a:rPr lang="en-US" sz="2800" b="1" dirty="0" err="1">
                <a:solidFill>
                  <a:srgbClr val="006600"/>
                </a:solidFill>
                <a:latin typeface="+mn-lt"/>
                <a:cs typeface="Times New Roman"/>
              </a:rPr>
              <a:t>siêu</a:t>
            </a:r>
            <a:r>
              <a:rPr lang="en-US" sz="2800" b="1" dirty="0">
                <a:solidFill>
                  <a:srgbClr val="006600"/>
                </a:solidFill>
                <a:latin typeface="+mn-lt"/>
                <a:cs typeface="Times New Roman"/>
              </a:rPr>
              <a:t> </a:t>
            </a:r>
            <a:r>
              <a:rPr lang="en-US" sz="2800" b="1" dirty="0" err="1">
                <a:solidFill>
                  <a:srgbClr val="006600"/>
                </a:solidFill>
                <a:latin typeface="+mn-lt"/>
                <a:cs typeface="Times New Roman"/>
              </a:rPr>
              <a:t>hình</a:t>
            </a:r>
            <a:endParaRPr lang="en-US" sz="2800" b="1" dirty="0">
              <a:solidFill>
                <a:srgbClr val="006600"/>
              </a:solidFill>
              <a:latin typeface="+mn-lt"/>
              <a:cs typeface="Times New Roman"/>
            </a:endParaRPr>
          </a:p>
        </p:txBody>
      </p:sp>
      <p:pic>
        <p:nvPicPr>
          <p:cNvPr id="16"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357244675"/>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154" name="Picture 2" descr="200 Hình Nền PowerPoint Thuyết Trình Đẹp - Đề án 2020 - Tổng Hợp Chia Sẻ  Hình ảnh, Tranh Vẽ, Biểu Mẫu Trong Lĩnh Vực Giáo Dục">
            <a:extLst>
              <a:ext uri="{FF2B5EF4-FFF2-40B4-BE49-F238E27FC236}">
                <a16:creationId xmlns:a16="http://schemas.microsoft.com/office/drawing/2014/main" id="{D3BC30FB-D11E-483C-A792-2C9308173863}"/>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5887" y="1336026"/>
            <a:ext cx="8067368" cy="6858000"/>
          </a:xfrm>
          <a:prstGeom prst="rect">
            <a:avLst/>
          </a:prstGeom>
          <a:noFill/>
          <a:extLst>
            <a:ext uri="{909E8E84-426E-40DD-AFC4-6F175D3DCCD1}">
              <a14:hiddenFill xmlns:a14="http://schemas.microsoft.com/office/drawing/2010/main">
                <a:solidFill>
                  <a:srgbClr val="FFFFFF"/>
                </a:solidFill>
              </a14:hiddenFill>
            </a:ext>
          </a:extLst>
        </p:spPr>
      </p:pic>
      <p:sp>
        <p:nvSpPr>
          <p:cNvPr id="22" name="Rectangle 2"/>
          <p:cNvSpPr txBox="1">
            <a:spLocks noChangeArrowheads="1"/>
          </p:cNvSpPr>
          <p:nvPr/>
        </p:nvSpPr>
        <p:spPr>
          <a:xfrm>
            <a:off x="2901950" y="2134541"/>
            <a:ext cx="6667500" cy="563562"/>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lgn="ctr">
              <a:defRPr/>
            </a:pPr>
            <a:r>
              <a:rPr lang="en-US" sz="2200" b="1" dirty="0" err="1">
                <a:solidFill>
                  <a:srgbClr val="0033CC"/>
                </a:solidFill>
                <a:latin typeface="+mn-lt"/>
                <a:cs typeface="Times New Roman" panose="02020603050405020304" pitchFamily="18" charset="0"/>
              </a:rPr>
              <a:t>Sự</a:t>
            </a:r>
            <a:r>
              <a:rPr lang="en-US" sz="2200" b="1" dirty="0">
                <a:solidFill>
                  <a:srgbClr val="0033CC"/>
                </a:solidFill>
                <a:latin typeface="+mn-lt"/>
                <a:cs typeface="Times New Roman" panose="02020603050405020304" pitchFamily="18" charset="0"/>
              </a:rPr>
              <a:t> </a:t>
            </a:r>
            <a:r>
              <a:rPr lang="en-US" sz="2200" b="1" dirty="0" err="1">
                <a:solidFill>
                  <a:srgbClr val="0033CC"/>
                </a:solidFill>
                <a:latin typeface="+mn-lt"/>
                <a:cs typeface="Times New Roman" panose="02020603050405020304" pitchFamily="18" charset="0"/>
              </a:rPr>
              <a:t>đối</a:t>
            </a:r>
            <a:r>
              <a:rPr lang="en-US" sz="2200" b="1" dirty="0">
                <a:solidFill>
                  <a:srgbClr val="0033CC"/>
                </a:solidFill>
                <a:latin typeface="+mn-lt"/>
                <a:cs typeface="Times New Roman" panose="02020603050405020304" pitchFamily="18" charset="0"/>
              </a:rPr>
              <a:t> </a:t>
            </a:r>
            <a:r>
              <a:rPr lang="en-US" sz="2200" b="1" dirty="0" err="1">
                <a:solidFill>
                  <a:srgbClr val="0033CC"/>
                </a:solidFill>
                <a:latin typeface="+mn-lt"/>
                <a:cs typeface="Times New Roman" panose="02020603050405020304" pitchFamily="18" charset="0"/>
              </a:rPr>
              <a:t>lập</a:t>
            </a:r>
            <a:r>
              <a:rPr lang="en-US" sz="2200" b="1" dirty="0">
                <a:solidFill>
                  <a:srgbClr val="0033CC"/>
                </a:solidFill>
                <a:latin typeface="+mn-lt"/>
                <a:cs typeface="Times New Roman" panose="02020603050405020304" pitchFamily="18" charset="0"/>
              </a:rPr>
              <a:t> </a:t>
            </a:r>
            <a:r>
              <a:rPr lang="en-US" sz="2200" b="1" dirty="0" err="1">
                <a:solidFill>
                  <a:srgbClr val="0033CC"/>
                </a:solidFill>
                <a:latin typeface="+mn-lt"/>
                <a:cs typeface="Times New Roman" panose="02020603050405020304" pitchFamily="18" charset="0"/>
              </a:rPr>
              <a:t>giữa</a:t>
            </a:r>
            <a:r>
              <a:rPr lang="en-US" sz="2200" b="1" dirty="0">
                <a:solidFill>
                  <a:srgbClr val="0033CC"/>
                </a:solidFill>
                <a:latin typeface="+mn-lt"/>
                <a:cs typeface="Times New Roman" panose="02020603050405020304" pitchFamily="18" charset="0"/>
              </a:rPr>
              <a:t> </a:t>
            </a:r>
            <a:r>
              <a:rPr lang="en-US" sz="2200" b="1" dirty="0" err="1">
                <a:solidFill>
                  <a:srgbClr val="0033CC"/>
                </a:solidFill>
                <a:latin typeface="+mn-lt"/>
                <a:cs typeface="Times New Roman" panose="02020603050405020304" pitchFamily="18" charset="0"/>
              </a:rPr>
              <a:t>hai</a:t>
            </a:r>
            <a:r>
              <a:rPr lang="en-US" sz="2200" b="1" dirty="0">
                <a:solidFill>
                  <a:srgbClr val="0033CC"/>
                </a:solidFill>
                <a:latin typeface="+mn-lt"/>
                <a:cs typeface="Times New Roman" panose="02020603050405020304" pitchFamily="18" charset="0"/>
              </a:rPr>
              <a:t> </a:t>
            </a:r>
            <a:r>
              <a:rPr lang="en-US" sz="2200" b="1" dirty="0" err="1">
                <a:solidFill>
                  <a:srgbClr val="0033CC"/>
                </a:solidFill>
                <a:latin typeface="+mn-lt"/>
                <a:cs typeface="Times New Roman" panose="02020603050405020304" pitchFamily="18" charset="0"/>
              </a:rPr>
              <a:t>phương</a:t>
            </a:r>
            <a:r>
              <a:rPr lang="en-US" sz="2200" b="1" dirty="0">
                <a:solidFill>
                  <a:srgbClr val="0033CC"/>
                </a:solidFill>
                <a:latin typeface="+mn-lt"/>
                <a:cs typeface="Times New Roman" panose="02020603050405020304" pitchFamily="18" charset="0"/>
              </a:rPr>
              <a:t> </a:t>
            </a:r>
            <a:r>
              <a:rPr lang="en-US" sz="2200" b="1" dirty="0" err="1">
                <a:solidFill>
                  <a:srgbClr val="0033CC"/>
                </a:solidFill>
                <a:latin typeface="+mn-lt"/>
                <a:cs typeface="Times New Roman" panose="02020603050405020304" pitchFamily="18" charset="0"/>
              </a:rPr>
              <a:t>pháp</a:t>
            </a:r>
            <a:r>
              <a:rPr lang="en-US" sz="2200" b="1" dirty="0">
                <a:solidFill>
                  <a:srgbClr val="0033CC"/>
                </a:solidFill>
                <a:latin typeface="+mn-lt"/>
                <a:cs typeface="Times New Roman" panose="02020603050405020304" pitchFamily="18" charset="0"/>
              </a:rPr>
              <a:t> </a:t>
            </a:r>
            <a:r>
              <a:rPr lang="en-US" sz="2200" b="1" dirty="0" err="1">
                <a:solidFill>
                  <a:srgbClr val="0033CC"/>
                </a:solidFill>
                <a:latin typeface="+mn-lt"/>
                <a:cs typeface="Times New Roman" panose="02020603050405020304" pitchFamily="18" charset="0"/>
              </a:rPr>
              <a:t>tư</a:t>
            </a:r>
            <a:r>
              <a:rPr lang="en-US" sz="2200" b="1" dirty="0">
                <a:solidFill>
                  <a:srgbClr val="0033CC"/>
                </a:solidFill>
                <a:latin typeface="+mn-lt"/>
                <a:cs typeface="Times New Roman" panose="02020603050405020304" pitchFamily="18" charset="0"/>
              </a:rPr>
              <a:t> </a:t>
            </a:r>
            <a:r>
              <a:rPr lang="en-US" sz="2200" b="1" dirty="0" err="1">
                <a:solidFill>
                  <a:srgbClr val="0033CC"/>
                </a:solidFill>
                <a:latin typeface="+mn-lt"/>
                <a:cs typeface="Times New Roman" panose="02020603050405020304" pitchFamily="18" charset="0"/>
              </a:rPr>
              <a:t>duy</a:t>
            </a:r>
            <a:endParaRPr lang="en-US" sz="2200" b="1" dirty="0">
              <a:solidFill>
                <a:srgbClr val="0033CC"/>
              </a:solidFill>
              <a:latin typeface="+mn-lt"/>
              <a:cs typeface="Times New Roman" panose="02020603050405020304" pitchFamily="18" charset="0"/>
            </a:endParaRPr>
          </a:p>
        </p:txBody>
      </p:sp>
      <p:sp>
        <p:nvSpPr>
          <p:cNvPr id="23" name="AutoShape 8"/>
          <p:cNvSpPr>
            <a:spLocks noChangeAspect="1" noChangeArrowheads="1" noTextEdit="1"/>
          </p:cNvSpPr>
          <p:nvPr/>
        </p:nvSpPr>
        <p:spPr bwMode="gray">
          <a:xfrm flipH="1">
            <a:off x="7586663" y="4098676"/>
            <a:ext cx="909637" cy="1244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black"/>
              </a:solidFill>
              <a:effectLst/>
              <a:uLnTx/>
              <a:uFillTx/>
            </a:endParaRPr>
          </a:p>
        </p:txBody>
      </p:sp>
      <p:sp>
        <p:nvSpPr>
          <p:cNvPr id="24" name="Rectangle 23"/>
          <p:cNvSpPr/>
          <p:nvPr/>
        </p:nvSpPr>
        <p:spPr>
          <a:xfrm>
            <a:off x="1828799" y="2921665"/>
            <a:ext cx="3732807" cy="981746"/>
          </a:xfrm>
          <a:prstGeom prst="rect">
            <a:avLst/>
          </a:prstGeom>
          <a:solidFill>
            <a:srgbClr val="FF0066"/>
          </a:solidFill>
          <a:ln w="12700" cap="flat" cmpd="sng" algn="ctr">
            <a:solidFill>
              <a:srgbClr val="60BED4">
                <a:shade val="50000"/>
              </a:srgbClr>
            </a:solidFill>
            <a:prstDash val="solid"/>
            <a:miter lim="800000"/>
          </a:ln>
          <a:effectLst/>
        </p:spPr>
        <p:txBody>
          <a:bodyPr rtlCol="0" anchor="ctr"/>
          <a:lstStyle/>
          <a:p>
            <a:pPr marL="0" marR="0" lvl="0" indent="0" algn="just"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err="1">
                <a:ln>
                  <a:noFill/>
                </a:ln>
                <a:solidFill>
                  <a:prstClr val="white"/>
                </a:solidFill>
                <a:effectLst/>
                <a:uLnTx/>
                <a:uFillTx/>
                <a:latin typeface="Arial"/>
                <a:cs typeface="Times New Roman" panose="02020603050405020304" pitchFamily="18" charset="0"/>
              </a:rPr>
              <a:t>Nhận</a:t>
            </a:r>
            <a:r>
              <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prstClr val="white"/>
                </a:solidFill>
                <a:effectLst/>
                <a:uLnTx/>
                <a:uFillTx/>
                <a:latin typeface="Arial"/>
                <a:cs typeface="Times New Roman" panose="02020603050405020304" pitchFamily="18" charset="0"/>
              </a:rPr>
              <a:t>thức</a:t>
            </a:r>
            <a:r>
              <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prstClr val="white"/>
                </a:solidFill>
                <a:effectLst/>
                <a:uLnTx/>
                <a:uFillTx/>
                <a:latin typeface="Arial"/>
                <a:cs typeface="Times New Roman" panose="02020603050405020304" pitchFamily="18" charset="0"/>
              </a:rPr>
              <a:t>trạng</a:t>
            </a:r>
            <a:r>
              <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prstClr val="white"/>
                </a:solidFill>
                <a:effectLst/>
                <a:uLnTx/>
                <a:uFillTx/>
                <a:latin typeface="Arial"/>
                <a:cs typeface="Times New Roman" panose="02020603050405020304" pitchFamily="18" charset="0"/>
              </a:rPr>
              <a:t>thái</a:t>
            </a:r>
            <a:r>
              <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prstClr val="white"/>
                </a:solidFill>
                <a:effectLst/>
                <a:uLnTx/>
                <a:uFillTx/>
                <a:latin typeface="Arial"/>
                <a:cs typeface="Times New Roman" panose="02020603050405020304" pitchFamily="18" charset="0"/>
              </a:rPr>
              <a:t>sự</a:t>
            </a:r>
            <a:r>
              <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prstClr val="white"/>
                </a:solidFill>
                <a:effectLst/>
                <a:uLnTx/>
                <a:uFillTx/>
                <a:latin typeface="Arial"/>
                <a:cs typeface="Times New Roman" panose="02020603050405020304" pitchFamily="18" charset="0"/>
              </a:rPr>
              <a:t>vật</a:t>
            </a:r>
            <a:r>
              <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rPr>
              <a:t>:</a:t>
            </a:r>
          </a:p>
        </p:txBody>
      </p:sp>
      <p:sp>
        <p:nvSpPr>
          <p:cNvPr id="25" name="Rectangle 24"/>
          <p:cNvSpPr/>
          <p:nvPr/>
        </p:nvSpPr>
        <p:spPr>
          <a:xfrm>
            <a:off x="1803399" y="4098676"/>
            <a:ext cx="3758208" cy="936104"/>
          </a:xfrm>
          <a:prstGeom prst="rect">
            <a:avLst/>
          </a:prstGeom>
          <a:solidFill>
            <a:srgbClr val="006600"/>
          </a:solidFill>
          <a:ln w="12700" cap="flat" cmpd="sng" algn="ctr">
            <a:solidFill>
              <a:srgbClr val="60BED4">
                <a:shade val="50000"/>
              </a:srgbClr>
            </a:solidFill>
            <a:prstDash val="solid"/>
            <a:miter lim="800000"/>
          </a:ln>
          <a:effectLst/>
        </p:spPr>
        <p:txBody>
          <a:bodyPr rtlCol="0" anchor="ctr"/>
          <a:lstStyle/>
          <a:p>
            <a:pPr marL="0" marR="0" lvl="0" indent="0" algn="just"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err="1">
                <a:ln>
                  <a:noFill/>
                </a:ln>
                <a:solidFill>
                  <a:prstClr val="white"/>
                </a:solidFill>
                <a:effectLst/>
                <a:uLnTx/>
                <a:uFillTx/>
                <a:latin typeface="Arial"/>
                <a:cs typeface="Times New Roman" panose="02020603050405020304" pitchFamily="18" charset="0"/>
              </a:rPr>
              <a:t>Quá</a:t>
            </a:r>
            <a:r>
              <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prstClr val="white"/>
                </a:solidFill>
                <a:effectLst/>
                <a:uLnTx/>
                <a:uFillTx/>
                <a:latin typeface="Arial"/>
                <a:cs typeface="Times New Roman" panose="02020603050405020304" pitchFamily="18" charset="0"/>
              </a:rPr>
              <a:t>trình</a:t>
            </a:r>
            <a:r>
              <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prstClr val="white"/>
                </a:solidFill>
                <a:effectLst/>
                <a:uLnTx/>
                <a:uFillTx/>
                <a:latin typeface="Arial"/>
                <a:cs typeface="Times New Roman" panose="02020603050405020304" pitchFamily="18" charset="0"/>
              </a:rPr>
              <a:t>vận</a:t>
            </a:r>
            <a:r>
              <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prstClr val="white"/>
                </a:solidFill>
                <a:effectLst/>
                <a:uLnTx/>
                <a:uFillTx/>
                <a:latin typeface="Arial"/>
                <a:cs typeface="Times New Roman" panose="02020603050405020304" pitchFamily="18" charset="0"/>
              </a:rPr>
              <a:t>động</a:t>
            </a:r>
            <a:r>
              <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prstClr val="white"/>
                </a:solidFill>
                <a:effectLst/>
                <a:uLnTx/>
                <a:uFillTx/>
                <a:latin typeface="Arial"/>
                <a:cs typeface="Times New Roman" panose="02020603050405020304" pitchFamily="18" charset="0"/>
              </a:rPr>
              <a:t>sự</a:t>
            </a:r>
            <a:r>
              <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prstClr val="white"/>
                </a:solidFill>
                <a:effectLst/>
                <a:uLnTx/>
                <a:uFillTx/>
                <a:latin typeface="Arial"/>
                <a:cs typeface="Times New Roman" panose="02020603050405020304" pitchFamily="18" charset="0"/>
              </a:rPr>
              <a:t>vật</a:t>
            </a:r>
            <a:r>
              <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rPr>
              <a:t>:</a:t>
            </a:r>
          </a:p>
        </p:txBody>
      </p:sp>
      <p:sp>
        <p:nvSpPr>
          <p:cNvPr id="26" name="Rectangle 25"/>
          <p:cNvSpPr/>
          <p:nvPr/>
        </p:nvSpPr>
        <p:spPr>
          <a:xfrm>
            <a:off x="1769331" y="5213608"/>
            <a:ext cx="3792276" cy="936104"/>
          </a:xfrm>
          <a:prstGeom prst="rect">
            <a:avLst/>
          </a:prstGeom>
          <a:solidFill>
            <a:srgbClr val="FF3300"/>
          </a:solidFill>
          <a:ln w="12700" cap="flat" cmpd="sng" algn="ctr">
            <a:solidFill>
              <a:srgbClr val="60BED4">
                <a:shade val="50000"/>
              </a:srgbClr>
            </a:solidFill>
            <a:prstDash val="solid"/>
            <a:miter lim="800000"/>
          </a:ln>
          <a:effectLst/>
        </p:spPr>
        <p:txBody>
          <a:bodyPr rtlCol="0" anchor="ctr"/>
          <a:lstStyle/>
          <a:p>
            <a:pPr marL="0" marR="0" lvl="0" indent="0" algn="just"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err="1">
                <a:ln>
                  <a:noFill/>
                </a:ln>
                <a:solidFill>
                  <a:prstClr val="white"/>
                </a:solidFill>
                <a:effectLst/>
                <a:uLnTx/>
                <a:uFillTx/>
                <a:latin typeface="Arial"/>
                <a:cs typeface="Times New Roman" panose="02020603050405020304" pitchFamily="18" charset="0"/>
              </a:rPr>
              <a:t>Nguồn</a:t>
            </a:r>
            <a:r>
              <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prstClr val="white"/>
                </a:solidFill>
                <a:effectLst/>
                <a:uLnTx/>
                <a:uFillTx/>
                <a:latin typeface="Arial"/>
                <a:cs typeface="Times New Roman" panose="02020603050405020304" pitchFamily="18" charset="0"/>
              </a:rPr>
              <a:t>gốc</a:t>
            </a:r>
            <a:r>
              <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prstClr val="white"/>
                </a:solidFill>
                <a:effectLst/>
                <a:uLnTx/>
                <a:uFillTx/>
                <a:latin typeface="Arial"/>
                <a:cs typeface="Times New Roman" panose="02020603050405020304" pitchFamily="18" charset="0"/>
              </a:rPr>
              <a:t>vận</a:t>
            </a:r>
            <a:r>
              <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prstClr val="white"/>
                </a:solidFill>
                <a:effectLst/>
                <a:uLnTx/>
                <a:uFillTx/>
                <a:latin typeface="Arial"/>
                <a:cs typeface="Times New Roman" panose="02020603050405020304" pitchFamily="18" charset="0"/>
              </a:rPr>
              <a:t>động</a:t>
            </a:r>
            <a:r>
              <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prstClr val="white"/>
                </a:solidFill>
                <a:effectLst/>
                <a:uLnTx/>
                <a:uFillTx/>
                <a:latin typeface="Arial"/>
                <a:cs typeface="Times New Roman" panose="02020603050405020304" pitchFamily="18" charset="0"/>
              </a:rPr>
              <a:t>sự</a:t>
            </a:r>
            <a:r>
              <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prstClr val="white"/>
                </a:solidFill>
                <a:effectLst/>
                <a:uLnTx/>
                <a:uFillTx/>
                <a:latin typeface="Arial"/>
                <a:cs typeface="Times New Roman" panose="02020603050405020304" pitchFamily="18" charset="0"/>
              </a:rPr>
              <a:t>vật</a:t>
            </a:r>
            <a:r>
              <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rPr>
              <a:t>:</a:t>
            </a:r>
          </a:p>
        </p:txBody>
      </p:sp>
      <p:sp>
        <p:nvSpPr>
          <p:cNvPr id="27" name="Rectangle 26"/>
          <p:cNvSpPr/>
          <p:nvPr/>
        </p:nvSpPr>
        <p:spPr>
          <a:xfrm>
            <a:off x="6137671" y="2921665"/>
            <a:ext cx="2520280" cy="936104"/>
          </a:xfrm>
          <a:prstGeom prst="rect">
            <a:avLst/>
          </a:prstGeom>
          <a:solidFill>
            <a:srgbClr val="E7E6E6">
              <a:lumMod val="20000"/>
              <a:lumOff val="80000"/>
            </a:srgbClr>
          </a:solidFill>
          <a:ln w="12700" cap="flat" cmpd="sng" algn="ctr">
            <a:solidFill>
              <a:srgbClr val="60BED4">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Tĩnh</a:t>
            </a:r>
            <a:r>
              <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cô</a:t>
            </a:r>
            <a:r>
              <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lập</a:t>
            </a:r>
            <a:r>
              <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rPr>
              <a:t>,</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tách</a:t>
            </a:r>
            <a:r>
              <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rời</a:t>
            </a:r>
            <a:endPar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endParaRPr>
          </a:p>
        </p:txBody>
      </p:sp>
      <p:sp>
        <p:nvSpPr>
          <p:cNvPr id="28" name="Rectangle 27"/>
          <p:cNvSpPr/>
          <p:nvPr/>
        </p:nvSpPr>
        <p:spPr>
          <a:xfrm>
            <a:off x="6137671" y="4094667"/>
            <a:ext cx="2520280" cy="936104"/>
          </a:xfrm>
          <a:prstGeom prst="rect">
            <a:avLst/>
          </a:prstGeom>
          <a:solidFill>
            <a:srgbClr val="E7E6E6">
              <a:lumMod val="20000"/>
              <a:lumOff val="80000"/>
            </a:srgbClr>
          </a:solidFill>
          <a:ln w="12700" cap="flat" cmpd="sng" algn="ctr">
            <a:solidFill>
              <a:srgbClr val="60BED4">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Thay</a:t>
            </a:r>
            <a:r>
              <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đổi</a:t>
            </a:r>
            <a:r>
              <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lượng</a:t>
            </a:r>
            <a:endPar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endParaRPr>
          </a:p>
        </p:txBody>
      </p:sp>
      <p:sp>
        <p:nvSpPr>
          <p:cNvPr id="29" name="Rectangle 28"/>
          <p:cNvSpPr/>
          <p:nvPr/>
        </p:nvSpPr>
        <p:spPr>
          <a:xfrm>
            <a:off x="6137671" y="5208793"/>
            <a:ext cx="2520280" cy="936104"/>
          </a:xfrm>
          <a:prstGeom prst="rect">
            <a:avLst/>
          </a:prstGeom>
          <a:solidFill>
            <a:srgbClr val="E7E6E6">
              <a:lumMod val="20000"/>
              <a:lumOff val="80000"/>
            </a:srgbClr>
          </a:solidFill>
          <a:ln w="12700" cap="flat" cmpd="sng" algn="ctr">
            <a:solidFill>
              <a:srgbClr val="60BED4">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Bên</a:t>
            </a:r>
            <a:r>
              <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ngoài</a:t>
            </a:r>
            <a:endPar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endParaRPr>
          </a:p>
        </p:txBody>
      </p:sp>
      <p:sp>
        <p:nvSpPr>
          <p:cNvPr id="30" name="Rectangle 29"/>
          <p:cNvSpPr/>
          <p:nvPr/>
        </p:nvSpPr>
        <p:spPr>
          <a:xfrm>
            <a:off x="9017991" y="5129072"/>
            <a:ext cx="2520280" cy="936104"/>
          </a:xfrm>
          <a:prstGeom prst="rect">
            <a:avLst/>
          </a:prstGeom>
          <a:solidFill>
            <a:sysClr val="window" lastClr="FFFFFF"/>
          </a:solidFill>
          <a:ln w="12700" cap="flat" cmpd="sng" algn="ctr">
            <a:solidFill>
              <a:srgbClr val="60BED4">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Bên</a:t>
            </a:r>
            <a:r>
              <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trong</a:t>
            </a:r>
            <a:r>
              <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rPr>
              <a:t> – </a:t>
            </a: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sự</a:t>
            </a:r>
            <a:r>
              <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đấu</a:t>
            </a:r>
            <a:r>
              <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tranh</a:t>
            </a:r>
            <a:r>
              <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rPr>
              <a:t> của </a:t>
            </a: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các</a:t>
            </a:r>
            <a:r>
              <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rPr>
              <a:t> MĐL</a:t>
            </a:r>
          </a:p>
        </p:txBody>
      </p:sp>
      <p:sp>
        <p:nvSpPr>
          <p:cNvPr id="31" name="Rectangle 30"/>
          <p:cNvSpPr/>
          <p:nvPr/>
        </p:nvSpPr>
        <p:spPr>
          <a:xfrm>
            <a:off x="9017991" y="4045592"/>
            <a:ext cx="2520280" cy="936104"/>
          </a:xfrm>
          <a:prstGeom prst="rect">
            <a:avLst/>
          </a:prstGeom>
          <a:solidFill>
            <a:sysClr val="window" lastClr="FFFFFF"/>
          </a:solidFill>
          <a:ln w="12700" cap="flat" cmpd="sng" algn="ctr">
            <a:solidFill>
              <a:srgbClr val="60BED4">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Thay</a:t>
            </a:r>
            <a:r>
              <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đổi</a:t>
            </a:r>
            <a:r>
              <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lượng</a:t>
            </a:r>
            <a:r>
              <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và</a:t>
            </a:r>
            <a:r>
              <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chất</a:t>
            </a:r>
            <a:endPar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endParaRPr>
          </a:p>
        </p:txBody>
      </p:sp>
      <p:sp>
        <p:nvSpPr>
          <p:cNvPr id="32" name="Rectangle 31"/>
          <p:cNvSpPr/>
          <p:nvPr/>
        </p:nvSpPr>
        <p:spPr>
          <a:xfrm>
            <a:off x="9017991" y="2737049"/>
            <a:ext cx="2520280" cy="936104"/>
          </a:xfrm>
          <a:prstGeom prst="rect">
            <a:avLst/>
          </a:prstGeom>
          <a:solidFill>
            <a:sysClr val="window" lastClr="FFFFFF"/>
          </a:solidFill>
          <a:ln w="12700" cap="flat" cmpd="sng" algn="ctr">
            <a:solidFill>
              <a:srgbClr val="60BED4">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Động</a:t>
            </a:r>
            <a:r>
              <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biến</a:t>
            </a:r>
            <a:r>
              <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đổi</a:t>
            </a:r>
            <a:r>
              <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mối</a:t>
            </a:r>
            <a:r>
              <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liên</a:t>
            </a:r>
            <a:r>
              <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hệ</a:t>
            </a:r>
            <a:endPar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endParaRPr>
          </a:p>
        </p:txBody>
      </p:sp>
      <p:sp>
        <p:nvSpPr>
          <p:cNvPr id="33" name="Rounded Rectangle 32"/>
          <p:cNvSpPr/>
          <p:nvPr/>
        </p:nvSpPr>
        <p:spPr>
          <a:xfrm>
            <a:off x="6137671" y="2529417"/>
            <a:ext cx="2520280" cy="392248"/>
          </a:xfrm>
          <a:prstGeom prst="roundRect">
            <a:avLst/>
          </a:prstGeom>
          <a:solidFill>
            <a:srgbClr val="FFC000"/>
          </a:solidFill>
          <a:ln w="12700" cap="flat" cmpd="sng" algn="ctr">
            <a:solidFill>
              <a:srgbClr val="60BED4">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rPr>
              <a:t>PP </a:t>
            </a:r>
            <a:r>
              <a:rPr kumimoji="0" lang="en-US" sz="2000" b="0" i="0" u="none" strike="noStrike" kern="0" cap="none" spc="0" normalizeH="0" baseline="0" noProof="0" dirty="0" err="1">
                <a:ln>
                  <a:noFill/>
                </a:ln>
                <a:solidFill>
                  <a:prstClr val="white"/>
                </a:solidFill>
                <a:effectLst/>
                <a:uLnTx/>
                <a:uFillTx/>
                <a:latin typeface="Arial"/>
                <a:cs typeface="Times New Roman" panose="02020603050405020304" pitchFamily="18" charset="0"/>
              </a:rPr>
              <a:t>Siêu</a:t>
            </a:r>
            <a:r>
              <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prstClr val="white"/>
                </a:solidFill>
                <a:effectLst/>
                <a:uLnTx/>
                <a:uFillTx/>
                <a:latin typeface="Arial"/>
                <a:cs typeface="Times New Roman" panose="02020603050405020304" pitchFamily="18" charset="0"/>
              </a:rPr>
              <a:t>hình</a:t>
            </a:r>
            <a:endPar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endParaRPr>
          </a:p>
        </p:txBody>
      </p:sp>
      <p:sp>
        <p:nvSpPr>
          <p:cNvPr id="34" name="Rounded Rectangle 33"/>
          <p:cNvSpPr/>
          <p:nvPr/>
        </p:nvSpPr>
        <p:spPr>
          <a:xfrm>
            <a:off x="9017991" y="2317529"/>
            <a:ext cx="2520280" cy="381644"/>
          </a:xfrm>
          <a:prstGeom prst="roundRect">
            <a:avLst/>
          </a:prstGeom>
          <a:solidFill>
            <a:srgbClr val="FFC000"/>
          </a:solidFill>
          <a:ln w="12700" cap="flat" cmpd="sng" algn="ctr">
            <a:solidFill>
              <a:srgbClr val="60BED4">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rPr>
              <a:t>PP </a:t>
            </a:r>
            <a:r>
              <a:rPr kumimoji="0" lang="en-US" sz="2000" b="0" i="0" u="none" strike="noStrike" kern="0" cap="none" spc="0" normalizeH="0" baseline="0" noProof="0" dirty="0" err="1">
                <a:ln>
                  <a:noFill/>
                </a:ln>
                <a:solidFill>
                  <a:prstClr val="white"/>
                </a:solidFill>
                <a:effectLst/>
                <a:uLnTx/>
                <a:uFillTx/>
                <a:latin typeface="Arial"/>
                <a:cs typeface="Times New Roman" panose="02020603050405020304" pitchFamily="18" charset="0"/>
              </a:rPr>
              <a:t>Biện</a:t>
            </a:r>
            <a:r>
              <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prstClr val="white"/>
                </a:solidFill>
                <a:effectLst/>
                <a:uLnTx/>
                <a:uFillTx/>
                <a:latin typeface="Arial"/>
                <a:cs typeface="Times New Roman" panose="02020603050405020304" pitchFamily="18" charset="0"/>
              </a:rPr>
              <a:t>chứng</a:t>
            </a:r>
            <a:endPar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endParaRPr>
          </a:p>
        </p:txBody>
      </p:sp>
      <p:sp>
        <p:nvSpPr>
          <p:cNvPr id="35" name="Left-Right Arrow 34"/>
          <p:cNvSpPr/>
          <p:nvPr/>
        </p:nvSpPr>
        <p:spPr>
          <a:xfrm>
            <a:off x="8657951" y="2942740"/>
            <a:ext cx="360040" cy="180020"/>
          </a:xfrm>
          <a:prstGeom prst="leftRightArrow">
            <a:avLst/>
          </a:prstGeom>
          <a:solidFill>
            <a:srgbClr val="FF0000"/>
          </a:solidFill>
          <a:ln w="12700" cap="flat" cmpd="sng" algn="ctr">
            <a:solidFill>
              <a:srgbClr val="60BED4">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white"/>
              </a:solidFill>
              <a:effectLst/>
              <a:uLnTx/>
              <a:uFillTx/>
              <a:latin typeface="Arial"/>
              <a:cs typeface="+mn-cs"/>
            </a:endParaRPr>
          </a:p>
        </p:txBody>
      </p:sp>
      <p:sp>
        <p:nvSpPr>
          <p:cNvPr id="36" name="Left-Right Arrow 35"/>
          <p:cNvSpPr/>
          <p:nvPr/>
        </p:nvSpPr>
        <p:spPr>
          <a:xfrm>
            <a:off x="8657951" y="4129744"/>
            <a:ext cx="360040" cy="180020"/>
          </a:xfrm>
          <a:prstGeom prst="leftRightArrow">
            <a:avLst/>
          </a:prstGeom>
          <a:solidFill>
            <a:srgbClr val="FF0000"/>
          </a:solidFill>
          <a:ln w="12700" cap="flat" cmpd="sng" algn="ctr">
            <a:solidFill>
              <a:srgbClr val="60BED4">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white"/>
              </a:solidFill>
              <a:effectLst/>
              <a:uLnTx/>
              <a:uFillTx/>
              <a:latin typeface="Arial"/>
              <a:cs typeface="+mn-cs"/>
            </a:endParaRPr>
          </a:p>
        </p:txBody>
      </p:sp>
      <p:sp>
        <p:nvSpPr>
          <p:cNvPr id="37" name="Left-Right Arrow 36"/>
          <p:cNvSpPr/>
          <p:nvPr/>
        </p:nvSpPr>
        <p:spPr>
          <a:xfrm>
            <a:off x="8657951" y="5333646"/>
            <a:ext cx="360040" cy="180020"/>
          </a:xfrm>
          <a:prstGeom prst="leftRightArrow">
            <a:avLst/>
          </a:prstGeom>
          <a:solidFill>
            <a:srgbClr val="FF0000"/>
          </a:solidFill>
          <a:ln w="12700" cap="flat" cmpd="sng" algn="ctr">
            <a:solidFill>
              <a:srgbClr val="60BED4">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white"/>
              </a:solidFill>
              <a:effectLst/>
              <a:uLnTx/>
              <a:uFillTx/>
              <a:latin typeface="Arial"/>
              <a:cs typeface="+mn-cs"/>
            </a:endParaRPr>
          </a:p>
        </p:txBody>
      </p:sp>
      <p:cxnSp>
        <p:nvCxnSpPr>
          <p:cNvPr id="38" name="Straight Arrow Connector 37"/>
          <p:cNvCxnSpPr>
            <a:stCxn id="24" idx="3"/>
            <a:endCxn id="27" idx="1"/>
          </p:cNvCxnSpPr>
          <p:nvPr/>
        </p:nvCxnSpPr>
        <p:spPr>
          <a:xfrm flipV="1">
            <a:off x="5561606" y="3389717"/>
            <a:ext cx="576065" cy="22821"/>
          </a:xfrm>
          <a:prstGeom prst="straightConnector1">
            <a:avLst/>
          </a:prstGeom>
          <a:noFill/>
          <a:ln w="19050" cap="flat" cmpd="sng" algn="ctr">
            <a:solidFill>
              <a:srgbClr val="FF0000"/>
            </a:solidFill>
            <a:prstDash val="solid"/>
            <a:miter lim="800000"/>
            <a:tailEnd type="triangle"/>
          </a:ln>
          <a:effectLst/>
        </p:spPr>
      </p:cxnSp>
      <p:cxnSp>
        <p:nvCxnSpPr>
          <p:cNvPr id="39" name="Straight Arrow Connector 38"/>
          <p:cNvCxnSpPr>
            <a:stCxn id="25" idx="3"/>
          </p:cNvCxnSpPr>
          <p:nvPr/>
        </p:nvCxnSpPr>
        <p:spPr>
          <a:xfrm flipV="1">
            <a:off x="5561607" y="4558710"/>
            <a:ext cx="576064" cy="8018"/>
          </a:xfrm>
          <a:prstGeom prst="straightConnector1">
            <a:avLst/>
          </a:prstGeom>
          <a:noFill/>
          <a:ln w="19050" cap="flat" cmpd="sng" algn="ctr">
            <a:solidFill>
              <a:srgbClr val="FF0000"/>
            </a:solidFill>
            <a:prstDash val="solid"/>
            <a:miter lim="800000"/>
            <a:tailEnd type="triangle"/>
          </a:ln>
          <a:effectLst/>
        </p:spPr>
      </p:cxnSp>
      <p:cxnSp>
        <p:nvCxnSpPr>
          <p:cNvPr id="40" name="Straight Arrow Connector 39"/>
          <p:cNvCxnSpPr>
            <a:stCxn id="26" idx="3"/>
          </p:cNvCxnSpPr>
          <p:nvPr/>
        </p:nvCxnSpPr>
        <p:spPr>
          <a:xfrm flipV="1">
            <a:off x="5561607" y="5672030"/>
            <a:ext cx="576064" cy="9630"/>
          </a:xfrm>
          <a:prstGeom prst="straightConnector1">
            <a:avLst/>
          </a:prstGeom>
          <a:noFill/>
          <a:ln w="19050" cap="flat" cmpd="sng" algn="ctr">
            <a:solidFill>
              <a:srgbClr val="FF0000"/>
            </a:solidFill>
            <a:prstDash val="solid"/>
            <a:miter lim="800000"/>
            <a:tailEnd type="triangle"/>
          </a:ln>
          <a:effectLst/>
        </p:spPr>
      </p:cxnSp>
      <p:pic>
        <p:nvPicPr>
          <p:cNvPr id="41" name="Picture 40"/>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711450" y="6075088"/>
            <a:ext cx="7048500" cy="710142"/>
          </a:xfrm>
          <a:prstGeom prst="rect">
            <a:avLst/>
          </a:prstGeom>
        </p:spPr>
      </p:pic>
      <p:sp>
        <p:nvSpPr>
          <p:cNvPr id="42" name="Rectangle 41"/>
          <p:cNvSpPr/>
          <p:nvPr/>
        </p:nvSpPr>
        <p:spPr>
          <a:xfrm>
            <a:off x="3115906" y="1619153"/>
            <a:ext cx="8089921" cy="430887"/>
          </a:xfrm>
          <a:prstGeom prst="rect">
            <a:avLst/>
          </a:prstGeom>
        </p:spPr>
        <p:txBody>
          <a:bodyPr wrap="square">
            <a:spAutoFit/>
          </a:bodyPr>
          <a:lstStyle/>
          <a:p>
            <a:r>
              <a:rPr lang="en-US" sz="2200" b="1" dirty="0">
                <a:solidFill>
                  <a:srgbClr val="000000"/>
                </a:solidFill>
                <a:cs typeface="Times New Roman"/>
              </a:rPr>
              <a:t>a) </a:t>
            </a:r>
            <a:r>
              <a:rPr lang="en-US" sz="2200" b="1" dirty="0" err="1">
                <a:solidFill>
                  <a:srgbClr val="000000"/>
                </a:solidFill>
                <a:cs typeface="Times New Roman"/>
              </a:rPr>
              <a:t>Khái</a:t>
            </a:r>
            <a:r>
              <a:rPr lang="en-US" sz="2200" b="1" dirty="0">
                <a:solidFill>
                  <a:srgbClr val="000000"/>
                </a:solidFill>
                <a:cs typeface="Times New Roman"/>
              </a:rPr>
              <a:t> </a:t>
            </a:r>
            <a:r>
              <a:rPr lang="en-US" sz="2200" b="1" dirty="0" err="1">
                <a:solidFill>
                  <a:srgbClr val="000000"/>
                </a:solidFill>
                <a:cs typeface="Times New Roman"/>
              </a:rPr>
              <a:t>niệm</a:t>
            </a:r>
            <a:r>
              <a:rPr lang="en-US" sz="2200" b="1" dirty="0">
                <a:solidFill>
                  <a:srgbClr val="000000"/>
                </a:solidFill>
                <a:cs typeface="Times New Roman"/>
              </a:rPr>
              <a:t> </a:t>
            </a:r>
            <a:r>
              <a:rPr lang="en-US" sz="2200" b="1" dirty="0" err="1">
                <a:solidFill>
                  <a:srgbClr val="000000"/>
                </a:solidFill>
                <a:cs typeface="Times New Roman"/>
              </a:rPr>
              <a:t>biện</a:t>
            </a:r>
            <a:r>
              <a:rPr lang="en-US" sz="2200" b="1" dirty="0">
                <a:solidFill>
                  <a:srgbClr val="000000"/>
                </a:solidFill>
                <a:cs typeface="Times New Roman"/>
              </a:rPr>
              <a:t> </a:t>
            </a:r>
            <a:r>
              <a:rPr lang="en-US" sz="2200" b="1" dirty="0" err="1">
                <a:solidFill>
                  <a:srgbClr val="000000"/>
                </a:solidFill>
                <a:cs typeface="Times New Roman"/>
              </a:rPr>
              <a:t>chứng</a:t>
            </a:r>
            <a:r>
              <a:rPr lang="en-US" sz="2200" b="1" dirty="0">
                <a:solidFill>
                  <a:srgbClr val="000000"/>
                </a:solidFill>
                <a:cs typeface="Times New Roman"/>
              </a:rPr>
              <a:t> </a:t>
            </a:r>
            <a:r>
              <a:rPr lang="en-US" sz="2200" b="1" dirty="0" err="1">
                <a:solidFill>
                  <a:srgbClr val="000000"/>
                </a:solidFill>
                <a:cs typeface="Times New Roman"/>
              </a:rPr>
              <a:t>và</a:t>
            </a:r>
            <a:r>
              <a:rPr lang="en-US" sz="2200" b="1" dirty="0">
                <a:solidFill>
                  <a:srgbClr val="000000"/>
                </a:solidFill>
                <a:cs typeface="Times New Roman"/>
              </a:rPr>
              <a:t> </a:t>
            </a:r>
            <a:r>
              <a:rPr lang="en-US" sz="2200" b="1" dirty="0" err="1">
                <a:solidFill>
                  <a:srgbClr val="000000"/>
                </a:solidFill>
                <a:cs typeface="Times New Roman"/>
              </a:rPr>
              <a:t>siêu</a:t>
            </a:r>
            <a:r>
              <a:rPr lang="en-US" sz="2200" b="1" dirty="0">
                <a:solidFill>
                  <a:srgbClr val="000000"/>
                </a:solidFill>
                <a:cs typeface="Times New Roman"/>
              </a:rPr>
              <a:t> </a:t>
            </a:r>
            <a:r>
              <a:rPr lang="en-US" sz="2200" b="1" dirty="0" err="1">
                <a:solidFill>
                  <a:srgbClr val="000000"/>
                </a:solidFill>
                <a:cs typeface="Times New Roman"/>
              </a:rPr>
              <a:t>hình</a:t>
            </a:r>
            <a:r>
              <a:rPr lang="en-US" sz="2200" b="1" dirty="0">
                <a:solidFill>
                  <a:srgbClr val="000000"/>
                </a:solidFill>
                <a:cs typeface="Times New Roman"/>
              </a:rPr>
              <a:t> </a:t>
            </a:r>
            <a:r>
              <a:rPr lang="en-US" sz="2200" b="1" dirty="0" err="1">
                <a:solidFill>
                  <a:srgbClr val="000000"/>
                </a:solidFill>
                <a:cs typeface="Times New Roman"/>
              </a:rPr>
              <a:t>trong</a:t>
            </a:r>
            <a:r>
              <a:rPr lang="en-US" sz="2200" b="1" dirty="0">
                <a:solidFill>
                  <a:srgbClr val="000000"/>
                </a:solidFill>
                <a:cs typeface="Times New Roman"/>
              </a:rPr>
              <a:t> </a:t>
            </a:r>
            <a:r>
              <a:rPr lang="en-US" sz="2200" b="1" dirty="0" err="1">
                <a:solidFill>
                  <a:srgbClr val="000000"/>
                </a:solidFill>
                <a:cs typeface="Times New Roman"/>
              </a:rPr>
              <a:t>lịch</a:t>
            </a:r>
            <a:r>
              <a:rPr lang="en-US" sz="2200" b="1" dirty="0">
                <a:solidFill>
                  <a:srgbClr val="000000"/>
                </a:solidFill>
                <a:cs typeface="Times New Roman"/>
              </a:rPr>
              <a:t> </a:t>
            </a:r>
            <a:r>
              <a:rPr lang="en-US" sz="2200" b="1" dirty="0" err="1">
                <a:solidFill>
                  <a:srgbClr val="000000"/>
                </a:solidFill>
                <a:cs typeface="Times New Roman"/>
              </a:rPr>
              <a:t>sử</a:t>
            </a:r>
            <a:endParaRPr lang="en-US" sz="2200" b="1" dirty="0">
              <a:solidFill>
                <a:srgbClr val="000000"/>
              </a:solidFill>
            </a:endParaRPr>
          </a:p>
        </p:txBody>
      </p:sp>
      <p:sp>
        <p:nvSpPr>
          <p:cNvPr id="50" name="Title 1">
            <a:extLst>
              <a:ext uri="{FF2B5EF4-FFF2-40B4-BE49-F238E27FC236}">
                <a16:creationId xmlns:a16="http://schemas.microsoft.com/office/drawing/2014/main" id="{F9425802-953D-4996-AD5E-01EE39146B1E}"/>
              </a:ext>
            </a:extLst>
          </p:cNvPr>
          <p:cNvSpPr txBox="1">
            <a:spLocks noChangeArrowheads="1"/>
          </p:cNvSpPr>
          <p:nvPr/>
        </p:nvSpPr>
        <p:spPr>
          <a:xfrm>
            <a:off x="2834828" y="1055949"/>
            <a:ext cx="6482229" cy="2915955"/>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defRPr/>
            </a:pPr>
            <a:r>
              <a:rPr lang="en-US" dirty="0">
                <a:solidFill>
                  <a:schemeClr val="tx2"/>
                </a:solidFill>
                <a:latin typeface="+mn-lt"/>
                <a:cs typeface="Times New Roman"/>
              </a:rPr>
              <a:t> </a:t>
            </a:r>
            <a:r>
              <a:rPr lang="en-US" sz="2800" b="1" dirty="0">
                <a:solidFill>
                  <a:srgbClr val="006600"/>
                </a:solidFill>
                <a:latin typeface="+mn-lt"/>
                <a:cs typeface="Times New Roman"/>
              </a:rPr>
              <a:t>3. </a:t>
            </a:r>
            <a:r>
              <a:rPr lang="en-US" sz="2800" b="1" dirty="0" err="1">
                <a:solidFill>
                  <a:srgbClr val="006600"/>
                </a:solidFill>
                <a:latin typeface="+mn-lt"/>
                <a:cs typeface="Times New Roman"/>
              </a:rPr>
              <a:t>Biện</a:t>
            </a:r>
            <a:r>
              <a:rPr lang="en-US" sz="2800" b="1" dirty="0">
                <a:solidFill>
                  <a:srgbClr val="006600"/>
                </a:solidFill>
                <a:latin typeface="+mn-lt"/>
                <a:cs typeface="Times New Roman"/>
              </a:rPr>
              <a:t> </a:t>
            </a:r>
            <a:r>
              <a:rPr lang="en-US" sz="2800" b="1" dirty="0" err="1">
                <a:solidFill>
                  <a:srgbClr val="006600"/>
                </a:solidFill>
                <a:latin typeface="+mn-lt"/>
                <a:cs typeface="Times New Roman"/>
              </a:rPr>
              <a:t>chứng</a:t>
            </a:r>
            <a:r>
              <a:rPr lang="en-US" sz="2800" b="1" dirty="0">
                <a:solidFill>
                  <a:srgbClr val="006600"/>
                </a:solidFill>
                <a:latin typeface="+mn-lt"/>
                <a:cs typeface="Times New Roman"/>
              </a:rPr>
              <a:t> </a:t>
            </a:r>
            <a:r>
              <a:rPr lang="en-US" sz="2800" b="1" dirty="0" err="1">
                <a:solidFill>
                  <a:srgbClr val="006600"/>
                </a:solidFill>
                <a:latin typeface="+mn-lt"/>
                <a:cs typeface="Times New Roman"/>
              </a:rPr>
              <a:t>và</a:t>
            </a:r>
            <a:r>
              <a:rPr lang="en-US" sz="2800" b="1" dirty="0">
                <a:solidFill>
                  <a:srgbClr val="006600"/>
                </a:solidFill>
                <a:latin typeface="+mn-lt"/>
                <a:cs typeface="Times New Roman"/>
              </a:rPr>
              <a:t> </a:t>
            </a:r>
            <a:r>
              <a:rPr lang="en-US" sz="2800" b="1" dirty="0" err="1">
                <a:solidFill>
                  <a:srgbClr val="006600"/>
                </a:solidFill>
                <a:latin typeface="+mn-lt"/>
                <a:cs typeface="Times New Roman"/>
              </a:rPr>
              <a:t>siêu</a:t>
            </a:r>
            <a:r>
              <a:rPr lang="en-US" sz="2800" b="1" dirty="0">
                <a:solidFill>
                  <a:srgbClr val="006600"/>
                </a:solidFill>
                <a:latin typeface="+mn-lt"/>
                <a:cs typeface="Times New Roman"/>
              </a:rPr>
              <a:t> </a:t>
            </a:r>
            <a:r>
              <a:rPr lang="en-US" sz="2800" b="1" dirty="0" err="1">
                <a:solidFill>
                  <a:srgbClr val="006600"/>
                </a:solidFill>
                <a:latin typeface="+mn-lt"/>
                <a:cs typeface="Times New Roman"/>
              </a:rPr>
              <a:t>hình</a:t>
            </a:r>
            <a:endParaRPr lang="en-US" sz="2800" b="1" dirty="0">
              <a:solidFill>
                <a:srgbClr val="006600"/>
              </a:solidFill>
              <a:latin typeface="+mn-lt"/>
              <a:cs typeface="Times New Roman"/>
            </a:endParaRPr>
          </a:p>
        </p:txBody>
      </p:sp>
      <p:pic>
        <p:nvPicPr>
          <p:cNvPr id="43"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057496122"/>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4274" name="Picture 2" descr="Rectangular photo frame with colorful ... | Stock vector | Colourbox"/>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990" y="1238250"/>
            <a:ext cx="12192000" cy="5619750"/>
          </a:xfrm>
          <a:prstGeom prst="rect">
            <a:avLst/>
          </a:prstGeom>
          <a:noFill/>
          <a:extLst>
            <a:ext uri="{909E8E84-426E-40DD-AFC4-6F175D3DCCD1}">
              <a14:hiddenFill xmlns:a14="http://schemas.microsoft.com/office/drawing/2010/main">
                <a:solidFill>
                  <a:srgbClr val="FFFFFF"/>
                </a:solidFill>
              </a14:hiddenFill>
            </a:ext>
          </a:extLst>
        </p:spPr>
      </p:pic>
      <p:sp>
        <p:nvSpPr>
          <p:cNvPr id="6" name="Rounded Rectangle 32">
            <a:extLst>
              <a:ext uri="{FF2B5EF4-FFF2-40B4-BE49-F238E27FC236}">
                <a16:creationId xmlns:a16="http://schemas.microsoft.com/office/drawing/2014/main" id="{17BA561C-D989-4374-A096-6C52A21EFA83}"/>
              </a:ext>
            </a:extLst>
          </p:cNvPr>
          <p:cNvSpPr/>
          <p:nvPr/>
        </p:nvSpPr>
        <p:spPr>
          <a:xfrm>
            <a:off x="4280710" y="2506492"/>
            <a:ext cx="3960486" cy="392248"/>
          </a:xfrm>
          <a:prstGeom prst="roundRect">
            <a:avLst/>
          </a:prstGeom>
          <a:solidFill>
            <a:schemeClr val="bg1"/>
          </a:solidFill>
          <a:ln w="12700" cap="flat" cmpd="sng" algn="ctr">
            <a:solidFill>
              <a:schemeClr val="bg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err="1">
                <a:ln>
                  <a:noFill/>
                </a:ln>
                <a:solidFill>
                  <a:srgbClr val="0033CC"/>
                </a:solidFill>
                <a:effectLst/>
                <a:uLnTx/>
                <a:uFillTx/>
                <a:latin typeface="Arial"/>
                <a:cs typeface="Times New Roman" panose="02020603050405020304" pitchFamily="18" charset="0"/>
              </a:rPr>
              <a:t>Phương</a:t>
            </a:r>
            <a:r>
              <a:rPr kumimoji="0" lang="en-US" sz="2400" b="1" i="0" u="none" strike="noStrike" kern="0" cap="none" spc="0" normalizeH="0" baseline="0" noProof="0" dirty="0">
                <a:ln>
                  <a:noFill/>
                </a:ln>
                <a:solidFill>
                  <a:srgbClr val="0033CC"/>
                </a:solidFill>
                <a:effectLst/>
                <a:uLnTx/>
                <a:uFillTx/>
                <a:latin typeface="Arial"/>
                <a:cs typeface="Times New Roman" panose="02020603050405020304" pitchFamily="18" charset="0"/>
              </a:rPr>
              <a:t> </a:t>
            </a:r>
            <a:r>
              <a:rPr kumimoji="0" lang="en-US" sz="2400" b="1" i="0" u="none" strike="noStrike" kern="0" cap="none" spc="0" normalizeH="0" baseline="0" noProof="0" dirty="0" err="1">
                <a:ln>
                  <a:noFill/>
                </a:ln>
                <a:solidFill>
                  <a:srgbClr val="0033CC"/>
                </a:solidFill>
                <a:effectLst/>
                <a:uLnTx/>
                <a:uFillTx/>
                <a:latin typeface="Arial"/>
                <a:cs typeface="Times New Roman" panose="02020603050405020304" pitchFamily="18" charset="0"/>
              </a:rPr>
              <a:t>pháp</a:t>
            </a:r>
            <a:r>
              <a:rPr kumimoji="0" lang="en-US" sz="2400" b="1" i="0" u="none" strike="noStrike" kern="0" cap="none" spc="0" normalizeH="0" baseline="0" noProof="0" dirty="0">
                <a:ln>
                  <a:noFill/>
                </a:ln>
                <a:solidFill>
                  <a:srgbClr val="0033CC"/>
                </a:solidFill>
                <a:effectLst/>
                <a:uLnTx/>
                <a:uFillTx/>
                <a:latin typeface="Arial"/>
                <a:cs typeface="Times New Roman" panose="02020603050405020304" pitchFamily="18" charset="0"/>
              </a:rPr>
              <a:t> </a:t>
            </a:r>
            <a:r>
              <a:rPr lang="en-US" sz="2400" b="1" kern="0" dirty="0">
                <a:solidFill>
                  <a:srgbClr val="0033CC"/>
                </a:solidFill>
                <a:latin typeface="Arial"/>
                <a:cs typeface="Times New Roman" panose="02020603050405020304" pitchFamily="18" charset="0"/>
              </a:rPr>
              <a:t>s</a:t>
            </a:r>
            <a:r>
              <a:rPr kumimoji="0" lang="en-US" sz="2400" b="1" i="0" u="none" strike="noStrike" kern="0" cap="none" spc="0" normalizeH="0" baseline="0" noProof="0" dirty="0" err="1">
                <a:ln>
                  <a:noFill/>
                </a:ln>
                <a:solidFill>
                  <a:srgbClr val="0033CC"/>
                </a:solidFill>
                <a:effectLst/>
                <a:uLnTx/>
                <a:uFillTx/>
                <a:latin typeface="Arial"/>
                <a:cs typeface="Times New Roman" panose="02020603050405020304" pitchFamily="18" charset="0"/>
              </a:rPr>
              <a:t>iêu</a:t>
            </a:r>
            <a:r>
              <a:rPr kumimoji="0" lang="en-US" sz="2400" b="1" i="0" u="none" strike="noStrike" kern="0" cap="none" spc="0" normalizeH="0" baseline="0" noProof="0" dirty="0">
                <a:ln>
                  <a:noFill/>
                </a:ln>
                <a:solidFill>
                  <a:srgbClr val="0033CC"/>
                </a:solidFill>
                <a:effectLst/>
                <a:uLnTx/>
                <a:uFillTx/>
                <a:latin typeface="Arial"/>
                <a:cs typeface="Times New Roman" panose="02020603050405020304" pitchFamily="18" charset="0"/>
              </a:rPr>
              <a:t> </a:t>
            </a:r>
            <a:r>
              <a:rPr kumimoji="0" lang="en-US" sz="2400" b="1" i="0" u="none" strike="noStrike" kern="0" cap="none" spc="0" normalizeH="0" baseline="0" noProof="0" dirty="0" err="1">
                <a:ln>
                  <a:noFill/>
                </a:ln>
                <a:solidFill>
                  <a:srgbClr val="0033CC"/>
                </a:solidFill>
                <a:effectLst/>
                <a:uLnTx/>
                <a:uFillTx/>
                <a:latin typeface="Arial"/>
                <a:cs typeface="Times New Roman" panose="02020603050405020304" pitchFamily="18" charset="0"/>
              </a:rPr>
              <a:t>hình</a:t>
            </a:r>
            <a:endParaRPr kumimoji="0" lang="en-US" sz="2400" b="1" i="0" u="none" strike="noStrike" kern="0" cap="none" spc="0" normalizeH="0" baseline="0" noProof="0" dirty="0">
              <a:ln>
                <a:noFill/>
              </a:ln>
              <a:solidFill>
                <a:srgbClr val="0033CC"/>
              </a:solidFill>
              <a:effectLst/>
              <a:uLnTx/>
              <a:uFillTx/>
              <a:latin typeface="Arial"/>
              <a:cs typeface="Times New Roman" panose="02020603050405020304" pitchFamily="18" charset="0"/>
            </a:endParaRPr>
          </a:p>
        </p:txBody>
      </p:sp>
      <p:sp>
        <p:nvSpPr>
          <p:cNvPr id="7" name="Rectangle 2">
            <a:extLst>
              <a:ext uri="{FF2B5EF4-FFF2-40B4-BE49-F238E27FC236}">
                <a16:creationId xmlns:a16="http://schemas.microsoft.com/office/drawing/2014/main" id="{8BF8F26C-2846-4D20-9E34-98DE7F980D79}"/>
              </a:ext>
            </a:extLst>
          </p:cNvPr>
          <p:cNvSpPr txBox="1">
            <a:spLocks noChangeArrowheads="1"/>
          </p:cNvSpPr>
          <p:nvPr/>
        </p:nvSpPr>
        <p:spPr>
          <a:xfrm>
            <a:off x="2103506" y="2898740"/>
            <a:ext cx="1778553" cy="563562"/>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lgn="ctr">
              <a:defRPr/>
            </a:pPr>
            <a:r>
              <a:rPr lang="en-US" sz="2200" b="1" dirty="0" err="1">
                <a:solidFill>
                  <a:srgbClr val="FF0066"/>
                </a:solidFill>
                <a:latin typeface="+mn-lt"/>
                <a:cs typeface="Times New Roman" panose="02020603050405020304" pitchFamily="18" charset="0"/>
              </a:rPr>
              <a:t>Tích</a:t>
            </a:r>
            <a:r>
              <a:rPr lang="en-US" sz="2200" b="1" dirty="0">
                <a:solidFill>
                  <a:srgbClr val="0033CC"/>
                </a:solidFill>
                <a:latin typeface="+mn-lt"/>
                <a:cs typeface="Times New Roman" panose="02020603050405020304" pitchFamily="18" charset="0"/>
              </a:rPr>
              <a:t> </a:t>
            </a:r>
            <a:r>
              <a:rPr lang="en-US" sz="2200" b="1" dirty="0" err="1">
                <a:solidFill>
                  <a:srgbClr val="FF0066"/>
                </a:solidFill>
                <a:latin typeface="+mn-lt"/>
                <a:cs typeface="Times New Roman" panose="02020603050405020304" pitchFamily="18" charset="0"/>
              </a:rPr>
              <a:t>cực</a:t>
            </a:r>
            <a:r>
              <a:rPr lang="en-US" sz="2200" b="1" dirty="0">
                <a:solidFill>
                  <a:srgbClr val="FF0066"/>
                </a:solidFill>
                <a:latin typeface="+mn-lt"/>
                <a:cs typeface="Times New Roman" panose="02020603050405020304" pitchFamily="18" charset="0"/>
              </a:rPr>
              <a:t>: </a:t>
            </a:r>
          </a:p>
        </p:txBody>
      </p:sp>
      <p:sp>
        <p:nvSpPr>
          <p:cNvPr id="8" name="Rectangle 2">
            <a:extLst>
              <a:ext uri="{FF2B5EF4-FFF2-40B4-BE49-F238E27FC236}">
                <a16:creationId xmlns:a16="http://schemas.microsoft.com/office/drawing/2014/main" id="{B6251ACE-CE5E-4446-90F4-D82DB184C36B}"/>
              </a:ext>
            </a:extLst>
          </p:cNvPr>
          <p:cNvSpPr txBox="1">
            <a:spLocks noChangeArrowheads="1"/>
          </p:cNvSpPr>
          <p:nvPr/>
        </p:nvSpPr>
        <p:spPr>
          <a:xfrm>
            <a:off x="3383996" y="3180521"/>
            <a:ext cx="6469823" cy="1066889"/>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lgn="ctr">
              <a:lnSpc>
                <a:spcPct val="100000"/>
              </a:lnSpc>
              <a:defRPr/>
            </a:pPr>
            <a:r>
              <a:rPr lang="en-US" sz="2000" dirty="0" err="1">
                <a:solidFill>
                  <a:srgbClr val="800000"/>
                </a:solidFill>
                <a:latin typeface="+mn-lt"/>
                <a:cs typeface="Times New Roman" panose="02020603050405020304" pitchFamily="18" charset="0"/>
              </a:rPr>
              <a:t>Muốn</a:t>
            </a:r>
            <a:r>
              <a:rPr lang="en-US" sz="2000" dirty="0">
                <a:solidFill>
                  <a:srgbClr val="800000"/>
                </a:solidFill>
                <a:latin typeface="+mn-lt"/>
                <a:cs typeface="Times New Roman" panose="02020603050405020304" pitchFamily="18" charset="0"/>
              </a:rPr>
              <a:t> </a:t>
            </a:r>
            <a:r>
              <a:rPr lang="en-US" sz="2000" dirty="0" err="1">
                <a:solidFill>
                  <a:srgbClr val="800000"/>
                </a:solidFill>
                <a:latin typeface="+mn-lt"/>
                <a:cs typeface="Times New Roman" panose="02020603050405020304" pitchFamily="18" charset="0"/>
              </a:rPr>
              <a:t>nhận</a:t>
            </a:r>
            <a:r>
              <a:rPr lang="en-US" sz="2000" dirty="0">
                <a:solidFill>
                  <a:srgbClr val="800000"/>
                </a:solidFill>
                <a:latin typeface="+mn-lt"/>
                <a:cs typeface="Times New Roman" panose="02020603050405020304" pitchFamily="18" charset="0"/>
              </a:rPr>
              <a:t> </a:t>
            </a:r>
            <a:r>
              <a:rPr lang="en-US" sz="2000" dirty="0" err="1">
                <a:solidFill>
                  <a:srgbClr val="800000"/>
                </a:solidFill>
                <a:latin typeface="+mn-lt"/>
                <a:cs typeface="Times New Roman" panose="02020603050405020304" pitchFamily="18" charset="0"/>
              </a:rPr>
              <a:t>thức</a:t>
            </a:r>
            <a:r>
              <a:rPr lang="en-US" sz="2000" dirty="0">
                <a:solidFill>
                  <a:srgbClr val="800000"/>
                </a:solidFill>
                <a:latin typeface="+mn-lt"/>
                <a:cs typeface="Times New Roman" panose="02020603050405020304" pitchFamily="18" charset="0"/>
              </a:rPr>
              <a:t> </a:t>
            </a:r>
            <a:r>
              <a:rPr lang="en-US" sz="2000" dirty="0" err="1">
                <a:solidFill>
                  <a:srgbClr val="800000"/>
                </a:solidFill>
                <a:latin typeface="+mn-lt"/>
                <a:cs typeface="Times New Roman" panose="02020603050405020304" pitchFamily="18" charset="0"/>
              </a:rPr>
              <a:t>đối</a:t>
            </a:r>
            <a:r>
              <a:rPr lang="en-US" sz="2000" dirty="0">
                <a:solidFill>
                  <a:srgbClr val="800000"/>
                </a:solidFill>
                <a:latin typeface="+mn-lt"/>
                <a:cs typeface="Times New Roman" panose="02020603050405020304" pitchFamily="18" charset="0"/>
              </a:rPr>
              <a:t> </a:t>
            </a:r>
            <a:r>
              <a:rPr lang="en-US" sz="2000" dirty="0" err="1">
                <a:solidFill>
                  <a:srgbClr val="800000"/>
                </a:solidFill>
                <a:latin typeface="+mn-lt"/>
                <a:cs typeface="Times New Roman" panose="02020603050405020304" pitchFamily="18" charset="0"/>
              </a:rPr>
              <a:t>tượng</a:t>
            </a:r>
            <a:r>
              <a:rPr lang="en-US" sz="2000" dirty="0">
                <a:solidFill>
                  <a:srgbClr val="800000"/>
                </a:solidFill>
                <a:latin typeface="+mn-lt"/>
                <a:cs typeface="Times New Roman" panose="02020603050405020304" pitchFamily="18" charset="0"/>
              </a:rPr>
              <a:t>, </a:t>
            </a:r>
            <a:r>
              <a:rPr lang="en-US" sz="2000" dirty="0" err="1">
                <a:solidFill>
                  <a:srgbClr val="800000"/>
                </a:solidFill>
                <a:latin typeface="+mn-lt"/>
                <a:cs typeface="Times New Roman" panose="02020603050405020304" pitchFamily="18" charset="0"/>
              </a:rPr>
              <a:t>phải</a:t>
            </a:r>
            <a:r>
              <a:rPr lang="en-US" sz="2000" dirty="0">
                <a:solidFill>
                  <a:srgbClr val="800000"/>
                </a:solidFill>
                <a:latin typeface="+mn-lt"/>
                <a:cs typeface="Times New Roman" panose="02020603050405020304" pitchFamily="18" charset="0"/>
              </a:rPr>
              <a:t> </a:t>
            </a:r>
            <a:r>
              <a:rPr lang="en-US" sz="2000" dirty="0" err="1">
                <a:solidFill>
                  <a:srgbClr val="800000"/>
                </a:solidFill>
                <a:latin typeface="+mn-lt"/>
                <a:cs typeface="Times New Roman" panose="02020603050405020304" pitchFamily="18" charset="0"/>
              </a:rPr>
              <a:t>tách</a:t>
            </a:r>
            <a:r>
              <a:rPr lang="en-US" sz="2000" dirty="0">
                <a:solidFill>
                  <a:srgbClr val="800000"/>
                </a:solidFill>
                <a:latin typeface="+mn-lt"/>
                <a:cs typeface="Times New Roman" panose="02020603050405020304" pitchFamily="18" charset="0"/>
              </a:rPr>
              <a:t> </a:t>
            </a:r>
            <a:r>
              <a:rPr lang="en-US" sz="2000" dirty="0" err="1">
                <a:solidFill>
                  <a:srgbClr val="800000"/>
                </a:solidFill>
                <a:latin typeface="+mn-lt"/>
                <a:cs typeface="Times New Roman" panose="02020603050405020304" pitchFamily="18" charset="0"/>
              </a:rPr>
              <a:t>nó</a:t>
            </a:r>
            <a:r>
              <a:rPr lang="en-US" sz="2000" dirty="0">
                <a:solidFill>
                  <a:srgbClr val="800000"/>
                </a:solidFill>
                <a:latin typeface="+mn-lt"/>
                <a:cs typeface="Times New Roman" panose="02020603050405020304" pitchFamily="18" charset="0"/>
              </a:rPr>
              <a:t> ra </a:t>
            </a:r>
            <a:r>
              <a:rPr lang="en-US" sz="2000" dirty="0" err="1">
                <a:solidFill>
                  <a:srgbClr val="800000"/>
                </a:solidFill>
                <a:latin typeface="+mn-lt"/>
                <a:cs typeface="Times New Roman" panose="02020603050405020304" pitchFamily="18" charset="0"/>
              </a:rPr>
              <a:t>khỏi</a:t>
            </a:r>
            <a:r>
              <a:rPr lang="en-US" sz="2000" dirty="0">
                <a:solidFill>
                  <a:srgbClr val="800000"/>
                </a:solidFill>
                <a:latin typeface="+mn-lt"/>
                <a:cs typeface="Times New Roman" panose="02020603050405020304" pitchFamily="18" charset="0"/>
              </a:rPr>
              <a:t> </a:t>
            </a:r>
            <a:r>
              <a:rPr lang="en-US" sz="2000" dirty="0" err="1">
                <a:solidFill>
                  <a:srgbClr val="800000"/>
                </a:solidFill>
                <a:latin typeface="+mn-lt"/>
                <a:cs typeface="Times New Roman" panose="02020603050405020304" pitchFamily="18" charset="0"/>
              </a:rPr>
              <a:t>mối</a:t>
            </a:r>
            <a:r>
              <a:rPr lang="en-US" sz="2000" dirty="0">
                <a:solidFill>
                  <a:srgbClr val="800000"/>
                </a:solidFill>
                <a:latin typeface="+mn-lt"/>
                <a:cs typeface="Times New Roman" panose="02020603050405020304" pitchFamily="18" charset="0"/>
              </a:rPr>
              <a:t> </a:t>
            </a:r>
            <a:r>
              <a:rPr lang="en-US" sz="2000" dirty="0" err="1">
                <a:solidFill>
                  <a:srgbClr val="800000"/>
                </a:solidFill>
                <a:latin typeface="+mn-lt"/>
                <a:cs typeface="Times New Roman" panose="02020603050405020304" pitchFamily="18" charset="0"/>
              </a:rPr>
              <a:t>liên</a:t>
            </a:r>
            <a:r>
              <a:rPr lang="en-US" sz="2000" dirty="0">
                <a:solidFill>
                  <a:srgbClr val="800000"/>
                </a:solidFill>
                <a:latin typeface="+mn-lt"/>
                <a:cs typeface="Times New Roman" panose="02020603050405020304" pitchFamily="18" charset="0"/>
              </a:rPr>
              <a:t> </a:t>
            </a:r>
            <a:r>
              <a:rPr lang="en-US" sz="2000" dirty="0" err="1">
                <a:solidFill>
                  <a:srgbClr val="800000"/>
                </a:solidFill>
                <a:latin typeface="+mn-lt"/>
                <a:cs typeface="Times New Roman" panose="02020603050405020304" pitchFamily="18" charset="0"/>
              </a:rPr>
              <a:t>hệ</a:t>
            </a:r>
            <a:r>
              <a:rPr lang="en-US" sz="2000" dirty="0">
                <a:solidFill>
                  <a:srgbClr val="800000"/>
                </a:solidFill>
                <a:latin typeface="+mn-lt"/>
                <a:cs typeface="Times New Roman" panose="02020603050405020304" pitchFamily="18" charset="0"/>
              </a:rPr>
              <a:t> </a:t>
            </a:r>
            <a:r>
              <a:rPr lang="en-US" sz="2000" dirty="0" err="1">
                <a:solidFill>
                  <a:srgbClr val="800000"/>
                </a:solidFill>
                <a:latin typeface="+mn-lt"/>
                <a:cs typeface="Times New Roman" panose="02020603050405020304" pitchFamily="18" charset="0"/>
              </a:rPr>
              <a:t>nhất</a:t>
            </a:r>
            <a:r>
              <a:rPr lang="en-US" sz="2000" dirty="0">
                <a:solidFill>
                  <a:srgbClr val="800000"/>
                </a:solidFill>
                <a:latin typeface="+mn-lt"/>
                <a:cs typeface="Times New Roman" panose="02020603050405020304" pitchFamily="18" charset="0"/>
              </a:rPr>
              <a:t> </a:t>
            </a:r>
            <a:r>
              <a:rPr lang="en-US" sz="2000" dirty="0" err="1">
                <a:solidFill>
                  <a:srgbClr val="800000"/>
                </a:solidFill>
                <a:latin typeface="+mn-lt"/>
                <a:cs typeface="Times New Roman" panose="02020603050405020304" pitchFamily="18" charset="0"/>
              </a:rPr>
              <a:t>định</a:t>
            </a:r>
            <a:r>
              <a:rPr lang="en-US" sz="2000" dirty="0">
                <a:solidFill>
                  <a:srgbClr val="800000"/>
                </a:solidFill>
                <a:latin typeface="+mn-lt"/>
                <a:cs typeface="Times New Roman" panose="02020603050405020304" pitchFamily="18" charset="0"/>
              </a:rPr>
              <a:t> </a:t>
            </a:r>
            <a:r>
              <a:rPr lang="en-US" sz="2000" dirty="0" err="1">
                <a:solidFill>
                  <a:srgbClr val="800000"/>
                </a:solidFill>
                <a:latin typeface="+mn-lt"/>
                <a:cs typeface="Times New Roman" panose="02020603050405020304" pitchFamily="18" charset="0"/>
              </a:rPr>
              <a:t>và</a:t>
            </a:r>
            <a:r>
              <a:rPr lang="en-US" sz="2000" dirty="0">
                <a:solidFill>
                  <a:srgbClr val="800000"/>
                </a:solidFill>
                <a:latin typeface="+mn-lt"/>
                <a:cs typeface="Times New Roman" panose="02020603050405020304" pitchFamily="18" charset="0"/>
              </a:rPr>
              <a:t> </a:t>
            </a:r>
            <a:r>
              <a:rPr lang="en-US" sz="2000" dirty="0" err="1">
                <a:solidFill>
                  <a:srgbClr val="800000"/>
                </a:solidFill>
                <a:latin typeface="+mn-lt"/>
                <a:cs typeface="Times New Roman" panose="02020603050405020304" pitchFamily="18" charset="0"/>
              </a:rPr>
              <a:t>nhận</a:t>
            </a:r>
            <a:r>
              <a:rPr lang="en-US" sz="2000" dirty="0">
                <a:solidFill>
                  <a:srgbClr val="800000"/>
                </a:solidFill>
                <a:latin typeface="+mn-lt"/>
                <a:cs typeface="Times New Roman" panose="02020603050405020304" pitchFamily="18" charset="0"/>
              </a:rPr>
              <a:t> </a:t>
            </a:r>
            <a:r>
              <a:rPr lang="en-US" sz="2000" dirty="0" err="1">
                <a:solidFill>
                  <a:srgbClr val="800000"/>
                </a:solidFill>
                <a:latin typeface="+mn-lt"/>
                <a:cs typeface="Times New Roman" panose="02020603050405020304" pitchFamily="18" charset="0"/>
              </a:rPr>
              <a:t>thức</a:t>
            </a:r>
            <a:r>
              <a:rPr lang="en-US" sz="2000" dirty="0">
                <a:solidFill>
                  <a:srgbClr val="800000"/>
                </a:solidFill>
                <a:latin typeface="+mn-lt"/>
                <a:cs typeface="Times New Roman" panose="02020603050405020304" pitchFamily="18" charset="0"/>
              </a:rPr>
              <a:t> </a:t>
            </a:r>
            <a:r>
              <a:rPr lang="en-US" sz="2000" dirty="0" err="1">
                <a:solidFill>
                  <a:srgbClr val="800000"/>
                </a:solidFill>
                <a:latin typeface="+mn-lt"/>
                <a:cs typeface="Times New Roman" panose="02020603050405020304" pitchFamily="18" charset="0"/>
              </a:rPr>
              <a:t>nó</a:t>
            </a:r>
            <a:r>
              <a:rPr lang="en-US" sz="2000" dirty="0">
                <a:solidFill>
                  <a:srgbClr val="800000"/>
                </a:solidFill>
                <a:latin typeface="+mn-lt"/>
                <a:cs typeface="Times New Roman" panose="02020603050405020304" pitchFamily="18" charset="0"/>
              </a:rPr>
              <a:t> ở </a:t>
            </a:r>
            <a:r>
              <a:rPr lang="en-US" sz="2000" dirty="0" err="1">
                <a:solidFill>
                  <a:srgbClr val="800000"/>
                </a:solidFill>
                <a:latin typeface="+mn-lt"/>
                <a:cs typeface="Times New Roman" panose="02020603050405020304" pitchFamily="18" charset="0"/>
              </a:rPr>
              <a:t>trạng</a:t>
            </a:r>
            <a:r>
              <a:rPr lang="en-US" sz="2000" dirty="0">
                <a:solidFill>
                  <a:srgbClr val="800000"/>
                </a:solidFill>
                <a:latin typeface="+mn-lt"/>
                <a:cs typeface="Times New Roman" panose="02020603050405020304" pitchFamily="18" charset="0"/>
              </a:rPr>
              <a:t> </a:t>
            </a:r>
            <a:r>
              <a:rPr lang="en-US" sz="2000" dirty="0" err="1">
                <a:solidFill>
                  <a:srgbClr val="800000"/>
                </a:solidFill>
                <a:latin typeface="+mn-lt"/>
                <a:cs typeface="Times New Roman" panose="02020603050405020304" pitchFamily="18" charset="0"/>
              </a:rPr>
              <a:t>thái</a:t>
            </a:r>
            <a:r>
              <a:rPr lang="en-US" sz="2000" dirty="0">
                <a:solidFill>
                  <a:srgbClr val="800000"/>
                </a:solidFill>
                <a:latin typeface="+mn-lt"/>
                <a:cs typeface="Times New Roman" panose="02020603050405020304" pitchFamily="18" charset="0"/>
              </a:rPr>
              <a:t> </a:t>
            </a:r>
            <a:r>
              <a:rPr lang="en-US" sz="2000" dirty="0" err="1">
                <a:solidFill>
                  <a:srgbClr val="800000"/>
                </a:solidFill>
                <a:latin typeface="+mn-lt"/>
                <a:cs typeface="Times New Roman" panose="02020603050405020304" pitchFamily="18" charset="0"/>
              </a:rPr>
              <a:t>không</a:t>
            </a:r>
            <a:r>
              <a:rPr lang="en-US" sz="2000" dirty="0">
                <a:solidFill>
                  <a:srgbClr val="800000"/>
                </a:solidFill>
                <a:latin typeface="+mn-lt"/>
                <a:cs typeface="Times New Roman" panose="02020603050405020304" pitchFamily="18" charset="0"/>
              </a:rPr>
              <a:t> </a:t>
            </a:r>
            <a:r>
              <a:rPr lang="en-US" sz="2000" dirty="0" err="1">
                <a:solidFill>
                  <a:srgbClr val="800000"/>
                </a:solidFill>
                <a:latin typeface="+mn-lt"/>
                <a:cs typeface="Times New Roman" panose="02020603050405020304" pitchFamily="18" charset="0"/>
              </a:rPr>
              <a:t>biến</a:t>
            </a:r>
            <a:r>
              <a:rPr lang="en-US" sz="2000" dirty="0">
                <a:solidFill>
                  <a:srgbClr val="800000"/>
                </a:solidFill>
                <a:latin typeface="+mn-lt"/>
                <a:cs typeface="Times New Roman" panose="02020603050405020304" pitchFamily="18" charset="0"/>
              </a:rPr>
              <a:t> </a:t>
            </a:r>
            <a:r>
              <a:rPr lang="en-US" sz="2000" dirty="0" err="1">
                <a:solidFill>
                  <a:srgbClr val="800000"/>
                </a:solidFill>
                <a:latin typeface="+mn-lt"/>
                <a:cs typeface="Times New Roman" panose="02020603050405020304" pitchFamily="18" charset="0"/>
              </a:rPr>
              <a:t>đổi</a:t>
            </a:r>
            <a:endParaRPr lang="en-US" sz="2000" dirty="0">
              <a:solidFill>
                <a:srgbClr val="800000"/>
              </a:solidFill>
              <a:latin typeface="+mn-lt"/>
              <a:cs typeface="Times New Roman" panose="02020603050405020304" pitchFamily="18" charset="0"/>
            </a:endParaRPr>
          </a:p>
        </p:txBody>
      </p:sp>
      <p:sp>
        <p:nvSpPr>
          <p:cNvPr id="9" name="Rectangle 2">
            <a:extLst>
              <a:ext uri="{FF2B5EF4-FFF2-40B4-BE49-F238E27FC236}">
                <a16:creationId xmlns:a16="http://schemas.microsoft.com/office/drawing/2014/main" id="{5851A6D2-2583-412A-A1EF-2F23CFE8000E}"/>
              </a:ext>
            </a:extLst>
          </p:cNvPr>
          <p:cNvSpPr txBox="1">
            <a:spLocks noChangeArrowheads="1"/>
          </p:cNvSpPr>
          <p:nvPr/>
        </p:nvSpPr>
        <p:spPr>
          <a:xfrm>
            <a:off x="2307515" y="4329906"/>
            <a:ext cx="1778553" cy="563562"/>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lgn="ctr">
              <a:defRPr/>
            </a:pPr>
            <a:r>
              <a:rPr lang="en-US" sz="2200" b="1" dirty="0" err="1">
                <a:solidFill>
                  <a:srgbClr val="FF0066"/>
                </a:solidFill>
                <a:latin typeface="+mn-lt"/>
                <a:cs typeface="Times New Roman" panose="02020603050405020304" pitchFamily="18" charset="0"/>
              </a:rPr>
              <a:t>Hạn</a:t>
            </a:r>
            <a:r>
              <a:rPr lang="en-US" sz="2200" b="1" dirty="0">
                <a:solidFill>
                  <a:srgbClr val="FF0066"/>
                </a:solidFill>
                <a:latin typeface="+mn-lt"/>
                <a:cs typeface="Times New Roman" panose="02020603050405020304" pitchFamily="18" charset="0"/>
              </a:rPr>
              <a:t> </a:t>
            </a:r>
            <a:r>
              <a:rPr lang="en-US" sz="2200" b="1" dirty="0" err="1">
                <a:solidFill>
                  <a:srgbClr val="FF0066"/>
                </a:solidFill>
                <a:latin typeface="+mn-lt"/>
                <a:cs typeface="Times New Roman" panose="02020603050405020304" pitchFamily="18" charset="0"/>
              </a:rPr>
              <a:t>chế</a:t>
            </a:r>
            <a:r>
              <a:rPr lang="en-US" sz="2200" b="1" dirty="0">
                <a:solidFill>
                  <a:srgbClr val="FF0066"/>
                </a:solidFill>
                <a:latin typeface="+mn-lt"/>
                <a:cs typeface="Times New Roman" panose="02020603050405020304" pitchFamily="18" charset="0"/>
              </a:rPr>
              <a:t>: </a:t>
            </a:r>
          </a:p>
        </p:txBody>
      </p:sp>
      <p:sp>
        <p:nvSpPr>
          <p:cNvPr id="10" name="Rectangle 2">
            <a:extLst>
              <a:ext uri="{FF2B5EF4-FFF2-40B4-BE49-F238E27FC236}">
                <a16:creationId xmlns:a16="http://schemas.microsoft.com/office/drawing/2014/main" id="{B639082C-EE13-406A-8448-3BF3A5F5482F}"/>
              </a:ext>
            </a:extLst>
          </p:cNvPr>
          <p:cNvSpPr txBox="1">
            <a:spLocks noChangeArrowheads="1"/>
          </p:cNvSpPr>
          <p:nvPr/>
        </p:nvSpPr>
        <p:spPr>
          <a:xfrm>
            <a:off x="3196792" y="4789963"/>
            <a:ext cx="6469823" cy="1066889"/>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lgn="ctr">
              <a:lnSpc>
                <a:spcPct val="100000"/>
              </a:lnSpc>
              <a:defRPr/>
            </a:pPr>
            <a:r>
              <a:rPr lang="en-US" sz="2000" dirty="0">
                <a:solidFill>
                  <a:srgbClr val="008000"/>
                </a:solidFill>
                <a:latin typeface="+mn-lt"/>
                <a:cs typeface="Times New Roman" panose="02020603050405020304" pitchFamily="18" charset="0"/>
              </a:rPr>
              <a:t>Khi </a:t>
            </a:r>
            <a:r>
              <a:rPr lang="en-US" sz="2000" dirty="0" err="1">
                <a:solidFill>
                  <a:srgbClr val="008000"/>
                </a:solidFill>
                <a:latin typeface="+mn-lt"/>
                <a:cs typeface="Times New Roman" panose="02020603050405020304" pitchFamily="18" charset="0"/>
              </a:rPr>
              <a:t>giải</a:t>
            </a:r>
            <a:r>
              <a:rPr lang="en-US" sz="2000" dirty="0">
                <a:solidFill>
                  <a:srgbClr val="008000"/>
                </a:solidFill>
                <a:latin typeface="+mn-lt"/>
                <a:cs typeface="Times New Roman" panose="02020603050405020304" pitchFamily="18" charset="0"/>
              </a:rPr>
              <a:t> </a:t>
            </a:r>
            <a:r>
              <a:rPr lang="en-US" sz="2000" dirty="0" err="1">
                <a:solidFill>
                  <a:srgbClr val="008000"/>
                </a:solidFill>
                <a:latin typeface="+mn-lt"/>
                <a:cs typeface="Times New Roman" panose="02020603050405020304" pitchFamily="18" charset="0"/>
              </a:rPr>
              <a:t>quyết</a:t>
            </a:r>
            <a:r>
              <a:rPr lang="en-US" sz="2000" dirty="0">
                <a:solidFill>
                  <a:srgbClr val="008000"/>
                </a:solidFill>
                <a:latin typeface="+mn-lt"/>
                <a:cs typeface="Times New Roman" panose="02020603050405020304" pitchFamily="18" charset="0"/>
              </a:rPr>
              <a:t> </a:t>
            </a:r>
            <a:r>
              <a:rPr lang="en-US" sz="2000" dirty="0" err="1">
                <a:solidFill>
                  <a:srgbClr val="008000"/>
                </a:solidFill>
                <a:latin typeface="+mn-lt"/>
                <a:cs typeface="Times New Roman" panose="02020603050405020304" pitchFamily="18" charset="0"/>
              </a:rPr>
              <a:t>các</a:t>
            </a:r>
            <a:r>
              <a:rPr lang="en-US" sz="2000" dirty="0">
                <a:solidFill>
                  <a:srgbClr val="008000"/>
                </a:solidFill>
                <a:latin typeface="+mn-lt"/>
                <a:cs typeface="Times New Roman" panose="02020603050405020304" pitchFamily="18" charset="0"/>
              </a:rPr>
              <a:t> </a:t>
            </a:r>
            <a:r>
              <a:rPr lang="en-US" sz="2000" dirty="0" err="1">
                <a:solidFill>
                  <a:srgbClr val="008000"/>
                </a:solidFill>
                <a:latin typeface="+mn-lt"/>
                <a:cs typeface="Times New Roman" panose="02020603050405020304" pitchFamily="18" charset="0"/>
              </a:rPr>
              <a:t>vấn</a:t>
            </a:r>
            <a:r>
              <a:rPr lang="en-US" sz="2000" dirty="0">
                <a:solidFill>
                  <a:srgbClr val="008000"/>
                </a:solidFill>
                <a:latin typeface="+mn-lt"/>
                <a:cs typeface="Times New Roman" panose="02020603050405020304" pitchFamily="18" charset="0"/>
              </a:rPr>
              <a:t> </a:t>
            </a:r>
            <a:r>
              <a:rPr lang="en-US" sz="2000" dirty="0" err="1">
                <a:solidFill>
                  <a:srgbClr val="008000"/>
                </a:solidFill>
                <a:latin typeface="+mn-lt"/>
                <a:cs typeface="Times New Roman" panose="02020603050405020304" pitchFamily="18" charset="0"/>
              </a:rPr>
              <a:t>đề</a:t>
            </a:r>
            <a:r>
              <a:rPr lang="en-US" sz="2000" dirty="0">
                <a:solidFill>
                  <a:srgbClr val="008000"/>
                </a:solidFill>
                <a:latin typeface="+mn-lt"/>
                <a:cs typeface="Times New Roman" panose="02020603050405020304" pitchFamily="18" charset="0"/>
              </a:rPr>
              <a:t> </a:t>
            </a:r>
            <a:r>
              <a:rPr lang="en-US" sz="2000" dirty="0" err="1">
                <a:solidFill>
                  <a:srgbClr val="008000"/>
                </a:solidFill>
                <a:latin typeface="+mn-lt"/>
                <a:cs typeface="Times New Roman" panose="02020603050405020304" pitchFamily="18" charset="0"/>
              </a:rPr>
              <a:t>rộng</a:t>
            </a:r>
            <a:r>
              <a:rPr lang="en-US" sz="2000" dirty="0">
                <a:solidFill>
                  <a:srgbClr val="008000"/>
                </a:solidFill>
                <a:latin typeface="+mn-lt"/>
                <a:cs typeface="Times New Roman" panose="02020603050405020304" pitchFamily="18" charset="0"/>
              </a:rPr>
              <a:t>, </a:t>
            </a:r>
            <a:r>
              <a:rPr lang="en-US" sz="2000" dirty="0" err="1">
                <a:solidFill>
                  <a:srgbClr val="008000"/>
                </a:solidFill>
                <a:latin typeface="+mn-lt"/>
                <a:cs typeface="Times New Roman" panose="02020603050405020304" pitchFamily="18" charset="0"/>
              </a:rPr>
              <a:t>về</a:t>
            </a:r>
            <a:r>
              <a:rPr lang="en-US" sz="2000" dirty="0">
                <a:solidFill>
                  <a:srgbClr val="008000"/>
                </a:solidFill>
                <a:latin typeface="+mn-lt"/>
                <a:cs typeface="Times New Roman" panose="02020603050405020304" pitchFamily="18" charset="0"/>
              </a:rPr>
              <a:t> </a:t>
            </a:r>
            <a:r>
              <a:rPr lang="en-US" sz="2000" dirty="0" err="1">
                <a:solidFill>
                  <a:srgbClr val="008000"/>
                </a:solidFill>
                <a:latin typeface="+mn-lt"/>
                <a:cs typeface="Times New Roman" panose="02020603050405020304" pitchFamily="18" charset="0"/>
              </a:rPr>
              <a:t>vận</a:t>
            </a:r>
            <a:r>
              <a:rPr lang="en-US" sz="2000" dirty="0">
                <a:solidFill>
                  <a:srgbClr val="008000"/>
                </a:solidFill>
                <a:latin typeface="+mn-lt"/>
                <a:cs typeface="Times New Roman" panose="02020603050405020304" pitchFamily="18" charset="0"/>
              </a:rPr>
              <a:t> </a:t>
            </a:r>
            <a:r>
              <a:rPr lang="en-US" sz="2000" dirty="0" err="1">
                <a:solidFill>
                  <a:srgbClr val="008000"/>
                </a:solidFill>
                <a:latin typeface="+mn-lt"/>
                <a:cs typeface="Times New Roman" panose="02020603050405020304" pitchFamily="18" charset="0"/>
              </a:rPr>
              <a:t>động</a:t>
            </a:r>
            <a:r>
              <a:rPr lang="en-US" sz="2000" dirty="0">
                <a:solidFill>
                  <a:srgbClr val="008000"/>
                </a:solidFill>
                <a:latin typeface="+mn-lt"/>
                <a:cs typeface="Times New Roman" panose="02020603050405020304" pitchFamily="18" charset="0"/>
              </a:rPr>
              <a:t>, </a:t>
            </a:r>
            <a:r>
              <a:rPr lang="en-US" sz="2000" dirty="0" err="1">
                <a:solidFill>
                  <a:srgbClr val="008000"/>
                </a:solidFill>
                <a:latin typeface="+mn-lt"/>
                <a:cs typeface="Times New Roman" panose="02020603050405020304" pitchFamily="18" charset="0"/>
              </a:rPr>
              <a:t>phát</a:t>
            </a:r>
            <a:r>
              <a:rPr lang="en-US" sz="2000" dirty="0">
                <a:solidFill>
                  <a:srgbClr val="008000"/>
                </a:solidFill>
                <a:latin typeface="+mn-lt"/>
                <a:cs typeface="Times New Roman" panose="02020603050405020304" pitchFamily="18" charset="0"/>
              </a:rPr>
              <a:t> </a:t>
            </a:r>
            <a:r>
              <a:rPr lang="en-US" sz="2000" dirty="0" err="1">
                <a:solidFill>
                  <a:srgbClr val="008000"/>
                </a:solidFill>
                <a:latin typeface="+mn-lt"/>
                <a:cs typeface="Times New Roman" panose="02020603050405020304" pitchFamily="18" charset="0"/>
              </a:rPr>
              <a:t>triển</a:t>
            </a:r>
            <a:r>
              <a:rPr lang="en-US" sz="2000" dirty="0">
                <a:solidFill>
                  <a:srgbClr val="008000"/>
                </a:solidFill>
                <a:latin typeface="+mn-lt"/>
                <a:cs typeface="Times New Roman" panose="02020603050405020304" pitchFamily="18" charset="0"/>
              </a:rPr>
              <a:t>, </a:t>
            </a:r>
            <a:r>
              <a:rPr lang="en-US" sz="2000" dirty="0" err="1">
                <a:solidFill>
                  <a:srgbClr val="008000"/>
                </a:solidFill>
                <a:latin typeface="+mn-lt"/>
                <a:cs typeface="Times New Roman" panose="02020603050405020304" pitchFamily="18" charset="0"/>
              </a:rPr>
              <a:t>liên</a:t>
            </a:r>
            <a:r>
              <a:rPr lang="en-US" sz="2000" dirty="0">
                <a:solidFill>
                  <a:srgbClr val="008000"/>
                </a:solidFill>
                <a:latin typeface="+mn-lt"/>
                <a:cs typeface="Times New Roman" panose="02020603050405020304" pitchFamily="18" charset="0"/>
              </a:rPr>
              <a:t> </a:t>
            </a:r>
            <a:r>
              <a:rPr lang="en-US" sz="2000" dirty="0" err="1">
                <a:solidFill>
                  <a:srgbClr val="008000"/>
                </a:solidFill>
                <a:latin typeface="+mn-lt"/>
                <a:cs typeface="Times New Roman" panose="02020603050405020304" pitchFamily="18" charset="0"/>
              </a:rPr>
              <a:t>hệ</a:t>
            </a:r>
            <a:r>
              <a:rPr lang="en-US" sz="2000" dirty="0">
                <a:solidFill>
                  <a:srgbClr val="008000"/>
                </a:solidFill>
                <a:latin typeface="+mn-lt"/>
                <a:cs typeface="Times New Roman" panose="02020603050405020304" pitchFamily="18" charset="0"/>
              </a:rPr>
              <a:t> ….</a:t>
            </a:r>
            <a:r>
              <a:rPr lang="en-US" sz="2000" dirty="0" err="1">
                <a:solidFill>
                  <a:srgbClr val="008000"/>
                </a:solidFill>
                <a:latin typeface="+mn-lt"/>
                <a:cs typeface="Times New Roman" panose="02020603050405020304" pitchFamily="18" charset="0"/>
              </a:rPr>
              <a:t>phương</a:t>
            </a:r>
            <a:r>
              <a:rPr lang="en-US" sz="2000" dirty="0">
                <a:solidFill>
                  <a:srgbClr val="008000"/>
                </a:solidFill>
                <a:latin typeface="+mn-lt"/>
                <a:cs typeface="Times New Roman" panose="02020603050405020304" pitchFamily="18" charset="0"/>
              </a:rPr>
              <a:t> </a:t>
            </a:r>
            <a:r>
              <a:rPr lang="en-US" sz="2000" dirty="0" err="1">
                <a:solidFill>
                  <a:srgbClr val="008000"/>
                </a:solidFill>
                <a:latin typeface="+mn-lt"/>
                <a:cs typeface="Times New Roman" panose="02020603050405020304" pitchFamily="18" charset="0"/>
              </a:rPr>
              <a:t>pháp</a:t>
            </a:r>
            <a:r>
              <a:rPr lang="en-US" sz="2000" dirty="0">
                <a:solidFill>
                  <a:srgbClr val="008000"/>
                </a:solidFill>
                <a:latin typeface="+mn-lt"/>
                <a:cs typeface="Times New Roman" panose="02020603050405020304" pitchFamily="18" charset="0"/>
              </a:rPr>
              <a:t> </a:t>
            </a:r>
            <a:r>
              <a:rPr lang="en-US" sz="2000" dirty="0" err="1">
                <a:solidFill>
                  <a:srgbClr val="008000"/>
                </a:solidFill>
                <a:latin typeface="+mn-lt"/>
                <a:cs typeface="Times New Roman" panose="02020603050405020304" pitchFamily="18" charset="0"/>
              </a:rPr>
              <a:t>siêu</a:t>
            </a:r>
            <a:r>
              <a:rPr lang="en-US" sz="2000" dirty="0">
                <a:solidFill>
                  <a:srgbClr val="008000"/>
                </a:solidFill>
                <a:latin typeface="+mn-lt"/>
                <a:cs typeface="Times New Roman" panose="02020603050405020304" pitchFamily="18" charset="0"/>
              </a:rPr>
              <a:t> </a:t>
            </a:r>
            <a:r>
              <a:rPr lang="en-US" sz="2000" dirty="0" err="1">
                <a:solidFill>
                  <a:srgbClr val="008000"/>
                </a:solidFill>
                <a:latin typeface="+mn-lt"/>
                <a:cs typeface="Times New Roman" panose="02020603050405020304" pitchFamily="18" charset="0"/>
              </a:rPr>
              <a:t>hình</a:t>
            </a:r>
            <a:r>
              <a:rPr lang="en-US" sz="2000" dirty="0">
                <a:solidFill>
                  <a:srgbClr val="008000"/>
                </a:solidFill>
                <a:latin typeface="+mn-lt"/>
                <a:cs typeface="Times New Roman" panose="02020603050405020304" pitchFamily="18" charset="0"/>
              </a:rPr>
              <a:t> </a:t>
            </a:r>
            <a:r>
              <a:rPr lang="en-US" sz="2000" dirty="0" err="1">
                <a:solidFill>
                  <a:srgbClr val="008000"/>
                </a:solidFill>
                <a:latin typeface="+mn-lt"/>
                <a:cs typeface="Times New Roman" panose="02020603050405020304" pitchFamily="18" charset="0"/>
              </a:rPr>
              <a:t>lại</a:t>
            </a:r>
            <a:r>
              <a:rPr lang="en-US" sz="2000" dirty="0">
                <a:solidFill>
                  <a:srgbClr val="008000"/>
                </a:solidFill>
                <a:latin typeface="+mn-lt"/>
                <a:cs typeface="Times New Roman" panose="02020603050405020304" pitchFamily="18" charset="0"/>
              </a:rPr>
              <a:t> </a:t>
            </a:r>
            <a:r>
              <a:rPr lang="en-US" sz="2000" dirty="0" err="1">
                <a:solidFill>
                  <a:srgbClr val="008000"/>
                </a:solidFill>
                <a:latin typeface="+mn-lt"/>
                <a:cs typeface="Times New Roman" panose="02020603050405020304" pitchFamily="18" charset="0"/>
              </a:rPr>
              <a:t>tỏ</a:t>
            </a:r>
            <a:r>
              <a:rPr lang="en-US" sz="2000" dirty="0">
                <a:solidFill>
                  <a:srgbClr val="008000"/>
                </a:solidFill>
                <a:latin typeface="+mn-lt"/>
                <a:cs typeface="Times New Roman" panose="02020603050405020304" pitchFamily="18" charset="0"/>
              </a:rPr>
              <a:t> ra </a:t>
            </a:r>
            <a:r>
              <a:rPr lang="en-US" sz="2000" dirty="0" err="1">
                <a:solidFill>
                  <a:srgbClr val="008000"/>
                </a:solidFill>
                <a:latin typeface="+mn-lt"/>
                <a:cs typeface="Times New Roman" panose="02020603050405020304" pitchFamily="18" charset="0"/>
              </a:rPr>
              <a:t>bất</a:t>
            </a:r>
            <a:r>
              <a:rPr lang="en-US" sz="2000" dirty="0">
                <a:solidFill>
                  <a:srgbClr val="008000"/>
                </a:solidFill>
                <a:latin typeface="+mn-lt"/>
                <a:cs typeface="Times New Roman" panose="02020603050405020304" pitchFamily="18" charset="0"/>
              </a:rPr>
              <a:t> </a:t>
            </a:r>
            <a:r>
              <a:rPr lang="en-US" sz="2000" dirty="0" err="1">
                <a:solidFill>
                  <a:srgbClr val="008000"/>
                </a:solidFill>
                <a:latin typeface="+mn-lt"/>
                <a:cs typeface="Times New Roman" panose="02020603050405020304" pitchFamily="18" charset="0"/>
              </a:rPr>
              <a:t>lực</a:t>
            </a:r>
            <a:r>
              <a:rPr lang="en-US" sz="2000" dirty="0">
                <a:solidFill>
                  <a:srgbClr val="008000"/>
                </a:solidFill>
                <a:latin typeface="+mn-lt"/>
                <a:cs typeface="Times New Roman" panose="02020603050405020304" pitchFamily="18" charset="0"/>
              </a:rPr>
              <a:t>.</a:t>
            </a:r>
          </a:p>
        </p:txBody>
      </p:sp>
      <p:pic>
        <p:nvPicPr>
          <p:cNvPr id="11"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784341144"/>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6498" name="Picture 2" descr="Tải hình ảnh pp mau trang 35b03d93d5bcdc tại kho hình nền, ảnh đẹp  khoanh24.co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4300101"/>
            <a:ext cx="12192000" cy="2543989"/>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7"/>
          <p:cNvSpPr>
            <a:spLocks noChangeArrowheads="1"/>
          </p:cNvSpPr>
          <p:nvPr/>
        </p:nvSpPr>
        <p:spPr bwMode="auto">
          <a:xfrm>
            <a:off x="2405687" y="3605213"/>
            <a:ext cx="3384550" cy="876300"/>
          </a:xfrm>
          <a:prstGeom prst="rect">
            <a:avLst/>
          </a:prstGeom>
          <a:solidFill>
            <a:srgbClr val="00FF00"/>
          </a:solidFill>
          <a:ln w="9525">
            <a:miter lim="800000"/>
            <a:headEnd/>
            <a:tailEnd/>
          </a:ln>
          <a:effectLst/>
          <a:scene3d>
            <a:camera prst="legacyObliqueTopLeft"/>
            <a:lightRig rig="legacyFlat3" dir="t"/>
          </a:scene3d>
          <a:sp3d extrusionH="430200" prstMaterial="legacyMatte">
            <a:bevelT w="13500" h="13500" prst="angle"/>
            <a:bevelB w="13500" h="13500" prst="angle"/>
            <a:extrusionClr>
              <a:srgbClr val="00FF00"/>
            </a:extrusionClr>
          </a:sp3d>
          <a:extLst>
            <a:ext uri="{AF507438-7753-43E0-B8FC-AC1667EBCBE1}">
              <a14:hiddenEffects xmlns:a14="http://schemas.microsoft.com/office/drawing/2010/main">
                <a:effectLst>
                  <a:outerShdw dist="107763" dir="8100000" algn="ctr" rotWithShape="0">
                    <a:schemeClr val="bg2">
                      <a:alpha val="50000"/>
                    </a:schemeClr>
                  </a:outerShdw>
                </a:effectLst>
              </a14:hiddenEffects>
            </a:ext>
          </a:extLst>
        </p:spPr>
        <p:txBody>
          <a:bodyPr wrap="none" anchor="ctr">
            <a:flatTx/>
          </a:bodyPr>
          <a:lstStyle/>
          <a:p>
            <a:pPr algn="ctr"/>
            <a:endParaRPr lang="en-US" altLang="en-US" sz="2000"/>
          </a:p>
        </p:txBody>
      </p:sp>
      <p:sp>
        <p:nvSpPr>
          <p:cNvPr id="4" name="Text Box 8"/>
          <p:cNvSpPr txBox="1">
            <a:spLocks noChangeArrowheads="1"/>
          </p:cNvSpPr>
          <p:nvPr/>
        </p:nvSpPr>
        <p:spPr bwMode="auto">
          <a:xfrm>
            <a:off x="5519738" y="3475038"/>
            <a:ext cx="18473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endParaRPr kumimoji="1" lang="en-US" altLang="en-US" sz="2000">
              <a:ea typeface="SimSun" pitchFamily="2" charset="-122"/>
            </a:endParaRPr>
          </a:p>
        </p:txBody>
      </p:sp>
      <p:grpSp>
        <p:nvGrpSpPr>
          <p:cNvPr id="5" name="Group 9"/>
          <p:cNvGrpSpPr>
            <a:grpSpLocks/>
          </p:cNvGrpSpPr>
          <p:nvPr/>
        </p:nvGrpSpPr>
        <p:grpSpPr bwMode="auto">
          <a:xfrm>
            <a:off x="1734026" y="4966794"/>
            <a:ext cx="3385443" cy="1891205"/>
            <a:chOff x="1927" y="3203"/>
            <a:chExt cx="1317" cy="1124"/>
          </a:xfrm>
        </p:grpSpPr>
        <p:grpSp>
          <p:nvGrpSpPr>
            <p:cNvPr id="6" name="Group 10"/>
            <p:cNvGrpSpPr>
              <a:grpSpLocks/>
            </p:cNvGrpSpPr>
            <p:nvPr/>
          </p:nvGrpSpPr>
          <p:grpSpPr bwMode="auto">
            <a:xfrm>
              <a:off x="1927" y="3203"/>
              <a:ext cx="1317" cy="862"/>
              <a:chOff x="2018" y="3294"/>
              <a:chExt cx="1317" cy="862"/>
            </a:xfrm>
          </p:grpSpPr>
          <p:pic>
            <p:nvPicPr>
              <p:cNvPr id="9" name="Picture 11" descr="赫拉克利特 副本"/>
              <p:cNvPicPr>
                <a:picLocks noChangeAspect="1" noChangeArrowheads="1"/>
              </p:cNvPicPr>
              <p:nvPr/>
            </p:nvPicPr>
            <p:blipFill>
              <a:blip r:embed="rId3" cstate="email">
                <a:extLst>
                  <a:ext uri="{28A0092B-C50C-407E-A947-70E740481C1C}">
                    <a14:useLocalDpi xmlns:a14="http://schemas.microsoft.com/office/drawing/2010/main" val="0"/>
                  </a:ext>
                </a:extLst>
              </a:blip>
              <a:srcRect l="8612" t="2206" b="5147"/>
              <a:stretch>
                <a:fillRect/>
              </a:stretch>
            </p:blipFill>
            <p:spPr bwMode="auto">
              <a:xfrm>
                <a:off x="2653" y="3294"/>
                <a:ext cx="682" cy="86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pic>
            <p:nvPicPr>
              <p:cNvPr id="10" name="Picture 12" descr="老子头像"/>
              <p:cNvPicPr>
                <a:picLocks noChangeAspect="1" noChangeArrowheads="1"/>
              </p:cNvPicPr>
              <p:nvPr/>
            </p:nvPicPr>
            <p:blipFill>
              <a:blip r:embed="rId4" cstate="email">
                <a:extLst>
                  <a:ext uri="{28A0092B-C50C-407E-A947-70E740481C1C}">
                    <a14:useLocalDpi xmlns:a14="http://schemas.microsoft.com/office/drawing/2010/main" val="0"/>
                  </a:ext>
                </a:extLst>
              </a:blip>
              <a:srcRect/>
              <a:stretch>
                <a:fillRect/>
              </a:stretch>
            </p:blipFill>
            <p:spPr bwMode="auto">
              <a:xfrm>
                <a:off x="2018" y="3294"/>
                <a:ext cx="597" cy="862"/>
              </a:xfrm>
              <a:prstGeom prst="rect">
                <a:avLst/>
              </a:prstGeom>
              <a:noFill/>
              <a:ln w="9525">
                <a:solidFill>
                  <a:schemeClr val="tx2"/>
                </a:solidFill>
                <a:miter lim="800000"/>
                <a:headEnd/>
                <a:tailEnd/>
              </a:ln>
              <a:extLst>
                <a:ext uri="{909E8E84-426E-40DD-AFC4-6F175D3DCCD1}">
                  <a14:hiddenFill xmlns:a14="http://schemas.microsoft.com/office/drawing/2010/main">
                    <a:solidFill>
                      <a:srgbClr val="FFFFFF"/>
                    </a:solidFill>
                  </a14:hiddenFill>
                </a:ext>
              </a:extLst>
            </p:spPr>
          </p:pic>
        </p:grpSp>
        <p:sp>
          <p:nvSpPr>
            <p:cNvPr id="7" name="Text Box 13"/>
            <p:cNvSpPr txBox="1">
              <a:spLocks noChangeArrowheads="1"/>
            </p:cNvSpPr>
            <p:nvPr/>
          </p:nvSpPr>
          <p:spPr bwMode="auto">
            <a:xfrm>
              <a:off x="1994" y="4089"/>
              <a:ext cx="360"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en-US" sz="2000" dirty="0"/>
                <a:t>L</a:t>
              </a:r>
              <a:r>
                <a:rPr lang="vi-VN" altLang="en-US" sz="2000" dirty="0"/>
                <a:t>ão</a:t>
              </a:r>
              <a:r>
                <a:rPr lang="en-US" altLang="en-US" sz="2000" dirty="0"/>
                <a:t> t</a:t>
              </a:r>
              <a:r>
                <a:rPr lang="vi-VN" altLang="en-US" sz="2000" dirty="0"/>
                <a:t>ử</a:t>
              </a:r>
            </a:p>
          </p:txBody>
        </p:sp>
        <p:sp>
          <p:nvSpPr>
            <p:cNvPr id="8" name="Text Box 14"/>
            <p:cNvSpPr txBox="1">
              <a:spLocks noChangeArrowheads="1"/>
            </p:cNvSpPr>
            <p:nvPr/>
          </p:nvSpPr>
          <p:spPr bwMode="auto">
            <a:xfrm>
              <a:off x="2608" y="4089"/>
              <a:ext cx="590"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r>
                <a:rPr lang="en-US" altLang="en-US" sz="2000"/>
                <a:t>H</a:t>
              </a:r>
              <a:r>
                <a:rPr lang="vi-VN" altLang="en-US" sz="2000"/>
                <a:t>er</a:t>
              </a:r>
              <a:r>
                <a:rPr lang="en-US" altLang="en-US" sz="2000"/>
                <a:t>aclit</a:t>
              </a:r>
              <a:endParaRPr lang="vi-VN" altLang="en-US" sz="2000"/>
            </a:p>
          </p:txBody>
        </p:sp>
      </p:grpSp>
      <p:grpSp>
        <p:nvGrpSpPr>
          <p:cNvPr id="11" name="Group 15"/>
          <p:cNvGrpSpPr>
            <a:grpSpLocks/>
          </p:cNvGrpSpPr>
          <p:nvPr/>
        </p:nvGrpSpPr>
        <p:grpSpPr bwMode="auto">
          <a:xfrm>
            <a:off x="5630681" y="4961224"/>
            <a:ext cx="1812859" cy="1882866"/>
            <a:chOff x="3159" y="2659"/>
            <a:chExt cx="930" cy="1095"/>
          </a:xfrm>
        </p:grpSpPr>
        <p:pic>
          <p:nvPicPr>
            <p:cNvPr id="12" name="Picture 16" descr="hegel"/>
            <p:cNvPicPr>
              <a:picLocks noChangeAspect="1" noChangeArrowheads="1"/>
            </p:cNvPicPr>
            <p:nvPr/>
          </p:nvPicPr>
          <p:blipFill>
            <a:blip r:embed="rId5" cstate="email">
              <a:extLst>
                <a:ext uri="{28A0092B-C50C-407E-A947-70E740481C1C}">
                  <a14:useLocalDpi xmlns:a14="http://schemas.microsoft.com/office/drawing/2010/main" val="0"/>
                </a:ext>
              </a:extLst>
            </a:blip>
            <a:srcRect/>
            <a:stretch>
              <a:fillRect/>
            </a:stretch>
          </p:blipFill>
          <p:spPr bwMode="auto">
            <a:xfrm>
              <a:off x="3288" y="2659"/>
              <a:ext cx="726" cy="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Text Box 17"/>
            <p:cNvSpPr txBox="1">
              <a:spLocks noChangeArrowheads="1"/>
            </p:cNvSpPr>
            <p:nvPr/>
          </p:nvSpPr>
          <p:spPr bwMode="auto">
            <a:xfrm>
              <a:off x="3159" y="3521"/>
              <a:ext cx="930"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en-US" sz="2000"/>
                <a:t>G.V.Ph.Hegen</a:t>
              </a:r>
              <a:endParaRPr lang="vi-VN" altLang="en-US" sz="2000"/>
            </a:p>
          </p:txBody>
        </p:sp>
      </p:grpSp>
      <p:grpSp>
        <p:nvGrpSpPr>
          <p:cNvPr id="14" name="Group 18"/>
          <p:cNvGrpSpPr>
            <a:grpSpLocks/>
          </p:cNvGrpSpPr>
          <p:nvPr/>
        </p:nvGrpSpPr>
        <p:grpSpPr bwMode="auto">
          <a:xfrm>
            <a:off x="7854158" y="5014389"/>
            <a:ext cx="2325688" cy="1809714"/>
            <a:chOff x="3897" y="2296"/>
            <a:chExt cx="1465" cy="1049"/>
          </a:xfrm>
        </p:grpSpPr>
        <p:grpSp>
          <p:nvGrpSpPr>
            <p:cNvPr id="15" name="Group 19"/>
            <p:cNvGrpSpPr>
              <a:grpSpLocks/>
            </p:cNvGrpSpPr>
            <p:nvPr/>
          </p:nvGrpSpPr>
          <p:grpSpPr bwMode="auto">
            <a:xfrm>
              <a:off x="4059" y="2296"/>
              <a:ext cx="1271" cy="817"/>
              <a:chOff x="4059" y="2387"/>
              <a:chExt cx="1271" cy="817"/>
            </a:xfrm>
          </p:grpSpPr>
          <p:pic>
            <p:nvPicPr>
              <p:cNvPr id="17" name="Picture 20" descr="engel 1"/>
              <p:cNvPicPr>
                <a:picLocks noChangeAspect="1" noChangeArrowheads="1"/>
              </p:cNvPicPr>
              <p:nvPr/>
            </p:nvPicPr>
            <p:blipFill>
              <a:blip r:embed="rId6" cstate="email">
                <a:extLst>
                  <a:ext uri="{28A0092B-C50C-407E-A947-70E740481C1C}">
                    <a14:useLocalDpi xmlns:a14="http://schemas.microsoft.com/office/drawing/2010/main" val="0"/>
                  </a:ext>
                </a:extLst>
              </a:blip>
              <a:srcRect/>
              <a:stretch>
                <a:fillRect/>
              </a:stretch>
            </p:blipFill>
            <p:spPr bwMode="auto">
              <a:xfrm>
                <a:off x="4059" y="2387"/>
                <a:ext cx="674" cy="8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 name="Picture 21" descr="lenin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740" y="2387"/>
                <a:ext cx="590" cy="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6" name="Text Box 22"/>
            <p:cNvSpPr txBox="1">
              <a:spLocks noChangeArrowheads="1"/>
            </p:cNvSpPr>
            <p:nvPr/>
          </p:nvSpPr>
          <p:spPr bwMode="auto">
            <a:xfrm>
              <a:off x="3897" y="3113"/>
              <a:ext cx="1465" cy="2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en-US" sz="2000" dirty="0"/>
                <a:t>C.M</a:t>
              </a:r>
              <a:r>
                <a:rPr lang="vi-VN" altLang="en-US" sz="2000" dirty="0"/>
                <a:t>á</a:t>
              </a:r>
              <a:r>
                <a:rPr lang="en-US" altLang="en-US" sz="2000" dirty="0"/>
                <a:t>c v</a:t>
              </a:r>
              <a:r>
                <a:rPr lang="vi-VN" altLang="en-US" sz="2000" dirty="0"/>
                <a:t>à</a:t>
              </a:r>
              <a:r>
                <a:rPr lang="en-US" altLang="en-US" sz="2000" dirty="0"/>
                <a:t> V.I.L</a:t>
              </a:r>
              <a:r>
                <a:rPr lang="vi-VN" altLang="en-US" sz="2000" dirty="0"/>
                <a:t>ê</a:t>
              </a:r>
              <a:r>
                <a:rPr lang="en-US" altLang="en-US" sz="2000" dirty="0" err="1"/>
                <a:t>nin</a:t>
              </a:r>
              <a:endParaRPr lang="vi-VN" altLang="en-US" sz="2000" dirty="0"/>
            </a:p>
          </p:txBody>
        </p:sp>
      </p:grpSp>
      <p:sp>
        <p:nvSpPr>
          <p:cNvPr id="19" name="Line 23"/>
          <p:cNvSpPr>
            <a:spLocks noChangeShapeType="1"/>
          </p:cNvSpPr>
          <p:nvPr/>
        </p:nvSpPr>
        <p:spPr bwMode="auto">
          <a:xfrm>
            <a:off x="2063751" y="4756150"/>
            <a:ext cx="8137525" cy="0"/>
          </a:xfrm>
          <a:prstGeom prst="line">
            <a:avLst/>
          </a:prstGeom>
          <a:noFill/>
          <a:ln w="38100">
            <a:solidFill>
              <a:schemeClr val="hlink"/>
            </a:solidFill>
            <a:round/>
            <a:headEnd/>
            <a:tailEnd type="triangle" w="med" len="med"/>
          </a:ln>
          <a:effectLst/>
          <a:scene3d>
            <a:camera prst="legacyObliqueTopLeft"/>
            <a:lightRig rig="legacyFlat3" dir="t"/>
          </a:scene3d>
          <a:sp3d extrusionH="430200" prstMaterial="legacyMatte">
            <a:bevelT w="13500" h="13500" prst="angle"/>
            <a:bevelB w="13500" h="13500" prst="angle"/>
            <a:extrusionClr>
              <a:schemeClr val="hlink"/>
            </a:extrusionClr>
          </a:sp3d>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flatTx/>
          </a:bodyPr>
          <a:lstStyle/>
          <a:p>
            <a:endParaRPr lang="en-US" sz="2000"/>
          </a:p>
        </p:txBody>
      </p:sp>
      <p:sp>
        <p:nvSpPr>
          <p:cNvPr id="20" name="Line 24"/>
          <p:cNvSpPr>
            <a:spLocks noChangeShapeType="1"/>
          </p:cNvSpPr>
          <p:nvPr/>
        </p:nvSpPr>
        <p:spPr bwMode="auto">
          <a:xfrm flipV="1">
            <a:off x="1972929" y="1917700"/>
            <a:ext cx="0" cy="2879725"/>
          </a:xfrm>
          <a:prstGeom prst="line">
            <a:avLst/>
          </a:prstGeom>
          <a:noFill/>
          <a:ln w="38100">
            <a:solidFill>
              <a:schemeClr val="hlink"/>
            </a:solidFill>
            <a:round/>
            <a:headEnd/>
            <a:tailEnd type="triangle" w="med" len="med"/>
          </a:ln>
          <a:effectLst/>
          <a:scene3d>
            <a:camera prst="legacyObliqueTopLeft"/>
            <a:lightRig rig="legacyFlat3" dir="t"/>
          </a:scene3d>
          <a:sp3d extrusionH="430200" prstMaterial="legacyMatte">
            <a:bevelT w="13500" h="13500" prst="angle"/>
            <a:bevelB w="13500" h="13500" prst="angle"/>
            <a:extrusionClr>
              <a:schemeClr val="hlink"/>
            </a:extrusionClr>
          </a:sp3d>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flatTx/>
          </a:bodyPr>
          <a:lstStyle/>
          <a:p>
            <a:endParaRPr lang="en-US" sz="2000"/>
          </a:p>
        </p:txBody>
      </p:sp>
      <p:sp>
        <p:nvSpPr>
          <p:cNvPr id="21" name="WordArt 25"/>
          <p:cNvSpPr>
            <a:spLocks noChangeArrowheads="1" noChangeShapeType="1" noTextEdit="1"/>
          </p:cNvSpPr>
          <p:nvPr/>
        </p:nvSpPr>
        <p:spPr bwMode="auto">
          <a:xfrm>
            <a:off x="2531100" y="3723838"/>
            <a:ext cx="3095625" cy="576263"/>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vi-VN" sz="2000" kern="10" dirty="0">
                <a:ln w="9525">
                  <a:solidFill>
                    <a:srgbClr val="000000"/>
                  </a:solidFill>
                  <a:round/>
                  <a:headEnd/>
                  <a:tailEnd/>
                </a:ln>
                <a:solidFill>
                  <a:srgbClr val="FF3300"/>
                </a:solidFill>
              </a:rPr>
              <a:t>PBC </a:t>
            </a:r>
            <a:r>
              <a:rPr lang="en-US" sz="2000" kern="10" dirty="0">
                <a:ln w="9525">
                  <a:solidFill>
                    <a:srgbClr val="000000"/>
                  </a:solidFill>
                  <a:round/>
                  <a:headEnd/>
                  <a:tailEnd/>
                </a:ln>
                <a:solidFill>
                  <a:srgbClr val="FF3300"/>
                </a:solidFill>
              </a:rPr>
              <a:t>TỰ</a:t>
            </a:r>
            <a:r>
              <a:rPr lang="vi-VN" sz="2000" kern="10" dirty="0">
                <a:ln w="9525">
                  <a:solidFill>
                    <a:srgbClr val="000000"/>
                  </a:solidFill>
                  <a:round/>
                  <a:headEnd/>
                  <a:tailEnd/>
                </a:ln>
                <a:solidFill>
                  <a:srgbClr val="FF3300"/>
                </a:solidFill>
              </a:rPr>
              <a:t> PHÁ</a:t>
            </a:r>
            <a:r>
              <a:rPr lang="en-US" sz="2000" kern="10" dirty="0">
                <a:ln w="9525">
                  <a:solidFill>
                    <a:srgbClr val="000000"/>
                  </a:solidFill>
                  <a:round/>
                  <a:headEnd/>
                  <a:tailEnd/>
                </a:ln>
                <a:solidFill>
                  <a:srgbClr val="FF3300"/>
                </a:solidFill>
              </a:rPr>
              <a:t>T</a:t>
            </a:r>
            <a:r>
              <a:rPr lang="vi-VN" sz="2000" kern="10" dirty="0">
                <a:ln w="9525">
                  <a:solidFill>
                    <a:srgbClr val="000000"/>
                  </a:solidFill>
                  <a:round/>
                  <a:headEnd/>
                  <a:tailEnd/>
                </a:ln>
                <a:solidFill>
                  <a:srgbClr val="FF3300"/>
                </a:solidFill>
              </a:rPr>
              <a:t> </a:t>
            </a:r>
          </a:p>
          <a:p>
            <a:pPr algn="ctr"/>
            <a:r>
              <a:rPr lang="vi-VN" sz="2000" kern="10" dirty="0">
                <a:ln w="9525">
                  <a:solidFill>
                    <a:srgbClr val="000000"/>
                  </a:solidFill>
                  <a:round/>
                  <a:headEnd/>
                  <a:tailEnd/>
                </a:ln>
                <a:solidFill>
                  <a:srgbClr val="FF3300"/>
                </a:solidFill>
              </a:rPr>
              <a:t>THỜI CỔ ĐẠI</a:t>
            </a:r>
            <a:endParaRPr lang="en-US" sz="2000" kern="10" dirty="0">
              <a:ln w="9525">
                <a:solidFill>
                  <a:srgbClr val="000000"/>
                </a:solidFill>
                <a:round/>
                <a:headEnd/>
                <a:tailEnd/>
              </a:ln>
              <a:solidFill>
                <a:srgbClr val="FF3300"/>
              </a:solidFill>
            </a:endParaRPr>
          </a:p>
        </p:txBody>
      </p:sp>
      <p:sp>
        <p:nvSpPr>
          <p:cNvPr id="22" name="Rectangle 31"/>
          <p:cNvSpPr>
            <a:spLocks noChangeArrowheads="1"/>
          </p:cNvSpPr>
          <p:nvPr/>
        </p:nvSpPr>
        <p:spPr bwMode="auto">
          <a:xfrm>
            <a:off x="4798896" y="2895135"/>
            <a:ext cx="2520950" cy="799008"/>
          </a:xfrm>
          <a:prstGeom prst="rect">
            <a:avLst/>
          </a:prstGeom>
          <a:solidFill>
            <a:srgbClr val="FFFF00"/>
          </a:solidFill>
          <a:ln w="9525">
            <a:miter lim="800000"/>
            <a:headEnd/>
            <a:tailEnd/>
          </a:ln>
          <a:effectLst/>
          <a:scene3d>
            <a:camera prst="legacyObliqueTopLeft"/>
            <a:lightRig rig="legacyFlat3" dir="t"/>
          </a:scene3d>
          <a:sp3d extrusionH="430200" prstMaterial="legacyMatte">
            <a:bevelT w="13500" h="13500" prst="angle"/>
            <a:bevelB w="13500" h="13500" prst="angle"/>
            <a:extrusionClr>
              <a:srgbClr val="FFFF00"/>
            </a:extrusionClr>
          </a:sp3d>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flatTx/>
          </a:bodyPr>
          <a:lstStyle/>
          <a:p>
            <a:pPr algn="ctr"/>
            <a:endParaRPr lang="en-US" altLang="en-US" sz="2000"/>
          </a:p>
        </p:txBody>
      </p:sp>
      <p:sp>
        <p:nvSpPr>
          <p:cNvPr id="23" name="Rectangle 32"/>
          <p:cNvSpPr>
            <a:spLocks noChangeArrowheads="1"/>
          </p:cNvSpPr>
          <p:nvPr/>
        </p:nvSpPr>
        <p:spPr bwMode="auto">
          <a:xfrm>
            <a:off x="7148266" y="2263858"/>
            <a:ext cx="3313113" cy="876300"/>
          </a:xfrm>
          <a:prstGeom prst="rect">
            <a:avLst/>
          </a:prstGeom>
          <a:solidFill>
            <a:srgbClr val="FF3300"/>
          </a:solidFill>
          <a:ln w="9525">
            <a:miter lim="800000"/>
            <a:headEnd/>
            <a:tailEnd/>
          </a:ln>
          <a:effectLst/>
          <a:scene3d>
            <a:camera prst="legacyObliqueTopLeft"/>
            <a:lightRig rig="legacyFlat3" dir="t"/>
          </a:scene3d>
          <a:sp3d extrusionH="430200" prstMaterial="legacyMatte">
            <a:bevelT w="13500" h="13500" prst="angle"/>
            <a:bevelB w="13500" h="13500" prst="angle"/>
            <a:extrusionClr>
              <a:srgbClr val="FF3300"/>
            </a:extrusionClr>
          </a:sp3d>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flatTx/>
          </a:bodyPr>
          <a:lstStyle/>
          <a:p>
            <a:pPr algn="ctr"/>
            <a:endParaRPr lang="en-US" altLang="en-US" sz="2000"/>
          </a:p>
        </p:txBody>
      </p:sp>
      <p:sp>
        <p:nvSpPr>
          <p:cNvPr id="24" name="WordArt 33"/>
          <p:cNvSpPr>
            <a:spLocks noChangeArrowheads="1" noChangeShapeType="1" noTextEdit="1"/>
          </p:cNvSpPr>
          <p:nvPr/>
        </p:nvSpPr>
        <p:spPr bwMode="auto">
          <a:xfrm>
            <a:off x="7248526" y="2445872"/>
            <a:ext cx="2913063" cy="449263"/>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vi-VN" sz="2000" b="1" kern="10" dirty="0">
                <a:ln w="9525">
                  <a:solidFill>
                    <a:srgbClr val="000000"/>
                  </a:solidFill>
                  <a:round/>
                  <a:headEnd/>
                  <a:tailEnd/>
                </a:ln>
                <a:solidFill>
                  <a:srgbClr val="00FF00"/>
                </a:solidFill>
              </a:rPr>
              <a:t>PBC DUY VẬT HIỆN ĐẠI</a:t>
            </a:r>
            <a:endParaRPr lang="en-US" sz="2000" b="1" kern="10" dirty="0">
              <a:ln w="9525">
                <a:solidFill>
                  <a:srgbClr val="000000"/>
                </a:solidFill>
                <a:round/>
                <a:headEnd/>
                <a:tailEnd/>
              </a:ln>
              <a:solidFill>
                <a:srgbClr val="00FF00"/>
              </a:solidFill>
            </a:endParaRPr>
          </a:p>
        </p:txBody>
      </p:sp>
      <p:sp>
        <p:nvSpPr>
          <p:cNvPr id="25" name="WordArt 34"/>
          <p:cNvSpPr>
            <a:spLocks noChangeArrowheads="1" noChangeShapeType="1" noTextEdit="1"/>
          </p:cNvSpPr>
          <p:nvPr/>
        </p:nvSpPr>
        <p:spPr bwMode="auto">
          <a:xfrm>
            <a:off x="5026008" y="2958388"/>
            <a:ext cx="2016125" cy="576262"/>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vi-VN" sz="2000" b="1" kern="10" dirty="0">
                <a:ln w="9525">
                  <a:solidFill>
                    <a:srgbClr val="000000"/>
                  </a:solidFill>
                  <a:round/>
                  <a:headEnd/>
                  <a:tailEnd/>
                </a:ln>
                <a:solidFill>
                  <a:srgbClr val="FFFFFF"/>
                </a:solidFill>
              </a:rPr>
              <a:t>PBC DUY TÂM</a:t>
            </a:r>
          </a:p>
          <a:p>
            <a:pPr algn="ctr"/>
            <a:r>
              <a:rPr lang="vi-VN" sz="2000" b="1" kern="10" dirty="0">
                <a:ln w="9525">
                  <a:solidFill>
                    <a:srgbClr val="000000"/>
                  </a:solidFill>
                  <a:round/>
                  <a:headEnd/>
                  <a:tailEnd/>
                </a:ln>
                <a:solidFill>
                  <a:srgbClr val="FFFFFF"/>
                </a:solidFill>
              </a:rPr>
              <a:t>CỔ ĐIỂN ĐỨC</a:t>
            </a:r>
            <a:endParaRPr lang="en-US" sz="2000" b="1" kern="10" dirty="0">
              <a:ln w="9525">
                <a:solidFill>
                  <a:srgbClr val="000000"/>
                </a:solidFill>
                <a:round/>
                <a:headEnd/>
                <a:tailEnd/>
              </a:ln>
              <a:solidFill>
                <a:srgbClr val="FFFFFF"/>
              </a:solidFill>
            </a:endParaRPr>
          </a:p>
        </p:txBody>
      </p:sp>
      <p:sp>
        <p:nvSpPr>
          <p:cNvPr id="26" name="Rectangle 25"/>
          <p:cNvSpPr/>
          <p:nvPr/>
        </p:nvSpPr>
        <p:spPr>
          <a:xfrm>
            <a:off x="2531100" y="1739840"/>
            <a:ext cx="7070918" cy="400110"/>
          </a:xfrm>
          <a:prstGeom prst="rect">
            <a:avLst/>
          </a:prstGeom>
        </p:spPr>
        <p:txBody>
          <a:bodyPr wrap="square">
            <a:spAutoFit/>
          </a:bodyPr>
          <a:lstStyle/>
          <a:p>
            <a:pPr lvl="0" algn="ctr" eaLnBrk="1" hangingPunct="1">
              <a:defRPr/>
            </a:pPr>
            <a:r>
              <a:rPr lang="en-US" sz="2000" b="1" dirty="0">
                <a:solidFill>
                  <a:srgbClr val="000000"/>
                </a:solidFill>
                <a:cs typeface="Times New Roman"/>
              </a:rPr>
              <a:t>b) </a:t>
            </a:r>
            <a:r>
              <a:rPr lang="en-US" sz="2000" b="1" dirty="0" err="1">
                <a:solidFill>
                  <a:srgbClr val="000000"/>
                </a:solidFill>
                <a:cs typeface="Times New Roman"/>
              </a:rPr>
              <a:t>Các</a:t>
            </a:r>
            <a:r>
              <a:rPr lang="en-US" sz="2000" b="1" dirty="0">
                <a:solidFill>
                  <a:srgbClr val="000000"/>
                </a:solidFill>
                <a:cs typeface="Times New Roman"/>
              </a:rPr>
              <a:t> </a:t>
            </a:r>
            <a:r>
              <a:rPr lang="en-US" sz="2000" b="1" dirty="0" err="1">
                <a:solidFill>
                  <a:srgbClr val="000000"/>
                </a:solidFill>
                <a:cs typeface="Times New Roman"/>
              </a:rPr>
              <a:t>hình</a:t>
            </a:r>
            <a:r>
              <a:rPr lang="en-US" sz="2000" b="1" dirty="0">
                <a:solidFill>
                  <a:srgbClr val="000000"/>
                </a:solidFill>
                <a:cs typeface="Times New Roman"/>
              </a:rPr>
              <a:t> </a:t>
            </a:r>
            <a:r>
              <a:rPr lang="en-US" sz="2000" b="1" dirty="0" err="1">
                <a:solidFill>
                  <a:srgbClr val="000000"/>
                </a:solidFill>
                <a:cs typeface="Times New Roman"/>
              </a:rPr>
              <a:t>thức</a:t>
            </a:r>
            <a:r>
              <a:rPr lang="en-US" sz="2000" b="1" dirty="0">
                <a:solidFill>
                  <a:srgbClr val="000000"/>
                </a:solidFill>
                <a:cs typeface="Times New Roman"/>
              </a:rPr>
              <a:t> của </a:t>
            </a:r>
            <a:r>
              <a:rPr lang="en-US" sz="2000" b="1" dirty="0" err="1">
                <a:solidFill>
                  <a:srgbClr val="000000"/>
                </a:solidFill>
                <a:cs typeface="Times New Roman"/>
              </a:rPr>
              <a:t>phép</a:t>
            </a:r>
            <a:r>
              <a:rPr lang="en-US" sz="2000" b="1" dirty="0">
                <a:solidFill>
                  <a:srgbClr val="000000"/>
                </a:solidFill>
                <a:cs typeface="Times New Roman"/>
              </a:rPr>
              <a:t> </a:t>
            </a:r>
            <a:r>
              <a:rPr lang="en-US" sz="2000" b="1" dirty="0" err="1">
                <a:solidFill>
                  <a:srgbClr val="000000"/>
                </a:solidFill>
                <a:cs typeface="Times New Roman"/>
              </a:rPr>
              <a:t>biện</a:t>
            </a:r>
            <a:r>
              <a:rPr lang="en-US" sz="2000" b="1" dirty="0">
                <a:solidFill>
                  <a:srgbClr val="000000"/>
                </a:solidFill>
                <a:cs typeface="Times New Roman"/>
              </a:rPr>
              <a:t> </a:t>
            </a:r>
            <a:r>
              <a:rPr lang="en-US" sz="2000" b="1" dirty="0" err="1">
                <a:solidFill>
                  <a:srgbClr val="000000"/>
                </a:solidFill>
                <a:cs typeface="Times New Roman"/>
              </a:rPr>
              <a:t>chứng</a:t>
            </a:r>
            <a:r>
              <a:rPr lang="en-US" sz="2000" b="1" dirty="0">
                <a:solidFill>
                  <a:srgbClr val="000000"/>
                </a:solidFill>
                <a:cs typeface="Times New Roman"/>
              </a:rPr>
              <a:t> </a:t>
            </a:r>
            <a:r>
              <a:rPr lang="en-US" sz="2000" b="1" dirty="0" err="1">
                <a:solidFill>
                  <a:srgbClr val="000000"/>
                </a:solidFill>
                <a:cs typeface="Times New Roman"/>
              </a:rPr>
              <a:t>trong</a:t>
            </a:r>
            <a:r>
              <a:rPr lang="en-US" sz="2000" b="1" dirty="0">
                <a:solidFill>
                  <a:srgbClr val="000000"/>
                </a:solidFill>
                <a:cs typeface="Times New Roman"/>
              </a:rPr>
              <a:t> </a:t>
            </a:r>
            <a:r>
              <a:rPr lang="en-US" sz="2000" b="1" dirty="0" err="1">
                <a:solidFill>
                  <a:srgbClr val="000000"/>
                </a:solidFill>
                <a:cs typeface="Times New Roman"/>
              </a:rPr>
              <a:t>lịch</a:t>
            </a:r>
            <a:r>
              <a:rPr lang="en-US" sz="2000" b="1" dirty="0">
                <a:solidFill>
                  <a:srgbClr val="000000"/>
                </a:solidFill>
                <a:cs typeface="Times New Roman"/>
              </a:rPr>
              <a:t> </a:t>
            </a:r>
            <a:r>
              <a:rPr lang="en-US" sz="2000" b="1" dirty="0" err="1">
                <a:solidFill>
                  <a:srgbClr val="000000"/>
                </a:solidFill>
                <a:cs typeface="Times New Roman"/>
              </a:rPr>
              <a:t>sử</a:t>
            </a:r>
            <a:endParaRPr lang="en-US" sz="2000" b="1" dirty="0">
              <a:solidFill>
                <a:srgbClr val="000000"/>
              </a:solidFill>
              <a:cs typeface="Times New Roman"/>
            </a:endParaRPr>
          </a:p>
        </p:txBody>
      </p:sp>
      <p:sp>
        <p:nvSpPr>
          <p:cNvPr id="30" name="Title 1"/>
          <p:cNvSpPr txBox="1">
            <a:spLocks noChangeArrowheads="1"/>
          </p:cNvSpPr>
          <p:nvPr/>
        </p:nvSpPr>
        <p:spPr>
          <a:xfrm>
            <a:off x="2831660" y="1267183"/>
            <a:ext cx="8089922" cy="563562"/>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defRPr/>
            </a:pPr>
            <a:r>
              <a:rPr lang="en-US" sz="2000" dirty="0">
                <a:solidFill>
                  <a:schemeClr val="tx2"/>
                </a:solidFill>
                <a:latin typeface="+mn-lt"/>
                <a:cs typeface="Times New Roman"/>
              </a:rPr>
              <a:t> </a:t>
            </a:r>
            <a:r>
              <a:rPr lang="en-US" sz="2400" b="1" dirty="0">
                <a:solidFill>
                  <a:srgbClr val="006600"/>
                </a:solidFill>
                <a:latin typeface="+mn-lt"/>
                <a:cs typeface="Times New Roman"/>
              </a:rPr>
              <a:t>3. </a:t>
            </a:r>
            <a:r>
              <a:rPr lang="en-US" sz="2400" b="1" dirty="0" err="1">
                <a:solidFill>
                  <a:srgbClr val="006600"/>
                </a:solidFill>
                <a:latin typeface="+mn-lt"/>
                <a:cs typeface="Times New Roman"/>
              </a:rPr>
              <a:t>Biện</a:t>
            </a:r>
            <a:r>
              <a:rPr lang="en-US" sz="2400" b="1" dirty="0">
                <a:solidFill>
                  <a:srgbClr val="006600"/>
                </a:solidFill>
                <a:latin typeface="+mn-lt"/>
                <a:cs typeface="Times New Roman"/>
              </a:rPr>
              <a:t> </a:t>
            </a:r>
            <a:r>
              <a:rPr lang="en-US" sz="2400" b="1" dirty="0" err="1">
                <a:solidFill>
                  <a:srgbClr val="006600"/>
                </a:solidFill>
                <a:latin typeface="+mn-lt"/>
                <a:cs typeface="Times New Roman"/>
              </a:rPr>
              <a:t>chứng</a:t>
            </a:r>
            <a:r>
              <a:rPr lang="en-US" sz="2400" b="1" dirty="0">
                <a:solidFill>
                  <a:srgbClr val="006600"/>
                </a:solidFill>
                <a:latin typeface="+mn-lt"/>
                <a:cs typeface="Times New Roman"/>
              </a:rPr>
              <a:t> </a:t>
            </a:r>
            <a:r>
              <a:rPr lang="en-US" sz="2400" b="1" dirty="0" err="1">
                <a:solidFill>
                  <a:srgbClr val="006600"/>
                </a:solidFill>
                <a:latin typeface="+mn-lt"/>
                <a:cs typeface="Times New Roman"/>
              </a:rPr>
              <a:t>và</a:t>
            </a:r>
            <a:r>
              <a:rPr lang="en-US" sz="2400" b="1" dirty="0">
                <a:solidFill>
                  <a:srgbClr val="006600"/>
                </a:solidFill>
                <a:latin typeface="+mn-lt"/>
                <a:cs typeface="Times New Roman"/>
              </a:rPr>
              <a:t> </a:t>
            </a:r>
            <a:r>
              <a:rPr lang="en-US" sz="2400" b="1" dirty="0" err="1">
                <a:solidFill>
                  <a:srgbClr val="006600"/>
                </a:solidFill>
                <a:latin typeface="+mn-lt"/>
                <a:cs typeface="Times New Roman"/>
              </a:rPr>
              <a:t>siêu</a:t>
            </a:r>
            <a:r>
              <a:rPr lang="en-US" sz="2400" b="1" dirty="0">
                <a:solidFill>
                  <a:srgbClr val="006600"/>
                </a:solidFill>
                <a:latin typeface="+mn-lt"/>
                <a:cs typeface="Times New Roman"/>
              </a:rPr>
              <a:t> </a:t>
            </a:r>
            <a:r>
              <a:rPr lang="en-US" sz="2400" b="1" dirty="0" err="1">
                <a:solidFill>
                  <a:srgbClr val="006600"/>
                </a:solidFill>
                <a:latin typeface="+mn-lt"/>
                <a:cs typeface="Times New Roman"/>
              </a:rPr>
              <a:t>hình</a:t>
            </a:r>
            <a:endParaRPr lang="en-US" sz="2400" b="1" dirty="0">
              <a:solidFill>
                <a:srgbClr val="006600"/>
              </a:solidFill>
              <a:latin typeface="+mn-lt"/>
              <a:cs typeface="Times New Roman"/>
            </a:endParaRPr>
          </a:p>
        </p:txBody>
      </p:sp>
      <p:pic>
        <p:nvPicPr>
          <p:cNvPr id="31"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875188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9" presetClass="entr" presetSubtype="0" fill="hold" grpId="0" nodeType="after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p:cTn id="7" dur="1000" fill="hold"/>
                                        <p:tgtEl>
                                          <p:spTgt spid="21"/>
                                        </p:tgtEl>
                                        <p:attrNameLst>
                                          <p:attrName>ppt_x</p:attrName>
                                        </p:attrNameLst>
                                      </p:cBhvr>
                                      <p:tavLst>
                                        <p:tav tm="0">
                                          <p:val>
                                            <p:strVal val="#ppt_x-.2"/>
                                          </p:val>
                                        </p:tav>
                                        <p:tav tm="100000">
                                          <p:val>
                                            <p:strVal val="#ppt_x"/>
                                          </p:val>
                                        </p:tav>
                                      </p:tavLst>
                                    </p:anim>
                                    <p:anim calcmode="lin" valueType="num">
                                      <p:cBhvr>
                                        <p:cTn id="8" dur="1000" fill="hold"/>
                                        <p:tgtEl>
                                          <p:spTgt spid="21"/>
                                        </p:tgtEl>
                                        <p:attrNameLst>
                                          <p:attrName>ppt_y</p:attrName>
                                        </p:attrNameLst>
                                      </p:cBhvr>
                                      <p:tavLst>
                                        <p:tav tm="0">
                                          <p:val>
                                            <p:strVal val="#ppt_y"/>
                                          </p:val>
                                        </p:tav>
                                        <p:tav tm="100000">
                                          <p:val>
                                            <p:strVal val="#ppt_y"/>
                                          </p:val>
                                        </p:tav>
                                      </p:tavLst>
                                    </p:anim>
                                    <p:animEffect transition="in" filter="wipe(right)" prLst="gradientSize: 0.1">
                                      <p:cBhvr>
                                        <p:cTn id="9" dur="1000"/>
                                        <p:tgtEl>
                                          <p:spTgt spid="21"/>
                                        </p:tgtEl>
                                      </p:cBhvr>
                                    </p:animEffect>
                                  </p:childTnLst>
                                </p:cTn>
                              </p:par>
                            </p:childTnLst>
                          </p:cTn>
                        </p:par>
                        <p:par>
                          <p:cTn id="10" fill="hold">
                            <p:stCondLst>
                              <p:cond delay="1000"/>
                            </p:stCondLst>
                            <p:childTnLst>
                              <p:par>
                                <p:cTn id="11" presetID="29" presetClass="entr" presetSubtype="0" fill="hold" grpId="0" nodeType="afterEffect">
                                  <p:stCondLst>
                                    <p:cond delay="0"/>
                                  </p:stCondLst>
                                  <p:childTnLst>
                                    <p:set>
                                      <p:cBhvr>
                                        <p:cTn id="12" dur="1" fill="hold">
                                          <p:stCondLst>
                                            <p:cond delay="0"/>
                                          </p:stCondLst>
                                        </p:cTn>
                                        <p:tgtEl>
                                          <p:spTgt spid="25"/>
                                        </p:tgtEl>
                                        <p:attrNameLst>
                                          <p:attrName>style.visibility</p:attrName>
                                        </p:attrNameLst>
                                      </p:cBhvr>
                                      <p:to>
                                        <p:strVal val="visible"/>
                                      </p:to>
                                    </p:set>
                                    <p:anim calcmode="lin" valueType="num">
                                      <p:cBhvr>
                                        <p:cTn id="13" dur="1000" fill="hold"/>
                                        <p:tgtEl>
                                          <p:spTgt spid="25"/>
                                        </p:tgtEl>
                                        <p:attrNameLst>
                                          <p:attrName>ppt_x</p:attrName>
                                        </p:attrNameLst>
                                      </p:cBhvr>
                                      <p:tavLst>
                                        <p:tav tm="0">
                                          <p:val>
                                            <p:strVal val="#ppt_x-.2"/>
                                          </p:val>
                                        </p:tav>
                                        <p:tav tm="100000">
                                          <p:val>
                                            <p:strVal val="#ppt_x"/>
                                          </p:val>
                                        </p:tav>
                                      </p:tavLst>
                                    </p:anim>
                                    <p:anim calcmode="lin" valueType="num">
                                      <p:cBhvr>
                                        <p:cTn id="14" dur="1000" fill="hold"/>
                                        <p:tgtEl>
                                          <p:spTgt spid="25"/>
                                        </p:tgtEl>
                                        <p:attrNameLst>
                                          <p:attrName>ppt_y</p:attrName>
                                        </p:attrNameLst>
                                      </p:cBhvr>
                                      <p:tavLst>
                                        <p:tav tm="0">
                                          <p:val>
                                            <p:strVal val="#ppt_y"/>
                                          </p:val>
                                        </p:tav>
                                        <p:tav tm="100000">
                                          <p:val>
                                            <p:strVal val="#ppt_y"/>
                                          </p:val>
                                        </p:tav>
                                      </p:tavLst>
                                    </p:anim>
                                    <p:animEffect transition="in" filter="wipe(right)" prLst="gradientSize: 0.1">
                                      <p:cBhvr>
                                        <p:cTn id="15" dur="1000"/>
                                        <p:tgtEl>
                                          <p:spTgt spid="25"/>
                                        </p:tgtEl>
                                      </p:cBhvr>
                                    </p:animEffect>
                                  </p:childTnLst>
                                </p:cTn>
                              </p:par>
                            </p:childTnLst>
                          </p:cTn>
                        </p:par>
                        <p:par>
                          <p:cTn id="16" fill="hold">
                            <p:stCondLst>
                              <p:cond delay="2000"/>
                            </p:stCondLst>
                            <p:childTnLst>
                              <p:par>
                                <p:cTn id="17" presetID="29" presetClass="entr" presetSubtype="0" fill="hold" grpId="0" nodeType="afterEffect">
                                  <p:stCondLst>
                                    <p:cond delay="0"/>
                                  </p:stCondLst>
                                  <p:childTnLst>
                                    <p:set>
                                      <p:cBhvr>
                                        <p:cTn id="18" dur="1" fill="hold">
                                          <p:stCondLst>
                                            <p:cond delay="0"/>
                                          </p:stCondLst>
                                        </p:cTn>
                                        <p:tgtEl>
                                          <p:spTgt spid="24"/>
                                        </p:tgtEl>
                                        <p:attrNameLst>
                                          <p:attrName>style.visibility</p:attrName>
                                        </p:attrNameLst>
                                      </p:cBhvr>
                                      <p:to>
                                        <p:strVal val="visible"/>
                                      </p:to>
                                    </p:set>
                                    <p:anim calcmode="lin" valueType="num">
                                      <p:cBhvr>
                                        <p:cTn id="19" dur="1000" fill="hold"/>
                                        <p:tgtEl>
                                          <p:spTgt spid="24"/>
                                        </p:tgtEl>
                                        <p:attrNameLst>
                                          <p:attrName>ppt_x</p:attrName>
                                        </p:attrNameLst>
                                      </p:cBhvr>
                                      <p:tavLst>
                                        <p:tav tm="0">
                                          <p:val>
                                            <p:strVal val="#ppt_x-.2"/>
                                          </p:val>
                                        </p:tav>
                                        <p:tav tm="100000">
                                          <p:val>
                                            <p:strVal val="#ppt_x"/>
                                          </p:val>
                                        </p:tav>
                                      </p:tavLst>
                                    </p:anim>
                                    <p:anim calcmode="lin" valueType="num">
                                      <p:cBhvr>
                                        <p:cTn id="20" dur="1000" fill="hold"/>
                                        <p:tgtEl>
                                          <p:spTgt spid="24"/>
                                        </p:tgtEl>
                                        <p:attrNameLst>
                                          <p:attrName>ppt_y</p:attrName>
                                        </p:attrNameLst>
                                      </p:cBhvr>
                                      <p:tavLst>
                                        <p:tav tm="0">
                                          <p:val>
                                            <p:strVal val="#ppt_y"/>
                                          </p:val>
                                        </p:tav>
                                        <p:tav tm="100000">
                                          <p:val>
                                            <p:strVal val="#ppt_y"/>
                                          </p:val>
                                        </p:tav>
                                      </p:tavLst>
                                    </p:anim>
                                    <p:animEffect transition="in" filter="wipe(right)" prLst="gradientSize: 0.1">
                                      <p:cBhvr>
                                        <p:cTn id="21" dur="1000"/>
                                        <p:tgtEl>
                                          <p:spTgt spid="24"/>
                                        </p:tgtEl>
                                      </p:cBhvr>
                                    </p:animEffect>
                                  </p:childTnLst>
                                </p:cTn>
                              </p:par>
                            </p:childTnLst>
                          </p:cTn>
                        </p:par>
                      </p:childTnLst>
                    </p:cTn>
                  </p:par>
                  <p:par>
                    <p:cTn id="22" fill="hold">
                      <p:stCondLst>
                        <p:cond delay="indefinite"/>
                      </p:stCondLst>
                      <p:childTnLst>
                        <p:par>
                          <p:cTn id="23" fill="hold">
                            <p:stCondLst>
                              <p:cond delay="0"/>
                            </p:stCondLst>
                            <p:childTnLst>
                              <p:par>
                                <p:cTn id="24" presetID="31" presetClass="entr" presetSubtype="0" fill="hold" grpId="0" nodeType="clickEffect">
                                  <p:stCondLst>
                                    <p:cond delay="0"/>
                                  </p:stCondLst>
                                  <p:childTnLst>
                                    <p:set>
                                      <p:cBhvr>
                                        <p:cTn id="25" dur="1" fill="hold">
                                          <p:stCondLst>
                                            <p:cond delay="0"/>
                                          </p:stCondLst>
                                        </p:cTn>
                                        <p:tgtEl>
                                          <p:spTgt spid="30"/>
                                        </p:tgtEl>
                                        <p:attrNameLst>
                                          <p:attrName>style.visibility</p:attrName>
                                        </p:attrNameLst>
                                      </p:cBhvr>
                                      <p:to>
                                        <p:strVal val="visible"/>
                                      </p:to>
                                    </p:set>
                                    <p:anim calcmode="lin" valueType="num">
                                      <p:cBhvr>
                                        <p:cTn id="26" dur="1000" fill="hold"/>
                                        <p:tgtEl>
                                          <p:spTgt spid="30"/>
                                        </p:tgtEl>
                                        <p:attrNameLst>
                                          <p:attrName>ppt_w</p:attrName>
                                        </p:attrNameLst>
                                      </p:cBhvr>
                                      <p:tavLst>
                                        <p:tav tm="0">
                                          <p:val>
                                            <p:fltVal val="0"/>
                                          </p:val>
                                        </p:tav>
                                        <p:tav tm="100000">
                                          <p:val>
                                            <p:strVal val="#ppt_w"/>
                                          </p:val>
                                        </p:tav>
                                      </p:tavLst>
                                    </p:anim>
                                    <p:anim calcmode="lin" valueType="num">
                                      <p:cBhvr>
                                        <p:cTn id="27" dur="1000" fill="hold"/>
                                        <p:tgtEl>
                                          <p:spTgt spid="30"/>
                                        </p:tgtEl>
                                        <p:attrNameLst>
                                          <p:attrName>ppt_h</p:attrName>
                                        </p:attrNameLst>
                                      </p:cBhvr>
                                      <p:tavLst>
                                        <p:tav tm="0">
                                          <p:val>
                                            <p:fltVal val="0"/>
                                          </p:val>
                                        </p:tav>
                                        <p:tav tm="100000">
                                          <p:val>
                                            <p:strVal val="#ppt_h"/>
                                          </p:val>
                                        </p:tav>
                                      </p:tavLst>
                                    </p:anim>
                                    <p:anim calcmode="lin" valueType="num">
                                      <p:cBhvr>
                                        <p:cTn id="28" dur="1000" fill="hold"/>
                                        <p:tgtEl>
                                          <p:spTgt spid="30"/>
                                        </p:tgtEl>
                                        <p:attrNameLst>
                                          <p:attrName>style.rotation</p:attrName>
                                        </p:attrNameLst>
                                      </p:cBhvr>
                                      <p:tavLst>
                                        <p:tav tm="0">
                                          <p:val>
                                            <p:fltVal val="90"/>
                                          </p:val>
                                        </p:tav>
                                        <p:tav tm="100000">
                                          <p:val>
                                            <p:fltVal val="0"/>
                                          </p:val>
                                        </p:tav>
                                      </p:tavLst>
                                    </p:anim>
                                    <p:animEffect transition="in" filter="fade">
                                      <p:cBhvr>
                                        <p:cTn id="29" dur="10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4" grpId="0" animBg="1"/>
      <p:bldP spid="25" grpId="0" animBg="1"/>
      <p:bldP spid="30"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1074" name="Picture 2" descr="200 Slide powerpoint ý tưởng | hình ảnh, bìa cho binder, thư viện lớp học"/>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4"/>
          <p:cNvSpPr txBox="1">
            <a:spLocks noChangeArrowheads="1"/>
          </p:cNvSpPr>
          <p:nvPr/>
        </p:nvSpPr>
        <p:spPr>
          <a:xfrm>
            <a:off x="4245408" y="5791200"/>
            <a:ext cx="4263591" cy="609600"/>
          </a:xfrm>
          <a:prstGeom prst="rect">
            <a:avLst/>
          </a:prstGeom>
          <a:solidFill>
            <a:schemeClr val="bg1"/>
          </a:solidFill>
          <a:ln>
            <a:solidFill>
              <a:srgbClr val="FF0000"/>
            </a:solidFill>
            <a:miter lim="800000"/>
            <a:headEnd/>
            <a:tailEnd/>
          </a:ln>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algn="ctr" defTabSz="914400">
              <a:buFontTx/>
              <a:buNone/>
            </a:pPr>
            <a:r>
              <a:rPr lang="en-US" altLang="en-US" sz="2400" b="1" kern="0" dirty="0" err="1">
                <a:solidFill>
                  <a:srgbClr val="000099"/>
                </a:solidFill>
              </a:rPr>
              <a:t>Biểu</a:t>
            </a:r>
            <a:r>
              <a:rPr lang="en-US" altLang="en-US" sz="2400" b="1" kern="0" dirty="0">
                <a:solidFill>
                  <a:srgbClr val="000099"/>
                </a:solidFill>
              </a:rPr>
              <a:t> </a:t>
            </a:r>
            <a:r>
              <a:rPr lang="en-US" altLang="en-US" sz="2400" b="1" kern="0" dirty="0" err="1">
                <a:solidFill>
                  <a:srgbClr val="000099"/>
                </a:solidFill>
              </a:rPr>
              <a:t>tượng</a:t>
            </a:r>
            <a:r>
              <a:rPr lang="en-US" altLang="en-US" sz="2400" b="1" kern="0" dirty="0">
                <a:solidFill>
                  <a:srgbClr val="000099"/>
                </a:solidFill>
              </a:rPr>
              <a:t> </a:t>
            </a:r>
            <a:r>
              <a:rPr lang="en-US" altLang="en-US" sz="2400" b="1" kern="0" dirty="0" err="1">
                <a:solidFill>
                  <a:srgbClr val="000099"/>
                </a:solidFill>
              </a:rPr>
              <a:t>âm</a:t>
            </a:r>
            <a:r>
              <a:rPr lang="en-US" altLang="en-US" sz="2400" b="1" kern="0" dirty="0">
                <a:solidFill>
                  <a:srgbClr val="000099"/>
                </a:solidFill>
              </a:rPr>
              <a:t> - </a:t>
            </a:r>
            <a:r>
              <a:rPr lang="en-US" altLang="en-US" sz="2400" b="1" kern="0" dirty="0" err="1">
                <a:solidFill>
                  <a:srgbClr val="000099"/>
                </a:solidFill>
              </a:rPr>
              <a:t>dương</a:t>
            </a:r>
            <a:endParaRPr lang="en-US" altLang="en-US" sz="2400" b="1" kern="0" dirty="0">
              <a:solidFill>
                <a:srgbClr val="000099"/>
              </a:solidFill>
            </a:endParaRPr>
          </a:p>
        </p:txBody>
      </p:sp>
      <p:sp>
        <p:nvSpPr>
          <p:cNvPr id="4" name="Rectangle 5"/>
          <p:cNvSpPr txBox="1">
            <a:spLocks noChangeArrowheads="1"/>
          </p:cNvSpPr>
          <p:nvPr/>
        </p:nvSpPr>
        <p:spPr>
          <a:xfrm>
            <a:off x="1444273" y="2155825"/>
            <a:ext cx="8953554" cy="914400"/>
          </a:xfrm>
          <a:prstGeom prst="rect">
            <a:avLst/>
          </a:prstGeom>
          <a:ln>
            <a:solidFill>
              <a:srgbClr val="FF0000"/>
            </a:solidFill>
            <a:miter lim="800000"/>
            <a:headEnd/>
            <a:tailEnd/>
          </a:ln>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algn="ctr" defTabSz="914400">
              <a:buFontTx/>
              <a:buNone/>
            </a:pPr>
            <a:r>
              <a:rPr lang="en-US" altLang="en-US" sz="2400" kern="0" dirty="0"/>
              <a:t> </a:t>
            </a:r>
            <a:r>
              <a:rPr lang="en-US" altLang="en-US" sz="2400" b="1" kern="0" dirty="0" err="1">
                <a:solidFill>
                  <a:srgbClr val="006600"/>
                </a:solidFill>
              </a:rPr>
              <a:t>Thuyết</a:t>
            </a:r>
            <a:r>
              <a:rPr lang="en-US" altLang="en-US" sz="2400" b="1" kern="0" dirty="0">
                <a:solidFill>
                  <a:srgbClr val="006600"/>
                </a:solidFill>
              </a:rPr>
              <a:t> </a:t>
            </a:r>
            <a:r>
              <a:rPr lang="en-US" altLang="en-US" sz="2400" b="1" kern="0" dirty="0" err="1">
                <a:solidFill>
                  <a:srgbClr val="006600"/>
                </a:solidFill>
              </a:rPr>
              <a:t>Âm</a:t>
            </a:r>
            <a:r>
              <a:rPr lang="en-US" altLang="en-US" sz="2400" b="1" kern="0" dirty="0">
                <a:solidFill>
                  <a:srgbClr val="006600"/>
                </a:solidFill>
              </a:rPr>
              <a:t> – </a:t>
            </a:r>
            <a:r>
              <a:rPr lang="en-US" altLang="en-US" sz="2400" b="1" kern="0" dirty="0" err="1">
                <a:solidFill>
                  <a:srgbClr val="006600"/>
                </a:solidFill>
              </a:rPr>
              <a:t>Dương</a:t>
            </a:r>
            <a:r>
              <a:rPr lang="en-US" altLang="en-US" sz="2400" b="1" kern="0" dirty="0">
                <a:solidFill>
                  <a:srgbClr val="006600"/>
                </a:solidFill>
              </a:rPr>
              <a:t> </a:t>
            </a:r>
            <a:r>
              <a:rPr lang="en-US" altLang="en-US" sz="2400" b="1" kern="0" dirty="0" err="1">
                <a:solidFill>
                  <a:srgbClr val="006600"/>
                </a:solidFill>
              </a:rPr>
              <a:t>chính</a:t>
            </a:r>
            <a:r>
              <a:rPr lang="en-US" altLang="en-US" sz="2400" b="1" kern="0" dirty="0">
                <a:solidFill>
                  <a:srgbClr val="006600"/>
                </a:solidFill>
              </a:rPr>
              <a:t> </a:t>
            </a:r>
            <a:r>
              <a:rPr lang="en-US" altLang="en-US" sz="2400" b="1" kern="0" dirty="0" err="1">
                <a:solidFill>
                  <a:srgbClr val="006600"/>
                </a:solidFill>
              </a:rPr>
              <a:t>là</a:t>
            </a:r>
            <a:r>
              <a:rPr lang="en-US" altLang="en-US" sz="2400" b="1" kern="0" dirty="0">
                <a:solidFill>
                  <a:srgbClr val="006600"/>
                </a:solidFill>
              </a:rPr>
              <a:t> </a:t>
            </a:r>
            <a:r>
              <a:rPr lang="en-US" altLang="en-US" sz="2400" b="1" kern="0" dirty="0" err="1">
                <a:solidFill>
                  <a:srgbClr val="006600"/>
                </a:solidFill>
              </a:rPr>
              <a:t>phép</a:t>
            </a:r>
            <a:r>
              <a:rPr lang="en-US" altLang="en-US" sz="2400" b="1" kern="0" dirty="0">
                <a:solidFill>
                  <a:srgbClr val="006600"/>
                </a:solidFill>
              </a:rPr>
              <a:t> </a:t>
            </a:r>
            <a:r>
              <a:rPr lang="en-US" altLang="en-US" sz="2400" b="1" kern="0" dirty="0" err="1">
                <a:solidFill>
                  <a:srgbClr val="006600"/>
                </a:solidFill>
              </a:rPr>
              <a:t>biện</a:t>
            </a:r>
            <a:r>
              <a:rPr lang="en-US" altLang="en-US" sz="2400" b="1" kern="0" dirty="0">
                <a:solidFill>
                  <a:srgbClr val="006600"/>
                </a:solidFill>
              </a:rPr>
              <a:t> </a:t>
            </a:r>
            <a:r>
              <a:rPr lang="en-US" altLang="en-US" sz="2400" b="1" kern="0" dirty="0" err="1">
                <a:solidFill>
                  <a:srgbClr val="006600"/>
                </a:solidFill>
              </a:rPr>
              <a:t>chứng</a:t>
            </a:r>
            <a:r>
              <a:rPr lang="en-US" altLang="en-US" sz="2400" b="1" kern="0" dirty="0">
                <a:solidFill>
                  <a:srgbClr val="006600"/>
                </a:solidFill>
              </a:rPr>
              <a:t> </a:t>
            </a:r>
            <a:r>
              <a:rPr lang="en-US" altLang="en-US" sz="2400" b="1" kern="0" dirty="0" err="1">
                <a:solidFill>
                  <a:srgbClr val="006600"/>
                </a:solidFill>
              </a:rPr>
              <a:t>của</a:t>
            </a:r>
            <a:r>
              <a:rPr lang="en-US" altLang="en-US" sz="2400" b="1" kern="0" dirty="0">
                <a:solidFill>
                  <a:srgbClr val="006600"/>
                </a:solidFill>
              </a:rPr>
              <a:t> </a:t>
            </a:r>
            <a:r>
              <a:rPr lang="en-US" altLang="en-US" sz="2400" b="1" kern="0" dirty="0" err="1">
                <a:solidFill>
                  <a:srgbClr val="006600"/>
                </a:solidFill>
              </a:rPr>
              <a:t>triết</a:t>
            </a:r>
            <a:r>
              <a:rPr lang="en-US" altLang="en-US" sz="2400" b="1" kern="0" dirty="0">
                <a:solidFill>
                  <a:srgbClr val="006600"/>
                </a:solidFill>
              </a:rPr>
              <a:t> </a:t>
            </a:r>
            <a:r>
              <a:rPr lang="en-US" altLang="en-US" sz="2400" b="1" kern="0" dirty="0" err="1">
                <a:solidFill>
                  <a:srgbClr val="006600"/>
                </a:solidFill>
              </a:rPr>
              <a:t>học</a:t>
            </a:r>
            <a:r>
              <a:rPr lang="en-US" altLang="en-US" sz="2400" b="1" kern="0" dirty="0">
                <a:solidFill>
                  <a:srgbClr val="006600"/>
                </a:solidFill>
              </a:rPr>
              <a:t> </a:t>
            </a:r>
            <a:r>
              <a:rPr lang="en-US" altLang="en-US" sz="2400" b="1" kern="0" dirty="0" err="1">
                <a:solidFill>
                  <a:srgbClr val="006600"/>
                </a:solidFill>
              </a:rPr>
              <a:t>Trung</a:t>
            </a:r>
            <a:r>
              <a:rPr lang="en-US" altLang="en-US" sz="2400" b="1" kern="0" dirty="0">
                <a:solidFill>
                  <a:srgbClr val="006600"/>
                </a:solidFill>
              </a:rPr>
              <a:t> </a:t>
            </a:r>
            <a:r>
              <a:rPr lang="en-US" altLang="en-US" sz="2400" b="1" kern="0" dirty="0" err="1">
                <a:solidFill>
                  <a:srgbClr val="006600"/>
                </a:solidFill>
              </a:rPr>
              <a:t>Hoa</a:t>
            </a:r>
            <a:r>
              <a:rPr lang="en-US" altLang="en-US" sz="2400" b="1" kern="0" dirty="0">
                <a:solidFill>
                  <a:srgbClr val="006600"/>
                </a:solidFill>
              </a:rPr>
              <a:t> </a:t>
            </a:r>
            <a:r>
              <a:rPr lang="en-US" altLang="en-US" sz="2400" b="1" kern="0" dirty="0" err="1">
                <a:solidFill>
                  <a:srgbClr val="006600"/>
                </a:solidFill>
              </a:rPr>
              <a:t>thời</a:t>
            </a:r>
            <a:r>
              <a:rPr lang="en-US" altLang="en-US" sz="2400" b="1" kern="0" dirty="0">
                <a:solidFill>
                  <a:srgbClr val="006600"/>
                </a:solidFill>
              </a:rPr>
              <a:t> </a:t>
            </a:r>
            <a:r>
              <a:rPr lang="en-US" altLang="en-US" sz="2400" b="1" kern="0" dirty="0" err="1">
                <a:solidFill>
                  <a:srgbClr val="006600"/>
                </a:solidFill>
              </a:rPr>
              <a:t>cổ</a:t>
            </a:r>
            <a:r>
              <a:rPr lang="en-US" altLang="en-US" sz="2400" b="1" kern="0" dirty="0">
                <a:solidFill>
                  <a:srgbClr val="006600"/>
                </a:solidFill>
              </a:rPr>
              <a:t> </a:t>
            </a:r>
            <a:r>
              <a:rPr lang="en-US" altLang="en-US" sz="2400" b="1" kern="0" dirty="0" err="1">
                <a:solidFill>
                  <a:srgbClr val="006600"/>
                </a:solidFill>
              </a:rPr>
              <a:t>đại</a:t>
            </a:r>
            <a:endParaRPr lang="en-US" altLang="en-US" sz="2400" b="1" kern="0" dirty="0">
              <a:solidFill>
                <a:srgbClr val="006600"/>
              </a:solidFill>
            </a:endParaRPr>
          </a:p>
        </p:txBody>
      </p:sp>
      <p:pic>
        <p:nvPicPr>
          <p:cNvPr id="5" name="Picture 6" descr="am duong"/>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3454400" y="3143250"/>
            <a:ext cx="5283200" cy="2501900"/>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sp>
        <p:nvSpPr>
          <p:cNvPr id="6" name="WordArt 7"/>
          <p:cNvSpPr>
            <a:spLocks noChangeArrowheads="1" noChangeShapeType="1" noTextEdit="1"/>
          </p:cNvSpPr>
          <p:nvPr/>
        </p:nvSpPr>
        <p:spPr bwMode="auto">
          <a:xfrm>
            <a:off x="2296344" y="1390650"/>
            <a:ext cx="6925078" cy="457200"/>
          </a:xfrm>
          <a:prstGeom prst="rect">
            <a:avLst/>
          </a:prstGeom>
        </p:spPr>
        <p:txBody>
          <a:bodyPr wrap="none" fromWordArt="1">
            <a:prstTxWarp prst="textPlain">
              <a:avLst>
                <a:gd name="adj" fmla="val 50000"/>
              </a:avLst>
            </a:prstTxWarp>
          </a:bodyPr>
          <a:lstStyle/>
          <a:p>
            <a:pPr marL="571500" indent="-571500" algn="ctr">
              <a:buFont typeface="Wingdings" panose="05000000000000000000" pitchFamily="2" charset="2"/>
              <a:buChar char="q"/>
            </a:pPr>
            <a:r>
              <a:rPr lang="vi-VN" sz="3600" b="1" kern="10" dirty="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rPr>
              <a:t>Phép biện chứng tự phát thời cổ đại</a:t>
            </a:r>
            <a:endParaRPr lang="en-US" sz="3600" b="1" kern="10" dirty="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endParaRPr>
          </a:p>
        </p:txBody>
      </p:sp>
      <p:pic>
        <p:nvPicPr>
          <p:cNvPr id="7"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5038814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ntr" presetSubtype="16"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amond(in)">
                                      <p:cBhvr>
                                        <p:cTn id="7" dur="2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Shape 340"/>
        <p:cNvGrpSpPr/>
        <p:nvPr/>
      </p:nvGrpSpPr>
      <p:grpSpPr>
        <a:xfrm>
          <a:off x="0" y="0"/>
          <a:ext cx="0" cy="0"/>
          <a:chOff x="0" y="0"/>
          <a:chExt cx="0" cy="0"/>
        </a:xfrm>
      </p:grpSpPr>
      <p:sp>
        <p:nvSpPr>
          <p:cNvPr id="359" name="Google Shape;359;p28"/>
          <p:cNvSpPr/>
          <p:nvPr/>
        </p:nvSpPr>
        <p:spPr>
          <a:xfrm rot="10800000">
            <a:off x="10406742" y="5762170"/>
            <a:ext cx="1795822" cy="1095826"/>
          </a:xfrm>
          <a:custGeom>
            <a:avLst/>
            <a:gdLst/>
            <a:ahLst/>
            <a:cxnLst/>
            <a:rect l="l" t="t" r="r" b="b"/>
            <a:pathLst>
              <a:path w="94427" h="54124" extrusionOk="0">
                <a:moveTo>
                  <a:pt x="0" y="0"/>
                </a:moveTo>
                <a:lnTo>
                  <a:pt x="0" y="54100"/>
                </a:lnTo>
                <a:cubicBezTo>
                  <a:pt x="65" y="54116"/>
                  <a:pt x="128" y="54123"/>
                  <a:pt x="192" y="54123"/>
                </a:cubicBezTo>
                <a:cubicBezTo>
                  <a:pt x="1070" y="54123"/>
                  <a:pt x="1802" y="52676"/>
                  <a:pt x="2619" y="50957"/>
                </a:cubicBezTo>
                <a:cubicBezTo>
                  <a:pt x="4944" y="46120"/>
                  <a:pt x="9249" y="42216"/>
                  <a:pt x="14479" y="40784"/>
                </a:cubicBezTo>
                <a:cubicBezTo>
                  <a:pt x="19725" y="39352"/>
                  <a:pt x="25634" y="40227"/>
                  <a:pt x="30373" y="37551"/>
                </a:cubicBezTo>
                <a:cubicBezTo>
                  <a:pt x="35775" y="34506"/>
                  <a:pt x="37944" y="27869"/>
                  <a:pt x="42331" y="23490"/>
                </a:cubicBezTo>
                <a:cubicBezTo>
                  <a:pt x="45809" y="20011"/>
                  <a:pt x="50565" y="18104"/>
                  <a:pt x="55336" y="16926"/>
                </a:cubicBezTo>
                <a:cubicBezTo>
                  <a:pt x="60116" y="15747"/>
                  <a:pt x="65027" y="15215"/>
                  <a:pt x="69799" y="14020"/>
                </a:cubicBezTo>
                <a:cubicBezTo>
                  <a:pt x="79072" y="11688"/>
                  <a:pt x="87674" y="6769"/>
                  <a:pt x="94426" y="0"/>
                </a:cubicBezTo>
                <a:close/>
              </a:path>
            </a:pathLst>
          </a:custGeom>
          <a:solidFill>
            <a:srgbClr val="92D05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7" name="Google Shape;359;p28">
            <a:extLst>
              <a:ext uri="{FF2B5EF4-FFF2-40B4-BE49-F238E27FC236}">
                <a16:creationId xmlns:a16="http://schemas.microsoft.com/office/drawing/2014/main" id="{940E510A-CA11-4829-AD21-53C5F42EB404}"/>
              </a:ext>
            </a:extLst>
          </p:cNvPr>
          <p:cNvSpPr/>
          <p:nvPr/>
        </p:nvSpPr>
        <p:spPr>
          <a:xfrm rot="16200000">
            <a:off x="350000" y="5412173"/>
            <a:ext cx="1095831" cy="1795823"/>
          </a:xfrm>
          <a:custGeom>
            <a:avLst/>
            <a:gdLst/>
            <a:ahLst/>
            <a:cxnLst/>
            <a:rect l="l" t="t" r="r" b="b"/>
            <a:pathLst>
              <a:path w="94427" h="54124" extrusionOk="0">
                <a:moveTo>
                  <a:pt x="0" y="0"/>
                </a:moveTo>
                <a:lnTo>
                  <a:pt x="0" y="54100"/>
                </a:lnTo>
                <a:cubicBezTo>
                  <a:pt x="65" y="54116"/>
                  <a:pt x="128" y="54123"/>
                  <a:pt x="192" y="54123"/>
                </a:cubicBezTo>
                <a:cubicBezTo>
                  <a:pt x="1070" y="54123"/>
                  <a:pt x="1802" y="52676"/>
                  <a:pt x="2619" y="50957"/>
                </a:cubicBezTo>
                <a:cubicBezTo>
                  <a:pt x="4944" y="46120"/>
                  <a:pt x="9249" y="42216"/>
                  <a:pt x="14479" y="40784"/>
                </a:cubicBezTo>
                <a:cubicBezTo>
                  <a:pt x="19725" y="39352"/>
                  <a:pt x="25634" y="40227"/>
                  <a:pt x="30373" y="37551"/>
                </a:cubicBezTo>
                <a:cubicBezTo>
                  <a:pt x="35775" y="34506"/>
                  <a:pt x="37944" y="27869"/>
                  <a:pt x="42331" y="23490"/>
                </a:cubicBezTo>
                <a:cubicBezTo>
                  <a:pt x="45809" y="20011"/>
                  <a:pt x="50565" y="18104"/>
                  <a:pt x="55336" y="16926"/>
                </a:cubicBezTo>
                <a:cubicBezTo>
                  <a:pt x="60116" y="15747"/>
                  <a:pt x="65027" y="15215"/>
                  <a:pt x="69799" y="14020"/>
                </a:cubicBezTo>
                <a:cubicBezTo>
                  <a:pt x="79072" y="11688"/>
                  <a:pt x="87674" y="6769"/>
                  <a:pt x="94426" y="0"/>
                </a:cubicBezTo>
                <a:close/>
              </a:path>
            </a:pathLst>
          </a:custGeom>
          <a:solidFill>
            <a:srgbClr val="92D05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 name="Google Shape;359;p28">
            <a:extLst>
              <a:ext uri="{FF2B5EF4-FFF2-40B4-BE49-F238E27FC236}">
                <a16:creationId xmlns:a16="http://schemas.microsoft.com/office/drawing/2014/main" id="{3FEFDBE5-2A4F-43BB-B854-C6AB4E38AFA4}"/>
              </a:ext>
            </a:extLst>
          </p:cNvPr>
          <p:cNvSpPr/>
          <p:nvPr/>
        </p:nvSpPr>
        <p:spPr>
          <a:xfrm>
            <a:off x="0" y="1974"/>
            <a:ext cx="1037189" cy="1754255"/>
          </a:xfrm>
          <a:custGeom>
            <a:avLst/>
            <a:gdLst/>
            <a:ahLst/>
            <a:cxnLst/>
            <a:rect l="l" t="t" r="r" b="b"/>
            <a:pathLst>
              <a:path w="94427" h="54124" extrusionOk="0">
                <a:moveTo>
                  <a:pt x="0" y="0"/>
                </a:moveTo>
                <a:lnTo>
                  <a:pt x="0" y="54100"/>
                </a:lnTo>
                <a:cubicBezTo>
                  <a:pt x="65" y="54116"/>
                  <a:pt x="128" y="54123"/>
                  <a:pt x="192" y="54123"/>
                </a:cubicBezTo>
                <a:cubicBezTo>
                  <a:pt x="1070" y="54123"/>
                  <a:pt x="1802" y="52676"/>
                  <a:pt x="2619" y="50957"/>
                </a:cubicBezTo>
                <a:cubicBezTo>
                  <a:pt x="4944" y="46120"/>
                  <a:pt x="9249" y="42216"/>
                  <a:pt x="14479" y="40784"/>
                </a:cubicBezTo>
                <a:cubicBezTo>
                  <a:pt x="19725" y="39352"/>
                  <a:pt x="25634" y="40227"/>
                  <a:pt x="30373" y="37551"/>
                </a:cubicBezTo>
                <a:cubicBezTo>
                  <a:pt x="35775" y="34506"/>
                  <a:pt x="37944" y="27869"/>
                  <a:pt x="42331" y="23490"/>
                </a:cubicBezTo>
                <a:cubicBezTo>
                  <a:pt x="45809" y="20011"/>
                  <a:pt x="50565" y="18104"/>
                  <a:pt x="55336" y="16926"/>
                </a:cubicBezTo>
                <a:cubicBezTo>
                  <a:pt x="60116" y="15747"/>
                  <a:pt x="65027" y="15215"/>
                  <a:pt x="69799" y="14020"/>
                </a:cubicBezTo>
                <a:cubicBezTo>
                  <a:pt x="79072" y="11688"/>
                  <a:pt x="87674" y="6769"/>
                  <a:pt x="94426" y="0"/>
                </a:cubicBezTo>
                <a:close/>
              </a:path>
            </a:pathLst>
          </a:custGeom>
          <a:solidFill>
            <a:srgbClr val="92D05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 name="Google Shape;359;p28">
            <a:extLst>
              <a:ext uri="{FF2B5EF4-FFF2-40B4-BE49-F238E27FC236}">
                <a16:creationId xmlns:a16="http://schemas.microsoft.com/office/drawing/2014/main" id="{C1F09C17-1E18-4E3B-BC0C-69D986D7043B}"/>
              </a:ext>
            </a:extLst>
          </p:cNvPr>
          <p:cNvSpPr/>
          <p:nvPr/>
        </p:nvSpPr>
        <p:spPr>
          <a:xfrm rot="5400000">
            <a:off x="10877030" y="267559"/>
            <a:ext cx="1572307" cy="1037190"/>
          </a:xfrm>
          <a:custGeom>
            <a:avLst/>
            <a:gdLst/>
            <a:ahLst/>
            <a:cxnLst/>
            <a:rect l="l" t="t" r="r" b="b"/>
            <a:pathLst>
              <a:path w="94427" h="54124" extrusionOk="0">
                <a:moveTo>
                  <a:pt x="0" y="0"/>
                </a:moveTo>
                <a:lnTo>
                  <a:pt x="0" y="54100"/>
                </a:lnTo>
                <a:cubicBezTo>
                  <a:pt x="65" y="54116"/>
                  <a:pt x="128" y="54123"/>
                  <a:pt x="192" y="54123"/>
                </a:cubicBezTo>
                <a:cubicBezTo>
                  <a:pt x="1070" y="54123"/>
                  <a:pt x="1802" y="52676"/>
                  <a:pt x="2619" y="50957"/>
                </a:cubicBezTo>
                <a:cubicBezTo>
                  <a:pt x="4944" y="46120"/>
                  <a:pt x="9249" y="42216"/>
                  <a:pt x="14479" y="40784"/>
                </a:cubicBezTo>
                <a:cubicBezTo>
                  <a:pt x="19725" y="39352"/>
                  <a:pt x="25634" y="40227"/>
                  <a:pt x="30373" y="37551"/>
                </a:cubicBezTo>
                <a:cubicBezTo>
                  <a:pt x="35775" y="34506"/>
                  <a:pt x="37944" y="27869"/>
                  <a:pt x="42331" y="23490"/>
                </a:cubicBezTo>
                <a:cubicBezTo>
                  <a:pt x="45809" y="20011"/>
                  <a:pt x="50565" y="18104"/>
                  <a:pt x="55336" y="16926"/>
                </a:cubicBezTo>
                <a:cubicBezTo>
                  <a:pt x="60116" y="15747"/>
                  <a:pt x="65027" y="15215"/>
                  <a:pt x="69799" y="14020"/>
                </a:cubicBezTo>
                <a:cubicBezTo>
                  <a:pt x="79072" y="11688"/>
                  <a:pt x="87674" y="6769"/>
                  <a:pt x="94426" y="0"/>
                </a:cubicBezTo>
                <a:close/>
              </a:path>
            </a:pathLst>
          </a:custGeom>
          <a:solidFill>
            <a:srgbClr val="92D05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pic>
        <p:nvPicPr>
          <p:cNvPr id="10" name="Picture 6" descr="duc phat"/>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987217" y="3744962"/>
            <a:ext cx="3263899" cy="2414538"/>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sp>
        <p:nvSpPr>
          <p:cNvPr id="11" name="WordArt 9"/>
          <p:cNvSpPr>
            <a:spLocks noChangeArrowheads="1" noChangeShapeType="1" noTextEdit="1"/>
          </p:cNvSpPr>
          <p:nvPr/>
        </p:nvSpPr>
        <p:spPr bwMode="auto">
          <a:xfrm>
            <a:off x="584201" y="1756229"/>
            <a:ext cx="4826000" cy="640322"/>
          </a:xfrm>
          <a:prstGeom prst="rect">
            <a:avLst/>
          </a:prstGeom>
        </p:spPr>
        <p:txBody>
          <a:bodyPr wrap="none" fromWordArt="1">
            <a:prstTxWarp prst="textPlain">
              <a:avLst>
                <a:gd name="adj" fmla="val 50000"/>
              </a:avLst>
            </a:prstTxWarp>
          </a:bodyPr>
          <a:lstStyle/>
          <a:p>
            <a:pPr algn="ctr"/>
            <a:r>
              <a:rPr lang="vi-VN" sz="3600" b="1" kern="10" dirty="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rPr>
              <a:t>Tư tưởng biện chứng trong </a:t>
            </a:r>
            <a:endParaRPr lang="en-US" sz="3600" b="1" kern="10" dirty="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endParaRPr>
          </a:p>
          <a:p>
            <a:pPr algn="ctr"/>
            <a:r>
              <a:rPr lang="vi-VN" sz="3600" b="1" kern="10" dirty="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rPr>
              <a:t>triết học của Đạo Phật </a:t>
            </a:r>
            <a:endParaRPr lang="en-US" sz="3600" b="1" kern="10" dirty="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endParaRPr>
          </a:p>
        </p:txBody>
      </p:sp>
      <p:sp>
        <p:nvSpPr>
          <p:cNvPr id="12" name="WordArt 12"/>
          <p:cNvSpPr>
            <a:spLocks noChangeArrowheads="1" noChangeShapeType="1" noTextEdit="1"/>
          </p:cNvSpPr>
          <p:nvPr/>
        </p:nvSpPr>
        <p:spPr bwMode="auto">
          <a:xfrm>
            <a:off x="431379" y="2428868"/>
            <a:ext cx="4678287" cy="1125594"/>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vi-VN" sz="3600" b="1" kern="10" dirty="0">
                <a:ln w="9525">
                  <a:solidFill>
                    <a:srgbClr val="FFFF00"/>
                  </a:solidFill>
                  <a:round/>
                  <a:headEnd/>
                  <a:tailEnd/>
                </a:ln>
                <a:solidFill>
                  <a:srgbClr val="FF0000"/>
                </a:solidFill>
                <a:latin typeface="Arial Đen"/>
              </a:rPr>
              <a:t>"Có thể tìm thấy</a:t>
            </a:r>
          </a:p>
          <a:p>
            <a:pPr algn="ctr"/>
            <a:r>
              <a:rPr lang="vi-VN" sz="3600" b="1" kern="10" dirty="0">
                <a:ln w="9525">
                  <a:solidFill>
                    <a:srgbClr val="FFFF00"/>
                  </a:solidFill>
                  <a:round/>
                  <a:headEnd/>
                  <a:tailEnd/>
                </a:ln>
                <a:solidFill>
                  <a:srgbClr val="FF0000"/>
                </a:solidFill>
                <a:latin typeface="Arial Đen"/>
              </a:rPr>
              <a:t> những tư tưởng biện chứng</a:t>
            </a:r>
          </a:p>
          <a:p>
            <a:pPr algn="ctr"/>
            <a:r>
              <a:rPr lang="vi-VN" sz="3600" b="1" kern="10" dirty="0">
                <a:ln w="9525">
                  <a:solidFill>
                    <a:srgbClr val="FFFF00"/>
                  </a:solidFill>
                  <a:round/>
                  <a:headEnd/>
                  <a:tailEnd/>
                </a:ln>
                <a:solidFill>
                  <a:srgbClr val="FF0000"/>
                </a:solidFill>
                <a:latin typeface="Arial Đen"/>
              </a:rPr>
              <a:t> cực kỳ sâu sắc trong Đạo Phật sơ kỳ" (Ăngghen)</a:t>
            </a:r>
            <a:endParaRPr lang="en-US" sz="3600" b="1" kern="10" dirty="0">
              <a:ln w="9525">
                <a:solidFill>
                  <a:srgbClr val="FFFF00"/>
                </a:solidFill>
                <a:round/>
                <a:headEnd/>
                <a:tailEnd/>
              </a:ln>
              <a:solidFill>
                <a:srgbClr val="FF0000"/>
              </a:solidFill>
              <a:latin typeface="Arial Đen"/>
            </a:endParaRPr>
          </a:p>
        </p:txBody>
      </p:sp>
      <p:sp>
        <p:nvSpPr>
          <p:cNvPr id="13" name="WordArt 13"/>
          <p:cNvSpPr>
            <a:spLocks noChangeArrowheads="1" noChangeShapeType="1" noTextEdit="1"/>
          </p:cNvSpPr>
          <p:nvPr/>
        </p:nvSpPr>
        <p:spPr bwMode="auto">
          <a:xfrm>
            <a:off x="1274802" y="6206259"/>
            <a:ext cx="2976314" cy="377967"/>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vi-VN" sz="3600" kern="10" dirty="0">
                <a:ln w="9525">
                  <a:solidFill>
                    <a:srgbClr val="99FF33"/>
                  </a:solidFill>
                  <a:round/>
                  <a:headEnd/>
                  <a:tailEnd/>
                </a:ln>
                <a:solidFill>
                  <a:srgbClr val="FF0000"/>
                </a:solidFill>
                <a:latin typeface="Arial Đen"/>
              </a:rPr>
              <a:t>Tượng Phật</a:t>
            </a:r>
          </a:p>
          <a:p>
            <a:pPr algn="ctr"/>
            <a:r>
              <a:rPr lang="vi-VN" sz="3600" kern="10" dirty="0">
                <a:ln w="9525">
                  <a:solidFill>
                    <a:srgbClr val="99FF33"/>
                  </a:solidFill>
                  <a:round/>
                  <a:headEnd/>
                  <a:tailEnd/>
                </a:ln>
                <a:solidFill>
                  <a:srgbClr val="FF0000"/>
                </a:solidFill>
                <a:latin typeface="Arial Đen"/>
              </a:rPr>
              <a:t>SAKYAMUNI</a:t>
            </a:r>
            <a:endParaRPr lang="en-US" sz="3600" kern="10" dirty="0">
              <a:ln w="9525">
                <a:solidFill>
                  <a:srgbClr val="99FF33"/>
                </a:solidFill>
                <a:round/>
                <a:headEnd/>
                <a:tailEnd/>
              </a:ln>
              <a:solidFill>
                <a:srgbClr val="FF0000"/>
              </a:solidFill>
              <a:latin typeface="Arial Đen"/>
            </a:endParaRPr>
          </a:p>
        </p:txBody>
      </p:sp>
      <p:pic>
        <p:nvPicPr>
          <p:cNvPr id="14" name="Picture 6" descr="Heraclit"/>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58100" y="3306329"/>
            <a:ext cx="3747839" cy="2414538"/>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p:cNvSpPr/>
          <p:nvPr/>
        </p:nvSpPr>
        <p:spPr>
          <a:xfrm>
            <a:off x="6896100" y="2250196"/>
            <a:ext cx="4714876" cy="923330"/>
          </a:xfrm>
          <a:prstGeom prst="rect">
            <a:avLst/>
          </a:prstGeom>
        </p:spPr>
        <p:txBody>
          <a:bodyPr wrap="square">
            <a:spAutoFit/>
          </a:bodyPr>
          <a:lstStyle/>
          <a:p>
            <a:pPr algn="ctr"/>
            <a:r>
              <a:rPr lang="vi-VN" kern="10" dirty="0">
                <a:solidFill>
                  <a:srgbClr val="FF0066"/>
                </a:solidFill>
                <a:effectLst>
                  <a:prstShdw prst="shdw13" dist="53882" dir="13500000">
                    <a:srgbClr val="C0C0C0">
                      <a:alpha val="50000"/>
                    </a:srgbClr>
                  </a:prstShdw>
                </a:effectLst>
                <a:latin typeface="Times New Roman"/>
                <a:cs typeface="Times New Roman"/>
              </a:rPr>
              <a:t>"Người ta không thể</a:t>
            </a:r>
          </a:p>
          <a:p>
            <a:pPr algn="ctr"/>
            <a:r>
              <a:rPr lang="vi-VN" kern="10" dirty="0">
                <a:solidFill>
                  <a:srgbClr val="FF0066"/>
                </a:solidFill>
                <a:effectLst>
                  <a:prstShdw prst="shdw13" dist="53882" dir="13500000">
                    <a:srgbClr val="C0C0C0">
                      <a:alpha val="50000"/>
                    </a:srgbClr>
                  </a:prstShdw>
                </a:effectLst>
                <a:latin typeface="Times New Roman"/>
                <a:cs typeface="Times New Roman"/>
              </a:rPr>
              <a:t> tắm hai lần </a:t>
            </a:r>
          </a:p>
          <a:p>
            <a:pPr algn="ctr"/>
            <a:r>
              <a:rPr lang="vi-VN" kern="10" dirty="0">
                <a:solidFill>
                  <a:srgbClr val="FF0066"/>
                </a:solidFill>
                <a:effectLst>
                  <a:prstShdw prst="shdw13" dist="53882" dir="13500000">
                    <a:srgbClr val="C0C0C0">
                      <a:alpha val="50000"/>
                    </a:srgbClr>
                  </a:prstShdw>
                </a:effectLst>
                <a:latin typeface="Times New Roman"/>
                <a:cs typeface="Times New Roman"/>
              </a:rPr>
              <a:t>trên cùng một dòng sông"</a:t>
            </a:r>
            <a:endParaRPr lang="en-US" kern="10" dirty="0">
              <a:solidFill>
                <a:srgbClr val="FF0066"/>
              </a:solidFill>
              <a:effectLst>
                <a:prstShdw prst="shdw13" dist="53882" dir="13500000">
                  <a:srgbClr val="C0C0C0">
                    <a:alpha val="50000"/>
                  </a:srgbClr>
                </a:prstShdw>
              </a:effectLst>
              <a:latin typeface="Times New Roman"/>
              <a:cs typeface="Times New Roman"/>
            </a:endParaRPr>
          </a:p>
        </p:txBody>
      </p:sp>
      <p:sp>
        <p:nvSpPr>
          <p:cNvPr id="16" name="Text Box 11"/>
          <p:cNvSpPr txBox="1">
            <a:spLocks noChangeArrowheads="1"/>
          </p:cNvSpPr>
          <p:nvPr/>
        </p:nvSpPr>
        <p:spPr bwMode="auto">
          <a:xfrm>
            <a:off x="8040937" y="5743502"/>
            <a:ext cx="3252539" cy="925513"/>
          </a:xfrm>
          <a:prstGeom prst="rect">
            <a:avLst/>
          </a:prstGeom>
          <a:noFill/>
          <a:ln w="9525">
            <a:solidFill>
              <a:schemeClr val="bg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en-US" dirty="0" err="1"/>
              <a:t>Nhà</a:t>
            </a:r>
            <a:r>
              <a:rPr lang="en-US" altLang="en-US" dirty="0"/>
              <a:t> </a:t>
            </a:r>
            <a:r>
              <a:rPr lang="en-US" altLang="en-US" dirty="0" err="1"/>
              <a:t>biện</a:t>
            </a:r>
            <a:r>
              <a:rPr lang="en-US" altLang="en-US" dirty="0"/>
              <a:t> </a:t>
            </a:r>
            <a:r>
              <a:rPr lang="en-US" altLang="en-US" dirty="0" err="1"/>
              <a:t>chứng</a:t>
            </a:r>
            <a:r>
              <a:rPr lang="en-US" altLang="en-US" dirty="0"/>
              <a:t> “</a:t>
            </a:r>
            <a:r>
              <a:rPr lang="en-US" altLang="en-US" dirty="0" err="1"/>
              <a:t>bẩm</a:t>
            </a:r>
            <a:r>
              <a:rPr lang="en-US" altLang="en-US" dirty="0"/>
              <a:t> </a:t>
            </a:r>
            <a:r>
              <a:rPr lang="en-US" altLang="en-US" dirty="0" err="1"/>
              <a:t>sinh</a:t>
            </a:r>
            <a:r>
              <a:rPr lang="en-US" altLang="en-US" dirty="0"/>
              <a:t>”</a:t>
            </a:r>
          </a:p>
          <a:p>
            <a:pPr algn="ctr"/>
            <a:r>
              <a:rPr lang="en-US" altLang="en-US" dirty="0" err="1"/>
              <a:t>Thời</a:t>
            </a:r>
            <a:r>
              <a:rPr lang="en-US" altLang="en-US" dirty="0"/>
              <a:t> </a:t>
            </a:r>
            <a:r>
              <a:rPr lang="en-US" altLang="en-US" dirty="0" err="1"/>
              <a:t>cổ</a:t>
            </a:r>
            <a:r>
              <a:rPr lang="en-US" altLang="en-US" dirty="0"/>
              <a:t> </a:t>
            </a:r>
            <a:r>
              <a:rPr lang="en-US" altLang="en-US" dirty="0" err="1"/>
              <a:t>đại</a:t>
            </a:r>
            <a:r>
              <a:rPr lang="en-US" altLang="en-US" dirty="0"/>
              <a:t> </a:t>
            </a:r>
            <a:r>
              <a:rPr lang="en-US" altLang="en-US" dirty="0" err="1"/>
              <a:t>Hy</a:t>
            </a:r>
            <a:r>
              <a:rPr lang="en-US" altLang="en-US" dirty="0"/>
              <a:t> </a:t>
            </a:r>
            <a:r>
              <a:rPr lang="en-US" altLang="en-US" dirty="0" err="1"/>
              <a:t>Lạp</a:t>
            </a:r>
            <a:endParaRPr lang="en-US" altLang="en-US" dirty="0"/>
          </a:p>
          <a:p>
            <a:pPr algn="ctr"/>
            <a:r>
              <a:rPr lang="en-US" altLang="en-US" dirty="0"/>
              <a:t>HERACLIT</a:t>
            </a:r>
            <a:endParaRPr lang="vi-VN" altLang="en-US" dirty="0"/>
          </a:p>
        </p:txBody>
      </p:sp>
      <p:sp>
        <p:nvSpPr>
          <p:cNvPr id="17" name="WordArt 7"/>
          <p:cNvSpPr>
            <a:spLocks noChangeArrowheads="1" noChangeShapeType="1" noTextEdit="1"/>
          </p:cNvSpPr>
          <p:nvPr/>
        </p:nvSpPr>
        <p:spPr bwMode="auto">
          <a:xfrm>
            <a:off x="7317036" y="1756229"/>
            <a:ext cx="3655764" cy="594320"/>
          </a:xfrm>
          <a:prstGeom prst="rect">
            <a:avLst/>
          </a:prstGeom>
        </p:spPr>
        <p:txBody>
          <a:bodyPr wrap="none" fromWordArt="1">
            <a:prstTxWarp prst="textPlain">
              <a:avLst>
                <a:gd name="adj" fmla="val 50000"/>
              </a:avLst>
            </a:prstTxWarp>
          </a:bodyPr>
          <a:lstStyle/>
          <a:p>
            <a:pPr algn="ctr"/>
            <a:r>
              <a:rPr lang="vi-VN" sz="3600" b="1" kern="10" dirty="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rPr>
              <a:t>Tư tưởng biện chứng trong </a:t>
            </a:r>
          </a:p>
          <a:p>
            <a:pPr algn="ctr"/>
            <a:r>
              <a:rPr lang="vi-VN" sz="3600" b="1" kern="10" dirty="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rPr>
              <a:t>triết học Hylạp cổ đại</a:t>
            </a:r>
            <a:endParaRPr lang="en-US" sz="3600" b="1" kern="10" dirty="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endParaRPr>
          </a:p>
        </p:txBody>
      </p:sp>
      <p:sp>
        <p:nvSpPr>
          <p:cNvPr id="18" name="WordArt 7"/>
          <p:cNvSpPr>
            <a:spLocks noChangeArrowheads="1" noChangeShapeType="1" noTextEdit="1"/>
          </p:cNvSpPr>
          <p:nvPr/>
        </p:nvSpPr>
        <p:spPr bwMode="auto">
          <a:xfrm>
            <a:off x="1795827" y="1180631"/>
            <a:ext cx="8143056" cy="457200"/>
          </a:xfrm>
          <a:prstGeom prst="rect">
            <a:avLst/>
          </a:prstGeom>
        </p:spPr>
        <p:txBody>
          <a:bodyPr wrap="none" fromWordArt="1">
            <a:prstTxWarp prst="textPlain">
              <a:avLst>
                <a:gd name="adj" fmla="val 50000"/>
              </a:avLst>
            </a:prstTxWarp>
          </a:bodyPr>
          <a:lstStyle/>
          <a:p>
            <a:pPr marL="571500" indent="-571500" algn="ctr">
              <a:buFont typeface="Wingdings" panose="05000000000000000000" pitchFamily="2" charset="2"/>
              <a:buChar char="q"/>
            </a:pPr>
            <a:r>
              <a:rPr lang="vi-VN" sz="3600" b="1" kern="10" dirty="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rPr>
              <a:t>Phép biện chứng tự phát thời cổ đại</a:t>
            </a:r>
            <a:endParaRPr lang="en-US" sz="3600" b="1" kern="10" dirty="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endParaRPr>
          </a:p>
        </p:txBody>
      </p:sp>
      <p:pic>
        <p:nvPicPr>
          <p:cNvPr id="19"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7833629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500" fill="hold"/>
                                        <p:tgtEl>
                                          <p:spTgt spid="10"/>
                                        </p:tgtEl>
                                        <p:attrNameLst>
                                          <p:attrName>ppt_w</p:attrName>
                                        </p:attrNameLst>
                                      </p:cBhvr>
                                      <p:tavLst>
                                        <p:tav tm="0">
                                          <p:val>
                                            <p:fltVal val="0"/>
                                          </p:val>
                                        </p:tav>
                                        <p:tav tm="100000">
                                          <p:val>
                                            <p:strVal val="#ppt_w"/>
                                          </p:val>
                                        </p:tav>
                                      </p:tavLst>
                                    </p:anim>
                                    <p:anim calcmode="lin" valueType="num">
                                      <p:cBhvr>
                                        <p:cTn id="8" dur="500" fill="hold"/>
                                        <p:tgtEl>
                                          <p:spTgt spid="10"/>
                                        </p:tgtEl>
                                        <p:attrNameLst>
                                          <p:attrName>ppt_h</p:attrName>
                                        </p:attrNameLst>
                                      </p:cBhvr>
                                      <p:tavLst>
                                        <p:tav tm="0">
                                          <p:val>
                                            <p:fltVal val="0"/>
                                          </p:val>
                                        </p:tav>
                                        <p:tav tm="100000">
                                          <p:val>
                                            <p:strVal val="#ppt_h"/>
                                          </p:val>
                                        </p:tav>
                                      </p:tavLst>
                                    </p:anim>
                                  </p:childTnLst>
                                </p:cTn>
                              </p:par>
                            </p:childTnLst>
                          </p:cTn>
                        </p:par>
                        <p:par>
                          <p:cTn id="9" fill="hold">
                            <p:stCondLst>
                              <p:cond delay="500"/>
                            </p:stCondLst>
                            <p:childTnLst>
                              <p:par>
                                <p:cTn id="10" presetID="29" presetClass="entr" presetSubtype="0" fill="hold" nodeType="afterEffect">
                                  <p:stCondLst>
                                    <p:cond delay="0"/>
                                  </p:stCondLst>
                                  <p:childTnLst>
                                    <p:set>
                                      <p:cBhvr>
                                        <p:cTn id="11" dur="1" fill="hold">
                                          <p:stCondLst>
                                            <p:cond delay="0"/>
                                          </p:stCondLst>
                                        </p:cTn>
                                        <p:tgtEl>
                                          <p:spTgt spid="14"/>
                                        </p:tgtEl>
                                        <p:attrNameLst>
                                          <p:attrName>style.visibility</p:attrName>
                                        </p:attrNameLst>
                                      </p:cBhvr>
                                      <p:to>
                                        <p:strVal val="visible"/>
                                      </p:to>
                                    </p:set>
                                    <p:anim calcmode="lin" valueType="num">
                                      <p:cBhvr>
                                        <p:cTn id="12" dur="1000" fill="hold"/>
                                        <p:tgtEl>
                                          <p:spTgt spid="14"/>
                                        </p:tgtEl>
                                        <p:attrNameLst>
                                          <p:attrName>ppt_x</p:attrName>
                                        </p:attrNameLst>
                                      </p:cBhvr>
                                      <p:tavLst>
                                        <p:tav tm="0">
                                          <p:val>
                                            <p:strVal val="#ppt_x-.2"/>
                                          </p:val>
                                        </p:tav>
                                        <p:tav tm="100000">
                                          <p:val>
                                            <p:strVal val="#ppt_x"/>
                                          </p:val>
                                        </p:tav>
                                      </p:tavLst>
                                    </p:anim>
                                    <p:anim calcmode="lin" valueType="num">
                                      <p:cBhvr>
                                        <p:cTn id="13" dur="1000" fill="hold"/>
                                        <p:tgtEl>
                                          <p:spTgt spid="14"/>
                                        </p:tgtEl>
                                        <p:attrNameLst>
                                          <p:attrName>ppt_y</p:attrName>
                                        </p:attrNameLst>
                                      </p:cBhvr>
                                      <p:tavLst>
                                        <p:tav tm="0">
                                          <p:val>
                                            <p:strVal val="#ppt_y"/>
                                          </p:val>
                                        </p:tav>
                                        <p:tav tm="100000">
                                          <p:val>
                                            <p:strVal val="#ppt_y"/>
                                          </p:val>
                                        </p:tav>
                                      </p:tavLst>
                                    </p:anim>
                                    <p:animEffect transition="in" filter="wipe(right)" prLst="gradientSize: 0.1">
                                      <p:cBhvr>
                                        <p:cTn id="14" dur="10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0594" name="Picture 2" descr="Tổng hợp hình nền powerpoint đẹp mê ly cho máy tính"/>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149350"/>
            <a:ext cx="12192000" cy="5708649"/>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6" descr="hegel 2"/>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2770436" y="3041650"/>
            <a:ext cx="2976314" cy="3086100"/>
          </a:xfrm>
          <a:prstGeom prst="rect">
            <a:avLst/>
          </a:prstGeom>
          <a:solidFill>
            <a:srgbClr val="FF0000"/>
          </a:solidFill>
          <a:ln w="9525">
            <a:solidFill>
              <a:srgbClr val="FF0000"/>
            </a:solidFill>
            <a:miter lim="800000"/>
            <a:headEnd/>
            <a:tailEnd/>
          </a:ln>
        </p:spPr>
      </p:pic>
      <p:sp>
        <p:nvSpPr>
          <p:cNvPr id="4" name="WordArt 10"/>
          <p:cNvSpPr>
            <a:spLocks noChangeArrowheads="1" noChangeShapeType="1" noTextEdit="1"/>
          </p:cNvSpPr>
          <p:nvPr/>
        </p:nvSpPr>
        <p:spPr bwMode="auto">
          <a:xfrm>
            <a:off x="2361941" y="2239492"/>
            <a:ext cx="8280920" cy="728192"/>
          </a:xfrm>
          <a:prstGeom prst="rect">
            <a:avLst/>
          </a:prstGeom>
        </p:spPr>
        <p:txBody>
          <a:bodyPr wrap="none" fromWordArt="1">
            <a:prstTxWarp prst="textPlain">
              <a:avLst>
                <a:gd name="adj" fmla="val 50000"/>
              </a:avLst>
            </a:prstTxWarp>
          </a:bodyPr>
          <a:lstStyle/>
          <a:p>
            <a:pPr algn="ctr"/>
            <a:r>
              <a:rPr lang="en-US" sz="3600" b="1" kern="10" dirty="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rPr>
              <a:t>HEGEN - ĐẠI BIỂU LỚN NHẤT CỦA</a:t>
            </a:r>
          </a:p>
          <a:p>
            <a:pPr algn="ctr"/>
            <a:r>
              <a:rPr lang="en-US" sz="3600" b="1" kern="10" dirty="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rPr>
              <a:t>PHÉP BIỆN CHỨNG DUY TÂM CỔ ĐIỂN ĐỨC</a:t>
            </a:r>
          </a:p>
        </p:txBody>
      </p:sp>
      <p:sp>
        <p:nvSpPr>
          <p:cNvPr id="5" name="WordArt 11"/>
          <p:cNvSpPr>
            <a:spLocks noChangeArrowheads="1" noChangeShapeType="1" noTextEdit="1"/>
          </p:cNvSpPr>
          <p:nvPr/>
        </p:nvSpPr>
        <p:spPr bwMode="auto">
          <a:xfrm>
            <a:off x="6502400" y="3799749"/>
            <a:ext cx="4391025" cy="1569901"/>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en-US" sz="3600" kern="10" dirty="0">
                <a:solidFill>
                  <a:srgbClr val="FF0066"/>
                </a:solidFill>
                <a:effectLst>
                  <a:outerShdw dist="45791" dir="2021404" algn="ctr" rotWithShape="0">
                    <a:srgbClr val="B2B2B2">
                      <a:alpha val="80000"/>
                    </a:srgbClr>
                  </a:outerShdw>
                </a:effectLst>
                <a:latin typeface="Times New Roman"/>
                <a:cs typeface="Times New Roman"/>
              </a:rPr>
              <a:t>"</a:t>
            </a:r>
            <a:r>
              <a:rPr lang="en-US" sz="3600" kern="10" dirty="0" err="1">
                <a:solidFill>
                  <a:srgbClr val="FF0066"/>
                </a:solidFill>
                <a:latin typeface="Times New Roman"/>
                <a:cs typeface="Times New Roman"/>
              </a:rPr>
              <a:t>Cái</a:t>
            </a:r>
            <a:r>
              <a:rPr lang="en-US" sz="3600" kern="10" dirty="0">
                <a:solidFill>
                  <a:srgbClr val="FF0066"/>
                </a:solidFill>
                <a:latin typeface="Times New Roman"/>
                <a:cs typeface="Times New Roman"/>
              </a:rPr>
              <a:t> </a:t>
            </a:r>
            <a:r>
              <a:rPr lang="en-US" sz="3600" kern="10" dirty="0" err="1">
                <a:solidFill>
                  <a:srgbClr val="FF0066"/>
                </a:solidFill>
                <a:latin typeface="Times New Roman"/>
                <a:cs typeface="Times New Roman"/>
              </a:rPr>
              <a:t>gì</a:t>
            </a:r>
            <a:r>
              <a:rPr lang="en-US" sz="3600" kern="10" dirty="0">
                <a:solidFill>
                  <a:srgbClr val="FF0066"/>
                </a:solidFill>
                <a:latin typeface="Times New Roman"/>
                <a:cs typeface="Times New Roman"/>
              </a:rPr>
              <a:t> </a:t>
            </a:r>
            <a:r>
              <a:rPr lang="en-US" sz="3600" kern="10" dirty="0" err="1">
                <a:solidFill>
                  <a:srgbClr val="FF0066"/>
                </a:solidFill>
                <a:latin typeface="Times New Roman"/>
                <a:cs typeface="Times New Roman"/>
              </a:rPr>
              <a:t>hợp</a:t>
            </a:r>
            <a:r>
              <a:rPr lang="en-US" sz="3600" kern="10" dirty="0">
                <a:solidFill>
                  <a:srgbClr val="FF0066"/>
                </a:solidFill>
                <a:latin typeface="Times New Roman"/>
                <a:cs typeface="Times New Roman"/>
              </a:rPr>
              <a:t> </a:t>
            </a:r>
            <a:r>
              <a:rPr lang="en-US" sz="3600" kern="10" dirty="0" err="1">
                <a:solidFill>
                  <a:srgbClr val="FF0066"/>
                </a:solidFill>
                <a:latin typeface="Times New Roman"/>
                <a:cs typeface="Times New Roman"/>
              </a:rPr>
              <a:t>lý</a:t>
            </a:r>
            <a:r>
              <a:rPr lang="en-US" sz="3600" kern="10" dirty="0">
                <a:solidFill>
                  <a:srgbClr val="FF0066"/>
                </a:solidFill>
                <a:latin typeface="Times New Roman"/>
                <a:cs typeface="Times New Roman"/>
              </a:rPr>
              <a:t>, </a:t>
            </a:r>
            <a:r>
              <a:rPr lang="en-US" sz="3600" kern="10" dirty="0" err="1">
                <a:solidFill>
                  <a:srgbClr val="FF0066"/>
                </a:solidFill>
                <a:latin typeface="Times New Roman"/>
                <a:cs typeface="Times New Roman"/>
              </a:rPr>
              <a:t>tồn</a:t>
            </a:r>
            <a:r>
              <a:rPr lang="en-US" sz="3600" kern="10" dirty="0">
                <a:solidFill>
                  <a:srgbClr val="FF0066"/>
                </a:solidFill>
                <a:latin typeface="Times New Roman"/>
                <a:cs typeface="Times New Roman"/>
              </a:rPr>
              <a:t> </a:t>
            </a:r>
            <a:r>
              <a:rPr lang="en-US" sz="3600" kern="10" dirty="0" err="1">
                <a:solidFill>
                  <a:srgbClr val="FF0066"/>
                </a:solidFill>
                <a:latin typeface="Times New Roman"/>
                <a:cs typeface="Times New Roman"/>
              </a:rPr>
              <a:t>tại</a:t>
            </a:r>
            <a:r>
              <a:rPr lang="en-US" sz="3600" kern="10" dirty="0">
                <a:solidFill>
                  <a:srgbClr val="FF0066"/>
                </a:solidFill>
                <a:latin typeface="Times New Roman"/>
                <a:cs typeface="Times New Roman"/>
              </a:rPr>
              <a:t>;</a:t>
            </a:r>
          </a:p>
          <a:p>
            <a:pPr algn="ctr"/>
            <a:r>
              <a:rPr lang="en-US" sz="3600" kern="10" dirty="0">
                <a:solidFill>
                  <a:srgbClr val="FF0066"/>
                </a:solidFill>
                <a:latin typeface="Times New Roman"/>
                <a:cs typeface="Times New Roman"/>
              </a:rPr>
              <a:t> </a:t>
            </a:r>
            <a:r>
              <a:rPr lang="en-US" sz="3600" kern="10" dirty="0" err="1">
                <a:solidFill>
                  <a:srgbClr val="FF0066"/>
                </a:solidFill>
                <a:latin typeface="Times New Roman"/>
                <a:cs typeface="Times New Roman"/>
              </a:rPr>
              <a:t>cái</a:t>
            </a:r>
            <a:r>
              <a:rPr lang="en-US" sz="3600" kern="10" dirty="0">
                <a:solidFill>
                  <a:srgbClr val="FF0066"/>
                </a:solidFill>
                <a:latin typeface="Times New Roman"/>
                <a:cs typeface="Times New Roman"/>
              </a:rPr>
              <a:t> </a:t>
            </a:r>
            <a:r>
              <a:rPr lang="en-US" sz="3600" kern="10" dirty="0" err="1">
                <a:solidFill>
                  <a:srgbClr val="FF0066"/>
                </a:solidFill>
                <a:latin typeface="Times New Roman"/>
                <a:cs typeface="Times New Roman"/>
              </a:rPr>
              <a:t>gì</a:t>
            </a:r>
            <a:r>
              <a:rPr lang="en-US" sz="3600" kern="10" dirty="0">
                <a:solidFill>
                  <a:srgbClr val="FF0066"/>
                </a:solidFill>
                <a:latin typeface="Times New Roman"/>
                <a:cs typeface="Times New Roman"/>
              </a:rPr>
              <a:t> </a:t>
            </a:r>
            <a:r>
              <a:rPr lang="en-US" sz="3600" kern="10" dirty="0" err="1">
                <a:solidFill>
                  <a:srgbClr val="FF0066"/>
                </a:solidFill>
                <a:latin typeface="Times New Roman"/>
                <a:cs typeface="Times New Roman"/>
              </a:rPr>
              <a:t>tồn</a:t>
            </a:r>
            <a:r>
              <a:rPr lang="en-US" sz="3600" kern="10" dirty="0">
                <a:solidFill>
                  <a:srgbClr val="FF0066"/>
                </a:solidFill>
                <a:latin typeface="Times New Roman"/>
                <a:cs typeface="Times New Roman"/>
              </a:rPr>
              <a:t> </a:t>
            </a:r>
            <a:r>
              <a:rPr lang="en-US" sz="3600" kern="10" dirty="0" err="1">
                <a:solidFill>
                  <a:srgbClr val="FF0066"/>
                </a:solidFill>
                <a:latin typeface="Times New Roman"/>
                <a:cs typeface="Times New Roman"/>
              </a:rPr>
              <a:t>tại</a:t>
            </a:r>
            <a:r>
              <a:rPr lang="en-US" sz="3600" kern="10" dirty="0">
                <a:solidFill>
                  <a:srgbClr val="FF0066"/>
                </a:solidFill>
                <a:latin typeface="Times New Roman"/>
                <a:cs typeface="Times New Roman"/>
              </a:rPr>
              <a:t>, </a:t>
            </a:r>
            <a:r>
              <a:rPr lang="en-US" sz="3600" kern="10" dirty="0" err="1">
                <a:solidFill>
                  <a:srgbClr val="FF0066"/>
                </a:solidFill>
                <a:latin typeface="Times New Roman"/>
                <a:cs typeface="Times New Roman"/>
              </a:rPr>
              <a:t>hợp</a:t>
            </a:r>
            <a:r>
              <a:rPr lang="en-US" sz="3600" kern="10" dirty="0">
                <a:solidFill>
                  <a:srgbClr val="FF0066"/>
                </a:solidFill>
                <a:latin typeface="Times New Roman"/>
                <a:cs typeface="Times New Roman"/>
              </a:rPr>
              <a:t> </a:t>
            </a:r>
            <a:r>
              <a:rPr lang="en-US" sz="3600" kern="10" dirty="0" err="1">
                <a:solidFill>
                  <a:srgbClr val="FF0066"/>
                </a:solidFill>
                <a:latin typeface="Times New Roman"/>
                <a:cs typeface="Times New Roman"/>
              </a:rPr>
              <a:t>lý</a:t>
            </a:r>
            <a:r>
              <a:rPr lang="en-US" sz="3600" kern="10" dirty="0">
                <a:solidFill>
                  <a:srgbClr val="FF0066"/>
                </a:solidFill>
                <a:latin typeface="Times New Roman"/>
                <a:cs typeface="Times New Roman"/>
              </a:rPr>
              <a:t>"</a:t>
            </a:r>
          </a:p>
        </p:txBody>
      </p:sp>
      <p:sp>
        <p:nvSpPr>
          <p:cNvPr id="6" name="WordArt 7"/>
          <p:cNvSpPr>
            <a:spLocks noChangeArrowheads="1" noChangeShapeType="1" noTextEdit="1"/>
          </p:cNvSpPr>
          <p:nvPr/>
        </p:nvSpPr>
        <p:spPr bwMode="auto">
          <a:xfrm>
            <a:off x="2178968" y="1401191"/>
            <a:ext cx="8143056" cy="490983"/>
          </a:xfrm>
          <a:prstGeom prst="rect">
            <a:avLst/>
          </a:prstGeom>
        </p:spPr>
        <p:txBody>
          <a:bodyPr wrap="none" fromWordArt="1">
            <a:prstTxWarp prst="textPlain">
              <a:avLst>
                <a:gd name="adj" fmla="val 50000"/>
              </a:avLst>
            </a:prstTxWarp>
          </a:bodyPr>
          <a:lstStyle/>
          <a:p>
            <a:pPr marL="571500" indent="-571500" algn="ctr">
              <a:buFont typeface="Wingdings" panose="05000000000000000000" pitchFamily="2" charset="2"/>
              <a:buChar char="q"/>
            </a:pPr>
            <a:r>
              <a:rPr lang="vi-VN" sz="3600" b="1" kern="10" dirty="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rPr>
              <a:t>Phép biện chứng</a:t>
            </a:r>
            <a:r>
              <a:rPr lang="en-US" sz="3600" b="1" kern="10" dirty="0" err="1">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rPr>
              <a:t>duy</a:t>
            </a:r>
            <a:r>
              <a:rPr lang="en-US" sz="3600" b="1" kern="10" dirty="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rPr>
              <a:t> </a:t>
            </a:r>
            <a:r>
              <a:rPr lang="en-US" sz="3600" b="1" kern="10" dirty="0" err="1">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rPr>
              <a:t>tâm</a:t>
            </a:r>
            <a:endParaRPr lang="en-US" sz="3600" b="1" kern="10" dirty="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endParaRPr>
          </a:p>
        </p:txBody>
      </p:sp>
      <p:pic>
        <p:nvPicPr>
          <p:cNvPr id="7"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1554581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
            <a:ext cx="6297561" cy="6858000"/>
          </a:xfrm>
          <a:prstGeom prst="rect">
            <a:avLst/>
          </a:prstGeom>
        </p:spPr>
      </p:pic>
      <p:sp>
        <p:nvSpPr>
          <p:cNvPr id="3" name="Rectangle 5"/>
          <p:cNvSpPr txBox="1">
            <a:spLocks noChangeArrowheads="1"/>
          </p:cNvSpPr>
          <p:nvPr/>
        </p:nvSpPr>
        <p:spPr>
          <a:xfrm>
            <a:off x="7770752" y="3157111"/>
            <a:ext cx="3544193" cy="3611469"/>
          </a:xfrm>
          <a:prstGeom prst="rect">
            <a:avLst/>
          </a:prstGeom>
          <a:ln>
            <a:solidFill>
              <a:schemeClr val="bg1"/>
            </a:solidFill>
            <a:miter lim="800000"/>
            <a:headEnd/>
            <a:tailEnd/>
          </a:ln>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342900" indent="-342900" algn="just" defTabSz="914400">
              <a:buFont typeface="Wingdings" panose="05000000000000000000" pitchFamily="2" charset="2"/>
              <a:buChar char="ü"/>
            </a:pPr>
            <a:r>
              <a:rPr lang="en-US" altLang="en-US" sz="2400" kern="0" dirty="0"/>
              <a:t>  </a:t>
            </a:r>
            <a:r>
              <a:rPr lang="en-US" altLang="en-US" sz="2400" kern="0" dirty="0" err="1"/>
              <a:t>Biện</a:t>
            </a:r>
            <a:r>
              <a:rPr lang="en-US" altLang="en-US" sz="2400" kern="0" dirty="0"/>
              <a:t> </a:t>
            </a:r>
            <a:r>
              <a:rPr lang="en-US" altLang="en-US" sz="2400" kern="0" dirty="0" err="1"/>
              <a:t>chứng</a:t>
            </a:r>
            <a:r>
              <a:rPr lang="en-US" altLang="en-US" sz="2400" kern="0" dirty="0"/>
              <a:t> </a:t>
            </a:r>
            <a:r>
              <a:rPr lang="en-US" altLang="en-US" sz="2400" kern="0" dirty="0" err="1"/>
              <a:t>khách</a:t>
            </a:r>
            <a:r>
              <a:rPr lang="en-US" altLang="en-US" sz="2400" kern="0" dirty="0"/>
              <a:t> </a:t>
            </a:r>
            <a:r>
              <a:rPr lang="en-US" altLang="en-US" sz="2400" kern="0" dirty="0" err="1"/>
              <a:t>quan</a:t>
            </a:r>
            <a:r>
              <a:rPr lang="en-US" altLang="en-US" sz="2400" kern="0" dirty="0"/>
              <a:t> (</a:t>
            </a:r>
            <a:r>
              <a:rPr lang="en-US" altLang="en-US" sz="2400" kern="0" dirty="0" err="1"/>
              <a:t>tức</a:t>
            </a:r>
            <a:r>
              <a:rPr lang="en-US" altLang="en-US" sz="2400" kern="0" dirty="0"/>
              <a:t> </a:t>
            </a:r>
            <a:r>
              <a:rPr lang="en-US" altLang="en-US" sz="2400" kern="0" dirty="0" err="1"/>
              <a:t>biện</a:t>
            </a:r>
            <a:r>
              <a:rPr lang="en-US" altLang="en-US" sz="2400" kern="0" dirty="0"/>
              <a:t> </a:t>
            </a:r>
            <a:r>
              <a:rPr lang="en-US" altLang="en-US" sz="2400" kern="0" dirty="0" err="1"/>
              <a:t>chứng</a:t>
            </a:r>
            <a:r>
              <a:rPr lang="en-US" altLang="en-US" sz="2400" kern="0" dirty="0"/>
              <a:t> </a:t>
            </a:r>
            <a:r>
              <a:rPr lang="en-US" altLang="en-US" sz="2400" kern="0" dirty="0" err="1"/>
              <a:t>của</a:t>
            </a:r>
            <a:r>
              <a:rPr lang="en-US" altLang="en-US" sz="2400" kern="0" dirty="0"/>
              <a:t> </a:t>
            </a:r>
            <a:r>
              <a:rPr lang="en-US" altLang="en-US" sz="2400" kern="0" dirty="0" err="1"/>
              <a:t>tự</a:t>
            </a:r>
            <a:r>
              <a:rPr lang="en-US" altLang="en-US" sz="2400" kern="0" dirty="0"/>
              <a:t> </a:t>
            </a:r>
            <a:r>
              <a:rPr lang="en-US" altLang="en-US" sz="2400" kern="0" dirty="0" err="1"/>
              <a:t>nhiên</a:t>
            </a:r>
            <a:r>
              <a:rPr lang="en-US" altLang="en-US" sz="2400" kern="0" dirty="0"/>
              <a:t> </a:t>
            </a:r>
            <a:r>
              <a:rPr lang="en-US" altLang="en-US" sz="2400" kern="0" dirty="0" err="1"/>
              <a:t>và</a:t>
            </a:r>
            <a:r>
              <a:rPr lang="en-US" altLang="en-US" sz="2400" kern="0" dirty="0"/>
              <a:t> </a:t>
            </a:r>
            <a:r>
              <a:rPr lang="en-US" altLang="en-US" sz="2400" kern="0" dirty="0" err="1"/>
              <a:t>xã</a:t>
            </a:r>
            <a:r>
              <a:rPr lang="en-US" altLang="en-US" sz="2400" kern="0" dirty="0"/>
              <a:t> </a:t>
            </a:r>
            <a:r>
              <a:rPr lang="en-US" altLang="en-US" sz="2400" kern="0" dirty="0" err="1"/>
              <a:t>hội</a:t>
            </a:r>
            <a:r>
              <a:rPr lang="en-US" altLang="en-US" sz="2400" kern="0" dirty="0"/>
              <a:t>) </a:t>
            </a:r>
            <a:r>
              <a:rPr lang="en-US" altLang="en-US" sz="2400" kern="0" dirty="0" err="1"/>
              <a:t>có</a:t>
            </a:r>
            <a:r>
              <a:rPr lang="en-US" altLang="en-US" sz="2400" kern="0" dirty="0"/>
              <a:t> </a:t>
            </a:r>
            <a:r>
              <a:rPr lang="en-US" altLang="en-US" sz="2400" kern="0" dirty="0" err="1"/>
              <a:t>trước</a:t>
            </a:r>
            <a:r>
              <a:rPr lang="en-US" altLang="en-US" sz="2400" kern="0" dirty="0"/>
              <a:t>; </a:t>
            </a:r>
          </a:p>
          <a:p>
            <a:pPr marL="342900" indent="-342900" algn="just" defTabSz="914400">
              <a:buFont typeface="Wingdings" panose="05000000000000000000" pitchFamily="2" charset="2"/>
              <a:buChar char="ü"/>
            </a:pPr>
            <a:r>
              <a:rPr lang="en-US" altLang="en-US" sz="2400" kern="0" dirty="0" err="1"/>
              <a:t>Biện</a:t>
            </a:r>
            <a:r>
              <a:rPr lang="en-US" altLang="en-US" sz="2400" kern="0" dirty="0"/>
              <a:t> </a:t>
            </a:r>
            <a:r>
              <a:rPr lang="en-US" altLang="en-US" sz="2400" kern="0" dirty="0" err="1"/>
              <a:t>chứng</a:t>
            </a:r>
            <a:r>
              <a:rPr lang="en-US" altLang="en-US" sz="2400" kern="0" dirty="0"/>
              <a:t> </a:t>
            </a:r>
            <a:r>
              <a:rPr lang="en-US" altLang="en-US" sz="2400" kern="0" dirty="0" err="1"/>
              <a:t>chủ</a:t>
            </a:r>
            <a:r>
              <a:rPr lang="en-US" altLang="en-US" sz="2400" kern="0" dirty="0"/>
              <a:t> </a:t>
            </a:r>
            <a:r>
              <a:rPr lang="en-US" altLang="en-US" sz="2400" kern="0" dirty="0" err="1"/>
              <a:t>quan</a:t>
            </a:r>
            <a:r>
              <a:rPr lang="en-US" altLang="en-US" sz="2400" kern="0" dirty="0"/>
              <a:t> (</a:t>
            </a:r>
            <a:r>
              <a:rPr lang="en-US" altLang="en-US" sz="2400" kern="0" dirty="0" err="1"/>
              <a:t>tức</a:t>
            </a:r>
            <a:r>
              <a:rPr lang="en-US" altLang="en-US" sz="2400" kern="0" dirty="0"/>
              <a:t> </a:t>
            </a:r>
            <a:r>
              <a:rPr lang="en-US" altLang="en-US" sz="2400" kern="0" dirty="0" err="1"/>
              <a:t>tư</a:t>
            </a:r>
            <a:r>
              <a:rPr lang="en-US" altLang="en-US" sz="2400" kern="0" dirty="0"/>
              <a:t> </a:t>
            </a:r>
            <a:r>
              <a:rPr lang="en-US" altLang="en-US" sz="2400" kern="0" dirty="0" err="1"/>
              <a:t>duy</a:t>
            </a:r>
            <a:r>
              <a:rPr lang="en-US" altLang="en-US" sz="2400" kern="0" dirty="0"/>
              <a:t> </a:t>
            </a:r>
            <a:r>
              <a:rPr lang="en-US" altLang="en-US" sz="2400" kern="0" dirty="0" err="1"/>
              <a:t>biện</a:t>
            </a:r>
            <a:r>
              <a:rPr lang="en-US" altLang="en-US" sz="2400" kern="0" dirty="0"/>
              <a:t> </a:t>
            </a:r>
            <a:r>
              <a:rPr lang="en-US" altLang="en-US" sz="2400" kern="0" dirty="0" err="1"/>
              <a:t>chứng</a:t>
            </a:r>
            <a:r>
              <a:rPr lang="en-US" altLang="en-US" sz="2400" kern="0" dirty="0"/>
              <a:t>) </a:t>
            </a:r>
            <a:r>
              <a:rPr lang="en-US" altLang="en-US" sz="2400" kern="0" dirty="0" err="1"/>
              <a:t>có</a:t>
            </a:r>
            <a:r>
              <a:rPr lang="en-US" altLang="en-US" sz="2400" kern="0" dirty="0"/>
              <a:t> </a:t>
            </a:r>
            <a:r>
              <a:rPr lang="en-US" altLang="en-US" sz="2400" kern="0" dirty="0" err="1"/>
              <a:t>sau</a:t>
            </a:r>
            <a:r>
              <a:rPr lang="en-US" altLang="en-US" sz="2400" kern="0" dirty="0"/>
              <a:t> </a:t>
            </a:r>
            <a:r>
              <a:rPr lang="en-US" altLang="en-US" sz="2400" kern="0" dirty="0" err="1"/>
              <a:t>và</a:t>
            </a:r>
            <a:r>
              <a:rPr lang="en-US" altLang="en-US" sz="2400" kern="0" dirty="0"/>
              <a:t> </a:t>
            </a:r>
            <a:r>
              <a:rPr lang="en-US" altLang="en-US" sz="2400" kern="0" dirty="0" err="1"/>
              <a:t>là</a:t>
            </a:r>
            <a:r>
              <a:rPr lang="en-US" altLang="en-US" sz="2400" kern="0" dirty="0"/>
              <a:t> </a:t>
            </a:r>
            <a:r>
              <a:rPr lang="en-US" altLang="en-US" sz="2400" kern="0" dirty="0" err="1"/>
              <a:t>phản</a:t>
            </a:r>
            <a:r>
              <a:rPr lang="en-US" altLang="en-US" sz="2400" kern="0" dirty="0"/>
              <a:t> </a:t>
            </a:r>
            <a:r>
              <a:rPr lang="en-US" altLang="en-US" sz="2400" kern="0" dirty="0" err="1"/>
              <a:t>ánh</a:t>
            </a:r>
            <a:r>
              <a:rPr lang="en-US" altLang="en-US" sz="2400" kern="0" dirty="0"/>
              <a:t> </a:t>
            </a:r>
            <a:r>
              <a:rPr lang="en-US" altLang="en-US" sz="2400" kern="0" dirty="0" err="1"/>
              <a:t>biện</a:t>
            </a:r>
            <a:r>
              <a:rPr lang="en-US" altLang="en-US" sz="2400" kern="0" dirty="0"/>
              <a:t> </a:t>
            </a:r>
            <a:r>
              <a:rPr lang="en-US" altLang="en-US" sz="2400" kern="0" dirty="0" err="1"/>
              <a:t>chứng</a:t>
            </a:r>
            <a:r>
              <a:rPr lang="en-US" altLang="en-US" sz="2400" kern="0" dirty="0"/>
              <a:t> </a:t>
            </a:r>
            <a:r>
              <a:rPr lang="en-US" altLang="en-US" sz="2400" kern="0" dirty="0" err="1"/>
              <a:t>khách</a:t>
            </a:r>
            <a:r>
              <a:rPr lang="en-US" altLang="en-US" sz="2400" kern="0" dirty="0"/>
              <a:t> </a:t>
            </a:r>
            <a:r>
              <a:rPr lang="en-US" altLang="en-US" sz="2400" kern="0" dirty="0" err="1"/>
              <a:t>quan</a:t>
            </a:r>
            <a:r>
              <a:rPr lang="en-US" altLang="en-US" sz="2400" kern="0" dirty="0"/>
              <a:t>.</a:t>
            </a:r>
          </a:p>
        </p:txBody>
      </p:sp>
      <p:pic>
        <p:nvPicPr>
          <p:cNvPr id="4" name="Picture 7" descr="Marx 2"/>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4942530" y="3429001"/>
            <a:ext cx="2544764" cy="306769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5" name="WordArt 10"/>
          <p:cNvSpPr>
            <a:spLocks noChangeArrowheads="1" noChangeShapeType="1" noTextEdit="1"/>
          </p:cNvSpPr>
          <p:nvPr/>
        </p:nvSpPr>
        <p:spPr bwMode="auto">
          <a:xfrm>
            <a:off x="3702300" y="1959740"/>
            <a:ext cx="8136904" cy="751253"/>
          </a:xfrm>
          <a:prstGeom prst="rect">
            <a:avLst/>
          </a:prstGeom>
        </p:spPr>
        <p:txBody>
          <a:bodyPr wrap="none" fromWordArt="1">
            <a:prstTxWarp prst="textPlain">
              <a:avLst>
                <a:gd name="adj" fmla="val 50000"/>
              </a:avLst>
            </a:prstTxWarp>
          </a:bodyPr>
          <a:lstStyle/>
          <a:p>
            <a:pPr algn="ctr"/>
            <a:r>
              <a:rPr lang="vi-VN" sz="3600" b="1" kern="10" dirty="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rPr>
              <a:t>C.MÁC &amp; PH.ĂNGGHEN</a:t>
            </a:r>
          </a:p>
          <a:p>
            <a:pPr algn="ctr"/>
            <a:r>
              <a:rPr lang="vi-VN" sz="3600" b="1" kern="10" dirty="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rPr>
              <a:t>NHỮNG NGƯỜI SÁNG LẬP PHÉP BIỆN CHỨNG</a:t>
            </a:r>
          </a:p>
          <a:p>
            <a:pPr algn="ctr"/>
            <a:r>
              <a:rPr lang="vi-VN" sz="3600" b="1" kern="10" dirty="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rPr>
              <a:t> DUY VẬT KHOA HỌC</a:t>
            </a:r>
            <a:endParaRPr lang="en-US" sz="3600" b="1" kern="10" dirty="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endParaRPr>
          </a:p>
        </p:txBody>
      </p:sp>
      <p:pic>
        <p:nvPicPr>
          <p:cNvPr id="6" name="Picture 11" descr="Engels Friedrich"/>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a:xfrm>
            <a:off x="2457834" y="2880096"/>
            <a:ext cx="2488932" cy="3082344"/>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7" name="WordArt 7"/>
          <p:cNvSpPr>
            <a:spLocks noChangeArrowheads="1" noChangeShapeType="1" noTextEdit="1"/>
          </p:cNvSpPr>
          <p:nvPr/>
        </p:nvSpPr>
        <p:spPr bwMode="auto">
          <a:xfrm>
            <a:off x="2908733" y="1239985"/>
            <a:ext cx="8143056" cy="585936"/>
          </a:xfrm>
          <a:prstGeom prst="rect">
            <a:avLst/>
          </a:prstGeom>
        </p:spPr>
        <p:txBody>
          <a:bodyPr wrap="none" fromWordArt="1">
            <a:prstTxWarp prst="textPlain">
              <a:avLst>
                <a:gd name="adj" fmla="val 50000"/>
              </a:avLst>
            </a:prstTxWarp>
          </a:bodyPr>
          <a:lstStyle/>
          <a:p>
            <a:pPr marL="571500" indent="-571500" algn="ctr">
              <a:buFont typeface="Wingdings" panose="05000000000000000000" pitchFamily="2" charset="2"/>
              <a:buChar char="q"/>
            </a:pPr>
            <a:r>
              <a:rPr lang="vi-VN" sz="3600" b="1" kern="10" dirty="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rPr>
              <a:t>Phép biện chứng</a:t>
            </a:r>
            <a:r>
              <a:rPr lang="en-US" sz="3600" b="1" kern="10" dirty="0" err="1">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rPr>
              <a:t>duy</a:t>
            </a:r>
            <a:r>
              <a:rPr lang="en-US" sz="3600" b="1" kern="10" dirty="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rPr>
              <a:t> </a:t>
            </a:r>
            <a:r>
              <a:rPr lang="en-US" sz="3600" b="1" kern="10" dirty="0" err="1">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rPr>
              <a:t>vật</a:t>
            </a:r>
            <a:endParaRPr lang="en-US" sz="3600" b="1" kern="10" dirty="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endParaRPr>
          </a:p>
        </p:txBody>
      </p:sp>
      <p:pic>
        <p:nvPicPr>
          <p:cNvPr id="8"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132018025"/>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1"/>
          <p:cNvSpPr txBox="1">
            <a:spLocks noChangeArrowheads="1"/>
          </p:cNvSpPr>
          <p:nvPr/>
        </p:nvSpPr>
        <p:spPr>
          <a:xfrm>
            <a:off x="2336348" y="1371131"/>
            <a:ext cx="8229600" cy="720080"/>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vi-VN" altLang="en-US" sz="3600" b="1" dirty="0">
                <a:solidFill>
                  <a:srgbClr val="006600"/>
                </a:solidFill>
                <a:latin typeface="+mn-lt"/>
                <a:cs typeface="Times New Roman" panose="02020603050405020304" pitchFamily="18" charset="0"/>
              </a:rPr>
              <a:t>KHÁI LƯỢC LỊCH SỬ</a:t>
            </a:r>
            <a:r>
              <a:rPr lang="en-US" altLang="en-US" sz="3600" b="1" dirty="0">
                <a:solidFill>
                  <a:srgbClr val="006600"/>
                </a:solidFill>
                <a:latin typeface="+mn-lt"/>
                <a:cs typeface="Times New Roman" panose="02020603050405020304" pitchFamily="18" charset="0"/>
              </a:rPr>
              <a:t> TRIẾT HỌC</a:t>
            </a:r>
          </a:p>
          <a:p>
            <a:pPr algn="ctr"/>
            <a:r>
              <a:rPr lang="en-US" altLang="en-US" sz="2400" b="1" dirty="0">
                <a:solidFill>
                  <a:srgbClr val="006600"/>
                </a:solidFill>
                <a:latin typeface="+mn-lt"/>
                <a:cs typeface="Times New Roman" panose="02020603050405020304" pitchFamily="18" charset="0"/>
              </a:rPr>
              <a:t>(</a:t>
            </a:r>
            <a:r>
              <a:rPr lang="en-US" altLang="en-US" sz="2400" b="1" dirty="0" err="1">
                <a:solidFill>
                  <a:srgbClr val="006600"/>
                </a:solidFill>
                <a:latin typeface="+mn-lt"/>
                <a:cs typeface="Times New Roman" panose="02020603050405020304" pitchFamily="18" charset="0"/>
              </a:rPr>
              <a:t>Sinh</a:t>
            </a:r>
            <a:r>
              <a:rPr lang="en-US" altLang="en-US" sz="2400" b="1" dirty="0">
                <a:solidFill>
                  <a:srgbClr val="006600"/>
                </a:solidFill>
                <a:latin typeface="+mn-lt"/>
                <a:cs typeface="Times New Roman" panose="02020603050405020304" pitchFamily="18" charset="0"/>
              </a:rPr>
              <a:t> </a:t>
            </a:r>
            <a:r>
              <a:rPr lang="en-US" altLang="en-US" sz="2400" b="1" dirty="0" err="1">
                <a:solidFill>
                  <a:srgbClr val="006600"/>
                </a:solidFill>
                <a:latin typeface="+mn-lt"/>
                <a:cs typeface="Times New Roman" panose="02020603050405020304" pitchFamily="18" charset="0"/>
              </a:rPr>
              <a:t>viên</a:t>
            </a:r>
            <a:r>
              <a:rPr lang="en-US" altLang="en-US" sz="2400" b="1" dirty="0">
                <a:solidFill>
                  <a:srgbClr val="006600"/>
                </a:solidFill>
                <a:latin typeface="+mn-lt"/>
                <a:cs typeface="Times New Roman" panose="02020603050405020304" pitchFamily="18" charset="0"/>
              </a:rPr>
              <a:t> </a:t>
            </a:r>
            <a:r>
              <a:rPr lang="en-US" altLang="en-US" sz="2400" b="1" dirty="0" err="1">
                <a:solidFill>
                  <a:srgbClr val="006600"/>
                </a:solidFill>
                <a:latin typeface="+mn-lt"/>
                <a:cs typeface="Times New Roman" panose="02020603050405020304" pitchFamily="18" charset="0"/>
              </a:rPr>
              <a:t>tự</a:t>
            </a:r>
            <a:r>
              <a:rPr lang="en-US" altLang="en-US" sz="2400" b="1" dirty="0">
                <a:solidFill>
                  <a:srgbClr val="006600"/>
                </a:solidFill>
                <a:latin typeface="+mn-lt"/>
                <a:cs typeface="Times New Roman" panose="02020603050405020304" pitchFamily="18" charset="0"/>
              </a:rPr>
              <a:t> </a:t>
            </a:r>
            <a:r>
              <a:rPr lang="en-US" altLang="en-US" sz="2400" b="1" dirty="0" err="1">
                <a:solidFill>
                  <a:srgbClr val="006600"/>
                </a:solidFill>
                <a:latin typeface="+mn-lt"/>
                <a:cs typeface="Times New Roman" panose="02020603050405020304" pitchFamily="18" charset="0"/>
              </a:rPr>
              <a:t>nghiên</a:t>
            </a:r>
            <a:r>
              <a:rPr lang="en-US" altLang="en-US" sz="2400" b="1" dirty="0">
                <a:solidFill>
                  <a:srgbClr val="006600"/>
                </a:solidFill>
                <a:latin typeface="+mn-lt"/>
                <a:cs typeface="Times New Roman" panose="02020603050405020304" pitchFamily="18" charset="0"/>
              </a:rPr>
              <a:t> </a:t>
            </a:r>
            <a:r>
              <a:rPr lang="en-US" altLang="en-US" sz="2400" b="1" dirty="0" err="1">
                <a:solidFill>
                  <a:srgbClr val="006600"/>
                </a:solidFill>
                <a:latin typeface="+mn-lt"/>
                <a:cs typeface="Times New Roman" panose="02020603050405020304" pitchFamily="18" charset="0"/>
              </a:rPr>
              <a:t>cứu</a:t>
            </a:r>
            <a:r>
              <a:rPr lang="en-US" altLang="en-US" sz="2400" b="1" dirty="0">
                <a:solidFill>
                  <a:srgbClr val="006600"/>
                </a:solidFill>
                <a:latin typeface="+mn-lt"/>
                <a:cs typeface="Times New Roman" panose="02020603050405020304" pitchFamily="18" charset="0"/>
              </a:rPr>
              <a:t>)</a:t>
            </a:r>
          </a:p>
        </p:txBody>
      </p:sp>
      <p:sp>
        <p:nvSpPr>
          <p:cNvPr id="8" name="Rectangle 7"/>
          <p:cNvSpPr/>
          <p:nvPr/>
        </p:nvSpPr>
        <p:spPr>
          <a:xfrm>
            <a:off x="2135555" y="2592651"/>
            <a:ext cx="9802425" cy="646331"/>
          </a:xfrm>
          <a:prstGeom prst="rect">
            <a:avLst/>
          </a:prstGeom>
        </p:spPr>
        <p:txBody>
          <a:bodyPr wrap="square">
            <a:spAutoFit/>
          </a:bodyPr>
          <a:lstStyle/>
          <a:p>
            <a:r>
              <a:rPr lang="vi-VN" sz="3600" b="1" dirty="0">
                <a:solidFill>
                  <a:srgbClr val="FF0000"/>
                </a:solidFill>
              </a:rPr>
              <a:t>1. L</a:t>
            </a:r>
            <a:r>
              <a:rPr lang="en-US" sz="3600" b="1" dirty="0">
                <a:solidFill>
                  <a:srgbClr val="FF0000"/>
                </a:solidFill>
              </a:rPr>
              <a:t>ỊCH SỬ TRIẾT HỌC PHƯƠNG ĐÔNG</a:t>
            </a:r>
            <a:endParaRPr lang="en-US" sz="3600" dirty="0">
              <a:solidFill>
                <a:srgbClr val="FF0000"/>
              </a:solidFill>
            </a:endParaRPr>
          </a:p>
        </p:txBody>
      </p:sp>
      <p:sp>
        <p:nvSpPr>
          <p:cNvPr id="9" name="Freeform: Shape 9"/>
          <p:cNvSpPr/>
          <p:nvPr/>
        </p:nvSpPr>
        <p:spPr bwMode="auto">
          <a:xfrm>
            <a:off x="2135559" y="5561583"/>
            <a:ext cx="8631179" cy="422756"/>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marL="457200" indent="-457200" algn="just" defTabSz="1333500">
              <a:lnSpc>
                <a:spcPct val="90000"/>
              </a:lnSpc>
              <a:spcAft>
                <a:spcPct val="35000"/>
              </a:spcAft>
              <a:buFont typeface="Wingdings" panose="05000000000000000000" pitchFamily="2" charset="2"/>
              <a:buChar char="§"/>
              <a:defRPr/>
            </a:pPr>
            <a:r>
              <a:rPr lang="vi-VN" sz="3200" b="1" dirty="0" err="1">
                <a:solidFill>
                  <a:srgbClr val="008000"/>
                </a:solidFill>
                <a:ea typeface="Tahoma" pitchFamily="34" charset="0"/>
                <a:cs typeface="Times New Roman" pitchFamily="18" charset="0"/>
              </a:rPr>
              <a:t>Triết</a:t>
            </a:r>
            <a:r>
              <a:rPr lang="vi-VN" sz="3200" b="1" dirty="0">
                <a:solidFill>
                  <a:srgbClr val="008000"/>
                </a:solidFill>
                <a:ea typeface="Tahoma" pitchFamily="34" charset="0"/>
                <a:cs typeface="Times New Roman" pitchFamily="18" charset="0"/>
              </a:rPr>
              <a:t> học </a:t>
            </a:r>
            <a:r>
              <a:rPr lang="en-US" sz="3200" b="1" dirty="0" err="1">
                <a:solidFill>
                  <a:srgbClr val="008000"/>
                </a:solidFill>
                <a:ea typeface="Tahoma" pitchFamily="34" charset="0"/>
                <a:cs typeface="Times New Roman" pitchFamily="18" charset="0"/>
              </a:rPr>
              <a:t>Việt</a:t>
            </a:r>
            <a:r>
              <a:rPr lang="en-US" sz="3200" b="1" dirty="0">
                <a:solidFill>
                  <a:srgbClr val="008000"/>
                </a:solidFill>
                <a:ea typeface="Tahoma" pitchFamily="34" charset="0"/>
                <a:cs typeface="Times New Roman" pitchFamily="18" charset="0"/>
              </a:rPr>
              <a:t> Nam </a:t>
            </a:r>
            <a:r>
              <a:rPr lang="en-US" sz="3200" b="1" dirty="0" err="1">
                <a:solidFill>
                  <a:srgbClr val="008000"/>
                </a:solidFill>
                <a:ea typeface="Tahoma" pitchFamily="34" charset="0"/>
                <a:cs typeface="Times New Roman" pitchFamily="18" charset="0"/>
              </a:rPr>
              <a:t>thời</a:t>
            </a:r>
            <a:r>
              <a:rPr lang="en-US" sz="3200" b="1" dirty="0">
                <a:solidFill>
                  <a:srgbClr val="008000"/>
                </a:solidFill>
                <a:ea typeface="Tahoma" pitchFamily="34" charset="0"/>
                <a:cs typeface="Times New Roman" pitchFamily="18" charset="0"/>
              </a:rPr>
              <a:t> </a:t>
            </a:r>
            <a:r>
              <a:rPr lang="en-US" sz="3200" b="1" dirty="0" err="1">
                <a:solidFill>
                  <a:srgbClr val="008000"/>
                </a:solidFill>
                <a:ea typeface="Tahoma" pitchFamily="34" charset="0"/>
                <a:cs typeface="Times New Roman" pitchFamily="18" charset="0"/>
              </a:rPr>
              <a:t>phong</a:t>
            </a:r>
            <a:r>
              <a:rPr lang="en-US" sz="3200" b="1" dirty="0">
                <a:solidFill>
                  <a:srgbClr val="008000"/>
                </a:solidFill>
                <a:ea typeface="Tahoma" pitchFamily="34" charset="0"/>
                <a:cs typeface="Times New Roman" pitchFamily="18" charset="0"/>
              </a:rPr>
              <a:t> </a:t>
            </a:r>
            <a:r>
              <a:rPr lang="en-US" sz="3200" b="1" dirty="0" err="1">
                <a:solidFill>
                  <a:srgbClr val="008000"/>
                </a:solidFill>
                <a:ea typeface="Tahoma" pitchFamily="34" charset="0"/>
                <a:cs typeface="Times New Roman" pitchFamily="18" charset="0"/>
              </a:rPr>
              <a:t>kiến</a:t>
            </a:r>
            <a:endParaRPr lang="en-US" sz="3200" b="1" dirty="0">
              <a:solidFill>
                <a:srgbClr val="008000"/>
              </a:solidFill>
            </a:endParaRPr>
          </a:p>
        </p:txBody>
      </p:sp>
      <p:sp>
        <p:nvSpPr>
          <p:cNvPr id="10" name="Freeform: Shape 9"/>
          <p:cNvSpPr/>
          <p:nvPr/>
        </p:nvSpPr>
        <p:spPr bwMode="auto">
          <a:xfrm>
            <a:off x="2135555" y="4694088"/>
            <a:ext cx="7402379" cy="422756"/>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marL="457200" indent="-457200" algn="just" defTabSz="1333500">
              <a:lnSpc>
                <a:spcPct val="90000"/>
              </a:lnSpc>
              <a:spcAft>
                <a:spcPct val="35000"/>
              </a:spcAft>
              <a:buFont typeface="Wingdings" panose="05000000000000000000" pitchFamily="2" charset="2"/>
              <a:buChar char="§"/>
              <a:defRPr/>
            </a:pPr>
            <a:r>
              <a:rPr lang="vi-VN" sz="3200" b="1" dirty="0" err="1">
                <a:solidFill>
                  <a:srgbClr val="CC0066"/>
                </a:solidFill>
                <a:ea typeface="Tahoma" pitchFamily="34" charset="0"/>
                <a:cs typeface="Times New Roman" pitchFamily="18" charset="0"/>
              </a:rPr>
              <a:t>Triết</a:t>
            </a:r>
            <a:r>
              <a:rPr lang="vi-VN" sz="3200" b="1" dirty="0">
                <a:solidFill>
                  <a:srgbClr val="CC0066"/>
                </a:solidFill>
                <a:ea typeface="Tahoma" pitchFamily="34" charset="0"/>
                <a:cs typeface="Times New Roman" pitchFamily="18" charset="0"/>
              </a:rPr>
              <a:t> học </a:t>
            </a:r>
            <a:r>
              <a:rPr lang="en-US" sz="3200" b="1" dirty="0" err="1">
                <a:solidFill>
                  <a:srgbClr val="CC0066"/>
                </a:solidFill>
                <a:ea typeface="Tahoma" pitchFamily="34" charset="0"/>
                <a:cs typeface="Times New Roman" pitchFamily="18" charset="0"/>
              </a:rPr>
              <a:t>Trung</a:t>
            </a:r>
            <a:r>
              <a:rPr lang="en-US" sz="3200" b="1" dirty="0">
                <a:solidFill>
                  <a:srgbClr val="CC0066"/>
                </a:solidFill>
                <a:ea typeface="Tahoma" pitchFamily="34" charset="0"/>
                <a:cs typeface="Times New Roman" pitchFamily="18" charset="0"/>
              </a:rPr>
              <a:t> </a:t>
            </a:r>
            <a:r>
              <a:rPr lang="en-US" sz="3200" b="1" dirty="0" err="1">
                <a:solidFill>
                  <a:srgbClr val="CC0066"/>
                </a:solidFill>
                <a:ea typeface="Tahoma" pitchFamily="34" charset="0"/>
                <a:cs typeface="Times New Roman" pitchFamily="18" charset="0"/>
              </a:rPr>
              <a:t>Quốc</a:t>
            </a:r>
            <a:r>
              <a:rPr lang="vi-VN" sz="3200" b="1" dirty="0">
                <a:solidFill>
                  <a:srgbClr val="CC0066"/>
                </a:solidFill>
                <a:ea typeface="Tahoma" pitchFamily="34" charset="0"/>
                <a:cs typeface="Times New Roman" pitchFamily="18" charset="0"/>
              </a:rPr>
              <a:t> Cổ đại</a:t>
            </a:r>
            <a:endParaRPr lang="en-US" sz="3200" b="1" dirty="0">
              <a:solidFill>
                <a:srgbClr val="CC0066"/>
              </a:solidFill>
            </a:endParaRPr>
          </a:p>
        </p:txBody>
      </p:sp>
      <p:sp>
        <p:nvSpPr>
          <p:cNvPr id="11" name="Freeform: Shape 9"/>
          <p:cNvSpPr/>
          <p:nvPr/>
        </p:nvSpPr>
        <p:spPr bwMode="auto">
          <a:xfrm>
            <a:off x="2135555" y="3766148"/>
            <a:ext cx="7402379" cy="422756"/>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marL="457200" indent="-457200" algn="just" defTabSz="1333500">
              <a:lnSpc>
                <a:spcPct val="90000"/>
              </a:lnSpc>
              <a:spcAft>
                <a:spcPct val="35000"/>
              </a:spcAft>
              <a:buFont typeface="Wingdings" panose="05000000000000000000" pitchFamily="2" charset="2"/>
              <a:buChar char="§"/>
              <a:defRPr/>
            </a:pPr>
            <a:r>
              <a:rPr lang="en-US" sz="3200" b="1" dirty="0">
                <a:solidFill>
                  <a:srgbClr val="00CCFF"/>
                </a:solidFill>
                <a:ea typeface="Tahoma" pitchFamily="34" charset="0"/>
                <a:cs typeface="Times New Roman" pitchFamily="18" charset="0"/>
              </a:rPr>
              <a:t> </a:t>
            </a:r>
            <a:r>
              <a:rPr lang="vi-VN" sz="3200" b="1" dirty="0">
                <a:solidFill>
                  <a:srgbClr val="00CCFF"/>
                </a:solidFill>
                <a:ea typeface="Tahoma" pitchFamily="34" charset="0"/>
                <a:cs typeface="Times New Roman" pitchFamily="18" charset="0"/>
              </a:rPr>
              <a:t>Triết học Ấn Độ Cổ đại</a:t>
            </a:r>
            <a:endParaRPr lang="en-US" sz="3200" b="1" dirty="0">
              <a:solidFill>
                <a:srgbClr val="00CCFF"/>
              </a:solidFill>
            </a:endParaRPr>
          </a:p>
        </p:txBody>
      </p:sp>
      <p:pic>
        <p:nvPicPr>
          <p:cNvPr id="1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040997557"/>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1"/>
          <p:cNvSpPr txBox="1">
            <a:spLocks noChangeArrowheads="1"/>
          </p:cNvSpPr>
          <p:nvPr/>
        </p:nvSpPr>
        <p:spPr>
          <a:xfrm>
            <a:off x="2135557" y="1494168"/>
            <a:ext cx="8229600" cy="720080"/>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vi-VN" altLang="en-US" sz="3600" b="1" dirty="0">
                <a:solidFill>
                  <a:srgbClr val="006600"/>
                </a:solidFill>
                <a:latin typeface="+mn-lt"/>
                <a:cs typeface="Times New Roman" panose="02020603050405020304" pitchFamily="18" charset="0"/>
              </a:rPr>
              <a:t>KHÁI LƯỢC LỊCH SỬ</a:t>
            </a:r>
            <a:r>
              <a:rPr lang="en-US" altLang="en-US" sz="3600" b="1" dirty="0">
                <a:solidFill>
                  <a:srgbClr val="006600"/>
                </a:solidFill>
                <a:latin typeface="+mn-lt"/>
                <a:cs typeface="Times New Roman" panose="02020603050405020304" pitchFamily="18" charset="0"/>
              </a:rPr>
              <a:t> TRIẾT HỌC</a:t>
            </a:r>
          </a:p>
          <a:p>
            <a:pPr algn="ctr"/>
            <a:r>
              <a:rPr lang="en-US" altLang="en-US" sz="2400" b="1" dirty="0">
                <a:solidFill>
                  <a:srgbClr val="006600"/>
                </a:solidFill>
                <a:latin typeface="+mn-lt"/>
                <a:cs typeface="Times New Roman" panose="02020603050405020304" pitchFamily="18" charset="0"/>
              </a:rPr>
              <a:t>(</a:t>
            </a:r>
            <a:r>
              <a:rPr lang="en-US" altLang="en-US" sz="2400" b="1" dirty="0" err="1">
                <a:solidFill>
                  <a:srgbClr val="006600"/>
                </a:solidFill>
                <a:latin typeface="+mn-lt"/>
                <a:cs typeface="Times New Roman" panose="02020603050405020304" pitchFamily="18" charset="0"/>
              </a:rPr>
              <a:t>Sinh</a:t>
            </a:r>
            <a:r>
              <a:rPr lang="en-US" altLang="en-US" sz="2400" b="1" dirty="0">
                <a:solidFill>
                  <a:srgbClr val="006600"/>
                </a:solidFill>
                <a:latin typeface="+mn-lt"/>
                <a:cs typeface="Times New Roman" panose="02020603050405020304" pitchFamily="18" charset="0"/>
              </a:rPr>
              <a:t> </a:t>
            </a:r>
            <a:r>
              <a:rPr lang="en-US" altLang="en-US" sz="2400" b="1" dirty="0" err="1">
                <a:solidFill>
                  <a:srgbClr val="006600"/>
                </a:solidFill>
                <a:latin typeface="+mn-lt"/>
                <a:cs typeface="Times New Roman" panose="02020603050405020304" pitchFamily="18" charset="0"/>
              </a:rPr>
              <a:t>viên</a:t>
            </a:r>
            <a:r>
              <a:rPr lang="en-US" altLang="en-US" sz="2400" b="1" dirty="0">
                <a:solidFill>
                  <a:srgbClr val="006600"/>
                </a:solidFill>
                <a:latin typeface="+mn-lt"/>
                <a:cs typeface="Times New Roman" panose="02020603050405020304" pitchFamily="18" charset="0"/>
              </a:rPr>
              <a:t> </a:t>
            </a:r>
            <a:r>
              <a:rPr lang="en-US" altLang="en-US" sz="2400" b="1" dirty="0" err="1">
                <a:solidFill>
                  <a:srgbClr val="006600"/>
                </a:solidFill>
                <a:latin typeface="+mn-lt"/>
                <a:cs typeface="Times New Roman" panose="02020603050405020304" pitchFamily="18" charset="0"/>
              </a:rPr>
              <a:t>tự</a:t>
            </a:r>
            <a:r>
              <a:rPr lang="en-US" altLang="en-US" sz="2400" b="1" dirty="0">
                <a:solidFill>
                  <a:srgbClr val="006600"/>
                </a:solidFill>
                <a:latin typeface="+mn-lt"/>
                <a:cs typeface="Times New Roman" panose="02020603050405020304" pitchFamily="18" charset="0"/>
              </a:rPr>
              <a:t> </a:t>
            </a:r>
            <a:r>
              <a:rPr lang="en-US" altLang="en-US" sz="2400" b="1" dirty="0" err="1">
                <a:solidFill>
                  <a:srgbClr val="006600"/>
                </a:solidFill>
                <a:latin typeface="+mn-lt"/>
                <a:cs typeface="Times New Roman" panose="02020603050405020304" pitchFamily="18" charset="0"/>
              </a:rPr>
              <a:t>nghiên</a:t>
            </a:r>
            <a:r>
              <a:rPr lang="en-US" altLang="en-US" sz="2400" b="1" dirty="0">
                <a:solidFill>
                  <a:srgbClr val="006600"/>
                </a:solidFill>
                <a:latin typeface="+mn-lt"/>
                <a:cs typeface="Times New Roman" panose="02020603050405020304" pitchFamily="18" charset="0"/>
              </a:rPr>
              <a:t> </a:t>
            </a:r>
            <a:r>
              <a:rPr lang="en-US" altLang="en-US" sz="2400" b="1" dirty="0" err="1">
                <a:solidFill>
                  <a:srgbClr val="006600"/>
                </a:solidFill>
                <a:latin typeface="+mn-lt"/>
                <a:cs typeface="Times New Roman" panose="02020603050405020304" pitchFamily="18" charset="0"/>
              </a:rPr>
              <a:t>cứu</a:t>
            </a:r>
            <a:r>
              <a:rPr lang="en-US" altLang="en-US" sz="2400" b="1" dirty="0">
                <a:solidFill>
                  <a:srgbClr val="006600"/>
                </a:solidFill>
                <a:latin typeface="+mn-lt"/>
                <a:cs typeface="Times New Roman" panose="02020603050405020304" pitchFamily="18" charset="0"/>
              </a:rPr>
              <a:t>)</a:t>
            </a:r>
          </a:p>
        </p:txBody>
      </p:sp>
      <p:sp>
        <p:nvSpPr>
          <p:cNvPr id="8" name="Rectangle 7"/>
          <p:cNvSpPr/>
          <p:nvPr/>
        </p:nvSpPr>
        <p:spPr>
          <a:xfrm>
            <a:off x="2071893" y="2701883"/>
            <a:ext cx="9802425" cy="646331"/>
          </a:xfrm>
          <a:prstGeom prst="rect">
            <a:avLst/>
          </a:prstGeom>
        </p:spPr>
        <p:txBody>
          <a:bodyPr wrap="square">
            <a:spAutoFit/>
          </a:bodyPr>
          <a:lstStyle/>
          <a:p>
            <a:r>
              <a:rPr lang="en-US" sz="3600" b="1" dirty="0">
                <a:solidFill>
                  <a:srgbClr val="FF0000"/>
                </a:solidFill>
              </a:rPr>
              <a:t>2</a:t>
            </a:r>
            <a:r>
              <a:rPr lang="vi-VN" sz="3600" b="1" dirty="0">
                <a:solidFill>
                  <a:srgbClr val="FF0000"/>
                </a:solidFill>
              </a:rPr>
              <a:t>. L</a:t>
            </a:r>
            <a:r>
              <a:rPr lang="en-US" sz="3600" b="1" dirty="0">
                <a:solidFill>
                  <a:srgbClr val="FF0000"/>
                </a:solidFill>
              </a:rPr>
              <a:t>ỊCH SỬ TRIẾT HỌC PHƯƠNG TÂY</a:t>
            </a:r>
            <a:endParaRPr lang="en-US" sz="3600" dirty="0">
              <a:solidFill>
                <a:srgbClr val="FF0000"/>
              </a:solidFill>
            </a:endParaRPr>
          </a:p>
        </p:txBody>
      </p:sp>
      <p:sp>
        <p:nvSpPr>
          <p:cNvPr id="9" name="Freeform: Shape 9"/>
          <p:cNvSpPr/>
          <p:nvPr/>
        </p:nvSpPr>
        <p:spPr bwMode="auto">
          <a:xfrm>
            <a:off x="2135556" y="5117888"/>
            <a:ext cx="8631179" cy="422756"/>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marL="457200" indent="-457200" algn="just" defTabSz="1333500">
              <a:lnSpc>
                <a:spcPct val="90000"/>
              </a:lnSpc>
              <a:spcAft>
                <a:spcPct val="35000"/>
              </a:spcAft>
              <a:buFont typeface="Wingdings" panose="05000000000000000000" pitchFamily="2" charset="2"/>
              <a:buChar char="§"/>
              <a:defRPr/>
            </a:pPr>
            <a:r>
              <a:rPr lang="en-US" sz="3200" b="1" dirty="0">
                <a:solidFill>
                  <a:srgbClr val="008000"/>
                </a:solidFill>
                <a:ea typeface="Tahoma" pitchFamily="34" charset="0"/>
                <a:cs typeface="Times New Roman" pitchFamily="18" charset="0"/>
              </a:rPr>
              <a:t> </a:t>
            </a:r>
            <a:r>
              <a:rPr lang="vi-VN" sz="3200" b="1" dirty="0">
                <a:solidFill>
                  <a:srgbClr val="008000"/>
                </a:solidFill>
                <a:ea typeface="Tahoma" pitchFamily="34" charset="0"/>
                <a:cs typeface="Times New Roman" pitchFamily="18" charset="0"/>
              </a:rPr>
              <a:t>Triết học </a:t>
            </a:r>
            <a:r>
              <a:rPr lang="en-US" sz="3200" b="1" dirty="0" err="1">
                <a:solidFill>
                  <a:srgbClr val="008000"/>
                </a:solidFill>
                <a:ea typeface="Tahoma" pitchFamily="34" charset="0"/>
                <a:cs typeface="Times New Roman" pitchFamily="18" charset="0"/>
              </a:rPr>
              <a:t>Phương</a:t>
            </a:r>
            <a:r>
              <a:rPr lang="en-US" sz="3200" b="1" dirty="0">
                <a:solidFill>
                  <a:srgbClr val="008000"/>
                </a:solidFill>
                <a:ea typeface="Tahoma" pitchFamily="34" charset="0"/>
                <a:cs typeface="Times New Roman" pitchFamily="18" charset="0"/>
              </a:rPr>
              <a:t> </a:t>
            </a:r>
            <a:r>
              <a:rPr lang="en-US" sz="3200" b="1" dirty="0" err="1">
                <a:solidFill>
                  <a:srgbClr val="008000"/>
                </a:solidFill>
                <a:ea typeface="Tahoma" pitchFamily="34" charset="0"/>
                <a:cs typeface="Times New Roman" pitchFamily="18" charset="0"/>
              </a:rPr>
              <a:t>Tây</a:t>
            </a:r>
            <a:r>
              <a:rPr lang="en-US" sz="3200" b="1" dirty="0">
                <a:solidFill>
                  <a:srgbClr val="008000"/>
                </a:solidFill>
                <a:ea typeface="Tahoma" pitchFamily="34" charset="0"/>
                <a:cs typeface="Times New Roman" pitchFamily="18" charset="0"/>
              </a:rPr>
              <a:t> </a:t>
            </a:r>
            <a:r>
              <a:rPr lang="en-US" sz="3200" b="1" dirty="0" err="1">
                <a:solidFill>
                  <a:srgbClr val="008000"/>
                </a:solidFill>
                <a:ea typeface="Tahoma" pitchFamily="34" charset="0"/>
                <a:cs typeface="Times New Roman" pitchFamily="18" charset="0"/>
              </a:rPr>
              <a:t>Cận</a:t>
            </a:r>
            <a:r>
              <a:rPr lang="en-US" sz="3200" b="1" dirty="0">
                <a:solidFill>
                  <a:srgbClr val="008000"/>
                </a:solidFill>
                <a:ea typeface="Tahoma" pitchFamily="34" charset="0"/>
                <a:cs typeface="Times New Roman" pitchFamily="18" charset="0"/>
              </a:rPr>
              <a:t> </a:t>
            </a:r>
            <a:r>
              <a:rPr lang="en-US" sz="3200" b="1" dirty="0" err="1">
                <a:solidFill>
                  <a:srgbClr val="008000"/>
                </a:solidFill>
                <a:ea typeface="Tahoma" pitchFamily="34" charset="0"/>
                <a:cs typeface="Times New Roman" pitchFamily="18" charset="0"/>
              </a:rPr>
              <a:t>đại</a:t>
            </a:r>
            <a:endParaRPr lang="en-US" sz="3200" b="1" dirty="0">
              <a:solidFill>
                <a:srgbClr val="008000"/>
              </a:solidFill>
            </a:endParaRPr>
          </a:p>
        </p:txBody>
      </p:sp>
      <p:sp>
        <p:nvSpPr>
          <p:cNvPr id="10" name="Freeform: Shape 9"/>
          <p:cNvSpPr/>
          <p:nvPr/>
        </p:nvSpPr>
        <p:spPr bwMode="auto">
          <a:xfrm>
            <a:off x="2135556" y="4323484"/>
            <a:ext cx="7402379" cy="422756"/>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marL="457200" indent="-457200" algn="just" defTabSz="1333500">
              <a:lnSpc>
                <a:spcPct val="90000"/>
              </a:lnSpc>
              <a:spcAft>
                <a:spcPct val="35000"/>
              </a:spcAft>
              <a:buFont typeface="Wingdings" panose="05000000000000000000" pitchFamily="2" charset="2"/>
              <a:buChar char="§"/>
              <a:defRPr/>
            </a:pPr>
            <a:r>
              <a:rPr lang="vi-VN" sz="3200" b="1" dirty="0" err="1">
                <a:solidFill>
                  <a:srgbClr val="CC0066"/>
                </a:solidFill>
                <a:ea typeface="Tahoma" pitchFamily="34" charset="0"/>
                <a:cs typeface="Times New Roman" pitchFamily="18" charset="0"/>
              </a:rPr>
              <a:t>Triết</a:t>
            </a:r>
            <a:r>
              <a:rPr lang="vi-VN" sz="3200" b="1" dirty="0">
                <a:solidFill>
                  <a:srgbClr val="CC0066"/>
                </a:solidFill>
                <a:ea typeface="Tahoma" pitchFamily="34" charset="0"/>
                <a:cs typeface="Times New Roman" pitchFamily="18" charset="0"/>
              </a:rPr>
              <a:t> học </a:t>
            </a:r>
            <a:r>
              <a:rPr lang="en-US" sz="3200" b="1" dirty="0" err="1">
                <a:solidFill>
                  <a:srgbClr val="CC0066"/>
                </a:solidFill>
                <a:ea typeface="Tahoma" pitchFamily="34" charset="0"/>
                <a:cs typeface="Times New Roman" pitchFamily="18" charset="0"/>
              </a:rPr>
              <a:t>Phương</a:t>
            </a:r>
            <a:r>
              <a:rPr lang="en-US" sz="3200" b="1" dirty="0">
                <a:solidFill>
                  <a:srgbClr val="CC0066"/>
                </a:solidFill>
                <a:ea typeface="Tahoma" pitchFamily="34" charset="0"/>
                <a:cs typeface="Times New Roman" pitchFamily="18" charset="0"/>
              </a:rPr>
              <a:t> </a:t>
            </a:r>
            <a:r>
              <a:rPr lang="en-US" sz="3200" b="1" dirty="0" err="1">
                <a:solidFill>
                  <a:srgbClr val="CC0066"/>
                </a:solidFill>
                <a:ea typeface="Tahoma" pitchFamily="34" charset="0"/>
                <a:cs typeface="Times New Roman" pitchFamily="18" charset="0"/>
              </a:rPr>
              <a:t>Tây</a:t>
            </a:r>
            <a:r>
              <a:rPr lang="en-US" sz="3200" b="1" dirty="0">
                <a:solidFill>
                  <a:srgbClr val="CC0066"/>
                </a:solidFill>
                <a:ea typeface="Tahoma" pitchFamily="34" charset="0"/>
                <a:cs typeface="Times New Roman" pitchFamily="18" charset="0"/>
              </a:rPr>
              <a:t> </a:t>
            </a:r>
            <a:r>
              <a:rPr lang="en-US" sz="3200" b="1" dirty="0" err="1">
                <a:solidFill>
                  <a:srgbClr val="CC0066"/>
                </a:solidFill>
                <a:ea typeface="Tahoma" pitchFamily="34" charset="0"/>
                <a:cs typeface="Times New Roman" pitchFamily="18" charset="0"/>
              </a:rPr>
              <a:t>Trung</a:t>
            </a:r>
            <a:r>
              <a:rPr lang="en-US" sz="3200" b="1" dirty="0">
                <a:solidFill>
                  <a:srgbClr val="CC0066"/>
                </a:solidFill>
                <a:ea typeface="Tahoma" pitchFamily="34" charset="0"/>
                <a:cs typeface="Times New Roman" pitchFamily="18" charset="0"/>
              </a:rPr>
              <a:t> </a:t>
            </a:r>
            <a:r>
              <a:rPr lang="vi-VN" sz="3200" b="1" dirty="0">
                <a:solidFill>
                  <a:srgbClr val="CC0066"/>
                </a:solidFill>
                <a:ea typeface="Tahoma" pitchFamily="34" charset="0"/>
                <a:cs typeface="Times New Roman" pitchFamily="18" charset="0"/>
              </a:rPr>
              <a:t>Cổ </a:t>
            </a:r>
            <a:endParaRPr lang="en-US" sz="3200" b="1" dirty="0">
              <a:solidFill>
                <a:srgbClr val="CC0066"/>
              </a:solidFill>
            </a:endParaRPr>
          </a:p>
        </p:txBody>
      </p:sp>
      <p:sp>
        <p:nvSpPr>
          <p:cNvPr id="11" name="Freeform: Shape 9"/>
          <p:cNvSpPr/>
          <p:nvPr/>
        </p:nvSpPr>
        <p:spPr bwMode="auto">
          <a:xfrm>
            <a:off x="2135556" y="3624471"/>
            <a:ext cx="7402379" cy="422756"/>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marL="457200" indent="-457200" algn="just" defTabSz="1333500">
              <a:lnSpc>
                <a:spcPct val="90000"/>
              </a:lnSpc>
              <a:spcAft>
                <a:spcPct val="35000"/>
              </a:spcAft>
              <a:buFont typeface="Wingdings" panose="05000000000000000000" pitchFamily="2" charset="2"/>
              <a:buChar char="§"/>
              <a:defRPr/>
            </a:pPr>
            <a:r>
              <a:rPr lang="en-US" sz="3200" b="1" dirty="0">
                <a:solidFill>
                  <a:srgbClr val="00CCFF"/>
                </a:solidFill>
                <a:ea typeface="Tahoma" pitchFamily="34" charset="0"/>
                <a:cs typeface="Times New Roman" pitchFamily="18" charset="0"/>
              </a:rPr>
              <a:t> </a:t>
            </a:r>
            <a:r>
              <a:rPr lang="vi-VN" sz="3200" b="1" dirty="0">
                <a:solidFill>
                  <a:srgbClr val="00CCFF"/>
                </a:solidFill>
                <a:ea typeface="Tahoma" pitchFamily="34" charset="0"/>
                <a:cs typeface="Times New Roman" pitchFamily="18" charset="0"/>
              </a:rPr>
              <a:t>Triết học </a:t>
            </a:r>
            <a:r>
              <a:rPr lang="en-US" sz="3200" b="1" dirty="0" err="1">
                <a:solidFill>
                  <a:srgbClr val="00CCFF"/>
                </a:solidFill>
                <a:ea typeface="Tahoma" pitchFamily="34" charset="0"/>
                <a:cs typeface="Times New Roman" pitchFamily="18" charset="0"/>
              </a:rPr>
              <a:t>Hy</a:t>
            </a:r>
            <a:r>
              <a:rPr lang="en-US" sz="3200" b="1" dirty="0">
                <a:solidFill>
                  <a:srgbClr val="00CCFF"/>
                </a:solidFill>
                <a:ea typeface="Tahoma" pitchFamily="34" charset="0"/>
                <a:cs typeface="Times New Roman" pitchFamily="18" charset="0"/>
              </a:rPr>
              <a:t> </a:t>
            </a:r>
            <a:r>
              <a:rPr lang="en-US" sz="3200" b="1" dirty="0" err="1">
                <a:solidFill>
                  <a:srgbClr val="00CCFF"/>
                </a:solidFill>
                <a:ea typeface="Tahoma" pitchFamily="34" charset="0"/>
                <a:cs typeface="Times New Roman" pitchFamily="18" charset="0"/>
              </a:rPr>
              <a:t>Lạp</a:t>
            </a:r>
            <a:r>
              <a:rPr lang="en-US" sz="3200" b="1" dirty="0">
                <a:solidFill>
                  <a:srgbClr val="00CCFF"/>
                </a:solidFill>
                <a:ea typeface="Tahoma" pitchFamily="34" charset="0"/>
                <a:cs typeface="Times New Roman" pitchFamily="18" charset="0"/>
              </a:rPr>
              <a:t> – La </a:t>
            </a:r>
            <a:r>
              <a:rPr lang="en-US" sz="3200" b="1" dirty="0" err="1">
                <a:solidFill>
                  <a:srgbClr val="00CCFF"/>
                </a:solidFill>
                <a:ea typeface="Tahoma" pitchFamily="34" charset="0"/>
                <a:cs typeface="Times New Roman" pitchFamily="18" charset="0"/>
              </a:rPr>
              <a:t>Mã</a:t>
            </a:r>
            <a:r>
              <a:rPr lang="vi-VN" sz="3200" b="1" dirty="0">
                <a:solidFill>
                  <a:srgbClr val="00CCFF"/>
                </a:solidFill>
                <a:ea typeface="Tahoma" pitchFamily="34" charset="0"/>
                <a:cs typeface="Times New Roman" pitchFamily="18" charset="0"/>
              </a:rPr>
              <a:t> Cổ đại</a:t>
            </a:r>
            <a:endParaRPr lang="en-US" sz="3200" b="1" dirty="0">
              <a:solidFill>
                <a:srgbClr val="00CCFF"/>
              </a:solidFill>
            </a:endParaRPr>
          </a:p>
        </p:txBody>
      </p:sp>
      <p:sp>
        <p:nvSpPr>
          <p:cNvPr id="12" name="Freeform: Shape 9"/>
          <p:cNvSpPr/>
          <p:nvPr/>
        </p:nvSpPr>
        <p:spPr bwMode="auto">
          <a:xfrm>
            <a:off x="2071893" y="5752022"/>
            <a:ext cx="8631179" cy="422756"/>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marL="457200" indent="-457200" algn="just" defTabSz="1333500">
              <a:lnSpc>
                <a:spcPct val="90000"/>
              </a:lnSpc>
              <a:spcAft>
                <a:spcPct val="35000"/>
              </a:spcAft>
              <a:buFont typeface="Wingdings" panose="05000000000000000000" pitchFamily="2" charset="2"/>
              <a:buChar char="§"/>
              <a:defRPr/>
            </a:pPr>
            <a:r>
              <a:rPr lang="vi-VN" sz="3200" b="1" dirty="0" err="1">
                <a:solidFill>
                  <a:srgbClr val="996600"/>
                </a:solidFill>
                <a:ea typeface="Tahoma" pitchFamily="34" charset="0"/>
                <a:cs typeface="Times New Roman" pitchFamily="18" charset="0"/>
              </a:rPr>
              <a:t>Triết</a:t>
            </a:r>
            <a:r>
              <a:rPr lang="vi-VN" sz="3200" b="1" dirty="0">
                <a:solidFill>
                  <a:srgbClr val="996600"/>
                </a:solidFill>
                <a:ea typeface="Tahoma" pitchFamily="34" charset="0"/>
                <a:cs typeface="Times New Roman" pitchFamily="18" charset="0"/>
              </a:rPr>
              <a:t> học </a:t>
            </a:r>
            <a:r>
              <a:rPr lang="en-US" sz="3200" b="1" dirty="0" err="1">
                <a:solidFill>
                  <a:srgbClr val="996600"/>
                </a:solidFill>
                <a:ea typeface="Tahoma" pitchFamily="34" charset="0"/>
                <a:cs typeface="Times New Roman" pitchFamily="18" charset="0"/>
              </a:rPr>
              <a:t>Phương</a:t>
            </a:r>
            <a:r>
              <a:rPr lang="en-US" sz="3200" b="1" dirty="0">
                <a:solidFill>
                  <a:srgbClr val="996600"/>
                </a:solidFill>
                <a:ea typeface="Tahoma" pitchFamily="34" charset="0"/>
                <a:cs typeface="Times New Roman" pitchFamily="18" charset="0"/>
              </a:rPr>
              <a:t> </a:t>
            </a:r>
            <a:r>
              <a:rPr lang="en-US" sz="3200" b="1" dirty="0" err="1">
                <a:solidFill>
                  <a:srgbClr val="996600"/>
                </a:solidFill>
                <a:ea typeface="Tahoma" pitchFamily="34" charset="0"/>
                <a:cs typeface="Times New Roman" pitchFamily="18" charset="0"/>
              </a:rPr>
              <a:t>Tây</a:t>
            </a:r>
            <a:r>
              <a:rPr lang="en-US" sz="3200" b="1" dirty="0">
                <a:solidFill>
                  <a:srgbClr val="996600"/>
                </a:solidFill>
                <a:ea typeface="Tahoma" pitchFamily="34" charset="0"/>
                <a:cs typeface="Times New Roman" pitchFamily="18" charset="0"/>
              </a:rPr>
              <a:t> </a:t>
            </a:r>
            <a:r>
              <a:rPr lang="en-US" sz="3200" b="1" dirty="0" err="1">
                <a:solidFill>
                  <a:srgbClr val="996600"/>
                </a:solidFill>
                <a:ea typeface="Tahoma" pitchFamily="34" charset="0"/>
                <a:cs typeface="Times New Roman" pitchFamily="18" charset="0"/>
              </a:rPr>
              <a:t>Hiện</a:t>
            </a:r>
            <a:r>
              <a:rPr lang="en-US" sz="3200" b="1" dirty="0">
                <a:solidFill>
                  <a:srgbClr val="996600"/>
                </a:solidFill>
                <a:ea typeface="Tahoma" pitchFamily="34" charset="0"/>
                <a:cs typeface="Times New Roman" pitchFamily="18" charset="0"/>
              </a:rPr>
              <a:t> </a:t>
            </a:r>
            <a:r>
              <a:rPr lang="en-US" sz="3200" b="1" dirty="0" err="1">
                <a:solidFill>
                  <a:srgbClr val="996600"/>
                </a:solidFill>
                <a:ea typeface="Tahoma" pitchFamily="34" charset="0"/>
                <a:cs typeface="Times New Roman" pitchFamily="18" charset="0"/>
              </a:rPr>
              <a:t>đại</a:t>
            </a:r>
            <a:endParaRPr lang="en-US" sz="3200" b="1" dirty="0">
              <a:solidFill>
                <a:srgbClr val="996600"/>
              </a:solidFill>
            </a:endParaRPr>
          </a:p>
        </p:txBody>
      </p:sp>
      <p:pic>
        <p:nvPicPr>
          <p:cNvPr id="13"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441796426"/>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Freeform 13312">
            <a:extLst>
              <a:ext uri="{FF2B5EF4-FFF2-40B4-BE49-F238E27FC236}">
                <a16:creationId xmlns:a16="http://schemas.microsoft.com/office/drawing/2014/main" id="{E56DCAEC-337A-472B-AD4E-35267A9C23DA}"/>
              </a:ext>
            </a:extLst>
          </p:cNvPr>
          <p:cNvSpPr/>
          <p:nvPr/>
        </p:nvSpPr>
        <p:spPr>
          <a:xfrm>
            <a:off x="59602" y="3730467"/>
            <a:ext cx="3091680" cy="1938501"/>
          </a:xfrm>
          <a:custGeom>
            <a:avLst/>
            <a:gdLst>
              <a:gd name="connsiteX0" fmla="*/ 2514265 w 2896332"/>
              <a:gd name="connsiteY0" fmla="*/ 466772 h 1875813"/>
              <a:gd name="connsiteX1" fmla="*/ 2655476 w 2896332"/>
              <a:gd name="connsiteY1" fmla="*/ 584615 h 1875813"/>
              <a:gd name="connsiteX2" fmla="*/ 2828170 w 2896332"/>
              <a:gd name="connsiteY2" fmla="*/ 1010501 h 1875813"/>
              <a:gd name="connsiteX3" fmla="*/ 2883834 w 2896332"/>
              <a:gd name="connsiteY3" fmla="*/ 1308835 h 1875813"/>
              <a:gd name="connsiteX4" fmla="*/ 2799743 w 2896332"/>
              <a:gd name="connsiteY4" fmla="*/ 1672098 h 1875813"/>
              <a:gd name="connsiteX5" fmla="*/ 2521033 w 2896332"/>
              <a:gd name="connsiteY5" fmla="*/ 1160421 h 1875813"/>
              <a:gd name="connsiteX6" fmla="*/ 2514265 w 2896332"/>
              <a:gd name="connsiteY6" fmla="*/ 466772 h 1875813"/>
              <a:gd name="connsiteX7" fmla="*/ 1898646 w 2896332"/>
              <a:gd name="connsiteY7" fmla="*/ 46 h 1875813"/>
              <a:gd name="connsiteX8" fmla="*/ 1969811 w 2896332"/>
              <a:gd name="connsiteY8" fmla="*/ 83938 h 1875813"/>
              <a:gd name="connsiteX9" fmla="*/ 1970003 w 2896332"/>
              <a:gd name="connsiteY9" fmla="*/ 120627 h 1875813"/>
              <a:gd name="connsiteX10" fmla="*/ 1962950 w 2896332"/>
              <a:gd name="connsiteY10" fmla="*/ 120627 h 1875813"/>
              <a:gd name="connsiteX11" fmla="*/ 1906617 w 2896332"/>
              <a:gd name="connsiteY11" fmla="*/ 176960 h 1875813"/>
              <a:gd name="connsiteX12" fmla="*/ 1962950 w 2896332"/>
              <a:gd name="connsiteY12" fmla="*/ 233293 h 1875813"/>
              <a:gd name="connsiteX13" fmla="*/ 1970591 w 2896332"/>
              <a:gd name="connsiteY13" fmla="*/ 233293 h 1875813"/>
              <a:gd name="connsiteX14" fmla="*/ 1973469 w 2896332"/>
              <a:gd name="connsiteY14" fmla="*/ 784519 h 1875813"/>
              <a:gd name="connsiteX15" fmla="*/ 1866010 w 2896332"/>
              <a:gd name="connsiteY15" fmla="*/ 878218 h 1875813"/>
              <a:gd name="connsiteX16" fmla="*/ 2733769 w 2896332"/>
              <a:gd name="connsiteY16" fmla="*/ 1387129 h 1875813"/>
              <a:gd name="connsiteX17" fmla="*/ 2694623 w 2896332"/>
              <a:gd name="connsiteY17" fmla="*/ 1674208 h 1875813"/>
              <a:gd name="connsiteX18" fmla="*/ 2394496 w 2896332"/>
              <a:gd name="connsiteY18" fmla="*/ 1654634 h 1875813"/>
              <a:gd name="connsiteX19" fmla="*/ 2069239 w 2896332"/>
              <a:gd name="connsiteY19" fmla="*/ 1875813 h 1875813"/>
              <a:gd name="connsiteX20" fmla="*/ 2023060 w 2896332"/>
              <a:gd name="connsiteY20" fmla="*/ 1634793 h 1875813"/>
              <a:gd name="connsiteX21" fmla="*/ 1739085 w 2896332"/>
              <a:gd name="connsiteY21" fmla="*/ 1871397 h 1875813"/>
              <a:gd name="connsiteX22" fmla="*/ 1648664 w 2896332"/>
              <a:gd name="connsiteY22" fmla="*/ 1582137 h 1875813"/>
              <a:gd name="connsiteX23" fmla="*/ 1376671 w 2896332"/>
              <a:gd name="connsiteY23" fmla="*/ 1700306 h 1875813"/>
              <a:gd name="connsiteX24" fmla="*/ 1415819 w 2896332"/>
              <a:gd name="connsiteY24" fmla="*/ 1334933 h 1875813"/>
              <a:gd name="connsiteX25" fmla="*/ 665501 w 2896332"/>
              <a:gd name="connsiteY25" fmla="*/ 1276212 h 1875813"/>
              <a:gd name="connsiteX26" fmla="*/ 0 w 2896332"/>
              <a:gd name="connsiteY26" fmla="*/ 1126148 h 1875813"/>
              <a:gd name="connsiteX27" fmla="*/ 13050 w 2896332"/>
              <a:gd name="connsiteY27" fmla="*/ 284488 h 1875813"/>
              <a:gd name="connsiteX28" fmla="*/ 1898646 w 2896332"/>
              <a:gd name="connsiteY28" fmla="*/ 46 h 1875813"/>
              <a:gd name="connsiteX0" fmla="*/ 2514265 w 2896332"/>
              <a:gd name="connsiteY0" fmla="*/ 466772 h 1875813"/>
              <a:gd name="connsiteX1" fmla="*/ 2655476 w 2896332"/>
              <a:gd name="connsiteY1" fmla="*/ 584615 h 1875813"/>
              <a:gd name="connsiteX2" fmla="*/ 2828170 w 2896332"/>
              <a:gd name="connsiteY2" fmla="*/ 1010501 h 1875813"/>
              <a:gd name="connsiteX3" fmla="*/ 2883834 w 2896332"/>
              <a:gd name="connsiteY3" fmla="*/ 1308835 h 1875813"/>
              <a:gd name="connsiteX4" fmla="*/ 2799743 w 2896332"/>
              <a:gd name="connsiteY4" fmla="*/ 1672098 h 1875813"/>
              <a:gd name="connsiteX5" fmla="*/ 2521033 w 2896332"/>
              <a:gd name="connsiteY5" fmla="*/ 1160421 h 1875813"/>
              <a:gd name="connsiteX6" fmla="*/ 2514265 w 2896332"/>
              <a:gd name="connsiteY6" fmla="*/ 466772 h 1875813"/>
              <a:gd name="connsiteX7" fmla="*/ 1898646 w 2896332"/>
              <a:gd name="connsiteY7" fmla="*/ 46 h 1875813"/>
              <a:gd name="connsiteX8" fmla="*/ 1969811 w 2896332"/>
              <a:gd name="connsiteY8" fmla="*/ 83938 h 1875813"/>
              <a:gd name="connsiteX9" fmla="*/ 1970003 w 2896332"/>
              <a:gd name="connsiteY9" fmla="*/ 120627 h 1875813"/>
              <a:gd name="connsiteX10" fmla="*/ 1962950 w 2896332"/>
              <a:gd name="connsiteY10" fmla="*/ 120627 h 1875813"/>
              <a:gd name="connsiteX11" fmla="*/ 1906617 w 2896332"/>
              <a:gd name="connsiteY11" fmla="*/ 176960 h 1875813"/>
              <a:gd name="connsiteX12" fmla="*/ 1962950 w 2896332"/>
              <a:gd name="connsiteY12" fmla="*/ 233293 h 1875813"/>
              <a:gd name="connsiteX13" fmla="*/ 1970591 w 2896332"/>
              <a:gd name="connsiteY13" fmla="*/ 233293 h 1875813"/>
              <a:gd name="connsiteX14" fmla="*/ 1973469 w 2896332"/>
              <a:gd name="connsiteY14" fmla="*/ 784519 h 1875813"/>
              <a:gd name="connsiteX15" fmla="*/ 1866010 w 2896332"/>
              <a:gd name="connsiteY15" fmla="*/ 878218 h 1875813"/>
              <a:gd name="connsiteX16" fmla="*/ 2733769 w 2896332"/>
              <a:gd name="connsiteY16" fmla="*/ 1387129 h 1875813"/>
              <a:gd name="connsiteX17" fmla="*/ 2694623 w 2896332"/>
              <a:gd name="connsiteY17" fmla="*/ 1674208 h 1875813"/>
              <a:gd name="connsiteX18" fmla="*/ 2394496 w 2896332"/>
              <a:gd name="connsiteY18" fmla="*/ 1654634 h 1875813"/>
              <a:gd name="connsiteX19" fmla="*/ 2069239 w 2896332"/>
              <a:gd name="connsiteY19" fmla="*/ 1875813 h 1875813"/>
              <a:gd name="connsiteX20" fmla="*/ 2023060 w 2896332"/>
              <a:gd name="connsiteY20" fmla="*/ 1634793 h 1875813"/>
              <a:gd name="connsiteX21" fmla="*/ 1739085 w 2896332"/>
              <a:gd name="connsiteY21" fmla="*/ 1871397 h 1875813"/>
              <a:gd name="connsiteX22" fmla="*/ 1648664 w 2896332"/>
              <a:gd name="connsiteY22" fmla="*/ 1582137 h 1875813"/>
              <a:gd name="connsiteX23" fmla="*/ 1376671 w 2896332"/>
              <a:gd name="connsiteY23" fmla="*/ 1700306 h 1875813"/>
              <a:gd name="connsiteX24" fmla="*/ 1415819 w 2896332"/>
              <a:gd name="connsiteY24" fmla="*/ 1334933 h 1875813"/>
              <a:gd name="connsiteX25" fmla="*/ 665501 w 2896332"/>
              <a:gd name="connsiteY25" fmla="*/ 1276212 h 1875813"/>
              <a:gd name="connsiteX26" fmla="*/ 0 w 2896332"/>
              <a:gd name="connsiteY26" fmla="*/ 1126148 h 1875813"/>
              <a:gd name="connsiteX27" fmla="*/ 13050 w 2896332"/>
              <a:gd name="connsiteY27" fmla="*/ 284488 h 1875813"/>
              <a:gd name="connsiteX28" fmla="*/ 1898646 w 2896332"/>
              <a:gd name="connsiteY28" fmla="*/ 46 h 1875813"/>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50 w 2896332"/>
              <a:gd name="connsiteY12" fmla="*/ 233293 h 1871397"/>
              <a:gd name="connsiteX13" fmla="*/ 1970591 w 2896332"/>
              <a:gd name="connsiteY13" fmla="*/ 233293 h 1871397"/>
              <a:gd name="connsiteX14" fmla="*/ 1973469 w 2896332"/>
              <a:gd name="connsiteY14" fmla="*/ 784519 h 1871397"/>
              <a:gd name="connsiteX15" fmla="*/ 1866010 w 2896332"/>
              <a:gd name="connsiteY15" fmla="*/ 878218 h 1871397"/>
              <a:gd name="connsiteX16" fmla="*/ 2733769 w 2896332"/>
              <a:gd name="connsiteY16" fmla="*/ 1387129 h 1871397"/>
              <a:gd name="connsiteX17" fmla="*/ 2694623 w 2896332"/>
              <a:gd name="connsiteY17" fmla="*/ 1674208 h 1871397"/>
              <a:gd name="connsiteX18" fmla="*/ 2394496 w 2896332"/>
              <a:gd name="connsiteY18" fmla="*/ 1654634 h 1871397"/>
              <a:gd name="connsiteX19" fmla="*/ 2023060 w 2896332"/>
              <a:gd name="connsiteY19" fmla="*/ 1634793 h 1871397"/>
              <a:gd name="connsiteX20" fmla="*/ 1739085 w 2896332"/>
              <a:gd name="connsiteY20" fmla="*/ 1871397 h 1871397"/>
              <a:gd name="connsiteX21" fmla="*/ 1648664 w 2896332"/>
              <a:gd name="connsiteY21" fmla="*/ 1582137 h 1871397"/>
              <a:gd name="connsiteX22" fmla="*/ 1376671 w 2896332"/>
              <a:gd name="connsiteY22" fmla="*/ 1700306 h 1871397"/>
              <a:gd name="connsiteX23" fmla="*/ 1415819 w 2896332"/>
              <a:gd name="connsiteY23" fmla="*/ 1334933 h 1871397"/>
              <a:gd name="connsiteX24" fmla="*/ 665501 w 2896332"/>
              <a:gd name="connsiteY24" fmla="*/ 1276212 h 1871397"/>
              <a:gd name="connsiteX25" fmla="*/ 0 w 2896332"/>
              <a:gd name="connsiteY25" fmla="*/ 1126148 h 1871397"/>
              <a:gd name="connsiteX26" fmla="*/ 13050 w 2896332"/>
              <a:gd name="connsiteY26" fmla="*/ 284488 h 1871397"/>
              <a:gd name="connsiteX27" fmla="*/ 1898646 w 2896332"/>
              <a:gd name="connsiteY27"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50 w 2896332"/>
              <a:gd name="connsiteY12" fmla="*/ 233293 h 1871397"/>
              <a:gd name="connsiteX13" fmla="*/ 1962971 w 2896332"/>
              <a:gd name="connsiteY13" fmla="*/ 267583 h 1871397"/>
              <a:gd name="connsiteX14" fmla="*/ 1973469 w 2896332"/>
              <a:gd name="connsiteY14" fmla="*/ 784519 h 1871397"/>
              <a:gd name="connsiteX15" fmla="*/ 1866010 w 2896332"/>
              <a:gd name="connsiteY15" fmla="*/ 878218 h 1871397"/>
              <a:gd name="connsiteX16" fmla="*/ 2733769 w 2896332"/>
              <a:gd name="connsiteY16" fmla="*/ 1387129 h 1871397"/>
              <a:gd name="connsiteX17" fmla="*/ 2694623 w 2896332"/>
              <a:gd name="connsiteY17" fmla="*/ 1674208 h 1871397"/>
              <a:gd name="connsiteX18" fmla="*/ 2394496 w 2896332"/>
              <a:gd name="connsiteY18" fmla="*/ 1654634 h 1871397"/>
              <a:gd name="connsiteX19" fmla="*/ 2023060 w 2896332"/>
              <a:gd name="connsiteY19" fmla="*/ 1634793 h 1871397"/>
              <a:gd name="connsiteX20" fmla="*/ 1739085 w 2896332"/>
              <a:gd name="connsiteY20" fmla="*/ 1871397 h 1871397"/>
              <a:gd name="connsiteX21" fmla="*/ 1648664 w 2896332"/>
              <a:gd name="connsiteY21" fmla="*/ 1582137 h 1871397"/>
              <a:gd name="connsiteX22" fmla="*/ 1376671 w 2896332"/>
              <a:gd name="connsiteY22" fmla="*/ 1700306 h 1871397"/>
              <a:gd name="connsiteX23" fmla="*/ 1415819 w 2896332"/>
              <a:gd name="connsiteY23" fmla="*/ 1334933 h 1871397"/>
              <a:gd name="connsiteX24" fmla="*/ 665501 w 2896332"/>
              <a:gd name="connsiteY24" fmla="*/ 1276212 h 1871397"/>
              <a:gd name="connsiteX25" fmla="*/ 0 w 2896332"/>
              <a:gd name="connsiteY25" fmla="*/ 1126148 h 1871397"/>
              <a:gd name="connsiteX26" fmla="*/ 13050 w 2896332"/>
              <a:gd name="connsiteY26" fmla="*/ 284488 h 1871397"/>
              <a:gd name="connsiteX27" fmla="*/ 1898646 w 2896332"/>
              <a:gd name="connsiteY27"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71 w 2896332"/>
              <a:gd name="connsiteY12" fmla="*/ 267583 h 1871397"/>
              <a:gd name="connsiteX13" fmla="*/ 1973469 w 2896332"/>
              <a:gd name="connsiteY13" fmla="*/ 784519 h 1871397"/>
              <a:gd name="connsiteX14" fmla="*/ 1866010 w 2896332"/>
              <a:gd name="connsiteY14" fmla="*/ 878218 h 1871397"/>
              <a:gd name="connsiteX15" fmla="*/ 2733769 w 2896332"/>
              <a:gd name="connsiteY15" fmla="*/ 1387129 h 1871397"/>
              <a:gd name="connsiteX16" fmla="*/ 2694623 w 2896332"/>
              <a:gd name="connsiteY16" fmla="*/ 1674208 h 1871397"/>
              <a:gd name="connsiteX17" fmla="*/ 2394496 w 2896332"/>
              <a:gd name="connsiteY17" fmla="*/ 1654634 h 1871397"/>
              <a:gd name="connsiteX18" fmla="*/ 2023060 w 2896332"/>
              <a:gd name="connsiteY18" fmla="*/ 1634793 h 1871397"/>
              <a:gd name="connsiteX19" fmla="*/ 1739085 w 2896332"/>
              <a:gd name="connsiteY19" fmla="*/ 1871397 h 1871397"/>
              <a:gd name="connsiteX20" fmla="*/ 1648664 w 2896332"/>
              <a:gd name="connsiteY20" fmla="*/ 1582137 h 1871397"/>
              <a:gd name="connsiteX21" fmla="*/ 1376671 w 2896332"/>
              <a:gd name="connsiteY21" fmla="*/ 1700306 h 1871397"/>
              <a:gd name="connsiteX22" fmla="*/ 1415819 w 2896332"/>
              <a:gd name="connsiteY22" fmla="*/ 1334933 h 1871397"/>
              <a:gd name="connsiteX23" fmla="*/ 665501 w 2896332"/>
              <a:gd name="connsiteY23" fmla="*/ 1276212 h 1871397"/>
              <a:gd name="connsiteX24" fmla="*/ 0 w 2896332"/>
              <a:gd name="connsiteY24" fmla="*/ 1126148 h 1871397"/>
              <a:gd name="connsiteX25" fmla="*/ 13050 w 2896332"/>
              <a:gd name="connsiteY25" fmla="*/ 284488 h 1871397"/>
              <a:gd name="connsiteX26" fmla="*/ 1898646 w 2896332"/>
              <a:gd name="connsiteY26"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71 w 2896332"/>
              <a:gd name="connsiteY12" fmla="*/ 267583 h 1871397"/>
              <a:gd name="connsiteX13" fmla="*/ 1973469 w 2896332"/>
              <a:gd name="connsiteY13" fmla="*/ 784519 h 1871397"/>
              <a:gd name="connsiteX14" fmla="*/ 1866010 w 2896332"/>
              <a:gd name="connsiteY14" fmla="*/ 878218 h 1871397"/>
              <a:gd name="connsiteX15" fmla="*/ 2733769 w 2896332"/>
              <a:gd name="connsiteY15" fmla="*/ 1387129 h 1871397"/>
              <a:gd name="connsiteX16" fmla="*/ 2694623 w 2896332"/>
              <a:gd name="connsiteY16" fmla="*/ 1674208 h 1871397"/>
              <a:gd name="connsiteX17" fmla="*/ 2394496 w 2896332"/>
              <a:gd name="connsiteY17" fmla="*/ 1654634 h 1871397"/>
              <a:gd name="connsiteX18" fmla="*/ 2023060 w 2896332"/>
              <a:gd name="connsiteY18" fmla="*/ 1634793 h 1871397"/>
              <a:gd name="connsiteX19" fmla="*/ 1739085 w 2896332"/>
              <a:gd name="connsiteY19" fmla="*/ 1871397 h 1871397"/>
              <a:gd name="connsiteX20" fmla="*/ 1648664 w 2896332"/>
              <a:gd name="connsiteY20" fmla="*/ 1582137 h 1871397"/>
              <a:gd name="connsiteX21" fmla="*/ 1376671 w 2896332"/>
              <a:gd name="connsiteY21" fmla="*/ 1700306 h 1871397"/>
              <a:gd name="connsiteX22" fmla="*/ 1415819 w 2896332"/>
              <a:gd name="connsiteY22" fmla="*/ 1334933 h 1871397"/>
              <a:gd name="connsiteX23" fmla="*/ 665501 w 2896332"/>
              <a:gd name="connsiteY23" fmla="*/ 1276212 h 1871397"/>
              <a:gd name="connsiteX24" fmla="*/ 0 w 2896332"/>
              <a:gd name="connsiteY24" fmla="*/ 1126148 h 1871397"/>
              <a:gd name="connsiteX25" fmla="*/ 13050 w 2896332"/>
              <a:gd name="connsiteY25" fmla="*/ 284488 h 1871397"/>
              <a:gd name="connsiteX26" fmla="*/ 1898646 w 2896332"/>
              <a:gd name="connsiteY26"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06617 w 2896332"/>
              <a:gd name="connsiteY10" fmla="*/ 176960 h 1871397"/>
              <a:gd name="connsiteX11" fmla="*/ 1962971 w 2896332"/>
              <a:gd name="connsiteY11" fmla="*/ 267583 h 1871397"/>
              <a:gd name="connsiteX12" fmla="*/ 1973469 w 2896332"/>
              <a:gd name="connsiteY12" fmla="*/ 784519 h 1871397"/>
              <a:gd name="connsiteX13" fmla="*/ 1866010 w 2896332"/>
              <a:gd name="connsiteY13" fmla="*/ 878218 h 1871397"/>
              <a:gd name="connsiteX14" fmla="*/ 2733769 w 2896332"/>
              <a:gd name="connsiteY14" fmla="*/ 1387129 h 1871397"/>
              <a:gd name="connsiteX15" fmla="*/ 2694623 w 2896332"/>
              <a:gd name="connsiteY15" fmla="*/ 1674208 h 1871397"/>
              <a:gd name="connsiteX16" fmla="*/ 2394496 w 2896332"/>
              <a:gd name="connsiteY16" fmla="*/ 1654634 h 1871397"/>
              <a:gd name="connsiteX17" fmla="*/ 2023060 w 2896332"/>
              <a:gd name="connsiteY17" fmla="*/ 1634793 h 1871397"/>
              <a:gd name="connsiteX18" fmla="*/ 1739085 w 2896332"/>
              <a:gd name="connsiteY18" fmla="*/ 1871397 h 1871397"/>
              <a:gd name="connsiteX19" fmla="*/ 1648664 w 2896332"/>
              <a:gd name="connsiteY19" fmla="*/ 1582137 h 1871397"/>
              <a:gd name="connsiteX20" fmla="*/ 1376671 w 2896332"/>
              <a:gd name="connsiteY20" fmla="*/ 1700306 h 1871397"/>
              <a:gd name="connsiteX21" fmla="*/ 1415819 w 2896332"/>
              <a:gd name="connsiteY21" fmla="*/ 1334933 h 1871397"/>
              <a:gd name="connsiteX22" fmla="*/ 665501 w 2896332"/>
              <a:gd name="connsiteY22" fmla="*/ 1276212 h 1871397"/>
              <a:gd name="connsiteX23" fmla="*/ 0 w 2896332"/>
              <a:gd name="connsiteY23" fmla="*/ 1126148 h 1871397"/>
              <a:gd name="connsiteX24" fmla="*/ 13050 w 2896332"/>
              <a:gd name="connsiteY24" fmla="*/ 284488 h 1871397"/>
              <a:gd name="connsiteX25" fmla="*/ 1898646 w 2896332"/>
              <a:gd name="connsiteY25"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74208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74208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74208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39703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39703 h 1871397"/>
              <a:gd name="connsiteX15" fmla="*/ 2385869 w 2896332"/>
              <a:gd name="connsiteY15" fmla="*/ 1585623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39703 h 1871397"/>
              <a:gd name="connsiteX15" fmla="*/ 2385869 w 2896332"/>
              <a:gd name="connsiteY15" fmla="*/ 1585623 h 1871397"/>
              <a:gd name="connsiteX16" fmla="*/ 2074819 w 2896332"/>
              <a:gd name="connsiteY16" fmla="*/ 1565782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8202 h 1872827"/>
              <a:gd name="connsiteX1" fmla="*/ 2655476 w 2896332"/>
              <a:gd name="connsiteY1" fmla="*/ 586045 h 1872827"/>
              <a:gd name="connsiteX2" fmla="*/ 2828170 w 2896332"/>
              <a:gd name="connsiteY2" fmla="*/ 1011931 h 1872827"/>
              <a:gd name="connsiteX3" fmla="*/ 2883834 w 2896332"/>
              <a:gd name="connsiteY3" fmla="*/ 1310265 h 1872827"/>
              <a:gd name="connsiteX4" fmla="*/ 2799743 w 2896332"/>
              <a:gd name="connsiteY4" fmla="*/ 1673528 h 1872827"/>
              <a:gd name="connsiteX5" fmla="*/ 2521033 w 2896332"/>
              <a:gd name="connsiteY5" fmla="*/ 1161851 h 1872827"/>
              <a:gd name="connsiteX6" fmla="*/ 2514265 w 2896332"/>
              <a:gd name="connsiteY6" fmla="*/ 468202 h 1872827"/>
              <a:gd name="connsiteX7" fmla="*/ 1898646 w 2896332"/>
              <a:gd name="connsiteY7" fmla="*/ 1476 h 1872827"/>
              <a:gd name="connsiteX8" fmla="*/ 1906617 w 2896332"/>
              <a:gd name="connsiteY8" fmla="*/ 178390 h 1872827"/>
              <a:gd name="connsiteX9" fmla="*/ 1962971 w 2896332"/>
              <a:gd name="connsiteY9" fmla="*/ 269013 h 1872827"/>
              <a:gd name="connsiteX10" fmla="*/ 1973469 w 2896332"/>
              <a:gd name="connsiteY10" fmla="*/ 785949 h 1872827"/>
              <a:gd name="connsiteX11" fmla="*/ 1866010 w 2896332"/>
              <a:gd name="connsiteY11" fmla="*/ 879648 h 1872827"/>
              <a:gd name="connsiteX12" fmla="*/ 2733769 w 2896332"/>
              <a:gd name="connsiteY12" fmla="*/ 1388559 h 1872827"/>
              <a:gd name="connsiteX13" fmla="*/ 2694623 w 2896332"/>
              <a:gd name="connsiteY13" fmla="*/ 1641133 h 1872827"/>
              <a:gd name="connsiteX14" fmla="*/ 2385869 w 2896332"/>
              <a:gd name="connsiteY14" fmla="*/ 1587053 h 1872827"/>
              <a:gd name="connsiteX15" fmla="*/ 2074819 w 2896332"/>
              <a:gd name="connsiteY15" fmla="*/ 1567212 h 1872827"/>
              <a:gd name="connsiteX16" fmla="*/ 1739085 w 2896332"/>
              <a:gd name="connsiteY16" fmla="*/ 1872827 h 1872827"/>
              <a:gd name="connsiteX17" fmla="*/ 1648664 w 2896332"/>
              <a:gd name="connsiteY17" fmla="*/ 1583567 h 1872827"/>
              <a:gd name="connsiteX18" fmla="*/ 1376671 w 2896332"/>
              <a:gd name="connsiteY18" fmla="*/ 1701736 h 1872827"/>
              <a:gd name="connsiteX19" fmla="*/ 1415819 w 2896332"/>
              <a:gd name="connsiteY19" fmla="*/ 1336363 h 1872827"/>
              <a:gd name="connsiteX20" fmla="*/ 665501 w 2896332"/>
              <a:gd name="connsiteY20" fmla="*/ 1277642 h 1872827"/>
              <a:gd name="connsiteX21" fmla="*/ 0 w 2896332"/>
              <a:gd name="connsiteY21" fmla="*/ 1127578 h 1872827"/>
              <a:gd name="connsiteX22" fmla="*/ 13050 w 2896332"/>
              <a:gd name="connsiteY22" fmla="*/ 285918 h 1872827"/>
              <a:gd name="connsiteX23" fmla="*/ 1898646 w 2896332"/>
              <a:gd name="connsiteY23" fmla="*/ 1476 h 187282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2971 w 2896332"/>
              <a:gd name="connsiteY8" fmla="*/ 267583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2971 w 2896332"/>
              <a:gd name="connsiteY8" fmla="*/ 267583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87909 w 2896332"/>
              <a:gd name="connsiteY5" fmla="*/ 1152990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51069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51069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09609 w 2896332"/>
              <a:gd name="connsiteY0" fmla="*/ 251285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51069 w 2896332"/>
              <a:gd name="connsiteY5" fmla="*/ 1156706 h 1871397"/>
              <a:gd name="connsiteX6" fmla="*/ 2209609 w 2896332"/>
              <a:gd name="connsiteY6" fmla="*/ 251285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09609 w 2894163"/>
              <a:gd name="connsiteY0" fmla="*/ 251285 h 1871397"/>
              <a:gd name="connsiteX1" fmla="*/ 2655476 w 2894163"/>
              <a:gd name="connsiteY1" fmla="*/ 584615 h 1871397"/>
              <a:gd name="connsiteX2" fmla="*/ 2828170 w 2894163"/>
              <a:gd name="connsiteY2" fmla="*/ 1010501 h 1871397"/>
              <a:gd name="connsiteX3" fmla="*/ 2883834 w 2894163"/>
              <a:gd name="connsiteY3" fmla="*/ 1308835 h 1871397"/>
              <a:gd name="connsiteX4" fmla="*/ 2792313 w 2894163"/>
              <a:gd name="connsiteY4" fmla="*/ 1690675 h 1871397"/>
              <a:gd name="connsiteX5" fmla="*/ 2651069 w 2894163"/>
              <a:gd name="connsiteY5" fmla="*/ 1156706 h 1871397"/>
              <a:gd name="connsiteX6" fmla="*/ 2209609 w 2894163"/>
              <a:gd name="connsiteY6" fmla="*/ 251285 h 1871397"/>
              <a:gd name="connsiteX7" fmla="*/ 1898646 w 2894163"/>
              <a:gd name="connsiteY7" fmla="*/ 46 h 1871397"/>
              <a:gd name="connsiteX8" fmla="*/ 1941303 w 2894163"/>
              <a:gd name="connsiteY8" fmla="*/ 293585 h 1871397"/>
              <a:gd name="connsiteX9" fmla="*/ 1974640 w 2894163"/>
              <a:gd name="connsiteY9" fmla="*/ 533402 h 1871397"/>
              <a:gd name="connsiteX10" fmla="*/ 1973469 w 2894163"/>
              <a:gd name="connsiteY10" fmla="*/ 784519 h 1871397"/>
              <a:gd name="connsiteX11" fmla="*/ 1866010 w 2894163"/>
              <a:gd name="connsiteY11" fmla="*/ 878218 h 1871397"/>
              <a:gd name="connsiteX12" fmla="*/ 2733769 w 2894163"/>
              <a:gd name="connsiteY12" fmla="*/ 1387129 h 1871397"/>
              <a:gd name="connsiteX13" fmla="*/ 2694623 w 2894163"/>
              <a:gd name="connsiteY13" fmla="*/ 1639703 h 1871397"/>
              <a:gd name="connsiteX14" fmla="*/ 2385869 w 2894163"/>
              <a:gd name="connsiteY14" fmla="*/ 1585623 h 1871397"/>
              <a:gd name="connsiteX15" fmla="*/ 2074819 w 2894163"/>
              <a:gd name="connsiteY15" fmla="*/ 1565782 h 1871397"/>
              <a:gd name="connsiteX16" fmla="*/ 1739085 w 2894163"/>
              <a:gd name="connsiteY16" fmla="*/ 1871397 h 1871397"/>
              <a:gd name="connsiteX17" fmla="*/ 1648664 w 2894163"/>
              <a:gd name="connsiteY17" fmla="*/ 1582137 h 1871397"/>
              <a:gd name="connsiteX18" fmla="*/ 1376671 w 2894163"/>
              <a:gd name="connsiteY18" fmla="*/ 1700306 h 1871397"/>
              <a:gd name="connsiteX19" fmla="*/ 1415819 w 2894163"/>
              <a:gd name="connsiteY19" fmla="*/ 1334933 h 1871397"/>
              <a:gd name="connsiteX20" fmla="*/ 665501 w 2894163"/>
              <a:gd name="connsiteY20" fmla="*/ 1276212 h 1871397"/>
              <a:gd name="connsiteX21" fmla="*/ 0 w 2894163"/>
              <a:gd name="connsiteY21" fmla="*/ 1126148 h 1871397"/>
              <a:gd name="connsiteX22" fmla="*/ 13050 w 2894163"/>
              <a:gd name="connsiteY22" fmla="*/ 284488 h 1871397"/>
              <a:gd name="connsiteX23" fmla="*/ 1898646 w 2894163"/>
              <a:gd name="connsiteY23" fmla="*/ 46 h 1871397"/>
              <a:gd name="connsiteX0" fmla="*/ 2209609 w 2914477"/>
              <a:gd name="connsiteY0" fmla="*/ 251285 h 1871397"/>
              <a:gd name="connsiteX1" fmla="*/ 2655476 w 2914477"/>
              <a:gd name="connsiteY1" fmla="*/ 584615 h 1871397"/>
              <a:gd name="connsiteX2" fmla="*/ 2828170 w 2914477"/>
              <a:gd name="connsiteY2" fmla="*/ 1010501 h 1871397"/>
              <a:gd name="connsiteX3" fmla="*/ 2883834 w 2914477"/>
              <a:gd name="connsiteY3" fmla="*/ 1308835 h 1871397"/>
              <a:gd name="connsiteX4" fmla="*/ 2840612 w 2914477"/>
              <a:gd name="connsiteY4" fmla="*/ 1564355 h 1871397"/>
              <a:gd name="connsiteX5" fmla="*/ 2651069 w 2914477"/>
              <a:gd name="connsiteY5" fmla="*/ 1156706 h 1871397"/>
              <a:gd name="connsiteX6" fmla="*/ 2209609 w 2914477"/>
              <a:gd name="connsiteY6" fmla="*/ 251285 h 1871397"/>
              <a:gd name="connsiteX7" fmla="*/ 1898646 w 2914477"/>
              <a:gd name="connsiteY7" fmla="*/ 46 h 1871397"/>
              <a:gd name="connsiteX8" fmla="*/ 1941303 w 2914477"/>
              <a:gd name="connsiteY8" fmla="*/ 293585 h 1871397"/>
              <a:gd name="connsiteX9" fmla="*/ 1974640 w 2914477"/>
              <a:gd name="connsiteY9" fmla="*/ 533402 h 1871397"/>
              <a:gd name="connsiteX10" fmla="*/ 1973469 w 2914477"/>
              <a:gd name="connsiteY10" fmla="*/ 784519 h 1871397"/>
              <a:gd name="connsiteX11" fmla="*/ 1866010 w 2914477"/>
              <a:gd name="connsiteY11" fmla="*/ 878218 h 1871397"/>
              <a:gd name="connsiteX12" fmla="*/ 2733769 w 2914477"/>
              <a:gd name="connsiteY12" fmla="*/ 1387129 h 1871397"/>
              <a:gd name="connsiteX13" fmla="*/ 2694623 w 2914477"/>
              <a:gd name="connsiteY13" fmla="*/ 1639703 h 1871397"/>
              <a:gd name="connsiteX14" fmla="*/ 2385869 w 2914477"/>
              <a:gd name="connsiteY14" fmla="*/ 1585623 h 1871397"/>
              <a:gd name="connsiteX15" fmla="*/ 2074819 w 2914477"/>
              <a:gd name="connsiteY15" fmla="*/ 1565782 h 1871397"/>
              <a:gd name="connsiteX16" fmla="*/ 1739085 w 2914477"/>
              <a:gd name="connsiteY16" fmla="*/ 1871397 h 1871397"/>
              <a:gd name="connsiteX17" fmla="*/ 1648664 w 2914477"/>
              <a:gd name="connsiteY17" fmla="*/ 1582137 h 1871397"/>
              <a:gd name="connsiteX18" fmla="*/ 1376671 w 2914477"/>
              <a:gd name="connsiteY18" fmla="*/ 1700306 h 1871397"/>
              <a:gd name="connsiteX19" fmla="*/ 1415819 w 2914477"/>
              <a:gd name="connsiteY19" fmla="*/ 1334933 h 1871397"/>
              <a:gd name="connsiteX20" fmla="*/ 665501 w 2914477"/>
              <a:gd name="connsiteY20" fmla="*/ 1276212 h 1871397"/>
              <a:gd name="connsiteX21" fmla="*/ 0 w 2914477"/>
              <a:gd name="connsiteY21" fmla="*/ 1126148 h 1871397"/>
              <a:gd name="connsiteX22" fmla="*/ 13050 w 2914477"/>
              <a:gd name="connsiteY22" fmla="*/ 284488 h 1871397"/>
              <a:gd name="connsiteX23" fmla="*/ 1898646 w 2914477"/>
              <a:gd name="connsiteY23" fmla="*/ 46 h 1871397"/>
              <a:gd name="connsiteX0" fmla="*/ 2209609 w 2914477"/>
              <a:gd name="connsiteY0" fmla="*/ 251285 h 1871397"/>
              <a:gd name="connsiteX1" fmla="*/ 2655476 w 2914477"/>
              <a:gd name="connsiteY1" fmla="*/ 584615 h 1871397"/>
              <a:gd name="connsiteX2" fmla="*/ 2828170 w 2914477"/>
              <a:gd name="connsiteY2" fmla="*/ 1010501 h 1871397"/>
              <a:gd name="connsiteX3" fmla="*/ 2883834 w 2914477"/>
              <a:gd name="connsiteY3" fmla="*/ 1308835 h 1871397"/>
              <a:gd name="connsiteX4" fmla="*/ 2840612 w 2914477"/>
              <a:gd name="connsiteY4" fmla="*/ 1564355 h 1871397"/>
              <a:gd name="connsiteX5" fmla="*/ 2651069 w 2914477"/>
              <a:gd name="connsiteY5" fmla="*/ 1156706 h 1871397"/>
              <a:gd name="connsiteX6" fmla="*/ 2209609 w 2914477"/>
              <a:gd name="connsiteY6" fmla="*/ 251285 h 1871397"/>
              <a:gd name="connsiteX7" fmla="*/ 1898646 w 2914477"/>
              <a:gd name="connsiteY7" fmla="*/ 46 h 1871397"/>
              <a:gd name="connsiteX8" fmla="*/ 1941303 w 2914477"/>
              <a:gd name="connsiteY8" fmla="*/ 293585 h 1871397"/>
              <a:gd name="connsiteX9" fmla="*/ 1974640 w 2914477"/>
              <a:gd name="connsiteY9" fmla="*/ 533402 h 1871397"/>
              <a:gd name="connsiteX10" fmla="*/ 1973469 w 2914477"/>
              <a:gd name="connsiteY10" fmla="*/ 784519 h 1871397"/>
              <a:gd name="connsiteX11" fmla="*/ 1866010 w 2914477"/>
              <a:gd name="connsiteY11" fmla="*/ 878218 h 1871397"/>
              <a:gd name="connsiteX12" fmla="*/ 2733769 w 2914477"/>
              <a:gd name="connsiteY12" fmla="*/ 1387129 h 1871397"/>
              <a:gd name="connsiteX13" fmla="*/ 2694623 w 2914477"/>
              <a:gd name="connsiteY13" fmla="*/ 1639703 h 1871397"/>
              <a:gd name="connsiteX14" fmla="*/ 2385869 w 2914477"/>
              <a:gd name="connsiteY14" fmla="*/ 1585623 h 1871397"/>
              <a:gd name="connsiteX15" fmla="*/ 2074819 w 2914477"/>
              <a:gd name="connsiteY15" fmla="*/ 1565782 h 1871397"/>
              <a:gd name="connsiteX16" fmla="*/ 1739085 w 2914477"/>
              <a:gd name="connsiteY16" fmla="*/ 1871397 h 1871397"/>
              <a:gd name="connsiteX17" fmla="*/ 1648664 w 2914477"/>
              <a:gd name="connsiteY17" fmla="*/ 1582137 h 1871397"/>
              <a:gd name="connsiteX18" fmla="*/ 1376671 w 2914477"/>
              <a:gd name="connsiteY18" fmla="*/ 1700306 h 1871397"/>
              <a:gd name="connsiteX19" fmla="*/ 1415819 w 2914477"/>
              <a:gd name="connsiteY19" fmla="*/ 1334933 h 1871397"/>
              <a:gd name="connsiteX20" fmla="*/ 665501 w 2914477"/>
              <a:gd name="connsiteY20" fmla="*/ 1276212 h 1871397"/>
              <a:gd name="connsiteX21" fmla="*/ 0 w 2914477"/>
              <a:gd name="connsiteY21" fmla="*/ 1126148 h 1871397"/>
              <a:gd name="connsiteX22" fmla="*/ 13050 w 2914477"/>
              <a:gd name="connsiteY22" fmla="*/ 284488 h 1871397"/>
              <a:gd name="connsiteX23" fmla="*/ 1898646 w 2914477"/>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51069 w 2889213"/>
              <a:gd name="connsiteY5" fmla="*/ 1156706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150164 w 2889213"/>
              <a:gd name="connsiteY0" fmla="*/ 228993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150164 w 2889213"/>
              <a:gd name="connsiteY6" fmla="*/ 228993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941303 w 2889213"/>
              <a:gd name="connsiteY8" fmla="*/ 178433 h 1756245"/>
              <a:gd name="connsiteX9" fmla="*/ 1974640 w 2889213"/>
              <a:gd name="connsiteY9" fmla="*/ 418250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826128 w 2889213"/>
              <a:gd name="connsiteY8" fmla="*/ 230447 h 1756245"/>
              <a:gd name="connsiteX9" fmla="*/ 1974640 w 2889213"/>
              <a:gd name="connsiteY9" fmla="*/ 418250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826128 w 2889213"/>
              <a:gd name="connsiteY8" fmla="*/ 230447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48782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48782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48782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48782 w 2889213"/>
              <a:gd name="connsiteY23" fmla="*/ 68 h 1756245"/>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29530 w 2889213"/>
              <a:gd name="connsiteY8" fmla="*/ 204372 h 1756177"/>
              <a:gd name="connsiteX9" fmla="*/ 1892904 w 2889213"/>
              <a:gd name="connsiteY9" fmla="*/ 459050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29530 w 2889213"/>
              <a:gd name="connsiteY8" fmla="*/ 204372 h 1756177"/>
              <a:gd name="connsiteX9" fmla="*/ 1848320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29530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800430"/>
              <a:gd name="connsiteX1" fmla="*/ 2655476 w 2889213"/>
              <a:gd name="connsiteY1" fmla="*/ 469395 h 1800430"/>
              <a:gd name="connsiteX2" fmla="*/ 2828170 w 2889213"/>
              <a:gd name="connsiteY2" fmla="*/ 895281 h 1800430"/>
              <a:gd name="connsiteX3" fmla="*/ 2883834 w 2889213"/>
              <a:gd name="connsiteY3" fmla="*/ 1193615 h 1800430"/>
              <a:gd name="connsiteX4" fmla="*/ 2840612 w 2889213"/>
              <a:gd name="connsiteY4" fmla="*/ 1449135 h 1800430"/>
              <a:gd name="connsiteX5" fmla="*/ 2632493 w 2889213"/>
              <a:gd name="connsiteY5" fmla="*/ 1060062 h 1800430"/>
              <a:gd name="connsiteX6" fmla="*/ 2150164 w 2889213"/>
              <a:gd name="connsiteY6" fmla="*/ 113773 h 1800430"/>
              <a:gd name="connsiteX7" fmla="*/ 1348782 w 2889213"/>
              <a:gd name="connsiteY7" fmla="*/ 0 h 1800430"/>
              <a:gd name="connsiteX8" fmla="*/ 1714668 w 2889213"/>
              <a:gd name="connsiteY8" fmla="*/ 204372 h 1800430"/>
              <a:gd name="connsiteX9" fmla="*/ 1866896 w 2889213"/>
              <a:gd name="connsiteY9" fmla="*/ 462766 h 1800430"/>
              <a:gd name="connsiteX10" fmla="*/ 1973469 w 2889213"/>
              <a:gd name="connsiteY10" fmla="*/ 669299 h 1800430"/>
              <a:gd name="connsiteX11" fmla="*/ 1866010 w 2889213"/>
              <a:gd name="connsiteY11" fmla="*/ 762998 h 1800430"/>
              <a:gd name="connsiteX12" fmla="*/ 2733769 w 2889213"/>
              <a:gd name="connsiteY12" fmla="*/ 1271909 h 1800430"/>
              <a:gd name="connsiteX13" fmla="*/ 2694623 w 2889213"/>
              <a:gd name="connsiteY13" fmla="*/ 1524483 h 1800430"/>
              <a:gd name="connsiteX14" fmla="*/ 2385869 w 2889213"/>
              <a:gd name="connsiteY14" fmla="*/ 1470403 h 1800430"/>
              <a:gd name="connsiteX15" fmla="*/ 2191986 w 2889213"/>
              <a:gd name="connsiteY15" fmla="*/ 1800407 h 1800430"/>
              <a:gd name="connsiteX16" fmla="*/ 2074819 w 2889213"/>
              <a:gd name="connsiteY16" fmla="*/ 1450562 h 1800430"/>
              <a:gd name="connsiteX17" fmla="*/ 1739085 w 2889213"/>
              <a:gd name="connsiteY17" fmla="*/ 1756177 h 1800430"/>
              <a:gd name="connsiteX18" fmla="*/ 1648664 w 2889213"/>
              <a:gd name="connsiteY18" fmla="*/ 1466917 h 1800430"/>
              <a:gd name="connsiteX19" fmla="*/ 1376671 w 2889213"/>
              <a:gd name="connsiteY19" fmla="*/ 1585086 h 1800430"/>
              <a:gd name="connsiteX20" fmla="*/ 1415819 w 2889213"/>
              <a:gd name="connsiteY20" fmla="*/ 1219713 h 1800430"/>
              <a:gd name="connsiteX21" fmla="*/ 665501 w 2889213"/>
              <a:gd name="connsiteY21" fmla="*/ 1160992 h 1800430"/>
              <a:gd name="connsiteX22" fmla="*/ 0 w 2889213"/>
              <a:gd name="connsiteY22" fmla="*/ 1010928 h 1800430"/>
              <a:gd name="connsiteX23" fmla="*/ 13050 w 2889213"/>
              <a:gd name="connsiteY23" fmla="*/ 169268 h 1800430"/>
              <a:gd name="connsiteX24" fmla="*/ 1348782 w 2889213"/>
              <a:gd name="connsiteY24" fmla="*/ 0 h 1800430"/>
              <a:gd name="connsiteX0" fmla="*/ 2150164 w 2889213"/>
              <a:gd name="connsiteY0" fmla="*/ 113773 h 1800430"/>
              <a:gd name="connsiteX1" fmla="*/ 2655476 w 2889213"/>
              <a:gd name="connsiteY1" fmla="*/ 469395 h 1800430"/>
              <a:gd name="connsiteX2" fmla="*/ 2828170 w 2889213"/>
              <a:gd name="connsiteY2" fmla="*/ 895281 h 1800430"/>
              <a:gd name="connsiteX3" fmla="*/ 2883834 w 2889213"/>
              <a:gd name="connsiteY3" fmla="*/ 1193615 h 1800430"/>
              <a:gd name="connsiteX4" fmla="*/ 2840612 w 2889213"/>
              <a:gd name="connsiteY4" fmla="*/ 1449135 h 1800430"/>
              <a:gd name="connsiteX5" fmla="*/ 2632493 w 2889213"/>
              <a:gd name="connsiteY5" fmla="*/ 1060062 h 1800430"/>
              <a:gd name="connsiteX6" fmla="*/ 2150164 w 2889213"/>
              <a:gd name="connsiteY6" fmla="*/ 113773 h 1800430"/>
              <a:gd name="connsiteX7" fmla="*/ 1348782 w 2889213"/>
              <a:gd name="connsiteY7" fmla="*/ 0 h 1800430"/>
              <a:gd name="connsiteX8" fmla="*/ 1714668 w 2889213"/>
              <a:gd name="connsiteY8" fmla="*/ 204372 h 1800430"/>
              <a:gd name="connsiteX9" fmla="*/ 1866896 w 2889213"/>
              <a:gd name="connsiteY9" fmla="*/ 462766 h 1800430"/>
              <a:gd name="connsiteX10" fmla="*/ 1973469 w 2889213"/>
              <a:gd name="connsiteY10" fmla="*/ 669299 h 1800430"/>
              <a:gd name="connsiteX11" fmla="*/ 1866010 w 2889213"/>
              <a:gd name="connsiteY11" fmla="*/ 762998 h 1800430"/>
              <a:gd name="connsiteX12" fmla="*/ 2733769 w 2889213"/>
              <a:gd name="connsiteY12" fmla="*/ 1271909 h 1800430"/>
              <a:gd name="connsiteX13" fmla="*/ 2694623 w 2889213"/>
              <a:gd name="connsiteY13" fmla="*/ 1524483 h 1800430"/>
              <a:gd name="connsiteX14" fmla="*/ 2385869 w 2889213"/>
              <a:gd name="connsiteY14" fmla="*/ 1470403 h 1800430"/>
              <a:gd name="connsiteX15" fmla="*/ 2191986 w 2889213"/>
              <a:gd name="connsiteY15" fmla="*/ 1800407 h 1800430"/>
              <a:gd name="connsiteX16" fmla="*/ 2074819 w 2889213"/>
              <a:gd name="connsiteY16" fmla="*/ 1450562 h 1800430"/>
              <a:gd name="connsiteX17" fmla="*/ 1739085 w 2889213"/>
              <a:gd name="connsiteY17" fmla="*/ 1756177 h 1800430"/>
              <a:gd name="connsiteX18" fmla="*/ 1648664 w 2889213"/>
              <a:gd name="connsiteY18" fmla="*/ 1466917 h 1800430"/>
              <a:gd name="connsiteX19" fmla="*/ 1376671 w 2889213"/>
              <a:gd name="connsiteY19" fmla="*/ 1585086 h 1800430"/>
              <a:gd name="connsiteX20" fmla="*/ 1415819 w 2889213"/>
              <a:gd name="connsiteY20" fmla="*/ 1219713 h 1800430"/>
              <a:gd name="connsiteX21" fmla="*/ 665501 w 2889213"/>
              <a:gd name="connsiteY21" fmla="*/ 1160992 h 1800430"/>
              <a:gd name="connsiteX22" fmla="*/ 0 w 2889213"/>
              <a:gd name="connsiteY22" fmla="*/ 1010928 h 1800430"/>
              <a:gd name="connsiteX23" fmla="*/ 13050 w 2889213"/>
              <a:gd name="connsiteY23" fmla="*/ 169268 h 1800430"/>
              <a:gd name="connsiteX24" fmla="*/ 1348782 w 2889213"/>
              <a:gd name="connsiteY24" fmla="*/ 0 h 1800430"/>
              <a:gd name="connsiteX0" fmla="*/ 2150164 w 2889213"/>
              <a:gd name="connsiteY0" fmla="*/ 113773 h 1800456"/>
              <a:gd name="connsiteX1" fmla="*/ 2655476 w 2889213"/>
              <a:gd name="connsiteY1" fmla="*/ 469395 h 1800456"/>
              <a:gd name="connsiteX2" fmla="*/ 2828170 w 2889213"/>
              <a:gd name="connsiteY2" fmla="*/ 895281 h 1800456"/>
              <a:gd name="connsiteX3" fmla="*/ 2883834 w 2889213"/>
              <a:gd name="connsiteY3" fmla="*/ 1193615 h 1800456"/>
              <a:gd name="connsiteX4" fmla="*/ 2840612 w 2889213"/>
              <a:gd name="connsiteY4" fmla="*/ 1449135 h 1800456"/>
              <a:gd name="connsiteX5" fmla="*/ 2632493 w 2889213"/>
              <a:gd name="connsiteY5" fmla="*/ 1060062 h 1800456"/>
              <a:gd name="connsiteX6" fmla="*/ 2150164 w 2889213"/>
              <a:gd name="connsiteY6" fmla="*/ 113773 h 1800456"/>
              <a:gd name="connsiteX7" fmla="*/ 1348782 w 2889213"/>
              <a:gd name="connsiteY7" fmla="*/ 0 h 1800456"/>
              <a:gd name="connsiteX8" fmla="*/ 1714668 w 2889213"/>
              <a:gd name="connsiteY8" fmla="*/ 204372 h 1800456"/>
              <a:gd name="connsiteX9" fmla="*/ 1866896 w 2889213"/>
              <a:gd name="connsiteY9" fmla="*/ 462766 h 1800456"/>
              <a:gd name="connsiteX10" fmla="*/ 1973469 w 2889213"/>
              <a:gd name="connsiteY10" fmla="*/ 669299 h 1800456"/>
              <a:gd name="connsiteX11" fmla="*/ 1866010 w 2889213"/>
              <a:gd name="connsiteY11" fmla="*/ 762998 h 1800456"/>
              <a:gd name="connsiteX12" fmla="*/ 2733769 w 2889213"/>
              <a:gd name="connsiteY12" fmla="*/ 1271909 h 1800456"/>
              <a:gd name="connsiteX13" fmla="*/ 2694623 w 2889213"/>
              <a:gd name="connsiteY13" fmla="*/ 1524483 h 1800456"/>
              <a:gd name="connsiteX14" fmla="*/ 2385869 w 2889213"/>
              <a:gd name="connsiteY14" fmla="*/ 1470403 h 1800456"/>
              <a:gd name="connsiteX15" fmla="*/ 2191986 w 2889213"/>
              <a:gd name="connsiteY15" fmla="*/ 1800407 h 1800456"/>
              <a:gd name="connsiteX16" fmla="*/ 2074819 w 2889213"/>
              <a:gd name="connsiteY16" fmla="*/ 1450562 h 1800456"/>
              <a:gd name="connsiteX17" fmla="*/ 1739085 w 2889213"/>
              <a:gd name="connsiteY17" fmla="*/ 1756177 h 1800456"/>
              <a:gd name="connsiteX18" fmla="*/ 1648664 w 2889213"/>
              <a:gd name="connsiteY18" fmla="*/ 1466917 h 1800456"/>
              <a:gd name="connsiteX19" fmla="*/ 1376671 w 2889213"/>
              <a:gd name="connsiteY19" fmla="*/ 1585086 h 1800456"/>
              <a:gd name="connsiteX20" fmla="*/ 1415819 w 2889213"/>
              <a:gd name="connsiteY20" fmla="*/ 1219713 h 1800456"/>
              <a:gd name="connsiteX21" fmla="*/ 665501 w 2889213"/>
              <a:gd name="connsiteY21" fmla="*/ 1160992 h 1800456"/>
              <a:gd name="connsiteX22" fmla="*/ 0 w 2889213"/>
              <a:gd name="connsiteY22" fmla="*/ 1010928 h 1800456"/>
              <a:gd name="connsiteX23" fmla="*/ 13050 w 2889213"/>
              <a:gd name="connsiteY23" fmla="*/ 169268 h 1800456"/>
              <a:gd name="connsiteX24" fmla="*/ 1348782 w 2889213"/>
              <a:gd name="connsiteY24" fmla="*/ 0 h 1800456"/>
              <a:gd name="connsiteX0" fmla="*/ 2150164 w 2889213"/>
              <a:gd name="connsiteY0" fmla="*/ 113773 h 1811599"/>
              <a:gd name="connsiteX1" fmla="*/ 2655476 w 2889213"/>
              <a:gd name="connsiteY1" fmla="*/ 469395 h 1811599"/>
              <a:gd name="connsiteX2" fmla="*/ 2828170 w 2889213"/>
              <a:gd name="connsiteY2" fmla="*/ 895281 h 1811599"/>
              <a:gd name="connsiteX3" fmla="*/ 2883834 w 2889213"/>
              <a:gd name="connsiteY3" fmla="*/ 1193615 h 1811599"/>
              <a:gd name="connsiteX4" fmla="*/ 2840612 w 2889213"/>
              <a:gd name="connsiteY4" fmla="*/ 1449135 h 1811599"/>
              <a:gd name="connsiteX5" fmla="*/ 2632493 w 2889213"/>
              <a:gd name="connsiteY5" fmla="*/ 1060062 h 1811599"/>
              <a:gd name="connsiteX6" fmla="*/ 2150164 w 2889213"/>
              <a:gd name="connsiteY6" fmla="*/ 113773 h 1811599"/>
              <a:gd name="connsiteX7" fmla="*/ 1348782 w 2889213"/>
              <a:gd name="connsiteY7" fmla="*/ 0 h 1811599"/>
              <a:gd name="connsiteX8" fmla="*/ 1714668 w 2889213"/>
              <a:gd name="connsiteY8" fmla="*/ 204372 h 1811599"/>
              <a:gd name="connsiteX9" fmla="*/ 1866896 w 2889213"/>
              <a:gd name="connsiteY9" fmla="*/ 462766 h 1811599"/>
              <a:gd name="connsiteX10" fmla="*/ 1973469 w 2889213"/>
              <a:gd name="connsiteY10" fmla="*/ 669299 h 1811599"/>
              <a:gd name="connsiteX11" fmla="*/ 1866010 w 2889213"/>
              <a:gd name="connsiteY11" fmla="*/ 762998 h 1811599"/>
              <a:gd name="connsiteX12" fmla="*/ 2733769 w 2889213"/>
              <a:gd name="connsiteY12" fmla="*/ 1271909 h 1811599"/>
              <a:gd name="connsiteX13" fmla="*/ 2694623 w 2889213"/>
              <a:gd name="connsiteY13" fmla="*/ 1524483 h 1811599"/>
              <a:gd name="connsiteX14" fmla="*/ 2385869 w 2889213"/>
              <a:gd name="connsiteY14" fmla="*/ 1470403 h 1811599"/>
              <a:gd name="connsiteX15" fmla="*/ 2214278 w 2889213"/>
              <a:gd name="connsiteY15" fmla="*/ 1811553 h 1811599"/>
              <a:gd name="connsiteX16" fmla="*/ 2074819 w 2889213"/>
              <a:gd name="connsiteY16" fmla="*/ 1450562 h 1811599"/>
              <a:gd name="connsiteX17" fmla="*/ 1739085 w 2889213"/>
              <a:gd name="connsiteY17" fmla="*/ 1756177 h 1811599"/>
              <a:gd name="connsiteX18" fmla="*/ 1648664 w 2889213"/>
              <a:gd name="connsiteY18" fmla="*/ 1466917 h 1811599"/>
              <a:gd name="connsiteX19" fmla="*/ 1376671 w 2889213"/>
              <a:gd name="connsiteY19" fmla="*/ 1585086 h 1811599"/>
              <a:gd name="connsiteX20" fmla="*/ 1415819 w 2889213"/>
              <a:gd name="connsiteY20" fmla="*/ 1219713 h 1811599"/>
              <a:gd name="connsiteX21" fmla="*/ 665501 w 2889213"/>
              <a:gd name="connsiteY21" fmla="*/ 1160992 h 1811599"/>
              <a:gd name="connsiteX22" fmla="*/ 0 w 2889213"/>
              <a:gd name="connsiteY22" fmla="*/ 1010928 h 1811599"/>
              <a:gd name="connsiteX23" fmla="*/ 13050 w 2889213"/>
              <a:gd name="connsiteY23" fmla="*/ 169268 h 1811599"/>
              <a:gd name="connsiteX24" fmla="*/ 1348782 w 2889213"/>
              <a:gd name="connsiteY24" fmla="*/ 0 h 1811599"/>
              <a:gd name="connsiteX0" fmla="*/ 2150164 w 2889213"/>
              <a:gd name="connsiteY0" fmla="*/ 113773 h 1811553"/>
              <a:gd name="connsiteX1" fmla="*/ 2655476 w 2889213"/>
              <a:gd name="connsiteY1" fmla="*/ 469395 h 1811553"/>
              <a:gd name="connsiteX2" fmla="*/ 2828170 w 2889213"/>
              <a:gd name="connsiteY2" fmla="*/ 895281 h 1811553"/>
              <a:gd name="connsiteX3" fmla="*/ 2883834 w 2889213"/>
              <a:gd name="connsiteY3" fmla="*/ 1193615 h 1811553"/>
              <a:gd name="connsiteX4" fmla="*/ 2840612 w 2889213"/>
              <a:gd name="connsiteY4" fmla="*/ 1449135 h 1811553"/>
              <a:gd name="connsiteX5" fmla="*/ 2632493 w 2889213"/>
              <a:gd name="connsiteY5" fmla="*/ 1060062 h 1811553"/>
              <a:gd name="connsiteX6" fmla="*/ 2150164 w 2889213"/>
              <a:gd name="connsiteY6" fmla="*/ 113773 h 1811553"/>
              <a:gd name="connsiteX7" fmla="*/ 1348782 w 2889213"/>
              <a:gd name="connsiteY7" fmla="*/ 0 h 1811553"/>
              <a:gd name="connsiteX8" fmla="*/ 1714668 w 2889213"/>
              <a:gd name="connsiteY8" fmla="*/ 204372 h 1811553"/>
              <a:gd name="connsiteX9" fmla="*/ 1866896 w 2889213"/>
              <a:gd name="connsiteY9" fmla="*/ 462766 h 1811553"/>
              <a:gd name="connsiteX10" fmla="*/ 1973469 w 2889213"/>
              <a:gd name="connsiteY10" fmla="*/ 669299 h 1811553"/>
              <a:gd name="connsiteX11" fmla="*/ 1866010 w 2889213"/>
              <a:gd name="connsiteY11" fmla="*/ 762998 h 1811553"/>
              <a:gd name="connsiteX12" fmla="*/ 2733769 w 2889213"/>
              <a:gd name="connsiteY12" fmla="*/ 1271909 h 1811553"/>
              <a:gd name="connsiteX13" fmla="*/ 2694623 w 2889213"/>
              <a:gd name="connsiteY13" fmla="*/ 1524483 h 1811553"/>
              <a:gd name="connsiteX14" fmla="*/ 2385869 w 2889213"/>
              <a:gd name="connsiteY14" fmla="*/ 1470403 h 1811553"/>
              <a:gd name="connsiteX15" fmla="*/ 2214278 w 2889213"/>
              <a:gd name="connsiteY15" fmla="*/ 1811553 h 1811553"/>
              <a:gd name="connsiteX16" fmla="*/ 2074819 w 2889213"/>
              <a:gd name="connsiteY16" fmla="*/ 1450562 h 1811553"/>
              <a:gd name="connsiteX17" fmla="*/ 1739085 w 2889213"/>
              <a:gd name="connsiteY17" fmla="*/ 1756177 h 1811553"/>
              <a:gd name="connsiteX18" fmla="*/ 1648664 w 2889213"/>
              <a:gd name="connsiteY18" fmla="*/ 1466917 h 1811553"/>
              <a:gd name="connsiteX19" fmla="*/ 1376671 w 2889213"/>
              <a:gd name="connsiteY19" fmla="*/ 1585086 h 1811553"/>
              <a:gd name="connsiteX20" fmla="*/ 1415819 w 2889213"/>
              <a:gd name="connsiteY20" fmla="*/ 1219713 h 1811553"/>
              <a:gd name="connsiteX21" fmla="*/ 665501 w 2889213"/>
              <a:gd name="connsiteY21" fmla="*/ 1160992 h 1811553"/>
              <a:gd name="connsiteX22" fmla="*/ 0 w 2889213"/>
              <a:gd name="connsiteY22" fmla="*/ 1010928 h 1811553"/>
              <a:gd name="connsiteX23" fmla="*/ 13050 w 2889213"/>
              <a:gd name="connsiteY23" fmla="*/ 169268 h 1811553"/>
              <a:gd name="connsiteX24" fmla="*/ 1348782 w 2889213"/>
              <a:gd name="connsiteY24" fmla="*/ 0 h 1811553"/>
              <a:gd name="connsiteX0" fmla="*/ 2150164 w 2889213"/>
              <a:gd name="connsiteY0" fmla="*/ 113773 h 1811553"/>
              <a:gd name="connsiteX1" fmla="*/ 2655476 w 2889213"/>
              <a:gd name="connsiteY1" fmla="*/ 469395 h 1811553"/>
              <a:gd name="connsiteX2" fmla="*/ 2828170 w 2889213"/>
              <a:gd name="connsiteY2" fmla="*/ 895281 h 1811553"/>
              <a:gd name="connsiteX3" fmla="*/ 2883834 w 2889213"/>
              <a:gd name="connsiteY3" fmla="*/ 1193615 h 1811553"/>
              <a:gd name="connsiteX4" fmla="*/ 2840612 w 2889213"/>
              <a:gd name="connsiteY4" fmla="*/ 1449135 h 1811553"/>
              <a:gd name="connsiteX5" fmla="*/ 2632493 w 2889213"/>
              <a:gd name="connsiteY5" fmla="*/ 1060062 h 1811553"/>
              <a:gd name="connsiteX6" fmla="*/ 2150164 w 2889213"/>
              <a:gd name="connsiteY6" fmla="*/ 113773 h 1811553"/>
              <a:gd name="connsiteX7" fmla="*/ 1348782 w 2889213"/>
              <a:gd name="connsiteY7" fmla="*/ 0 h 1811553"/>
              <a:gd name="connsiteX8" fmla="*/ 1714668 w 2889213"/>
              <a:gd name="connsiteY8" fmla="*/ 204372 h 1811553"/>
              <a:gd name="connsiteX9" fmla="*/ 1866896 w 2889213"/>
              <a:gd name="connsiteY9" fmla="*/ 462766 h 1811553"/>
              <a:gd name="connsiteX10" fmla="*/ 1973469 w 2889213"/>
              <a:gd name="connsiteY10" fmla="*/ 669299 h 1811553"/>
              <a:gd name="connsiteX11" fmla="*/ 1866010 w 2889213"/>
              <a:gd name="connsiteY11" fmla="*/ 762998 h 1811553"/>
              <a:gd name="connsiteX12" fmla="*/ 2733769 w 2889213"/>
              <a:gd name="connsiteY12" fmla="*/ 1271909 h 1811553"/>
              <a:gd name="connsiteX13" fmla="*/ 2694623 w 2889213"/>
              <a:gd name="connsiteY13" fmla="*/ 1524483 h 1811553"/>
              <a:gd name="connsiteX14" fmla="*/ 2385869 w 2889213"/>
              <a:gd name="connsiteY14" fmla="*/ 1470403 h 1811553"/>
              <a:gd name="connsiteX15" fmla="*/ 2214278 w 2889213"/>
              <a:gd name="connsiteY15" fmla="*/ 1811553 h 1811553"/>
              <a:gd name="connsiteX16" fmla="*/ 2074819 w 2889213"/>
              <a:gd name="connsiteY16" fmla="*/ 1450562 h 1811553"/>
              <a:gd name="connsiteX17" fmla="*/ 1739085 w 2889213"/>
              <a:gd name="connsiteY17" fmla="*/ 1756177 h 1811553"/>
              <a:gd name="connsiteX18" fmla="*/ 1648664 w 2889213"/>
              <a:gd name="connsiteY18" fmla="*/ 1466917 h 1811553"/>
              <a:gd name="connsiteX19" fmla="*/ 1376671 w 2889213"/>
              <a:gd name="connsiteY19" fmla="*/ 1585086 h 1811553"/>
              <a:gd name="connsiteX20" fmla="*/ 1415819 w 2889213"/>
              <a:gd name="connsiteY20" fmla="*/ 1219713 h 1811553"/>
              <a:gd name="connsiteX21" fmla="*/ 665501 w 2889213"/>
              <a:gd name="connsiteY21" fmla="*/ 1160992 h 1811553"/>
              <a:gd name="connsiteX22" fmla="*/ 0 w 2889213"/>
              <a:gd name="connsiteY22" fmla="*/ 1010928 h 1811553"/>
              <a:gd name="connsiteX23" fmla="*/ 13050 w 2889213"/>
              <a:gd name="connsiteY23" fmla="*/ 169268 h 1811553"/>
              <a:gd name="connsiteX24" fmla="*/ 1348782 w 2889213"/>
              <a:gd name="connsiteY24" fmla="*/ 0 h 1811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89213" h="1811553">
                <a:moveTo>
                  <a:pt x="2150164" y="113773"/>
                </a:moveTo>
                <a:lnTo>
                  <a:pt x="2655476" y="469395"/>
                </a:lnTo>
                <a:cubicBezTo>
                  <a:pt x="2724937" y="612627"/>
                  <a:pt x="2790110" y="774578"/>
                  <a:pt x="2828170" y="895281"/>
                </a:cubicBezTo>
                <a:cubicBezTo>
                  <a:pt x="2845006" y="1009922"/>
                  <a:pt x="2872906" y="1094971"/>
                  <a:pt x="2883834" y="1193615"/>
                </a:cubicBezTo>
                <a:cubicBezTo>
                  <a:pt x="2898597" y="1276508"/>
                  <a:pt x="2882583" y="1383685"/>
                  <a:pt x="2840612" y="1449135"/>
                </a:cubicBezTo>
                <a:cubicBezTo>
                  <a:pt x="2801112" y="1388173"/>
                  <a:pt x="2764708" y="1276910"/>
                  <a:pt x="2632493" y="1060062"/>
                </a:cubicBezTo>
                <a:cubicBezTo>
                  <a:pt x="2521003" y="837054"/>
                  <a:pt x="2268591" y="370791"/>
                  <a:pt x="2150164" y="113773"/>
                </a:cubicBezTo>
                <a:close/>
                <a:moveTo>
                  <a:pt x="1348782" y="0"/>
                </a:moveTo>
                <a:cubicBezTo>
                  <a:pt x="1445338" y="154432"/>
                  <a:pt x="1639668" y="165874"/>
                  <a:pt x="1714668" y="204372"/>
                </a:cubicBezTo>
                <a:cubicBezTo>
                  <a:pt x="1723722" y="285320"/>
                  <a:pt x="1831199" y="402612"/>
                  <a:pt x="1866896" y="462766"/>
                </a:cubicBezTo>
                <a:cubicBezTo>
                  <a:pt x="1913125" y="544588"/>
                  <a:pt x="1935949" y="596454"/>
                  <a:pt x="1973469" y="669299"/>
                </a:cubicBezTo>
                <a:cubicBezTo>
                  <a:pt x="1909251" y="682689"/>
                  <a:pt x="1863715" y="712895"/>
                  <a:pt x="1866010" y="762998"/>
                </a:cubicBezTo>
                <a:cubicBezTo>
                  <a:pt x="1884495" y="971782"/>
                  <a:pt x="2517373" y="1008755"/>
                  <a:pt x="2733769" y="1271909"/>
                </a:cubicBezTo>
                <a:cubicBezTo>
                  <a:pt x="2839248" y="1365427"/>
                  <a:pt x="2779441" y="1512521"/>
                  <a:pt x="2694623" y="1524483"/>
                </a:cubicBezTo>
                <a:cubicBezTo>
                  <a:pt x="2575007" y="1522308"/>
                  <a:pt x="2538107" y="1485627"/>
                  <a:pt x="2385869" y="1470403"/>
                </a:cubicBezTo>
                <a:cubicBezTo>
                  <a:pt x="2333676" y="1639614"/>
                  <a:pt x="2280982" y="1755416"/>
                  <a:pt x="2214278" y="1811553"/>
                </a:cubicBezTo>
                <a:cubicBezTo>
                  <a:pt x="2147576" y="1804531"/>
                  <a:pt x="2033271" y="1685187"/>
                  <a:pt x="2074819" y="1450562"/>
                </a:cubicBezTo>
                <a:cubicBezTo>
                  <a:pt x="1992109" y="1541380"/>
                  <a:pt x="1856720" y="1716561"/>
                  <a:pt x="1739085" y="1756177"/>
                </a:cubicBezTo>
                <a:cubicBezTo>
                  <a:pt x="1647742" y="1688758"/>
                  <a:pt x="1625791" y="1561162"/>
                  <a:pt x="1648664" y="1466917"/>
                </a:cubicBezTo>
                <a:cubicBezTo>
                  <a:pt x="1575908" y="1517602"/>
                  <a:pt x="1475987" y="1575732"/>
                  <a:pt x="1376671" y="1585086"/>
                </a:cubicBezTo>
                <a:cubicBezTo>
                  <a:pt x="1265755" y="1421973"/>
                  <a:pt x="1344050" y="1304532"/>
                  <a:pt x="1415819" y="1219713"/>
                </a:cubicBezTo>
                <a:cubicBezTo>
                  <a:pt x="1106992" y="1284958"/>
                  <a:pt x="922130" y="1226237"/>
                  <a:pt x="665501" y="1160992"/>
                </a:cubicBezTo>
                <a:cubicBezTo>
                  <a:pt x="467591" y="1128369"/>
                  <a:pt x="282729" y="1004403"/>
                  <a:pt x="0" y="1010928"/>
                </a:cubicBezTo>
                <a:lnTo>
                  <a:pt x="13050" y="169268"/>
                </a:lnTo>
                <a:cubicBezTo>
                  <a:pt x="722590" y="234513"/>
                  <a:pt x="1132701" y="28762"/>
                  <a:pt x="1348782" y="0"/>
                </a:cubicBezTo>
                <a:close/>
              </a:path>
            </a:pathLst>
          </a:custGeom>
          <a:gradFill>
            <a:gsLst>
              <a:gs pos="0">
                <a:srgbClr val="F2A40D">
                  <a:lumMod val="50000"/>
                  <a:lumOff val="50000"/>
                </a:srgbClr>
              </a:gs>
              <a:gs pos="100000">
                <a:srgbClr val="F2A40D">
                  <a:lumMod val="50000"/>
                  <a:lumOff val="50000"/>
                </a:srgbClr>
              </a:gs>
            </a:gsLst>
            <a:lin ang="19800000" scaled="0"/>
          </a:gra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prstClr val="white"/>
              </a:solidFill>
              <a:effectLst/>
              <a:uLnTx/>
              <a:uFillTx/>
              <a:latin typeface="Arial" panose="020B0604020202020204" pitchFamily="34" charset="0"/>
              <a:ea typeface="Arial Unicode MS"/>
              <a:cs typeface="Arial" panose="020B0604020202020204" pitchFamily="34" charset="0"/>
            </a:endParaRPr>
          </a:p>
        </p:txBody>
      </p:sp>
      <p:grpSp>
        <p:nvGrpSpPr>
          <p:cNvPr id="28" name="Group 27">
            <a:extLst>
              <a:ext uri="{FF2B5EF4-FFF2-40B4-BE49-F238E27FC236}">
                <a16:creationId xmlns:a16="http://schemas.microsoft.com/office/drawing/2014/main" id="{4FDAED19-F49D-447A-842A-184EB330853A}"/>
              </a:ext>
            </a:extLst>
          </p:cNvPr>
          <p:cNvGrpSpPr/>
          <p:nvPr/>
        </p:nvGrpSpPr>
        <p:grpSpPr>
          <a:xfrm rot="19917947">
            <a:off x="1370246" y="2226221"/>
            <a:ext cx="1665869" cy="3558872"/>
            <a:chOff x="1359132" y="345882"/>
            <a:chExt cx="1966239" cy="4200564"/>
          </a:xfrm>
        </p:grpSpPr>
        <p:grpSp>
          <p:nvGrpSpPr>
            <p:cNvPr id="29" name="Group 28">
              <a:extLst>
                <a:ext uri="{FF2B5EF4-FFF2-40B4-BE49-F238E27FC236}">
                  <a16:creationId xmlns:a16="http://schemas.microsoft.com/office/drawing/2014/main" id="{5E3B19EF-86AA-410C-8ED3-8B560410BFF4}"/>
                </a:ext>
              </a:extLst>
            </p:cNvPr>
            <p:cNvGrpSpPr/>
            <p:nvPr/>
          </p:nvGrpSpPr>
          <p:grpSpPr>
            <a:xfrm>
              <a:off x="2073901" y="2186669"/>
              <a:ext cx="501313" cy="2359777"/>
              <a:chOff x="2810055" y="1677194"/>
              <a:chExt cx="535258" cy="2519562"/>
            </a:xfrm>
          </p:grpSpPr>
          <p:sp>
            <p:nvSpPr>
              <p:cNvPr id="42" name="Rectangle 8">
                <a:extLst>
                  <a:ext uri="{FF2B5EF4-FFF2-40B4-BE49-F238E27FC236}">
                    <a16:creationId xmlns:a16="http://schemas.microsoft.com/office/drawing/2014/main" id="{54193B39-218F-4B6C-A874-083DD42FF48C}"/>
                  </a:ext>
                </a:extLst>
              </p:cNvPr>
              <p:cNvSpPr/>
              <p:nvPr/>
            </p:nvSpPr>
            <p:spPr>
              <a:xfrm>
                <a:off x="2810675" y="3399597"/>
                <a:ext cx="534638" cy="779141"/>
              </a:xfrm>
              <a:custGeom>
                <a:avLst/>
                <a:gdLst/>
                <a:ahLst/>
                <a:cxnLst/>
                <a:rect l="l" t="t" r="r" b="b"/>
                <a:pathLst>
                  <a:path w="1802378" h="1800199">
                    <a:moveTo>
                      <a:pt x="0" y="0"/>
                    </a:moveTo>
                    <a:lnTo>
                      <a:pt x="1802378" y="0"/>
                    </a:lnTo>
                    <a:lnTo>
                      <a:pt x="1802378" y="289727"/>
                    </a:lnTo>
                    <a:lnTo>
                      <a:pt x="1801366" y="289727"/>
                    </a:lnTo>
                    <a:lnTo>
                      <a:pt x="901188" y="1800199"/>
                    </a:lnTo>
                    <a:lnTo>
                      <a:pt x="1012" y="289727"/>
                    </a:lnTo>
                    <a:lnTo>
                      <a:pt x="0" y="289727"/>
                    </a:lnTo>
                    <a:lnTo>
                      <a:pt x="0" y="288030"/>
                    </a:lnTo>
                    <a:close/>
                  </a:path>
                </a:pathLst>
              </a:custGeom>
              <a:gradFill>
                <a:gsLst>
                  <a:gs pos="0">
                    <a:schemeClr val="accent2">
                      <a:lumMod val="70000"/>
                      <a:lumOff val="30000"/>
                    </a:schemeClr>
                  </a:gs>
                  <a:gs pos="100000">
                    <a:schemeClr val="accent2">
                      <a:lumMod val="70000"/>
                      <a:lumOff val="3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43" name="Rectangle 8">
                <a:extLst>
                  <a:ext uri="{FF2B5EF4-FFF2-40B4-BE49-F238E27FC236}">
                    <a16:creationId xmlns:a16="http://schemas.microsoft.com/office/drawing/2014/main" id="{3C44139D-44A5-4220-A59E-8E507D133FFC}"/>
                  </a:ext>
                </a:extLst>
              </p:cNvPr>
              <p:cNvSpPr/>
              <p:nvPr/>
            </p:nvSpPr>
            <p:spPr>
              <a:xfrm>
                <a:off x="2984722" y="3392706"/>
                <a:ext cx="180870" cy="787996"/>
              </a:xfrm>
              <a:custGeom>
                <a:avLst/>
                <a:gdLst>
                  <a:gd name="connsiteX0" fmla="*/ 0 w 1359043"/>
                  <a:gd name="connsiteY0" fmla="*/ 0 h 1813992"/>
                  <a:gd name="connsiteX1" fmla="*/ 1359043 w 1359043"/>
                  <a:gd name="connsiteY1" fmla="*/ 0 h 1813992"/>
                  <a:gd name="connsiteX2" fmla="*/ 1359043 w 1359043"/>
                  <a:gd name="connsiteY2" fmla="*/ 212596 h 1813992"/>
                  <a:gd name="connsiteX3" fmla="*/ 806822 w 1359043"/>
                  <a:gd name="connsiteY3" fmla="*/ 1813992 h 1813992"/>
                  <a:gd name="connsiteX4" fmla="*/ 1012 w 1359043"/>
                  <a:gd name="connsiteY4" fmla="*/ 289727 h 1813992"/>
                  <a:gd name="connsiteX5" fmla="*/ 0 w 1359043"/>
                  <a:gd name="connsiteY5" fmla="*/ 289727 h 1813992"/>
                  <a:gd name="connsiteX6" fmla="*/ 0 w 1359043"/>
                  <a:gd name="connsiteY6" fmla="*/ 288030 h 1813992"/>
                  <a:gd name="connsiteX7" fmla="*/ 0 w 1359043"/>
                  <a:gd name="connsiteY7" fmla="*/ 0 h 1813992"/>
                  <a:gd name="connsiteX0" fmla="*/ 0 w 1359043"/>
                  <a:gd name="connsiteY0" fmla="*/ 0 h 1820658"/>
                  <a:gd name="connsiteX1" fmla="*/ 1359043 w 1359043"/>
                  <a:gd name="connsiteY1" fmla="*/ 0 h 1820658"/>
                  <a:gd name="connsiteX2" fmla="*/ 1359043 w 1359043"/>
                  <a:gd name="connsiteY2" fmla="*/ 212596 h 1820658"/>
                  <a:gd name="connsiteX3" fmla="*/ 720119 w 1359043"/>
                  <a:gd name="connsiteY3" fmla="*/ 1820658 h 1820658"/>
                  <a:gd name="connsiteX4" fmla="*/ 1012 w 1359043"/>
                  <a:gd name="connsiteY4" fmla="*/ 289727 h 1820658"/>
                  <a:gd name="connsiteX5" fmla="*/ 0 w 1359043"/>
                  <a:gd name="connsiteY5" fmla="*/ 289727 h 1820658"/>
                  <a:gd name="connsiteX6" fmla="*/ 0 w 1359043"/>
                  <a:gd name="connsiteY6" fmla="*/ 288030 h 1820658"/>
                  <a:gd name="connsiteX7" fmla="*/ 0 w 1359043"/>
                  <a:gd name="connsiteY7" fmla="*/ 0 h 1820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9043" h="1820658">
                    <a:moveTo>
                      <a:pt x="0" y="0"/>
                    </a:moveTo>
                    <a:lnTo>
                      <a:pt x="1359043" y="0"/>
                    </a:lnTo>
                    <a:lnTo>
                      <a:pt x="1359043" y="212596"/>
                    </a:lnTo>
                    <a:lnTo>
                      <a:pt x="720119" y="1820658"/>
                    </a:lnTo>
                    <a:lnTo>
                      <a:pt x="1012" y="289727"/>
                    </a:lnTo>
                    <a:lnTo>
                      <a:pt x="0" y="289727"/>
                    </a:lnTo>
                    <a:lnTo>
                      <a:pt x="0" y="288030"/>
                    </a:lnTo>
                    <a:lnTo>
                      <a:pt x="0" y="0"/>
                    </a:lnTo>
                    <a:close/>
                  </a:path>
                </a:pathLst>
              </a:custGeom>
              <a:gradFill>
                <a:gsLst>
                  <a:gs pos="0">
                    <a:schemeClr val="accent2">
                      <a:lumMod val="50000"/>
                      <a:lumOff val="50000"/>
                    </a:schemeClr>
                  </a:gs>
                  <a:gs pos="100000">
                    <a:schemeClr val="accent2">
                      <a:lumMod val="50000"/>
                      <a:lumOff val="5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44" name="Rectangle 8">
                <a:extLst>
                  <a:ext uri="{FF2B5EF4-FFF2-40B4-BE49-F238E27FC236}">
                    <a16:creationId xmlns:a16="http://schemas.microsoft.com/office/drawing/2014/main" id="{A676CE14-5762-4CA1-9109-74FE045281B3}"/>
                  </a:ext>
                </a:extLst>
              </p:cNvPr>
              <p:cNvSpPr/>
              <p:nvPr/>
            </p:nvSpPr>
            <p:spPr>
              <a:xfrm>
                <a:off x="2810055" y="3399597"/>
                <a:ext cx="264192" cy="763141"/>
              </a:xfrm>
              <a:custGeom>
                <a:avLst/>
                <a:gdLst>
                  <a:gd name="connsiteX0" fmla="*/ 0 w 1345558"/>
                  <a:gd name="connsiteY0" fmla="*/ 0 h 1783227"/>
                  <a:gd name="connsiteX1" fmla="*/ 897414 w 1345558"/>
                  <a:gd name="connsiteY1" fmla="*/ 0 h 1783227"/>
                  <a:gd name="connsiteX2" fmla="*/ 901843 w 1345558"/>
                  <a:gd name="connsiteY2" fmla="*/ 212596 h 1783227"/>
                  <a:gd name="connsiteX3" fmla="*/ 1345558 w 1345558"/>
                  <a:gd name="connsiteY3" fmla="*/ 1783227 h 1783227"/>
                  <a:gd name="connsiteX4" fmla="*/ 1012 w 1345558"/>
                  <a:gd name="connsiteY4" fmla="*/ 289727 h 1783227"/>
                  <a:gd name="connsiteX5" fmla="*/ 0 w 1345558"/>
                  <a:gd name="connsiteY5" fmla="*/ 289727 h 1783227"/>
                  <a:gd name="connsiteX6" fmla="*/ 0 w 1345558"/>
                  <a:gd name="connsiteY6" fmla="*/ 288030 h 1783227"/>
                  <a:gd name="connsiteX7" fmla="*/ 0 w 1345558"/>
                  <a:gd name="connsiteY7" fmla="*/ 0 h 1783227"/>
                  <a:gd name="connsiteX0" fmla="*/ 0 w 1331023"/>
                  <a:gd name="connsiteY0" fmla="*/ 0 h 1763232"/>
                  <a:gd name="connsiteX1" fmla="*/ 897414 w 1331023"/>
                  <a:gd name="connsiteY1" fmla="*/ 0 h 1763232"/>
                  <a:gd name="connsiteX2" fmla="*/ 901843 w 1331023"/>
                  <a:gd name="connsiteY2" fmla="*/ 212596 h 1763232"/>
                  <a:gd name="connsiteX3" fmla="*/ 1331023 w 1331023"/>
                  <a:gd name="connsiteY3" fmla="*/ 1763232 h 1763232"/>
                  <a:gd name="connsiteX4" fmla="*/ 1012 w 1331023"/>
                  <a:gd name="connsiteY4" fmla="*/ 289727 h 1763232"/>
                  <a:gd name="connsiteX5" fmla="*/ 0 w 1331023"/>
                  <a:gd name="connsiteY5" fmla="*/ 289727 h 1763232"/>
                  <a:gd name="connsiteX6" fmla="*/ 0 w 1331023"/>
                  <a:gd name="connsiteY6" fmla="*/ 288030 h 1763232"/>
                  <a:gd name="connsiteX7" fmla="*/ 0 w 1331023"/>
                  <a:gd name="connsiteY7" fmla="*/ 0 h 176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1023" h="1763232">
                    <a:moveTo>
                      <a:pt x="0" y="0"/>
                    </a:moveTo>
                    <a:lnTo>
                      <a:pt x="897414" y="0"/>
                    </a:lnTo>
                    <a:cubicBezTo>
                      <a:pt x="898890" y="70865"/>
                      <a:pt x="900367" y="141731"/>
                      <a:pt x="901843" y="212596"/>
                    </a:cubicBezTo>
                    <a:lnTo>
                      <a:pt x="1331023" y="1763232"/>
                    </a:lnTo>
                    <a:lnTo>
                      <a:pt x="1012" y="289727"/>
                    </a:lnTo>
                    <a:lnTo>
                      <a:pt x="0" y="289727"/>
                    </a:lnTo>
                    <a:lnTo>
                      <a:pt x="0" y="288030"/>
                    </a:lnTo>
                    <a:lnTo>
                      <a:pt x="0" y="0"/>
                    </a:lnTo>
                    <a:close/>
                  </a:path>
                </a:pathLst>
              </a:custGeom>
              <a:gradFill>
                <a:gsLst>
                  <a:gs pos="0">
                    <a:schemeClr val="accent2">
                      <a:lumMod val="30000"/>
                      <a:lumOff val="70000"/>
                    </a:schemeClr>
                  </a:gs>
                  <a:gs pos="100000">
                    <a:schemeClr val="accent2">
                      <a:lumMod val="30000"/>
                      <a:lumOff val="7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45" name="Rectangle 2">
                <a:extLst>
                  <a:ext uri="{FF2B5EF4-FFF2-40B4-BE49-F238E27FC236}">
                    <a16:creationId xmlns:a16="http://schemas.microsoft.com/office/drawing/2014/main" id="{7E9C20F2-30FF-4450-8E8C-EEAF51C8F1C4}"/>
                  </a:ext>
                </a:extLst>
              </p:cNvPr>
              <p:cNvSpPr/>
              <p:nvPr/>
            </p:nvSpPr>
            <p:spPr>
              <a:xfrm>
                <a:off x="2811292" y="1677194"/>
                <a:ext cx="177768" cy="1815900"/>
              </a:xfrm>
              <a:custGeom>
                <a:avLst/>
                <a:gdLst/>
                <a:ahLst/>
                <a:cxnLst/>
                <a:rect l="l" t="t" r="r" b="b"/>
                <a:pathLst>
                  <a:path w="571061" h="4392488">
                    <a:moveTo>
                      <a:pt x="0" y="0"/>
                    </a:moveTo>
                    <a:lnTo>
                      <a:pt x="571061" y="0"/>
                    </a:lnTo>
                    <a:lnTo>
                      <a:pt x="571061" y="4392488"/>
                    </a:lnTo>
                    <a:lnTo>
                      <a:pt x="560315" y="4392488"/>
                    </a:lnTo>
                    <a:cubicBezTo>
                      <a:pt x="531263" y="4268191"/>
                      <a:pt x="419108" y="4176464"/>
                      <a:pt x="285530" y="4176464"/>
                    </a:cubicBezTo>
                    <a:cubicBezTo>
                      <a:pt x="151952" y="4176464"/>
                      <a:pt x="39798" y="4268191"/>
                      <a:pt x="10747" y="4392488"/>
                    </a:cubicBezTo>
                    <a:lnTo>
                      <a:pt x="0" y="4392488"/>
                    </a:lnTo>
                    <a:close/>
                  </a:path>
                </a:pathLst>
              </a:custGeom>
              <a:gradFill>
                <a:gsLst>
                  <a:gs pos="0">
                    <a:schemeClr val="accent1">
                      <a:lumMod val="30000"/>
                      <a:lumOff val="70000"/>
                    </a:schemeClr>
                  </a:gs>
                  <a:gs pos="100000">
                    <a:schemeClr val="accent1">
                      <a:lumMod val="30000"/>
                      <a:lumOff val="7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46" name="Rectangle 2">
                <a:extLst>
                  <a:ext uri="{FF2B5EF4-FFF2-40B4-BE49-F238E27FC236}">
                    <a16:creationId xmlns:a16="http://schemas.microsoft.com/office/drawing/2014/main" id="{4560CB50-DDA7-4BCD-A5C7-28506A21A18B}"/>
                  </a:ext>
                </a:extLst>
              </p:cNvPr>
              <p:cNvSpPr/>
              <p:nvPr/>
            </p:nvSpPr>
            <p:spPr>
              <a:xfrm>
                <a:off x="2987824" y="1677195"/>
                <a:ext cx="177768" cy="1815900"/>
              </a:xfrm>
              <a:custGeom>
                <a:avLst/>
                <a:gdLst/>
                <a:ahLst/>
                <a:cxnLst/>
                <a:rect l="l" t="t" r="r" b="b"/>
                <a:pathLst>
                  <a:path w="571061" h="4392488">
                    <a:moveTo>
                      <a:pt x="0" y="0"/>
                    </a:moveTo>
                    <a:lnTo>
                      <a:pt x="571061" y="0"/>
                    </a:lnTo>
                    <a:lnTo>
                      <a:pt x="571061" y="4392488"/>
                    </a:lnTo>
                    <a:lnTo>
                      <a:pt x="560315" y="4392488"/>
                    </a:lnTo>
                    <a:cubicBezTo>
                      <a:pt x="531263" y="4268191"/>
                      <a:pt x="419108" y="4176464"/>
                      <a:pt x="285530" y="4176464"/>
                    </a:cubicBezTo>
                    <a:cubicBezTo>
                      <a:pt x="151952" y="4176464"/>
                      <a:pt x="39798" y="4268191"/>
                      <a:pt x="10747" y="4392488"/>
                    </a:cubicBezTo>
                    <a:lnTo>
                      <a:pt x="0" y="4392488"/>
                    </a:lnTo>
                    <a:close/>
                  </a:path>
                </a:pathLst>
              </a:custGeom>
              <a:gradFill>
                <a:gsLst>
                  <a:gs pos="0">
                    <a:schemeClr val="accent1">
                      <a:lumMod val="50000"/>
                      <a:lumOff val="50000"/>
                    </a:schemeClr>
                  </a:gs>
                  <a:gs pos="100000">
                    <a:schemeClr val="accent1">
                      <a:lumMod val="50000"/>
                      <a:lumOff val="5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47" name="Rectangle 2">
                <a:extLst>
                  <a:ext uri="{FF2B5EF4-FFF2-40B4-BE49-F238E27FC236}">
                    <a16:creationId xmlns:a16="http://schemas.microsoft.com/office/drawing/2014/main" id="{93D882DF-08BC-43D4-A04B-D87133502601}"/>
                  </a:ext>
                </a:extLst>
              </p:cNvPr>
              <p:cNvSpPr/>
              <p:nvPr/>
            </p:nvSpPr>
            <p:spPr>
              <a:xfrm>
                <a:off x="3165590" y="1677196"/>
                <a:ext cx="177768" cy="1815899"/>
              </a:xfrm>
              <a:custGeom>
                <a:avLst/>
                <a:gdLst/>
                <a:ahLst/>
                <a:cxnLst/>
                <a:rect l="l" t="t" r="r" b="b"/>
                <a:pathLst>
                  <a:path w="571061" h="4392488">
                    <a:moveTo>
                      <a:pt x="0" y="0"/>
                    </a:moveTo>
                    <a:lnTo>
                      <a:pt x="571061" y="0"/>
                    </a:lnTo>
                    <a:lnTo>
                      <a:pt x="571061" y="4392488"/>
                    </a:lnTo>
                    <a:lnTo>
                      <a:pt x="560315" y="4392488"/>
                    </a:lnTo>
                    <a:cubicBezTo>
                      <a:pt x="531263" y="4268191"/>
                      <a:pt x="419108" y="4176464"/>
                      <a:pt x="285530" y="4176464"/>
                    </a:cubicBezTo>
                    <a:cubicBezTo>
                      <a:pt x="151952" y="4176464"/>
                      <a:pt x="39798" y="4268191"/>
                      <a:pt x="10747" y="4392488"/>
                    </a:cubicBezTo>
                    <a:lnTo>
                      <a:pt x="0" y="439248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48" name="Isosceles Triangle 47">
                <a:extLst>
                  <a:ext uri="{FF2B5EF4-FFF2-40B4-BE49-F238E27FC236}">
                    <a16:creationId xmlns:a16="http://schemas.microsoft.com/office/drawing/2014/main" id="{239B9C24-F02D-44A7-B63E-9C0D56A854FE}"/>
                  </a:ext>
                </a:extLst>
              </p:cNvPr>
              <p:cNvSpPr/>
              <p:nvPr/>
            </p:nvSpPr>
            <p:spPr>
              <a:xfrm rot="10800000">
                <a:off x="2987823" y="3961239"/>
                <a:ext cx="177768" cy="235517"/>
              </a:xfrm>
              <a:prstGeom prst="triangl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grpSp>
        <p:grpSp>
          <p:nvGrpSpPr>
            <p:cNvPr id="30" name="Group 29">
              <a:extLst>
                <a:ext uri="{FF2B5EF4-FFF2-40B4-BE49-F238E27FC236}">
                  <a16:creationId xmlns:a16="http://schemas.microsoft.com/office/drawing/2014/main" id="{CEC37211-DAEF-49BA-948F-49429A80B5EF}"/>
                </a:ext>
              </a:extLst>
            </p:cNvPr>
            <p:cNvGrpSpPr/>
            <p:nvPr/>
          </p:nvGrpSpPr>
          <p:grpSpPr>
            <a:xfrm>
              <a:off x="1359132" y="345882"/>
              <a:ext cx="1966239" cy="1811155"/>
              <a:chOff x="1888981" y="1110787"/>
              <a:chExt cx="2254374" cy="2076562"/>
            </a:xfrm>
          </p:grpSpPr>
          <p:sp>
            <p:nvSpPr>
              <p:cNvPr id="31" name="Teardrop 30">
                <a:extLst>
                  <a:ext uri="{FF2B5EF4-FFF2-40B4-BE49-F238E27FC236}">
                    <a16:creationId xmlns:a16="http://schemas.microsoft.com/office/drawing/2014/main" id="{C1C6C48B-B695-481E-8E30-47A425051CB9}"/>
                  </a:ext>
                </a:extLst>
              </p:cNvPr>
              <p:cNvSpPr/>
              <p:nvPr/>
            </p:nvSpPr>
            <p:spPr>
              <a:xfrm rot="8100000">
                <a:off x="2322441" y="1563466"/>
                <a:ext cx="1333455" cy="1333457"/>
              </a:xfrm>
              <a:custGeom>
                <a:avLst/>
                <a:gdLst>
                  <a:gd name="connsiteX0" fmla="*/ 293361 w 2192670"/>
                  <a:gd name="connsiteY0" fmla="*/ 1899310 h 2192671"/>
                  <a:gd name="connsiteX1" fmla="*/ 0 w 2192670"/>
                  <a:gd name="connsiteY1" fmla="*/ 1191074 h 2192671"/>
                  <a:gd name="connsiteX2" fmla="*/ 1001597 w 2192670"/>
                  <a:gd name="connsiteY2" fmla="*/ 189477 h 2192671"/>
                  <a:gd name="connsiteX3" fmla="*/ 1341342 w 2192670"/>
                  <a:gd name="connsiteY3" fmla="*/ 189477 h 2192671"/>
                  <a:gd name="connsiteX4" fmla="*/ 1530818 w 2192670"/>
                  <a:gd name="connsiteY4" fmla="*/ 0 h 2192671"/>
                  <a:gd name="connsiteX5" fmla="*/ 1806586 w 2192670"/>
                  <a:gd name="connsiteY5" fmla="*/ 0 h 2192671"/>
                  <a:gd name="connsiteX6" fmla="*/ 1996062 w 2192670"/>
                  <a:gd name="connsiteY6" fmla="*/ 189477 h 2192671"/>
                  <a:gd name="connsiteX7" fmla="*/ 2003194 w 2192670"/>
                  <a:gd name="connsiteY7" fmla="*/ 189477 h 2192671"/>
                  <a:gd name="connsiteX8" fmla="*/ 2003194 w 2192670"/>
                  <a:gd name="connsiteY8" fmla="*/ 196609 h 2192671"/>
                  <a:gd name="connsiteX9" fmla="*/ 2192670 w 2192670"/>
                  <a:gd name="connsiteY9" fmla="*/ 386085 h 2192671"/>
                  <a:gd name="connsiteX10" fmla="*/ 2192670 w 2192670"/>
                  <a:gd name="connsiteY10" fmla="*/ 661852 h 2192671"/>
                  <a:gd name="connsiteX11" fmla="*/ 2003193 w 2192670"/>
                  <a:gd name="connsiteY11" fmla="*/ 851329 h 2192671"/>
                  <a:gd name="connsiteX12" fmla="*/ 2003194 w 2192670"/>
                  <a:gd name="connsiteY12" fmla="*/ 1191074 h 2192671"/>
                  <a:gd name="connsiteX13" fmla="*/ 1001597 w 2192670"/>
                  <a:gd name="connsiteY13" fmla="*/ 2192671 h 2192671"/>
                  <a:gd name="connsiteX14" fmla="*/ 293361 w 2192670"/>
                  <a:gd name="connsiteY14" fmla="*/ 1899310 h 2192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92670" h="2192671">
                    <a:moveTo>
                      <a:pt x="293361" y="1899310"/>
                    </a:moveTo>
                    <a:cubicBezTo>
                      <a:pt x="112107" y="1718057"/>
                      <a:pt x="0" y="1467657"/>
                      <a:pt x="0" y="1191074"/>
                    </a:cubicBezTo>
                    <a:cubicBezTo>
                      <a:pt x="0" y="637907"/>
                      <a:pt x="448430" y="189477"/>
                      <a:pt x="1001597" y="189477"/>
                    </a:cubicBezTo>
                    <a:lnTo>
                      <a:pt x="1341342" y="189477"/>
                    </a:lnTo>
                    <a:lnTo>
                      <a:pt x="1530818" y="0"/>
                    </a:lnTo>
                    <a:cubicBezTo>
                      <a:pt x="1606970" y="-76151"/>
                      <a:pt x="1730435" y="-76151"/>
                      <a:pt x="1806586" y="0"/>
                    </a:cubicBezTo>
                    <a:lnTo>
                      <a:pt x="1996062" y="189477"/>
                    </a:lnTo>
                    <a:lnTo>
                      <a:pt x="2003194" y="189477"/>
                    </a:lnTo>
                    <a:lnTo>
                      <a:pt x="2003194" y="196609"/>
                    </a:lnTo>
                    <a:lnTo>
                      <a:pt x="2192670" y="386085"/>
                    </a:lnTo>
                    <a:cubicBezTo>
                      <a:pt x="2268822" y="462236"/>
                      <a:pt x="2268822" y="585701"/>
                      <a:pt x="2192670" y="661852"/>
                    </a:cubicBezTo>
                    <a:lnTo>
                      <a:pt x="2003193" y="851329"/>
                    </a:lnTo>
                    <a:cubicBezTo>
                      <a:pt x="2003193" y="964577"/>
                      <a:pt x="2003194" y="1077826"/>
                      <a:pt x="2003194" y="1191074"/>
                    </a:cubicBezTo>
                    <a:cubicBezTo>
                      <a:pt x="2003194" y="1744241"/>
                      <a:pt x="1554764" y="2192671"/>
                      <a:pt x="1001597" y="2192671"/>
                    </a:cubicBezTo>
                    <a:cubicBezTo>
                      <a:pt x="725014" y="2192671"/>
                      <a:pt x="474614" y="2080563"/>
                      <a:pt x="293361" y="1899310"/>
                    </a:cubicBezTo>
                    <a:close/>
                  </a:path>
                </a:pathLst>
              </a:custGeom>
              <a:solidFill>
                <a:schemeClr val="bg1"/>
              </a:solidFill>
              <a:ln w="508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32" name="Trapezoid 31">
                <a:extLst>
                  <a:ext uri="{FF2B5EF4-FFF2-40B4-BE49-F238E27FC236}">
                    <a16:creationId xmlns:a16="http://schemas.microsoft.com/office/drawing/2014/main" id="{63B47B0B-B4D7-4769-9E80-D3E84E00EB7B}"/>
                  </a:ext>
                </a:extLst>
              </p:cNvPr>
              <p:cNvSpPr/>
              <p:nvPr/>
            </p:nvSpPr>
            <p:spPr>
              <a:xfrm rot="10800000">
                <a:off x="2751763" y="2230194"/>
                <a:ext cx="457200" cy="783671"/>
              </a:xfrm>
              <a:prstGeom prst="trapezoid">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33" name="Rounded Rectangle 18">
                <a:extLst>
                  <a:ext uri="{FF2B5EF4-FFF2-40B4-BE49-F238E27FC236}">
                    <a16:creationId xmlns:a16="http://schemas.microsoft.com/office/drawing/2014/main" id="{41A7C1EF-3CFE-4FE2-931B-4F1FEEFC5352}"/>
                  </a:ext>
                </a:extLst>
              </p:cNvPr>
              <p:cNvSpPr/>
              <p:nvPr/>
            </p:nvSpPr>
            <p:spPr>
              <a:xfrm rot="2700000">
                <a:off x="3710962" y="1407964"/>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34" name="Rounded Rectangle 19">
                <a:extLst>
                  <a:ext uri="{FF2B5EF4-FFF2-40B4-BE49-F238E27FC236}">
                    <a16:creationId xmlns:a16="http://schemas.microsoft.com/office/drawing/2014/main" id="{85636BC8-BD77-4EDD-8BDB-C10DD3C79CF5}"/>
                  </a:ext>
                </a:extLst>
              </p:cNvPr>
              <p:cNvSpPr/>
              <p:nvPr/>
            </p:nvSpPr>
            <p:spPr>
              <a:xfrm rot="18900000" flipH="1">
                <a:off x="2156327" y="1407964"/>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35" name="Rounded Rectangle 20">
                <a:extLst>
                  <a:ext uri="{FF2B5EF4-FFF2-40B4-BE49-F238E27FC236}">
                    <a16:creationId xmlns:a16="http://schemas.microsoft.com/office/drawing/2014/main" id="{CD59B178-F840-412A-B310-70919805A833}"/>
                  </a:ext>
                </a:extLst>
              </p:cNvPr>
              <p:cNvSpPr/>
              <p:nvPr/>
            </p:nvSpPr>
            <p:spPr>
              <a:xfrm>
                <a:off x="2935970" y="1110787"/>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36" name="Rounded Rectangle 21">
                <a:extLst>
                  <a:ext uri="{FF2B5EF4-FFF2-40B4-BE49-F238E27FC236}">
                    <a16:creationId xmlns:a16="http://schemas.microsoft.com/office/drawing/2014/main" id="{6EFEAA75-2206-4877-B056-14E4F149DAD9}"/>
                  </a:ext>
                </a:extLst>
              </p:cNvPr>
              <p:cNvSpPr/>
              <p:nvPr/>
            </p:nvSpPr>
            <p:spPr>
              <a:xfrm rot="5400000">
                <a:off x="3933668" y="1996109"/>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37" name="Rounded Rectangle 22">
                <a:extLst>
                  <a:ext uri="{FF2B5EF4-FFF2-40B4-BE49-F238E27FC236}">
                    <a16:creationId xmlns:a16="http://schemas.microsoft.com/office/drawing/2014/main" id="{DCF14185-14DA-4665-8FA6-C0478F026365}"/>
                  </a:ext>
                </a:extLst>
              </p:cNvPr>
              <p:cNvSpPr/>
              <p:nvPr/>
            </p:nvSpPr>
            <p:spPr>
              <a:xfrm rot="16200000" flipH="1">
                <a:off x="1978847" y="1919902"/>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38" name="Rounded Rectangle 25">
                <a:extLst>
                  <a:ext uri="{FF2B5EF4-FFF2-40B4-BE49-F238E27FC236}">
                    <a16:creationId xmlns:a16="http://schemas.microsoft.com/office/drawing/2014/main" id="{277B722A-BB36-44FD-B2CF-DA4C5BF1B581}"/>
                  </a:ext>
                </a:extLst>
              </p:cNvPr>
              <p:cNvSpPr/>
              <p:nvPr/>
            </p:nvSpPr>
            <p:spPr>
              <a:xfrm>
                <a:off x="2692290" y="3074683"/>
                <a:ext cx="612000" cy="11266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39" name="Rounded Rectangle 27">
                <a:extLst>
                  <a:ext uri="{FF2B5EF4-FFF2-40B4-BE49-F238E27FC236}">
                    <a16:creationId xmlns:a16="http://schemas.microsoft.com/office/drawing/2014/main" id="{2CC8BC3D-0AD2-4693-BBA3-D1D907A9D9E3}"/>
                  </a:ext>
                </a:extLst>
              </p:cNvPr>
              <p:cNvSpPr/>
              <p:nvPr/>
            </p:nvSpPr>
            <p:spPr>
              <a:xfrm>
                <a:off x="2833284" y="2139702"/>
                <a:ext cx="71867" cy="17966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40" name="Rounded Rectangle 28">
                <a:extLst>
                  <a:ext uri="{FF2B5EF4-FFF2-40B4-BE49-F238E27FC236}">
                    <a16:creationId xmlns:a16="http://schemas.microsoft.com/office/drawing/2014/main" id="{B7DAD140-D8B3-4A9D-BA1F-DA611C3E457C}"/>
                  </a:ext>
                </a:extLst>
              </p:cNvPr>
              <p:cNvSpPr/>
              <p:nvPr/>
            </p:nvSpPr>
            <p:spPr>
              <a:xfrm>
                <a:off x="2957504" y="2139702"/>
                <a:ext cx="71867" cy="17966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41" name="Rounded Rectangle 29">
                <a:extLst>
                  <a:ext uri="{FF2B5EF4-FFF2-40B4-BE49-F238E27FC236}">
                    <a16:creationId xmlns:a16="http://schemas.microsoft.com/office/drawing/2014/main" id="{FEA6FC71-345C-477B-B711-C89C7829343E}"/>
                  </a:ext>
                </a:extLst>
              </p:cNvPr>
              <p:cNvSpPr/>
              <p:nvPr/>
            </p:nvSpPr>
            <p:spPr>
              <a:xfrm>
                <a:off x="3081724" y="2139702"/>
                <a:ext cx="71867" cy="17966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grpSp>
      </p:grpSp>
      <p:sp>
        <p:nvSpPr>
          <p:cNvPr id="49" name="Title 1"/>
          <p:cNvSpPr txBox="1">
            <a:spLocks noChangeArrowheads="1"/>
          </p:cNvSpPr>
          <p:nvPr/>
        </p:nvSpPr>
        <p:spPr>
          <a:xfrm>
            <a:off x="826395" y="1501225"/>
            <a:ext cx="11365605" cy="939961"/>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lgn="ctr">
              <a:lnSpc>
                <a:spcPct val="100000"/>
              </a:lnSpc>
            </a:pPr>
            <a:r>
              <a:rPr lang="en-US" altLang="en-US" sz="2400" b="1" dirty="0">
                <a:solidFill>
                  <a:srgbClr val="000000"/>
                </a:solidFill>
                <a:latin typeface="Arial" panose="020B0604020202020204" pitchFamily="34" charset="0"/>
                <a:cs typeface="Arial" panose="020B0604020202020204" pitchFamily="34" charset="0"/>
              </a:rPr>
              <a:t>II. TRIẾT HỌC MÁC-LÊNIN VÀ VAI TRÒ CỦA TRIẾT HỌC MÁC – LÊNIN TRONG ĐỜI SỐNG XÃ HỘI</a:t>
            </a:r>
          </a:p>
        </p:txBody>
      </p:sp>
      <p:grpSp>
        <p:nvGrpSpPr>
          <p:cNvPr id="50" name="Group 1"/>
          <p:cNvGrpSpPr>
            <a:grpSpLocks/>
          </p:cNvGrpSpPr>
          <p:nvPr/>
        </p:nvGrpSpPr>
        <p:grpSpPr bwMode="auto">
          <a:xfrm>
            <a:off x="3910905" y="3019249"/>
            <a:ext cx="7454452" cy="1395413"/>
            <a:chOff x="2244231" y="2488611"/>
            <a:chExt cx="6256327" cy="1860550"/>
          </a:xfrm>
        </p:grpSpPr>
        <p:sp>
          <p:nvSpPr>
            <p:cNvPr id="51" name="Freeform: Shape 9"/>
            <p:cNvSpPr/>
            <p:nvPr/>
          </p:nvSpPr>
          <p:spPr bwMode="auto">
            <a:xfrm>
              <a:off x="2244231" y="2488611"/>
              <a:ext cx="6256327" cy="1860550"/>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algn="just" defTabSz="1333500">
                <a:spcAft>
                  <a:spcPct val="35000"/>
                </a:spcAft>
                <a:defRPr/>
              </a:pPr>
              <a:r>
                <a:rPr lang="en-US" sz="2400" b="1" dirty="0">
                  <a:solidFill>
                    <a:srgbClr val="CC0066"/>
                  </a:solidFill>
                  <a:latin typeface="Arial" panose="020B0604020202020204" pitchFamily="34" charset="0"/>
                  <a:ea typeface="Tahoma" pitchFamily="34" charset="0"/>
                  <a:cs typeface="Arial" panose="020B0604020202020204" pitchFamily="34" charset="0"/>
                </a:rPr>
                <a:t> </a:t>
              </a:r>
              <a:r>
                <a:rPr lang="en-US" sz="2400" b="1" dirty="0" err="1">
                  <a:solidFill>
                    <a:srgbClr val="0033CC"/>
                  </a:solidFill>
                  <a:latin typeface="Arial" panose="020B0604020202020204" pitchFamily="34" charset="0"/>
                  <a:ea typeface="Tahoma" pitchFamily="34" charset="0"/>
                  <a:cs typeface="Arial" panose="020B0604020202020204" pitchFamily="34" charset="0"/>
                </a:rPr>
                <a:t>Sự</a:t>
              </a:r>
              <a:r>
                <a:rPr lang="en-US" sz="2400" b="1" dirty="0">
                  <a:solidFill>
                    <a:srgbClr val="0033CC"/>
                  </a:solidFill>
                  <a:latin typeface="Arial" panose="020B0604020202020204" pitchFamily="34" charset="0"/>
                  <a:ea typeface="Tahoma" pitchFamily="34" charset="0"/>
                  <a:cs typeface="Arial" panose="020B0604020202020204" pitchFamily="34" charset="0"/>
                </a:rPr>
                <a:t> </a:t>
              </a:r>
              <a:r>
                <a:rPr lang="en-US" sz="2400" b="1" dirty="0" err="1">
                  <a:solidFill>
                    <a:srgbClr val="0033CC"/>
                  </a:solidFill>
                  <a:latin typeface="Arial" panose="020B0604020202020204" pitchFamily="34" charset="0"/>
                  <a:ea typeface="Tahoma" pitchFamily="34" charset="0"/>
                  <a:cs typeface="Arial" panose="020B0604020202020204" pitchFamily="34" charset="0"/>
                </a:rPr>
                <a:t>ra</a:t>
              </a:r>
              <a:r>
                <a:rPr lang="en-US" sz="2400" b="1" dirty="0">
                  <a:solidFill>
                    <a:srgbClr val="0033CC"/>
                  </a:solidFill>
                  <a:latin typeface="Arial" panose="020B0604020202020204" pitchFamily="34" charset="0"/>
                  <a:ea typeface="Tahoma" pitchFamily="34" charset="0"/>
                  <a:cs typeface="Arial" panose="020B0604020202020204" pitchFamily="34" charset="0"/>
                </a:rPr>
                <a:t> </a:t>
              </a:r>
              <a:r>
                <a:rPr lang="en-US" sz="2400" b="1" dirty="0" err="1">
                  <a:solidFill>
                    <a:srgbClr val="0033CC"/>
                  </a:solidFill>
                  <a:latin typeface="Arial" panose="020B0604020202020204" pitchFamily="34" charset="0"/>
                  <a:ea typeface="Tahoma" pitchFamily="34" charset="0"/>
                  <a:cs typeface="Arial" panose="020B0604020202020204" pitchFamily="34" charset="0"/>
                </a:rPr>
                <a:t>đời</a:t>
              </a:r>
              <a:r>
                <a:rPr lang="en-US" sz="2400" b="1" dirty="0">
                  <a:solidFill>
                    <a:srgbClr val="0033CC"/>
                  </a:solidFill>
                  <a:latin typeface="Arial" panose="020B0604020202020204" pitchFamily="34" charset="0"/>
                  <a:ea typeface="Tahoma" pitchFamily="34" charset="0"/>
                  <a:cs typeface="Arial" panose="020B0604020202020204" pitchFamily="34" charset="0"/>
                </a:rPr>
                <a:t> </a:t>
              </a:r>
              <a:r>
                <a:rPr lang="en-US" sz="2400" b="1" dirty="0" err="1">
                  <a:solidFill>
                    <a:srgbClr val="0033CC"/>
                  </a:solidFill>
                  <a:latin typeface="Arial" panose="020B0604020202020204" pitchFamily="34" charset="0"/>
                  <a:ea typeface="Tahoma" pitchFamily="34" charset="0"/>
                  <a:cs typeface="Arial" panose="020B0604020202020204" pitchFamily="34" charset="0"/>
                </a:rPr>
                <a:t>và</a:t>
              </a:r>
              <a:r>
                <a:rPr lang="en-US" sz="2400" b="1" dirty="0">
                  <a:solidFill>
                    <a:srgbClr val="0033CC"/>
                  </a:solidFill>
                  <a:latin typeface="Arial" panose="020B0604020202020204" pitchFamily="34" charset="0"/>
                  <a:ea typeface="Tahoma" pitchFamily="34" charset="0"/>
                  <a:cs typeface="Arial" panose="020B0604020202020204" pitchFamily="34" charset="0"/>
                </a:rPr>
                <a:t> </a:t>
              </a:r>
              <a:r>
                <a:rPr lang="en-US" sz="2400" b="1" dirty="0" err="1">
                  <a:solidFill>
                    <a:srgbClr val="0033CC"/>
                  </a:solidFill>
                  <a:latin typeface="Arial" panose="020B0604020202020204" pitchFamily="34" charset="0"/>
                  <a:ea typeface="Tahoma" pitchFamily="34" charset="0"/>
                  <a:cs typeface="Arial" panose="020B0604020202020204" pitchFamily="34" charset="0"/>
                </a:rPr>
                <a:t>phát</a:t>
              </a:r>
              <a:r>
                <a:rPr lang="en-US" sz="2400" b="1" dirty="0">
                  <a:solidFill>
                    <a:srgbClr val="0033CC"/>
                  </a:solidFill>
                  <a:latin typeface="Arial" panose="020B0604020202020204" pitchFamily="34" charset="0"/>
                  <a:ea typeface="Tahoma" pitchFamily="34" charset="0"/>
                  <a:cs typeface="Arial" panose="020B0604020202020204" pitchFamily="34" charset="0"/>
                </a:rPr>
                <a:t> </a:t>
              </a:r>
              <a:r>
                <a:rPr lang="en-US" sz="2400" b="1" dirty="0" err="1">
                  <a:solidFill>
                    <a:srgbClr val="0033CC"/>
                  </a:solidFill>
                  <a:latin typeface="Arial" panose="020B0604020202020204" pitchFamily="34" charset="0"/>
                  <a:ea typeface="Tahoma" pitchFamily="34" charset="0"/>
                  <a:cs typeface="Arial" panose="020B0604020202020204" pitchFamily="34" charset="0"/>
                </a:rPr>
                <a:t>triển</a:t>
              </a:r>
              <a:r>
                <a:rPr lang="en-US" sz="2400" b="1" dirty="0">
                  <a:solidFill>
                    <a:srgbClr val="0033CC"/>
                  </a:solidFill>
                  <a:latin typeface="Arial" panose="020B0604020202020204" pitchFamily="34" charset="0"/>
                  <a:ea typeface="Tahoma" pitchFamily="34" charset="0"/>
                  <a:cs typeface="Arial" panose="020B0604020202020204" pitchFamily="34" charset="0"/>
                </a:rPr>
                <a:t> của </a:t>
              </a:r>
              <a:r>
                <a:rPr lang="en-US" sz="2400" b="1" dirty="0" err="1">
                  <a:solidFill>
                    <a:srgbClr val="0033CC"/>
                  </a:solidFill>
                  <a:latin typeface="Arial" panose="020B0604020202020204" pitchFamily="34" charset="0"/>
                  <a:ea typeface="Tahoma" pitchFamily="34" charset="0"/>
                  <a:cs typeface="Arial" panose="020B0604020202020204" pitchFamily="34" charset="0"/>
                </a:rPr>
                <a:t>triết</a:t>
              </a:r>
              <a:r>
                <a:rPr lang="en-US" sz="2400" b="1" dirty="0">
                  <a:solidFill>
                    <a:srgbClr val="0033CC"/>
                  </a:solidFill>
                  <a:latin typeface="Arial" panose="020B0604020202020204" pitchFamily="34" charset="0"/>
                  <a:ea typeface="Tahoma" pitchFamily="34" charset="0"/>
                  <a:cs typeface="Arial" panose="020B0604020202020204" pitchFamily="34" charset="0"/>
                </a:rPr>
                <a:t> học </a:t>
              </a:r>
              <a:r>
                <a:rPr lang="en-US" sz="2400" b="1" dirty="0" err="1">
                  <a:solidFill>
                    <a:srgbClr val="0033CC"/>
                  </a:solidFill>
                  <a:latin typeface="Arial" panose="020B0604020202020204" pitchFamily="34" charset="0"/>
                  <a:ea typeface="Tahoma" pitchFamily="34" charset="0"/>
                  <a:cs typeface="Arial" panose="020B0604020202020204" pitchFamily="34" charset="0"/>
                </a:rPr>
                <a:t>Mác</a:t>
              </a:r>
              <a:r>
                <a:rPr lang="en-US" sz="2400" b="1" dirty="0">
                  <a:solidFill>
                    <a:srgbClr val="0033CC"/>
                  </a:solidFill>
                  <a:latin typeface="Arial" panose="020B0604020202020204" pitchFamily="34" charset="0"/>
                  <a:ea typeface="Tahoma" pitchFamily="34" charset="0"/>
                  <a:cs typeface="Arial" panose="020B0604020202020204" pitchFamily="34" charset="0"/>
                </a:rPr>
                <a:t> - </a:t>
              </a:r>
              <a:r>
                <a:rPr lang="en-US" sz="2400" b="1" dirty="0" err="1">
                  <a:solidFill>
                    <a:srgbClr val="0033CC"/>
                  </a:solidFill>
                  <a:latin typeface="Arial" panose="020B0604020202020204" pitchFamily="34" charset="0"/>
                  <a:ea typeface="Tahoma" pitchFamily="34" charset="0"/>
                  <a:cs typeface="Arial" panose="020B0604020202020204" pitchFamily="34" charset="0"/>
                </a:rPr>
                <a:t>Lênin</a:t>
              </a:r>
              <a:endParaRPr lang="en-US" sz="2400" b="1" dirty="0">
                <a:solidFill>
                  <a:srgbClr val="0033CC"/>
                </a:solidFill>
                <a:latin typeface="Arial" panose="020B0604020202020204" pitchFamily="34" charset="0"/>
                <a:cs typeface="Arial" panose="020B0604020202020204" pitchFamily="34" charset="0"/>
              </a:endParaRPr>
            </a:p>
          </p:txBody>
        </p:sp>
        <p:sp>
          <p:nvSpPr>
            <p:cNvPr id="52" name="Straight Connector 51"/>
            <p:cNvSpPr/>
            <p:nvPr/>
          </p:nvSpPr>
          <p:spPr bwMode="auto">
            <a:xfrm>
              <a:off x="2527011" y="3522583"/>
              <a:ext cx="5584845" cy="2725"/>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US"/>
            </a:p>
          </p:txBody>
        </p:sp>
      </p:grpSp>
      <p:grpSp>
        <p:nvGrpSpPr>
          <p:cNvPr id="53" name="Group 5"/>
          <p:cNvGrpSpPr>
            <a:grpSpLocks/>
          </p:cNvGrpSpPr>
          <p:nvPr/>
        </p:nvGrpSpPr>
        <p:grpSpPr bwMode="auto">
          <a:xfrm>
            <a:off x="4253588" y="4028969"/>
            <a:ext cx="7130945" cy="1185863"/>
            <a:chOff x="990336" y="3646226"/>
            <a:chExt cx="7594483" cy="1581150"/>
          </a:xfrm>
        </p:grpSpPr>
        <p:sp>
          <p:nvSpPr>
            <p:cNvPr id="54" name="Freeform: Shape 11"/>
            <p:cNvSpPr/>
            <p:nvPr/>
          </p:nvSpPr>
          <p:spPr bwMode="auto">
            <a:xfrm>
              <a:off x="990336" y="3646226"/>
              <a:ext cx="7594483" cy="1581150"/>
            </a:xfrm>
            <a:custGeom>
              <a:avLst/>
              <a:gdLst>
                <a:gd name="connsiteX0" fmla="*/ 0 w 9360145"/>
                <a:gd name="connsiteY0" fmla="*/ 0 h 2022371"/>
                <a:gd name="connsiteX1" fmla="*/ 9360145 w 9360145"/>
                <a:gd name="connsiteY1" fmla="*/ 0 h 2022371"/>
                <a:gd name="connsiteX2" fmla="*/ 9360145 w 9360145"/>
                <a:gd name="connsiteY2" fmla="*/ 2022371 h 2022371"/>
                <a:gd name="connsiteX3" fmla="*/ 0 w 9360145"/>
                <a:gd name="connsiteY3" fmla="*/ 2022371 h 2022371"/>
                <a:gd name="connsiteX4" fmla="*/ 0 w 9360145"/>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0145" h="2022371">
                  <a:moveTo>
                    <a:pt x="0" y="0"/>
                  </a:moveTo>
                  <a:lnTo>
                    <a:pt x="9360145" y="0"/>
                  </a:lnTo>
                  <a:lnTo>
                    <a:pt x="9360145"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defTabSz="1333500">
                <a:spcAft>
                  <a:spcPct val="35000"/>
                </a:spcAft>
                <a:defRPr/>
              </a:pPr>
              <a:r>
                <a:rPr lang="en-US" sz="2400" b="1" dirty="0">
                  <a:solidFill>
                    <a:srgbClr val="3333CC"/>
                  </a:solidFill>
                  <a:latin typeface="Arial" panose="020B0604020202020204" pitchFamily="34" charset="0"/>
                  <a:ea typeface="Tahoma" pitchFamily="34" charset="0"/>
                  <a:cs typeface="Arial" panose="020B0604020202020204" pitchFamily="34" charset="0"/>
                </a:rPr>
                <a:t> </a:t>
              </a:r>
              <a:r>
                <a:rPr lang="en-US" sz="2400" b="1" dirty="0" err="1">
                  <a:solidFill>
                    <a:srgbClr val="FF0066"/>
                  </a:solidFill>
                  <a:latin typeface="Arial" panose="020B0604020202020204" pitchFamily="34" charset="0"/>
                  <a:ea typeface="Tahoma" pitchFamily="34" charset="0"/>
                  <a:cs typeface="Arial" panose="020B0604020202020204" pitchFamily="34" charset="0"/>
                </a:rPr>
                <a:t>Đối</a:t>
              </a:r>
              <a:r>
                <a:rPr lang="en-US" sz="2400" b="1" dirty="0">
                  <a:solidFill>
                    <a:srgbClr val="FF0066"/>
                  </a:solidFill>
                  <a:latin typeface="Arial" panose="020B0604020202020204" pitchFamily="34" charset="0"/>
                  <a:ea typeface="Tahoma" pitchFamily="34" charset="0"/>
                  <a:cs typeface="Arial" panose="020B0604020202020204" pitchFamily="34" charset="0"/>
                </a:rPr>
                <a:t> </a:t>
              </a:r>
              <a:r>
                <a:rPr lang="en-US" sz="2400" b="1" dirty="0" err="1">
                  <a:solidFill>
                    <a:srgbClr val="FF0066"/>
                  </a:solidFill>
                  <a:latin typeface="Arial" panose="020B0604020202020204" pitchFamily="34" charset="0"/>
                  <a:ea typeface="Tahoma" pitchFamily="34" charset="0"/>
                  <a:cs typeface="Arial" panose="020B0604020202020204" pitchFamily="34" charset="0"/>
                </a:rPr>
                <a:t>tượng</a:t>
              </a:r>
              <a:r>
                <a:rPr lang="en-US" sz="2400" b="1" dirty="0">
                  <a:solidFill>
                    <a:srgbClr val="FF0066"/>
                  </a:solidFill>
                  <a:latin typeface="Arial" panose="020B0604020202020204" pitchFamily="34" charset="0"/>
                  <a:ea typeface="Tahoma" pitchFamily="34" charset="0"/>
                  <a:cs typeface="Arial" panose="020B0604020202020204" pitchFamily="34" charset="0"/>
                </a:rPr>
                <a:t> </a:t>
              </a:r>
              <a:r>
                <a:rPr lang="en-US" sz="2400" b="1" dirty="0" err="1">
                  <a:solidFill>
                    <a:srgbClr val="FF0066"/>
                  </a:solidFill>
                  <a:latin typeface="Arial" panose="020B0604020202020204" pitchFamily="34" charset="0"/>
                  <a:ea typeface="Tahoma" pitchFamily="34" charset="0"/>
                  <a:cs typeface="Arial" panose="020B0604020202020204" pitchFamily="34" charset="0"/>
                </a:rPr>
                <a:t>và</a:t>
              </a:r>
              <a:r>
                <a:rPr lang="en-US" sz="2400" b="1" dirty="0">
                  <a:solidFill>
                    <a:srgbClr val="FF0066"/>
                  </a:solidFill>
                  <a:latin typeface="Arial" panose="020B0604020202020204" pitchFamily="34" charset="0"/>
                  <a:ea typeface="Tahoma" pitchFamily="34" charset="0"/>
                  <a:cs typeface="Arial" panose="020B0604020202020204" pitchFamily="34" charset="0"/>
                </a:rPr>
                <a:t> </a:t>
              </a:r>
              <a:r>
                <a:rPr lang="en-US" sz="2400" b="1" dirty="0" err="1">
                  <a:solidFill>
                    <a:srgbClr val="FF0066"/>
                  </a:solidFill>
                  <a:latin typeface="Arial" panose="020B0604020202020204" pitchFamily="34" charset="0"/>
                  <a:ea typeface="Tahoma" pitchFamily="34" charset="0"/>
                  <a:cs typeface="Arial" panose="020B0604020202020204" pitchFamily="34" charset="0"/>
                </a:rPr>
                <a:t>chức</a:t>
              </a:r>
              <a:r>
                <a:rPr lang="en-US" sz="2400" b="1" dirty="0">
                  <a:solidFill>
                    <a:srgbClr val="FF0066"/>
                  </a:solidFill>
                  <a:latin typeface="Arial" panose="020B0604020202020204" pitchFamily="34" charset="0"/>
                  <a:ea typeface="Tahoma" pitchFamily="34" charset="0"/>
                  <a:cs typeface="Arial" panose="020B0604020202020204" pitchFamily="34" charset="0"/>
                </a:rPr>
                <a:t> </a:t>
              </a:r>
              <a:r>
                <a:rPr lang="en-US" sz="2400" b="1" dirty="0" err="1">
                  <a:solidFill>
                    <a:srgbClr val="FF0066"/>
                  </a:solidFill>
                  <a:latin typeface="Arial" panose="020B0604020202020204" pitchFamily="34" charset="0"/>
                  <a:ea typeface="Tahoma" pitchFamily="34" charset="0"/>
                  <a:cs typeface="Arial" panose="020B0604020202020204" pitchFamily="34" charset="0"/>
                </a:rPr>
                <a:t>năng</a:t>
              </a:r>
              <a:r>
                <a:rPr lang="en-US" sz="2400" b="1" dirty="0">
                  <a:solidFill>
                    <a:srgbClr val="FF0066"/>
                  </a:solidFill>
                  <a:latin typeface="Arial" panose="020B0604020202020204" pitchFamily="34" charset="0"/>
                  <a:ea typeface="Tahoma" pitchFamily="34" charset="0"/>
                  <a:cs typeface="Arial" panose="020B0604020202020204" pitchFamily="34" charset="0"/>
                </a:rPr>
                <a:t> của </a:t>
              </a:r>
              <a:r>
                <a:rPr lang="en-US" sz="2400" b="1" dirty="0" err="1">
                  <a:solidFill>
                    <a:srgbClr val="FF0066"/>
                  </a:solidFill>
                  <a:latin typeface="Arial" panose="020B0604020202020204" pitchFamily="34" charset="0"/>
                  <a:ea typeface="Tahoma" pitchFamily="34" charset="0"/>
                  <a:cs typeface="Arial" panose="020B0604020202020204" pitchFamily="34" charset="0"/>
                </a:rPr>
                <a:t>triết</a:t>
              </a:r>
              <a:r>
                <a:rPr lang="en-US" sz="2400" b="1" dirty="0">
                  <a:solidFill>
                    <a:srgbClr val="FF0066"/>
                  </a:solidFill>
                  <a:latin typeface="Arial" panose="020B0604020202020204" pitchFamily="34" charset="0"/>
                  <a:ea typeface="Tahoma" pitchFamily="34" charset="0"/>
                  <a:cs typeface="Arial" panose="020B0604020202020204" pitchFamily="34" charset="0"/>
                </a:rPr>
                <a:t> </a:t>
              </a:r>
              <a:r>
                <a:rPr lang="en-US" sz="2400" b="1" dirty="0" err="1">
                  <a:solidFill>
                    <a:srgbClr val="FF0066"/>
                  </a:solidFill>
                  <a:latin typeface="Arial" panose="020B0604020202020204" pitchFamily="34" charset="0"/>
                  <a:ea typeface="Tahoma" pitchFamily="34" charset="0"/>
                  <a:cs typeface="Arial" panose="020B0604020202020204" pitchFamily="34" charset="0"/>
                </a:rPr>
                <a:t>học</a:t>
              </a:r>
              <a:r>
                <a:rPr lang="en-US" sz="2400" b="1" dirty="0">
                  <a:solidFill>
                    <a:srgbClr val="FF0066"/>
                  </a:solidFill>
                  <a:latin typeface="Arial" panose="020B0604020202020204" pitchFamily="34" charset="0"/>
                  <a:ea typeface="Tahoma" pitchFamily="34" charset="0"/>
                  <a:cs typeface="Arial" panose="020B0604020202020204" pitchFamily="34" charset="0"/>
                </a:rPr>
                <a:t> </a:t>
              </a:r>
            </a:p>
            <a:p>
              <a:pPr defTabSz="1333500">
                <a:spcAft>
                  <a:spcPct val="35000"/>
                </a:spcAft>
                <a:defRPr/>
              </a:pPr>
              <a:r>
                <a:rPr lang="en-US" sz="2400" b="1" dirty="0">
                  <a:solidFill>
                    <a:srgbClr val="FF0066"/>
                  </a:solidFill>
                  <a:latin typeface="Arial" panose="020B0604020202020204" pitchFamily="34" charset="0"/>
                  <a:ea typeface="Tahoma" pitchFamily="34" charset="0"/>
                  <a:cs typeface="Arial" panose="020B0604020202020204" pitchFamily="34" charset="0"/>
                </a:rPr>
                <a:t>                        </a:t>
              </a:r>
              <a:r>
                <a:rPr lang="en-US" sz="2400" b="1" dirty="0" err="1">
                  <a:solidFill>
                    <a:srgbClr val="FF0066"/>
                  </a:solidFill>
                  <a:latin typeface="Arial" panose="020B0604020202020204" pitchFamily="34" charset="0"/>
                  <a:ea typeface="Tahoma" pitchFamily="34" charset="0"/>
                  <a:cs typeface="Arial" panose="020B0604020202020204" pitchFamily="34" charset="0"/>
                </a:rPr>
                <a:t>Mác</a:t>
              </a:r>
              <a:r>
                <a:rPr lang="en-US" sz="2400" b="1" dirty="0">
                  <a:solidFill>
                    <a:srgbClr val="FF0066"/>
                  </a:solidFill>
                  <a:latin typeface="Arial" panose="020B0604020202020204" pitchFamily="34" charset="0"/>
                  <a:ea typeface="Tahoma" pitchFamily="34" charset="0"/>
                  <a:cs typeface="Arial" panose="020B0604020202020204" pitchFamily="34" charset="0"/>
                </a:rPr>
                <a:t> - </a:t>
              </a:r>
              <a:r>
                <a:rPr lang="en-US" sz="2400" b="1" dirty="0" err="1">
                  <a:solidFill>
                    <a:srgbClr val="FF0066"/>
                  </a:solidFill>
                  <a:latin typeface="Arial" panose="020B0604020202020204" pitchFamily="34" charset="0"/>
                  <a:ea typeface="Tahoma" pitchFamily="34" charset="0"/>
                  <a:cs typeface="Arial" panose="020B0604020202020204" pitchFamily="34" charset="0"/>
                </a:rPr>
                <a:t>Lênin</a:t>
              </a:r>
              <a:endParaRPr lang="en-US" sz="2400" b="1" dirty="0">
                <a:solidFill>
                  <a:srgbClr val="FF0066"/>
                </a:solidFill>
                <a:latin typeface="Arial" panose="020B0604020202020204" pitchFamily="34" charset="0"/>
                <a:cs typeface="Arial" panose="020B0604020202020204" pitchFamily="34" charset="0"/>
              </a:endParaRPr>
            </a:p>
          </p:txBody>
        </p:sp>
        <p:sp>
          <p:nvSpPr>
            <p:cNvPr id="55" name="Straight Connector 54"/>
            <p:cNvSpPr/>
            <p:nvPr/>
          </p:nvSpPr>
          <p:spPr bwMode="auto">
            <a:xfrm>
              <a:off x="1041121" y="5001515"/>
              <a:ext cx="739157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US"/>
            </a:p>
          </p:txBody>
        </p:sp>
      </p:grpSp>
      <p:sp>
        <p:nvSpPr>
          <p:cNvPr id="58" name="Straight Connector 57"/>
          <p:cNvSpPr/>
          <p:nvPr/>
        </p:nvSpPr>
        <p:spPr bwMode="auto">
          <a:xfrm>
            <a:off x="4191383" y="5345961"/>
            <a:ext cx="6995609"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US"/>
          </a:p>
        </p:txBody>
      </p:sp>
      <p:sp>
        <p:nvSpPr>
          <p:cNvPr id="64" name="Oval 63">
            <a:extLst>
              <a:ext uri="{FF2B5EF4-FFF2-40B4-BE49-F238E27FC236}">
                <a16:creationId xmlns:a16="http://schemas.microsoft.com/office/drawing/2014/main" id="{E687714E-9CEA-4403-A30F-350EACF34A18}"/>
              </a:ext>
            </a:extLst>
          </p:cNvPr>
          <p:cNvSpPr/>
          <p:nvPr/>
        </p:nvSpPr>
        <p:spPr>
          <a:xfrm>
            <a:off x="3403677" y="3046431"/>
            <a:ext cx="623750" cy="611931"/>
          </a:xfrm>
          <a:prstGeom prst="ellipse">
            <a:avLst/>
          </a:prstGeom>
          <a:solidFill>
            <a:srgbClr val="0033CC"/>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srgbClr val="32AEB8"/>
              </a:solidFill>
              <a:effectLst/>
              <a:uLnTx/>
              <a:uFillTx/>
              <a:latin typeface="Arial" panose="020B0604020202020204" pitchFamily="34" charset="0"/>
              <a:ea typeface="Arial Unicode MS"/>
              <a:cs typeface="Arial" panose="020B0604020202020204" pitchFamily="34" charset="0"/>
            </a:endParaRPr>
          </a:p>
        </p:txBody>
      </p:sp>
      <p:sp>
        <p:nvSpPr>
          <p:cNvPr id="65" name="TextBox 64">
            <a:extLst>
              <a:ext uri="{FF2B5EF4-FFF2-40B4-BE49-F238E27FC236}">
                <a16:creationId xmlns:a16="http://schemas.microsoft.com/office/drawing/2014/main" id="{785EEAED-446D-49EC-92FD-2B95A67DF8EB}"/>
              </a:ext>
            </a:extLst>
          </p:cNvPr>
          <p:cNvSpPr txBox="1"/>
          <p:nvPr/>
        </p:nvSpPr>
        <p:spPr>
          <a:xfrm>
            <a:off x="3336869" y="3152342"/>
            <a:ext cx="642872" cy="400110"/>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1</a:t>
            </a:r>
            <a:endParaRPr kumimoji="0" lang="ko-KR" altLang="en-US" sz="2000" b="1"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66" name="Oval 65">
            <a:extLst>
              <a:ext uri="{FF2B5EF4-FFF2-40B4-BE49-F238E27FC236}">
                <a16:creationId xmlns:a16="http://schemas.microsoft.com/office/drawing/2014/main" id="{2232C7FA-F6A8-4FAB-9A1D-8204D1C78073}"/>
              </a:ext>
            </a:extLst>
          </p:cNvPr>
          <p:cNvSpPr/>
          <p:nvPr/>
        </p:nvSpPr>
        <p:spPr>
          <a:xfrm>
            <a:off x="3602649" y="4027964"/>
            <a:ext cx="623750" cy="671753"/>
          </a:xfrm>
          <a:prstGeom prst="ellipse">
            <a:avLst/>
          </a:prstGeom>
          <a:solidFill>
            <a:srgbClr val="FF0066"/>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srgbClr val="32AEB8"/>
              </a:solidFill>
              <a:effectLst/>
              <a:uLnTx/>
              <a:uFillTx/>
              <a:latin typeface="Arial" panose="020B0604020202020204" pitchFamily="34" charset="0"/>
              <a:ea typeface="Arial Unicode MS"/>
              <a:cs typeface="Arial" panose="020B0604020202020204" pitchFamily="34" charset="0"/>
            </a:endParaRPr>
          </a:p>
        </p:txBody>
      </p:sp>
      <p:sp>
        <p:nvSpPr>
          <p:cNvPr id="67" name="TextBox 66">
            <a:extLst>
              <a:ext uri="{FF2B5EF4-FFF2-40B4-BE49-F238E27FC236}">
                <a16:creationId xmlns:a16="http://schemas.microsoft.com/office/drawing/2014/main" id="{FE4B24CB-B9DC-4C6D-8A2A-8607CB91E5B0}"/>
              </a:ext>
            </a:extLst>
          </p:cNvPr>
          <p:cNvSpPr txBox="1"/>
          <p:nvPr/>
        </p:nvSpPr>
        <p:spPr>
          <a:xfrm>
            <a:off x="3667866" y="4209801"/>
            <a:ext cx="642872" cy="400110"/>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2</a:t>
            </a:r>
            <a:endParaRPr kumimoji="0" lang="ko-KR" altLang="en-US" sz="2000" b="1"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68" name="Oval 67">
            <a:extLst>
              <a:ext uri="{FF2B5EF4-FFF2-40B4-BE49-F238E27FC236}">
                <a16:creationId xmlns:a16="http://schemas.microsoft.com/office/drawing/2014/main" id="{9AA8DE25-ADB6-4D19-9E60-FFDD24EC3923}"/>
              </a:ext>
            </a:extLst>
          </p:cNvPr>
          <p:cNvSpPr/>
          <p:nvPr/>
        </p:nvSpPr>
        <p:spPr>
          <a:xfrm>
            <a:off x="3715552" y="5120271"/>
            <a:ext cx="576064" cy="576064"/>
          </a:xfrm>
          <a:prstGeom prst="ellipse">
            <a:avLst/>
          </a:prstGeom>
          <a:solidFill>
            <a:srgbClr val="008000"/>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srgbClr val="32AEB8"/>
              </a:solidFill>
              <a:effectLst/>
              <a:uLnTx/>
              <a:uFillTx/>
              <a:latin typeface="Arial" panose="020B0604020202020204" pitchFamily="34" charset="0"/>
              <a:ea typeface="Arial Unicode MS"/>
              <a:cs typeface="Arial" panose="020B0604020202020204" pitchFamily="34" charset="0"/>
            </a:endParaRPr>
          </a:p>
        </p:txBody>
      </p:sp>
      <p:sp>
        <p:nvSpPr>
          <p:cNvPr id="69" name="TextBox 68">
            <a:extLst>
              <a:ext uri="{FF2B5EF4-FFF2-40B4-BE49-F238E27FC236}">
                <a16:creationId xmlns:a16="http://schemas.microsoft.com/office/drawing/2014/main" id="{A75C01A9-5D20-40BA-B0A8-13DDBF7CD01E}"/>
              </a:ext>
            </a:extLst>
          </p:cNvPr>
          <p:cNvSpPr txBox="1"/>
          <p:nvPr/>
        </p:nvSpPr>
        <p:spPr>
          <a:xfrm>
            <a:off x="3709025" y="5277225"/>
            <a:ext cx="642872" cy="400110"/>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3</a:t>
            </a:r>
            <a:endParaRPr kumimoji="0" lang="ko-KR" altLang="en-US" sz="2000" b="1"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62" name="TextBox 61">
            <a:extLst>
              <a:ext uri="{FF2B5EF4-FFF2-40B4-BE49-F238E27FC236}">
                <a16:creationId xmlns:a16="http://schemas.microsoft.com/office/drawing/2014/main" id="{8EFC566A-0D1F-4C34-95C5-18E2DEDD5ABB}"/>
              </a:ext>
            </a:extLst>
          </p:cNvPr>
          <p:cNvSpPr txBox="1"/>
          <p:nvPr/>
        </p:nvSpPr>
        <p:spPr>
          <a:xfrm>
            <a:off x="4267870" y="5193866"/>
            <a:ext cx="7116663" cy="1200329"/>
          </a:xfrm>
          <a:prstGeom prst="rect">
            <a:avLst/>
          </a:prstGeom>
          <a:noFill/>
        </p:spPr>
        <p:txBody>
          <a:bodyPr wrap="square">
            <a:spAutoFit/>
          </a:bodyPr>
          <a:lstStyle/>
          <a:p>
            <a:pPr marL="0" marR="0" indent="252095">
              <a:spcBef>
                <a:spcPts val="1100"/>
              </a:spcBef>
              <a:spcAft>
                <a:spcPts val="500"/>
              </a:spcAft>
            </a:pPr>
            <a:r>
              <a:rPr lang="en-US" sz="2400" b="1" spc="-20" dirty="0" err="1">
                <a:solidFill>
                  <a:srgbClr val="008000"/>
                </a:solidFill>
                <a:effectLst/>
                <a:latin typeface="Arial" panose="020B0604020202020204" pitchFamily="34" charset="0"/>
                <a:ea typeface="Times New Roman" panose="02020603050405020304" pitchFamily="18" charset="0"/>
                <a:cs typeface="Arial" panose="020B0604020202020204" pitchFamily="34" charset="0"/>
              </a:rPr>
              <a:t>Vai</a:t>
            </a:r>
            <a:r>
              <a:rPr lang="en-US" sz="2400" b="1" spc="-20" dirty="0">
                <a:solidFill>
                  <a:srgbClr val="008000"/>
                </a:solidFill>
                <a:effectLst/>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8000"/>
                </a:solidFill>
                <a:effectLst/>
                <a:latin typeface="Arial" panose="020B0604020202020204" pitchFamily="34" charset="0"/>
                <a:ea typeface="Times New Roman" panose="02020603050405020304" pitchFamily="18" charset="0"/>
                <a:cs typeface="Arial" panose="020B0604020202020204" pitchFamily="34" charset="0"/>
              </a:rPr>
              <a:t>trò</a:t>
            </a:r>
            <a:r>
              <a:rPr lang="en-US" sz="2400" b="1" spc="-20" dirty="0">
                <a:solidFill>
                  <a:srgbClr val="008000"/>
                </a:solidFill>
                <a:effectLst/>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8000"/>
                </a:solidFill>
                <a:effectLst/>
                <a:latin typeface="Arial" panose="020B0604020202020204" pitchFamily="34" charset="0"/>
                <a:ea typeface="Times New Roman" panose="02020603050405020304" pitchFamily="18" charset="0"/>
                <a:cs typeface="Arial" panose="020B0604020202020204" pitchFamily="34" charset="0"/>
              </a:rPr>
              <a:t>của</a:t>
            </a:r>
            <a:r>
              <a:rPr lang="en-US" sz="2400" b="1" spc="-20" dirty="0">
                <a:solidFill>
                  <a:srgbClr val="008000"/>
                </a:solidFill>
                <a:effectLst/>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8000"/>
                </a:solidFill>
                <a:effectLst/>
                <a:latin typeface="Arial" panose="020B0604020202020204" pitchFamily="34" charset="0"/>
                <a:ea typeface="Times New Roman" panose="02020603050405020304" pitchFamily="18" charset="0"/>
                <a:cs typeface="Arial" panose="020B0604020202020204" pitchFamily="34" charset="0"/>
              </a:rPr>
              <a:t>triết</a:t>
            </a:r>
            <a:r>
              <a:rPr lang="en-US" sz="2400" b="1" spc="-20" dirty="0">
                <a:solidFill>
                  <a:srgbClr val="008000"/>
                </a:solidFill>
                <a:effectLst/>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8000"/>
                </a:solidFill>
                <a:effectLst/>
                <a:latin typeface="Arial" panose="020B0604020202020204" pitchFamily="34" charset="0"/>
                <a:ea typeface="Times New Roman" panose="02020603050405020304" pitchFamily="18" charset="0"/>
                <a:cs typeface="Arial" panose="020B0604020202020204" pitchFamily="34" charset="0"/>
              </a:rPr>
              <a:t>học</a:t>
            </a:r>
            <a:r>
              <a:rPr lang="en-US" sz="2400" b="1" spc="-20" dirty="0">
                <a:solidFill>
                  <a:srgbClr val="008000"/>
                </a:solidFill>
                <a:effectLst/>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8000"/>
                </a:solidFill>
                <a:effectLst/>
                <a:latin typeface="Arial" panose="020B0604020202020204" pitchFamily="34" charset="0"/>
                <a:ea typeface="Times New Roman" panose="02020603050405020304" pitchFamily="18" charset="0"/>
                <a:cs typeface="Arial" panose="020B0604020202020204" pitchFamily="34" charset="0"/>
              </a:rPr>
              <a:t>Mác</a:t>
            </a:r>
            <a:r>
              <a:rPr lang="en-US" sz="2400" b="1" spc="-20" dirty="0">
                <a:solidFill>
                  <a:srgbClr val="008000"/>
                </a:solidFill>
                <a:effectLst/>
                <a:latin typeface="Arial" panose="020B0604020202020204" pitchFamily="34" charset="0"/>
                <a:ea typeface="Times New Roman" panose="02020603050405020304" pitchFamily="18" charset="0"/>
                <a:cs typeface="Arial" panose="020B0604020202020204" pitchFamily="34" charset="0"/>
              </a:rPr>
              <a:t> - </a:t>
            </a:r>
            <a:r>
              <a:rPr lang="en-US" sz="2400" b="1" spc="-20" dirty="0" err="1">
                <a:solidFill>
                  <a:srgbClr val="008000"/>
                </a:solidFill>
                <a:effectLst/>
                <a:latin typeface="Arial" panose="020B0604020202020204" pitchFamily="34" charset="0"/>
                <a:ea typeface="Times New Roman" panose="02020603050405020304" pitchFamily="18" charset="0"/>
                <a:cs typeface="Arial" panose="020B0604020202020204" pitchFamily="34" charset="0"/>
              </a:rPr>
              <a:t>Lênin</a:t>
            </a:r>
            <a:r>
              <a:rPr lang="en-US" sz="2400" b="1" spc="-20" dirty="0">
                <a:solidFill>
                  <a:srgbClr val="008000"/>
                </a:solidFill>
                <a:effectLst/>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8000"/>
                </a:solidFill>
                <a:effectLst/>
                <a:latin typeface="Arial" panose="020B0604020202020204" pitchFamily="34" charset="0"/>
                <a:ea typeface="Times New Roman" panose="02020603050405020304" pitchFamily="18" charset="0"/>
                <a:cs typeface="Arial" panose="020B0604020202020204" pitchFamily="34" charset="0"/>
              </a:rPr>
              <a:t>trong</a:t>
            </a:r>
            <a:r>
              <a:rPr lang="en-US" sz="2400" b="1" spc="-20" dirty="0">
                <a:solidFill>
                  <a:srgbClr val="008000"/>
                </a:solidFill>
                <a:effectLst/>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8000"/>
                </a:solidFill>
                <a:effectLst/>
                <a:latin typeface="Arial" panose="020B0604020202020204" pitchFamily="34" charset="0"/>
                <a:ea typeface="Times New Roman" panose="02020603050405020304" pitchFamily="18" charset="0"/>
                <a:cs typeface="Arial" panose="020B0604020202020204" pitchFamily="34" charset="0"/>
              </a:rPr>
              <a:t>đời</a:t>
            </a:r>
            <a:r>
              <a:rPr lang="en-US" sz="2400" b="1" spc="-20" dirty="0">
                <a:solidFill>
                  <a:srgbClr val="008000"/>
                </a:solidFill>
                <a:effectLst/>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8000"/>
                </a:solidFill>
                <a:effectLst/>
                <a:latin typeface="Arial" panose="020B0604020202020204" pitchFamily="34" charset="0"/>
                <a:ea typeface="Times New Roman" panose="02020603050405020304" pitchFamily="18" charset="0"/>
                <a:cs typeface="Arial" panose="020B0604020202020204" pitchFamily="34" charset="0"/>
              </a:rPr>
              <a:t>sống</a:t>
            </a:r>
            <a:r>
              <a:rPr lang="en-US" sz="2400" b="1" spc="-20" dirty="0">
                <a:solidFill>
                  <a:srgbClr val="008000"/>
                </a:solidFill>
                <a:effectLst/>
                <a:latin typeface="Arial" panose="020B0604020202020204" pitchFamily="34" charset="0"/>
                <a:ea typeface="Times New Roman" panose="02020603050405020304" pitchFamily="18" charset="0"/>
                <a:cs typeface="Arial" panose="020B0604020202020204" pitchFamily="34" charset="0"/>
              </a:rPr>
              <a:t> </a:t>
            </a:r>
            <a:r>
              <a:rPr lang="en-US" sz="2400" b="1" spc="-30" dirty="0" err="1">
                <a:solidFill>
                  <a:srgbClr val="008000"/>
                </a:solidFill>
                <a:effectLst/>
                <a:latin typeface="Arial" panose="020B0604020202020204" pitchFamily="34" charset="0"/>
                <a:ea typeface="Times New Roman" panose="02020603050405020304" pitchFamily="18" charset="0"/>
                <a:cs typeface="Arial" panose="020B0604020202020204" pitchFamily="34" charset="0"/>
              </a:rPr>
              <a:t>xã</a:t>
            </a:r>
            <a:r>
              <a:rPr lang="en-US" sz="2400" b="1" spc="-30" dirty="0">
                <a:solidFill>
                  <a:srgbClr val="008000"/>
                </a:solidFill>
                <a:effectLst/>
                <a:latin typeface="Arial" panose="020B0604020202020204" pitchFamily="34" charset="0"/>
                <a:ea typeface="Times New Roman" panose="02020603050405020304" pitchFamily="18" charset="0"/>
                <a:cs typeface="Arial" panose="020B0604020202020204" pitchFamily="34" charset="0"/>
              </a:rPr>
              <a:t> </a:t>
            </a:r>
            <a:r>
              <a:rPr lang="en-US" sz="2400" b="1" spc="-30" dirty="0" err="1">
                <a:solidFill>
                  <a:srgbClr val="008000"/>
                </a:solidFill>
                <a:effectLst/>
                <a:latin typeface="Arial" panose="020B0604020202020204" pitchFamily="34" charset="0"/>
                <a:ea typeface="Times New Roman" panose="02020603050405020304" pitchFamily="18" charset="0"/>
                <a:cs typeface="Arial" panose="020B0604020202020204" pitchFamily="34" charset="0"/>
              </a:rPr>
              <a:t>hội</a:t>
            </a:r>
            <a:r>
              <a:rPr lang="en-US" sz="2400" b="1" spc="-30" dirty="0">
                <a:solidFill>
                  <a:srgbClr val="008000"/>
                </a:solidFill>
                <a:effectLst/>
                <a:latin typeface="Arial" panose="020B0604020202020204" pitchFamily="34" charset="0"/>
                <a:ea typeface="Times New Roman" panose="02020603050405020304" pitchFamily="18" charset="0"/>
                <a:cs typeface="Arial" panose="020B0604020202020204" pitchFamily="34" charset="0"/>
              </a:rPr>
              <a:t> </a:t>
            </a:r>
            <a:r>
              <a:rPr lang="en-US" sz="2400" b="1" spc="-30" dirty="0" err="1">
                <a:solidFill>
                  <a:srgbClr val="008000"/>
                </a:solidFill>
                <a:effectLst/>
                <a:latin typeface="Arial" panose="020B0604020202020204" pitchFamily="34" charset="0"/>
                <a:ea typeface="Times New Roman" panose="02020603050405020304" pitchFamily="18" charset="0"/>
                <a:cs typeface="Arial" panose="020B0604020202020204" pitchFamily="34" charset="0"/>
              </a:rPr>
              <a:t>và</a:t>
            </a:r>
            <a:r>
              <a:rPr lang="en-US" sz="2400" b="1" spc="-30" dirty="0">
                <a:solidFill>
                  <a:srgbClr val="008000"/>
                </a:solidFill>
                <a:effectLst/>
                <a:latin typeface="Arial" panose="020B0604020202020204" pitchFamily="34" charset="0"/>
                <a:ea typeface="Times New Roman" panose="02020603050405020304" pitchFamily="18" charset="0"/>
                <a:cs typeface="Arial" panose="020B0604020202020204" pitchFamily="34" charset="0"/>
              </a:rPr>
              <a:t> </a:t>
            </a:r>
            <a:r>
              <a:rPr lang="en-US" sz="2400" b="1" spc="-30" dirty="0" err="1">
                <a:solidFill>
                  <a:srgbClr val="008000"/>
                </a:solidFill>
                <a:effectLst/>
                <a:latin typeface="Arial" panose="020B0604020202020204" pitchFamily="34" charset="0"/>
                <a:ea typeface="Times New Roman" panose="02020603050405020304" pitchFamily="18" charset="0"/>
                <a:cs typeface="Arial" panose="020B0604020202020204" pitchFamily="34" charset="0"/>
              </a:rPr>
              <a:t>trong</a:t>
            </a:r>
            <a:r>
              <a:rPr lang="en-US" sz="2400" b="1" spc="-30" dirty="0">
                <a:solidFill>
                  <a:srgbClr val="008000"/>
                </a:solidFill>
                <a:effectLst/>
                <a:latin typeface="Arial" panose="020B0604020202020204" pitchFamily="34" charset="0"/>
                <a:ea typeface="Times New Roman" panose="02020603050405020304" pitchFamily="18" charset="0"/>
                <a:cs typeface="Arial" panose="020B0604020202020204" pitchFamily="34" charset="0"/>
              </a:rPr>
              <a:t> </a:t>
            </a:r>
            <a:r>
              <a:rPr lang="en-US" sz="2400" b="1" spc="-30" dirty="0" err="1">
                <a:solidFill>
                  <a:srgbClr val="008000"/>
                </a:solidFill>
                <a:effectLst/>
                <a:latin typeface="Arial" panose="020B0604020202020204" pitchFamily="34" charset="0"/>
                <a:ea typeface="Times New Roman" panose="02020603050405020304" pitchFamily="18" charset="0"/>
                <a:cs typeface="Arial" panose="020B0604020202020204" pitchFamily="34" charset="0"/>
              </a:rPr>
              <a:t>sự</a:t>
            </a:r>
            <a:r>
              <a:rPr lang="en-US" sz="2400" b="1" spc="-30" dirty="0">
                <a:solidFill>
                  <a:srgbClr val="008000"/>
                </a:solidFill>
                <a:effectLst/>
                <a:latin typeface="Arial" panose="020B0604020202020204" pitchFamily="34" charset="0"/>
                <a:ea typeface="Times New Roman" panose="02020603050405020304" pitchFamily="18" charset="0"/>
                <a:cs typeface="Arial" panose="020B0604020202020204" pitchFamily="34" charset="0"/>
              </a:rPr>
              <a:t> </a:t>
            </a:r>
            <a:r>
              <a:rPr lang="en-US" sz="2400" b="1" spc="-30" dirty="0" err="1">
                <a:solidFill>
                  <a:srgbClr val="008000"/>
                </a:solidFill>
                <a:effectLst/>
                <a:latin typeface="Arial" panose="020B0604020202020204" pitchFamily="34" charset="0"/>
                <a:ea typeface="Times New Roman" panose="02020603050405020304" pitchFamily="18" charset="0"/>
                <a:cs typeface="Arial" panose="020B0604020202020204" pitchFamily="34" charset="0"/>
              </a:rPr>
              <a:t>nghiệp</a:t>
            </a:r>
            <a:r>
              <a:rPr lang="en-US" sz="2400" b="1" spc="-30" dirty="0">
                <a:solidFill>
                  <a:srgbClr val="008000"/>
                </a:solidFill>
                <a:effectLst/>
                <a:latin typeface="Arial" panose="020B0604020202020204" pitchFamily="34" charset="0"/>
                <a:ea typeface="Times New Roman" panose="02020603050405020304" pitchFamily="18" charset="0"/>
                <a:cs typeface="Arial" panose="020B0604020202020204" pitchFamily="34" charset="0"/>
              </a:rPr>
              <a:t> </a:t>
            </a:r>
            <a:r>
              <a:rPr lang="en-US" sz="2400" b="1" spc="-30" dirty="0" err="1">
                <a:solidFill>
                  <a:srgbClr val="008000"/>
                </a:solidFill>
                <a:effectLst/>
                <a:latin typeface="Arial" panose="020B0604020202020204" pitchFamily="34" charset="0"/>
                <a:ea typeface="Times New Roman" panose="02020603050405020304" pitchFamily="18" charset="0"/>
                <a:cs typeface="Arial" panose="020B0604020202020204" pitchFamily="34" charset="0"/>
              </a:rPr>
              <a:t>đổi</a:t>
            </a:r>
            <a:r>
              <a:rPr lang="en-US" sz="2400" b="1" spc="-30" dirty="0">
                <a:solidFill>
                  <a:srgbClr val="008000"/>
                </a:solidFill>
                <a:effectLst/>
                <a:latin typeface="Arial" panose="020B0604020202020204" pitchFamily="34" charset="0"/>
                <a:ea typeface="Times New Roman" panose="02020603050405020304" pitchFamily="18" charset="0"/>
                <a:cs typeface="Arial" panose="020B0604020202020204" pitchFamily="34" charset="0"/>
              </a:rPr>
              <a:t> </a:t>
            </a:r>
            <a:r>
              <a:rPr lang="en-US" sz="2400" b="1" spc="-30" dirty="0" err="1">
                <a:solidFill>
                  <a:srgbClr val="008000"/>
                </a:solidFill>
                <a:effectLst/>
                <a:latin typeface="Arial" panose="020B0604020202020204" pitchFamily="34" charset="0"/>
                <a:ea typeface="Times New Roman" panose="02020603050405020304" pitchFamily="18" charset="0"/>
                <a:cs typeface="Arial" panose="020B0604020202020204" pitchFamily="34" charset="0"/>
              </a:rPr>
              <a:t>mới</a:t>
            </a:r>
            <a:r>
              <a:rPr lang="en-US" sz="2400" b="1" spc="-30" dirty="0">
                <a:solidFill>
                  <a:srgbClr val="008000"/>
                </a:solidFill>
                <a:effectLst/>
                <a:latin typeface="Arial" panose="020B0604020202020204" pitchFamily="34" charset="0"/>
                <a:ea typeface="Times New Roman" panose="02020603050405020304" pitchFamily="18" charset="0"/>
                <a:cs typeface="Arial" panose="020B0604020202020204" pitchFamily="34" charset="0"/>
              </a:rPr>
              <a:t> ở </a:t>
            </a:r>
            <a:r>
              <a:rPr lang="en-US" sz="2400" b="1" spc="-30" dirty="0" err="1">
                <a:solidFill>
                  <a:srgbClr val="008000"/>
                </a:solidFill>
                <a:effectLst/>
                <a:latin typeface="Arial" panose="020B0604020202020204" pitchFamily="34" charset="0"/>
                <a:ea typeface="Times New Roman" panose="02020603050405020304" pitchFamily="18" charset="0"/>
                <a:cs typeface="Arial" panose="020B0604020202020204" pitchFamily="34" charset="0"/>
              </a:rPr>
              <a:t>Việt</a:t>
            </a:r>
            <a:r>
              <a:rPr lang="en-US" sz="2400" b="1" spc="-30" dirty="0">
                <a:solidFill>
                  <a:srgbClr val="008000"/>
                </a:solidFill>
                <a:effectLst/>
                <a:latin typeface="Arial" panose="020B0604020202020204" pitchFamily="34" charset="0"/>
                <a:ea typeface="Times New Roman" panose="02020603050405020304" pitchFamily="18" charset="0"/>
                <a:cs typeface="Arial" panose="020B0604020202020204" pitchFamily="34" charset="0"/>
              </a:rPr>
              <a:t> 			Nam </a:t>
            </a:r>
            <a:r>
              <a:rPr lang="en-US" sz="2400" b="1" spc="-30" dirty="0" err="1">
                <a:solidFill>
                  <a:srgbClr val="008000"/>
                </a:solidFill>
                <a:effectLst/>
                <a:latin typeface="Arial" panose="020B0604020202020204" pitchFamily="34" charset="0"/>
                <a:ea typeface="Times New Roman" panose="02020603050405020304" pitchFamily="18" charset="0"/>
                <a:cs typeface="Arial" panose="020B0604020202020204" pitchFamily="34" charset="0"/>
              </a:rPr>
              <a:t>hiện</a:t>
            </a:r>
            <a:r>
              <a:rPr lang="en-US" sz="2400" b="1" spc="-30" dirty="0">
                <a:solidFill>
                  <a:srgbClr val="008000"/>
                </a:solidFill>
                <a:effectLst/>
                <a:latin typeface="Arial" panose="020B0604020202020204" pitchFamily="34" charset="0"/>
                <a:ea typeface="Times New Roman" panose="02020603050405020304" pitchFamily="18" charset="0"/>
                <a:cs typeface="Arial" panose="020B0604020202020204" pitchFamily="34" charset="0"/>
              </a:rPr>
              <a:t> nay</a:t>
            </a:r>
            <a:endParaRPr lang="en-US" sz="2400" b="1" dirty="0">
              <a:solidFill>
                <a:srgbClr val="008000"/>
              </a:solidFill>
              <a:effectLst/>
              <a:latin typeface="Arial" panose="020B0604020202020204" pitchFamily="34" charset="0"/>
              <a:ea typeface="Times New Roman" panose="02020603050405020304" pitchFamily="18" charset="0"/>
              <a:cs typeface="Arial" panose="020B0604020202020204" pitchFamily="34" charset="0"/>
            </a:endParaRPr>
          </a:p>
        </p:txBody>
      </p:sp>
      <p:pic>
        <p:nvPicPr>
          <p:cNvPr id="5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186004302"/>
      </p:ext>
    </p:extLst>
  </p:cSld>
  <p:clrMapOvr>
    <a:masterClrMapping/>
  </p:clrMapOvr>
  <p:transition>
    <p:wedge/>
  </p:transition>
</p:sld>
</file>

<file path=ppt/slides/slide95.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l="-6000" t="-13000" r="-6000" b="-2000"/>
          </a:stretch>
        </a:blipFill>
        <a:effectLst/>
      </p:bgPr>
    </p:bg>
    <p:spTree>
      <p:nvGrpSpPr>
        <p:cNvPr id="1" name=""/>
        <p:cNvGrpSpPr/>
        <p:nvPr/>
      </p:nvGrpSpPr>
      <p:grpSpPr>
        <a:xfrm>
          <a:off x="0" y="0"/>
          <a:ext cx="0" cy="0"/>
          <a:chOff x="0" y="0"/>
          <a:chExt cx="0" cy="0"/>
        </a:xfrm>
      </p:grpSpPr>
      <p:sp>
        <p:nvSpPr>
          <p:cNvPr id="5" name="Title 1"/>
          <p:cNvSpPr txBox="1">
            <a:spLocks noChangeArrowheads="1"/>
          </p:cNvSpPr>
          <p:nvPr/>
        </p:nvSpPr>
        <p:spPr>
          <a:xfrm>
            <a:off x="1862667" y="1462576"/>
            <a:ext cx="8820472" cy="686260"/>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r>
              <a:rPr lang="en-US" altLang="en-US" sz="2800" b="1" dirty="0">
                <a:solidFill>
                  <a:srgbClr val="000000"/>
                </a:solidFill>
                <a:latin typeface="Arial" panose="020B0604020202020204" pitchFamily="34" charset="0"/>
                <a:cs typeface="Arial" panose="020B0604020202020204" pitchFamily="34" charset="0"/>
              </a:rPr>
              <a:t>1. </a:t>
            </a:r>
            <a:r>
              <a:rPr lang="en-US" altLang="en-US" sz="2800" b="1" dirty="0" err="1">
                <a:solidFill>
                  <a:srgbClr val="000000"/>
                </a:solidFill>
                <a:latin typeface="Arial" panose="020B0604020202020204" pitchFamily="34" charset="0"/>
                <a:cs typeface="Arial" panose="020B0604020202020204" pitchFamily="34" charset="0"/>
              </a:rPr>
              <a:t>Sự</a:t>
            </a:r>
            <a:r>
              <a:rPr lang="en-US" altLang="en-US" sz="2800" b="1" dirty="0">
                <a:solidFill>
                  <a:srgbClr val="000000"/>
                </a:solidFill>
                <a:latin typeface="Arial" panose="020B0604020202020204" pitchFamily="34" charset="0"/>
                <a:cs typeface="Arial" panose="020B0604020202020204" pitchFamily="34" charset="0"/>
              </a:rPr>
              <a:t> </a:t>
            </a:r>
            <a:r>
              <a:rPr lang="en-US" altLang="en-US" sz="2800" b="1" dirty="0" err="1">
                <a:solidFill>
                  <a:srgbClr val="000000"/>
                </a:solidFill>
                <a:latin typeface="Arial" panose="020B0604020202020204" pitchFamily="34" charset="0"/>
                <a:cs typeface="Arial" panose="020B0604020202020204" pitchFamily="34" charset="0"/>
              </a:rPr>
              <a:t>ra</a:t>
            </a:r>
            <a:r>
              <a:rPr lang="en-US" altLang="en-US" sz="2800" b="1" dirty="0">
                <a:solidFill>
                  <a:srgbClr val="000000"/>
                </a:solidFill>
                <a:latin typeface="Arial" panose="020B0604020202020204" pitchFamily="34" charset="0"/>
                <a:cs typeface="Arial" panose="020B0604020202020204" pitchFamily="34" charset="0"/>
              </a:rPr>
              <a:t> </a:t>
            </a:r>
            <a:r>
              <a:rPr lang="en-US" altLang="en-US" sz="2800" b="1" dirty="0" err="1">
                <a:solidFill>
                  <a:srgbClr val="000000"/>
                </a:solidFill>
                <a:latin typeface="Arial" panose="020B0604020202020204" pitchFamily="34" charset="0"/>
                <a:cs typeface="Arial" panose="020B0604020202020204" pitchFamily="34" charset="0"/>
              </a:rPr>
              <a:t>đời</a:t>
            </a:r>
            <a:r>
              <a:rPr lang="en-US" altLang="en-US" sz="2800" b="1" dirty="0">
                <a:solidFill>
                  <a:srgbClr val="000000"/>
                </a:solidFill>
                <a:latin typeface="Arial" panose="020B0604020202020204" pitchFamily="34" charset="0"/>
                <a:cs typeface="Arial" panose="020B0604020202020204" pitchFamily="34" charset="0"/>
              </a:rPr>
              <a:t> </a:t>
            </a:r>
            <a:r>
              <a:rPr lang="en-US" altLang="en-US" sz="2800" b="1" dirty="0" err="1">
                <a:solidFill>
                  <a:srgbClr val="000000"/>
                </a:solidFill>
                <a:latin typeface="Arial" panose="020B0604020202020204" pitchFamily="34" charset="0"/>
                <a:cs typeface="Arial" panose="020B0604020202020204" pitchFamily="34" charset="0"/>
              </a:rPr>
              <a:t>và</a:t>
            </a:r>
            <a:r>
              <a:rPr lang="en-US" altLang="en-US" sz="2800" b="1" dirty="0">
                <a:solidFill>
                  <a:srgbClr val="000000"/>
                </a:solidFill>
                <a:latin typeface="Arial" panose="020B0604020202020204" pitchFamily="34" charset="0"/>
                <a:cs typeface="Arial" panose="020B0604020202020204" pitchFamily="34" charset="0"/>
              </a:rPr>
              <a:t> </a:t>
            </a:r>
            <a:r>
              <a:rPr lang="en-US" altLang="en-US" sz="2800" b="1" dirty="0" err="1">
                <a:solidFill>
                  <a:srgbClr val="000000"/>
                </a:solidFill>
                <a:latin typeface="Arial" panose="020B0604020202020204" pitchFamily="34" charset="0"/>
                <a:cs typeface="Arial" panose="020B0604020202020204" pitchFamily="34" charset="0"/>
              </a:rPr>
              <a:t>phát</a:t>
            </a:r>
            <a:r>
              <a:rPr lang="en-US" altLang="en-US" sz="2800" b="1" dirty="0">
                <a:solidFill>
                  <a:srgbClr val="000000"/>
                </a:solidFill>
                <a:latin typeface="Arial" panose="020B0604020202020204" pitchFamily="34" charset="0"/>
                <a:cs typeface="Arial" panose="020B0604020202020204" pitchFamily="34" charset="0"/>
              </a:rPr>
              <a:t> </a:t>
            </a:r>
            <a:r>
              <a:rPr lang="en-US" altLang="en-US" sz="2800" b="1" dirty="0" err="1">
                <a:solidFill>
                  <a:srgbClr val="000000"/>
                </a:solidFill>
                <a:latin typeface="Arial" panose="020B0604020202020204" pitchFamily="34" charset="0"/>
                <a:cs typeface="Arial" panose="020B0604020202020204" pitchFamily="34" charset="0"/>
              </a:rPr>
              <a:t>triển</a:t>
            </a:r>
            <a:r>
              <a:rPr lang="en-US" altLang="en-US" sz="2800" b="1" dirty="0">
                <a:solidFill>
                  <a:srgbClr val="000000"/>
                </a:solidFill>
                <a:latin typeface="Arial" panose="020B0604020202020204" pitchFamily="34" charset="0"/>
                <a:cs typeface="Arial" panose="020B0604020202020204" pitchFamily="34" charset="0"/>
              </a:rPr>
              <a:t> </a:t>
            </a:r>
            <a:r>
              <a:rPr lang="en-US" altLang="en-US" sz="2800" b="1" dirty="0" err="1">
                <a:solidFill>
                  <a:srgbClr val="000000"/>
                </a:solidFill>
                <a:latin typeface="Arial" panose="020B0604020202020204" pitchFamily="34" charset="0"/>
                <a:cs typeface="Arial" panose="020B0604020202020204" pitchFamily="34" charset="0"/>
              </a:rPr>
              <a:t>của</a:t>
            </a:r>
            <a:r>
              <a:rPr lang="en-US" altLang="en-US" sz="2800" b="1" dirty="0">
                <a:solidFill>
                  <a:srgbClr val="000000"/>
                </a:solidFill>
                <a:latin typeface="Arial" panose="020B0604020202020204" pitchFamily="34" charset="0"/>
                <a:cs typeface="Arial" panose="020B0604020202020204" pitchFamily="34" charset="0"/>
              </a:rPr>
              <a:t> </a:t>
            </a:r>
            <a:r>
              <a:rPr lang="en-US" altLang="en-US" sz="2800" b="1" dirty="0" err="1">
                <a:solidFill>
                  <a:srgbClr val="000000"/>
                </a:solidFill>
                <a:latin typeface="Arial" panose="020B0604020202020204" pitchFamily="34" charset="0"/>
                <a:cs typeface="Arial" panose="020B0604020202020204" pitchFamily="34" charset="0"/>
              </a:rPr>
              <a:t>triết</a:t>
            </a:r>
            <a:r>
              <a:rPr lang="en-US" altLang="en-US" sz="2800" b="1" dirty="0">
                <a:solidFill>
                  <a:srgbClr val="000000"/>
                </a:solidFill>
                <a:latin typeface="Arial" panose="020B0604020202020204" pitchFamily="34" charset="0"/>
                <a:cs typeface="Arial" panose="020B0604020202020204" pitchFamily="34" charset="0"/>
              </a:rPr>
              <a:t> </a:t>
            </a:r>
            <a:r>
              <a:rPr lang="en-US" altLang="en-US" sz="2800" b="1" dirty="0" err="1">
                <a:solidFill>
                  <a:srgbClr val="000000"/>
                </a:solidFill>
                <a:latin typeface="Arial" panose="020B0604020202020204" pitchFamily="34" charset="0"/>
                <a:cs typeface="Arial" panose="020B0604020202020204" pitchFamily="34" charset="0"/>
              </a:rPr>
              <a:t>học</a:t>
            </a:r>
            <a:r>
              <a:rPr lang="en-US" altLang="en-US" sz="2800" b="1" dirty="0">
                <a:solidFill>
                  <a:srgbClr val="000000"/>
                </a:solidFill>
                <a:latin typeface="Arial" panose="020B0604020202020204" pitchFamily="34" charset="0"/>
                <a:cs typeface="Arial" panose="020B0604020202020204" pitchFamily="34" charset="0"/>
              </a:rPr>
              <a:t> </a:t>
            </a:r>
            <a:r>
              <a:rPr lang="en-US" altLang="en-US" sz="2800" b="1" dirty="0" err="1">
                <a:solidFill>
                  <a:srgbClr val="000000"/>
                </a:solidFill>
                <a:latin typeface="Arial" panose="020B0604020202020204" pitchFamily="34" charset="0"/>
                <a:cs typeface="Arial" panose="020B0604020202020204" pitchFamily="34" charset="0"/>
              </a:rPr>
              <a:t>Mác</a:t>
            </a:r>
            <a:r>
              <a:rPr lang="en-US" altLang="en-US" sz="2800" b="1" dirty="0">
                <a:solidFill>
                  <a:srgbClr val="000000"/>
                </a:solidFill>
                <a:latin typeface="Arial" panose="020B0604020202020204" pitchFamily="34" charset="0"/>
                <a:cs typeface="Arial" panose="020B0604020202020204" pitchFamily="34" charset="0"/>
              </a:rPr>
              <a:t> - </a:t>
            </a:r>
            <a:r>
              <a:rPr lang="en-US" altLang="en-US" sz="2800" b="1" dirty="0" err="1">
                <a:solidFill>
                  <a:srgbClr val="000000"/>
                </a:solidFill>
                <a:latin typeface="Arial" panose="020B0604020202020204" pitchFamily="34" charset="0"/>
                <a:cs typeface="Arial" panose="020B0604020202020204" pitchFamily="34" charset="0"/>
              </a:rPr>
              <a:t>Lênin</a:t>
            </a:r>
            <a:endParaRPr lang="en-US" altLang="en-US" sz="2800" b="1" dirty="0">
              <a:solidFill>
                <a:srgbClr val="000000"/>
              </a:solidFill>
              <a:latin typeface="Arial" panose="020B0604020202020204" pitchFamily="34" charset="0"/>
              <a:cs typeface="Arial" panose="020B0604020202020204" pitchFamily="34" charset="0"/>
            </a:endParaRPr>
          </a:p>
        </p:txBody>
      </p:sp>
      <p:graphicFrame>
        <p:nvGraphicFramePr>
          <p:cNvPr id="6" name="Diagram 5"/>
          <p:cNvGraphicFramePr/>
          <p:nvPr>
            <p:extLst>
              <p:ext uri="{D42A27DB-BD31-4B8C-83A1-F6EECF244321}">
                <p14:modId xmlns:p14="http://schemas.microsoft.com/office/powerpoint/2010/main" val="3100440209"/>
              </p:ext>
            </p:extLst>
          </p:nvPr>
        </p:nvGraphicFramePr>
        <p:xfrm>
          <a:off x="2088726" y="2430781"/>
          <a:ext cx="7864294" cy="3953454"/>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pic>
        <p:nvPicPr>
          <p:cNvPr id="7"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500006413"/>
      </p:ext>
    </p:extLst>
  </p:cSld>
  <p:clrMapOvr>
    <a:masterClrMapping/>
  </p:clrMapOvr>
  <p:transition spd="slow">
    <p:push dir="u"/>
  </p:transition>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3516" y="42923"/>
            <a:ext cx="12191999" cy="6858000"/>
          </a:xfrm>
          <a:prstGeom prst="rect">
            <a:avLst/>
          </a:prstGeom>
        </p:spPr>
      </p:pic>
      <p:sp>
        <p:nvSpPr>
          <p:cNvPr id="3" name="Sun 2">
            <a:extLst>
              <a:ext uri="{FF2B5EF4-FFF2-40B4-BE49-F238E27FC236}">
                <a16:creationId xmlns:a16="http://schemas.microsoft.com/office/drawing/2014/main" id="{2BF43AC6-F8C0-48A0-8620-2E3CD89E0133}"/>
              </a:ext>
            </a:extLst>
          </p:cNvPr>
          <p:cNvSpPr/>
          <p:nvPr/>
        </p:nvSpPr>
        <p:spPr>
          <a:xfrm>
            <a:off x="2654335" y="5099315"/>
            <a:ext cx="1754579" cy="1344881"/>
          </a:xfrm>
          <a:prstGeom prst="sun">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prstClr val="white"/>
              </a:solidFill>
              <a:effectLst>
                <a:glow rad="228600">
                  <a:srgbClr val="FFC000">
                    <a:satMod val="175000"/>
                    <a:alpha val="40000"/>
                  </a:srgbClr>
                </a:glow>
              </a:effectLst>
              <a:uLnTx/>
              <a:uFillTx/>
              <a:latin typeface="Arial" panose="020B0604020202020204" pitchFamily="34" charset="0"/>
              <a:cs typeface="Arial" panose="020B0604020202020204" pitchFamily="34" charset="0"/>
            </a:endParaRPr>
          </a:p>
        </p:txBody>
      </p:sp>
      <p:grpSp>
        <p:nvGrpSpPr>
          <p:cNvPr id="4" name="Group 6"/>
          <p:cNvGrpSpPr>
            <a:grpSpLocks/>
          </p:cNvGrpSpPr>
          <p:nvPr/>
        </p:nvGrpSpPr>
        <p:grpSpPr bwMode="auto">
          <a:xfrm>
            <a:off x="4335580" y="3688978"/>
            <a:ext cx="3595223" cy="2765547"/>
            <a:chOff x="1655" y="1647"/>
            <a:chExt cx="2490" cy="2327"/>
          </a:xfrm>
          <a:solidFill>
            <a:srgbClr val="008000"/>
          </a:solidFill>
        </p:grpSpPr>
        <p:sp>
          <p:nvSpPr>
            <p:cNvPr id="5" name="Freeform 4"/>
            <p:cNvSpPr>
              <a:spLocks/>
            </p:cNvSpPr>
            <p:nvPr/>
          </p:nvSpPr>
          <p:spPr bwMode="gray">
            <a:xfrm>
              <a:off x="1660" y="2336"/>
              <a:ext cx="912" cy="1231"/>
            </a:xfrm>
            <a:custGeom>
              <a:avLst/>
              <a:gdLst>
                <a:gd name="T0" fmla="*/ 1233 w 1233"/>
                <a:gd name="T1" fmla="*/ 343 h 1764"/>
                <a:gd name="T2" fmla="*/ 413 w 1233"/>
                <a:gd name="T3" fmla="*/ 1764 h 1764"/>
                <a:gd name="T4" fmla="*/ 0 w 1233"/>
                <a:gd name="T5" fmla="*/ 1226 h 1764"/>
                <a:gd name="T6" fmla="*/ 6 w 1233"/>
                <a:gd name="T7" fmla="*/ 1098 h 1764"/>
                <a:gd name="T8" fmla="*/ 638 w 1233"/>
                <a:gd name="T9" fmla="*/ 0 h 1764"/>
                <a:gd name="T10" fmla="*/ 1233 w 1233"/>
                <a:gd name="T11" fmla="*/ 343 h 1764"/>
                <a:gd name="T12" fmla="*/ 1233 w 1233"/>
                <a:gd name="T13" fmla="*/ 343 h 1764"/>
              </a:gdLst>
              <a:ahLst/>
              <a:cxnLst>
                <a:cxn ang="0">
                  <a:pos x="T0" y="T1"/>
                </a:cxn>
                <a:cxn ang="0">
                  <a:pos x="T2" y="T3"/>
                </a:cxn>
                <a:cxn ang="0">
                  <a:pos x="T4" y="T5"/>
                </a:cxn>
                <a:cxn ang="0">
                  <a:pos x="T6" y="T7"/>
                </a:cxn>
                <a:cxn ang="0">
                  <a:pos x="T8" y="T9"/>
                </a:cxn>
                <a:cxn ang="0">
                  <a:pos x="T10" y="T11"/>
                </a:cxn>
                <a:cxn ang="0">
                  <a:pos x="T12" y="T13"/>
                </a:cxn>
              </a:cxnLst>
              <a:rect l="0" t="0" r="r" b="b"/>
              <a:pathLst>
                <a:path w="1233" h="1764">
                  <a:moveTo>
                    <a:pt x="1233" y="343"/>
                  </a:moveTo>
                  <a:lnTo>
                    <a:pt x="413" y="1764"/>
                  </a:lnTo>
                  <a:lnTo>
                    <a:pt x="0" y="1226"/>
                  </a:lnTo>
                  <a:lnTo>
                    <a:pt x="6" y="1098"/>
                  </a:lnTo>
                  <a:lnTo>
                    <a:pt x="638" y="0"/>
                  </a:lnTo>
                  <a:lnTo>
                    <a:pt x="1233" y="343"/>
                  </a:lnTo>
                  <a:lnTo>
                    <a:pt x="1233" y="343"/>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defPPr>
                <a:defRPr lang="en-US"/>
              </a:defPPr>
              <a:lvl1pPr algn="l" rtl="0" eaLnBrk="0" fontAlgn="base" hangingPunct="0">
                <a:spcBef>
                  <a:spcPct val="0"/>
                </a:spcBef>
                <a:spcAft>
                  <a:spcPct val="0"/>
                </a:spcAft>
                <a:defRPr kern="1200">
                  <a:solidFill>
                    <a:schemeClr val="tx1"/>
                  </a:solidFill>
                  <a:latin typeface="Arial" charset="0"/>
                  <a:ea typeface="+mn-ea"/>
                  <a:cs typeface="+mn-cs"/>
                </a:defRPr>
              </a:lvl1pPr>
              <a:lvl2pPr marL="457200" algn="l" rtl="0" eaLnBrk="0" fontAlgn="base" hangingPunct="0">
                <a:spcBef>
                  <a:spcPct val="0"/>
                </a:spcBef>
                <a:spcAft>
                  <a:spcPct val="0"/>
                </a:spcAft>
                <a:defRPr kern="1200">
                  <a:solidFill>
                    <a:schemeClr val="tx1"/>
                  </a:solidFill>
                  <a:latin typeface="Arial" charset="0"/>
                  <a:ea typeface="+mn-ea"/>
                  <a:cs typeface="+mn-cs"/>
                </a:defRPr>
              </a:lvl2pPr>
              <a:lvl3pPr marL="914400" algn="l" rtl="0" eaLnBrk="0" fontAlgn="base" hangingPunct="0">
                <a:spcBef>
                  <a:spcPct val="0"/>
                </a:spcBef>
                <a:spcAft>
                  <a:spcPct val="0"/>
                </a:spcAft>
                <a:defRPr kern="1200">
                  <a:solidFill>
                    <a:schemeClr val="tx1"/>
                  </a:solidFill>
                  <a:latin typeface="Arial" charset="0"/>
                  <a:ea typeface="+mn-ea"/>
                  <a:cs typeface="+mn-cs"/>
                </a:defRPr>
              </a:lvl3pPr>
              <a:lvl4pPr marL="1371600" algn="l" rtl="0" eaLnBrk="0" fontAlgn="base" hangingPunct="0">
                <a:spcBef>
                  <a:spcPct val="0"/>
                </a:spcBef>
                <a:spcAft>
                  <a:spcPct val="0"/>
                </a:spcAft>
                <a:defRPr kern="1200">
                  <a:solidFill>
                    <a:schemeClr val="tx1"/>
                  </a:solidFill>
                  <a:latin typeface="Arial" charset="0"/>
                  <a:ea typeface="+mn-ea"/>
                  <a:cs typeface="+mn-cs"/>
                </a:defRPr>
              </a:lvl4pPr>
              <a:lvl5pPr marL="1828800" algn="l"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pPr eaLnBrk="1" hangingPunct="1">
                <a:defRPr/>
              </a:pPr>
              <a:endParaRPr lang="en-US" sz="2400">
                <a:latin typeface="Arial" panose="020B0604020202020204" pitchFamily="34" charset="0"/>
                <a:cs typeface="Arial" panose="020B0604020202020204" pitchFamily="34" charset="0"/>
              </a:endParaRPr>
            </a:p>
          </p:txBody>
        </p:sp>
        <p:sp>
          <p:nvSpPr>
            <p:cNvPr id="6" name="Freeform 5"/>
            <p:cNvSpPr>
              <a:spLocks/>
            </p:cNvSpPr>
            <p:nvPr/>
          </p:nvSpPr>
          <p:spPr bwMode="gray">
            <a:xfrm rot="7200000">
              <a:off x="2695" y="1656"/>
              <a:ext cx="860" cy="1305"/>
            </a:xfrm>
            <a:custGeom>
              <a:avLst/>
              <a:gdLst>
                <a:gd name="T0" fmla="*/ 1233 w 1233"/>
                <a:gd name="T1" fmla="*/ 343 h 1764"/>
                <a:gd name="T2" fmla="*/ 413 w 1233"/>
                <a:gd name="T3" fmla="*/ 1764 h 1764"/>
                <a:gd name="T4" fmla="*/ 0 w 1233"/>
                <a:gd name="T5" fmla="*/ 1226 h 1764"/>
                <a:gd name="T6" fmla="*/ 6 w 1233"/>
                <a:gd name="T7" fmla="*/ 1098 h 1764"/>
                <a:gd name="T8" fmla="*/ 638 w 1233"/>
                <a:gd name="T9" fmla="*/ 0 h 1764"/>
                <a:gd name="T10" fmla="*/ 1233 w 1233"/>
                <a:gd name="T11" fmla="*/ 343 h 1764"/>
                <a:gd name="T12" fmla="*/ 1233 w 1233"/>
                <a:gd name="T13" fmla="*/ 343 h 1764"/>
              </a:gdLst>
              <a:ahLst/>
              <a:cxnLst>
                <a:cxn ang="0">
                  <a:pos x="T0" y="T1"/>
                </a:cxn>
                <a:cxn ang="0">
                  <a:pos x="T2" y="T3"/>
                </a:cxn>
                <a:cxn ang="0">
                  <a:pos x="T4" y="T5"/>
                </a:cxn>
                <a:cxn ang="0">
                  <a:pos x="T6" y="T7"/>
                </a:cxn>
                <a:cxn ang="0">
                  <a:pos x="T8" y="T9"/>
                </a:cxn>
                <a:cxn ang="0">
                  <a:pos x="T10" y="T11"/>
                </a:cxn>
                <a:cxn ang="0">
                  <a:pos x="T12" y="T13"/>
                </a:cxn>
              </a:cxnLst>
              <a:rect l="0" t="0" r="r" b="b"/>
              <a:pathLst>
                <a:path w="1233" h="1764">
                  <a:moveTo>
                    <a:pt x="1233" y="343"/>
                  </a:moveTo>
                  <a:lnTo>
                    <a:pt x="413" y="1764"/>
                  </a:lnTo>
                  <a:lnTo>
                    <a:pt x="0" y="1226"/>
                  </a:lnTo>
                  <a:lnTo>
                    <a:pt x="6" y="1098"/>
                  </a:lnTo>
                  <a:lnTo>
                    <a:pt x="638" y="0"/>
                  </a:lnTo>
                  <a:lnTo>
                    <a:pt x="1233" y="343"/>
                  </a:lnTo>
                  <a:lnTo>
                    <a:pt x="1233" y="343"/>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defPPr>
                <a:defRPr lang="en-US"/>
              </a:defPPr>
              <a:lvl1pPr algn="l" rtl="0" eaLnBrk="0" fontAlgn="base" hangingPunct="0">
                <a:spcBef>
                  <a:spcPct val="0"/>
                </a:spcBef>
                <a:spcAft>
                  <a:spcPct val="0"/>
                </a:spcAft>
                <a:defRPr kern="1200">
                  <a:solidFill>
                    <a:schemeClr val="tx1"/>
                  </a:solidFill>
                  <a:latin typeface="Arial" charset="0"/>
                  <a:ea typeface="+mn-ea"/>
                  <a:cs typeface="+mn-cs"/>
                </a:defRPr>
              </a:lvl1pPr>
              <a:lvl2pPr marL="457200" algn="l" rtl="0" eaLnBrk="0" fontAlgn="base" hangingPunct="0">
                <a:spcBef>
                  <a:spcPct val="0"/>
                </a:spcBef>
                <a:spcAft>
                  <a:spcPct val="0"/>
                </a:spcAft>
                <a:defRPr kern="1200">
                  <a:solidFill>
                    <a:schemeClr val="tx1"/>
                  </a:solidFill>
                  <a:latin typeface="Arial" charset="0"/>
                  <a:ea typeface="+mn-ea"/>
                  <a:cs typeface="+mn-cs"/>
                </a:defRPr>
              </a:lvl2pPr>
              <a:lvl3pPr marL="914400" algn="l" rtl="0" eaLnBrk="0" fontAlgn="base" hangingPunct="0">
                <a:spcBef>
                  <a:spcPct val="0"/>
                </a:spcBef>
                <a:spcAft>
                  <a:spcPct val="0"/>
                </a:spcAft>
                <a:defRPr kern="1200">
                  <a:solidFill>
                    <a:schemeClr val="tx1"/>
                  </a:solidFill>
                  <a:latin typeface="Arial" charset="0"/>
                  <a:ea typeface="+mn-ea"/>
                  <a:cs typeface="+mn-cs"/>
                </a:defRPr>
              </a:lvl3pPr>
              <a:lvl4pPr marL="1371600" algn="l" rtl="0" eaLnBrk="0" fontAlgn="base" hangingPunct="0">
                <a:spcBef>
                  <a:spcPct val="0"/>
                </a:spcBef>
                <a:spcAft>
                  <a:spcPct val="0"/>
                </a:spcAft>
                <a:defRPr kern="1200">
                  <a:solidFill>
                    <a:schemeClr val="tx1"/>
                  </a:solidFill>
                  <a:latin typeface="Arial" charset="0"/>
                  <a:ea typeface="+mn-ea"/>
                  <a:cs typeface="+mn-cs"/>
                </a:defRPr>
              </a:lvl4pPr>
              <a:lvl5pPr marL="1828800" algn="l"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pPr eaLnBrk="1" hangingPunct="1">
                <a:defRPr/>
              </a:pPr>
              <a:endParaRPr lang="en-US" sz="2400">
                <a:latin typeface="Arial" panose="020B0604020202020204" pitchFamily="34" charset="0"/>
                <a:cs typeface="Arial" panose="020B0604020202020204" pitchFamily="34" charset="0"/>
              </a:endParaRPr>
            </a:p>
          </p:txBody>
        </p:sp>
        <p:grpSp>
          <p:nvGrpSpPr>
            <p:cNvPr id="7" name="Group 12"/>
            <p:cNvGrpSpPr>
              <a:grpSpLocks/>
            </p:cNvGrpSpPr>
            <p:nvPr/>
          </p:nvGrpSpPr>
          <p:grpSpPr bwMode="auto">
            <a:xfrm>
              <a:off x="1712" y="1647"/>
              <a:ext cx="1480" cy="1302"/>
              <a:chOff x="1712" y="1389"/>
              <a:chExt cx="1480" cy="1302"/>
            </a:xfrm>
            <a:grpFill/>
          </p:grpSpPr>
          <p:sp>
            <p:nvSpPr>
              <p:cNvPr id="17" name="AutoShape 7"/>
              <p:cNvSpPr>
                <a:spLocks noChangeArrowheads="1"/>
              </p:cNvSpPr>
              <p:nvPr/>
            </p:nvSpPr>
            <p:spPr bwMode="gray">
              <a:xfrm rot="-9000000">
                <a:off x="1712" y="2311"/>
                <a:ext cx="908" cy="382"/>
              </a:xfrm>
              <a:prstGeom prst="triangle">
                <a:avLst>
                  <a:gd name="adj" fmla="val 50000"/>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eaLnBrk="1" hangingPunct="1">
                  <a:defRPr/>
                </a:pPr>
                <a:endParaRPr lang="en-US" sz="2400">
                  <a:latin typeface="Arial" panose="020B0604020202020204" pitchFamily="34" charset="0"/>
                  <a:cs typeface="Arial" panose="020B0604020202020204" pitchFamily="34" charset="0"/>
                </a:endParaRPr>
              </a:p>
            </p:txBody>
          </p:sp>
          <p:sp>
            <p:nvSpPr>
              <p:cNvPr id="18" name="Freeform 23"/>
              <p:cNvSpPr>
                <a:spLocks/>
              </p:cNvSpPr>
              <p:nvPr/>
            </p:nvSpPr>
            <p:spPr bwMode="gray">
              <a:xfrm rot="7200000">
                <a:off x="1961" y="1810"/>
                <a:ext cx="948" cy="508"/>
              </a:xfrm>
              <a:custGeom>
                <a:avLst/>
                <a:gdLst>
                  <a:gd name="T0" fmla="*/ 1708374 w 750"/>
                  <a:gd name="T1" fmla="*/ 0 h 378"/>
                  <a:gd name="T2" fmla="*/ 0 w 750"/>
                  <a:gd name="T3" fmla="*/ 0 h 378"/>
                  <a:gd name="T4" fmla="*/ 5483 w 750"/>
                  <a:gd name="T5" fmla="*/ 3348547 h 378"/>
                  <a:gd name="T6" fmla="*/ 63698 w 750"/>
                  <a:gd name="T7" fmla="*/ 6515995 h 378"/>
                  <a:gd name="T8" fmla="*/ 1708374 w 750"/>
                  <a:gd name="T9" fmla="*/ 6515995 h 378"/>
                  <a:gd name="T10" fmla="*/ 1708374 w 750"/>
                  <a:gd name="T11" fmla="*/ 0 h 378"/>
                  <a:gd name="T12" fmla="*/ 1708374 w 750"/>
                  <a:gd name="T13" fmla="*/ 0 h 3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0" h="378">
                    <a:moveTo>
                      <a:pt x="750" y="0"/>
                    </a:moveTo>
                    <a:lnTo>
                      <a:pt x="0" y="0"/>
                    </a:lnTo>
                    <a:lnTo>
                      <a:pt x="2" y="194"/>
                    </a:lnTo>
                    <a:lnTo>
                      <a:pt x="28" y="378"/>
                    </a:lnTo>
                    <a:lnTo>
                      <a:pt x="750" y="378"/>
                    </a:lnTo>
                    <a:lnTo>
                      <a:pt x="750" y="0"/>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endParaRPr lang="en-US" sz="2400">
                  <a:latin typeface="Arial" panose="020B0604020202020204" pitchFamily="34" charset="0"/>
                  <a:cs typeface="Arial" panose="020B0604020202020204" pitchFamily="34" charset="0"/>
                </a:endParaRPr>
              </a:p>
            </p:txBody>
          </p:sp>
          <p:sp>
            <p:nvSpPr>
              <p:cNvPr id="19" name="Freeform 24"/>
              <p:cNvSpPr>
                <a:spLocks/>
              </p:cNvSpPr>
              <p:nvPr/>
            </p:nvSpPr>
            <p:spPr bwMode="gray">
              <a:xfrm rot="7200000">
                <a:off x="2637" y="1226"/>
                <a:ext cx="392" cy="718"/>
              </a:xfrm>
              <a:custGeom>
                <a:avLst/>
                <a:gdLst>
                  <a:gd name="T0" fmla="*/ 2 w 495"/>
                  <a:gd name="T1" fmla="*/ 1 h 971"/>
                  <a:gd name="T2" fmla="*/ 2 w 495"/>
                  <a:gd name="T3" fmla="*/ 1 h 971"/>
                  <a:gd name="T4" fmla="*/ 2 w 495"/>
                  <a:gd name="T5" fmla="*/ 1 h 971"/>
                  <a:gd name="T6" fmla="*/ 2 w 495"/>
                  <a:gd name="T7" fmla="*/ 1 h 971"/>
                  <a:gd name="T8" fmla="*/ 2 w 495"/>
                  <a:gd name="T9" fmla="*/ 1 h 971"/>
                  <a:gd name="T10" fmla="*/ 2 w 495"/>
                  <a:gd name="T11" fmla="*/ 1 h 971"/>
                  <a:gd name="T12" fmla="*/ 2 w 495"/>
                  <a:gd name="T13" fmla="*/ 1 h 971"/>
                  <a:gd name="T14" fmla="*/ 2 w 495"/>
                  <a:gd name="T15" fmla="*/ 1 h 971"/>
                  <a:gd name="T16" fmla="*/ 2 w 495"/>
                  <a:gd name="T17" fmla="*/ 1 h 971"/>
                  <a:gd name="T18" fmla="*/ 2 w 495"/>
                  <a:gd name="T19" fmla="*/ 1 h 971"/>
                  <a:gd name="T20" fmla="*/ 2 w 495"/>
                  <a:gd name="T21" fmla="*/ 1 h 971"/>
                  <a:gd name="T22" fmla="*/ 2 w 495"/>
                  <a:gd name="T23" fmla="*/ 1 h 971"/>
                  <a:gd name="T24" fmla="*/ 2 w 495"/>
                  <a:gd name="T25" fmla="*/ 1 h 971"/>
                  <a:gd name="T26" fmla="*/ 2 w 495"/>
                  <a:gd name="T27" fmla="*/ 1 h 971"/>
                  <a:gd name="T28" fmla="*/ 2 w 495"/>
                  <a:gd name="T29" fmla="*/ 1 h 971"/>
                  <a:gd name="T30" fmla="*/ 0 w 495"/>
                  <a:gd name="T31" fmla="*/ 1 h 971"/>
                  <a:gd name="T32" fmla="*/ 2 w 495"/>
                  <a:gd name="T33" fmla="*/ 0 h 971"/>
                  <a:gd name="T34" fmla="*/ 2 w 495"/>
                  <a:gd name="T35" fmla="*/ 1 h 971"/>
                  <a:gd name="T36" fmla="*/ 2 w 495"/>
                  <a:gd name="T37" fmla="*/ 1 h 971"/>
                  <a:gd name="T38" fmla="*/ 2 w 495"/>
                  <a:gd name="T39" fmla="*/ 1 h 971"/>
                  <a:gd name="T40" fmla="*/ 2 w 495"/>
                  <a:gd name="T41" fmla="*/ 1 h 971"/>
                  <a:gd name="T42" fmla="*/ 2 w 495"/>
                  <a:gd name="T43" fmla="*/ 1 h 971"/>
                  <a:gd name="T44" fmla="*/ 2 w 495"/>
                  <a:gd name="T45" fmla="*/ 1 h 971"/>
                  <a:gd name="T46" fmla="*/ 2 w 495"/>
                  <a:gd name="T47" fmla="*/ 1 h 971"/>
                  <a:gd name="T48" fmla="*/ 2 w 495"/>
                  <a:gd name="T49" fmla="*/ 1 h 971"/>
                  <a:gd name="T50" fmla="*/ 2 w 495"/>
                  <a:gd name="T51" fmla="*/ 1 h 971"/>
                  <a:gd name="T52" fmla="*/ 2 w 495"/>
                  <a:gd name="T53" fmla="*/ 1 h 971"/>
                  <a:gd name="T54" fmla="*/ 2 w 495"/>
                  <a:gd name="T55" fmla="*/ 1 h 97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95" h="971">
                    <a:moveTo>
                      <a:pt x="495" y="285"/>
                    </a:moveTo>
                    <a:lnTo>
                      <a:pt x="495" y="971"/>
                    </a:lnTo>
                    <a:lnTo>
                      <a:pt x="462" y="964"/>
                    </a:lnTo>
                    <a:lnTo>
                      <a:pt x="430" y="953"/>
                    </a:lnTo>
                    <a:lnTo>
                      <a:pt x="401" y="931"/>
                    </a:lnTo>
                    <a:lnTo>
                      <a:pt x="372" y="898"/>
                    </a:lnTo>
                    <a:lnTo>
                      <a:pt x="339" y="855"/>
                    </a:lnTo>
                    <a:lnTo>
                      <a:pt x="306" y="801"/>
                    </a:lnTo>
                    <a:lnTo>
                      <a:pt x="270" y="732"/>
                    </a:lnTo>
                    <a:lnTo>
                      <a:pt x="227" y="648"/>
                    </a:lnTo>
                    <a:lnTo>
                      <a:pt x="183" y="554"/>
                    </a:lnTo>
                    <a:lnTo>
                      <a:pt x="129" y="438"/>
                    </a:lnTo>
                    <a:lnTo>
                      <a:pt x="96" y="369"/>
                    </a:lnTo>
                    <a:lnTo>
                      <a:pt x="29" y="211"/>
                    </a:lnTo>
                    <a:lnTo>
                      <a:pt x="2" y="127"/>
                    </a:lnTo>
                    <a:lnTo>
                      <a:pt x="0" y="60"/>
                    </a:lnTo>
                    <a:lnTo>
                      <a:pt x="15" y="0"/>
                    </a:lnTo>
                    <a:lnTo>
                      <a:pt x="15" y="43"/>
                    </a:lnTo>
                    <a:lnTo>
                      <a:pt x="15" y="72"/>
                    </a:lnTo>
                    <a:lnTo>
                      <a:pt x="15" y="99"/>
                    </a:lnTo>
                    <a:lnTo>
                      <a:pt x="18" y="126"/>
                    </a:lnTo>
                    <a:lnTo>
                      <a:pt x="29" y="162"/>
                    </a:lnTo>
                    <a:lnTo>
                      <a:pt x="53" y="198"/>
                    </a:lnTo>
                    <a:lnTo>
                      <a:pt x="85" y="231"/>
                    </a:lnTo>
                    <a:lnTo>
                      <a:pt x="125" y="260"/>
                    </a:lnTo>
                    <a:lnTo>
                      <a:pt x="180" y="278"/>
                    </a:lnTo>
                    <a:lnTo>
                      <a:pt x="245" y="282"/>
                    </a:lnTo>
                    <a:lnTo>
                      <a:pt x="495" y="285"/>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endParaRPr lang="en-US" sz="2400">
                  <a:latin typeface="Arial" panose="020B0604020202020204" pitchFamily="34" charset="0"/>
                  <a:cs typeface="Arial" panose="020B0604020202020204" pitchFamily="34" charset="0"/>
                </a:endParaRPr>
              </a:p>
            </p:txBody>
          </p:sp>
        </p:grpSp>
        <p:sp>
          <p:nvSpPr>
            <p:cNvPr id="8" name="Freeform 7"/>
            <p:cNvSpPr>
              <a:spLocks/>
            </p:cNvSpPr>
            <p:nvPr/>
          </p:nvSpPr>
          <p:spPr bwMode="gray">
            <a:xfrm rot="14400000">
              <a:off x="2767" y="2823"/>
              <a:ext cx="860" cy="1305"/>
            </a:xfrm>
            <a:custGeom>
              <a:avLst/>
              <a:gdLst>
                <a:gd name="T0" fmla="*/ 1233 w 1233"/>
                <a:gd name="T1" fmla="*/ 343 h 1764"/>
                <a:gd name="T2" fmla="*/ 413 w 1233"/>
                <a:gd name="T3" fmla="*/ 1764 h 1764"/>
                <a:gd name="T4" fmla="*/ 0 w 1233"/>
                <a:gd name="T5" fmla="*/ 1226 h 1764"/>
                <a:gd name="T6" fmla="*/ 6 w 1233"/>
                <a:gd name="T7" fmla="*/ 1098 h 1764"/>
                <a:gd name="T8" fmla="*/ 638 w 1233"/>
                <a:gd name="T9" fmla="*/ 0 h 1764"/>
                <a:gd name="T10" fmla="*/ 1233 w 1233"/>
                <a:gd name="T11" fmla="*/ 343 h 1764"/>
                <a:gd name="T12" fmla="*/ 1233 w 1233"/>
                <a:gd name="T13" fmla="*/ 343 h 1764"/>
              </a:gdLst>
              <a:ahLst/>
              <a:cxnLst>
                <a:cxn ang="0">
                  <a:pos x="T0" y="T1"/>
                </a:cxn>
                <a:cxn ang="0">
                  <a:pos x="T2" y="T3"/>
                </a:cxn>
                <a:cxn ang="0">
                  <a:pos x="T4" y="T5"/>
                </a:cxn>
                <a:cxn ang="0">
                  <a:pos x="T6" y="T7"/>
                </a:cxn>
                <a:cxn ang="0">
                  <a:pos x="T8" y="T9"/>
                </a:cxn>
                <a:cxn ang="0">
                  <a:pos x="T10" y="T11"/>
                </a:cxn>
                <a:cxn ang="0">
                  <a:pos x="T12" y="T13"/>
                </a:cxn>
              </a:cxnLst>
              <a:rect l="0" t="0" r="r" b="b"/>
              <a:pathLst>
                <a:path w="1233" h="1764">
                  <a:moveTo>
                    <a:pt x="1233" y="343"/>
                  </a:moveTo>
                  <a:lnTo>
                    <a:pt x="413" y="1764"/>
                  </a:lnTo>
                  <a:lnTo>
                    <a:pt x="0" y="1226"/>
                  </a:lnTo>
                  <a:lnTo>
                    <a:pt x="6" y="1098"/>
                  </a:lnTo>
                  <a:lnTo>
                    <a:pt x="638" y="0"/>
                  </a:lnTo>
                  <a:lnTo>
                    <a:pt x="1233" y="343"/>
                  </a:lnTo>
                  <a:lnTo>
                    <a:pt x="1233" y="343"/>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defPPr>
                <a:defRPr lang="en-US"/>
              </a:defPPr>
              <a:lvl1pPr algn="l" rtl="0" eaLnBrk="0" fontAlgn="base" hangingPunct="0">
                <a:spcBef>
                  <a:spcPct val="0"/>
                </a:spcBef>
                <a:spcAft>
                  <a:spcPct val="0"/>
                </a:spcAft>
                <a:defRPr kern="1200">
                  <a:solidFill>
                    <a:schemeClr val="tx1"/>
                  </a:solidFill>
                  <a:latin typeface="Arial" charset="0"/>
                  <a:ea typeface="+mn-ea"/>
                  <a:cs typeface="+mn-cs"/>
                </a:defRPr>
              </a:lvl1pPr>
              <a:lvl2pPr marL="457200" algn="l" rtl="0" eaLnBrk="0" fontAlgn="base" hangingPunct="0">
                <a:spcBef>
                  <a:spcPct val="0"/>
                </a:spcBef>
                <a:spcAft>
                  <a:spcPct val="0"/>
                </a:spcAft>
                <a:defRPr kern="1200">
                  <a:solidFill>
                    <a:schemeClr val="tx1"/>
                  </a:solidFill>
                  <a:latin typeface="Arial" charset="0"/>
                  <a:ea typeface="+mn-ea"/>
                  <a:cs typeface="+mn-cs"/>
                </a:defRPr>
              </a:lvl2pPr>
              <a:lvl3pPr marL="914400" algn="l" rtl="0" eaLnBrk="0" fontAlgn="base" hangingPunct="0">
                <a:spcBef>
                  <a:spcPct val="0"/>
                </a:spcBef>
                <a:spcAft>
                  <a:spcPct val="0"/>
                </a:spcAft>
                <a:defRPr kern="1200">
                  <a:solidFill>
                    <a:schemeClr val="tx1"/>
                  </a:solidFill>
                  <a:latin typeface="Arial" charset="0"/>
                  <a:ea typeface="+mn-ea"/>
                  <a:cs typeface="+mn-cs"/>
                </a:defRPr>
              </a:lvl3pPr>
              <a:lvl4pPr marL="1371600" algn="l" rtl="0" eaLnBrk="0" fontAlgn="base" hangingPunct="0">
                <a:spcBef>
                  <a:spcPct val="0"/>
                </a:spcBef>
                <a:spcAft>
                  <a:spcPct val="0"/>
                </a:spcAft>
                <a:defRPr kern="1200">
                  <a:solidFill>
                    <a:schemeClr val="tx1"/>
                  </a:solidFill>
                  <a:latin typeface="Arial" charset="0"/>
                  <a:ea typeface="+mn-ea"/>
                  <a:cs typeface="+mn-cs"/>
                </a:defRPr>
              </a:lvl4pPr>
              <a:lvl5pPr marL="1828800" algn="l"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pPr eaLnBrk="1" hangingPunct="1">
                <a:defRPr/>
              </a:pPr>
              <a:endParaRPr lang="en-US" sz="2400">
                <a:latin typeface="Arial" panose="020B0604020202020204" pitchFamily="34" charset="0"/>
                <a:cs typeface="Arial" panose="020B0604020202020204" pitchFamily="34" charset="0"/>
              </a:endParaRPr>
            </a:p>
          </p:txBody>
        </p:sp>
        <p:grpSp>
          <p:nvGrpSpPr>
            <p:cNvPr id="9" name="Group 14"/>
            <p:cNvGrpSpPr>
              <a:grpSpLocks/>
            </p:cNvGrpSpPr>
            <p:nvPr/>
          </p:nvGrpSpPr>
          <p:grpSpPr bwMode="auto">
            <a:xfrm>
              <a:off x="2849" y="2249"/>
              <a:ext cx="1296" cy="1381"/>
              <a:chOff x="2854" y="1996"/>
              <a:chExt cx="1296" cy="1381"/>
            </a:xfrm>
            <a:grpFill/>
          </p:grpSpPr>
          <p:sp>
            <p:nvSpPr>
              <p:cNvPr id="14" name="AutoShape 12"/>
              <p:cNvSpPr>
                <a:spLocks noChangeArrowheads="1"/>
              </p:cNvSpPr>
              <p:nvPr/>
            </p:nvSpPr>
            <p:spPr bwMode="gray">
              <a:xfrm rot="-1800000">
                <a:off x="2854" y="1996"/>
                <a:ext cx="906" cy="380"/>
              </a:xfrm>
              <a:prstGeom prst="triangle">
                <a:avLst>
                  <a:gd name="adj" fmla="val 50000"/>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eaLnBrk="1" hangingPunct="1">
                  <a:defRPr/>
                </a:pPr>
                <a:endParaRPr lang="en-US" sz="2400">
                  <a:latin typeface="Arial" panose="020B0604020202020204" pitchFamily="34" charset="0"/>
                  <a:cs typeface="Arial" panose="020B0604020202020204" pitchFamily="34" charset="0"/>
                </a:endParaRPr>
              </a:p>
            </p:txBody>
          </p:sp>
          <p:sp>
            <p:nvSpPr>
              <p:cNvPr id="15" name="Freeform 20"/>
              <p:cNvSpPr>
                <a:spLocks/>
              </p:cNvSpPr>
              <p:nvPr/>
            </p:nvSpPr>
            <p:spPr bwMode="gray">
              <a:xfrm rot="-7200000">
                <a:off x="3102" y="2371"/>
                <a:ext cx="948" cy="507"/>
              </a:xfrm>
              <a:custGeom>
                <a:avLst/>
                <a:gdLst>
                  <a:gd name="T0" fmla="*/ 1708374 w 750"/>
                  <a:gd name="T1" fmla="*/ 0 h 378"/>
                  <a:gd name="T2" fmla="*/ 0 w 750"/>
                  <a:gd name="T3" fmla="*/ 0 h 378"/>
                  <a:gd name="T4" fmla="*/ 5483 w 750"/>
                  <a:gd name="T5" fmla="*/ 3130999 h 378"/>
                  <a:gd name="T6" fmla="*/ 63698 w 750"/>
                  <a:gd name="T7" fmla="*/ 6101037 h 378"/>
                  <a:gd name="T8" fmla="*/ 1708374 w 750"/>
                  <a:gd name="T9" fmla="*/ 6101037 h 378"/>
                  <a:gd name="T10" fmla="*/ 1708374 w 750"/>
                  <a:gd name="T11" fmla="*/ 0 h 378"/>
                  <a:gd name="T12" fmla="*/ 1708374 w 750"/>
                  <a:gd name="T13" fmla="*/ 0 h 3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0" h="378">
                    <a:moveTo>
                      <a:pt x="750" y="0"/>
                    </a:moveTo>
                    <a:lnTo>
                      <a:pt x="0" y="0"/>
                    </a:lnTo>
                    <a:lnTo>
                      <a:pt x="2" y="194"/>
                    </a:lnTo>
                    <a:lnTo>
                      <a:pt x="28" y="378"/>
                    </a:lnTo>
                    <a:lnTo>
                      <a:pt x="750" y="378"/>
                    </a:lnTo>
                    <a:lnTo>
                      <a:pt x="750" y="0"/>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endParaRPr lang="en-US" sz="2400">
                  <a:latin typeface="Arial" panose="020B0604020202020204" pitchFamily="34" charset="0"/>
                  <a:cs typeface="Arial" panose="020B0604020202020204" pitchFamily="34" charset="0"/>
                </a:endParaRPr>
              </a:p>
            </p:txBody>
          </p:sp>
          <p:sp>
            <p:nvSpPr>
              <p:cNvPr id="16" name="Freeform 21"/>
              <p:cNvSpPr>
                <a:spLocks/>
              </p:cNvSpPr>
              <p:nvPr/>
            </p:nvSpPr>
            <p:spPr bwMode="gray">
              <a:xfrm rot="-7200000">
                <a:off x="3618" y="2845"/>
                <a:ext cx="346" cy="718"/>
              </a:xfrm>
              <a:custGeom>
                <a:avLst/>
                <a:gdLst>
                  <a:gd name="T0" fmla="*/ 1 w 495"/>
                  <a:gd name="T1" fmla="*/ 1 h 971"/>
                  <a:gd name="T2" fmla="*/ 1 w 495"/>
                  <a:gd name="T3" fmla="*/ 1 h 971"/>
                  <a:gd name="T4" fmla="*/ 1 w 495"/>
                  <a:gd name="T5" fmla="*/ 1 h 971"/>
                  <a:gd name="T6" fmla="*/ 1 w 495"/>
                  <a:gd name="T7" fmla="*/ 1 h 971"/>
                  <a:gd name="T8" fmla="*/ 1 w 495"/>
                  <a:gd name="T9" fmla="*/ 1 h 971"/>
                  <a:gd name="T10" fmla="*/ 1 w 495"/>
                  <a:gd name="T11" fmla="*/ 1 h 971"/>
                  <a:gd name="T12" fmla="*/ 1 w 495"/>
                  <a:gd name="T13" fmla="*/ 1 h 971"/>
                  <a:gd name="T14" fmla="*/ 1 w 495"/>
                  <a:gd name="T15" fmla="*/ 1 h 971"/>
                  <a:gd name="T16" fmla="*/ 1 w 495"/>
                  <a:gd name="T17" fmla="*/ 1 h 971"/>
                  <a:gd name="T18" fmla="*/ 1 w 495"/>
                  <a:gd name="T19" fmla="*/ 1 h 971"/>
                  <a:gd name="T20" fmla="*/ 1 w 495"/>
                  <a:gd name="T21" fmla="*/ 1 h 971"/>
                  <a:gd name="T22" fmla="*/ 1 w 495"/>
                  <a:gd name="T23" fmla="*/ 1 h 971"/>
                  <a:gd name="T24" fmla="*/ 1 w 495"/>
                  <a:gd name="T25" fmla="*/ 1 h 971"/>
                  <a:gd name="T26" fmla="*/ 1 w 495"/>
                  <a:gd name="T27" fmla="*/ 1 h 971"/>
                  <a:gd name="T28" fmla="*/ 1 w 495"/>
                  <a:gd name="T29" fmla="*/ 1 h 971"/>
                  <a:gd name="T30" fmla="*/ 0 w 495"/>
                  <a:gd name="T31" fmla="*/ 1 h 971"/>
                  <a:gd name="T32" fmla="*/ 1 w 495"/>
                  <a:gd name="T33" fmla="*/ 0 h 971"/>
                  <a:gd name="T34" fmla="*/ 1 w 495"/>
                  <a:gd name="T35" fmla="*/ 1 h 971"/>
                  <a:gd name="T36" fmla="*/ 1 w 495"/>
                  <a:gd name="T37" fmla="*/ 1 h 971"/>
                  <a:gd name="T38" fmla="*/ 1 w 495"/>
                  <a:gd name="T39" fmla="*/ 1 h 971"/>
                  <a:gd name="T40" fmla="*/ 1 w 495"/>
                  <a:gd name="T41" fmla="*/ 1 h 971"/>
                  <a:gd name="T42" fmla="*/ 1 w 495"/>
                  <a:gd name="T43" fmla="*/ 1 h 971"/>
                  <a:gd name="T44" fmla="*/ 1 w 495"/>
                  <a:gd name="T45" fmla="*/ 1 h 971"/>
                  <a:gd name="T46" fmla="*/ 1 w 495"/>
                  <a:gd name="T47" fmla="*/ 1 h 971"/>
                  <a:gd name="T48" fmla="*/ 1 w 495"/>
                  <a:gd name="T49" fmla="*/ 1 h 971"/>
                  <a:gd name="T50" fmla="*/ 1 w 495"/>
                  <a:gd name="T51" fmla="*/ 1 h 971"/>
                  <a:gd name="T52" fmla="*/ 1 w 495"/>
                  <a:gd name="T53" fmla="*/ 1 h 971"/>
                  <a:gd name="T54" fmla="*/ 1 w 495"/>
                  <a:gd name="T55" fmla="*/ 1 h 97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95" h="971">
                    <a:moveTo>
                      <a:pt x="495" y="285"/>
                    </a:moveTo>
                    <a:lnTo>
                      <a:pt x="495" y="971"/>
                    </a:lnTo>
                    <a:lnTo>
                      <a:pt x="462" y="964"/>
                    </a:lnTo>
                    <a:lnTo>
                      <a:pt x="430" y="953"/>
                    </a:lnTo>
                    <a:lnTo>
                      <a:pt x="401" y="931"/>
                    </a:lnTo>
                    <a:lnTo>
                      <a:pt x="372" y="898"/>
                    </a:lnTo>
                    <a:lnTo>
                      <a:pt x="339" y="855"/>
                    </a:lnTo>
                    <a:lnTo>
                      <a:pt x="306" y="801"/>
                    </a:lnTo>
                    <a:lnTo>
                      <a:pt x="270" y="732"/>
                    </a:lnTo>
                    <a:lnTo>
                      <a:pt x="227" y="648"/>
                    </a:lnTo>
                    <a:lnTo>
                      <a:pt x="183" y="554"/>
                    </a:lnTo>
                    <a:lnTo>
                      <a:pt x="129" y="438"/>
                    </a:lnTo>
                    <a:lnTo>
                      <a:pt x="96" y="369"/>
                    </a:lnTo>
                    <a:lnTo>
                      <a:pt x="29" y="211"/>
                    </a:lnTo>
                    <a:lnTo>
                      <a:pt x="2" y="127"/>
                    </a:lnTo>
                    <a:lnTo>
                      <a:pt x="0" y="60"/>
                    </a:lnTo>
                    <a:lnTo>
                      <a:pt x="15" y="0"/>
                    </a:lnTo>
                    <a:lnTo>
                      <a:pt x="15" y="43"/>
                    </a:lnTo>
                    <a:lnTo>
                      <a:pt x="15" y="72"/>
                    </a:lnTo>
                    <a:lnTo>
                      <a:pt x="15" y="99"/>
                    </a:lnTo>
                    <a:lnTo>
                      <a:pt x="18" y="126"/>
                    </a:lnTo>
                    <a:lnTo>
                      <a:pt x="29" y="162"/>
                    </a:lnTo>
                    <a:lnTo>
                      <a:pt x="53" y="198"/>
                    </a:lnTo>
                    <a:lnTo>
                      <a:pt x="85" y="231"/>
                    </a:lnTo>
                    <a:lnTo>
                      <a:pt x="125" y="260"/>
                    </a:lnTo>
                    <a:lnTo>
                      <a:pt x="180" y="278"/>
                    </a:lnTo>
                    <a:lnTo>
                      <a:pt x="245" y="282"/>
                    </a:lnTo>
                    <a:lnTo>
                      <a:pt x="495" y="285"/>
                    </a:lnTo>
                    <a:close/>
                  </a:path>
                </a:pathLst>
              </a:custGeom>
              <a:grpFill/>
              <a:ln>
                <a:noFill/>
              </a:ln>
              <a:extLst>
                <a:ext uri="{91240B29-F687-4F45-9708-019B960494DF}">
                  <a14:hiddenLine xmlns:a14="http://schemas.microsoft.com/office/drawing/2010/main" w="0">
                    <a:solidFill>
                      <a:srgbClr val="3399FF"/>
                    </a:solidFill>
                    <a:prstDash val="solid"/>
                    <a:round/>
                    <a:headEnd/>
                    <a:tailEnd/>
                  </a14:hiddenLine>
                </a:ext>
              </a:extLst>
            </p:spPr>
            <p:txBody>
              <a:bodyPr/>
              <a:lstStyle/>
              <a:p>
                <a:endParaRPr lang="en-US" sz="2400">
                  <a:latin typeface="Arial" panose="020B0604020202020204" pitchFamily="34" charset="0"/>
                  <a:cs typeface="Arial" panose="020B0604020202020204" pitchFamily="34" charset="0"/>
                </a:endParaRPr>
              </a:p>
            </p:txBody>
          </p:sp>
        </p:grpSp>
        <p:grpSp>
          <p:nvGrpSpPr>
            <p:cNvPr id="10" name="Group 15"/>
            <p:cNvGrpSpPr>
              <a:grpSpLocks/>
            </p:cNvGrpSpPr>
            <p:nvPr/>
          </p:nvGrpSpPr>
          <p:grpSpPr bwMode="auto">
            <a:xfrm>
              <a:off x="1655" y="3095"/>
              <a:ext cx="1571" cy="879"/>
              <a:chOff x="1655" y="2837"/>
              <a:chExt cx="1571" cy="879"/>
            </a:xfrm>
            <a:grpFill/>
          </p:grpSpPr>
          <p:sp>
            <p:nvSpPr>
              <p:cNvPr id="11" name="Freeform 16"/>
              <p:cNvSpPr>
                <a:spLocks/>
              </p:cNvSpPr>
              <p:nvPr/>
            </p:nvSpPr>
            <p:spPr bwMode="gray">
              <a:xfrm>
                <a:off x="1655" y="2837"/>
                <a:ext cx="366" cy="692"/>
              </a:xfrm>
              <a:custGeom>
                <a:avLst/>
                <a:gdLst>
                  <a:gd name="T0" fmla="*/ 1 w 495"/>
                  <a:gd name="T1" fmla="*/ 1 h 971"/>
                  <a:gd name="T2" fmla="*/ 1 w 495"/>
                  <a:gd name="T3" fmla="*/ 1 h 971"/>
                  <a:gd name="T4" fmla="*/ 1 w 495"/>
                  <a:gd name="T5" fmla="*/ 1 h 971"/>
                  <a:gd name="T6" fmla="*/ 1 w 495"/>
                  <a:gd name="T7" fmla="*/ 1 h 971"/>
                  <a:gd name="T8" fmla="*/ 1 w 495"/>
                  <a:gd name="T9" fmla="*/ 1 h 971"/>
                  <a:gd name="T10" fmla="*/ 1 w 495"/>
                  <a:gd name="T11" fmla="*/ 1 h 971"/>
                  <a:gd name="T12" fmla="*/ 1 w 495"/>
                  <a:gd name="T13" fmla="*/ 1 h 971"/>
                  <a:gd name="T14" fmla="*/ 1 w 495"/>
                  <a:gd name="T15" fmla="*/ 1 h 971"/>
                  <a:gd name="T16" fmla="*/ 1 w 495"/>
                  <a:gd name="T17" fmla="*/ 1 h 971"/>
                  <a:gd name="T18" fmla="*/ 1 w 495"/>
                  <a:gd name="T19" fmla="*/ 1 h 971"/>
                  <a:gd name="T20" fmla="*/ 1 w 495"/>
                  <a:gd name="T21" fmla="*/ 1 h 971"/>
                  <a:gd name="T22" fmla="*/ 1 w 495"/>
                  <a:gd name="T23" fmla="*/ 1 h 971"/>
                  <a:gd name="T24" fmla="*/ 1 w 495"/>
                  <a:gd name="T25" fmla="*/ 1 h 971"/>
                  <a:gd name="T26" fmla="*/ 1 w 495"/>
                  <a:gd name="T27" fmla="*/ 1 h 971"/>
                  <a:gd name="T28" fmla="*/ 1 w 495"/>
                  <a:gd name="T29" fmla="*/ 1 h 971"/>
                  <a:gd name="T30" fmla="*/ 0 w 495"/>
                  <a:gd name="T31" fmla="*/ 1 h 971"/>
                  <a:gd name="T32" fmla="*/ 1 w 495"/>
                  <a:gd name="T33" fmla="*/ 0 h 971"/>
                  <a:gd name="T34" fmla="*/ 1 w 495"/>
                  <a:gd name="T35" fmla="*/ 1 h 971"/>
                  <a:gd name="T36" fmla="*/ 1 w 495"/>
                  <a:gd name="T37" fmla="*/ 1 h 971"/>
                  <a:gd name="T38" fmla="*/ 1 w 495"/>
                  <a:gd name="T39" fmla="*/ 1 h 971"/>
                  <a:gd name="T40" fmla="*/ 1 w 495"/>
                  <a:gd name="T41" fmla="*/ 1 h 971"/>
                  <a:gd name="T42" fmla="*/ 1 w 495"/>
                  <a:gd name="T43" fmla="*/ 1 h 971"/>
                  <a:gd name="T44" fmla="*/ 1 w 495"/>
                  <a:gd name="T45" fmla="*/ 1 h 971"/>
                  <a:gd name="T46" fmla="*/ 1 w 495"/>
                  <a:gd name="T47" fmla="*/ 1 h 971"/>
                  <a:gd name="T48" fmla="*/ 1 w 495"/>
                  <a:gd name="T49" fmla="*/ 1 h 971"/>
                  <a:gd name="T50" fmla="*/ 1 w 495"/>
                  <a:gd name="T51" fmla="*/ 1 h 971"/>
                  <a:gd name="T52" fmla="*/ 1 w 495"/>
                  <a:gd name="T53" fmla="*/ 1 h 971"/>
                  <a:gd name="T54" fmla="*/ 1 w 495"/>
                  <a:gd name="T55" fmla="*/ 1 h 97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95" h="971">
                    <a:moveTo>
                      <a:pt x="495" y="285"/>
                    </a:moveTo>
                    <a:lnTo>
                      <a:pt x="495" y="971"/>
                    </a:lnTo>
                    <a:lnTo>
                      <a:pt x="462" y="964"/>
                    </a:lnTo>
                    <a:lnTo>
                      <a:pt x="430" y="953"/>
                    </a:lnTo>
                    <a:lnTo>
                      <a:pt x="401" y="931"/>
                    </a:lnTo>
                    <a:lnTo>
                      <a:pt x="372" y="898"/>
                    </a:lnTo>
                    <a:lnTo>
                      <a:pt x="339" y="855"/>
                    </a:lnTo>
                    <a:lnTo>
                      <a:pt x="306" y="801"/>
                    </a:lnTo>
                    <a:lnTo>
                      <a:pt x="270" y="732"/>
                    </a:lnTo>
                    <a:lnTo>
                      <a:pt x="227" y="648"/>
                    </a:lnTo>
                    <a:lnTo>
                      <a:pt x="183" y="554"/>
                    </a:lnTo>
                    <a:lnTo>
                      <a:pt x="129" y="438"/>
                    </a:lnTo>
                    <a:lnTo>
                      <a:pt x="96" y="369"/>
                    </a:lnTo>
                    <a:lnTo>
                      <a:pt x="29" y="211"/>
                    </a:lnTo>
                    <a:lnTo>
                      <a:pt x="2" y="127"/>
                    </a:lnTo>
                    <a:lnTo>
                      <a:pt x="0" y="60"/>
                    </a:lnTo>
                    <a:lnTo>
                      <a:pt x="15" y="0"/>
                    </a:lnTo>
                    <a:lnTo>
                      <a:pt x="15" y="43"/>
                    </a:lnTo>
                    <a:lnTo>
                      <a:pt x="15" y="72"/>
                    </a:lnTo>
                    <a:lnTo>
                      <a:pt x="15" y="99"/>
                    </a:lnTo>
                    <a:lnTo>
                      <a:pt x="18" y="126"/>
                    </a:lnTo>
                    <a:lnTo>
                      <a:pt x="29" y="162"/>
                    </a:lnTo>
                    <a:lnTo>
                      <a:pt x="53" y="198"/>
                    </a:lnTo>
                    <a:lnTo>
                      <a:pt x="85" y="231"/>
                    </a:lnTo>
                    <a:lnTo>
                      <a:pt x="125" y="260"/>
                    </a:lnTo>
                    <a:lnTo>
                      <a:pt x="180" y="278"/>
                    </a:lnTo>
                    <a:lnTo>
                      <a:pt x="245" y="282"/>
                    </a:lnTo>
                    <a:lnTo>
                      <a:pt x="495" y="285"/>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endParaRPr lang="en-US" sz="2400">
                  <a:latin typeface="Arial" panose="020B0604020202020204" pitchFamily="34" charset="0"/>
                  <a:cs typeface="Arial" panose="020B0604020202020204" pitchFamily="34" charset="0"/>
                </a:endParaRPr>
              </a:p>
            </p:txBody>
          </p:sp>
          <p:sp>
            <p:nvSpPr>
              <p:cNvPr id="12" name="AutoShape 17"/>
              <p:cNvSpPr>
                <a:spLocks noChangeArrowheads="1"/>
              </p:cNvSpPr>
              <p:nvPr/>
            </p:nvSpPr>
            <p:spPr bwMode="gray">
              <a:xfrm rot="5400000">
                <a:off x="2589" y="3080"/>
                <a:ext cx="872" cy="403"/>
              </a:xfrm>
              <a:prstGeom prst="triangle">
                <a:avLst>
                  <a:gd name="adj" fmla="val 50000"/>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eaLnBrk="1" hangingPunct="1">
                  <a:defRPr/>
                </a:pPr>
                <a:endParaRPr lang="en-US" sz="2400">
                  <a:latin typeface="Arial" panose="020B0604020202020204" pitchFamily="34" charset="0"/>
                  <a:cs typeface="Arial" panose="020B0604020202020204" pitchFamily="34" charset="0"/>
                </a:endParaRPr>
              </a:p>
            </p:txBody>
          </p:sp>
          <p:sp>
            <p:nvSpPr>
              <p:cNvPr id="13" name="Freeform 18"/>
              <p:cNvSpPr>
                <a:spLocks/>
              </p:cNvSpPr>
              <p:nvPr/>
            </p:nvSpPr>
            <p:spPr bwMode="gray">
              <a:xfrm>
                <a:off x="1985" y="3040"/>
                <a:ext cx="1005" cy="489"/>
              </a:xfrm>
              <a:custGeom>
                <a:avLst/>
                <a:gdLst>
                  <a:gd name="T0" fmla="*/ 11739426 w 750"/>
                  <a:gd name="T1" fmla="*/ 0 h 378"/>
                  <a:gd name="T2" fmla="*/ 0 w 750"/>
                  <a:gd name="T3" fmla="*/ 0 h 378"/>
                  <a:gd name="T4" fmla="*/ 31550 w 750"/>
                  <a:gd name="T5" fmla="*/ 948920 h 378"/>
                  <a:gd name="T6" fmla="*/ 439477 w 750"/>
                  <a:gd name="T7" fmla="*/ 1853859 h 378"/>
                  <a:gd name="T8" fmla="*/ 11739426 w 750"/>
                  <a:gd name="T9" fmla="*/ 1853859 h 378"/>
                  <a:gd name="T10" fmla="*/ 11739426 w 750"/>
                  <a:gd name="T11" fmla="*/ 0 h 378"/>
                  <a:gd name="T12" fmla="*/ 11739426 w 750"/>
                  <a:gd name="T13" fmla="*/ 0 h 3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0" h="378">
                    <a:moveTo>
                      <a:pt x="750" y="0"/>
                    </a:moveTo>
                    <a:lnTo>
                      <a:pt x="0" y="0"/>
                    </a:lnTo>
                    <a:lnTo>
                      <a:pt x="2" y="194"/>
                    </a:lnTo>
                    <a:lnTo>
                      <a:pt x="28" y="378"/>
                    </a:lnTo>
                    <a:lnTo>
                      <a:pt x="750" y="378"/>
                    </a:lnTo>
                    <a:lnTo>
                      <a:pt x="750" y="0"/>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endParaRPr lang="en-US" sz="2400">
                  <a:solidFill>
                    <a:srgbClr val="7030A0"/>
                  </a:solidFill>
                  <a:latin typeface="Arial" panose="020B0604020202020204" pitchFamily="34" charset="0"/>
                  <a:cs typeface="Arial" panose="020B0604020202020204" pitchFamily="34" charset="0"/>
                </a:endParaRPr>
              </a:p>
            </p:txBody>
          </p:sp>
        </p:grpSp>
      </p:grpSp>
      <p:sp>
        <p:nvSpPr>
          <p:cNvPr id="20" name="Text Box 21"/>
          <p:cNvSpPr txBox="1">
            <a:spLocks noChangeArrowheads="1"/>
          </p:cNvSpPr>
          <p:nvPr/>
        </p:nvSpPr>
        <p:spPr bwMode="auto">
          <a:xfrm>
            <a:off x="3946310" y="2866637"/>
            <a:ext cx="4032448"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200">
                <a:solidFill>
                  <a:schemeClr val="tx1"/>
                </a:solidFill>
                <a:latin typeface="Calibri" charset="0"/>
                <a:ea typeface="ＭＳ Ｐゴシック" charset="0"/>
              </a:defRPr>
            </a:lvl1pPr>
            <a:lvl2pPr>
              <a:defRPr sz="2800">
                <a:solidFill>
                  <a:schemeClr val="tx1"/>
                </a:solidFill>
                <a:latin typeface="Calibri" charset="0"/>
                <a:ea typeface="ＭＳ Ｐゴシック" charset="0"/>
              </a:defRPr>
            </a:lvl2pPr>
            <a:lvl3pPr>
              <a:defRPr sz="2400">
                <a:solidFill>
                  <a:schemeClr val="tx1"/>
                </a:solidFill>
                <a:latin typeface="Calibri" charset="0"/>
                <a:ea typeface="ＭＳ Ｐゴシック" charset="0"/>
              </a:defRPr>
            </a:lvl3pPr>
            <a:lvl4pPr>
              <a:defRPr sz="2000">
                <a:solidFill>
                  <a:schemeClr val="tx1"/>
                </a:solidFill>
                <a:latin typeface="Calibri" charset="0"/>
                <a:ea typeface="ＭＳ Ｐゴシック" charset="0"/>
              </a:defRPr>
            </a:lvl4pPr>
            <a:lvl5pPr>
              <a:defRPr sz="2000">
                <a:solidFill>
                  <a:schemeClr val="tx1"/>
                </a:solidFill>
                <a:latin typeface="Calibri" charset="0"/>
                <a:ea typeface="ＭＳ Ｐゴシック" charset="0"/>
              </a:defRPr>
            </a:lvl5pPr>
            <a:lvl6pPr eaLnBrk="0" hangingPunct="0">
              <a:defRPr sz="2000">
                <a:solidFill>
                  <a:schemeClr val="tx1"/>
                </a:solidFill>
                <a:latin typeface="Calibri" charset="0"/>
                <a:ea typeface="ＭＳ Ｐゴシック" charset="0"/>
              </a:defRPr>
            </a:lvl6pPr>
            <a:lvl7pPr eaLnBrk="0" hangingPunct="0">
              <a:defRPr sz="2000">
                <a:solidFill>
                  <a:schemeClr val="tx1"/>
                </a:solidFill>
                <a:latin typeface="Calibri" charset="0"/>
                <a:ea typeface="ＭＳ Ｐゴシック" charset="0"/>
              </a:defRPr>
            </a:lvl7pPr>
            <a:lvl8pPr eaLnBrk="0" hangingPunct="0">
              <a:defRPr sz="2000">
                <a:solidFill>
                  <a:schemeClr val="tx1"/>
                </a:solidFill>
                <a:latin typeface="Calibri" charset="0"/>
                <a:ea typeface="ＭＳ Ｐゴシック" charset="0"/>
              </a:defRPr>
            </a:lvl8pPr>
            <a:lvl9pPr eaLnBrk="0" hangingPunct="0">
              <a:defRPr sz="2000">
                <a:solidFill>
                  <a:schemeClr val="tx1"/>
                </a:solidFill>
                <a:latin typeface="Calibri" charset="0"/>
                <a:ea typeface="ＭＳ Ｐゴシック" charset="0"/>
              </a:defRPr>
            </a:lvl9pPr>
          </a:lstStyle>
          <a:p>
            <a:pPr algn="ctr">
              <a:defRPr/>
            </a:pPr>
            <a:r>
              <a:rPr lang="en-US" sz="2400" b="1" dirty="0">
                <a:solidFill>
                  <a:srgbClr val="C00000"/>
                </a:solidFill>
                <a:effectLst>
                  <a:outerShdw blurRad="38100" dist="38100" dir="2700000" algn="tl">
                    <a:srgbClr val="DDDDDD"/>
                  </a:outerShdw>
                </a:effectLst>
                <a:latin typeface="Arial" panose="020B0604020202020204" pitchFamily="34" charset="0"/>
                <a:cs typeface="Arial" panose="020B0604020202020204" pitchFamily="34" charset="0"/>
              </a:rPr>
              <a:t>ĐIỀU KIỆN </a:t>
            </a:r>
          </a:p>
          <a:p>
            <a:pPr algn="ctr">
              <a:defRPr/>
            </a:pPr>
            <a:r>
              <a:rPr lang="en-US" sz="2400" b="1" dirty="0">
                <a:solidFill>
                  <a:srgbClr val="C00000"/>
                </a:solidFill>
                <a:effectLst>
                  <a:outerShdw blurRad="38100" dist="38100" dir="2700000" algn="tl">
                    <a:srgbClr val="DDDDDD"/>
                  </a:outerShdw>
                </a:effectLst>
                <a:latin typeface="Arial" panose="020B0604020202020204" pitchFamily="34" charset="0"/>
                <a:cs typeface="Arial" panose="020B0604020202020204" pitchFamily="34" charset="0"/>
              </a:rPr>
              <a:t>KINH TẾ - XÃ HỘI</a:t>
            </a:r>
          </a:p>
        </p:txBody>
      </p:sp>
      <p:sp>
        <p:nvSpPr>
          <p:cNvPr id="21" name="Text Box 19"/>
          <p:cNvSpPr txBox="1">
            <a:spLocks noChangeArrowheads="1"/>
          </p:cNvSpPr>
          <p:nvPr/>
        </p:nvSpPr>
        <p:spPr bwMode="auto">
          <a:xfrm>
            <a:off x="1378300" y="4507827"/>
            <a:ext cx="2905653"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200">
                <a:solidFill>
                  <a:schemeClr val="tx1"/>
                </a:solidFill>
                <a:latin typeface="Calibri" charset="0"/>
                <a:ea typeface="ＭＳ Ｐゴシック" charset="0"/>
              </a:defRPr>
            </a:lvl1pPr>
            <a:lvl2pPr>
              <a:defRPr sz="2800">
                <a:solidFill>
                  <a:schemeClr val="tx1"/>
                </a:solidFill>
                <a:latin typeface="Calibri" charset="0"/>
                <a:ea typeface="ＭＳ Ｐゴシック" charset="0"/>
              </a:defRPr>
            </a:lvl2pPr>
            <a:lvl3pPr>
              <a:defRPr sz="2400">
                <a:solidFill>
                  <a:schemeClr val="tx1"/>
                </a:solidFill>
                <a:latin typeface="Calibri" charset="0"/>
                <a:ea typeface="ＭＳ Ｐゴシック" charset="0"/>
              </a:defRPr>
            </a:lvl3pPr>
            <a:lvl4pPr>
              <a:defRPr sz="2000">
                <a:solidFill>
                  <a:schemeClr val="tx1"/>
                </a:solidFill>
                <a:latin typeface="Calibri" charset="0"/>
                <a:ea typeface="ＭＳ Ｐゴシック" charset="0"/>
              </a:defRPr>
            </a:lvl4pPr>
            <a:lvl5pPr>
              <a:defRPr sz="2000">
                <a:solidFill>
                  <a:schemeClr val="tx1"/>
                </a:solidFill>
                <a:latin typeface="Calibri" charset="0"/>
                <a:ea typeface="ＭＳ Ｐゴシック" charset="0"/>
              </a:defRPr>
            </a:lvl5pPr>
            <a:lvl6pPr eaLnBrk="0" hangingPunct="0">
              <a:defRPr sz="2000">
                <a:solidFill>
                  <a:schemeClr val="tx1"/>
                </a:solidFill>
                <a:latin typeface="Calibri" charset="0"/>
                <a:ea typeface="ＭＳ Ｐゴシック" charset="0"/>
              </a:defRPr>
            </a:lvl6pPr>
            <a:lvl7pPr eaLnBrk="0" hangingPunct="0">
              <a:defRPr sz="2000">
                <a:solidFill>
                  <a:schemeClr val="tx1"/>
                </a:solidFill>
                <a:latin typeface="Calibri" charset="0"/>
                <a:ea typeface="ＭＳ Ｐゴシック" charset="0"/>
              </a:defRPr>
            </a:lvl7pPr>
            <a:lvl8pPr eaLnBrk="0" hangingPunct="0">
              <a:defRPr sz="2000">
                <a:solidFill>
                  <a:schemeClr val="tx1"/>
                </a:solidFill>
                <a:latin typeface="Calibri" charset="0"/>
                <a:ea typeface="ＭＳ Ｐゴシック" charset="0"/>
              </a:defRPr>
            </a:lvl8pPr>
            <a:lvl9pPr eaLnBrk="0" hangingPunct="0">
              <a:defRPr sz="2000">
                <a:solidFill>
                  <a:schemeClr val="tx1"/>
                </a:solidFill>
                <a:latin typeface="Calibri" charset="0"/>
                <a:ea typeface="ＭＳ Ｐゴシック" charset="0"/>
              </a:defRPr>
            </a:lvl9pPr>
          </a:lstStyle>
          <a:p>
            <a:pPr algn="ctr">
              <a:defRPr/>
            </a:pPr>
            <a:r>
              <a:rPr lang="en-US" sz="2400" b="1" dirty="0">
                <a:solidFill>
                  <a:srgbClr val="3333CC"/>
                </a:solidFill>
                <a:latin typeface="Arial" panose="020B0604020202020204" pitchFamily="34" charset="0"/>
                <a:cs typeface="Arial" panose="020B0604020202020204" pitchFamily="34" charset="0"/>
              </a:rPr>
              <a:t>TIỀN ĐỀ KHOA HỌC TỰ NHIÊN</a:t>
            </a:r>
          </a:p>
        </p:txBody>
      </p:sp>
      <p:sp>
        <p:nvSpPr>
          <p:cNvPr id="22" name="Text Box 20"/>
          <p:cNvSpPr txBox="1">
            <a:spLocks noChangeArrowheads="1"/>
          </p:cNvSpPr>
          <p:nvPr/>
        </p:nvSpPr>
        <p:spPr bwMode="auto">
          <a:xfrm>
            <a:off x="7930802" y="5120577"/>
            <a:ext cx="2097285"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200">
                <a:solidFill>
                  <a:schemeClr val="tx1"/>
                </a:solidFill>
                <a:latin typeface="Calibri" charset="0"/>
                <a:ea typeface="ＭＳ Ｐゴシック" charset="0"/>
              </a:defRPr>
            </a:lvl1pPr>
            <a:lvl2pPr>
              <a:defRPr sz="2800">
                <a:solidFill>
                  <a:schemeClr val="tx1"/>
                </a:solidFill>
                <a:latin typeface="Calibri" charset="0"/>
                <a:ea typeface="ＭＳ Ｐゴシック" charset="0"/>
              </a:defRPr>
            </a:lvl2pPr>
            <a:lvl3pPr>
              <a:defRPr sz="2400">
                <a:solidFill>
                  <a:schemeClr val="tx1"/>
                </a:solidFill>
                <a:latin typeface="Calibri" charset="0"/>
                <a:ea typeface="ＭＳ Ｐゴシック" charset="0"/>
              </a:defRPr>
            </a:lvl3pPr>
            <a:lvl4pPr>
              <a:defRPr sz="2000">
                <a:solidFill>
                  <a:schemeClr val="tx1"/>
                </a:solidFill>
                <a:latin typeface="Calibri" charset="0"/>
                <a:ea typeface="ＭＳ Ｐゴシック" charset="0"/>
              </a:defRPr>
            </a:lvl4pPr>
            <a:lvl5pPr>
              <a:defRPr sz="2000">
                <a:solidFill>
                  <a:schemeClr val="tx1"/>
                </a:solidFill>
                <a:latin typeface="Calibri" charset="0"/>
                <a:ea typeface="ＭＳ Ｐゴシック" charset="0"/>
              </a:defRPr>
            </a:lvl5pPr>
            <a:lvl6pPr eaLnBrk="0" hangingPunct="0">
              <a:defRPr sz="2000">
                <a:solidFill>
                  <a:schemeClr val="tx1"/>
                </a:solidFill>
                <a:latin typeface="Calibri" charset="0"/>
                <a:ea typeface="ＭＳ Ｐゴシック" charset="0"/>
              </a:defRPr>
            </a:lvl6pPr>
            <a:lvl7pPr eaLnBrk="0" hangingPunct="0">
              <a:defRPr sz="2000">
                <a:solidFill>
                  <a:schemeClr val="tx1"/>
                </a:solidFill>
                <a:latin typeface="Calibri" charset="0"/>
                <a:ea typeface="ＭＳ Ｐゴシック" charset="0"/>
              </a:defRPr>
            </a:lvl7pPr>
            <a:lvl8pPr eaLnBrk="0" hangingPunct="0">
              <a:defRPr sz="2000">
                <a:solidFill>
                  <a:schemeClr val="tx1"/>
                </a:solidFill>
                <a:latin typeface="Calibri" charset="0"/>
                <a:ea typeface="ＭＳ Ｐゴシック" charset="0"/>
              </a:defRPr>
            </a:lvl8pPr>
            <a:lvl9pPr eaLnBrk="0" hangingPunct="0">
              <a:defRPr sz="2000">
                <a:solidFill>
                  <a:schemeClr val="tx1"/>
                </a:solidFill>
                <a:latin typeface="Calibri" charset="0"/>
                <a:ea typeface="ＭＳ Ｐゴシック" charset="0"/>
              </a:defRPr>
            </a:lvl9pPr>
          </a:lstStyle>
          <a:p>
            <a:pPr algn="ctr">
              <a:defRPr/>
            </a:pPr>
            <a:r>
              <a:rPr lang="en-US" sz="2400" b="1" dirty="0">
                <a:solidFill>
                  <a:srgbClr val="006600"/>
                </a:solidFill>
                <a:latin typeface="Arial" panose="020B0604020202020204" pitchFamily="34" charset="0"/>
                <a:cs typeface="Arial" panose="020B0604020202020204" pitchFamily="34" charset="0"/>
              </a:rPr>
              <a:t>TIỀN ĐỀ </a:t>
            </a:r>
          </a:p>
          <a:p>
            <a:pPr algn="ctr">
              <a:defRPr/>
            </a:pPr>
            <a:r>
              <a:rPr lang="en-US" sz="2400" b="1" dirty="0">
                <a:solidFill>
                  <a:srgbClr val="006600"/>
                </a:solidFill>
                <a:latin typeface="Arial" panose="020B0604020202020204" pitchFamily="34" charset="0"/>
                <a:cs typeface="Arial" panose="020B0604020202020204" pitchFamily="34" charset="0"/>
              </a:rPr>
              <a:t>LÝ LUẬN</a:t>
            </a:r>
          </a:p>
        </p:txBody>
      </p:sp>
      <p:sp>
        <p:nvSpPr>
          <p:cNvPr id="26" name="Title 1"/>
          <p:cNvSpPr txBox="1">
            <a:spLocks noChangeArrowheads="1"/>
          </p:cNvSpPr>
          <p:nvPr/>
        </p:nvSpPr>
        <p:spPr>
          <a:xfrm>
            <a:off x="1378300" y="1568437"/>
            <a:ext cx="8820472" cy="994172"/>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r>
              <a:rPr lang="en-US" altLang="en-US" sz="2800" b="1" dirty="0">
                <a:solidFill>
                  <a:srgbClr val="000000"/>
                </a:solidFill>
                <a:latin typeface="Arial" panose="020B0604020202020204" pitchFamily="34" charset="0"/>
                <a:cs typeface="Arial" panose="020B0604020202020204" pitchFamily="34" charset="0"/>
              </a:rPr>
              <a:t>1. </a:t>
            </a:r>
            <a:r>
              <a:rPr lang="en-US" altLang="en-US" sz="2800" b="1" dirty="0" err="1">
                <a:solidFill>
                  <a:srgbClr val="000000"/>
                </a:solidFill>
                <a:latin typeface="Arial" panose="020B0604020202020204" pitchFamily="34" charset="0"/>
                <a:cs typeface="Arial" panose="020B0604020202020204" pitchFamily="34" charset="0"/>
              </a:rPr>
              <a:t>Sự</a:t>
            </a:r>
            <a:r>
              <a:rPr lang="en-US" altLang="en-US" sz="2800" b="1" dirty="0">
                <a:solidFill>
                  <a:srgbClr val="000000"/>
                </a:solidFill>
                <a:latin typeface="Arial" panose="020B0604020202020204" pitchFamily="34" charset="0"/>
                <a:cs typeface="Arial" panose="020B0604020202020204" pitchFamily="34" charset="0"/>
              </a:rPr>
              <a:t> </a:t>
            </a:r>
            <a:r>
              <a:rPr lang="en-US" altLang="en-US" sz="2800" b="1" dirty="0" err="1">
                <a:solidFill>
                  <a:srgbClr val="000000"/>
                </a:solidFill>
                <a:latin typeface="Arial" panose="020B0604020202020204" pitchFamily="34" charset="0"/>
                <a:cs typeface="Arial" panose="020B0604020202020204" pitchFamily="34" charset="0"/>
              </a:rPr>
              <a:t>ra</a:t>
            </a:r>
            <a:r>
              <a:rPr lang="en-US" altLang="en-US" sz="2800" b="1" dirty="0">
                <a:solidFill>
                  <a:srgbClr val="000000"/>
                </a:solidFill>
                <a:latin typeface="Arial" panose="020B0604020202020204" pitchFamily="34" charset="0"/>
                <a:cs typeface="Arial" panose="020B0604020202020204" pitchFamily="34" charset="0"/>
              </a:rPr>
              <a:t> </a:t>
            </a:r>
            <a:r>
              <a:rPr lang="en-US" altLang="en-US" sz="2800" b="1" dirty="0" err="1">
                <a:solidFill>
                  <a:srgbClr val="000000"/>
                </a:solidFill>
                <a:latin typeface="Arial" panose="020B0604020202020204" pitchFamily="34" charset="0"/>
                <a:cs typeface="Arial" panose="020B0604020202020204" pitchFamily="34" charset="0"/>
              </a:rPr>
              <a:t>đời</a:t>
            </a:r>
            <a:r>
              <a:rPr lang="en-US" altLang="en-US" sz="2800" b="1" dirty="0">
                <a:solidFill>
                  <a:srgbClr val="000000"/>
                </a:solidFill>
                <a:latin typeface="Arial" panose="020B0604020202020204" pitchFamily="34" charset="0"/>
                <a:cs typeface="Arial" panose="020B0604020202020204" pitchFamily="34" charset="0"/>
              </a:rPr>
              <a:t> </a:t>
            </a:r>
            <a:r>
              <a:rPr lang="en-US" altLang="en-US" sz="2800" b="1" dirty="0" err="1">
                <a:solidFill>
                  <a:srgbClr val="000000"/>
                </a:solidFill>
                <a:latin typeface="Arial" panose="020B0604020202020204" pitchFamily="34" charset="0"/>
                <a:cs typeface="Arial" panose="020B0604020202020204" pitchFamily="34" charset="0"/>
              </a:rPr>
              <a:t>và</a:t>
            </a:r>
            <a:r>
              <a:rPr lang="en-US" altLang="en-US" sz="2800" b="1" dirty="0">
                <a:solidFill>
                  <a:srgbClr val="000000"/>
                </a:solidFill>
                <a:latin typeface="Arial" panose="020B0604020202020204" pitchFamily="34" charset="0"/>
                <a:cs typeface="Arial" panose="020B0604020202020204" pitchFamily="34" charset="0"/>
              </a:rPr>
              <a:t> </a:t>
            </a:r>
            <a:r>
              <a:rPr lang="en-US" altLang="en-US" sz="2800" b="1" dirty="0" err="1">
                <a:solidFill>
                  <a:srgbClr val="000000"/>
                </a:solidFill>
                <a:latin typeface="Arial" panose="020B0604020202020204" pitchFamily="34" charset="0"/>
                <a:cs typeface="Arial" panose="020B0604020202020204" pitchFamily="34" charset="0"/>
              </a:rPr>
              <a:t>phát</a:t>
            </a:r>
            <a:r>
              <a:rPr lang="en-US" altLang="en-US" sz="2800" b="1" dirty="0">
                <a:solidFill>
                  <a:srgbClr val="000000"/>
                </a:solidFill>
                <a:latin typeface="Arial" panose="020B0604020202020204" pitchFamily="34" charset="0"/>
                <a:cs typeface="Arial" panose="020B0604020202020204" pitchFamily="34" charset="0"/>
              </a:rPr>
              <a:t> </a:t>
            </a:r>
            <a:r>
              <a:rPr lang="en-US" altLang="en-US" sz="2800" b="1" dirty="0" err="1">
                <a:solidFill>
                  <a:srgbClr val="000000"/>
                </a:solidFill>
                <a:latin typeface="Arial" panose="020B0604020202020204" pitchFamily="34" charset="0"/>
                <a:cs typeface="Arial" panose="020B0604020202020204" pitchFamily="34" charset="0"/>
              </a:rPr>
              <a:t>triển</a:t>
            </a:r>
            <a:r>
              <a:rPr lang="en-US" altLang="en-US" sz="2800" b="1" dirty="0">
                <a:solidFill>
                  <a:srgbClr val="000000"/>
                </a:solidFill>
                <a:latin typeface="Arial" panose="020B0604020202020204" pitchFamily="34" charset="0"/>
                <a:cs typeface="Arial" panose="020B0604020202020204" pitchFamily="34" charset="0"/>
              </a:rPr>
              <a:t> </a:t>
            </a:r>
            <a:r>
              <a:rPr lang="en-US" altLang="en-US" sz="2800" b="1" dirty="0" err="1">
                <a:solidFill>
                  <a:srgbClr val="000000"/>
                </a:solidFill>
                <a:latin typeface="Arial" panose="020B0604020202020204" pitchFamily="34" charset="0"/>
                <a:cs typeface="Arial" panose="020B0604020202020204" pitchFamily="34" charset="0"/>
              </a:rPr>
              <a:t>của</a:t>
            </a:r>
            <a:r>
              <a:rPr lang="en-US" altLang="en-US" sz="2800" b="1" dirty="0">
                <a:solidFill>
                  <a:srgbClr val="000000"/>
                </a:solidFill>
                <a:latin typeface="Arial" panose="020B0604020202020204" pitchFamily="34" charset="0"/>
                <a:cs typeface="Arial" panose="020B0604020202020204" pitchFamily="34" charset="0"/>
              </a:rPr>
              <a:t> </a:t>
            </a:r>
            <a:r>
              <a:rPr lang="en-US" altLang="en-US" sz="2800" b="1" dirty="0" err="1">
                <a:solidFill>
                  <a:srgbClr val="000000"/>
                </a:solidFill>
                <a:latin typeface="Arial" panose="020B0604020202020204" pitchFamily="34" charset="0"/>
                <a:cs typeface="Arial" panose="020B0604020202020204" pitchFamily="34" charset="0"/>
              </a:rPr>
              <a:t>triết</a:t>
            </a:r>
            <a:r>
              <a:rPr lang="en-US" altLang="en-US" sz="2800" b="1" dirty="0">
                <a:solidFill>
                  <a:srgbClr val="000000"/>
                </a:solidFill>
                <a:latin typeface="Arial" panose="020B0604020202020204" pitchFamily="34" charset="0"/>
                <a:cs typeface="Arial" panose="020B0604020202020204" pitchFamily="34" charset="0"/>
              </a:rPr>
              <a:t> </a:t>
            </a:r>
            <a:r>
              <a:rPr lang="en-US" altLang="en-US" sz="2800" b="1" dirty="0" err="1">
                <a:solidFill>
                  <a:srgbClr val="000000"/>
                </a:solidFill>
                <a:latin typeface="Arial" panose="020B0604020202020204" pitchFamily="34" charset="0"/>
                <a:cs typeface="Arial" panose="020B0604020202020204" pitchFamily="34" charset="0"/>
              </a:rPr>
              <a:t>học</a:t>
            </a:r>
            <a:r>
              <a:rPr lang="en-US" altLang="en-US" sz="2800" b="1" dirty="0">
                <a:solidFill>
                  <a:srgbClr val="000000"/>
                </a:solidFill>
                <a:latin typeface="Arial" panose="020B0604020202020204" pitchFamily="34" charset="0"/>
                <a:cs typeface="Arial" panose="020B0604020202020204" pitchFamily="34" charset="0"/>
              </a:rPr>
              <a:t> </a:t>
            </a:r>
            <a:r>
              <a:rPr lang="en-US" altLang="en-US" sz="2800" b="1" dirty="0" err="1">
                <a:solidFill>
                  <a:srgbClr val="000000"/>
                </a:solidFill>
                <a:latin typeface="Arial" panose="020B0604020202020204" pitchFamily="34" charset="0"/>
                <a:cs typeface="Arial" panose="020B0604020202020204" pitchFamily="34" charset="0"/>
              </a:rPr>
              <a:t>Mác</a:t>
            </a:r>
            <a:r>
              <a:rPr lang="en-US" altLang="en-US" sz="2800" b="1" dirty="0">
                <a:solidFill>
                  <a:srgbClr val="000000"/>
                </a:solidFill>
                <a:latin typeface="Arial" panose="020B0604020202020204" pitchFamily="34" charset="0"/>
                <a:cs typeface="Arial" panose="020B0604020202020204" pitchFamily="34" charset="0"/>
              </a:rPr>
              <a:t> - </a:t>
            </a:r>
            <a:r>
              <a:rPr lang="en-US" altLang="en-US" sz="2800" b="1" dirty="0" err="1">
                <a:solidFill>
                  <a:srgbClr val="000000"/>
                </a:solidFill>
                <a:latin typeface="Arial" panose="020B0604020202020204" pitchFamily="34" charset="0"/>
                <a:cs typeface="Arial" panose="020B0604020202020204" pitchFamily="34" charset="0"/>
              </a:rPr>
              <a:t>Lênin</a:t>
            </a:r>
            <a:endParaRPr lang="en-US" altLang="en-US" sz="2800" b="1" dirty="0">
              <a:solidFill>
                <a:srgbClr val="000000"/>
              </a:solidFill>
              <a:latin typeface="Arial" panose="020B0604020202020204" pitchFamily="34" charset="0"/>
              <a:cs typeface="Arial" panose="020B0604020202020204" pitchFamily="34" charset="0"/>
            </a:endParaRPr>
          </a:p>
        </p:txBody>
      </p:sp>
      <p:sp>
        <p:nvSpPr>
          <p:cNvPr id="27" name="TextBox 1"/>
          <p:cNvSpPr txBox="1">
            <a:spLocks noChangeArrowheads="1"/>
          </p:cNvSpPr>
          <p:nvPr/>
        </p:nvSpPr>
        <p:spPr bwMode="auto">
          <a:xfrm>
            <a:off x="1610007" y="2404972"/>
            <a:ext cx="890212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b="1">
                <a:solidFill>
                  <a:schemeClr val="tx1"/>
                </a:solidFill>
                <a:latin typeface="Arial" charset="0"/>
                <a:ea typeface="ＭＳ Ｐゴシック" charset="0"/>
                <a:cs typeface="ＭＳ Ｐゴシック" charset="0"/>
              </a:defRPr>
            </a:lvl1pPr>
            <a:lvl2pPr marL="742950" indent="-285750">
              <a:defRPr sz="2400" b="1">
                <a:solidFill>
                  <a:schemeClr val="tx1"/>
                </a:solidFill>
                <a:latin typeface="Arial" charset="0"/>
                <a:ea typeface="ＭＳ Ｐゴシック" charset="0"/>
              </a:defRPr>
            </a:lvl2pPr>
            <a:lvl3pPr marL="1143000" indent="-228600">
              <a:defRPr sz="2400" b="1">
                <a:solidFill>
                  <a:schemeClr val="tx1"/>
                </a:solidFill>
                <a:latin typeface="Arial" charset="0"/>
                <a:ea typeface="ＭＳ Ｐゴシック" charset="0"/>
              </a:defRPr>
            </a:lvl3pPr>
            <a:lvl4pPr marL="1600200" indent="-228600">
              <a:defRPr sz="2400" b="1">
                <a:solidFill>
                  <a:schemeClr val="tx1"/>
                </a:solidFill>
                <a:latin typeface="Arial" charset="0"/>
                <a:ea typeface="ＭＳ Ｐゴシック" charset="0"/>
              </a:defRPr>
            </a:lvl4pPr>
            <a:lvl5pPr marL="2057400" indent="-228600">
              <a:defRPr sz="2400" b="1">
                <a:solidFill>
                  <a:schemeClr val="tx1"/>
                </a:solidFill>
                <a:latin typeface="Arial" charset="0"/>
                <a:ea typeface="ＭＳ Ｐゴシック" charset="0"/>
              </a:defRPr>
            </a:lvl5pPr>
            <a:lvl6pPr marL="2514600" indent="-228600" eaLnBrk="0" fontAlgn="base" hangingPunct="0">
              <a:spcBef>
                <a:spcPct val="0"/>
              </a:spcBef>
              <a:spcAft>
                <a:spcPct val="0"/>
              </a:spcAft>
              <a:defRPr sz="2400" b="1">
                <a:solidFill>
                  <a:schemeClr val="tx1"/>
                </a:solidFill>
                <a:latin typeface="Arial" charset="0"/>
                <a:ea typeface="ＭＳ Ｐゴシック" charset="0"/>
              </a:defRPr>
            </a:lvl6pPr>
            <a:lvl7pPr marL="2971800" indent="-228600" eaLnBrk="0" fontAlgn="base" hangingPunct="0">
              <a:spcBef>
                <a:spcPct val="0"/>
              </a:spcBef>
              <a:spcAft>
                <a:spcPct val="0"/>
              </a:spcAft>
              <a:defRPr sz="2400" b="1">
                <a:solidFill>
                  <a:schemeClr val="tx1"/>
                </a:solidFill>
                <a:latin typeface="Arial" charset="0"/>
                <a:ea typeface="ＭＳ Ｐゴシック" charset="0"/>
              </a:defRPr>
            </a:lvl7pPr>
            <a:lvl8pPr marL="3429000" indent="-228600" eaLnBrk="0" fontAlgn="base" hangingPunct="0">
              <a:spcBef>
                <a:spcPct val="0"/>
              </a:spcBef>
              <a:spcAft>
                <a:spcPct val="0"/>
              </a:spcAft>
              <a:defRPr sz="2400" b="1">
                <a:solidFill>
                  <a:schemeClr val="tx1"/>
                </a:solidFill>
                <a:latin typeface="Arial" charset="0"/>
                <a:ea typeface="ＭＳ Ｐゴシック" charset="0"/>
              </a:defRPr>
            </a:lvl8pPr>
            <a:lvl9pPr marL="3886200" indent="-228600" eaLnBrk="0" fontAlgn="base" hangingPunct="0">
              <a:spcBef>
                <a:spcPct val="0"/>
              </a:spcBef>
              <a:spcAft>
                <a:spcPct val="0"/>
              </a:spcAft>
              <a:defRPr sz="2400" b="1">
                <a:solidFill>
                  <a:schemeClr val="tx1"/>
                </a:solidFill>
                <a:latin typeface="Arial" charset="0"/>
                <a:ea typeface="ＭＳ Ｐゴシック" charset="0"/>
              </a:defRPr>
            </a:lvl9pPr>
          </a:lstStyle>
          <a:p>
            <a:pPr lvl="0" algn="just"/>
            <a:r>
              <a:rPr lang="en-US" dirty="0">
                <a:solidFill>
                  <a:srgbClr val="660066"/>
                </a:solidFill>
                <a:latin typeface="Arial" panose="020B0604020202020204" pitchFamily="34" charset="0"/>
                <a:cs typeface="Arial" panose="020B0604020202020204" pitchFamily="34" charset="0"/>
              </a:rPr>
              <a:t>a. </a:t>
            </a:r>
            <a:r>
              <a:rPr lang="en-US" dirty="0" err="1">
                <a:solidFill>
                  <a:srgbClr val="660066"/>
                </a:solidFill>
                <a:latin typeface="Arial" panose="020B0604020202020204" pitchFamily="34" charset="0"/>
                <a:cs typeface="Arial" panose="020B0604020202020204" pitchFamily="34" charset="0"/>
              </a:rPr>
              <a:t>Những</a:t>
            </a:r>
            <a:r>
              <a:rPr lang="en-US" dirty="0">
                <a:solidFill>
                  <a:srgbClr val="660066"/>
                </a:solidFill>
                <a:latin typeface="Arial" panose="020B0604020202020204" pitchFamily="34" charset="0"/>
                <a:cs typeface="Arial" panose="020B0604020202020204" pitchFamily="34" charset="0"/>
              </a:rPr>
              <a:t> </a:t>
            </a:r>
            <a:r>
              <a:rPr lang="en-US" dirty="0" err="1">
                <a:solidFill>
                  <a:srgbClr val="660066"/>
                </a:solidFill>
                <a:latin typeface="Arial" panose="020B0604020202020204" pitchFamily="34" charset="0"/>
                <a:cs typeface="Arial" panose="020B0604020202020204" pitchFamily="34" charset="0"/>
              </a:rPr>
              <a:t>điều</a:t>
            </a:r>
            <a:r>
              <a:rPr lang="en-US" dirty="0">
                <a:solidFill>
                  <a:srgbClr val="660066"/>
                </a:solidFill>
                <a:latin typeface="Arial" panose="020B0604020202020204" pitchFamily="34" charset="0"/>
                <a:cs typeface="Arial" panose="020B0604020202020204" pitchFamily="34" charset="0"/>
              </a:rPr>
              <a:t> </a:t>
            </a:r>
            <a:r>
              <a:rPr lang="en-US" dirty="0" err="1">
                <a:solidFill>
                  <a:srgbClr val="660066"/>
                </a:solidFill>
                <a:latin typeface="Arial" panose="020B0604020202020204" pitchFamily="34" charset="0"/>
                <a:cs typeface="Arial" panose="020B0604020202020204" pitchFamily="34" charset="0"/>
              </a:rPr>
              <a:t>kiện</a:t>
            </a:r>
            <a:r>
              <a:rPr lang="en-US" dirty="0">
                <a:solidFill>
                  <a:srgbClr val="660066"/>
                </a:solidFill>
                <a:latin typeface="Arial" panose="020B0604020202020204" pitchFamily="34" charset="0"/>
                <a:cs typeface="Arial" panose="020B0604020202020204" pitchFamily="34" charset="0"/>
              </a:rPr>
              <a:t> </a:t>
            </a:r>
            <a:r>
              <a:rPr lang="en-US" dirty="0" err="1">
                <a:solidFill>
                  <a:srgbClr val="660066"/>
                </a:solidFill>
                <a:latin typeface="Arial" panose="020B0604020202020204" pitchFamily="34" charset="0"/>
                <a:cs typeface="Arial" panose="020B0604020202020204" pitchFamily="34" charset="0"/>
              </a:rPr>
              <a:t>lịch</a:t>
            </a:r>
            <a:r>
              <a:rPr lang="en-US" dirty="0">
                <a:solidFill>
                  <a:srgbClr val="660066"/>
                </a:solidFill>
                <a:latin typeface="Arial" panose="020B0604020202020204" pitchFamily="34" charset="0"/>
                <a:cs typeface="Arial" panose="020B0604020202020204" pitchFamily="34" charset="0"/>
              </a:rPr>
              <a:t> </a:t>
            </a:r>
            <a:r>
              <a:rPr lang="en-US" dirty="0" err="1">
                <a:solidFill>
                  <a:srgbClr val="660066"/>
                </a:solidFill>
                <a:latin typeface="Arial" panose="020B0604020202020204" pitchFamily="34" charset="0"/>
                <a:cs typeface="Arial" panose="020B0604020202020204" pitchFamily="34" charset="0"/>
              </a:rPr>
              <a:t>sử</a:t>
            </a:r>
            <a:r>
              <a:rPr lang="en-US" dirty="0">
                <a:solidFill>
                  <a:srgbClr val="660066"/>
                </a:solidFill>
                <a:latin typeface="Arial" panose="020B0604020202020204" pitchFamily="34" charset="0"/>
                <a:cs typeface="Arial" panose="020B0604020202020204" pitchFamily="34" charset="0"/>
              </a:rPr>
              <a:t> </a:t>
            </a:r>
            <a:r>
              <a:rPr lang="en-US" dirty="0" err="1">
                <a:solidFill>
                  <a:srgbClr val="660066"/>
                </a:solidFill>
                <a:latin typeface="Arial" panose="020B0604020202020204" pitchFamily="34" charset="0"/>
                <a:cs typeface="Arial" panose="020B0604020202020204" pitchFamily="34" charset="0"/>
              </a:rPr>
              <a:t>cho</a:t>
            </a:r>
            <a:r>
              <a:rPr lang="en-US" dirty="0">
                <a:solidFill>
                  <a:srgbClr val="660066"/>
                </a:solidFill>
                <a:latin typeface="Arial" panose="020B0604020202020204" pitchFamily="34" charset="0"/>
                <a:cs typeface="Arial" panose="020B0604020202020204" pitchFamily="34" charset="0"/>
              </a:rPr>
              <a:t> </a:t>
            </a:r>
            <a:r>
              <a:rPr lang="en-US" dirty="0" err="1">
                <a:solidFill>
                  <a:srgbClr val="660066"/>
                </a:solidFill>
                <a:latin typeface="Arial" panose="020B0604020202020204" pitchFamily="34" charset="0"/>
                <a:cs typeface="Arial" panose="020B0604020202020204" pitchFamily="34" charset="0"/>
              </a:rPr>
              <a:t>sự</a:t>
            </a:r>
            <a:r>
              <a:rPr lang="en-US" dirty="0">
                <a:solidFill>
                  <a:srgbClr val="660066"/>
                </a:solidFill>
                <a:latin typeface="Arial" panose="020B0604020202020204" pitchFamily="34" charset="0"/>
                <a:cs typeface="Arial" panose="020B0604020202020204" pitchFamily="34" charset="0"/>
              </a:rPr>
              <a:t> ra </a:t>
            </a:r>
            <a:r>
              <a:rPr lang="en-US" dirty="0" err="1">
                <a:solidFill>
                  <a:srgbClr val="660066"/>
                </a:solidFill>
                <a:latin typeface="Arial" panose="020B0604020202020204" pitchFamily="34" charset="0"/>
                <a:cs typeface="Arial" panose="020B0604020202020204" pitchFamily="34" charset="0"/>
              </a:rPr>
              <a:t>đời</a:t>
            </a:r>
            <a:r>
              <a:rPr lang="en-US" dirty="0">
                <a:solidFill>
                  <a:srgbClr val="660066"/>
                </a:solidFill>
                <a:latin typeface="Arial" panose="020B0604020202020204" pitchFamily="34" charset="0"/>
                <a:cs typeface="Arial" panose="020B0604020202020204" pitchFamily="34" charset="0"/>
              </a:rPr>
              <a:t> </a:t>
            </a:r>
            <a:r>
              <a:rPr lang="en-US" dirty="0" err="1">
                <a:solidFill>
                  <a:srgbClr val="660066"/>
                </a:solidFill>
                <a:latin typeface="Arial" panose="020B0604020202020204" pitchFamily="34" charset="0"/>
                <a:cs typeface="Arial" panose="020B0604020202020204" pitchFamily="34" charset="0"/>
              </a:rPr>
              <a:t>triết</a:t>
            </a:r>
            <a:r>
              <a:rPr lang="en-US" dirty="0">
                <a:solidFill>
                  <a:srgbClr val="660066"/>
                </a:solidFill>
                <a:latin typeface="Arial" panose="020B0604020202020204" pitchFamily="34" charset="0"/>
                <a:cs typeface="Arial" panose="020B0604020202020204" pitchFamily="34" charset="0"/>
              </a:rPr>
              <a:t> </a:t>
            </a:r>
            <a:r>
              <a:rPr lang="en-US" dirty="0" err="1">
                <a:solidFill>
                  <a:srgbClr val="660066"/>
                </a:solidFill>
                <a:latin typeface="Arial" panose="020B0604020202020204" pitchFamily="34" charset="0"/>
                <a:cs typeface="Arial" panose="020B0604020202020204" pitchFamily="34" charset="0"/>
              </a:rPr>
              <a:t>học</a:t>
            </a:r>
            <a:r>
              <a:rPr lang="en-US" dirty="0">
                <a:solidFill>
                  <a:srgbClr val="660066"/>
                </a:solidFill>
                <a:latin typeface="Arial" panose="020B0604020202020204" pitchFamily="34" charset="0"/>
                <a:cs typeface="Arial" panose="020B0604020202020204" pitchFamily="34" charset="0"/>
              </a:rPr>
              <a:t> </a:t>
            </a:r>
            <a:r>
              <a:rPr lang="en-US" dirty="0" err="1">
                <a:solidFill>
                  <a:srgbClr val="660066"/>
                </a:solidFill>
                <a:latin typeface="Arial" panose="020B0604020202020204" pitchFamily="34" charset="0"/>
                <a:cs typeface="Arial" panose="020B0604020202020204" pitchFamily="34" charset="0"/>
              </a:rPr>
              <a:t>Mác</a:t>
            </a:r>
            <a:r>
              <a:rPr lang="en-US" dirty="0">
                <a:solidFill>
                  <a:srgbClr val="660066"/>
                </a:solidFill>
                <a:latin typeface="Arial" panose="020B0604020202020204" pitchFamily="34" charset="0"/>
                <a:cs typeface="Arial" panose="020B0604020202020204" pitchFamily="34" charset="0"/>
              </a:rPr>
              <a:t> </a:t>
            </a:r>
          </a:p>
        </p:txBody>
      </p:sp>
      <p:pic>
        <p:nvPicPr>
          <p:cNvPr id="2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773991141"/>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724400" y="1965960"/>
            <a:ext cx="7467600" cy="4892040"/>
          </a:xfrm>
          <a:prstGeom prst="rect">
            <a:avLst/>
          </a:prstGeom>
        </p:spPr>
      </p:pic>
      <p:sp>
        <p:nvSpPr>
          <p:cNvPr id="4" name="AutoShape 4"/>
          <p:cNvSpPr>
            <a:spLocks noChangeArrowheads="1"/>
          </p:cNvSpPr>
          <p:nvPr/>
        </p:nvSpPr>
        <p:spPr bwMode="auto">
          <a:xfrm>
            <a:off x="3416077" y="1817683"/>
            <a:ext cx="5670550" cy="881063"/>
          </a:xfrm>
          <a:prstGeom prst="roundRect">
            <a:avLst>
              <a:gd name="adj" fmla="val 16667"/>
            </a:avLst>
          </a:prstGeom>
          <a:solidFill>
            <a:srgbClr val="00B050"/>
          </a:solidFill>
          <a:ln w="9525">
            <a:solidFill>
              <a:srgbClr val="00CCFF"/>
            </a:solidFill>
            <a:round/>
            <a:headEnd/>
            <a:tailEnd/>
          </a:ln>
          <a:effectLst/>
        </p:spPr>
        <p:txBody>
          <a:bodyPr wrap="none" anchor="ctr"/>
          <a:lstStyle/>
          <a:p>
            <a:pPr marL="342900" indent="-342900" algn="ctr">
              <a:buFont typeface="Wingdings" panose="05000000000000000000" pitchFamily="2" charset="2"/>
              <a:buChar char="q"/>
              <a:defRPr/>
            </a:pPr>
            <a:r>
              <a:rPr lang="en-US" sz="2400" b="1" dirty="0" err="1">
                <a:solidFill>
                  <a:schemeClr val="bg1"/>
                </a:solidFill>
                <a:latin typeface="Arial" panose="020B0604020202020204" pitchFamily="34" charset="0"/>
                <a:cs typeface="Arial" panose="020B0604020202020204" pitchFamily="34" charset="0"/>
              </a:rPr>
              <a:t>Điều</a:t>
            </a:r>
            <a:r>
              <a:rPr lang="en-US" sz="2400" b="1" dirty="0">
                <a:solidFill>
                  <a:schemeClr val="bg1"/>
                </a:solidFill>
                <a:latin typeface="Arial" panose="020B0604020202020204" pitchFamily="34" charset="0"/>
                <a:cs typeface="Arial" panose="020B0604020202020204" pitchFamily="34" charset="0"/>
              </a:rPr>
              <a:t> </a:t>
            </a:r>
            <a:r>
              <a:rPr lang="en-US" sz="2400" b="1" dirty="0" err="1">
                <a:solidFill>
                  <a:schemeClr val="bg1"/>
                </a:solidFill>
                <a:latin typeface="Arial" panose="020B0604020202020204" pitchFamily="34" charset="0"/>
                <a:cs typeface="Arial" panose="020B0604020202020204" pitchFamily="34" charset="0"/>
              </a:rPr>
              <a:t>kiện</a:t>
            </a:r>
            <a:r>
              <a:rPr lang="en-US" sz="2400" b="1" dirty="0">
                <a:solidFill>
                  <a:schemeClr val="bg1"/>
                </a:solidFill>
                <a:latin typeface="Arial" panose="020B0604020202020204" pitchFamily="34" charset="0"/>
                <a:cs typeface="Arial" panose="020B0604020202020204" pitchFamily="34" charset="0"/>
              </a:rPr>
              <a:t> </a:t>
            </a:r>
            <a:r>
              <a:rPr lang="en-US" sz="2400" b="1" dirty="0" err="1">
                <a:solidFill>
                  <a:schemeClr val="bg1"/>
                </a:solidFill>
                <a:latin typeface="Arial" panose="020B0604020202020204" pitchFamily="34" charset="0"/>
                <a:cs typeface="Arial" panose="020B0604020202020204" pitchFamily="34" charset="0"/>
              </a:rPr>
              <a:t>kinh</a:t>
            </a:r>
            <a:r>
              <a:rPr lang="en-US" sz="2400" b="1" dirty="0">
                <a:solidFill>
                  <a:schemeClr val="bg1"/>
                </a:solidFill>
                <a:latin typeface="Arial" panose="020B0604020202020204" pitchFamily="34" charset="0"/>
                <a:cs typeface="Arial" panose="020B0604020202020204" pitchFamily="34" charset="0"/>
              </a:rPr>
              <a:t> </a:t>
            </a:r>
            <a:r>
              <a:rPr lang="en-US" sz="2400" b="1" dirty="0" err="1">
                <a:solidFill>
                  <a:schemeClr val="bg1"/>
                </a:solidFill>
                <a:latin typeface="Arial" panose="020B0604020202020204" pitchFamily="34" charset="0"/>
                <a:cs typeface="Arial" panose="020B0604020202020204" pitchFamily="34" charset="0"/>
              </a:rPr>
              <a:t>tê</a:t>
            </a:r>
            <a:r>
              <a:rPr lang="en-US" sz="2400" b="1" dirty="0">
                <a:solidFill>
                  <a:schemeClr val="bg1"/>
                </a:solidFill>
                <a:latin typeface="Arial" panose="020B0604020202020204" pitchFamily="34" charset="0"/>
                <a:cs typeface="Arial" panose="020B0604020202020204" pitchFamily="34" charset="0"/>
              </a:rPr>
              <a:t>́ – </a:t>
            </a:r>
            <a:r>
              <a:rPr lang="en-US" sz="2400" b="1" dirty="0" err="1">
                <a:solidFill>
                  <a:schemeClr val="bg1"/>
                </a:solidFill>
                <a:latin typeface="Arial" panose="020B0604020202020204" pitchFamily="34" charset="0"/>
                <a:cs typeface="Arial" panose="020B0604020202020204" pitchFamily="34" charset="0"/>
              </a:rPr>
              <a:t>xa</a:t>
            </a:r>
            <a:r>
              <a:rPr lang="en-US" sz="2400" b="1" dirty="0">
                <a:solidFill>
                  <a:schemeClr val="bg1"/>
                </a:solidFill>
                <a:latin typeface="Arial" panose="020B0604020202020204" pitchFamily="34" charset="0"/>
                <a:cs typeface="Arial" panose="020B0604020202020204" pitchFamily="34" charset="0"/>
              </a:rPr>
              <a:t>̃ </a:t>
            </a:r>
            <a:r>
              <a:rPr lang="en-US" sz="2400" b="1" dirty="0" err="1">
                <a:solidFill>
                  <a:schemeClr val="bg1"/>
                </a:solidFill>
                <a:latin typeface="Arial" panose="020B0604020202020204" pitchFamily="34" charset="0"/>
                <a:cs typeface="Arial" panose="020B0604020202020204" pitchFamily="34" charset="0"/>
              </a:rPr>
              <a:t>hội</a:t>
            </a:r>
            <a:endParaRPr lang="en-US" sz="2400" b="1" dirty="0">
              <a:solidFill>
                <a:schemeClr val="bg1"/>
              </a:solidFill>
              <a:latin typeface="Arial" panose="020B0604020202020204" pitchFamily="34" charset="0"/>
              <a:cs typeface="Arial" panose="020B0604020202020204" pitchFamily="34" charset="0"/>
            </a:endParaRPr>
          </a:p>
        </p:txBody>
      </p:sp>
      <p:sp>
        <p:nvSpPr>
          <p:cNvPr id="5" name="AutoShape 11"/>
          <p:cNvSpPr>
            <a:spLocks noChangeArrowheads="1"/>
          </p:cNvSpPr>
          <p:nvPr/>
        </p:nvSpPr>
        <p:spPr bwMode="auto">
          <a:xfrm>
            <a:off x="702367" y="4061290"/>
            <a:ext cx="2915473" cy="1082356"/>
          </a:xfrm>
          <a:prstGeom prst="roundRect">
            <a:avLst>
              <a:gd name="adj" fmla="val 16667"/>
            </a:avLst>
          </a:prstGeom>
          <a:solidFill>
            <a:srgbClr val="00B0F0"/>
          </a:solidFill>
          <a:ln w="9525">
            <a:solidFill>
              <a:srgbClr val="00CCFF"/>
            </a:solidFill>
            <a:round/>
            <a:headEnd/>
            <a:tailEnd/>
          </a:ln>
          <a:effectLst/>
        </p:spPr>
        <p:txBody>
          <a:bodyPr wrap="none" anchor="ctr"/>
          <a:lstStyle/>
          <a:p>
            <a:pPr algn="ctr">
              <a:defRPr/>
            </a:pPr>
            <a:r>
              <a:rPr lang="en-US" sz="2000" dirty="0" err="1">
                <a:solidFill>
                  <a:schemeClr val="bg1"/>
                </a:solidFill>
                <a:latin typeface="Arial" panose="020B0604020202020204" pitchFamily="34" charset="0"/>
                <a:cs typeface="Arial" panose="020B0604020202020204" pitchFamily="34" charset="0"/>
              </a:rPr>
              <a:t>Phương</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thức</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sản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xuất</a:t>
            </a:r>
            <a:r>
              <a:rPr lang="en-US" sz="2000" dirty="0">
                <a:solidFill>
                  <a:schemeClr val="bg1"/>
                </a:solidFill>
                <a:latin typeface="Arial" panose="020B0604020202020204" pitchFamily="34" charset="0"/>
                <a:cs typeface="Arial" panose="020B0604020202020204" pitchFamily="34" charset="0"/>
              </a:rPr>
              <a:t> </a:t>
            </a:r>
          </a:p>
          <a:p>
            <a:pPr algn="ctr">
              <a:defRPr/>
            </a:pPr>
            <a:r>
              <a:rPr lang="en-US" sz="2000" dirty="0">
                <a:solidFill>
                  <a:schemeClr val="bg1"/>
                </a:solidFill>
                <a:latin typeface="Arial" panose="020B0604020202020204" pitchFamily="34" charset="0"/>
                <a:cs typeface="Arial" panose="020B0604020202020204" pitchFamily="34" charset="0"/>
              </a:rPr>
              <a:t>TBCN </a:t>
            </a:r>
            <a:r>
              <a:rPr lang="en-US" sz="2000" dirty="0" err="1">
                <a:solidFill>
                  <a:schemeClr val="bg1"/>
                </a:solidFill>
                <a:latin typeface="Arial" panose="020B0604020202020204" pitchFamily="34" charset="0"/>
                <a:cs typeface="Arial" panose="020B0604020202020204" pitchFamily="34" charset="0"/>
              </a:rPr>
              <a:t>phát</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triển</a:t>
            </a:r>
            <a:endParaRPr lang="en-US" sz="2000" dirty="0">
              <a:solidFill>
                <a:schemeClr val="bg1"/>
              </a:solidFill>
              <a:latin typeface="Arial" panose="020B0604020202020204" pitchFamily="34" charset="0"/>
              <a:cs typeface="Arial" panose="020B0604020202020204" pitchFamily="34" charset="0"/>
            </a:endParaRPr>
          </a:p>
        </p:txBody>
      </p:sp>
      <p:sp>
        <p:nvSpPr>
          <p:cNvPr id="6" name="AutoShape 10"/>
          <p:cNvSpPr>
            <a:spLocks noChangeArrowheads="1"/>
          </p:cNvSpPr>
          <p:nvPr/>
        </p:nvSpPr>
        <p:spPr bwMode="auto">
          <a:xfrm>
            <a:off x="4575851" y="4066270"/>
            <a:ext cx="2915472" cy="1082357"/>
          </a:xfrm>
          <a:prstGeom prst="roundRect">
            <a:avLst>
              <a:gd name="adj" fmla="val 16667"/>
            </a:avLst>
          </a:prstGeom>
          <a:solidFill>
            <a:srgbClr val="FF0066"/>
          </a:solidFill>
          <a:ln w="9525">
            <a:solidFill>
              <a:srgbClr val="00CCFF"/>
            </a:solidFill>
            <a:round/>
            <a:headEnd/>
            <a:tailEnd/>
          </a:ln>
          <a:effectLst/>
        </p:spPr>
        <p:txBody>
          <a:bodyPr wrap="none" anchor="ctr"/>
          <a:lstStyle/>
          <a:p>
            <a:pPr algn="ctr">
              <a:defRPr/>
            </a:pPr>
            <a:r>
              <a:rPr lang="en-US" sz="2000" dirty="0">
                <a:solidFill>
                  <a:schemeClr val="bg1"/>
                </a:solidFill>
                <a:latin typeface="Arial" panose="020B0604020202020204" pitchFamily="34" charset="0"/>
                <a:cs typeface="Arial" panose="020B0604020202020204" pitchFamily="34" charset="0"/>
              </a:rPr>
              <a:t>GCVS </a:t>
            </a:r>
            <a:r>
              <a:rPr lang="en-US" sz="2000" dirty="0" err="1">
                <a:solidFill>
                  <a:schemeClr val="bg1"/>
                </a:solidFill>
                <a:latin typeface="Arial" panose="020B0604020202020204" pitchFamily="34" charset="0"/>
                <a:cs typeface="Arial" panose="020B0604020202020204" pitchFamily="34" charset="0"/>
              </a:rPr>
              <a:t>bước</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lên</a:t>
            </a:r>
            <a:r>
              <a:rPr lang="en-US" sz="2000" dirty="0">
                <a:solidFill>
                  <a:schemeClr val="bg1"/>
                </a:solidFill>
                <a:latin typeface="Arial" panose="020B0604020202020204" pitchFamily="34" charset="0"/>
                <a:cs typeface="Arial" panose="020B0604020202020204" pitchFamily="34" charset="0"/>
              </a:rPr>
              <a:t> vũ </a:t>
            </a:r>
            <a:r>
              <a:rPr lang="en-US" sz="2000" dirty="0" err="1">
                <a:solidFill>
                  <a:schemeClr val="bg1"/>
                </a:solidFill>
                <a:latin typeface="Arial" panose="020B0604020202020204" pitchFamily="34" charset="0"/>
                <a:cs typeface="Arial" panose="020B0604020202020204" pitchFamily="34" charset="0"/>
              </a:rPr>
              <a:t>đài</a:t>
            </a:r>
            <a:r>
              <a:rPr lang="en-US" sz="2000" dirty="0">
                <a:solidFill>
                  <a:schemeClr val="bg1"/>
                </a:solidFill>
                <a:latin typeface="Arial" panose="020B0604020202020204" pitchFamily="34" charset="0"/>
                <a:cs typeface="Arial" panose="020B0604020202020204" pitchFamily="34" charset="0"/>
              </a:rPr>
              <a:t> </a:t>
            </a:r>
          </a:p>
          <a:p>
            <a:pPr algn="ctr">
              <a:defRPr/>
            </a:pPr>
            <a:r>
              <a:rPr lang="en-US" sz="2000" dirty="0" err="1">
                <a:solidFill>
                  <a:schemeClr val="bg1"/>
                </a:solidFill>
                <a:latin typeface="Arial" panose="020B0604020202020204" pitchFamily="34" charset="0"/>
                <a:cs typeface="Arial" panose="020B0604020202020204" pitchFamily="34" charset="0"/>
              </a:rPr>
              <a:t>chính</a:t>
            </a:r>
            <a:r>
              <a:rPr lang="en-US" sz="2000" dirty="0">
                <a:solidFill>
                  <a:schemeClr val="bg1"/>
                </a:solidFill>
                <a:latin typeface="Arial" panose="020B0604020202020204" pitchFamily="34" charset="0"/>
                <a:cs typeface="Arial" panose="020B0604020202020204" pitchFamily="34" charset="0"/>
              </a:rPr>
              <a:t> trị  </a:t>
            </a:r>
            <a:endParaRPr lang="vi-VN" sz="2000" dirty="0">
              <a:solidFill>
                <a:schemeClr val="bg1"/>
              </a:solidFill>
              <a:latin typeface="Arial" panose="020B0604020202020204" pitchFamily="34" charset="0"/>
              <a:cs typeface="Arial" panose="020B0604020202020204" pitchFamily="34" charset="0"/>
            </a:endParaRPr>
          </a:p>
        </p:txBody>
      </p:sp>
      <p:sp>
        <p:nvSpPr>
          <p:cNvPr id="7" name="AutoShape 9"/>
          <p:cNvSpPr>
            <a:spLocks noChangeArrowheads="1"/>
          </p:cNvSpPr>
          <p:nvPr/>
        </p:nvSpPr>
        <p:spPr bwMode="auto">
          <a:xfrm>
            <a:off x="8491866" y="4094636"/>
            <a:ext cx="3260065" cy="1225638"/>
          </a:xfrm>
          <a:prstGeom prst="roundRect">
            <a:avLst>
              <a:gd name="adj" fmla="val 16667"/>
            </a:avLst>
          </a:prstGeom>
          <a:solidFill>
            <a:srgbClr val="9900CC"/>
          </a:solidFill>
          <a:ln w="9525">
            <a:solidFill>
              <a:srgbClr val="00CCFF"/>
            </a:solidFill>
            <a:round/>
            <a:headEnd/>
            <a:tailEnd/>
          </a:ln>
          <a:effectLst/>
        </p:spPr>
        <p:txBody>
          <a:bodyPr wrap="none" anchor="ctr"/>
          <a:lstStyle/>
          <a:p>
            <a:pPr algn="ctr">
              <a:defRPr/>
            </a:pPr>
            <a:endParaRPr lang="vi-VN" sz="2000" b="1" dirty="0">
              <a:solidFill>
                <a:schemeClr val="bg1"/>
              </a:solidFill>
              <a:latin typeface="Arial" panose="020B0604020202020204" pitchFamily="34" charset="0"/>
              <a:cs typeface="Arial" panose="020B0604020202020204" pitchFamily="34" charset="0"/>
            </a:endParaRPr>
          </a:p>
        </p:txBody>
      </p:sp>
      <p:sp>
        <p:nvSpPr>
          <p:cNvPr id="8" name="Line 15"/>
          <p:cNvSpPr>
            <a:spLocks noChangeShapeType="1"/>
          </p:cNvSpPr>
          <p:nvPr/>
        </p:nvSpPr>
        <p:spPr bwMode="auto">
          <a:xfrm>
            <a:off x="6157386" y="2698746"/>
            <a:ext cx="30945" cy="1395890"/>
          </a:xfrm>
          <a:prstGeom prst="line">
            <a:avLst/>
          </a:prstGeom>
          <a:noFill/>
          <a:ln w="38100">
            <a:solidFill>
              <a:srgbClr val="00CC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sz="2400">
              <a:solidFill>
                <a:srgbClr val="000000"/>
              </a:solidFill>
              <a:latin typeface="Arial" panose="020B0604020202020204" pitchFamily="34" charset="0"/>
              <a:cs typeface="Arial" panose="020B0604020202020204" pitchFamily="34" charset="0"/>
            </a:endParaRPr>
          </a:p>
        </p:txBody>
      </p:sp>
      <p:sp>
        <p:nvSpPr>
          <p:cNvPr id="9" name="Line 12"/>
          <p:cNvSpPr>
            <a:spLocks noChangeShapeType="1"/>
          </p:cNvSpPr>
          <p:nvPr/>
        </p:nvSpPr>
        <p:spPr bwMode="auto">
          <a:xfrm flipV="1">
            <a:off x="2119883" y="3143290"/>
            <a:ext cx="8002017" cy="0"/>
          </a:xfrm>
          <a:prstGeom prst="line">
            <a:avLst/>
          </a:prstGeom>
          <a:noFill/>
          <a:ln w="38100">
            <a:solidFill>
              <a:srgbClr val="00CC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sz="2400">
              <a:solidFill>
                <a:srgbClr val="000000"/>
              </a:solidFill>
              <a:latin typeface="Arial" panose="020B0604020202020204" pitchFamily="34" charset="0"/>
              <a:cs typeface="Arial" panose="020B0604020202020204" pitchFamily="34" charset="0"/>
            </a:endParaRPr>
          </a:p>
        </p:txBody>
      </p:sp>
      <p:sp>
        <p:nvSpPr>
          <p:cNvPr id="10" name="Line 13"/>
          <p:cNvSpPr>
            <a:spLocks noChangeShapeType="1"/>
          </p:cNvSpPr>
          <p:nvPr/>
        </p:nvSpPr>
        <p:spPr bwMode="auto">
          <a:xfrm>
            <a:off x="2160103" y="3152573"/>
            <a:ext cx="0" cy="943585"/>
          </a:xfrm>
          <a:prstGeom prst="line">
            <a:avLst/>
          </a:prstGeom>
          <a:noFill/>
          <a:ln w="38100">
            <a:solidFill>
              <a:srgbClr val="00CC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sz="2400">
              <a:solidFill>
                <a:srgbClr val="000000"/>
              </a:solidFill>
              <a:latin typeface="Arial" panose="020B0604020202020204" pitchFamily="34" charset="0"/>
              <a:cs typeface="Arial" panose="020B0604020202020204" pitchFamily="34" charset="0"/>
            </a:endParaRPr>
          </a:p>
        </p:txBody>
      </p:sp>
      <p:sp>
        <p:nvSpPr>
          <p:cNvPr id="11" name="Line 14"/>
          <p:cNvSpPr>
            <a:spLocks noChangeShapeType="1"/>
          </p:cNvSpPr>
          <p:nvPr/>
        </p:nvSpPr>
        <p:spPr bwMode="auto">
          <a:xfrm>
            <a:off x="10121898" y="3187443"/>
            <a:ext cx="0" cy="873847"/>
          </a:xfrm>
          <a:prstGeom prst="line">
            <a:avLst/>
          </a:prstGeom>
          <a:noFill/>
          <a:ln w="38100">
            <a:solidFill>
              <a:srgbClr val="00CC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sz="2400">
              <a:solidFill>
                <a:srgbClr val="000000"/>
              </a:solidFill>
              <a:latin typeface="Arial" panose="020B0604020202020204" pitchFamily="34" charset="0"/>
              <a:cs typeface="Arial" panose="020B0604020202020204" pitchFamily="34" charset="0"/>
            </a:endParaRPr>
          </a:p>
        </p:txBody>
      </p:sp>
      <p:sp>
        <p:nvSpPr>
          <p:cNvPr id="12" name="TextBox 1"/>
          <p:cNvSpPr txBox="1">
            <a:spLocks noChangeArrowheads="1"/>
          </p:cNvSpPr>
          <p:nvPr/>
        </p:nvSpPr>
        <p:spPr bwMode="auto">
          <a:xfrm>
            <a:off x="1800292" y="1153160"/>
            <a:ext cx="8902120"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b="1">
                <a:solidFill>
                  <a:schemeClr val="tx1"/>
                </a:solidFill>
                <a:latin typeface="Arial" charset="0"/>
                <a:ea typeface="ＭＳ Ｐゴシック" charset="0"/>
                <a:cs typeface="ＭＳ Ｐゴシック" charset="0"/>
              </a:defRPr>
            </a:lvl1pPr>
            <a:lvl2pPr marL="742950" indent="-285750">
              <a:defRPr sz="2400" b="1">
                <a:solidFill>
                  <a:schemeClr val="tx1"/>
                </a:solidFill>
                <a:latin typeface="Arial" charset="0"/>
                <a:ea typeface="ＭＳ Ｐゴシック" charset="0"/>
              </a:defRPr>
            </a:lvl2pPr>
            <a:lvl3pPr marL="1143000" indent="-228600">
              <a:defRPr sz="2400" b="1">
                <a:solidFill>
                  <a:schemeClr val="tx1"/>
                </a:solidFill>
                <a:latin typeface="Arial" charset="0"/>
                <a:ea typeface="ＭＳ Ｐゴシック" charset="0"/>
              </a:defRPr>
            </a:lvl3pPr>
            <a:lvl4pPr marL="1600200" indent="-228600">
              <a:defRPr sz="2400" b="1">
                <a:solidFill>
                  <a:schemeClr val="tx1"/>
                </a:solidFill>
                <a:latin typeface="Arial" charset="0"/>
                <a:ea typeface="ＭＳ Ｐゴシック" charset="0"/>
              </a:defRPr>
            </a:lvl4pPr>
            <a:lvl5pPr marL="2057400" indent="-228600">
              <a:defRPr sz="2400" b="1">
                <a:solidFill>
                  <a:schemeClr val="tx1"/>
                </a:solidFill>
                <a:latin typeface="Arial" charset="0"/>
                <a:ea typeface="ＭＳ Ｐゴシック" charset="0"/>
              </a:defRPr>
            </a:lvl5pPr>
            <a:lvl6pPr marL="2514600" indent="-228600" eaLnBrk="0" fontAlgn="base" hangingPunct="0">
              <a:spcBef>
                <a:spcPct val="0"/>
              </a:spcBef>
              <a:spcAft>
                <a:spcPct val="0"/>
              </a:spcAft>
              <a:defRPr sz="2400" b="1">
                <a:solidFill>
                  <a:schemeClr val="tx1"/>
                </a:solidFill>
                <a:latin typeface="Arial" charset="0"/>
                <a:ea typeface="ＭＳ Ｐゴシック" charset="0"/>
              </a:defRPr>
            </a:lvl6pPr>
            <a:lvl7pPr marL="2971800" indent="-228600" eaLnBrk="0" fontAlgn="base" hangingPunct="0">
              <a:spcBef>
                <a:spcPct val="0"/>
              </a:spcBef>
              <a:spcAft>
                <a:spcPct val="0"/>
              </a:spcAft>
              <a:defRPr sz="2400" b="1">
                <a:solidFill>
                  <a:schemeClr val="tx1"/>
                </a:solidFill>
                <a:latin typeface="Arial" charset="0"/>
                <a:ea typeface="ＭＳ Ｐゴシック" charset="0"/>
              </a:defRPr>
            </a:lvl7pPr>
            <a:lvl8pPr marL="3429000" indent="-228600" eaLnBrk="0" fontAlgn="base" hangingPunct="0">
              <a:spcBef>
                <a:spcPct val="0"/>
              </a:spcBef>
              <a:spcAft>
                <a:spcPct val="0"/>
              </a:spcAft>
              <a:defRPr sz="2400" b="1">
                <a:solidFill>
                  <a:schemeClr val="tx1"/>
                </a:solidFill>
                <a:latin typeface="Arial" charset="0"/>
                <a:ea typeface="ＭＳ Ｐゴシック" charset="0"/>
              </a:defRPr>
            </a:lvl8pPr>
            <a:lvl9pPr marL="3886200" indent="-228600" eaLnBrk="0" fontAlgn="base" hangingPunct="0">
              <a:spcBef>
                <a:spcPct val="0"/>
              </a:spcBef>
              <a:spcAft>
                <a:spcPct val="0"/>
              </a:spcAft>
              <a:defRPr sz="2400" b="1">
                <a:solidFill>
                  <a:schemeClr val="tx1"/>
                </a:solidFill>
                <a:latin typeface="Arial" charset="0"/>
                <a:ea typeface="ＭＳ Ｐゴシック" charset="0"/>
              </a:defRPr>
            </a:lvl9pPr>
          </a:lstStyle>
          <a:p>
            <a:pPr lvl="0" algn="just"/>
            <a:r>
              <a:rPr lang="en-US" sz="2600" dirty="0">
                <a:solidFill>
                  <a:srgbClr val="660066"/>
                </a:solidFill>
                <a:latin typeface="Arial" panose="020B0604020202020204" pitchFamily="34" charset="0"/>
                <a:cs typeface="Arial" panose="020B0604020202020204" pitchFamily="34" charset="0"/>
              </a:rPr>
              <a:t>a. </a:t>
            </a:r>
            <a:r>
              <a:rPr lang="en-US" sz="2600" dirty="0" err="1">
                <a:solidFill>
                  <a:srgbClr val="660066"/>
                </a:solidFill>
                <a:latin typeface="Arial" panose="020B0604020202020204" pitchFamily="34" charset="0"/>
                <a:cs typeface="Arial" panose="020B0604020202020204" pitchFamily="34" charset="0"/>
              </a:rPr>
              <a:t>Những</a:t>
            </a:r>
            <a:r>
              <a:rPr lang="en-US" sz="2600" dirty="0">
                <a:solidFill>
                  <a:srgbClr val="660066"/>
                </a:solidFill>
                <a:latin typeface="Arial" panose="020B0604020202020204" pitchFamily="34" charset="0"/>
                <a:cs typeface="Arial" panose="020B0604020202020204" pitchFamily="34" charset="0"/>
              </a:rPr>
              <a:t> </a:t>
            </a:r>
            <a:r>
              <a:rPr lang="en-US" sz="2600" dirty="0" err="1">
                <a:solidFill>
                  <a:srgbClr val="660066"/>
                </a:solidFill>
                <a:latin typeface="Arial" panose="020B0604020202020204" pitchFamily="34" charset="0"/>
                <a:cs typeface="Arial" panose="020B0604020202020204" pitchFamily="34" charset="0"/>
              </a:rPr>
              <a:t>điều</a:t>
            </a:r>
            <a:r>
              <a:rPr lang="en-US" sz="2600" dirty="0">
                <a:solidFill>
                  <a:srgbClr val="660066"/>
                </a:solidFill>
                <a:latin typeface="Arial" panose="020B0604020202020204" pitchFamily="34" charset="0"/>
                <a:cs typeface="Arial" panose="020B0604020202020204" pitchFamily="34" charset="0"/>
              </a:rPr>
              <a:t> </a:t>
            </a:r>
            <a:r>
              <a:rPr lang="en-US" sz="2600" dirty="0" err="1">
                <a:solidFill>
                  <a:srgbClr val="660066"/>
                </a:solidFill>
                <a:latin typeface="Arial" panose="020B0604020202020204" pitchFamily="34" charset="0"/>
                <a:cs typeface="Arial" panose="020B0604020202020204" pitchFamily="34" charset="0"/>
              </a:rPr>
              <a:t>kiện</a:t>
            </a:r>
            <a:r>
              <a:rPr lang="en-US" sz="2600" dirty="0">
                <a:solidFill>
                  <a:srgbClr val="660066"/>
                </a:solidFill>
                <a:latin typeface="Arial" panose="020B0604020202020204" pitchFamily="34" charset="0"/>
                <a:cs typeface="Arial" panose="020B0604020202020204" pitchFamily="34" charset="0"/>
              </a:rPr>
              <a:t> </a:t>
            </a:r>
            <a:r>
              <a:rPr lang="en-US" sz="2600" dirty="0" err="1">
                <a:solidFill>
                  <a:srgbClr val="660066"/>
                </a:solidFill>
                <a:latin typeface="Arial" panose="020B0604020202020204" pitchFamily="34" charset="0"/>
                <a:cs typeface="Arial" panose="020B0604020202020204" pitchFamily="34" charset="0"/>
              </a:rPr>
              <a:t>lịch</a:t>
            </a:r>
            <a:r>
              <a:rPr lang="en-US" sz="2600" dirty="0">
                <a:solidFill>
                  <a:srgbClr val="660066"/>
                </a:solidFill>
                <a:latin typeface="Arial" panose="020B0604020202020204" pitchFamily="34" charset="0"/>
                <a:cs typeface="Arial" panose="020B0604020202020204" pitchFamily="34" charset="0"/>
              </a:rPr>
              <a:t> </a:t>
            </a:r>
            <a:r>
              <a:rPr lang="en-US" sz="2600" dirty="0" err="1">
                <a:solidFill>
                  <a:srgbClr val="660066"/>
                </a:solidFill>
                <a:latin typeface="Arial" panose="020B0604020202020204" pitchFamily="34" charset="0"/>
                <a:cs typeface="Arial" panose="020B0604020202020204" pitchFamily="34" charset="0"/>
              </a:rPr>
              <a:t>sử</a:t>
            </a:r>
            <a:r>
              <a:rPr lang="en-US" sz="2600" dirty="0">
                <a:solidFill>
                  <a:srgbClr val="660066"/>
                </a:solidFill>
                <a:latin typeface="Arial" panose="020B0604020202020204" pitchFamily="34" charset="0"/>
                <a:cs typeface="Arial" panose="020B0604020202020204" pitchFamily="34" charset="0"/>
              </a:rPr>
              <a:t> </a:t>
            </a:r>
            <a:r>
              <a:rPr lang="en-US" sz="2600" dirty="0" err="1">
                <a:solidFill>
                  <a:srgbClr val="660066"/>
                </a:solidFill>
                <a:latin typeface="Arial" panose="020B0604020202020204" pitchFamily="34" charset="0"/>
                <a:cs typeface="Arial" panose="020B0604020202020204" pitchFamily="34" charset="0"/>
              </a:rPr>
              <a:t>cho</a:t>
            </a:r>
            <a:r>
              <a:rPr lang="en-US" sz="2600" dirty="0">
                <a:solidFill>
                  <a:srgbClr val="660066"/>
                </a:solidFill>
                <a:latin typeface="Arial" panose="020B0604020202020204" pitchFamily="34" charset="0"/>
                <a:cs typeface="Arial" panose="020B0604020202020204" pitchFamily="34" charset="0"/>
              </a:rPr>
              <a:t> </a:t>
            </a:r>
            <a:r>
              <a:rPr lang="en-US" sz="2600" dirty="0" err="1">
                <a:solidFill>
                  <a:srgbClr val="660066"/>
                </a:solidFill>
                <a:latin typeface="Arial" panose="020B0604020202020204" pitchFamily="34" charset="0"/>
                <a:cs typeface="Arial" panose="020B0604020202020204" pitchFamily="34" charset="0"/>
              </a:rPr>
              <a:t>sự</a:t>
            </a:r>
            <a:r>
              <a:rPr lang="en-US" sz="2600" dirty="0">
                <a:solidFill>
                  <a:srgbClr val="660066"/>
                </a:solidFill>
                <a:latin typeface="Arial" panose="020B0604020202020204" pitchFamily="34" charset="0"/>
                <a:cs typeface="Arial" panose="020B0604020202020204" pitchFamily="34" charset="0"/>
              </a:rPr>
              <a:t> ra </a:t>
            </a:r>
            <a:r>
              <a:rPr lang="en-US" sz="2600" dirty="0" err="1">
                <a:solidFill>
                  <a:srgbClr val="660066"/>
                </a:solidFill>
                <a:latin typeface="Arial" panose="020B0604020202020204" pitchFamily="34" charset="0"/>
                <a:cs typeface="Arial" panose="020B0604020202020204" pitchFamily="34" charset="0"/>
              </a:rPr>
              <a:t>đời</a:t>
            </a:r>
            <a:r>
              <a:rPr lang="en-US" sz="2600" dirty="0">
                <a:solidFill>
                  <a:srgbClr val="660066"/>
                </a:solidFill>
                <a:latin typeface="Arial" panose="020B0604020202020204" pitchFamily="34" charset="0"/>
                <a:cs typeface="Arial" panose="020B0604020202020204" pitchFamily="34" charset="0"/>
              </a:rPr>
              <a:t> </a:t>
            </a:r>
            <a:r>
              <a:rPr lang="en-US" sz="2600" dirty="0" err="1">
                <a:solidFill>
                  <a:srgbClr val="660066"/>
                </a:solidFill>
                <a:latin typeface="Arial" panose="020B0604020202020204" pitchFamily="34" charset="0"/>
                <a:cs typeface="Arial" panose="020B0604020202020204" pitchFamily="34" charset="0"/>
              </a:rPr>
              <a:t>triết</a:t>
            </a:r>
            <a:r>
              <a:rPr lang="en-US" sz="2600" dirty="0">
                <a:solidFill>
                  <a:srgbClr val="660066"/>
                </a:solidFill>
                <a:latin typeface="Arial" panose="020B0604020202020204" pitchFamily="34" charset="0"/>
                <a:cs typeface="Arial" panose="020B0604020202020204" pitchFamily="34" charset="0"/>
              </a:rPr>
              <a:t> </a:t>
            </a:r>
            <a:r>
              <a:rPr lang="en-US" sz="2600" dirty="0" err="1">
                <a:solidFill>
                  <a:srgbClr val="660066"/>
                </a:solidFill>
                <a:latin typeface="Arial" panose="020B0604020202020204" pitchFamily="34" charset="0"/>
                <a:cs typeface="Arial" panose="020B0604020202020204" pitchFamily="34" charset="0"/>
              </a:rPr>
              <a:t>học</a:t>
            </a:r>
            <a:r>
              <a:rPr lang="en-US" sz="2600" dirty="0">
                <a:solidFill>
                  <a:srgbClr val="660066"/>
                </a:solidFill>
                <a:latin typeface="Arial" panose="020B0604020202020204" pitchFamily="34" charset="0"/>
                <a:cs typeface="Arial" panose="020B0604020202020204" pitchFamily="34" charset="0"/>
              </a:rPr>
              <a:t> </a:t>
            </a:r>
            <a:r>
              <a:rPr lang="en-US" sz="2600" dirty="0" err="1">
                <a:solidFill>
                  <a:srgbClr val="660066"/>
                </a:solidFill>
                <a:latin typeface="Arial" panose="020B0604020202020204" pitchFamily="34" charset="0"/>
                <a:cs typeface="Arial" panose="020B0604020202020204" pitchFamily="34" charset="0"/>
              </a:rPr>
              <a:t>Mác</a:t>
            </a:r>
            <a:r>
              <a:rPr lang="en-US" sz="2600" dirty="0">
                <a:solidFill>
                  <a:srgbClr val="660066"/>
                </a:solidFill>
                <a:latin typeface="Arial" panose="020B0604020202020204" pitchFamily="34" charset="0"/>
                <a:cs typeface="Arial" panose="020B0604020202020204" pitchFamily="34" charset="0"/>
              </a:rPr>
              <a:t> </a:t>
            </a:r>
          </a:p>
        </p:txBody>
      </p:sp>
      <p:sp>
        <p:nvSpPr>
          <p:cNvPr id="13" name="Minus 12"/>
          <p:cNvSpPr/>
          <p:nvPr/>
        </p:nvSpPr>
        <p:spPr>
          <a:xfrm>
            <a:off x="4546600" y="1645603"/>
            <a:ext cx="2755900" cy="106997"/>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TextBox 13">
            <a:extLst>
              <a:ext uri="{FF2B5EF4-FFF2-40B4-BE49-F238E27FC236}">
                <a16:creationId xmlns:a16="http://schemas.microsoft.com/office/drawing/2014/main" id="{A8E1E579-0B27-4F17-83BC-E0BAEF7F716B}"/>
              </a:ext>
            </a:extLst>
          </p:cNvPr>
          <p:cNvSpPr txBox="1"/>
          <p:nvPr/>
        </p:nvSpPr>
        <p:spPr>
          <a:xfrm>
            <a:off x="8491867" y="4094636"/>
            <a:ext cx="3260065" cy="1015663"/>
          </a:xfrm>
          <a:prstGeom prst="rect">
            <a:avLst/>
          </a:prstGeom>
          <a:noFill/>
        </p:spPr>
        <p:txBody>
          <a:bodyPr wrap="square">
            <a:spAutoFit/>
          </a:bodyPr>
          <a:lstStyle/>
          <a:p>
            <a:pPr algn="ctr"/>
            <a:r>
              <a:rPr lang="en-US" sz="200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Thực</a:t>
            </a:r>
            <a:r>
              <a:rPr lang="en-US" sz="200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tiễn</a:t>
            </a:r>
            <a:r>
              <a:rPr lang="en-US" sz="200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cách</a:t>
            </a:r>
            <a:r>
              <a:rPr lang="en-US" sz="200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mạng</a:t>
            </a:r>
            <a:r>
              <a:rPr lang="en-US" sz="200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của</a:t>
            </a:r>
            <a:r>
              <a:rPr lang="en-US" sz="200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a:t>
            </a:r>
            <a:r>
              <a:rPr lang="en-US" sz="2000" dirty="0">
                <a:solidFill>
                  <a:schemeClr val="bg1"/>
                </a:solidFill>
                <a:latin typeface="Arial" panose="020B0604020202020204" pitchFamily="34" charset="0"/>
                <a:ea typeface="Times New Roman" panose="02020603050405020304" pitchFamily="18" charset="0"/>
                <a:cs typeface="Arial" panose="020B0604020202020204" pitchFamily="34" charset="0"/>
              </a:rPr>
              <a:t>GCVS</a:t>
            </a:r>
            <a:r>
              <a:rPr lang="en-US" sz="200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là</a:t>
            </a:r>
            <a:r>
              <a:rPr lang="en-US" sz="200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cơ</a:t>
            </a:r>
            <a:r>
              <a:rPr lang="en-US" sz="200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sở</a:t>
            </a:r>
            <a:r>
              <a:rPr lang="en-US" sz="200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chủ</a:t>
            </a:r>
            <a:r>
              <a:rPr lang="en-US" sz="200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yếu</a:t>
            </a:r>
            <a:r>
              <a:rPr lang="en-US" sz="200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nhất</a:t>
            </a:r>
            <a:r>
              <a:rPr lang="en-US" sz="200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cho</a:t>
            </a:r>
            <a:r>
              <a:rPr lang="en-US" sz="200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sự</a:t>
            </a:r>
            <a:r>
              <a:rPr lang="en-US" sz="200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ra </a:t>
            </a:r>
            <a:r>
              <a:rPr lang="en-US" sz="200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đời</a:t>
            </a:r>
            <a:r>
              <a:rPr lang="en-US" sz="200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triết</a:t>
            </a:r>
            <a:r>
              <a:rPr lang="en-US" sz="200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học</a:t>
            </a:r>
            <a:r>
              <a:rPr lang="en-US" sz="200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a:t>
            </a:r>
            <a:endParaRPr lang="en-US" sz="2000" dirty="0">
              <a:solidFill>
                <a:schemeClr val="bg1"/>
              </a:solidFill>
              <a:latin typeface="Arial" panose="020B0604020202020204" pitchFamily="34" charset="0"/>
              <a:cs typeface="Arial" panose="020B0604020202020204" pitchFamily="34" charset="0"/>
            </a:endParaRPr>
          </a:p>
        </p:txBody>
      </p:sp>
      <p:pic>
        <p:nvPicPr>
          <p:cNvPr id="15"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0899862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p:stCondLst>
                        <p:cond delay="indefinite"/>
                      </p:stCondLst>
                      <p:childTnLst>
                        <p:par>
                          <p:cTn id="11" fill="hold">
                            <p:stCondLst>
                              <p:cond delay="0"/>
                            </p:stCondLst>
                            <p:childTnLst>
                              <p:par>
                                <p:cTn id="12" presetID="16" presetClass="entr" presetSubtype="26" fill="hold" grpId="0" nodeType="click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barn(inHorizontal)">
                                      <p:cBhvr>
                                        <p:cTn id="14" dur="500"/>
                                        <p:tgtEl>
                                          <p:spTgt spid="5"/>
                                        </p:tgtEl>
                                      </p:cBhvr>
                                    </p:animEffect>
                                  </p:childTnLst>
                                </p:cTn>
                              </p:par>
                              <p:par>
                                <p:cTn id="15" presetID="20" presetClass="entr" presetSubtype="0" fill="hold" grpId="0" nodeType="with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wedge">
                                      <p:cBhvr>
                                        <p:cTn id="17" dur="2000"/>
                                        <p:tgtEl>
                                          <p:spTgt spid="6"/>
                                        </p:tgtEl>
                                      </p:cBhvr>
                                    </p:animEffect>
                                  </p:childTnLst>
                                </p:cTn>
                              </p:par>
                              <p:par>
                                <p:cTn id="18" presetID="13" presetClass="entr" presetSubtype="16" fill="hold" grpId="0" nodeType="withEffect">
                                  <p:stCondLst>
                                    <p:cond delay="0"/>
                                  </p:stCondLst>
                                  <p:childTnLst>
                                    <p:set>
                                      <p:cBhvr>
                                        <p:cTn id="19" dur="1" fill="hold">
                                          <p:stCondLst>
                                            <p:cond delay="0"/>
                                          </p:stCondLst>
                                        </p:cTn>
                                        <p:tgtEl>
                                          <p:spTgt spid="7"/>
                                        </p:tgtEl>
                                        <p:attrNameLst>
                                          <p:attrName>style.visibility</p:attrName>
                                        </p:attrNameLst>
                                      </p:cBhvr>
                                      <p:to>
                                        <p:strVal val="visible"/>
                                      </p:to>
                                    </p:set>
                                    <p:animEffect transition="in" filter="plus(in)">
                                      <p:cBhvr>
                                        <p:cTn id="20" dur="2000"/>
                                        <p:tgtEl>
                                          <p:spTgt spid="7"/>
                                        </p:tgtEl>
                                      </p:cBhvr>
                                    </p:animEffect>
                                  </p:childTnLst>
                                </p:cTn>
                              </p:par>
                            </p:childTnLst>
                          </p:cTn>
                        </p:par>
                      </p:childTnLst>
                    </p:cTn>
                  </p:par>
                  <p:par>
                    <p:cTn id="21" fill="hold">
                      <p:stCondLst>
                        <p:cond delay="indefinite"/>
                      </p:stCondLst>
                      <p:childTnLst>
                        <p:par>
                          <p:cTn id="22" fill="hold">
                            <p:stCondLst>
                              <p:cond delay="0"/>
                            </p:stCondLst>
                            <p:childTnLst>
                              <p:par>
                                <p:cTn id="23" presetID="20" presetClass="entr" presetSubtype="0" fill="hold" nodeType="clickEffect">
                                  <p:stCondLst>
                                    <p:cond delay="0"/>
                                  </p:stCondLst>
                                  <p:childTnLst>
                                    <p:set>
                                      <p:cBhvr>
                                        <p:cTn id="24" dur="1" fill="hold">
                                          <p:stCondLst>
                                            <p:cond delay="0"/>
                                          </p:stCondLst>
                                        </p:cTn>
                                        <p:tgtEl>
                                          <p:spTgt spid="8"/>
                                        </p:tgtEl>
                                        <p:attrNameLst>
                                          <p:attrName>style.visibility</p:attrName>
                                        </p:attrNameLst>
                                      </p:cBhvr>
                                      <p:to>
                                        <p:strVal val="visible"/>
                                      </p:to>
                                    </p:set>
                                    <p:animEffect transition="in" filter="wedge">
                                      <p:cBhvr>
                                        <p:cTn id="25" dur="2000"/>
                                        <p:tgtEl>
                                          <p:spTgt spid="8"/>
                                        </p:tgtEl>
                                      </p:cBhvr>
                                    </p:animEffect>
                                  </p:childTnLst>
                                </p:cTn>
                              </p:par>
                            </p:childTnLst>
                          </p:cTn>
                        </p:par>
                      </p:childTnLst>
                    </p:cTn>
                  </p:par>
                  <p:par>
                    <p:cTn id="26" fill="hold">
                      <p:stCondLst>
                        <p:cond delay="indefinite"/>
                      </p:stCondLst>
                      <p:childTnLst>
                        <p:par>
                          <p:cTn id="27" fill="hold">
                            <p:stCondLst>
                              <p:cond delay="0"/>
                            </p:stCondLst>
                            <p:childTnLst>
                              <p:par>
                                <p:cTn id="28" presetID="13" presetClass="entr" presetSubtype="16" fill="hold" nodeType="clickEffect">
                                  <p:stCondLst>
                                    <p:cond delay="0"/>
                                  </p:stCondLst>
                                  <p:childTnLst>
                                    <p:set>
                                      <p:cBhvr>
                                        <p:cTn id="29" dur="1" fill="hold">
                                          <p:stCondLst>
                                            <p:cond delay="0"/>
                                          </p:stCondLst>
                                        </p:cTn>
                                        <p:tgtEl>
                                          <p:spTgt spid="9"/>
                                        </p:tgtEl>
                                        <p:attrNameLst>
                                          <p:attrName>style.visibility</p:attrName>
                                        </p:attrNameLst>
                                      </p:cBhvr>
                                      <p:to>
                                        <p:strVal val="visible"/>
                                      </p:to>
                                    </p:set>
                                    <p:animEffect transition="in" filter="plus(in)">
                                      <p:cBhvr>
                                        <p:cTn id="30" dur="2000"/>
                                        <p:tgtEl>
                                          <p:spTgt spid="9"/>
                                        </p:tgtEl>
                                      </p:cBhvr>
                                    </p:animEffect>
                                  </p:childTnLst>
                                </p:cTn>
                              </p:par>
                              <p:par>
                                <p:cTn id="31" presetID="16" presetClass="entr" presetSubtype="26" fill="hold" nodeType="withEffect">
                                  <p:stCondLst>
                                    <p:cond delay="0"/>
                                  </p:stCondLst>
                                  <p:childTnLst>
                                    <p:set>
                                      <p:cBhvr>
                                        <p:cTn id="32" dur="1" fill="hold">
                                          <p:stCondLst>
                                            <p:cond delay="0"/>
                                          </p:stCondLst>
                                        </p:cTn>
                                        <p:tgtEl>
                                          <p:spTgt spid="10"/>
                                        </p:tgtEl>
                                        <p:attrNameLst>
                                          <p:attrName>style.visibility</p:attrName>
                                        </p:attrNameLst>
                                      </p:cBhvr>
                                      <p:to>
                                        <p:strVal val="visible"/>
                                      </p:to>
                                    </p:set>
                                    <p:animEffect transition="in" filter="barn(inHorizontal)">
                                      <p:cBhvr>
                                        <p:cTn id="33" dur="500"/>
                                        <p:tgtEl>
                                          <p:spTgt spid="10"/>
                                        </p:tgtEl>
                                      </p:cBhvr>
                                    </p:animEffect>
                                  </p:childTnLst>
                                </p:cTn>
                              </p:par>
                              <p:par>
                                <p:cTn id="34" presetID="13" presetClass="entr" presetSubtype="16" fill="hold" nodeType="withEffect">
                                  <p:stCondLst>
                                    <p:cond delay="0"/>
                                  </p:stCondLst>
                                  <p:childTnLst>
                                    <p:set>
                                      <p:cBhvr>
                                        <p:cTn id="35" dur="1" fill="hold">
                                          <p:stCondLst>
                                            <p:cond delay="0"/>
                                          </p:stCondLst>
                                        </p:cTn>
                                        <p:tgtEl>
                                          <p:spTgt spid="11"/>
                                        </p:tgtEl>
                                        <p:attrNameLst>
                                          <p:attrName>style.visibility</p:attrName>
                                        </p:attrNameLst>
                                      </p:cBhvr>
                                      <p:to>
                                        <p:strVal val="visible"/>
                                      </p:to>
                                    </p:set>
                                    <p:animEffect transition="in" filter="plus(in)">
                                      <p:cBhvr>
                                        <p:cTn id="36" dur="2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45"/>
          <p:cNvGrpSpPr>
            <a:grpSpLocks/>
          </p:cNvGrpSpPr>
          <p:nvPr/>
        </p:nvGrpSpPr>
        <p:grpSpPr bwMode="auto">
          <a:xfrm>
            <a:off x="336282" y="1213478"/>
            <a:ext cx="3578895" cy="5429340"/>
            <a:chOff x="3600" y="1062"/>
            <a:chExt cx="2160" cy="2861"/>
          </a:xfrm>
        </p:grpSpPr>
        <p:sp>
          <p:nvSpPr>
            <p:cNvPr id="4" name="Text Box 5" descr="Parchment"/>
            <p:cNvSpPr txBox="1">
              <a:spLocks noChangeArrowheads="1"/>
            </p:cNvSpPr>
            <p:nvPr/>
          </p:nvSpPr>
          <p:spPr bwMode="auto">
            <a:xfrm>
              <a:off x="3600" y="3712"/>
              <a:ext cx="2160" cy="211"/>
            </a:xfrm>
            <a:prstGeom prst="rect">
              <a:avLst/>
            </a:prstGeom>
            <a:blipFill dpi="0" rotWithShape="1">
              <a:blip r:embed="rId2"/>
              <a:srcRect/>
              <a:tile tx="0" ty="0" sx="100000" sy="100000" flip="none" algn="tl"/>
            </a:blip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2000" b="1" dirty="0">
                  <a:solidFill>
                    <a:srgbClr val="0000FF"/>
                  </a:solidFill>
                  <a:latin typeface="Times New Roman" panose="02020603050405020304" pitchFamily="18" charset="0"/>
                  <a:cs typeface="Times New Roman" panose="02020603050405020304" pitchFamily="18" charset="0"/>
                </a:rPr>
                <a:t>LÒ LUYỆN KIM</a:t>
              </a:r>
            </a:p>
          </p:txBody>
        </p:sp>
        <p:pic>
          <p:nvPicPr>
            <p:cNvPr id="5" name="Picture 43" descr="f76b756b2026dea6da72faad221dac0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00" y="1062"/>
              <a:ext cx="2160" cy="250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grpSp>
        <p:nvGrpSpPr>
          <p:cNvPr id="6" name="Group 45"/>
          <p:cNvGrpSpPr>
            <a:grpSpLocks/>
          </p:cNvGrpSpPr>
          <p:nvPr/>
        </p:nvGrpSpPr>
        <p:grpSpPr bwMode="auto">
          <a:xfrm>
            <a:off x="4235386" y="1201022"/>
            <a:ext cx="3819144" cy="5425162"/>
            <a:chOff x="3587" y="1449"/>
            <a:chExt cx="2162" cy="2664"/>
          </a:xfrm>
        </p:grpSpPr>
        <p:sp>
          <p:nvSpPr>
            <p:cNvPr id="7" name="Text Box 5" descr="Parchment"/>
            <p:cNvSpPr txBox="1">
              <a:spLocks noChangeArrowheads="1"/>
            </p:cNvSpPr>
            <p:nvPr/>
          </p:nvSpPr>
          <p:spPr bwMode="auto">
            <a:xfrm>
              <a:off x="3587" y="3917"/>
              <a:ext cx="2160" cy="196"/>
            </a:xfrm>
            <a:prstGeom prst="rect">
              <a:avLst/>
            </a:prstGeom>
            <a:blipFill dpi="0" rotWithShape="1">
              <a:blip r:embed="rId2"/>
              <a:srcRect/>
              <a:tile tx="0" ty="0" sx="100000" sy="100000" flip="none" algn="tl"/>
            </a:blip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2000" b="1" dirty="0">
                  <a:solidFill>
                    <a:srgbClr val="0000FF"/>
                  </a:solidFill>
                  <a:latin typeface="Times New Roman" panose="02020603050405020304" pitchFamily="18" charset="0"/>
                  <a:cs typeface="Times New Roman" panose="02020603050405020304" pitchFamily="18" charset="0"/>
                </a:rPr>
                <a:t>CHẾ TẠO MÁY CÔNG CỤ</a:t>
              </a:r>
            </a:p>
          </p:txBody>
        </p:sp>
        <p:pic>
          <p:nvPicPr>
            <p:cNvPr id="8" name="Picture 43" descr="0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589" y="1449"/>
              <a:ext cx="2160" cy="2334"/>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pic>
        <p:nvPicPr>
          <p:cNvPr id="9" name="Picture 2" descr="watte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410067" y="1212653"/>
            <a:ext cx="3412740" cy="474149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10" name="Text Box 5" descr="Parchment"/>
          <p:cNvSpPr txBox="1">
            <a:spLocks noChangeArrowheads="1"/>
          </p:cNvSpPr>
          <p:nvPr/>
        </p:nvSpPr>
        <p:spPr bwMode="auto">
          <a:xfrm>
            <a:off x="8410067" y="6194227"/>
            <a:ext cx="3412740" cy="399149"/>
          </a:xfrm>
          <a:prstGeom prst="rect">
            <a:avLst/>
          </a:prstGeom>
          <a:blipFill dpi="0" rotWithShape="1">
            <a:blip r:embed="rId2"/>
            <a:srcRect/>
            <a:tile tx="0" ty="0" sx="100000" sy="100000" flip="none" algn="tl"/>
          </a:blip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endParaRPr lang="en-US" altLang="en-US" sz="2000" b="1" dirty="0">
              <a:solidFill>
                <a:srgbClr val="0000FF"/>
              </a:solidFill>
              <a:latin typeface="Times New Roman" panose="02020603050405020304" pitchFamily="18" charset="0"/>
              <a:cs typeface="Times New Roman" panose="02020603050405020304" pitchFamily="18" charset="0"/>
            </a:endParaRPr>
          </a:p>
        </p:txBody>
      </p:sp>
      <p:sp>
        <p:nvSpPr>
          <p:cNvPr id="11" name="Rectangle 9"/>
          <p:cNvSpPr>
            <a:spLocks noChangeArrowheads="1"/>
          </p:cNvSpPr>
          <p:nvPr/>
        </p:nvSpPr>
        <p:spPr bwMode="auto">
          <a:xfrm>
            <a:off x="8914713" y="6204403"/>
            <a:ext cx="218854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2000" b="1" dirty="0">
                <a:solidFill>
                  <a:srgbClr val="0000FF"/>
                </a:solidFill>
                <a:latin typeface="Times New Roman" panose="02020603050405020304" pitchFamily="18" charset="0"/>
                <a:cs typeface="Times New Roman" panose="02020603050405020304" pitchFamily="18" charset="0"/>
              </a:rPr>
              <a:t>MÁY HƠI NƯỚC</a:t>
            </a:r>
          </a:p>
        </p:txBody>
      </p:sp>
      <p:pic>
        <p:nvPicPr>
          <p:cNvPr id="12"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038674495"/>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50" descr="stephensonsrocket_tcm4-1398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27239" y="1257299"/>
            <a:ext cx="3513606" cy="48167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ext Box 51"/>
          <p:cNvSpPr txBox="1">
            <a:spLocks noChangeArrowheads="1"/>
          </p:cNvSpPr>
          <p:nvPr/>
        </p:nvSpPr>
        <p:spPr bwMode="auto">
          <a:xfrm>
            <a:off x="422970" y="6159862"/>
            <a:ext cx="3317875" cy="461962"/>
          </a:xfrm>
          <a:prstGeom prst="rect">
            <a:avLst/>
          </a:prstGeom>
          <a:ln/>
        </p:spPr>
        <p:style>
          <a:lnRef idx="2">
            <a:schemeClr val="accent2"/>
          </a:lnRef>
          <a:fillRef idx="1">
            <a:schemeClr val="lt1"/>
          </a:fillRef>
          <a:effectRef idx="0">
            <a:schemeClr val="accent2"/>
          </a:effectRef>
          <a:fontRef idx="minor">
            <a:schemeClr val="dk1"/>
          </a:fontRef>
        </p:style>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spcBef>
                <a:spcPct val="50000"/>
              </a:spcBef>
            </a:pPr>
            <a:r>
              <a:rPr lang="en-US" altLang="en-US" sz="2400" b="1" dirty="0">
                <a:solidFill>
                  <a:srgbClr val="0000FF"/>
                </a:solidFill>
                <a:latin typeface="Times New Roman" panose="02020603050405020304" pitchFamily="18" charset="0"/>
                <a:cs typeface="Times New Roman" panose="02020603050405020304" pitchFamily="18" charset="0"/>
              </a:rPr>
              <a:t>ĐẦU MÁY XE LỬA</a:t>
            </a:r>
          </a:p>
        </p:txBody>
      </p:sp>
      <p:pic>
        <p:nvPicPr>
          <p:cNvPr id="5" name="Picture 51" descr="230311phone-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45218" y="1257299"/>
            <a:ext cx="3347255" cy="48167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4" descr="thomas_newcomen"/>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995322" y="1257299"/>
            <a:ext cx="3889375" cy="481679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7" name="Text Box 51"/>
          <p:cNvSpPr txBox="1">
            <a:spLocks noChangeArrowheads="1"/>
          </p:cNvSpPr>
          <p:nvPr/>
        </p:nvSpPr>
        <p:spPr bwMode="auto">
          <a:xfrm>
            <a:off x="4045218" y="6145583"/>
            <a:ext cx="3317875" cy="461962"/>
          </a:xfrm>
          <a:prstGeom prst="rect">
            <a:avLst/>
          </a:prstGeom>
          <a:ln/>
        </p:spPr>
        <p:style>
          <a:lnRef idx="2">
            <a:schemeClr val="accent2"/>
          </a:lnRef>
          <a:fillRef idx="1">
            <a:schemeClr val="lt1"/>
          </a:fillRef>
          <a:effectRef idx="0">
            <a:schemeClr val="accent2"/>
          </a:effectRef>
          <a:fontRef idx="minor">
            <a:schemeClr val="dk1"/>
          </a:fontRef>
        </p:style>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spcBef>
                <a:spcPct val="50000"/>
              </a:spcBef>
            </a:pPr>
            <a:r>
              <a:rPr lang="en-US" altLang="en-US" sz="2400" b="1" dirty="0">
                <a:solidFill>
                  <a:srgbClr val="0000FF"/>
                </a:solidFill>
                <a:latin typeface="Times New Roman" panose="02020603050405020304" pitchFamily="18" charset="0"/>
                <a:cs typeface="Times New Roman" panose="02020603050405020304" pitchFamily="18" charset="0"/>
              </a:rPr>
              <a:t>ĐIỆN THOẠI</a:t>
            </a:r>
          </a:p>
        </p:txBody>
      </p:sp>
      <p:sp>
        <p:nvSpPr>
          <p:cNvPr id="8" name="Text Box 51"/>
          <p:cNvSpPr txBox="1">
            <a:spLocks noChangeArrowheads="1"/>
          </p:cNvSpPr>
          <p:nvPr/>
        </p:nvSpPr>
        <p:spPr bwMode="auto">
          <a:xfrm>
            <a:off x="8161025" y="6145159"/>
            <a:ext cx="3317875" cy="461665"/>
          </a:xfrm>
          <a:prstGeom prst="rect">
            <a:avLst/>
          </a:prstGeom>
          <a:ln/>
        </p:spPr>
        <p:style>
          <a:lnRef idx="2">
            <a:schemeClr val="accent2"/>
          </a:lnRef>
          <a:fillRef idx="1">
            <a:schemeClr val="lt1"/>
          </a:fillRef>
          <a:effectRef idx="0">
            <a:schemeClr val="accent2"/>
          </a:effectRef>
          <a:fontRef idx="minor">
            <a:schemeClr val="dk1"/>
          </a:fontRef>
        </p:style>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spcBef>
                <a:spcPct val="50000"/>
              </a:spcBef>
            </a:pPr>
            <a:r>
              <a:rPr lang="en-US" altLang="en-US" sz="2400" b="1" dirty="0">
                <a:solidFill>
                  <a:srgbClr val="0000FF"/>
                </a:solidFill>
                <a:latin typeface="Times New Roman" panose="02020603050405020304" pitchFamily="18" charset="0"/>
                <a:cs typeface="Times New Roman" panose="02020603050405020304" pitchFamily="18" charset="0"/>
              </a:rPr>
              <a:t>MÁY NÔNG NGHIỆP</a:t>
            </a:r>
          </a:p>
        </p:txBody>
      </p:sp>
      <p:pic>
        <p:nvPicPr>
          <p:cNvPr id="9"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5812013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linds(horizontal)">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blinds(horizontal)">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blinds(horizontal)">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3" presetClass="entr" presetSubtype="1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blinds(horizontal)">
                                      <p:cBhvr>
                                        <p:cTn id="2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7" grpId="0" animBg="1"/>
      <p:bldP spid="8" grpId="0" animBg="1"/>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cong_nhan_anh_dua_hien_chuong_den_quoc_hoi_50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85962" y="1180631"/>
            <a:ext cx="8220075" cy="4535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3"/>
          <p:cNvSpPr/>
          <p:nvPr/>
        </p:nvSpPr>
        <p:spPr>
          <a:xfrm>
            <a:off x="2012951" y="5945188"/>
            <a:ext cx="8197850" cy="522288"/>
          </a:xfrm>
          <a:prstGeom prst="rect">
            <a:avLst/>
          </a:prstGeom>
        </p:spPr>
        <p:style>
          <a:lnRef idx="2">
            <a:schemeClr val="accent2"/>
          </a:lnRef>
          <a:fillRef idx="1">
            <a:schemeClr val="lt1"/>
          </a:fillRef>
          <a:effectRef idx="0">
            <a:schemeClr val="accent2"/>
          </a:effectRef>
          <a:fontRef idx="minor">
            <a:schemeClr val="dk1"/>
          </a:fontRef>
        </p:style>
        <p:txBody>
          <a:bodyPr>
            <a:spAutoFit/>
          </a:bodyPr>
          <a:lstStyle/>
          <a:p>
            <a:pPr marL="342900" indent="-342900" algn="ctr">
              <a:spcBef>
                <a:spcPct val="20000"/>
              </a:spcBef>
              <a:defRPr/>
            </a:pPr>
            <a:r>
              <a:rPr lang="en-US" sz="2800" kern="0" dirty="0" err="1">
                <a:solidFill>
                  <a:srgbClr val="0033CC"/>
                </a:solidFill>
                <a:latin typeface="Arial"/>
                <a:cs typeface="Arial"/>
              </a:rPr>
              <a:t>Phong</a:t>
            </a:r>
            <a:r>
              <a:rPr lang="en-US" sz="2800" kern="0" dirty="0">
                <a:solidFill>
                  <a:srgbClr val="0033CC"/>
                </a:solidFill>
                <a:latin typeface="Arial"/>
                <a:cs typeface="Arial"/>
              </a:rPr>
              <a:t> </a:t>
            </a:r>
            <a:r>
              <a:rPr lang="en-US" sz="2800" kern="0" dirty="0" err="1">
                <a:solidFill>
                  <a:srgbClr val="0033CC"/>
                </a:solidFill>
                <a:latin typeface="Arial"/>
                <a:cs typeface="Arial"/>
              </a:rPr>
              <a:t>trào</a:t>
            </a:r>
            <a:r>
              <a:rPr lang="en-US" sz="2800" kern="0" dirty="0">
                <a:solidFill>
                  <a:srgbClr val="0033CC"/>
                </a:solidFill>
                <a:latin typeface="Arial"/>
                <a:cs typeface="Arial"/>
              </a:rPr>
              <a:t> </a:t>
            </a:r>
            <a:r>
              <a:rPr lang="en-US" sz="2800" kern="0" dirty="0" err="1">
                <a:solidFill>
                  <a:srgbClr val="0033CC"/>
                </a:solidFill>
                <a:latin typeface="Arial"/>
                <a:cs typeface="Arial"/>
              </a:rPr>
              <a:t>Hiến</a:t>
            </a:r>
            <a:r>
              <a:rPr lang="en-US" sz="2800" kern="0" dirty="0">
                <a:solidFill>
                  <a:srgbClr val="0033CC"/>
                </a:solidFill>
                <a:latin typeface="Arial"/>
                <a:cs typeface="Arial"/>
              </a:rPr>
              <a:t> </a:t>
            </a:r>
            <a:r>
              <a:rPr lang="en-US" sz="2800" kern="0" dirty="0" err="1">
                <a:solidFill>
                  <a:srgbClr val="0033CC"/>
                </a:solidFill>
                <a:latin typeface="Arial"/>
                <a:cs typeface="Arial"/>
              </a:rPr>
              <a:t>chương</a:t>
            </a:r>
            <a:r>
              <a:rPr lang="en-US" sz="2800" kern="0" dirty="0">
                <a:solidFill>
                  <a:srgbClr val="0033CC"/>
                </a:solidFill>
                <a:latin typeface="Arial"/>
                <a:cs typeface="Arial"/>
              </a:rPr>
              <a:t> ở </a:t>
            </a:r>
            <a:r>
              <a:rPr lang="en-US" sz="2800" kern="0" dirty="0" err="1">
                <a:solidFill>
                  <a:srgbClr val="0033CC"/>
                </a:solidFill>
                <a:latin typeface="Arial"/>
                <a:cs typeface="Arial"/>
              </a:rPr>
              <a:t>Anh</a:t>
            </a:r>
            <a:r>
              <a:rPr lang="en-US" sz="2800" kern="0" dirty="0">
                <a:solidFill>
                  <a:srgbClr val="0033CC"/>
                </a:solidFill>
                <a:latin typeface="Arial"/>
                <a:cs typeface="Arial"/>
              </a:rPr>
              <a:t> (1835-1848)</a:t>
            </a:r>
          </a:p>
        </p:txBody>
      </p:sp>
      <p:pic>
        <p:nvPicPr>
          <p:cNvPr id="5"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658756637"/>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696075" y="0"/>
            <a:ext cx="5495925" cy="4119562"/>
          </a:xfrm>
          <a:prstGeom prst="rect">
            <a:avLst/>
          </a:prstGeom>
        </p:spPr>
      </p:pic>
      <p:sp>
        <p:nvSpPr>
          <p:cNvPr id="3" name="Rectangle 2"/>
          <p:cNvSpPr/>
          <p:nvPr/>
        </p:nvSpPr>
        <p:spPr>
          <a:xfrm>
            <a:off x="3790336" y="2094770"/>
            <a:ext cx="2828851" cy="461665"/>
          </a:xfrm>
          <a:prstGeom prst="rect">
            <a:avLst/>
          </a:prstGeom>
        </p:spPr>
        <p:txBody>
          <a:bodyPr wrap="none">
            <a:spAutoFit/>
          </a:bodyPr>
          <a:lstStyle/>
          <a:p>
            <a:pPr marL="342900" indent="-342900">
              <a:buFont typeface="Wingdings" panose="05000000000000000000" pitchFamily="2" charset="2"/>
              <a:buChar char="q"/>
            </a:pPr>
            <a:r>
              <a:rPr lang="de-DE" altLang="en-US" sz="2400" b="1" dirty="0">
                <a:solidFill>
                  <a:srgbClr val="000000"/>
                </a:solidFill>
                <a:latin typeface="+mj-lt"/>
                <a:cs typeface="Times New Roman" panose="02020603050405020304" pitchFamily="18" charset="0"/>
              </a:rPr>
              <a:t>Tiền đề  lý luận </a:t>
            </a:r>
            <a:endParaRPr lang="en-US" altLang="en-US" sz="2400" b="1" dirty="0">
              <a:solidFill>
                <a:srgbClr val="000000"/>
              </a:solidFill>
              <a:latin typeface="+mj-lt"/>
            </a:endParaRPr>
          </a:p>
        </p:txBody>
      </p:sp>
      <p:grpSp>
        <p:nvGrpSpPr>
          <p:cNvPr id="4" name="Group 13"/>
          <p:cNvGrpSpPr>
            <a:grpSpLocks/>
          </p:cNvGrpSpPr>
          <p:nvPr/>
        </p:nvGrpSpPr>
        <p:grpSpPr bwMode="auto">
          <a:xfrm>
            <a:off x="1612818" y="2695270"/>
            <a:ext cx="6595705" cy="2438400"/>
            <a:chOff x="1624" y="1440"/>
            <a:chExt cx="2936" cy="1066"/>
          </a:xfrm>
        </p:grpSpPr>
        <p:sp>
          <p:nvSpPr>
            <p:cNvPr id="5" name="Freeform 14"/>
            <p:cNvSpPr>
              <a:spLocks/>
            </p:cNvSpPr>
            <p:nvPr/>
          </p:nvSpPr>
          <p:spPr bwMode="gray">
            <a:xfrm>
              <a:off x="4218" y="1440"/>
              <a:ext cx="338" cy="358"/>
            </a:xfrm>
            <a:custGeom>
              <a:avLst/>
              <a:gdLst>
                <a:gd name="T0" fmla="*/ 15316 w 308"/>
                <a:gd name="T1" fmla="*/ 2 h 444"/>
                <a:gd name="T2" fmla="*/ 0 w 308"/>
                <a:gd name="T3" fmla="*/ 2 h 444"/>
                <a:gd name="T4" fmla="*/ 0 w 308"/>
                <a:gd name="T5" fmla="*/ 2 h 444"/>
                <a:gd name="T6" fmla="*/ 15316 w 308"/>
                <a:gd name="T7" fmla="*/ 0 h 444"/>
                <a:gd name="T8" fmla="*/ 15316 w 308"/>
                <a:gd name="T9" fmla="*/ 2 h 4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8" h="444">
                  <a:moveTo>
                    <a:pt x="308" y="120"/>
                  </a:moveTo>
                  <a:lnTo>
                    <a:pt x="0" y="444"/>
                  </a:lnTo>
                  <a:lnTo>
                    <a:pt x="0" y="286"/>
                  </a:lnTo>
                  <a:lnTo>
                    <a:pt x="308" y="0"/>
                  </a:lnTo>
                  <a:lnTo>
                    <a:pt x="308" y="120"/>
                  </a:lnTo>
                  <a:close/>
                </a:path>
              </a:pathLst>
            </a:custGeom>
            <a:gradFill rotWithShape="1">
              <a:gsLst>
                <a:gs pos="0">
                  <a:srgbClr val="00281D"/>
                </a:gs>
                <a:gs pos="50000">
                  <a:srgbClr val="00563F"/>
                </a:gs>
                <a:gs pos="100000">
                  <a:srgbClr val="00281D"/>
                </a:gs>
              </a:gsLst>
              <a:lin ang="2700000" scaled="1"/>
            </a:gradFill>
            <a:ln>
              <a:noFill/>
            </a:ln>
            <a:extLst>
              <a:ext uri="{91240B29-F687-4F45-9708-019B960494DF}">
                <a14:hiddenLine xmlns:a14="http://schemas.microsoft.com/office/drawing/2010/main" w="0">
                  <a:solidFill>
                    <a:srgbClr val="D1D1D1"/>
                  </a:solidFill>
                  <a:prstDash val="solid"/>
                  <a:round/>
                  <a:headEnd/>
                  <a:tailEnd/>
                </a14:hiddenLine>
              </a:ext>
            </a:extLst>
          </p:spPr>
          <p:txBody>
            <a:bodyPr/>
            <a:lstStyle/>
            <a:p>
              <a:endParaRPr lang="en-US"/>
            </a:p>
          </p:txBody>
        </p:sp>
        <p:sp>
          <p:nvSpPr>
            <p:cNvPr id="6" name="Freeform 15"/>
            <p:cNvSpPr>
              <a:spLocks/>
            </p:cNvSpPr>
            <p:nvPr/>
          </p:nvSpPr>
          <p:spPr bwMode="gray">
            <a:xfrm>
              <a:off x="2597" y="1440"/>
              <a:ext cx="1963" cy="229"/>
            </a:xfrm>
            <a:custGeom>
              <a:avLst/>
              <a:gdLst>
                <a:gd name="T0" fmla="*/ 78200 w 1786"/>
                <a:gd name="T1" fmla="*/ 2 h 284"/>
                <a:gd name="T2" fmla="*/ 0 w 1786"/>
                <a:gd name="T3" fmla="*/ 2 h 284"/>
                <a:gd name="T4" fmla="*/ 23646 w 1786"/>
                <a:gd name="T5" fmla="*/ 0 h 284"/>
                <a:gd name="T6" fmla="*/ 94505 w 1786"/>
                <a:gd name="T7" fmla="*/ 0 h 284"/>
                <a:gd name="T8" fmla="*/ 78200 w 1786"/>
                <a:gd name="T9" fmla="*/ 2 h 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86" h="284">
                  <a:moveTo>
                    <a:pt x="1478" y="284"/>
                  </a:moveTo>
                  <a:lnTo>
                    <a:pt x="0" y="284"/>
                  </a:lnTo>
                  <a:lnTo>
                    <a:pt x="446" y="0"/>
                  </a:lnTo>
                  <a:lnTo>
                    <a:pt x="1786" y="0"/>
                  </a:lnTo>
                  <a:lnTo>
                    <a:pt x="1478" y="284"/>
                  </a:lnTo>
                  <a:close/>
                </a:path>
              </a:pathLst>
            </a:custGeom>
            <a:solidFill>
              <a:srgbClr val="00CC99"/>
            </a:solidFill>
            <a:ln>
              <a:noFill/>
            </a:ln>
            <a:extLst>
              <a:ext uri="{91240B29-F687-4F45-9708-019B960494DF}">
                <a14:hiddenLine xmlns:a14="http://schemas.microsoft.com/office/drawing/2010/main" w="0">
                  <a:solidFill>
                    <a:srgbClr val="808080"/>
                  </a:solidFill>
                  <a:prstDash val="solid"/>
                  <a:round/>
                  <a:headEnd/>
                  <a:tailEnd/>
                </a14:hiddenLine>
              </a:ext>
            </a:extLst>
          </p:spPr>
          <p:txBody>
            <a:bodyPr/>
            <a:lstStyle/>
            <a:p>
              <a:endParaRPr lang="en-US"/>
            </a:p>
          </p:txBody>
        </p:sp>
        <p:sp>
          <p:nvSpPr>
            <p:cNvPr id="7" name="Freeform 16"/>
            <p:cNvSpPr>
              <a:spLocks/>
            </p:cNvSpPr>
            <p:nvPr/>
          </p:nvSpPr>
          <p:spPr bwMode="gray">
            <a:xfrm>
              <a:off x="3877" y="1796"/>
              <a:ext cx="338" cy="356"/>
            </a:xfrm>
            <a:custGeom>
              <a:avLst/>
              <a:gdLst>
                <a:gd name="T0" fmla="*/ 15316 w 308"/>
                <a:gd name="T1" fmla="*/ 2 h 442"/>
                <a:gd name="T2" fmla="*/ 0 w 308"/>
                <a:gd name="T3" fmla="*/ 2 h 442"/>
                <a:gd name="T4" fmla="*/ 0 w 308"/>
                <a:gd name="T5" fmla="*/ 2 h 442"/>
                <a:gd name="T6" fmla="*/ 15316 w 308"/>
                <a:gd name="T7" fmla="*/ 0 h 442"/>
                <a:gd name="T8" fmla="*/ 15316 w 308"/>
                <a:gd name="T9" fmla="*/ 2 h 4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8" h="442">
                  <a:moveTo>
                    <a:pt x="308" y="120"/>
                  </a:moveTo>
                  <a:lnTo>
                    <a:pt x="0" y="442"/>
                  </a:lnTo>
                  <a:lnTo>
                    <a:pt x="0" y="286"/>
                  </a:lnTo>
                  <a:lnTo>
                    <a:pt x="308" y="0"/>
                  </a:lnTo>
                  <a:lnTo>
                    <a:pt x="308" y="120"/>
                  </a:lnTo>
                  <a:close/>
                </a:path>
              </a:pathLst>
            </a:custGeom>
            <a:gradFill rotWithShape="1">
              <a:gsLst>
                <a:gs pos="0">
                  <a:srgbClr val="230744"/>
                </a:gs>
                <a:gs pos="50000">
                  <a:srgbClr val="4B1092"/>
                </a:gs>
                <a:gs pos="100000">
                  <a:srgbClr val="230744"/>
                </a:gs>
              </a:gsLst>
              <a:lin ang="2700000" scaled="1"/>
            </a:gradFill>
            <a:ln>
              <a:noFill/>
            </a:ln>
            <a:extLst>
              <a:ext uri="{91240B29-F687-4F45-9708-019B960494DF}">
                <a14:hiddenLine xmlns:a14="http://schemas.microsoft.com/office/drawing/2010/main" w="0">
                  <a:solidFill>
                    <a:srgbClr val="D1D1D1"/>
                  </a:solidFill>
                  <a:prstDash val="solid"/>
                  <a:round/>
                  <a:headEnd/>
                  <a:tailEnd/>
                </a14:hiddenLine>
              </a:ext>
            </a:extLst>
          </p:spPr>
          <p:txBody>
            <a:bodyPr/>
            <a:lstStyle/>
            <a:p>
              <a:endParaRPr lang="en-US"/>
            </a:p>
          </p:txBody>
        </p:sp>
        <p:sp>
          <p:nvSpPr>
            <p:cNvPr id="8" name="Freeform 17"/>
            <p:cNvSpPr>
              <a:spLocks/>
            </p:cNvSpPr>
            <p:nvPr/>
          </p:nvSpPr>
          <p:spPr bwMode="gray">
            <a:xfrm>
              <a:off x="2109" y="1796"/>
              <a:ext cx="2110" cy="228"/>
            </a:xfrm>
            <a:custGeom>
              <a:avLst/>
              <a:gdLst>
                <a:gd name="T0" fmla="*/ 84879 w 1920"/>
                <a:gd name="T1" fmla="*/ 2 h 284"/>
                <a:gd name="T2" fmla="*/ 0 w 1920"/>
                <a:gd name="T3" fmla="*/ 2 h 284"/>
                <a:gd name="T4" fmla="*/ 23428 w 1920"/>
                <a:gd name="T5" fmla="*/ 0 h 284"/>
                <a:gd name="T6" fmla="*/ 101022 w 1920"/>
                <a:gd name="T7" fmla="*/ 0 h 284"/>
                <a:gd name="T8" fmla="*/ 84879 w 1920"/>
                <a:gd name="T9" fmla="*/ 2 h 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20" h="284">
                  <a:moveTo>
                    <a:pt x="1612" y="284"/>
                  </a:moveTo>
                  <a:lnTo>
                    <a:pt x="0" y="284"/>
                  </a:lnTo>
                  <a:lnTo>
                    <a:pt x="446" y="0"/>
                  </a:lnTo>
                  <a:lnTo>
                    <a:pt x="1920" y="0"/>
                  </a:lnTo>
                  <a:lnTo>
                    <a:pt x="1612" y="284"/>
                  </a:lnTo>
                  <a:close/>
                </a:path>
              </a:pathLst>
            </a:custGeom>
            <a:solidFill>
              <a:srgbClr val="A77BFF"/>
            </a:solidFill>
            <a:ln>
              <a:noFill/>
            </a:ln>
            <a:extLst>
              <a:ext uri="{91240B29-F687-4F45-9708-019B960494DF}">
                <a14:hiddenLine xmlns:a14="http://schemas.microsoft.com/office/drawing/2010/main" w="0">
                  <a:solidFill>
                    <a:srgbClr val="808080"/>
                  </a:solidFill>
                  <a:prstDash val="solid"/>
                  <a:round/>
                  <a:headEnd/>
                  <a:tailEnd/>
                </a14:hiddenLine>
              </a:ext>
            </a:extLst>
          </p:spPr>
          <p:txBody>
            <a:bodyPr/>
            <a:lstStyle/>
            <a:p>
              <a:endParaRPr lang="en-US"/>
            </a:p>
          </p:txBody>
        </p:sp>
        <p:sp>
          <p:nvSpPr>
            <p:cNvPr id="9" name="Freeform 18"/>
            <p:cNvSpPr>
              <a:spLocks/>
            </p:cNvSpPr>
            <p:nvPr/>
          </p:nvSpPr>
          <p:spPr bwMode="gray">
            <a:xfrm>
              <a:off x="3536" y="2148"/>
              <a:ext cx="337" cy="358"/>
            </a:xfrm>
            <a:custGeom>
              <a:avLst/>
              <a:gdLst>
                <a:gd name="T0" fmla="*/ 17617 w 306"/>
                <a:gd name="T1" fmla="*/ 2 h 444"/>
                <a:gd name="T2" fmla="*/ 0 w 306"/>
                <a:gd name="T3" fmla="*/ 2 h 444"/>
                <a:gd name="T4" fmla="*/ 0 w 306"/>
                <a:gd name="T5" fmla="*/ 2 h 444"/>
                <a:gd name="T6" fmla="*/ 17617 w 306"/>
                <a:gd name="T7" fmla="*/ 0 h 444"/>
                <a:gd name="T8" fmla="*/ 17617 w 306"/>
                <a:gd name="T9" fmla="*/ 2 h 4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444">
                  <a:moveTo>
                    <a:pt x="306" y="122"/>
                  </a:moveTo>
                  <a:lnTo>
                    <a:pt x="0" y="444"/>
                  </a:lnTo>
                  <a:lnTo>
                    <a:pt x="0" y="286"/>
                  </a:lnTo>
                  <a:lnTo>
                    <a:pt x="306" y="0"/>
                  </a:lnTo>
                  <a:lnTo>
                    <a:pt x="306" y="122"/>
                  </a:lnTo>
                  <a:close/>
                </a:path>
              </a:pathLst>
            </a:custGeom>
            <a:gradFill rotWithShape="1">
              <a:gsLst>
                <a:gs pos="0">
                  <a:srgbClr val="431805"/>
                </a:gs>
                <a:gs pos="50000">
                  <a:srgbClr val="90330A"/>
                </a:gs>
                <a:gs pos="100000">
                  <a:srgbClr val="431805"/>
                </a:gs>
              </a:gsLst>
              <a:lin ang="2700000" scaled="1"/>
            </a:gradFill>
            <a:ln>
              <a:noFill/>
            </a:ln>
            <a:extLst>
              <a:ext uri="{91240B29-F687-4F45-9708-019B960494DF}">
                <a14:hiddenLine xmlns:a14="http://schemas.microsoft.com/office/drawing/2010/main" w="0">
                  <a:solidFill>
                    <a:srgbClr val="D1D1D1"/>
                  </a:solidFill>
                  <a:prstDash val="solid"/>
                  <a:round/>
                  <a:headEnd/>
                  <a:tailEnd/>
                </a14:hiddenLine>
              </a:ext>
            </a:extLst>
          </p:spPr>
          <p:txBody>
            <a:bodyPr/>
            <a:lstStyle/>
            <a:p>
              <a:endParaRPr lang="en-US"/>
            </a:p>
          </p:txBody>
        </p:sp>
        <p:sp>
          <p:nvSpPr>
            <p:cNvPr id="10" name="Rectangle 19"/>
            <p:cNvSpPr>
              <a:spLocks noChangeArrowheads="1"/>
            </p:cNvSpPr>
            <p:nvPr/>
          </p:nvSpPr>
          <p:spPr bwMode="gray">
            <a:xfrm>
              <a:off x="2600" y="1669"/>
              <a:ext cx="1625" cy="129"/>
            </a:xfrm>
            <a:prstGeom prst="rect">
              <a:avLst/>
            </a:prstGeom>
            <a:gradFill rotWithShape="1">
              <a:gsLst>
                <a:gs pos="0">
                  <a:srgbClr val="00684D"/>
                </a:gs>
                <a:gs pos="50000">
                  <a:srgbClr val="00906A"/>
                </a:gs>
                <a:gs pos="100000">
                  <a:srgbClr val="00684D"/>
                </a:gs>
              </a:gsLst>
              <a:lin ang="27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en-US" altLang="en-US" sz="2000">
                  <a:solidFill>
                    <a:srgbClr val="FFFFFF"/>
                  </a:solidFill>
                  <a:latin typeface="Verdana" panose="020B0604030504040204" pitchFamily="34" charset="0"/>
                </a:rPr>
                <a:t>TRI</a:t>
              </a:r>
              <a:r>
                <a:rPr lang="vi-VN" altLang="en-US" sz="2000">
                  <a:solidFill>
                    <a:srgbClr val="FFFFFF"/>
                  </a:solidFill>
                  <a:latin typeface="Verdana" panose="020B0604030504040204" pitchFamily="34" charset="0"/>
                </a:rPr>
                <a:t>ẾT</a:t>
              </a:r>
              <a:r>
                <a:rPr lang="en-US" altLang="en-US" sz="2000">
                  <a:solidFill>
                    <a:srgbClr val="FFFFFF"/>
                  </a:solidFill>
                  <a:latin typeface="Verdana" panose="020B0604030504040204" pitchFamily="34" charset="0"/>
                </a:rPr>
                <a:t> H</a:t>
              </a:r>
              <a:r>
                <a:rPr lang="vi-VN" altLang="en-US" sz="2000">
                  <a:solidFill>
                    <a:srgbClr val="FFFFFF"/>
                  </a:solidFill>
                  <a:latin typeface="Verdana" panose="020B0604030504040204" pitchFamily="34" charset="0"/>
                </a:rPr>
                <a:t>ỌC</a:t>
              </a:r>
              <a:r>
                <a:rPr lang="en-US" altLang="en-US" sz="2000">
                  <a:solidFill>
                    <a:srgbClr val="FFFFFF"/>
                  </a:solidFill>
                  <a:latin typeface="Verdana" panose="020B0604030504040204" pitchFamily="34" charset="0"/>
                </a:rPr>
                <a:t> CỔ ĐIỂN </a:t>
              </a:r>
              <a:r>
                <a:rPr lang="vi-VN" altLang="en-US" sz="2000">
                  <a:solidFill>
                    <a:srgbClr val="FFFFFF"/>
                  </a:solidFill>
                  <a:latin typeface="Verdana" panose="020B0604030504040204" pitchFamily="34" charset="0"/>
                </a:rPr>
                <a:t>ĐỨC</a:t>
              </a:r>
              <a:endParaRPr lang="en-US" altLang="en-US" sz="2000">
                <a:solidFill>
                  <a:srgbClr val="FFFFFF"/>
                </a:solidFill>
                <a:latin typeface="Verdana" panose="020B0604030504040204" pitchFamily="34" charset="0"/>
              </a:endParaRPr>
            </a:p>
          </p:txBody>
        </p:sp>
        <p:sp>
          <p:nvSpPr>
            <p:cNvPr id="11" name="Rectangle 20"/>
            <p:cNvSpPr>
              <a:spLocks noChangeArrowheads="1"/>
            </p:cNvSpPr>
            <p:nvPr/>
          </p:nvSpPr>
          <p:spPr bwMode="gray">
            <a:xfrm>
              <a:off x="2109" y="2024"/>
              <a:ext cx="1772" cy="127"/>
            </a:xfrm>
            <a:prstGeom prst="rect">
              <a:avLst/>
            </a:prstGeom>
            <a:gradFill rotWithShape="1">
              <a:gsLst>
                <a:gs pos="0">
                  <a:srgbClr val="5D2FB9"/>
                </a:gs>
                <a:gs pos="50000">
                  <a:srgbClr val="8041FF"/>
                </a:gs>
                <a:gs pos="100000">
                  <a:srgbClr val="5D2FB9"/>
                </a:gs>
              </a:gsLst>
              <a:lin ang="27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en-US" altLang="en-US" sz="2000" dirty="0">
                  <a:solidFill>
                    <a:srgbClr val="FFFFFF"/>
                  </a:solidFill>
                  <a:latin typeface="Verdana" panose="020B0604030504040204" pitchFamily="34" charset="0"/>
                </a:rPr>
                <a:t>CNXH KH</a:t>
              </a:r>
              <a:r>
                <a:rPr lang="vi-VN" altLang="en-US" sz="2000" dirty="0">
                  <a:solidFill>
                    <a:srgbClr val="FFFFFF"/>
                  </a:solidFill>
                  <a:latin typeface="Verdana" panose="020B0604030504040204" pitchFamily="34" charset="0"/>
                </a:rPr>
                <a:t>Ô</a:t>
              </a:r>
              <a:r>
                <a:rPr lang="en-US" altLang="en-US" sz="2000" dirty="0">
                  <a:solidFill>
                    <a:srgbClr val="FFFFFF"/>
                  </a:solidFill>
                  <a:latin typeface="Verdana" panose="020B0604030504040204" pitchFamily="34" charset="0"/>
                </a:rPr>
                <a:t>NG T</a:t>
              </a:r>
              <a:r>
                <a:rPr lang="vi-VN" altLang="en-US" sz="2000" dirty="0">
                  <a:solidFill>
                    <a:srgbClr val="FFFFFF"/>
                  </a:solidFill>
                  <a:latin typeface="Verdana" panose="020B0604030504040204" pitchFamily="34" charset="0"/>
                </a:rPr>
                <a:t>ƯỞNG</a:t>
              </a:r>
              <a:r>
                <a:rPr lang="en-US" altLang="en-US" sz="2000" dirty="0">
                  <a:solidFill>
                    <a:srgbClr val="FFFFFF"/>
                  </a:solidFill>
                  <a:latin typeface="Verdana" panose="020B0604030504040204" pitchFamily="34" charset="0"/>
                </a:rPr>
                <a:t> PHÁP </a:t>
              </a:r>
            </a:p>
          </p:txBody>
        </p:sp>
        <p:sp>
          <p:nvSpPr>
            <p:cNvPr id="12" name="Freeform 21"/>
            <p:cNvSpPr>
              <a:spLocks/>
            </p:cNvSpPr>
            <p:nvPr/>
          </p:nvSpPr>
          <p:spPr bwMode="gray">
            <a:xfrm>
              <a:off x="1624" y="2148"/>
              <a:ext cx="2252" cy="231"/>
            </a:xfrm>
            <a:custGeom>
              <a:avLst/>
              <a:gdLst>
                <a:gd name="T0" fmla="*/ 94007 w 2048"/>
                <a:gd name="T1" fmla="*/ 2 h 286"/>
                <a:gd name="T2" fmla="*/ 0 w 2048"/>
                <a:gd name="T3" fmla="*/ 2 h 286"/>
                <a:gd name="T4" fmla="*/ 24051 w 2048"/>
                <a:gd name="T5" fmla="*/ 0 h 286"/>
                <a:gd name="T6" fmla="*/ 110509 w 2048"/>
                <a:gd name="T7" fmla="*/ 0 h 286"/>
                <a:gd name="T8" fmla="*/ 94007 w 2048"/>
                <a:gd name="T9" fmla="*/ 2 h 28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48" h="286">
                  <a:moveTo>
                    <a:pt x="1742" y="286"/>
                  </a:moveTo>
                  <a:lnTo>
                    <a:pt x="0" y="286"/>
                  </a:lnTo>
                  <a:lnTo>
                    <a:pt x="446" y="0"/>
                  </a:lnTo>
                  <a:lnTo>
                    <a:pt x="2048" y="0"/>
                  </a:lnTo>
                  <a:lnTo>
                    <a:pt x="1742" y="286"/>
                  </a:lnTo>
                  <a:close/>
                </a:path>
              </a:pathLst>
            </a:custGeom>
            <a:solidFill>
              <a:srgbClr val="FF9966"/>
            </a:solidFill>
            <a:ln>
              <a:noFill/>
            </a:ln>
            <a:extLst>
              <a:ext uri="{91240B29-F687-4F45-9708-019B960494DF}">
                <a14:hiddenLine xmlns:a14="http://schemas.microsoft.com/office/drawing/2010/main" w="0">
                  <a:solidFill>
                    <a:srgbClr val="808080"/>
                  </a:solidFill>
                  <a:prstDash val="solid"/>
                  <a:round/>
                  <a:headEnd/>
                  <a:tailEnd/>
                </a14:hiddenLine>
              </a:ext>
            </a:extLst>
          </p:spPr>
          <p:txBody>
            <a:bodyPr/>
            <a:lstStyle/>
            <a:p>
              <a:endParaRPr lang="en-US"/>
            </a:p>
          </p:txBody>
        </p:sp>
        <p:sp>
          <p:nvSpPr>
            <p:cNvPr id="13" name="Rectangle 22"/>
            <p:cNvSpPr>
              <a:spLocks noChangeArrowheads="1"/>
            </p:cNvSpPr>
            <p:nvPr/>
          </p:nvSpPr>
          <p:spPr bwMode="gray">
            <a:xfrm>
              <a:off x="1626" y="2378"/>
              <a:ext cx="1917" cy="126"/>
            </a:xfrm>
            <a:prstGeom prst="rect">
              <a:avLst/>
            </a:prstGeom>
            <a:gradFill rotWithShape="1">
              <a:gsLst>
                <a:gs pos="0">
                  <a:srgbClr val="A0523A"/>
                </a:gs>
                <a:gs pos="50000">
                  <a:srgbClr val="DC7150"/>
                </a:gs>
                <a:gs pos="100000">
                  <a:srgbClr val="A0523A"/>
                </a:gs>
              </a:gsLst>
              <a:lin ang="27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en-US" altLang="en-US" sz="2000" dirty="0">
                  <a:solidFill>
                    <a:srgbClr val="FFFFFF"/>
                  </a:solidFill>
                  <a:latin typeface="Verdana" panose="020B0604030504040204" pitchFamily="34" charset="0"/>
                </a:rPr>
                <a:t>KTCT H</a:t>
              </a:r>
              <a:r>
                <a:rPr lang="vi-VN" altLang="en-US" sz="2000" dirty="0">
                  <a:solidFill>
                    <a:srgbClr val="FFFFFF"/>
                  </a:solidFill>
                  <a:latin typeface="Verdana" panose="020B0604030504040204" pitchFamily="34" charset="0"/>
                </a:rPr>
                <a:t>ỌC</a:t>
              </a:r>
              <a:r>
                <a:rPr lang="en-US" altLang="en-US" sz="2000" dirty="0">
                  <a:solidFill>
                    <a:srgbClr val="FFFFFF"/>
                  </a:solidFill>
                  <a:latin typeface="Verdana" panose="020B0604030504040204" pitchFamily="34" charset="0"/>
                </a:rPr>
                <a:t> C</a:t>
              </a:r>
              <a:r>
                <a:rPr lang="vi-VN" altLang="en-US" sz="2000" dirty="0">
                  <a:solidFill>
                    <a:srgbClr val="FFFFFF"/>
                  </a:solidFill>
                  <a:latin typeface="Verdana" panose="020B0604030504040204" pitchFamily="34" charset="0"/>
                </a:rPr>
                <a:t>Đ</a:t>
              </a:r>
              <a:r>
                <a:rPr lang="en-US" altLang="en-US" sz="2000" dirty="0">
                  <a:solidFill>
                    <a:srgbClr val="FFFFFF"/>
                  </a:solidFill>
                  <a:latin typeface="Verdana" panose="020B0604030504040204" pitchFamily="34" charset="0"/>
                </a:rPr>
                <a:t> ANH</a:t>
              </a:r>
            </a:p>
          </p:txBody>
        </p:sp>
      </p:grpSp>
      <p:grpSp>
        <p:nvGrpSpPr>
          <p:cNvPr id="14" name="Group 23"/>
          <p:cNvGrpSpPr>
            <a:grpSpLocks/>
          </p:cNvGrpSpPr>
          <p:nvPr/>
        </p:nvGrpSpPr>
        <p:grpSpPr bwMode="auto">
          <a:xfrm>
            <a:off x="262764" y="5112770"/>
            <a:ext cx="6911975" cy="957262"/>
            <a:chOff x="696" y="3312"/>
            <a:chExt cx="2398" cy="358"/>
          </a:xfrm>
        </p:grpSpPr>
        <p:sp>
          <p:nvSpPr>
            <p:cNvPr id="15" name="Freeform 24"/>
            <p:cNvSpPr>
              <a:spLocks/>
            </p:cNvSpPr>
            <p:nvPr/>
          </p:nvSpPr>
          <p:spPr bwMode="gray">
            <a:xfrm>
              <a:off x="2755" y="3312"/>
              <a:ext cx="339" cy="358"/>
            </a:xfrm>
            <a:custGeom>
              <a:avLst/>
              <a:gdLst>
                <a:gd name="T0" fmla="*/ 17291 w 308"/>
                <a:gd name="T1" fmla="*/ 2 h 444"/>
                <a:gd name="T2" fmla="*/ 0 w 308"/>
                <a:gd name="T3" fmla="*/ 2 h 444"/>
                <a:gd name="T4" fmla="*/ 0 w 308"/>
                <a:gd name="T5" fmla="*/ 2 h 444"/>
                <a:gd name="T6" fmla="*/ 17291 w 308"/>
                <a:gd name="T7" fmla="*/ 0 h 444"/>
                <a:gd name="T8" fmla="*/ 17291 w 308"/>
                <a:gd name="T9" fmla="*/ 2 h 4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8" h="444">
                  <a:moveTo>
                    <a:pt x="308" y="122"/>
                  </a:moveTo>
                  <a:lnTo>
                    <a:pt x="0" y="444"/>
                  </a:lnTo>
                  <a:lnTo>
                    <a:pt x="0" y="286"/>
                  </a:lnTo>
                  <a:lnTo>
                    <a:pt x="308" y="0"/>
                  </a:lnTo>
                  <a:lnTo>
                    <a:pt x="308" y="122"/>
                  </a:lnTo>
                  <a:close/>
                </a:path>
              </a:pathLst>
            </a:custGeom>
            <a:gradFill rotWithShape="1">
              <a:gsLst>
                <a:gs pos="0">
                  <a:srgbClr val="433206"/>
                </a:gs>
                <a:gs pos="50000">
                  <a:srgbClr val="906B0E"/>
                </a:gs>
                <a:gs pos="100000">
                  <a:srgbClr val="433206"/>
                </a:gs>
              </a:gsLst>
              <a:lin ang="2700000" scaled="1"/>
            </a:gradFill>
            <a:ln>
              <a:noFill/>
            </a:ln>
            <a:extLst>
              <a:ext uri="{91240B29-F687-4F45-9708-019B960494DF}">
                <a14:hiddenLine xmlns:a14="http://schemas.microsoft.com/office/drawing/2010/main" w="0">
                  <a:solidFill>
                    <a:srgbClr val="D1D1D1"/>
                  </a:solidFill>
                  <a:prstDash val="solid"/>
                  <a:round/>
                  <a:headEnd/>
                  <a:tailEnd/>
                </a14:hiddenLine>
              </a:ext>
            </a:extLst>
          </p:spPr>
          <p:txBody>
            <a:bodyPr/>
            <a:lstStyle/>
            <a:p>
              <a:endParaRPr lang="en-US"/>
            </a:p>
          </p:txBody>
        </p:sp>
        <p:sp>
          <p:nvSpPr>
            <p:cNvPr id="16" name="Freeform 25"/>
            <p:cNvSpPr>
              <a:spLocks/>
            </p:cNvSpPr>
            <p:nvPr/>
          </p:nvSpPr>
          <p:spPr bwMode="gray">
            <a:xfrm>
              <a:off x="697" y="3314"/>
              <a:ext cx="2397" cy="228"/>
            </a:xfrm>
            <a:custGeom>
              <a:avLst/>
              <a:gdLst>
                <a:gd name="T0" fmla="*/ 100707 w 2180"/>
                <a:gd name="T1" fmla="*/ 2 h 284"/>
                <a:gd name="T2" fmla="*/ 0 w 2180"/>
                <a:gd name="T3" fmla="*/ 2 h 284"/>
                <a:gd name="T4" fmla="*/ 23997 w 2180"/>
                <a:gd name="T5" fmla="*/ 0 h 284"/>
                <a:gd name="T6" fmla="*/ 117323 w 2180"/>
                <a:gd name="T7" fmla="*/ 0 h 284"/>
                <a:gd name="T8" fmla="*/ 100707 w 2180"/>
                <a:gd name="T9" fmla="*/ 2 h 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80" h="284">
                  <a:moveTo>
                    <a:pt x="1872" y="284"/>
                  </a:moveTo>
                  <a:lnTo>
                    <a:pt x="0" y="284"/>
                  </a:lnTo>
                  <a:lnTo>
                    <a:pt x="446" y="0"/>
                  </a:lnTo>
                  <a:lnTo>
                    <a:pt x="2180" y="0"/>
                  </a:lnTo>
                  <a:lnTo>
                    <a:pt x="1872" y="284"/>
                  </a:lnTo>
                  <a:close/>
                </a:path>
              </a:pathLst>
            </a:custGeom>
            <a:solidFill>
              <a:srgbClr val="F2E160"/>
            </a:solidFill>
            <a:ln>
              <a:noFill/>
            </a:ln>
            <a:extLst>
              <a:ext uri="{91240B29-F687-4F45-9708-019B960494DF}">
                <a14:hiddenLine xmlns:a14="http://schemas.microsoft.com/office/drawing/2010/main" w="0">
                  <a:solidFill>
                    <a:srgbClr val="808080"/>
                  </a:solidFill>
                  <a:prstDash val="solid"/>
                  <a:round/>
                  <a:headEnd/>
                  <a:tailEnd/>
                </a14:hiddenLine>
              </a:ext>
            </a:extLst>
          </p:spPr>
          <p:txBody>
            <a:bodyPr/>
            <a:lstStyle/>
            <a:p>
              <a:endParaRPr lang="en-US"/>
            </a:p>
          </p:txBody>
        </p:sp>
        <p:sp>
          <p:nvSpPr>
            <p:cNvPr id="17" name="Rectangle 26"/>
            <p:cNvSpPr>
              <a:spLocks noChangeArrowheads="1"/>
            </p:cNvSpPr>
            <p:nvPr/>
          </p:nvSpPr>
          <p:spPr bwMode="gray">
            <a:xfrm>
              <a:off x="696" y="3543"/>
              <a:ext cx="2063" cy="126"/>
            </a:xfrm>
            <a:prstGeom prst="rect">
              <a:avLst/>
            </a:prstGeom>
            <a:gradFill rotWithShape="1">
              <a:gsLst>
                <a:gs pos="0">
                  <a:srgbClr val="977514"/>
                </a:gs>
                <a:gs pos="50000">
                  <a:srgbClr val="D0A11C"/>
                </a:gs>
                <a:gs pos="100000">
                  <a:srgbClr val="977514"/>
                </a:gs>
              </a:gsLst>
              <a:lin ang="27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en-US" altLang="en-US" sz="2800" b="1" dirty="0">
                  <a:latin typeface="Times New Roman" panose="02020603050405020304" pitchFamily="18" charset="0"/>
                  <a:cs typeface="Times New Roman" panose="02020603050405020304" pitchFamily="18" charset="0"/>
                </a:rPr>
                <a:t>T</a:t>
              </a:r>
              <a:r>
                <a:rPr lang="vi-VN" altLang="en-US" sz="2800" b="1" dirty="0">
                  <a:latin typeface="Times New Roman" panose="02020603050405020304" pitchFamily="18" charset="0"/>
                  <a:cs typeface="Times New Roman" panose="02020603050405020304" pitchFamily="18" charset="0"/>
                </a:rPr>
                <a:t>Ư TƯỞNG NHÂN LOẠI</a:t>
              </a:r>
              <a:endParaRPr lang="en-US" altLang="en-US" sz="2800" b="1" dirty="0">
                <a:latin typeface="Times New Roman" panose="02020603050405020304" pitchFamily="18" charset="0"/>
                <a:cs typeface="Times New Roman" panose="02020603050405020304" pitchFamily="18" charset="0"/>
              </a:endParaRPr>
            </a:p>
          </p:txBody>
        </p:sp>
      </p:grpSp>
      <p:sp>
        <p:nvSpPr>
          <p:cNvPr id="18" name="WordArt 4"/>
          <p:cNvSpPr>
            <a:spLocks noChangeArrowheads="1" noChangeShapeType="1" noTextEdit="1"/>
          </p:cNvSpPr>
          <p:nvPr/>
        </p:nvSpPr>
        <p:spPr bwMode="auto">
          <a:xfrm>
            <a:off x="2925340" y="6094748"/>
            <a:ext cx="7241642" cy="790575"/>
          </a:xfrm>
          <a:prstGeom prst="rect">
            <a:avLst/>
          </a:prstGeom>
        </p:spPr>
        <p:txBody>
          <a:bodyPr wrap="none" fromWordArt="1">
            <a:prstTxWarp prst="textPlain">
              <a:avLst>
                <a:gd name="adj" fmla="val 50000"/>
              </a:avLst>
            </a:prstTxWarp>
          </a:bodyPr>
          <a:lstStyle/>
          <a:p>
            <a:pPr algn="ctr">
              <a:defRPr/>
            </a:pPr>
            <a:r>
              <a:rPr lang="vi-VN" sz="4400" b="1" kern="10" dirty="0">
                <a:ln w="9525">
                  <a:solidFill>
                    <a:srgbClr val="333399"/>
                  </a:solidFill>
                  <a:round/>
                  <a:headEnd/>
                  <a:tailEnd/>
                </a:ln>
                <a:solidFill>
                  <a:srgbClr val="FF0000"/>
                </a:solidFill>
                <a:latin typeface="Arial Đen"/>
              </a:rPr>
              <a:t>KẾ THỪA TOÀN BỘ GIÁ TRỊ TƯ TƯỞNG NHÂN LOẠI</a:t>
            </a:r>
          </a:p>
          <a:p>
            <a:pPr algn="ctr">
              <a:defRPr/>
            </a:pPr>
            <a:r>
              <a:rPr lang="vi-VN" sz="4400" b="1" kern="10" dirty="0">
                <a:ln w="9525">
                  <a:solidFill>
                    <a:srgbClr val="333399"/>
                  </a:solidFill>
                  <a:round/>
                  <a:headEnd/>
                  <a:tailEnd/>
                </a:ln>
                <a:solidFill>
                  <a:srgbClr val="FF0000"/>
                </a:solidFill>
                <a:latin typeface="Arial Đen"/>
              </a:rPr>
              <a:t>TRỰC TIẾP NHẤT LÀ TỪ TRIẾT HỌC CĐ ĐỨC (ĐẶC BIỆT LÀ HEGEN &amp; PHOIƠBẮC</a:t>
            </a:r>
            <a:r>
              <a:rPr lang="vi-VN" sz="3600" kern="10" dirty="0">
                <a:ln w="9525">
                  <a:solidFill>
                    <a:srgbClr val="333399"/>
                  </a:solidFill>
                  <a:round/>
                  <a:headEnd/>
                  <a:tailEnd/>
                </a:ln>
                <a:solidFill>
                  <a:srgbClr val="000000"/>
                </a:solidFill>
                <a:latin typeface="Arial Đen"/>
              </a:rPr>
              <a:t>)</a:t>
            </a:r>
            <a:endParaRPr lang="en-US" sz="3600" kern="10" dirty="0">
              <a:ln w="9525">
                <a:solidFill>
                  <a:srgbClr val="333399"/>
                </a:solidFill>
                <a:round/>
                <a:headEnd/>
                <a:tailEnd/>
              </a:ln>
              <a:solidFill>
                <a:srgbClr val="000000"/>
              </a:solidFill>
              <a:latin typeface="Arial Đen"/>
            </a:endParaRPr>
          </a:p>
        </p:txBody>
      </p:sp>
      <p:sp>
        <p:nvSpPr>
          <p:cNvPr id="19" name="Freeform 12"/>
          <p:cNvSpPr>
            <a:spLocks/>
          </p:cNvSpPr>
          <p:nvPr/>
        </p:nvSpPr>
        <p:spPr bwMode="gray">
          <a:xfrm>
            <a:off x="6619187" y="3312186"/>
            <a:ext cx="2003425" cy="1762125"/>
          </a:xfrm>
          <a:custGeom>
            <a:avLst/>
            <a:gdLst>
              <a:gd name="T0" fmla="*/ 2147483647 w 1824"/>
              <a:gd name="T1" fmla="*/ 2147483647 h 2648"/>
              <a:gd name="T2" fmla="*/ 2147483647 w 1824"/>
              <a:gd name="T3" fmla="*/ 2147483647 h 2648"/>
              <a:gd name="T4" fmla="*/ 2147483647 w 1824"/>
              <a:gd name="T5" fmla="*/ 2147483647 h 2648"/>
              <a:gd name="T6" fmla="*/ 2147483647 w 1824"/>
              <a:gd name="T7" fmla="*/ 2147483647 h 2648"/>
              <a:gd name="T8" fmla="*/ 2147483647 w 1824"/>
              <a:gd name="T9" fmla="*/ 2147483647 h 2648"/>
              <a:gd name="T10" fmla="*/ 2147483647 w 1824"/>
              <a:gd name="T11" fmla="*/ 2147483647 h 2648"/>
              <a:gd name="T12" fmla="*/ 2147483647 w 1824"/>
              <a:gd name="T13" fmla="*/ 2147483647 h 2648"/>
              <a:gd name="T14" fmla="*/ 2147483647 w 1824"/>
              <a:gd name="T15" fmla="*/ 2147483647 h 2648"/>
              <a:gd name="T16" fmla="*/ 2147483647 w 1824"/>
              <a:gd name="T17" fmla="*/ 2147483647 h 2648"/>
              <a:gd name="T18" fmla="*/ 2147483647 w 1824"/>
              <a:gd name="T19" fmla="*/ 2147483647 h 2648"/>
              <a:gd name="T20" fmla="*/ 2147483647 w 1824"/>
              <a:gd name="T21" fmla="*/ 2147483647 h 2648"/>
              <a:gd name="T22" fmla="*/ 2147483647 w 1824"/>
              <a:gd name="T23" fmla="*/ 2147483647 h 2648"/>
              <a:gd name="T24" fmla="*/ 2147483647 w 1824"/>
              <a:gd name="T25" fmla="*/ 2147483647 h 2648"/>
              <a:gd name="T26" fmla="*/ 2147483647 w 1824"/>
              <a:gd name="T27" fmla="*/ 2147483647 h 2648"/>
              <a:gd name="T28" fmla="*/ 2147483647 w 1824"/>
              <a:gd name="T29" fmla="*/ 2147483647 h 2648"/>
              <a:gd name="T30" fmla="*/ 2147483647 w 1824"/>
              <a:gd name="T31" fmla="*/ 2147483647 h 2648"/>
              <a:gd name="T32" fmla="*/ 2147483647 w 1824"/>
              <a:gd name="T33" fmla="*/ 2147483647 h 2648"/>
              <a:gd name="T34" fmla="*/ 2147483647 w 1824"/>
              <a:gd name="T35" fmla="*/ 2147483647 h 2648"/>
              <a:gd name="T36" fmla="*/ 2147483647 w 1824"/>
              <a:gd name="T37" fmla="*/ 2147483647 h 2648"/>
              <a:gd name="T38" fmla="*/ 2147483647 w 1824"/>
              <a:gd name="T39" fmla="*/ 2147483647 h 2648"/>
              <a:gd name="T40" fmla="*/ 2147483647 w 1824"/>
              <a:gd name="T41" fmla="*/ 2147483647 h 2648"/>
              <a:gd name="T42" fmla="*/ 2147483647 w 1824"/>
              <a:gd name="T43" fmla="*/ 2147483647 h 2648"/>
              <a:gd name="T44" fmla="*/ 2147483647 w 1824"/>
              <a:gd name="T45" fmla="*/ 2147483647 h 2648"/>
              <a:gd name="T46" fmla="*/ 2147483647 w 1824"/>
              <a:gd name="T47" fmla="*/ 2147483647 h 2648"/>
              <a:gd name="T48" fmla="*/ 2147483647 w 1824"/>
              <a:gd name="T49" fmla="*/ 2147483647 h 2648"/>
              <a:gd name="T50" fmla="*/ 2147483647 w 1824"/>
              <a:gd name="T51" fmla="*/ 2147483647 h 2648"/>
              <a:gd name="T52" fmla="*/ 2147483647 w 1824"/>
              <a:gd name="T53" fmla="*/ 2147483647 h 2648"/>
              <a:gd name="T54" fmla="*/ 2147483647 w 1824"/>
              <a:gd name="T55" fmla="*/ 2147483647 h 2648"/>
              <a:gd name="T56" fmla="*/ 2147483647 w 1824"/>
              <a:gd name="T57" fmla="*/ 2147483647 h 2648"/>
              <a:gd name="T58" fmla="*/ 2147483647 w 1824"/>
              <a:gd name="T59" fmla="*/ 2147483647 h 2648"/>
              <a:gd name="T60" fmla="*/ 2147483647 w 1824"/>
              <a:gd name="T61" fmla="*/ 2147483647 h 2648"/>
              <a:gd name="T62" fmla="*/ 2147483647 w 1824"/>
              <a:gd name="T63" fmla="*/ 2147483647 h 264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824" h="2648">
                <a:moveTo>
                  <a:pt x="0" y="2648"/>
                </a:moveTo>
                <a:lnTo>
                  <a:pt x="12" y="2464"/>
                </a:lnTo>
                <a:lnTo>
                  <a:pt x="32" y="2288"/>
                </a:lnTo>
                <a:lnTo>
                  <a:pt x="56" y="2120"/>
                </a:lnTo>
                <a:lnTo>
                  <a:pt x="88" y="1960"/>
                </a:lnTo>
                <a:lnTo>
                  <a:pt x="124" y="1808"/>
                </a:lnTo>
                <a:lnTo>
                  <a:pt x="166" y="1662"/>
                </a:lnTo>
                <a:lnTo>
                  <a:pt x="212" y="1524"/>
                </a:lnTo>
                <a:lnTo>
                  <a:pt x="262" y="1394"/>
                </a:lnTo>
                <a:lnTo>
                  <a:pt x="316" y="1270"/>
                </a:lnTo>
                <a:lnTo>
                  <a:pt x="372" y="1154"/>
                </a:lnTo>
                <a:lnTo>
                  <a:pt x="430" y="1044"/>
                </a:lnTo>
                <a:lnTo>
                  <a:pt x="490" y="942"/>
                </a:lnTo>
                <a:lnTo>
                  <a:pt x="550" y="846"/>
                </a:lnTo>
                <a:lnTo>
                  <a:pt x="612" y="758"/>
                </a:lnTo>
                <a:lnTo>
                  <a:pt x="672" y="674"/>
                </a:lnTo>
                <a:lnTo>
                  <a:pt x="734" y="598"/>
                </a:lnTo>
                <a:lnTo>
                  <a:pt x="792" y="528"/>
                </a:lnTo>
                <a:lnTo>
                  <a:pt x="850" y="464"/>
                </a:lnTo>
                <a:lnTo>
                  <a:pt x="906" y="408"/>
                </a:lnTo>
                <a:lnTo>
                  <a:pt x="960" y="356"/>
                </a:lnTo>
                <a:lnTo>
                  <a:pt x="1010" y="310"/>
                </a:lnTo>
                <a:lnTo>
                  <a:pt x="1056" y="270"/>
                </a:lnTo>
                <a:lnTo>
                  <a:pt x="1096" y="236"/>
                </a:lnTo>
                <a:lnTo>
                  <a:pt x="1134" y="208"/>
                </a:lnTo>
                <a:lnTo>
                  <a:pt x="1164" y="184"/>
                </a:lnTo>
                <a:lnTo>
                  <a:pt x="1190" y="166"/>
                </a:lnTo>
                <a:lnTo>
                  <a:pt x="1208" y="154"/>
                </a:lnTo>
                <a:lnTo>
                  <a:pt x="1220" y="146"/>
                </a:lnTo>
                <a:lnTo>
                  <a:pt x="1224" y="144"/>
                </a:lnTo>
                <a:lnTo>
                  <a:pt x="848" y="0"/>
                </a:lnTo>
                <a:lnTo>
                  <a:pt x="1728" y="56"/>
                </a:lnTo>
                <a:lnTo>
                  <a:pt x="1824" y="480"/>
                </a:lnTo>
                <a:lnTo>
                  <a:pt x="1568" y="328"/>
                </a:lnTo>
                <a:lnTo>
                  <a:pt x="1564" y="328"/>
                </a:lnTo>
                <a:lnTo>
                  <a:pt x="1554" y="332"/>
                </a:lnTo>
                <a:lnTo>
                  <a:pt x="1538" y="338"/>
                </a:lnTo>
                <a:lnTo>
                  <a:pt x="1514" y="346"/>
                </a:lnTo>
                <a:lnTo>
                  <a:pt x="1486" y="356"/>
                </a:lnTo>
                <a:lnTo>
                  <a:pt x="1452" y="370"/>
                </a:lnTo>
                <a:lnTo>
                  <a:pt x="1412" y="388"/>
                </a:lnTo>
                <a:lnTo>
                  <a:pt x="1370" y="410"/>
                </a:lnTo>
                <a:lnTo>
                  <a:pt x="1322" y="436"/>
                </a:lnTo>
                <a:lnTo>
                  <a:pt x="1270" y="466"/>
                </a:lnTo>
                <a:lnTo>
                  <a:pt x="1216" y="500"/>
                </a:lnTo>
                <a:lnTo>
                  <a:pt x="1158" y="540"/>
                </a:lnTo>
                <a:lnTo>
                  <a:pt x="1098" y="584"/>
                </a:lnTo>
                <a:lnTo>
                  <a:pt x="1034" y="636"/>
                </a:lnTo>
                <a:lnTo>
                  <a:pt x="970" y="692"/>
                </a:lnTo>
                <a:lnTo>
                  <a:pt x="904" y="756"/>
                </a:lnTo>
                <a:lnTo>
                  <a:pt x="836" y="824"/>
                </a:lnTo>
                <a:lnTo>
                  <a:pt x="770" y="900"/>
                </a:lnTo>
                <a:lnTo>
                  <a:pt x="700" y="984"/>
                </a:lnTo>
                <a:lnTo>
                  <a:pt x="632" y="1076"/>
                </a:lnTo>
                <a:lnTo>
                  <a:pt x="566" y="1174"/>
                </a:lnTo>
                <a:lnTo>
                  <a:pt x="498" y="1280"/>
                </a:lnTo>
                <a:lnTo>
                  <a:pt x="434" y="1394"/>
                </a:lnTo>
                <a:lnTo>
                  <a:pt x="370" y="1518"/>
                </a:lnTo>
                <a:lnTo>
                  <a:pt x="308" y="1650"/>
                </a:lnTo>
                <a:lnTo>
                  <a:pt x="248" y="1792"/>
                </a:lnTo>
                <a:lnTo>
                  <a:pt x="192" y="1944"/>
                </a:lnTo>
                <a:lnTo>
                  <a:pt x="138" y="2104"/>
                </a:lnTo>
                <a:lnTo>
                  <a:pt x="88" y="2274"/>
                </a:lnTo>
                <a:lnTo>
                  <a:pt x="42" y="2456"/>
                </a:lnTo>
                <a:lnTo>
                  <a:pt x="0" y="2648"/>
                </a:lnTo>
                <a:close/>
              </a:path>
            </a:pathLst>
          </a:custGeom>
          <a:gradFill rotWithShape="1">
            <a:gsLst>
              <a:gs pos="0">
                <a:srgbClr val="D11364"/>
              </a:gs>
              <a:gs pos="100000">
                <a:srgbClr val="61092E"/>
              </a:gs>
            </a:gsLst>
            <a:lin ang="5400000" scaled="1"/>
          </a:gradFill>
          <a:ln>
            <a:noFill/>
          </a:ln>
          <a:extLst>
            <a:ext uri="{91240B29-F687-4F45-9708-019B960494DF}">
              <a14:hiddenLine xmlns:a14="http://schemas.microsoft.com/office/drawing/2010/main" w="0">
                <a:solidFill>
                  <a:srgbClr val="FACD69"/>
                </a:solidFill>
                <a:prstDash val="solid"/>
                <a:round/>
                <a:headEnd/>
                <a:tailEnd/>
              </a14:hiddenLine>
            </a:ext>
          </a:extLst>
        </p:spPr>
        <p:txBody>
          <a:bodyPr/>
          <a:lstStyle/>
          <a:p>
            <a:endParaRPr lang="en-US"/>
          </a:p>
        </p:txBody>
      </p:sp>
      <p:sp>
        <p:nvSpPr>
          <p:cNvPr id="20" name="Rounded Rectangle 19"/>
          <p:cNvSpPr/>
          <p:nvPr/>
        </p:nvSpPr>
        <p:spPr>
          <a:xfrm>
            <a:off x="8845333" y="2416758"/>
            <a:ext cx="3101815" cy="3311013"/>
          </a:xfrm>
          <a:prstGeom prst="roundRect">
            <a:avLst/>
          </a:prstGeom>
          <a:solidFill>
            <a:schemeClr val="bg1"/>
          </a:solidFill>
          <a:ln>
            <a:solidFill>
              <a:srgbClr val="00CC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dirty="0">
              <a:latin typeface="Times New Roman" panose="02020603050405020304" pitchFamily="18" charset="0"/>
              <a:cs typeface="Times New Roman" panose="02020603050405020304" pitchFamily="18" charset="0"/>
            </a:endParaRPr>
          </a:p>
          <a:p>
            <a:pPr algn="ctr">
              <a:defRPr/>
            </a:pPr>
            <a:r>
              <a:rPr lang="en-US" sz="2000" dirty="0" err="1">
                <a:solidFill>
                  <a:srgbClr val="7030A0"/>
                </a:solidFill>
                <a:latin typeface="+mj-lt"/>
                <a:cs typeface="Times New Roman" panose="02020603050405020304" pitchFamily="18" charset="0"/>
              </a:rPr>
              <a:t>Những</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tiền</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đề</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lý</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luận</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này</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chứa</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đựng</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nhiều</a:t>
            </a:r>
            <a:r>
              <a:rPr lang="en-US" sz="2000" dirty="0">
                <a:solidFill>
                  <a:srgbClr val="7030A0"/>
                </a:solidFill>
                <a:latin typeface="+mj-lt"/>
                <a:cs typeface="Times New Roman" panose="02020603050405020304" pitchFamily="18" charset="0"/>
              </a:rPr>
              <a:t> </a:t>
            </a:r>
            <a:r>
              <a:rPr lang="en-US" sz="2000" b="1" u="sng" dirty="0" err="1">
                <a:solidFill>
                  <a:srgbClr val="00CCFF"/>
                </a:solidFill>
                <a:latin typeface="+mj-lt"/>
                <a:cs typeface="Times New Roman" panose="02020603050405020304" pitchFamily="18" charset="0"/>
              </a:rPr>
              <a:t>hạt</a:t>
            </a:r>
            <a:r>
              <a:rPr lang="en-US" sz="2000" b="1" u="sng" dirty="0">
                <a:solidFill>
                  <a:srgbClr val="00CCFF"/>
                </a:solidFill>
                <a:latin typeface="+mj-lt"/>
                <a:cs typeface="Times New Roman" panose="02020603050405020304" pitchFamily="18" charset="0"/>
              </a:rPr>
              <a:t> </a:t>
            </a:r>
            <a:r>
              <a:rPr lang="en-US" sz="2000" b="1" u="sng" dirty="0" err="1">
                <a:solidFill>
                  <a:srgbClr val="00CCFF"/>
                </a:solidFill>
                <a:latin typeface="+mj-lt"/>
                <a:cs typeface="Times New Roman" panose="02020603050405020304" pitchFamily="18" charset="0"/>
              </a:rPr>
              <a:t>nhân</a:t>
            </a:r>
            <a:r>
              <a:rPr lang="en-US" sz="2000" b="1" u="sng" dirty="0">
                <a:solidFill>
                  <a:srgbClr val="00CCFF"/>
                </a:solidFill>
                <a:latin typeface="+mj-lt"/>
                <a:cs typeface="Times New Roman" panose="02020603050405020304" pitchFamily="18" charset="0"/>
              </a:rPr>
              <a:t> </a:t>
            </a:r>
            <a:r>
              <a:rPr lang="en-US" sz="2000" b="1" u="sng" dirty="0" err="1">
                <a:solidFill>
                  <a:srgbClr val="00CCFF"/>
                </a:solidFill>
                <a:latin typeface="+mj-lt"/>
                <a:cs typeface="Times New Roman" panose="02020603050405020304" pitchFamily="18" charset="0"/>
              </a:rPr>
              <a:t>hợp</a:t>
            </a:r>
            <a:r>
              <a:rPr lang="en-US" sz="2000" b="1" u="sng" dirty="0">
                <a:solidFill>
                  <a:srgbClr val="00CCFF"/>
                </a:solidFill>
                <a:latin typeface="+mj-lt"/>
                <a:cs typeface="Times New Roman" panose="02020603050405020304" pitchFamily="18" charset="0"/>
              </a:rPr>
              <a:t> </a:t>
            </a:r>
            <a:r>
              <a:rPr lang="en-US" sz="2000" b="1" u="sng" dirty="0" err="1">
                <a:solidFill>
                  <a:srgbClr val="00CCFF"/>
                </a:solidFill>
                <a:latin typeface="+mj-lt"/>
                <a:cs typeface="Times New Roman" panose="02020603050405020304" pitchFamily="18" charset="0"/>
              </a:rPr>
              <a:t>lý</a:t>
            </a:r>
            <a:r>
              <a:rPr lang="en-US" sz="2000" b="1" u="sng" dirty="0">
                <a:solidFill>
                  <a:srgbClr val="00CCFF"/>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giúp</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Mác</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và</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Ăngghen</a:t>
            </a:r>
            <a:r>
              <a:rPr lang="en-US" sz="2000" dirty="0">
                <a:solidFill>
                  <a:srgbClr val="7030A0"/>
                </a:solidFill>
                <a:latin typeface="+mj-lt"/>
                <a:cs typeface="Times New Roman" panose="02020603050405020304" pitchFamily="18" charset="0"/>
              </a:rPr>
              <a:t> </a:t>
            </a:r>
            <a:r>
              <a:rPr lang="en-US" sz="2000" b="1" dirty="0" err="1">
                <a:solidFill>
                  <a:srgbClr val="D60093"/>
                </a:solidFill>
                <a:latin typeface="+mj-lt"/>
                <a:cs typeface="Times New Roman" panose="02020603050405020304" pitchFamily="18" charset="0"/>
              </a:rPr>
              <a:t>kế</a:t>
            </a:r>
            <a:r>
              <a:rPr lang="en-US" sz="2000" b="1" dirty="0">
                <a:solidFill>
                  <a:srgbClr val="D60093"/>
                </a:solidFill>
                <a:latin typeface="+mj-lt"/>
                <a:cs typeface="Times New Roman" panose="02020603050405020304" pitchFamily="18" charset="0"/>
              </a:rPr>
              <a:t> </a:t>
            </a:r>
            <a:r>
              <a:rPr lang="en-US" sz="2000" b="1" dirty="0" err="1">
                <a:solidFill>
                  <a:srgbClr val="D60093"/>
                </a:solidFill>
                <a:latin typeface="+mj-lt"/>
                <a:cs typeface="Times New Roman" panose="02020603050405020304" pitchFamily="18" charset="0"/>
              </a:rPr>
              <a:t>thừa</a:t>
            </a:r>
            <a:r>
              <a:rPr lang="en-US" sz="2000" b="1" dirty="0">
                <a:solidFill>
                  <a:srgbClr val="D60093"/>
                </a:solidFill>
                <a:latin typeface="+mj-lt"/>
                <a:cs typeface="Times New Roman" panose="02020603050405020304" pitchFamily="18" charset="0"/>
              </a:rPr>
              <a:t> </a:t>
            </a:r>
            <a:r>
              <a:rPr lang="en-US" sz="2000" b="1" dirty="0" err="1">
                <a:solidFill>
                  <a:srgbClr val="D60093"/>
                </a:solidFill>
                <a:latin typeface="+mj-lt"/>
                <a:cs typeface="Times New Roman" panose="02020603050405020304" pitchFamily="18" charset="0"/>
              </a:rPr>
              <a:t>và</a:t>
            </a:r>
            <a:r>
              <a:rPr lang="en-US" sz="2000" b="1" dirty="0">
                <a:solidFill>
                  <a:srgbClr val="D60093"/>
                </a:solidFill>
                <a:latin typeface="+mj-lt"/>
                <a:cs typeface="Times New Roman" panose="02020603050405020304" pitchFamily="18" charset="0"/>
              </a:rPr>
              <a:t> </a:t>
            </a:r>
            <a:r>
              <a:rPr lang="en-US" sz="2000" b="1" dirty="0" err="1">
                <a:solidFill>
                  <a:srgbClr val="D60093"/>
                </a:solidFill>
                <a:latin typeface="+mj-lt"/>
                <a:cs typeface="Times New Roman" panose="02020603050405020304" pitchFamily="18" charset="0"/>
              </a:rPr>
              <a:t>phát</a:t>
            </a:r>
            <a:r>
              <a:rPr lang="en-US" sz="2000" b="1" dirty="0">
                <a:solidFill>
                  <a:srgbClr val="D60093"/>
                </a:solidFill>
                <a:latin typeface="+mj-lt"/>
                <a:cs typeface="Times New Roman" panose="02020603050405020304" pitchFamily="18" charset="0"/>
              </a:rPr>
              <a:t> </a:t>
            </a:r>
            <a:r>
              <a:rPr lang="en-US" sz="2000" b="1" dirty="0" err="1">
                <a:solidFill>
                  <a:srgbClr val="D60093"/>
                </a:solidFill>
                <a:latin typeface="+mj-lt"/>
                <a:cs typeface="Times New Roman" panose="02020603050405020304" pitchFamily="18" charset="0"/>
              </a:rPr>
              <a:t>triển</a:t>
            </a:r>
            <a:r>
              <a:rPr lang="en-US" sz="2000" b="1" dirty="0">
                <a:solidFill>
                  <a:srgbClr val="D60093"/>
                </a:solidFill>
                <a:latin typeface="+mj-lt"/>
                <a:cs typeface="Times New Roman" panose="02020603050405020304" pitchFamily="18" charset="0"/>
              </a:rPr>
              <a:t> </a:t>
            </a:r>
            <a:r>
              <a:rPr lang="en-US" sz="2000" b="1" dirty="0" err="1">
                <a:solidFill>
                  <a:srgbClr val="D60093"/>
                </a:solidFill>
                <a:latin typeface="+mj-lt"/>
                <a:cs typeface="Times New Roman" panose="02020603050405020304" pitchFamily="18" charset="0"/>
              </a:rPr>
              <a:t>đến</a:t>
            </a:r>
            <a:r>
              <a:rPr lang="en-US" sz="2000" b="1" dirty="0">
                <a:solidFill>
                  <a:srgbClr val="D60093"/>
                </a:solidFill>
                <a:latin typeface="+mj-lt"/>
                <a:cs typeface="Times New Roman" panose="02020603050405020304" pitchFamily="18" charset="0"/>
              </a:rPr>
              <a:t> </a:t>
            </a:r>
            <a:r>
              <a:rPr lang="en-US" sz="2000" b="1" dirty="0" err="1">
                <a:solidFill>
                  <a:srgbClr val="D60093"/>
                </a:solidFill>
                <a:latin typeface="+mj-lt"/>
                <a:cs typeface="Times New Roman" panose="02020603050405020304" pitchFamily="18" charset="0"/>
              </a:rPr>
              <a:t>đỉnh</a:t>
            </a:r>
            <a:r>
              <a:rPr lang="en-US" sz="2000" b="1" dirty="0">
                <a:solidFill>
                  <a:srgbClr val="D60093"/>
                </a:solidFill>
                <a:latin typeface="+mj-lt"/>
                <a:cs typeface="Times New Roman" panose="02020603050405020304" pitchFamily="18" charset="0"/>
              </a:rPr>
              <a:t> </a:t>
            </a:r>
            <a:r>
              <a:rPr lang="en-US" sz="2000" b="1" dirty="0" err="1">
                <a:solidFill>
                  <a:srgbClr val="D60093"/>
                </a:solidFill>
                <a:latin typeface="+mj-lt"/>
                <a:cs typeface="Times New Roman" panose="02020603050405020304" pitchFamily="18" charset="0"/>
              </a:rPr>
              <a:t>cao</a:t>
            </a:r>
            <a:r>
              <a:rPr lang="en-US" sz="2000" b="1" dirty="0">
                <a:solidFill>
                  <a:srgbClr val="D60093"/>
                </a:solidFill>
                <a:latin typeface="+mj-lt"/>
                <a:cs typeface="Times New Roman" panose="02020603050405020304" pitchFamily="18" charset="0"/>
              </a:rPr>
              <a:t> </a:t>
            </a:r>
            <a:r>
              <a:rPr lang="en-US" sz="2000" b="1" dirty="0" err="1">
                <a:solidFill>
                  <a:srgbClr val="D60093"/>
                </a:solidFill>
                <a:latin typeface="+mj-lt"/>
                <a:cs typeface="Times New Roman" panose="02020603050405020304" pitchFamily="18" charset="0"/>
              </a:rPr>
              <a:t>khoa</a:t>
            </a:r>
            <a:r>
              <a:rPr lang="en-US" sz="2000" b="1" dirty="0">
                <a:solidFill>
                  <a:srgbClr val="D60093"/>
                </a:solidFill>
                <a:latin typeface="+mj-lt"/>
                <a:cs typeface="Times New Roman" panose="02020603050405020304" pitchFamily="18" charset="0"/>
              </a:rPr>
              <a:t> </a:t>
            </a:r>
            <a:r>
              <a:rPr lang="en-US" sz="2000" b="1" dirty="0" err="1">
                <a:solidFill>
                  <a:srgbClr val="D60093"/>
                </a:solidFill>
                <a:latin typeface="+mj-lt"/>
                <a:cs typeface="Times New Roman" panose="02020603050405020304" pitchFamily="18" charset="0"/>
              </a:rPr>
              <a:t>học</a:t>
            </a:r>
            <a:endParaRPr lang="en-US" sz="2000" b="1" dirty="0">
              <a:solidFill>
                <a:srgbClr val="D60093"/>
              </a:solidFill>
              <a:latin typeface="+mj-lt"/>
              <a:cs typeface="Times New Roman" panose="02020603050405020304" pitchFamily="18" charset="0"/>
            </a:endParaRPr>
          </a:p>
          <a:p>
            <a:pPr algn="ctr">
              <a:defRPr/>
            </a:pPr>
            <a:endParaRPr lang="en-US" sz="2400" dirty="0">
              <a:solidFill>
                <a:srgbClr val="7030A0"/>
              </a:solidFill>
              <a:cs typeface="Times New Roman" pitchFamily="18" charset="0"/>
            </a:endParaRPr>
          </a:p>
        </p:txBody>
      </p:sp>
      <p:sp>
        <p:nvSpPr>
          <p:cNvPr id="21" name="TextBox 1"/>
          <p:cNvSpPr txBox="1">
            <a:spLocks noChangeArrowheads="1"/>
          </p:cNvSpPr>
          <p:nvPr/>
        </p:nvSpPr>
        <p:spPr bwMode="auto">
          <a:xfrm>
            <a:off x="710629" y="1238075"/>
            <a:ext cx="10585920"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b="1">
                <a:solidFill>
                  <a:schemeClr val="tx1"/>
                </a:solidFill>
                <a:latin typeface="Arial" charset="0"/>
                <a:ea typeface="ＭＳ Ｐゴシック" charset="0"/>
                <a:cs typeface="ＭＳ Ｐゴシック" charset="0"/>
              </a:defRPr>
            </a:lvl1pPr>
            <a:lvl2pPr marL="742950" indent="-285750">
              <a:defRPr sz="2400" b="1">
                <a:solidFill>
                  <a:schemeClr val="tx1"/>
                </a:solidFill>
                <a:latin typeface="Arial" charset="0"/>
                <a:ea typeface="ＭＳ Ｐゴシック" charset="0"/>
              </a:defRPr>
            </a:lvl2pPr>
            <a:lvl3pPr marL="1143000" indent="-228600">
              <a:defRPr sz="2400" b="1">
                <a:solidFill>
                  <a:schemeClr val="tx1"/>
                </a:solidFill>
                <a:latin typeface="Arial" charset="0"/>
                <a:ea typeface="ＭＳ Ｐゴシック" charset="0"/>
              </a:defRPr>
            </a:lvl3pPr>
            <a:lvl4pPr marL="1600200" indent="-228600">
              <a:defRPr sz="2400" b="1">
                <a:solidFill>
                  <a:schemeClr val="tx1"/>
                </a:solidFill>
                <a:latin typeface="Arial" charset="0"/>
                <a:ea typeface="ＭＳ Ｐゴシック" charset="0"/>
              </a:defRPr>
            </a:lvl4pPr>
            <a:lvl5pPr marL="2057400" indent="-228600">
              <a:defRPr sz="2400" b="1">
                <a:solidFill>
                  <a:schemeClr val="tx1"/>
                </a:solidFill>
                <a:latin typeface="Arial" charset="0"/>
                <a:ea typeface="ＭＳ Ｐゴシック" charset="0"/>
              </a:defRPr>
            </a:lvl5pPr>
            <a:lvl6pPr marL="2514600" indent="-228600" eaLnBrk="0" fontAlgn="base" hangingPunct="0">
              <a:spcBef>
                <a:spcPct val="0"/>
              </a:spcBef>
              <a:spcAft>
                <a:spcPct val="0"/>
              </a:spcAft>
              <a:defRPr sz="2400" b="1">
                <a:solidFill>
                  <a:schemeClr val="tx1"/>
                </a:solidFill>
                <a:latin typeface="Arial" charset="0"/>
                <a:ea typeface="ＭＳ Ｐゴシック" charset="0"/>
              </a:defRPr>
            </a:lvl6pPr>
            <a:lvl7pPr marL="2971800" indent="-228600" eaLnBrk="0" fontAlgn="base" hangingPunct="0">
              <a:spcBef>
                <a:spcPct val="0"/>
              </a:spcBef>
              <a:spcAft>
                <a:spcPct val="0"/>
              </a:spcAft>
              <a:defRPr sz="2400" b="1">
                <a:solidFill>
                  <a:schemeClr val="tx1"/>
                </a:solidFill>
                <a:latin typeface="Arial" charset="0"/>
                <a:ea typeface="ＭＳ Ｐゴシック" charset="0"/>
              </a:defRPr>
            </a:lvl7pPr>
            <a:lvl8pPr marL="3429000" indent="-228600" eaLnBrk="0" fontAlgn="base" hangingPunct="0">
              <a:spcBef>
                <a:spcPct val="0"/>
              </a:spcBef>
              <a:spcAft>
                <a:spcPct val="0"/>
              </a:spcAft>
              <a:defRPr sz="2400" b="1">
                <a:solidFill>
                  <a:schemeClr val="tx1"/>
                </a:solidFill>
                <a:latin typeface="Arial" charset="0"/>
                <a:ea typeface="ＭＳ Ｐゴシック" charset="0"/>
              </a:defRPr>
            </a:lvl8pPr>
            <a:lvl9pPr marL="3886200" indent="-228600" eaLnBrk="0" fontAlgn="base" hangingPunct="0">
              <a:spcBef>
                <a:spcPct val="0"/>
              </a:spcBef>
              <a:spcAft>
                <a:spcPct val="0"/>
              </a:spcAft>
              <a:defRPr sz="2400" b="1">
                <a:solidFill>
                  <a:schemeClr val="tx1"/>
                </a:solidFill>
                <a:latin typeface="Arial" charset="0"/>
                <a:ea typeface="ＭＳ Ｐゴシック" charset="0"/>
              </a:defRPr>
            </a:lvl9pPr>
          </a:lstStyle>
          <a:p>
            <a:pPr lvl="0" algn="just"/>
            <a:r>
              <a:rPr lang="en-US" sz="2600" dirty="0">
                <a:solidFill>
                  <a:srgbClr val="660066"/>
                </a:solidFill>
                <a:latin typeface="Arial" panose="020B0604020202020204" pitchFamily="34" charset="0"/>
                <a:cs typeface="Arial" panose="020B0604020202020204" pitchFamily="34" charset="0"/>
              </a:rPr>
              <a:t>a. </a:t>
            </a:r>
            <a:r>
              <a:rPr lang="en-US" sz="2600" dirty="0" err="1">
                <a:solidFill>
                  <a:srgbClr val="660066"/>
                </a:solidFill>
                <a:latin typeface="Arial" panose="020B0604020202020204" pitchFamily="34" charset="0"/>
                <a:cs typeface="Arial" panose="020B0604020202020204" pitchFamily="34" charset="0"/>
              </a:rPr>
              <a:t>Những</a:t>
            </a:r>
            <a:r>
              <a:rPr lang="en-US" sz="2600" dirty="0">
                <a:solidFill>
                  <a:srgbClr val="660066"/>
                </a:solidFill>
                <a:latin typeface="Arial" panose="020B0604020202020204" pitchFamily="34" charset="0"/>
                <a:cs typeface="Arial" panose="020B0604020202020204" pitchFamily="34" charset="0"/>
              </a:rPr>
              <a:t> </a:t>
            </a:r>
            <a:r>
              <a:rPr lang="en-US" sz="2600" dirty="0" err="1">
                <a:solidFill>
                  <a:srgbClr val="660066"/>
                </a:solidFill>
                <a:latin typeface="Arial" panose="020B0604020202020204" pitchFamily="34" charset="0"/>
                <a:cs typeface="Arial" panose="020B0604020202020204" pitchFamily="34" charset="0"/>
              </a:rPr>
              <a:t>điều</a:t>
            </a:r>
            <a:r>
              <a:rPr lang="en-US" sz="2600" dirty="0">
                <a:solidFill>
                  <a:srgbClr val="660066"/>
                </a:solidFill>
                <a:latin typeface="Arial" panose="020B0604020202020204" pitchFamily="34" charset="0"/>
                <a:cs typeface="Arial" panose="020B0604020202020204" pitchFamily="34" charset="0"/>
              </a:rPr>
              <a:t> </a:t>
            </a:r>
            <a:r>
              <a:rPr lang="en-US" sz="2600" dirty="0" err="1">
                <a:solidFill>
                  <a:srgbClr val="660066"/>
                </a:solidFill>
                <a:latin typeface="Arial" panose="020B0604020202020204" pitchFamily="34" charset="0"/>
                <a:cs typeface="Arial" panose="020B0604020202020204" pitchFamily="34" charset="0"/>
              </a:rPr>
              <a:t>kiện</a:t>
            </a:r>
            <a:r>
              <a:rPr lang="en-US" sz="2600" dirty="0">
                <a:solidFill>
                  <a:srgbClr val="660066"/>
                </a:solidFill>
                <a:latin typeface="Arial" panose="020B0604020202020204" pitchFamily="34" charset="0"/>
                <a:cs typeface="Arial" panose="020B0604020202020204" pitchFamily="34" charset="0"/>
              </a:rPr>
              <a:t> </a:t>
            </a:r>
            <a:r>
              <a:rPr lang="en-US" sz="2600" dirty="0" err="1">
                <a:solidFill>
                  <a:srgbClr val="660066"/>
                </a:solidFill>
                <a:latin typeface="Arial" panose="020B0604020202020204" pitchFamily="34" charset="0"/>
                <a:cs typeface="Arial" panose="020B0604020202020204" pitchFamily="34" charset="0"/>
              </a:rPr>
              <a:t>lịch</a:t>
            </a:r>
            <a:r>
              <a:rPr lang="en-US" sz="2600" dirty="0">
                <a:solidFill>
                  <a:srgbClr val="660066"/>
                </a:solidFill>
                <a:latin typeface="Arial" panose="020B0604020202020204" pitchFamily="34" charset="0"/>
                <a:cs typeface="Arial" panose="020B0604020202020204" pitchFamily="34" charset="0"/>
              </a:rPr>
              <a:t> </a:t>
            </a:r>
            <a:r>
              <a:rPr lang="en-US" sz="2600" dirty="0" err="1">
                <a:solidFill>
                  <a:srgbClr val="660066"/>
                </a:solidFill>
                <a:latin typeface="Arial" panose="020B0604020202020204" pitchFamily="34" charset="0"/>
                <a:cs typeface="Arial" panose="020B0604020202020204" pitchFamily="34" charset="0"/>
              </a:rPr>
              <a:t>sử</a:t>
            </a:r>
            <a:r>
              <a:rPr lang="en-US" sz="2600" dirty="0">
                <a:solidFill>
                  <a:srgbClr val="660066"/>
                </a:solidFill>
                <a:latin typeface="Arial" panose="020B0604020202020204" pitchFamily="34" charset="0"/>
                <a:cs typeface="Arial" panose="020B0604020202020204" pitchFamily="34" charset="0"/>
              </a:rPr>
              <a:t> </a:t>
            </a:r>
            <a:r>
              <a:rPr lang="en-US" sz="2600" dirty="0" err="1">
                <a:solidFill>
                  <a:srgbClr val="660066"/>
                </a:solidFill>
                <a:latin typeface="Arial" panose="020B0604020202020204" pitchFamily="34" charset="0"/>
                <a:cs typeface="Arial" panose="020B0604020202020204" pitchFamily="34" charset="0"/>
              </a:rPr>
              <a:t>cho</a:t>
            </a:r>
            <a:r>
              <a:rPr lang="en-US" sz="2600" dirty="0">
                <a:solidFill>
                  <a:srgbClr val="660066"/>
                </a:solidFill>
                <a:latin typeface="Arial" panose="020B0604020202020204" pitchFamily="34" charset="0"/>
                <a:cs typeface="Arial" panose="020B0604020202020204" pitchFamily="34" charset="0"/>
              </a:rPr>
              <a:t> </a:t>
            </a:r>
            <a:r>
              <a:rPr lang="en-US" sz="2600" dirty="0" err="1">
                <a:solidFill>
                  <a:srgbClr val="660066"/>
                </a:solidFill>
                <a:latin typeface="Arial" panose="020B0604020202020204" pitchFamily="34" charset="0"/>
                <a:cs typeface="Arial" panose="020B0604020202020204" pitchFamily="34" charset="0"/>
              </a:rPr>
              <a:t>sự</a:t>
            </a:r>
            <a:r>
              <a:rPr lang="en-US" sz="2600" dirty="0">
                <a:solidFill>
                  <a:srgbClr val="660066"/>
                </a:solidFill>
                <a:latin typeface="Arial" panose="020B0604020202020204" pitchFamily="34" charset="0"/>
                <a:cs typeface="Arial" panose="020B0604020202020204" pitchFamily="34" charset="0"/>
              </a:rPr>
              <a:t> ra </a:t>
            </a:r>
            <a:r>
              <a:rPr lang="en-US" sz="2600" dirty="0" err="1">
                <a:solidFill>
                  <a:srgbClr val="660066"/>
                </a:solidFill>
                <a:latin typeface="Arial" panose="020B0604020202020204" pitchFamily="34" charset="0"/>
                <a:cs typeface="Arial" panose="020B0604020202020204" pitchFamily="34" charset="0"/>
              </a:rPr>
              <a:t>đời</a:t>
            </a:r>
            <a:r>
              <a:rPr lang="en-US" sz="2600" dirty="0">
                <a:solidFill>
                  <a:srgbClr val="660066"/>
                </a:solidFill>
                <a:latin typeface="Arial" panose="020B0604020202020204" pitchFamily="34" charset="0"/>
                <a:cs typeface="Arial" panose="020B0604020202020204" pitchFamily="34" charset="0"/>
              </a:rPr>
              <a:t> </a:t>
            </a:r>
            <a:r>
              <a:rPr lang="en-US" sz="2600" dirty="0" err="1">
                <a:solidFill>
                  <a:srgbClr val="660066"/>
                </a:solidFill>
                <a:latin typeface="Arial" panose="020B0604020202020204" pitchFamily="34" charset="0"/>
                <a:cs typeface="Arial" panose="020B0604020202020204" pitchFamily="34" charset="0"/>
              </a:rPr>
              <a:t>triết</a:t>
            </a:r>
            <a:r>
              <a:rPr lang="en-US" sz="2600" dirty="0">
                <a:solidFill>
                  <a:srgbClr val="660066"/>
                </a:solidFill>
                <a:latin typeface="Arial" panose="020B0604020202020204" pitchFamily="34" charset="0"/>
                <a:cs typeface="Arial" panose="020B0604020202020204" pitchFamily="34" charset="0"/>
              </a:rPr>
              <a:t> </a:t>
            </a:r>
            <a:r>
              <a:rPr lang="en-US" sz="2600" dirty="0" err="1">
                <a:solidFill>
                  <a:srgbClr val="660066"/>
                </a:solidFill>
                <a:latin typeface="Arial" panose="020B0604020202020204" pitchFamily="34" charset="0"/>
                <a:cs typeface="Arial" panose="020B0604020202020204" pitchFamily="34" charset="0"/>
              </a:rPr>
              <a:t>học</a:t>
            </a:r>
            <a:r>
              <a:rPr lang="en-US" sz="2600" dirty="0">
                <a:solidFill>
                  <a:srgbClr val="660066"/>
                </a:solidFill>
                <a:latin typeface="Arial" panose="020B0604020202020204" pitchFamily="34" charset="0"/>
                <a:cs typeface="Arial" panose="020B0604020202020204" pitchFamily="34" charset="0"/>
              </a:rPr>
              <a:t> </a:t>
            </a:r>
            <a:r>
              <a:rPr lang="en-US" sz="2600" dirty="0" err="1">
                <a:solidFill>
                  <a:srgbClr val="660066"/>
                </a:solidFill>
                <a:latin typeface="Arial" panose="020B0604020202020204" pitchFamily="34" charset="0"/>
                <a:cs typeface="Arial" panose="020B0604020202020204" pitchFamily="34" charset="0"/>
              </a:rPr>
              <a:t>Mác</a:t>
            </a:r>
            <a:r>
              <a:rPr lang="en-US" sz="2600" dirty="0">
                <a:solidFill>
                  <a:srgbClr val="660066"/>
                </a:solidFill>
                <a:latin typeface="Arial" panose="020B0604020202020204" pitchFamily="34" charset="0"/>
                <a:cs typeface="Arial" panose="020B0604020202020204" pitchFamily="34" charset="0"/>
              </a:rPr>
              <a:t> - </a:t>
            </a:r>
            <a:r>
              <a:rPr lang="en-US" sz="2600" dirty="0" err="1">
                <a:solidFill>
                  <a:srgbClr val="660066"/>
                </a:solidFill>
                <a:latin typeface="Arial" panose="020B0604020202020204" pitchFamily="34" charset="0"/>
                <a:cs typeface="Arial" panose="020B0604020202020204" pitchFamily="34" charset="0"/>
              </a:rPr>
              <a:t>Lênin</a:t>
            </a:r>
            <a:endParaRPr lang="en-US" sz="2600" dirty="0">
              <a:solidFill>
                <a:srgbClr val="660066"/>
              </a:solidFill>
              <a:latin typeface="Arial" panose="020B0604020202020204" pitchFamily="34" charset="0"/>
              <a:cs typeface="Arial" panose="020B0604020202020204" pitchFamily="34" charset="0"/>
            </a:endParaRPr>
          </a:p>
        </p:txBody>
      </p:sp>
      <p:sp>
        <p:nvSpPr>
          <p:cNvPr id="22" name="Minus 21"/>
          <p:cNvSpPr/>
          <p:nvPr/>
        </p:nvSpPr>
        <p:spPr>
          <a:xfrm>
            <a:off x="4252722" y="1751676"/>
            <a:ext cx="2755900" cy="106997"/>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3"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5295667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p:stCondLst>
                        <p:cond delay="indefinite"/>
                      </p:stCondLst>
                      <p:childTnLst>
                        <p:par>
                          <p:cTn id="11" fill="hold">
                            <p:stCondLst>
                              <p:cond delay="0"/>
                            </p:stCondLst>
                            <p:childTnLst>
                              <p:par>
                                <p:cTn id="12" presetID="2" presetClass="entr" presetSubtype="9" fill="hold" nodeType="clickEffect">
                                  <p:stCondLst>
                                    <p:cond delay="0"/>
                                  </p:stCondLst>
                                  <p:childTnLst>
                                    <p:set>
                                      <p:cBhvr>
                                        <p:cTn id="13" dur="1" fill="hold">
                                          <p:stCondLst>
                                            <p:cond delay="0"/>
                                          </p:stCondLst>
                                        </p:cTn>
                                        <p:tgtEl>
                                          <p:spTgt spid="14"/>
                                        </p:tgtEl>
                                        <p:attrNameLst>
                                          <p:attrName>style.visibility</p:attrName>
                                        </p:attrNameLst>
                                      </p:cBhvr>
                                      <p:to>
                                        <p:strVal val="visible"/>
                                      </p:to>
                                    </p:set>
                                    <p:anim calcmode="lin" valueType="num">
                                      <p:cBhvr additive="base">
                                        <p:cTn id="14" dur="500" fill="hold"/>
                                        <p:tgtEl>
                                          <p:spTgt spid="14"/>
                                        </p:tgtEl>
                                        <p:attrNameLst>
                                          <p:attrName>ppt_x</p:attrName>
                                        </p:attrNameLst>
                                      </p:cBhvr>
                                      <p:tavLst>
                                        <p:tav tm="0">
                                          <p:val>
                                            <p:strVal val="0-#ppt_w/2"/>
                                          </p:val>
                                        </p:tav>
                                        <p:tav tm="100000">
                                          <p:val>
                                            <p:strVal val="#ppt_x"/>
                                          </p:val>
                                        </p:tav>
                                      </p:tavLst>
                                    </p:anim>
                                    <p:anim calcmode="lin" valueType="num">
                                      <p:cBhvr additive="base">
                                        <p:cTn id="15" dur="500" fill="hold"/>
                                        <p:tgtEl>
                                          <p:spTgt spid="14"/>
                                        </p:tgtEl>
                                        <p:attrNameLst>
                                          <p:attrName>ppt_y</p:attrName>
                                        </p:attrNameLst>
                                      </p:cBhvr>
                                      <p:tavLst>
                                        <p:tav tm="0">
                                          <p:val>
                                            <p:strVal val="0-#ppt_h/2"/>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53" presetClass="entr" presetSubtype="16" fill="hold" nodeType="clickEffect">
                                  <p:stCondLst>
                                    <p:cond delay="0"/>
                                  </p:stCondLst>
                                  <p:childTnLst>
                                    <p:set>
                                      <p:cBhvr>
                                        <p:cTn id="19" dur="1" fill="hold">
                                          <p:stCondLst>
                                            <p:cond delay="0"/>
                                          </p:stCondLst>
                                        </p:cTn>
                                        <p:tgtEl>
                                          <p:spTgt spid="18"/>
                                        </p:tgtEl>
                                        <p:attrNameLst>
                                          <p:attrName>style.visibility</p:attrName>
                                        </p:attrNameLst>
                                      </p:cBhvr>
                                      <p:to>
                                        <p:strVal val="visible"/>
                                      </p:to>
                                    </p:set>
                                    <p:anim calcmode="lin" valueType="num">
                                      <p:cBhvr>
                                        <p:cTn id="20" dur="500" fill="hold"/>
                                        <p:tgtEl>
                                          <p:spTgt spid="18"/>
                                        </p:tgtEl>
                                        <p:attrNameLst>
                                          <p:attrName>ppt_w</p:attrName>
                                        </p:attrNameLst>
                                      </p:cBhvr>
                                      <p:tavLst>
                                        <p:tav tm="0">
                                          <p:val>
                                            <p:fltVal val="0"/>
                                          </p:val>
                                        </p:tav>
                                        <p:tav tm="100000">
                                          <p:val>
                                            <p:strVal val="#ppt_w"/>
                                          </p:val>
                                        </p:tav>
                                      </p:tavLst>
                                    </p:anim>
                                    <p:anim calcmode="lin" valueType="num">
                                      <p:cBhvr>
                                        <p:cTn id="21" dur="500" fill="hold"/>
                                        <p:tgtEl>
                                          <p:spTgt spid="18"/>
                                        </p:tgtEl>
                                        <p:attrNameLst>
                                          <p:attrName>ppt_h</p:attrName>
                                        </p:attrNameLst>
                                      </p:cBhvr>
                                      <p:tavLst>
                                        <p:tav tm="0">
                                          <p:val>
                                            <p:fltVal val="0"/>
                                          </p:val>
                                        </p:tav>
                                        <p:tav tm="100000">
                                          <p:val>
                                            <p:strVal val="#ppt_h"/>
                                          </p:val>
                                        </p:tav>
                                      </p:tavLst>
                                    </p:anim>
                                    <p:animEffect transition="in" filter="fade">
                                      <p:cBhvr>
                                        <p:cTn id="22" dur="500"/>
                                        <p:tgtEl>
                                          <p:spTgt spid="18"/>
                                        </p:tgtEl>
                                      </p:cBhvr>
                                    </p:animEffect>
                                  </p:childTnLst>
                                </p:cTn>
                              </p:par>
                            </p:childTnLst>
                          </p:cTn>
                        </p:par>
                      </p:childTnLst>
                    </p:cTn>
                  </p:par>
                  <p:par>
                    <p:cTn id="23" fill="hold">
                      <p:stCondLst>
                        <p:cond delay="indefinite"/>
                      </p:stCondLst>
                      <p:childTnLst>
                        <p:par>
                          <p:cTn id="24" fill="hold">
                            <p:stCondLst>
                              <p:cond delay="0"/>
                            </p:stCondLst>
                            <p:childTnLst>
                              <p:par>
                                <p:cTn id="25" presetID="26" presetClass="entr" presetSubtype="0" fill="hold" grpId="0" nodeType="click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wipe(down)">
                                      <p:cBhvr>
                                        <p:cTn id="27" dur="580">
                                          <p:stCondLst>
                                            <p:cond delay="0"/>
                                          </p:stCondLst>
                                        </p:cTn>
                                        <p:tgtEl>
                                          <p:spTgt spid="19"/>
                                        </p:tgtEl>
                                      </p:cBhvr>
                                    </p:animEffect>
                                    <p:anim calcmode="lin" valueType="num">
                                      <p:cBhvr>
                                        <p:cTn id="28" dur="1822" tmFilter="0,0; 0.14,0.36; 0.43,0.73; 0.71,0.91; 1.0,1.0">
                                          <p:stCondLst>
                                            <p:cond delay="0"/>
                                          </p:stCondLst>
                                        </p:cTn>
                                        <p:tgtEl>
                                          <p:spTgt spid="19"/>
                                        </p:tgtEl>
                                        <p:attrNameLst>
                                          <p:attrName>ppt_x</p:attrName>
                                        </p:attrNameLst>
                                      </p:cBhvr>
                                      <p:tavLst>
                                        <p:tav tm="0">
                                          <p:val>
                                            <p:strVal val="#ppt_x-0.25"/>
                                          </p:val>
                                        </p:tav>
                                        <p:tav tm="100000">
                                          <p:val>
                                            <p:strVal val="#ppt_x"/>
                                          </p:val>
                                        </p:tav>
                                      </p:tavLst>
                                    </p:anim>
                                    <p:anim calcmode="lin" valueType="num">
                                      <p:cBhvr>
                                        <p:cTn id="29" dur="664" tmFilter="0.0,0.0; 0.25,0.07; 0.50,0.2; 0.75,0.467; 1.0,1.0">
                                          <p:stCondLst>
                                            <p:cond delay="0"/>
                                          </p:stCondLst>
                                        </p:cTn>
                                        <p:tgtEl>
                                          <p:spTgt spid="19"/>
                                        </p:tgtEl>
                                        <p:attrNameLst>
                                          <p:attrName>ppt_y</p:attrName>
                                        </p:attrNameLst>
                                      </p:cBhvr>
                                      <p:tavLst>
                                        <p:tav tm="0" fmla="#ppt_y-sin(pi*$)/3">
                                          <p:val>
                                            <p:fltVal val="0.5"/>
                                          </p:val>
                                        </p:tav>
                                        <p:tav tm="100000">
                                          <p:val>
                                            <p:fltVal val="1"/>
                                          </p:val>
                                        </p:tav>
                                      </p:tavLst>
                                    </p:anim>
                                    <p:anim calcmode="lin" valueType="num">
                                      <p:cBhvr>
                                        <p:cTn id="30" dur="664" tmFilter="0, 0; 0.125,0.2665; 0.25,0.4; 0.375,0.465; 0.5,0.5;  0.625,0.535; 0.75,0.6; 0.875,0.7335; 1,1">
                                          <p:stCondLst>
                                            <p:cond delay="664"/>
                                          </p:stCondLst>
                                        </p:cTn>
                                        <p:tgtEl>
                                          <p:spTgt spid="19"/>
                                        </p:tgtEl>
                                        <p:attrNameLst>
                                          <p:attrName>ppt_y</p:attrName>
                                        </p:attrNameLst>
                                      </p:cBhvr>
                                      <p:tavLst>
                                        <p:tav tm="0" fmla="#ppt_y-sin(pi*$)/9">
                                          <p:val>
                                            <p:fltVal val="0"/>
                                          </p:val>
                                        </p:tav>
                                        <p:tav tm="100000">
                                          <p:val>
                                            <p:fltVal val="1"/>
                                          </p:val>
                                        </p:tav>
                                      </p:tavLst>
                                    </p:anim>
                                    <p:anim calcmode="lin" valueType="num">
                                      <p:cBhvr>
                                        <p:cTn id="31" dur="332" tmFilter="0, 0; 0.125,0.2665; 0.25,0.4; 0.375,0.465; 0.5,0.5;  0.625,0.535; 0.75,0.6; 0.875,0.7335; 1,1">
                                          <p:stCondLst>
                                            <p:cond delay="1324"/>
                                          </p:stCondLst>
                                        </p:cTn>
                                        <p:tgtEl>
                                          <p:spTgt spid="19"/>
                                        </p:tgtEl>
                                        <p:attrNameLst>
                                          <p:attrName>ppt_y</p:attrName>
                                        </p:attrNameLst>
                                      </p:cBhvr>
                                      <p:tavLst>
                                        <p:tav tm="0" fmla="#ppt_y-sin(pi*$)/27">
                                          <p:val>
                                            <p:fltVal val="0"/>
                                          </p:val>
                                        </p:tav>
                                        <p:tav tm="100000">
                                          <p:val>
                                            <p:fltVal val="1"/>
                                          </p:val>
                                        </p:tav>
                                      </p:tavLst>
                                    </p:anim>
                                    <p:anim calcmode="lin" valueType="num">
                                      <p:cBhvr>
                                        <p:cTn id="32" dur="164" tmFilter="0, 0; 0.125,0.2665; 0.25,0.4; 0.375,0.465; 0.5,0.5;  0.625,0.535; 0.75,0.6; 0.875,0.7335; 1,1">
                                          <p:stCondLst>
                                            <p:cond delay="1656"/>
                                          </p:stCondLst>
                                        </p:cTn>
                                        <p:tgtEl>
                                          <p:spTgt spid="19"/>
                                        </p:tgtEl>
                                        <p:attrNameLst>
                                          <p:attrName>ppt_y</p:attrName>
                                        </p:attrNameLst>
                                      </p:cBhvr>
                                      <p:tavLst>
                                        <p:tav tm="0" fmla="#ppt_y-sin(pi*$)/81">
                                          <p:val>
                                            <p:fltVal val="0"/>
                                          </p:val>
                                        </p:tav>
                                        <p:tav tm="100000">
                                          <p:val>
                                            <p:fltVal val="1"/>
                                          </p:val>
                                        </p:tav>
                                      </p:tavLst>
                                    </p:anim>
                                    <p:animScale>
                                      <p:cBhvr>
                                        <p:cTn id="33" dur="26">
                                          <p:stCondLst>
                                            <p:cond delay="650"/>
                                          </p:stCondLst>
                                        </p:cTn>
                                        <p:tgtEl>
                                          <p:spTgt spid="19"/>
                                        </p:tgtEl>
                                      </p:cBhvr>
                                      <p:to x="100000" y="60000"/>
                                    </p:animScale>
                                    <p:animScale>
                                      <p:cBhvr>
                                        <p:cTn id="34" dur="166" decel="50000">
                                          <p:stCondLst>
                                            <p:cond delay="676"/>
                                          </p:stCondLst>
                                        </p:cTn>
                                        <p:tgtEl>
                                          <p:spTgt spid="19"/>
                                        </p:tgtEl>
                                      </p:cBhvr>
                                      <p:to x="100000" y="100000"/>
                                    </p:animScale>
                                    <p:animScale>
                                      <p:cBhvr>
                                        <p:cTn id="35" dur="26">
                                          <p:stCondLst>
                                            <p:cond delay="1312"/>
                                          </p:stCondLst>
                                        </p:cTn>
                                        <p:tgtEl>
                                          <p:spTgt spid="19"/>
                                        </p:tgtEl>
                                      </p:cBhvr>
                                      <p:to x="100000" y="80000"/>
                                    </p:animScale>
                                    <p:animScale>
                                      <p:cBhvr>
                                        <p:cTn id="36" dur="166" decel="50000">
                                          <p:stCondLst>
                                            <p:cond delay="1338"/>
                                          </p:stCondLst>
                                        </p:cTn>
                                        <p:tgtEl>
                                          <p:spTgt spid="19"/>
                                        </p:tgtEl>
                                      </p:cBhvr>
                                      <p:to x="100000" y="100000"/>
                                    </p:animScale>
                                    <p:animScale>
                                      <p:cBhvr>
                                        <p:cTn id="37" dur="26">
                                          <p:stCondLst>
                                            <p:cond delay="1642"/>
                                          </p:stCondLst>
                                        </p:cTn>
                                        <p:tgtEl>
                                          <p:spTgt spid="19"/>
                                        </p:tgtEl>
                                      </p:cBhvr>
                                      <p:to x="100000" y="90000"/>
                                    </p:animScale>
                                    <p:animScale>
                                      <p:cBhvr>
                                        <p:cTn id="38" dur="166" decel="50000">
                                          <p:stCondLst>
                                            <p:cond delay="1668"/>
                                          </p:stCondLst>
                                        </p:cTn>
                                        <p:tgtEl>
                                          <p:spTgt spid="19"/>
                                        </p:tgtEl>
                                      </p:cBhvr>
                                      <p:to x="100000" y="100000"/>
                                    </p:animScale>
                                    <p:animScale>
                                      <p:cBhvr>
                                        <p:cTn id="39" dur="26">
                                          <p:stCondLst>
                                            <p:cond delay="1808"/>
                                          </p:stCondLst>
                                        </p:cTn>
                                        <p:tgtEl>
                                          <p:spTgt spid="19"/>
                                        </p:tgtEl>
                                      </p:cBhvr>
                                      <p:to x="100000" y="95000"/>
                                    </p:animScale>
                                    <p:animScale>
                                      <p:cBhvr>
                                        <p:cTn id="40" dur="166" decel="50000">
                                          <p:stCondLst>
                                            <p:cond delay="1834"/>
                                          </p:stCondLst>
                                        </p:cTn>
                                        <p:tgtEl>
                                          <p:spTgt spid="19"/>
                                        </p:tgtEl>
                                      </p:cBhvr>
                                      <p:to x="100000" y="100000"/>
                                    </p:animScale>
                                  </p:childTnLst>
                                </p:cTn>
                              </p:par>
                            </p:childTnLst>
                          </p:cTn>
                        </p:par>
                      </p:childTnLst>
                    </p:cTn>
                  </p:par>
                  <p:par>
                    <p:cTn id="41" fill="hold">
                      <p:stCondLst>
                        <p:cond delay="indefinite"/>
                      </p:stCondLst>
                      <p:childTnLst>
                        <p:par>
                          <p:cTn id="42" fill="hold">
                            <p:stCondLst>
                              <p:cond delay="0"/>
                            </p:stCondLst>
                            <p:childTnLst>
                              <p:par>
                                <p:cTn id="43" presetID="21" presetClass="entr" presetSubtype="1" fill="hold" grpId="0" nodeType="clickEffect">
                                  <p:stCondLst>
                                    <p:cond delay="0"/>
                                  </p:stCondLst>
                                  <p:childTnLst>
                                    <p:set>
                                      <p:cBhvr>
                                        <p:cTn id="44" dur="1" fill="hold">
                                          <p:stCondLst>
                                            <p:cond delay="0"/>
                                          </p:stCondLst>
                                        </p:cTn>
                                        <p:tgtEl>
                                          <p:spTgt spid="20"/>
                                        </p:tgtEl>
                                        <p:attrNameLst>
                                          <p:attrName>style.visibility</p:attrName>
                                        </p:attrNameLst>
                                      </p:cBhvr>
                                      <p:to>
                                        <p:strVal val="visible"/>
                                      </p:to>
                                    </p:set>
                                    <p:animEffect transition="in" filter="wheel(1)">
                                      <p:cBhvr>
                                        <p:cTn id="45" dur="20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0" name="Picture 2" descr="#1001 các hình Background powerpoint đẹp nhất 2020">
            <a:extLst>
              <a:ext uri="{FF2B5EF4-FFF2-40B4-BE49-F238E27FC236}">
                <a16:creationId xmlns:a16="http://schemas.microsoft.com/office/drawing/2014/main" id="{2D44CF38-CC8F-4B14-AF08-16DBC1D4807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02"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WordArt 9"/>
          <p:cNvSpPr>
            <a:spLocks noChangeArrowheads="1" noChangeShapeType="1" noTextEdit="1"/>
          </p:cNvSpPr>
          <p:nvPr/>
        </p:nvSpPr>
        <p:spPr bwMode="auto">
          <a:xfrm>
            <a:off x="2287161" y="2349500"/>
            <a:ext cx="7937500" cy="576263"/>
          </a:xfrm>
          <a:prstGeom prst="rect">
            <a:avLst/>
          </a:prstGeom>
          <a:extLst>
            <a:ext uri="{909E8E84-426E-40DD-AFC4-6F175D3DCCD1}">
              <a14:hiddenFill xmlns:a14="http://schemas.microsoft.com/office/drawing/2010/main">
                <a:solidFill>
                  <a:srgbClr val="FFFFFF"/>
                </a:solidFill>
              </a14:hiddenFill>
            </a:ext>
          </a:extLst>
        </p:spPr>
        <p:txBody>
          <a:bodyPr wrap="none" fromWordArt="1">
            <a:prstTxWarp prst="textPlain">
              <a:avLst>
                <a:gd name="adj" fmla="val 50000"/>
              </a:avLst>
            </a:prstTxWarp>
          </a:bodyPr>
          <a:lstStyle/>
          <a:p>
            <a:pPr algn="ctr"/>
            <a:r>
              <a:rPr lang="en-US" sz="3600" kern="10" dirty="0" err="1">
                <a:ln w="9525">
                  <a:solidFill>
                    <a:srgbClr val="FF0000"/>
                  </a:solidFill>
                  <a:round/>
                  <a:headEnd/>
                  <a:tailEnd/>
                </a:ln>
                <a:noFill/>
                <a:latin typeface="+mj-lt"/>
                <a:ea typeface="+mj-lt"/>
                <a:cs typeface="+mj-lt"/>
              </a:rPr>
              <a:t>Các</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triết</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gia</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tiêu</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biểu</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của</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nền</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triết</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học</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cổ</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điển</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Đức</a:t>
            </a:r>
            <a:endParaRPr lang="en-US" sz="3600" kern="10" dirty="0">
              <a:ln w="9525">
                <a:solidFill>
                  <a:srgbClr val="FF0000"/>
                </a:solidFill>
                <a:round/>
                <a:headEnd/>
                <a:tailEnd/>
              </a:ln>
              <a:noFill/>
              <a:latin typeface="+mj-lt"/>
              <a:ea typeface="+mj-lt"/>
              <a:cs typeface="+mj-lt"/>
            </a:endParaRPr>
          </a:p>
        </p:txBody>
      </p:sp>
      <p:cxnSp>
        <p:nvCxnSpPr>
          <p:cNvPr id="4" name="Straight Connector 3"/>
          <p:cNvCxnSpPr/>
          <p:nvPr/>
        </p:nvCxnSpPr>
        <p:spPr>
          <a:xfrm>
            <a:off x="2431624" y="2925763"/>
            <a:ext cx="7793037" cy="0"/>
          </a:xfrm>
          <a:prstGeom prst="line">
            <a:avLst/>
          </a:prstGeom>
          <a:ln>
            <a:solidFill>
              <a:srgbClr val="0000FF"/>
            </a:solidFill>
          </a:ln>
        </p:spPr>
        <p:style>
          <a:lnRef idx="2">
            <a:schemeClr val="accent2"/>
          </a:lnRef>
          <a:fillRef idx="0">
            <a:schemeClr val="accent2"/>
          </a:fillRef>
          <a:effectRef idx="1">
            <a:schemeClr val="accent2"/>
          </a:effectRef>
          <a:fontRef idx="minor">
            <a:schemeClr val="tx1"/>
          </a:fontRef>
        </p:style>
      </p:cxnSp>
      <p:pic>
        <p:nvPicPr>
          <p:cNvPr id="5" name="Picture 16" descr="kant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3603" y="3165814"/>
            <a:ext cx="3281139" cy="287972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6" name="Picture 12" descr="hegel"/>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81658" y="3165814"/>
            <a:ext cx="3348507" cy="2879724"/>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7" name="Picture 13" descr="feuerbach"/>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475594" y="3182366"/>
            <a:ext cx="3550053" cy="2887662"/>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8" name="Text Box 17"/>
          <p:cNvSpPr txBox="1">
            <a:spLocks noChangeArrowheads="1"/>
          </p:cNvSpPr>
          <p:nvPr/>
        </p:nvSpPr>
        <p:spPr bwMode="auto">
          <a:xfrm>
            <a:off x="796244" y="6096656"/>
            <a:ext cx="328113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r>
              <a:rPr lang="vi-VN" altLang="en-US" sz="2000" b="1" dirty="0">
                <a:solidFill>
                  <a:srgbClr val="0033CC"/>
                </a:solidFill>
                <a:latin typeface="Arial" panose="020B0604020202020204" pitchFamily="34" charset="0"/>
              </a:rPr>
              <a:t>I. Cantơ (1724 - 1804)</a:t>
            </a:r>
          </a:p>
        </p:txBody>
      </p:sp>
      <p:sp>
        <p:nvSpPr>
          <p:cNvPr id="9" name="Rectangle 11"/>
          <p:cNvSpPr>
            <a:spLocks noChangeArrowheads="1"/>
          </p:cNvSpPr>
          <p:nvPr/>
        </p:nvSpPr>
        <p:spPr bwMode="auto">
          <a:xfrm>
            <a:off x="4614002" y="6070028"/>
            <a:ext cx="3438659" cy="426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altLang="en-US" sz="2000" b="1" dirty="0">
                <a:solidFill>
                  <a:srgbClr val="0033CC"/>
                </a:solidFill>
                <a:latin typeface="Arial" panose="020B0604020202020204" pitchFamily="34" charset="0"/>
              </a:rPr>
              <a:t>G. </a:t>
            </a:r>
            <a:r>
              <a:rPr lang="en-US" altLang="en-US" sz="2000" b="1" dirty="0" err="1">
                <a:solidFill>
                  <a:srgbClr val="0033CC"/>
                </a:solidFill>
                <a:latin typeface="Arial" panose="020B0604020202020204" pitchFamily="34" charset="0"/>
              </a:rPr>
              <a:t>Hêghen</a:t>
            </a:r>
            <a:r>
              <a:rPr lang="en-US" altLang="en-US" sz="2000" b="1" dirty="0">
                <a:solidFill>
                  <a:srgbClr val="0033CC"/>
                </a:solidFill>
                <a:latin typeface="Arial" panose="020B0604020202020204" pitchFamily="34" charset="0"/>
              </a:rPr>
              <a:t> (1770-1831)</a:t>
            </a:r>
          </a:p>
        </p:txBody>
      </p:sp>
      <p:sp>
        <p:nvSpPr>
          <p:cNvPr id="10" name="Text Box 14"/>
          <p:cNvSpPr txBox="1">
            <a:spLocks noChangeArrowheads="1"/>
          </p:cNvSpPr>
          <p:nvPr/>
        </p:nvSpPr>
        <p:spPr bwMode="auto">
          <a:xfrm>
            <a:off x="8680607" y="6045539"/>
            <a:ext cx="344856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altLang="en-US" sz="2000" b="1" dirty="0" err="1">
                <a:solidFill>
                  <a:srgbClr val="0033CC"/>
                </a:solidFill>
                <a:latin typeface="Arial" panose="020B0604020202020204" pitchFamily="34" charset="0"/>
              </a:rPr>
              <a:t>L.Phơ</a:t>
            </a:r>
            <a:r>
              <a:rPr lang="en-US" altLang="en-US" sz="2000" b="1" dirty="0">
                <a:solidFill>
                  <a:srgbClr val="0033CC"/>
                </a:solidFill>
                <a:latin typeface="Arial" panose="020B0604020202020204" pitchFamily="34" charset="0"/>
              </a:rPr>
              <a:t> – </a:t>
            </a:r>
            <a:r>
              <a:rPr lang="en-US" altLang="en-US" sz="2000" b="1" dirty="0" err="1">
                <a:solidFill>
                  <a:srgbClr val="0033CC"/>
                </a:solidFill>
                <a:latin typeface="Arial" panose="020B0604020202020204" pitchFamily="34" charset="0"/>
              </a:rPr>
              <a:t>bach</a:t>
            </a:r>
            <a:r>
              <a:rPr lang="en-US" altLang="en-US" sz="2000" b="1" dirty="0">
                <a:solidFill>
                  <a:srgbClr val="0033CC"/>
                </a:solidFill>
                <a:latin typeface="Arial" panose="020B0604020202020204" pitchFamily="34" charset="0"/>
              </a:rPr>
              <a:t> (1804 -1872)</a:t>
            </a:r>
          </a:p>
        </p:txBody>
      </p:sp>
      <p:pic>
        <p:nvPicPr>
          <p:cNvPr id="11"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1686878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heel(1)">
                                      <p:cBhvr>
                                        <p:cTn id="7" dur="2000"/>
                                        <p:tgtEl>
                                          <p:spTgt spid="3"/>
                                        </p:tgtEl>
                                      </p:cBhvr>
                                    </p:animEffect>
                                  </p:childTnLst>
                                </p:cTn>
                              </p:par>
                              <p:par>
                                <p:cTn id="8" presetID="21" presetClass="entr" presetSubtype="1"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heel(1)">
                                      <p:cBhvr>
                                        <p:cTn id="10" dur="2000"/>
                                        <p:tgtEl>
                                          <p:spTgt spid="4"/>
                                        </p:tgtEl>
                                      </p:cBhvr>
                                    </p:animEffect>
                                  </p:childTnLst>
                                </p:cTn>
                              </p:par>
                              <p:par>
                                <p:cTn id="11" presetID="21" presetClass="entr" presetSubtype="1" fill="hold"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wheel(1)">
                                      <p:cBhvr>
                                        <p:cTn id="13" dur="2000"/>
                                        <p:tgtEl>
                                          <p:spTgt spid="5"/>
                                        </p:tgtEl>
                                      </p:cBhvr>
                                    </p:animEffect>
                                  </p:childTnLst>
                                </p:cTn>
                              </p:par>
                              <p:par>
                                <p:cTn id="14" presetID="21" presetClass="entr" presetSubtype="1" fill="hold" nodeType="with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wheel(1)">
                                      <p:cBhvr>
                                        <p:cTn id="16" dur="2000"/>
                                        <p:tgtEl>
                                          <p:spTgt spid="6"/>
                                        </p:tgtEl>
                                      </p:cBhvr>
                                    </p:animEffect>
                                  </p:childTnLst>
                                </p:cTn>
                              </p:par>
                              <p:par>
                                <p:cTn id="17" presetID="21" presetClass="entr" presetSubtype="1" fill="hold" nodeType="with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wheel(1)">
                                      <p:cBhvr>
                                        <p:cTn id="19" dur="2000"/>
                                        <p:tgtEl>
                                          <p:spTgt spid="7"/>
                                        </p:tgtEl>
                                      </p:cBhvr>
                                    </p:animEffect>
                                  </p:childTnLst>
                                </p:cTn>
                              </p:par>
                              <p:par>
                                <p:cTn id="20" presetID="21" presetClass="entr" presetSubtype="1"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wheel(1)">
                                      <p:cBhvr>
                                        <p:cTn id="22" dur="2000"/>
                                        <p:tgtEl>
                                          <p:spTgt spid="8"/>
                                        </p:tgtEl>
                                      </p:cBhvr>
                                    </p:animEffect>
                                  </p:childTnLst>
                                </p:cTn>
                              </p:par>
                              <p:par>
                                <p:cTn id="23" presetID="21" presetClass="entr" presetSubtype="1" fill="hold" grpId="0" nodeType="with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wheel(1)">
                                      <p:cBhvr>
                                        <p:cTn id="25" dur="2000"/>
                                        <p:tgtEl>
                                          <p:spTgt spid="9"/>
                                        </p:tgtEl>
                                      </p:cBhvr>
                                    </p:animEffect>
                                  </p:childTnLst>
                                </p:cTn>
                              </p:par>
                              <p:par>
                                <p:cTn id="26" presetID="21" presetClass="entr" presetSubtype="1" fill="hold" grpId="0" nodeType="with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wheel(1)">
                                      <p:cBhvr>
                                        <p:cTn id="28" dur="2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 grpId="0"/>
      <p:bldP spid="9" grpId="0"/>
      <p:bldP spid="10" grpId="0"/>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2" name="Picture 2" descr="#1001 các hình Background powerpoint đẹp nhất 2020">
            <a:extLst>
              <a:ext uri="{FF2B5EF4-FFF2-40B4-BE49-F238E27FC236}">
                <a16:creationId xmlns:a16="http://schemas.microsoft.com/office/drawing/2014/main" id="{19B0D782-F257-44B1-A2BA-3F32D2711A4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2192001" cy="6974237"/>
          </a:xfrm>
          <a:prstGeom prst="rect">
            <a:avLst/>
          </a:prstGeom>
          <a:noFill/>
          <a:extLst>
            <a:ext uri="{909E8E84-426E-40DD-AFC4-6F175D3DCCD1}">
              <a14:hiddenFill xmlns:a14="http://schemas.microsoft.com/office/drawing/2010/main">
                <a:solidFill>
                  <a:srgbClr val="FFFFFF"/>
                </a:solidFill>
              </a14:hiddenFill>
            </a:ext>
          </a:extLst>
        </p:spPr>
      </p:pic>
      <p:sp>
        <p:nvSpPr>
          <p:cNvPr id="3" name="WordArt 12"/>
          <p:cNvSpPr>
            <a:spLocks noChangeArrowheads="1" noChangeShapeType="1" noTextEdit="1"/>
          </p:cNvSpPr>
          <p:nvPr/>
        </p:nvSpPr>
        <p:spPr bwMode="auto">
          <a:xfrm>
            <a:off x="1897798" y="1453357"/>
            <a:ext cx="8426450" cy="576262"/>
          </a:xfrm>
          <a:prstGeom prst="rect">
            <a:avLst/>
          </a:prstGeom>
          <a:extLst>
            <a:ext uri="{909E8E84-426E-40DD-AFC4-6F175D3DCCD1}">
              <a14:hiddenFill xmlns:a14="http://schemas.microsoft.com/office/drawing/2010/main">
                <a:solidFill>
                  <a:srgbClr val="FFFFFF"/>
                </a:solidFill>
              </a14:hiddenFill>
            </a:ext>
          </a:extLst>
        </p:spPr>
        <p:txBody>
          <a:bodyPr wrap="none" fromWordArt="1">
            <a:prstTxWarp prst="textPlain">
              <a:avLst>
                <a:gd name="adj" fmla="val 50000"/>
              </a:avLst>
            </a:prstTxWarp>
          </a:bodyPr>
          <a:lstStyle/>
          <a:p>
            <a:pPr algn="ctr"/>
            <a:r>
              <a:rPr lang="en-US" sz="3600" kern="10" dirty="0" err="1">
                <a:ln w="9525">
                  <a:solidFill>
                    <a:srgbClr val="FF0000"/>
                  </a:solidFill>
                  <a:round/>
                  <a:headEnd/>
                  <a:tailEnd/>
                </a:ln>
                <a:noFill/>
                <a:latin typeface="Arial Đen"/>
              </a:rPr>
              <a:t>Các</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nhà</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kinh</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tế</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học</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chính</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trị</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cổ</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điển</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Anh</a:t>
            </a:r>
            <a:endParaRPr lang="en-US" sz="3600" kern="10" dirty="0">
              <a:ln w="9525">
                <a:solidFill>
                  <a:srgbClr val="FF0000"/>
                </a:solidFill>
                <a:round/>
                <a:headEnd/>
                <a:tailEnd/>
              </a:ln>
              <a:noFill/>
              <a:latin typeface="Arial Đen"/>
            </a:endParaRPr>
          </a:p>
        </p:txBody>
      </p:sp>
      <p:pic>
        <p:nvPicPr>
          <p:cNvPr id="5" name="Picture 4" descr="TNSIL14-P003-02">
            <a:hlinkClick r:id="rId3"/>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7520" y="2344852"/>
            <a:ext cx="2882900" cy="3398838"/>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6" name="Picture 9" descr="smith"/>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013200" y="2306752"/>
            <a:ext cx="2730499" cy="3436938"/>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7" name="Picture 5" descr="Ricardo">
            <a:hlinkClick r:id="rId6"/>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105380" y="2306752"/>
            <a:ext cx="2946400" cy="341312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8" name="Text Box 6"/>
          <p:cNvSpPr txBox="1">
            <a:spLocks noChangeArrowheads="1"/>
          </p:cNvSpPr>
          <p:nvPr/>
        </p:nvSpPr>
        <p:spPr bwMode="auto">
          <a:xfrm>
            <a:off x="764740" y="5719877"/>
            <a:ext cx="32484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2000" b="1" dirty="0">
                <a:solidFill>
                  <a:srgbClr val="0033CC"/>
                </a:solidFill>
              </a:rPr>
              <a:t>William Petty (1623-1687)</a:t>
            </a:r>
          </a:p>
        </p:txBody>
      </p:sp>
      <p:sp>
        <p:nvSpPr>
          <p:cNvPr id="9" name="Text Box 8"/>
          <p:cNvSpPr txBox="1">
            <a:spLocks noChangeArrowheads="1"/>
          </p:cNvSpPr>
          <p:nvPr/>
        </p:nvSpPr>
        <p:spPr bwMode="auto">
          <a:xfrm>
            <a:off x="3568967" y="5719877"/>
            <a:ext cx="361896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2000" b="1" dirty="0">
                <a:solidFill>
                  <a:srgbClr val="0033CC"/>
                </a:solidFill>
              </a:rPr>
              <a:t>Adam Smith</a:t>
            </a:r>
            <a:r>
              <a:rPr lang="en-US" altLang="en-US" sz="2000" dirty="0">
                <a:solidFill>
                  <a:srgbClr val="0033CC"/>
                </a:solidFill>
              </a:rPr>
              <a:t> </a:t>
            </a:r>
            <a:r>
              <a:rPr lang="en-US" altLang="en-US" sz="2000" b="1" dirty="0">
                <a:solidFill>
                  <a:srgbClr val="0033CC"/>
                </a:solidFill>
              </a:rPr>
              <a:t>(1723-1790)</a:t>
            </a:r>
          </a:p>
        </p:txBody>
      </p:sp>
      <p:sp>
        <p:nvSpPr>
          <p:cNvPr id="10" name="Text Box 7"/>
          <p:cNvSpPr txBox="1">
            <a:spLocks noChangeArrowheads="1"/>
          </p:cNvSpPr>
          <p:nvPr/>
        </p:nvSpPr>
        <p:spPr bwMode="auto">
          <a:xfrm>
            <a:off x="6743699" y="5719877"/>
            <a:ext cx="366976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2000" b="1" dirty="0">
                <a:solidFill>
                  <a:srgbClr val="0033CC"/>
                </a:solidFill>
              </a:rPr>
              <a:t>David Ricardo (1772-1823) </a:t>
            </a:r>
          </a:p>
        </p:txBody>
      </p:sp>
      <p:pic>
        <p:nvPicPr>
          <p:cNvPr id="11"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1660026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heel(1)">
                                      <p:cBhvr>
                                        <p:cTn id="7" dur="2000"/>
                                        <p:tgtEl>
                                          <p:spTgt spid="3"/>
                                        </p:tgtEl>
                                      </p:cBhvr>
                                    </p:animEffect>
                                  </p:childTnLst>
                                </p:cTn>
                              </p:par>
                              <p:par>
                                <p:cTn id="8" presetID="21" presetClass="entr" presetSubtype="1"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wheel(1)">
                                      <p:cBhvr>
                                        <p:cTn id="10" dur="2000"/>
                                        <p:tgtEl>
                                          <p:spTgt spid="5"/>
                                        </p:tgtEl>
                                      </p:cBhvr>
                                    </p:animEffect>
                                  </p:childTnLst>
                                </p:cTn>
                              </p:par>
                              <p:par>
                                <p:cTn id="11" presetID="21" presetClass="entr" presetSubtype="1" fill="hold"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wheel(1)">
                                      <p:cBhvr>
                                        <p:cTn id="13" dur="2000"/>
                                        <p:tgtEl>
                                          <p:spTgt spid="6"/>
                                        </p:tgtEl>
                                      </p:cBhvr>
                                    </p:animEffect>
                                  </p:childTnLst>
                                </p:cTn>
                              </p:par>
                              <p:par>
                                <p:cTn id="14" presetID="21" presetClass="entr" presetSubtype="1" fill="hold" nodeType="with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wheel(1)">
                                      <p:cBhvr>
                                        <p:cTn id="16" dur="2000"/>
                                        <p:tgtEl>
                                          <p:spTgt spid="7"/>
                                        </p:tgtEl>
                                      </p:cBhvr>
                                    </p:animEffect>
                                  </p:childTnLst>
                                </p:cTn>
                              </p:par>
                              <p:par>
                                <p:cTn id="17" presetID="21" presetClass="entr" presetSubtype="1" fill="hold" grpId="0" nodeType="with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wheel(1)">
                                      <p:cBhvr>
                                        <p:cTn id="19" dur="2000"/>
                                        <p:tgtEl>
                                          <p:spTgt spid="8"/>
                                        </p:tgtEl>
                                      </p:cBhvr>
                                    </p:animEffect>
                                  </p:childTnLst>
                                </p:cTn>
                              </p:par>
                              <p:par>
                                <p:cTn id="20" presetID="21" presetClass="entr" presetSubtype="1"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wheel(1)">
                                      <p:cBhvr>
                                        <p:cTn id="22" dur="2000"/>
                                        <p:tgtEl>
                                          <p:spTgt spid="9"/>
                                        </p:tgtEl>
                                      </p:cBhvr>
                                    </p:animEffect>
                                  </p:childTnLst>
                                </p:cTn>
                              </p:par>
                              <p:par>
                                <p:cTn id="23" presetID="21" presetClass="entr" presetSubtype="1" fill="hold" grpId="0" nodeType="withEffect">
                                  <p:stCondLst>
                                    <p:cond delay="0"/>
                                  </p:stCondLst>
                                  <p:childTnLst>
                                    <p:set>
                                      <p:cBhvr>
                                        <p:cTn id="24" dur="1" fill="hold">
                                          <p:stCondLst>
                                            <p:cond delay="0"/>
                                          </p:stCondLst>
                                        </p:cTn>
                                        <p:tgtEl>
                                          <p:spTgt spid="10"/>
                                        </p:tgtEl>
                                        <p:attrNameLst>
                                          <p:attrName>style.visibility</p:attrName>
                                        </p:attrNameLst>
                                      </p:cBhvr>
                                      <p:to>
                                        <p:strVal val="visible"/>
                                      </p:to>
                                    </p:set>
                                    <p:animEffect transition="in" filter="wheel(1)">
                                      <p:cBhvr>
                                        <p:cTn id="25" dur="2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 grpId="0"/>
      <p:bldP spid="9" grpId="0"/>
      <p:bldP spid="10" grpId="0"/>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8" name="Picture 2" descr="Bộ hình nền PowerPoint đẹp, đơn giản và chuyên nghiệp">
            <a:extLst>
              <a:ext uri="{FF2B5EF4-FFF2-40B4-BE49-F238E27FC236}">
                <a16:creationId xmlns:a16="http://schemas.microsoft.com/office/drawing/2014/main" id="{491A9F22-B8B3-4246-99B8-99A0626F169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WordArt 3"/>
          <p:cNvSpPr>
            <a:spLocks noChangeArrowheads="1" noChangeShapeType="1" noTextEdit="1"/>
          </p:cNvSpPr>
          <p:nvPr/>
        </p:nvSpPr>
        <p:spPr bwMode="auto">
          <a:xfrm>
            <a:off x="1386460" y="1180631"/>
            <a:ext cx="9543245" cy="659863"/>
          </a:xfrm>
          <a:prstGeom prst="rect">
            <a:avLst/>
          </a:prstGeom>
          <a:extLst>
            <a:ext uri="{909E8E84-426E-40DD-AFC4-6F175D3DCCD1}">
              <a14:hiddenFill xmlns:a14="http://schemas.microsoft.com/office/drawing/2010/main">
                <a:solidFill>
                  <a:srgbClr val="FFFFFF"/>
                </a:solidFill>
              </a14:hiddenFill>
            </a:ext>
          </a:extLst>
        </p:spPr>
        <p:txBody>
          <a:bodyPr wrap="none" fromWordArt="1">
            <a:prstTxWarp prst="textPlain">
              <a:avLst>
                <a:gd name="adj" fmla="val 50000"/>
              </a:avLst>
            </a:prstTxWarp>
          </a:bodyPr>
          <a:lstStyle/>
          <a:p>
            <a:pPr algn="ctr"/>
            <a:r>
              <a:rPr lang="vi-VN" sz="3600" kern="10" dirty="0">
                <a:ln w="9525">
                  <a:solidFill>
                    <a:srgbClr val="FF0000"/>
                  </a:solidFill>
                  <a:round/>
                  <a:headEnd/>
                  <a:tailEnd/>
                </a:ln>
                <a:noFill/>
                <a:latin typeface="Arial Đen"/>
              </a:rPr>
              <a:t>Các nhà tư tưởng CNXH không tưởng nước Pháp và Anh</a:t>
            </a:r>
            <a:endParaRPr lang="en-US" sz="3600" kern="10" dirty="0">
              <a:ln w="9525">
                <a:solidFill>
                  <a:srgbClr val="FF0000"/>
                </a:solidFill>
                <a:round/>
                <a:headEnd/>
                <a:tailEnd/>
              </a:ln>
              <a:noFill/>
              <a:latin typeface="Arial Đen"/>
            </a:endParaRPr>
          </a:p>
        </p:txBody>
      </p:sp>
      <p:grpSp>
        <p:nvGrpSpPr>
          <p:cNvPr id="5" name="Group 17"/>
          <p:cNvGrpSpPr>
            <a:grpSpLocks/>
          </p:cNvGrpSpPr>
          <p:nvPr/>
        </p:nvGrpSpPr>
        <p:grpSpPr bwMode="auto">
          <a:xfrm>
            <a:off x="2198687" y="2075270"/>
            <a:ext cx="9492822" cy="4603773"/>
            <a:chOff x="578" y="807"/>
            <a:chExt cx="4593" cy="3305"/>
          </a:xfrm>
        </p:grpSpPr>
        <p:grpSp>
          <p:nvGrpSpPr>
            <p:cNvPr id="6" name="Group 14"/>
            <p:cNvGrpSpPr>
              <a:grpSpLocks/>
            </p:cNvGrpSpPr>
            <p:nvPr/>
          </p:nvGrpSpPr>
          <p:grpSpPr bwMode="auto">
            <a:xfrm>
              <a:off x="578" y="807"/>
              <a:ext cx="2210" cy="3277"/>
              <a:chOff x="578" y="1290"/>
              <a:chExt cx="2210" cy="2296"/>
            </a:xfrm>
          </p:grpSpPr>
          <p:sp>
            <p:nvSpPr>
              <p:cNvPr id="10" name="Rectangle 6"/>
              <p:cNvSpPr>
                <a:spLocks noChangeArrowheads="1"/>
              </p:cNvSpPr>
              <p:nvPr/>
            </p:nvSpPr>
            <p:spPr bwMode="gray">
              <a:xfrm rot="-319177">
                <a:off x="578" y="1290"/>
                <a:ext cx="2101" cy="2296"/>
              </a:xfrm>
              <a:prstGeom prst="rect">
                <a:avLst/>
              </a:prstGeom>
              <a:solidFill>
                <a:srgbClr val="000000">
                  <a:alpha val="3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11" name="Rectangle 7"/>
              <p:cNvSpPr>
                <a:spLocks noChangeArrowheads="1"/>
              </p:cNvSpPr>
              <p:nvPr/>
            </p:nvSpPr>
            <p:spPr bwMode="gray">
              <a:xfrm>
                <a:off x="734" y="1382"/>
                <a:ext cx="2054" cy="2058"/>
              </a:xfrm>
              <a:prstGeom prst="rect">
                <a:avLst/>
              </a:prstGeom>
              <a:gradFill rotWithShape="1">
                <a:gsLst>
                  <a:gs pos="0">
                    <a:srgbClr val="FFFFFF"/>
                  </a:gs>
                  <a:gs pos="100000">
                    <a:srgbClr val="DBD3A9"/>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12" name="Text Box 8"/>
              <p:cNvSpPr txBox="1">
                <a:spLocks noChangeArrowheads="1"/>
              </p:cNvSpPr>
              <p:nvPr/>
            </p:nvSpPr>
            <p:spPr bwMode="gray">
              <a:xfrm>
                <a:off x="803" y="1472"/>
                <a:ext cx="1941" cy="178"/>
              </a:xfrm>
              <a:prstGeom prst="rect">
                <a:avLst/>
              </a:prstGeom>
              <a:noFill/>
              <a:ln w="9525" algn="ctr">
                <a:noFill/>
                <a:miter lim="800000"/>
                <a:headEnd/>
                <a:tailEnd/>
              </a:ln>
              <a:effectLst/>
            </p:spPr>
            <p:txBody>
              <a:bodyPr lIns="90903" tIns="45452" rIns="90903" bIns="45452">
                <a:spAutoFit/>
              </a:bodyPr>
              <a:lstStyle/>
              <a:p>
                <a:pPr marL="454025" indent="-454025" algn="ctr" defTabSz="909638">
                  <a:defRPr/>
                </a:pPr>
                <a:endParaRPr lang="en-US" b="1" i="1">
                  <a:solidFill>
                    <a:srgbClr val="0000CC"/>
                  </a:solidFill>
                  <a:effectLst>
                    <a:outerShdw blurRad="38100" dist="38100" dir="2700000" algn="tl">
                      <a:srgbClr val="C0C0C0"/>
                    </a:outerShdw>
                  </a:effectLst>
                  <a:latin typeface="Garamond" pitchFamily="18" charset="0"/>
                </a:endParaRPr>
              </a:p>
            </p:txBody>
          </p:sp>
        </p:grpSp>
        <p:sp>
          <p:nvSpPr>
            <p:cNvPr id="7" name="Rectangle 10"/>
            <p:cNvSpPr>
              <a:spLocks noChangeArrowheads="1"/>
            </p:cNvSpPr>
            <p:nvPr/>
          </p:nvSpPr>
          <p:spPr bwMode="gray">
            <a:xfrm rot="301233">
              <a:off x="3068" y="814"/>
              <a:ext cx="2103" cy="3298"/>
            </a:xfrm>
            <a:prstGeom prst="rect">
              <a:avLst/>
            </a:prstGeom>
            <a:solidFill>
              <a:srgbClr val="000000">
                <a:alpha val="3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8" name="Rectangle 11"/>
            <p:cNvSpPr>
              <a:spLocks noChangeArrowheads="1"/>
            </p:cNvSpPr>
            <p:nvPr/>
          </p:nvSpPr>
          <p:spPr bwMode="gray">
            <a:xfrm>
              <a:off x="2927" y="912"/>
              <a:ext cx="2049" cy="2977"/>
            </a:xfrm>
            <a:prstGeom prst="rect">
              <a:avLst/>
            </a:prstGeom>
            <a:gradFill rotWithShape="1">
              <a:gsLst>
                <a:gs pos="0">
                  <a:srgbClr val="FFFFFF"/>
                </a:gs>
                <a:gs pos="100000">
                  <a:srgbClr val="ABC9BC"/>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endParaRPr lang="en-US" altLang="en-US">
                <a:latin typeface="Garamond" panose="02020404030301010803" pitchFamily="18" charset="0"/>
              </a:endParaRPr>
            </a:p>
          </p:txBody>
        </p:sp>
        <p:sp>
          <p:nvSpPr>
            <p:cNvPr id="9" name="Text Box 13"/>
            <p:cNvSpPr txBox="1">
              <a:spLocks noChangeArrowheads="1"/>
            </p:cNvSpPr>
            <p:nvPr/>
          </p:nvSpPr>
          <p:spPr bwMode="gray">
            <a:xfrm>
              <a:off x="2989" y="1001"/>
              <a:ext cx="1941" cy="275"/>
            </a:xfrm>
            <a:prstGeom prst="rect">
              <a:avLst/>
            </a:prstGeom>
            <a:noFill/>
            <a:ln w="9525" algn="ctr">
              <a:noFill/>
              <a:miter lim="800000"/>
              <a:headEnd/>
              <a:tailEnd/>
            </a:ln>
            <a:effectLst/>
          </p:spPr>
          <p:txBody>
            <a:bodyPr lIns="90903" tIns="45452" rIns="90903" bIns="45452">
              <a:spAutoFit/>
            </a:bodyPr>
            <a:lstStyle/>
            <a:p>
              <a:pPr marL="454025" indent="-454025" algn="ctr" defTabSz="909638">
                <a:spcBef>
                  <a:spcPct val="20000"/>
                </a:spcBef>
                <a:buClr>
                  <a:schemeClr val="tx2"/>
                </a:buClr>
                <a:defRPr/>
              </a:pPr>
              <a:endParaRPr lang="en-US" sz="2000" b="1" i="1">
                <a:solidFill>
                  <a:srgbClr val="FF0000"/>
                </a:solidFill>
                <a:effectLst>
                  <a:outerShdw blurRad="38100" dist="38100" dir="2700000" algn="tl">
                    <a:srgbClr val="C0C0C0"/>
                  </a:outerShdw>
                </a:effectLst>
                <a:latin typeface="Garamond" pitchFamily="18" charset="0"/>
              </a:endParaRPr>
            </a:p>
          </p:txBody>
        </p:sp>
      </p:grpSp>
      <p:pic>
        <p:nvPicPr>
          <p:cNvPr id="13" name="Picture 4" descr="saint-simon 1760-1825"/>
          <p:cNvPicPr>
            <a:picLocks noChangeAspect="1" noChangeArrowheads="1"/>
          </p:cNvPicPr>
          <p:nvPr/>
        </p:nvPicPr>
        <p:blipFill>
          <a:blip r:embed="rId3"/>
          <a:srcRect/>
          <a:stretch>
            <a:fillRect/>
          </a:stretch>
        </p:blipFill>
        <p:spPr bwMode="auto">
          <a:xfrm>
            <a:off x="3306006" y="2413517"/>
            <a:ext cx="2563736" cy="3133455"/>
          </a:xfrm>
          <a:prstGeom prst="rect">
            <a:avLst/>
          </a:prstGeom>
          <a:solidFill>
            <a:srgbClr val="FFFFFF">
              <a:shade val="85000"/>
            </a:srgbClr>
          </a:solidFill>
          <a:ln w="88900" cap="sq">
            <a:solidFill>
              <a:srgbClr val="C00000"/>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pic>
      <p:sp>
        <p:nvSpPr>
          <p:cNvPr id="14" name="Text Box 7"/>
          <p:cNvSpPr txBox="1">
            <a:spLocks noChangeArrowheads="1"/>
          </p:cNvSpPr>
          <p:nvPr/>
        </p:nvSpPr>
        <p:spPr bwMode="auto">
          <a:xfrm>
            <a:off x="3079749" y="5719534"/>
            <a:ext cx="3016250"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1400" b="1" dirty="0" err="1">
                <a:solidFill>
                  <a:srgbClr val="000000"/>
                </a:solidFill>
                <a:latin typeface="Arial" panose="020B0604020202020204" pitchFamily="34" charset="0"/>
              </a:rPr>
              <a:t>Cơlôđơ</a:t>
            </a:r>
            <a:r>
              <a:rPr lang="en-US" altLang="en-US" sz="1400" b="1" dirty="0">
                <a:solidFill>
                  <a:srgbClr val="000000"/>
                </a:solidFill>
                <a:latin typeface="Arial" panose="020B0604020202020204" pitchFamily="34" charset="0"/>
              </a:rPr>
              <a:t> </a:t>
            </a:r>
            <a:r>
              <a:rPr lang="en-US" altLang="en-US" sz="1400" b="1" dirty="0" err="1">
                <a:solidFill>
                  <a:srgbClr val="000000"/>
                </a:solidFill>
                <a:latin typeface="Arial" panose="020B0604020202020204" pitchFamily="34" charset="0"/>
              </a:rPr>
              <a:t>Hăngri</a:t>
            </a:r>
            <a:r>
              <a:rPr lang="en-US" altLang="en-US" sz="1400" b="1" dirty="0">
                <a:solidFill>
                  <a:srgbClr val="000000"/>
                </a:solidFill>
                <a:latin typeface="Arial" panose="020B0604020202020204" pitchFamily="34" charset="0"/>
              </a:rPr>
              <a:t> </a:t>
            </a:r>
            <a:r>
              <a:rPr lang="en-US" altLang="en-US" sz="1400" b="1" dirty="0" err="1">
                <a:solidFill>
                  <a:srgbClr val="000000"/>
                </a:solidFill>
                <a:latin typeface="Arial" panose="020B0604020202020204" pitchFamily="34" charset="0"/>
              </a:rPr>
              <a:t>Đơ</a:t>
            </a:r>
            <a:r>
              <a:rPr lang="en-US" altLang="en-US" sz="1400" b="1" dirty="0">
                <a:solidFill>
                  <a:srgbClr val="000000"/>
                </a:solidFill>
                <a:latin typeface="Arial" panose="020B0604020202020204" pitchFamily="34" charset="0"/>
              </a:rPr>
              <a:t> </a:t>
            </a:r>
            <a:r>
              <a:rPr lang="en-US" altLang="en-US" sz="1400" b="1" dirty="0" err="1">
                <a:solidFill>
                  <a:srgbClr val="000000"/>
                </a:solidFill>
                <a:latin typeface="Arial" panose="020B0604020202020204" pitchFamily="34" charset="0"/>
              </a:rPr>
              <a:t>Xanh</a:t>
            </a:r>
            <a:r>
              <a:rPr lang="en-US" altLang="en-US" sz="1400" b="1" dirty="0">
                <a:solidFill>
                  <a:srgbClr val="000000"/>
                </a:solidFill>
                <a:latin typeface="Arial" panose="020B0604020202020204" pitchFamily="34" charset="0"/>
              </a:rPr>
              <a:t> </a:t>
            </a:r>
            <a:r>
              <a:rPr lang="en-US" altLang="en-US" sz="1400" b="1" dirty="0" err="1">
                <a:solidFill>
                  <a:srgbClr val="000000"/>
                </a:solidFill>
                <a:latin typeface="Arial" panose="020B0604020202020204" pitchFamily="34" charset="0"/>
              </a:rPr>
              <a:t>Ximông</a:t>
            </a:r>
            <a:r>
              <a:rPr lang="en-US" altLang="en-US" sz="1400" b="1" dirty="0">
                <a:solidFill>
                  <a:srgbClr val="000000"/>
                </a:solidFill>
                <a:latin typeface="Arial" panose="020B0604020202020204" pitchFamily="34" charset="0"/>
              </a:rPr>
              <a:t> </a:t>
            </a:r>
          </a:p>
          <a:p>
            <a:pPr algn="ctr">
              <a:spcBef>
                <a:spcPct val="50000"/>
              </a:spcBef>
            </a:pPr>
            <a:r>
              <a:rPr lang="en-US" altLang="en-US" sz="1400" b="1" dirty="0">
                <a:solidFill>
                  <a:srgbClr val="000000"/>
                </a:solidFill>
                <a:latin typeface="Arial" panose="020B0604020202020204" pitchFamily="34" charset="0"/>
              </a:rPr>
              <a:t>(1760 – 1825)</a:t>
            </a:r>
          </a:p>
        </p:txBody>
      </p:sp>
      <p:sp>
        <p:nvSpPr>
          <p:cNvPr id="15" name="Rectangle 27"/>
          <p:cNvSpPr>
            <a:spLocks noChangeArrowheads="1"/>
          </p:cNvSpPr>
          <p:nvPr/>
        </p:nvSpPr>
        <p:spPr bwMode="auto">
          <a:xfrm>
            <a:off x="7718783" y="2309546"/>
            <a:ext cx="3496212" cy="3539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r>
              <a:rPr lang="en-US" altLang="en-US" sz="2400" b="1" dirty="0" err="1">
                <a:solidFill>
                  <a:srgbClr val="C00000"/>
                </a:solidFill>
                <a:latin typeface="+mj-lt"/>
                <a:cs typeface="Times New Roman" panose="02020603050405020304" pitchFamily="18" charset="0"/>
              </a:rPr>
              <a:t>Nội</a:t>
            </a:r>
            <a:r>
              <a:rPr lang="en-US" altLang="en-US" sz="2400" b="1" dirty="0">
                <a:solidFill>
                  <a:srgbClr val="C00000"/>
                </a:solidFill>
                <a:latin typeface="+mj-lt"/>
                <a:cs typeface="Times New Roman" panose="02020603050405020304" pitchFamily="18" charset="0"/>
              </a:rPr>
              <a:t> dung </a:t>
            </a:r>
            <a:r>
              <a:rPr lang="en-US" altLang="en-US" sz="2400" b="1" dirty="0" err="1">
                <a:solidFill>
                  <a:srgbClr val="C00000"/>
                </a:solidFill>
                <a:latin typeface="+mj-lt"/>
                <a:cs typeface="Times New Roman" panose="02020603050405020304" pitchFamily="18" charset="0"/>
              </a:rPr>
              <a:t>tư</a:t>
            </a:r>
            <a:r>
              <a:rPr lang="en-US" altLang="en-US" sz="2400" b="1" dirty="0">
                <a:solidFill>
                  <a:srgbClr val="C00000"/>
                </a:solidFill>
                <a:latin typeface="+mj-lt"/>
                <a:cs typeface="Times New Roman" panose="02020603050405020304" pitchFamily="18" charset="0"/>
              </a:rPr>
              <a:t> </a:t>
            </a:r>
            <a:r>
              <a:rPr lang="en-US" altLang="en-US" sz="2400" b="1" dirty="0" err="1">
                <a:solidFill>
                  <a:srgbClr val="C00000"/>
                </a:solidFill>
                <a:latin typeface="+mj-lt"/>
                <a:cs typeface="Times New Roman" panose="02020603050405020304" pitchFamily="18" charset="0"/>
              </a:rPr>
              <a:t>tưởng</a:t>
            </a:r>
            <a:r>
              <a:rPr lang="en-US" altLang="en-US" sz="2400" b="1" dirty="0">
                <a:solidFill>
                  <a:srgbClr val="C00000"/>
                </a:solidFill>
                <a:latin typeface="+mj-lt"/>
                <a:cs typeface="Times New Roman" panose="02020603050405020304" pitchFamily="18" charset="0"/>
              </a:rPr>
              <a:t>: </a:t>
            </a:r>
          </a:p>
          <a:p>
            <a:pPr algn="just" eaLnBrk="1" hangingPunct="1">
              <a:buClr>
                <a:srgbClr val="C00000"/>
              </a:buClr>
              <a:buFont typeface="Wingdings" panose="05000000000000000000" pitchFamily="2" charset="2"/>
              <a:buChar char="§"/>
            </a:pPr>
            <a:r>
              <a:rPr lang="en-US" altLang="en-US" sz="2000" b="1" dirty="0">
                <a:latin typeface="Times New Roman" panose="02020603050405020304" pitchFamily="18" charset="0"/>
                <a:cs typeface="Times New Roman" panose="02020603050405020304" pitchFamily="18" charset="0"/>
              </a:rPr>
              <a:t> </a:t>
            </a:r>
            <a:r>
              <a:rPr lang="en-US" altLang="en-US" sz="2000" dirty="0" err="1">
                <a:latin typeface="+mj-lt"/>
                <a:cs typeface="Times New Roman" panose="02020603050405020304" pitchFamily="18" charset="0"/>
              </a:rPr>
              <a:t>Xây</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dựng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lý</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thuyết</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về</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giai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cấp</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và</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xung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đột</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giai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cấp</a:t>
            </a:r>
            <a:endParaRPr lang="en-US" altLang="en-US" sz="2000" dirty="0">
              <a:latin typeface="+mj-lt"/>
              <a:cs typeface="Times New Roman" panose="02020603050405020304" pitchFamily="18" charset="0"/>
            </a:endParaRPr>
          </a:p>
          <a:p>
            <a:pPr algn="just" eaLnBrk="1" hangingPunct="1">
              <a:buClr>
                <a:srgbClr val="C00000"/>
              </a:buClr>
              <a:buFont typeface="Wingdings" panose="05000000000000000000" pitchFamily="2" charset="2"/>
              <a:buChar char="§"/>
            </a:pP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Chỉ</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ra</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tính</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chất</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nửa</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vời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của</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cách</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mạng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tư</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sản</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Pháp</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và</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cho</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rằng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cần</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phải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có</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một</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cuộc</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tổng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cách</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mạng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mới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bằng</a:t>
            </a:r>
            <a:r>
              <a:rPr lang="en-US" altLang="en-US" sz="2000" dirty="0">
                <a:latin typeface="+mj-lt"/>
                <a:cs typeface="Times New Roman" panose="02020603050405020304" pitchFamily="18" charset="0"/>
              </a:rPr>
              <a:t> con </a:t>
            </a:r>
            <a:r>
              <a:rPr lang="en-US" altLang="en-US" sz="2000" dirty="0" err="1">
                <a:latin typeface="+mj-lt"/>
                <a:cs typeface="Times New Roman" panose="02020603050405020304" pitchFamily="18" charset="0"/>
              </a:rPr>
              <a:t>đường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hoà</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bình</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để</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thiết</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lập</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xã</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hội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mới</a:t>
            </a:r>
            <a:endParaRPr lang="en-US" altLang="en-US" sz="2000" dirty="0">
              <a:latin typeface="+mj-lt"/>
              <a:cs typeface="Times New Roman" panose="02020603050405020304" pitchFamily="18" charset="0"/>
            </a:endParaRPr>
          </a:p>
          <a:p>
            <a:pPr algn="just" eaLnBrk="1" hangingPunct="1">
              <a:buClr>
                <a:srgbClr val="C00000"/>
              </a:buClr>
              <a:buFont typeface="Wingdings" panose="05000000000000000000" pitchFamily="2" charset="2"/>
              <a:buChar char="§"/>
            </a:pP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Trình</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bày</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quan</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niệm</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về</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xã</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hội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mới</a:t>
            </a:r>
            <a:endParaRPr lang="en-US" altLang="en-US" sz="2000" dirty="0">
              <a:latin typeface="+mj-lt"/>
              <a:cs typeface="Times New Roman" panose="02020603050405020304" pitchFamily="18" charset="0"/>
            </a:endParaRPr>
          </a:p>
        </p:txBody>
      </p:sp>
      <p:pic>
        <p:nvPicPr>
          <p:cNvPr id="16"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5659955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heel(1)">
                                      <p:cBhvr>
                                        <p:cTn id="7" dur="20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21" presetClass="entr" presetSubtype="1"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wheel(1)">
                                      <p:cBhvr>
                                        <p:cTn id="12" dur="2000"/>
                                        <p:tgtEl>
                                          <p:spTgt spid="13"/>
                                        </p:tgtEl>
                                      </p:cBhvr>
                                    </p:animEffect>
                                  </p:childTnLst>
                                </p:cTn>
                              </p:par>
                              <p:par>
                                <p:cTn id="13" presetID="21" presetClass="entr" presetSubtype="1" fill="hold" grpId="0" nodeType="with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wheel(1)">
                                      <p:cBhvr>
                                        <p:cTn id="15" dur="2000"/>
                                        <p:tgtEl>
                                          <p:spTgt spid="14"/>
                                        </p:tgtEl>
                                      </p:cBhvr>
                                    </p:animEffect>
                                  </p:childTnLst>
                                </p:cTn>
                              </p:par>
                              <p:par>
                                <p:cTn id="16" presetID="21" presetClass="entr" presetSubtype="1" fill="hold" grpId="0" nodeType="withEffect">
                                  <p:stCondLst>
                                    <p:cond delay="0"/>
                                  </p:stCondLst>
                                  <p:childTnLst>
                                    <p:set>
                                      <p:cBhvr>
                                        <p:cTn id="17" dur="1" fill="hold">
                                          <p:stCondLst>
                                            <p:cond delay="0"/>
                                          </p:stCondLst>
                                        </p:cTn>
                                        <p:tgtEl>
                                          <p:spTgt spid="15"/>
                                        </p:tgtEl>
                                        <p:attrNameLst>
                                          <p:attrName>style.visibility</p:attrName>
                                        </p:attrNameLst>
                                      </p:cBhvr>
                                      <p:to>
                                        <p:strVal val="visible"/>
                                      </p:to>
                                    </p:set>
                                    <p:animEffect transition="in" filter="wheel(1)">
                                      <p:cBhvr>
                                        <p:cTn id="18" dur="20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4" grpId="0"/>
      <p:bldP spid="15" grpId="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7934EF91-CB81-4329-8D9C-39F0A517197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0"/>
            <a:ext cx="12192001" cy="6858000"/>
          </a:xfrm>
          <a:prstGeom prst="rect">
            <a:avLst/>
          </a:prstGeom>
        </p:spPr>
      </p:pic>
      <p:grpSp>
        <p:nvGrpSpPr>
          <p:cNvPr id="4" name="Group 17"/>
          <p:cNvGrpSpPr>
            <a:grpSpLocks/>
          </p:cNvGrpSpPr>
          <p:nvPr/>
        </p:nvGrpSpPr>
        <p:grpSpPr bwMode="auto">
          <a:xfrm>
            <a:off x="1775206" y="1552577"/>
            <a:ext cx="9755210" cy="4899024"/>
            <a:chOff x="578" y="807"/>
            <a:chExt cx="4593" cy="3305"/>
          </a:xfrm>
        </p:grpSpPr>
        <p:grpSp>
          <p:nvGrpSpPr>
            <p:cNvPr id="5" name="Group 14"/>
            <p:cNvGrpSpPr>
              <a:grpSpLocks/>
            </p:cNvGrpSpPr>
            <p:nvPr/>
          </p:nvGrpSpPr>
          <p:grpSpPr bwMode="auto">
            <a:xfrm>
              <a:off x="578" y="807"/>
              <a:ext cx="2210" cy="3277"/>
              <a:chOff x="578" y="1290"/>
              <a:chExt cx="2210" cy="2296"/>
            </a:xfrm>
          </p:grpSpPr>
          <p:sp>
            <p:nvSpPr>
              <p:cNvPr id="9" name="Rectangle 6"/>
              <p:cNvSpPr>
                <a:spLocks noChangeArrowheads="1"/>
              </p:cNvSpPr>
              <p:nvPr/>
            </p:nvSpPr>
            <p:spPr bwMode="gray">
              <a:xfrm rot="-319177">
                <a:off x="578" y="1290"/>
                <a:ext cx="2101" cy="2296"/>
              </a:xfrm>
              <a:prstGeom prst="rect">
                <a:avLst/>
              </a:prstGeom>
              <a:solidFill>
                <a:srgbClr val="000000">
                  <a:alpha val="3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10" name="Rectangle 7"/>
              <p:cNvSpPr>
                <a:spLocks noChangeArrowheads="1"/>
              </p:cNvSpPr>
              <p:nvPr/>
            </p:nvSpPr>
            <p:spPr bwMode="gray">
              <a:xfrm>
                <a:off x="734" y="1382"/>
                <a:ext cx="2054" cy="2058"/>
              </a:xfrm>
              <a:prstGeom prst="rect">
                <a:avLst/>
              </a:prstGeom>
              <a:gradFill rotWithShape="1">
                <a:gsLst>
                  <a:gs pos="0">
                    <a:srgbClr val="FFFFFF"/>
                  </a:gs>
                  <a:gs pos="100000">
                    <a:srgbClr val="DBD3A9"/>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11" name="Text Box 8"/>
              <p:cNvSpPr txBox="1">
                <a:spLocks noChangeArrowheads="1"/>
              </p:cNvSpPr>
              <p:nvPr/>
            </p:nvSpPr>
            <p:spPr bwMode="gray">
              <a:xfrm>
                <a:off x="803" y="1472"/>
                <a:ext cx="1941" cy="158"/>
              </a:xfrm>
              <a:prstGeom prst="rect">
                <a:avLst/>
              </a:prstGeom>
              <a:noFill/>
              <a:ln w="9525" algn="ctr">
                <a:noFill/>
                <a:miter lim="800000"/>
                <a:headEnd/>
                <a:tailEnd/>
              </a:ln>
              <a:effectLst/>
            </p:spPr>
            <p:txBody>
              <a:bodyPr lIns="90903" tIns="45452" rIns="90903" bIns="45452">
                <a:spAutoFit/>
              </a:bodyPr>
              <a:lstStyle/>
              <a:p>
                <a:pPr marL="454025" indent="-454025" algn="ctr" defTabSz="909638">
                  <a:defRPr/>
                </a:pPr>
                <a:endParaRPr lang="en-US" b="1" i="1">
                  <a:solidFill>
                    <a:srgbClr val="0000CC"/>
                  </a:solidFill>
                  <a:effectLst>
                    <a:outerShdw blurRad="38100" dist="38100" dir="2700000" algn="tl">
                      <a:srgbClr val="C0C0C0"/>
                    </a:outerShdw>
                  </a:effectLst>
                  <a:latin typeface="Garamond" pitchFamily="18" charset="0"/>
                </a:endParaRPr>
              </a:p>
            </p:txBody>
          </p:sp>
        </p:grpSp>
        <p:sp>
          <p:nvSpPr>
            <p:cNvPr id="6" name="Rectangle 10"/>
            <p:cNvSpPr>
              <a:spLocks noChangeArrowheads="1"/>
            </p:cNvSpPr>
            <p:nvPr/>
          </p:nvSpPr>
          <p:spPr bwMode="gray">
            <a:xfrm rot="301233">
              <a:off x="3068" y="814"/>
              <a:ext cx="2103" cy="3298"/>
            </a:xfrm>
            <a:prstGeom prst="rect">
              <a:avLst/>
            </a:prstGeom>
            <a:solidFill>
              <a:srgbClr val="000000">
                <a:alpha val="3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7" name="Rectangle 11"/>
            <p:cNvSpPr>
              <a:spLocks noChangeArrowheads="1"/>
            </p:cNvSpPr>
            <p:nvPr/>
          </p:nvSpPr>
          <p:spPr bwMode="gray">
            <a:xfrm>
              <a:off x="2927" y="912"/>
              <a:ext cx="2049" cy="2977"/>
            </a:xfrm>
            <a:prstGeom prst="rect">
              <a:avLst/>
            </a:prstGeom>
            <a:gradFill rotWithShape="1">
              <a:gsLst>
                <a:gs pos="0">
                  <a:srgbClr val="FFFFFF"/>
                </a:gs>
                <a:gs pos="100000">
                  <a:srgbClr val="ABC9BC"/>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endParaRPr lang="en-US" altLang="en-US">
                <a:latin typeface="Garamond" panose="02020404030301010803" pitchFamily="18" charset="0"/>
              </a:endParaRPr>
            </a:p>
          </p:txBody>
        </p:sp>
        <p:sp>
          <p:nvSpPr>
            <p:cNvPr id="8" name="Text Box 13"/>
            <p:cNvSpPr txBox="1">
              <a:spLocks noChangeArrowheads="1"/>
            </p:cNvSpPr>
            <p:nvPr/>
          </p:nvSpPr>
          <p:spPr bwMode="gray">
            <a:xfrm>
              <a:off x="2989" y="1001"/>
              <a:ext cx="1941" cy="245"/>
            </a:xfrm>
            <a:prstGeom prst="rect">
              <a:avLst/>
            </a:prstGeom>
            <a:noFill/>
            <a:ln w="9525" algn="ctr">
              <a:noFill/>
              <a:miter lim="800000"/>
              <a:headEnd/>
              <a:tailEnd/>
            </a:ln>
            <a:effectLst/>
          </p:spPr>
          <p:txBody>
            <a:bodyPr lIns="90903" tIns="45452" rIns="90903" bIns="45452">
              <a:spAutoFit/>
            </a:bodyPr>
            <a:lstStyle/>
            <a:p>
              <a:pPr marL="454025" indent="-454025" algn="ctr" defTabSz="909638">
                <a:spcBef>
                  <a:spcPct val="20000"/>
                </a:spcBef>
                <a:buClr>
                  <a:schemeClr val="tx2"/>
                </a:buClr>
                <a:defRPr/>
              </a:pPr>
              <a:endParaRPr lang="en-US" sz="2000" b="1" i="1">
                <a:solidFill>
                  <a:srgbClr val="FF0000"/>
                </a:solidFill>
                <a:effectLst>
                  <a:outerShdw blurRad="38100" dist="38100" dir="2700000" algn="tl">
                    <a:srgbClr val="C0C0C0"/>
                  </a:outerShdw>
                </a:effectLst>
                <a:latin typeface="Garamond" pitchFamily="18" charset="0"/>
              </a:endParaRPr>
            </a:p>
          </p:txBody>
        </p:sp>
      </p:grpSp>
      <p:pic>
        <p:nvPicPr>
          <p:cNvPr id="12" name="Picture 4" descr="Fourier"/>
          <p:cNvPicPr>
            <a:picLocks noChangeAspect="1" noChangeArrowheads="1"/>
          </p:cNvPicPr>
          <p:nvPr/>
        </p:nvPicPr>
        <p:blipFill>
          <a:blip r:embed="rId3"/>
          <a:srcRect/>
          <a:stretch>
            <a:fillRect/>
          </a:stretch>
        </p:blipFill>
        <p:spPr bwMode="auto">
          <a:xfrm>
            <a:off x="2950711" y="2021727"/>
            <a:ext cx="2674208" cy="3307171"/>
          </a:xfrm>
          <a:prstGeom prst="rect">
            <a:avLst/>
          </a:prstGeom>
          <a:solidFill>
            <a:srgbClr val="FFFFFF">
              <a:shade val="85000"/>
            </a:srgbClr>
          </a:solidFill>
          <a:ln w="88900" cap="sq">
            <a:solidFill>
              <a:srgbClr val="FFFFFF"/>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pic>
      <p:sp>
        <p:nvSpPr>
          <p:cNvPr id="13" name="Rectangle 5"/>
          <p:cNvSpPr>
            <a:spLocks noChangeArrowheads="1"/>
          </p:cNvSpPr>
          <p:nvPr/>
        </p:nvSpPr>
        <p:spPr bwMode="auto">
          <a:xfrm>
            <a:off x="3043803" y="5520187"/>
            <a:ext cx="192518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altLang="en-US" sz="1600" b="1" dirty="0" err="1">
                <a:solidFill>
                  <a:srgbClr val="000000"/>
                </a:solidFill>
                <a:latin typeface="Arial" panose="020B0604020202020204" pitchFamily="34" charset="0"/>
              </a:rPr>
              <a:t>Sáclơ</a:t>
            </a:r>
            <a:r>
              <a:rPr lang="en-US" altLang="en-US" sz="1600" b="1" dirty="0">
                <a:solidFill>
                  <a:srgbClr val="000000"/>
                </a:solidFill>
                <a:latin typeface="Arial" panose="020B0604020202020204" pitchFamily="34" charset="0"/>
              </a:rPr>
              <a:t> </a:t>
            </a:r>
            <a:r>
              <a:rPr lang="en-US" altLang="en-US" sz="1600" b="1" dirty="0" err="1">
                <a:solidFill>
                  <a:srgbClr val="000000"/>
                </a:solidFill>
                <a:latin typeface="Arial" panose="020B0604020202020204" pitchFamily="34" charset="0"/>
              </a:rPr>
              <a:t>Phuriê</a:t>
            </a:r>
            <a:r>
              <a:rPr lang="en-US" altLang="en-US" sz="1600" b="1" dirty="0">
                <a:solidFill>
                  <a:srgbClr val="000000"/>
                </a:solidFill>
                <a:latin typeface="Arial" panose="020B0604020202020204" pitchFamily="34" charset="0"/>
              </a:rPr>
              <a:t> </a:t>
            </a:r>
          </a:p>
          <a:p>
            <a:pPr algn="ctr" eaLnBrk="1" hangingPunct="1"/>
            <a:r>
              <a:rPr lang="en-US" altLang="en-US" sz="1600" b="1" dirty="0">
                <a:solidFill>
                  <a:srgbClr val="000000"/>
                </a:solidFill>
                <a:latin typeface="Arial" panose="020B0604020202020204" pitchFamily="34" charset="0"/>
              </a:rPr>
              <a:t>( 1772 – 1837)</a:t>
            </a:r>
          </a:p>
        </p:txBody>
      </p:sp>
      <p:sp>
        <p:nvSpPr>
          <p:cNvPr id="14" name="Text Box 7"/>
          <p:cNvSpPr txBox="1">
            <a:spLocks noChangeArrowheads="1"/>
          </p:cNvSpPr>
          <p:nvPr/>
        </p:nvSpPr>
        <p:spPr bwMode="auto">
          <a:xfrm>
            <a:off x="7316411" y="1864939"/>
            <a:ext cx="3565610" cy="37856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r>
              <a:rPr lang="en-US" altLang="en-US" sz="2400" b="1" dirty="0" err="1">
                <a:solidFill>
                  <a:srgbClr val="C00000"/>
                </a:solidFill>
                <a:latin typeface="+mj-lt"/>
                <a:cs typeface="Times New Roman" panose="02020603050405020304" pitchFamily="18" charset="0"/>
              </a:rPr>
              <a:t>Nội</a:t>
            </a:r>
            <a:r>
              <a:rPr lang="en-US" altLang="en-US" sz="2400" b="1" dirty="0">
                <a:solidFill>
                  <a:srgbClr val="C00000"/>
                </a:solidFill>
                <a:latin typeface="+mj-lt"/>
                <a:cs typeface="Times New Roman" panose="02020603050405020304" pitchFamily="18" charset="0"/>
              </a:rPr>
              <a:t> dung </a:t>
            </a:r>
            <a:r>
              <a:rPr lang="en-US" altLang="en-US" sz="2400" b="1" dirty="0" err="1">
                <a:solidFill>
                  <a:srgbClr val="C00000"/>
                </a:solidFill>
                <a:latin typeface="+mj-lt"/>
                <a:cs typeface="Times New Roman" panose="02020603050405020304" pitchFamily="18" charset="0"/>
              </a:rPr>
              <a:t>tư</a:t>
            </a:r>
            <a:r>
              <a:rPr lang="en-US" altLang="en-US" sz="2400" b="1" dirty="0">
                <a:solidFill>
                  <a:srgbClr val="C00000"/>
                </a:solidFill>
                <a:latin typeface="+mj-lt"/>
                <a:cs typeface="Times New Roman" panose="02020603050405020304" pitchFamily="18" charset="0"/>
              </a:rPr>
              <a:t> </a:t>
            </a:r>
            <a:r>
              <a:rPr lang="en-US" altLang="en-US" sz="2400" b="1" dirty="0" err="1">
                <a:solidFill>
                  <a:srgbClr val="C00000"/>
                </a:solidFill>
                <a:latin typeface="+mj-lt"/>
                <a:cs typeface="Times New Roman" panose="02020603050405020304" pitchFamily="18" charset="0"/>
              </a:rPr>
              <a:t>tưởng</a:t>
            </a:r>
            <a:r>
              <a:rPr lang="en-US" altLang="en-US" sz="2400" b="1" dirty="0">
                <a:solidFill>
                  <a:srgbClr val="C00000"/>
                </a:solidFill>
                <a:latin typeface="+mj-lt"/>
                <a:cs typeface="Times New Roman" panose="02020603050405020304" pitchFamily="18" charset="0"/>
              </a:rPr>
              <a:t>:</a:t>
            </a:r>
          </a:p>
          <a:p>
            <a:pPr algn="just" eaLnBrk="1" hangingPunct="1">
              <a:buClr>
                <a:schemeClr val="accent1"/>
              </a:buClr>
              <a:buFont typeface="Wingdings" panose="05000000000000000000" pitchFamily="2" charset="2"/>
              <a:buChar char="Ø"/>
            </a:pPr>
            <a:r>
              <a:rPr lang="en-US" altLang="en-US" sz="2000" b="1" dirty="0">
                <a:latin typeface="Times New Roman" panose="02020603050405020304" pitchFamily="18" charset="0"/>
                <a:cs typeface="Times New Roman" panose="02020603050405020304" pitchFamily="18" charset="0"/>
              </a:rPr>
              <a:t> </a:t>
            </a:r>
            <a:r>
              <a:rPr lang="en-US" altLang="en-US" sz="2400" dirty="0" err="1">
                <a:latin typeface="+mj-lt"/>
                <a:cs typeface="Times New Roman" panose="02020603050405020304" pitchFamily="18" charset="0"/>
              </a:rPr>
              <a:t>Phê</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phán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xã</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hội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tư</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sản</a:t>
            </a:r>
            <a:endParaRPr lang="en-US" altLang="en-US" sz="2400" dirty="0">
              <a:latin typeface="+mj-lt"/>
              <a:cs typeface="Times New Roman" panose="02020603050405020304" pitchFamily="18" charset="0"/>
            </a:endParaRPr>
          </a:p>
          <a:p>
            <a:pPr algn="just" eaLnBrk="1" hangingPunct="1">
              <a:buClr>
                <a:schemeClr val="accent1"/>
              </a:buClr>
              <a:buFont typeface="Wingdings" panose="05000000000000000000" pitchFamily="2" charset="2"/>
              <a:buChar char="Ø"/>
            </a:pP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Xây</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dựng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lý</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thuyết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phân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kỳ</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lịch</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sử</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dựa</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trên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phương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pháp</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tư</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duy</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biện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chứng</a:t>
            </a:r>
            <a:endParaRPr lang="en-US" altLang="en-US" sz="2400" dirty="0">
              <a:latin typeface="+mj-lt"/>
              <a:cs typeface="Times New Roman" panose="02020603050405020304" pitchFamily="18" charset="0"/>
            </a:endParaRPr>
          </a:p>
          <a:p>
            <a:pPr algn="just" eaLnBrk="1" hangingPunct="1">
              <a:buClr>
                <a:schemeClr val="accent1"/>
              </a:buClr>
              <a:buFont typeface="Wingdings" panose="05000000000000000000" pitchFamily="2" charset="2"/>
              <a:buChar char="Ø"/>
            </a:pP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Dự</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báo</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về</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xã</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hội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mới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xã</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hội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hài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hoà</a:t>
            </a:r>
            <a:r>
              <a:rPr lang="en-US" altLang="en-US" sz="2400" dirty="0">
                <a:latin typeface="+mj-lt"/>
                <a:cs typeface="Times New Roman" panose="02020603050405020304" pitchFamily="18" charset="0"/>
              </a:rPr>
              <a:t>”</a:t>
            </a:r>
          </a:p>
          <a:p>
            <a:pPr algn="just" eaLnBrk="1" hangingPunct="1">
              <a:buClr>
                <a:schemeClr val="accent1"/>
              </a:buClr>
              <a:buFont typeface="Wingdings" panose="05000000000000000000" pitchFamily="2" charset="2"/>
              <a:buChar char="Ø"/>
            </a:pPr>
            <a:endParaRPr lang="en-US" altLang="en-US" sz="2400" dirty="0">
              <a:latin typeface="+mj-lt"/>
              <a:cs typeface="Times New Roman" panose="02020603050405020304" pitchFamily="18" charset="0"/>
            </a:endParaRPr>
          </a:p>
        </p:txBody>
      </p:sp>
      <p:pic>
        <p:nvPicPr>
          <p:cNvPr id="15"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026833999"/>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2" name="Picture 2" descr="Tải hình ảnh pp trang 25b04e9e35c6db tại kho hình nền, ảnh đẹp khoanh24.com">
            <a:extLst>
              <a:ext uri="{FF2B5EF4-FFF2-40B4-BE49-F238E27FC236}">
                <a16:creationId xmlns:a16="http://schemas.microsoft.com/office/drawing/2014/main" id="{048014B1-5A33-47DC-BB53-D802B06D8E5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17"/>
          <p:cNvGrpSpPr>
            <a:grpSpLocks/>
          </p:cNvGrpSpPr>
          <p:nvPr/>
        </p:nvGrpSpPr>
        <p:grpSpPr bwMode="auto">
          <a:xfrm>
            <a:off x="2332264" y="1476376"/>
            <a:ext cx="9602810" cy="5229225"/>
            <a:chOff x="578" y="807"/>
            <a:chExt cx="4593" cy="3305"/>
          </a:xfrm>
        </p:grpSpPr>
        <p:grpSp>
          <p:nvGrpSpPr>
            <p:cNvPr id="4" name="Group 14"/>
            <p:cNvGrpSpPr>
              <a:grpSpLocks/>
            </p:cNvGrpSpPr>
            <p:nvPr/>
          </p:nvGrpSpPr>
          <p:grpSpPr bwMode="auto">
            <a:xfrm>
              <a:off x="578" y="807"/>
              <a:ext cx="2210" cy="3277"/>
              <a:chOff x="578" y="1290"/>
              <a:chExt cx="2210" cy="2296"/>
            </a:xfrm>
          </p:grpSpPr>
          <p:sp>
            <p:nvSpPr>
              <p:cNvPr id="8" name="Rectangle 6"/>
              <p:cNvSpPr>
                <a:spLocks noChangeArrowheads="1"/>
              </p:cNvSpPr>
              <p:nvPr/>
            </p:nvSpPr>
            <p:spPr bwMode="gray">
              <a:xfrm rot="-319177">
                <a:off x="578" y="1290"/>
                <a:ext cx="2101" cy="2296"/>
              </a:xfrm>
              <a:prstGeom prst="rect">
                <a:avLst/>
              </a:prstGeom>
              <a:solidFill>
                <a:srgbClr val="000000">
                  <a:alpha val="3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9" name="Rectangle 7"/>
              <p:cNvSpPr>
                <a:spLocks noChangeArrowheads="1"/>
              </p:cNvSpPr>
              <p:nvPr/>
            </p:nvSpPr>
            <p:spPr bwMode="gray">
              <a:xfrm>
                <a:off x="734" y="1382"/>
                <a:ext cx="2054" cy="2058"/>
              </a:xfrm>
              <a:prstGeom prst="rect">
                <a:avLst/>
              </a:prstGeom>
              <a:gradFill rotWithShape="1">
                <a:gsLst>
                  <a:gs pos="0">
                    <a:srgbClr val="FFFFFF"/>
                  </a:gs>
                  <a:gs pos="100000">
                    <a:srgbClr val="DBD3A9"/>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10" name="Text Box 8"/>
              <p:cNvSpPr txBox="1">
                <a:spLocks noChangeArrowheads="1"/>
              </p:cNvSpPr>
              <p:nvPr/>
            </p:nvSpPr>
            <p:spPr bwMode="gray">
              <a:xfrm>
                <a:off x="803" y="1472"/>
                <a:ext cx="1941" cy="167"/>
              </a:xfrm>
              <a:prstGeom prst="rect">
                <a:avLst/>
              </a:prstGeom>
              <a:noFill/>
              <a:ln w="9525" algn="ctr">
                <a:noFill/>
                <a:miter lim="800000"/>
                <a:headEnd/>
                <a:tailEnd/>
              </a:ln>
              <a:effectLst/>
            </p:spPr>
            <p:txBody>
              <a:bodyPr lIns="90903" tIns="45452" rIns="90903" bIns="45452">
                <a:spAutoFit/>
              </a:bodyPr>
              <a:lstStyle/>
              <a:p>
                <a:pPr marL="454025" indent="-454025" algn="ctr" defTabSz="909638">
                  <a:defRPr/>
                </a:pPr>
                <a:endParaRPr lang="en-US" b="1" i="1">
                  <a:solidFill>
                    <a:srgbClr val="0000CC"/>
                  </a:solidFill>
                  <a:effectLst>
                    <a:outerShdw blurRad="38100" dist="38100" dir="2700000" algn="tl">
                      <a:srgbClr val="C0C0C0"/>
                    </a:outerShdw>
                  </a:effectLst>
                  <a:latin typeface="Garamond" pitchFamily="18" charset="0"/>
                </a:endParaRPr>
              </a:p>
            </p:txBody>
          </p:sp>
        </p:grpSp>
        <p:sp>
          <p:nvSpPr>
            <p:cNvPr id="5" name="Rectangle 10"/>
            <p:cNvSpPr>
              <a:spLocks noChangeArrowheads="1"/>
            </p:cNvSpPr>
            <p:nvPr/>
          </p:nvSpPr>
          <p:spPr bwMode="gray">
            <a:xfrm rot="301233">
              <a:off x="3068" y="814"/>
              <a:ext cx="2103" cy="3298"/>
            </a:xfrm>
            <a:prstGeom prst="rect">
              <a:avLst/>
            </a:prstGeom>
            <a:solidFill>
              <a:srgbClr val="000000">
                <a:alpha val="3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6" name="Rectangle 11"/>
            <p:cNvSpPr>
              <a:spLocks noChangeArrowheads="1"/>
            </p:cNvSpPr>
            <p:nvPr/>
          </p:nvSpPr>
          <p:spPr bwMode="gray">
            <a:xfrm>
              <a:off x="2927" y="912"/>
              <a:ext cx="2049" cy="2977"/>
            </a:xfrm>
            <a:prstGeom prst="rect">
              <a:avLst/>
            </a:prstGeom>
            <a:gradFill rotWithShape="1">
              <a:gsLst>
                <a:gs pos="0">
                  <a:srgbClr val="FFFFFF"/>
                </a:gs>
                <a:gs pos="100000">
                  <a:srgbClr val="ABC9BC"/>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endParaRPr lang="en-US" altLang="en-US">
                <a:latin typeface="Garamond" panose="02020404030301010803" pitchFamily="18" charset="0"/>
              </a:endParaRPr>
            </a:p>
          </p:txBody>
        </p:sp>
        <p:sp>
          <p:nvSpPr>
            <p:cNvPr id="7" name="Text Box 13"/>
            <p:cNvSpPr txBox="1">
              <a:spLocks noChangeArrowheads="1"/>
            </p:cNvSpPr>
            <p:nvPr/>
          </p:nvSpPr>
          <p:spPr bwMode="gray">
            <a:xfrm>
              <a:off x="2989" y="1001"/>
              <a:ext cx="1941" cy="257"/>
            </a:xfrm>
            <a:prstGeom prst="rect">
              <a:avLst/>
            </a:prstGeom>
            <a:noFill/>
            <a:ln w="9525" algn="ctr">
              <a:noFill/>
              <a:miter lim="800000"/>
              <a:headEnd/>
              <a:tailEnd/>
            </a:ln>
            <a:effectLst/>
          </p:spPr>
          <p:txBody>
            <a:bodyPr lIns="90903" tIns="45452" rIns="90903" bIns="45452">
              <a:spAutoFit/>
            </a:bodyPr>
            <a:lstStyle/>
            <a:p>
              <a:pPr marL="454025" indent="-454025" algn="ctr" defTabSz="909638">
                <a:spcBef>
                  <a:spcPct val="20000"/>
                </a:spcBef>
                <a:buClr>
                  <a:schemeClr val="tx2"/>
                </a:buClr>
                <a:defRPr/>
              </a:pPr>
              <a:endParaRPr lang="en-US" sz="2000" b="1" i="1">
                <a:solidFill>
                  <a:srgbClr val="FF0000"/>
                </a:solidFill>
                <a:effectLst>
                  <a:outerShdw blurRad="38100" dist="38100" dir="2700000" algn="tl">
                    <a:srgbClr val="C0C0C0"/>
                  </a:outerShdw>
                </a:effectLst>
                <a:latin typeface="Garamond" pitchFamily="18" charset="0"/>
              </a:endParaRPr>
            </a:p>
          </p:txBody>
        </p:sp>
      </p:grpSp>
      <p:pic>
        <p:nvPicPr>
          <p:cNvPr id="11" name="Picture 4" descr="Rôbot Owen ( 1771-185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42716" y="1783326"/>
            <a:ext cx="3378075" cy="3713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Text Box 5"/>
          <p:cNvSpPr txBox="1">
            <a:spLocks noChangeArrowheads="1"/>
          </p:cNvSpPr>
          <p:nvPr/>
        </p:nvSpPr>
        <p:spPr bwMode="auto">
          <a:xfrm>
            <a:off x="3120780" y="5448182"/>
            <a:ext cx="2598982" cy="703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1600" b="1" dirty="0" err="1">
                <a:solidFill>
                  <a:srgbClr val="000000"/>
                </a:solidFill>
                <a:latin typeface="Arial" panose="020B0604020202020204" pitchFamily="34" charset="0"/>
              </a:rPr>
              <a:t>Rôbớt</a:t>
            </a:r>
            <a:r>
              <a:rPr lang="en-US" altLang="en-US" sz="1600" b="1" dirty="0">
                <a:solidFill>
                  <a:srgbClr val="000000"/>
                </a:solidFill>
                <a:latin typeface="Arial" panose="020B0604020202020204" pitchFamily="34" charset="0"/>
              </a:rPr>
              <a:t> </a:t>
            </a:r>
            <a:r>
              <a:rPr lang="en-US" altLang="en-US" sz="1600" b="1" dirty="0" err="1">
                <a:solidFill>
                  <a:srgbClr val="000000"/>
                </a:solidFill>
                <a:latin typeface="Arial" panose="020B0604020202020204" pitchFamily="34" charset="0"/>
              </a:rPr>
              <a:t>Ooen</a:t>
            </a:r>
            <a:r>
              <a:rPr lang="en-US" altLang="en-US" sz="1600" b="1" dirty="0">
                <a:solidFill>
                  <a:srgbClr val="000000"/>
                </a:solidFill>
                <a:latin typeface="Arial" panose="020B0604020202020204" pitchFamily="34" charset="0"/>
              </a:rPr>
              <a:t> </a:t>
            </a:r>
          </a:p>
          <a:p>
            <a:pPr algn="ctr">
              <a:spcBef>
                <a:spcPct val="50000"/>
              </a:spcBef>
            </a:pPr>
            <a:r>
              <a:rPr lang="en-US" altLang="en-US" sz="1600" b="1" dirty="0">
                <a:solidFill>
                  <a:srgbClr val="000000"/>
                </a:solidFill>
                <a:latin typeface="Arial" panose="020B0604020202020204" pitchFamily="34" charset="0"/>
              </a:rPr>
              <a:t>( 1771 – 1858)</a:t>
            </a:r>
          </a:p>
        </p:txBody>
      </p:sp>
      <p:sp>
        <p:nvSpPr>
          <p:cNvPr id="13" name="Text Box 7"/>
          <p:cNvSpPr txBox="1">
            <a:spLocks noChangeArrowheads="1"/>
          </p:cNvSpPr>
          <p:nvPr/>
        </p:nvSpPr>
        <p:spPr bwMode="auto">
          <a:xfrm>
            <a:off x="7575530" y="2189956"/>
            <a:ext cx="3717948" cy="3416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r>
              <a:rPr lang="en-US" altLang="en-US" sz="2400" b="1" dirty="0" err="1">
                <a:solidFill>
                  <a:srgbClr val="C00000"/>
                </a:solidFill>
                <a:latin typeface="+mj-lt"/>
                <a:cs typeface="Times New Roman" panose="02020603050405020304" pitchFamily="18" charset="0"/>
              </a:rPr>
              <a:t>Nội</a:t>
            </a:r>
            <a:r>
              <a:rPr lang="en-US" altLang="en-US" sz="2400" b="1" dirty="0">
                <a:solidFill>
                  <a:srgbClr val="C00000"/>
                </a:solidFill>
                <a:latin typeface="+mj-lt"/>
                <a:cs typeface="Times New Roman" panose="02020603050405020304" pitchFamily="18" charset="0"/>
              </a:rPr>
              <a:t> dung </a:t>
            </a:r>
            <a:r>
              <a:rPr lang="en-US" altLang="en-US" sz="2400" b="1" dirty="0" err="1">
                <a:solidFill>
                  <a:srgbClr val="C00000"/>
                </a:solidFill>
                <a:latin typeface="+mj-lt"/>
                <a:cs typeface="Times New Roman" panose="02020603050405020304" pitchFamily="18" charset="0"/>
              </a:rPr>
              <a:t>tư</a:t>
            </a:r>
            <a:r>
              <a:rPr lang="en-US" altLang="en-US" sz="2400" b="1" dirty="0">
                <a:solidFill>
                  <a:srgbClr val="C00000"/>
                </a:solidFill>
                <a:latin typeface="+mj-lt"/>
                <a:cs typeface="Times New Roman" panose="02020603050405020304" pitchFamily="18" charset="0"/>
              </a:rPr>
              <a:t> </a:t>
            </a:r>
            <a:r>
              <a:rPr lang="en-US" altLang="en-US" sz="2400" b="1" dirty="0" err="1">
                <a:solidFill>
                  <a:srgbClr val="C00000"/>
                </a:solidFill>
                <a:latin typeface="+mj-lt"/>
                <a:cs typeface="Times New Roman" panose="02020603050405020304" pitchFamily="18" charset="0"/>
              </a:rPr>
              <a:t>tưởng</a:t>
            </a:r>
            <a:r>
              <a:rPr lang="en-US" altLang="en-US" sz="2400" b="1" dirty="0">
                <a:solidFill>
                  <a:srgbClr val="C00000"/>
                </a:solidFill>
                <a:latin typeface="+mj-lt"/>
                <a:cs typeface="Times New Roman" panose="02020603050405020304" pitchFamily="18" charset="0"/>
              </a:rPr>
              <a:t>: </a:t>
            </a:r>
          </a:p>
          <a:p>
            <a:pPr algn="just" eaLnBrk="1" hangingPunct="1">
              <a:buClr>
                <a:srgbClr val="FF0000"/>
              </a:buClr>
              <a:buFont typeface="Wingdings" panose="05000000000000000000" pitchFamily="2" charset="2"/>
              <a:buChar char="Ø"/>
            </a:pPr>
            <a:r>
              <a:rPr lang="en-US" altLang="en-US" sz="2400" b="1" dirty="0">
                <a:latin typeface="+mj-lt"/>
                <a:cs typeface="Times New Roman" panose="02020603050405020304" pitchFamily="18" charset="0"/>
              </a:rPr>
              <a:t> </a:t>
            </a:r>
            <a:r>
              <a:rPr lang="en-US" altLang="en-US" sz="2400" dirty="0" err="1">
                <a:latin typeface="+mj-lt"/>
                <a:cs typeface="Times New Roman" panose="02020603050405020304" pitchFamily="18" charset="0"/>
              </a:rPr>
              <a:t>Đề</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xuất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luật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công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xưởng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nhân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đạo</a:t>
            </a:r>
            <a:r>
              <a:rPr lang="en-US" altLang="en-US" sz="2400" dirty="0">
                <a:latin typeface="+mj-lt"/>
                <a:cs typeface="Times New Roman" panose="02020603050405020304" pitchFamily="18" charset="0"/>
              </a:rPr>
              <a:t>”</a:t>
            </a:r>
          </a:p>
          <a:p>
            <a:pPr algn="just" eaLnBrk="1" hangingPunct="1">
              <a:buClr>
                <a:srgbClr val="FF0000"/>
              </a:buClr>
              <a:buFont typeface="Wingdings" panose="05000000000000000000" pitchFamily="2" charset="2"/>
              <a:buChar char="Ø"/>
            </a:pP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Khẳng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định</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vai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trò</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của</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công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nghiệp</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tiến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bộ</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kỹ</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thuật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đối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với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sự</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phát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triển</a:t>
            </a:r>
            <a:endParaRPr lang="en-US" altLang="en-US" sz="2400" dirty="0">
              <a:latin typeface="+mj-lt"/>
              <a:cs typeface="Times New Roman" panose="02020603050405020304" pitchFamily="18" charset="0"/>
            </a:endParaRPr>
          </a:p>
          <a:p>
            <a:pPr algn="just" eaLnBrk="1" hangingPunct="1">
              <a:buClr>
                <a:srgbClr val="FF0000"/>
              </a:buClr>
              <a:buFont typeface="Wingdings" panose="05000000000000000000" pitchFamily="2" charset="2"/>
              <a:buChar char="Ø"/>
            </a:pP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Chủ</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trương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xoá</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bỏ</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tư</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hữu</a:t>
            </a:r>
            <a:r>
              <a:rPr lang="en-US" altLang="en-US" sz="2400" dirty="0">
                <a:latin typeface="+mj-lt"/>
                <a:cs typeface="Times New Roman" panose="02020603050405020304" pitchFamily="18" charset="0"/>
              </a:rPr>
              <a:t> – </a:t>
            </a:r>
            <a:r>
              <a:rPr lang="en-US" altLang="en-US" sz="2400" dirty="0" err="1">
                <a:latin typeface="+mj-lt"/>
                <a:cs typeface="Times New Roman" panose="02020603050405020304" pitchFamily="18" charset="0"/>
              </a:rPr>
              <a:t>nguyên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nhân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của</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bất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công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xã</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hội</a:t>
            </a:r>
            <a:endParaRPr lang="en-US" altLang="en-US" sz="2400" dirty="0">
              <a:latin typeface="+mj-lt"/>
              <a:cs typeface="Times New Roman" panose="02020603050405020304" pitchFamily="18" charset="0"/>
            </a:endParaRPr>
          </a:p>
        </p:txBody>
      </p:sp>
      <p:pic>
        <p:nvPicPr>
          <p:cNvPr id="1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447780147"/>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8" name="Picture 2" descr="Grass and Flower with butterfly PPT Backgrounds for Microsoft Powerpoint |  Background for powerpoint presentation, Butterfly background, Flowers">
            <a:extLst>
              <a:ext uri="{FF2B5EF4-FFF2-40B4-BE49-F238E27FC236}">
                <a16:creationId xmlns:a16="http://schemas.microsoft.com/office/drawing/2014/main" id="{47030208-8DB7-4390-8A80-0DA98228BC8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4091395" y="1912877"/>
            <a:ext cx="4435060" cy="461665"/>
          </a:xfrm>
          <a:prstGeom prst="rect">
            <a:avLst/>
          </a:prstGeom>
        </p:spPr>
        <p:txBody>
          <a:bodyPr wrap="none">
            <a:spAutoFit/>
          </a:bodyPr>
          <a:lstStyle/>
          <a:p>
            <a:pPr marL="342900" indent="-342900">
              <a:buFont typeface="Wingdings" panose="05000000000000000000" pitchFamily="2" charset="2"/>
              <a:buChar char="q"/>
            </a:pPr>
            <a:r>
              <a:rPr lang="de-DE" altLang="en-US" sz="2400" b="1" dirty="0">
                <a:solidFill>
                  <a:srgbClr val="7030A0"/>
                </a:solidFill>
                <a:latin typeface="+mj-lt"/>
                <a:cs typeface="Times New Roman" panose="02020603050405020304" pitchFamily="18" charset="0"/>
              </a:rPr>
              <a:t>Tiền đề khoa học tự nhiên </a:t>
            </a:r>
            <a:endParaRPr lang="en-US" altLang="en-US" sz="2400" dirty="0">
              <a:solidFill>
                <a:srgbClr val="7030A0"/>
              </a:solidFill>
              <a:latin typeface="+mj-lt"/>
            </a:endParaRPr>
          </a:p>
        </p:txBody>
      </p:sp>
      <p:pic>
        <p:nvPicPr>
          <p:cNvPr id="4" name="Picture 6" descr="robert Hooke (1635 - 170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91664" y="2422211"/>
            <a:ext cx="3457822" cy="3065551"/>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nvGrpSpPr>
          <p:cNvPr id="5" name="Group 7"/>
          <p:cNvGrpSpPr>
            <a:grpSpLocks/>
          </p:cNvGrpSpPr>
          <p:nvPr/>
        </p:nvGrpSpPr>
        <p:grpSpPr bwMode="auto">
          <a:xfrm>
            <a:off x="4695714" y="2397500"/>
            <a:ext cx="6406166" cy="3065551"/>
            <a:chOff x="2245" y="981"/>
            <a:chExt cx="2132" cy="2041"/>
          </a:xfrm>
        </p:grpSpPr>
        <p:pic>
          <p:nvPicPr>
            <p:cNvPr id="6" name="Picture 8" descr="te bao mau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45" y="2160"/>
              <a:ext cx="2132" cy="862"/>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grpSp>
          <p:nvGrpSpPr>
            <p:cNvPr id="7" name="Group 9"/>
            <p:cNvGrpSpPr>
              <a:grpSpLocks/>
            </p:cNvGrpSpPr>
            <p:nvPr/>
          </p:nvGrpSpPr>
          <p:grpSpPr bwMode="auto">
            <a:xfrm>
              <a:off x="2245" y="981"/>
              <a:ext cx="2114" cy="1240"/>
              <a:chOff x="2241" y="1243"/>
              <a:chExt cx="2998" cy="1795"/>
            </a:xfrm>
          </p:grpSpPr>
          <p:pic>
            <p:nvPicPr>
              <p:cNvPr id="8" name="Picture 10" descr="细胞"/>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101" y="1243"/>
                <a:ext cx="1138" cy="1795"/>
              </a:xfrm>
              <a:prstGeom prst="rect">
                <a:avLst/>
              </a:prstGeom>
              <a:noFill/>
              <a:ln w="28575">
                <a:solidFill>
                  <a:srgbClr val="FFCC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9" name="Picture 11" descr="Image94"/>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241" y="1243"/>
                <a:ext cx="747" cy="1789"/>
              </a:xfrm>
              <a:prstGeom prst="rect">
                <a:avLst/>
              </a:prstGeom>
              <a:noFill/>
              <a:ln w="3810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10" name="Picture 12" descr="Image9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964" y="1243"/>
                <a:ext cx="1085" cy="1795"/>
              </a:xfrm>
              <a:prstGeom prst="rect">
                <a:avLst/>
              </a:prstGeom>
              <a:noFill/>
              <a:ln w="3810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grpSp>
      </p:grpSp>
      <p:sp>
        <p:nvSpPr>
          <p:cNvPr id="11" name="WordArt 4"/>
          <p:cNvSpPr>
            <a:spLocks noChangeArrowheads="1" noChangeShapeType="1" noTextEdit="1"/>
          </p:cNvSpPr>
          <p:nvPr/>
        </p:nvSpPr>
        <p:spPr bwMode="auto">
          <a:xfrm>
            <a:off x="2501364" y="5665774"/>
            <a:ext cx="8654602" cy="595342"/>
          </a:xfrm>
          <a:prstGeom prst="rect">
            <a:avLst/>
          </a:prstGeom>
        </p:spPr>
        <p:txBody>
          <a:bodyPr wrap="none" fromWordArt="1">
            <a:prstTxWarp prst="textPlain">
              <a:avLst>
                <a:gd name="adj" fmla="val 50000"/>
              </a:avLst>
            </a:prstTxWarp>
          </a:bodyPr>
          <a:lstStyle/>
          <a:p>
            <a:pPr algn="ctr"/>
            <a:r>
              <a:rPr lang="vi-VN" sz="3600" kern="10" dirty="0">
                <a:ln w="9525">
                  <a:solidFill>
                    <a:srgbClr val="333399"/>
                  </a:solidFill>
                  <a:round/>
                  <a:headEnd/>
                  <a:tailEnd/>
                </a:ln>
                <a:solidFill>
                  <a:srgbClr val="000000"/>
                </a:solidFill>
                <a:latin typeface="Arial Đen"/>
              </a:rPr>
              <a:t>HỌC THUYẾT VỀ TẾ BÀO VỚI TƯ CÁCH LÀ  </a:t>
            </a:r>
          </a:p>
          <a:p>
            <a:pPr algn="ctr"/>
            <a:r>
              <a:rPr lang="vi-VN" sz="3600" kern="10" dirty="0">
                <a:ln w="9525">
                  <a:solidFill>
                    <a:srgbClr val="333399"/>
                  </a:solidFill>
                  <a:round/>
                  <a:headEnd/>
                  <a:tailEnd/>
                </a:ln>
                <a:solidFill>
                  <a:srgbClr val="000000"/>
                </a:solidFill>
                <a:latin typeface="Arial Đen"/>
              </a:rPr>
              <a:t>TÍNH THỐNG NHẤT CỦA TOÀN BỘ SỰ SỐNG</a:t>
            </a:r>
            <a:endParaRPr lang="en-US" sz="3600" kern="10" dirty="0">
              <a:ln w="9525">
                <a:solidFill>
                  <a:srgbClr val="333399"/>
                </a:solidFill>
                <a:round/>
                <a:headEnd/>
                <a:tailEnd/>
              </a:ln>
              <a:solidFill>
                <a:srgbClr val="000000"/>
              </a:solidFill>
              <a:latin typeface="Arial Đen"/>
            </a:endParaRPr>
          </a:p>
        </p:txBody>
      </p:sp>
      <p:sp>
        <p:nvSpPr>
          <p:cNvPr id="12" name="TextBox 1"/>
          <p:cNvSpPr txBox="1">
            <a:spLocks noChangeArrowheads="1"/>
          </p:cNvSpPr>
          <p:nvPr/>
        </p:nvSpPr>
        <p:spPr bwMode="auto">
          <a:xfrm>
            <a:off x="2820575" y="1253644"/>
            <a:ext cx="8902120"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b="1">
                <a:solidFill>
                  <a:schemeClr val="tx1"/>
                </a:solidFill>
                <a:latin typeface="Arial" charset="0"/>
                <a:ea typeface="ＭＳ Ｐゴシック" charset="0"/>
                <a:cs typeface="ＭＳ Ｐゴシック" charset="0"/>
              </a:defRPr>
            </a:lvl1pPr>
            <a:lvl2pPr marL="742950" indent="-285750">
              <a:defRPr sz="2400" b="1">
                <a:solidFill>
                  <a:schemeClr val="tx1"/>
                </a:solidFill>
                <a:latin typeface="Arial" charset="0"/>
                <a:ea typeface="ＭＳ Ｐゴシック" charset="0"/>
              </a:defRPr>
            </a:lvl2pPr>
            <a:lvl3pPr marL="1143000" indent="-228600">
              <a:defRPr sz="2400" b="1">
                <a:solidFill>
                  <a:schemeClr val="tx1"/>
                </a:solidFill>
                <a:latin typeface="Arial" charset="0"/>
                <a:ea typeface="ＭＳ Ｐゴシック" charset="0"/>
              </a:defRPr>
            </a:lvl3pPr>
            <a:lvl4pPr marL="1600200" indent="-228600">
              <a:defRPr sz="2400" b="1">
                <a:solidFill>
                  <a:schemeClr val="tx1"/>
                </a:solidFill>
                <a:latin typeface="Arial" charset="0"/>
                <a:ea typeface="ＭＳ Ｐゴシック" charset="0"/>
              </a:defRPr>
            </a:lvl4pPr>
            <a:lvl5pPr marL="2057400" indent="-228600">
              <a:defRPr sz="2400" b="1">
                <a:solidFill>
                  <a:schemeClr val="tx1"/>
                </a:solidFill>
                <a:latin typeface="Arial" charset="0"/>
                <a:ea typeface="ＭＳ Ｐゴシック" charset="0"/>
              </a:defRPr>
            </a:lvl5pPr>
            <a:lvl6pPr marL="2514600" indent="-228600" eaLnBrk="0" fontAlgn="base" hangingPunct="0">
              <a:spcBef>
                <a:spcPct val="0"/>
              </a:spcBef>
              <a:spcAft>
                <a:spcPct val="0"/>
              </a:spcAft>
              <a:defRPr sz="2400" b="1">
                <a:solidFill>
                  <a:schemeClr val="tx1"/>
                </a:solidFill>
                <a:latin typeface="Arial" charset="0"/>
                <a:ea typeface="ＭＳ Ｐゴシック" charset="0"/>
              </a:defRPr>
            </a:lvl6pPr>
            <a:lvl7pPr marL="2971800" indent="-228600" eaLnBrk="0" fontAlgn="base" hangingPunct="0">
              <a:spcBef>
                <a:spcPct val="0"/>
              </a:spcBef>
              <a:spcAft>
                <a:spcPct val="0"/>
              </a:spcAft>
              <a:defRPr sz="2400" b="1">
                <a:solidFill>
                  <a:schemeClr val="tx1"/>
                </a:solidFill>
                <a:latin typeface="Arial" charset="0"/>
                <a:ea typeface="ＭＳ Ｐゴシック" charset="0"/>
              </a:defRPr>
            </a:lvl7pPr>
            <a:lvl8pPr marL="3429000" indent="-228600" eaLnBrk="0" fontAlgn="base" hangingPunct="0">
              <a:spcBef>
                <a:spcPct val="0"/>
              </a:spcBef>
              <a:spcAft>
                <a:spcPct val="0"/>
              </a:spcAft>
              <a:defRPr sz="2400" b="1">
                <a:solidFill>
                  <a:schemeClr val="tx1"/>
                </a:solidFill>
                <a:latin typeface="Arial" charset="0"/>
                <a:ea typeface="ＭＳ Ｐゴシック" charset="0"/>
              </a:defRPr>
            </a:lvl8pPr>
            <a:lvl9pPr marL="3886200" indent="-228600" eaLnBrk="0" fontAlgn="base" hangingPunct="0">
              <a:spcBef>
                <a:spcPct val="0"/>
              </a:spcBef>
              <a:spcAft>
                <a:spcPct val="0"/>
              </a:spcAft>
              <a:defRPr sz="2400" b="1">
                <a:solidFill>
                  <a:schemeClr val="tx1"/>
                </a:solidFill>
                <a:latin typeface="Arial" charset="0"/>
                <a:ea typeface="ＭＳ Ｐゴシック" charset="0"/>
              </a:defRPr>
            </a:lvl9pPr>
          </a:lstStyle>
          <a:p>
            <a:pPr lvl="0" algn="just"/>
            <a:r>
              <a:rPr lang="en-US" sz="2600" dirty="0">
                <a:solidFill>
                  <a:srgbClr val="660066"/>
                </a:solidFill>
                <a:latin typeface="Arial" panose="020B0604020202020204" pitchFamily="34" charset="0"/>
                <a:cs typeface="Arial" panose="020B0604020202020204" pitchFamily="34" charset="0"/>
              </a:rPr>
              <a:t>1.1. </a:t>
            </a:r>
            <a:r>
              <a:rPr lang="en-US" sz="2600" dirty="0" err="1">
                <a:solidFill>
                  <a:srgbClr val="660066"/>
                </a:solidFill>
                <a:latin typeface="Arial" panose="020B0604020202020204" pitchFamily="34" charset="0"/>
                <a:cs typeface="Arial" panose="020B0604020202020204" pitchFamily="34" charset="0"/>
              </a:rPr>
              <a:t>Những</a:t>
            </a:r>
            <a:r>
              <a:rPr lang="en-US" sz="2600" dirty="0">
                <a:solidFill>
                  <a:srgbClr val="660066"/>
                </a:solidFill>
                <a:latin typeface="Arial" panose="020B0604020202020204" pitchFamily="34" charset="0"/>
                <a:cs typeface="Arial" panose="020B0604020202020204" pitchFamily="34" charset="0"/>
              </a:rPr>
              <a:t> ĐKLS </a:t>
            </a:r>
            <a:r>
              <a:rPr lang="en-US" sz="2600" dirty="0" err="1">
                <a:solidFill>
                  <a:srgbClr val="660066"/>
                </a:solidFill>
                <a:latin typeface="Arial" panose="020B0604020202020204" pitchFamily="34" charset="0"/>
                <a:cs typeface="Arial" panose="020B0604020202020204" pitchFamily="34" charset="0"/>
              </a:rPr>
              <a:t>cho</a:t>
            </a:r>
            <a:r>
              <a:rPr lang="en-US" sz="2600" dirty="0">
                <a:solidFill>
                  <a:srgbClr val="660066"/>
                </a:solidFill>
                <a:latin typeface="Arial" panose="020B0604020202020204" pitchFamily="34" charset="0"/>
                <a:cs typeface="Arial" panose="020B0604020202020204" pitchFamily="34" charset="0"/>
              </a:rPr>
              <a:t> </a:t>
            </a:r>
            <a:r>
              <a:rPr lang="en-US" sz="2600" dirty="0" err="1">
                <a:solidFill>
                  <a:srgbClr val="660066"/>
                </a:solidFill>
                <a:latin typeface="Arial" panose="020B0604020202020204" pitchFamily="34" charset="0"/>
                <a:cs typeface="Arial" panose="020B0604020202020204" pitchFamily="34" charset="0"/>
              </a:rPr>
              <a:t>sự</a:t>
            </a:r>
            <a:r>
              <a:rPr lang="en-US" sz="2600" dirty="0">
                <a:solidFill>
                  <a:srgbClr val="660066"/>
                </a:solidFill>
                <a:latin typeface="Arial" panose="020B0604020202020204" pitchFamily="34" charset="0"/>
                <a:cs typeface="Arial" panose="020B0604020202020204" pitchFamily="34" charset="0"/>
              </a:rPr>
              <a:t> </a:t>
            </a:r>
            <a:r>
              <a:rPr lang="en-US" sz="2600" dirty="0" err="1">
                <a:solidFill>
                  <a:srgbClr val="660066"/>
                </a:solidFill>
                <a:latin typeface="Arial" panose="020B0604020202020204" pitchFamily="34" charset="0"/>
                <a:cs typeface="Arial" panose="020B0604020202020204" pitchFamily="34" charset="0"/>
              </a:rPr>
              <a:t>ra</a:t>
            </a:r>
            <a:r>
              <a:rPr lang="en-US" sz="2600" dirty="0">
                <a:solidFill>
                  <a:srgbClr val="660066"/>
                </a:solidFill>
                <a:latin typeface="Arial" panose="020B0604020202020204" pitchFamily="34" charset="0"/>
                <a:cs typeface="Arial" panose="020B0604020202020204" pitchFamily="34" charset="0"/>
              </a:rPr>
              <a:t> </a:t>
            </a:r>
            <a:r>
              <a:rPr lang="en-US" sz="2600" dirty="0" err="1">
                <a:solidFill>
                  <a:srgbClr val="660066"/>
                </a:solidFill>
                <a:latin typeface="Arial" panose="020B0604020202020204" pitchFamily="34" charset="0"/>
                <a:cs typeface="Arial" panose="020B0604020202020204" pitchFamily="34" charset="0"/>
              </a:rPr>
              <a:t>đời</a:t>
            </a:r>
            <a:r>
              <a:rPr lang="en-US" sz="2600" dirty="0">
                <a:solidFill>
                  <a:srgbClr val="660066"/>
                </a:solidFill>
                <a:latin typeface="Arial" panose="020B0604020202020204" pitchFamily="34" charset="0"/>
                <a:cs typeface="Arial" panose="020B0604020202020204" pitchFamily="34" charset="0"/>
              </a:rPr>
              <a:t> </a:t>
            </a:r>
            <a:r>
              <a:rPr lang="en-US" sz="2600" dirty="0" err="1">
                <a:solidFill>
                  <a:srgbClr val="660066"/>
                </a:solidFill>
                <a:latin typeface="Arial" panose="020B0604020202020204" pitchFamily="34" charset="0"/>
                <a:cs typeface="Arial" panose="020B0604020202020204" pitchFamily="34" charset="0"/>
              </a:rPr>
              <a:t>triết</a:t>
            </a:r>
            <a:r>
              <a:rPr lang="en-US" sz="2600" dirty="0">
                <a:solidFill>
                  <a:srgbClr val="660066"/>
                </a:solidFill>
                <a:latin typeface="Arial" panose="020B0604020202020204" pitchFamily="34" charset="0"/>
                <a:cs typeface="Arial" panose="020B0604020202020204" pitchFamily="34" charset="0"/>
              </a:rPr>
              <a:t> </a:t>
            </a:r>
            <a:r>
              <a:rPr lang="en-US" sz="2600" dirty="0" err="1">
                <a:solidFill>
                  <a:srgbClr val="660066"/>
                </a:solidFill>
                <a:latin typeface="Arial" panose="020B0604020202020204" pitchFamily="34" charset="0"/>
                <a:cs typeface="Arial" panose="020B0604020202020204" pitchFamily="34" charset="0"/>
              </a:rPr>
              <a:t>học</a:t>
            </a:r>
            <a:r>
              <a:rPr lang="en-US" sz="2600" dirty="0">
                <a:solidFill>
                  <a:srgbClr val="660066"/>
                </a:solidFill>
                <a:latin typeface="Arial" panose="020B0604020202020204" pitchFamily="34" charset="0"/>
                <a:cs typeface="Arial" panose="020B0604020202020204" pitchFamily="34" charset="0"/>
              </a:rPr>
              <a:t> </a:t>
            </a:r>
            <a:r>
              <a:rPr lang="en-US" sz="2600" dirty="0" err="1">
                <a:solidFill>
                  <a:srgbClr val="660066"/>
                </a:solidFill>
                <a:latin typeface="Arial" panose="020B0604020202020204" pitchFamily="34" charset="0"/>
                <a:cs typeface="Arial" panose="020B0604020202020204" pitchFamily="34" charset="0"/>
              </a:rPr>
              <a:t>Mác</a:t>
            </a:r>
            <a:r>
              <a:rPr lang="en-US" sz="2600" dirty="0">
                <a:solidFill>
                  <a:srgbClr val="660066"/>
                </a:solidFill>
                <a:latin typeface="Arial" panose="020B0604020202020204" pitchFamily="34" charset="0"/>
                <a:cs typeface="Arial" panose="020B0604020202020204" pitchFamily="34" charset="0"/>
              </a:rPr>
              <a:t> - </a:t>
            </a:r>
            <a:r>
              <a:rPr lang="en-US" sz="2600" dirty="0" err="1">
                <a:solidFill>
                  <a:srgbClr val="660066"/>
                </a:solidFill>
                <a:latin typeface="Arial" panose="020B0604020202020204" pitchFamily="34" charset="0"/>
                <a:cs typeface="Arial" panose="020B0604020202020204" pitchFamily="34" charset="0"/>
              </a:rPr>
              <a:t>Lênin</a:t>
            </a:r>
            <a:endParaRPr lang="en-US" sz="2600" dirty="0">
              <a:solidFill>
                <a:srgbClr val="660066"/>
              </a:solidFill>
              <a:latin typeface="Arial" panose="020B0604020202020204" pitchFamily="34" charset="0"/>
              <a:cs typeface="Arial" panose="020B0604020202020204" pitchFamily="34" charset="0"/>
            </a:endParaRPr>
          </a:p>
        </p:txBody>
      </p:sp>
      <p:sp>
        <p:nvSpPr>
          <p:cNvPr id="13" name="Minus 12"/>
          <p:cNvSpPr/>
          <p:nvPr/>
        </p:nvSpPr>
        <p:spPr>
          <a:xfrm>
            <a:off x="4732273" y="1746087"/>
            <a:ext cx="2755900" cy="106997"/>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4"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8238898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p:cTn id="14" dur="500" fill="hold"/>
                                        <p:tgtEl>
                                          <p:spTgt spid="5"/>
                                        </p:tgtEl>
                                        <p:attrNameLst>
                                          <p:attrName>ppt_w</p:attrName>
                                        </p:attrNameLst>
                                      </p:cBhvr>
                                      <p:tavLst>
                                        <p:tav tm="0">
                                          <p:val>
                                            <p:fltVal val="0"/>
                                          </p:val>
                                        </p:tav>
                                        <p:tav tm="100000">
                                          <p:val>
                                            <p:strVal val="#ppt_w"/>
                                          </p:val>
                                        </p:tav>
                                      </p:tavLst>
                                    </p:anim>
                                    <p:anim calcmode="lin" valueType="num">
                                      <p:cBhvr>
                                        <p:cTn id="15" dur="500" fill="hold"/>
                                        <p:tgtEl>
                                          <p:spTgt spid="5"/>
                                        </p:tgtEl>
                                        <p:attrNameLst>
                                          <p:attrName>ppt_h</p:attrName>
                                        </p:attrNameLst>
                                      </p:cBhvr>
                                      <p:tavLst>
                                        <p:tav tm="0">
                                          <p:val>
                                            <p:fltVal val="0"/>
                                          </p:val>
                                        </p:tav>
                                        <p:tav tm="100000">
                                          <p:val>
                                            <p:strVal val="#ppt_h"/>
                                          </p:val>
                                        </p:tav>
                                      </p:tavLst>
                                    </p:anim>
                                    <p:animEffect transition="in" filter="fade">
                                      <p:cBhvr>
                                        <p:cTn id="16" dur="500"/>
                                        <p:tgtEl>
                                          <p:spTgt spid="5"/>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11"/>
                                        </p:tgtEl>
                                        <p:attrNameLst>
                                          <p:attrName>style.visibility</p:attrName>
                                        </p:attrNameLst>
                                      </p:cBhvr>
                                      <p:to>
                                        <p:strVal val="visible"/>
                                      </p:to>
                                    </p:set>
                                    <p:anim calcmode="lin" valueType="num">
                                      <p:cBhvr>
                                        <p:cTn id="21" dur="500" fill="hold"/>
                                        <p:tgtEl>
                                          <p:spTgt spid="11"/>
                                        </p:tgtEl>
                                        <p:attrNameLst>
                                          <p:attrName>ppt_w</p:attrName>
                                        </p:attrNameLst>
                                      </p:cBhvr>
                                      <p:tavLst>
                                        <p:tav tm="0">
                                          <p:val>
                                            <p:fltVal val="0"/>
                                          </p:val>
                                        </p:tav>
                                        <p:tav tm="100000">
                                          <p:val>
                                            <p:strVal val="#ppt_w"/>
                                          </p:val>
                                        </p:tav>
                                      </p:tavLst>
                                    </p:anim>
                                    <p:anim calcmode="lin" valueType="num">
                                      <p:cBhvr>
                                        <p:cTn id="22" dur="500" fill="hold"/>
                                        <p:tgtEl>
                                          <p:spTgt spid="11"/>
                                        </p:tgtEl>
                                        <p:attrNameLst>
                                          <p:attrName>ppt_h</p:attrName>
                                        </p:attrNameLst>
                                      </p:cBhvr>
                                      <p:tavLst>
                                        <p:tav tm="0">
                                          <p:val>
                                            <p:fltVal val="0"/>
                                          </p:val>
                                        </p:tav>
                                        <p:tav tm="100000">
                                          <p:val>
                                            <p:strVal val="#ppt_h"/>
                                          </p:val>
                                        </p:tav>
                                      </p:tavLst>
                                    </p:anim>
                                    <p:animEffect transition="in" filter="fade">
                                      <p:cBhvr>
                                        <p:cTn id="23"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4" name="Picture 2" descr="Orange Floral Border Powerpoint Template | Powerpoint templates, Wallpaper  powerpoint, Powerpoint">
            <a:extLst>
              <a:ext uri="{FF2B5EF4-FFF2-40B4-BE49-F238E27FC236}">
                <a16:creationId xmlns:a16="http://schemas.microsoft.com/office/drawing/2014/main" id="{7B1C32D4-C41C-45CB-BD8C-297941B7B55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4323806"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WordArt 4"/>
          <p:cNvSpPr>
            <a:spLocks noChangeArrowheads="1" noChangeShapeType="1" noTextEdit="1"/>
          </p:cNvSpPr>
          <p:nvPr/>
        </p:nvSpPr>
        <p:spPr bwMode="auto">
          <a:xfrm>
            <a:off x="2110110" y="5171808"/>
            <a:ext cx="8577329" cy="665948"/>
          </a:xfrm>
          <a:prstGeom prst="rect">
            <a:avLst/>
          </a:prstGeom>
        </p:spPr>
        <p:txBody>
          <a:bodyPr wrap="none" fromWordArt="1">
            <a:prstTxWarp prst="textPlain">
              <a:avLst>
                <a:gd name="adj" fmla="val 50000"/>
              </a:avLst>
            </a:prstTxWarp>
          </a:bodyPr>
          <a:lstStyle/>
          <a:p>
            <a:pPr algn="ctr"/>
            <a:r>
              <a:rPr lang="vi-VN" sz="3600" kern="10" dirty="0">
                <a:ln w="9525">
                  <a:solidFill>
                    <a:srgbClr val="FF0000"/>
                  </a:solidFill>
                  <a:round/>
                  <a:headEnd/>
                  <a:tailEnd/>
                </a:ln>
                <a:solidFill>
                  <a:srgbClr val="FFFFFF"/>
                </a:solidFill>
                <a:latin typeface="Arial Đen"/>
              </a:rPr>
              <a:t>HỌC THUYẾT VỀ SỰ TIẾN HÓA CỦA CÁC LOÀI</a:t>
            </a:r>
          </a:p>
          <a:p>
            <a:pPr algn="ctr"/>
            <a:r>
              <a:rPr lang="vi-VN" sz="3600" kern="10" dirty="0">
                <a:ln w="9525">
                  <a:solidFill>
                    <a:srgbClr val="FF0000"/>
                  </a:solidFill>
                  <a:round/>
                  <a:headEnd/>
                  <a:tailEnd/>
                </a:ln>
                <a:solidFill>
                  <a:srgbClr val="FFFFFF"/>
                </a:solidFill>
                <a:latin typeface="Arial Đen"/>
              </a:rPr>
              <a:t>VỚI TƯ CÁCH LÀ KHOA HỌC VỀ QUÁ TRÌNH PHÁT TRIỂN CỦA SỰ SỐNG</a:t>
            </a:r>
            <a:endParaRPr lang="en-US" sz="3600" kern="10" dirty="0">
              <a:ln w="9525">
                <a:solidFill>
                  <a:srgbClr val="FF0000"/>
                </a:solidFill>
                <a:round/>
                <a:headEnd/>
                <a:tailEnd/>
              </a:ln>
              <a:solidFill>
                <a:srgbClr val="FFFFFF"/>
              </a:solidFill>
              <a:latin typeface="Arial Đen"/>
            </a:endParaRPr>
          </a:p>
        </p:txBody>
      </p:sp>
      <p:pic>
        <p:nvPicPr>
          <p:cNvPr id="4" name="Picture 13" descr="达尔文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57300" y="1620783"/>
            <a:ext cx="1923032" cy="2995698"/>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pic>
        <p:nvPicPr>
          <p:cNvPr id="5" name="Picture 14" descr="人类的进化0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607376" y="1620783"/>
            <a:ext cx="3387143" cy="2980753"/>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pic>
        <p:nvPicPr>
          <p:cNvPr id="6" name="Picture 15" descr="img_sci_evolution_tre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277100" y="1718082"/>
            <a:ext cx="4749800" cy="2801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Rectangle 6"/>
          <p:cNvSpPr>
            <a:spLocks noChangeArrowheads="1"/>
          </p:cNvSpPr>
          <p:nvPr/>
        </p:nvSpPr>
        <p:spPr bwMode="auto">
          <a:xfrm>
            <a:off x="1177465" y="4616481"/>
            <a:ext cx="200286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ctr" eaLnBrk="1" hangingPunct="1">
              <a:spcBef>
                <a:spcPct val="0"/>
              </a:spcBef>
              <a:buFontTx/>
              <a:buNone/>
              <a:defRPr/>
            </a:pPr>
            <a:r>
              <a:rPr lang="en-US" altLang="en-US" sz="1800" dirty="0">
                <a:solidFill>
                  <a:srgbClr val="7030A0"/>
                </a:solidFill>
                <a:latin typeface="+mj-lt"/>
              </a:rPr>
              <a:t> </a:t>
            </a:r>
            <a:r>
              <a:rPr lang="en-US" sz="1800" dirty="0" err="1">
                <a:solidFill>
                  <a:srgbClr val="7030A0"/>
                </a:solidFill>
                <a:latin typeface="+mj-lt"/>
              </a:rPr>
              <a:t>S.Đác</a:t>
            </a:r>
            <a:r>
              <a:rPr lang="en-US" sz="1800" dirty="0">
                <a:solidFill>
                  <a:srgbClr val="7030A0"/>
                </a:solidFill>
                <a:latin typeface="+mj-lt"/>
              </a:rPr>
              <a:t> - </a:t>
            </a:r>
            <a:r>
              <a:rPr lang="en-US" sz="1800" dirty="0" err="1">
                <a:solidFill>
                  <a:srgbClr val="7030A0"/>
                </a:solidFill>
                <a:latin typeface="+mj-lt"/>
              </a:rPr>
              <a:t>uyn</a:t>
            </a:r>
            <a:endParaRPr lang="en-US" altLang="en-US" sz="1800" dirty="0">
              <a:solidFill>
                <a:srgbClr val="7030A0"/>
              </a:solidFill>
              <a:latin typeface="+mj-lt"/>
            </a:endParaRPr>
          </a:p>
        </p:txBody>
      </p:sp>
      <p:sp>
        <p:nvSpPr>
          <p:cNvPr id="8" name="TextBox 2"/>
          <p:cNvSpPr txBox="1">
            <a:spLocks noChangeArrowheads="1"/>
          </p:cNvSpPr>
          <p:nvPr/>
        </p:nvSpPr>
        <p:spPr bwMode="auto">
          <a:xfrm>
            <a:off x="1878525" y="5837756"/>
            <a:ext cx="9937481"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b="1">
                <a:solidFill>
                  <a:schemeClr val="tx1"/>
                </a:solidFill>
                <a:latin typeface="Arial" charset="0"/>
                <a:ea typeface="ＭＳ Ｐゴシック" charset="0"/>
                <a:cs typeface="ＭＳ Ｐゴシック" charset="0"/>
              </a:defRPr>
            </a:lvl1pPr>
            <a:lvl2pPr marL="742950" indent="-285750">
              <a:defRPr sz="2400" b="1">
                <a:solidFill>
                  <a:schemeClr val="tx1"/>
                </a:solidFill>
                <a:latin typeface="Arial" charset="0"/>
                <a:ea typeface="ＭＳ Ｐゴシック" charset="0"/>
              </a:defRPr>
            </a:lvl2pPr>
            <a:lvl3pPr marL="1143000" indent="-228600">
              <a:defRPr sz="2400" b="1">
                <a:solidFill>
                  <a:schemeClr val="tx1"/>
                </a:solidFill>
                <a:latin typeface="Arial" charset="0"/>
                <a:ea typeface="ＭＳ Ｐゴシック" charset="0"/>
              </a:defRPr>
            </a:lvl3pPr>
            <a:lvl4pPr marL="1600200" indent="-228600">
              <a:defRPr sz="2400" b="1">
                <a:solidFill>
                  <a:schemeClr val="tx1"/>
                </a:solidFill>
                <a:latin typeface="Arial" charset="0"/>
                <a:ea typeface="ＭＳ Ｐゴシック" charset="0"/>
              </a:defRPr>
            </a:lvl4pPr>
            <a:lvl5pPr marL="2057400" indent="-228600">
              <a:defRPr sz="2400" b="1">
                <a:solidFill>
                  <a:schemeClr val="tx1"/>
                </a:solidFill>
                <a:latin typeface="Arial" charset="0"/>
                <a:ea typeface="ＭＳ Ｐゴシック" charset="0"/>
              </a:defRPr>
            </a:lvl5pPr>
            <a:lvl6pPr marL="2514600" indent="-228600" eaLnBrk="0" fontAlgn="base" hangingPunct="0">
              <a:spcBef>
                <a:spcPct val="0"/>
              </a:spcBef>
              <a:spcAft>
                <a:spcPct val="0"/>
              </a:spcAft>
              <a:defRPr sz="2400" b="1">
                <a:solidFill>
                  <a:schemeClr val="tx1"/>
                </a:solidFill>
                <a:latin typeface="Arial" charset="0"/>
                <a:ea typeface="ＭＳ Ｐゴシック" charset="0"/>
              </a:defRPr>
            </a:lvl6pPr>
            <a:lvl7pPr marL="2971800" indent="-228600" eaLnBrk="0" fontAlgn="base" hangingPunct="0">
              <a:spcBef>
                <a:spcPct val="0"/>
              </a:spcBef>
              <a:spcAft>
                <a:spcPct val="0"/>
              </a:spcAft>
              <a:defRPr sz="2400" b="1">
                <a:solidFill>
                  <a:schemeClr val="tx1"/>
                </a:solidFill>
                <a:latin typeface="Arial" charset="0"/>
                <a:ea typeface="ＭＳ Ｐゴシック" charset="0"/>
              </a:defRPr>
            </a:lvl7pPr>
            <a:lvl8pPr marL="3429000" indent="-228600" eaLnBrk="0" fontAlgn="base" hangingPunct="0">
              <a:spcBef>
                <a:spcPct val="0"/>
              </a:spcBef>
              <a:spcAft>
                <a:spcPct val="0"/>
              </a:spcAft>
              <a:defRPr sz="2400" b="1">
                <a:solidFill>
                  <a:schemeClr val="tx1"/>
                </a:solidFill>
                <a:latin typeface="Arial" charset="0"/>
                <a:ea typeface="ＭＳ Ｐゴシック" charset="0"/>
              </a:defRPr>
            </a:lvl8pPr>
            <a:lvl9pPr marL="3886200" indent="-228600" eaLnBrk="0" fontAlgn="base" hangingPunct="0">
              <a:spcBef>
                <a:spcPct val="0"/>
              </a:spcBef>
              <a:spcAft>
                <a:spcPct val="0"/>
              </a:spcAft>
              <a:defRPr sz="2400" b="1">
                <a:solidFill>
                  <a:schemeClr val="tx1"/>
                </a:solidFill>
                <a:latin typeface="Arial" charset="0"/>
                <a:ea typeface="ＭＳ Ｐゴシック" charset="0"/>
              </a:defRPr>
            </a:lvl9pPr>
          </a:lstStyle>
          <a:p>
            <a:pPr algn="ctr" eaLnBrk="1" hangingPunct="1"/>
            <a:r>
              <a:rPr lang="en-US" sz="2000" b="0" dirty="0" err="1">
                <a:solidFill>
                  <a:srgbClr val="333399"/>
                </a:solidFill>
                <a:latin typeface="+mn-lt"/>
                <a:cs typeface="Times New Roman" charset="0"/>
              </a:rPr>
              <a:t>Chứng</a:t>
            </a:r>
            <a:r>
              <a:rPr lang="en-US" sz="2000" b="0" dirty="0">
                <a:solidFill>
                  <a:srgbClr val="333399"/>
                </a:solidFill>
                <a:latin typeface="+mn-lt"/>
                <a:cs typeface="Times New Roman" charset="0"/>
              </a:rPr>
              <a:t> minh </a:t>
            </a:r>
            <a:r>
              <a:rPr lang="en-US" sz="2000" b="0" dirty="0" err="1">
                <a:solidFill>
                  <a:srgbClr val="333399"/>
                </a:solidFill>
                <a:latin typeface="+mn-lt"/>
                <a:cs typeface="Times New Roman" charset="0"/>
              </a:rPr>
              <a:t>quá</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trình</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phát</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triển</a:t>
            </a:r>
            <a:r>
              <a:rPr lang="en-US" sz="2000" b="0" dirty="0">
                <a:solidFill>
                  <a:srgbClr val="333399"/>
                </a:solidFill>
                <a:latin typeface="+mn-lt"/>
                <a:cs typeface="Times New Roman" charset="0"/>
              </a:rPr>
              <a:t> của </a:t>
            </a:r>
            <a:r>
              <a:rPr lang="en-US" sz="2000" b="0" dirty="0" err="1">
                <a:solidFill>
                  <a:srgbClr val="333399"/>
                </a:solidFill>
                <a:latin typeface="+mn-lt"/>
                <a:cs typeface="Times New Roman" charset="0"/>
              </a:rPr>
              <a:t>giới</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hữu</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sinh</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tuân</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theo</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các</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quy</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luật</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khách</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quan</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về</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sự</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phát</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sinh</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phát</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triển</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đa</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dạng</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bởi</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tính</a:t>
            </a:r>
            <a:r>
              <a:rPr lang="en-US" sz="2000" b="0" dirty="0">
                <a:solidFill>
                  <a:srgbClr val="333399"/>
                </a:solidFill>
                <a:latin typeface="+mn-lt"/>
                <a:cs typeface="Times New Roman" charset="0"/>
              </a:rPr>
              <a:t> di </a:t>
            </a:r>
            <a:r>
              <a:rPr lang="en-US" sz="2000" b="0" dirty="0" err="1">
                <a:solidFill>
                  <a:srgbClr val="333399"/>
                </a:solidFill>
                <a:latin typeface="+mn-lt"/>
                <a:cs typeface="Times New Roman" charset="0"/>
              </a:rPr>
              <a:t>truyền</a:t>
            </a:r>
            <a:r>
              <a:rPr lang="en-US" sz="2000" b="0" dirty="0">
                <a:solidFill>
                  <a:srgbClr val="333399"/>
                </a:solidFill>
                <a:latin typeface="+mn-lt"/>
                <a:cs typeface="Times New Roman" charset="0"/>
              </a:rPr>
              <a:t> – </a:t>
            </a:r>
            <a:r>
              <a:rPr lang="en-US" sz="2000" b="0" dirty="0" err="1">
                <a:solidFill>
                  <a:srgbClr val="333399"/>
                </a:solidFill>
                <a:latin typeface="+mn-lt"/>
                <a:cs typeface="Times New Roman" charset="0"/>
              </a:rPr>
              <a:t>biến</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dị</a:t>
            </a:r>
            <a:r>
              <a:rPr lang="en-US" sz="2000" b="0" dirty="0">
                <a:solidFill>
                  <a:srgbClr val="333399"/>
                </a:solidFill>
                <a:latin typeface="+mn-lt"/>
                <a:cs typeface="Times New Roman" charset="0"/>
              </a:rPr>
              <a:t> - </a:t>
            </a:r>
            <a:r>
              <a:rPr lang="en-US" sz="2000" b="0" dirty="0" err="1">
                <a:solidFill>
                  <a:srgbClr val="333399"/>
                </a:solidFill>
                <a:latin typeface="+mn-lt"/>
                <a:cs typeface="Times New Roman" charset="0"/>
              </a:rPr>
              <a:t>chọn</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lọc</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tự</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nhiên</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và</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mối</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liên</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hệ</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hữu</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cơ</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giữa</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các</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loài</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thực</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động</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vật</a:t>
            </a:r>
            <a:r>
              <a:rPr lang="en-US" sz="2000" b="0" dirty="0">
                <a:solidFill>
                  <a:srgbClr val="333399"/>
                </a:solidFill>
                <a:latin typeface="+mn-lt"/>
                <a:cs typeface="Times New Roman" charset="0"/>
              </a:rPr>
              <a:t>.</a:t>
            </a:r>
          </a:p>
        </p:txBody>
      </p:sp>
      <p:sp>
        <p:nvSpPr>
          <p:cNvPr id="9" name="Rectangle 8"/>
          <p:cNvSpPr/>
          <p:nvPr/>
        </p:nvSpPr>
        <p:spPr>
          <a:xfrm>
            <a:off x="4181245" y="1135161"/>
            <a:ext cx="4435060" cy="461665"/>
          </a:xfrm>
          <a:prstGeom prst="rect">
            <a:avLst/>
          </a:prstGeom>
        </p:spPr>
        <p:txBody>
          <a:bodyPr wrap="none">
            <a:spAutoFit/>
          </a:bodyPr>
          <a:lstStyle/>
          <a:p>
            <a:pPr marL="342900" indent="-342900">
              <a:buFont typeface="Wingdings" panose="05000000000000000000" pitchFamily="2" charset="2"/>
              <a:buChar char="q"/>
            </a:pPr>
            <a:r>
              <a:rPr lang="de-DE" altLang="en-US" sz="2400" b="1" dirty="0">
                <a:solidFill>
                  <a:srgbClr val="7030A0"/>
                </a:solidFill>
                <a:latin typeface="+mj-lt"/>
                <a:cs typeface="Times New Roman" panose="02020603050405020304" pitchFamily="18" charset="0"/>
              </a:rPr>
              <a:t>Tiền đề khoa học tự nhiên </a:t>
            </a:r>
            <a:endParaRPr lang="en-US" altLang="en-US" sz="2400" dirty="0">
              <a:solidFill>
                <a:srgbClr val="7030A0"/>
              </a:solidFill>
              <a:latin typeface="+mj-lt"/>
            </a:endParaRPr>
          </a:p>
        </p:txBody>
      </p:sp>
      <p:pic>
        <p:nvPicPr>
          <p:cNvPr id="10"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1347970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p:cTn id="14" dur="500" fill="hold"/>
                                        <p:tgtEl>
                                          <p:spTgt spid="5"/>
                                        </p:tgtEl>
                                        <p:attrNameLst>
                                          <p:attrName>ppt_w</p:attrName>
                                        </p:attrNameLst>
                                      </p:cBhvr>
                                      <p:tavLst>
                                        <p:tav tm="0">
                                          <p:val>
                                            <p:fltVal val="0"/>
                                          </p:val>
                                        </p:tav>
                                        <p:tav tm="100000">
                                          <p:val>
                                            <p:strVal val="#ppt_w"/>
                                          </p:val>
                                        </p:tav>
                                      </p:tavLst>
                                    </p:anim>
                                    <p:anim calcmode="lin" valueType="num">
                                      <p:cBhvr>
                                        <p:cTn id="15" dur="500" fill="hold"/>
                                        <p:tgtEl>
                                          <p:spTgt spid="5"/>
                                        </p:tgtEl>
                                        <p:attrNameLst>
                                          <p:attrName>ppt_h</p:attrName>
                                        </p:attrNameLst>
                                      </p:cBhvr>
                                      <p:tavLst>
                                        <p:tav tm="0">
                                          <p:val>
                                            <p:fltVal val="0"/>
                                          </p:val>
                                        </p:tav>
                                        <p:tav tm="100000">
                                          <p:val>
                                            <p:strVal val="#ppt_h"/>
                                          </p:val>
                                        </p:tav>
                                      </p:tavLst>
                                    </p:anim>
                                    <p:animEffect transition="in" filter="fade">
                                      <p:cBhvr>
                                        <p:cTn id="16" dur="500"/>
                                        <p:tgtEl>
                                          <p:spTgt spid="5"/>
                                        </p:tgtEl>
                                      </p:cBhvr>
                                    </p:animEffect>
                                  </p:childTnLst>
                                </p:cTn>
                              </p:par>
                              <p:par>
                                <p:cTn id="17" presetID="53" presetClass="entr" presetSubtype="16" fill="hold" nodeType="withEffect">
                                  <p:stCondLst>
                                    <p:cond delay="0"/>
                                  </p:stCondLst>
                                  <p:childTnLst>
                                    <p:set>
                                      <p:cBhvr>
                                        <p:cTn id="18" dur="1" fill="hold">
                                          <p:stCondLst>
                                            <p:cond delay="0"/>
                                          </p:stCondLst>
                                        </p:cTn>
                                        <p:tgtEl>
                                          <p:spTgt spid="7">
                                            <p:txEl>
                                              <p:pRg st="0" end="0"/>
                                            </p:txEl>
                                          </p:spTgt>
                                        </p:tgtEl>
                                        <p:attrNameLst>
                                          <p:attrName>style.visibility</p:attrName>
                                        </p:attrNameLst>
                                      </p:cBhvr>
                                      <p:to>
                                        <p:strVal val="visible"/>
                                      </p:to>
                                    </p:set>
                                    <p:anim calcmode="lin" valueType="num">
                                      <p:cBhvr>
                                        <p:cTn id="19" dur="500" fill="hold"/>
                                        <p:tgtEl>
                                          <p:spTgt spid="7">
                                            <p:txEl>
                                              <p:pRg st="0" end="0"/>
                                            </p:txEl>
                                          </p:spTgt>
                                        </p:tgtEl>
                                        <p:attrNameLst>
                                          <p:attrName>ppt_w</p:attrName>
                                        </p:attrNameLst>
                                      </p:cBhvr>
                                      <p:tavLst>
                                        <p:tav tm="0">
                                          <p:val>
                                            <p:fltVal val="0"/>
                                          </p:val>
                                        </p:tav>
                                        <p:tav tm="100000">
                                          <p:val>
                                            <p:strVal val="#ppt_w"/>
                                          </p:val>
                                        </p:tav>
                                      </p:tavLst>
                                    </p:anim>
                                    <p:anim calcmode="lin" valueType="num">
                                      <p:cBhvr>
                                        <p:cTn id="20" dur="500" fill="hold"/>
                                        <p:tgtEl>
                                          <p:spTgt spid="7">
                                            <p:txEl>
                                              <p:pRg st="0" end="0"/>
                                            </p:txEl>
                                          </p:spTgt>
                                        </p:tgtEl>
                                        <p:attrNameLst>
                                          <p:attrName>ppt_h</p:attrName>
                                        </p:attrNameLst>
                                      </p:cBhvr>
                                      <p:tavLst>
                                        <p:tav tm="0">
                                          <p:val>
                                            <p:fltVal val="0"/>
                                          </p:val>
                                        </p:tav>
                                        <p:tav tm="100000">
                                          <p:val>
                                            <p:strVal val="#ppt_h"/>
                                          </p:val>
                                        </p:tav>
                                      </p:tavLst>
                                    </p:anim>
                                    <p:animEffect transition="in" filter="fade">
                                      <p:cBhvr>
                                        <p:cTn id="21" dur="500"/>
                                        <p:tgtEl>
                                          <p:spTgt spid="7">
                                            <p:txEl>
                                              <p:pRg st="0" end="0"/>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53" presetClass="entr" presetSubtype="16" fill="hold" nodeType="clickEffect">
                                  <p:stCondLst>
                                    <p:cond delay="0"/>
                                  </p:stCondLst>
                                  <p:childTnLst>
                                    <p:set>
                                      <p:cBhvr>
                                        <p:cTn id="25" dur="1" fill="hold">
                                          <p:stCondLst>
                                            <p:cond delay="0"/>
                                          </p:stCondLst>
                                        </p:cTn>
                                        <p:tgtEl>
                                          <p:spTgt spid="6"/>
                                        </p:tgtEl>
                                        <p:attrNameLst>
                                          <p:attrName>style.visibility</p:attrName>
                                        </p:attrNameLst>
                                      </p:cBhvr>
                                      <p:to>
                                        <p:strVal val="visible"/>
                                      </p:to>
                                    </p:set>
                                    <p:anim calcmode="lin" valueType="num">
                                      <p:cBhvr>
                                        <p:cTn id="26" dur="500" fill="hold"/>
                                        <p:tgtEl>
                                          <p:spTgt spid="6"/>
                                        </p:tgtEl>
                                        <p:attrNameLst>
                                          <p:attrName>ppt_w</p:attrName>
                                        </p:attrNameLst>
                                      </p:cBhvr>
                                      <p:tavLst>
                                        <p:tav tm="0">
                                          <p:val>
                                            <p:fltVal val="0"/>
                                          </p:val>
                                        </p:tav>
                                        <p:tav tm="100000">
                                          <p:val>
                                            <p:strVal val="#ppt_w"/>
                                          </p:val>
                                        </p:tav>
                                      </p:tavLst>
                                    </p:anim>
                                    <p:anim calcmode="lin" valueType="num">
                                      <p:cBhvr>
                                        <p:cTn id="27" dur="500" fill="hold"/>
                                        <p:tgtEl>
                                          <p:spTgt spid="6"/>
                                        </p:tgtEl>
                                        <p:attrNameLst>
                                          <p:attrName>ppt_h</p:attrName>
                                        </p:attrNameLst>
                                      </p:cBhvr>
                                      <p:tavLst>
                                        <p:tav tm="0">
                                          <p:val>
                                            <p:fltVal val="0"/>
                                          </p:val>
                                        </p:tav>
                                        <p:tav tm="100000">
                                          <p:val>
                                            <p:strVal val="#ppt_h"/>
                                          </p:val>
                                        </p:tav>
                                      </p:tavLst>
                                    </p:anim>
                                    <p:animEffect transition="in" filter="fade">
                                      <p:cBhvr>
                                        <p:cTn id="28" dur="500"/>
                                        <p:tgtEl>
                                          <p:spTgt spid="6"/>
                                        </p:tgtEl>
                                      </p:cBhvr>
                                    </p:animEffect>
                                  </p:childTnLst>
                                </p:cTn>
                              </p:par>
                            </p:childTnLst>
                          </p:cTn>
                        </p:par>
                      </p:childTnLst>
                    </p:cTn>
                  </p:par>
                  <p:par>
                    <p:cTn id="29" fill="hold">
                      <p:stCondLst>
                        <p:cond delay="indefinite"/>
                      </p:stCondLst>
                      <p:childTnLst>
                        <p:par>
                          <p:cTn id="30" fill="hold">
                            <p:stCondLst>
                              <p:cond delay="0"/>
                            </p:stCondLst>
                            <p:childTnLst>
                              <p:par>
                                <p:cTn id="31" presetID="53" presetClass="entr" presetSubtype="16" fill="hold" grpId="0" nodeType="clickEffect">
                                  <p:stCondLst>
                                    <p:cond delay="0"/>
                                  </p:stCondLst>
                                  <p:childTnLst>
                                    <p:set>
                                      <p:cBhvr>
                                        <p:cTn id="32" dur="1" fill="hold">
                                          <p:stCondLst>
                                            <p:cond delay="0"/>
                                          </p:stCondLst>
                                        </p:cTn>
                                        <p:tgtEl>
                                          <p:spTgt spid="3"/>
                                        </p:tgtEl>
                                        <p:attrNameLst>
                                          <p:attrName>style.visibility</p:attrName>
                                        </p:attrNameLst>
                                      </p:cBhvr>
                                      <p:to>
                                        <p:strVal val="visible"/>
                                      </p:to>
                                    </p:set>
                                    <p:anim calcmode="lin" valueType="num">
                                      <p:cBhvr>
                                        <p:cTn id="33" dur="500" fill="hold"/>
                                        <p:tgtEl>
                                          <p:spTgt spid="3"/>
                                        </p:tgtEl>
                                        <p:attrNameLst>
                                          <p:attrName>ppt_w</p:attrName>
                                        </p:attrNameLst>
                                      </p:cBhvr>
                                      <p:tavLst>
                                        <p:tav tm="0">
                                          <p:val>
                                            <p:fltVal val="0"/>
                                          </p:val>
                                        </p:tav>
                                        <p:tav tm="100000">
                                          <p:val>
                                            <p:strVal val="#ppt_w"/>
                                          </p:val>
                                        </p:tav>
                                      </p:tavLst>
                                    </p:anim>
                                    <p:anim calcmode="lin" valueType="num">
                                      <p:cBhvr>
                                        <p:cTn id="34" dur="500" fill="hold"/>
                                        <p:tgtEl>
                                          <p:spTgt spid="3"/>
                                        </p:tgtEl>
                                        <p:attrNameLst>
                                          <p:attrName>ppt_h</p:attrName>
                                        </p:attrNameLst>
                                      </p:cBhvr>
                                      <p:tavLst>
                                        <p:tav tm="0">
                                          <p:val>
                                            <p:fltVal val="0"/>
                                          </p:val>
                                        </p:tav>
                                        <p:tav tm="100000">
                                          <p:val>
                                            <p:strVal val="#ppt_h"/>
                                          </p:val>
                                        </p:tav>
                                      </p:tavLst>
                                    </p:anim>
                                    <p:animEffect transition="in" filter="fade">
                                      <p:cBhvr>
                                        <p:cTn id="35" dur="500"/>
                                        <p:tgtEl>
                                          <p:spTgt spid="3"/>
                                        </p:tgtEl>
                                      </p:cBhvr>
                                    </p:animEffect>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grpId="0" nodeType="clickEffect">
                                  <p:stCondLst>
                                    <p:cond delay="0"/>
                                  </p:stCondLst>
                                  <p:childTnLst>
                                    <p:set>
                                      <p:cBhvr>
                                        <p:cTn id="39" dur="1" fill="hold">
                                          <p:stCondLst>
                                            <p:cond delay="0"/>
                                          </p:stCondLst>
                                        </p:cTn>
                                        <p:tgtEl>
                                          <p:spTgt spid="8"/>
                                        </p:tgtEl>
                                        <p:attrNameLst>
                                          <p:attrName>style.visibility</p:attrName>
                                        </p:attrNameLst>
                                      </p:cBhvr>
                                      <p:to>
                                        <p:strVal val="visible"/>
                                      </p:to>
                                    </p:set>
                                    <p:animEffect transition="in" filter="fade">
                                      <p:cBhvr>
                                        <p:cTn id="40" dur="1000"/>
                                        <p:tgtEl>
                                          <p:spTgt spid="8"/>
                                        </p:tgtEl>
                                      </p:cBhvr>
                                    </p:animEffect>
                                    <p:anim calcmode="lin" valueType="num">
                                      <p:cBhvr>
                                        <p:cTn id="41" dur="1000" fill="hold"/>
                                        <p:tgtEl>
                                          <p:spTgt spid="8"/>
                                        </p:tgtEl>
                                        <p:attrNameLst>
                                          <p:attrName>ppt_x</p:attrName>
                                        </p:attrNameLst>
                                      </p:cBhvr>
                                      <p:tavLst>
                                        <p:tav tm="0">
                                          <p:val>
                                            <p:strVal val="#ppt_x"/>
                                          </p:val>
                                        </p:tav>
                                        <p:tav tm="100000">
                                          <p:val>
                                            <p:strVal val="#ppt_x"/>
                                          </p:val>
                                        </p:tav>
                                      </p:tavLst>
                                    </p:anim>
                                    <p:anim calcmode="lin" valueType="num">
                                      <p:cBhvr>
                                        <p:cTn id="42" dur="1000" fill="hold"/>
                                        <p:tgtEl>
                                          <p:spTgt spid="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 grpId="0"/>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2" name="Picture 2" descr="Hình nền Powerpoint dễ thương - Tổng hợp những hình nền dễ thương cho Slide  Powerpoint">
            <a:extLst>
              <a:ext uri="{FF2B5EF4-FFF2-40B4-BE49-F238E27FC236}">
                <a16:creationId xmlns:a16="http://schemas.microsoft.com/office/drawing/2014/main" id="{F8AA73C9-562C-441B-99CC-44B4A154F14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13" descr="赫尔姆霍兹1"/>
          <p:cNvPicPr>
            <a:picLocks noChangeAspect="1" noChangeArrowheads="1"/>
          </p:cNvPicPr>
          <p:nvPr/>
        </p:nvPicPr>
        <p:blipFill>
          <a:blip r:embed="rId3">
            <a:lum contrast="18000"/>
            <a:extLst>
              <a:ext uri="{28A0092B-C50C-407E-A947-70E740481C1C}">
                <a14:useLocalDpi xmlns:a14="http://schemas.microsoft.com/office/drawing/2010/main" val="0"/>
              </a:ext>
            </a:extLst>
          </a:blip>
          <a:srcRect/>
          <a:stretch>
            <a:fillRect/>
          </a:stretch>
        </p:blipFill>
        <p:spPr bwMode="auto">
          <a:xfrm>
            <a:off x="1187540" y="2036764"/>
            <a:ext cx="3638462" cy="2925764"/>
          </a:xfrm>
          <a:prstGeom prst="rect">
            <a:avLst/>
          </a:prstGeom>
          <a:noFill/>
          <a:ln w="9525">
            <a:solidFill>
              <a:srgbClr val="FFFF66"/>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grpSp>
        <p:nvGrpSpPr>
          <p:cNvPr id="4" name="Group 14"/>
          <p:cNvGrpSpPr>
            <a:grpSpLocks/>
          </p:cNvGrpSpPr>
          <p:nvPr/>
        </p:nvGrpSpPr>
        <p:grpSpPr bwMode="auto">
          <a:xfrm>
            <a:off x="5329237" y="2088192"/>
            <a:ext cx="4409873" cy="3040064"/>
            <a:chOff x="2016" y="1584"/>
            <a:chExt cx="1632" cy="2112"/>
          </a:xfrm>
        </p:grpSpPr>
        <p:sp>
          <p:nvSpPr>
            <p:cNvPr id="5" name="Oval 15" descr="8"/>
            <p:cNvSpPr>
              <a:spLocks noChangeArrowheads="1"/>
            </p:cNvSpPr>
            <p:nvPr/>
          </p:nvSpPr>
          <p:spPr bwMode="auto">
            <a:xfrm>
              <a:off x="2016" y="3168"/>
              <a:ext cx="1632" cy="528"/>
            </a:xfrm>
            <a:prstGeom prst="ellipse">
              <a:avLst/>
            </a:prstGeom>
            <a:blipFill dpi="0" rotWithShape="0">
              <a:blip r:embed="rId4"/>
              <a:srcRect/>
              <a:stretch>
                <a:fillRect/>
              </a:stretch>
            </a:blipFill>
            <a:ln w="2857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solidFill>
                  <a:srgbClr val="000000"/>
                </a:solidFill>
                <a:latin typeface="Arial" panose="020B0604020202020204" pitchFamily="34" charset="0"/>
              </a:endParaRPr>
            </a:p>
          </p:txBody>
        </p:sp>
        <p:sp>
          <p:nvSpPr>
            <p:cNvPr id="6" name="Oval 16" descr="8"/>
            <p:cNvSpPr>
              <a:spLocks noChangeArrowheads="1"/>
            </p:cNvSpPr>
            <p:nvPr/>
          </p:nvSpPr>
          <p:spPr bwMode="auto">
            <a:xfrm>
              <a:off x="2016" y="2640"/>
              <a:ext cx="1632" cy="528"/>
            </a:xfrm>
            <a:prstGeom prst="ellipse">
              <a:avLst/>
            </a:prstGeom>
            <a:blipFill dpi="0" rotWithShape="0">
              <a:blip r:embed="rId4"/>
              <a:srcRect/>
              <a:stretch>
                <a:fillRect/>
              </a:stretch>
            </a:blipFill>
            <a:ln w="2857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solidFill>
                  <a:srgbClr val="000000"/>
                </a:solidFill>
                <a:latin typeface="Arial" panose="020B0604020202020204" pitchFamily="34" charset="0"/>
              </a:endParaRPr>
            </a:p>
          </p:txBody>
        </p:sp>
        <p:sp>
          <p:nvSpPr>
            <p:cNvPr id="7" name="Oval 17" descr="8"/>
            <p:cNvSpPr>
              <a:spLocks noChangeArrowheads="1"/>
            </p:cNvSpPr>
            <p:nvPr/>
          </p:nvSpPr>
          <p:spPr bwMode="auto">
            <a:xfrm>
              <a:off x="2016" y="2112"/>
              <a:ext cx="1632" cy="528"/>
            </a:xfrm>
            <a:prstGeom prst="ellipse">
              <a:avLst/>
            </a:prstGeom>
            <a:blipFill dpi="0" rotWithShape="0">
              <a:blip r:embed="rId4"/>
              <a:srcRect/>
              <a:stretch>
                <a:fillRect/>
              </a:stretch>
            </a:blipFill>
            <a:ln w="2857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solidFill>
                  <a:srgbClr val="000000"/>
                </a:solidFill>
                <a:latin typeface="Arial" panose="020B0604020202020204" pitchFamily="34" charset="0"/>
              </a:endParaRPr>
            </a:p>
          </p:txBody>
        </p:sp>
        <p:sp>
          <p:nvSpPr>
            <p:cNvPr id="8" name="Oval 18" descr="8"/>
            <p:cNvSpPr>
              <a:spLocks noChangeArrowheads="1"/>
            </p:cNvSpPr>
            <p:nvPr/>
          </p:nvSpPr>
          <p:spPr bwMode="auto">
            <a:xfrm>
              <a:off x="2016" y="1584"/>
              <a:ext cx="1632" cy="528"/>
            </a:xfrm>
            <a:prstGeom prst="ellipse">
              <a:avLst/>
            </a:prstGeom>
            <a:blipFill dpi="0" rotWithShape="0">
              <a:blip r:embed="rId4"/>
              <a:srcRect/>
              <a:stretch>
                <a:fillRect/>
              </a:stretch>
            </a:blipFill>
            <a:ln w="2857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solidFill>
                  <a:srgbClr val="000000"/>
                </a:solidFill>
                <a:latin typeface="Arial" panose="020B0604020202020204" pitchFamily="34" charset="0"/>
              </a:endParaRPr>
            </a:p>
          </p:txBody>
        </p:sp>
      </p:grpSp>
      <p:sp>
        <p:nvSpPr>
          <p:cNvPr id="9" name="Text Box 21"/>
          <p:cNvSpPr txBox="1">
            <a:spLocks noChangeArrowheads="1"/>
          </p:cNvSpPr>
          <p:nvPr/>
        </p:nvSpPr>
        <p:spPr bwMode="auto">
          <a:xfrm>
            <a:off x="1780972" y="4960182"/>
            <a:ext cx="291624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r>
              <a:rPr lang="vi-VN" altLang="en-US" b="1" dirty="0">
                <a:solidFill>
                  <a:srgbClr val="000000"/>
                </a:solidFill>
                <a:latin typeface="+mj-lt"/>
              </a:rPr>
              <a:t>Lomonôxop</a:t>
            </a:r>
            <a:r>
              <a:rPr lang="en-US" altLang="en-US" dirty="0">
                <a:solidFill>
                  <a:srgbClr val="000000"/>
                </a:solidFill>
                <a:latin typeface="+mj-lt"/>
              </a:rPr>
              <a:t> </a:t>
            </a:r>
            <a:r>
              <a:rPr lang="en-US" altLang="en-US" b="1" dirty="0">
                <a:latin typeface="+mj-lt"/>
              </a:rPr>
              <a:t>(1711 – 1765</a:t>
            </a:r>
            <a:endParaRPr lang="vi-VN" altLang="en-US" dirty="0">
              <a:solidFill>
                <a:srgbClr val="000000"/>
              </a:solidFill>
              <a:latin typeface="+mj-lt"/>
            </a:endParaRPr>
          </a:p>
        </p:txBody>
      </p:sp>
      <p:sp>
        <p:nvSpPr>
          <p:cNvPr id="10" name="WordArt 4"/>
          <p:cNvSpPr>
            <a:spLocks noChangeArrowheads="1" noChangeShapeType="1" noTextEdit="1"/>
          </p:cNvSpPr>
          <p:nvPr/>
        </p:nvSpPr>
        <p:spPr bwMode="auto">
          <a:xfrm>
            <a:off x="1780972" y="5930939"/>
            <a:ext cx="7958138" cy="718100"/>
          </a:xfrm>
          <a:prstGeom prst="rect">
            <a:avLst/>
          </a:prstGeom>
        </p:spPr>
        <p:txBody>
          <a:bodyPr wrap="none" fromWordArt="1">
            <a:prstTxWarp prst="textPlain">
              <a:avLst>
                <a:gd name="adj" fmla="val 50000"/>
              </a:avLst>
            </a:prstTxWarp>
          </a:bodyPr>
          <a:lstStyle/>
          <a:p>
            <a:pPr algn="ctr"/>
            <a:r>
              <a:rPr lang="vi-VN" sz="3600" kern="10" dirty="0">
                <a:ln w="9525">
                  <a:solidFill>
                    <a:srgbClr val="333399"/>
                  </a:solidFill>
                  <a:round/>
                  <a:headEnd/>
                  <a:tailEnd/>
                </a:ln>
                <a:solidFill>
                  <a:srgbClr val="000000"/>
                </a:solidFill>
                <a:latin typeface="Arial Đen"/>
              </a:rPr>
              <a:t>HỌC THUYẾT VỀ TÍNH BẢO TOÀN VẬT CHẤT &amp; NĂNG LƯỢNG</a:t>
            </a:r>
          </a:p>
          <a:p>
            <a:pPr algn="ctr"/>
            <a:r>
              <a:rPr lang="vi-VN" sz="3600" kern="10" dirty="0">
                <a:ln w="9525">
                  <a:solidFill>
                    <a:srgbClr val="333399"/>
                  </a:solidFill>
                  <a:round/>
                  <a:headEnd/>
                  <a:tailEnd/>
                </a:ln>
                <a:solidFill>
                  <a:srgbClr val="000000"/>
                </a:solidFill>
                <a:latin typeface="Arial Đen"/>
              </a:rPr>
              <a:t>VỚI TƯ CÁCH LÀ KHOA HỌC VỀ TÍNH THỐNG NHẤT VẬT CHẤT &amp; CHUYỂN HÓA CỦA GIỚI TỰ NHIÊN</a:t>
            </a:r>
            <a:endParaRPr lang="en-US" sz="3600" kern="10" dirty="0">
              <a:ln w="9525">
                <a:solidFill>
                  <a:srgbClr val="333399"/>
                </a:solidFill>
                <a:round/>
                <a:headEnd/>
                <a:tailEnd/>
              </a:ln>
              <a:solidFill>
                <a:srgbClr val="000000"/>
              </a:solidFill>
              <a:latin typeface="Arial Đen"/>
            </a:endParaRPr>
          </a:p>
        </p:txBody>
      </p:sp>
      <p:sp>
        <p:nvSpPr>
          <p:cNvPr id="11" name="Rectangle 10"/>
          <p:cNvSpPr/>
          <p:nvPr/>
        </p:nvSpPr>
        <p:spPr>
          <a:xfrm>
            <a:off x="4047895" y="1309543"/>
            <a:ext cx="4435060" cy="461665"/>
          </a:xfrm>
          <a:prstGeom prst="rect">
            <a:avLst/>
          </a:prstGeom>
        </p:spPr>
        <p:txBody>
          <a:bodyPr wrap="none">
            <a:spAutoFit/>
          </a:bodyPr>
          <a:lstStyle/>
          <a:p>
            <a:pPr marL="342900" indent="-342900">
              <a:buFont typeface="Wingdings" panose="05000000000000000000" pitchFamily="2" charset="2"/>
              <a:buChar char="q"/>
            </a:pPr>
            <a:r>
              <a:rPr lang="de-DE" altLang="en-US" sz="2400" b="1" dirty="0">
                <a:solidFill>
                  <a:srgbClr val="7030A0"/>
                </a:solidFill>
                <a:latin typeface="+mj-lt"/>
                <a:cs typeface="Times New Roman" panose="02020603050405020304" pitchFamily="18" charset="0"/>
              </a:rPr>
              <a:t>Tiền đề khoa học tự nhiên </a:t>
            </a:r>
            <a:endParaRPr lang="en-US" altLang="en-US" sz="2400" dirty="0">
              <a:solidFill>
                <a:srgbClr val="7030A0"/>
              </a:solidFill>
              <a:latin typeface="+mj-lt"/>
            </a:endParaRPr>
          </a:p>
        </p:txBody>
      </p:sp>
      <p:pic>
        <p:nvPicPr>
          <p:cNvPr id="12"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9413223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p:cTn id="14" dur="500" fill="hold"/>
                                        <p:tgtEl>
                                          <p:spTgt spid="4"/>
                                        </p:tgtEl>
                                        <p:attrNameLst>
                                          <p:attrName>ppt_w</p:attrName>
                                        </p:attrNameLst>
                                      </p:cBhvr>
                                      <p:tavLst>
                                        <p:tav tm="0">
                                          <p:val>
                                            <p:fltVal val="0"/>
                                          </p:val>
                                        </p:tav>
                                        <p:tav tm="100000">
                                          <p:val>
                                            <p:strVal val="#ppt_w"/>
                                          </p:val>
                                        </p:tav>
                                      </p:tavLst>
                                    </p:anim>
                                    <p:anim calcmode="lin" valueType="num">
                                      <p:cBhvr>
                                        <p:cTn id="15" dur="500" fill="hold"/>
                                        <p:tgtEl>
                                          <p:spTgt spid="4"/>
                                        </p:tgtEl>
                                        <p:attrNameLst>
                                          <p:attrName>ppt_h</p:attrName>
                                        </p:attrNameLst>
                                      </p:cBhvr>
                                      <p:tavLst>
                                        <p:tav tm="0">
                                          <p:val>
                                            <p:fltVal val="0"/>
                                          </p:val>
                                        </p:tav>
                                        <p:tav tm="100000">
                                          <p:val>
                                            <p:strVal val="#ppt_h"/>
                                          </p:val>
                                        </p:tav>
                                      </p:tavLst>
                                    </p:anim>
                                    <p:animEffect transition="in" filter="fade">
                                      <p:cBhvr>
                                        <p:cTn id="16" dur="500"/>
                                        <p:tgtEl>
                                          <p:spTgt spid="4"/>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9"/>
                                        </p:tgtEl>
                                        <p:attrNameLst>
                                          <p:attrName>style.visibility</p:attrName>
                                        </p:attrNameLst>
                                      </p:cBhvr>
                                      <p:to>
                                        <p:strVal val="visible"/>
                                      </p:to>
                                    </p:set>
                                    <p:anim calcmode="lin" valueType="num">
                                      <p:cBhvr>
                                        <p:cTn id="21" dur="500" fill="hold"/>
                                        <p:tgtEl>
                                          <p:spTgt spid="9"/>
                                        </p:tgtEl>
                                        <p:attrNameLst>
                                          <p:attrName>ppt_w</p:attrName>
                                        </p:attrNameLst>
                                      </p:cBhvr>
                                      <p:tavLst>
                                        <p:tav tm="0">
                                          <p:val>
                                            <p:fltVal val="0"/>
                                          </p:val>
                                        </p:tav>
                                        <p:tav tm="100000">
                                          <p:val>
                                            <p:strVal val="#ppt_w"/>
                                          </p:val>
                                        </p:tav>
                                      </p:tavLst>
                                    </p:anim>
                                    <p:anim calcmode="lin" valueType="num">
                                      <p:cBhvr>
                                        <p:cTn id="22" dur="500" fill="hold"/>
                                        <p:tgtEl>
                                          <p:spTgt spid="9"/>
                                        </p:tgtEl>
                                        <p:attrNameLst>
                                          <p:attrName>ppt_h</p:attrName>
                                        </p:attrNameLst>
                                      </p:cBhvr>
                                      <p:tavLst>
                                        <p:tav tm="0">
                                          <p:val>
                                            <p:fltVal val="0"/>
                                          </p:val>
                                        </p:tav>
                                        <p:tav tm="100000">
                                          <p:val>
                                            <p:strVal val="#ppt_h"/>
                                          </p:val>
                                        </p:tav>
                                      </p:tavLst>
                                    </p:anim>
                                    <p:animEffect transition="in" filter="fade">
                                      <p:cBhvr>
                                        <p:cTn id="23" dur="500"/>
                                        <p:tgtEl>
                                          <p:spTgt spid="9"/>
                                        </p:tgtEl>
                                      </p:cBhvr>
                                    </p:animEffect>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grpId="0" nodeType="clickEffect">
                                  <p:stCondLst>
                                    <p:cond delay="0"/>
                                  </p:stCondLst>
                                  <p:childTnLst>
                                    <p:set>
                                      <p:cBhvr>
                                        <p:cTn id="27" dur="1" fill="hold">
                                          <p:stCondLst>
                                            <p:cond delay="0"/>
                                          </p:stCondLst>
                                        </p:cTn>
                                        <p:tgtEl>
                                          <p:spTgt spid="10"/>
                                        </p:tgtEl>
                                        <p:attrNameLst>
                                          <p:attrName>style.visibility</p:attrName>
                                        </p:attrNameLst>
                                      </p:cBhvr>
                                      <p:to>
                                        <p:strVal val="visible"/>
                                      </p:to>
                                    </p:set>
                                    <p:anim calcmode="lin" valueType="num">
                                      <p:cBhvr>
                                        <p:cTn id="28" dur="500" fill="hold"/>
                                        <p:tgtEl>
                                          <p:spTgt spid="10"/>
                                        </p:tgtEl>
                                        <p:attrNameLst>
                                          <p:attrName>ppt_w</p:attrName>
                                        </p:attrNameLst>
                                      </p:cBhvr>
                                      <p:tavLst>
                                        <p:tav tm="0">
                                          <p:val>
                                            <p:fltVal val="0"/>
                                          </p:val>
                                        </p:tav>
                                        <p:tav tm="100000">
                                          <p:val>
                                            <p:strVal val="#ppt_w"/>
                                          </p:val>
                                        </p:tav>
                                      </p:tavLst>
                                    </p:anim>
                                    <p:anim calcmode="lin" valueType="num">
                                      <p:cBhvr>
                                        <p:cTn id="29" dur="500" fill="hold"/>
                                        <p:tgtEl>
                                          <p:spTgt spid="10"/>
                                        </p:tgtEl>
                                        <p:attrNameLst>
                                          <p:attrName>ppt_h</p:attrName>
                                        </p:attrNameLst>
                                      </p:cBhvr>
                                      <p:tavLst>
                                        <p:tav tm="0">
                                          <p:val>
                                            <p:fltVal val="0"/>
                                          </p:val>
                                        </p:tav>
                                        <p:tav tm="100000">
                                          <p:val>
                                            <p:strVal val="#ppt_h"/>
                                          </p:val>
                                        </p:tav>
                                      </p:tavLst>
                                    </p:anim>
                                    <p:animEffect transition="in" filter="fade">
                                      <p:cBhvr>
                                        <p:cTn id="3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animBg="1"/>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4514" name="Picture 2" descr="72 Clip art ideas | clip art, book clip art, ar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3303639"/>
            <a:ext cx="12192000" cy="3554361"/>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3"/>
          <p:cNvSpPr>
            <a:spLocks noChangeArrowheads="1"/>
          </p:cNvSpPr>
          <p:nvPr/>
        </p:nvSpPr>
        <p:spPr bwMode="auto">
          <a:xfrm>
            <a:off x="2000400" y="1215026"/>
            <a:ext cx="7835929" cy="52245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marL="285750" indent="-285750" eaLnBrk="0" hangingPunct="0">
              <a:tabLst>
                <a:tab pos="269875" algn="l"/>
              </a:tabLst>
              <a:defRPr>
                <a:solidFill>
                  <a:schemeClr val="tx1"/>
                </a:solidFill>
                <a:latin typeface=".VnTime" pitchFamily="34" charset="0"/>
                <a:cs typeface="Arial" panose="020B0604020202020204" pitchFamily="34" charset="0"/>
              </a:defRPr>
            </a:lvl1pPr>
            <a:lvl2pPr marL="742950" indent="-285750" eaLnBrk="0" hangingPunct="0">
              <a:tabLst>
                <a:tab pos="269875" algn="l"/>
              </a:tabLst>
              <a:defRPr>
                <a:solidFill>
                  <a:schemeClr val="tx1"/>
                </a:solidFill>
                <a:latin typeface=".VnTime" pitchFamily="34" charset="0"/>
                <a:cs typeface="Arial" panose="020B0604020202020204" pitchFamily="34" charset="0"/>
              </a:defRPr>
            </a:lvl2pPr>
            <a:lvl3pPr marL="1143000" indent="-228600" eaLnBrk="0" hangingPunct="0">
              <a:tabLst>
                <a:tab pos="269875" algn="l"/>
              </a:tabLst>
              <a:defRPr>
                <a:solidFill>
                  <a:schemeClr val="tx1"/>
                </a:solidFill>
                <a:latin typeface=".VnTime" pitchFamily="34" charset="0"/>
                <a:cs typeface="Arial" panose="020B0604020202020204" pitchFamily="34" charset="0"/>
              </a:defRPr>
            </a:lvl3pPr>
            <a:lvl4pPr marL="1600200" indent="-228600" eaLnBrk="0" hangingPunct="0">
              <a:tabLst>
                <a:tab pos="269875" algn="l"/>
              </a:tabLst>
              <a:defRPr>
                <a:solidFill>
                  <a:schemeClr val="tx1"/>
                </a:solidFill>
                <a:latin typeface=".VnTime" pitchFamily="34" charset="0"/>
                <a:cs typeface="Arial" panose="020B0604020202020204" pitchFamily="34" charset="0"/>
              </a:defRPr>
            </a:lvl4pPr>
            <a:lvl5pPr marL="2057400" indent="-228600" eaLnBrk="0" hangingPunct="0">
              <a:tabLst>
                <a:tab pos="269875" algn="l"/>
              </a:tabLst>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9pPr>
          </a:lstStyle>
          <a:p>
            <a:pPr marL="342900" indent="-342900" algn="just" eaLnBrk="1" hangingPunct="1">
              <a:lnSpc>
                <a:spcPct val="130000"/>
              </a:lnSpc>
              <a:buFont typeface="Wingdings" panose="05000000000000000000" pitchFamily="2" charset="2"/>
              <a:buChar char="q"/>
            </a:pPr>
            <a:r>
              <a:rPr lang="en-US" altLang="en-US" sz="2400" b="1" dirty="0" err="1">
                <a:solidFill>
                  <a:srgbClr val="C00000"/>
                </a:solidFill>
                <a:latin typeface="+mj-lt"/>
                <a:cs typeface="Times New Roman" panose="02020603050405020304" pitchFamily="18" charset="0"/>
              </a:rPr>
              <a:t>Vai</a:t>
            </a:r>
            <a:r>
              <a:rPr lang="en-US" altLang="en-US" sz="2400" b="1" dirty="0">
                <a:solidFill>
                  <a:srgbClr val="C00000"/>
                </a:solidFill>
                <a:latin typeface="+mj-lt"/>
                <a:cs typeface="Times New Roman" panose="02020603050405020304" pitchFamily="18" charset="0"/>
              </a:rPr>
              <a:t> </a:t>
            </a:r>
            <a:r>
              <a:rPr lang="en-US" altLang="en-US" sz="2400" b="1" dirty="0" err="1">
                <a:solidFill>
                  <a:srgbClr val="C00000"/>
                </a:solidFill>
                <a:latin typeface="+mj-lt"/>
                <a:cs typeface="Times New Roman" panose="02020603050405020304" pitchFamily="18" charset="0"/>
              </a:rPr>
              <a:t>trò</a:t>
            </a:r>
            <a:r>
              <a:rPr lang="en-US" altLang="en-US" sz="2400" b="1" dirty="0">
                <a:solidFill>
                  <a:srgbClr val="C00000"/>
                </a:solidFill>
                <a:latin typeface="+mj-lt"/>
                <a:cs typeface="Times New Roman" panose="02020603050405020304" pitchFamily="18" charset="0"/>
              </a:rPr>
              <a:t> </a:t>
            </a:r>
            <a:r>
              <a:rPr lang="en-US" altLang="en-US" sz="2400" b="1" dirty="0" err="1">
                <a:solidFill>
                  <a:srgbClr val="C00000"/>
                </a:solidFill>
                <a:latin typeface="+mj-lt"/>
                <a:cs typeface="Times New Roman" panose="02020603050405020304" pitchFamily="18" charset="0"/>
              </a:rPr>
              <a:t>nhân</a:t>
            </a:r>
            <a:r>
              <a:rPr lang="en-US" altLang="en-US" sz="2400" b="1" dirty="0">
                <a:solidFill>
                  <a:srgbClr val="C00000"/>
                </a:solidFill>
                <a:latin typeface="+mj-lt"/>
                <a:cs typeface="Times New Roman" panose="02020603050405020304" pitchFamily="18" charset="0"/>
              </a:rPr>
              <a:t> </a:t>
            </a:r>
            <a:r>
              <a:rPr lang="en-US" altLang="en-US" sz="2400" b="1" dirty="0" err="1">
                <a:solidFill>
                  <a:srgbClr val="C00000"/>
                </a:solidFill>
                <a:latin typeface="+mj-lt"/>
                <a:cs typeface="Times New Roman" panose="02020603050405020304" pitchFamily="18" charset="0"/>
              </a:rPr>
              <a:t>tố</a:t>
            </a:r>
            <a:r>
              <a:rPr lang="en-US" altLang="en-US" sz="2400" b="1" dirty="0">
                <a:solidFill>
                  <a:srgbClr val="C00000"/>
                </a:solidFill>
                <a:latin typeface="+mj-lt"/>
                <a:cs typeface="Times New Roman" panose="02020603050405020304" pitchFamily="18" charset="0"/>
              </a:rPr>
              <a:t> </a:t>
            </a:r>
            <a:r>
              <a:rPr lang="en-US" altLang="en-US" sz="2400" b="1" dirty="0" err="1">
                <a:solidFill>
                  <a:srgbClr val="C00000"/>
                </a:solidFill>
                <a:latin typeface="+mj-lt"/>
                <a:cs typeface="Times New Roman" panose="02020603050405020304" pitchFamily="18" charset="0"/>
              </a:rPr>
              <a:t>chủ</a:t>
            </a:r>
            <a:r>
              <a:rPr lang="en-US" altLang="en-US" sz="2400" b="1" dirty="0">
                <a:solidFill>
                  <a:srgbClr val="C00000"/>
                </a:solidFill>
                <a:latin typeface="+mj-lt"/>
                <a:cs typeface="Times New Roman" panose="02020603050405020304" pitchFamily="18" charset="0"/>
              </a:rPr>
              <a:t> </a:t>
            </a:r>
            <a:r>
              <a:rPr lang="en-US" altLang="en-US" sz="2400" b="1" dirty="0" err="1">
                <a:solidFill>
                  <a:srgbClr val="C00000"/>
                </a:solidFill>
                <a:latin typeface="+mj-lt"/>
                <a:cs typeface="Times New Roman" panose="02020603050405020304" pitchFamily="18" charset="0"/>
              </a:rPr>
              <a:t>quan</a:t>
            </a:r>
            <a:r>
              <a:rPr lang="en-US" altLang="en-US" sz="2400" b="1" dirty="0">
                <a:solidFill>
                  <a:srgbClr val="C00000"/>
                </a:solidFill>
                <a:latin typeface="+mj-lt"/>
                <a:cs typeface="Times New Roman" panose="02020603050405020304" pitchFamily="18" charset="0"/>
              </a:rPr>
              <a:t> </a:t>
            </a:r>
            <a:r>
              <a:rPr lang="en-US" altLang="en-US" sz="2400" b="1" dirty="0" err="1">
                <a:solidFill>
                  <a:srgbClr val="C00000"/>
                </a:solidFill>
                <a:latin typeface="+mj-lt"/>
                <a:cs typeface="Times New Roman" panose="02020603050405020304" pitchFamily="18" charset="0"/>
              </a:rPr>
              <a:t>của</a:t>
            </a:r>
            <a:r>
              <a:rPr lang="en-US" altLang="en-US" sz="2400" b="1" dirty="0">
                <a:solidFill>
                  <a:srgbClr val="C00000"/>
                </a:solidFill>
                <a:latin typeface="+mj-lt"/>
                <a:cs typeface="Times New Roman" panose="02020603050405020304" pitchFamily="18" charset="0"/>
              </a:rPr>
              <a:t> </a:t>
            </a:r>
            <a:r>
              <a:rPr lang="en-US" altLang="en-US" sz="2400" b="1" dirty="0" err="1">
                <a:solidFill>
                  <a:srgbClr val="C00000"/>
                </a:solidFill>
                <a:latin typeface="+mj-lt"/>
                <a:cs typeface="Times New Roman" panose="02020603050405020304" pitchFamily="18" charset="0"/>
              </a:rPr>
              <a:t>C.Mác</a:t>
            </a:r>
            <a:r>
              <a:rPr lang="en-US" altLang="en-US" sz="2400" b="1" dirty="0">
                <a:solidFill>
                  <a:srgbClr val="C00000"/>
                </a:solidFill>
                <a:latin typeface="+mj-lt"/>
                <a:cs typeface="Times New Roman" panose="02020603050405020304" pitchFamily="18" charset="0"/>
              </a:rPr>
              <a:t>, </a:t>
            </a:r>
            <a:r>
              <a:rPr lang="en-US" altLang="en-US" sz="2400" b="1" dirty="0" err="1">
                <a:solidFill>
                  <a:srgbClr val="C00000"/>
                </a:solidFill>
                <a:latin typeface="+mj-lt"/>
                <a:cs typeface="Times New Roman" panose="02020603050405020304" pitchFamily="18" charset="0"/>
              </a:rPr>
              <a:t>Ph.Ăngghen</a:t>
            </a:r>
            <a:endParaRPr lang="en-US" altLang="en-US" sz="2400" b="1" dirty="0">
              <a:solidFill>
                <a:srgbClr val="C00000"/>
              </a:solidFill>
              <a:latin typeface="+mj-lt"/>
              <a:cs typeface="Times New Roman" panose="02020603050405020304" pitchFamily="18" charset="0"/>
            </a:endParaRPr>
          </a:p>
        </p:txBody>
      </p:sp>
      <p:pic>
        <p:nvPicPr>
          <p:cNvPr id="4" name="Picture 9" descr="Káº¿t quáº£ hÃ¬nh áº£nh cho mÃ¡c Ängghe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176063" y="1942396"/>
            <a:ext cx="2621330" cy="2945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p:cNvSpPr/>
          <p:nvPr/>
        </p:nvSpPr>
        <p:spPr>
          <a:xfrm>
            <a:off x="1065570" y="1969146"/>
            <a:ext cx="7473703" cy="1015663"/>
          </a:xfrm>
          <a:prstGeom prst="rect">
            <a:avLst/>
          </a:prstGeom>
        </p:spPr>
        <p:style>
          <a:lnRef idx="2">
            <a:schemeClr val="dk1"/>
          </a:lnRef>
          <a:fillRef idx="1">
            <a:schemeClr val="lt1"/>
          </a:fillRef>
          <a:effectRef idx="0">
            <a:schemeClr val="dk1"/>
          </a:effectRef>
          <a:fontRef idx="minor">
            <a:schemeClr val="dk1"/>
          </a:fontRef>
        </p:style>
        <p:txBody>
          <a:bodyPr wrap="square">
            <a:spAutoFit/>
          </a:bodyPr>
          <a:lstStyle/>
          <a:p>
            <a:pPr algn="just">
              <a:defRPr/>
            </a:pPr>
            <a:r>
              <a:rPr lang="en-US" sz="2000" dirty="0" err="1">
                <a:solidFill>
                  <a:srgbClr val="000099"/>
                </a:solidFill>
                <a:latin typeface="+mj-lt"/>
              </a:rPr>
              <a:t>C.Mác</a:t>
            </a:r>
            <a:r>
              <a:rPr lang="en-US" sz="2000" dirty="0">
                <a:solidFill>
                  <a:srgbClr val="000099"/>
                </a:solidFill>
                <a:latin typeface="+mj-lt"/>
              </a:rPr>
              <a:t>, </a:t>
            </a:r>
            <a:r>
              <a:rPr lang="en-US" sz="2000" dirty="0" err="1">
                <a:solidFill>
                  <a:srgbClr val="000099"/>
                </a:solidFill>
                <a:latin typeface="+mj-lt"/>
              </a:rPr>
              <a:t>Ph.Ăngghen</a:t>
            </a:r>
            <a:r>
              <a:rPr lang="en-US" sz="2000" dirty="0">
                <a:solidFill>
                  <a:srgbClr val="000099"/>
                </a:solidFill>
                <a:latin typeface="+mj-lt"/>
              </a:rPr>
              <a:t> </a:t>
            </a:r>
            <a:r>
              <a:rPr lang="en-US" sz="2000" dirty="0" err="1">
                <a:solidFill>
                  <a:srgbClr val="000099"/>
                </a:solidFill>
                <a:latin typeface="+mj-lt"/>
              </a:rPr>
              <a:t>là</a:t>
            </a:r>
            <a:r>
              <a:rPr lang="en-US" sz="2000" dirty="0">
                <a:solidFill>
                  <a:srgbClr val="000099"/>
                </a:solidFill>
                <a:latin typeface="+mj-lt"/>
              </a:rPr>
              <a:t> </a:t>
            </a:r>
            <a:r>
              <a:rPr lang="en-US" sz="2000" dirty="0" err="1">
                <a:solidFill>
                  <a:srgbClr val="000099"/>
                </a:solidFill>
                <a:latin typeface="+mj-lt"/>
              </a:rPr>
              <a:t>những</a:t>
            </a:r>
            <a:r>
              <a:rPr lang="en-US" sz="2000" dirty="0">
                <a:solidFill>
                  <a:srgbClr val="000099"/>
                </a:solidFill>
                <a:latin typeface="+mj-lt"/>
              </a:rPr>
              <a:t> </a:t>
            </a:r>
            <a:r>
              <a:rPr lang="en-US" sz="2000" dirty="0" err="1">
                <a:solidFill>
                  <a:srgbClr val="000099"/>
                </a:solidFill>
                <a:latin typeface="+mj-lt"/>
              </a:rPr>
              <a:t>người</a:t>
            </a:r>
            <a:r>
              <a:rPr lang="en-US" sz="2000" dirty="0">
                <a:solidFill>
                  <a:srgbClr val="000099"/>
                </a:solidFill>
                <a:latin typeface="+mj-lt"/>
              </a:rPr>
              <a:t> </a:t>
            </a:r>
            <a:r>
              <a:rPr lang="en-US" sz="2000" dirty="0" err="1">
                <a:solidFill>
                  <a:srgbClr val="000099"/>
                </a:solidFill>
                <a:latin typeface="+mj-lt"/>
              </a:rPr>
              <a:t>có</a:t>
            </a:r>
            <a:r>
              <a:rPr lang="en-US" sz="2000" dirty="0">
                <a:solidFill>
                  <a:srgbClr val="000099"/>
                </a:solidFill>
                <a:latin typeface="+mj-lt"/>
              </a:rPr>
              <a:t> </a:t>
            </a:r>
            <a:r>
              <a:rPr lang="en-US" sz="2000" dirty="0" err="1">
                <a:solidFill>
                  <a:srgbClr val="000099"/>
                </a:solidFill>
                <a:latin typeface="+mj-lt"/>
              </a:rPr>
              <a:t>kiến</a:t>
            </a:r>
            <a:r>
              <a:rPr lang="en-US" sz="2000" dirty="0">
                <a:solidFill>
                  <a:srgbClr val="000099"/>
                </a:solidFill>
                <a:latin typeface="+mj-lt"/>
              </a:rPr>
              <a:t> </a:t>
            </a:r>
            <a:r>
              <a:rPr lang="en-US" sz="2000" dirty="0" err="1">
                <a:solidFill>
                  <a:srgbClr val="000099"/>
                </a:solidFill>
                <a:latin typeface="+mj-lt"/>
              </a:rPr>
              <a:t>thức</a:t>
            </a:r>
            <a:r>
              <a:rPr lang="en-US" sz="2000" dirty="0">
                <a:solidFill>
                  <a:srgbClr val="000099"/>
                </a:solidFill>
                <a:latin typeface="+mj-lt"/>
              </a:rPr>
              <a:t> </a:t>
            </a:r>
            <a:r>
              <a:rPr lang="en-US" sz="2000" b="1" dirty="0" err="1">
                <a:solidFill>
                  <a:srgbClr val="996600"/>
                </a:solidFill>
                <a:latin typeface="+mj-lt"/>
              </a:rPr>
              <a:t>thiên</a:t>
            </a:r>
            <a:r>
              <a:rPr lang="en-US" sz="2000" b="1" dirty="0">
                <a:solidFill>
                  <a:srgbClr val="996600"/>
                </a:solidFill>
                <a:latin typeface="+mj-lt"/>
              </a:rPr>
              <a:t> </a:t>
            </a:r>
            <a:r>
              <a:rPr lang="en-US" sz="2000" b="1" dirty="0" err="1">
                <a:solidFill>
                  <a:srgbClr val="996600"/>
                </a:solidFill>
                <a:latin typeface="+mj-lt"/>
              </a:rPr>
              <a:t>tài</a:t>
            </a:r>
            <a:r>
              <a:rPr lang="en-US" sz="2000" b="1" dirty="0">
                <a:solidFill>
                  <a:srgbClr val="996600"/>
                </a:solidFill>
                <a:latin typeface="+mj-lt"/>
              </a:rPr>
              <a:t> </a:t>
            </a:r>
            <a:r>
              <a:rPr lang="en-US" sz="2000" dirty="0" err="1">
                <a:solidFill>
                  <a:srgbClr val="000099"/>
                </a:solidFill>
                <a:latin typeface="+mj-lt"/>
              </a:rPr>
              <a:t>trên</a:t>
            </a:r>
            <a:r>
              <a:rPr lang="en-US" sz="2000" dirty="0">
                <a:solidFill>
                  <a:srgbClr val="000099"/>
                </a:solidFill>
                <a:latin typeface="+mj-lt"/>
              </a:rPr>
              <a:t> </a:t>
            </a:r>
            <a:r>
              <a:rPr lang="en-US" sz="2000" dirty="0" err="1">
                <a:solidFill>
                  <a:srgbClr val="000099"/>
                </a:solidFill>
                <a:latin typeface="+mj-lt"/>
              </a:rPr>
              <a:t>nhiều</a:t>
            </a:r>
            <a:r>
              <a:rPr lang="en-US" sz="2000" dirty="0">
                <a:solidFill>
                  <a:srgbClr val="000099"/>
                </a:solidFill>
                <a:latin typeface="+mj-lt"/>
              </a:rPr>
              <a:t> </a:t>
            </a:r>
            <a:r>
              <a:rPr lang="en-US" sz="2000" dirty="0" err="1">
                <a:solidFill>
                  <a:srgbClr val="000099"/>
                </a:solidFill>
                <a:latin typeface="+mj-lt"/>
              </a:rPr>
              <a:t>lĩnh</a:t>
            </a:r>
            <a:r>
              <a:rPr lang="en-US" sz="2000" dirty="0">
                <a:solidFill>
                  <a:srgbClr val="000099"/>
                </a:solidFill>
                <a:latin typeface="+mj-lt"/>
              </a:rPr>
              <a:t> </a:t>
            </a:r>
            <a:r>
              <a:rPr lang="en-US" sz="2000" dirty="0" err="1">
                <a:solidFill>
                  <a:srgbClr val="000099"/>
                </a:solidFill>
                <a:latin typeface="+mj-lt"/>
              </a:rPr>
              <a:t>vực</a:t>
            </a:r>
            <a:r>
              <a:rPr lang="en-US" sz="2000" dirty="0">
                <a:solidFill>
                  <a:srgbClr val="000099"/>
                </a:solidFill>
                <a:latin typeface="+mj-lt"/>
              </a:rPr>
              <a:t> </a:t>
            </a:r>
            <a:r>
              <a:rPr lang="en-US" sz="2000" dirty="0" err="1">
                <a:solidFill>
                  <a:srgbClr val="000099"/>
                </a:solidFill>
                <a:latin typeface="+mj-lt"/>
              </a:rPr>
              <a:t>khoa</a:t>
            </a:r>
            <a:r>
              <a:rPr lang="en-US" sz="2000" dirty="0">
                <a:solidFill>
                  <a:srgbClr val="000099"/>
                </a:solidFill>
                <a:latin typeface="+mj-lt"/>
              </a:rPr>
              <a:t> </a:t>
            </a:r>
            <a:r>
              <a:rPr lang="en-US" sz="2000" dirty="0" err="1">
                <a:solidFill>
                  <a:srgbClr val="000099"/>
                </a:solidFill>
                <a:latin typeface="+mj-lt"/>
              </a:rPr>
              <a:t>học</a:t>
            </a:r>
            <a:r>
              <a:rPr lang="en-US" sz="2000" dirty="0">
                <a:solidFill>
                  <a:srgbClr val="000099"/>
                </a:solidFill>
                <a:latin typeface="+mj-lt"/>
              </a:rPr>
              <a:t>, </a:t>
            </a:r>
            <a:r>
              <a:rPr lang="en-US" sz="2000" dirty="0" err="1">
                <a:solidFill>
                  <a:srgbClr val="000099"/>
                </a:solidFill>
                <a:latin typeface="+mj-lt"/>
              </a:rPr>
              <a:t>hoạt</a:t>
            </a:r>
            <a:r>
              <a:rPr lang="en-US" sz="2000" dirty="0">
                <a:solidFill>
                  <a:srgbClr val="000099"/>
                </a:solidFill>
                <a:latin typeface="+mj-lt"/>
              </a:rPr>
              <a:t> </a:t>
            </a:r>
            <a:r>
              <a:rPr lang="en-US" sz="2000" dirty="0" err="1">
                <a:solidFill>
                  <a:srgbClr val="000099"/>
                </a:solidFill>
                <a:latin typeface="+mj-lt"/>
              </a:rPr>
              <a:t>động</a:t>
            </a:r>
            <a:r>
              <a:rPr lang="en-US" sz="2000" dirty="0">
                <a:solidFill>
                  <a:srgbClr val="000099"/>
                </a:solidFill>
                <a:latin typeface="+mj-lt"/>
              </a:rPr>
              <a:t> </a:t>
            </a:r>
            <a:r>
              <a:rPr lang="en-US" sz="2000" b="1" dirty="0" err="1">
                <a:solidFill>
                  <a:srgbClr val="996600"/>
                </a:solidFill>
                <a:latin typeface="+mj-lt"/>
              </a:rPr>
              <a:t>gắn</a:t>
            </a:r>
            <a:r>
              <a:rPr lang="en-US" sz="2000" b="1" dirty="0">
                <a:solidFill>
                  <a:srgbClr val="996600"/>
                </a:solidFill>
                <a:latin typeface="+mj-lt"/>
              </a:rPr>
              <a:t> </a:t>
            </a:r>
            <a:r>
              <a:rPr lang="en-US" sz="2000" b="1" dirty="0" err="1">
                <a:solidFill>
                  <a:srgbClr val="996600"/>
                </a:solidFill>
                <a:latin typeface="+mj-lt"/>
              </a:rPr>
              <a:t>bó</a:t>
            </a:r>
            <a:r>
              <a:rPr lang="en-US" sz="2000" b="1" dirty="0">
                <a:solidFill>
                  <a:srgbClr val="996600"/>
                </a:solidFill>
                <a:latin typeface="+mj-lt"/>
              </a:rPr>
              <a:t> </a:t>
            </a:r>
            <a:r>
              <a:rPr lang="en-US" sz="2000" b="1" dirty="0" err="1">
                <a:solidFill>
                  <a:srgbClr val="996600"/>
                </a:solidFill>
                <a:latin typeface="+mj-lt"/>
              </a:rPr>
              <a:t>và</a:t>
            </a:r>
            <a:r>
              <a:rPr lang="en-US" sz="2000" b="1" dirty="0">
                <a:solidFill>
                  <a:srgbClr val="996600"/>
                </a:solidFill>
                <a:latin typeface="+mj-lt"/>
              </a:rPr>
              <a:t> </a:t>
            </a:r>
            <a:r>
              <a:rPr lang="en-US" sz="2000" b="1" dirty="0" err="1">
                <a:solidFill>
                  <a:srgbClr val="996600"/>
                </a:solidFill>
                <a:latin typeface="+mj-lt"/>
              </a:rPr>
              <a:t>hiểu</a:t>
            </a:r>
            <a:r>
              <a:rPr lang="en-US" sz="2000" b="1" dirty="0">
                <a:solidFill>
                  <a:srgbClr val="996600"/>
                </a:solidFill>
                <a:latin typeface="+mj-lt"/>
              </a:rPr>
              <a:t> </a:t>
            </a:r>
            <a:r>
              <a:rPr lang="en-US" sz="2000" b="1" dirty="0" err="1">
                <a:solidFill>
                  <a:srgbClr val="996600"/>
                </a:solidFill>
                <a:latin typeface="+mj-lt"/>
              </a:rPr>
              <a:t>biết</a:t>
            </a:r>
            <a:r>
              <a:rPr lang="en-US" sz="2000" b="1" dirty="0">
                <a:solidFill>
                  <a:srgbClr val="996600"/>
                </a:solidFill>
                <a:latin typeface="+mj-lt"/>
              </a:rPr>
              <a:t> </a:t>
            </a:r>
            <a:r>
              <a:rPr lang="en-US" sz="2000" b="1" dirty="0" err="1">
                <a:solidFill>
                  <a:srgbClr val="996600"/>
                </a:solidFill>
                <a:latin typeface="+mj-lt"/>
              </a:rPr>
              <a:t>sâu</a:t>
            </a:r>
            <a:r>
              <a:rPr lang="en-US" sz="2000" b="1" dirty="0">
                <a:solidFill>
                  <a:srgbClr val="996600"/>
                </a:solidFill>
                <a:latin typeface="+mj-lt"/>
              </a:rPr>
              <a:t> </a:t>
            </a:r>
            <a:r>
              <a:rPr lang="en-US" sz="2000" b="1" dirty="0" err="1">
                <a:solidFill>
                  <a:srgbClr val="996600"/>
                </a:solidFill>
                <a:latin typeface="+mj-lt"/>
              </a:rPr>
              <a:t>sắc</a:t>
            </a:r>
            <a:r>
              <a:rPr lang="en-US" sz="2000" b="1" dirty="0">
                <a:solidFill>
                  <a:srgbClr val="FF0000"/>
                </a:solidFill>
                <a:latin typeface="+mj-lt"/>
              </a:rPr>
              <a:t> </a:t>
            </a:r>
            <a:r>
              <a:rPr lang="en-US" sz="2000" dirty="0" err="1">
                <a:solidFill>
                  <a:srgbClr val="000099"/>
                </a:solidFill>
                <a:latin typeface="+mj-lt"/>
              </a:rPr>
              <a:t>phong</a:t>
            </a:r>
            <a:r>
              <a:rPr lang="en-US" sz="2000" dirty="0">
                <a:solidFill>
                  <a:srgbClr val="000099"/>
                </a:solidFill>
                <a:latin typeface="+mj-lt"/>
              </a:rPr>
              <a:t> </a:t>
            </a:r>
            <a:r>
              <a:rPr lang="en-US" sz="2000" dirty="0" err="1">
                <a:solidFill>
                  <a:srgbClr val="000099"/>
                </a:solidFill>
                <a:latin typeface="+mj-lt"/>
              </a:rPr>
              <a:t>trào</a:t>
            </a:r>
            <a:r>
              <a:rPr lang="en-US" sz="2000" dirty="0">
                <a:solidFill>
                  <a:srgbClr val="000099"/>
                </a:solidFill>
                <a:latin typeface="+mj-lt"/>
              </a:rPr>
              <a:t> </a:t>
            </a:r>
            <a:r>
              <a:rPr lang="en-US" sz="2000" dirty="0" err="1">
                <a:solidFill>
                  <a:srgbClr val="000099"/>
                </a:solidFill>
                <a:latin typeface="+mj-lt"/>
              </a:rPr>
              <a:t>công</a:t>
            </a:r>
            <a:r>
              <a:rPr lang="en-US" sz="2000" dirty="0">
                <a:solidFill>
                  <a:srgbClr val="000099"/>
                </a:solidFill>
                <a:latin typeface="+mj-lt"/>
              </a:rPr>
              <a:t> </a:t>
            </a:r>
            <a:r>
              <a:rPr lang="en-US" sz="2000" dirty="0" err="1">
                <a:solidFill>
                  <a:srgbClr val="000099"/>
                </a:solidFill>
                <a:latin typeface="+mj-lt"/>
              </a:rPr>
              <a:t>nhân</a:t>
            </a:r>
            <a:r>
              <a:rPr lang="en-US" sz="2000" dirty="0">
                <a:solidFill>
                  <a:srgbClr val="000099"/>
                </a:solidFill>
                <a:latin typeface="+mj-lt"/>
              </a:rPr>
              <a:t> </a:t>
            </a:r>
            <a:r>
              <a:rPr lang="en-US" sz="2000" dirty="0" err="1">
                <a:solidFill>
                  <a:srgbClr val="000099"/>
                </a:solidFill>
                <a:latin typeface="+mj-lt"/>
              </a:rPr>
              <a:t>và</a:t>
            </a:r>
            <a:r>
              <a:rPr lang="en-US" sz="2000" dirty="0">
                <a:solidFill>
                  <a:srgbClr val="000099"/>
                </a:solidFill>
                <a:latin typeface="+mj-lt"/>
              </a:rPr>
              <a:t> </a:t>
            </a:r>
            <a:r>
              <a:rPr lang="en-US" sz="2000" dirty="0" err="1">
                <a:solidFill>
                  <a:srgbClr val="000099"/>
                </a:solidFill>
                <a:latin typeface="+mj-lt"/>
              </a:rPr>
              <a:t>nhân</a:t>
            </a:r>
            <a:r>
              <a:rPr lang="en-US" sz="2000" dirty="0">
                <a:solidFill>
                  <a:srgbClr val="000099"/>
                </a:solidFill>
                <a:latin typeface="+mj-lt"/>
              </a:rPr>
              <a:t> </a:t>
            </a:r>
            <a:r>
              <a:rPr lang="en-US" sz="2000" dirty="0" err="1">
                <a:solidFill>
                  <a:srgbClr val="000099"/>
                </a:solidFill>
                <a:latin typeface="+mj-lt"/>
              </a:rPr>
              <a:t>dân</a:t>
            </a:r>
            <a:r>
              <a:rPr lang="en-US" sz="2000" dirty="0">
                <a:solidFill>
                  <a:srgbClr val="000099"/>
                </a:solidFill>
                <a:latin typeface="+mj-lt"/>
              </a:rPr>
              <a:t> </a:t>
            </a:r>
            <a:r>
              <a:rPr lang="en-US" sz="2000" dirty="0" err="1">
                <a:solidFill>
                  <a:srgbClr val="000099"/>
                </a:solidFill>
                <a:latin typeface="+mj-lt"/>
              </a:rPr>
              <a:t>lao</a:t>
            </a:r>
            <a:r>
              <a:rPr lang="en-US" sz="2000" dirty="0">
                <a:solidFill>
                  <a:srgbClr val="000099"/>
                </a:solidFill>
                <a:latin typeface="+mj-lt"/>
              </a:rPr>
              <a:t> </a:t>
            </a:r>
            <a:r>
              <a:rPr lang="en-US" sz="2000" dirty="0" err="1">
                <a:solidFill>
                  <a:srgbClr val="000099"/>
                </a:solidFill>
                <a:latin typeface="+mj-lt"/>
              </a:rPr>
              <a:t>động</a:t>
            </a:r>
            <a:r>
              <a:rPr lang="en-US" sz="2000" dirty="0">
                <a:solidFill>
                  <a:srgbClr val="000099"/>
                </a:solidFill>
                <a:latin typeface="+mj-lt"/>
              </a:rPr>
              <a:t>.</a:t>
            </a:r>
          </a:p>
        </p:txBody>
      </p:sp>
      <p:sp>
        <p:nvSpPr>
          <p:cNvPr id="6" name="Rectangle 5"/>
          <p:cNvSpPr/>
          <p:nvPr/>
        </p:nvSpPr>
        <p:spPr>
          <a:xfrm>
            <a:off x="1065571" y="3328311"/>
            <a:ext cx="7473703" cy="1323439"/>
          </a:xfrm>
          <a:prstGeom prst="rect">
            <a:avLst/>
          </a:prstGeom>
        </p:spPr>
        <p:style>
          <a:lnRef idx="2">
            <a:schemeClr val="dk1"/>
          </a:lnRef>
          <a:fillRef idx="1">
            <a:schemeClr val="lt1"/>
          </a:fillRef>
          <a:effectRef idx="0">
            <a:schemeClr val="dk1"/>
          </a:effectRef>
          <a:fontRef idx="minor">
            <a:schemeClr val="dk1"/>
          </a:fontRef>
        </p:style>
        <p:txBody>
          <a:bodyPr wrap="square">
            <a:spAutoFit/>
          </a:bodyPr>
          <a:lstStyle/>
          <a:p>
            <a:pPr algn="just">
              <a:defRPr/>
            </a:pPr>
            <a:r>
              <a:rPr lang="en-US" sz="2000" b="1" dirty="0" err="1">
                <a:solidFill>
                  <a:srgbClr val="800000"/>
                </a:solidFill>
                <a:latin typeface="+mj-lt"/>
              </a:rPr>
              <a:t>Kế</a:t>
            </a:r>
            <a:r>
              <a:rPr lang="en-US" sz="2000" b="1" dirty="0">
                <a:solidFill>
                  <a:srgbClr val="800000"/>
                </a:solidFill>
                <a:latin typeface="+mj-lt"/>
              </a:rPr>
              <a:t> </a:t>
            </a:r>
            <a:r>
              <a:rPr lang="en-US" sz="2000" b="1" dirty="0" err="1">
                <a:solidFill>
                  <a:srgbClr val="800000"/>
                </a:solidFill>
                <a:latin typeface="+mj-lt"/>
              </a:rPr>
              <a:t>thừa</a:t>
            </a:r>
            <a:r>
              <a:rPr lang="en-US" sz="2000" b="1" dirty="0">
                <a:solidFill>
                  <a:srgbClr val="800000"/>
                </a:solidFill>
                <a:latin typeface="+mj-lt"/>
              </a:rPr>
              <a:t>, </a:t>
            </a:r>
            <a:r>
              <a:rPr lang="en-US" sz="2000" b="1" dirty="0" err="1">
                <a:solidFill>
                  <a:srgbClr val="800000"/>
                </a:solidFill>
                <a:latin typeface="+mj-lt"/>
              </a:rPr>
              <a:t>phát</a:t>
            </a:r>
            <a:r>
              <a:rPr lang="en-US" sz="2000" b="1" dirty="0">
                <a:solidFill>
                  <a:srgbClr val="800000"/>
                </a:solidFill>
                <a:latin typeface="+mj-lt"/>
              </a:rPr>
              <a:t> </a:t>
            </a:r>
            <a:r>
              <a:rPr lang="en-US" sz="2000" b="1" dirty="0" err="1">
                <a:solidFill>
                  <a:srgbClr val="800000"/>
                </a:solidFill>
                <a:latin typeface="+mj-lt"/>
              </a:rPr>
              <a:t>triển</a:t>
            </a:r>
            <a:r>
              <a:rPr lang="en-US" sz="2000" b="1" dirty="0">
                <a:solidFill>
                  <a:srgbClr val="800000"/>
                </a:solidFill>
                <a:latin typeface="+mj-lt"/>
              </a:rPr>
              <a:t> </a:t>
            </a:r>
            <a:r>
              <a:rPr lang="en-US" sz="2000" dirty="0" err="1">
                <a:solidFill>
                  <a:srgbClr val="000099"/>
                </a:solidFill>
                <a:latin typeface="+mj-lt"/>
              </a:rPr>
              <a:t>những</a:t>
            </a:r>
            <a:r>
              <a:rPr lang="en-US" sz="2000" dirty="0">
                <a:solidFill>
                  <a:srgbClr val="000099"/>
                </a:solidFill>
                <a:latin typeface="+mj-lt"/>
              </a:rPr>
              <a:t> </a:t>
            </a:r>
            <a:r>
              <a:rPr lang="en-US" sz="2000" dirty="0" err="1">
                <a:solidFill>
                  <a:srgbClr val="000099"/>
                </a:solidFill>
                <a:latin typeface="+mj-lt"/>
              </a:rPr>
              <a:t>đỉnh</a:t>
            </a:r>
            <a:r>
              <a:rPr lang="en-US" sz="2000" dirty="0">
                <a:solidFill>
                  <a:srgbClr val="000099"/>
                </a:solidFill>
                <a:latin typeface="+mj-lt"/>
              </a:rPr>
              <a:t> </a:t>
            </a:r>
            <a:r>
              <a:rPr lang="en-US" sz="2000" dirty="0" err="1">
                <a:solidFill>
                  <a:srgbClr val="000099"/>
                </a:solidFill>
                <a:latin typeface="+mj-lt"/>
              </a:rPr>
              <a:t>cao</a:t>
            </a:r>
            <a:r>
              <a:rPr lang="en-US" sz="2000" dirty="0">
                <a:solidFill>
                  <a:srgbClr val="000099"/>
                </a:solidFill>
                <a:latin typeface="+mj-lt"/>
              </a:rPr>
              <a:t> </a:t>
            </a:r>
            <a:r>
              <a:rPr lang="en-US" sz="2000" dirty="0" err="1">
                <a:solidFill>
                  <a:srgbClr val="000099"/>
                </a:solidFill>
                <a:latin typeface="+mj-lt"/>
              </a:rPr>
              <a:t>lý</a:t>
            </a:r>
            <a:r>
              <a:rPr lang="en-US" sz="2000" dirty="0">
                <a:solidFill>
                  <a:srgbClr val="000099"/>
                </a:solidFill>
                <a:latin typeface="+mj-lt"/>
              </a:rPr>
              <a:t> </a:t>
            </a:r>
            <a:r>
              <a:rPr lang="en-US" sz="2000" dirty="0" err="1">
                <a:solidFill>
                  <a:srgbClr val="000099"/>
                </a:solidFill>
                <a:latin typeface="+mj-lt"/>
              </a:rPr>
              <a:t>luận</a:t>
            </a:r>
            <a:r>
              <a:rPr lang="en-US" sz="2000" dirty="0">
                <a:solidFill>
                  <a:srgbClr val="000099"/>
                </a:solidFill>
                <a:latin typeface="+mj-lt"/>
              </a:rPr>
              <a:t> </a:t>
            </a:r>
            <a:r>
              <a:rPr lang="en-US" sz="2000" dirty="0" err="1">
                <a:solidFill>
                  <a:srgbClr val="000099"/>
                </a:solidFill>
                <a:latin typeface="+mj-lt"/>
              </a:rPr>
              <a:t>đương</a:t>
            </a:r>
            <a:r>
              <a:rPr lang="en-US" sz="2000" dirty="0">
                <a:solidFill>
                  <a:srgbClr val="000099"/>
                </a:solidFill>
                <a:latin typeface="+mj-lt"/>
              </a:rPr>
              <a:t> </a:t>
            </a:r>
            <a:r>
              <a:rPr lang="en-US" sz="2000" dirty="0" err="1">
                <a:solidFill>
                  <a:srgbClr val="000099"/>
                </a:solidFill>
                <a:latin typeface="+mj-lt"/>
              </a:rPr>
              <a:t>thời</a:t>
            </a:r>
            <a:r>
              <a:rPr lang="en-US" sz="2000" dirty="0">
                <a:solidFill>
                  <a:srgbClr val="000099"/>
                </a:solidFill>
                <a:latin typeface="+mj-lt"/>
              </a:rPr>
              <a:t>, </a:t>
            </a:r>
            <a:r>
              <a:rPr lang="en-US" sz="2000" dirty="0" err="1">
                <a:solidFill>
                  <a:srgbClr val="000099"/>
                </a:solidFill>
                <a:latin typeface="+mj-lt"/>
              </a:rPr>
              <a:t>với</a:t>
            </a:r>
            <a:r>
              <a:rPr lang="en-US" sz="2000" dirty="0">
                <a:solidFill>
                  <a:srgbClr val="000099"/>
                </a:solidFill>
                <a:latin typeface="+mj-lt"/>
              </a:rPr>
              <a:t> </a:t>
            </a:r>
            <a:r>
              <a:rPr lang="en-US" sz="2000" dirty="0" err="1">
                <a:solidFill>
                  <a:srgbClr val="000099"/>
                </a:solidFill>
                <a:latin typeface="+mj-lt"/>
              </a:rPr>
              <a:t>tư</a:t>
            </a:r>
            <a:r>
              <a:rPr lang="en-US" sz="2000" dirty="0">
                <a:solidFill>
                  <a:srgbClr val="000099"/>
                </a:solidFill>
                <a:latin typeface="+mj-lt"/>
              </a:rPr>
              <a:t> </a:t>
            </a:r>
            <a:r>
              <a:rPr lang="en-US" sz="2000" dirty="0" err="1">
                <a:solidFill>
                  <a:srgbClr val="000099"/>
                </a:solidFill>
                <a:latin typeface="+mj-lt"/>
              </a:rPr>
              <a:t>duy</a:t>
            </a:r>
            <a:r>
              <a:rPr lang="en-US" sz="2000" dirty="0">
                <a:solidFill>
                  <a:srgbClr val="000099"/>
                </a:solidFill>
                <a:latin typeface="+mj-lt"/>
              </a:rPr>
              <a:t> </a:t>
            </a:r>
            <a:r>
              <a:rPr lang="en-US" sz="2000" dirty="0" err="1">
                <a:solidFill>
                  <a:srgbClr val="000099"/>
                </a:solidFill>
                <a:latin typeface="+mj-lt"/>
              </a:rPr>
              <a:t>khoa</a:t>
            </a:r>
            <a:r>
              <a:rPr lang="en-US" sz="2000" dirty="0">
                <a:solidFill>
                  <a:srgbClr val="000099"/>
                </a:solidFill>
                <a:latin typeface="+mj-lt"/>
              </a:rPr>
              <a:t> </a:t>
            </a:r>
            <a:r>
              <a:rPr lang="en-US" sz="2000" dirty="0" err="1">
                <a:solidFill>
                  <a:srgbClr val="000099"/>
                </a:solidFill>
                <a:latin typeface="+mj-lt"/>
              </a:rPr>
              <a:t>học</a:t>
            </a:r>
            <a:r>
              <a:rPr lang="en-US" sz="2000" dirty="0">
                <a:solidFill>
                  <a:srgbClr val="000099"/>
                </a:solidFill>
                <a:latin typeface="+mj-lt"/>
              </a:rPr>
              <a:t> </a:t>
            </a:r>
            <a:r>
              <a:rPr lang="en-US" sz="2000" dirty="0" err="1">
                <a:solidFill>
                  <a:srgbClr val="000099"/>
                </a:solidFill>
                <a:latin typeface="+mj-lt"/>
              </a:rPr>
              <a:t>và</a:t>
            </a:r>
            <a:r>
              <a:rPr lang="en-US" sz="2000" dirty="0">
                <a:solidFill>
                  <a:srgbClr val="000099"/>
                </a:solidFill>
                <a:latin typeface="+mj-lt"/>
              </a:rPr>
              <a:t> </a:t>
            </a:r>
            <a:r>
              <a:rPr lang="en-US" sz="2000" dirty="0" err="1">
                <a:solidFill>
                  <a:srgbClr val="000099"/>
                </a:solidFill>
                <a:latin typeface="+mj-lt"/>
              </a:rPr>
              <a:t>hiểu</a:t>
            </a:r>
            <a:r>
              <a:rPr lang="en-US" sz="2000" dirty="0">
                <a:solidFill>
                  <a:srgbClr val="000099"/>
                </a:solidFill>
                <a:latin typeface="+mj-lt"/>
              </a:rPr>
              <a:t> </a:t>
            </a:r>
            <a:r>
              <a:rPr lang="en-US" sz="2000" dirty="0" err="1">
                <a:solidFill>
                  <a:srgbClr val="000099"/>
                </a:solidFill>
                <a:latin typeface="+mj-lt"/>
              </a:rPr>
              <a:t>biết</a:t>
            </a:r>
            <a:r>
              <a:rPr lang="en-US" sz="2000" dirty="0">
                <a:solidFill>
                  <a:srgbClr val="000099"/>
                </a:solidFill>
                <a:latin typeface="+mj-lt"/>
              </a:rPr>
              <a:t> </a:t>
            </a:r>
            <a:r>
              <a:rPr lang="en-US" sz="2000" dirty="0" err="1">
                <a:solidFill>
                  <a:srgbClr val="000099"/>
                </a:solidFill>
                <a:latin typeface="+mj-lt"/>
              </a:rPr>
              <a:t>sâu</a:t>
            </a:r>
            <a:r>
              <a:rPr lang="en-US" sz="2000" dirty="0">
                <a:solidFill>
                  <a:srgbClr val="000099"/>
                </a:solidFill>
                <a:latin typeface="+mj-lt"/>
              </a:rPr>
              <a:t> </a:t>
            </a:r>
            <a:r>
              <a:rPr lang="en-US" sz="2000" dirty="0" err="1">
                <a:solidFill>
                  <a:srgbClr val="000099"/>
                </a:solidFill>
                <a:latin typeface="+mj-lt"/>
              </a:rPr>
              <a:t>sắc</a:t>
            </a:r>
            <a:r>
              <a:rPr lang="en-US" sz="2000" dirty="0">
                <a:solidFill>
                  <a:srgbClr val="000099"/>
                </a:solidFill>
                <a:latin typeface="+mj-lt"/>
              </a:rPr>
              <a:t> </a:t>
            </a:r>
            <a:r>
              <a:rPr lang="en-US" sz="2000" dirty="0" err="1">
                <a:solidFill>
                  <a:srgbClr val="000099"/>
                </a:solidFill>
                <a:latin typeface="+mj-lt"/>
              </a:rPr>
              <a:t>thực</a:t>
            </a:r>
            <a:r>
              <a:rPr lang="en-US" sz="2000" dirty="0">
                <a:solidFill>
                  <a:srgbClr val="000099"/>
                </a:solidFill>
                <a:latin typeface="+mj-lt"/>
              </a:rPr>
              <a:t> </a:t>
            </a:r>
            <a:r>
              <a:rPr lang="en-US" sz="2000" dirty="0" err="1">
                <a:solidFill>
                  <a:srgbClr val="000099"/>
                </a:solidFill>
                <a:latin typeface="+mj-lt"/>
              </a:rPr>
              <a:t>tiễn</a:t>
            </a:r>
            <a:r>
              <a:rPr lang="en-US" sz="2000" dirty="0">
                <a:solidFill>
                  <a:srgbClr val="000099"/>
                </a:solidFill>
                <a:latin typeface="+mj-lt"/>
              </a:rPr>
              <a:t> </a:t>
            </a:r>
            <a:r>
              <a:rPr lang="en-US" sz="2000" dirty="0" err="1">
                <a:solidFill>
                  <a:srgbClr val="000099"/>
                </a:solidFill>
                <a:latin typeface="+mj-lt"/>
              </a:rPr>
              <a:t>vận</a:t>
            </a:r>
            <a:r>
              <a:rPr lang="en-US" sz="2000" dirty="0">
                <a:solidFill>
                  <a:srgbClr val="000099"/>
                </a:solidFill>
                <a:latin typeface="+mj-lt"/>
              </a:rPr>
              <a:t> </a:t>
            </a:r>
            <a:r>
              <a:rPr lang="en-US" sz="2000" dirty="0" err="1">
                <a:solidFill>
                  <a:srgbClr val="000099"/>
                </a:solidFill>
                <a:latin typeface="+mj-lt"/>
              </a:rPr>
              <a:t>động</a:t>
            </a:r>
            <a:r>
              <a:rPr lang="en-US" sz="2000" dirty="0">
                <a:solidFill>
                  <a:srgbClr val="000099"/>
                </a:solidFill>
                <a:latin typeface="+mj-lt"/>
              </a:rPr>
              <a:t> </a:t>
            </a:r>
            <a:r>
              <a:rPr lang="en-US" sz="2000" dirty="0" err="1">
                <a:solidFill>
                  <a:srgbClr val="000099"/>
                </a:solidFill>
                <a:latin typeface="+mj-lt"/>
              </a:rPr>
              <a:t>của</a:t>
            </a:r>
            <a:r>
              <a:rPr lang="en-US" sz="2000" dirty="0">
                <a:solidFill>
                  <a:srgbClr val="000099"/>
                </a:solidFill>
                <a:latin typeface="+mj-lt"/>
              </a:rPr>
              <a:t> PTCN </a:t>
            </a:r>
            <a:r>
              <a:rPr lang="en-US" sz="2000" dirty="0" err="1">
                <a:solidFill>
                  <a:srgbClr val="000099"/>
                </a:solidFill>
                <a:latin typeface="+mj-lt"/>
              </a:rPr>
              <a:t>quốc</a:t>
            </a:r>
            <a:r>
              <a:rPr lang="en-US" sz="2000" dirty="0">
                <a:solidFill>
                  <a:srgbClr val="000099"/>
                </a:solidFill>
                <a:latin typeface="+mj-lt"/>
              </a:rPr>
              <a:t> </a:t>
            </a:r>
            <a:r>
              <a:rPr lang="en-US" sz="2000" dirty="0" err="1">
                <a:solidFill>
                  <a:srgbClr val="000099"/>
                </a:solidFill>
                <a:latin typeface="+mj-lt"/>
              </a:rPr>
              <a:t>tế</a:t>
            </a:r>
            <a:r>
              <a:rPr lang="en-US" sz="2000" dirty="0">
                <a:solidFill>
                  <a:srgbClr val="000099"/>
                </a:solidFill>
                <a:latin typeface="+mj-lt"/>
              </a:rPr>
              <a:t>, </a:t>
            </a:r>
            <a:r>
              <a:rPr lang="en-US" sz="2000" dirty="0" err="1">
                <a:solidFill>
                  <a:srgbClr val="000099"/>
                </a:solidFill>
                <a:latin typeface="+mj-lt"/>
              </a:rPr>
              <a:t>hai</a:t>
            </a:r>
            <a:r>
              <a:rPr lang="en-US" sz="2000" dirty="0">
                <a:solidFill>
                  <a:srgbClr val="000099"/>
                </a:solidFill>
                <a:latin typeface="+mj-lt"/>
              </a:rPr>
              <a:t> </a:t>
            </a:r>
            <a:r>
              <a:rPr lang="en-US" sz="2000" dirty="0" err="1">
                <a:solidFill>
                  <a:srgbClr val="000099"/>
                </a:solidFill>
                <a:latin typeface="+mj-lt"/>
              </a:rPr>
              <a:t>ông</a:t>
            </a:r>
            <a:r>
              <a:rPr lang="en-US" sz="2000" dirty="0">
                <a:solidFill>
                  <a:srgbClr val="000099"/>
                </a:solidFill>
                <a:latin typeface="+mj-lt"/>
              </a:rPr>
              <a:t> </a:t>
            </a:r>
            <a:r>
              <a:rPr lang="en-US" sz="2000" dirty="0" err="1">
                <a:solidFill>
                  <a:srgbClr val="000099"/>
                </a:solidFill>
                <a:latin typeface="+mj-lt"/>
              </a:rPr>
              <a:t>đã</a:t>
            </a:r>
            <a:r>
              <a:rPr lang="en-US" sz="2000" dirty="0">
                <a:solidFill>
                  <a:srgbClr val="000099"/>
                </a:solidFill>
                <a:latin typeface="+mj-lt"/>
              </a:rPr>
              <a:t> </a:t>
            </a:r>
            <a:r>
              <a:rPr lang="en-US" sz="2000" b="1" dirty="0" err="1">
                <a:solidFill>
                  <a:srgbClr val="800000"/>
                </a:solidFill>
                <a:latin typeface="+mj-lt"/>
              </a:rPr>
              <a:t>đưa</a:t>
            </a:r>
            <a:r>
              <a:rPr lang="en-US" sz="2000" b="1" dirty="0">
                <a:solidFill>
                  <a:srgbClr val="800000"/>
                </a:solidFill>
                <a:latin typeface="+mj-lt"/>
              </a:rPr>
              <a:t> CNXH </a:t>
            </a:r>
            <a:r>
              <a:rPr lang="en-US" sz="2000" b="1" dirty="0" err="1">
                <a:solidFill>
                  <a:srgbClr val="800000"/>
                </a:solidFill>
                <a:latin typeface="+mj-lt"/>
              </a:rPr>
              <a:t>từ</a:t>
            </a:r>
            <a:r>
              <a:rPr lang="en-US" sz="2000" b="1" dirty="0">
                <a:solidFill>
                  <a:srgbClr val="800000"/>
                </a:solidFill>
                <a:latin typeface="+mj-lt"/>
              </a:rPr>
              <a:t> </a:t>
            </a:r>
            <a:r>
              <a:rPr lang="en-US" sz="2000" b="1" dirty="0" err="1">
                <a:solidFill>
                  <a:srgbClr val="800000"/>
                </a:solidFill>
                <a:latin typeface="+mj-lt"/>
              </a:rPr>
              <a:t>không</a:t>
            </a:r>
            <a:r>
              <a:rPr lang="en-US" sz="2000" b="1" dirty="0">
                <a:solidFill>
                  <a:srgbClr val="800000"/>
                </a:solidFill>
                <a:latin typeface="+mj-lt"/>
              </a:rPr>
              <a:t> </a:t>
            </a:r>
            <a:r>
              <a:rPr lang="en-US" sz="2000" b="1" dirty="0" err="1">
                <a:solidFill>
                  <a:srgbClr val="800000"/>
                </a:solidFill>
                <a:latin typeface="+mj-lt"/>
              </a:rPr>
              <a:t>tưởng</a:t>
            </a:r>
            <a:r>
              <a:rPr lang="en-US" sz="2000" b="1" dirty="0">
                <a:solidFill>
                  <a:srgbClr val="800000"/>
                </a:solidFill>
                <a:latin typeface="+mj-lt"/>
              </a:rPr>
              <a:t> </a:t>
            </a:r>
            <a:r>
              <a:rPr lang="en-US" sz="2000" b="1" dirty="0" err="1">
                <a:solidFill>
                  <a:srgbClr val="800000"/>
                </a:solidFill>
                <a:latin typeface="+mj-lt"/>
              </a:rPr>
              <a:t>trở</a:t>
            </a:r>
            <a:r>
              <a:rPr lang="en-US" sz="2000" b="1" dirty="0">
                <a:solidFill>
                  <a:srgbClr val="800000"/>
                </a:solidFill>
                <a:latin typeface="+mj-lt"/>
              </a:rPr>
              <a:t> </a:t>
            </a:r>
            <a:r>
              <a:rPr lang="en-US" sz="2000" b="1" dirty="0" err="1">
                <a:solidFill>
                  <a:srgbClr val="800000"/>
                </a:solidFill>
                <a:latin typeface="+mj-lt"/>
              </a:rPr>
              <a:t>thành</a:t>
            </a:r>
            <a:r>
              <a:rPr lang="en-US" sz="2000" b="1" dirty="0">
                <a:solidFill>
                  <a:srgbClr val="800000"/>
                </a:solidFill>
                <a:latin typeface="+mj-lt"/>
              </a:rPr>
              <a:t> </a:t>
            </a:r>
            <a:r>
              <a:rPr lang="en-US" sz="2000" b="1" dirty="0" err="1">
                <a:solidFill>
                  <a:srgbClr val="800000"/>
                </a:solidFill>
                <a:latin typeface="+mj-lt"/>
              </a:rPr>
              <a:t>học</a:t>
            </a:r>
            <a:r>
              <a:rPr lang="en-US" sz="2000" b="1" dirty="0">
                <a:solidFill>
                  <a:srgbClr val="800000"/>
                </a:solidFill>
                <a:latin typeface="+mj-lt"/>
              </a:rPr>
              <a:t> </a:t>
            </a:r>
            <a:r>
              <a:rPr lang="en-US" sz="2000" b="1" dirty="0" err="1">
                <a:solidFill>
                  <a:srgbClr val="800000"/>
                </a:solidFill>
                <a:latin typeface="+mj-lt"/>
              </a:rPr>
              <a:t>thuyết</a:t>
            </a:r>
            <a:r>
              <a:rPr lang="en-US" sz="2000" b="1" dirty="0">
                <a:solidFill>
                  <a:srgbClr val="800000"/>
                </a:solidFill>
                <a:latin typeface="+mj-lt"/>
              </a:rPr>
              <a:t> </a:t>
            </a:r>
            <a:r>
              <a:rPr lang="en-US" sz="2000" b="1" dirty="0" err="1">
                <a:solidFill>
                  <a:srgbClr val="800000"/>
                </a:solidFill>
                <a:latin typeface="+mj-lt"/>
              </a:rPr>
              <a:t>khoa</a:t>
            </a:r>
            <a:r>
              <a:rPr lang="en-US" sz="2000" b="1" dirty="0">
                <a:solidFill>
                  <a:srgbClr val="800000"/>
                </a:solidFill>
                <a:latin typeface="+mj-lt"/>
              </a:rPr>
              <a:t> </a:t>
            </a:r>
            <a:r>
              <a:rPr lang="en-US" sz="2000" b="1" dirty="0" err="1">
                <a:solidFill>
                  <a:srgbClr val="800000"/>
                </a:solidFill>
                <a:latin typeface="+mj-lt"/>
              </a:rPr>
              <a:t>học</a:t>
            </a:r>
            <a:r>
              <a:rPr lang="en-US" sz="2000" dirty="0">
                <a:solidFill>
                  <a:srgbClr val="800000"/>
                </a:solidFill>
                <a:latin typeface="+mj-lt"/>
              </a:rPr>
              <a:t>. </a:t>
            </a:r>
          </a:p>
        </p:txBody>
      </p:sp>
      <p:sp>
        <p:nvSpPr>
          <p:cNvPr id="9" name="Frame 17">
            <a:extLst>
              <a:ext uri="{FF2B5EF4-FFF2-40B4-BE49-F238E27FC236}">
                <a16:creationId xmlns:a16="http://schemas.microsoft.com/office/drawing/2014/main" id="{1278BF84-DDF3-43F8-88E4-A0F28E4079EF}"/>
              </a:ext>
            </a:extLst>
          </p:cNvPr>
          <p:cNvSpPr/>
          <p:nvPr/>
        </p:nvSpPr>
        <p:spPr>
          <a:xfrm>
            <a:off x="310814" y="1990373"/>
            <a:ext cx="381517" cy="519169"/>
          </a:xfrm>
          <a:custGeom>
            <a:avLst/>
            <a:gdLst/>
            <a:ahLst/>
            <a:cxnLst/>
            <a:rect l="l" t="t" r="r" b="b"/>
            <a:pathLst>
              <a:path w="3240000" h="3240000">
                <a:moveTo>
                  <a:pt x="415456" y="380544"/>
                </a:moveTo>
                <a:lnTo>
                  <a:pt x="415456" y="385333"/>
                </a:lnTo>
                <a:lnTo>
                  <a:pt x="385333" y="385333"/>
                </a:lnTo>
                <a:lnTo>
                  <a:pt x="385333" y="2854667"/>
                </a:lnTo>
                <a:lnTo>
                  <a:pt x="1529120" y="2854667"/>
                </a:lnTo>
                <a:cubicBezTo>
                  <a:pt x="1267123" y="2430711"/>
                  <a:pt x="997530" y="1721825"/>
                  <a:pt x="436017" y="1672600"/>
                </a:cubicBezTo>
                <a:lnTo>
                  <a:pt x="600235" y="1185112"/>
                </a:lnTo>
                <a:cubicBezTo>
                  <a:pt x="1132790" y="1359573"/>
                  <a:pt x="1278822" y="1550851"/>
                  <a:pt x="1544730" y="1923929"/>
                </a:cubicBezTo>
                <a:cubicBezTo>
                  <a:pt x="1789452" y="1379400"/>
                  <a:pt x="1927092" y="1088696"/>
                  <a:pt x="2233403" y="596568"/>
                </a:cubicBezTo>
                <a:lnTo>
                  <a:pt x="2770666" y="596568"/>
                </a:lnTo>
                <a:cubicBezTo>
                  <a:pt x="2331495" y="1220469"/>
                  <a:pt x="1907612" y="2113878"/>
                  <a:pt x="1578489" y="2854667"/>
                </a:cubicBezTo>
                <a:lnTo>
                  <a:pt x="2854667" y="2854667"/>
                </a:lnTo>
                <a:lnTo>
                  <a:pt x="2854667" y="596568"/>
                </a:lnTo>
                <a:lnTo>
                  <a:pt x="2858395" y="596568"/>
                </a:lnTo>
                <a:lnTo>
                  <a:pt x="2858395" y="380544"/>
                </a:lnTo>
                <a:close/>
                <a:moveTo>
                  <a:pt x="0" y="0"/>
                </a:moveTo>
                <a:lnTo>
                  <a:pt x="3240000" y="0"/>
                </a:lnTo>
                <a:lnTo>
                  <a:pt x="3240000" y="3240000"/>
                </a:lnTo>
                <a:lnTo>
                  <a:pt x="0" y="3240000"/>
                </a:lnTo>
                <a:close/>
              </a:path>
            </a:pathLst>
          </a:custGeom>
          <a:solidFill>
            <a:srgbClr val="FF006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schemeClr val="tx1"/>
              </a:solidFill>
            </a:endParaRPr>
          </a:p>
        </p:txBody>
      </p:sp>
      <p:sp>
        <p:nvSpPr>
          <p:cNvPr id="10" name="Frame 17">
            <a:extLst>
              <a:ext uri="{FF2B5EF4-FFF2-40B4-BE49-F238E27FC236}">
                <a16:creationId xmlns:a16="http://schemas.microsoft.com/office/drawing/2014/main" id="{1278BF84-DDF3-43F8-88E4-A0F28E4079EF}"/>
              </a:ext>
            </a:extLst>
          </p:cNvPr>
          <p:cNvSpPr/>
          <p:nvPr/>
        </p:nvSpPr>
        <p:spPr>
          <a:xfrm>
            <a:off x="278009" y="3328311"/>
            <a:ext cx="414322" cy="508153"/>
          </a:xfrm>
          <a:custGeom>
            <a:avLst/>
            <a:gdLst/>
            <a:ahLst/>
            <a:cxnLst/>
            <a:rect l="l" t="t" r="r" b="b"/>
            <a:pathLst>
              <a:path w="3240000" h="3240000">
                <a:moveTo>
                  <a:pt x="415456" y="380544"/>
                </a:moveTo>
                <a:lnTo>
                  <a:pt x="415456" y="385333"/>
                </a:lnTo>
                <a:lnTo>
                  <a:pt x="385333" y="385333"/>
                </a:lnTo>
                <a:lnTo>
                  <a:pt x="385333" y="2854667"/>
                </a:lnTo>
                <a:lnTo>
                  <a:pt x="1529120" y="2854667"/>
                </a:lnTo>
                <a:cubicBezTo>
                  <a:pt x="1267123" y="2430711"/>
                  <a:pt x="997530" y="1721825"/>
                  <a:pt x="436017" y="1672600"/>
                </a:cubicBezTo>
                <a:lnTo>
                  <a:pt x="600235" y="1185112"/>
                </a:lnTo>
                <a:cubicBezTo>
                  <a:pt x="1132790" y="1359573"/>
                  <a:pt x="1278822" y="1550851"/>
                  <a:pt x="1544730" y="1923929"/>
                </a:cubicBezTo>
                <a:cubicBezTo>
                  <a:pt x="1789452" y="1379400"/>
                  <a:pt x="1927092" y="1088696"/>
                  <a:pt x="2233403" y="596568"/>
                </a:cubicBezTo>
                <a:lnTo>
                  <a:pt x="2770666" y="596568"/>
                </a:lnTo>
                <a:cubicBezTo>
                  <a:pt x="2331495" y="1220469"/>
                  <a:pt x="1907612" y="2113878"/>
                  <a:pt x="1578489" y="2854667"/>
                </a:cubicBezTo>
                <a:lnTo>
                  <a:pt x="2854667" y="2854667"/>
                </a:lnTo>
                <a:lnTo>
                  <a:pt x="2854667" y="596568"/>
                </a:lnTo>
                <a:lnTo>
                  <a:pt x="2858395" y="596568"/>
                </a:lnTo>
                <a:lnTo>
                  <a:pt x="2858395" y="380544"/>
                </a:lnTo>
                <a:close/>
                <a:moveTo>
                  <a:pt x="0" y="0"/>
                </a:moveTo>
                <a:lnTo>
                  <a:pt x="3240000" y="0"/>
                </a:lnTo>
                <a:lnTo>
                  <a:pt x="3240000" y="3240000"/>
                </a:lnTo>
                <a:lnTo>
                  <a:pt x="0" y="3240000"/>
                </a:lnTo>
                <a:close/>
              </a:path>
            </a:pathLst>
          </a:custGeom>
          <a:solidFill>
            <a:srgbClr val="FF006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schemeClr val="tx1"/>
              </a:solidFill>
            </a:endParaRPr>
          </a:p>
        </p:txBody>
      </p:sp>
      <p:pic>
        <p:nvPicPr>
          <p:cNvPr id="11"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40120613"/>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Shape 340"/>
        <p:cNvGrpSpPr/>
        <p:nvPr/>
      </p:nvGrpSpPr>
      <p:grpSpPr>
        <a:xfrm>
          <a:off x="0" y="0"/>
          <a:ext cx="0" cy="0"/>
          <a:chOff x="0" y="0"/>
          <a:chExt cx="0" cy="0"/>
        </a:xfrm>
      </p:grpSpPr>
      <p:sp>
        <p:nvSpPr>
          <p:cNvPr id="344" name="Google Shape;344;p28"/>
          <p:cNvSpPr txBox="1">
            <a:spLocks noGrp="1"/>
          </p:cNvSpPr>
          <p:nvPr>
            <p:ph type="ctrTitle"/>
          </p:nvPr>
        </p:nvSpPr>
        <p:spPr>
          <a:xfrm>
            <a:off x="3049519" y="1365636"/>
            <a:ext cx="5867200" cy="781186"/>
          </a:xfrm>
          <a:prstGeom prst="rect">
            <a:avLst/>
          </a:prstGeom>
        </p:spPr>
        <p:txBody>
          <a:bodyPr spcFirstLastPara="1" wrap="square" lIns="121900" tIns="121900" rIns="121900" bIns="121900" anchor="b" anchorCtr="0">
            <a:noAutofit/>
          </a:bodyPr>
          <a:lstStyle/>
          <a:p>
            <a:r>
              <a:rPr lang="es" b="1" u="sng" dirty="0">
                <a:solidFill>
                  <a:srgbClr val="CC6600"/>
                </a:solidFill>
                <a:latin typeface="PMingLiU" panose="02020500000000000000" pitchFamily="18" charset="-120"/>
                <a:ea typeface="PMingLiU" panose="02020500000000000000" pitchFamily="18" charset="-120"/>
              </a:rPr>
              <a:t>THẢO LUẬN</a:t>
            </a:r>
            <a:endParaRPr b="1" u="sng" dirty="0">
              <a:solidFill>
                <a:srgbClr val="CC6600"/>
              </a:solidFill>
              <a:latin typeface="PMingLiU" panose="02020500000000000000" pitchFamily="18" charset="-120"/>
              <a:ea typeface="PMingLiU" panose="02020500000000000000" pitchFamily="18" charset="-120"/>
            </a:endParaRPr>
          </a:p>
        </p:txBody>
      </p:sp>
      <p:sp>
        <p:nvSpPr>
          <p:cNvPr id="359" name="Google Shape;359;p28"/>
          <p:cNvSpPr/>
          <p:nvPr/>
        </p:nvSpPr>
        <p:spPr>
          <a:xfrm rot="10800000">
            <a:off x="10406742" y="5762170"/>
            <a:ext cx="1795822" cy="1095826"/>
          </a:xfrm>
          <a:custGeom>
            <a:avLst/>
            <a:gdLst/>
            <a:ahLst/>
            <a:cxnLst/>
            <a:rect l="l" t="t" r="r" b="b"/>
            <a:pathLst>
              <a:path w="94427" h="54124" extrusionOk="0">
                <a:moveTo>
                  <a:pt x="0" y="0"/>
                </a:moveTo>
                <a:lnTo>
                  <a:pt x="0" y="54100"/>
                </a:lnTo>
                <a:cubicBezTo>
                  <a:pt x="65" y="54116"/>
                  <a:pt x="128" y="54123"/>
                  <a:pt x="192" y="54123"/>
                </a:cubicBezTo>
                <a:cubicBezTo>
                  <a:pt x="1070" y="54123"/>
                  <a:pt x="1802" y="52676"/>
                  <a:pt x="2619" y="50957"/>
                </a:cubicBezTo>
                <a:cubicBezTo>
                  <a:pt x="4944" y="46120"/>
                  <a:pt x="9249" y="42216"/>
                  <a:pt x="14479" y="40784"/>
                </a:cubicBezTo>
                <a:cubicBezTo>
                  <a:pt x="19725" y="39352"/>
                  <a:pt x="25634" y="40227"/>
                  <a:pt x="30373" y="37551"/>
                </a:cubicBezTo>
                <a:cubicBezTo>
                  <a:pt x="35775" y="34506"/>
                  <a:pt x="37944" y="27869"/>
                  <a:pt x="42331" y="23490"/>
                </a:cubicBezTo>
                <a:cubicBezTo>
                  <a:pt x="45809" y="20011"/>
                  <a:pt x="50565" y="18104"/>
                  <a:pt x="55336" y="16926"/>
                </a:cubicBezTo>
                <a:cubicBezTo>
                  <a:pt x="60116" y="15747"/>
                  <a:pt x="65027" y="15215"/>
                  <a:pt x="69799" y="14020"/>
                </a:cubicBezTo>
                <a:cubicBezTo>
                  <a:pt x="79072" y="11688"/>
                  <a:pt x="87674" y="6769"/>
                  <a:pt x="94426" y="0"/>
                </a:cubicBezTo>
                <a:close/>
              </a:path>
            </a:pathLst>
          </a:custGeom>
          <a:solidFill>
            <a:srgbClr val="0033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6" name="Thought Bubble: Cloud 5">
            <a:extLst>
              <a:ext uri="{FF2B5EF4-FFF2-40B4-BE49-F238E27FC236}">
                <a16:creationId xmlns:a16="http://schemas.microsoft.com/office/drawing/2014/main" id="{7481BAE8-221D-4222-8D68-BA4412064993}"/>
              </a:ext>
            </a:extLst>
          </p:cNvPr>
          <p:cNvSpPr/>
          <p:nvPr/>
        </p:nvSpPr>
        <p:spPr>
          <a:xfrm>
            <a:off x="2125555" y="2293254"/>
            <a:ext cx="7715129" cy="3468915"/>
          </a:xfrm>
          <a:prstGeom prst="cloudCallout">
            <a:avLst/>
          </a:prstGeom>
          <a:solidFill>
            <a:schemeClr val="bg1"/>
          </a:solidFill>
          <a:ln>
            <a:solidFill>
              <a:srgbClr val="33CC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en-US" sz="2400" b="1"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Trong</a:t>
            </a:r>
            <a:r>
              <a:rPr kumimoji="0" lang="en-US" altLang="en-US" sz="2400" b="1"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altLang="en-US" sz="2400" b="1"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các</a:t>
            </a:r>
            <a:r>
              <a:rPr kumimoji="0" lang="en-US" altLang="en-US" sz="2400" b="1"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altLang="en-US" sz="2400" b="1"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điều</a:t>
            </a:r>
            <a:r>
              <a:rPr kumimoji="0" lang="en-US" altLang="en-US" sz="2400" b="1"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altLang="en-US" sz="2400" b="1"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kiện</a:t>
            </a:r>
            <a:r>
              <a:rPr kumimoji="0" lang="en-US" altLang="en-US" sz="2400" b="1"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altLang="en-US" sz="2400" b="1"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dẫn</a:t>
            </a:r>
            <a:r>
              <a:rPr kumimoji="0" lang="en-US" altLang="en-US" sz="2400" b="1"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đễn</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sự</a:t>
            </a:r>
            <a:r>
              <a:rPr lang="en-US" altLang="en-US" sz="2400" b="1" dirty="0">
                <a:solidFill>
                  <a:srgbClr val="000000"/>
                </a:solidFill>
                <a:latin typeface="Arial"/>
                <a:cs typeface="Times New Roman" panose="02020603050405020304" pitchFamily="18" charset="0"/>
              </a:rPr>
              <a:t> ra </a:t>
            </a:r>
            <a:r>
              <a:rPr lang="en-US" altLang="en-US" sz="2400" b="1" dirty="0" err="1">
                <a:solidFill>
                  <a:srgbClr val="000000"/>
                </a:solidFill>
                <a:latin typeface="Arial"/>
                <a:cs typeface="Times New Roman" panose="02020603050405020304" pitchFamily="18" charset="0"/>
              </a:rPr>
              <a:t>đời</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của</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triết</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học</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Mác</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yếu</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tố</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nào</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giữ</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vai</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trò</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quyết</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định</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nhất</a:t>
            </a:r>
            <a:r>
              <a:rPr kumimoji="0" lang="en-US" altLang="en-US" sz="2400" b="1"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altLang="en-US" sz="2400" b="1"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Tại</a:t>
            </a:r>
            <a:r>
              <a:rPr kumimoji="0" lang="en-US" altLang="en-US" sz="2400" b="1"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altLang="en-US" sz="2400" b="1"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sao</a:t>
            </a:r>
            <a:r>
              <a:rPr kumimoji="0" lang="en-US" altLang="en-US" sz="2400" b="1"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a:t>
            </a:r>
            <a:endParaRPr kumimoji="0" lang="en-US" sz="2400" b="0" i="0" u="none" strike="noStrike" kern="1200" cap="none" spc="0" normalizeH="0" baseline="0" noProof="0" dirty="0">
              <a:ln>
                <a:noFill/>
              </a:ln>
              <a:solidFill>
                <a:srgbClr val="000000"/>
              </a:solidFill>
              <a:effectLst/>
              <a:uLnTx/>
              <a:uFillTx/>
              <a:latin typeface="Arial"/>
              <a:ea typeface="+mn-ea"/>
              <a:cs typeface="+mn-cs"/>
            </a:endParaRPr>
          </a:p>
        </p:txBody>
      </p:sp>
      <p:sp>
        <p:nvSpPr>
          <p:cNvPr id="7" name="Google Shape;359;p28">
            <a:extLst>
              <a:ext uri="{FF2B5EF4-FFF2-40B4-BE49-F238E27FC236}">
                <a16:creationId xmlns:a16="http://schemas.microsoft.com/office/drawing/2014/main" id="{940E510A-CA11-4829-AD21-53C5F42EB404}"/>
              </a:ext>
            </a:extLst>
          </p:cNvPr>
          <p:cNvSpPr/>
          <p:nvPr/>
        </p:nvSpPr>
        <p:spPr>
          <a:xfrm rot="16200000">
            <a:off x="350000" y="5412173"/>
            <a:ext cx="1095831" cy="1795823"/>
          </a:xfrm>
          <a:custGeom>
            <a:avLst/>
            <a:gdLst/>
            <a:ahLst/>
            <a:cxnLst/>
            <a:rect l="l" t="t" r="r" b="b"/>
            <a:pathLst>
              <a:path w="94427" h="54124" extrusionOk="0">
                <a:moveTo>
                  <a:pt x="0" y="0"/>
                </a:moveTo>
                <a:lnTo>
                  <a:pt x="0" y="54100"/>
                </a:lnTo>
                <a:cubicBezTo>
                  <a:pt x="65" y="54116"/>
                  <a:pt x="128" y="54123"/>
                  <a:pt x="192" y="54123"/>
                </a:cubicBezTo>
                <a:cubicBezTo>
                  <a:pt x="1070" y="54123"/>
                  <a:pt x="1802" y="52676"/>
                  <a:pt x="2619" y="50957"/>
                </a:cubicBezTo>
                <a:cubicBezTo>
                  <a:pt x="4944" y="46120"/>
                  <a:pt x="9249" y="42216"/>
                  <a:pt x="14479" y="40784"/>
                </a:cubicBezTo>
                <a:cubicBezTo>
                  <a:pt x="19725" y="39352"/>
                  <a:pt x="25634" y="40227"/>
                  <a:pt x="30373" y="37551"/>
                </a:cubicBezTo>
                <a:cubicBezTo>
                  <a:pt x="35775" y="34506"/>
                  <a:pt x="37944" y="27869"/>
                  <a:pt x="42331" y="23490"/>
                </a:cubicBezTo>
                <a:cubicBezTo>
                  <a:pt x="45809" y="20011"/>
                  <a:pt x="50565" y="18104"/>
                  <a:pt x="55336" y="16926"/>
                </a:cubicBezTo>
                <a:cubicBezTo>
                  <a:pt x="60116" y="15747"/>
                  <a:pt x="65027" y="15215"/>
                  <a:pt x="69799" y="14020"/>
                </a:cubicBezTo>
                <a:cubicBezTo>
                  <a:pt x="79072" y="11688"/>
                  <a:pt x="87674" y="6769"/>
                  <a:pt x="94426" y="0"/>
                </a:cubicBezTo>
                <a:close/>
              </a:path>
            </a:pathLst>
          </a:custGeom>
          <a:solidFill>
            <a:srgbClr val="0033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 name="Google Shape;359;p28">
            <a:extLst>
              <a:ext uri="{FF2B5EF4-FFF2-40B4-BE49-F238E27FC236}">
                <a16:creationId xmlns:a16="http://schemas.microsoft.com/office/drawing/2014/main" id="{3FEFDBE5-2A4F-43BB-B854-C6AB4E38AFA4}"/>
              </a:ext>
            </a:extLst>
          </p:cNvPr>
          <p:cNvSpPr/>
          <p:nvPr/>
        </p:nvSpPr>
        <p:spPr>
          <a:xfrm>
            <a:off x="0" y="1158929"/>
            <a:ext cx="1037189" cy="1754255"/>
          </a:xfrm>
          <a:custGeom>
            <a:avLst/>
            <a:gdLst/>
            <a:ahLst/>
            <a:cxnLst/>
            <a:rect l="l" t="t" r="r" b="b"/>
            <a:pathLst>
              <a:path w="94427" h="54124" extrusionOk="0">
                <a:moveTo>
                  <a:pt x="0" y="0"/>
                </a:moveTo>
                <a:lnTo>
                  <a:pt x="0" y="54100"/>
                </a:lnTo>
                <a:cubicBezTo>
                  <a:pt x="65" y="54116"/>
                  <a:pt x="128" y="54123"/>
                  <a:pt x="192" y="54123"/>
                </a:cubicBezTo>
                <a:cubicBezTo>
                  <a:pt x="1070" y="54123"/>
                  <a:pt x="1802" y="52676"/>
                  <a:pt x="2619" y="50957"/>
                </a:cubicBezTo>
                <a:cubicBezTo>
                  <a:pt x="4944" y="46120"/>
                  <a:pt x="9249" y="42216"/>
                  <a:pt x="14479" y="40784"/>
                </a:cubicBezTo>
                <a:cubicBezTo>
                  <a:pt x="19725" y="39352"/>
                  <a:pt x="25634" y="40227"/>
                  <a:pt x="30373" y="37551"/>
                </a:cubicBezTo>
                <a:cubicBezTo>
                  <a:pt x="35775" y="34506"/>
                  <a:pt x="37944" y="27869"/>
                  <a:pt x="42331" y="23490"/>
                </a:cubicBezTo>
                <a:cubicBezTo>
                  <a:pt x="45809" y="20011"/>
                  <a:pt x="50565" y="18104"/>
                  <a:pt x="55336" y="16926"/>
                </a:cubicBezTo>
                <a:cubicBezTo>
                  <a:pt x="60116" y="15747"/>
                  <a:pt x="65027" y="15215"/>
                  <a:pt x="69799" y="14020"/>
                </a:cubicBezTo>
                <a:cubicBezTo>
                  <a:pt x="79072" y="11688"/>
                  <a:pt x="87674" y="6769"/>
                  <a:pt x="94426" y="0"/>
                </a:cubicBezTo>
                <a:close/>
              </a:path>
            </a:pathLst>
          </a:custGeom>
          <a:solidFill>
            <a:srgbClr val="0033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 name="Google Shape;359;p28">
            <a:extLst>
              <a:ext uri="{FF2B5EF4-FFF2-40B4-BE49-F238E27FC236}">
                <a16:creationId xmlns:a16="http://schemas.microsoft.com/office/drawing/2014/main" id="{C1F09C17-1E18-4E3B-BC0C-69D986D7043B}"/>
              </a:ext>
            </a:extLst>
          </p:cNvPr>
          <p:cNvSpPr/>
          <p:nvPr/>
        </p:nvSpPr>
        <p:spPr>
          <a:xfrm rot="5400000">
            <a:off x="10887251" y="1448190"/>
            <a:ext cx="1572307" cy="1037190"/>
          </a:xfrm>
          <a:custGeom>
            <a:avLst/>
            <a:gdLst/>
            <a:ahLst/>
            <a:cxnLst/>
            <a:rect l="l" t="t" r="r" b="b"/>
            <a:pathLst>
              <a:path w="94427" h="54124" extrusionOk="0">
                <a:moveTo>
                  <a:pt x="0" y="0"/>
                </a:moveTo>
                <a:lnTo>
                  <a:pt x="0" y="54100"/>
                </a:lnTo>
                <a:cubicBezTo>
                  <a:pt x="65" y="54116"/>
                  <a:pt x="128" y="54123"/>
                  <a:pt x="192" y="54123"/>
                </a:cubicBezTo>
                <a:cubicBezTo>
                  <a:pt x="1070" y="54123"/>
                  <a:pt x="1802" y="52676"/>
                  <a:pt x="2619" y="50957"/>
                </a:cubicBezTo>
                <a:cubicBezTo>
                  <a:pt x="4944" y="46120"/>
                  <a:pt x="9249" y="42216"/>
                  <a:pt x="14479" y="40784"/>
                </a:cubicBezTo>
                <a:cubicBezTo>
                  <a:pt x="19725" y="39352"/>
                  <a:pt x="25634" y="40227"/>
                  <a:pt x="30373" y="37551"/>
                </a:cubicBezTo>
                <a:cubicBezTo>
                  <a:pt x="35775" y="34506"/>
                  <a:pt x="37944" y="27869"/>
                  <a:pt x="42331" y="23490"/>
                </a:cubicBezTo>
                <a:cubicBezTo>
                  <a:pt x="45809" y="20011"/>
                  <a:pt x="50565" y="18104"/>
                  <a:pt x="55336" y="16926"/>
                </a:cubicBezTo>
                <a:cubicBezTo>
                  <a:pt x="60116" y="15747"/>
                  <a:pt x="65027" y="15215"/>
                  <a:pt x="69799" y="14020"/>
                </a:cubicBezTo>
                <a:cubicBezTo>
                  <a:pt x="79072" y="11688"/>
                  <a:pt x="87674" y="6769"/>
                  <a:pt x="94426" y="0"/>
                </a:cubicBezTo>
                <a:close/>
              </a:path>
            </a:pathLst>
          </a:custGeom>
          <a:solidFill>
            <a:srgbClr val="0033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pic>
        <p:nvPicPr>
          <p:cNvPr id="10"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002352475"/>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1695449"/>
            <a:ext cx="12192000" cy="5229389"/>
          </a:xfrm>
          <a:prstGeom prst="rect">
            <a:avLst/>
          </a:prstGeom>
        </p:spPr>
      </p:pic>
      <p:sp>
        <p:nvSpPr>
          <p:cNvPr id="6" name="Title 1"/>
          <p:cNvSpPr txBox="1">
            <a:spLocks noChangeArrowheads="1"/>
          </p:cNvSpPr>
          <p:nvPr/>
        </p:nvSpPr>
        <p:spPr>
          <a:xfrm>
            <a:off x="824088" y="1315841"/>
            <a:ext cx="8820472" cy="640542"/>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r>
              <a:rPr lang="en-US" altLang="en-US" sz="2800" b="1" dirty="0">
                <a:solidFill>
                  <a:srgbClr val="000000"/>
                </a:solidFill>
                <a:latin typeface="+mn-lt"/>
                <a:cs typeface="Times New Roman" panose="02020603050405020304" pitchFamily="18" charset="0"/>
              </a:rPr>
              <a:t>1. </a:t>
            </a:r>
            <a:r>
              <a:rPr lang="en-US" altLang="en-US" sz="2800" b="1" dirty="0" err="1">
                <a:solidFill>
                  <a:srgbClr val="000000"/>
                </a:solidFill>
                <a:latin typeface="+mn-lt"/>
                <a:cs typeface="Times New Roman" panose="02020603050405020304" pitchFamily="18" charset="0"/>
              </a:rPr>
              <a:t>Sự</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ra</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đời</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và</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phát</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triển</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của</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triết</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học</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Mác</a:t>
            </a:r>
            <a:r>
              <a:rPr lang="en-US" altLang="en-US" sz="2800" b="1" dirty="0">
                <a:solidFill>
                  <a:srgbClr val="000000"/>
                </a:solidFill>
                <a:latin typeface="+mn-lt"/>
                <a:cs typeface="Times New Roman" panose="02020603050405020304" pitchFamily="18" charset="0"/>
              </a:rPr>
              <a:t> - </a:t>
            </a:r>
            <a:r>
              <a:rPr lang="en-US" altLang="en-US" sz="2800" b="1" dirty="0" err="1">
                <a:solidFill>
                  <a:srgbClr val="000000"/>
                </a:solidFill>
                <a:latin typeface="+mn-lt"/>
                <a:cs typeface="Times New Roman" panose="02020603050405020304" pitchFamily="18" charset="0"/>
              </a:rPr>
              <a:t>Lênin</a:t>
            </a:r>
            <a:endParaRPr lang="en-US" altLang="en-US" sz="2800" b="1" dirty="0">
              <a:solidFill>
                <a:srgbClr val="000000"/>
              </a:solidFill>
              <a:latin typeface="+mn-lt"/>
              <a:cs typeface="Times New Roman" panose="02020603050405020304" pitchFamily="18" charset="0"/>
            </a:endParaRPr>
          </a:p>
        </p:txBody>
      </p:sp>
      <p:sp>
        <p:nvSpPr>
          <p:cNvPr id="7" name="TextBox 1"/>
          <p:cNvSpPr txBox="1">
            <a:spLocks noChangeArrowheads="1"/>
          </p:cNvSpPr>
          <p:nvPr/>
        </p:nvSpPr>
        <p:spPr bwMode="auto">
          <a:xfrm>
            <a:off x="0" y="1958549"/>
            <a:ext cx="10702344" cy="400110"/>
          </a:xfrm>
          <a:prstGeom prst="rect">
            <a:avLst/>
          </a:prstGeom>
          <a:ln/>
        </p:spPr>
        <p:style>
          <a:lnRef idx="2">
            <a:schemeClr val="accent1"/>
          </a:lnRef>
          <a:fillRef idx="1">
            <a:schemeClr val="lt1"/>
          </a:fillRef>
          <a:effectRef idx="0">
            <a:schemeClr val="accent1"/>
          </a:effectRef>
          <a:fontRef idx="minor">
            <a:schemeClr val="dk1"/>
          </a:fontRef>
        </p:style>
        <p:txBody>
          <a:bodyPr wrap="square">
            <a:spAutoFit/>
          </a:bodyPr>
          <a:lstStyle>
            <a:lvl1pPr>
              <a:defRPr sz="2400" b="1">
                <a:solidFill>
                  <a:schemeClr val="tx1"/>
                </a:solidFill>
                <a:latin typeface="Arial" charset="0"/>
                <a:ea typeface="ＭＳ Ｐゴシック" charset="0"/>
                <a:cs typeface="ＭＳ Ｐゴシック" charset="0"/>
              </a:defRPr>
            </a:lvl1pPr>
            <a:lvl2pPr marL="742950" indent="-285750">
              <a:defRPr sz="2400" b="1">
                <a:solidFill>
                  <a:schemeClr val="tx1"/>
                </a:solidFill>
                <a:latin typeface="Arial" charset="0"/>
                <a:ea typeface="ＭＳ Ｐゴシック" charset="0"/>
              </a:defRPr>
            </a:lvl2pPr>
            <a:lvl3pPr marL="1143000" indent="-228600">
              <a:defRPr sz="2400" b="1">
                <a:solidFill>
                  <a:schemeClr val="tx1"/>
                </a:solidFill>
                <a:latin typeface="Arial" charset="0"/>
                <a:ea typeface="ＭＳ Ｐゴシック" charset="0"/>
              </a:defRPr>
            </a:lvl3pPr>
            <a:lvl4pPr marL="1600200" indent="-228600">
              <a:defRPr sz="2400" b="1">
                <a:solidFill>
                  <a:schemeClr val="tx1"/>
                </a:solidFill>
                <a:latin typeface="Arial" charset="0"/>
                <a:ea typeface="ＭＳ Ｐゴシック" charset="0"/>
              </a:defRPr>
            </a:lvl4pPr>
            <a:lvl5pPr marL="2057400" indent="-228600">
              <a:defRPr sz="2400" b="1">
                <a:solidFill>
                  <a:schemeClr val="tx1"/>
                </a:solidFill>
                <a:latin typeface="Arial" charset="0"/>
                <a:ea typeface="ＭＳ Ｐゴシック" charset="0"/>
              </a:defRPr>
            </a:lvl5pPr>
            <a:lvl6pPr marL="2514600" indent="-228600" eaLnBrk="0" fontAlgn="base" hangingPunct="0">
              <a:spcBef>
                <a:spcPct val="0"/>
              </a:spcBef>
              <a:spcAft>
                <a:spcPct val="0"/>
              </a:spcAft>
              <a:defRPr sz="2400" b="1">
                <a:solidFill>
                  <a:schemeClr val="tx1"/>
                </a:solidFill>
                <a:latin typeface="Arial" charset="0"/>
                <a:ea typeface="ＭＳ Ｐゴシック" charset="0"/>
              </a:defRPr>
            </a:lvl6pPr>
            <a:lvl7pPr marL="2971800" indent="-228600" eaLnBrk="0" fontAlgn="base" hangingPunct="0">
              <a:spcBef>
                <a:spcPct val="0"/>
              </a:spcBef>
              <a:spcAft>
                <a:spcPct val="0"/>
              </a:spcAft>
              <a:defRPr sz="2400" b="1">
                <a:solidFill>
                  <a:schemeClr val="tx1"/>
                </a:solidFill>
                <a:latin typeface="Arial" charset="0"/>
                <a:ea typeface="ＭＳ Ｐゴシック" charset="0"/>
              </a:defRPr>
            </a:lvl7pPr>
            <a:lvl8pPr marL="3429000" indent="-228600" eaLnBrk="0" fontAlgn="base" hangingPunct="0">
              <a:spcBef>
                <a:spcPct val="0"/>
              </a:spcBef>
              <a:spcAft>
                <a:spcPct val="0"/>
              </a:spcAft>
              <a:defRPr sz="2400" b="1">
                <a:solidFill>
                  <a:schemeClr val="tx1"/>
                </a:solidFill>
                <a:latin typeface="Arial" charset="0"/>
                <a:ea typeface="ＭＳ Ｐゴシック" charset="0"/>
              </a:defRPr>
            </a:lvl8pPr>
            <a:lvl9pPr marL="3886200" indent="-228600" eaLnBrk="0" fontAlgn="base" hangingPunct="0">
              <a:spcBef>
                <a:spcPct val="0"/>
              </a:spcBef>
              <a:spcAft>
                <a:spcPct val="0"/>
              </a:spcAft>
              <a:defRPr sz="2400" b="1">
                <a:solidFill>
                  <a:schemeClr val="tx1"/>
                </a:solidFill>
                <a:latin typeface="Arial" charset="0"/>
                <a:ea typeface="ＭＳ Ｐゴシック" charset="0"/>
              </a:defRPr>
            </a:lvl9pPr>
          </a:lstStyle>
          <a:p>
            <a:pPr lvl="0" algn="ctr"/>
            <a:r>
              <a:rPr lang="en-US" sz="2000" dirty="0">
                <a:solidFill>
                  <a:srgbClr val="000000"/>
                </a:solidFill>
                <a:latin typeface="+mn-lt"/>
                <a:cs typeface="Times New Roman" charset="0"/>
              </a:rPr>
              <a:t>b. Những </a:t>
            </a:r>
            <a:r>
              <a:rPr lang="en-US" sz="2000" dirty="0" err="1">
                <a:solidFill>
                  <a:srgbClr val="000000"/>
                </a:solidFill>
                <a:latin typeface="+mn-lt"/>
                <a:cs typeface="Times New Roman" charset="0"/>
              </a:rPr>
              <a:t>thời</a:t>
            </a:r>
            <a:r>
              <a:rPr lang="en-US" sz="2000" dirty="0">
                <a:solidFill>
                  <a:srgbClr val="000000"/>
                </a:solidFill>
                <a:latin typeface="+mn-lt"/>
                <a:cs typeface="Times New Roman" charset="0"/>
              </a:rPr>
              <a:t> </a:t>
            </a:r>
            <a:r>
              <a:rPr lang="en-US" sz="2000" dirty="0" err="1">
                <a:solidFill>
                  <a:srgbClr val="000000"/>
                </a:solidFill>
                <a:latin typeface="+mn-lt"/>
                <a:cs typeface="Times New Roman" charset="0"/>
              </a:rPr>
              <a:t>kỳ</a:t>
            </a:r>
            <a:r>
              <a:rPr lang="en-US" sz="2000" dirty="0">
                <a:solidFill>
                  <a:srgbClr val="000000"/>
                </a:solidFill>
                <a:latin typeface="+mn-lt"/>
                <a:cs typeface="Times New Roman" charset="0"/>
              </a:rPr>
              <a:t> </a:t>
            </a:r>
            <a:r>
              <a:rPr lang="en-US" sz="2000" dirty="0" err="1">
                <a:solidFill>
                  <a:srgbClr val="000000"/>
                </a:solidFill>
                <a:latin typeface="+mn-lt"/>
                <a:cs typeface="Times New Roman" charset="0"/>
              </a:rPr>
              <a:t>chủ</a:t>
            </a:r>
            <a:r>
              <a:rPr lang="en-US" sz="2000" dirty="0">
                <a:solidFill>
                  <a:srgbClr val="000000"/>
                </a:solidFill>
                <a:latin typeface="+mn-lt"/>
                <a:cs typeface="Times New Roman" charset="0"/>
              </a:rPr>
              <a:t> </a:t>
            </a:r>
            <a:r>
              <a:rPr lang="en-US" sz="2000" dirty="0" err="1">
                <a:solidFill>
                  <a:srgbClr val="000000"/>
                </a:solidFill>
                <a:latin typeface="+mn-lt"/>
                <a:cs typeface="Times New Roman" charset="0"/>
              </a:rPr>
              <a:t>yếu</a:t>
            </a:r>
            <a:r>
              <a:rPr lang="en-US" sz="2000" dirty="0">
                <a:solidFill>
                  <a:srgbClr val="000000"/>
                </a:solidFill>
                <a:latin typeface="+mn-lt"/>
                <a:cs typeface="Times New Roman" charset="0"/>
              </a:rPr>
              <a:t> </a:t>
            </a:r>
            <a:r>
              <a:rPr lang="en-US" sz="2000" dirty="0" err="1">
                <a:solidFill>
                  <a:srgbClr val="000000"/>
                </a:solidFill>
                <a:latin typeface="+mn-lt"/>
                <a:cs typeface="Times New Roman" charset="0"/>
              </a:rPr>
              <a:t>trong</a:t>
            </a:r>
            <a:r>
              <a:rPr lang="en-US" sz="2000" dirty="0">
                <a:solidFill>
                  <a:srgbClr val="000000"/>
                </a:solidFill>
                <a:latin typeface="+mn-lt"/>
                <a:cs typeface="Times New Roman" charset="0"/>
              </a:rPr>
              <a:t> </a:t>
            </a:r>
            <a:r>
              <a:rPr lang="en-US" sz="2000" dirty="0" err="1">
                <a:solidFill>
                  <a:srgbClr val="000000"/>
                </a:solidFill>
                <a:latin typeface="+mn-lt"/>
                <a:cs typeface="Times New Roman" charset="0"/>
              </a:rPr>
              <a:t>sự</a:t>
            </a:r>
            <a:r>
              <a:rPr lang="en-US" sz="2000" dirty="0">
                <a:solidFill>
                  <a:srgbClr val="000000"/>
                </a:solidFill>
                <a:latin typeface="+mn-lt"/>
                <a:cs typeface="Times New Roman" charset="0"/>
              </a:rPr>
              <a:t> </a:t>
            </a:r>
            <a:r>
              <a:rPr lang="en-US" sz="2000" dirty="0" err="1">
                <a:solidFill>
                  <a:srgbClr val="000000"/>
                </a:solidFill>
                <a:latin typeface="+mn-lt"/>
                <a:cs typeface="Times New Roman" charset="0"/>
              </a:rPr>
              <a:t>hình</a:t>
            </a:r>
            <a:r>
              <a:rPr lang="en-US" sz="2000" dirty="0">
                <a:solidFill>
                  <a:srgbClr val="000000"/>
                </a:solidFill>
                <a:latin typeface="+mn-lt"/>
                <a:cs typeface="Times New Roman" charset="0"/>
              </a:rPr>
              <a:t> </a:t>
            </a:r>
            <a:r>
              <a:rPr lang="en-US" sz="2000" dirty="0" err="1">
                <a:solidFill>
                  <a:srgbClr val="000000"/>
                </a:solidFill>
                <a:latin typeface="+mn-lt"/>
                <a:cs typeface="Times New Roman" charset="0"/>
              </a:rPr>
              <a:t>thành</a:t>
            </a:r>
            <a:r>
              <a:rPr lang="en-US" sz="2000" dirty="0">
                <a:solidFill>
                  <a:srgbClr val="000000"/>
                </a:solidFill>
                <a:latin typeface="+mn-lt"/>
                <a:cs typeface="Times New Roman" charset="0"/>
              </a:rPr>
              <a:t> </a:t>
            </a:r>
            <a:r>
              <a:rPr lang="en-US" sz="2000" dirty="0" err="1">
                <a:solidFill>
                  <a:srgbClr val="000000"/>
                </a:solidFill>
                <a:latin typeface="+mn-lt"/>
                <a:cs typeface="Times New Roman" charset="0"/>
              </a:rPr>
              <a:t>và</a:t>
            </a:r>
            <a:r>
              <a:rPr lang="en-US" sz="2000" dirty="0">
                <a:solidFill>
                  <a:srgbClr val="000000"/>
                </a:solidFill>
                <a:latin typeface="+mn-lt"/>
                <a:cs typeface="Times New Roman" charset="0"/>
              </a:rPr>
              <a:t> </a:t>
            </a:r>
            <a:r>
              <a:rPr lang="en-US" sz="2000" dirty="0" err="1">
                <a:solidFill>
                  <a:srgbClr val="000000"/>
                </a:solidFill>
                <a:latin typeface="+mn-lt"/>
                <a:cs typeface="Times New Roman" charset="0"/>
              </a:rPr>
              <a:t>phát</a:t>
            </a:r>
            <a:r>
              <a:rPr lang="en-US" sz="2000" dirty="0">
                <a:solidFill>
                  <a:srgbClr val="000000"/>
                </a:solidFill>
                <a:latin typeface="+mn-lt"/>
                <a:cs typeface="Times New Roman" charset="0"/>
              </a:rPr>
              <a:t> </a:t>
            </a:r>
            <a:r>
              <a:rPr lang="en-US" sz="2000" dirty="0" err="1">
                <a:solidFill>
                  <a:srgbClr val="000000"/>
                </a:solidFill>
                <a:latin typeface="+mn-lt"/>
                <a:cs typeface="Times New Roman" charset="0"/>
              </a:rPr>
              <a:t>triển</a:t>
            </a:r>
            <a:r>
              <a:rPr lang="en-US" sz="2000" dirty="0">
                <a:solidFill>
                  <a:srgbClr val="000000"/>
                </a:solidFill>
                <a:latin typeface="+mn-lt"/>
                <a:cs typeface="Times New Roman" charset="0"/>
              </a:rPr>
              <a:t> </a:t>
            </a:r>
            <a:r>
              <a:rPr lang="en-US" sz="2000" dirty="0" err="1">
                <a:solidFill>
                  <a:srgbClr val="000000"/>
                </a:solidFill>
                <a:latin typeface="+mn-lt"/>
                <a:cs typeface="Times New Roman" charset="0"/>
              </a:rPr>
              <a:t>của</a:t>
            </a:r>
            <a:r>
              <a:rPr lang="en-US" sz="2000" dirty="0">
                <a:solidFill>
                  <a:srgbClr val="000000"/>
                </a:solidFill>
                <a:latin typeface="+mn-lt"/>
                <a:cs typeface="Times New Roman" charset="0"/>
              </a:rPr>
              <a:t> </a:t>
            </a:r>
            <a:r>
              <a:rPr lang="en-US" sz="2000" dirty="0" err="1">
                <a:solidFill>
                  <a:srgbClr val="000000"/>
                </a:solidFill>
                <a:latin typeface="+mn-lt"/>
                <a:cs typeface="Times New Roman" pitchFamily="18" charset="0"/>
              </a:rPr>
              <a:t>triết</a:t>
            </a:r>
            <a:r>
              <a:rPr lang="en-US" sz="2000" dirty="0">
                <a:solidFill>
                  <a:srgbClr val="000000"/>
                </a:solidFill>
                <a:latin typeface="+mn-lt"/>
                <a:cs typeface="Times New Roman" pitchFamily="18" charset="0"/>
              </a:rPr>
              <a:t> </a:t>
            </a:r>
            <a:r>
              <a:rPr lang="en-US" sz="2000" dirty="0" err="1">
                <a:solidFill>
                  <a:srgbClr val="000000"/>
                </a:solidFill>
                <a:latin typeface="+mn-lt"/>
                <a:cs typeface="Times New Roman" pitchFamily="18" charset="0"/>
              </a:rPr>
              <a:t>học</a:t>
            </a:r>
            <a:r>
              <a:rPr lang="en-US" sz="2000" dirty="0">
                <a:solidFill>
                  <a:srgbClr val="000000"/>
                </a:solidFill>
                <a:latin typeface="+mn-lt"/>
                <a:cs typeface="Times New Roman" pitchFamily="18" charset="0"/>
              </a:rPr>
              <a:t> </a:t>
            </a:r>
            <a:r>
              <a:rPr lang="en-US" sz="2000" dirty="0" err="1">
                <a:solidFill>
                  <a:srgbClr val="000000"/>
                </a:solidFill>
                <a:latin typeface="+mn-lt"/>
                <a:cs typeface="Times New Roman" pitchFamily="18" charset="0"/>
              </a:rPr>
              <a:t>Mác</a:t>
            </a:r>
            <a:r>
              <a:rPr lang="en-US" sz="2000" dirty="0">
                <a:solidFill>
                  <a:srgbClr val="000000"/>
                </a:solidFill>
                <a:latin typeface="+mn-lt"/>
                <a:cs typeface="Times New Roman" pitchFamily="18" charset="0"/>
              </a:rPr>
              <a:t> </a:t>
            </a:r>
          </a:p>
        </p:txBody>
      </p:sp>
      <p:grpSp>
        <p:nvGrpSpPr>
          <p:cNvPr id="8" name="Group 16"/>
          <p:cNvGrpSpPr>
            <a:grpSpLocks/>
          </p:cNvGrpSpPr>
          <p:nvPr/>
        </p:nvGrpSpPr>
        <p:grpSpPr bwMode="auto">
          <a:xfrm>
            <a:off x="7846865" y="2621984"/>
            <a:ext cx="4193677" cy="2595254"/>
            <a:chOff x="1499" y="1936"/>
            <a:chExt cx="3320" cy="1616"/>
          </a:xfrm>
        </p:grpSpPr>
        <p:sp>
          <p:nvSpPr>
            <p:cNvPr id="9" name="Freeform 19"/>
            <p:cNvSpPr>
              <a:spLocks/>
            </p:cNvSpPr>
            <p:nvPr/>
          </p:nvSpPr>
          <p:spPr bwMode="gray">
            <a:xfrm>
              <a:off x="4452" y="1970"/>
              <a:ext cx="363" cy="530"/>
            </a:xfrm>
            <a:custGeom>
              <a:avLst/>
              <a:gdLst>
                <a:gd name="T0" fmla="*/ 308 w 308"/>
                <a:gd name="T1" fmla="*/ 120 h 442"/>
                <a:gd name="T2" fmla="*/ 0 w 308"/>
                <a:gd name="T3" fmla="*/ 442 h 442"/>
                <a:gd name="T4" fmla="*/ 0 w 308"/>
                <a:gd name="T5" fmla="*/ 286 h 442"/>
                <a:gd name="T6" fmla="*/ 308 w 308"/>
                <a:gd name="T7" fmla="*/ 0 h 442"/>
                <a:gd name="T8" fmla="*/ 308 w 308"/>
                <a:gd name="T9" fmla="*/ 120 h 442"/>
              </a:gdLst>
              <a:ahLst/>
              <a:cxnLst>
                <a:cxn ang="0">
                  <a:pos x="T0" y="T1"/>
                </a:cxn>
                <a:cxn ang="0">
                  <a:pos x="T2" y="T3"/>
                </a:cxn>
                <a:cxn ang="0">
                  <a:pos x="T4" y="T5"/>
                </a:cxn>
                <a:cxn ang="0">
                  <a:pos x="T6" y="T7"/>
                </a:cxn>
                <a:cxn ang="0">
                  <a:pos x="T8" y="T9"/>
                </a:cxn>
              </a:cxnLst>
              <a:rect l="0" t="0" r="r" b="b"/>
              <a:pathLst>
                <a:path w="308" h="442">
                  <a:moveTo>
                    <a:pt x="308" y="120"/>
                  </a:moveTo>
                  <a:lnTo>
                    <a:pt x="0" y="442"/>
                  </a:lnTo>
                  <a:lnTo>
                    <a:pt x="0" y="286"/>
                  </a:lnTo>
                  <a:lnTo>
                    <a:pt x="308" y="0"/>
                  </a:lnTo>
                  <a:lnTo>
                    <a:pt x="308" y="120"/>
                  </a:lnTo>
                  <a:close/>
                </a:path>
              </a:pathLst>
            </a:custGeom>
            <a:gradFill rotWithShape="1">
              <a:gsLst>
                <a:gs pos="0">
                  <a:schemeClr val="hlink">
                    <a:gamma/>
                    <a:shade val="46275"/>
                    <a:invGamma/>
                  </a:schemeClr>
                </a:gs>
                <a:gs pos="50000">
                  <a:schemeClr val="hlink"/>
                </a:gs>
                <a:gs pos="100000">
                  <a:schemeClr val="hlink">
                    <a:gamma/>
                    <a:shade val="46275"/>
                    <a:invGamma/>
                  </a:schemeClr>
                </a:gs>
              </a:gsLst>
              <a:lin ang="2700000" scaled="1"/>
            </a:gradFill>
            <a:ln>
              <a:noFill/>
            </a:ln>
            <a:extLst>
              <a:ext uri="{91240B29-F687-4F45-9708-019B960494DF}">
                <a14:hiddenLine xmlns:a14="http://schemas.microsoft.com/office/drawing/2010/main" w="0">
                  <a:solidFill>
                    <a:srgbClr val="D1D1D1"/>
                  </a:solidFill>
                  <a:prstDash val="solid"/>
                  <a:round/>
                  <a:headEnd/>
                  <a:tailEnd/>
                </a14:hiddenLine>
              </a:ext>
            </a:extLst>
          </p:spPr>
          <p:txBody>
            <a:bodyPr/>
            <a:lstStyle/>
            <a:p>
              <a:pPr eaLnBrk="1" hangingPunct="1">
                <a:defRPr/>
              </a:pPr>
              <a:endParaRPr lang="en-US" sz="2000"/>
            </a:p>
          </p:txBody>
        </p:sp>
        <p:sp>
          <p:nvSpPr>
            <p:cNvPr id="10" name="Freeform 20"/>
            <p:cNvSpPr>
              <a:spLocks/>
            </p:cNvSpPr>
            <p:nvPr/>
          </p:nvSpPr>
          <p:spPr bwMode="gray">
            <a:xfrm>
              <a:off x="2555" y="1970"/>
              <a:ext cx="2264" cy="340"/>
            </a:xfrm>
            <a:custGeom>
              <a:avLst/>
              <a:gdLst>
                <a:gd name="T0" fmla="*/ 7109 w 1920"/>
                <a:gd name="T1" fmla="*/ 1434 h 284"/>
                <a:gd name="T2" fmla="*/ 0 w 1920"/>
                <a:gd name="T3" fmla="*/ 1434 h 284"/>
                <a:gd name="T4" fmla="*/ 1964 w 1920"/>
                <a:gd name="T5" fmla="*/ 0 h 284"/>
                <a:gd name="T6" fmla="*/ 8462 w 1920"/>
                <a:gd name="T7" fmla="*/ 0 h 284"/>
                <a:gd name="T8" fmla="*/ 7109 w 1920"/>
                <a:gd name="T9" fmla="*/ 1434 h 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20" h="284">
                  <a:moveTo>
                    <a:pt x="1612" y="284"/>
                  </a:moveTo>
                  <a:lnTo>
                    <a:pt x="0" y="284"/>
                  </a:lnTo>
                  <a:lnTo>
                    <a:pt x="446" y="0"/>
                  </a:lnTo>
                  <a:lnTo>
                    <a:pt x="1920" y="0"/>
                  </a:lnTo>
                  <a:lnTo>
                    <a:pt x="1612" y="284"/>
                  </a:lnTo>
                  <a:close/>
                </a:path>
              </a:pathLst>
            </a:custGeom>
            <a:solidFill>
              <a:srgbClr val="0033CC"/>
            </a:solidFill>
            <a:ln>
              <a:noFill/>
            </a:ln>
            <a:extLst>
              <a:ext uri="{91240B29-F687-4F45-9708-019B960494DF}">
                <a14:hiddenLine xmlns:a14="http://schemas.microsoft.com/office/drawing/2010/main" w="0">
                  <a:solidFill>
                    <a:srgbClr val="808080"/>
                  </a:solidFill>
                  <a:prstDash val="solid"/>
                  <a:round/>
                  <a:headEnd/>
                  <a:tailEnd/>
                </a14:hiddenLine>
              </a:ext>
            </a:extLst>
          </p:spPr>
          <p:txBody>
            <a:bodyPr/>
            <a:lstStyle/>
            <a:p>
              <a:endParaRPr lang="en-US" sz="2000"/>
            </a:p>
          </p:txBody>
        </p:sp>
        <p:sp>
          <p:nvSpPr>
            <p:cNvPr id="11" name="Freeform 21"/>
            <p:cNvSpPr>
              <a:spLocks/>
            </p:cNvSpPr>
            <p:nvPr/>
          </p:nvSpPr>
          <p:spPr bwMode="gray">
            <a:xfrm>
              <a:off x="4086" y="2494"/>
              <a:ext cx="361" cy="532"/>
            </a:xfrm>
            <a:custGeom>
              <a:avLst/>
              <a:gdLst>
                <a:gd name="T0" fmla="*/ 306 w 306"/>
                <a:gd name="T1" fmla="*/ 122 h 444"/>
                <a:gd name="T2" fmla="*/ 0 w 306"/>
                <a:gd name="T3" fmla="*/ 444 h 444"/>
                <a:gd name="T4" fmla="*/ 0 w 306"/>
                <a:gd name="T5" fmla="*/ 286 h 444"/>
                <a:gd name="T6" fmla="*/ 306 w 306"/>
                <a:gd name="T7" fmla="*/ 0 h 444"/>
                <a:gd name="T8" fmla="*/ 306 w 306"/>
                <a:gd name="T9" fmla="*/ 122 h 444"/>
              </a:gdLst>
              <a:ahLst/>
              <a:cxnLst>
                <a:cxn ang="0">
                  <a:pos x="T0" y="T1"/>
                </a:cxn>
                <a:cxn ang="0">
                  <a:pos x="T2" y="T3"/>
                </a:cxn>
                <a:cxn ang="0">
                  <a:pos x="T4" y="T5"/>
                </a:cxn>
                <a:cxn ang="0">
                  <a:pos x="T6" y="T7"/>
                </a:cxn>
                <a:cxn ang="0">
                  <a:pos x="T8" y="T9"/>
                </a:cxn>
              </a:cxnLst>
              <a:rect l="0" t="0" r="r" b="b"/>
              <a:pathLst>
                <a:path w="306" h="444">
                  <a:moveTo>
                    <a:pt x="306" y="122"/>
                  </a:moveTo>
                  <a:lnTo>
                    <a:pt x="0" y="444"/>
                  </a:lnTo>
                  <a:lnTo>
                    <a:pt x="0" y="286"/>
                  </a:lnTo>
                  <a:lnTo>
                    <a:pt x="306" y="0"/>
                  </a:lnTo>
                  <a:lnTo>
                    <a:pt x="306" y="122"/>
                  </a:lnTo>
                  <a:close/>
                </a:path>
              </a:pathLst>
            </a:custGeom>
            <a:gradFill rotWithShape="1">
              <a:gsLst>
                <a:gs pos="0">
                  <a:schemeClr val="folHlink">
                    <a:gamma/>
                    <a:shade val="46275"/>
                    <a:invGamma/>
                  </a:schemeClr>
                </a:gs>
                <a:gs pos="50000">
                  <a:schemeClr val="folHlink"/>
                </a:gs>
                <a:gs pos="100000">
                  <a:schemeClr val="folHlink">
                    <a:gamma/>
                    <a:shade val="46275"/>
                    <a:invGamma/>
                  </a:schemeClr>
                </a:gs>
              </a:gsLst>
              <a:lin ang="2700000" scaled="1"/>
            </a:gradFill>
            <a:ln>
              <a:noFill/>
            </a:ln>
            <a:extLst>
              <a:ext uri="{91240B29-F687-4F45-9708-019B960494DF}">
                <a14:hiddenLine xmlns:a14="http://schemas.microsoft.com/office/drawing/2010/main" w="0">
                  <a:solidFill>
                    <a:srgbClr val="D1D1D1"/>
                  </a:solidFill>
                  <a:prstDash val="solid"/>
                  <a:round/>
                  <a:headEnd/>
                  <a:tailEnd/>
                </a14:hiddenLine>
              </a:ext>
            </a:extLst>
          </p:spPr>
          <p:txBody>
            <a:bodyPr/>
            <a:lstStyle/>
            <a:p>
              <a:pPr eaLnBrk="1" hangingPunct="1">
                <a:defRPr/>
              </a:pPr>
              <a:endParaRPr lang="en-US" sz="2000"/>
            </a:p>
          </p:txBody>
        </p:sp>
        <p:sp>
          <p:nvSpPr>
            <p:cNvPr id="12" name="Freeform 22"/>
            <p:cNvSpPr>
              <a:spLocks/>
            </p:cNvSpPr>
            <p:nvPr/>
          </p:nvSpPr>
          <p:spPr bwMode="gray">
            <a:xfrm>
              <a:off x="3722" y="3019"/>
              <a:ext cx="364" cy="533"/>
            </a:xfrm>
            <a:custGeom>
              <a:avLst/>
              <a:gdLst>
                <a:gd name="T0" fmla="*/ 308 w 308"/>
                <a:gd name="T1" fmla="*/ 122 h 444"/>
                <a:gd name="T2" fmla="*/ 0 w 308"/>
                <a:gd name="T3" fmla="*/ 444 h 444"/>
                <a:gd name="T4" fmla="*/ 0 w 308"/>
                <a:gd name="T5" fmla="*/ 286 h 444"/>
                <a:gd name="T6" fmla="*/ 308 w 308"/>
                <a:gd name="T7" fmla="*/ 0 h 444"/>
                <a:gd name="T8" fmla="*/ 308 w 308"/>
                <a:gd name="T9" fmla="*/ 122 h 444"/>
              </a:gdLst>
              <a:ahLst/>
              <a:cxnLst>
                <a:cxn ang="0">
                  <a:pos x="T0" y="T1"/>
                </a:cxn>
                <a:cxn ang="0">
                  <a:pos x="T2" y="T3"/>
                </a:cxn>
                <a:cxn ang="0">
                  <a:pos x="T4" y="T5"/>
                </a:cxn>
                <a:cxn ang="0">
                  <a:pos x="T6" y="T7"/>
                </a:cxn>
                <a:cxn ang="0">
                  <a:pos x="T8" y="T9"/>
                </a:cxn>
              </a:cxnLst>
              <a:rect l="0" t="0" r="r" b="b"/>
              <a:pathLst>
                <a:path w="308" h="444">
                  <a:moveTo>
                    <a:pt x="308" y="122"/>
                  </a:moveTo>
                  <a:lnTo>
                    <a:pt x="0" y="444"/>
                  </a:lnTo>
                  <a:lnTo>
                    <a:pt x="0" y="286"/>
                  </a:lnTo>
                  <a:lnTo>
                    <a:pt x="308" y="0"/>
                  </a:lnTo>
                  <a:lnTo>
                    <a:pt x="308" y="122"/>
                  </a:lnTo>
                  <a:close/>
                </a:path>
              </a:pathLst>
            </a:custGeom>
            <a:solidFill>
              <a:srgbClr val="0033CC"/>
            </a:solidFill>
            <a:ln>
              <a:noFill/>
            </a:ln>
            <a:extLst>
              <a:ext uri="{91240B29-F687-4F45-9708-019B960494DF}">
                <a14:hiddenLine xmlns:a14="http://schemas.microsoft.com/office/drawing/2010/main" w="0">
                  <a:solidFill>
                    <a:srgbClr val="D1D1D1"/>
                  </a:solidFill>
                  <a:prstDash val="solid"/>
                  <a:round/>
                  <a:headEnd/>
                  <a:tailEnd/>
                </a14:hiddenLine>
              </a:ext>
            </a:extLst>
          </p:spPr>
          <p:txBody>
            <a:bodyPr/>
            <a:lstStyle/>
            <a:p>
              <a:pPr eaLnBrk="1" hangingPunct="1">
                <a:defRPr/>
              </a:pPr>
              <a:endParaRPr lang="en-US" sz="2000"/>
            </a:p>
          </p:txBody>
        </p:sp>
        <p:sp>
          <p:nvSpPr>
            <p:cNvPr id="13" name="Freeform 23"/>
            <p:cNvSpPr>
              <a:spLocks/>
            </p:cNvSpPr>
            <p:nvPr/>
          </p:nvSpPr>
          <p:spPr bwMode="gray">
            <a:xfrm>
              <a:off x="1514" y="3041"/>
              <a:ext cx="2571" cy="340"/>
            </a:xfrm>
            <a:custGeom>
              <a:avLst/>
              <a:gdLst>
                <a:gd name="T0" fmla="*/ 1872 w 2180"/>
                <a:gd name="T1" fmla="*/ 284 h 284"/>
                <a:gd name="T2" fmla="*/ 0 w 2180"/>
                <a:gd name="T3" fmla="*/ 284 h 284"/>
                <a:gd name="T4" fmla="*/ 446 w 2180"/>
                <a:gd name="T5" fmla="*/ 0 h 284"/>
                <a:gd name="T6" fmla="*/ 2180 w 2180"/>
                <a:gd name="T7" fmla="*/ 0 h 284"/>
                <a:gd name="T8" fmla="*/ 1872 w 2180"/>
                <a:gd name="T9" fmla="*/ 284 h 284"/>
              </a:gdLst>
              <a:ahLst/>
              <a:cxnLst>
                <a:cxn ang="0">
                  <a:pos x="T0" y="T1"/>
                </a:cxn>
                <a:cxn ang="0">
                  <a:pos x="T2" y="T3"/>
                </a:cxn>
                <a:cxn ang="0">
                  <a:pos x="T4" y="T5"/>
                </a:cxn>
                <a:cxn ang="0">
                  <a:pos x="T6" y="T7"/>
                </a:cxn>
                <a:cxn ang="0">
                  <a:pos x="T8" y="T9"/>
                </a:cxn>
              </a:cxnLst>
              <a:rect l="0" t="0" r="r" b="b"/>
              <a:pathLst>
                <a:path w="2180" h="284">
                  <a:moveTo>
                    <a:pt x="1872" y="284"/>
                  </a:moveTo>
                  <a:lnTo>
                    <a:pt x="0" y="284"/>
                  </a:lnTo>
                  <a:lnTo>
                    <a:pt x="446" y="0"/>
                  </a:lnTo>
                  <a:lnTo>
                    <a:pt x="2180" y="0"/>
                  </a:lnTo>
                  <a:lnTo>
                    <a:pt x="1872" y="284"/>
                  </a:lnTo>
                  <a:close/>
                </a:path>
              </a:pathLst>
            </a:custGeom>
            <a:solidFill>
              <a:srgbClr val="0033CC"/>
            </a:solidFill>
            <a:ln>
              <a:noFill/>
            </a:ln>
            <a:extLst>
              <a:ext uri="{91240B29-F687-4F45-9708-019B960494DF}">
                <a14:hiddenLine xmlns:a14="http://schemas.microsoft.com/office/drawing/2010/main" w="0">
                  <a:solidFill>
                    <a:srgbClr val="808080"/>
                  </a:solidFill>
                  <a:prstDash val="solid"/>
                  <a:round/>
                  <a:headEnd/>
                  <a:tailEnd/>
                </a14:hiddenLine>
              </a:ext>
            </a:extLst>
          </p:spPr>
          <p:txBody>
            <a:bodyPr/>
            <a:lstStyle/>
            <a:p>
              <a:pPr eaLnBrk="1" hangingPunct="1">
                <a:defRPr/>
              </a:pPr>
              <a:endParaRPr lang="en-US" sz="2000"/>
            </a:p>
          </p:txBody>
        </p:sp>
        <p:sp>
          <p:nvSpPr>
            <p:cNvPr id="14" name="Freeform 24"/>
            <p:cNvSpPr>
              <a:spLocks/>
            </p:cNvSpPr>
            <p:nvPr/>
          </p:nvSpPr>
          <p:spPr bwMode="gray">
            <a:xfrm rot="528802">
              <a:off x="1499" y="1936"/>
              <a:ext cx="1013" cy="1438"/>
            </a:xfrm>
            <a:custGeom>
              <a:avLst/>
              <a:gdLst>
                <a:gd name="T0" fmla="*/ 1 w 1824"/>
                <a:gd name="T1" fmla="*/ 49 h 2648"/>
                <a:gd name="T2" fmla="*/ 1 w 1824"/>
                <a:gd name="T3" fmla="*/ 43 h 2648"/>
                <a:gd name="T4" fmla="*/ 2 w 1824"/>
                <a:gd name="T5" fmla="*/ 36 h 2648"/>
                <a:gd name="T6" fmla="*/ 4 w 1824"/>
                <a:gd name="T7" fmla="*/ 30 h 2648"/>
                <a:gd name="T8" fmla="*/ 5 w 1824"/>
                <a:gd name="T9" fmla="*/ 25 h 2648"/>
                <a:gd name="T10" fmla="*/ 7 w 1824"/>
                <a:gd name="T11" fmla="*/ 21 h 2648"/>
                <a:gd name="T12" fmla="*/ 10 w 1824"/>
                <a:gd name="T13" fmla="*/ 17 h 2648"/>
                <a:gd name="T14" fmla="*/ 11 w 1824"/>
                <a:gd name="T15" fmla="*/ 14 h 2648"/>
                <a:gd name="T16" fmla="*/ 13 w 1824"/>
                <a:gd name="T17" fmla="*/ 10 h 2648"/>
                <a:gd name="T18" fmla="*/ 15 w 1824"/>
                <a:gd name="T19" fmla="*/ 8 h 2648"/>
                <a:gd name="T20" fmla="*/ 17 w 1824"/>
                <a:gd name="T21" fmla="*/ 6 h 2648"/>
                <a:gd name="T22" fmla="*/ 18 w 1824"/>
                <a:gd name="T23" fmla="*/ 5 h 2648"/>
                <a:gd name="T24" fmla="*/ 19 w 1824"/>
                <a:gd name="T25" fmla="*/ 4 h 2648"/>
                <a:gd name="T26" fmla="*/ 20 w 1824"/>
                <a:gd name="T27" fmla="*/ 3 h 2648"/>
                <a:gd name="T28" fmla="*/ 20 w 1824"/>
                <a:gd name="T29" fmla="*/ 3 h 2648"/>
                <a:gd name="T30" fmla="*/ 29 w 1824"/>
                <a:gd name="T31" fmla="*/ 1 h 2648"/>
                <a:gd name="T32" fmla="*/ 26 w 1824"/>
                <a:gd name="T33" fmla="*/ 6 h 2648"/>
                <a:gd name="T34" fmla="*/ 26 w 1824"/>
                <a:gd name="T35" fmla="*/ 6 h 2648"/>
                <a:gd name="T36" fmla="*/ 25 w 1824"/>
                <a:gd name="T37" fmla="*/ 7 h 2648"/>
                <a:gd name="T38" fmla="*/ 24 w 1824"/>
                <a:gd name="T39" fmla="*/ 7 h 2648"/>
                <a:gd name="T40" fmla="*/ 23 w 1824"/>
                <a:gd name="T41" fmla="*/ 8 h 2648"/>
                <a:gd name="T42" fmla="*/ 22 w 1824"/>
                <a:gd name="T43" fmla="*/ 9 h 2648"/>
                <a:gd name="T44" fmla="*/ 19 w 1824"/>
                <a:gd name="T45" fmla="*/ 11 h 2648"/>
                <a:gd name="T46" fmla="*/ 17 w 1824"/>
                <a:gd name="T47" fmla="*/ 12 h 2648"/>
                <a:gd name="T48" fmla="*/ 15 w 1824"/>
                <a:gd name="T49" fmla="*/ 15 h 2648"/>
                <a:gd name="T50" fmla="*/ 13 w 1824"/>
                <a:gd name="T51" fmla="*/ 18 h 2648"/>
                <a:gd name="T52" fmla="*/ 11 w 1824"/>
                <a:gd name="T53" fmla="*/ 21 h 2648"/>
                <a:gd name="T54" fmla="*/ 8 w 1824"/>
                <a:gd name="T55" fmla="*/ 26 h 2648"/>
                <a:gd name="T56" fmla="*/ 6 w 1824"/>
                <a:gd name="T57" fmla="*/ 30 h 2648"/>
                <a:gd name="T58" fmla="*/ 4 w 1824"/>
                <a:gd name="T59" fmla="*/ 36 h 2648"/>
                <a:gd name="T60" fmla="*/ 3 w 1824"/>
                <a:gd name="T61" fmla="*/ 42 h 2648"/>
                <a:gd name="T62" fmla="*/ 1 w 1824"/>
                <a:gd name="T63" fmla="*/ 49 h 264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824" h="2648">
                  <a:moveTo>
                    <a:pt x="0" y="2648"/>
                  </a:moveTo>
                  <a:lnTo>
                    <a:pt x="12" y="2464"/>
                  </a:lnTo>
                  <a:lnTo>
                    <a:pt x="32" y="2288"/>
                  </a:lnTo>
                  <a:lnTo>
                    <a:pt x="56" y="2120"/>
                  </a:lnTo>
                  <a:lnTo>
                    <a:pt x="88" y="1960"/>
                  </a:lnTo>
                  <a:lnTo>
                    <a:pt x="124" y="1808"/>
                  </a:lnTo>
                  <a:lnTo>
                    <a:pt x="166" y="1662"/>
                  </a:lnTo>
                  <a:lnTo>
                    <a:pt x="212" y="1524"/>
                  </a:lnTo>
                  <a:lnTo>
                    <a:pt x="262" y="1394"/>
                  </a:lnTo>
                  <a:lnTo>
                    <a:pt x="316" y="1270"/>
                  </a:lnTo>
                  <a:lnTo>
                    <a:pt x="372" y="1154"/>
                  </a:lnTo>
                  <a:lnTo>
                    <a:pt x="430" y="1044"/>
                  </a:lnTo>
                  <a:lnTo>
                    <a:pt x="490" y="942"/>
                  </a:lnTo>
                  <a:lnTo>
                    <a:pt x="550" y="846"/>
                  </a:lnTo>
                  <a:lnTo>
                    <a:pt x="612" y="758"/>
                  </a:lnTo>
                  <a:lnTo>
                    <a:pt x="672" y="674"/>
                  </a:lnTo>
                  <a:lnTo>
                    <a:pt x="734" y="598"/>
                  </a:lnTo>
                  <a:lnTo>
                    <a:pt x="792" y="528"/>
                  </a:lnTo>
                  <a:lnTo>
                    <a:pt x="850" y="464"/>
                  </a:lnTo>
                  <a:lnTo>
                    <a:pt x="906" y="408"/>
                  </a:lnTo>
                  <a:lnTo>
                    <a:pt x="960" y="356"/>
                  </a:lnTo>
                  <a:lnTo>
                    <a:pt x="1010" y="310"/>
                  </a:lnTo>
                  <a:lnTo>
                    <a:pt x="1056" y="270"/>
                  </a:lnTo>
                  <a:lnTo>
                    <a:pt x="1096" y="236"/>
                  </a:lnTo>
                  <a:lnTo>
                    <a:pt x="1134" y="208"/>
                  </a:lnTo>
                  <a:lnTo>
                    <a:pt x="1164" y="184"/>
                  </a:lnTo>
                  <a:lnTo>
                    <a:pt x="1190" y="166"/>
                  </a:lnTo>
                  <a:lnTo>
                    <a:pt x="1208" y="154"/>
                  </a:lnTo>
                  <a:lnTo>
                    <a:pt x="1220" y="146"/>
                  </a:lnTo>
                  <a:lnTo>
                    <a:pt x="1224" y="144"/>
                  </a:lnTo>
                  <a:lnTo>
                    <a:pt x="848" y="0"/>
                  </a:lnTo>
                  <a:lnTo>
                    <a:pt x="1728" y="56"/>
                  </a:lnTo>
                  <a:lnTo>
                    <a:pt x="1824" y="480"/>
                  </a:lnTo>
                  <a:lnTo>
                    <a:pt x="1568" y="328"/>
                  </a:lnTo>
                  <a:lnTo>
                    <a:pt x="1564" y="328"/>
                  </a:lnTo>
                  <a:lnTo>
                    <a:pt x="1554" y="332"/>
                  </a:lnTo>
                  <a:lnTo>
                    <a:pt x="1538" y="338"/>
                  </a:lnTo>
                  <a:lnTo>
                    <a:pt x="1514" y="346"/>
                  </a:lnTo>
                  <a:lnTo>
                    <a:pt x="1486" y="356"/>
                  </a:lnTo>
                  <a:lnTo>
                    <a:pt x="1452" y="370"/>
                  </a:lnTo>
                  <a:lnTo>
                    <a:pt x="1412" y="388"/>
                  </a:lnTo>
                  <a:lnTo>
                    <a:pt x="1370" y="410"/>
                  </a:lnTo>
                  <a:lnTo>
                    <a:pt x="1322" y="436"/>
                  </a:lnTo>
                  <a:lnTo>
                    <a:pt x="1270" y="466"/>
                  </a:lnTo>
                  <a:lnTo>
                    <a:pt x="1216" y="500"/>
                  </a:lnTo>
                  <a:lnTo>
                    <a:pt x="1158" y="540"/>
                  </a:lnTo>
                  <a:lnTo>
                    <a:pt x="1098" y="584"/>
                  </a:lnTo>
                  <a:lnTo>
                    <a:pt x="1034" y="636"/>
                  </a:lnTo>
                  <a:lnTo>
                    <a:pt x="970" y="692"/>
                  </a:lnTo>
                  <a:lnTo>
                    <a:pt x="904" y="756"/>
                  </a:lnTo>
                  <a:lnTo>
                    <a:pt x="836" y="824"/>
                  </a:lnTo>
                  <a:lnTo>
                    <a:pt x="770" y="900"/>
                  </a:lnTo>
                  <a:lnTo>
                    <a:pt x="700" y="984"/>
                  </a:lnTo>
                  <a:lnTo>
                    <a:pt x="632" y="1076"/>
                  </a:lnTo>
                  <a:lnTo>
                    <a:pt x="566" y="1174"/>
                  </a:lnTo>
                  <a:lnTo>
                    <a:pt x="498" y="1280"/>
                  </a:lnTo>
                  <a:lnTo>
                    <a:pt x="434" y="1394"/>
                  </a:lnTo>
                  <a:lnTo>
                    <a:pt x="370" y="1518"/>
                  </a:lnTo>
                  <a:lnTo>
                    <a:pt x="308" y="1650"/>
                  </a:lnTo>
                  <a:lnTo>
                    <a:pt x="248" y="1792"/>
                  </a:lnTo>
                  <a:lnTo>
                    <a:pt x="192" y="1944"/>
                  </a:lnTo>
                  <a:lnTo>
                    <a:pt x="138" y="2104"/>
                  </a:lnTo>
                  <a:lnTo>
                    <a:pt x="88" y="2274"/>
                  </a:lnTo>
                  <a:lnTo>
                    <a:pt x="42" y="2456"/>
                  </a:lnTo>
                  <a:lnTo>
                    <a:pt x="0" y="2648"/>
                  </a:lnTo>
                  <a:close/>
                </a:path>
              </a:pathLst>
            </a:custGeom>
            <a:solidFill>
              <a:schemeClr val="tx1"/>
            </a:solidFill>
            <a:ln>
              <a:noFill/>
            </a:ln>
            <a:extLst>
              <a:ext uri="{91240B29-F687-4F45-9708-019B960494DF}">
                <a14:hiddenLine xmlns:a14="http://schemas.microsoft.com/office/drawing/2010/main" w="0">
                  <a:solidFill>
                    <a:srgbClr val="FACD69"/>
                  </a:solidFill>
                  <a:prstDash val="solid"/>
                  <a:round/>
                  <a:headEnd/>
                  <a:tailEnd/>
                </a14:hiddenLine>
              </a:ext>
            </a:extLst>
          </p:spPr>
          <p:txBody>
            <a:bodyPr/>
            <a:lstStyle/>
            <a:p>
              <a:endParaRPr lang="en-US" sz="2000">
                <a:solidFill>
                  <a:srgbClr val="000000"/>
                </a:solidFill>
              </a:endParaRPr>
            </a:p>
          </p:txBody>
        </p:sp>
        <p:sp>
          <p:nvSpPr>
            <p:cNvPr id="15" name="Rectangle 26"/>
            <p:cNvSpPr>
              <a:spLocks noChangeArrowheads="1"/>
            </p:cNvSpPr>
            <p:nvPr/>
          </p:nvSpPr>
          <p:spPr bwMode="gray">
            <a:xfrm>
              <a:off x="2556" y="2310"/>
              <a:ext cx="1900" cy="188"/>
            </a:xfrm>
            <a:prstGeom prst="rect">
              <a:avLst/>
            </a:prstGeom>
            <a:solidFill>
              <a:srgbClr val="996633"/>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sz="2000" b="1" dirty="0">
                  <a:solidFill>
                    <a:srgbClr val="FFFFFF"/>
                  </a:solidFill>
                </a:rPr>
                <a:t>1848-1895</a:t>
              </a:r>
            </a:p>
          </p:txBody>
        </p:sp>
        <p:sp>
          <p:nvSpPr>
            <p:cNvPr id="16" name="Freeform 27"/>
            <p:cNvSpPr>
              <a:spLocks/>
            </p:cNvSpPr>
            <p:nvPr/>
          </p:nvSpPr>
          <p:spPr bwMode="gray">
            <a:xfrm>
              <a:off x="2036" y="2494"/>
              <a:ext cx="2415" cy="343"/>
            </a:xfrm>
            <a:custGeom>
              <a:avLst/>
              <a:gdLst>
                <a:gd name="T0" fmla="*/ 7680 w 2048"/>
                <a:gd name="T1" fmla="*/ 1466 h 286"/>
                <a:gd name="T2" fmla="*/ 0 w 2048"/>
                <a:gd name="T3" fmla="*/ 1466 h 286"/>
                <a:gd name="T4" fmla="*/ 1965 w 2048"/>
                <a:gd name="T5" fmla="*/ 0 h 286"/>
                <a:gd name="T6" fmla="*/ 9030 w 2048"/>
                <a:gd name="T7" fmla="*/ 0 h 286"/>
                <a:gd name="T8" fmla="*/ 7680 w 2048"/>
                <a:gd name="T9" fmla="*/ 1466 h 28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48" h="286">
                  <a:moveTo>
                    <a:pt x="1742" y="286"/>
                  </a:moveTo>
                  <a:lnTo>
                    <a:pt x="0" y="286"/>
                  </a:lnTo>
                  <a:lnTo>
                    <a:pt x="446" y="0"/>
                  </a:lnTo>
                  <a:lnTo>
                    <a:pt x="2048" y="0"/>
                  </a:lnTo>
                  <a:lnTo>
                    <a:pt x="1742" y="286"/>
                  </a:lnTo>
                  <a:close/>
                </a:path>
              </a:pathLst>
            </a:custGeom>
            <a:solidFill>
              <a:srgbClr val="008000"/>
            </a:solidFill>
            <a:ln>
              <a:noFill/>
            </a:ln>
            <a:extLst>
              <a:ext uri="{91240B29-F687-4F45-9708-019B960494DF}">
                <a14:hiddenLine xmlns:a14="http://schemas.microsoft.com/office/drawing/2010/main" w="0">
                  <a:solidFill>
                    <a:srgbClr val="808080"/>
                  </a:solidFill>
                  <a:prstDash val="solid"/>
                  <a:round/>
                  <a:headEnd/>
                  <a:tailEnd/>
                </a14:hiddenLine>
              </a:ext>
            </a:extLst>
          </p:spPr>
          <p:txBody>
            <a:bodyPr/>
            <a:lstStyle/>
            <a:p>
              <a:endParaRPr lang="en-US" sz="2000"/>
            </a:p>
          </p:txBody>
        </p:sp>
        <p:sp>
          <p:nvSpPr>
            <p:cNvPr id="17" name="Rectangle 28"/>
            <p:cNvSpPr>
              <a:spLocks noChangeArrowheads="1"/>
            </p:cNvSpPr>
            <p:nvPr/>
          </p:nvSpPr>
          <p:spPr bwMode="gray">
            <a:xfrm>
              <a:off x="1976" y="2846"/>
              <a:ext cx="2056" cy="188"/>
            </a:xfrm>
            <a:prstGeom prst="rect">
              <a:avLst/>
            </a:prstGeom>
            <a:solidFill>
              <a:srgbClr val="D60093"/>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sz="2000" b="1" dirty="0">
                  <a:solidFill>
                    <a:srgbClr val="FFFFFF"/>
                  </a:solidFill>
                </a:rPr>
                <a:t>1844-1848</a:t>
              </a:r>
            </a:p>
          </p:txBody>
        </p:sp>
        <p:sp>
          <p:nvSpPr>
            <p:cNvPr id="18" name="Rectangle 29"/>
            <p:cNvSpPr>
              <a:spLocks noChangeArrowheads="1"/>
            </p:cNvSpPr>
            <p:nvPr/>
          </p:nvSpPr>
          <p:spPr bwMode="gray">
            <a:xfrm>
              <a:off x="1514" y="3363"/>
              <a:ext cx="2213" cy="187"/>
            </a:xfrm>
            <a:prstGeom prst="rect">
              <a:avLst/>
            </a:prstGeom>
            <a:solidFill>
              <a:srgbClr val="FF00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sz="2000" b="1" dirty="0">
                  <a:solidFill>
                    <a:srgbClr val="FFFFFF"/>
                  </a:solidFill>
                </a:rPr>
                <a:t>1841-1844</a:t>
              </a:r>
            </a:p>
          </p:txBody>
        </p:sp>
      </p:grpSp>
      <p:sp>
        <p:nvSpPr>
          <p:cNvPr id="19" name="Text Box 13"/>
          <p:cNvSpPr txBox="1">
            <a:spLocks noChangeArrowheads="1"/>
          </p:cNvSpPr>
          <p:nvPr/>
        </p:nvSpPr>
        <p:spPr bwMode="gray">
          <a:xfrm>
            <a:off x="0" y="2968941"/>
            <a:ext cx="6462134"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3200">
                <a:solidFill>
                  <a:schemeClr val="tx1"/>
                </a:solidFill>
                <a:latin typeface="Arial" charset="0"/>
                <a:ea typeface="ＭＳ Ｐゴシック" charset="0"/>
              </a:defRPr>
            </a:lvl1pPr>
            <a:lvl2pPr>
              <a:defRPr sz="28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000">
                <a:solidFill>
                  <a:schemeClr val="tx1"/>
                </a:solidFill>
                <a:latin typeface="Arial" charset="0"/>
                <a:ea typeface="ＭＳ Ｐゴシック" charset="0"/>
              </a:defRPr>
            </a:lvl4pPr>
            <a:lvl5pPr>
              <a:defRPr sz="2000">
                <a:solidFill>
                  <a:schemeClr val="tx1"/>
                </a:solidFill>
                <a:latin typeface="Arial" charset="0"/>
                <a:ea typeface="ＭＳ Ｐゴシック" charset="0"/>
              </a:defRPr>
            </a:lvl5pPr>
            <a:lvl6pPr eaLnBrk="0" fontAlgn="base" hangingPunct="0">
              <a:spcBef>
                <a:spcPct val="20000"/>
              </a:spcBef>
              <a:spcAft>
                <a:spcPct val="0"/>
              </a:spcAft>
              <a:buChar char="»"/>
              <a:defRPr sz="2000">
                <a:solidFill>
                  <a:schemeClr val="tx1"/>
                </a:solidFill>
                <a:latin typeface="Arial" charset="0"/>
                <a:ea typeface="ＭＳ Ｐゴシック" charset="0"/>
              </a:defRPr>
            </a:lvl6pPr>
            <a:lvl7pPr eaLnBrk="0" fontAlgn="base" hangingPunct="0">
              <a:spcBef>
                <a:spcPct val="20000"/>
              </a:spcBef>
              <a:spcAft>
                <a:spcPct val="0"/>
              </a:spcAft>
              <a:buChar char="»"/>
              <a:defRPr sz="2000">
                <a:solidFill>
                  <a:schemeClr val="tx1"/>
                </a:solidFill>
                <a:latin typeface="Arial" charset="0"/>
                <a:ea typeface="ＭＳ Ｐゴシック" charset="0"/>
              </a:defRPr>
            </a:lvl7pPr>
            <a:lvl8pPr eaLnBrk="0" fontAlgn="base" hangingPunct="0">
              <a:spcBef>
                <a:spcPct val="20000"/>
              </a:spcBef>
              <a:spcAft>
                <a:spcPct val="0"/>
              </a:spcAft>
              <a:buChar char="»"/>
              <a:defRPr sz="2000">
                <a:solidFill>
                  <a:schemeClr val="tx1"/>
                </a:solidFill>
                <a:latin typeface="Arial" charset="0"/>
                <a:ea typeface="ＭＳ Ｐゴシック" charset="0"/>
              </a:defRPr>
            </a:lvl8pPr>
            <a:lvl9pPr eaLnBrk="0" fontAlgn="base" hangingPunct="0">
              <a:spcBef>
                <a:spcPct val="20000"/>
              </a:spcBef>
              <a:spcAft>
                <a:spcPct val="0"/>
              </a:spcAft>
              <a:buChar char="»"/>
              <a:defRPr sz="2000">
                <a:solidFill>
                  <a:schemeClr val="tx1"/>
                </a:solidFill>
                <a:latin typeface="Arial" charset="0"/>
                <a:ea typeface="ＭＳ Ｐゴシック" charset="0"/>
              </a:defRPr>
            </a:lvl9pPr>
          </a:lstStyle>
          <a:p>
            <a:pPr marL="342900" indent="-342900" algn="ctr">
              <a:buFont typeface="Wingdings" panose="05000000000000000000" pitchFamily="2" charset="2"/>
              <a:buChar char="§"/>
              <a:defRPr/>
            </a:pPr>
            <a:r>
              <a:rPr lang="en-US" sz="2000" b="1" dirty="0" err="1">
                <a:solidFill>
                  <a:srgbClr val="0033CC"/>
                </a:solidFill>
                <a:latin typeface="+mn-lt"/>
                <a:cs typeface="Times New Roman"/>
              </a:rPr>
              <a:t>Thời</a:t>
            </a:r>
            <a:r>
              <a:rPr lang="en-US" sz="2000" b="1" dirty="0">
                <a:solidFill>
                  <a:srgbClr val="0033CC"/>
                </a:solidFill>
                <a:latin typeface="+mn-lt"/>
                <a:cs typeface="Times New Roman"/>
              </a:rPr>
              <a:t> </a:t>
            </a:r>
            <a:r>
              <a:rPr lang="en-US" sz="2000" b="1" dirty="0" err="1">
                <a:solidFill>
                  <a:srgbClr val="0033CC"/>
                </a:solidFill>
                <a:latin typeface="+mn-lt"/>
                <a:cs typeface="Times New Roman"/>
              </a:rPr>
              <a:t>kỳ</a:t>
            </a:r>
            <a:r>
              <a:rPr lang="en-US" sz="2000" b="1" dirty="0">
                <a:solidFill>
                  <a:srgbClr val="0033CC"/>
                </a:solidFill>
                <a:latin typeface="+mn-lt"/>
                <a:cs typeface="Times New Roman"/>
              </a:rPr>
              <a:t> </a:t>
            </a:r>
            <a:r>
              <a:rPr lang="en-US" sz="2000" b="1" dirty="0" err="1">
                <a:solidFill>
                  <a:srgbClr val="0033CC"/>
                </a:solidFill>
                <a:latin typeface="+mn-lt"/>
                <a:cs typeface="Times New Roman"/>
              </a:rPr>
              <a:t>C.Mác</a:t>
            </a:r>
            <a:r>
              <a:rPr lang="en-US" sz="2000" b="1" dirty="0">
                <a:solidFill>
                  <a:srgbClr val="0033CC"/>
                </a:solidFill>
                <a:latin typeface="+mn-lt"/>
                <a:cs typeface="Times New Roman"/>
              </a:rPr>
              <a:t> - </a:t>
            </a:r>
            <a:r>
              <a:rPr lang="en-US" sz="2000" b="1" dirty="0" err="1">
                <a:solidFill>
                  <a:srgbClr val="0033CC"/>
                </a:solidFill>
                <a:latin typeface="+mn-lt"/>
                <a:cs typeface="Times New Roman"/>
              </a:rPr>
              <a:t>Ph.Ăng</a:t>
            </a:r>
            <a:r>
              <a:rPr lang="en-US" sz="2000" b="1" dirty="0">
                <a:solidFill>
                  <a:srgbClr val="0033CC"/>
                </a:solidFill>
                <a:latin typeface="+mn-lt"/>
                <a:cs typeface="Times New Roman"/>
              </a:rPr>
              <a:t> </a:t>
            </a:r>
            <a:r>
              <a:rPr lang="en-US" sz="2000" b="1" dirty="0" err="1">
                <a:solidFill>
                  <a:srgbClr val="0033CC"/>
                </a:solidFill>
                <a:latin typeface="+mn-lt"/>
                <a:cs typeface="Times New Roman"/>
              </a:rPr>
              <a:t>ghen</a:t>
            </a:r>
            <a:r>
              <a:rPr lang="en-US" sz="2000" b="1" dirty="0">
                <a:solidFill>
                  <a:srgbClr val="0033CC"/>
                </a:solidFill>
                <a:latin typeface="+mn-lt"/>
                <a:cs typeface="Times New Roman"/>
              </a:rPr>
              <a:t> </a:t>
            </a:r>
            <a:r>
              <a:rPr lang="en-US" sz="2000" b="1" dirty="0" err="1">
                <a:solidFill>
                  <a:srgbClr val="0033CC"/>
                </a:solidFill>
                <a:latin typeface="+mn-lt"/>
                <a:cs typeface="Times New Roman"/>
              </a:rPr>
              <a:t>bổ</a:t>
            </a:r>
            <a:r>
              <a:rPr lang="en-US" sz="2000" b="1" dirty="0">
                <a:solidFill>
                  <a:srgbClr val="0033CC"/>
                </a:solidFill>
                <a:latin typeface="+mn-lt"/>
                <a:cs typeface="Times New Roman"/>
              </a:rPr>
              <a:t> sung </a:t>
            </a:r>
            <a:r>
              <a:rPr lang="en-US" sz="2000" b="1" dirty="0" err="1">
                <a:solidFill>
                  <a:srgbClr val="0033CC"/>
                </a:solidFill>
                <a:latin typeface="+mn-lt"/>
                <a:cs typeface="Times New Roman"/>
              </a:rPr>
              <a:t>và</a:t>
            </a:r>
            <a:r>
              <a:rPr lang="en-US" sz="2000" b="1" dirty="0">
                <a:solidFill>
                  <a:srgbClr val="0033CC"/>
                </a:solidFill>
                <a:latin typeface="+mn-lt"/>
                <a:cs typeface="Times New Roman"/>
              </a:rPr>
              <a:t> </a:t>
            </a:r>
            <a:r>
              <a:rPr lang="en-US" sz="2000" b="1" dirty="0" err="1">
                <a:solidFill>
                  <a:srgbClr val="0033CC"/>
                </a:solidFill>
                <a:latin typeface="+mn-lt"/>
                <a:cs typeface="Times New Roman"/>
              </a:rPr>
              <a:t>phát</a:t>
            </a:r>
            <a:r>
              <a:rPr lang="en-US" sz="2000" b="1" dirty="0">
                <a:solidFill>
                  <a:srgbClr val="0033CC"/>
                </a:solidFill>
                <a:latin typeface="+mn-lt"/>
                <a:cs typeface="Times New Roman"/>
              </a:rPr>
              <a:t> </a:t>
            </a:r>
            <a:r>
              <a:rPr lang="en-US" sz="2000" b="1" dirty="0" err="1">
                <a:solidFill>
                  <a:srgbClr val="0033CC"/>
                </a:solidFill>
                <a:latin typeface="+mn-lt"/>
                <a:cs typeface="Times New Roman"/>
              </a:rPr>
              <a:t>triển</a:t>
            </a:r>
            <a:r>
              <a:rPr lang="en-US" sz="2000" b="1" dirty="0">
                <a:solidFill>
                  <a:srgbClr val="0033CC"/>
                </a:solidFill>
                <a:latin typeface="+mn-lt"/>
                <a:cs typeface="Times New Roman"/>
              </a:rPr>
              <a:t> </a:t>
            </a:r>
            <a:r>
              <a:rPr lang="en-US" sz="2000" b="1" dirty="0" err="1">
                <a:solidFill>
                  <a:srgbClr val="0033CC"/>
                </a:solidFill>
                <a:latin typeface="+mn-lt"/>
                <a:cs typeface="Times New Roman"/>
              </a:rPr>
              <a:t>toàn</a:t>
            </a:r>
            <a:r>
              <a:rPr lang="en-US" sz="2000" b="1" dirty="0">
                <a:solidFill>
                  <a:srgbClr val="0033CC"/>
                </a:solidFill>
                <a:latin typeface="+mn-lt"/>
                <a:cs typeface="Times New Roman"/>
              </a:rPr>
              <a:t> </a:t>
            </a:r>
            <a:r>
              <a:rPr lang="en-US" sz="2000" b="1" dirty="0" err="1">
                <a:solidFill>
                  <a:srgbClr val="0033CC"/>
                </a:solidFill>
                <a:latin typeface="+mn-lt"/>
                <a:cs typeface="Times New Roman"/>
              </a:rPr>
              <a:t>diện</a:t>
            </a:r>
            <a:r>
              <a:rPr lang="en-US" sz="2000" b="1" dirty="0">
                <a:solidFill>
                  <a:srgbClr val="0033CC"/>
                </a:solidFill>
                <a:latin typeface="+mn-lt"/>
                <a:cs typeface="Times New Roman"/>
              </a:rPr>
              <a:t> </a:t>
            </a:r>
            <a:r>
              <a:rPr lang="en-US" sz="2000" b="1" dirty="0" err="1">
                <a:solidFill>
                  <a:srgbClr val="0033CC"/>
                </a:solidFill>
                <a:latin typeface="+mn-lt"/>
                <a:cs typeface="Times New Roman"/>
              </a:rPr>
              <a:t>lý</a:t>
            </a:r>
            <a:r>
              <a:rPr lang="en-US" sz="2000" b="1" dirty="0">
                <a:solidFill>
                  <a:srgbClr val="0033CC"/>
                </a:solidFill>
                <a:latin typeface="+mn-lt"/>
                <a:cs typeface="Times New Roman"/>
              </a:rPr>
              <a:t> </a:t>
            </a:r>
            <a:r>
              <a:rPr lang="en-US" sz="2000" b="1" dirty="0" err="1">
                <a:solidFill>
                  <a:srgbClr val="0033CC"/>
                </a:solidFill>
                <a:latin typeface="+mn-lt"/>
                <a:cs typeface="Times New Roman"/>
              </a:rPr>
              <a:t>luận</a:t>
            </a:r>
            <a:r>
              <a:rPr lang="en-US" sz="2000" b="1" dirty="0">
                <a:solidFill>
                  <a:srgbClr val="0033CC"/>
                </a:solidFill>
                <a:latin typeface="+mn-lt"/>
                <a:cs typeface="Times New Roman"/>
              </a:rPr>
              <a:t> </a:t>
            </a:r>
            <a:r>
              <a:rPr lang="en-US" sz="2000" b="1" dirty="0" err="1">
                <a:solidFill>
                  <a:srgbClr val="0033CC"/>
                </a:solidFill>
                <a:latin typeface="+mn-lt"/>
                <a:cs typeface="Times New Roman"/>
              </a:rPr>
              <a:t>Triết</a:t>
            </a:r>
            <a:r>
              <a:rPr lang="en-US" sz="2000" b="1" dirty="0">
                <a:solidFill>
                  <a:srgbClr val="0033CC"/>
                </a:solidFill>
                <a:latin typeface="+mn-lt"/>
                <a:cs typeface="Times New Roman"/>
              </a:rPr>
              <a:t> học</a:t>
            </a:r>
          </a:p>
        </p:txBody>
      </p:sp>
      <p:sp>
        <p:nvSpPr>
          <p:cNvPr id="20" name="Text Box 14"/>
          <p:cNvSpPr txBox="1">
            <a:spLocks noChangeArrowheads="1"/>
          </p:cNvSpPr>
          <p:nvPr/>
        </p:nvSpPr>
        <p:spPr bwMode="gray">
          <a:xfrm>
            <a:off x="-45862" y="3924041"/>
            <a:ext cx="6417803"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3200">
                <a:solidFill>
                  <a:schemeClr val="tx1"/>
                </a:solidFill>
                <a:latin typeface="Arial" charset="0"/>
                <a:ea typeface="ＭＳ Ｐゴシック" charset="0"/>
              </a:defRPr>
            </a:lvl1pPr>
            <a:lvl2pPr>
              <a:defRPr sz="28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000">
                <a:solidFill>
                  <a:schemeClr val="tx1"/>
                </a:solidFill>
                <a:latin typeface="Arial" charset="0"/>
                <a:ea typeface="ＭＳ Ｐゴシック" charset="0"/>
              </a:defRPr>
            </a:lvl4pPr>
            <a:lvl5pPr>
              <a:defRPr sz="2000">
                <a:solidFill>
                  <a:schemeClr val="tx1"/>
                </a:solidFill>
                <a:latin typeface="Arial" charset="0"/>
                <a:ea typeface="ＭＳ Ｐゴシック" charset="0"/>
              </a:defRPr>
            </a:lvl5pPr>
            <a:lvl6pPr eaLnBrk="0" fontAlgn="base" hangingPunct="0">
              <a:spcBef>
                <a:spcPct val="20000"/>
              </a:spcBef>
              <a:spcAft>
                <a:spcPct val="0"/>
              </a:spcAft>
              <a:buChar char="»"/>
              <a:defRPr sz="2000">
                <a:solidFill>
                  <a:schemeClr val="tx1"/>
                </a:solidFill>
                <a:latin typeface="Arial" charset="0"/>
                <a:ea typeface="ＭＳ Ｐゴシック" charset="0"/>
              </a:defRPr>
            </a:lvl6pPr>
            <a:lvl7pPr eaLnBrk="0" fontAlgn="base" hangingPunct="0">
              <a:spcBef>
                <a:spcPct val="20000"/>
              </a:spcBef>
              <a:spcAft>
                <a:spcPct val="0"/>
              </a:spcAft>
              <a:buChar char="»"/>
              <a:defRPr sz="2000">
                <a:solidFill>
                  <a:schemeClr val="tx1"/>
                </a:solidFill>
                <a:latin typeface="Arial" charset="0"/>
                <a:ea typeface="ＭＳ Ｐゴシック" charset="0"/>
              </a:defRPr>
            </a:lvl7pPr>
            <a:lvl8pPr eaLnBrk="0" fontAlgn="base" hangingPunct="0">
              <a:spcBef>
                <a:spcPct val="20000"/>
              </a:spcBef>
              <a:spcAft>
                <a:spcPct val="0"/>
              </a:spcAft>
              <a:buChar char="»"/>
              <a:defRPr sz="2000">
                <a:solidFill>
                  <a:schemeClr val="tx1"/>
                </a:solidFill>
                <a:latin typeface="Arial" charset="0"/>
                <a:ea typeface="ＭＳ Ｐゴシック" charset="0"/>
              </a:defRPr>
            </a:lvl8pPr>
            <a:lvl9pPr eaLnBrk="0" fontAlgn="base" hangingPunct="0">
              <a:spcBef>
                <a:spcPct val="20000"/>
              </a:spcBef>
              <a:spcAft>
                <a:spcPct val="0"/>
              </a:spcAft>
              <a:buChar char="»"/>
              <a:defRPr sz="2000">
                <a:solidFill>
                  <a:schemeClr val="tx1"/>
                </a:solidFill>
                <a:latin typeface="Arial" charset="0"/>
                <a:ea typeface="ＭＳ Ｐゴシック" charset="0"/>
              </a:defRPr>
            </a:lvl9pPr>
          </a:lstStyle>
          <a:p>
            <a:pPr marL="342900" indent="-342900" algn="just">
              <a:buFont typeface="Wingdings" panose="05000000000000000000" pitchFamily="2" charset="2"/>
              <a:buChar char="§"/>
              <a:defRPr/>
            </a:pPr>
            <a:r>
              <a:rPr lang="en-US" sz="2000" b="1" dirty="0" err="1">
                <a:solidFill>
                  <a:srgbClr val="800000"/>
                </a:solidFill>
                <a:latin typeface="+mn-lt"/>
                <a:cs typeface="Times New Roman"/>
              </a:rPr>
              <a:t>Thời</a:t>
            </a:r>
            <a:r>
              <a:rPr lang="en-US" sz="2000" b="1" dirty="0">
                <a:solidFill>
                  <a:srgbClr val="800000"/>
                </a:solidFill>
                <a:latin typeface="+mn-lt"/>
                <a:cs typeface="Times New Roman"/>
              </a:rPr>
              <a:t> </a:t>
            </a:r>
            <a:r>
              <a:rPr lang="en-US" sz="2000" b="1" dirty="0" err="1">
                <a:solidFill>
                  <a:srgbClr val="800000"/>
                </a:solidFill>
                <a:latin typeface="+mn-lt"/>
                <a:cs typeface="Times New Roman"/>
              </a:rPr>
              <a:t>kỳ</a:t>
            </a:r>
            <a:r>
              <a:rPr lang="en-US" sz="2000" b="1" dirty="0">
                <a:solidFill>
                  <a:srgbClr val="800000"/>
                </a:solidFill>
                <a:latin typeface="+mn-lt"/>
                <a:cs typeface="Times New Roman"/>
              </a:rPr>
              <a:t> </a:t>
            </a:r>
            <a:r>
              <a:rPr lang="en-US" sz="2000" b="1" dirty="0" err="1">
                <a:solidFill>
                  <a:srgbClr val="800000"/>
                </a:solidFill>
                <a:latin typeface="+mn-lt"/>
                <a:cs typeface="Times New Roman"/>
              </a:rPr>
              <a:t>đề</a:t>
            </a:r>
            <a:r>
              <a:rPr lang="en-US" sz="2000" b="1" dirty="0">
                <a:solidFill>
                  <a:srgbClr val="800000"/>
                </a:solidFill>
                <a:latin typeface="+mn-lt"/>
                <a:cs typeface="Times New Roman"/>
              </a:rPr>
              <a:t> </a:t>
            </a:r>
            <a:r>
              <a:rPr lang="en-US" sz="2000" b="1" dirty="0" err="1">
                <a:solidFill>
                  <a:srgbClr val="800000"/>
                </a:solidFill>
                <a:latin typeface="+mn-lt"/>
                <a:cs typeface="Times New Roman"/>
              </a:rPr>
              <a:t>xuất</a:t>
            </a:r>
            <a:r>
              <a:rPr lang="en-US" sz="2000" b="1" dirty="0">
                <a:solidFill>
                  <a:srgbClr val="800000"/>
                </a:solidFill>
                <a:latin typeface="+mn-lt"/>
                <a:cs typeface="Times New Roman"/>
              </a:rPr>
              <a:t> </a:t>
            </a:r>
            <a:r>
              <a:rPr lang="en-US" sz="2000" b="1" dirty="0" err="1">
                <a:solidFill>
                  <a:srgbClr val="800000"/>
                </a:solidFill>
                <a:latin typeface="+mn-lt"/>
                <a:cs typeface="Times New Roman"/>
              </a:rPr>
              <a:t>những</a:t>
            </a:r>
            <a:r>
              <a:rPr lang="en-US" sz="2000" b="1" dirty="0">
                <a:solidFill>
                  <a:srgbClr val="800000"/>
                </a:solidFill>
                <a:latin typeface="+mn-lt"/>
                <a:cs typeface="Times New Roman"/>
              </a:rPr>
              <a:t> </a:t>
            </a:r>
            <a:r>
              <a:rPr lang="en-US" sz="2000" b="1" dirty="0" err="1">
                <a:solidFill>
                  <a:srgbClr val="800000"/>
                </a:solidFill>
                <a:latin typeface="+mn-lt"/>
                <a:cs typeface="Times New Roman"/>
              </a:rPr>
              <a:t>nguyên</a:t>
            </a:r>
            <a:r>
              <a:rPr lang="en-US" sz="2000" b="1" dirty="0">
                <a:solidFill>
                  <a:srgbClr val="800000"/>
                </a:solidFill>
                <a:latin typeface="+mn-lt"/>
                <a:cs typeface="Times New Roman"/>
              </a:rPr>
              <a:t> </a:t>
            </a:r>
            <a:r>
              <a:rPr lang="en-US" sz="2000" b="1" dirty="0" err="1">
                <a:solidFill>
                  <a:srgbClr val="800000"/>
                </a:solidFill>
                <a:latin typeface="+mn-lt"/>
                <a:cs typeface="Times New Roman"/>
              </a:rPr>
              <a:t>lý</a:t>
            </a:r>
            <a:r>
              <a:rPr lang="en-US" sz="2000" b="1" dirty="0">
                <a:solidFill>
                  <a:srgbClr val="800000"/>
                </a:solidFill>
                <a:latin typeface="+mn-lt"/>
                <a:cs typeface="Times New Roman"/>
              </a:rPr>
              <a:t> </a:t>
            </a:r>
            <a:r>
              <a:rPr lang="en-US" sz="2000" b="1" dirty="0" err="1">
                <a:solidFill>
                  <a:srgbClr val="800000"/>
                </a:solidFill>
                <a:latin typeface="+mn-lt"/>
                <a:cs typeface="Times New Roman"/>
              </a:rPr>
              <a:t>triết</a:t>
            </a:r>
            <a:r>
              <a:rPr lang="en-US" sz="2000" b="1" dirty="0">
                <a:solidFill>
                  <a:srgbClr val="800000"/>
                </a:solidFill>
                <a:latin typeface="+mn-lt"/>
                <a:cs typeface="Times New Roman"/>
              </a:rPr>
              <a:t> học </a:t>
            </a:r>
            <a:r>
              <a:rPr lang="en-US" sz="2000" b="1" dirty="0" err="1">
                <a:solidFill>
                  <a:srgbClr val="800000"/>
                </a:solidFill>
                <a:latin typeface="+mn-lt"/>
                <a:cs typeface="Times New Roman"/>
              </a:rPr>
              <a:t>duy</a:t>
            </a:r>
            <a:r>
              <a:rPr lang="en-US" sz="2000" b="1" dirty="0">
                <a:solidFill>
                  <a:srgbClr val="800000"/>
                </a:solidFill>
                <a:latin typeface="+mn-lt"/>
                <a:cs typeface="Times New Roman"/>
              </a:rPr>
              <a:t> </a:t>
            </a:r>
            <a:r>
              <a:rPr lang="en-US" sz="2000" b="1" dirty="0" err="1">
                <a:solidFill>
                  <a:srgbClr val="800000"/>
                </a:solidFill>
                <a:latin typeface="+mn-lt"/>
                <a:cs typeface="Times New Roman"/>
              </a:rPr>
              <a:t>vật</a:t>
            </a:r>
            <a:r>
              <a:rPr lang="en-US" sz="2000" b="1" dirty="0">
                <a:solidFill>
                  <a:srgbClr val="800000"/>
                </a:solidFill>
                <a:latin typeface="+mn-lt"/>
                <a:cs typeface="Times New Roman"/>
              </a:rPr>
              <a:t> biện chứng </a:t>
            </a:r>
            <a:r>
              <a:rPr lang="en-US" sz="2000" b="1" dirty="0" err="1">
                <a:solidFill>
                  <a:srgbClr val="800000"/>
                </a:solidFill>
                <a:latin typeface="+mn-lt"/>
                <a:cs typeface="Times New Roman"/>
              </a:rPr>
              <a:t>và</a:t>
            </a:r>
            <a:r>
              <a:rPr lang="en-US" sz="2000" b="1" dirty="0">
                <a:solidFill>
                  <a:srgbClr val="800000"/>
                </a:solidFill>
                <a:latin typeface="+mn-lt"/>
                <a:cs typeface="Times New Roman"/>
              </a:rPr>
              <a:t> </a:t>
            </a:r>
            <a:r>
              <a:rPr lang="en-US" sz="2000" b="1" dirty="0" err="1">
                <a:solidFill>
                  <a:srgbClr val="800000"/>
                </a:solidFill>
                <a:latin typeface="+mn-lt"/>
                <a:cs typeface="Times New Roman"/>
              </a:rPr>
              <a:t>duy</a:t>
            </a:r>
            <a:r>
              <a:rPr lang="en-US" sz="2000" b="1" dirty="0">
                <a:solidFill>
                  <a:srgbClr val="800000"/>
                </a:solidFill>
                <a:latin typeface="+mn-lt"/>
                <a:cs typeface="Times New Roman"/>
              </a:rPr>
              <a:t> </a:t>
            </a:r>
            <a:r>
              <a:rPr lang="en-US" sz="2000" b="1" dirty="0" err="1">
                <a:solidFill>
                  <a:srgbClr val="800000"/>
                </a:solidFill>
                <a:latin typeface="+mn-lt"/>
                <a:cs typeface="Times New Roman"/>
              </a:rPr>
              <a:t>vật</a:t>
            </a:r>
            <a:r>
              <a:rPr lang="en-US" sz="2000" b="1" dirty="0">
                <a:solidFill>
                  <a:srgbClr val="800000"/>
                </a:solidFill>
                <a:latin typeface="+mn-lt"/>
                <a:cs typeface="Times New Roman"/>
              </a:rPr>
              <a:t> </a:t>
            </a:r>
            <a:r>
              <a:rPr lang="en-US" sz="2000" b="1" dirty="0" err="1">
                <a:solidFill>
                  <a:srgbClr val="800000"/>
                </a:solidFill>
                <a:latin typeface="+mn-lt"/>
                <a:cs typeface="Times New Roman"/>
              </a:rPr>
              <a:t>lịch</a:t>
            </a:r>
            <a:r>
              <a:rPr lang="en-US" sz="2000" b="1" dirty="0">
                <a:solidFill>
                  <a:srgbClr val="800000"/>
                </a:solidFill>
                <a:latin typeface="+mn-lt"/>
                <a:cs typeface="Times New Roman"/>
              </a:rPr>
              <a:t> </a:t>
            </a:r>
            <a:r>
              <a:rPr lang="en-US" sz="2000" b="1" dirty="0" err="1">
                <a:solidFill>
                  <a:srgbClr val="800000"/>
                </a:solidFill>
                <a:latin typeface="+mn-lt"/>
                <a:cs typeface="Times New Roman"/>
              </a:rPr>
              <a:t>sử</a:t>
            </a:r>
            <a:endParaRPr lang="en-US" sz="2000" b="1" dirty="0">
              <a:solidFill>
                <a:srgbClr val="800000"/>
              </a:solidFill>
              <a:latin typeface="+mn-lt"/>
              <a:cs typeface="Times New Roman"/>
            </a:endParaRPr>
          </a:p>
        </p:txBody>
      </p:sp>
      <p:sp>
        <p:nvSpPr>
          <p:cNvPr id="21" name="Text Box 15"/>
          <p:cNvSpPr txBox="1">
            <a:spLocks noChangeArrowheads="1"/>
          </p:cNvSpPr>
          <p:nvPr/>
        </p:nvSpPr>
        <p:spPr bwMode="gray">
          <a:xfrm>
            <a:off x="0" y="4736882"/>
            <a:ext cx="63260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3200">
                <a:solidFill>
                  <a:schemeClr val="tx1"/>
                </a:solidFill>
                <a:latin typeface="Arial" charset="0"/>
                <a:ea typeface="ＭＳ Ｐゴシック" charset="0"/>
              </a:defRPr>
            </a:lvl1pPr>
            <a:lvl2pPr>
              <a:defRPr sz="28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000">
                <a:solidFill>
                  <a:schemeClr val="tx1"/>
                </a:solidFill>
                <a:latin typeface="Arial" charset="0"/>
                <a:ea typeface="ＭＳ Ｐゴシック" charset="0"/>
              </a:defRPr>
            </a:lvl4pPr>
            <a:lvl5pPr>
              <a:defRPr sz="2000">
                <a:solidFill>
                  <a:schemeClr val="tx1"/>
                </a:solidFill>
                <a:latin typeface="Arial" charset="0"/>
                <a:ea typeface="ＭＳ Ｐゴシック" charset="0"/>
              </a:defRPr>
            </a:lvl5pPr>
            <a:lvl6pPr eaLnBrk="0" fontAlgn="base" hangingPunct="0">
              <a:spcBef>
                <a:spcPct val="20000"/>
              </a:spcBef>
              <a:spcAft>
                <a:spcPct val="0"/>
              </a:spcAft>
              <a:buChar char="»"/>
              <a:defRPr sz="2000">
                <a:solidFill>
                  <a:schemeClr val="tx1"/>
                </a:solidFill>
                <a:latin typeface="Arial" charset="0"/>
                <a:ea typeface="ＭＳ Ｐゴシック" charset="0"/>
              </a:defRPr>
            </a:lvl6pPr>
            <a:lvl7pPr eaLnBrk="0" fontAlgn="base" hangingPunct="0">
              <a:spcBef>
                <a:spcPct val="20000"/>
              </a:spcBef>
              <a:spcAft>
                <a:spcPct val="0"/>
              </a:spcAft>
              <a:buChar char="»"/>
              <a:defRPr sz="2000">
                <a:solidFill>
                  <a:schemeClr val="tx1"/>
                </a:solidFill>
                <a:latin typeface="Arial" charset="0"/>
                <a:ea typeface="ＭＳ Ｐゴシック" charset="0"/>
              </a:defRPr>
            </a:lvl7pPr>
            <a:lvl8pPr eaLnBrk="0" fontAlgn="base" hangingPunct="0">
              <a:spcBef>
                <a:spcPct val="20000"/>
              </a:spcBef>
              <a:spcAft>
                <a:spcPct val="0"/>
              </a:spcAft>
              <a:buChar char="»"/>
              <a:defRPr sz="2000">
                <a:solidFill>
                  <a:schemeClr val="tx1"/>
                </a:solidFill>
                <a:latin typeface="Arial" charset="0"/>
                <a:ea typeface="ＭＳ Ｐゴシック" charset="0"/>
              </a:defRPr>
            </a:lvl8pPr>
            <a:lvl9pPr eaLnBrk="0" fontAlgn="base" hangingPunct="0">
              <a:spcBef>
                <a:spcPct val="20000"/>
              </a:spcBef>
              <a:spcAft>
                <a:spcPct val="0"/>
              </a:spcAft>
              <a:buChar char="»"/>
              <a:defRPr sz="2000">
                <a:solidFill>
                  <a:schemeClr val="tx1"/>
                </a:solidFill>
                <a:latin typeface="Arial" charset="0"/>
                <a:ea typeface="ＭＳ Ｐゴシック" charset="0"/>
              </a:defRPr>
            </a:lvl9pPr>
          </a:lstStyle>
          <a:p>
            <a:pPr marL="342900" indent="-342900" algn="just">
              <a:buFont typeface="Wingdings" panose="05000000000000000000" pitchFamily="2" charset="2"/>
              <a:buChar char="§"/>
              <a:defRPr/>
            </a:pPr>
            <a:r>
              <a:rPr lang="en-US" sz="2000" b="1" dirty="0" err="1">
                <a:solidFill>
                  <a:srgbClr val="006600"/>
                </a:solidFill>
                <a:latin typeface="+mn-lt"/>
                <a:cs typeface="Times New Roman"/>
              </a:rPr>
              <a:t>Thời</a:t>
            </a:r>
            <a:r>
              <a:rPr lang="en-US" sz="2000" b="1" dirty="0">
                <a:solidFill>
                  <a:srgbClr val="006600"/>
                </a:solidFill>
                <a:latin typeface="+mn-lt"/>
                <a:cs typeface="Times New Roman"/>
              </a:rPr>
              <a:t> </a:t>
            </a:r>
            <a:r>
              <a:rPr lang="en-US" sz="2000" b="1" dirty="0" err="1">
                <a:solidFill>
                  <a:srgbClr val="006600"/>
                </a:solidFill>
                <a:latin typeface="+mn-lt"/>
                <a:cs typeface="Times New Roman"/>
              </a:rPr>
              <a:t>kỳ</a:t>
            </a:r>
            <a:r>
              <a:rPr lang="en-US" sz="2000" b="1" dirty="0">
                <a:solidFill>
                  <a:srgbClr val="006600"/>
                </a:solidFill>
                <a:latin typeface="+mn-lt"/>
                <a:cs typeface="Times New Roman"/>
              </a:rPr>
              <a:t> </a:t>
            </a:r>
            <a:r>
              <a:rPr lang="en-US" sz="2000" b="1" dirty="0" err="1">
                <a:solidFill>
                  <a:srgbClr val="006600"/>
                </a:solidFill>
                <a:latin typeface="+mn-lt"/>
                <a:cs typeface="Times New Roman"/>
              </a:rPr>
              <a:t>hình</a:t>
            </a:r>
            <a:r>
              <a:rPr lang="en-US" sz="2000" b="1" dirty="0">
                <a:solidFill>
                  <a:srgbClr val="006600"/>
                </a:solidFill>
                <a:latin typeface="+mn-lt"/>
                <a:cs typeface="Times New Roman"/>
              </a:rPr>
              <a:t> </a:t>
            </a:r>
            <a:r>
              <a:rPr lang="en-US" sz="2000" b="1" dirty="0" err="1">
                <a:solidFill>
                  <a:srgbClr val="006600"/>
                </a:solidFill>
                <a:latin typeface="+mn-lt"/>
                <a:cs typeface="Times New Roman"/>
              </a:rPr>
              <a:t>thành</a:t>
            </a:r>
            <a:r>
              <a:rPr lang="en-US" sz="2000" b="1" dirty="0">
                <a:solidFill>
                  <a:srgbClr val="006600"/>
                </a:solidFill>
                <a:latin typeface="+mn-lt"/>
                <a:cs typeface="Times New Roman"/>
              </a:rPr>
              <a:t> </a:t>
            </a:r>
            <a:r>
              <a:rPr lang="en-US" sz="2000" b="1" dirty="0" err="1">
                <a:solidFill>
                  <a:srgbClr val="006600"/>
                </a:solidFill>
                <a:latin typeface="+mn-lt"/>
                <a:cs typeface="Times New Roman"/>
              </a:rPr>
              <a:t>tư</a:t>
            </a:r>
            <a:r>
              <a:rPr lang="en-US" sz="2000" b="1" dirty="0">
                <a:solidFill>
                  <a:srgbClr val="006600"/>
                </a:solidFill>
                <a:latin typeface="+mn-lt"/>
                <a:cs typeface="Times New Roman"/>
              </a:rPr>
              <a:t> </a:t>
            </a:r>
            <a:r>
              <a:rPr lang="en-US" sz="2000" b="1" dirty="0" err="1">
                <a:solidFill>
                  <a:srgbClr val="006600"/>
                </a:solidFill>
                <a:latin typeface="+mn-lt"/>
                <a:cs typeface="Times New Roman"/>
              </a:rPr>
              <a:t>tưởng</a:t>
            </a:r>
            <a:r>
              <a:rPr lang="en-US" sz="2000" b="1" dirty="0">
                <a:solidFill>
                  <a:srgbClr val="006600"/>
                </a:solidFill>
                <a:latin typeface="+mn-lt"/>
                <a:cs typeface="Times New Roman"/>
              </a:rPr>
              <a:t> </a:t>
            </a:r>
            <a:r>
              <a:rPr lang="en-US" sz="2000" b="1" dirty="0" err="1">
                <a:solidFill>
                  <a:srgbClr val="006600"/>
                </a:solidFill>
                <a:latin typeface="+mn-lt"/>
                <a:cs typeface="Times New Roman"/>
              </a:rPr>
              <a:t>triết</a:t>
            </a:r>
            <a:r>
              <a:rPr lang="en-US" sz="2000" b="1" dirty="0">
                <a:solidFill>
                  <a:srgbClr val="006600"/>
                </a:solidFill>
                <a:latin typeface="+mn-lt"/>
                <a:cs typeface="Times New Roman"/>
              </a:rPr>
              <a:t> học</a:t>
            </a:r>
          </a:p>
        </p:txBody>
      </p:sp>
      <p:sp>
        <p:nvSpPr>
          <p:cNvPr id="22" name="Line 7"/>
          <p:cNvSpPr>
            <a:spLocks noChangeShapeType="1"/>
          </p:cNvSpPr>
          <p:nvPr/>
        </p:nvSpPr>
        <p:spPr bwMode="gray">
          <a:xfrm flipH="1">
            <a:off x="326881" y="2417743"/>
            <a:ext cx="580837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a:defRPr/>
            </a:pPr>
            <a:endParaRPr lang="en-US" sz="2000"/>
          </a:p>
        </p:txBody>
      </p:sp>
      <p:sp>
        <p:nvSpPr>
          <p:cNvPr id="23" name="Line 5"/>
          <p:cNvSpPr>
            <a:spLocks noChangeShapeType="1"/>
          </p:cNvSpPr>
          <p:nvPr/>
        </p:nvSpPr>
        <p:spPr bwMode="gray">
          <a:xfrm flipH="1">
            <a:off x="-1" y="3676827"/>
            <a:ext cx="637194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a:defRPr/>
            </a:pPr>
            <a:endParaRPr lang="en-US" sz="2000"/>
          </a:p>
        </p:txBody>
      </p:sp>
      <p:sp>
        <p:nvSpPr>
          <p:cNvPr id="24" name="Line 4"/>
          <p:cNvSpPr>
            <a:spLocks noChangeShapeType="1"/>
          </p:cNvSpPr>
          <p:nvPr/>
        </p:nvSpPr>
        <p:spPr bwMode="gray">
          <a:xfrm flipH="1">
            <a:off x="0" y="4590471"/>
            <a:ext cx="6014435" cy="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a:defRPr/>
            </a:pPr>
            <a:endParaRPr lang="en-US" sz="2000"/>
          </a:p>
        </p:txBody>
      </p:sp>
      <p:sp>
        <p:nvSpPr>
          <p:cNvPr id="25" name="Line 4"/>
          <p:cNvSpPr>
            <a:spLocks noChangeShapeType="1"/>
          </p:cNvSpPr>
          <p:nvPr/>
        </p:nvSpPr>
        <p:spPr bwMode="gray">
          <a:xfrm flipH="1">
            <a:off x="0" y="5120520"/>
            <a:ext cx="5002132" cy="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a:defRPr/>
            </a:pPr>
            <a:endParaRPr lang="en-US" sz="2000"/>
          </a:p>
        </p:txBody>
      </p:sp>
      <p:pic>
        <p:nvPicPr>
          <p:cNvPr id="2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123167456"/>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757652" y="0"/>
            <a:ext cx="4434348" cy="6858000"/>
          </a:xfrm>
          <a:prstGeom prst="rect">
            <a:avLst/>
          </a:prstGeom>
        </p:spPr>
      </p:pic>
      <p:pic>
        <p:nvPicPr>
          <p:cNvPr id="3" name="Picture 2"/>
          <p:cNvPicPr>
            <a:picLocks noChangeAspect="1"/>
          </p:cNvPicPr>
          <p:nvPr/>
        </p:nvPicPr>
        <p:blipFill>
          <a:blip r:embed="rId3"/>
          <a:stretch>
            <a:fillRect/>
          </a:stretch>
        </p:blipFill>
        <p:spPr>
          <a:xfrm>
            <a:off x="384608" y="2251306"/>
            <a:ext cx="3051669" cy="3634212"/>
          </a:xfrm>
          <a:prstGeom prst="rect">
            <a:avLst/>
          </a:prstGeom>
          <a:ln>
            <a:noFill/>
          </a:ln>
          <a:effectLst>
            <a:softEdge rad="112500"/>
          </a:effectLst>
        </p:spPr>
      </p:pic>
      <p:sp>
        <p:nvSpPr>
          <p:cNvPr id="4" name="Rectangle 3"/>
          <p:cNvSpPr/>
          <p:nvPr/>
        </p:nvSpPr>
        <p:spPr>
          <a:xfrm>
            <a:off x="3244346" y="2178317"/>
            <a:ext cx="8830492" cy="707886"/>
          </a:xfrm>
          <a:prstGeom prst="rect">
            <a:avLst/>
          </a:prstGeom>
        </p:spPr>
        <p:txBody>
          <a:bodyPr wrap="square">
            <a:spAutoFit/>
          </a:bodyPr>
          <a:lstStyle/>
          <a:p>
            <a:pPr marL="285750" indent="-285750" algn="ctr">
              <a:buFont typeface="Wingdings" panose="05000000000000000000" pitchFamily="2" charset="2"/>
              <a:buChar char="§"/>
            </a:pPr>
            <a:r>
              <a:rPr lang="en-US" sz="2000" b="1" dirty="0" err="1">
                <a:solidFill>
                  <a:srgbClr val="7030A0"/>
                </a:solidFill>
                <a:latin typeface="Arial" panose="020B0604020202020204" pitchFamily="34" charset="0"/>
                <a:cs typeface="Arial" panose="020B0604020202020204" pitchFamily="34" charset="0"/>
              </a:rPr>
              <a:t>Thời</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kỳ</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hình</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thành</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tư</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tưởng</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triết</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học</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với</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bước</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quá</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độ</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từ</a:t>
            </a:r>
            <a:r>
              <a:rPr lang="en-US" sz="2000" b="1" dirty="0">
                <a:solidFill>
                  <a:srgbClr val="7030A0"/>
                </a:solidFill>
                <a:latin typeface="Arial" panose="020B0604020202020204" pitchFamily="34" charset="0"/>
                <a:cs typeface="Arial" panose="020B0604020202020204" pitchFamily="34" charset="0"/>
              </a:rPr>
              <a:t> CNDT </a:t>
            </a:r>
            <a:r>
              <a:rPr lang="en-US" sz="2000" b="1" dirty="0" err="1">
                <a:solidFill>
                  <a:srgbClr val="7030A0"/>
                </a:solidFill>
                <a:latin typeface="Arial" panose="020B0604020202020204" pitchFamily="34" charset="0"/>
                <a:cs typeface="Arial" panose="020B0604020202020204" pitchFamily="34" charset="0"/>
              </a:rPr>
              <a:t>và</a:t>
            </a:r>
            <a:r>
              <a:rPr lang="en-US" sz="2000" b="1" dirty="0">
                <a:solidFill>
                  <a:srgbClr val="7030A0"/>
                </a:solidFill>
                <a:latin typeface="Arial" panose="020B0604020202020204" pitchFamily="34" charset="0"/>
                <a:cs typeface="Arial" panose="020B0604020202020204" pitchFamily="34" charset="0"/>
              </a:rPr>
              <a:t> DCCM sang CNDV </a:t>
            </a:r>
            <a:r>
              <a:rPr lang="en-US" sz="2000" b="1" dirty="0" err="1">
                <a:solidFill>
                  <a:srgbClr val="7030A0"/>
                </a:solidFill>
                <a:latin typeface="Arial" panose="020B0604020202020204" pitchFamily="34" charset="0"/>
                <a:cs typeface="Arial" panose="020B0604020202020204" pitchFamily="34" charset="0"/>
              </a:rPr>
              <a:t>và</a:t>
            </a:r>
            <a:r>
              <a:rPr lang="en-US" sz="2000" b="1" dirty="0">
                <a:solidFill>
                  <a:srgbClr val="7030A0"/>
                </a:solidFill>
                <a:latin typeface="Arial" panose="020B0604020202020204" pitchFamily="34" charset="0"/>
                <a:cs typeface="Arial" panose="020B0604020202020204" pitchFamily="34" charset="0"/>
              </a:rPr>
              <a:t> CNCS</a:t>
            </a:r>
            <a:endParaRPr lang="en-US" sz="2000" dirty="0">
              <a:solidFill>
                <a:srgbClr val="7030A0"/>
              </a:solidFill>
            </a:endParaRPr>
          </a:p>
        </p:txBody>
      </p:sp>
      <p:sp>
        <p:nvSpPr>
          <p:cNvPr id="5" name="AutoShape 71"/>
          <p:cNvSpPr>
            <a:spLocks noChangeArrowheads="1"/>
          </p:cNvSpPr>
          <p:nvPr/>
        </p:nvSpPr>
        <p:spPr bwMode="gray">
          <a:xfrm>
            <a:off x="4327153" y="3094155"/>
            <a:ext cx="5570351" cy="804180"/>
          </a:xfrm>
          <a:prstGeom prst="roundRect">
            <a:avLst>
              <a:gd name="adj" fmla="val 16667"/>
            </a:avLst>
          </a:prstGeom>
          <a:solidFill>
            <a:schemeClr val="accent4">
              <a:lumMod val="20000"/>
              <a:lumOff val="80000"/>
            </a:schemeClr>
          </a:solidFill>
          <a:ln w="12700" algn="ctr">
            <a:solidFill>
              <a:schemeClr val="accent2"/>
            </a:solidFill>
            <a:round/>
            <a:headEnd/>
            <a:tailEnd/>
          </a:ln>
          <a:effectLst>
            <a:outerShdw dist="99190" dir="2388334" algn="ctr" rotWithShape="0">
              <a:srgbClr val="333333">
                <a:alpha val="50000"/>
              </a:srgbClr>
            </a:outerShdw>
          </a:effectLst>
        </p:spPr>
        <p:txBody>
          <a:bodyPr wrap="none" anchor="ctr"/>
          <a:lstStyle/>
          <a:p>
            <a:pPr eaLnBrk="1" hangingPunct="1">
              <a:defRPr/>
            </a:pPr>
            <a:r>
              <a:rPr lang="en-US" sz="2000" dirty="0">
                <a:solidFill>
                  <a:srgbClr val="FF0066"/>
                </a:solidFill>
                <a:latin typeface="Arial" panose="020B0604020202020204" pitchFamily="34" charset="0"/>
                <a:cs typeface="Arial" panose="020B0604020202020204" pitchFamily="34" charset="0"/>
              </a:rPr>
              <a:t>Học </a:t>
            </a:r>
            <a:r>
              <a:rPr lang="en-US" sz="2000" dirty="0" err="1">
                <a:solidFill>
                  <a:srgbClr val="FF0066"/>
                </a:solidFill>
                <a:latin typeface="Arial" panose="020B0604020202020204" pitchFamily="34" charset="0"/>
                <a:cs typeface="Arial" panose="020B0604020202020204" pitchFamily="34" charset="0"/>
              </a:rPr>
              <a:t>luật</a:t>
            </a:r>
            <a:r>
              <a:rPr lang="en-US" sz="2000" dirty="0">
                <a:solidFill>
                  <a:srgbClr val="FF0066"/>
                </a:solidFill>
                <a:latin typeface="Arial" panose="020B0604020202020204" pitchFamily="34" charset="0"/>
                <a:cs typeface="Arial" panose="020B0604020202020204" pitchFamily="34" charset="0"/>
              </a:rPr>
              <a:t> </a:t>
            </a:r>
            <a:r>
              <a:rPr lang="en-US" sz="2000" dirty="0" err="1">
                <a:solidFill>
                  <a:srgbClr val="FF0066"/>
                </a:solidFill>
                <a:latin typeface="Arial" panose="020B0604020202020204" pitchFamily="34" charset="0"/>
                <a:cs typeface="Arial" panose="020B0604020202020204" pitchFamily="34" charset="0"/>
              </a:rPr>
              <a:t>tại</a:t>
            </a:r>
            <a:r>
              <a:rPr lang="en-US" sz="2000" dirty="0">
                <a:solidFill>
                  <a:srgbClr val="FF0066"/>
                </a:solidFill>
                <a:latin typeface="Arial" panose="020B0604020202020204" pitchFamily="34" charset="0"/>
                <a:cs typeface="Arial" panose="020B0604020202020204" pitchFamily="34" charset="0"/>
              </a:rPr>
              <a:t> </a:t>
            </a:r>
            <a:r>
              <a:rPr lang="en-US" sz="2000" dirty="0" err="1">
                <a:solidFill>
                  <a:srgbClr val="FF0066"/>
                </a:solidFill>
                <a:latin typeface="Arial" panose="020B0604020202020204" pitchFamily="34" charset="0"/>
                <a:cs typeface="Arial" panose="020B0604020202020204" pitchFamily="34" charset="0"/>
              </a:rPr>
              <a:t>trường</a:t>
            </a:r>
            <a:r>
              <a:rPr lang="en-US" sz="2000" dirty="0">
                <a:solidFill>
                  <a:srgbClr val="FF0066"/>
                </a:solidFill>
                <a:latin typeface="Arial" panose="020B0604020202020204" pitchFamily="34" charset="0"/>
                <a:cs typeface="Arial" panose="020B0604020202020204" pitchFamily="34" charset="0"/>
              </a:rPr>
              <a:t> ĐH Bon → ĐH </a:t>
            </a:r>
            <a:r>
              <a:rPr lang="en-US" sz="2000" dirty="0" err="1">
                <a:solidFill>
                  <a:srgbClr val="FF0066"/>
                </a:solidFill>
                <a:latin typeface="Arial" panose="020B0604020202020204" pitchFamily="34" charset="0"/>
                <a:cs typeface="Arial" panose="020B0604020202020204" pitchFamily="34" charset="0"/>
              </a:rPr>
              <a:t>Béc</a:t>
            </a:r>
            <a:r>
              <a:rPr lang="en-US" sz="2000" dirty="0">
                <a:solidFill>
                  <a:srgbClr val="FF0066"/>
                </a:solidFill>
                <a:latin typeface="Arial" panose="020B0604020202020204" pitchFamily="34" charset="0"/>
                <a:cs typeface="Arial" panose="020B0604020202020204" pitchFamily="34" charset="0"/>
              </a:rPr>
              <a:t> </a:t>
            </a:r>
            <a:r>
              <a:rPr lang="en-US" sz="2000" dirty="0" err="1">
                <a:solidFill>
                  <a:srgbClr val="FF0066"/>
                </a:solidFill>
                <a:latin typeface="Arial" panose="020B0604020202020204" pitchFamily="34" charset="0"/>
                <a:cs typeface="Arial" panose="020B0604020202020204" pitchFamily="34" charset="0"/>
              </a:rPr>
              <a:t>lin</a:t>
            </a:r>
            <a:endParaRPr lang="en-US" sz="2000" dirty="0">
              <a:solidFill>
                <a:srgbClr val="FF0066"/>
              </a:solidFill>
              <a:latin typeface="Arial" panose="020B0604020202020204" pitchFamily="34" charset="0"/>
              <a:cs typeface="Arial" panose="020B0604020202020204" pitchFamily="34" charset="0"/>
            </a:endParaRPr>
          </a:p>
        </p:txBody>
      </p:sp>
      <p:sp>
        <p:nvSpPr>
          <p:cNvPr id="6" name="AutoShape 76"/>
          <p:cNvSpPr>
            <a:spLocks noChangeArrowheads="1"/>
          </p:cNvSpPr>
          <p:nvPr/>
        </p:nvSpPr>
        <p:spPr bwMode="gray">
          <a:xfrm>
            <a:off x="4289051" y="4022816"/>
            <a:ext cx="5570351" cy="804180"/>
          </a:xfrm>
          <a:prstGeom prst="roundRect">
            <a:avLst>
              <a:gd name="adj" fmla="val 16667"/>
            </a:avLst>
          </a:prstGeom>
          <a:solidFill>
            <a:schemeClr val="accent4">
              <a:lumMod val="20000"/>
              <a:lumOff val="80000"/>
            </a:schemeClr>
          </a:solidFill>
          <a:ln w="12700" algn="ctr">
            <a:solidFill>
              <a:schemeClr val="folHlink"/>
            </a:solidFill>
            <a:round/>
            <a:headEnd/>
            <a:tailEnd/>
          </a:ln>
          <a:effectLst>
            <a:outerShdw dist="99190" dir="2388334" algn="ctr" rotWithShape="0">
              <a:srgbClr val="333333">
                <a:alpha val="50000"/>
              </a:srgbClr>
            </a:outerShdw>
          </a:effectLst>
        </p:spPr>
        <p:txBody>
          <a:bodyPr wrap="none" anchor="ctr"/>
          <a:lstStyle/>
          <a:p>
            <a:pPr eaLnBrk="1" hangingPunct="1">
              <a:defRPr/>
            </a:pPr>
            <a:r>
              <a:rPr lang="en-US" sz="2000" dirty="0" err="1">
                <a:solidFill>
                  <a:srgbClr val="3333CC"/>
                </a:solidFill>
                <a:latin typeface="Arial" panose="020B0604020202020204" pitchFamily="34" charset="0"/>
                <a:cs typeface="Arial" panose="020B0604020202020204" pitchFamily="34" charset="0"/>
              </a:rPr>
              <a:t>Tháng</a:t>
            </a:r>
            <a:r>
              <a:rPr lang="en-US" sz="2000" dirty="0">
                <a:solidFill>
                  <a:srgbClr val="3333CC"/>
                </a:solidFill>
                <a:latin typeface="Arial" panose="020B0604020202020204" pitchFamily="34" charset="0"/>
                <a:cs typeface="Arial" panose="020B0604020202020204" pitchFamily="34" charset="0"/>
              </a:rPr>
              <a:t> 4 </a:t>
            </a:r>
            <a:r>
              <a:rPr lang="en-US" sz="2000" dirty="0" err="1">
                <a:solidFill>
                  <a:srgbClr val="3333CC"/>
                </a:solidFill>
                <a:latin typeface="Arial" panose="020B0604020202020204" pitchFamily="34" charset="0"/>
                <a:cs typeface="Arial" panose="020B0604020202020204" pitchFamily="34" charset="0"/>
              </a:rPr>
              <a:t>năm</a:t>
            </a:r>
            <a:r>
              <a:rPr lang="en-US" sz="2000" dirty="0">
                <a:solidFill>
                  <a:srgbClr val="3333CC"/>
                </a:solidFill>
                <a:latin typeface="Arial" panose="020B0604020202020204" pitchFamily="34" charset="0"/>
                <a:cs typeface="Arial" panose="020B0604020202020204" pitchFamily="34" charset="0"/>
              </a:rPr>
              <a:t> 1841: </a:t>
            </a:r>
            <a:r>
              <a:rPr lang="en-US" sz="2000" dirty="0" err="1">
                <a:solidFill>
                  <a:srgbClr val="3333CC"/>
                </a:solidFill>
                <a:latin typeface="Arial" panose="020B0604020202020204" pitchFamily="34" charset="0"/>
                <a:cs typeface="Arial" panose="020B0604020202020204" pitchFamily="34" charset="0"/>
              </a:rPr>
              <a:t>Tiến</a:t>
            </a:r>
            <a:r>
              <a:rPr lang="en-US" sz="2000"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sĩ</a:t>
            </a:r>
            <a:r>
              <a:rPr lang="en-US" sz="2000"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triết</a:t>
            </a:r>
            <a:r>
              <a:rPr lang="en-US" sz="2000" dirty="0">
                <a:solidFill>
                  <a:srgbClr val="3333CC"/>
                </a:solidFill>
                <a:latin typeface="Arial" panose="020B0604020202020204" pitchFamily="34" charset="0"/>
                <a:cs typeface="Arial" panose="020B0604020202020204" pitchFamily="34" charset="0"/>
              </a:rPr>
              <a:t> học </a:t>
            </a:r>
          </a:p>
        </p:txBody>
      </p:sp>
      <p:sp>
        <p:nvSpPr>
          <p:cNvPr id="7" name="AutoShape 81"/>
          <p:cNvSpPr>
            <a:spLocks noChangeArrowheads="1"/>
          </p:cNvSpPr>
          <p:nvPr/>
        </p:nvSpPr>
        <p:spPr bwMode="gray">
          <a:xfrm>
            <a:off x="4289052" y="4926990"/>
            <a:ext cx="5570351" cy="804180"/>
          </a:xfrm>
          <a:prstGeom prst="roundRect">
            <a:avLst>
              <a:gd name="adj" fmla="val 16667"/>
            </a:avLst>
          </a:prstGeom>
          <a:solidFill>
            <a:schemeClr val="accent4">
              <a:lumMod val="20000"/>
              <a:lumOff val="80000"/>
            </a:schemeClr>
          </a:solidFill>
          <a:ln w="12700" algn="ctr">
            <a:solidFill>
              <a:schemeClr val="bg2"/>
            </a:solidFill>
            <a:round/>
            <a:headEnd/>
            <a:tailEnd/>
          </a:ln>
          <a:effectLst>
            <a:outerShdw dist="99190" dir="2388334" algn="ctr" rotWithShape="0">
              <a:srgbClr val="333333">
                <a:alpha val="50000"/>
              </a:srgbClr>
            </a:outerShdw>
          </a:effectLst>
        </p:spPr>
        <p:txBody>
          <a:bodyPr wrap="none" anchor="ctr"/>
          <a:lstStyle/>
          <a:p>
            <a:pPr eaLnBrk="1" hangingPunct="1">
              <a:defRPr/>
            </a:pPr>
            <a:r>
              <a:rPr lang="en-US" sz="2000">
                <a:solidFill>
                  <a:srgbClr val="339933"/>
                </a:solidFill>
                <a:latin typeface="Arial" panose="020B0604020202020204" pitchFamily="34" charset="0"/>
                <a:cs typeface="Arial" panose="020B0604020202020204" pitchFamily="34" charset="0"/>
              </a:rPr>
              <a:t>1842: </a:t>
            </a:r>
            <a:r>
              <a:rPr lang="en-US" sz="2000" dirty="0" err="1">
                <a:solidFill>
                  <a:srgbClr val="339933"/>
                </a:solidFill>
                <a:latin typeface="Arial" panose="020B0604020202020204" pitchFamily="34" charset="0"/>
                <a:cs typeface="Arial" panose="020B0604020202020204" pitchFamily="34" charset="0"/>
              </a:rPr>
              <a:t>Lập</a:t>
            </a:r>
            <a:r>
              <a:rPr lang="en-US" sz="2000" dirty="0">
                <a:solidFill>
                  <a:srgbClr val="339933"/>
                </a:solidFill>
                <a:latin typeface="Arial" panose="020B0604020202020204" pitchFamily="34" charset="0"/>
                <a:cs typeface="Arial" panose="020B0604020202020204" pitchFamily="34" charset="0"/>
              </a:rPr>
              <a:t> </a:t>
            </a:r>
            <a:r>
              <a:rPr lang="en-US" sz="2000" dirty="0" err="1">
                <a:solidFill>
                  <a:srgbClr val="339933"/>
                </a:solidFill>
                <a:latin typeface="Arial" panose="020B0604020202020204" pitchFamily="34" charset="0"/>
                <a:cs typeface="Arial" panose="020B0604020202020204" pitchFamily="34" charset="0"/>
              </a:rPr>
              <a:t>tờ</a:t>
            </a:r>
            <a:r>
              <a:rPr lang="en-US" sz="2000" dirty="0">
                <a:solidFill>
                  <a:srgbClr val="339933"/>
                </a:solidFill>
                <a:latin typeface="Arial" panose="020B0604020202020204" pitchFamily="34" charset="0"/>
                <a:cs typeface="Arial" panose="020B0604020202020204" pitchFamily="34" charset="0"/>
              </a:rPr>
              <a:t> </a:t>
            </a:r>
            <a:r>
              <a:rPr lang="en-US" sz="2000" dirty="0" err="1">
                <a:solidFill>
                  <a:srgbClr val="339933"/>
                </a:solidFill>
                <a:latin typeface="Arial" panose="020B0604020202020204" pitchFamily="34" charset="0"/>
                <a:cs typeface="Arial" panose="020B0604020202020204" pitchFamily="34" charset="0"/>
              </a:rPr>
              <a:t>báo</a:t>
            </a:r>
            <a:r>
              <a:rPr lang="en-US" sz="2000" dirty="0">
                <a:solidFill>
                  <a:srgbClr val="339933"/>
                </a:solidFill>
                <a:latin typeface="Arial" panose="020B0604020202020204" pitchFamily="34" charset="0"/>
                <a:cs typeface="Arial" panose="020B0604020202020204" pitchFamily="34" charset="0"/>
              </a:rPr>
              <a:t> SÔNG RANH</a:t>
            </a:r>
          </a:p>
        </p:txBody>
      </p:sp>
      <p:sp>
        <p:nvSpPr>
          <p:cNvPr id="8" name="AutoShape 90"/>
          <p:cNvSpPr>
            <a:spLocks noChangeArrowheads="1"/>
          </p:cNvSpPr>
          <p:nvPr/>
        </p:nvSpPr>
        <p:spPr bwMode="gray">
          <a:xfrm>
            <a:off x="4334798" y="5843417"/>
            <a:ext cx="5570351" cy="792088"/>
          </a:xfrm>
          <a:prstGeom prst="roundRect">
            <a:avLst>
              <a:gd name="adj" fmla="val 16667"/>
            </a:avLst>
          </a:prstGeom>
          <a:solidFill>
            <a:schemeClr val="accent4">
              <a:lumMod val="20000"/>
              <a:lumOff val="80000"/>
            </a:schemeClr>
          </a:solidFill>
          <a:ln w="12700" algn="ctr">
            <a:solidFill>
              <a:schemeClr val="accent2"/>
            </a:solidFill>
            <a:round/>
            <a:headEnd/>
            <a:tailEnd/>
          </a:ln>
          <a:effectLst>
            <a:outerShdw dist="99190" dir="2388334" algn="ctr" rotWithShape="0">
              <a:srgbClr val="333333">
                <a:alpha val="50000"/>
              </a:srgbClr>
            </a:outerShdw>
          </a:effectLst>
        </p:spPr>
        <p:txBody>
          <a:bodyPr wrap="none" anchor="ctr"/>
          <a:lstStyle/>
          <a:p>
            <a:pPr eaLnBrk="1" hangingPunct="1">
              <a:defRPr/>
            </a:pPr>
            <a:r>
              <a:rPr lang="en-US" sz="2000" dirty="0">
                <a:solidFill>
                  <a:srgbClr val="FF9900"/>
                </a:solidFill>
                <a:latin typeface="Arial" panose="020B0604020202020204" pitchFamily="34" charset="0"/>
                <a:cs typeface="Arial" panose="020B0604020202020204" pitchFamily="34" charset="0"/>
              </a:rPr>
              <a:t>1843: </a:t>
            </a:r>
            <a:r>
              <a:rPr lang="en-US" sz="2000" dirty="0" err="1">
                <a:solidFill>
                  <a:srgbClr val="FF9900"/>
                </a:solidFill>
                <a:latin typeface="Arial" panose="020B0604020202020204" pitchFamily="34" charset="0"/>
                <a:cs typeface="Arial" panose="020B0604020202020204" pitchFamily="34" charset="0"/>
              </a:rPr>
              <a:t>Viết</a:t>
            </a:r>
            <a:r>
              <a:rPr lang="en-US" sz="2000" dirty="0">
                <a:solidFill>
                  <a:srgbClr val="FF9900"/>
                </a:solidFill>
                <a:latin typeface="Arial" panose="020B0604020202020204" pitchFamily="34" charset="0"/>
                <a:cs typeface="Arial" panose="020B0604020202020204" pitchFamily="34" charset="0"/>
              </a:rPr>
              <a:t> </a:t>
            </a:r>
            <a:r>
              <a:rPr lang="en-US" sz="2000" dirty="0" err="1">
                <a:solidFill>
                  <a:srgbClr val="FF9900"/>
                </a:solidFill>
                <a:latin typeface="Arial" panose="020B0604020202020204" pitchFamily="34" charset="0"/>
                <a:cs typeface="Arial" panose="020B0604020202020204" pitchFamily="34" charset="0"/>
              </a:rPr>
              <a:t>tác</a:t>
            </a:r>
            <a:r>
              <a:rPr lang="en-US" sz="2000" dirty="0">
                <a:solidFill>
                  <a:srgbClr val="FF9900"/>
                </a:solidFill>
                <a:latin typeface="Arial" panose="020B0604020202020204" pitchFamily="34" charset="0"/>
                <a:cs typeface="Arial" panose="020B0604020202020204" pitchFamily="34" charset="0"/>
              </a:rPr>
              <a:t> </a:t>
            </a:r>
            <a:r>
              <a:rPr lang="en-US" sz="2000" dirty="0" err="1">
                <a:solidFill>
                  <a:srgbClr val="FF9900"/>
                </a:solidFill>
                <a:latin typeface="Arial" panose="020B0604020202020204" pitchFamily="34" charset="0"/>
                <a:cs typeface="Arial" panose="020B0604020202020204" pitchFamily="34" charset="0"/>
              </a:rPr>
              <a:t>phẩm</a:t>
            </a:r>
            <a:r>
              <a:rPr lang="en-US" sz="2000" dirty="0">
                <a:solidFill>
                  <a:srgbClr val="FF9900"/>
                </a:solidFill>
                <a:latin typeface="Arial" panose="020B0604020202020204" pitchFamily="34" charset="0"/>
                <a:cs typeface="Arial" panose="020B0604020202020204" pitchFamily="34" charset="0"/>
              </a:rPr>
              <a:t> </a:t>
            </a:r>
            <a:r>
              <a:rPr lang="en-US" sz="2000" dirty="0" err="1">
                <a:solidFill>
                  <a:srgbClr val="FF9900"/>
                </a:solidFill>
                <a:latin typeface="Arial" panose="020B0604020202020204" pitchFamily="34" charset="0"/>
                <a:cs typeface="Arial" panose="020B0604020202020204" pitchFamily="34" charset="0"/>
              </a:rPr>
              <a:t>Góp</a:t>
            </a:r>
            <a:r>
              <a:rPr lang="en-US" sz="2000" dirty="0">
                <a:solidFill>
                  <a:srgbClr val="FF9900"/>
                </a:solidFill>
                <a:latin typeface="Arial" panose="020B0604020202020204" pitchFamily="34" charset="0"/>
                <a:cs typeface="Arial" panose="020B0604020202020204" pitchFamily="34" charset="0"/>
              </a:rPr>
              <a:t> </a:t>
            </a:r>
            <a:r>
              <a:rPr lang="en-US" sz="2000" dirty="0" err="1">
                <a:solidFill>
                  <a:srgbClr val="FF9900"/>
                </a:solidFill>
                <a:latin typeface="Arial" panose="020B0604020202020204" pitchFamily="34" charset="0"/>
                <a:cs typeface="Arial" panose="020B0604020202020204" pitchFamily="34" charset="0"/>
              </a:rPr>
              <a:t>phần</a:t>
            </a:r>
            <a:r>
              <a:rPr lang="en-US" sz="2000" dirty="0">
                <a:solidFill>
                  <a:srgbClr val="FF9900"/>
                </a:solidFill>
                <a:latin typeface="Arial" panose="020B0604020202020204" pitchFamily="34" charset="0"/>
                <a:cs typeface="Arial" panose="020B0604020202020204" pitchFamily="34" charset="0"/>
              </a:rPr>
              <a:t> </a:t>
            </a:r>
            <a:r>
              <a:rPr lang="en-US" sz="2000" dirty="0" err="1">
                <a:solidFill>
                  <a:srgbClr val="FF9900"/>
                </a:solidFill>
                <a:latin typeface="Arial" panose="020B0604020202020204" pitchFamily="34" charset="0"/>
                <a:cs typeface="Arial" panose="020B0604020202020204" pitchFamily="34" charset="0"/>
              </a:rPr>
              <a:t>phê</a:t>
            </a:r>
            <a:r>
              <a:rPr lang="en-US" sz="2000" dirty="0">
                <a:solidFill>
                  <a:srgbClr val="FF9900"/>
                </a:solidFill>
                <a:latin typeface="Arial" panose="020B0604020202020204" pitchFamily="34" charset="0"/>
                <a:cs typeface="Arial" panose="020B0604020202020204" pitchFamily="34" charset="0"/>
              </a:rPr>
              <a:t> </a:t>
            </a:r>
            <a:r>
              <a:rPr lang="en-US" sz="2000" dirty="0" err="1">
                <a:solidFill>
                  <a:srgbClr val="FF9900"/>
                </a:solidFill>
                <a:latin typeface="Arial" panose="020B0604020202020204" pitchFamily="34" charset="0"/>
                <a:cs typeface="Arial" panose="020B0604020202020204" pitchFamily="34" charset="0"/>
              </a:rPr>
              <a:t>phán</a:t>
            </a:r>
            <a:r>
              <a:rPr lang="en-US" sz="2000" dirty="0">
                <a:solidFill>
                  <a:srgbClr val="FF9900"/>
                </a:solidFill>
                <a:latin typeface="Arial" panose="020B0604020202020204" pitchFamily="34" charset="0"/>
                <a:cs typeface="Arial" panose="020B0604020202020204" pitchFamily="34" charset="0"/>
              </a:rPr>
              <a:t> </a:t>
            </a:r>
            <a:r>
              <a:rPr lang="en-US" sz="2000" dirty="0" err="1">
                <a:solidFill>
                  <a:srgbClr val="FF9900"/>
                </a:solidFill>
                <a:latin typeface="Arial" panose="020B0604020202020204" pitchFamily="34" charset="0"/>
                <a:cs typeface="Arial" panose="020B0604020202020204" pitchFamily="34" charset="0"/>
              </a:rPr>
              <a:t>triết</a:t>
            </a:r>
            <a:endParaRPr lang="en-US" sz="2000" dirty="0">
              <a:solidFill>
                <a:srgbClr val="FF9900"/>
              </a:solidFill>
              <a:latin typeface="Arial" panose="020B0604020202020204" pitchFamily="34" charset="0"/>
              <a:cs typeface="Arial" panose="020B0604020202020204" pitchFamily="34" charset="0"/>
            </a:endParaRPr>
          </a:p>
          <a:p>
            <a:pPr eaLnBrk="1" hangingPunct="1">
              <a:defRPr/>
            </a:pPr>
            <a:r>
              <a:rPr lang="en-US" sz="2000" dirty="0">
                <a:solidFill>
                  <a:srgbClr val="FF9900"/>
                </a:solidFill>
                <a:latin typeface="Arial" panose="020B0604020202020204" pitchFamily="34" charset="0"/>
                <a:cs typeface="Arial" panose="020B0604020202020204" pitchFamily="34" charset="0"/>
              </a:rPr>
              <a:t> </a:t>
            </a:r>
            <a:r>
              <a:rPr lang="en-US" sz="2000" dirty="0" err="1">
                <a:solidFill>
                  <a:srgbClr val="FF9900"/>
                </a:solidFill>
                <a:latin typeface="Arial" panose="020B0604020202020204" pitchFamily="34" charset="0"/>
                <a:cs typeface="Arial" panose="020B0604020202020204" pitchFamily="34" charset="0"/>
              </a:rPr>
              <a:t>học</a:t>
            </a:r>
            <a:r>
              <a:rPr lang="en-US" sz="2000" dirty="0">
                <a:solidFill>
                  <a:srgbClr val="FF9900"/>
                </a:solidFill>
                <a:latin typeface="Arial" panose="020B0604020202020204" pitchFamily="34" charset="0"/>
                <a:cs typeface="Arial" panose="020B0604020202020204" pitchFamily="34" charset="0"/>
              </a:rPr>
              <a:t> </a:t>
            </a:r>
            <a:r>
              <a:rPr lang="en-US" sz="2000" dirty="0" err="1">
                <a:solidFill>
                  <a:srgbClr val="FF9900"/>
                </a:solidFill>
                <a:latin typeface="Arial" panose="020B0604020202020204" pitchFamily="34" charset="0"/>
                <a:cs typeface="Arial" panose="020B0604020202020204" pitchFamily="34" charset="0"/>
              </a:rPr>
              <a:t>pháp</a:t>
            </a:r>
            <a:r>
              <a:rPr lang="en-US" sz="2000" dirty="0">
                <a:solidFill>
                  <a:srgbClr val="FF9900"/>
                </a:solidFill>
                <a:latin typeface="Arial" panose="020B0604020202020204" pitchFamily="34" charset="0"/>
                <a:cs typeface="Arial" panose="020B0604020202020204" pitchFamily="34" charset="0"/>
              </a:rPr>
              <a:t> </a:t>
            </a:r>
            <a:r>
              <a:rPr lang="en-US" sz="2000" dirty="0" err="1">
                <a:solidFill>
                  <a:srgbClr val="FF9900"/>
                </a:solidFill>
                <a:latin typeface="Arial" panose="020B0604020202020204" pitchFamily="34" charset="0"/>
                <a:cs typeface="Arial" panose="020B0604020202020204" pitchFamily="34" charset="0"/>
              </a:rPr>
              <a:t>quyền</a:t>
            </a:r>
            <a:r>
              <a:rPr lang="en-US" sz="2000" dirty="0">
                <a:solidFill>
                  <a:srgbClr val="FF9900"/>
                </a:solidFill>
                <a:latin typeface="Arial" panose="020B0604020202020204" pitchFamily="34" charset="0"/>
                <a:cs typeface="Arial" panose="020B0604020202020204" pitchFamily="34" charset="0"/>
              </a:rPr>
              <a:t> </a:t>
            </a:r>
            <a:r>
              <a:rPr lang="en-US" sz="2000" dirty="0" err="1">
                <a:solidFill>
                  <a:srgbClr val="FF9900"/>
                </a:solidFill>
                <a:latin typeface="Arial" panose="020B0604020202020204" pitchFamily="34" charset="0"/>
                <a:cs typeface="Arial" panose="020B0604020202020204" pitchFamily="34" charset="0"/>
              </a:rPr>
              <a:t>của</a:t>
            </a:r>
            <a:r>
              <a:rPr lang="en-US" sz="2000" dirty="0">
                <a:solidFill>
                  <a:srgbClr val="FF9900"/>
                </a:solidFill>
                <a:latin typeface="Arial" panose="020B0604020202020204" pitchFamily="34" charset="0"/>
                <a:cs typeface="Arial" panose="020B0604020202020204" pitchFamily="34" charset="0"/>
              </a:rPr>
              <a:t> </a:t>
            </a:r>
            <a:r>
              <a:rPr lang="en-US" sz="2000" dirty="0" err="1">
                <a:solidFill>
                  <a:srgbClr val="FF9900"/>
                </a:solidFill>
                <a:latin typeface="Arial" panose="020B0604020202020204" pitchFamily="34" charset="0"/>
                <a:cs typeface="Arial" panose="020B0604020202020204" pitchFamily="34" charset="0"/>
              </a:rPr>
              <a:t>Hêghen</a:t>
            </a:r>
            <a:endParaRPr lang="en-US" sz="2000" dirty="0">
              <a:solidFill>
                <a:srgbClr val="FF9900"/>
              </a:solidFill>
              <a:latin typeface="Arial" panose="020B0604020202020204" pitchFamily="34" charset="0"/>
              <a:cs typeface="Arial" panose="020B0604020202020204" pitchFamily="34" charset="0"/>
            </a:endParaRPr>
          </a:p>
        </p:txBody>
      </p:sp>
      <p:sp>
        <p:nvSpPr>
          <p:cNvPr id="9" name="Text Box 78"/>
          <p:cNvSpPr txBox="1">
            <a:spLocks noChangeArrowheads="1"/>
          </p:cNvSpPr>
          <p:nvPr/>
        </p:nvSpPr>
        <p:spPr bwMode="gray">
          <a:xfrm>
            <a:off x="576540" y="5885518"/>
            <a:ext cx="2667806"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3200">
                <a:solidFill>
                  <a:schemeClr val="tx1"/>
                </a:solidFill>
                <a:latin typeface="Arial" charset="0"/>
                <a:ea typeface="ＭＳ Ｐゴシック" charset="0"/>
              </a:defRPr>
            </a:lvl1pPr>
            <a:lvl2pPr>
              <a:defRPr sz="28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000">
                <a:solidFill>
                  <a:schemeClr val="tx1"/>
                </a:solidFill>
                <a:latin typeface="Arial" charset="0"/>
                <a:ea typeface="ＭＳ Ｐゴシック" charset="0"/>
              </a:defRPr>
            </a:lvl4pPr>
            <a:lvl5pPr>
              <a:defRPr sz="2000">
                <a:solidFill>
                  <a:schemeClr val="tx1"/>
                </a:solidFill>
                <a:latin typeface="Arial" charset="0"/>
                <a:ea typeface="ＭＳ Ｐゴシック" charset="0"/>
              </a:defRPr>
            </a:lvl5pPr>
            <a:lvl6pPr eaLnBrk="0" fontAlgn="base" hangingPunct="0">
              <a:spcBef>
                <a:spcPct val="20000"/>
              </a:spcBef>
              <a:spcAft>
                <a:spcPct val="0"/>
              </a:spcAft>
              <a:buChar char="»"/>
              <a:defRPr sz="2000">
                <a:solidFill>
                  <a:schemeClr val="tx1"/>
                </a:solidFill>
                <a:latin typeface="Arial" charset="0"/>
                <a:ea typeface="ＭＳ Ｐゴシック" charset="0"/>
              </a:defRPr>
            </a:lvl6pPr>
            <a:lvl7pPr eaLnBrk="0" fontAlgn="base" hangingPunct="0">
              <a:spcBef>
                <a:spcPct val="20000"/>
              </a:spcBef>
              <a:spcAft>
                <a:spcPct val="0"/>
              </a:spcAft>
              <a:buChar char="»"/>
              <a:defRPr sz="2000">
                <a:solidFill>
                  <a:schemeClr val="tx1"/>
                </a:solidFill>
                <a:latin typeface="Arial" charset="0"/>
                <a:ea typeface="ＭＳ Ｐゴシック" charset="0"/>
              </a:defRPr>
            </a:lvl7pPr>
            <a:lvl8pPr eaLnBrk="0" fontAlgn="base" hangingPunct="0">
              <a:spcBef>
                <a:spcPct val="20000"/>
              </a:spcBef>
              <a:spcAft>
                <a:spcPct val="0"/>
              </a:spcAft>
              <a:buChar char="»"/>
              <a:defRPr sz="2000">
                <a:solidFill>
                  <a:schemeClr val="tx1"/>
                </a:solidFill>
                <a:latin typeface="Arial" charset="0"/>
                <a:ea typeface="ＭＳ Ｐゴシック" charset="0"/>
              </a:defRPr>
            </a:lvl8pPr>
            <a:lvl9pPr eaLnBrk="0" fontAlgn="base" hangingPunct="0">
              <a:spcBef>
                <a:spcPct val="20000"/>
              </a:spcBef>
              <a:spcAft>
                <a:spcPct val="0"/>
              </a:spcAft>
              <a:buChar char="»"/>
              <a:defRPr sz="2000">
                <a:solidFill>
                  <a:schemeClr val="tx1"/>
                </a:solidFill>
                <a:latin typeface="Arial" charset="0"/>
                <a:ea typeface="ＭＳ Ｐゴシック" charset="0"/>
              </a:defRPr>
            </a:lvl9pPr>
          </a:lstStyle>
          <a:p>
            <a:pPr algn="ctr">
              <a:defRPr/>
            </a:pPr>
            <a:r>
              <a:rPr lang="en-US" sz="2000" b="1" dirty="0">
                <a:solidFill>
                  <a:srgbClr val="333399"/>
                </a:solidFill>
                <a:latin typeface="Times New Roman" panose="02020603050405020304" pitchFamily="18" charset="0"/>
                <a:cs typeface="Times New Roman" panose="02020603050405020304" pitchFamily="18" charset="0"/>
              </a:rPr>
              <a:t>C.MÁC</a:t>
            </a:r>
          </a:p>
          <a:p>
            <a:pPr algn="ctr">
              <a:defRPr/>
            </a:pPr>
            <a:r>
              <a:rPr lang="en-US" sz="2000" b="1" dirty="0">
                <a:solidFill>
                  <a:srgbClr val="333399"/>
                </a:solidFill>
                <a:latin typeface="Times New Roman" panose="02020603050405020304" pitchFamily="18" charset="0"/>
                <a:cs typeface="Times New Roman" panose="02020603050405020304" pitchFamily="18" charset="0"/>
              </a:rPr>
              <a:t>05/05/1818 </a:t>
            </a:r>
          </a:p>
        </p:txBody>
      </p:sp>
      <p:sp>
        <p:nvSpPr>
          <p:cNvPr id="11" name="TextBox 1">
            <a:extLst>
              <a:ext uri="{FF2B5EF4-FFF2-40B4-BE49-F238E27FC236}">
                <a16:creationId xmlns:a16="http://schemas.microsoft.com/office/drawing/2014/main" id="{F101C2E0-4BD1-47EF-AC26-1631242B5BA3}"/>
              </a:ext>
            </a:extLst>
          </p:cNvPr>
          <p:cNvSpPr txBox="1">
            <a:spLocks noChangeArrowheads="1"/>
          </p:cNvSpPr>
          <p:nvPr/>
        </p:nvSpPr>
        <p:spPr bwMode="auto">
          <a:xfrm>
            <a:off x="1058785" y="1295059"/>
            <a:ext cx="957308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b="1">
                <a:solidFill>
                  <a:schemeClr val="tx1"/>
                </a:solidFill>
                <a:latin typeface="Arial" charset="0"/>
                <a:ea typeface="ＭＳ Ｐゴシック" charset="0"/>
                <a:cs typeface="ＭＳ Ｐゴシック" charset="0"/>
              </a:defRPr>
            </a:lvl1pPr>
            <a:lvl2pPr marL="742950" indent="-285750">
              <a:defRPr sz="2400" b="1">
                <a:solidFill>
                  <a:schemeClr val="tx1"/>
                </a:solidFill>
                <a:latin typeface="Arial" charset="0"/>
                <a:ea typeface="ＭＳ Ｐゴシック" charset="0"/>
              </a:defRPr>
            </a:lvl2pPr>
            <a:lvl3pPr marL="1143000" indent="-228600">
              <a:defRPr sz="2400" b="1">
                <a:solidFill>
                  <a:schemeClr val="tx1"/>
                </a:solidFill>
                <a:latin typeface="Arial" charset="0"/>
                <a:ea typeface="ＭＳ Ｐゴシック" charset="0"/>
              </a:defRPr>
            </a:lvl3pPr>
            <a:lvl4pPr marL="1600200" indent="-228600">
              <a:defRPr sz="2400" b="1">
                <a:solidFill>
                  <a:schemeClr val="tx1"/>
                </a:solidFill>
                <a:latin typeface="Arial" charset="0"/>
                <a:ea typeface="ＭＳ Ｐゴシック" charset="0"/>
              </a:defRPr>
            </a:lvl4pPr>
            <a:lvl5pPr marL="2057400" indent="-228600">
              <a:defRPr sz="2400" b="1">
                <a:solidFill>
                  <a:schemeClr val="tx1"/>
                </a:solidFill>
                <a:latin typeface="Arial" charset="0"/>
                <a:ea typeface="ＭＳ Ｐゴシック" charset="0"/>
              </a:defRPr>
            </a:lvl5pPr>
            <a:lvl6pPr marL="2514600" indent="-228600" eaLnBrk="0" fontAlgn="base" hangingPunct="0">
              <a:spcBef>
                <a:spcPct val="0"/>
              </a:spcBef>
              <a:spcAft>
                <a:spcPct val="0"/>
              </a:spcAft>
              <a:defRPr sz="2400" b="1">
                <a:solidFill>
                  <a:schemeClr val="tx1"/>
                </a:solidFill>
                <a:latin typeface="Arial" charset="0"/>
                <a:ea typeface="ＭＳ Ｐゴシック" charset="0"/>
              </a:defRPr>
            </a:lvl6pPr>
            <a:lvl7pPr marL="2971800" indent="-228600" eaLnBrk="0" fontAlgn="base" hangingPunct="0">
              <a:spcBef>
                <a:spcPct val="0"/>
              </a:spcBef>
              <a:spcAft>
                <a:spcPct val="0"/>
              </a:spcAft>
              <a:defRPr sz="2400" b="1">
                <a:solidFill>
                  <a:schemeClr val="tx1"/>
                </a:solidFill>
                <a:latin typeface="Arial" charset="0"/>
                <a:ea typeface="ＭＳ Ｐゴシック" charset="0"/>
              </a:defRPr>
            </a:lvl7pPr>
            <a:lvl8pPr marL="3429000" indent="-228600" eaLnBrk="0" fontAlgn="base" hangingPunct="0">
              <a:spcBef>
                <a:spcPct val="0"/>
              </a:spcBef>
              <a:spcAft>
                <a:spcPct val="0"/>
              </a:spcAft>
              <a:defRPr sz="2400" b="1">
                <a:solidFill>
                  <a:schemeClr val="tx1"/>
                </a:solidFill>
                <a:latin typeface="Arial" charset="0"/>
                <a:ea typeface="ＭＳ Ｐゴシック" charset="0"/>
              </a:defRPr>
            </a:lvl8pPr>
            <a:lvl9pPr marL="3886200" indent="-228600" eaLnBrk="0" fontAlgn="base" hangingPunct="0">
              <a:spcBef>
                <a:spcPct val="0"/>
              </a:spcBef>
              <a:spcAft>
                <a:spcPct val="0"/>
              </a:spcAft>
              <a:defRPr sz="2400" b="1">
                <a:solidFill>
                  <a:schemeClr val="tx1"/>
                </a:solidFill>
                <a:latin typeface="Arial" charset="0"/>
                <a:ea typeface="ＭＳ Ｐゴシック" charset="0"/>
              </a:defRPr>
            </a:lvl9pPr>
          </a:lstStyle>
          <a:p>
            <a:pPr lvl="0" algn="ctr"/>
            <a:r>
              <a:rPr lang="en-US" dirty="0">
                <a:solidFill>
                  <a:srgbClr val="000000"/>
                </a:solidFill>
                <a:latin typeface="+mn-lt"/>
                <a:cs typeface="Times New Roman" charset="0"/>
              </a:rPr>
              <a:t>b. Những </a:t>
            </a:r>
            <a:r>
              <a:rPr lang="en-US" dirty="0" err="1">
                <a:solidFill>
                  <a:srgbClr val="000000"/>
                </a:solidFill>
                <a:latin typeface="+mn-lt"/>
                <a:cs typeface="Times New Roman" charset="0"/>
              </a:rPr>
              <a:t>thời</a:t>
            </a:r>
            <a:r>
              <a:rPr lang="en-US" dirty="0">
                <a:solidFill>
                  <a:srgbClr val="000000"/>
                </a:solidFill>
                <a:latin typeface="+mn-lt"/>
                <a:cs typeface="Times New Roman" charset="0"/>
              </a:rPr>
              <a:t> </a:t>
            </a:r>
            <a:r>
              <a:rPr lang="en-US" dirty="0" err="1">
                <a:solidFill>
                  <a:srgbClr val="000000"/>
                </a:solidFill>
                <a:latin typeface="+mn-lt"/>
                <a:cs typeface="Times New Roman" charset="0"/>
              </a:rPr>
              <a:t>kỳ</a:t>
            </a:r>
            <a:r>
              <a:rPr lang="en-US" dirty="0">
                <a:solidFill>
                  <a:srgbClr val="000000"/>
                </a:solidFill>
                <a:latin typeface="+mn-lt"/>
                <a:cs typeface="Times New Roman" charset="0"/>
              </a:rPr>
              <a:t> </a:t>
            </a:r>
            <a:r>
              <a:rPr lang="en-US" dirty="0" err="1">
                <a:solidFill>
                  <a:srgbClr val="000000"/>
                </a:solidFill>
                <a:latin typeface="+mn-lt"/>
                <a:cs typeface="Times New Roman" charset="0"/>
              </a:rPr>
              <a:t>chủ</a:t>
            </a:r>
            <a:r>
              <a:rPr lang="en-US" dirty="0">
                <a:solidFill>
                  <a:srgbClr val="000000"/>
                </a:solidFill>
                <a:latin typeface="+mn-lt"/>
                <a:cs typeface="Times New Roman" charset="0"/>
              </a:rPr>
              <a:t> </a:t>
            </a:r>
            <a:r>
              <a:rPr lang="en-US" dirty="0" err="1">
                <a:solidFill>
                  <a:srgbClr val="000000"/>
                </a:solidFill>
                <a:latin typeface="+mn-lt"/>
                <a:cs typeface="Times New Roman" charset="0"/>
              </a:rPr>
              <a:t>yếu</a:t>
            </a:r>
            <a:r>
              <a:rPr lang="en-US" dirty="0">
                <a:solidFill>
                  <a:srgbClr val="000000"/>
                </a:solidFill>
                <a:latin typeface="+mn-lt"/>
                <a:cs typeface="Times New Roman" charset="0"/>
              </a:rPr>
              <a:t> </a:t>
            </a:r>
            <a:r>
              <a:rPr lang="en-US" dirty="0" err="1">
                <a:solidFill>
                  <a:srgbClr val="000000"/>
                </a:solidFill>
                <a:latin typeface="+mn-lt"/>
                <a:cs typeface="Times New Roman" charset="0"/>
              </a:rPr>
              <a:t>trong</a:t>
            </a:r>
            <a:r>
              <a:rPr lang="en-US" dirty="0">
                <a:solidFill>
                  <a:srgbClr val="000000"/>
                </a:solidFill>
                <a:latin typeface="+mn-lt"/>
                <a:cs typeface="Times New Roman" charset="0"/>
              </a:rPr>
              <a:t> </a:t>
            </a:r>
            <a:r>
              <a:rPr lang="en-US" dirty="0" err="1">
                <a:solidFill>
                  <a:srgbClr val="000000"/>
                </a:solidFill>
                <a:latin typeface="+mn-lt"/>
                <a:cs typeface="Times New Roman" charset="0"/>
              </a:rPr>
              <a:t>sự</a:t>
            </a:r>
            <a:r>
              <a:rPr lang="en-US" dirty="0">
                <a:solidFill>
                  <a:srgbClr val="000000"/>
                </a:solidFill>
                <a:latin typeface="+mn-lt"/>
                <a:cs typeface="Times New Roman" charset="0"/>
              </a:rPr>
              <a:t> </a:t>
            </a:r>
            <a:r>
              <a:rPr lang="en-US" dirty="0" err="1">
                <a:solidFill>
                  <a:srgbClr val="000000"/>
                </a:solidFill>
                <a:latin typeface="+mn-lt"/>
                <a:cs typeface="Times New Roman" charset="0"/>
              </a:rPr>
              <a:t>hình</a:t>
            </a:r>
            <a:r>
              <a:rPr lang="en-US" dirty="0">
                <a:solidFill>
                  <a:srgbClr val="000000"/>
                </a:solidFill>
                <a:latin typeface="+mn-lt"/>
                <a:cs typeface="Times New Roman" charset="0"/>
              </a:rPr>
              <a:t> </a:t>
            </a:r>
            <a:r>
              <a:rPr lang="en-US" dirty="0" err="1">
                <a:solidFill>
                  <a:srgbClr val="000000"/>
                </a:solidFill>
                <a:latin typeface="+mn-lt"/>
                <a:cs typeface="Times New Roman" charset="0"/>
              </a:rPr>
              <a:t>thành</a:t>
            </a:r>
            <a:r>
              <a:rPr lang="en-US" dirty="0">
                <a:solidFill>
                  <a:srgbClr val="000000"/>
                </a:solidFill>
                <a:latin typeface="+mn-lt"/>
                <a:cs typeface="Times New Roman" charset="0"/>
              </a:rPr>
              <a:t> </a:t>
            </a:r>
            <a:r>
              <a:rPr lang="en-US" dirty="0" err="1">
                <a:solidFill>
                  <a:srgbClr val="000000"/>
                </a:solidFill>
                <a:latin typeface="+mn-lt"/>
                <a:cs typeface="Times New Roman" charset="0"/>
              </a:rPr>
              <a:t>và</a:t>
            </a:r>
            <a:r>
              <a:rPr lang="en-US" dirty="0">
                <a:solidFill>
                  <a:srgbClr val="000000"/>
                </a:solidFill>
                <a:latin typeface="+mn-lt"/>
                <a:cs typeface="Times New Roman" charset="0"/>
              </a:rPr>
              <a:t> </a:t>
            </a:r>
            <a:r>
              <a:rPr lang="en-US" dirty="0" err="1">
                <a:solidFill>
                  <a:srgbClr val="000000"/>
                </a:solidFill>
                <a:latin typeface="+mn-lt"/>
                <a:cs typeface="Times New Roman" charset="0"/>
              </a:rPr>
              <a:t>phát</a:t>
            </a:r>
            <a:r>
              <a:rPr lang="en-US" dirty="0">
                <a:solidFill>
                  <a:srgbClr val="000000"/>
                </a:solidFill>
                <a:latin typeface="+mn-lt"/>
                <a:cs typeface="Times New Roman" charset="0"/>
              </a:rPr>
              <a:t> </a:t>
            </a:r>
            <a:r>
              <a:rPr lang="en-US" dirty="0" err="1">
                <a:solidFill>
                  <a:srgbClr val="000000"/>
                </a:solidFill>
                <a:latin typeface="+mn-lt"/>
                <a:cs typeface="Times New Roman" charset="0"/>
              </a:rPr>
              <a:t>triển</a:t>
            </a:r>
            <a:r>
              <a:rPr lang="en-US" dirty="0">
                <a:solidFill>
                  <a:srgbClr val="000000"/>
                </a:solidFill>
                <a:latin typeface="+mn-lt"/>
                <a:cs typeface="Times New Roman" charset="0"/>
              </a:rPr>
              <a:t> </a:t>
            </a:r>
            <a:r>
              <a:rPr lang="en-US" dirty="0" err="1">
                <a:solidFill>
                  <a:srgbClr val="000000"/>
                </a:solidFill>
                <a:latin typeface="+mn-lt"/>
                <a:cs typeface="Times New Roman" charset="0"/>
              </a:rPr>
              <a:t>của</a:t>
            </a:r>
            <a:r>
              <a:rPr lang="en-US" dirty="0">
                <a:solidFill>
                  <a:srgbClr val="000000"/>
                </a:solidFill>
                <a:latin typeface="+mn-lt"/>
                <a:cs typeface="Times New Roman" charset="0"/>
              </a:rPr>
              <a:t> </a:t>
            </a:r>
            <a:r>
              <a:rPr lang="en-US" dirty="0" err="1">
                <a:solidFill>
                  <a:srgbClr val="000000"/>
                </a:solidFill>
                <a:latin typeface="+mn-lt"/>
                <a:cs typeface="Times New Roman" pitchFamily="18" charset="0"/>
              </a:rPr>
              <a:t>triết</a:t>
            </a:r>
            <a:r>
              <a:rPr lang="en-US" dirty="0">
                <a:solidFill>
                  <a:srgbClr val="000000"/>
                </a:solidFill>
                <a:latin typeface="+mn-lt"/>
                <a:cs typeface="Times New Roman" pitchFamily="18" charset="0"/>
              </a:rPr>
              <a:t> </a:t>
            </a:r>
            <a:r>
              <a:rPr lang="en-US" dirty="0" err="1">
                <a:solidFill>
                  <a:srgbClr val="000000"/>
                </a:solidFill>
                <a:latin typeface="+mn-lt"/>
                <a:cs typeface="Times New Roman" pitchFamily="18" charset="0"/>
              </a:rPr>
              <a:t>học</a:t>
            </a:r>
            <a:r>
              <a:rPr lang="en-US" dirty="0">
                <a:solidFill>
                  <a:srgbClr val="000000"/>
                </a:solidFill>
                <a:latin typeface="+mn-lt"/>
                <a:cs typeface="Times New Roman" pitchFamily="18" charset="0"/>
              </a:rPr>
              <a:t> </a:t>
            </a:r>
            <a:r>
              <a:rPr lang="en-US" dirty="0" err="1">
                <a:solidFill>
                  <a:srgbClr val="000000"/>
                </a:solidFill>
                <a:latin typeface="+mn-lt"/>
                <a:cs typeface="Times New Roman" pitchFamily="18" charset="0"/>
              </a:rPr>
              <a:t>Mác</a:t>
            </a:r>
            <a:r>
              <a:rPr lang="en-US" dirty="0">
                <a:solidFill>
                  <a:srgbClr val="000000"/>
                </a:solidFill>
                <a:latin typeface="+mn-lt"/>
                <a:cs typeface="Times New Roman" pitchFamily="18" charset="0"/>
              </a:rPr>
              <a:t> </a:t>
            </a:r>
          </a:p>
        </p:txBody>
      </p:sp>
      <p:pic>
        <p:nvPicPr>
          <p:cNvPr id="12"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573760278"/>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8037871" cy="6858000"/>
          </a:xfrm>
          <a:prstGeom prst="rect">
            <a:avLst/>
          </a:prstGeom>
        </p:spPr>
      </p:pic>
      <p:sp>
        <p:nvSpPr>
          <p:cNvPr id="3" name="Text Box 78"/>
          <p:cNvSpPr txBox="1">
            <a:spLocks noChangeArrowheads="1"/>
          </p:cNvSpPr>
          <p:nvPr/>
        </p:nvSpPr>
        <p:spPr bwMode="gray">
          <a:xfrm>
            <a:off x="1960935" y="5474065"/>
            <a:ext cx="2520280"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3200">
                <a:solidFill>
                  <a:schemeClr val="tx1"/>
                </a:solidFill>
                <a:latin typeface="Arial" charset="0"/>
                <a:ea typeface="ＭＳ Ｐゴシック" charset="0"/>
              </a:defRPr>
            </a:lvl1pPr>
            <a:lvl2pPr>
              <a:defRPr sz="28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000">
                <a:solidFill>
                  <a:schemeClr val="tx1"/>
                </a:solidFill>
                <a:latin typeface="Arial" charset="0"/>
                <a:ea typeface="ＭＳ Ｐゴシック" charset="0"/>
              </a:defRPr>
            </a:lvl4pPr>
            <a:lvl5pPr>
              <a:defRPr sz="2000">
                <a:solidFill>
                  <a:schemeClr val="tx1"/>
                </a:solidFill>
                <a:latin typeface="Arial" charset="0"/>
                <a:ea typeface="ＭＳ Ｐゴシック" charset="0"/>
              </a:defRPr>
            </a:lvl5pPr>
            <a:lvl6pPr eaLnBrk="0" fontAlgn="base" hangingPunct="0">
              <a:spcBef>
                <a:spcPct val="20000"/>
              </a:spcBef>
              <a:spcAft>
                <a:spcPct val="0"/>
              </a:spcAft>
              <a:buChar char="»"/>
              <a:defRPr sz="2000">
                <a:solidFill>
                  <a:schemeClr val="tx1"/>
                </a:solidFill>
                <a:latin typeface="Arial" charset="0"/>
                <a:ea typeface="ＭＳ Ｐゴシック" charset="0"/>
              </a:defRPr>
            </a:lvl6pPr>
            <a:lvl7pPr eaLnBrk="0" fontAlgn="base" hangingPunct="0">
              <a:spcBef>
                <a:spcPct val="20000"/>
              </a:spcBef>
              <a:spcAft>
                <a:spcPct val="0"/>
              </a:spcAft>
              <a:buChar char="»"/>
              <a:defRPr sz="2000">
                <a:solidFill>
                  <a:schemeClr val="tx1"/>
                </a:solidFill>
                <a:latin typeface="Arial" charset="0"/>
                <a:ea typeface="ＭＳ Ｐゴシック" charset="0"/>
              </a:defRPr>
            </a:lvl7pPr>
            <a:lvl8pPr eaLnBrk="0" fontAlgn="base" hangingPunct="0">
              <a:spcBef>
                <a:spcPct val="20000"/>
              </a:spcBef>
              <a:spcAft>
                <a:spcPct val="0"/>
              </a:spcAft>
              <a:buChar char="»"/>
              <a:defRPr sz="2000">
                <a:solidFill>
                  <a:schemeClr val="tx1"/>
                </a:solidFill>
                <a:latin typeface="Arial" charset="0"/>
                <a:ea typeface="ＭＳ Ｐゴシック" charset="0"/>
              </a:defRPr>
            </a:lvl8pPr>
            <a:lvl9pPr eaLnBrk="0" fontAlgn="base" hangingPunct="0">
              <a:spcBef>
                <a:spcPct val="20000"/>
              </a:spcBef>
              <a:spcAft>
                <a:spcPct val="0"/>
              </a:spcAft>
              <a:buChar char="»"/>
              <a:defRPr sz="2000">
                <a:solidFill>
                  <a:schemeClr val="tx1"/>
                </a:solidFill>
                <a:latin typeface="Arial" charset="0"/>
                <a:ea typeface="ＭＳ Ｐゴシック" charset="0"/>
              </a:defRPr>
            </a:lvl9pPr>
          </a:lstStyle>
          <a:p>
            <a:pPr algn="ctr">
              <a:defRPr/>
            </a:pPr>
            <a:r>
              <a:rPr lang="en-US" sz="2000" dirty="0">
                <a:solidFill>
                  <a:srgbClr val="990099"/>
                </a:solidFill>
                <a:latin typeface="Times New Roman" panose="02020603050405020304" pitchFamily="18" charset="0"/>
                <a:cs typeface="Times New Roman" panose="02020603050405020304" pitchFamily="18" charset="0"/>
              </a:rPr>
              <a:t>PH.ĂNGGHEN</a:t>
            </a:r>
          </a:p>
          <a:p>
            <a:pPr algn="ctr">
              <a:defRPr/>
            </a:pPr>
            <a:r>
              <a:rPr lang="en-US" sz="2000" dirty="0">
                <a:solidFill>
                  <a:srgbClr val="990099"/>
                </a:solidFill>
                <a:latin typeface="Times New Roman" panose="02020603050405020304" pitchFamily="18" charset="0"/>
                <a:cs typeface="Times New Roman" panose="02020603050405020304" pitchFamily="18" charset="0"/>
              </a:rPr>
              <a:t>28/11/1820</a:t>
            </a:r>
          </a:p>
        </p:txBody>
      </p:sp>
      <p:sp>
        <p:nvSpPr>
          <p:cNvPr id="4" name="Text Box 78"/>
          <p:cNvSpPr txBox="1">
            <a:spLocks noChangeArrowheads="1"/>
          </p:cNvSpPr>
          <p:nvPr/>
        </p:nvSpPr>
        <p:spPr bwMode="gray">
          <a:xfrm>
            <a:off x="5290849" y="3457047"/>
            <a:ext cx="6402984" cy="707886"/>
          </a:xfrm>
          <a:prstGeom prst="rect">
            <a:avLst/>
          </a:prstGeom>
          <a:ln/>
        </p:spPr>
        <p:style>
          <a:lnRef idx="2">
            <a:schemeClr val="accent3"/>
          </a:lnRef>
          <a:fillRef idx="1">
            <a:schemeClr val="lt1"/>
          </a:fillRef>
          <a:effectRef idx="0">
            <a:schemeClr val="accent3"/>
          </a:effectRef>
          <a:fontRef idx="minor">
            <a:schemeClr val="dk1"/>
          </a:fontRef>
        </p:style>
        <p:txBody>
          <a:bodyPr wrap="square">
            <a:spAutoFit/>
          </a:bodyPr>
          <a:lstStyle>
            <a:lvl1pPr>
              <a:defRPr sz="3200">
                <a:solidFill>
                  <a:schemeClr val="tx1"/>
                </a:solidFill>
                <a:latin typeface="Arial" charset="0"/>
                <a:ea typeface="ＭＳ Ｐゴシック" charset="0"/>
              </a:defRPr>
            </a:lvl1pPr>
            <a:lvl2pPr>
              <a:defRPr sz="28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000">
                <a:solidFill>
                  <a:schemeClr val="tx1"/>
                </a:solidFill>
                <a:latin typeface="Arial" charset="0"/>
                <a:ea typeface="ＭＳ Ｐゴシック" charset="0"/>
              </a:defRPr>
            </a:lvl4pPr>
            <a:lvl5pPr>
              <a:defRPr sz="2000">
                <a:solidFill>
                  <a:schemeClr val="tx1"/>
                </a:solidFill>
                <a:latin typeface="Arial" charset="0"/>
                <a:ea typeface="ＭＳ Ｐゴシック" charset="0"/>
              </a:defRPr>
            </a:lvl5pPr>
            <a:lvl6pPr eaLnBrk="0" fontAlgn="base" hangingPunct="0">
              <a:spcBef>
                <a:spcPct val="20000"/>
              </a:spcBef>
              <a:spcAft>
                <a:spcPct val="0"/>
              </a:spcAft>
              <a:buChar char="»"/>
              <a:defRPr sz="2000">
                <a:solidFill>
                  <a:schemeClr val="tx1"/>
                </a:solidFill>
                <a:latin typeface="Arial" charset="0"/>
                <a:ea typeface="ＭＳ Ｐゴシック" charset="0"/>
              </a:defRPr>
            </a:lvl6pPr>
            <a:lvl7pPr eaLnBrk="0" fontAlgn="base" hangingPunct="0">
              <a:spcBef>
                <a:spcPct val="20000"/>
              </a:spcBef>
              <a:spcAft>
                <a:spcPct val="0"/>
              </a:spcAft>
              <a:buChar char="»"/>
              <a:defRPr sz="2000">
                <a:solidFill>
                  <a:schemeClr val="tx1"/>
                </a:solidFill>
                <a:latin typeface="Arial" charset="0"/>
                <a:ea typeface="ＭＳ Ｐゴシック" charset="0"/>
              </a:defRPr>
            </a:lvl7pPr>
            <a:lvl8pPr eaLnBrk="0" fontAlgn="base" hangingPunct="0">
              <a:spcBef>
                <a:spcPct val="20000"/>
              </a:spcBef>
              <a:spcAft>
                <a:spcPct val="0"/>
              </a:spcAft>
              <a:buChar char="»"/>
              <a:defRPr sz="2000">
                <a:solidFill>
                  <a:schemeClr val="tx1"/>
                </a:solidFill>
                <a:latin typeface="Arial" charset="0"/>
                <a:ea typeface="ＭＳ Ｐゴシック" charset="0"/>
              </a:defRPr>
            </a:lvl8pPr>
            <a:lvl9pPr eaLnBrk="0" fontAlgn="base" hangingPunct="0">
              <a:spcBef>
                <a:spcPct val="20000"/>
              </a:spcBef>
              <a:spcAft>
                <a:spcPct val="0"/>
              </a:spcAft>
              <a:buChar char="»"/>
              <a:defRPr sz="2000">
                <a:solidFill>
                  <a:schemeClr val="tx1"/>
                </a:solidFill>
                <a:latin typeface="Arial" charset="0"/>
                <a:ea typeface="ＭＳ Ｐゴシック" charset="0"/>
              </a:defRPr>
            </a:lvl9pPr>
          </a:lstStyle>
          <a:p>
            <a:pPr marL="342900" indent="-342900" algn="just">
              <a:buFont typeface="Wingdings" panose="05000000000000000000" pitchFamily="2" charset="2"/>
              <a:buChar char="ü"/>
              <a:defRPr/>
            </a:pPr>
            <a:r>
              <a:rPr lang="en-US" sz="2000" b="1" dirty="0" err="1">
                <a:solidFill>
                  <a:srgbClr val="CC0066"/>
                </a:solidFill>
                <a:latin typeface="Arial" panose="020B0604020202020204" pitchFamily="34" charset="0"/>
                <a:cs typeface="Arial" panose="020B0604020202020204" pitchFamily="34" charset="0"/>
              </a:rPr>
              <a:t>Tháng</a:t>
            </a:r>
            <a:r>
              <a:rPr lang="en-US" sz="2000" b="1" dirty="0">
                <a:solidFill>
                  <a:srgbClr val="CC0066"/>
                </a:solidFill>
                <a:latin typeface="Arial" panose="020B0604020202020204" pitchFamily="34" charset="0"/>
                <a:cs typeface="Arial" panose="020B0604020202020204" pitchFamily="34" charset="0"/>
              </a:rPr>
              <a:t> 3 – 1842:</a:t>
            </a:r>
            <a:r>
              <a:rPr lang="en-US" sz="2000" b="1"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Xuất</a:t>
            </a:r>
            <a:r>
              <a:rPr lang="en-US" sz="2000"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bản</a:t>
            </a:r>
            <a:r>
              <a:rPr lang="en-US" sz="2000"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cuốn</a:t>
            </a:r>
            <a:r>
              <a:rPr lang="en-US" sz="2000"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Sêlinh</a:t>
            </a:r>
            <a:r>
              <a:rPr lang="en-US" sz="2000"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và</a:t>
            </a:r>
            <a:r>
              <a:rPr lang="en-US" sz="2000"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việc</a:t>
            </a:r>
            <a:r>
              <a:rPr lang="en-US" sz="2000"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Chúa</a:t>
            </a:r>
            <a:r>
              <a:rPr lang="en-US" sz="2000"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truyền</a:t>
            </a:r>
            <a:r>
              <a:rPr lang="en-US" sz="2000" dirty="0">
                <a:solidFill>
                  <a:srgbClr val="3333CC"/>
                </a:solidFill>
                <a:latin typeface="Arial" panose="020B0604020202020204" pitchFamily="34" charset="0"/>
                <a:cs typeface="Arial" panose="020B0604020202020204" pitchFamily="34" charset="0"/>
              </a:rPr>
              <a:t>.</a:t>
            </a:r>
          </a:p>
        </p:txBody>
      </p:sp>
      <p:sp>
        <p:nvSpPr>
          <p:cNvPr id="5" name="Text Box 78"/>
          <p:cNvSpPr txBox="1">
            <a:spLocks noChangeArrowheads="1"/>
          </p:cNvSpPr>
          <p:nvPr/>
        </p:nvSpPr>
        <p:spPr bwMode="gray">
          <a:xfrm>
            <a:off x="5290849" y="4298049"/>
            <a:ext cx="6402984" cy="1015663"/>
          </a:xfrm>
          <a:prstGeom prst="rect">
            <a:avLst/>
          </a:prstGeom>
          <a:ln/>
        </p:spPr>
        <p:style>
          <a:lnRef idx="2">
            <a:schemeClr val="accent3"/>
          </a:lnRef>
          <a:fillRef idx="1">
            <a:schemeClr val="lt1"/>
          </a:fillRef>
          <a:effectRef idx="0">
            <a:schemeClr val="accent3"/>
          </a:effectRef>
          <a:fontRef idx="minor">
            <a:schemeClr val="dk1"/>
          </a:fontRef>
        </p:style>
        <p:txBody>
          <a:bodyPr wrap="square">
            <a:spAutoFit/>
          </a:bodyPr>
          <a:lstStyle>
            <a:lvl1pPr>
              <a:defRPr sz="3200">
                <a:solidFill>
                  <a:schemeClr val="tx1"/>
                </a:solidFill>
                <a:latin typeface="Arial" charset="0"/>
                <a:ea typeface="ＭＳ Ｐゴシック" charset="0"/>
              </a:defRPr>
            </a:lvl1pPr>
            <a:lvl2pPr>
              <a:defRPr sz="28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000">
                <a:solidFill>
                  <a:schemeClr val="tx1"/>
                </a:solidFill>
                <a:latin typeface="Arial" charset="0"/>
                <a:ea typeface="ＭＳ Ｐゴシック" charset="0"/>
              </a:defRPr>
            </a:lvl4pPr>
            <a:lvl5pPr>
              <a:defRPr sz="2000">
                <a:solidFill>
                  <a:schemeClr val="tx1"/>
                </a:solidFill>
                <a:latin typeface="Arial" charset="0"/>
                <a:ea typeface="ＭＳ Ｐゴシック" charset="0"/>
              </a:defRPr>
            </a:lvl5pPr>
            <a:lvl6pPr eaLnBrk="0" fontAlgn="base" hangingPunct="0">
              <a:spcBef>
                <a:spcPct val="20000"/>
              </a:spcBef>
              <a:spcAft>
                <a:spcPct val="0"/>
              </a:spcAft>
              <a:buChar char="»"/>
              <a:defRPr sz="2000">
                <a:solidFill>
                  <a:schemeClr val="tx1"/>
                </a:solidFill>
                <a:latin typeface="Arial" charset="0"/>
                <a:ea typeface="ＭＳ Ｐゴシック" charset="0"/>
              </a:defRPr>
            </a:lvl6pPr>
            <a:lvl7pPr eaLnBrk="0" fontAlgn="base" hangingPunct="0">
              <a:spcBef>
                <a:spcPct val="20000"/>
              </a:spcBef>
              <a:spcAft>
                <a:spcPct val="0"/>
              </a:spcAft>
              <a:buChar char="»"/>
              <a:defRPr sz="2000">
                <a:solidFill>
                  <a:schemeClr val="tx1"/>
                </a:solidFill>
                <a:latin typeface="Arial" charset="0"/>
                <a:ea typeface="ＭＳ Ｐゴシック" charset="0"/>
              </a:defRPr>
            </a:lvl7pPr>
            <a:lvl8pPr eaLnBrk="0" fontAlgn="base" hangingPunct="0">
              <a:spcBef>
                <a:spcPct val="20000"/>
              </a:spcBef>
              <a:spcAft>
                <a:spcPct val="0"/>
              </a:spcAft>
              <a:buChar char="»"/>
              <a:defRPr sz="2000">
                <a:solidFill>
                  <a:schemeClr val="tx1"/>
                </a:solidFill>
                <a:latin typeface="Arial" charset="0"/>
                <a:ea typeface="ＭＳ Ｐゴシック" charset="0"/>
              </a:defRPr>
            </a:lvl8pPr>
            <a:lvl9pPr eaLnBrk="0" fontAlgn="base" hangingPunct="0">
              <a:spcBef>
                <a:spcPct val="20000"/>
              </a:spcBef>
              <a:spcAft>
                <a:spcPct val="0"/>
              </a:spcAft>
              <a:buChar char="»"/>
              <a:defRPr sz="2000">
                <a:solidFill>
                  <a:schemeClr val="tx1"/>
                </a:solidFill>
                <a:latin typeface="Arial" charset="0"/>
                <a:ea typeface="ＭＳ Ｐゴシック" charset="0"/>
              </a:defRPr>
            </a:lvl9pPr>
          </a:lstStyle>
          <a:p>
            <a:pPr marL="342900" indent="-342900" algn="just">
              <a:buFont typeface="Wingdings" panose="05000000000000000000" pitchFamily="2" charset="2"/>
              <a:buChar char="ü"/>
              <a:defRPr/>
            </a:pPr>
            <a:r>
              <a:rPr lang="en-US" sz="2000" b="1" dirty="0" err="1">
                <a:solidFill>
                  <a:srgbClr val="3333CC"/>
                </a:solidFill>
                <a:latin typeface="Arial" panose="020B0604020202020204" pitchFamily="34" charset="0"/>
                <a:cs typeface="Arial" panose="020B0604020202020204" pitchFamily="34" charset="0"/>
              </a:rPr>
              <a:t>Năm</a:t>
            </a:r>
            <a:r>
              <a:rPr lang="en-US" sz="2000" b="1" dirty="0">
                <a:solidFill>
                  <a:srgbClr val="3333CC"/>
                </a:solidFill>
                <a:latin typeface="Arial" panose="020B0604020202020204" pitchFamily="34" charset="0"/>
                <a:cs typeface="Arial" panose="020B0604020202020204" pitchFamily="34" charset="0"/>
              </a:rPr>
              <a:t> 1844:</a:t>
            </a:r>
            <a:r>
              <a:rPr lang="en-US" sz="2000" dirty="0">
                <a:solidFill>
                  <a:srgbClr val="FF0066"/>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Phác</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thảo</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góp</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phần</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phê</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phán</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kinh</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tế</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chính</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trị</a:t>
            </a:r>
            <a:r>
              <a:rPr lang="en-US" sz="2000" dirty="0">
                <a:solidFill>
                  <a:srgbClr val="002060"/>
                </a:solidFill>
                <a:latin typeface="Arial" panose="020B0604020202020204" pitchFamily="34" charset="0"/>
                <a:cs typeface="Arial" panose="020B0604020202020204" pitchFamily="34" charset="0"/>
              </a:rPr>
              <a:t> học, </a:t>
            </a:r>
            <a:r>
              <a:rPr lang="en-US" sz="2000" dirty="0" err="1">
                <a:solidFill>
                  <a:srgbClr val="002060"/>
                </a:solidFill>
                <a:latin typeface="Arial" panose="020B0604020202020204" pitchFamily="34" charset="0"/>
                <a:cs typeface="Arial" panose="020B0604020202020204" pitchFamily="34" charset="0"/>
              </a:rPr>
              <a:t>Tình</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cảnh</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nước</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Anh</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Tômat</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Cáclây</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Quá</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khứ</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và</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hiện</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tại</a:t>
            </a:r>
            <a:r>
              <a:rPr lang="en-US" sz="2000" dirty="0">
                <a:solidFill>
                  <a:srgbClr val="002060"/>
                </a:solidFill>
                <a:latin typeface="Arial" panose="020B0604020202020204" pitchFamily="34" charset="0"/>
                <a:cs typeface="Arial" panose="020B0604020202020204" pitchFamily="34" charset="0"/>
              </a:rPr>
              <a:t>.</a:t>
            </a:r>
          </a:p>
        </p:txBody>
      </p:sp>
      <p:sp>
        <p:nvSpPr>
          <p:cNvPr id="6" name="Text Box 78"/>
          <p:cNvSpPr txBox="1">
            <a:spLocks noChangeArrowheads="1"/>
          </p:cNvSpPr>
          <p:nvPr/>
        </p:nvSpPr>
        <p:spPr bwMode="gray">
          <a:xfrm>
            <a:off x="5290849" y="5474065"/>
            <a:ext cx="6402984" cy="1015663"/>
          </a:xfrm>
          <a:prstGeom prst="rect">
            <a:avLst/>
          </a:prstGeom>
          <a:ln/>
        </p:spPr>
        <p:style>
          <a:lnRef idx="2">
            <a:schemeClr val="accent3"/>
          </a:lnRef>
          <a:fillRef idx="1">
            <a:schemeClr val="lt1"/>
          </a:fillRef>
          <a:effectRef idx="0">
            <a:schemeClr val="accent3"/>
          </a:effectRef>
          <a:fontRef idx="minor">
            <a:schemeClr val="dk1"/>
          </a:fontRef>
        </p:style>
        <p:txBody>
          <a:bodyPr wrap="square">
            <a:spAutoFit/>
          </a:bodyPr>
          <a:lstStyle>
            <a:lvl1pPr>
              <a:defRPr sz="3200">
                <a:solidFill>
                  <a:schemeClr val="tx1"/>
                </a:solidFill>
                <a:latin typeface="Arial" charset="0"/>
                <a:ea typeface="ＭＳ Ｐゴシック" charset="0"/>
              </a:defRPr>
            </a:lvl1pPr>
            <a:lvl2pPr>
              <a:defRPr sz="28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000">
                <a:solidFill>
                  <a:schemeClr val="tx1"/>
                </a:solidFill>
                <a:latin typeface="Arial" charset="0"/>
                <a:ea typeface="ＭＳ Ｐゴシック" charset="0"/>
              </a:defRPr>
            </a:lvl4pPr>
            <a:lvl5pPr>
              <a:defRPr sz="2000">
                <a:solidFill>
                  <a:schemeClr val="tx1"/>
                </a:solidFill>
                <a:latin typeface="Arial" charset="0"/>
                <a:ea typeface="ＭＳ Ｐゴシック" charset="0"/>
              </a:defRPr>
            </a:lvl5pPr>
            <a:lvl6pPr eaLnBrk="0" fontAlgn="base" hangingPunct="0">
              <a:spcBef>
                <a:spcPct val="20000"/>
              </a:spcBef>
              <a:spcAft>
                <a:spcPct val="0"/>
              </a:spcAft>
              <a:buChar char="»"/>
              <a:defRPr sz="2000">
                <a:solidFill>
                  <a:schemeClr val="tx1"/>
                </a:solidFill>
                <a:latin typeface="Arial" charset="0"/>
                <a:ea typeface="ＭＳ Ｐゴシック" charset="0"/>
              </a:defRPr>
            </a:lvl6pPr>
            <a:lvl7pPr eaLnBrk="0" fontAlgn="base" hangingPunct="0">
              <a:spcBef>
                <a:spcPct val="20000"/>
              </a:spcBef>
              <a:spcAft>
                <a:spcPct val="0"/>
              </a:spcAft>
              <a:buChar char="»"/>
              <a:defRPr sz="2000">
                <a:solidFill>
                  <a:schemeClr val="tx1"/>
                </a:solidFill>
                <a:latin typeface="Arial" charset="0"/>
                <a:ea typeface="ＭＳ Ｐゴシック" charset="0"/>
              </a:defRPr>
            </a:lvl7pPr>
            <a:lvl8pPr eaLnBrk="0" fontAlgn="base" hangingPunct="0">
              <a:spcBef>
                <a:spcPct val="20000"/>
              </a:spcBef>
              <a:spcAft>
                <a:spcPct val="0"/>
              </a:spcAft>
              <a:buChar char="»"/>
              <a:defRPr sz="2000">
                <a:solidFill>
                  <a:schemeClr val="tx1"/>
                </a:solidFill>
                <a:latin typeface="Arial" charset="0"/>
                <a:ea typeface="ＭＳ Ｐゴシック" charset="0"/>
              </a:defRPr>
            </a:lvl8pPr>
            <a:lvl9pPr eaLnBrk="0" fontAlgn="base" hangingPunct="0">
              <a:spcBef>
                <a:spcPct val="20000"/>
              </a:spcBef>
              <a:spcAft>
                <a:spcPct val="0"/>
              </a:spcAft>
              <a:buChar char="»"/>
              <a:defRPr sz="2000">
                <a:solidFill>
                  <a:schemeClr val="tx1"/>
                </a:solidFill>
                <a:latin typeface="Arial" charset="0"/>
                <a:ea typeface="ＭＳ Ｐゴシック" charset="0"/>
              </a:defRPr>
            </a:lvl9pPr>
          </a:lstStyle>
          <a:p>
            <a:pPr marL="342900" indent="-342900" algn="just">
              <a:buFont typeface="Wingdings" panose="05000000000000000000" pitchFamily="2" charset="2"/>
              <a:buChar char="ü"/>
              <a:defRPr/>
            </a:pPr>
            <a:r>
              <a:rPr lang="en-US" sz="2000" b="1" dirty="0" err="1">
                <a:solidFill>
                  <a:srgbClr val="FF0066"/>
                </a:solidFill>
                <a:latin typeface="Arial" panose="020B0604020202020204" pitchFamily="34" charset="0"/>
                <a:cs typeface="Arial" panose="020B0604020202020204" pitchFamily="34" charset="0"/>
              </a:rPr>
              <a:t>Tháng</a:t>
            </a:r>
            <a:r>
              <a:rPr lang="en-US" sz="2000" b="1" dirty="0">
                <a:solidFill>
                  <a:srgbClr val="FF0066"/>
                </a:solidFill>
                <a:latin typeface="Arial" panose="020B0604020202020204" pitchFamily="34" charset="0"/>
                <a:cs typeface="Arial" panose="020B0604020202020204" pitchFamily="34" charset="0"/>
              </a:rPr>
              <a:t> 8/1844</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Gặp</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Mác</a:t>
            </a:r>
            <a:r>
              <a:rPr lang="en-US" sz="2000" dirty="0">
                <a:solidFill>
                  <a:srgbClr val="006600"/>
                </a:solidFill>
                <a:latin typeface="Arial" panose="020B0604020202020204" pitchFamily="34" charset="0"/>
                <a:cs typeface="Arial" panose="020B0604020202020204" pitchFamily="34" charset="0"/>
              </a:rPr>
              <a:t> ở Paris, </a:t>
            </a:r>
            <a:r>
              <a:rPr lang="en-US" sz="2000" dirty="0" err="1">
                <a:solidFill>
                  <a:srgbClr val="006600"/>
                </a:solidFill>
                <a:latin typeface="Arial" panose="020B0604020202020204" pitchFamily="34" charset="0"/>
                <a:cs typeface="Arial" panose="020B0604020202020204" pitchFamily="34" charset="0"/>
              </a:rPr>
              <a:t>cùng</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nhau</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xây</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dựng</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quan</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điểm</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duy</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vật</a:t>
            </a:r>
            <a:r>
              <a:rPr lang="en-US" sz="2000" dirty="0">
                <a:solidFill>
                  <a:srgbClr val="006600"/>
                </a:solidFill>
                <a:latin typeface="Arial" panose="020B0604020202020204" pitchFamily="34" charset="0"/>
                <a:cs typeface="Arial" panose="020B0604020202020204" pitchFamily="34" charset="0"/>
              </a:rPr>
              <a:t> biện chứng </a:t>
            </a:r>
            <a:r>
              <a:rPr lang="en-US" sz="2000" dirty="0" err="1">
                <a:solidFill>
                  <a:srgbClr val="006600"/>
                </a:solidFill>
                <a:latin typeface="Arial" panose="020B0604020202020204" pitchFamily="34" charset="0"/>
                <a:cs typeface="Arial" panose="020B0604020202020204" pitchFamily="34" charset="0"/>
              </a:rPr>
              <a:t>và</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tư</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tưởng</a:t>
            </a:r>
            <a:r>
              <a:rPr lang="en-US" sz="2000" dirty="0">
                <a:solidFill>
                  <a:srgbClr val="006600"/>
                </a:solidFill>
                <a:latin typeface="Arial" panose="020B0604020202020204" pitchFamily="34" charset="0"/>
                <a:cs typeface="Arial" panose="020B0604020202020204" pitchFamily="34" charset="0"/>
              </a:rPr>
              <a:t> CSCN.</a:t>
            </a:r>
          </a:p>
        </p:txBody>
      </p:sp>
      <p:pic>
        <p:nvPicPr>
          <p:cNvPr id="7" name="Content Placeholder 5" descr="Engels 1.jpg"/>
          <p:cNvPicPr>
            <a:picLocks noChangeAspect="1"/>
          </p:cNvPicPr>
          <p:nvPr/>
        </p:nvPicPr>
        <p:blipFill rotWithShape="1">
          <a:blip r:embed="rId3">
            <a:extLst>
              <a:ext uri="{28A0092B-C50C-407E-A947-70E740481C1C}">
                <a14:useLocalDpi xmlns:a14="http://schemas.microsoft.com/office/drawing/2010/main" val="0"/>
              </a:ext>
            </a:extLst>
          </a:blip>
          <a:srcRect l="-52442" r="-52442"/>
          <a:stretch/>
        </p:blipFill>
        <p:spPr>
          <a:xfrm>
            <a:off x="718782" y="2017649"/>
            <a:ext cx="4572067" cy="3393348"/>
          </a:xfrm>
          <a:prstGeom prst="rect">
            <a:avLst/>
          </a:prstGeom>
          <a:ln>
            <a:noFill/>
          </a:ln>
          <a:effectLst>
            <a:softEdge rad="112500"/>
          </a:effectLst>
        </p:spPr>
      </p:pic>
      <p:sp>
        <p:nvSpPr>
          <p:cNvPr id="8" name="Rectangle 7"/>
          <p:cNvSpPr/>
          <p:nvPr/>
        </p:nvSpPr>
        <p:spPr>
          <a:xfrm>
            <a:off x="5026171" y="2566307"/>
            <a:ext cx="6992003" cy="707886"/>
          </a:xfrm>
          <a:prstGeom prst="rect">
            <a:avLst/>
          </a:prstGeom>
        </p:spPr>
        <p:txBody>
          <a:bodyPr wrap="square">
            <a:spAutoFit/>
          </a:bodyPr>
          <a:lstStyle/>
          <a:p>
            <a:pPr marL="285750" indent="-285750" algn="ctr">
              <a:buFont typeface="Wingdings" panose="05000000000000000000" pitchFamily="2" charset="2"/>
              <a:buChar char="§"/>
            </a:pPr>
            <a:r>
              <a:rPr lang="en-US" sz="2000" b="1" dirty="0" err="1">
                <a:solidFill>
                  <a:srgbClr val="7030A0"/>
                </a:solidFill>
                <a:latin typeface="Arial" panose="020B0604020202020204" pitchFamily="34" charset="0"/>
                <a:cs typeface="Arial" panose="020B0604020202020204" pitchFamily="34" charset="0"/>
              </a:rPr>
              <a:t>Thời</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kỳ</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hình</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thành</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tư</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tưởng</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triết</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học</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với</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bước</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quá</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độ</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từ</a:t>
            </a:r>
            <a:r>
              <a:rPr lang="en-US" sz="2000" b="1" dirty="0">
                <a:solidFill>
                  <a:srgbClr val="7030A0"/>
                </a:solidFill>
                <a:latin typeface="Arial" panose="020B0604020202020204" pitchFamily="34" charset="0"/>
                <a:cs typeface="Arial" panose="020B0604020202020204" pitchFamily="34" charset="0"/>
              </a:rPr>
              <a:t> CNDT </a:t>
            </a:r>
            <a:r>
              <a:rPr lang="en-US" sz="2000" b="1" dirty="0" err="1">
                <a:solidFill>
                  <a:srgbClr val="7030A0"/>
                </a:solidFill>
                <a:latin typeface="Arial" panose="020B0604020202020204" pitchFamily="34" charset="0"/>
                <a:cs typeface="Arial" panose="020B0604020202020204" pitchFamily="34" charset="0"/>
              </a:rPr>
              <a:t>và</a:t>
            </a:r>
            <a:r>
              <a:rPr lang="en-US" sz="2000" b="1" dirty="0">
                <a:solidFill>
                  <a:srgbClr val="7030A0"/>
                </a:solidFill>
                <a:latin typeface="Arial" panose="020B0604020202020204" pitchFamily="34" charset="0"/>
                <a:cs typeface="Arial" panose="020B0604020202020204" pitchFamily="34" charset="0"/>
              </a:rPr>
              <a:t> DCCM sang CNDV </a:t>
            </a:r>
            <a:r>
              <a:rPr lang="en-US" sz="2000" b="1" dirty="0" err="1">
                <a:solidFill>
                  <a:srgbClr val="7030A0"/>
                </a:solidFill>
                <a:latin typeface="Arial" panose="020B0604020202020204" pitchFamily="34" charset="0"/>
                <a:cs typeface="Arial" panose="020B0604020202020204" pitchFamily="34" charset="0"/>
              </a:rPr>
              <a:t>và</a:t>
            </a:r>
            <a:r>
              <a:rPr lang="en-US" sz="2000" b="1" dirty="0">
                <a:solidFill>
                  <a:srgbClr val="7030A0"/>
                </a:solidFill>
                <a:latin typeface="Arial" panose="020B0604020202020204" pitchFamily="34" charset="0"/>
                <a:cs typeface="Arial" panose="020B0604020202020204" pitchFamily="34" charset="0"/>
              </a:rPr>
              <a:t> CNCS</a:t>
            </a:r>
            <a:endParaRPr lang="en-US" sz="2000" dirty="0">
              <a:solidFill>
                <a:srgbClr val="7030A0"/>
              </a:solidFill>
            </a:endParaRPr>
          </a:p>
        </p:txBody>
      </p:sp>
      <p:sp>
        <p:nvSpPr>
          <p:cNvPr id="10" name="TextBox 1">
            <a:extLst>
              <a:ext uri="{FF2B5EF4-FFF2-40B4-BE49-F238E27FC236}">
                <a16:creationId xmlns:a16="http://schemas.microsoft.com/office/drawing/2014/main" id="{53B986A4-409A-4B3A-A13D-43D5CD12F299}"/>
              </a:ext>
            </a:extLst>
          </p:cNvPr>
          <p:cNvSpPr txBox="1">
            <a:spLocks noChangeArrowheads="1"/>
          </p:cNvSpPr>
          <p:nvPr/>
        </p:nvSpPr>
        <p:spPr bwMode="auto">
          <a:xfrm>
            <a:off x="1749286" y="1186652"/>
            <a:ext cx="910517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b="1">
                <a:solidFill>
                  <a:schemeClr val="tx1"/>
                </a:solidFill>
                <a:latin typeface="Arial" charset="0"/>
                <a:ea typeface="ＭＳ Ｐゴシック" charset="0"/>
                <a:cs typeface="ＭＳ Ｐゴシック" charset="0"/>
              </a:defRPr>
            </a:lvl1pPr>
            <a:lvl2pPr marL="742950" indent="-285750">
              <a:defRPr sz="2400" b="1">
                <a:solidFill>
                  <a:schemeClr val="tx1"/>
                </a:solidFill>
                <a:latin typeface="Arial" charset="0"/>
                <a:ea typeface="ＭＳ Ｐゴシック" charset="0"/>
              </a:defRPr>
            </a:lvl2pPr>
            <a:lvl3pPr marL="1143000" indent="-228600">
              <a:defRPr sz="2400" b="1">
                <a:solidFill>
                  <a:schemeClr val="tx1"/>
                </a:solidFill>
                <a:latin typeface="Arial" charset="0"/>
                <a:ea typeface="ＭＳ Ｐゴシック" charset="0"/>
              </a:defRPr>
            </a:lvl3pPr>
            <a:lvl4pPr marL="1600200" indent="-228600">
              <a:defRPr sz="2400" b="1">
                <a:solidFill>
                  <a:schemeClr val="tx1"/>
                </a:solidFill>
                <a:latin typeface="Arial" charset="0"/>
                <a:ea typeface="ＭＳ Ｐゴシック" charset="0"/>
              </a:defRPr>
            </a:lvl4pPr>
            <a:lvl5pPr marL="2057400" indent="-228600">
              <a:defRPr sz="2400" b="1">
                <a:solidFill>
                  <a:schemeClr val="tx1"/>
                </a:solidFill>
                <a:latin typeface="Arial" charset="0"/>
                <a:ea typeface="ＭＳ Ｐゴシック" charset="0"/>
              </a:defRPr>
            </a:lvl5pPr>
            <a:lvl6pPr marL="2514600" indent="-228600" eaLnBrk="0" fontAlgn="base" hangingPunct="0">
              <a:spcBef>
                <a:spcPct val="0"/>
              </a:spcBef>
              <a:spcAft>
                <a:spcPct val="0"/>
              </a:spcAft>
              <a:defRPr sz="2400" b="1">
                <a:solidFill>
                  <a:schemeClr val="tx1"/>
                </a:solidFill>
                <a:latin typeface="Arial" charset="0"/>
                <a:ea typeface="ＭＳ Ｐゴシック" charset="0"/>
              </a:defRPr>
            </a:lvl6pPr>
            <a:lvl7pPr marL="2971800" indent="-228600" eaLnBrk="0" fontAlgn="base" hangingPunct="0">
              <a:spcBef>
                <a:spcPct val="0"/>
              </a:spcBef>
              <a:spcAft>
                <a:spcPct val="0"/>
              </a:spcAft>
              <a:defRPr sz="2400" b="1">
                <a:solidFill>
                  <a:schemeClr val="tx1"/>
                </a:solidFill>
                <a:latin typeface="Arial" charset="0"/>
                <a:ea typeface="ＭＳ Ｐゴシック" charset="0"/>
              </a:defRPr>
            </a:lvl7pPr>
            <a:lvl8pPr marL="3429000" indent="-228600" eaLnBrk="0" fontAlgn="base" hangingPunct="0">
              <a:spcBef>
                <a:spcPct val="0"/>
              </a:spcBef>
              <a:spcAft>
                <a:spcPct val="0"/>
              </a:spcAft>
              <a:defRPr sz="2400" b="1">
                <a:solidFill>
                  <a:schemeClr val="tx1"/>
                </a:solidFill>
                <a:latin typeface="Arial" charset="0"/>
                <a:ea typeface="ＭＳ Ｐゴシック" charset="0"/>
              </a:defRPr>
            </a:lvl8pPr>
            <a:lvl9pPr marL="3886200" indent="-228600" eaLnBrk="0" fontAlgn="base" hangingPunct="0">
              <a:spcBef>
                <a:spcPct val="0"/>
              </a:spcBef>
              <a:spcAft>
                <a:spcPct val="0"/>
              </a:spcAft>
              <a:defRPr sz="2400" b="1">
                <a:solidFill>
                  <a:schemeClr val="tx1"/>
                </a:solidFill>
                <a:latin typeface="Arial" charset="0"/>
                <a:ea typeface="ＭＳ Ｐゴシック" charset="0"/>
              </a:defRPr>
            </a:lvl9pPr>
          </a:lstStyle>
          <a:p>
            <a:pPr lvl="0" algn="ctr"/>
            <a:r>
              <a:rPr lang="en-US" dirty="0">
                <a:solidFill>
                  <a:srgbClr val="000000"/>
                </a:solidFill>
                <a:latin typeface="+mn-lt"/>
                <a:cs typeface="Times New Roman" charset="0"/>
              </a:rPr>
              <a:t>b. Những </a:t>
            </a:r>
            <a:r>
              <a:rPr lang="en-US" dirty="0" err="1">
                <a:solidFill>
                  <a:srgbClr val="000000"/>
                </a:solidFill>
                <a:latin typeface="+mn-lt"/>
                <a:cs typeface="Times New Roman" charset="0"/>
              </a:rPr>
              <a:t>thời</a:t>
            </a:r>
            <a:r>
              <a:rPr lang="en-US" dirty="0">
                <a:solidFill>
                  <a:srgbClr val="000000"/>
                </a:solidFill>
                <a:latin typeface="+mn-lt"/>
                <a:cs typeface="Times New Roman" charset="0"/>
              </a:rPr>
              <a:t> </a:t>
            </a:r>
            <a:r>
              <a:rPr lang="en-US" dirty="0" err="1">
                <a:solidFill>
                  <a:srgbClr val="000000"/>
                </a:solidFill>
                <a:latin typeface="+mn-lt"/>
                <a:cs typeface="Times New Roman" charset="0"/>
              </a:rPr>
              <a:t>kỳ</a:t>
            </a:r>
            <a:r>
              <a:rPr lang="en-US" dirty="0">
                <a:solidFill>
                  <a:srgbClr val="000000"/>
                </a:solidFill>
                <a:latin typeface="+mn-lt"/>
                <a:cs typeface="Times New Roman" charset="0"/>
              </a:rPr>
              <a:t> </a:t>
            </a:r>
            <a:r>
              <a:rPr lang="en-US" dirty="0" err="1">
                <a:solidFill>
                  <a:srgbClr val="000000"/>
                </a:solidFill>
                <a:latin typeface="+mn-lt"/>
                <a:cs typeface="Times New Roman" charset="0"/>
              </a:rPr>
              <a:t>chủ</a:t>
            </a:r>
            <a:r>
              <a:rPr lang="en-US" dirty="0">
                <a:solidFill>
                  <a:srgbClr val="000000"/>
                </a:solidFill>
                <a:latin typeface="+mn-lt"/>
                <a:cs typeface="Times New Roman" charset="0"/>
              </a:rPr>
              <a:t> </a:t>
            </a:r>
            <a:r>
              <a:rPr lang="en-US" dirty="0" err="1">
                <a:solidFill>
                  <a:srgbClr val="000000"/>
                </a:solidFill>
                <a:latin typeface="+mn-lt"/>
                <a:cs typeface="Times New Roman" charset="0"/>
              </a:rPr>
              <a:t>yếu</a:t>
            </a:r>
            <a:r>
              <a:rPr lang="en-US" dirty="0">
                <a:solidFill>
                  <a:srgbClr val="000000"/>
                </a:solidFill>
                <a:latin typeface="+mn-lt"/>
                <a:cs typeface="Times New Roman" charset="0"/>
              </a:rPr>
              <a:t> </a:t>
            </a:r>
            <a:r>
              <a:rPr lang="en-US" dirty="0" err="1">
                <a:solidFill>
                  <a:srgbClr val="000000"/>
                </a:solidFill>
                <a:latin typeface="+mn-lt"/>
                <a:cs typeface="Times New Roman" charset="0"/>
              </a:rPr>
              <a:t>trong</a:t>
            </a:r>
            <a:r>
              <a:rPr lang="en-US" dirty="0">
                <a:solidFill>
                  <a:srgbClr val="000000"/>
                </a:solidFill>
                <a:latin typeface="+mn-lt"/>
                <a:cs typeface="Times New Roman" charset="0"/>
              </a:rPr>
              <a:t> </a:t>
            </a:r>
            <a:r>
              <a:rPr lang="en-US" dirty="0" err="1">
                <a:solidFill>
                  <a:srgbClr val="000000"/>
                </a:solidFill>
                <a:latin typeface="+mn-lt"/>
                <a:cs typeface="Times New Roman" charset="0"/>
              </a:rPr>
              <a:t>sự</a:t>
            </a:r>
            <a:r>
              <a:rPr lang="en-US" dirty="0">
                <a:solidFill>
                  <a:srgbClr val="000000"/>
                </a:solidFill>
                <a:latin typeface="+mn-lt"/>
                <a:cs typeface="Times New Roman" charset="0"/>
              </a:rPr>
              <a:t> </a:t>
            </a:r>
            <a:r>
              <a:rPr lang="en-US" dirty="0" err="1">
                <a:solidFill>
                  <a:srgbClr val="000000"/>
                </a:solidFill>
                <a:latin typeface="+mn-lt"/>
                <a:cs typeface="Times New Roman" charset="0"/>
              </a:rPr>
              <a:t>hình</a:t>
            </a:r>
            <a:r>
              <a:rPr lang="en-US" dirty="0">
                <a:solidFill>
                  <a:srgbClr val="000000"/>
                </a:solidFill>
                <a:latin typeface="+mn-lt"/>
                <a:cs typeface="Times New Roman" charset="0"/>
              </a:rPr>
              <a:t> </a:t>
            </a:r>
            <a:r>
              <a:rPr lang="en-US" dirty="0" err="1">
                <a:solidFill>
                  <a:srgbClr val="000000"/>
                </a:solidFill>
                <a:latin typeface="+mn-lt"/>
                <a:cs typeface="Times New Roman" charset="0"/>
              </a:rPr>
              <a:t>thành</a:t>
            </a:r>
            <a:r>
              <a:rPr lang="en-US" dirty="0">
                <a:solidFill>
                  <a:srgbClr val="000000"/>
                </a:solidFill>
                <a:latin typeface="+mn-lt"/>
                <a:cs typeface="Times New Roman" charset="0"/>
              </a:rPr>
              <a:t> </a:t>
            </a:r>
            <a:r>
              <a:rPr lang="en-US" dirty="0" err="1">
                <a:solidFill>
                  <a:srgbClr val="000000"/>
                </a:solidFill>
                <a:latin typeface="+mn-lt"/>
                <a:cs typeface="Times New Roman" charset="0"/>
              </a:rPr>
              <a:t>và</a:t>
            </a:r>
            <a:r>
              <a:rPr lang="en-US" dirty="0">
                <a:solidFill>
                  <a:srgbClr val="000000"/>
                </a:solidFill>
                <a:latin typeface="+mn-lt"/>
                <a:cs typeface="Times New Roman" charset="0"/>
              </a:rPr>
              <a:t> </a:t>
            </a:r>
            <a:r>
              <a:rPr lang="en-US" dirty="0" err="1">
                <a:solidFill>
                  <a:srgbClr val="000000"/>
                </a:solidFill>
                <a:latin typeface="+mn-lt"/>
                <a:cs typeface="Times New Roman" charset="0"/>
              </a:rPr>
              <a:t>phát</a:t>
            </a:r>
            <a:r>
              <a:rPr lang="en-US" dirty="0">
                <a:solidFill>
                  <a:srgbClr val="000000"/>
                </a:solidFill>
                <a:latin typeface="+mn-lt"/>
                <a:cs typeface="Times New Roman" charset="0"/>
              </a:rPr>
              <a:t> </a:t>
            </a:r>
            <a:r>
              <a:rPr lang="en-US" dirty="0" err="1">
                <a:solidFill>
                  <a:srgbClr val="000000"/>
                </a:solidFill>
                <a:latin typeface="+mn-lt"/>
                <a:cs typeface="Times New Roman" charset="0"/>
              </a:rPr>
              <a:t>triển</a:t>
            </a:r>
            <a:r>
              <a:rPr lang="en-US" dirty="0">
                <a:solidFill>
                  <a:srgbClr val="000000"/>
                </a:solidFill>
                <a:latin typeface="+mn-lt"/>
                <a:cs typeface="Times New Roman" charset="0"/>
              </a:rPr>
              <a:t> </a:t>
            </a:r>
            <a:r>
              <a:rPr lang="en-US" dirty="0" err="1">
                <a:solidFill>
                  <a:srgbClr val="000000"/>
                </a:solidFill>
                <a:latin typeface="+mn-lt"/>
                <a:cs typeface="Times New Roman" charset="0"/>
              </a:rPr>
              <a:t>của</a:t>
            </a:r>
            <a:r>
              <a:rPr lang="en-US" dirty="0">
                <a:solidFill>
                  <a:srgbClr val="000000"/>
                </a:solidFill>
                <a:latin typeface="+mn-lt"/>
                <a:cs typeface="Times New Roman" charset="0"/>
              </a:rPr>
              <a:t> </a:t>
            </a:r>
            <a:r>
              <a:rPr lang="en-US" dirty="0" err="1">
                <a:solidFill>
                  <a:srgbClr val="000000"/>
                </a:solidFill>
                <a:latin typeface="+mn-lt"/>
                <a:cs typeface="Times New Roman" pitchFamily="18" charset="0"/>
              </a:rPr>
              <a:t>triết</a:t>
            </a:r>
            <a:r>
              <a:rPr lang="en-US" dirty="0">
                <a:solidFill>
                  <a:srgbClr val="000000"/>
                </a:solidFill>
                <a:latin typeface="+mn-lt"/>
                <a:cs typeface="Times New Roman" pitchFamily="18" charset="0"/>
              </a:rPr>
              <a:t> </a:t>
            </a:r>
            <a:r>
              <a:rPr lang="en-US" dirty="0" err="1">
                <a:solidFill>
                  <a:srgbClr val="000000"/>
                </a:solidFill>
                <a:latin typeface="+mn-lt"/>
                <a:cs typeface="Times New Roman" pitchFamily="18" charset="0"/>
              </a:rPr>
              <a:t>học</a:t>
            </a:r>
            <a:r>
              <a:rPr lang="en-US" dirty="0">
                <a:solidFill>
                  <a:srgbClr val="000000"/>
                </a:solidFill>
                <a:latin typeface="+mn-lt"/>
                <a:cs typeface="Times New Roman" pitchFamily="18" charset="0"/>
              </a:rPr>
              <a:t> </a:t>
            </a:r>
            <a:r>
              <a:rPr lang="en-US" dirty="0" err="1">
                <a:solidFill>
                  <a:srgbClr val="000000"/>
                </a:solidFill>
                <a:latin typeface="+mn-lt"/>
                <a:cs typeface="Times New Roman" pitchFamily="18" charset="0"/>
              </a:rPr>
              <a:t>Mác</a:t>
            </a:r>
            <a:r>
              <a:rPr lang="en-US" dirty="0">
                <a:solidFill>
                  <a:srgbClr val="000000"/>
                </a:solidFill>
                <a:latin typeface="+mn-lt"/>
                <a:cs typeface="Times New Roman" pitchFamily="18" charset="0"/>
              </a:rPr>
              <a:t> </a:t>
            </a:r>
          </a:p>
        </p:txBody>
      </p:sp>
      <p:pic>
        <p:nvPicPr>
          <p:cNvPr id="11"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133433775"/>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6" name="Picture 2" descr="Colorful Birthday PPT Slides | Powerpoint template free, Colorful birthday,  Powerpoin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9338945"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2212959" y="2351576"/>
            <a:ext cx="9757309" cy="461665"/>
          </a:xfrm>
          <a:prstGeom prst="rect">
            <a:avLst/>
          </a:prstGeom>
        </p:spPr>
        <p:txBody>
          <a:bodyPr wrap="square">
            <a:spAutoFit/>
          </a:bodyPr>
          <a:lstStyle/>
          <a:p>
            <a:pPr marL="285750" indent="-285750">
              <a:buFont typeface="Wingdings" panose="05000000000000000000" pitchFamily="2" charset="2"/>
              <a:buChar char="§"/>
            </a:pPr>
            <a:r>
              <a:rPr lang="en-US" sz="2400" b="1" dirty="0" err="1">
                <a:solidFill>
                  <a:srgbClr val="7030A0"/>
                </a:solidFill>
                <a:latin typeface="Arial" panose="020B0604020202020204" pitchFamily="34" charset="0"/>
                <a:cs typeface="Arial" panose="020B0604020202020204" pitchFamily="34" charset="0"/>
              </a:rPr>
              <a:t>Thời</a:t>
            </a:r>
            <a:r>
              <a:rPr lang="en-US" sz="2400" b="1" dirty="0">
                <a:solidFill>
                  <a:srgbClr val="7030A0"/>
                </a:solidFill>
                <a:latin typeface="Arial" panose="020B0604020202020204" pitchFamily="34" charset="0"/>
                <a:cs typeface="Arial" panose="020B0604020202020204" pitchFamily="34" charset="0"/>
              </a:rPr>
              <a:t> </a:t>
            </a:r>
            <a:r>
              <a:rPr lang="en-US" sz="2400" b="1" dirty="0" err="1">
                <a:solidFill>
                  <a:srgbClr val="7030A0"/>
                </a:solidFill>
                <a:latin typeface="Arial" panose="020B0604020202020204" pitchFamily="34" charset="0"/>
                <a:cs typeface="Arial" panose="020B0604020202020204" pitchFamily="34" charset="0"/>
              </a:rPr>
              <a:t>kỳ</a:t>
            </a:r>
            <a:r>
              <a:rPr lang="en-US" sz="2400" b="1" dirty="0">
                <a:solidFill>
                  <a:srgbClr val="7030A0"/>
                </a:solidFill>
                <a:latin typeface="Arial" panose="020B0604020202020204" pitchFamily="34" charset="0"/>
                <a:cs typeface="Arial" panose="020B0604020202020204" pitchFamily="34" charset="0"/>
              </a:rPr>
              <a:t> </a:t>
            </a:r>
            <a:r>
              <a:rPr lang="en-US" sz="2400" b="1" dirty="0" err="1">
                <a:solidFill>
                  <a:srgbClr val="7030A0"/>
                </a:solidFill>
                <a:latin typeface="Arial" panose="020B0604020202020204" pitchFamily="34" charset="0"/>
                <a:cs typeface="Arial" panose="020B0604020202020204" pitchFamily="34" charset="0"/>
              </a:rPr>
              <a:t>đề</a:t>
            </a:r>
            <a:r>
              <a:rPr lang="en-US" sz="2400" b="1" dirty="0">
                <a:solidFill>
                  <a:srgbClr val="7030A0"/>
                </a:solidFill>
                <a:latin typeface="Arial" panose="020B0604020202020204" pitchFamily="34" charset="0"/>
                <a:cs typeface="Arial" panose="020B0604020202020204" pitchFamily="34" charset="0"/>
              </a:rPr>
              <a:t> </a:t>
            </a:r>
            <a:r>
              <a:rPr lang="en-US" sz="2400" b="1" dirty="0" err="1">
                <a:solidFill>
                  <a:srgbClr val="7030A0"/>
                </a:solidFill>
                <a:latin typeface="Arial" panose="020B0604020202020204" pitchFamily="34" charset="0"/>
                <a:cs typeface="Arial" panose="020B0604020202020204" pitchFamily="34" charset="0"/>
              </a:rPr>
              <a:t>xuất</a:t>
            </a:r>
            <a:r>
              <a:rPr lang="en-US" sz="2400" b="1" dirty="0">
                <a:solidFill>
                  <a:srgbClr val="7030A0"/>
                </a:solidFill>
                <a:latin typeface="Arial" panose="020B0604020202020204" pitchFamily="34" charset="0"/>
                <a:cs typeface="Arial" panose="020B0604020202020204" pitchFamily="34" charset="0"/>
              </a:rPr>
              <a:t> </a:t>
            </a:r>
            <a:r>
              <a:rPr lang="en-US" sz="2400" b="1" dirty="0" err="1">
                <a:solidFill>
                  <a:srgbClr val="7030A0"/>
                </a:solidFill>
                <a:latin typeface="Arial" panose="020B0604020202020204" pitchFamily="34" charset="0"/>
                <a:cs typeface="Arial" panose="020B0604020202020204" pitchFamily="34" charset="0"/>
              </a:rPr>
              <a:t>những</a:t>
            </a:r>
            <a:r>
              <a:rPr lang="en-US" sz="2400" b="1" dirty="0">
                <a:solidFill>
                  <a:srgbClr val="7030A0"/>
                </a:solidFill>
                <a:latin typeface="Arial" panose="020B0604020202020204" pitchFamily="34" charset="0"/>
                <a:cs typeface="Arial" panose="020B0604020202020204" pitchFamily="34" charset="0"/>
              </a:rPr>
              <a:t> </a:t>
            </a:r>
            <a:r>
              <a:rPr lang="en-US" sz="2400" b="1" dirty="0" err="1">
                <a:solidFill>
                  <a:srgbClr val="7030A0"/>
                </a:solidFill>
                <a:latin typeface="Arial" panose="020B0604020202020204" pitchFamily="34" charset="0"/>
                <a:cs typeface="Arial" panose="020B0604020202020204" pitchFamily="34" charset="0"/>
              </a:rPr>
              <a:t>nguyên</a:t>
            </a:r>
            <a:r>
              <a:rPr lang="en-US" sz="2400" b="1" dirty="0">
                <a:solidFill>
                  <a:srgbClr val="7030A0"/>
                </a:solidFill>
                <a:latin typeface="Arial" panose="020B0604020202020204" pitchFamily="34" charset="0"/>
                <a:cs typeface="Arial" panose="020B0604020202020204" pitchFamily="34" charset="0"/>
              </a:rPr>
              <a:t> </a:t>
            </a:r>
            <a:r>
              <a:rPr lang="en-US" sz="2400" b="1" dirty="0" err="1">
                <a:solidFill>
                  <a:srgbClr val="7030A0"/>
                </a:solidFill>
                <a:latin typeface="Arial" panose="020B0604020202020204" pitchFamily="34" charset="0"/>
                <a:cs typeface="Arial" panose="020B0604020202020204" pitchFamily="34" charset="0"/>
              </a:rPr>
              <a:t>lý</a:t>
            </a:r>
            <a:r>
              <a:rPr lang="en-US" sz="2400" b="1" dirty="0">
                <a:solidFill>
                  <a:srgbClr val="7030A0"/>
                </a:solidFill>
                <a:latin typeface="Arial" panose="020B0604020202020204" pitchFamily="34" charset="0"/>
                <a:cs typeface="Arial" panose="020B0604020202020204" pitchFamily="34" charset="0"/>
              </a:rPr>
              <a:t> </a:t>
            </a:r>
            <a:r>
              <a:rPr lang="en-US" sz="2400" b="1" dirty="0" err="1">
                <a:solidFill>
                  <a:srgbClr val="7030A0"/>
                </a:solidFill>
                <a:latin typeface="Arial" panose="020B0604020202020204" pitchFamily="34" charset="0"/>
                <a:cs typeface="Arial" panose="020B0604020202020204" pitchFamily="34" charset="0"/>
              </a:rPr>
              <a:t>triết</a:t>
            </a:r>
            <a:r>
              <a:rPr lang="en-US" sz="2400" b="1" dirty="0">
                <a:solidFill>
                  <a:srgbClr val="7030A0"/>
                </a:solidFill>
                <a:latin typeface="Arial" panose="020B0604020202020204" pitchFamily="34" charset="0"/>
                <a:cs typeface="Arial" panose="020B0604020202020204" pitchFamily="34" charset="0"/>
              </a:rPr>
              <a:t> </a:t>
            </a:r>
            <a:r>
              <a:rPr lang="en-US" sz="2400" b="1" dirty="0" err="1">
                <a:solidFill>
                  <a:srgbClr val="7030A0"/>
                </a:solidFill>
                <a:latin typeface="Arial" panose="020B0604020202020204" pitchFamily="34" charset="0"/>
                <a:cs typeface="Arial" panose="020B0604020202020204" pitchFamily="34" charset="0"/>
              </a:rPr>
              <a:t>học</a:t>
            </a:r>
            <a:r>
              <a:rPr lang="en-US" sz="2400" b="1" dirty="0">
                <a:solidFill>
                  <a:srgbClr val="7030A0"/>
                </a:solidFill>
                <a:latin typeface="Arial" panose="020B0604020202020204" pitchFamily="34" charset="0"/>
                <a:cs typeface="Arial" panose="020B0604020202020204" pitchFamily="34" charset="0"/>
              </a:rPr>
              <a:t>  DVBC </a:t>
            </a:r>
            <a:r>
              <a:rPr lang="en-US" sz="2400" b="1" dirty="0" err="1">
                <a:solidFill>
                  <a:srgbClr val="7030A0"/>
                </a:solidFill>
                <a:latin typeface="Arial" panose="020B0604020202020204" pitchFamily="34" charset="0"/>
                <a:cs typeface="Arial" panose="020B0604020202020204" pitchFamily="34" charset="0"/>
              </a:rPr>
              <a:t>và</a:t>
            </a:r>
            <a:r>
              <a:rPr lang="en-US" sz="2400" b="1" dirty="0">
                <a:solidFill>
                  <a:srgbClr val="7030A0"/>
                </a:solidFill>
                <a:latin typeface="Arial" panose="020B0604020202020204" pitchFamily="34" charset="0"/>
                <a:cs typeface="Arial" panose="020B0604020202020204" pitchFamily="34" charset="0"/>
              </a:rPr>
              <a:t> DVLS</a:t>
            </a:r>
            <a:endParaRPr lang="en-US" sz="2400" dirty="0">
              <a:solidFill>
                <a:srgbClr val="7030A0"/>
              </a:solidFill>
            </a:endParaRPr>
          </a:p>
        </p:txBody>
      </p:sp>
      <p:sp>
        <p:nvSpPr>
          <p:cNvPr id="4" name="Content Placeholder 2"/>
          <p:cNvSpPr txBox="1">
            <a:spLocks/>
          </p:cNvSpPr>
          <p:nvPr/>
        </p:nvSpPr>
        <p:spPr>
          <a:xfrm>
            <a:off x="2792752" y="2813241"/>
            <a:ext cx="9117213" cy="4044759"/>
          </a:xfrm>
          <a:prstGeom prst="rect">
            <a:avLst/>
          </a:prstGeom>
        </p:spPr>
        <p:txBody>
          <a:bodyPr>
            <a:normAutofit/>
          </a:bodyPr>
          <a:lst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en-US" b="1" dirty="0" err="1">
                <a:solidFill>
                  <a:srgbClr val="FF0000"/>
                </a:solidFill>
                <a:latin typeface="Arial" panose="020B0604020202020204" pitchFamily="34" charset="0"/>
                <a:cs typeface="Arial" panose="020B0604020202020204" pitchFamily="34" charset="0"/>
              </a:rPr>
              <a:t>Các</a:t>
            </a:r>
            <a:r>
              <a:rPr lang="en-US" b="1" dirty="0">
                <a:solidFill>
                  <a:srgbClr val="FF0000"/>
                </a:solidFill>
                <a:latin typeface="Arial" panose="020B0604020202020204" pitchFamily="34" charset="0"/>
                <a:cs typeface="Arial" panose="020B0604020202020204" pitchFamily="34" charset="0"/>
              </a:rPr>
              <a:t> </a:t>
            </a:r>
            <a:r>
              <a:rPr lang="en-US" b="1" dirty="0" err="1">
                <a:solidFill>
                  <a:srgbClr val="FF0000"/>
                </a:solidFill>
                <a:latin typeface="Arial" panose="020B0604020202020204" pitchFamily="34" charset="0"/>
                <a:cs typeface="Arial" panose="020B0604020202020204" pitchFamily="34" charset="0"/>
              </a:rPr>
              <a:t>tác</a:t>
            </a:r>
            <a:r>
              <a:rPr lang="en-US" b="1" dirty="0">
                <a:solidFill>
                  <a:srgbClr val="FF0000"/>
                </a:solidFill>
                <a:latin typeface="Arial" panose="020B0604020202020204" pitchFamily="34" charset="0"/>
                <a:cs typeface="Arial" panose="020B0604020202020204" pitchFamily="34" charset="0"/>
              </a:rPr>
              <a:t> </a:t>
            </a:r>
            <a:r>
              <a:rPr lang="en-US" b="1" dirty="0" err="1">
                <a:solidFill>
                  <a:srgbClr val="FF0000"/>
                </a:solidFill>
                <a:latin typeface="Arial" panose="020B0604020202020204" pitchFamily="34" charset="0"/>
                <a:cs typeface="Arial" panose="020B0604020202020204" pitchFamily="34" charset="0"/>
              </a:rPr>
              <a:t>phẩm</a:t>
            </a:r>
            <a:r>
              <a:rPr lang="en-US" b="1" dirty="0">
                <a:solidFill>
                  <a:srgbClr val="FF0000"/>
                </a:solidFill>
                <a:latin typeface="Arial" panose="020B0604020202020204" pitchFamily="34" charset="0"/>
                <a:cs typeface="Arial" panose="020B0604020202020204" pitchFamily="34" charset="0"/>
              </a:rPr>
              <a:t> </a:t>
            </a:r>
            <a:r>
              <a:rPr lang="en-US" b="1" dirty="0" err="1">
                <a:solidFill>
                  <a:srgbClr val="FF0000"/>
                </a:solidFill>
                <a:latin typeface="Arial" panose="020B0604020202020204" pitchFamily="34" charset="0"/>
                <a:cs typeface="Arial" panose="020B0604020202020204" pitchFamily="34" charset="0"/>
              </a:rPr>
              <a:t>tiêu</a:t>
            </a:r>
            <a:r>
              <a:rPr lang="en-US" b="1" dirty="0">
                <a:solidFill>
                  <a:srgbClr val="FF0000"/>
                </a:solidFill>
                <a:latin typeface="Arial" panose="020B0604020202020204" pitchFamily="34" charset="0"/>
                <a:cs typeface="Arial" panose="020B0604020202020204" pitchFamily="34" charset="0"/>
              </a:rPr>
              <a:t> </a:t>
            </a:r>
            <a:r>
              <a:rPr lang="en-US" b="1" dirty="0" err="1">
                <a:solidFill>
                  <a:srgbClr val="FF0000"/>
                </a:solidFill>
                <a:latin typeface="Arial" panose="020B0604020202020204" pitchFamily="34" charset="0"/>
                <a:cs typeface="Arial" panose="020B0604020202020204" pitchFamily="34" charset="0"/>
              </a:rPr>
              <a:t>biểu</a:t>
            </a:r>
            <a:r>
              <a:rPr lang="en-US" b="1" dirty="0">
                <a:solidFill>
                  <a:srgbClr val="FF0000"/>
                </a:solidFill>
                <a:latin typeface="Arial" panose="020B0604020202020204" pitchFamily="34" charset="0"/>
                <a:cs typeface="Arial" panose="020B0604020202020204" pitchFamily="34" charset="0"/>
              </a:rPr>
              <a:t>:</a:t>
            </a:r>
          </a:p>
          <a:p>
            <a:pPr>
              <a:buFont typeface="Wingdings" panose="05000000000000000000" pitchFamily="2" charset="2"/>
              <a:buChar char="ü"/>
            </a:pPr>
            <a:r>
              <a:rPr lang="en-US" b="1" dirty="0">
                <a:solidFill>
                  <a:srgbClr val="CC0066"/>
                </a:solidFill>
                <a:latin typeface="Arial" panose="020B0604020202020204" pitchFamily="34" charset="0"/>
                <a:cs typeface="Arial" panose="020B0604020202020204" pitchFamily="34" charset="0"/>
              </a:rPr>
              <a:t> 1844:</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Bản</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thảo</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kinh</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tế</a:t>
            </a:r>
            <a:r>
              <a:rPr lang="en-US" dirty="0">
                <a:solidFill>
                  <a:srgbClr val="006600"/>
                </a:solidFill>
                <a:latin typeface="Arial" panose="020B0604020202020204" pitchFamily="34" charset="0"/>
                <a:cs typeface="Arial" panose="020B0604020202020204" pitchFamily="34" charset="0"/>
              </a:rPr>
              <a:t> - </a:t>
            </a:r>
            <a:r>
              <a:rPr lang="en-US" dirty="0" err="1">
                <a:solidFill>
                  <a:srgbClr val="006600"/>
                </a:solidFill>
                <a:latin typeface="Arial" panose="020B0604020202020204" pitchFamily="34" charset="0"/>
                <a:cs typeface="Arial" panose="020B0604020202020204" pitchFamily="34" charset="0"/>
              </a:rPr>
              <a:t>chính</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trị</a:t>
            </a:r>
            <a:endParaRPr lang="en-US" dirty="0">
              <a:solidFill>
                <a:srgbClr val="006600"/>
              </a:solidFill>
              <a:latin typeface="Arial" panose="020B0604020202020204" pitchFamily="34" charset="0"/>
              <a:cs typeface="Arial" panose="020B0604020202020204" pitchFamily="34" charset="0"/>
            </a:endParaRPr>
          </a:p>
          <a:p>
            <a:pPr>
              <a:buFont typeface="Wingdings" panose="05000000000000000000" pitchFamily="2" charset="2"/>
              <a:buChar char="ü"/>
            </a:pP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Tháng</a:t>
            </a:r>
            <a:r>
              <a:rPr lang="en-US" dirty="0">
                <a:solidFill>
                  <a:srgbClr val="006600"/>
                </a:solidFill>
                <a:latin typeface="Arial" panose="020B0604020202020204" pitchFamily="34" charset="0"/>
                <a:cs typeface="Arial" panose="020B0604020202020204" pitchFamily="34" charset="0"/>
              </a:rPr>
              <a:t> </a:t>
            </a:r>
            <a:r>
              <a:rPr lang="en-US" b="1" dirty="0">
                <a:solidFill>
                  <a:srgbClr val="CC0066"/>
                </a:solidFill>
                <a:latin typeface="Arial" panose="020B0604020202020204" pitchFamily="34" charset="0"/>
                <a:cs typeface="Arial" panose="020B0604020202020204" pitchFamily="34" charset="0"/>
              </a:rPr>
              <a:t>2-1845</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Gia</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đình</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thần</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thánh</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Các</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Mác</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và</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Ăngghen</a:t>
            </a:r>
            <a:r>
              <a:rPr lang="en-US" dirty="0">
                <a:solidFill>
                  <a:srgbClr val="006600"/>
                </a:solidFill>
                <a:latin typeface="Arial" panose="020B0604020202020204" pitchFamily="34" charset="0"/>
                <a:cs typeface="Arial" panose="020B0604020202020204" pitchFamily="34" charset="0"/>
              </a:rPr>
              <a:t>)</a:t>
            </a:r>
          </a:p>
          <a:p>
            <a:pPr>
              <a:buFont typeface="Wingdings" panose="05000000000000000000" pitchFamily="2" charset="2"/>
              <a:buChar char="ü"/>
            </a:pPr>
            <a:r>
              <a:rPr lang="en-US" b="1" dirty="0">
                <a:solidFill>
                  <a:srgbClr val="CC0066"/>
                </a:solidFill>
                <a:latin typeface="Arial" panose="020B0604020202020204" pitchFamily="34" charset="0"/>
                <a:cs typeface="Arial" panose="020B0604020202020204" pitchFamily="34" charset="0"/>
              </a:rPr>
              <a:t> 1845:</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Luận</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cương</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về</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Phoiơbắc</a:t>
            </a:r>
            <a:endParaRPr lang="en-US" dirty="0">
              <a:solidFill>
                <a:srgbClr val="006600"/>
              </a:solidFill>
              <a:latin typeface="Arial" panose="020B0604020202020204" pitchFamily="34" charset="0"/>
              <a:cs typeface="Arial" panose="020B0604020202020204" pitchFamily="34" charset="0"/>
            </a:endParaRPr>
          </a:p>
          <a:p>
            <a:pPr>
              <a:buFont typeface="Wingdings" panose="05000000000000000000" pitchFamily="2" charset="2"/>
              <a:buChar char="ü"/>
            </a:pPr>
            <a:r>
              <a:rPr lang="en-US" b="1" dirty="0">
                <a:solidFill>
                  <a:srgbClr val="CC0066"/>
                </a:solidFill>
                <a:latin typeface="Arial" panose="020B0604020202020204" pitchFamily="34" charset="0"/>
                <a:cs typeface="Arial" panose="020B0604020202020204" pitchFamily="34" charset="0"/>
              </a:rPr>
              <a:t> </a:t>
            </a:r>
            <a:r>
              <a:rPr lang="en-US" b="1" dirty="0" err="1">
                <a:solidFill>
                  <a:srgbClr val="CC0066"/>
                </a:solidFill>
                <a:latin typeface="Arial" panose="020B0604020202020204" pitchFamily="34" charset="0"/>
                <a:cs typeface="Arial" panose="020B0604020202020204" pitchFamily="34" charset="0"/>
              </a:rPr>
              <a:t>Cuối</a:t>
            </a:r>
            <a:r>
              <a:rPr lang="en-US" b="1" dirty="0">
                <a:solidFill>
                  <a:srgbClr val="CC0066"/>
                </a:solidFill>
                <a:latin typeface="Arial" panose="020B0604020202020204" pitchFamily="34" charset="0"/>
                <a:cs typeface="Arial" panose="020B0604020202020204" pitchFamily="34" charset="0"/>
              </a:rPr>
              <a:t> 1845- </a:t>
            </a:r>
            <a:r>
              <a:rPr lang="en-US" b="1" dirty="0" err="1">
                <a:solidFill>
                  <a:srgbClr val="CC0066"/>
                </a:solidFill>
                <a:latin typeface="Arial" panose="020B0604020202020204" pitchFamily="34" charset="0"/>
                <a:cs typeface="Arial" panose="020B0604020202020204" pitchFamily="34" charset="0"/>
              </a:rPr>
              <a:t>đầu</a:t>
            </a:r>
            <a:r>
              <a:rPr lang="en-US" b="1" dirty="0">
                <a:solidFill>
                  <a:srgbClr val="CC0066"/>
                </a:solidFill>
                <a:latin typeface="Arial" panose="020B0604020202020204" pitchFamily="34" charset="0"/>
                <a:cs typeface="Arial" panose="020B0604020202020204" pitchFamily="34" charset="0"/>
              </a:rPr>
              <a:t> 1846: </a:t>
            </a:r>
            <a:r>
              <a:rPr lang="en-US" dirty="0">
                <a:solidFill>
                  <a:srgbClr val="006600"/>
                </a:solidFill>
                <a:latin typeface="Arial" panose="020B0604020202020204" pitchFamily="34" charset="0"/>
                <a:cs typeface="Arial" panose="020B0604020202020204" pitchFamily="34" charset="0"/>
              </a:rPr>
              <a:t>“</a:t>
            </a:r>
            <a:r>
              <a:rPr lang="en-US" dirty="0" err="1">
                <a:solidFill>
                  <a:srgbClr val="006600"/>
                </a:solidFill>
                <a:latin typeface="Arial" panose="020B0604020202020204" pitchFamily="34" charset="0"/>
                <a:cs typeface="Arial" panose="020B0604020202020204" pitchFamily="34" charset="0"/>
              </a:rPr>
              <a:t>Hệ</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Tư</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tưởng</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Đức</a:t>
            </a:r>
            <a:r>
              <a:rPr lang="en-US" dirty="0">
                <a:solidFill>
                  <a:srgbClr val="006600"/>
                </a:solidFill>
                <a:latin typeface="Arial" panose="020B0604020202020204" pitchFamily="34" charset="0"/>
                <a:cs typeface="Arial" panose="020B0604020202020204" pitchFamily="34" charset="0"/>
              </a:rPr>
              <a:t>”</a:t>
            </a:r>
          </a:p>
          <a:p>
            <a:pPr>
              <a:buFont typeface="Wingdings" panose="05000000000000000000" pitchFamily="2" charset="2"/>
              <a:buChar char="ü"/>
            </a:pPr>
            <a:r>
              <a:rPr lang="en-US" b="1" dirty="0">
                <a:solidFill>
                  <a:srgbClr val="CC0066"/>
                </a:solidFill>
                <a:latin typeface="Arial" panose="020B0604020202020204" pitchFamily="34" charset="0"/>
                <a:cs typeface="Arial" panose="020B0604020202020204" pitchFamily="34" charset="0"/>
              </a:rPr>
              <a:t> 1847:</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Sự</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khốn</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cùng</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của</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triết</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học</a:t>
            </a:r>
            <a:endParaRPr lang="en-US" dirty="0">
              <a:solidFill>
                <a:srgbClr val="006600"/>
              </a:solidFill>
              <a:latin typeface="Arial" panose="020B0604020202020204" pitchFamily="34" charset="0"/>
              <a:cs typeface="Arial" panose="020B0604020202020204" pitchFamily="34" charset="0"/>
            </a:endParaRPr>
          </a:p>
          <a:p>
            <a:pPr>
              <a:buFont typeface="Wingdings" panose="05000000000000000000" pitchFamily="2" charset="2"/>
              <a:buChar char="ü"/>
            </a:pPr>
            <a:r>
              <a:rPr lang="en-US" b="1" dirty="0">
                <a:solidFill>
                  <a:srgbClr val="CC0066"/>
                </a:solidFill>
                <a:latin typeface="Arial" panose="020B0604020202020204" pitchFamily="34" charset="0"/>
                <a:cs typeface="Arial" panose="020B0604020202020204" pitchFamily="34" charset="0"/>
              </a:rPr>
              <a:t> 1848:</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Tuyên</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ngôn</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của</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Đảng</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cộng</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sản</a:t>
            </a:r>
            <a:endParaRPr lang="en-US" dirty="0">
              <a:solidFill>
                <a:srgbClr val="006600"/>
              </a:solidFill>
              <a:latin typeface="Arial" panose="020B0604020202020204" pitchFamily="34" charset="0"/>
              <a:cs typeface="Arial" panose="020B0604020202020204" pitchFamily="34" charset="0"/>
            </a:endParaRPr>
          </a:p>
        </p:txBody>
      </p:sp>
      <p:sp>
        <p:nvSpPr>
          <p:cNvPr id="6" name="TextBox 1">
            <a:extLst>
              <a:ext uri="{FF2B5EF4-FFF2-40B4-BE49-F238E27FC236}">
                <a16:creationId xmlns:a16="http://schemas.microsoft.com/office/drawing/2014/main" id="{D4C7CB10-1D54-4ABE-BF3F-F3E63F54A2F9}"/>
              </a:ext>
            </a:extLst>
          </p:cNvPr>
          <p:cNvSpPr txBox="1">
            <a:spLocks noChangeArrowheads="1"/>
          </p:cNvSpPr>
          <p:nvPr/>
        </p:nvSpPr>
        <p:spPr bwMode="auto">
          <a:xfrm>
            <a:off x="1329547" y="1520579"/>
            <a:ext cx="957308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b="1">
                <a:solidFill>
                  <a:schemeClr val="tx1"/>
                </a:solidFill>
                <a:latin typeface="Arial" charset="0"/>
                <a:ea typeface="ＭＳ Ｐゴシック" charset="0"/>
                <a:cs typeface="ＭＳ Ｐゴシック" charset="0"/>
              </a:defRPr>
            </a:lvl1pPr>
            <a:lvl2pPr marL="742950" indent="-285750">
              <a:defRPr sz="2400" b="1">
                <a:solidFill>
                  <a:schemeClr val="tx1"/>
                </a:solidFill>
                <a:latin typeface="Arial" charset="0"/>
                <a:ea typeface="ＭＳ Ｐゴシック" charset="0"/>
              </a:defRPr>
            </a:lvl2pPr>
            <a:lvl3pPr marL="1143000" indent="-228600">
              <a:defRPr sz="2400" b="1">
                <a:solidFill>
                  <a:schemeClr val="tx1"/>
                </a:solidFill>
                <a:latin typeface="Arial" charset="0"/>
                <a:ea typeface="ＭＳ Ｐゴシック" charset="0"/>
              </a:defRPr>
            </a:lvl3pPr>
            <a:lvl4pPr marL="1600200" indent="-228600">
              <a:defRPr sz="2400" b="1">
                <a:solidFill>
                  <a:schemeClr val="tx1"/>
                </a:solidFill>
                <a:latin typeface="Arial" charset="0"/>
                <a:ea typeface="ＭＳ Ｐゴシック" charset="0"/>
              </a:defRPr>
            </a:lvl4pPr>
            <a:lvl5pPr marL="2057400" indent="-228600">
              <a:defRPr sz="2400" b="1">
                <a:solidFill>
                  <a:schemeClr val="tx1"/>
                </a:solidFill>
                <a:latin typeface="Arial" charset="0"/>
                <a:ea typeface="ＭＳ Ｐゴシック" charset="0"/>
              </a:defRPr>
            </a:lvl5pPr>
            <a:lvl6pPr marL="2514600" indent="-228600" eaLnBrk="0" fontAlgn="base" hangingPunct="0">
              <a:spcBef>
                <a:spcPct val="0"/>
              </a:spcBef>
              <a:spcAft>
                <a:spcPct val="0"/>
              </a:spcAft>
              <a:defRPr sz="2400" b="1">
                <a:solidFill>
                  <a:schemeClr val="tx1"/>
                </a:solidFill>
                <a:latin typeface="Arial" charset="0"/>
                <a:ea typeface="ＭＳ Ｐゴシック" charset="0"/>
              </a:defRPr>
            </a:lvl6pPr>
            <a:lvl7pPr marL="2971800" indent="-228600" eaLnBrk="0" fontAlgn="base" hangingPunct="0">
              <a:spcBef>
                <a:spcPct val="0"/>
              </a:spcBef>
              <a:spcAft>
                <a:spcPct val="0"/>
              </a:spcAft>
              <a:defRPr sz="2400" b="1">
                <a:solidFill>
                  <a:schemeClr val="tx1"/>
                </a:solidFill>
                <a:latin typeface="Arial" charset="0"/>
                <a:ea typeface="ＭＳ Ｐゴシック" charset="0"/>
              </a:defRPr>
            </a:lvl7pPr>
            <a:lvl8pPr marL="3429000" indent="-228600" eaLnBrk="0" fontAlgn="base" hangingPunct="0">
              <a:spcBef>
                <a:spcPct val="0"/>
              </a:spcBef>
              <a:spcAft>
                <a:spcPct val="0"/>
              </a:spcAft>
              <a:defRPr sz="2400" b="1">
                <a:solidFill>
                  <a:schemeClr val="tx1"/>
                </a:solidFill>
                <a:latin typeface="Arial" charset="0"/>
                <a:ea typeface="ＭＳ Ｐゴシック" charset="0"/>
              </a:defRPr>
            </a:lvl8pPr>
            <a:lvl9pPr marL="3886200" indent="-228600" eaLnBrk="0" fontAlgn="base" hangingPunct="0">
              <a:spcBef>
                <a:spcPct val="0"/>
              </a:spcBef>
              <a:spcAft>
                <a:spcPct val="0"/>
              </a:spcAft>
              <a:defRPr sz="2400" b="1">
                <a:solidFill>
                  <a:schemeClr val="tx1"/>
                </a:solidFill>
                <a:latin typeface="Arial" charset="0"/>
                <a:ea typeface="ＭＳ Ｐゴシック" charset="0"/>
              </a:defRPr>
            </a:lvl9pPr>
          </a:lstStyle>
          <a:p>
            <a:pPr lvl="0" algn="ctr"/>
            <a:r>
              <a:rPr lang="en-US" dirty="0">
                <a:solidFill>
                  <a:srgbClr val="000000"/>
                </a:solidFill>
                <a:latin typeface="+mn-lt"/>
                <a:cs typeface="Times New Roman" charset="0"/>
              </a:rPr>
              <a:t>b. Những </a:t>
            </a:r>
            <a:r>
              <a:rPr lang="en-US" dirty="0" err="1">
                <a:solidFill>
                  <a:srgbClr val="000000"/>
                </a:solidFill>
                <a:latin typeface="+mn-lt"/>
                <a:cs typeface="Times New Roman" charset="0"/>
              </a:rPr>
              <a:t>thời</a:t>
            </a:r>
            <a:r>
              <a:rPr lang="en-US" dirty="0">
                <a:solidFill>
                  <a:srgbClr val="000000"/>
                </a:solidFill>
                <a:latin typeface="+mn-lt"/>
                <a:cs typeface="Times New Roman" charset="0"/>
              </a:rPr>
              <a:t> </a:t>
            </a:r>
            <a:r>
              <a:rPr lang="en-US" dirty="0" err="1">
                <a:solidFill>
                  <a:srgbClr val="000000"/>
                </a:solidFill>
                <a:latin typeface="+mn-lt"/>
                <a:cs typeface="Times New Roman" charset="0"/>
              </a:rPr>
              <a:t>kỳ</a:t>
            </a:r>
            <a:r>
              <a:rPr lang="en-US" dirty="0">
                <a:solidFill>
                  <a:srgbClr val="000000"/>
                </a:solidFill>
                <a:latin typeface="+mn-lt"/>
                <a:cs typeface="Times New Roman" charset="0"/>
              </a:rPr>
              <a:t> </a:t>
            </a:r>
            <a:r>
              <a:rPr lang="en-US" dirty="0" err="1">
                <a:solidFill>
                  <a:srgbClr val="000000"/>
                </a:solidFill>
                <a:latin typeface="+mn-lt"/>
                <a:cs typeface="Times New Roman" charset="0"/>
              </a:rPr>
              <a:t>chủ</a:t>
            </a:r>
            <a:r>
              <a:rPr lang="en-US" dirty="0">
                <a:solidFill>
                  <a:srgbClr val="000000"/>
                </a:solidFill>
                <a:latin typeface="+mn-lt"/>
                <a:cs typeface="Times New Roman" charset="0"/>
              </a:rPr>
              <a:t> </a:t>
            </a:r>
            <a:r>
              <a:rPr lang="en-US" dirty="0" err="1">
                <a:solidFill>
                  <a:srgbClr val="000000"/>
                </a:solidFill>
                <a:latin typeface="+mn-lt"/>
                <a:cs typeface="Times New Roman" charset="0"/>
              </a:rPr>
              <a:t>yếu</a:t>
            </a:r>
            <a:r>
              <a:rPr lang="en-US" dirty="0">
                <a:solidFill>
                  <a:srgbClr val="000000"/>
                </a:solidFill>
                <a:latin typeface="+mn-lt"/>
                <a:cs typeface="Times New Roman" charset="0"/>
              </a:rPr>
              <a:t> </a:t>
            </a:r>
            <a:r>
              <a:rPr lang="en-US" dirty="0" err="1">
                <a:solidFill>
                  <a:srgbClr val="000000"/>
                </a:solidFill>
                <a:latin typeface="+mn-lt"/>
                <a:cs typeface="Times New Roman" charset="0"/>
              </a:rPr>
              <a:t>trong</a:t>
            </a:r>
            <a:r>
              <a:rPr lang="en-US" dirty="0">
                <a:solidFill>
                  <a:srgbClr val="000000"/>
                </a:solidFill>
                <a:latin typeface="+mn-lt"/>
                <a:cs typeface="Times New Roman" charset="0"/>
              </a:rPr>
              <a:t> </a:t>
            </a:r>
            <a:r>
              <a:rPr lang="en-US" dirty="0" err="1">
                <a:solidFill>
                  <a:srgbClr val="000000"/>
                </a:solidFill>
                <a:latin typeface="+mn-lt"/>
                <a:cs typeface="Times New Roman" charset="0"/>
              </a:rPr>
              <a:t>sự</a:t>
            </a:r>
            <a:r>
              <a:rPr lang="en-US" dirty="0">
                <a:solidFill>
                  <a:srgbClr val="000000"/>
                </a:solidFill>
                <a:latin typeface="+mn-lt"/>
                <a:cs typeface="Times New Roman" charset="0"/>
              </a:rPr>
              <a:t> </a:t>
            </a:r>
            <a:r>
              <a:rPr lang="en-US" dirty="0" err="1">
                <a:solidFill>
                  <a:srgbClr val="000000"/>
                </a:solidFill>
                <a:latin typeface="+mn-lt"/>
                <a:cs typeface="Times New Roman" charset="0"/>
              </a:rPr>
              <a:t>hình</a:t>
            </a:r>
            <a:r>
              <a:rPr lang="en-US" dirty="0">
                <a:solidFill>
                  <a:srgbClr val="000000"/>
                </a:solidFill>
                <a:latin typeface="+mn-lt"/>
                <a:cs typeface="Times New Roman" charset="0"/>
              </a:rPr>
              <a:t> </a:t>
            </a:r>
            <a:r>
              <a:rPr lang="en-US" dirty="0" err="1">
                <a:solidFill>
                  <a:srgbClr val="000000"/>
                </a:solidFill>
                <a:latin typeface="+mn-lt"/>
                <a:cs typeface="Times New Roman" charset="0"/>
              </a:rPr>
              <a:t>thành</a:t>
            </a:r>
            <a:r>
              <a:rPr lang="en-US" dirty="0">
                <a:solidFill>
                  <a:srgbClr val="000000"/>
                </a:solidFill>
                <a:latin typeface="+mn-lt"/>
                <a:cs typeface="Times New Roman" charset="0"/>
              </a:rPr>
              <a:t> </a:t>
            </a:r>
            <a:r>
              <a:rPr lang="en-US" dirty="0" err="1">
                <a:solidFill>
                  <a:srgbClr val="000000"/>
                </a:solidFill>
                <a:latin typeface="+mn-lt"/>
                <a:cs typeface="Times New Roman" charset="0"/>
              </a:rPr>
              <a:t>và</a:t>
            </a:r>
            <a:r>
              <a:rPr lang="en-US" dirty="0">
                <a:solidFill>
                  <a:srgbClr val="000000"/>
                </a:solidFill>
                <a:latin typeface="+mn-lt"/>
                <a:cs typeface="Times New Roman" charset="0"/>
              </a:rPr>
              <a:t> </a:t>
            </a:r>
            <a:r>
              <a:rPr lang="en-US" dirty="0" err="1">
                <a:solidFill>
                  <a:srgbClr val="000000"/>
                </a:solidFill>
                <a:latin typeface="+mn-lt"/>
                <a:cs typeface="Times New Roman" charset="0"/>
              </a:rPr>
              <a:t>phát</a:t>
            </a:r>
            <a:r>
              <a:rPr lang="en-US" dirty="0">
                <a:solidFill>
                  <a:srgbClr val="000000"/>
                </a:solidFill>
                <a:latin typeface="+mn-lt"/>
                <a:cs typeface="Times New Roman" charset="0"/>
              </a:rPr>
              <a:t> </a:t>
            </a:r>
            <a:r>
              <a:rPr lang="en-US" dirty="0" err="1">
                <a:solidFill>
                  <a:srgbClr val="000000"/>
                </a:solidFill>
                <a:latin typeface="+mn-lt"/>
                <a:cs typeface="Times New Roman" charset="0"/>
              </a:rPr>
              <a:t>triển</a:t>
            </a:r>
            <a:r>
              <a:rPr lang="en-US" dirty="0">
                <a:solidFill>
                  <a:srgbClr val="000000"/>
                </a:solidFill>
                <a:latin typeface="+mn-lt"/>
                <a:cs typeface="Times New Roman" charset="0"/>
              </a:rPr>
              <a:t> </a:t>
            </a:r>
            <a:r>
              <a:rPr lang="en-US" dirty="0" err="1">
                <a:solidFill>
                  <a:srgbClr val="000000"/>
                </a:solidFill>
                <a:latin typeface="+mn-lt"/>
                <a:cs typeface="Times New Roman" charset="0"/>
              </a:rPr>
              <a:t>của</a:t>
            </a:r>
            <a:r>
              <a:rPr lang="en-US" dirty="0">
                <a:solidFill>
                  <a:srgbClr val="000000"/>
                </a:solidFill>
                <a:latin typeface="+mn-lt"/>
                <a:cs typeface="Times New Roman" charset="0"/>
              </a:rPr>
              <a:t> </a:t>
            </a:r>
            <a:r>
              <a:rPr lang="en-US" dirty="0" err="1">
                <a:solidFill>
                  <a:srgbClr val="000000"/>
                </a:solidFill>
                <a:latin typeface="+mn-lt"/>
                <a:cs typeface="Times New Roman" pitchFamily="18" charset="0"/>
              </a:rPr>
              <a:t>triết</a:t>
            </a:r>
            <a:r>
              <a:rPr lang="en-US" dirty="0">
                <a:solidFill>
                  <a:srgbClr val="000000"/>
                </a:solidFill>
                <a:latin typeface="+mn-lt"/>
                <a:cs typeface="Times New Roman" pitchFamily="18" charset="0"/>
              </a:rPr>
              <a:t> </a:t>
            </a:r>
            <a:r>
              <a:rPr lang="en-US" dirty="0" err="1">
                <a:solidFill>
                  <a:srgbClr val="000000"/>
                </a:solidFill>
                <a:latin typeface="+mn-lt"/>
                <a:cs typeface="Times New Roman" pitchFamily="18" charset="0"/>
              </a:rPr>
              <a:t>học</a:t>
            </a:r>
            <a:r>
              <a:rPr lang="en-US" dirty="0">
                <a:solidFill>
                  <a:srgbClr val="000000"/>
                </a:solidFill>
                <a:latin typeface="+mn-lt"/>
                <a:cs typeface="Times New Roman" pitchFamily="18" charset="0"/>
              </a:rPr>
              <a:t> </a:t>
            </a:r>
            <a:r>
              <a:rPr lang="en-US" dirty="0" err="1">
                <a:solidFill>
                  <a:srgbClr val="000000"/>
                </a:solidFill>
                <a:latin typeface="+mn-lt"/>
                <a:cs typeface="Times New Roman" pitchFamily="18" charset="0"/>
              </a:rPr>
              <a:t>Mác</a:t>
            </a:r>
            <a:r>
              <a:rPr lang="en-US" dirty="0">
                <a:solidFill>
                  <a:srgbClr val="000000"/>
                </a:solidFill>
                <a:latin typeface="+mn-lt"/>
                <a:cs typeface="Times New Roman" pitchFamily="18" charset="0"/>
              </a:rPr>
              <a:t> </a:t>
            </a:r>
          </a:p>
        </p:txBody>
      </p:sp>
      <p:pic>
        <p:nvPicPr>
          <p:cNvPr id="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035276730"/>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180631"/>
            <a:ext cx="12192000" cy="5677370"/>
          </a:xfrm>
          <a:prstGeom prst="rect">
            <a:avLst/>
          </a:prstGeom>
          <a:ln>
            <a:solidFill>
              <a:srgbClr val="FF0066"/>
            </a:solidFill>
          </a:ln>
        </p:spPr>
      </p:pic>
      <p:sp>
        <p:nvSpPr>
          <p:cNvPr id="3" name="Rectangle 2"/>
          <p:cNvSpPr/>
          <p:nvPr/>
        </p:nvSpPr>
        <p:spPr>
          <a:xfrm>
            <a:off x="3140765" y="2544641"/>
            <a:ext cx="8065856" cy="707886"/>
          </a:xfrm>
          <a:prstGeom prst="rect">
            <a:avLst/>
          </a:prstGeom>
        </p:spPr>
        <p:txBody>
          <a:bodyPr wrap="square">
            <a:spAutoFit/>
          </a:bodyPr>
          <a:lstStyle/>
          <a:p>
            <a:pPr marL="285750" indent="-285750" algn="ctr">
              <a:buFont typeface="Wingdings" panose="05000000000000000000" pitchFamily="2" charset="2"/>
              <a:buChar char="§"/>
            </a:pPr>
            <a:r>
              <a:rPr lang="en-US" sz="2000" b="1" dirty="0" err="1">
                <a:solidFill>
                  <a:srgbClr val="7030A0"/>
                </a:solidFill>
                <a:latin typeface="Arial" panose="020B0604020202020204" pitchFamily="34" charset="0"/>
                <a:cs typeface="Arial" panose="020B0604020202020204" pitchFamily="34" charset="0"/>
              </a:rPr>
              <a:t>Thời</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kỳ</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C.Mác</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và</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Ph.Ăngghen</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bổ</a:t>
            </a:r>
            <a:r>
              <a:rPr lang="en-US" sz="2000" b="1" dirty="0">
                <a:solidFill>
                  <a:srgbClr val="7030A0"/>
                </a:solidFill>
                <a:latin typeface="Arial" panose="020B0604020202020204" pitchFamily="34" charset="0"/>
                <a:cs typeface="Arial" panose="020B0604020202020204" pitchFamily="34" charset="0"/>
              </a:rPr>
              <a:t> sung </a:t>
            </a:r>
            <a:r>
              <a:rPr lang="en-US" sz="2000" b="1" dirty="0" err="1">
                <a:solidFill>
                  <a:srgbClr val="7030A0"/>
                </a:solidFill>
                <a:latin typeface="Arial" panose="020B0604020202020204" pitchFamily="34" charset="0"/>
                <a:cs typeface="Arial" panose="020B0604020202020204" pitchFamily="34" charset="0"/>
              </a:rPr>
              <a:t>và</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phát</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triển</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toàn</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diện</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lý</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luận</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triết</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học</a:t>
            </a:r>
            <a:r>
              <a:rPr lang="en-US" sz="2000" b="1" dirty="0">
                <a:solidFill>
                  <a:srgbClr val="7030A0"/>
                </a:solidFill>
                <a:latin typeface="Arial" panose="020B0604020202020204" pitchFamily="34" charset="0"/>
                <a:cs typeface="Arial" panose="020B0604020202020204" pitchFamily="34" charset="0"/>
              </a:rPr>
              <a:t> (1848-1895)</a:t>
            </a:r>
            <a:endParaRPr lang="en-US" sz="2000" dirty="0">
              <a:solidFill>
                <a:srgbClr val="7030A0"/>
              </a:solidFill>
            </a:endParaRPr>
          </a:p>
        </p:txBody>
      </p:sp>
      <p:sp>
        <p:nvSpPr>
          <p:cNvPr id="4" name="Content Placeholder 2"/>
          <p:cNvSpPr txBox="1">
            <a:spLocks/>
          </p:cNvSpPr>
          <p:nvPr/>
        </p:nvSpPr>
        <p:spPr>
          <a:xfrm>
            <a:off x="3905794" y="3252527"/>
            <a:ext cx="7300827" cy="3184701"/>
          </a:xfrm>
          <a:prstGeom prst="rect">
            <a:avLst/>
          </a:prstGeom>
        </p:spPr>
        <p:txBody>
          <a:bodyPr>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defTabSz="914400"/>
            <a:r>
              <a:rPr lang="en-US" sz="2300" b="1" kern="0" dirty="0" err="1">
                <a:solidFill>
                  <a:srgbClr val="FF0066"/>
                </a:solidFill>
                <a:latin typeface="Arial" panose="020B0604020202020204" pitchFamily="34" charset="0"/>
                <a:cs typeface="Arial" panose="020B0604020202020204" pitchFamily="34" charset="0"/>
              </a:rPr>
              <a:t>Các</a:t>
            </a:r>
            <a:r>
              <a:rPr lang="en-US" sz="2300" b="1" kern="0" dirty="0">
                <a:solidFill>
                  <a:srgbClr val="FF0066"/>
                </a:solidFill>
                <a:latin typeface="Arial" panose="020B0604020202020204" pitchFamily="34" charset="0"/>
                <a:cs typeface="Arial" panose="020B0604020202020204" pitchFamily="34" charset="0"/>
              </a:rPr>
              <a:t> </a:t>
            </a:r>
            <a:r>
              <a:rPr lang="en-US" sz="2300" b="1" kern="0" dirty="0" err="1">
                <a:solidFill>
                  <a:srgbClr val="FF0066"/>
                </a:solidFill>
                <a:latin typeface="Arial" panose="020B0604020202020204" pitchFamily="34" charset="0"/>
                <a:cs typeface="Arial" panose="020B0604020202020204" pitchFamily="34" charset="0"/>
              </a:rPr>
              <a:t>tác</a:t>
            </a:r>
            <a:r>
              <a:rPr lang="en-US" sz="2300" b="1" kern="0" dirty="0">
                <a:solidFill>
                  <a:srgbClr val="FF0066"/>
                </a:solidFill>
                <a:latin typeface="Arial" panose="020B0604020202020204" pitchFamily="34" charset="0"/>
                <a:cs typeface="Arial" panose="020B0604020202020204" pitchFamily="34" charset="0"/>
              </a:rPr>
              <a:t> </a:t>
            </a:r>
            <a:r>
              <a:rPr lang="en-US" sz="2300" b="1" kern="0" dirty="0" err="1">
                <a:solidFill>
                  <a:srgbClr val="FF0066"/>
                </a:solidFill>
                <a:latin typeface="Arial" panose="020B0604020202020204" pitchFamily="34" charset="0"/>
                <a:cs typeface="Arial" panose="020B0604020202020204" pitchFamily="34" charset="0"/>
              </a:rPr>
              <a:t>phẩm</a:t>
            </a:r>
            <a:r>
              <a:rPr lang="en-US" sz="2300" b="1" kern="0" dirty="0">
                <a:solidFill>
                  <a:srgbClr val="FF0066"/>
                </a:solidFill>
                <a:latin typeface="Arial" panose="020B0604020202020204" pitchFamily="34" charset="0"/>
                <a:cs typeface="Arial" panose="020B0604020202020204" pitchFamily="34" charset="0"/>
              </a:rPr>
              <a:t> </a:t>
            </a:r>
            <a:r>
              <a:rPr lang="en-US" sz="2300" b="1" kern="0" dirty="0" err="1">
                <a:solidFill>
                  <a:srgbClr val="FF0066"/>
                </a:solidFill>
                <a:latin typeface="Arial" panose="020B0604020202020204" pitchFamily="34" charset="0"/>
                <a:cs typeface="Arial" panose="020B0604020202020204" pitchFamily="34" charset="0"/>
              </a:rPr>
              <a:t>tiêu</a:t>
            </a:r>
            <a:r>
              <a:rPr lang="en-US" sz="2300" b="1" kern="0" dirty="0">
                <a:solidFill>
                  <a:srgbClr val="FF0066"/>
                </a:solidFill>
                <a:latin typeface="Arial" panose="020B0604020202020204" pitchFamily="34" charset="0"/>
                <a:cs typeface="Arial" panose="020B0604020202020204" pitchFamily="34" charset="0"/>
              </a:rPr>
              <a:t> </a:t>
            </a:r>
            <a:r>
              <a:rPr lang="en-US" sz="2300" b="1" kern="0" dirty="0" err="1">
                <a:solidFill>
                  <a:srgbClr val="FF0066"/>
                </a:solidFill>
                <a:latin typeface="Arial" panose="020B0604020202020204" pitchFamily="34" charset="0"/>
                <a:cs typeface="Arial" panose="020B0604020202020204" pitchFamily="34" charset="0"/>
              </a:rPr>
              <a:t>biểu</a:t>
            </a:r>
            <a:r>
              <a:rPr lang="en-US" sz="2300" b="1" kern="0" dirty="0">
                <a:solidFill>
                  <a:srgbClr val="FF0066"/>
                </a:solidFill>
                <a:latin typeface="Arial" panose="020B0604020202020204" pitchFamily="34" charset="0"/>
                <a:cs typeface="Arial" panose="020B0604020202020204" pitchFamily="34" charset="0"/>
              </a:rPr>
              <a:t> </a:t>
            </a:r>
            <a:r>
              <a:rPr lang="en-US" sz="2300" b="1" kern="0" dirty="0" err="1">
                <a:solidFill>
                  <a:srgbClr val="FF0066"/>
                </a:solidFill>
                <a:latin typeface="Arial" panose="020B0604020202020204" pitchFamily="34" charset="0"/>
                <a:cs typeface="Arial" panose="020B0604020202020204" pitchFamily="34" charset="0"/>
              </a:rPr>
              <a:t>của</a:t>
            </a:r>
            <a:r>
              <a:rPr lang="en-US" sz="2300" b="1" kern="0" dirty="0">
                <a:solidFill>
                  <a:srgbClr val="FF0066"/>
                </a:solidFill>
                <a:latin typeface="Arial" panose="020B0604020202020204" pitchFamily="34" charset="0"/>
                <a:cs typeface="Arial" panose="020B0604020202020204" pitchFamily="34" charset="0"/>
              </a:rPr>
              <a:t> </a:t>
            </a:r>
            <a:r>
              <a:rPr lang="en-US" sz="2300" b="1" kern="0" dirty="0" err="1">
                <a:solidFill>
                  <a:srgbClr val="FF0066"/>
                </a:solidFill>
                <a:latin typeface="Arial" panose="020B0604020202020204" pitchFamily="34" charset="0"/>
                <a:cs typeface="Arial" panose="020B0604020202020204" pitchFamily="34" charset="0"/>
              </a:rPr>
              <a:t>Ph.Ăngghen</a:t>
            </a:r>
            <a:r>
              <a:rPr lang="en-US" sz="2300" b="1" kern="0" dirty="0">
                <a:solidFill>
                  <a:srgbClr val="FF0066"/>
                </a:solidFill>
                <a:latin typeface="Arial" panose="020B0604020202020204" pitchFamily="34" charset="0"/>
                <a:cs typeface="Arial" panose="020B0604020202020204" pitchFamily="34" charset="0"/>
              </a:rPr>
              <a:t>:</a:t>
            </a:r>
          </a:p>
          <a:p>
            <a:pPr defTabSz="914400">
              <a:buFontTx/>
              <a:buChar char="•"/>
            </a:pP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Biện</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chứng</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của</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tự</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nhiên</a:t>
            </a:r>
            <a:r>
              <a:rPr lang="en-US" sz="2300" kern="0" dirty="0">
                <a:solidFill>
                  <a:srgbClr val="333399"/>
                </a:solidFill>
                <a:latin typeface="Arial" panose="020B0604020202020204" pitchFamily="34" charset="0"/>
                <a:cs typeface="Arial" panose="020B0604020202020204" pitchFamily="34" charset="0"/>
              </a:rPr>
              <a:t>”</a:t>
            </a:r>
          </a:p>
          <a:p>
            <a:pPr defTabSz="914400">
              <a:buFontTx/>
              <a:buChar char="•"/>
            </a:pP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Chống</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Đuy</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rinh</a:t>
            </a:r>
            <a:r>
              <a:rPr lang="en-US" sz="2300" kern="0" dirty="0">
                <a:solidFill>
                  <a:srgbClr val="333399"/>
                </a:solidFill>
                <a:latin typeface="Arial" panose="020B0604020202020204" pitchFamily="34" charset="0"/>
                <a:cs typeface="Arial" panose="020B0604020202020204" pitchFamily="34" charset="0"/>
              </a:rPr>
              <a:t>”</a:t>
            </a:r>
          </a:p>
          <a:p>
            <a:pPr defTabSz="914400">
              <a:buFontTx/>
              <a:buChar char="•"/>
            </a:pP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Nguồn</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gốc</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của</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gia</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đình</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của</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chế</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độ</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tư</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hữu</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và</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của</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nhà</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nước</a:t>
            </a:r>
            <a:r>
              <a:rPr lang="en-US" sz="2300" kern="0" dirty="0">
                <a:solidFill>
                  <a:srgbClr val="333399"/>
                </a:solidFill>
                <a:latin typeface="Arial" panose="020B0604020202020204" pitchFamily="34" charset="0"/>
                <a:cs typeface="Arial" panose="020B0604020202020204" pitchFamily="34" charset="0"/>
              </a:rPr>
              <a:t>” 1884</a:t>
            </a:r>
          </a:p>
          <a:p>
            <a:pPr defTabSz="914400">
              <a:buFontTx/>
              <a:buChar char="•"/>
            </a:pP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Lútvích</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Phoiơbắc</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và</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sự</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cáo</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chung</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của</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triết</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học</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cổ</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điển</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Đức</a:t>
            </a:r>
            <a:r>
              <a:rPr lang="en-US" sz="2300" kern="0" dirty="0">
                <a:solidFill>
                  <a:srgbClr val="333399"/>
                </a:solidFill>
                <a:latin typeface="Arial" panose="020B0604020202020204" pitchFamily="34" charset="0"/>
                <a:cs typeface="Arial" panose="020B0604020202020204" pitchFamily="34" charset="0"/>
              </a:rPr>
              <a:t>” (1886)</a:t>
            </a:r>
          </a:p>
          <a:p>
            <a:pPr defTabSz="914400">
              <a:buFontTx/>
              <a:buChar char="•"/>
            </a:pP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Hoàn</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chỉnh</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và</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xuất</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bản</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hai</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quyển</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còn</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lại</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trong</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bộ</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Tư</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bản</a:t>
            </a:r>
            <a:r>
              <a:rPr lang="en-US" sz="2300" kern="0" dirty="0">
                <a:solidFill>
                  <a:srgbClr val="333399"/>
                </a:solidFill>
                <a:latin typeface="Arial" panose="020B0604020202020204" pitchFamily="34" charset="0"/>
                <a:cs typeface="Arial" panose="020B0604020202020204" pitchFamily="34" charset="0"/>
              </a:rPr>
              <a:t>.</a:t>
            </a:r>
          </a:p>
        </p:txBody>
      </p:sp>
      <p:sp>
        <p:nvSpPr>
          <p:cNvPr id="7" name="TextBox 1">
            <a:extLst>
              <a:ext uri="{FF2B5EF4-FFF2-40B4-BE49-F238E27FC236}">
                <a16:creationId xmlns:a16="http://schemas.microsoft.com/office/drawing/2014/main" id="{164AC504-2DC3-4CCB-8D83-A38163165247}"/>
              </a:ext>
            </a:extLst>
          </p:cNvPr>
          <p:cNvSpPr txBox="1">
            <a:spLocks noChangeArrowheads="1"/>
          </p:cNvSpPr>
          <p:nvPr/>
        </p:nvSpPr>
        <p:spPr bwMode="auto">
          <a:xfrm>
            <a:off x="1969183" y="1345855"/>
            <a:ext cx="910517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b="1">
                <a:solidFill>
                  <a:schemeClr val="tx1"/>
                </a:solidFill>
                <a:latin typeface="Arial" charset="0"/>
                <a:ea typeface="ＭＳ Ｐゴシック" charset="0"/>
                <a:cs typeface="ＭＳ Ｐゴシック" charset="0"/>
              </a:defRPr>
            </a:lvl1pPr>
            <a:lvl2pPr marL="742950" indent="-285750">
              <a:defRPr sz="2400" b="1">
                <a:solidFill>
                  <a:schemeClr val="tx1"/>
                </a:solidFill>
                <a:latin typeface="Arial" charset="0"/>
                <a:ea typeface="ＭＳ Ｐゴシック" charset="0"/>
              </a:defRPr>
            </a:lvl2pPr>
            <a:lvl3pPr marL="1143000" indent="-228600">
              <a:defRPr sz="2400" b="1">
                <a:solidFill>
                  <a:schemeClr val="tx1"/>
                </a:solidFill>
                <a:latin typeface="Arial" charset="0"/>
                <a:ea typeface="ＭＳ Ｐゴシック" charset="0"/>
              </a:defRPr>
            </a:lvl3pPr>
            <a:lvl4pPr marL="1600200" indent="-228600">
              <a:defRPr sz="2400" b="1">
                <a:solidFill>
                  <a:schemeClr val="tx1"/>
                </a:solidFill>
                <a:latin typeface="Arial" charset="0"/>
                <a:ea typeface="ＭＳ Ｐゴシック" charset="0"/>
              </a:defRPr>
            </a:lvl4pPr>
            <a:lvl5pPr marL="2057400" indent="-228600">
              <a:defRPr sz="2400" b="1">
                <a:solidFill>
                  <a:schemeClr val="tx1"/>
                </a:solidFill>
                <a:latin typeface="Arial" charset="0"/>
                <a:ea typeface="ＭＳ Ｐゴシック" charset="0"/>
              </a:defRPr>
            </a:lvl5pPr>
            <a:lvl6pPr marL="2514600" indent="-228600" eaLnBrk="0" fontAlgn="base" hangingPunct="0">
              <a:spcBef>
                <a:spcPct val="0"/>
              </a:spcBef>
              <a:spcAft>
                <a:spcPct val="0"/>
              </a:spcAft>
              <a:defRPr sz="2400" b="1">
                <a:solidFill>
                  <a:schemeClr val="tx1"/>
                </a:solidFill>
                <a:latin typeface="Arial" charset="0"/>
                <a:ea typeface="ＭＳ Ｐゴシック" charset="0"/>
              </a:defRPr>
            </a:lvl6pPr>
            <a:lvl7pPr marL="2971800" indent="-228600" eaLnBrk="0" fontAlgn="base" hangingPunct="0">
              <a:spcBef>
                <a:spcPct val="0"/>
              </a:spcBef>
              <a:spcAft>
                <a:spcPct val="0"/>
              </a:spcAft>
              <a:defRPr sz="2400" b="1">
                <a:solidFill>
                  <a:schemeClr val="tx1"/>
                </a:solidFill>
                <a:latin typeface="Arial" charset="0"/>
                <a:ea typeface="ＭＳ Ｐゴシック" charset="0"/>
              </a:defRPr>
            </a:lvl7pPr>
            <a:lvl8pPr marL="3429000" indent="-228600" eaLnBrk="0" fontAlgn="base" hangingPunct="0">
              <a:spcBef>
                <a:spcPct val="0"/>
              </a:spcBef>
              <a:spcAft>
                <a:spcPct val="0"/>
              </a:spcAft>
              <a:defRPr sz="2400" b="1">
                <a:solidFill>
                  <a:schemeClr val="tx1"/>
                </a:solidFill>
                <a:latin typeface="Arial" charset="0"/>
                <a:ea typeface="ＭＳ Ｐゴシック" charset="0"/>
              </a:defRPr>
            </a:lvl8pPr>
            <a:lvl9pPr marL="3886200" indent="-228600" eaLnBrk="0" fontAlgn="base" hangingPunct="0">
              <a:spcBef>
                <a:spcPct val="0"/>
              </a:spcBef>
              <a:spcAft>
                <a:spcPct val="0"/>
              </a:spcAft>
              <a:defRPr sz="2400" b="1">
                <a:solidFill>
                  <a:schemeClr val="tx1"/>
                </a:solidFill>
                <a:latin typeface="Arial" charset="0"/>
                <a:ea typeface="ＭＳ Ｐゴシック" charset="0"/>
              </a:defRPr>
            </a:lvl9pPr>
          </a:lstStyle>
          <a:p>
            <a:pPr lvl="0" algn="ctr"/>
            <a:r>
              <a:rPr lang="en-US" dirty="0">
                <a:solidFill>
                  <a:srgbClr val="000000"/>
                </a:solidFill>
                <a:latin typeface="+mn-lt"/>
                <a:cs typeface="Times New Roman" charset="0"/>
              </a:rPr>
              <a:t>b. Những </a:t>
            </a:r>
            <a:r>
              <a:rPr lang="en-US" dirty="0" err="1">
                <a:solidFill>
                  <a:srgbClr val="000000"/>
                </a:solidFill>
                <a:latin typeface="+mn-lt"/>
                <a:cs typeface="Times New Roman" charset="0"/>
              </a:rPr>
              <a:t>thời</a:t>
            </a:r>
            <a:r>
              <a:rPr lang="en-US" dirty="0">
                <a:solidFill>
                  <a:srgbClr val="000000"/>
                </a:solidFill>
                <a:latin typeface="+mn-lt"/>
                <a:cs typeface="Times New Roman" charset="0"/>
              </a:rPr>
              <a:t> </a:t>
            </a:r>
            <a:r>
              <a:rPr lang="en-US" dirty="0" err="1">
                <a:solidFill>
                  <a:srgbClr val="000000"/>
                </a:solidFill>
                <a:latin typeface="+mn-lt"/>
                <a:cs typeface="Times New Roman" charset="0"/>
              </a:rPr>
              <a:t>kỳ</a:t>
            </a:r>
            <a:r>
              <a:rPr lang="en-US" dirty="0">
                <a:solidFill>
                  <a:srgbClr val="000000"/>
                </a:solidFill>
                <a:latin typeface="+mn-lt"/>
                <a:cs typeface="Times New Roman" charset="0"/>
              </a:rPr>
              <a:t> </a:t>
            </a:r>
            <a:r>
              <a:rPr lang="en-US" dirty="0" err="1">
                <a:solidFill>
                  <a:srgbClr val="000000"/>
                </a:solidFill>
                <a:latin typeface="+mn-lt"/>
                <a:cs typeface="Times New Roman" charset="0"/>
              </a:rPr>
              <a:t>chủ</a:t>
            </a:r>
            <a:r>
              <a:rPr lang="en-US" dirty="0">
                <a:solidFill>
                  <a:srgbClr val="000000"/>
                </a:solidFill>
                <a:latin typeface="+mn-lt"/>
                <a:cs typeface="Times New Roman" charset="0"/>
              </a:rPr>
              <a:t> </a:t>
            </a:r>
            <a:r>
              <a:rPr lang="en-US" dirty="0" err="1">
                <a:solidFill>
                  <a:srgbClr val="000000"/>
                </a:solidFill>
                <a:latin typeface="+mn-lt"/>
                <a:cs typeface="Times New Roman" charset="0"/>
              </a:rPr>
              <a:t>yếu</a:t>
            </a:r>
            <a:r>
              <a:rPr lang="en-US" dirty="0">
                <a:solidFill>
                  <a:srgbClr val="000000"/>
                </a:solidFill>
                <a:latin typeface="+mn-lt"/>
                <a:cs typeface="Times New Roman" charset="0"/>
              </a:rPr>
              <a:t> </a:t>
            </a:r>
            <a:r>
              <a:rPr lang="en-US" dirty="0" err="1">
                <a:solidFill>
                  <a:srgbClr val="000000"/>
                </a:solidFill>
                <a:latin typeface="+mn-lt"/>
                <a:cs typeface="Times New Roman" charset="0"/>
              </a:rPr>
              <a:t>trong</a:t>
            </a:r>
            <a:r>
              <a:rPr lang="en-US" dirty="0">
                <a:solidFill>
                  <a:srgbClr val="000000"/>
                </a:solidFill>
                <a:latin typeface="+mn-lt"/>
                <a:cs typeface="Times New Roman" charset="0"/>
              </a:rPr>
              <a:t> </a:t>
            </a:r>
            <a:r>
              <a:rPr lang="en-US" dirty="0" err="1">
                <a:solidFill>
                  <a:srgbClr val="000000"/>
                </a:solidFill>
                <a:latin typeface="+mn-lt"/>
                <a:cs typeface="Times New Roman" charset="0"/>
              </a:rPr>
              <a:t>sự</a:t>
            </a:r>
            <a:r>
              <a:rPr lang="en-US" dirty="0">
                <a:solidFill>
                  <a:srgbClr val="000000"/>
                </a:solidFill>
                <a:latin typeface="+mn-lt"/>
                <a:cs typeface="Times New Roman" charset="0"/>
              </a:rPr>
              <a:t> </a:t>
            </a:r>
            <a:r>
              <a:rPr lang="en-US" dirty="0" err="1">
                <a:solidFill>
                  <a:srgbClr val="000000"/>
                </a:solidFill>
                <a:latin typeface="+mn-lt"/>
                <a:cs typeface="Times New Roman" charset="0"/>
              </a:rPr>
              <a:t>hình</a:t>
            </a:r>
            <a:r>
              <a:rPr lang="en-US" dirty="0">
                <a:solidFill>
                  <a:srgbClr val="000000"/>
                </a:solidFill>
                <a:latin typeface="+mn-lt"/>
                <a:cs typeface="Times New Roman" charset="0"/>
              </a:rPr>
              <a:t> </a:t>
            </a:r>
            <a:r>
              <a:rPr lang="en-US" dirty="0" err="1">
                <a:solidFill>
                  <a:srgbClr val="000000"/>
                </a:solidFill>
                <a:latin typeface="+mn-lt"/>
                <a:cs typeface="Times New Roman" charset="0"/>
              </a:rPr>
              <a:t>thành</a:t>
            </a:r>
            <a:r>
              <a:rPr lang="en-US" dirty="0">
                <a:solidFill>
                  <a:srgbClr val="000000"/>
                </a:solidFill>
                <a:latin typeface="+mn-lt"/>
                <a:cs typeface="Times New Roman" charset="0"/>
              </a:rPr>
              <a:t> </a:t>
            </a:r>
            <a:r>
              <a:rPr lang="en-US" dirty="0" err="1">
                <a:solidFill>
                  <a:srgbClr val="000000"/>
                </a:solidFill>
                <a:latin typeface="+mn-lt"/>
                <a:cs typeface="Times New Roman" charset="0"/>
              </a:rPr>
              <a:t>và</a:t>
            </a:r>
            <a:r>
              <a:rPr lang="en-US" dirty="0">
                <a:solidFill>
                  <a:srgbClr val="000000"/>
                </a:solidFill>
                <a:latin typeface="+mn-lt"/>
                <a:cs typeface="Times New Roman" charset="0"/>
              </a:rPr>
              <a:t> </a:t>
            </a:r>
            <a:r>
              <a:rPr lang="en-US" dirty="0" err="1">
                <a:solidFill>
                  <a:srgbClr val="000000"/>
                </a:solidFill>
                <a:latin typeface="+mn-lt"/>
                <a:cs typeface="Times New Roman" charset="0"/>
              </a:rPr>
              <a:t>phát</a:t>
            </a:r>
            <a:r>
              <a:rPr lang="en-US" dirty="0">
                <a:solidFill>
                  <a:srgbClr val="000000"/>
                </a:solidFill>
                <a:latin typeface="+mn-lt"/>
                <a:cs typeface="Times New Roman" charset="0"/>
              </a:rPr>
              <a:t> </a:t>
            </a:r>
            <a:r>
              <a:rPr lang="en-US" dirty="0" err="1">
                <a:solidFill>
                  <a:srgbClr val="000000"/>
                </a:solidFill>
                <a:latin typeface="+mn-lt"/>
                <a:cs typeface="Times New Roman" charset="0"/>
              </a:rPr>
              <a:t>triển</a:t>
            </a:r>
            <a:r>
              <a:rPr lang="en-US" dirty="0">
                <a:solidFill>
                  <a:srgbClr val="000000"/>
                </a:solidFill>
                <a:latin typeface="+mn-lt"/>
                <a:cs typeface="Times New Roman" charset="0"/>
              </a:rPr>
              <a:t> </a:t>
            </a:r>
            <a:r>
              <a:rPr lang="en-US" dirty="0" err="1">
                <a:solidFill>
                  <a:srgbClr val="000000"/>
                </a:solidFill>
                <a:latin typeface="+mn-lt"/>
                <a:cs typeface="Times New Roman" charset="0"/>
              </a:rPr>
              <a:t>của</a:t>
            </a:r>
            <a:r>
              <a:rPr lang="en-US" dirty="0">
                <a:solidFill>
                  <a:srgbClr val="000000"/>
                </a:solidFill>
                <a:latin typeface="+mn-lt"/>
                <a:cs typeface="Times New Roman" charset="0"/>
              </a:rPr>
              <a:t> </a:t>
            </a:r>
            <a:r>
              <a:rPr lang="en-US" dirty="0" err="1">
                <a:solidFill>
                  <a:srgbClr val="000000"/>
                </a:solidFill>
                <a:latin typeface="+mn-lt"/>
                <a:cs typeface="Times New Roman" pitchFamily="18" charset="0"/>
              </a:rPr>
              <a:t>triết</a:t>
            </a:r>
            <a:r>
              <a:rPr lang="en-US" dirty="0">
                <a:solidFill>
                  <a:srgbClr val="000000"/>
                </a:solidFill>
                <a:latin typeface="+mn-lt"/>
                <a:cs typeface="Times New Roman" pitchFamily="18" charset="0"/>
              </a:rPr>
              <a:t> </a:t>
            </a:r>
            <a:r>
              <a:rPr lang="en-US" dirty="0" err="1">
                <a:solidFill>
                  <a:srgbClr val="000000"/>
                </a:solidFill>
                <a:latin typeface="+mn-lt"/>
                <a:cs typeface="Times New Roman" pitchFamily="18" charset="0"/>
              </a:rPr>
              <a:t>học</a:t>
            </a:r>
            <a:r>
              <a:rPr lang="en-US" dirty="0">
                <a:solidFill>
                  <a:srgbClr val="000000"/>
                </a:solidFill>
                <a:latin typeface="+mn-lt"/>
                <a:cs typeface="Times New Roman" pitchFamily="18" charset="0"/>
              </a:rPr>
              <a:t> </a:t>
            </a:r>
            <a:r>
              <a:rPr lang="en-US" dirty="0" err="1">
                <a:solidFill>
                  <a:srgbClr val="000000"/>
                </a:solidFill>
                <a:latin typeface="+mn-lt"/>
                <a:cs typeface="Times New Roman" pitchFamily="18" charset="0"/>
              </a:rPr>
              <a:t>Mác</a:t>
            </a:r>
            <a:r>
              <a:rPr lang="en-US" dirty="0">
                <a:solidFill>
                  <a:srgbClr val="000000"/>
                </a:solidFill>
                <a:latin typeface="+mn-lt"/>
                <a:cs typeface="Times New Roman" pitchFamily="18" charset="0"/>
              </a:rPr>
              <a:t> </a:t>
            </a:r>
          </a:p>
        </p:txBody>
      </p:sp>
      <p:pic>
        <p:nvPicPr>
          <p:cNvPr id="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242313409"/>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6" name="Picture 2" descr="Farmbox"/>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680648" y="3481380"/>
            <a:ext cx="4511351" cy="3376619"/>
          </a:xfrm>
          <a:prstGeom prst="rect">
            <a:avLst/>
          </a:prstGeom>
          <a:noFill/>
          <a:extLst>
            <a:ext uri="{909E8E84-426E-40DD-AFC4-6F175D3DCCD1}">
              <a14:hiddenFill xmlns:a14="http://schemas.microsoft.com/office/drawing/2010/main">
                <a:solidFill>
                  <a:srgbClr val="FFFFFF"/>
                </a:solidFill>
              </a14:hiddenFill>
            </a:ext>
          </a:extLst>
        </p:spPr>
      </p:pic>
      <p:sp>
        <p:nvSpPr>
          <p:cNvPr id="6" name="Title 1"/>
          <p:cNvSpPr txBox="1">
            <a:spLocks noChangeArrowheads="1"/>
          </p:cNvSpPr>
          <p:nvPr/>
        </p:nvSpPr>
        <p:spPr>
          <a:xfrm>
            <a:off x="0" y="1406016"/>
            <a:ext cx="8820472" cy="640542"/>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r>
              <a:rPr lang="en-US" altLang="en-US" sz="2800" b="1" dirty="0">
                <a:solidFill>
                  <a:srgbClr val="000000"/>
                </a:solidFill>
                <a:latin typeface="+mn-lt"/>
                <a:cs typeface="Times New Roman" panose="02020603050405020304" pitchFamily="18" charset="0"/>
              </a:rPr>
              <a:t>1. </a:t>
            </a:r>
            <a:r>
              <a:rPr lang="en-US" altLang="en-US" sz="2800" b="1" dirty="0" err="1">
                <a:solidFill>
                  <a:srgbClr val="000000"/>
                </a:solidFill>
                <a:latin typeface="+mn-lt"/>
                <a:cs typeface="Times New Roman" panose="02020603050405020304" pitchFamily="18" charset="0"/>
              </a:rPr>
              <a:t>Sự</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ra</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đời</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và</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phát</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triển</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của</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triết</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học</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Mác</a:t>
            </a:r>
            <a:r>
              <a:rPr lang="en-US" altLang="en-US" sz="2800" b="1" dirty="0">
                <a:solidFill>
                  <a:srgbClr val="000000"/>
                </a:solidFill>
                <a:latin typeface="+mn-lt"/>
                <a:cs typeface="Times New Roman" panose="02020603050405020304" pitchFamily="18" charset="0"/>
              </a:rPr>
              <a:t> - </a:t>
            </a:r>
            <a:r>
              <a:rPr lang="en-US" altLang="en-US" sz="2800" b="1" dirty="0" err="1">
                <a:solidFill>
                  <a:srgbClr val="000000"/>
                </a:solidFill>
                <a:latin typeface="+mn-lt"/>
                <a:cs typeface="Times New Roman" panose="02020603050405020304" pitchFamily="18" charset="0"/>
              </a:rPr>
              <a:t>Lênin</a:t>
            </a:r>
            <a:endParaRPr lang="en-US" altLang="en-US" sz="2800" b="1" dirty="0">
              <a:solidFill>
                <a:srgbClr val="000000"/>
              </a:solidFill>
              <a:latin typeface="+mn-lt"/>
              <a:cs typeface="Times New Roman" panose="02020603050405020304" pitchFamily="18" charset="0"/>
            </a:endParaRPr>
          </a:p>
        </p:txBody>
      </p:sp>
      <p:sp>
        <p:nvSpPr>
          <p:cNvPr id="7" name="Title 1"/>
          <p:cNvSpPr txBox="1">
            <a:spLocks/>
          </p:cNvSpPr>
          <p:nvPr/>
        </p:nvSpPr>
        <p:spPr>
          <a:xfrm>
            <a:off x="1912648" y="1920354"/>
            <a:ext cx="9601201" cy="787540"/>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lgn="ctr">
              <a:lnSpc>
                <a:spcPct val="100000"/>
              </a:lnSpc>
            </a:pPr>
            <a:r>
              <a:rPr lang="en-US" sz="2400" b="1" dirty="0">
                <a:solidFill>
                  <a:srgbClr val="0033CC"/>
                </a:solidFill>
                <a:latin typeface="+mn-lt"/>
                <a:cs typeface="Times New Roman"/>
              </a:rPr>
              <a:t>c. </a:t>
            </a:r>
            <a:r>
              <a:rPr lang="en-US" sz="2400" b="1" dirty="0" err="1">
                <a:solidFill>
                  <a:srgbClr val="0033CC"/>
                </a:solidFill>
                <a:latin typeface="+mn-lt"/>
                <a:cs typeface="Times New Roman"/>
              </a:rPr>
              <a:t>Thực</a:t>
            </a:r>
            <a:r>
              <a:rPr lang="en-US" sz="2400" b="1" dirty="0">
                <a:solidFill>
                  <a:srgbClr val="0033CC"/>
                </a:solidFill>
                <a:latin typeface="+mn-lt"/>
                <a:cs typeface="Times New Roman"/>
              </a:rPr>
              <a:t> </a:t>
            </a:r>
            <a:r>
              <a:rPr lang="en-US" sz="2400" b="1" dirty="0" err="1">
                <a:solidFill>
                  <a:srgbClr val="0033CC"/>
                </a:solidFill>
                <a:latin typeface="+mn-lt"/>
                <a:cs typeface="Times New Roman"/>
              </a:rPr>
              <a:t>chất</a:t>
            </a:r>
            <a:r>
              <a:rPr lang="en-US" sz="2400" b="1" dirty="0">
                <a:solidFill>
                  <a:srgbClr val="0033CC"/>
                </a:solidFill>
                <a:latin typeface="+mn-lt"/>
                <a:cs typeface="Times New Roman"/>
              </a:rPr>
              <a:t> </a:t>
            </a:r>
            <a:r>
              <a:rPr lang="en-US" sz="2400" b="1" dirty="0" err="1">
                <a:solidFill>
                  <a:srgbClr val="0033CC"/>
                </a:solidFill>
                <a:latin typeface="+mn-lt"/>
                <a:cs typeface="Times New Roman"/>
              </a:rPr>
              <a:t>và</a:t>
            </a:r>
            <a:r>
              <a:rPr lang="en-US" sz="2400" b="1" dirty="0">
                <a:solidFill>
                  <a:srgbClr val="0033CC"/>
                </a:solidFill>
                <a:latin typeface="+mn-lt"/>
                <a:cs typeface="Times New Roman"/>
              </a:rPr>
              <a:t> ý </a:t>
            </a:r>
            <a:r>
              <a:rPr lang="en-US" sz="2400" b="1" dirty="0" err="1">
                <a:solidFill>
                  <a:srgbClr val="0033CC"/>
                </a:solidFill>
                <a:latin typeface="+mn-lt"/>
                <a:cs typeface="Times New Roman"/>
              </a:rPr>
              <a:t>nghĩa</a:t>
            </a:r>
            <a:r>
              <a:rPr lang="en-US" sz="2400" b="1" dirty="0">
                <a:solidFill>
                  <a:srgbClr val="0033CC"/>
                </a:solidFill>
                <a:latin typeface="+mn-lt"/>
                <a:cs typeface="Times New Roman"/>
              </a:rPr>
              <a:t> </a:t>
            </a:r>
            <a:r>
              <a:rPr lang="en-US" sz="2400" b="1" dirty="0" err="1">
                <a:solidFill>
                  <a:srgbClr val="0033CC"/>
                </a:solidFill>
                <a:latin typeface="+mn-lt"/>
                <a:cs typeface="Times New Roman"/>
              </a:rPr>
              <a:t>cuộc</a:t>
            </a:r>
            <a:r>
              <a:rPr lang="en-US" sz="2400" b="1" dirty="0">
                <a:solidFill>
                  <a:srgbClr val="0033CC"/>
                </a:solidFill>
                <a:latin typeface="+mn-lt"/>
                <a:cs typeface="Times New Roman"/>
              </a:rPr>
              <a:t> </a:t>
            </a:r>
            <a:r>
              <a:rPr lang="en-US" sz="2400" b="1" dirty="0" err="1">
                <a:solidFill>
                  <a:srgbClr val="0033CC"/>
                </a:solidFill>
                <a:latin typeface="+mn-lt"/>
                <a:cs typeface="Times New Roman"/>
              </a:rPr>
              <a:t>cách</a:t>
            </a:r>
            <a:r>
              <a:rPr lang="en-US" sz="2400" b="1" dirty="0">
                <a:solidFill>
                  <a:srgbClr val="0033CC"/>
                </a:solidFill>
                <a:latin typeface="+mn-lt"/>
                <a:cs typeface="Times New Roman"/>
              </a:rPr>
              <a:t> </a:t>
            </a:r>
            <a:r>
              <a:rPr lang="en-US" sz="2400" b="1" dirty="0" err="1">
                <a:solidFill>
                  <a:srgbClr val="0033CC"/>
                </a:solidFill>
                <a:latin typeface="+mn-lt"/>
                <a:cs typeface="Times New Roman"/>
              </a:rPr>
              <a:t>mạng</a:t>
            </a:r>
            <a:r>
              <a:rPr lang="en-US" sz="2400" b="1" dirty="0">
                <a:solidFill>
                  <a:srgbClr val="0033CC"/>
                </a:solidFill>
                <a:latin typeface="+mn-lt"/>
                <a:cs typeface="Times New Roman"/>
              </a:rPr>
              <a:t> </a:t>
            </a:r>
            <a:r>
              <a:rPr lang="en-US" sz="2400" b="1" dirty="0" err="1">
                <a:solidFill>
                  <a:srgbClr val="0033CC"/>
                </a:solidFill>
                <a:latin typeface="+mn-lt"/>
                <a:cs typeface="Times New Roman"/>
              </a:rPr>
              <a:t>trong</a:t>
            </a:r>
            <a:r>
              <a:rPr lang="en-US" sz="2400" b="1" dirty="0">
                <a:solidFill>
                  <a:srgbClr val="0033CC"/>
                </a:solidFill>
                <a:latin typeface="+mn-lt"/>
                <a:cs typeface="Times New Roman"/>
              </a:rPr>
              <a:t> </a:t>
            </a:r>
            <a:r>
              <a:rPr lang="en-US" sz="2400" b="1" dirty="0" err="1">
                <a:solidFill>
                  <a:srgbClr val="0033CC"/>
                </a:solidFill>
                <a:latin typeface="+mn-lt"/>
                <a:cs typeface="Times New Roman"/>
              </a:rPr>
              <a:t>triết</a:t>
            </a:r>
            <a:r>
              <a:rPr lang="en-US" sz="2400" b="1" dirty="0">
                <a:solidFill>
                  <a:srgbClr val="0033CC"/>
                </a:solidFill>
                <a:latin typeface="+mn-lt"/>
                <a:cs typeface="Times New Roman"/>
              </a:rPr>
              <a:t> </a:t>
            </a:r>
            <a:r>
              <a:rPr lang="en-US" sz="2400" b="1" dirty="0" err="1">
                <a:solidFill>
                  <a:srgbClr val="0033CC"/>
                </a:solidFill>
                <a:latin typeface="+mn-lt"/>
                <a:cs typeface="Times New Roman"/>
              </a:rPr>
              <a:t>học</a:t>
            </a:r>
            <a:r>
              <a:rPr lang="en-US" sz="2400" b="1" dirty="0">
                <a:solidFill>
                  <a:srgbClr val="0033CC"/>
                </a:solidFill>
                <a:latin typeface="+mn-lt"/>
                <a:cs typeface="Times New Roman"/>
              </a:rPr>
              <a:t> do </a:t>
            </a:r>
            <a:r>
              <a:rPr lang="en-US" sz="2400" b="1" dirty="0" err="1">
                <a:solidFill>
                  <a:srgbClr val="0033CC"/>
                </a:solidFill>
                <a:latin typeface="+mn-lt"/>
                <a:cs typeface="Times New Roman"/>
              </a:rPr>
              <a:t>C.Mác</a:t>
            </a:r>
            <a:r>
              <a:rPr lang="en-US" sz="2400" b="1" dirty="0">
                <a:solidFill>
                  <a:srgbClr val="0033CC"/>
                </a:solidFill>
                <a:latin typeface="+mn-lt"/>
                <a:cs typeface="Times New Roman"/>
              </a:rPr>
              <a:t> </a:t>
            </a:r>
            <a:r>
              <a:rPr lang="en-US" sz="2400" b="1" dirty="0" err="1">
                <a:solidFill>
                  <a:srgbClr val="0033CC"/>
                </a:solidFill>
                <a:latin typeface="+mn-lt"/>
                <a:cs typeface="Times New Roman"/>
              </a:rPr>
              <a:t>và</a:t>
            </a:r>
            <a:r>
              <a:rPr lang="en-US" sz="2400" b="1" dirty="0">
                <a:solidFill>
                  <a:srgbClr val="0033CC"/>
                </a:solidFill>
                <a:latin typeface="+mn-lt"/>
                <a:cs typeface="Times New Roman"/>
              </a:rPr>
              <a:t> </a:t>
            </a:r>
            <a:r>
              <a:rPr lang="en-US" sz="2400" b="1" dirty="0" err="1">
                <a:solidFill>
                  <a:srgbClr val="0033CC"/>
                </a:solidFill>
                <a:latin typeface="+mn-lt"/>
                <a:cs typeface="Times New Roman"/>
              </a:rPr>
              <a:t>Ph.Ăngghen</a:t>
            </a:r>
            <a:r>
              <a:rPr lang="en-US" sz="2400" b="1" dirty="0">
                <a:solidFill>
                  <a:srgbClr val="0033CC"/>
                </a:solidFill>
                <a:latin typeface="+mn-lt"/>
                <a:cs typeface="Times New Roman"/>
              </a:rPr>
              <a:t> </a:t>
            </a:r>
            <a:r>
              <a:rPr lang="en-US" sz="2400" b="1" dirty="0" err="1">
                <a:solidFill>
                  <a:srgbClr val="0033CC"/>
                </a:solidFill>
                <a:latin typeface="+mn-lt"/>
                <a:cs typeface="Times New Roman"/>
              </a:rPr>
              <a:t>thực</a:t>
            </a:r>
            <a:r>
              <a:rPr lang="en-US" sz="2400" b="1" dirty="0">
                <a:solidFill>
                  <a:srgbClr val="0033CC"/>
                </a:solidFill>
                <a:latin typeface="+mn-lt"/>
                <a:cs typeface="Times New Roman"/>
              </a:rPr>
              <a:t> </a:t>
            </a:r>
            <a:r>
              <a:rPr lang="en-US" sz="2400" b="1" dirty="0" err="1">
                <a:solidFill>
                  <a:srgbClr val="0033CC"/>
                </a:solidFill>
                <a:latin typeface="+mn-lt"/>
                <a:cs typeface="Times New Roman"/>
              </a:rPr>
              <a:t>hiện</a:t>
            </a:r>
            <a:endParaRPr lang="en-US" sz="2400" b="1" dirty="0">
              <a:solidFill>
                <a:srgbClr val="0033CC"/>
              </a:solidFill>
              <a:latin typeface="+mn-lt"/>
              <a:cs typeface="Times New Roman"/>
            </a:endParaRPr>
          </a:p>
        </p:txBody>
      </p:sp>
      <p:pic>
        <p:nvPicPr>
          <p:cNvPr id="8" name="Picture 7"/>
          <p:cNvPicPr>
            <a:picLocks noChangeAspect="1"/>
          </p:cNvPicPr>
          <p:nvPr/>
        </p:nvPicPr>
        <p:blipFill>
          <a:blip r:embed="rId3"/>
          <a:stretch>
            <a:fillRect/>
          </a:stretch>
        </p:blipFill>
        <p:spPr>
          <a:xfrm>
            <a:off x="278331" y="2562962"/>
            <a:ext cx="2441116" cy="2451531"/>
          </a:xfrm>
          <a:prstGeom prst="rect">
            <a:avLst/>
          </a:prstGeom>
          <a:ln>
            <a:noFill/>
          </a:ln>
          <a:effectLst>
            <a:outerShdw blurRad="292100" dist="139700" dir="2700000" algn="tl" rotWithShape="0">
              <a:srgbClr val="333333">
                <a:alpha val="65000"/>
              </a:srgbClr>
            </a:outerShdw>
          </a:effectLst>
        </p:spPr>
      </p:pic>
      <p:pic>
        <p:nvPicPr>
          <p:cNvPr id="9" name="Picture 8"/>
          <p:cNvPicPr>
            <a:picLocks noChangeAspect="1"/>
          </p:cNvPicPr>
          <p:nvPr/>
        </p:nvPicPr>
        <p:blipFill>
          <a:blip r:embed="rId4"/>
          <a:stretch>
            <a:fillRect/>
          </a:stretch>
        </p:blipFill>
        <p:spPr>
          <a:xfrm>
            <a:off x="1912648" y="4023064"/>
            <a:ext cx="2651703" cy="2562783"/>
          </a:xfrm>
          <a:prstGeom prst="rect">
            <a:avLst/>
          </a:prstGeom>
          <a:ln>
            <a:noFill/>
          </a:ln>
          <a:effectLst>
            <a:outerShdw blurRad="292100" dist="139700" dir="2700000" algn="tl" rotWithShape="0">
              <a:srgbClr val="333333">
                <a:alpha val="65000"/>
              </a:srgbClr>
            </a:outerShdw>
          </a:effectLst>
        </p:spPr>
      </p:pic>
      <p:sp>
        <p:nvSpPr>
          <p:cNvPr id="10" name="Content Placeholder 2"/>
          <p:cNvSpPr txBox="1">
            <a:spLocks/>
          </p:cNvSpPr>
          <p:nvPr/>
        </p:nvSpPr>
        <p:spPr>
          <a:xfrm>
            <a:off x="3790950" y="3211732"/>
            <a:ext cx="8258296" cy="1153989"/>
          </a:xfrm>
          <a:prstGeom prst="rect">
            <a:avLst/>
          </a:prstGeom>
        </p:spPr>
        <p:txBody>
          <a:bodyPr/>
          <a:lst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just"/>
            <a:r>
              <a:rPr lang="en-US" sz="2000" b="1" dirty="0" err="1">
                <a:solidFill>
                  <a:srgbClr val="FF0000"/>
                </a:solidFill>
                <a:cs typeface="Times New Roman"/>
              </a:rPr>
              <a:t>Khắc</a:t>
            </a:r>
            <a:r>
              <a:rPr lang="en-US" sz="2000" b="1" dirty="0">
                <a:solidFill>
                  <a:srgbClr val="FF0000"/>
                </a:solidFill>
                <a:cs typeface="Times New Roman"/>
              </a:rPr>
              <a:t> </a:t>
            </a:r>
            <a:r>
              <a:rPr lang="en-US" sz="2000" b="1" dirty="0" err="1">
                <a:solidFill>
                  <a:srgbClr val="FF0000"/>
                </a:solidFill>
                <a:cs typeface="Times New Roman"/>
              </a:rPr>
              <a:t>phục</a:t>
            </a:r>
            <a:r>
              <a:rPr lang="en-US" sz="2000" dirty="0">
                <a:solidFill>
                  <a:srgbClr val="333399"/>
                </a:solidFill>
                <a:cs typeface="Times New Roman"/>
              </a:rPr>
              <a:t> </a:t>
            </a:r>
            <a:r>
              <a:rPr lang="en-US" sz="2000" dirty="0" err="1">
                <a:solidFill>
                  <a:srgbClr val="333399"/>
                </a:solidFill>
                <a:cs typeface="Times New Roman"/>
              </a:rPr>
              <a:t>tính</a:t>
            </a:r>
            <a:r>
              <a:rPr lang="en-US" sz="2000" dirty="0">
                <a:solidFill>
                  <a:srgbClr val="333399"/>
                </a:solidFill>
                <a:cs typeface="Times New Roman"/>
              </a:rPr>
              <a:t> </a:t>
            </a:r>
            <a:r>
              <a:rPr lang="en-US" sz="2000" dirty="0" err="1">
                <a:solidFill>
                  <a:srgbClr val="333399"/>
                </a:solidFill>
                <a:cs typeface="Times New Roman"/>
              </a:rPr>
              <a:t>chất</a:t>
            </a:r>
            <a:r>
              <a:rPr lang="en-US" sz="2000" dirty="0">
                <a:solidFill>
                  <a:srgbClr val="333399"/>
                </a:solidFill>
                <a:cs typeface="Times New Roman"/>
              </a:rPr>
              <a:t> </a:t>
            </a:r>
            <a:r>
              <a:rPr lang="en-US" sz="2000" dirty="0" err="1">
                <a:solidFill>
                  <a:srgbClr val="333399"/>
                </a:solidFill>
                <a:cs typeface="Times New Roman"/>
              </a:rPr>
              <a:t>trực</a:t>
            </a:r>
            <a:r>
              <a:rPr lang="en-US" sz="2000" dirty="0">
                <a:solidFill>
                  <a:srgbClr val="333399"/>
                </a:solidFill>
                <a:cs typeface="Times New Roman"/>
              </a:rPr>
              <a:t> </a:t>
            </a:r>
            <a:r>
              <a:rPr lang="en-US" sz="2000" dirty="0" err="1">
                <a:solidFill>
                  <a:srgbClr val="333399"/>
                </a:solidFill>
                <a:cs typeface="Times New Roman"/>
              </a:rPr>
              <a:t>quan</a:t>
            </a:r>
            <a:r>
              <a:rPr lang="en-US" sz="2000" dirty="0">
                <a:solidFill>
                  <a:srgbClr val="333399"/>
                </a:solidFill>
                <a:cs typeface="Times New Roman"/>
              </a:rPr>
              <a:t> </a:t>
            </a:r>
            <a:r>
              <a:rPr lang="en-US" sz="2000" dirty="0" err="1">
                <a:solidFill>
                  <a:srgbClr val="333399"/>
                </a:solidFill>
                <a:cs typeface="Times New Roman"/>
              </a:rPr>
              <a:t>và</a:t>
            </a:r>
            <a:r>
              <a:rPr lang="en-US" sz="2000" dirty="0">
                <a:solidFill>
                  <a:srgbClr val="333399"/>
                </a:solidFill>
                <a:cs typeface="Times New Roman"/>
              </a:rPr>
              <a:t> </a:t>
            </a:r>
            <a:r>
              <a:rPr lang="en-US" sz="2000" dirty="0" err="1">
                <a:solidFill>
                  <a:srgbClr val="333399"/>
                </a:solidFill>
                <a:cs typeface="Times New Roman"/>
              </a:rPr>
              <a:t>siêu</a:t>
            </a:r>
            <a:r>
              <a:rPr lang="en-US" sz="2000" dirty="0">
                <a:solidFill>
                  <a:srgbClr val="333399"/>
                </a:solidFill>
                <a:cs typeface="Times New Roman"/>
              </a:rPr>
              <a:t> </a:t>
            </a:r>
            <a:r>
              <a:rPr lang="en-US" sz="2000" dirty="0" err="1">
                <a:solidFill>
                  <a:srgbClr val="333399"/>
                </a:solidFill>
                <a:cs typeface="Times New Roman"/>
              </a:rPr>
              <a:t>hình</a:t>
            </a:r>
            <a:r>
              <a:rPr lang="en-US" sz="2000" dirty="0">
                <a:solidFill>
                  <a:srgbClr val="333399"/>
                </a:solidFill>
                <a:cs typeface="Times New Roman"/>
              </a:rPr>
              <a:t> </a:t>
            </a:r>
            <a:r>
              <a:rPr lang="en-US" sz="2000" dirty="0" err="1">
                <a:solidFill>
                  <a:srgbClr val="333399"/>
                </a:solidFill>
                <a:cs typeface="Times New Roman"/>
              </a:rPr>
              <a:t>của</a:t>
            </a:r>
            <a:r>
              <a:rPr lang="en-US" sz="2000" dirty="0">
                <a:solidFill>
                  <a:srgbClr val="333399"/>
                </a:solidFill>
                <a:cs typeface="Times New Roman"/>
              </a:rPr>
              <a:t> CNDV </a:t>
            </a:r>
            <a:r>
              <a:rPr lang="en-US" sz="2000" dirty="0" err="1">
                <a:solidFill>
                  <a:srgbClr val="333399"/>
                </a:solidFill>
                <a:cs typeface="Times New Roman"/>
              </a:rPr>
              <a:t>cũ</a:t>
            </a:r>
            <a:r>
              <a:rPr lang="en-US" sz="2000" dirty="0">
                <a:solidFill>
                  <a:srgbClr val="333399"/>
                </a:solidFill>
                <a:cs typeface="Times New Roman"/>
              </a:rPr>
              <a:t> </a:t>
            </a:r>
            <a:r>
              <a:rPr lang="en-US" sz="2000" dirty="0" err="1">
                <a:solidFill>
                  <a:srgbClr val="333399"/>
                </a:solidFill>
                <a:cs typeface="Times New Roman"/>
              </a:rPr>
              <a:t>và</a:t>
            </a:r>
            <a:r>
              <a:rPr lang="en-US" sz="2000" dirty="0">
                <a:solidFill>
                  <a:srgbClr val="333399"/>
                </a:solidFill>
                <a:cs typeface="Times New Roman"/>
              </a:rPr>
              <a:t> </a:t>
            </a:r>
            <a:r>
              <a:rPr lang="en-US" sz="2000" dirty="0" err="1">
                <a:solidFill>
                  <a:srgbClr val="333399"/>
                </a:solidFill>
                <a:cs typeface="Times New Roman"/>
              </a:rPr>
              <a:t>khắc</a:t>
            </a:r>
            <a:r>
              <a:rPr lang="en-US" sz="2000" dirty="0">
                <a:solidFill>
                  <a:srgbClr val="333399"/>
                </a:solidFill>
                <a:cs typeface="Times New Roman"/>
              </a:rPr>
              <a:t> </a:t>
            </a:r>
            <a:r>
              <a:rPr lang="en-US" sz="2000" dirty="0" err="1">
                <a:solidFill>
                  <a:srgbClr val="333399"/>
                </a:solidFill>
                <a:cs typeface="Times New Roman"/>
              </a:rPr>
              <a:t>phục</a:t>
            </a:r>
            <a:r>
              <a:rPr lang="en-US" sz="2000" dirty="0">
                <a:solidFill>
                  <a:srgbClr val="333399"/>
                </a:solidFill>
                <a:cs typeface="Times New Roman"/>
              </a:rPr>
              <a:t> </a:t>
            </a:r>
            <a:r>
              <a:rPr lang="en-US" sz="2000" dirty="0" err="1">
                <a:solidFill>
                  <a:srgbClr val="333399"/>
                </a:solidFill>
                <a:cs typeface="Times New Roman"/>
              </a:rPr>
              <a:t>tính</a:t>
            </a:r>
            <a:r>
              <a:rPr lang="en-US" sz="2000" dirty="0">
                <a:solidFill>
                  <a:srgbClr val="333399"/>
                </a:solidFill>
                <a:cs typeface="Times New Roman"/>
              </a:rPr>
              <a:t> </a:t>
            </a:r>
            <a:r>
              <a:rPr lang="en-US" sz="2000" dirty="0" err="1">
                <a:solidFill>
                  <a:srgbClr val="333399"/>
                </a:solidFill>
                <a:cs typeface="Times New Roman"/>
              </a:rPr>
              <a:t>chất</a:t>
            </a:r>
            <a:r>
              <a:rPr lang="en-US" sz="2000" dirty="0">
                <a:solidFill>
                  <a:srgbClr val="333399"/>
                </a:solidFill>
                <a:cs typeface="Times New Roman"/>
              </a:rPr>
              <a:t> </a:t>
            </a:r>
            <a:r>
              <a:rPr lang="en-US" sz="2000" dirty="0" err="1">
                <a:solidFill>
                  <a:srgbClr val="333399"/>
                </a:solidFill>
                <a:cs typeface="Times New Roman"/>
              </a:rPr>
              <a:t>duy</a:t>
            </a:r>
            <a:r>
              <a:rPr lang="en-US" sz="2000" dirty="0">
                <a:solidFill>
                  <a:srgbClr val="333399"/>
                </a:solidFill>
                <a:cs typeface="Times New Roman"/>
              </a:rPr>
              <a:t> </a:t>
            </a:r>
            <a:r>
              <a:rPr lang="en-US" sz="2000" dirty="0" err="1">
                <a:solidFill>
                  <a:srgbClr val="333399"/>
                </a:solidFill>
                <a:cs typeface="Times New Roman"/>
              </a:rPr>
              <a:t>tâm</a:t>
            </a:r>
            <a:r>
              <a:rPr lang="en-US" sz="2000" dirty="0">
                <a:solidFill>
                  <a:srgbClr val="333399"/>
                </a:solidFill>
                <a:cs typeface="Times New Roman"/>
              </a:rPr>
              <a:t>, </a:t>
            </a:r>
            <a:r>
              <a:rPr lang="en-US" sz="2000" dirty="0" err="1">
                <a:solidFill>
                  <a:srgbClr val="333399"/>
                </a:solidFill>
                <a:cs typeface="Times New Roman"/>
              </a:rPr>
              <a:t>thần</a:t>
            </a:r>
            <a:r>
              <a:rPr lang="en-US" sz="2000" dirty="0">
                <a:solidFill>
                  <a:srgbClr val="333399"/>
                </a:solidFill>
                <a:cs typeface="Times New Roman"/>
              </a:rPr>
              <a:t> </a:t>
            </a:r>
            <a:r>
              <a:rPr lang="en-US" sz="2000" dirty="0" err="1">
                <a:solidFill>
                  <a:srgbClr val="333399"/>
                </a:solidFill>
                <a:cs typeface="Times New Roman"/>
              </a:rPr>
              <a:t>bí</a:t>
            </a:r>
            <a:r>
              <a:rPr lang="en-US" sz="2000" dirty="0">
                <a:solidFill>
                  <a:srgbClr val="333399"/>
                </a:solidFill>
                <a:cs typeface="Times New Roman"/>
              </a:rPr>
              <a:t> </a:t>
            </a:r>
            <a:r>
              <a:rPr lang="en-US" sz="2000" dirty="0" err="1">
                <a:solidFill>
                  <a:srgbClr val="333399"/>
                </a:solidFill>
                <a:cs typeface="Times New Roman"/>
              </a:rPr>
              <a:t>của</a:t>
            </a:r>
            <a:r>
              <a:rPr lang="en-US" sz="2000" dirty="0">
                <a:solidFill>
                  <a:srgbClr val="333399"/>
                </a:solidFill>
                <a:cs typeface="Times New Roman"/>
              </a:rPr>
              <a:t> </a:t>
            </a:r>
            <a:r>
              <a:rPr lang="en-US" sz="2000" dirty="0" err="1">
                <a:solidFill>
                  <a:srgbClr val="333399"/>
                </a:solidFill>
                <a:cs typeface="Times New Roman"/>
              </a:rPr>
              <a:t>phép</a:t>
            </a:r>
            <a:r>
              <a:rPr lang="en-US" sz="2000" dirty="0">
                <a:solidFill>
                  <a:srgbClr val="333399"/>
                </a:solidFill>
                <a:cs typeface="Times New Roman"/>
              </a:rPr>
              <a:t> </a:t>
            </a:r>
            <a:r>
              <a:rPr lang="en-US" sz="2000" dirty="0" err="1">
                <a:solidFill>
                  <a:srgbClr val="333399"/>
                </a:solidFill>
                <a:cs typeface="Times New Roman"/>
              </a:rPr>
              <a:t>biện</a:t>
            </a:r>
            <a:r>
              <a:rPr lang="en-US" sz="2000" dirty="0">
                <a:solidFill>
                  <a:srgbClr val="333399"/>
                </a:solidFill>
                <a:cs typeface="Times New Roman"/>
              </a:rPr>
              <a:t> </a:t>
            </a:r>
            <a:r>
              <a:rPr lang="en-US" sz="2000" dirty="0" err="1">
                <a:solidFill>
                  <a:srgbClr val="333399"/>
                </a:solidFill>
                <a:cs typeface="Times New Roman"/>
              </a:rPr>
              <a:t>chứng</a:t>
            </a:r>
            <a:r>
              <a:rPr lang="en-US" sz="2000" dirty="0">
                <a:solidFill>
                  <a:srgbClr val="333399"/>
                </a:solidFill>
                <a:cs typeface="Times New Roman"/>
              </a:rPr>
              <a:t> </a:t>
            </a:r>
            <a:r>
              <a:rPr lang="en-US" sz="2000" dirty="0" err="1">
                <a:solidFill>
                  <a:srgbClr val="333399"/>
                </a:solidFill>
                <a:cs typeface="Times New Roman"/>
              </a:rPr>
              <a:t>duy</a:t>
            </a:r>
            <a:r>
              <a:rPr lang="en-US" sz="2000" dirty="0">
                <a:solidFill>
                  <a:srgbClr val="333399"/>
                </a:solidFill>
                <a:cs typeface="Times New Roman"/>
              </a:rPr>
              <a:t> </a:t>
            </a:r>
            <a:r>
              <a:rPr lang="en-US" sz="2000" dirty="0" err="1">
                <a:solidFill>
                  <a:srgbClr val="333399"/>
                </a:solidFill>
                <a:cs typeface="Times New Roman"/>
              </a:rPr>
              <a:t>tâm</a:t>
            </a:r>
            <a:r>
              <a:rPr lang="en-US" sz="2000" dirty="0">
                <a:solidFill>
                  <a:srgbClr val="333399"/>
                </a:solidFill>
                <a:cs typeface="Times New Roman"/>
              </a:rPr>
              <a:t>, </a:t>
            </a:r>
            <a:r>
              <a:rPr lang="en-US" sz="2000" b="1" dirty="0" err="1">
                <a:solidFill>
                  <a:srgbClr val="FF0000"/>
                </a:solidFill>
                <a:cs typeface="Times New Roman"/>
              </a:rPr>
              <a:t>sáng</a:t>
            </a:r>
            <a:r>
              <a:rPr lang="en-US" sz="2000" b="1" dirty="0">
                <a:solidFill>
                  <a:srgbClr val="FF0000"/>
                </a:solidFill>
                <a:cs typeface="Times New Roman"/>
              </a:rPr>
              <a:t> </a:t>
            </a:r>
            <a:r>
              <a:rPr lang="en-US" sz="2000" b="1" dirty="0" err="1">
                <a:solidFill>
                  <a:srgbClr val="FF0000"/>
                </a:solidFill>
                <a:cs typeface="Times New Roman"/>
              </a:rPr>
              <a:t>tạo</a:t>
            </a:r>
            <a:r>
              <a:rPr lang="en-US" sz="2000" b="1" dirty="0">
                <a:solidFill>
                  <a:srgbClr val="FF0000"/>
                </a:solidFill>
                <a:cs typeface="Times New Roman"/>
              </a:rPr>
              <a:t> </a:t>
            </a:r>
            <a:r>
              <a:rPr lang="en-US" sz="2000" dirty="0" err="1">
                <a:solidFill>
                  <a:srgbClr val="333399"/>
                </a:solidFill>
                <a:cs typeface="Times New Roman"/>
              </a:rPr>
              <a:t>ra</a:t>
            </a:r>
            <a:r>
              <a:rPr lang="en-US" sz="2000" dirty="0">
                <a:solidFill>
                  <a:srgbClr val="333399"/>
                </a:solidFill>
                <a:cs typeface="Times New Roman"/>
              </a:rPr>
              <a:t> </a:t>
            </a:r>
            <a:r>
              <a:rPr lang="en-US" sz="2000" dirty="0" err="1">
                <a:solidFill>
                  <a:srgbClr val="333399"/>
                </a:solidFill>
                <a:cs typeface="Times New Roman"/>
              </a:rPr>
              <a:t>một</a:t>
            </a:r>
            <a:r>
              <a:rPr lang="en-US" sz="2000" dirty="0">
                <a:solidFill>
                  <a:srgbClr val="333399"/>
                </a:solidFill>
                <a:cs typeface="Times New Roman"/>
              </a:rPr>
              <a:t> CNDV </a:t>
            </a:r>
            <a:r>
              <a:rPr lang="en-US" sz="2000" dirty="0" err="1">
                <a:solidFill>
                  <a:srgbClr val="333399"/>
                </a:solidFill>
                <a:cs typeface="Times New Roman"/>
              </a:rPr>
              <a:t>triết</a:t>
            </a:r>
            <a:r>
              <a:rPr lang="en-US" sz="2000" dirty="0">
                <a:solidFill>
                  <a:srgbClr val="333399"/>
                </a:solidFill>
                <a:cs typeface="Times New Roman"/>
              </a:rPr>
              <a:t> </a:t>
            </a:r>
            <a:r>
              <a:rPr lang="en-US" sz="2000" dirty="0" err="1">
                <a:solidFill>
                  <a:srgbClr val="333399"/>
                </a:solidFill>
                <a:cs typeface="Times New Roman"/>
              </a:rPr>
              <a:t>học</a:t>
            </a:r>
            <a:r>
              <a:rPr lang="en-US" sz="2000" dirty="0">
                <a:solidFill>
                  <a:srgbClr val="333399"/>
                </a:solidFill>
                <a:cs typeface="Times New Roman"/>
              </a:rPr>
              <a:t> </a:t>
            </a:r>
            <a:r>
              <a:rPr lang="en-US" sz="2000" dirty="0" err="1">
                <a:solidFill>
                  <a:srgbClr val="333399"/>
                </a:solidFill>
                <a:cs typeface="Times New Roman"/>
              </a:rPr>
              <a:t>hoàn</a:t>
            </a:r>
            <a:r>
              <a:rPr lang="en-US" sz="2000" dirty="0">
                <a:solidFill>
                  <a:srgbClr val="333399"/>
                </a:solidFill>
                <a:cs typeface="Times New Roman"/>
              </a:rPr>
              <a:t> </a:t>
            </a:r>
            <a:r>
              <a:rPr lang="en-US" sz="2000" dirty="0" err="1">
                <a:solidFill>
                  <a:srgbClr val="333399"/>
                </a:solidFill>
                <a:cs typeface="Times New Roman"/>
              </a:rPr>
              <a:t>bị</a:t>
            </a:r>
            <a:r>
              <a:rPr lang="en-US" sz="2000" dirty="0">
                <a:solidFill>
                  <a:srgbClr val="333399"/>
                </a:solidFill>
                <a:cs typeface="Times New Roman"/>
              </a:rPr>
              <a:t> - </a:t>
            </a:r>
            <a:r>
              <a:rPr lang="en-US" sz="2000" b="1" u="sng" dirty="0">
                <a:solidFill>
                  <a:srgbClr val="990099"/>
                </a:solidFill>
                <a:cs typeface="Times New Roman"/>
              </a:rPr>
              <a:t>CNDV </a:t>
            </a:r>
            <a:r>
              <a:rPr lang="en-US" sz="2000" b="1" u="sng" dirty="0" err="1">
                <a:solidFill>
                  <a:srgbClr val="990099"/>
                </a:solidFill>
                <a:cs typeface="Times New Roman"/>
              </a:rPr>
              <a:t>biện</a:t>
            </a:r>
            <a:r>
              <a:rPr lang="en-US" sz="2000" b="1" u="sng" dirty="0">
                <a:solidFill>
                  <a:srgbClr val="990099"/>
                </a:solidFill>
                <a:cs typeface="Times New Roman"/>
              </a:rPr>
              <a:t> </a:t>
            </a:r>
            <a:r>
              <a:rPr lang="en-US" sz="2000" b="1" u="sng" dirty="0" err="1">
                <a:solidFill>
                  <a:srgbClr val="990099"/>
                </a:solidFill>
                <a:cs typeface="Times New Roman"/>
              </a:rPr>
              <a:t>chứng</a:t>
            </a:r>
            <a:r>
              <a:rPr lang="en-US" sz="2000" dirty="0">
                <a:solidFill>
                  <a:srgbClr val="7030A0"/>
                </a:solidFill>
                <a:cs typeface="Times New Roman"/>
              </a:rPr>
              <a:t>.</a:t>
            </a:r>
          </a:p>
        </p:txBody>
      </p:sp>
      <p:sp>
        <p:nvSpPr>
          <p:cNvPr id="2" name="Rectangle 1"/>
          <p:cNvSpPr/>
          <p:nvPr/>
        </p:nvSpPr>
        <p:spPr>
          <a:xfrm>
            <a:off x="5185054" y="5195503"/>
            <a:ext cx="4290249" cy="1015663"/>
          </a:xfrm>
          <a:prstGeom prst="rect">
            <a:avLst/>
          </a:prstGeom>
        </p:spPr>
        <p:txBody>
          <a:bodyPr wrap="square">
            <a:spAutoFit/>
          </a:bodyPr>
          <a:lstStyle/>
          <a:p>
            <a:pPr marL="285750" indent="-285750" algn="just">
              <a:buFont typeface="Arial" panose="020B0604020202020204" pitchFamily="34" charset="0"/>
              <a:buChar char="•"/>
            </a:pPr>
            <a:r>
              <a:rPr lang="en-US" sz="2000" dirty="0" err="1">
                <a:solidFill>
                  <a:srgbClr val="9900CC"/>
                </a:solidFill>
                <a:cs typeface="Times New Roman"/>
              </a:rPr>
              <a:t>Sáng</a:t>
            </a:r>
            <a:r>
              <a:rPr lang="en-US" sz="2000" dirty="0">
                <a:solidFill>
                  <a:srgbClr val="9900CC"/>
                </a:solidFill>
                <a:cs typeface="Times New Roman"/>
              </a:rPr>
              <a:t> </a:t>
            </a:r>
            <a:r>
              <a:rPr lang="en-US" sz="2000" dirty="0" err="1">
                <a:solidFill>
                  <a:srgbClr val="9900CC"/>
                </a:solidFill>
                <a:cs typeface="Times New Roman"/>
              </a:rPr>
              <a:t>tạo</a:t>
            </a:r>
            <a:r>
              <a:rPr lang="en-US" sz="2000" dirty="0">
                <a:solidFill>
                  <a:srgbClr val="9900CC"/>
                </a:solidFill>
                <a:cs typeface="Times New Roman"/>
              </a:rPr>
              <a:t> </a:t>
            </a:r>
            <a:r>
              <a:rPr lang="en-US" sz="2000" b="1" u="sng" dirty="0" err="1">
                <a:solidFill>
                  <a:srgbClr val="FF0066"/>
                </a:solidFill>
                <a:cs typeface="Times New Roman"/>
              </a:rPr>
              <a:t>triết</a:t>
            </a:r>
            <a:r>
              <a:rPr lang="en-US" sz="2000" b="1" u="sng" dirty="0">
                <a:solidFill>
                  <a:srgbClr val="FF0066"/>
                </a:solidFill>
                <a:cs typeface="Times New Roman"/>
              </a:rPr>
              <a:t> </a:t>
            </a:r>
            <a:r>
              <a:rPr lang="en-US" sz="2000" b="1" u="sng" dirty="0" err="1">
                <a:solidFill>
                  <a:srgbClr val="FF0066"/>
                </a:solidFill>
                <a:cs typeface="Times New Roman"/>
              </a:rPr>
              <a:t>học</a:t>
            </a:r>
            <a:r>
              <a:rPr lang="en-US" sz="2000" b="1" u="sng" dirty="0">
                <a:solidFill>
                  <a:srgbClr val="FF0066"/>
                </a:solidFill>
                <a:cs typeface="Times New Roman"/>
              </a:rPr>
              <a:t> </a:t>
            </a:r>
            <a:r>
              <a:rPr lang="en-US" sz="2000" b="1" u="sng" dirty="0" err="1">
                <a:solidFill>
                  <a:srgbClr val="FF0066"/>
                </a:solidFill>
                <a:cs typeface="Times New Roman"/>
              </a:rPr>
              <a:t>duy</a:t>
            </a:r>
            <a:r>
              <a:rPr lang="en-US" sz="2000" b="1" u="sng" dirty="0">
                <a:solidFill>
                  <a:srgbClr val="FF0066"/>
                </a:solidFill>
                <a:cs typeface="Times New Roman"/>
              </a:rPr>
              <a:t> </a:t>
            </a:r>
            <a:r>
              <a:rPr lang="en-US" sz="2000" b="1" u="sng" dirty="0" err="1">
                <a:solidFill>
                  <a:srgbClr val="FF0066"/>
                </a:solidFill>
                <a:cs typeface="Times New Roman"/>
              </a:rPr>
              <a:t>vật</a:t>
            </a:r>
            <a:r>
              <a:rPr lang="en-US" sz="2000" b="1" u="sng" dirty="0">
                <a:solidFill>
                  <a:srgbClr val="FF0066"/>
                </a:solidFill>
                <a:cs typeface="Times New Roman"/>
              </a:rPr>
              <a:t> </a:t>
            </a:r>
            <a:r>
              <a:rPr lang="en-US" sz="2000" b="1" u="sng" dirty="0" err="1">
                <a:solidFill>
                  <a:srgbClr val="FF0066"/>
                </a:solidFill>
                <a:cs typeface="Times New Roman"/>
              </a:rPr>
              <a:t>biện</a:t>
            </a:r>
            <a:r>
              <a:rPr lang="en-US" sz="2000" b="1" u="sng" dirty="0">
                <a:solidFill>
                  <a:srgbClr val="FF0066"/>
                </a:solidFill>
                <a:cs typeface="Times New Roman"/>
              </a:rPr>
              <a:t> </a:t>
            </a:r>
            <a:r>
              <a:rPr lang="en-US" sz="2000" b="1" u="sng" dirty="0" err="1">
                <a:solidFill>
                  <a:srgbClr val="FF0066"/>
                </a:solidFill>
                <a:cs typeface="Times New Roman"/>
              </a:rPr>
              <a:t>chứng</a:t>
            </a:r>
            <a:r>
              <a:rPr lang="en-US" sz="2000" dirty="0">
                <a:solidFill>
                  <a:srgbClr val="9900CC"/>
                </a:solidFill>
                <a:cs typeface="Times New Roman"/>
              </a:rPr>
              <a:t>, </a:t>
            </a:r>
            <a:r>
              <a:rPr lang="en-US" sz="2000" dirty="0" err="1">
                <a:solidFill>
                  <a:srgbClr val="9900CC"/>
                </a:solidFill>
                <a:cs typeface="Times New Roman"/>
              </a:rPr>
              <a:t>thống</a:t>
            </a:r>
            <a:r>
              <a:rPr lang="en-US" sz="2000" dirty="0">
                <a:solidFill>
                  <a:srgbClr val="9900CC"/>
                </a:solidFill>
                <a:cs typeface="Times New Roman"/>
              </a:rPr>
              <a:t> </a:t>
            </a:r>
            <a:r>
              <a:rPr lang="en-US" sz="2000" dirty="0" err="1">
                <a:solidFill>
                  <a:srgbClr val="9900CC"/>
                </a:solidFill>
                <a:cs typeface="Times New Roman"/>
              </a:rPr>
              <a:t>nhất</a:t>
            </a:r>
            <a:r>
              <a:rPr lang="en-US" sz="2000" dirty="0">
                <a:solidFill>
                  <a:srgbClr val="9900CC"/>
                </a:solidFill>
                <a:cs typeface="Times New Roman"/>
              </a:rPr>
              <a:t> </a:t>
            </a:r>
            <a:r>
              <a:rPr lang="en-US" sz="2000" dirty="0" err="1">
                <a:solidFill>
                  <a:srgbClr val="9900CC"/>
                </a:solidFill>
                <a:cs typeface="Times New Roman"/>
              </a:rPr>
              <a:t>giữa</a:t>
            </a:r>
            <a:r>
              <a:rPr lang="en-US" sz="2000" dirty="0">
                <a:solidFill>
                  <a:srgbClr val="9900CC"/>
                </a:solidFill>
                <a:cs typeface="Times New Roman"/>
              </a:rPr>
              <a:t> </a:t>
            </a:r>
            <a:r>
              <a:rPr lang="en-US" sz="2000" dirty="0" err="1">
                <a:solidFill>
                  <a:srgbClr val="9900CC"/>
                </a:solidFill>
                <a:cs typeface="Times New Roman"/>
              </a:rPr>
              <a:t>lý</a:t>
            </a:r>
            <a:r>
              <a:rPr lang="en-US" sz="2000" dirty="0">
                <a:solidFill>
                  <a:srgbClr val="9900CC"/>
                </a:solidFill>
                <a:cs typeface="Times New Roman"/>
              </a:rPr>
              <a:t> </a:t>
            </a:r>
            <a:r>
              <a:rPr lang="en-US" sz="2000" dirty="0" err="1">
                <a:solidFill>
                  <a:srgbClr val="9900CC"/>
                </a:solidFill>
                <a:cs typeface="Times New Roman"/>
              </a:rPr>
              <a:t>luận</a:t>
            </a:r>
            <a:r>
              <a:rPr lang="en-US" sz="2000" dirty="0">
                <a:solidFill>
                  <a:srgbClr val="9900CC"/>
                </a:solidFill>
                <a:cs typeface="Times New Roman"/>
              </a:rPr>
              <a:t> </a:t>
            </a:r>
            <a:r>
              <a:rPr lang="en-US" sz="2000" dirty="0" err="1">
                <a:solidFill>
                  <a:srgbClr val="9900CC"/>
                </a:solidFill>
                <a:cs typeface="Times New Roman"/>
              </a:rPr>
              <a:t>và</a:t>
            </a:r>
            <a:r>
              <a:rPr lang="en-US" sz="2000" dirty="0">
                <a:solidFill>
                  <a:srgbClr val="9900CC"/>
                </a:solidFill>
                <a:cs typeface="Times New Roman"/>
              </a:rPr>
              <a:t> </a:t>
            </a:r>
            <a:r>
              <a:rPr lang="en-US" sz="2000" dirty="0" err="1">
                <a:solidFill>
                  <a:srgbClr val="9900CC"/>
                </a:solidFill>
                <a:cs typeface="Times New Roman"/>
              </a:rPr>
              <a:t>thực</a:t>
            </a:r>
            <a:r>
              <a:rPr lang="en-US" sz="2000" dirty="0">
                <a:solidFill>
                  <a:srgbClr val="9900CC"/>
                </a:solidFill>
                <a:cs typeface="Times New Roman"/>
              </a:rPr>
              <a:t> </a:t>
            </a:r>
            <a:r>
              <a:rPr lang="en-US" sz="2000" dirty="0" err="1">
                <a:solidFill>
                  <a:srgbClr val="9900CC"/>
                </a:solidFill>
                <a:cs typeface="Times New Roman"/>
              </a:rPr>
              <a:t>tiễn</a:t>
            </a:r>
            <a:r>
              <a:rPr lang="en-US" sz="2000" dirty="0">
                <a:solidFill>
                  <a:srgbClr val="9900CC"/>
                </a:solidFill>
                <a:cs typeface="Times New Roman"/>
              </a:rPr>
              <a:t>.</a:t>
            </a:r>
          </a:p>
        </p:txBody>
      </p:sp>
      <p:sp>
        <p:nvSpPr>
          <p:cNvPr id="12" name="Rectangle 11"/>
          <p:cNvSpPr/>
          <p:nvPr/>
        </p:nvSpPr>
        <p:spPr>
          <a:xfrm>
            <a:off x="4856638" y="4557553"/>
            <a:ext cx="3648756" cy="400110"/>
          </a:xfrm>
          <a:prstGeom prst="rect">
            <a:avLst/>
          </a:prstGeom>
        </p:spPr>
        <p:txBody>
          <a:bodyPr wrap="none">
            <a:spAutoFit/>
          </a:bodyPr>
          <a:lstStyle/>
          <a:p>
            <a:pPr marL="285750" indent="-285750" algn="just">
              <a:buFont typeface="Arial" panose="020B0604020202020204" pitchFamily="34" charset="0"/>
              <a:buChar char="•"/>
            </a:pPr>
            <a:r>
              <a:rPr lang="en-US" sz="2000" dirty="0" err="1">
                <a:solidFill>
                  <a:srgbClr val="C00000"/>
                </a:solidFill>
                <a:cs typeface="Times New Roman"/>
              </a:rPr>
              <a:t>Sáng</a:t>
            </a:r>
            <a:r>
              <a:rPr lang="en-US" sz="2000" dirty="0">
                <a:solidFill>
                  <a:srgbClr val="C00000"/>
                </a:solidFill>
                <a:cs typeface="Times New Roman"/>
              </a:rPr>
              <a:t> </a:t>
            </a:r>
            <a:r>
              <a:rPr lang="en-US" sz="2000" dirty="0" err="1">
                <a:solidFill>
                  <a:srgbClr val="C00000"/>
                </a:solidFill>
                <a:cs typeface="Times New Roman"/>
              </a:rPr>
              <a:t>tạo</a:t>
            </a:r>
            <a:r>
              <a:rPr lang="en-US" sz="2000" dirty="0">
                <a:solidFill>
                  <a:srgbClr val="C00000"/>
                </a:solidFill>
                <a:cs typeface="Times New Roman"/>
              </a:rPr>
              <a:t> </a:t>
            </a:r>
            <a:r>
              <a:rPr lang="en-US" sz="2000" dirty="0" err="1">
                <a:solidFill>
                  <a:srgbClr val="C00000"/>
                </a:solidFill>
                <a:cs typeface="Times New Roman"/>
              </a:rPr>
              <a:t>ra</a:t>
            </a:r>
            <a:r>
              <a:rPr lang="en-US" sz="2000" dirty="0">
                <a:solidFill>
                  <a:srgbClr val="C00000"/>
                </a:solidFill>
                <a:cs typeface="Times New Roman"/>
              </a:rPr>
              <a:t> </a:t>
            </a:r>
            <a:r>
              <a:rPr lang="en-US" sz="2000" b="1" u="sng" dirty="0">
                <a:solidFill>
                  <a:srgbClr val="3333CC"/>
                </a:solidFill>
                <a:cs typeface="Times New Roman"/>
              </a:rPr>
              <a:t>CNDV </a:t>
            </a:r>
            <a:r>
              <a:rPr lang="en-US" sz="2000" b="1" u="sng" dirty="0" err="1">
                <a:solidFill>
                  <a:srgbClr val="3333CC"/>
                </a:solidFill>
                <a:cs typeface="Times New Roman"/>
              </a:rPr>
              <a:t>lịch</a:t>
            </a:r>
            <a:r>
              <a:rPr lang="en-US" sz="2000" b="1" u="sng" dirty="0">
                <a:solidFill>
                  <a:srgbClr val="3333CC"/>
                </a:solidFill>
                <a:cs typeface="Times New Roman"/>
              </a:rPr>
              <a:t> </a:t>
            </a:r>
            <a:r>
              <a:rPr lang="en-US" sz="2000" b="1" u="sng" dirty="0" err="1">
                <a:solidFill>
                  <a:srgbClr val="3333CC"/>
                </a:solidFill>
                <a:cs typeface="Times New Roman"/>
              </a:rPr>
              <a:t>sử</a:t>
            </a:r>
            <a:r>
              <a:rPr lang="en-US" sz="2000" dirty="0">
                <a:solidFill>
                  <a:srgbClr val="C00000"/>
                </a:solidFill>
                <a:cs typeface="Times New Roman"/>
              </a:rPr>
              <a:t>. </a:t>
            </a:r>
          </a:p>
        </p:txBody>
      </p:sp>
      <p:pic>
        <p:nvPicPr>
          <p:cNvPr id="13"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645905662"/>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2330245"/>
            <a:ext cx="12192000" cy="4527755"/>
          </a:xfrm>
          <a:prstGeom prst="rect">
            <a:avLst/>
          </a:prstGeom>
        </p:spPr>
      </p:pic>
      <p:grpSp>
        <p:nvGrpSpPr>
          <p:cNvPr id="3" name="Group 3"/>
          <p:cNvGrpSpPr>
            <a:grpSpLocks/>
          </p:cNvGrpSpPr>
          <p:nvPr/>
        </p:nvGrpSpPr>
        <p:grpSpPr bwMode="auto">
          <a:xfrm>
            <a:off x="3099019" y="1236687"/>
            <a:ext cx="7862480" cy="5183361"/>
            <a:chOff x="249" y="531"/>
            <a:chExt cx="5373" cy="3496"/>
          </a:xfrm>
        </p:grpSpPr>
        <p:sp>
          <p:nvSpPr>
            <p:cNvPr id="4" name="Oval 4"/>
            <p:cNvSpPr>
              <a:spLocks noChangeArrowheads="1"/>
            </p:cNvSpPr>
            <p:nvPr/>
          </p:nvSpPr>
          <p:spPr bwMode="auto">
            <a:xfrm>
              <a:off x="1837" y="1570"/>
              <a:ext cx="2112" cy="2134"/>
            </a:xfrm>
            <a:prstGeom prst="ellipse">
              <a:avLst/>
            </a:prstGeom>
            <a:gradFill rotWithShape="1">
              <a:gsLst>
                <a:gs pos="0">
                  <a:schemeClr val="bg2"/>
                </a:gs>
                <a:gs pos="100000">
                  <a:schemeClr val="bg2">
                    <a:gamma/>
                    <a:tint val="0"/>
                    <a:invGamma/>
                  </a:schemeClr>
                </a:gs>
              </a:gsLst>
              <a:lin ang="5400000" scaled="1"/>
            </a:gradFill>
            <a:ln w="9525" algn="ctr">
              <a:solidFill>
                <a:schemeClr val="accent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a:latin typeface="Arial" panose="020B0604020202020204" pitchFamily="34" charset="0"/>
              </a:endParaRPr>
            </a:p>
          </p:txBody>
        </p:sp>
        <p:grpSp>
          <p:nvGrpSpPr>
            <p:cNvPr id="5" name="Group 5"/>
            <p:cNvGrpSpPr>
              <a:grpSpLocks/>
            </p:cNvGrpSpPr>
            <p:nvPr/>
          </p:nvGrpSpPr>
          <p:grpSpPr bwMode="auto">
            <a:xfrm>
              <a:off x="2256" y="1968"/>
              <a:ext cx="1296" cy="1344"/>
              <a:chOff x="2016" y="1920"/>
              <a:chExt cx="1680" cy="1680"/>
            </a:xfrm>
          </p:grpSpPr>
          <p:sp>
            <p:nvSpPr>
              <p:cNvPr id="50" name="Oval 6"/>
              <p:cNvSpPr>
                <a:spLocks noChangeArrowheads="1"/>
              </p:cNvSpPr>
              <p:nvPr/>
            </p:nvSpPr>
            <p:spPr bwMode="gray">
              <a:xfrm>
                <a:off x="2016" y="1920"/>
                <a:ext cx="1680" cy="1680"/>
              </a:xfrm>
              <a:prstGeom prst="ellipse">
                <a:avLst/>
              </a:prstGeom>
              <a:gradFill rotWithShape="1">
                <a:gsLst>
                  <a:gs pos="0">
                    <a:srgbClr val="FF6600"/>
                  </a:gs>
                  <a:gs pos="100000">
                    <a:srgbClr val="742E00"/>
                  </a:gs>
                </a:gsLst>
                <a:lin ang="5400000" scaled="1"/>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1" hangingPunct="1">
                  <a:defRPr/>
                </a:pPr>
                <a:endParaRPr lang="en-US"/>
              </a:p>
            </p:txBody>
          </p:sp>
          <p:sp>
            <p:nvSpPr>
              <p:cNvPr id="51" name="Freeform 7"/>
              <p:cNvSpPr>
                <a:spLocks/>
              </p:cNvSpPr>
              <p:nvPr/>
            </p:nvSpPr>
            <p:spPr bwMode="gray">
              <a:xfrm>
                <a:off x="2208" y="1948"/>
                <a:ext cx="1296" cy="634"/>
              </a:xfrm>
              <a:custGeom>
                <a:avLst/>
                <a:gdLst>
                  <a:gd name="T0" fmla="*/ 1095 w 1321"/>
                  <a:gd name="T1" fmla="*/ 141 h 712"/>
                  <a:gd name="T2" fmla="*/ 1109 w 1321"/>
                  <a:gd name="T3" fmla="*/ 156 h 712"/>
                  <a:gd name="T4" fmla="*/ 1112 w 1321"/>
                  <a:gd name="T5" fmla="*/ 170 h 712"/>
                  <a:gd name="T6" fmla="*/ 1107 w 1321"/>
                  <a:gd name="T7" fmla="*/ 182 h 712"/>
                  <a:gd name="T8" fmla="*/ 1093 w 1321"/>
                  <a:gd name="T9" fmla="*/ 192 h 712"/>
                  <a:gd name="T10" fmla="*/ 1071 w 1321"/>
                  <a:gd name="T11" fmla="*/ 204 h 712"/>
                  <a:gd name="T12" fmla="*/ 1043 w 1321"/>
                  <a:gd name="T13" fmla="*/ 213 h 712"/>
                  <a:gd name="T14" fmla="*/ 1007 w 1321"/>
                  <a:gd name="T15" fmla="*/ 221 h 712"/>
                  <a:gd name="T16" fmla="*/ 966 w 1321"/>
                  <a:gd name="T17" fmla="*/ 229 h 712"/>
                  <a:gd name="T18" fmla="*/ 919 w 1321"/>
                  <a:gd name="T19" fmla="*/ 235 h 712"/>
                  <a:gd name="T20" fmla="*/ 868 w 1321"/>
                  <a:gd name="T21" fmla="*/ 240 h 712"/>
                  <a:gd name="T22" fmla="*/ 814 w 1321"/>
                  <a:gd name="T23" fmla="*/ 243 h 712"/>
                  <a:gd name="T24" fmla="*/ 754 w 1321"/>
                  <a:gd name="T25" fmla="*/ 248 h 712"/>
                  <a:gd name="T26" fmla="*/ 694 w 1321"/>
                  <a:gd name="T27" fmla="*/ 249 h 712"/>
                  <a:gd name="T28" fmla="*/ 670 w 1321"/>
                  <a:gd name="T29" fmla="*/ 250 h 712"/>
                  <a:gd name="T30" fmla="*/ 401 w 1321"/>
                  <a:gd name="T31" fmla="*/ 250 h 712"/>
                  <a:gd name="T32" fmla="*/ 397 w 1321"/>
                  <a:gd name="T33" fmla="*/ 250 h 712"/>
                  <a:gd name="T34" fmla="*/ 344 w 1321"/>
                  <a:gd name="T35" fmla="*/ 249 h 712"/>
                  <a:gd name="T36" fmla="*/ 293 w 1321"/>
                  <a:gd name="T37" fmla="*/ 248 h 712"/>
                  <a:gd name="T38" fmla="*/ 245 w 1321"/>
                  <a:gd name="T39" fmla="*/ 245 h 712"/>
                  <a:gd name="T40" fmla="*/ 199 w 1321"/>
                  <a:gd name="T41" fmla="*/ 242 h 712"/>
                  <a:gd name="T42" fmla="*/ 158 w 1321"/>
                  <a:gd name="T43" fmla="*/ 238 h 712"/>
                  <a:gd name="T44" fmla="*/ 120 w 1321"/>
                  <a:gd name="T45" fmla="*/ 232 h 712"/>
                  <a:gd name="T46" fmla="*/ 84 w 1321"/>
                  <a:gd name="T47" fmla="*/ 228 h 712"/>
                  <a:gd name="T48" fmla="*/ 58 w 1321"/>
                  <a:gd name="T49" fmla="*/ 222 h 712"/>
                  <a:gd name="T50" fmla="*/ 30 w 1321"/>
                  <a:gd name="T51" fmla="*/ 214 h 712"/>
                  <a:gd name="T52" fmla="*/ 18 w 1321"/>
                  <a:gd name="T53" fmla="*/ 205 h 712"/>
                  <a:gd name="T54" fmla="*/ 6 w 1321"/>
                  <a:gd name="T55" fmla="*/ 195 h 712"/>
                  <a:gd name="T56" fmla="*/ 0 w 1321"/>
                  <a:gd name="T57" fmla="*/ 184 h 712"/>
                  <a:gd name="T58" fmla="*/ 0 w 1321"/>
                  <a:gd name="T59" fmla="*/ 183 h 712"/>
                  <a:gd name="T60" fmla="*/ 4 w 1321"/>
                  <a:gd name="T61" fmla="*/ 170 h 712"/>
                  <a:gd name="T62" fmla="*/ 16 w 1321"/>
                  <a:gd name="T63" fmla="*/ 157 h 712"/>
                  <a:gd name="T64" fmla="*/ 42 w 1321"/>
                  <a:gd name="T65" fmla="*/ 130 h 712"/>
                  <a:gd name="T66" fmla="*/ 77 w 1321"/>
                  <a:gd name="T67" fmla="*/ 105 h 712"/>
                  <a:gd name="T68" fmla="*/ 124 w 1321"/>
                  <a:gd name="T69" fmla="*/ 83 h 712"/>
                  <a:gd name="T70" fmla="*/ 172 w 1321"/>
                  <a:gd name="T71" fmla="*/ 61 h 712"/>
                  <a:gd name="T72" fmla="*/ 227 w 1321"/>
                  <a:gd name="T73" fmla="*/ 43 h 712"/>
                  <a:gd name="T74" fmla="*/ 287 w 1321"/>
                  <a:gd name="T75" fmla="*/ 29 h 712"/>
                  <a:gd name="T76" fmla="*/ 349 w 1321"/>
                  <a:gd name="T77" fmla="*/ 16 h 712"/>
                  <a:gd name="T78" fmla="*/ 419 w 1321"/>
                  <a:gd name="T79" fmla="*/ 8 h 712"/>
                  <a:gd name="T80" fmla="*/ 489 w 1321"/>
                  <a:gd name="T81" fmla="*/ 4 h 712"/>
                  <a:gd name="T82" fmla="*/ 562 w 1321"/>
                  <a:gd name="T83" fmla="*/ 0 h 712"/>
                  <a:gd name="T84" fmla="*/ 562 w 1321"/>
                  <a:gd name="T85" fmla="*/ 0 h 712"/>
                  <a:gd name="T86" fmla="*/ 639 w 1321"/>
                  <a:gd name="T87" fmla="*/ 4 h 712"/>
                  <a:gd name="T88" fmla="*/ 713 w 1321"/>
                  <a:gd name="T89" fmla="*/ 8 h 712"/>
                  <a:gd name="T90" fmla="*/ 785 w 1321"/>
                  <a:gd name="T91" fmla="*/ 18 h 712"/>
                  <a:gd name="T92" fmla="*/ 851 w 1321"/>
                  <a:gd name="T93" fmla="*/ 32 h 712"/>
                  <a:gd name="T94" fmla="*/ 911 w 1321"/>
                  <a:gd name="T95" fmla="*/ 48 h 712"/>
                  <a:gd name="T96" fmla="*/ 967 w 1321"/>
                  <a:gd name="T97" fmla="*/ 69 h 712"/>
                  <a:gd name="T98" fmla="*/ 1017 w 1321"/>
                  <a:gd name="T99" fmla="*/ 90 h 712"/>
                  <a:gd name="T100" fmla="*/ 1060 w 1321"/>
                  <a:gd name="T101" fmla="*/ 114 h 712"/>
                  <a:gd name="T102" fmla="*/ 1095 w 1321"/>
                  <a:gd name="T103" fmla="*/ 141 h 712"/>
                  <a:gd name="T104" fmla="*/ 1095 w 1321"/>
                  <a:gd name="T105" fmla="*/ 141 h 7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759" y="6"/>
                    </a:lnTo>
                    <a:lnTo>
                      <a:pt x="847" y="23"/>
                    </a:lnTo>
                    <a:lnTo>
                      <a:pt x="932" y="53"/>
                    </a:lnTo>
                    <a:lnTo>
                      <a:pt x="1010" y="90"/>
                    </a:lnTo>
                    <a:lnTo>
                      <a:pt x="1082" y="137"/>
                    </a:lnTo>
                    <a:lnTo>
                      <a:pt x="1149" y="194"/>
                    </a:lnTo>
                    <a:lnTo>
                      <a:pt x="1208" y="256"/>
                    </a:lnTo>
                    <a:lnTo>
                      <a:pt x="1258" y="325"/>
                    </a:lnTo>
                    <a:lnTo>
                      <a:pt x="1301" y="401"/>
                    </a:lnTo>
                    <a:close/>
                  </a:path>
                </a:pathLst>
              </a:custGeom>
              <a:gradFill rotWithShape="1">
                <a:gsLst>
                  <a:gs pos="0">
                    <a:srgbClr val="FFFFFF"/>
                  </a:gs>
                  <a:gs pos="100000">
                    <a:srgbClr val="FF6600"/>
                  </a:gs>
                </a:gsLst>
                <a:lin ang="5400000" scaled="1"/>
              </a:gradFill>
              <a:ln>
                <a:noFill/>
              </a:ln>
              <a:extLst>
                <a:ext uri="{91240B29-F687-4F45-9708-019B960494DF}">
                  <a14:hiddenLine xmlns:a14="http://schemas.microsoft.com/office/drawing/2010/main" w="0">
                    <a:solidFill>
                      <a:srgbClr val="BBF6EE"/>
                    </a:solidFill>
                    <a:prstDash val="solid"/>
                    <a:round/>
                    <a:headEnd/>
                    <a:tailEnd/>
                  </a14:hiddenLine>
                </a:ext>
              </a:extLst>
            </p:spPr>
            <p:txBody>
              <a:bodyPr/>
              <a:lstStyle/>
              <a:p>
                <a:endParaRPr lang="en-US"/>
              </a:p>
            </p:txBody>
          </p:sp>
        </p:grpSp>
        <p:sp>
          <p:nvSpPr>
            <p:cNvPr id="6" name="Text Box 8"/>
            <p:cNvSpPr txBox="1">
              <a:spLocks noChangeArrowheads="1"/>
            </p:cNvSpPr>
            <p:nvPr/>
          </p:nvSpPr>
          <p:spPr bwMode="gray">
            <a:xfrm>
              <a:off x="2426" y="2251"/>
              <a:ext cx="990" cy="8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a:defRPr/>
              </a:pPr>
              <a:r>
                <a:rPr lang="en-US" sz="2800" b="1" dirty="0" err="1">
                  <a:solidFill>
                    <a:srgbClr val="FFFF00"/>
                  </a:solidFill>
                  <a:effectLst>
                    <a:outerShdw blurRad="38100" dist="38100" dir="2700000" algn="tl">
                      <a:srgbClr val="DDDDDD"/>
                    </a:outerShdw>
                  </a:effectLst>
                </a:rPr>
                <a:t>Triết</a:t>
              </a:r>
              <a:r>
                <a:rPr lang="en-US" sz="2800" b="1" dirty="0">
                  <a:solidFill>
                    <a:srgbClr val="FFFF00"/>
                  </a:solidFill>
                  <a:effectLst>
                    <a:outerShdw blurRad="38100" dist="38100" dir="2700000" algn="tl">
                      <a:srgbClr val="DDDDDD"/>
                    </a:outerShdw>
                  </a:effectLst>
                </a:rPr>
                <a:t> học </a:t>
              </a:r>
              <a:r>
                <a:rPr lang="en-US" sz="2800" b="1" dirty="0" err="1">
                  <a:solidFill>
                    <a:srgbClr val="FFFF00"/>
                  </a:solidFill>
                  <a:effectLst>
                    <a:outerShdw blurRad="38100" dist="38100" dir="2700000" algn="tl">
                      <a:srgbClr val="DDDDDD"/>
                    </a:outerShdw>
                  </a:effectLst>
                </a:rPr>
                <a:t>Mác</a:t>
              </a:r>
              <a:endParaRPr lang="en-US" sz="2800" b="1" dirty="0">
                <a:solidFill>
                  <a:srgbClr val="FFFF00"/>
                </a:solidFill>
                <a:effectLst>
                  <a:outerShdw blurRad="38100" dist="38100" dir="2700000" algn="tl">
                    <a:srgbClr val="DDDDDD"/>
                  </a:outerShdw>
                </a:effectLst>
              </a:endParaRPr>
            </a:p>
          </p:txBody>
        </p:sp>
        <p:grpSp>
          <p:nvGrpSpPr>
            <p:cNvPr id="7" name="Group 6"/>
            <p:cNvGrpSpPr>
              <a:grpSpLocks/>
            </p:cNvGrpSpPr>
            <p:nvPr/>
          </p:nvGrpSpPr>
          <p:grpSpPr bwMode="auto">
            <a:xfrm>
              <a:off x="2640" y="1104"/>
              <a:ext cx="432" cy="415"/>
              <a:chOff x="2640" y="1088"/>
              <a:chExt cx="432" cy="415"/>
            </a:xfrm>
          </p:grpSpPr>
          <p:grpSp>
            <p:nvGrpSpPr>
              <p:cNvPr id="46" name="Group 10"/>
              <p:cNvGrpSpPr>
                <a:grpSpLocks/>
              </p:cNvGrpSpPr>
              <p:nvPr/>
            </p:nvGrpSpPr>
            <p:grpSpPr bwMode="auto">
              <a:xfrm>
                <a:off x="2640" y="1088"/>
                <a:ext cx="432" cy="415"/>
                <a:chOff x="2016" y="1920"/>
                <a:chExt cx="1680" cy="1680"/>
              </a:xfrm>
            </p:grpSpPr>
            <p:sp>
              <p:nvSpPr>
                <p:cNvPr id="48" name="Oval 11"/>
                <p:cNvSpPr>
                  <a:spLocks noChangeArrowheads="1"/>
                </p:cNvSpPr>
                <p:nvPr/>
              </p:nvSpPr>
              <p:spPr bwMode="gray">
                <a:xfrm>
                  <a:off x="2016" y="1920"/>
                  <a:ext cx="1680" cy="1680"/>
                </a:xfrm>
                <a:prstGeom prst="ellipse">
                  <a:avLst/>
                </a:prstGeom>
                <a:solidFill>
                  <a:srgbClr val="800000"/>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a:latin typeface="Arial" panose="020B0604020202020204" pitchFamily="34" charset="0"/>
                  </a:endParaRPr>
                </a:p>
              </p:txBody>
            </p:sp>
            <p:sp>
              <p:nvSpPr>
                <p:cNvPr id="49" name="Freeform 12"/>
                <p:cNvSpPr>
                  <a:spLocks/>
                </p:cNvSpPr>
                <p:nvPr/>
              </p:nvSpPr>
              <p:spPr bwMode="gray">
                <a:xfrm>
                  <a:off x="2208" y="1948"/>
                  <a:ext cx="1296" cy="634"/>
                </a:xfrm>
                <a:custGeom>
                  <a:avLst/>
                  <a:gdLst>
                    <a:gd name="T0" fmla="*/ 1095 w 1321"/>
                    <a:gd name="T1" fmla="*/ 141 h 712"/>
                    <a:gd name="T2" fmla="*/ 1109 w 1321"/>
                    <a:gd name="T3" fmla="*/ 156 h 712"/>
                    <a:gd name="T4" fmla="*/ 1112 w 1321"/>
                    <a:gd name="T5" fmla="*/ 170 h 712"/>
                    <a:gd name="T6" fmla="*/ 1107 w 1321"/>
                    <a:gd name="T7" fmla="*/ 182 h 712"/>
                    <a:gd name="T8" fmla="*/ 1093 w 1321"/>
                    <a:gd name="T9" fmla="*/ 192 h 712"/>
                    <a:gd name="T10" fmla="*/ 1071 w 1321"/>
                    <a:gd name="T11" fmla="*/ 204 h 712"/>
                    <a:gd name="T12" fmla="*/ 1043 w 1321"/>
                    <a:gd name="T13" fmla="*/ 213 h 712"/>
                    <a:gd name="T14" fmla="*/ 1007 w 1321"/>
                    <a:gd name="T15" fmla="*/ 221 h 712"/>
                    <a:gd name="T16" fmla="*/ 966 w 1321"/>
                    <a:gd name="T17" fmla="*/ 229 h 712"/>
                    <a:gd name="T18" fmla="*/ 919 w 1321"/>
                    <a:gd name="T19" fmla="*/ 235 h 712"/>
                    <a:gd name="T20" fmla="*/ 868 w 1321"/>
                    <a:gd name="T21" fmla="*/ 240 h 712"/>
                    <a:gd name="T22" fmla="*/ 814 w 1321"/>
                    <a:gd name="T23" fmla="*/ 243 h 712"/>
                    <a:gd name="T24" fmla="*/ 754 w 1321"/>
                    <a:gd name="T25" fmla="*/ 248 h 712"/>
                    <a:gd name="T26" fmla="*/ 694 w 1321"/>
                    <a:gd name="T27" fmla="*/ 249 h 712"/>
                    <a:gd name="T28" fmla="*/ 670 w 1321"/>
                    <a:gd name="T29" fmla="*/ 250 h 712"/>
                    <a:gd name="T30" fmla="*/ 401 w 1321"/>
                    <a:gd name="T31" fmla="*/ 250 h 712"/>
                    <a:gd name="T32" fmla="*/ 397 w 1321"/>
                    <a:gd name="T33" fmla="*/ 250 h 712"/>
                    <a:gd name="T34" fmla="*/ 344 w 1321"/>
                    <a:gd name="T35" fmla="*/ 249 h 712"/>
                    <a:gd name="T36" fmla="*/ 293 w 1321"/>
                    <a:gd name="T37" fmla="*/ 248 h 712"/>
                    <a:gd name="T38" fmla="*/ 245 w 1321"/>
                    <a:gd name="T39" fmla="*/ 245 h 712"/>
                    <a:gd name="T40" fmla="*/ 199 w 1321"/>
                    <a:gd name="T41" fmla="*/ 242 h 712"/>
                    <a:gd name="T42" fmla="*/ 158 w 1321"/>
                    <a:gd name="T43" fmla="*/ 238 h 712"/>
                    <a:gd name="T44" fmla="*/ 120 w 1321"/>
                    <a:gd name="T45" fmla="*/ 232 h 712"/>
                    <a:gd name="T46" fmla="*/ 84 w 1321"/>
                    <a:gd name="T47" fmla="*/ 228 h 712"/>
                    <a:gd name="T48" fmla="*/ 58 w 1321"/>
                    <a:gd name="T49" fmla="*/ 222 h 712"/>
                    <a:gd name="T50" fmla="*/ 30 w 1321"/>
                    <a:gd name="T51" fmla="*/ 214 h 712"/>
                    <a:gd name="T52" fmla="*/ 18 w 1321"/>
                    <a:gd name="T53" fmla="*/ 205 h 712"/>
                    <a:gd name="T54" fmla="*/ 6 w 1321"/>
                    <a:gd name="T55" fmla="*/ 195 h 712"/>
                    <a:gd name="T56" fmla="*/ 0 w 1321"/>
                    <a:gd name="T57" fmla="*/ 184 h 712"/>
                    <a:gd name="T58" fmla="*/ 0 w 1321"/>
                    <a:gd name="T59" fmla="*/ 183 h 712"/>
                    <a:gd name="T60" fmla="*/ 4 w 1321"/>
                    <a:gd name="T61" fmla="*/ 170 h 712"/>
                    <a:gd name="T62" fmla="*/ 16 w 1321"/>
                    <a:gd name="T63" fmla="*/ 157 h 712"/>
                    <a:gd name="T64" fmla="*/ 42 w 1321"/>
                    <a:gd name="T65" fmla="*/ 130 h 712"/>
                    <a:gd name="T66" fmla="*/ 77 w 1321"/>
                    <a:gd name="T67" fmla="*/ 105 h 712"/>
                    <a:gd name="T68" fmla="*/ 124 w 1321"/>
                    <a:gd name="T69" fmla="*/ 83 h 712"/>
                    <a:gd name="T70" fmla="*/ 172 w 1321"/>
                    <a:gd name="T71" fmla="*/ 61 h 712"/>
                    <a:gd name="T72" fmla="*/ 227 w 1321"/>
                    <a:gd name="T73" fmla="*/ 43 h 712"/>
                    <a:gd name="T74" fmla="*/ 287 w 1321"/>
                    <a:gd name="T75" fmla="*/ 29 h 712"/>
                    <a:gd name="T76" fmla="*/ 349 w 1321"/>
                    <a:gd name="T77" fmla="*/ 16 h 712"/>
                    <a:gd name="T78" fmla="*/ 419 w 1321"/>
                    <a:gd name="T79" fmla="*/ 8 h 712"/>
                    <a:gd name="T80" fmla="*/ 489 w 1321"/>
                    <a:gd name="T81" fmla="*/ 4 h 712"/>
                    <a:gd name="T82" fmla="*/ 562 w 1321"/>
                    <a:gd name="T83" fmla="*/ 0 h 712"/>
                    <a:gd name="T84" fmla="*/ 562 w 1321"/>
                    <a:gd name="T85" fmla="*/ 0 h 712"/>
                    <a:gd name="T86" fmla="*/ 639 w 1321"/>
                    <a:gd name="T87" fmla="*/ 4 h 712"/>
                    <a:gd name="T88" fmla="*/ 713 w 1321"/>
                    <a:gd name="T89" fmla="*/ 8 h 712"/>
                    <a:gd name="T90" fmla="*/ 785 w 1321"/>
                    <a:gd name="T91" fmla="*/ 18 h 712"/>
                    <a:gd name="T92" fmla="*/ 851 w 1321"/>
                    <a:gd name="T93" fmla="*/ 32 h 712"/>
                    <a:gd name="T94" fmla="*/ 911 w 1321"/>
                    <a:gd name="T95" fmla="*/ 48 h 712"/>
                    <a:gd name="T96" fmla="*/ 967 w 1321"/>
                    <a:gd name="T97" fmla="*/ 69 h 712"/>
                    <a:gd name="T98" fmla="*/ 1017 w 1321"/>
                    <a:gd name="T99" fmla="*/ 90 h 712"/>
                    <a:gd name="T100" fmla="*/ 1060 w 1321"/>
                    <a:gd name="T101" fmla="*/ 114 h 712"/>
                    <a:gd name="T102" fmla="*/ 1095 w 1321"/>
                    <a:gd name="T103" fmla="*/ 141 h 712"/>
                    <a:gd name="T104" fmla="*/ 1095 w 1321"/>
                    <a:gd name="T105" fmla="*/ 141 h 7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759" y="6"/>
                      </a:lnTo>
                      <a:lnTo>
                        <a:pt x="847" y="23"/>
                      </a:lnTo>
                      <a:lnTo>
                        <a:pt x="932" y="53"/>
                      </a:lnTo>
                      <a:lnTo>
                        <a:pt x="1010" y="90"/>
                      </a:lnTo>
                      <a:lnTo>
                        <a:pt x="1082" y="137"/>
                      </a:lnTo>
                      <a:lnTo>
                        <a:pt x="1149" y="194"/>
                      </a:lnTo>
                      <a:lnTo>
                        <a:pt x="1208" y="256"/>
                      </a:lnTo>
                      <a:lnTo>
                        <a:pt x="1258" y="325"/>
                      </a:lnTo>
                      <a:lnTo>
                        <a:pt x="1301" y="401"/>
                      </a:lnTo>
                      <a:close/>
                    </a:path>
                  </a:pathLst>
                </a:custGeom>
                <a:gradFill rotWithShape="1">
                  <a:gsLst>
                    <a:gs pos="0">
                      <a:srgbClr val="FFFFFF"/>
                    </a:gs>
                    <a:gs pos="100000">
                      <a:schemeClr val="accent2"/>
                    </a:gs>
                  </a:gsLst>
                  <a:lin ang="5400000" scaled="1"/>
                </a:gradFill>
                <a:ln>
                  <a:noFill/>
                </a:ln>
                <a:extLst>
                  <a:ext uri="{91240B29-F687-4F45-9708-019B960494DF}">
                    <a14:hiddenLine xmlns:a14="http://schemas.microsoft.com/office/drawing/2010/main" w="0">
                      <a:solidFill>
                        <a:srgbClr val="BBF6EE"/>
                      </a:solidFill>
                      <a:prstDash val="solid"/>
                      <a:round/>
                      <a:headEnd/>
                      <a:tailEnd/>
                    </a14:hiddenLine>
                  </a:ext>
                </a:extLst>
              </p:spPr>
              <p:txBody>
                <a:bodyPr/>
                <a:lstStyle/>
                <a:p>
                  <a:endParaRPr lang="en-US"/>
                </a:p>
              </p:txBody>
            </p:sp>
          </p:grpSp>
          <p:sp>
            <p:nvSpPr>
              <p:cNvPr id="47" name="Text Box 13"/>
              <p:cNvSpPr txBox="1">
                <a:spLocks noChangeArrowheads="1"/>
              </p:cNvSpPr>
              <p:nvPr/>
            </p:nvSpPr>
            <p:spPr bwMode="gray">
              <a:xfrm>
                <a:off x="2734" y="1152"/>
                <a:ext cx="26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a:defRPr/>
                </a:pPr>
                <a:r>
                  <a:rPr lang="en-US" sz="2400" b="1" dirty="0">
                    <a:solidFill>
                      <a:srgbClr val="FFFFFF"/>
                    </a:solidFill>
                    <a:effectLst>
                      <a:outerShdw blurRad="38100" dist="38100" dir="2700000" algn="tl">
                        <a:srgbClr val="DDDDDD"/>
                      </a:outerShdw>
                    </a:effectLst>
                    <a:latin typeface="Verdana" charset="0"/>
                  </a:rPr>
                  <a:t>B</a:t>
                </a:r>
              </a:p>
            </p:txBody>
          </p:sp>
        </p:grpSp>
        <p:grpSp>
          <p:nvGrpSpPr>
            <p:cNvPr id="8" name="Group 14"/>
            <p:cNvGrpSpPr>
              <a:grpSpLocks/>
            </p:cNvGrpSpPr>
            <p:nvPr/>
          </p:nvGrpSpPr>
          <p:grpSpPr bwMode="auto">
            <a:xfrm>
              <a:off x="2236" y="3191"/>
              <a:ext cx="201" cy="176"/>
              <a:chOff x="2236" y="3191"/>
              <a:chExt cx="201" cy="176"/>
            </a:xfrm>
          </p:grpSpPr>
          <p:sp>
            <p:nvSpPr>
              <p:cNvPr id="44" name="Oval 15"/>
              <p:cNvSpPr>
                <a:spLocks noChangeArrowheads="1"/>
              </p:cNvSpPr>
              <p:nvPr/>
            </p:nvSpPr>
            <p:spPr bwMode="gray">
              <a:xfrm rot="18227093">
                <a:off x="2239" y="3282"/>
                <a:ext cx="82" cy="87"/>
              </a:xfrm>
              <a:prstGeom prst="ellipse">
                <a:avLst/>
              </a:prstGeom>
              <a:gradFill rotWithShape="1">
                <a:gsLst>
                  <a:gs pos="0">
                    <a:schemeClr val="folHlink"/>
                  </a:gs>
                  <a:gs pos="100000">
                    <a:schemeClr val="folHlink">
                      <a:gamma/>
                      <a:shade val="66667"/>
                      <a:invGamma/>
                    </a:scheme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a:latin typeface="Arial" panose="020B0604020202020204" pitchFamily="34" charset="0"/>
                </a:endParaRPr>
              </a:p>
            </p:txBody>
          </p:sp>
          <p:sp>
            <p:nvSpPr>
              <p:cNvPr id="45" name="Oval 16"/>
              <p:cNvSpPr>
                <a:spLocks noChangeArrowheads="1"/>
              </p:cNvSpPr>
              <p:nvPr/>
            </p:nvSpPr>
            <p:spPr bwMode="gray">
              <a:xfrm rot="18227093">
                <a:off x="2344" y="3192"/>
                <a:ext cx="82" cy="87"/>
              </a:xfrm>
              <a:prstGeom prst="ellipse">
                <a:avLst/>
              </a:prstGeom>
              <a:gradFill rotWithShape="1">
                <a:gsLst>
                  <a:gs pos="0">
                    <a:schemeClr val="folHlink"/>
                  </a:gs>
                  <a:gs pos="100000">
                    <a:schemeClr val="folHlink">
                      <a:gamma/>
                      <a:shade val="66667"/>
                      <a:invGamma/>
                    </a:scheme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a:latin typeface="Arial" panose="020B0604020202020204" pitchFamily="34" charset="0"/>
                </a:endParaRPr>
              </a:p>
            </p:txBody>
          </p:sp>
        </p:grpSp>
        <p:grpSp>
          <p:nvGrpSpPr>
            <p:cNvPr id="9" name="Group 17"/>
            <p:cNvGrpSpPr>
              <a:grpSpLocks/>
            </p:cNvGrpSpPr>
            <p:nvPr/>
          </p:nvGrpSpPr>
          <p:grpSpPr bwMode="auto">
            <a:xfrm>
              <a:off x="1824" y="3357"/>
              <a:ext cx="432" cy="432"/>
              <a:chOff x="1824" y="3357"/>
              <a:chExt cx="432" cy="432"/>
            </a:xfrm>
          </p:grpSpPr>
          <p:grpSp>
            <p:nvGrpSpPr>
              <p:cNvPr id="40" name="Group 18"/>
              <p:cNvGrpSpPr>
                <a:grpSpLocks/>
              </p:cNvGrpSpPr>
              <p:nvPr/>
            </p:nvGrpSpPr>
            <p:grpSpPr bwMode="auto">
              <a:xfrm>
                <a:off x="1824" y="3357"/>
                <a:ext cx="432" cy="432"/>
                <a:chOff x="2016" y="1920"/>
                <a:chExt cx="1680" cy="1680"/>
              </a:xfrm>
            </p:grpSpPr>
            <p:sp>
              <p:nvSpPr>
                <p:cNvPr id="42" name="Oval 19"/>
                <p:cNvSpPr>
                  <a:spLocks noChangeArrowheads="1"/>
                </p:cNvSpPr>
                <p:nvPr/>
              </p:nvSpPr>
              <p:spPr bwMode="gray">
                <a:xfrm>
                  <a:off x="2016" y="1920"/>
                  <a:ext cx="1680" cy="1680"/>
                </a:xfrm>
                <a:prstGeom prst="ellipse">
                  <a:avLst/>
                </a:prstGeom>
                <a:solidFill>
                  <a:srgbClr val="9900CC"/>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a:latin typeface="Arial" panose="020B0604020202020204" pitchFamily="34" charset="0"/>
                  </a:endParaRPr>
                </a:p>
              </p:txBody>
            </p:sp>
            <p:sp>
              <p:nvSpPr>
                <p:cNvPr id="43" name="Freeform 20"/>
                <p:cNvSpPr>
                  <a:spLocks/>
                </p:cNvSpPr>
                <p:nvPr/>
              </p:nvSpPr>
              <p:spPr bwMode="gray">
                <a:xfrm>
                  <a:off x="2208" y="1948"/>
                  <a:ext cx="1296" cy="634"/>
                </a:xfrm>
                <a:custGeom>
                  <a:avLst/>
                  <a:gdLst>
                    <a:gd name="T0" fmla="*/ 1095 w 1321"/>
                    <a:gd name="T1" fmla="*/ 141 h 712"/>
                    <a:gd name="T2" fmla="*/ 1109 w 1321"/>
                    <a:gd name="T3" fmla="*/ 156 h 712"/>
                    <a:gd name="T4" fmla="*/ 1112 w 1321"/>
                    <a:gd name="T5" fmla="*/ 170 h 712"/>
                    <a:gd name="T6" fmla="*/ 1107 w 1321"/>
                    <a:gd name="T7" fmla="*/ 182 h 712"/>
                    <a:gd name="T8" fmla="*/ 1093 w 1321"/>
                    <a:gd name="T9" fmla="*/ 192 h 712"/>
                    <a:gd name="T10" fmla="*/ 1071 w 1321"/>
                    <a:gd name="T11" fmla="*/ 204 h 712"/>
                    <a:gd name="T12" fmla="*/ 1043 w 1321"/>
                    <a:gd name="T13" fmla="*/ 213 h 712"/>
                    <a:gd name="T14" fmla="*/ 1007 w 1321"/>
                    <a:gd name="T15" fmla="*/ 221 h 712"/>
                    <a:gd name="T16" fmla="*/ 966 w 1321"/>
                    <a:gd name="T17" fmla="*/ 229 h 712"/>
                    <a:gd name="T18" fmla="*/ 919 w 1321"/>
                    <a:gd name="T19" fmla="*/ 235 h 712"/>
                    <a:gd name="T20" fmla="*/ 868 w 1321"/>
                    <a:gd name="T21" fmla="*/ 240 h 712"/>
                    <a:gd name="T22" fmla="*/ 814 w 1321"/>
                    <a:gd name="T23" fmla="*/ 243 h 712"/>
                    <a:gd name="T24" fmla="*/ 754 w 1321"/>
                    <a:gd name="T25" fmla="*/ 248 h 712"/>
                    <a:gd name="T26" fmla="*/ 694 w 1321"/>
                    <a:gd name="T27" fmla="*/ 249 h 712"/>
                    <a:gd name="T28" fmla="*/ 670 w 1321"/>
                    <a:gd name="T29" fmla="*/ 250 h 712"/>
                    <a:gd name="T30" fmla="*/ 401 w 1321"/>
                    <a:gd name="T31" fmla="*/ 250 h 712"/>
                    <a:gd name="T32" fmla="*/ 397 w 1321"/>
                    <a:gd name="T33" fmla="*/ 250 h 712"/>
                    <a:gd name="T34" fmla="*/ 344 w 1321"/>
                    <a:gd name="T35" fmla="*/ 249 h 712"/>
                    <a:gd name="T36" fmla="*/ 293 w 1321"/>
                    <a:gd name="T37" fmla="*/ 248 h 712"/>
                    <a:gd name="T38" fmla="*/ 245 w 1321"/>
                    <a:gd name="T39" fmla="*/ 245 h 712"/>
                    <a:gd name="T40" fmla="*/ 199 w 1321"/>
                    <a:gd name="T41" fmla="*/ 242 h 712"/>
                    <a:gd name="T42" fmla="*/ 158 w 1321"/>
                    <a:gd name="T43" fmla="*/ 238 h 712"/>
                    <a:gd name="T44" fmla="*/ 120 w 1321"/>
                    <a:gd name="T45" fmla="*/ 232 h 712"/>
                    <a:gd name="T46" fmla="*/ 84 w 1321"/>
                    <a:gd name="T47" fmla="*/ 228 h 712"/>
                    <a:gd name="T48" fmla="*/ 58 w 1321"/>
                    <a:gd name="T49" fmla="*/ 222 h 712"/>
                    <a:gd name="T50" fmla="*/ 30 w 1321"/>
                    <a:gd name="T51" fmla="*/ 214 h 712"/>
                    <a:gd name="T52" fmla="*/ 18 w 1321"/>
                    <a:gd name="T53" fmla="*/ 205 h 712"/>
                    <a:gd name="T54" fmla="*/ 6 w 1321"/>
                    <a:gd name="T55" fmla="*/ 195 h 712"/>
                    <a:gd name="T56" fmla="*/ 0 w 1321"/>
                    <a:gd name="T57" fmla="*/ 184 h 712"/>
                    <a:gd name="T58" fmla="*/ 0 w 1321"/>
                    <a:gd name="T59" fmla="*/ 183 h 712"/>
                    <a:gd name="T60" fmla="*/ 4 w 1321"/>
                    <a:gd name="T61" fmla="*/ 170 h 712"/>
                    <a:gd name="T62" fmla="*/ 16 w 1321"/>
                    <a:gd name="T63" fmla="*/ 157 h 712"/>
                    <a:gd name="T64" fmla="*/ 42 w 1321"/>
                    <a:gd name="T65" fmla="*/ 130 h 712"/>
                    <a:gd name="T66" fmla="*/ 77 w 1321"/>
                    <a:gd name="T67" fmla="*/ 105 h 712"/>
                    <a:gd name="T68" fmla="*/ 124 w 1321"/>
                    <a:gd name="T69" fmla="*/ 83 h 712"/>
                    <a:gd name="T70" fmla="*/ 172 w 1321"/>
                    <a:gd name="T71" fmla="*/ 61 h 712"/>
                    <a:gd name="T72" fmla="*/ 227 w 1321"/>
                    <a:gd name="T73" fmla="*/ 43 h 712"/>
                    <a:gd name="T74" fmla="*/ 287 w 1321"/>
                    <a:gd name="T75" fmla="*/ 29 h 712"/>
                    <a:gd name="T76" fmla="*/ 349 w 1321"/>
                    <a:gd name="T77" fmla="*/ 16 h 712"/>
                    <a:gd name="T78" fmla="*/ 419 w 1321"/>
                    <a:gd name="T79" fmla="*/ 8 h 712"/>
                    <a:gd name="T80" fmla="*/ 489 w 1321"/>
                    <a:gd name="T81" fmla="*/ 4 h 712"/>
                    <a:gd name="T82" fmla="*/ 562 w 1321"/>
                    <a:gd name="T83" fmla="*/ 0 h 712"/>
                    <a:gd name="T84" fmla="*/ 562 w 1321"/>
                    <a:gd name="T85" fmla="*/ 0 h 712"/>
                    <a:gd name="T86" fmla="*/ 639 w 1321"/>
                    <a:gd name="T87" fmla="*/ 4 h 712"/>
                    <a:gd name="T88" fmla="*/ 713 w 1321"/>
                    <a:gd name="T89" fmla="*/ 8 h 712"/>
                    <a:gd name="T90" fmla="*/ 785 w 1321"/>
                    <a:gd name="T91" fmla="*/ 18 h 712"/>
                    <a:gd name="T92" fmla="*/ 851 w 1321"/>
                    <a:gd name="T93" fmla="*/ 32 h 712"/>
                    <a:gd name="T94" fmla="*/ 911 w 1321"/>
                    <a:gd name="T95" fmla="*/ 48 h 712"/>
                    <a:gd name="T96" fmla="*/ 967 w 1321"/>
                    <a:gd name="T97" fmla="*/ 69 h 712"/>
                    <a:gd name="T98" fmla="*/ 1017 w 1321"/>
                    <a:gd name="T99" fmla="*/ 90 h 712"/>
                    <a:gd name="T100" fmla="*/ 1060 w 1321"/>
                    <a:gd name="T101" fmla="*/ 114 h 712"/>
                    <a:gd name="T102" fmla="*/ 1095 w 1321"/>
                    <a:gd name="T103" fmla="*/ 141 h 712"/>
                    <a:gd name="T104" fmla="*/ 1095 w 1321"/>
                    <a:gd name="T105" fmla="*/ 141 h 7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759" y="6"/>
                      </a:lnTo>
                      <a:lnTo>
                        <a:pt x="847" y="23"/>
                      </a:lnTo>
                      <a:lnTo>
                        <a:pt x="932" y="53"/>
                      </a:lnTo>
                      <a:lnTo>
                        <a:pt x="1010" y="90"/>
                      </a:lnTo>
                      <a:lnTo>
                        <a:pt x="1082" y="137"/>
                      </a:lnTo>
                      <a:lnTo>
                        <a:pt x="1149" y="194"/>
                      </a:lnTo>
                      <a:lnTo>
                        <a:pt x="1208" y="256"/>
                      </a:lnTo>
                      <a:lnTo>
                        <a:pt x="1258" y="325"/>
                      </a:lnTo>
                      <a:lnTo>
                        <a:pt x="1301" y="401"/>
                      </a:lnTo>
                      <a:close/>
                    </a:path>
                  </a:pathLst>
                </a:custGeom>
                <a:gradFill rotWithShape="1">
                  <a:gsLst>
                    <a:gs pos="0">
                      <a:srgbClr val="FFFFFF"/>
                    </a:gs>
                    <a:gs pos="100000">
                      <a:schemeClr val="folHlink"/>
                    </a:gs>
                  </a:gsLst>
                  <a:lin ang="5400000" scaled="1"/>
                </a:gradFill>
                <a:ln>
                  <a:noFill/>
                </a:ln>
                <a:extLst>
                  <a:ext uri="{91240B29-F687-4F45-9708-019B960494DF}">
                    <a14:hiddenLine xmlns:a14="http://schemas.microsoft.com/office/drawing/2010/main" w="0">
                      <a:solidFill>
                        <a:srgbClr val="BBF6EE"/>
                      </a:solidFill>
                      <a:prstDash val="solid"/>
                      <a:round/>
                      <a:headEnd/>
                      <a:tailEnd/>
                    </a14:hiddenLine>
                  </a:ext>
                </a:extLst>
              </p:spPr>
              <p:txBody>
                <a:bodyPr/>
                <a:lstStyle/>
                <a:p>
                  <a:endParaRPr lang="en-US"/>
                </a:p>
              </p:txBody>
            </p:sp>
          </p:grpSp>
          <p:sp>
            <p:nvSpPr>
              <p:cNvPr id="41" name="Text Box 21"/>
              <p:cNvSpPr txBox="1">
                <a:spLocks noChangeArrowheads="1"/>
              </p:cNvSpPr>
              <p:nvPr/>
            </p:nvSpPr>
            <p:spPr bwMode="gray">
              <a:xfrm>
                <a:off x="1911" y="3438"/>
                <a:ext cx="24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a:defRPr/>
                </a:pPr>
                <a:r>
                  <a:rPr lang="en-US" sz="2400" b="1">
                    <a:solidFill>
                      <a:srgbClr val="FFFFFF"/>
                    </a:solidFill>
                    <a:effectLst>
                      <a:outerShdw blurRad="38100" dist="38100" dir="2700000" algn="tl">
                        <a:srgbClr val="DDDDDD"/>
                      </a:outerShdw>
                    </a:effectLst>
                    <a:latin typeface="Verdana" charset="0"/>
                  </a:rPr>
                  <a:t>E</a:t>
                </a:r>
              </a:p>
            </p:txBody>
          </p:sp>
        </p:grpSp>
        <p:grpSp>
          <p:nvGrpSpPr>
            <p:cNvPr id="10" name="Group 22"/>
            <p:cNvGrpSpPr>
              <a:grpSpLocks/>
            </p:cNvGrpSpPr>
            <p:nvPr/>
          </p:nvGrpSpPr>
          <p:grpSpPr bwMode="auto">
            <a:xfrm>
              <a:off x="3938" y="1968"/>
              <a:ext cx="430" cy="437"/>
              <a:chOff x="3938" y="1968"/>
              <a:chExt cx="430" cy="437"/>
            </a:xfrm>
          </p:grpSpPr>
          <p:grpSp>
            <p:nvGrpSpPr>
              <p:cNvPr id="36" name="Group 23"/>
              <p:cNvGrpSpPr>
                <a:grpSpLocks/>
              </p:cNvGrpSpPr>
              <p:nvPr/>
            </p:nvGrpSpPr>
            <p:grpSpPr bwMode="auto">
              <a:xfrm>
                <a:off x="3938" y="1968"/>
                <a:ext cx="430" cy="437"/>
                <a:chOff x="2016" y="1920"/>
                <a:chExt cx="1680" cy="1680"/>
              </a:xfrm>
            </p:grpSpPr>
            <p:sp>
              <p:nvSpPr>
                <p:cNvPr id="38" name="Oval 24"/>
                <p:cNvSpPr>
                  <a:spLocks noChangeArrowheads="1"/>
                </p:cNvSpPr>
                <p:nvPr/>
              </p:nvSpPr>
              <p:spPr bwMode="gray">
                <a:xfrm>
                  <a:off x="2016" y="1920"/>
                  <a:ext cx="1680" cy="1680"/>
                </a:xfrm>
                <a:prstGeom prst="ellipse">
                  <a:avLst/>
                </a:prstGeom>
                <a:solidFill>
                  <a:srgbClr val="FF0066"/>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a:latin typeface="Arial" panose="020B0604020202020204" pitchFamily="34" charset="0"/>
                  </a:endParaRPr>
                </a:p>
              </p:txBody>
            </p:sp>
            <p:sp>
              <p:nvSpPr>
                <p:cNvPr id="39" name="Freeform 25"/>
                <p:cNvSpPr>
                  <a:spLocks/>
                </p:cNvSpPr>
                <p:nvPr/>
              </p:nvSpPr>
              <p:spPr bwMode="gray">
                <a:xfrm>
                  <a:off x="2208" y="1948"/>
                  <a:ext cx="1296" cy="634"/>
                </a:xfrm>
                <a:custGeom>
                  <a:avLst/>
                  <a:gdLst>
                    <a:gd name="T0" fmla="*/ 1095 w 1321"/>
                    <a:gd name="T1" fmla="*/ 141 h 712"/>
                    <a:gd name="T2" fmla="*/ 1109 w 1321"/>
                    <a:gd name="T3" fmla="*/ 156 h 712"/>
                    <a:gd name="T4" fmla="*/ 1112 w 1321"/>
                    <a:gd name="T5" fmla="*/ 170 h 712"/>
                    <a:gd name="T6" fmla="*/ 1107 w 1321"/>
                    <a:gd name="T7" fmla="*/ 182 h 712"/>
                    <a:gd name="T8" fmla="*/ 1093 w 1321"/>
                    <a:gd name="T9" fmla="*/ 192 h 712"/>
                    <a:gd name="T10" fmla="*/ 1071 w 1321"/>
                    <a:gd name="T11" fmla="*/ 204 h 712"/>
                    <a:gd name="T12" fmla="*/ 1043 w 1321"/>
                    <a:gd name="T13" fmla="*/ 213 h 712"/>
                    <a:gd name="T14" fmla="*/ 1007 w 1321"/>
                    <a:gd name="T15" fmla="*/ 221 h 712"/>
                    <a:gd name="T16" fmla="*/ 966 w 1321"/>
                    <a:gd name="T17" fmla="*/ 229 h 712"/>
                    <a:gd name="T18" fmla="*/ 919 w 1321"/>
                    <a:gd name="T19" fmla="*/ 235 h 712"/>
                    <a:gd name="T20" fmla="*/ 868 w 1321"/>
                    <a:gd name="T21" fmla="*/ 240 h 712"/>
                    <a:gd name="T22" fmla="*/ 814 w 1321"/>
                    <a:gd name="T23" fmla="*/ 243 h 712"/>
                    <a:gd name="T24" fmla="*/ 754 w 1321"/>
                    <a:gd name="T25" fmla="*/ 248 h 712"/>
                    <a:gd name="T26" fmla="*/ 694 w 1321"/>
                    <a:gd name="T27" fmla="*/ 249 h 712"/>
                    <a:gd name="T28" fmla="*/ 670 w 1321"/>
                    <a:gd name="T29" fmla="*/ 250 h 712"/>
                    <a:gd name="T30" fmla="*/ 401 w 1321"/>
                    <a:gd name="T31" fmla="*/ 250 h 712"/>
                    <a:gd name="T32" fmla="*/ 397 w 1321"/>
                    <a:gd name="T33" fmla="*/ 250 h 712"/>
                    <a:gd name="T34" fmla="*/ 344 w 1321"/>
                    <a:gd name="T35" fmla="*/ 249 h 712"/>
                    <a:gd name="T36" fmla="*/ 293 w 1321"/>
                    <a:gd name="T37" fmla="*/ 248 h 712"/>
                    <a:gd name="T38" fmla="*/ 245 w 1321"/>
                    <a:gd name="T39" fmla="*/ 245 h 712"/>
                    <a:gd name="T40" fmla="*/ 199 w 1321"/>
                    <a:gd name="T41" fmla="*/ 242 h 712"/>
                    <a:gd name="T42" fmla="*/ 158 w 1321"/>
                    <a:gd name="T43" fmla="*/ 238 h 712"/>
                    <a:gd name="T44" fmla="*/ 120 w 1321"/>
                    <a:gd name="T45" fmla="*/ 232 h 712"/>
                    <a:gd name="T46" fmla="*/ 84 w 1321"/>
                    <a:gd name="T47" fmla="*/ 228 h 712"/>
                    <a:gd name="T48" fmla="*/ 58 w 1321"/>
                    <a:gd name="T49" fmla="*/ 222 h 712"/>
                    <a:gd name="T50" fmla="*/ 30 w 1321"/>
                    <a:gd name="T51" fmla="*/ 214 h 712"/>
                    <a:gd name="T52" fmla="*/ 18 w 1321"/>
                    <a:gd name="T53" fmla="*/ 205 h 712"/>
                    <a:gd name="T54" fmla="*/ 6 w 1321"/>
                    <a:gd name="T55" fmla="*/ 195 h 712"/>
                    <a:gd name="T56" fmla="*/ 0 w 1321"/>
                    <a:gd name="T57" fmla="*/ 184 h 712"/>
                    <a:gd name="T58" fmla="*/ 0 w 1321"/>
                    <a:gd name="T59" fmla="*/ 183 h 712"/>
                    <a:gd name="T60" fmla="*/ 4 w 1321"/>
                    <a:gd name="T61" fmla="*/ 170 h 712"/>
                    <a:gd name="T62" fmla="*/ 16 w 1321"/>
                    <a:gd name="T63" fmla="*/ 157 h 712"/>
                    <a:gd name="T64" fmla="*/ 42 w 1321"/>
                    <a:gd name="T65" fmla="*/ 130 h 712"/>
                    <a:gd name="T66" fmla="*/ 77 w 1321"/>
                    <a:gd name="T67" fmla="*/ 105 h 712"/>
                    <a:gd name="T68" fmla="*/ 124 w 1321"/>
                    <a:gd name="T69" fmla="*/ 83 h 712"/>
                    <a:gd name="T70" fmla="*/ 172 w 1321"/>
                    <a:gd name="T71" fmla="*/ 61 h 712"/>
                    <a:gd name="T72" fmla="*/ 227 w 1321"/>
                    <a:gd name="T73" fmla="*/ 43 h 712"/>
                    <a:gd name="T74" fmla="*/ 287 w 1321"/>
                    <a:gd name="T75" fmla="*/ 29 h 712"/>
                    <a:gd name="T76" fmla="*/ 349 w 1321"/>
                    <a:gd name="T77" fmla="*/ 16 h 712"/>
                    <a:gd name="T78" fmla="*/ 419 w 1321"/>
                    <a:gd name="T79" fmla="*/ 8 h 712"/>
                    <a:gd name="T80" fmla="*/ 489 w 1321"/>
                    <a:gd name="T81" fmla="*/ 4 h 712"/>
                    <a:gd name="T82" fmla="*/ 562 w 1321"/>
                    <a:gd name="T83" fmla="*/ 0 h 712"/>
                    <a:gd name="T84" fmla="*/ 562 w 1321"/>
                    <a:gd name="T85" fmla="*/ 0 h 712"/>
                    <a:gd name="T86" fmla="*/ 639 w 1321"/>
                    <a:gd name="T87" fmla="*/ 4 h 712"/>
                    <a:gd name="T88" fmla="*/ 713 w 1321"/>
                    <a:gd name="T89" fmla="*/ 8 h 712"/>
                    <a:gd name="T90" fmla="*/ 785 w 1321"/>
                    <a:gd name="T91" fmla="*/ 18 h 712"/>
                    <a:gd name="T92" fmla="*/ 851 w 1321"/>
                    <a:gd name="T93" fmla="*/ 32 h 712"/>
                    <a:gd name="T94" fmla="*/ 911 w 1321"/>
                    <a:gd name="T95" fmla="*/ 48 h 712"/>
                    <a:gd name="T96" fmla="*/ 967 w 1321"/>
                    <a:gd name="T97" fmla="*/ 69 h 712"/>
                    <a:gd name="T98" fmla="*/ 1017 w 1321"/>
                    <a:gd name="T99" fmla="*/ 90 h 712"/>
                    <a:gd name="T100" fmla="*/ 1060 w 1321"/>
                    <a:gd name="T101" fmla="*/ 114 h 712"/>
                    <a:gd name="T102" fmla="*/ 1095 w 1321"/>
                    <a:gd name="T103" fmla="*/ 141 h 712"/>
                    <a:gd name="T104" fmla="*/ 1095 w 1321"/>
                    <a:gd name="T105" fmla="*/ 141 h 7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759" y="6"/>
                      </a:lnTo>
                      <a:lnTo>
                        <a:pt x="847" y="23"/>
                      </a:lnTo>
                      <a:lnTo>
                        <a:pt x="932" y="53"/>
                      </a:lnTo>
                      <a:lnTo>
                        <a:pt x="1010" y="90"/>
                      </a:lnTo>
                      <a:lnTo>
                        <a:pt x="1082" y="137"/>
                      </a:lnTo>
                      <a:lnTo>
                        <a:pt x="1149" y="194"/>
                      </a:lnTo>
                      <a:lnTo>
                        <a:pt x="1208" y="256"/>
                      </a:lnTo>
                      <a:lnTo>
                        <a:pt x="1258" y="325"/>
                      </a:lnTo>
                      <a:lnTo>
                        <a:pt x="1301" y="401"/>
                      </a:lnTo>
                      <a:close/>
                    </a:path>
                  </a:pathLst>
                </a:custGeom>
                <a:gradFill rotWithShape="1">
                  <a:gsLst>
                    <a:gs pos="0">
                      <a:srgbClr val="FFFFFF"/>
                    </a:gs>
                    <a:gs pos="100000">
                      <a:schemeClr val="hlink"/>
                    </a:gs>
                  </a:gsLst>
                  <a:lin ang="5400000" scaled="1"/>
                </a:gradFill>
                <a:ln>
                  <a:noFill/>
                </a:ln>
                <a:extLst>
                  <a:ext uri="{91240B29-F687-4F45-9708-019B960494DF}">
                    <a14:hiddenLine xmlns:a14="http://schemas.microsoft.com/office/drawing/2010/main" w="0">
                      <a:solidFill>
                        <a:srgbClr val="BBF6EE"/>
                      </a:solidFill>
                      <a:prstDash val="solid"/>
                      <a:round/>
                      <a:headEnd/>
                      <a:tailEnd/>
                    </a14:hiddenLine>
                  </a:ext>
                </a:extLst>
              </p:spPr>
              <p:txBody>
                <a:bodyPr/>
                <a:lstStyle/>
                <a:p>
                  <a:endParaRPr lang="en-US"/>
                </a:p>
              </p:txBody>
            </p:sp>
          </p:grpSp>
          <p:sp>
            <p:nvSpPr>
              <p:cNvPr id="37" name="Text Box 26"/>
              <p:cNvSpPr txBox="1">
                <a:spLocks noChangeArrowheads="1"/>
              </p:cNvSpPr>
              <p:nvPr/>
            </p:nvSpPr>
            <p:spPr bwMode="gray">
              <a:xfrm>
                <a:off x="4016" y="2028"/>
                <a:ext cx="259" cy="3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a:defRPr/>
                </a:pPr>
                <a:r>
                  <a:rPr lang="en-US" sz="2400" b="1">
                    <a:solidFill>
                      <a:srgbClr val="FFFFFF"/>
                    </a:solidFill>
                    <a:effectLst>
                      <a:outerShdw blurRad="38100" dist="38100" dir="2700000" algn="tl">
                        <a:srgbClr val="DDDDDD"/>
                      </a:outerShdw>
                    </a:effectLst>
                    <a:latin typeface="Verdana" charset="0"/>
                  </a:rPr>
                  <a:t>C</a:t>
                </a:r>
              </a:p>
            </p:txBody>
          </p:sp>
        </p:grpSp>
        <p:grpSp>
          <p:nvGrpSpPr>
            <p:cNvPr id="11" name="Group 27"/>
            <p:cNvGrpSpPr>
              <a:grpSpLocks/>
            </p:cNvGrpSpPr>
            <p:nvPr/>
          </p:nvGrpSpPr>
          <p:grpSpPr bwMode="auto">
            <a:xfrm>
              <a:off x="3552" y="3360"/>
              <a:ext cx="412" cy="392"/>
              <a:chOff x="3552" y="3339"/>
              <a:chExt cx="412" cy="392"/>
            </a:xfrm>
          </p:grpSpPr>
          <p:grpSp>
            <p:nvGrpSpPr>
              <p:cNvPr id="32" name="Group 28"/>
              <p:cNvGrpSpPr>
                <a:grpSpLocks/>
              </p:cNvGrpSpPr>
              <p:nvPr/>
            </p:nvGrpSpPr>
            <p:grpSpPr bwMode="auto">
              <a:xfrm>
                <a:off x="3552" y="3339"/>
                <a:ext cx="412" cy="392"/>
                <a:chOff x="2016" y="1920"/>
                <a:chExt cx="1680" cy="1680"/>
              </a:xfrm>
            </p:grpSpPr>
            <p:sp>
              <p:nvSpPr>
                <p:cNvPr id="34" name="Oval 29"/>
                <p:cNvSpPr>
                  <a:spLocks noChangeArrowheads="1"/>
                </p:cNvSpPr>
                <p:nvPr/>
              </p:nvSpPr>
              <p:spPr bwMode="gray">
                <a:xfrm>
                  <a:off x="2016" y="1920"/>
                  <a:ext cx="1680" cy="1680"/>
                </a:xfrm>
                <a:prstGeom prst="ellipse">
                  <a:avLst/>
                </a:prstGeom>
                <a:solidFill>
                  <a:srgbClr val="0033CC"/>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a:latin typeface="Arial" panose="020B0604020202020204" pitchFamily="34" charset="0"/>
                  </a:endParaRPr>
                </a:p>
              </p:txBody>
            </p:sp>
            <p:sp>
              <p:nvSpPr>
                <p:cNvPr id="35" name="Freeform 30"/>
                <p:cNvSpPr>
                  <a:spLocks/>
                </p:cNvSpPr>
                <p:nvPr/>
              </p:nvSpPr>
              <p:spPr bwMode="gray">
                <a:xfrm>
                  <a:off x="2208" y="1948"/>
                  <a:ext cx="1296" cy="634"/>
                </a:xfrm>
                <a:custGeom>
                  <a:avLst/>
                  <a:gdLst>
                    <a:gd name="T0" fmla="*/ 1095 w 1321"/>
                    <a:gd name="T1" fmla="*/ 141 h 712"/>
                    <a:gd name="T2" fmla="*/ 1109 w 1321"/>
                    <a:gd name="T3" fmla="*/ 156 h 712"/>
                    <a:gd name="T4" fmla="*/ 1112 w 1321"/>
                    <a:gd name="T5" fmla="*/ 170 h 712"/>
                    <a:gd name="T6" fmla="*/ 1107 w 1321"/>
                    <a:gd name="T7" fmla="*/ 182 h 712"/>
                    <a:gd name="T8" fmla="*/ 1093 w 1321"/>
                    <a:gd name="T9" fmla="*/ 192 h 712"/>
                    <a:gd name="T10" fmla="*/ 1071 w 1321"/>
                    <a:gd name="T11" fmla="*/ 204 h 712"/>
                    <a:gd name="T12" fmla="*/ 1043 w 1321"/>
                    <a:gd name="T13" fmla="*/ 213 h 712"/>
                    <a:gd name="T14" fmla="*/ 1007 w 1321"/>
                    <a:gd name="T15" fmla="*/ 221 h 712"/>
                    <a:gd name="T16" fmla="*/ 966 w 1321"/>
                    <a:gd name="T17" fmla="*/ 229 h 712"/>
                    <a:gd name="T18" fmla="*/ 919 w 1321"/>
                    <a:gd name="T19" fmla="*/ 235 h 712"/>
                    <a:gd name="T20" fmla="*/ 868 w 1321"/>
                    <a:gd name="T21" fmla="*/ 240 h 712"/>
                    <a:gd name="T22" fmla="*/ 814 w 1321"/>
                    <a:gd name="T23" fmla="*/ 243 h 712"/>
                    <a:gd name="T24" fmla="*/ 754 w 1321"/>
                    <a:gd name="T25" fmla="*/ 248 h 712"/>
                    <a:gd name="T26" fmla="*/ 694 w 1321"/>
                    <a:gd name="T27" fmla="*/ 249 h 712"/>
                    <a:gd name="T28" fmla="*/ 670 w 1321"/>
                    <a:gd name="T29" fmla="*/ 250 h 712"/>
                    <a:gd name="T30" fmla="*/ 401 w 1321"/>
                    <a:gd name="T31" fmla="*/ 250 h 712"/>
                    <a:gd name="T32" fmla="*/ 397 w 1321"/>
                    <a:gd name="T33" fmla="*/ 250 h 712"/>
                    <a:gd name="T34" fmla="*/ 344 w 1321"/>
                    <a:gd name="T35" fmla="*/ 249 h 712"/>
                    <a:gd name="T36" fmla="*/ 293 w 1321"/>
                    <a:gd name="T37" fmla="*/ 248 h 712"/>
                    <a:gd name="T38" fmla="*/ 245 w 1321"/>
                    <a:gd name="T39" fmla="*/ 245 h 712"/>
                    <a:gd name="T40" fmla="*/ 199 w 1321"/>
                    <a:gd name="T41" fmla="*/ 242 h 712"/>
                    <a:gd name="T42" fmla="*/ 158 w 1321"/>
                    <a:gd name="T43" fmla="*/ 238 h 712"/>
                    <a:gd name="T44" fmla="*/ 120 w 1321"/>
                    <a:gd name="T45" fmla="*/ 232 h 712"/>
                    <a:gd name="T46" fmla="*/ 84 w 1321"/>
                    <a:gd name="T47" fmla="*/ 228 h 712"/>
                    <a:gd name="T48" fmla="*/ 58 w 1321"/>
                    <a:gd name="T49" fmla="*/ 222 h 712"/>
                    <a:gd name="T50" fmla="*/ 30 w 1321"/>
                    <a:gd name="T51" fmla="*/ 214 h 712"/>
                    <a:gd name="T52" fmla="*/ 18 w 1321"/>
                    <a:gd name="T53" fmla="*/ 205 h 712"/>
                    <a:gd name="T54" fmla="*/ 6 w 1321"/>
                    <a:gd name="T55" fmla="*/ 195 h 712"/>
                    <a:gd name="T56" fmla="*/ 0 w 1321"/>
                    <a:gd name="T57" fmla="*/ 184 h 712"/>
                    <a:gd name="T58" fmla="*/ 0 w 1321"/>
                    <a:gd name="T59" fmla="*/ 183 h 712"/>
                    <a:gd name="T60" fmla="*/ 4 w 1321"/>
                    <a:gd name="T61" fmla="*/ 170 h 712"/>
                    <a:gd name="T62" fmla="*/ 16 w 1321"/>
                    <a:gd name="T63" fmla="*/ 157 h 712"/>
                    <a:gd name="T64" fmla="*/ 42 w 1321"/>
                    <a:gd name="T65" fmla="*/ 130 h 712"/>
                    <a:gd name="T66" fmla="*/ 77 w 1321"/>
                    <a:gd name="T67" fmla="*/ 105 h 712"/>
                    <a:gd name="T68" fmla="*/ 124 w 1321"/>
                    <a:gd name="T69" fmla="*/ 83 h 712"/>
                    <a:gd name="T70" fmla="*/ 172 w 1321"/>
                    <a:gd name="T71" fmla="*/ 61 h 712"/>
                    <a:gd name="T72" fmla="*/ 227 w 1321"/>
                    <a:gd name="T73" fmla="*/ 43 h 712"/>
                    <a:gd name="T74" fmla="*/ 287 w 1321"/>
                    <a:gd name="T75" fmla="*/ 29 h 712"/>
                    <a:gd name="T76" fmla="*/ 349 w 1321"/>
                    <a:gd name="T77" fmla="*/ 16 h 712"/>
                    <a:gd name="T78" fmla="*/ 419 w 1321"/>
                    <a:gd name="T79" fmla="*/ 8 h 712"/>
                    <a:gd name="T80" fmla="*/ 489 w 1321"/>
                    <a:gd name="T81" fmla="*/ 4 h 712"/>
                    <a:gd name="T82" fmla="*/ 562 w 1321"/>
                    <a:gd name="T83" fmla="*/ 0 h 712"/>
                    <a:gd name="T84" fmla="*/ 562 w 1321"/>
                    <a:gd name="T85" fmla="*/ 0 h 712"/>
                    <a:gd name="T86" fmla="*/ 639 w 1321"/>
                    <a:gd name="T87" fmla="*/ 4 h 712"/>
                    <a:gd name="T88" fmla="*/ 713 w 1321"/>
                    <a:gd name="T89" fmla="*/ 8 h 712"/>
                    <a:gd name="T90" fmla="*/ 785 w 1321"/>
                    <a:gd name="T91" fmla="*/ 18 h 712"/>
                    <a:gd name="T92" fmla="*/ 851 w 1321"/>
                    <a:gd name="T93" fmla="*/ 32 h 712"/>
                    <a:gd name="T94" fmla="*/ 911 w 1321"/>
                    <a:gd name="T95" fmla="*/ 48 h 712"/>
                    <a:gd name="T96" fmla="*/ 967 w 1321"/>
                    <a:gd name="T97" fmla="*/ 69 h 712"/>
                    <a:gd name="T98" fmla="*/ 1017 w 1321"/>
                    <a:gd name="T99" fmla="*/ 90 h 712"/>
                    <a:gd name="T100" fmla="*/ 1060 w 1321"/>
                    <a:gd name="T101" fmla="*/ 114 h 712"/>
                    <a:gd name="T102" fmla="*/ 1095 w 1321"/>
                    <a:gd name="T103" fmla="*/ 141 h 712"/>
                    <a:gd name="T104" fmla="*/ 1095 w 1321"/>
                    <a:gd name="T105" fmla="*/ 141 h 7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759" y="6"/>
                      </a:lnTo>
                      <a:lnTo>
                        <a:pt x="847" y="23"/>
                      </a:lnTo>
                      <a:lnTo>
                        <a:pt x="932" y="53"/>
                      </a:lnTo>
                      <a:lnTo>
                        <a:pt x="1010" y="90"/>
                      </a:lnTo>
                      <a:lnTo>
                        <a:pt x="1082" y="137"/>
                      </a:lnTo>
                      <a:lnTo>
                        <a:pt x="1149" y="194"/>
                      </a:lnTo>
                      <a:lnTo>
                        <a:pt x="1208" y="256"/>
                      </a:lnTo>
                      <a:lnTo>
                        <a:pt x="1258" y="325"/>
                      </a:lnTo>
                      <a:lnTo>
                        <a:pt x="1301" y="401"/>
                      </a:lnTo>
                      <a:close/>
                    </a:path>
                  </a:pathLst>
                </a:custGeom>
                <a:gradFill rotWithShape="1">
                  <a:gsLst>
                    <a:gs pos="0">
                      <a:srgbClr val="FFFFFF"/>
                    </a:gs>
                    <a:gs pos="100000">
                      <a:schemeClr val="bg2"/>
                    </a:gs>
                  </a:gsLst>
                  <a:lin ang="5400000" scaled="1"/>
                </a:gradFill>
                <a:ln>
                  <a:noFill/>
                </a:ln>
                <a:extLst>
                  <a:ext uri="{91240B29-F687-4F45-9708-019B960494DF}">
                    <a14:hiddenLine xmlns:a14="http://schemas.microsoft.com/office/drawing/2010/main" w="0">
                      <a:solidFill>
                        <a:srgbClr val="BBF6EE"/>
                      </a:solidFill>
                      <a:prstDash val="solid"/>
                      <a:round/>
                      <a:headEnd/>
                      <a:tailEnd/>
                    </a14:hiddenLine>
                  </a:ext>
                </a:extLst>
              </p:spPr>
              <p:txBody>
                <a:bodyPr/>
                <a:lstStyle/>
                <a:p>
                  <a:endParaRPr lang="en-US"/>
                </a:p>
              </p:txBody>
            </p:sp>
          </p:grpSp>
          <p:sp>
            <p:nvSpPr>
              <p:cNvPr id="33" name="Text Box 31"/>
              <p:cNvSpPr txBox="1">
                <a:spLocks noChangeArrowheads="1"/>
              </p:cNvSpPr>
              <p:nvPr/>
            </p:nvSpPr>
            <p:spPr bwMode="gray">
              <a:xfrm>
                <a:off x="3641" y="3360"/>
                <a:ext cx="27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a:defRPr/>
                </a:pPr>
                <a:r>
                  <a:rPr lang="en-US" sz="2400" b="1" dirty="0">
                    <a:solidFill>
                      <a:srgbClr val="FFFFFF"/>
                    </a:solidFill>
                    <a:effectLst>
                      <a:outerShdw blurRad="38100" dist="38100" dir="2700000" algn="tl">
                        <a:srgbClr val="DDDDDD"/>
                      </a:outerShdw>
                    </a:effectLst>
                    <a:latin typeface="Verdana" charset="0"/>
                  </a:rPr>
                  <a:t>D</a:t>
                </a:r>
              </a:p>
            </p:txBody>
          </p:sp>
        </p:grpSp>
        <p:grpSp>
          <p:nvGrpSpPr>
            <p:cNvPr id="12" name="Group 32"/>
            <p:cNvGrpSpPr>
              <a:grpSpLocks/>
            </p:cNvGrpSpPr>
            <p:nvPr/>
          </p:nvGrpSpPr>
          <p:grpSpPr bwMode="auto">
            <a:xfrm>
              <a:off x="1488" y="1968"/>
              <a:ext cx="432" cy="432"/>
              <a:chOff x="1488" y="1968"/>
              <a:chExt cx="432" cy="432"/>
            </a:xfrm>
          </p:grpSpPr>
          <p:grpSp>
            <p:nvGrpSpPr>
              <p:cNvPr id="28" name="Group 33"/>
              <p:cNvGrpSpPr>
                <a:grpSpLocks/>
              </p:cNvGrpSpPr>
              <p:nvPr/>
            </p:nvGrpSpPr>
            <p:grpSpPr bwMode="auto">
              <a:xfrm>
                <a:off x="1488" y="1968"/>
                <a:ext cx="432" cy="432"/>
                <a:chOff x="2016" y="1920"/>
                <a:chExt cx="1680" cy="1680"/>
              </a:xfrm>
            </p:grpSpPr>
            <p:sp>
              <p:nvSpPr>
                <p:cNvPr id="30" name="Oval 34"/>
                <p:cNvSpPr>
                  <a:spLocks noChangeArrowheads="1"/>
                </p:cNvSpPr>
                <p:nvPr/>
              </p:nvSpPr>
              <p:spPr bwMode="gray">
                <a:xfrm>
                  <a:off x="2016" y="1920"/>
                  <a:ext cx="1680" cy="1680"/>
                </a:xfrm>
                <a:prstGeom prst="ellipse">
                  <a:avLst/>
                </a:prstGeom>
                <a:solidFill>
                  <a:srgbClr val="00B050"/>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a:latin typeface="Arial" panose="020B0604020202020204" pitchFamily="34" charset="0"/>
                  </a:endParaRPr>
                </a:p>
              </p:txBody>
            </p:sp>
            <p:sp>
              <p:nvSpPr>
                <p:cNvPr id="31" name="Freeform 35"/>
                <p:cNvSpPr>
                  <a:spLocks/>
                </p:cNvSpPr>
                <p:nvPr/>
              </p:nvSpPr>
              <p:spPr bwMode="gray">
                <a:xfrm>
                  <a:off x="2208" y="1948"/>
                  <a:ext cx="1296" cy="634"/>
                </a:xfrm>
                <a:custGeom>
                  <a:avLst/>
                  <a:gdLst>
                    <a:gd name="T0" fmla="*/ 1095 w 1321"/>
                    <a:gd name="T1" fmla="*/ 141 h 712"/>
                    <a:gd name="T2" fmla="*/ 1109 w 1321"/>
                    <a:gd name="T3" fmla="*/ 156 h 712"/>
                    <a:gd name="T4" fmla="*/ 1112 w 1321"/>
                    <a:gd name="T5" fmla="*/ 170 h 712"/>
                    <a:gd name="T6" fmla="*/ 1107 w 1321"/>
                    <a:gd name="T7" fmla="*/ 182 h 712"/>
                    <a:gd name="T8" fmla="*/ 1093 w 1321"/>
                    <a:gd name="T9" fmla="*/ 192 h 712"/>
                    <a:gd name="T10" fmla="*/ 1071 w 1321"/>
                    <a:gd name="T11" fmla="*/ 204 h 712"/>
                    <a:gd name="T12" fmla="*/ 1043 w 1321"/>
                    <a:gd name="T13" fmla="*/ 213 h 712"/>
                    <a:gd name="T14" fmla="*/ 1007 w 1321"/>
                    <a:gd name="T15" fmla="*/ 221 h 712"/>
                    <a:gd name="T16" fmla="*/ 966 w 1321"/>
                    <a:gd name="T17" fmla="*/ 229 h 712"/>
                    <a:gd name="T18" fmla="*/ 919 w 1321"/>
                    <a:gd name="T19" fmla="*/ 235 h 712"/>
                    <a:gd name="T20" fmla="*/ 868 w 1321"/>
                    <a:gd name="T21" fmla="*/ 240 h 712"/>
                    <a:gd name="T22" fmla="*/ 814 w 1321"/>
                    <a:gd name="T23" fmla="*/ 243 h 712"/>
                    <a:gd name="T24" fmla="*/ 754 w 1321"/>
                    <a:gd name="T25" fmla="*/ 248 h 712"/>
                    <a:gd name="T26" fmla="*/ 694 w 1321"/>
                    <a:gd name="T27" fmla="*/ 249 h 712"/>
                    <a:gd name="T28" fmla="*/ 670 w 1321"/>
                    <a:gd name="T29" fmla="*/ 250 h 712"/>
                    <a:gd name="T30" fmla="*/ 401 w 1321"/>
                    <a:gd name="T31" fmla="*/ 250 h 712"/>
                    <a:gd name="T32" fmla="*/ 397 w 1321"/>
                    <a:gd name="T33" fmla="*/ 250 h 712"/>
                    <a:gd name="T34" fmla="*/ 344 w 1321"/>
                    <a:gd name="T35" fmla="*/ 249 h 712"/>
                    <a:gd name="T36" fmla="*/ 293 w 1321"/>
                    <a:gd name="T37" fmla="*/ 248 h 712"/>
                    <a:gd name="T38" fmla="*/ 245 w 1321"/>
                    <a:gd name="T39" fmla="*/ 245 h 712"/>
                    <a:gd name="T40" fmla="*/ 199 w 1321"/>
                    <a:gd name="T41" fmla="*/ 242 h 712"/>
                    <a:gd name="T42" fmla="*/ 158 w 1321"/>
                    <a:gd name="T43" fmla="*/ 238 h 712"/>
                    <a:gd name="T44" fmla="*/ 120 w 1321"/>
                    <a:gd name="T45" fmla="*/ 232 h 712"/>
                    <a:gd name="T46" fmla="*/ 84 w 1321"/>
                    <a:gd name="T47" fmla="*/ 228 h 712"/>
                    <a:gd name="T48" fmla="*/ 58 w 1321"/>
                    <a:gd name="T49" fmla="*/ 222 h 712"/>
                    <a:gd name="T50" fmla="*/ 30 w 1321"/>
                    <a:gd name="T51" fmla="*/ 214 h 712"/>
                    <a:gd name="T52" fmla="*/ 18 w 1321"/>
                    <a:gd name="T53" fmla="*/ 205 h 712"/>
                    <a:gd name="T54" fmla="*/ 6 w 1321"/>
                    <a:gd name="T55" fmla="*/ 195 h 712"/>
                    <a:gd name="T56" fmla="*/ 0 w 1321"/>
                    <a:gd name="T57" fmla="*/ 184 h 712"/>
                    <a:gd name="T58" fmla="*/ 0 w 1321"/>
                    <a:gd name="T59" fmla="*/ 183 h 712"/>
                    <a:gd name="T60" fmla="*/ 4 w 1321"/>
                    <a:gd name="T61" fmla="*/ 170 h 712"/>
                    <a:gd name="T62" fmla="*/ 16 w 1321"/>
                    <a:gd name="T63" fmla="*/ 157 h 712"/>
                    <a:gd name="T64" fmla="*/ 42 w 1321"/>
                    <a:gd name="T65" fmla="*/ 130 h 712"/>
                    <a:gd name="T66" fmla="*/ 77 w 1321"/>
                    <a:gd name="T67" fmla="*/ 105 h 712"/>
                    <a:gd name="T68" fmla="*/ 124 w 1321"/>
                    <a:gd name="T69" fmla="*/ 83 h 712"/>
                    <a:gd name="T70" fmla="*/ 172 w 1321"/>
                    <a:gd name="T71" fmla="*/ 61 h 712"/>
                    <a:gd name="T72" fmla="*/ 227 w 1321"/>
                    <a:gd name="T73" fmla="*/ 43 h 712"/>
                    <a:gd name="T74" fmla="*/ 287 w 1321"/>
                    <a:gd name="T75" fmla="*/ 29 h 712"/>
                    <a:gd name="T76" fmla="*/ 349 w 1321"/>
                    <a:gd name="T77" fmla="*/ 16 h 712"/>
                    <a:gd name="T78" fmla="*/ 419 w 1321"/>
                    <a:gd name="T79" fmla="*/ 8 h 712"/>
                    <a:gd name="T80" fmla="*/ 489 w 1321"/>
                    <a:gd name="T81" fmla="*/ 4 h 712"/>
                    <a:gd name="T82" fmla="*/ 562 w 1321"/>
                    <a:gd name="T83" fmla="*/ 0 h 712"/>
                    <a:gd name="T84" fmla="*/ 562 w 1321"/>
                    <a:gd name="T85" fmla="*/ 0 h 712"/>
                    <a:gd name="T86" fmla="*/ 639 w 1321"/>
                    <a:gd name="T87" fmla="*/ 4 h 712"/>
                    <a:gd name="T88" fmla="*/ 713 w 1321"/>
                    <a:gd name="T89" fmla="*/ 8 h 712"/>
                    <a:gd name="T90" fmla="*/ 785 w 1321"/>
                    <a:gd name="T91" fmla="*/ 18 h 712"/>
                    <a:gd name="T92" fmla="*/ 851 w 1321"/>
                    <a:gd name="T93" fmla="*/ 32 h 712"/>
                    <a:gd name="T94" fmla="*/ 911 w 1321"/>
                    <a:gd name="T95" fmla="*/ 48 h 712"/>
                    <a:gd name="T96" fmla="*/ 967 w 1321"/>
                    <a:gd name="T97" fmla="*/ 69 h 712"/>
                    <a:gd name="T98" fmla="*/ 1017 w 1321"/>
                    <a:gd name="T99" fmla="*/ 90 h 712"/>
                    <a:gd name="T100" fmla="*/ 1060 w 1321"/>
                    <a:gd name="T101" fmla="*/ 114 h 712"/>
                    <a:gd name="T102" fmla="*/ 1095 w 1321"/>
                    <a:gd name="T103" fmla="*/ 141 h 712"/>
                    <a:gd name="T104" fmla="*/ 1095 w 1321"/>
                    <a:gd name="T105" fmla="*/ 141 h 7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759" y="6"/>
                      </a:lnTo>
                      <a:lnTo>
                        <a:pt x="847" y="23"/>
                      </a:lnTo>
                      <a:lnTo>
                        <a:pt x="932" y="53"/>
                      </a:lnTo>
                      <a:lnTo>
                        <a:pt x="1010" y="90"/>
                      </a:lnTo>
                      <a:lnTo>
                        <a:pt x="1082" y="137"/>
                      </a:lnTo>
                      <a:lnTo>
                        <a:pt x="1149" y="194"/>
                      </a:lnTo>
                      <a:lnTo>
                        <a:pt x="1208" y="256"/>
                      </a:lnTo>
                      <a:lnTo>
                        <a:pt x="1258" y="325"/>
                      </a:lnTo>
                      <a:lnTo>
                        <a:pt x="1301" y="401"/>
                      </a:lnTo>
                      <a:close/>
                    </a:path>
                  </a:pathLst>
                </a:custGeom>
                <a:gradFill rotWithShape="1">
                  <a:gsLst>
                    <a:gs pos="0">
                      <a:srgbClr val="FFFFFF"/>
                    </a:gs>
                    <a:gs pos="100000">
                      <a:schemeClr val="accent1"/>
                    </a:gs>
                  </a:gsLst>
                  <a:lin ang="5400000" scaled="1"/>
                </a:gradFill>
                <a:ln>
                  <a:noFill/>
                </a:ln>
                <a:extLst>
                  <a:ext uri="{91240B29-F687-4F45-9708-019B960494DF}">
                    <a14:hiddenLine xmlns:a14="http://schemas.microsoft.com/office/drawing/2010/main" w="0">
                      <a:solidFill>
                        <a:srgbClr val="BBF6EE"/>
                      </a:solidFill>
                      <a:prstDash val="solid"/>
                      <a:round/>
                      <a:headEnd/>
                      <a:tailEnd/>
                    </a14:hiddenLine>
                  </a:ext>
                </a:extLst>
              </p:spPr>
              <p:txBody>
                <a:bodyPr/>
                <a:lstStyle/>
                <a:p>
                  <a:endParaRPr lang="en-US"/>
                </a:p>
              </p:txBody>
            </p:sp>
          </p:grpSp>
          <p:sp>
            <p:nvSpPr>
              <p:cNvPr id="29" name="Text Box 36"/>
              <p:cNvSpPr txBox="1">
                <a:spLocks noChangeArrowheads="1"/>
              </p:cNvSpPr>
              <p:nvPr/>
            </p:nvSpPr>
            <p:spPr bwMode="gray">
              <a:xfrm>
                <a:off x="1580" y="2016"/>
                <a:ext cx="26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a:defRPr/>
                </a:pPr>
                <a:r>
                  <a:rPr lang="en-US" sz="2400" b="1">
                    <a:solidFill>
                      <a:srgbClr val="FFFFFF"/>
                    </a:solidFill>
                    <a:effectLst>
                      <a:outerShdw blurRad="38100" dist="38100" dir="2700000" algn="tl">
                        <a:srgbClr val="DDDDDD"/>
                      </a:outerShdw>
                    </a:effectLst>
                    <a:latin typeface="Verdana" charset="0"/>
                  </a:rPr>
                  <a:t>A</a:t>
                </a:r>
              </a:p>
            </p:txBody>
          </p:sp>
        </p:grpSp>
        <p:sp>
          <p:nvSpPr>
            <p:cNvPr id="13" name="Oval 37"/>
            <p:cNvSpPr>
              <a:spLocks noChangeArrowheads="1"/>
            </p:cNvSpPr>
            <p:nvPr/>
          </p:nvSpPr>
          <p:spPr bwMode="gray">
            <a:xfrm rot="18227093">
              <a:off x="3507" y="3261"/>
              <a:ext cx="82" cy="87"/>
            </a:xfrm>
            <a:prstGeom prst="ellipse">
              <a:avLst/>
            </a:prstGeom>
            <a:gradFill rotWithShape="1">
              <a:gsLst>
                <a:gs pos="0">
                  <a:schemeClr val="bg2"/>
                </a:gs>
                <a:gs pos="100000">
                  <a:schemeClr val="bg2">
                    <a:gamma/>
                    <a:shade val="66667"/>
                    <a:invGamma/>
                  </a:scheme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a:latin typeface="Arial" panose="020B0604020202020204" pitchFamily="34" charset="0"/>
              </a:endParaRPr>
            </a:p>
          </p:txBody>
        </p:sp>
        <p:sp>
          <p:nvSpPr>
            <p:cNvPr id="14" name="Oval 38"/>
            <p:cNvSpPr>
              <a:spLocks noChangeArrowheads="1"/>
            </p:cNvSpPr>
            <p:nvPr/>
          </p:nvSpPr>
          <p:spPr bwMode="gray">
            <a:xfrm rot="18227093">
              <a:off x="3411" y="3165"/>
              <a:ext cx="82" cy="87"/>
            </a:xfrm>
            <a:prstGeom prst="ellipse">
              <a:avLst/>
            </a:prstGeom>
            <a:gradFill rotWithShape="1">
              <a:gsLst>
                <a:gs pos="0">
                  <a:schemeClr val="bg2"/>
                </a:gs>
                <a:gs pos="100000">
                  <a:schemeClr val="bg2">
                    <a:gamma/>
                    <a:shade val="66667"/>
                    <a:invGamma/>
                  </a:scheme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a:latin typeface="Arial" panose="020B0604020202020204" pitchFamily="34" charset="0"/>
              </a:endParaRPr>
            </a:p>
          </p:txBody>
        </p:sp>
        <p:grpSp>
          <p:nvGrpSpPr>
            <p:cNvPr id="15" name="Group 39"/>
            <p:cNvGrpSpPr>
              <a:grpSpLocks/>
            </p:cNvGrpSpPr>
            <p:nvPr/>
          </p:nvGrpSpPr>
          <p:grpSpPr bwMode="auto">
            <a:xfrm>
              <a:off x="1968" y="2256"/>
              <a:ext cx="231" cy="130"/>
              <a:chOff x="2016" y="2304"/>
              <a:chExt cx="231" cy="130"/>
            </a:xfrm>
          </p:grpSpPr>
          <p:sp>
            <p:nvSpPr>
              <p:cNvPr id="26" name="Oval 40"/>
              <p:cNvSpPr>
                <a:spLocks noChangeArrowheads="1"/>
              </p:cNvSpPr>
              <p:nvPr/>
            </p:nvSpPr>
            <p:spPr bwMode="gray">
              <a:xfrm rot="18227093">
                <a:off x="2019" y="2301"/>
                <a:ext cx="82" cy="87"/>
              </a:xfrm>
              <a:prstGeom prst="ellipse">
                <a:avLst/>
              </a:prstGeom>
              <a:gradFill rotWithShape="1">
                <a:gsLst>
                  <a:gs pos="0">
                    <a:schemeClr val="accent1"/>
                  </a:gs>
                  <a:gs pos="100000">
                    <a:schemeClr val="accent1">
                      <a:gamma/>
                      <a:shade val="57647"/>
                      <a:invGamma/>
                    </a:scheme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a:latin typeface="Arial" panose="020B0604020202020204" pitchFamily="34" charset="0"/>
                </a:endParaRPr>
              </a:p>
            </p:txBody>
          </p:sp>
          <p:sp>
            <p:nvSpPr>
              <p:cNvPr id="27" name="Oval 41"/>
              <p:cNvSpPr>
                <a:spLocks noChangeArrowheads="1"/>
              </p:cNvSpPr>
              <p:nvPr/>
            </p:nvSpPr>
            <p:spPr bwMode="gray">
              <a:xfrm rot="18227093">
                <a:off x="2154" y="2357"/>
                <a:ext cx="82" cy="87"/>
              </a:xfrm>
              <a:prstGeom prst="ellipse">
                <a:avLst/>
              </a:prstGeom>
              <a:gradFill rotWithShape="1">
                <a:gsLst>
                  <a:gs pos="0">
                    <a:schemeClr val="accent1"/>
                  </a:gs>
                  <a:gs pos="100000">
                    <a:schemeClr val="accent1">
                      <a:gamma/>
                      <a:shade val="48627"/>
                      <a:invGamma/>
                    </a:scheme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a:latin typeface="Arial" panose="020B0604020202020204" pitchFamily="34" charset="0"/>
                </a:endParaRPr>
              </a:p>
            </p:txBody>
          </p:sp>
        </p:grpSp>
        <p:grpSp>
          <p:nvGrpSpPr>
            <p:cNvPr id="16" name="Group 42"/>
            <p:cNvGrpSpPr>
              <a:grpSpLocks/>
            </p:cNvGrpSpPr>
            <p:nvPr/>
          </p:nvGrpSpPr>
          <p:grpSpPr bwMode="auto">
            <a:xfrm>
              <a:off x="2832" y="1612"/>
              <a:ext cx="87" cy="260"/>
              <a:chOff x="2832" y="1612"/>
              <a:chExt cx="87" cy="260"/>
            </a:xfrm>
          </p:grpSpPr>
          <p:sp>
            <p:nvSpPr>
              <p:cNvPr id="24" name="Oval 43"/>
              <p:cNvSpPr>
                <a:spLocks noChangeArrowheads="1"/>
              </p:cNvSpPr>
              <p:nvPr/>
            </p:nvSpPr>
            <p:spPr bwMode="gray">
              <a:xfrm rot="18227093">
                <a:off x="2835" y="1618"/>
                <a:ext cx="82" cy="87"/>
              </a:xfrm>
              <a:prstGeom prst="ellipse">
                <a:avLst/>
              </a:prstGeom>
              <a:gradFill rotWithShape="1">
                <a:gsLst>
                  <a:gs pos="0">
                    <a:schemeClr val="accent2"/>
                  </a:gs>
                  <a:gs pos="100000">
                    <a:schemeClr val="accent2">
                      <a:gamma/>
                      <a:shade val="45490"/>
                      <a:invGamma/>
                    </a:scheme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a:latin typeface="Arial" panose="020B0604020202020204" pitchFamily="34" charset="0"/>
                </a:endParaRPr>
              </a:p>
            </p:txBody>
          </p:sp>
          <p:sp>
            <p:nvSpPr>
              <p:cNvPr id="25" name="Oval 44"/>
              <p:cNvSpPr>
                <a:spLocks noChangeArrowheads="1"/>
              </p:cNvSpPr>
              <p:nvPr/>
            </p:nvSpPr>
            <p:spPr bwMode="gray">
              <a:xfrm rot="18227093">
                <a:off x="2835" y="1796"/>
                <a:ext cx="82" cy="87"/>
              </a:xfrm>
              <a:prstGeom prst="ellipse">
                <a:avLst/>
              </a:prstGeom>
              <a:gradFill rotWithShape="1">
                <a:gsLst>
                  <a:gs pos="0">
                    <a:schemeClr val="accent2"/>
                  </a:gs>
                  <a:gs pos="100000">
                    <a:schemeClr val="accent2">
                      <a:gamma/>
                      <a:shade val="48627"/>
                      <a:invGamma/>
                    </a:scheme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a:latin typeface="Arial" panose="020B0604020202020204" pitchFamily="34" charset="0"/>
                </a:endParaRPr>
              </a:p>
            </p:txBody>
          </p:sp>
        </p:grpSp>
        <p:sp>
          <p:nvSpPr>
            <p:cNvPr id="17" name="Oval 45"/>
            <p:cNvSpPr>
              <a:spLocks noChangeArrowheads="1"/>
            </p:cNvSpPr>
            <p:nvPr/>
          </p:nvSpPr>
          <p:spPr bwMode="gray">
            <a:xfrm rot="18227093">
              <a:off x="3759" y="2271"/>
              <a:ext cx="82" cy="87"/>
            </a:xfrm>
            <a:prstGeom prst="ellipse">
              <a:avLst/>
            </a:prstGeom>
            <a:gradFill rotWithShape="1">
              <a:gsLst>
                <a:gs pos="0">
                  <a:schemeClr val="hlink">
                    <a:gamma/>
                    <a:tint val="75686"/>
                    <a:invGamma/>
                  </a:schemeClr>
                </a:gs>
                <a:gs pos="100000">
                  <a:schemeClr val="hlink"/>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a:latin typeface="Arial" panose="020B0604020202020204" pitchFamily="34" charset="0"/>
              </a:endParaRPr>
            </a:p>
          </p:txBody>
        </p:sp>
        <p:sp>
          <p:nvSpPr>
            <p:cNvPr id="18" name="Oval 46"/>
            <p:cNvSpPr>
              <a:spLocks noChangeArrowheads="1"/>
            </p:cNvSpPr>
            <p:nvPr/>
          </p:nvSpPr>
          <p:spPr bwMode="gray">
            <a:xfrm rot="18227093">
              <a:off x="3603" y="2349"/>
              <a:ext cx="82" cy="87"/>
            </a:xfrm>
            <a:prstGeom prst="ellipse">
              <a:avLst/>
            </a:prstGeom>
            <a:gradFill rotWithShape="1">
              <a:gsLst>
                <a:gs pos="0">
                  <a:schemeClr val="hlink">
                    <a:gamma/>
                    <a:tint val="75686"/>
                    <a:invGamma/>
                  </a:schemeClr>
                </a:gs>
                <a:gs pos="100000">
                  <a:schemeClr val="hlink"/>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a:latin typeface="Arial" panose="020B0604020202020204" pitchFamily="34" charset="0"/>
              </a:endParaRPr>
            </a:p>
          </p:txBody>
        </p:sp>
        <p:sp>
          <p:nvSpPr>
            <p:cNvPr id="19" name="Text Box 47"/>
            <p:cNvSpPr txBox="1">
              <a:spLocks noChangeArrowheads="1"/>
            </p:cNvSpPr>
            <p:nvPr/>
          </p:nvSpPr>
          <p:spPr bwMode="auto">
            <a:xfrm>
              <a:off x="249" y="1752"/>
              <a:ext cx="1200" cy="523"/>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3200">
                  <a:solidFill>
                    <a:schemeClr val="tx1"/>
                  </a:solidFill>
                  <a:latin typeface="Arial" charset="0"/>
                  <a:ea typeface="ＭＳ Ｐゴシック" charset="0"/>
                </a:defRPr>
              </a:lvl1pPr>
              <a:lvl2pPr>
                <a:defRPr sz="28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000">
                  <a:solidFill>
                    <a:schemeClr val="tx1"/>
                  </a:solidFill>
                  <a:latin typeface="Arial" charset="0"/>
                  <a:ea typeface="ＭＳ Ｐゴシック" charset="0"/>
                </a:defRPr>
              </a:lvl4pPr>
              <a:lvl5pPr>
                <a:defRPr sz="2000">
                  <a:solidFill>
                    <a:schemeClr val="tx1"/>
                  </a:solidFill>
                  <a:latin typeface="Arial" charset="0"/>
                  <a:ea typeface="ＭＳ Ｐゴシック" charset="0"/>
                </a:defRPr>
              </a:lvl5pPr>
              <a:lvl6pPr eaLnBrk="0" fontAlgn="base" hangingPunct="0">
                <a:spcBef>
                  <a:spcPct val="20000"/>
                </a:spcBef>
                <a:spcAft>
                  <a:spcPct val="0"/>
                </a:spcAft>
                <a:buChar char="»"/>
                <a:defRPr sz="2000">
                  <a:solidFill>
                    <a:schemeClr val="tx1"/>
                  </a:solidFill>
                  <a:latin typeface="Arial" charset="0"/>
                  <a:ea typeface="ＭＳ Ｐゴシック" charset="0"/>
                </a:defRPr>
              </a:lvl6pPr>
              <a:lvl7pPr eaLnBrk="0" fontAlgn="base" hangingPunct="0">
                <a:spcBef>
                  <a:spcPct val="20000"/>
                </a:spcBef>
                <a:spcAft>
                  <a:spcPct val="0"/>
                </a:spcAft>
                <a:buChar char="»"/>
                <a:defRPr sz="2000">
                  <a:solidFill>
                    <a:schemeClr val="tx1"/>
                  </a:solidFill>
                  <a:latin typeface="Arial" charset="0"/>
                  <a:ea typeface="ＭＳ Ｐゴシック" charset="0"/>
                </a:defRPr>
              </a:lvl7pPr>
              <a:lvl8pPr eaLnBrk="0" fontAlgn="base" hangingPunct="0">
                <a:spcBef>
                  <a:spcPct val="20000"/>
                </a:spcBef>
                <a:spcAft>
                  <a:spcPct val="0"/>
                </a:spcAft>
                <a:buChar char="»"/>
                <a:defRPr sz="2000">
                  <a:solidFill>
                    <a:schemeClr val="tx1"/>
                  </a:solidFill>
                  <a:latin typeface="Arial" charset="0"/>
                  <a:ea typeface="ＭＳ Ｐゴシック" charset="0"/>
                </a:defRPr>
              </a:lvl8pPr>
              <a:lvl9pPr eaLnBrk="0" fontAlgn="base" hangingPunct="0">
                <a:spcBef>
                  <a:spcPct val="20000"/>
                </a:spcBef>
                <a:spcAft>
                  <a:spcPct val="0"/>
                </a:spcAft>
                <a:buChar char="»"/>
                <a:defRPr sz="2000">
                  <a:solidFill>
                    <a:schemeClr val="tx1"/>
                  </a:solidFill>
                  <a:latin typeface="Arial" charset="0"/>
                  <a:ea typeface="ＭＳ Ｐゴシック" charset="0"/>
                </a:defRPr>
              </a:lvl9pPr>
            </a:lstStyle>
            <a:p>
              <a:pPr algn="ctr">
                <a:defRPr/>
              </a:pPr>
              <a:r>
                <a:rPr lang="en-US" sz="2400" b="1" dirty="0" err="1">
                  <a:ln w="0"/>
                  <a:solidFill>
                    <a:srgbClr val="990099"/>
                  </a:solidFill>
                  <a:latin typeface="Arial" panose="020B0604020202020204" pitchFamily="34" charset="0"/>
                  <a:cs typeface="Arial" panose="020B0604020202020204" pitchFamily="34" charset="0"/>
                </a:rPr>
                <a:t>Cải</a:t>
              </a:r>
              <a:r>
                <a:rPr lang="en-US" sz="2400" b="1" dirty="0">
                  <a:ln w="0"/>
                  <a:solidFill>
                    <a:srgbClr val="990099"/>
                  </a:solidFill>
                  <a:latin typeface="Arial" panose="020B0604020202020204" pitchFamily="34" charset="0"/>
                  <a:cs typeface="Arial" panose="020B0604020202020204" pitchFamily="34" charset="0"/>
                </a:rPr>
                <a:t> </a:t>
              </a:r>
              <a:r>
                <a:rPr lang="en-US" sz="2400" b="1" dirty="0" err="1">
                  <a:ln w="0"/>
                  <a:solidFill>
                    <a:srgbClr val="990099"/>
                  </a:solidFill>
                  <a:latin typeface="Arial" panose="020B0604020202020204" pitchFamily="34" charset="0"/>
                  <a:cs typeface="Arial" panose="020B0604020202020204" pitchFamily="34" charset="0"/>
                </a:rPr>
                <a:t>tạo</a:t>
              </a:r>
              <a:r>
                <a:rPr lang="en-US" sz="2400" b="1" dirty="0">
                  <a:ln w="0"/>
                  <a:solidFill>
                    <a:srgbClr val="990099"/>
                  </a:solidFill>
                  <a:latin typeface="Arial" panose="020B0604020202020204" pitchFamily="34" charset="0"/>
                  <a:cs typeface="Arial" panose="020B0604020202020204" pitchFamily="34" charset="0"/>
                </a:rPr>
                <a:t> </a:t>
              </a:r>
            </a:p>
            <a:p>
              <a:pPr algn="ctr">
                <a:defRPr/>
              </a:pPr>
              <a:r>
                <a:rPr lang="en-US" sz="2400" b="1" dirty="0" err="1">
                  <a:ln w="0"/>
                  <a:solidFill>
                    <a:srgbClr val="990099"/>
                  </a:solidFill>
                  <a:latin typeface="Arial" panose="020B0604020202020204" pitchFamily="34" charset="0"/>
                  <a:cs typeface="Arial" panose="020B0604020202020204" pitchFamily="34" charset="0"/>
                </a:rPr>
                <a:t>xã</a:t>
              </a:r>
              <a:r>
                <a:rPr lang="en-US" sz="2400" b="1" dirty="0">
                  <a:ln w="0"/>
                  <a:solidFill>
                    <a:srgbClr val="990099"/>
                  </a:solidFill>
                  <a:latin typeface="Arial" panose="020B0604020202020204" pitchFamily="34" charset="0"/>
                  <a:cs typeface="Arial" panose="020B0604020202020204" pitchFamily="34" charset="0"/>
                </a:rPr>
                <a:t> </a:t>
              </a:r>
              <a:r>
                <a:rPr lang="en-US" sz="2400" b="1" dirty="0" err="1">
                  <a:ln w="0"/>
                  <a:solidFill>
                    <a:srgbClr val="990099"/>
                  </a:solidFill>
                  <a:latin typeface="Arial" panose="020B0604020202020204" pitchFamily="34" charset="0"/>
                  <a:cs typeface="Arial" panose="020B0604020202020204" pitchFamily="34" charset="0"/>
                </a:rPr>
                <a:t>hội</a:t>
              </a:r>
              <a:endParaRPr lang="en-US" sz="2400" b="1" dirty="0">
                <a:ln w="0"/>
                <a:solidFill>
                  <a:srgbClr val="990099"/>
                </a:solidFill>
                <a:latin typeface="Arial" panose="020B0604020202020204" pitchFamily="34" charset="0"/>
                <a:cs typeface="Arial" panose="020B0604020202020204" pitchFamily="34" charset="0"/>
              </a:endParaRPr>
            </a:p>
          </p:txBody>
        </p:sp>
        <p:sp>
          <p:nvSpPr>
            <p:cNvPr id="20" name="Text Box 48"/>
            <p:cNvSpPr txBox="1">
              <a:spLocks noChangeArrowheads="1"/>
            </p:cNvSpPr>
            <p:nvPr/>
          </p:nvSpPr>
          <p:spPr bwMode="auto">
            <a:xfrm>
              <a:off x="1767" y="531"/>
              <a:ext cx="1975" cy="56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3200">
                  <a:solidFill>
                    <a:schemeClr val="tx1"/>
                  </a:solidFill>
                  <a:latin typeface="Arial" charset="0"/>
                  <a:ea typeface="ＭＳ Ｐゴシック" charset="0"/>
                </a:defRPr>
              </a:lvl1pPr>
              <a:lvl2pPr>
                <a:defRPr sz="28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000">
                  <a:solidFill>
                    <a:schemeClr val="tx1"/>
                  </a:solidFill>
                  <a:latin typeface="Arial" charset="0"/>
                  <a:ea typeface="ＭＳ Ｐゴシック" charset="0"/>
                </a:defRPr>
              </a:lvl4pPr>
              <a:lvl5pPr>
                <a:defRPr sz="2000">
                  <a:solidFill>
                    <a:schemeClr val="tx1"/>
                  </a:solidFill>
                  <a:latin typeface="Arial" charset="0"/>
                  <a:ea typeface="ＭＳ Ｐゴシック" charset="0"/>
                </a:defRPr>
              </a:lvl5pPr>
              <a:lvl6pPr eaLnBrk="0" fontAlgn="base" hangingPunct="0">
                <a:spcBef>
                  <a:spcPct val="20000"/>
                </a:spcBef>
                <a:spcAft>
                  <a:spcPct val="0"/>
                </a:spcAft>
                <a:buChar char="»"/>
                <a:defRPr sz="2000">
                  <a:solidFill>
                    <a:schemeClr val="tx1"/>
                  </a:solidFill>
                  <a:latin typeface="Arial" charset="0"/>
                  <a:ea typeface="ＭＳ Ｐゴシック" charset="0"/>
                </a:defRPr>
              </a:lvl6pPr>
              <a:lvl7pPr eaLnBrk="0" fontAlgn="base" hangingPunct="0">
                <a:spcBef>
                  <a:spcPct val="20000"/>
                </a:spcBef>
                <a:spcAft>
                  <a:spcPct val="0"/>
                </a:spcAft>
                <a:buChar char="»"/>
                <a:defRPr sz="2000">
                  <a:solidFill>
                    <a:schemeClr val="tx1"/>
                  </a:solidFill>
                  <a:latin typeface="Arial" charset="0"/>
                  <a:ea typeface="ＭＳ Ｐゴシック" charset="0"/>
                </a:defRPr>
              </a:lvl7pPr>
              <a:lvl8pPr eaLnBrk="0" fontAlgn="base" hangingPunct="0">
                <a:spcBef>
                  <a:spcPct val="20000"/>
                </a:spcBef>
                <a:spcAft>
                  <a:spcPct val="0"/>
                </a:spcAft>
                <a:buChar char="»"/>
                <a:defRPr sz="2000">
                  <a:solidFill>
                    <a:schemeClr val="tx1"/>
                  </a:solidFill>
                  <a:latin typeface="Arial" charset="0"/>
                  <a:ea typeface="ＭＳ Ｐゴシック" charset="0"/>
                </a:defRPr>
              </a:lvl8pPr>
              <a:lvl9pPr eaLnBrk="0" fontAlgn="base" hangingPunct="0">
                <a:spcBef>
                  <a:spcPct val="20000"/>
                </a:spcBef>
                <a:spcAft>
                  <a:spcPct val="0"/>
                </a:spcAft>
                <a:buChar char="»"/>
                <a:defRPr sz="2000">
                  <a:solidFill>
                    <a:schemeClr val="tx1"/>
                  </a:solidFill>
                  <a:latin typeface="Arial" charset="0"/>
                  <a:ea typeface="ＭＳ Ｐゴシック" charset="0"/>
                </a:defRPr>
              </a:lvl9pPr>
            </a:lstStyle>
            <a:p>
              <a:pPr algn="ctr">
                <a:defRPr/>
              </a:pPr>
              <a:r>
                <a:rPr lang="en-US" sz="2400" b="1" dirty="0" err="1">
                  <a:ln w="0"/>
                  <a:solidFill>
                    <a:srgbClr val="FF0066"/>
                  </a:solidFill>
                  <a:latin typeface="Vani" panose="020B0502040204020203" pitchFamily="34" charset="0"/>
                  <a:cs typeface="Vani" panose="020B0502040204020203" pitchFamily="34" charset="0"/>
                </a:rPr>
                <a:t>Tính</a:t>
              </a:r>
              <a:endParaRPr lang="en-US" sz="2400" b="1" dirty="0">
                <a:ln w="0"/>
                <a:solidFill>
                  <a:srgbClr val="FF0066"/>
                </a:solidFill>
                <a:latin typeface="Vani" panose="020B0502040204020203" pitchFamily="34" charset="0"/>
                <a:cs typeface="Vani" panose="020B0502040204020203" pitchFamily="34" charset="0"/>
              </a:endParaRPr>
            </a:p>
            <a:p>
              <a:pPr algn="ctr">
                <a:defRPr/>
              </a:pPr>
              <a:r>
                <a:rPr lang="en-US" sz="2400" b="1" dirty="0">
                  <a:ln w="0"/>
                  <a:solidFill>
                    <a:srgbClr val="FF0066"/>
                  </a:solidFill>
                  <a:latin typeface="Vani" panose="020B0502040204020203" pitchFamily="34" charset="0"/>
                  <a:cs typeface="Vani" panose="020B0502040204020203" pitchFamily="34" charset="0"/>
                </a:rPr>
                <a:t> </a:t>
              </a:r>
              <a:r>
                <a:rPr lang="en-US" sz="2400" b="1" dirty="0" err="1">
                  <a:ln w="0"/>
                  <a:solidFill>
                    <a:srgbClr val="FF0066"/>
                  </a:solidFill>
                  <a:latin typeface="Vani" panose="020B0502040204020203" pitchFamily="34" charset="0"/>
                  <a:cs typeface="Vani" panose="020B0502040204020203" pitchFamily="34" charset="0"/>
                </a:rPr>
                <a:t>giai</a:t>
              </a:r>
              <a:r>
                <a:rPr lang="en-US" sz="2400" b="1" dirty="0">
                  <a:ln w="0"/>
                  <a:solidFill>
                    <a:srgbClr val="FF0066"/>
                  </a:solidFill>
                  <a:latin typeface="Vani" panose="020B0502040204020203" pitchFamily="34" charset="0"/>
                  <a:cs typeface="Vani" panose="020B0502040204020203" pitchFamily="34" charset="0"/>
                </a:rPr>
                <a:t> </a:t>
              </a:r>
              <a:r>
                <a:rPr lang="en-US" sz="2400" b="1" dirty="0" err="1">
                  <a:ln w="0"/>
                  <a:solidFill>
                    <a:srgbClr val="FF0066"/>
                  </a:solidFill>
                  <a:latin typeface="Vani" panose="020B0502040204020203" pitchFamily="34" charset="0"/>
                  <a:cs typeface="Vani" panose="020B0502040204020203" pitchFamily="34" charset="0"/>
                </a:rPr>
                <a:t>cấp</a:t>
              </a:r>
              <a:endParaRPr lang="en-US" sz="2400" b="1" dirty="0">
                <a:ln w="0"/>
                <a:solidFill>
                  <a:srgbClr val="FF0066"/>
                </a:solidFill>
                <a:latin typeface="Vani" panose="020B0502040204020203" pitchFamily="34" charset="0"/>
                <a:cs typeface="Vani" panose="020B0502040204020203" pitchFamily="34" charset="0"/>
              </a:endParaRPr>
            </a:p>
          </p:txBody>
        </p:sp>
        <p:sp>
          <p:nvSpPr>
            <p:cNvPr id="21" name="Text Box 49"/>
            <p:cNvSpPr txBox="1">
              <a:spLocks noChangeArrowheads="1"/>
            </p:cNvSpPr>
            <p:nvPr/>
          </p:nvSpPr>
          <p:spPr bwMode="auto">
            <a:xfrm>
              <a:off x="4422" y="1525"/>
              <a:ext cx="1200" cy="1221"/>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3200">
                  <a:solidFill>
                    <a:schemeClr val="tx1"/>
                  </a:solidFill>
                  <a:latin typeface="Arial" charset="0"/>
                  <a:ea typeface="ＭＳ Ｐゴシック" charset="0"/>
                </a:defRPr>
              </a:lvl1pPr>
              <a:lvl2pPr>
                <a:defRPr sz="28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000">
                  <a:solidFill>
                    <a:schemeClr val="tx1"/>
                  </a:solidFill>
                  <a:latin typeface="Arial" charset="0"/>
                  <a:ea typeface="ＭＳ Ｐゴシック" charset="0"/>
                </a:defRPr>
              </a:lvl4pPr>
              <a:lvl5pPr>
                <a:defRPr sz="2000">
                  <a:solidFill>
                    <a:schemeClr val="tx1"/>
                  </a:solidFill>
                  <a:latin typeface="Arial" charset="0"/>
                  <a:ea typeface="ＭＳ Ｐゴシック" charset="0"/>
                </a:defRPr>
              </a:lvl5pPr>
              <a:lvl6pPr eaLnBrk="0" fontAlgn="base" hangingPunct="0">
                <a:spcBef>
                  <a:spcPct val="20000"/>
                </a:spcBef>
                <a:spcAft>
                  <a:spcPct val="0"/>
                </a:spcAft>
                <a:buChar char="»"/>
                <a:defRPr sz="2000">
                  <a:solidFill>
                    <a:schemeClr val="tx1"/>
                  </a:solidFill>
                  <a:latin typeface="Arial" charset="0"/>
                  <a:ea typeface="ＭＳ Ｐゴシック" charset="0"/>
                </a:defRPr>
              </a:lvl6pPr>
              <a:lvl7pPr eaLnBrk="0" fontAlgn="base" hangingPunct="0">
                <a:spcBef>
                  <a:spcPct val="20000"/>
                </a:spcBef>
                <a:spcAft>
                  <a:spcPct val="0"/>
                </a:spcAft>
                <a:buChar char="»"/>
                <a:defRPr sz="2000">
                  <a:solidFill>
                    <a:schemeClr val="tx1"/>
                  </a:solidFill>
                  <a:latin typeface="Arial" charset="0"/>
                  <a:ea typeface="ＭＳ Ｐゴシック" charset="0"/>
                </a:defRPr>
              </a:lvl7pPr>
              <a:lvl8pPr eaLnBrk="0" fontAlgn="base" hangingPunct="0">
                <a:spcBef>
                  <a:spcPct val="20000"/>
                </a:spcBef>
                <a:spcAft>
                  <a:spcPct val="0"/>
                </a:spcAft>
                <a:buChar char="»"/>
                <a:defRPr sz="2000">
                  <a:solidFill>
                    <a:schemeClr val="tx1"/>
                  </a:solidFill>
                  <a:latin typeface="Arial" charset="0"/>
                  <a:ea typeface="ＭＳ Ｐゴシック" charset="0"/>
                </a:defRPr>
              </a:lvl8pPr>
              <a:lvl9pPr eaLnBrk="0" fontAlgn="base" hangingPunct="0">
                <a:spcBef>
                  <a:spcPct val="20000"/>
                </a:spcBef>
                <a:spcAft>
                  <a:spcPct val="0"/>
                </a:spcAft>
                <a:buChar char="»"/>
                <a:defRPr sz="2000">
                  <a:solidFill>
                    <a:schemeClr val="tx1"/>
                  </a:solidFill>
                  <a:latin typeface="Arial" charset="0"/>
                  <a:ea typeface="ＭＳ Ｐゴシック" charset="0"/>
                </a:defRPr>
              </a:lvl9pPr>
            </a:lstStyle>
            <a:p>
              <a:pPr algn="ctr">
                <a:defRPr/>
              </a:pPr>
              <a:r>
                <a:rPr lang="en-US" sz="2400" b="1" dirty="0" err="1">
                  <a:ln w="0"/>
                  <a:solidFill>
                    <a:srgbClr val="3333CC"/>
                  </a:solidFill>
                  <a:latin typeface="Arial" panose="020B0604020202020204" pitchFamily="34" charset="0"/>
                  <a:cs typeface="Arial" panose="020B0604020202020204" pitchFamily="34" charset="0"/>
                </a:rPr>
                <a:t>Tính</a:t>
              </a:r>
              <a:r>
                <a:rPr lang="en-US" sz="2400" b="1" dirty="0">
                  <a:ln w="0"/>
                  <a:solidFill>
                    <a:srgbClr val="3333CC"/>
                  </a:solidFill>
                  <a:latin typeface="Arial" panose="020B0604020202020204" pitchFamily="34" charset="0"/>
                  <a:cs typeface="Arial" panose="020B0604020202020204" pitchFamily="34" charset="0"/>
                </a:rPr>
                <a:t> </a:t>
              </a:r>
              <a:r>
                <a:rPr lang="en-US" sz="2400" b="1" dirty="0" err="1">
                  <a:ln w="0"/>
                  <a:solidFill>
                    <a:srgbClr val="3333CC"/>
                  </a:solidFill>
                  <a:latin typeface="Arial" panose="020B0604020202020204" pitchFamily="34" charset="0"/>
                  <a:cs typeface="Arial" panose="020B0604020202020204" pitchFamily="34" charset="0"/>
                </a:rPr>
                <a:t>đảng</a:t>
              </a:r>
              <a:r>
                <a:rPr lang="en-US" sz="2400" b="1" dirty="0">
                  <a:ln w="0"/>
                  <a:solidFill>
                    <a:srgbClr val="3333CC"/>
                  </a:solidFill>
                  <a:latin typeface="Arial" panose="020B0604020202020204" pitchFamily="34" charset="0"/>
                  <a:cs typeface="Arial" panose="020B0604020202020204" pitchFamily="34" charset="0"/>
                </a:rPr>
                <a:t> </a:t>
              </a:r>
              <a:r>
                <a:rPr lang="en-US" sz="2400" b="1" dirty="0" err="1">
                  <a:ln w="0"/>
                  <a:solidFill>
                    <a:srgbClr val="3333CC"/>
                  </a:solidFill>
                  <a:latin typeface="Arial" panose="020B0604020202020204" pitchFamily="34" charset="0"/>
                  <a:cs typeface="Arial" panose="020B0604020202020204" pitchFamily="34" charset="0"/>
                </a:rPr>
                <a:t>và</a:t>
              </a:r>
              <a:r>
                <a:rPr lang="en-US" sz="2400" b="1" dirty="0">
                  <a:ln w="0"/>
                  <a:solidFill>
                    <a:srgbClr val="3333CC"/>
                  </a:solidFill>
                  <a:latin typeface="Arial" panose="020B0604020202020204" pitchFamily="34" charset="0"/>
                  <a:cs typeface="Arial" panose="020B0604020202020204" pitchFamily="34" charset="0"/>
                </a:rPr>
                <a:t> </a:t>
              </a:r>
              <a:r>
                <a:rPr lang="en-US" sz="2400" b="1" dirty="0" err="1">
                  <a:ln w="0"/>
                  <a:solidFill>
                    <a:srgbClr val="3333CC"/>
                  </a:solidFill>
                  <a:latin typeface="Arial" panose="020B0604020202020204" pitchFamily="34" charset="0"/>
                  <a:cs typeface="Arial" panose="020B0604020202020204" pitchFamily="34" charset="0"/>
                </a:rPr>
                <a:t>tính</a:t>
              </a:r>
              <a:r>
                <a:rPr lang="en-US" sz="2400" b="1" dirty="0">
                  <a:ln w="0"/>
                  <a:solidFill>
                    <a:srgbClr val="3333CC"/>
                  </a:solidFill>
                  <a:latin typeface="Arial" panose="020B0604020202020204" pitchFamily="34" charset="0"/>
                  <a:cs typeface="Arial" panose="020B0604020202020204" pitchFamily="34" charset="0"/>
                </a:rPr>
                <a:t> </a:t>
              </a:r>
              <a:r>
                <a:rPr lang="en-US" sz="2400" b="1" dirty="0" err="1">
                  <a:ln w="0"/>
                  <a:solidFill>
                    <a:srgbClr val="3333CC"/>
                  </a:solidFill>
                  <a:latin typeface="Arial" panose="020B0604020202020204" pitchFamily="34" charset="0"/>
                  <a:cs typeface="Arial" panose="020B0604020202020204" pitchFamily="34" charset="0"/>
                </a:rPr>
                <a:t>khoa</a:t>
              </a:r>
              <a:r>
                <a:rPr lang="en-US" sz="2400" b="1" dirty="0">
                  <a:ln w="0"/>
                  <a:solidFill>
                    <a:srgbClr val="3333CC"/>
                  </a:solidFill>
                  <a:latin typeface="Arial" panose="020B0604020202020204" pitchFamily="34" charset="0"/>
                  <a:cs typeface="Arial" panose="020B0604020202020204" pitchFamily="34" charset="0"/>
                </a:rPr>
                <a:t> học </a:t>
              </a:r>
              <a:r>
                <a:rPr lang="en-US" sz="2400" b="1" dirty="0" err="1">
                  <a:ln w="0"/>
                  <a:solidFill>
                    <a:srgbClr val="3333CC"/>
                  </a:solidFill>
                  <a:latin typeface="Arial" panose="020B0604020202020204" pitchFamily="34" charset="0"/>
                  <a:cs typeface="Arial" panose="020B0604020202020204" pitchFamily="34" charset="0"/>
                </a:rPr>
                <a:t>thống</a:t>
              </a:r>
              <a:r>
                <a:rPr lang="en-US" sz="2400" b="1" dirty="0">
                  <a:ln w="0"/>
                  <a:solidFill>
                    <a:srgbClr val="3333CC"/>
                  </a:solidFill>
                  <a:latin typeface="Arial" panose="020B0604020202020204" pitchFamily="34" charset="0"/>
                  <a:cs typeface="Arial" panose="020B0604020202020204" pitchFamily="34" charset="0"/>
                </a:rPr>
                <a:t> </a:t>
              </a:r>
              <a:r>
                <a:rPr lang="en-US" sz="2400" b="1" dirty="0" err="1">
                  <a:ln w="0"/>
                  <a:solidFill>
                    <a:srgbClr val="3333CC"/>
                  </a:solidFill>
                  <a:latin typeface="Arial" panose="020B0604020202020204" pitchFamily="34" charset="0"/>
                  <a:cs typeface="Arial" panose="020B0604020202020204" pitchFamily="34" charset="0"/>
                </a:rPr>
                <a:t>nhất</a:t>
              </a:r>
              <a:r>
                <a:rPr lang="en-US" sz="2400" b="1" dirty="0">
                  <a:ln w="0"/>
                  <a:solidFill>
                    <a:srgbClr val="3333CC"/>
                  </a:solidFill>
                  <a:latin typeface="Arial" panose="020B0604020202020204" pitchFamily="34" charset="0"/>
                  <a:cs typeface="Arial" panose="020B0604020202020204" pitchFamily="34" charset="0"/>
                </a:rPr>
                <a:t> </a:t>
              </a:r>
              <a:r>
                <a:rPr lang="en-US" sz="2400" b="1" dirty="0" err="1">
                  <a:ln w="0"/>
                  <a:solidFill>
                    <a:srgbClr val="3333CC"/>
                  </a:solidFill>
                  <a:latin typeface="Arial" panose="020B0604020202020204" pitchFamily="34" charset="0"/>
                  <a:cs typeface="Arial" panose="020B0604020202020204" pitchFamily="34" charset="0"/>
                </a:rPr>
                <a:t>hữu</a:t>
              </a:r>
              <a:r>
                <a:rPr lang="en-US" sz="2400" b="1" dirty="0">
                  <a:ln w="0"/>
                  <a:solidFill>
                    <a:srgbClr val="3333CC"/>
                  </a:solidFill>
                  <a:latin typeface="Arial" panose="020B0604020202020204" pitchFamily="34" charset="0"/>
                  <a:cs typeface="Arial" panose="020B0604020202020204" pitchFamily="34" charset="0"/>
                </a:rPr>
                <a:t> </a:t>
              </a:r>
              <a:r>
                <a:rPr lang="en-US" sz="2400" b="1" dirty="0" err="1">
                  <a:ln w="0"/>
                  <a:solidFill>
                    <a:srgbClr val="3333CC"/>
                  </a:solidFill>
                  <a:latin typeface="Arial" panose="020B0604020202020204" pitchFamily="34" charset="0"/>
                  <a:cs typeface="Arial" panose="020B0604020202020204" pitchFamily="34" charset="0"/>
                </a:rPr>
                <a:t>cơ</a:t>
              </a:r>
              <a:endParaRPr lang="en-US" sz="2400" b="1" dirty="0">
                <a:ln w="0"/>
                <a:solidFill>
                  <a:srgbClr val="3333CC"/>
                </a:solidFill>
                <a:latin typeface="Arial" panose="020B0604020202020204" pitchFamily="34" charset="0"/>
                <a:cs typeface="Arial" panose="020B0604020202020204" pitchFamily="34" charset="0"/>
              </a:endParaRPr>
            </a:p>
          </p:txBody>
        </p:sp>
        <p:sp>
          <p:nvSpPr>
            <p:cNvPr id="22" name="Text Box 50"/>
            <p:cNvSpPr txBox="1">
              <a:spLocks noChangeArrowheads="1"/>
            </p:cNvSpPr>
            <p:nvPr/>
          </p:nvSpPr>
          <p:spPr bwMode="auto">
            <a:xfrm>
              <a:off x="295" y="3294"/>
              <a:ext cx="1472" cy="523"/>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3200">
                  <a:solidFill>
                    <a:schemeClr val="tx1"/>
                  </a:solidFill>
                  <a:latin typeface="Arial" charset="0"/>
                  <a:ea typeface="ＭＳ Ｐゴシック" charset="0"/>
                </a:defRPr>
              </a:lvl1pPr>
              <a:lvl2pPr>
                <a:defRPr sz="28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000">
                  <a:solidFill>
                    <a:schemeClr val="tx1"/>
                  </a:solidFill>
                  <a:latin typeface="Arial" charset="0"/>
                  <a:ea typeface="ＭＳ Ｐゴシック" charset="0"/>
                </a:defRPr>
              </a:lvl4pPr>
              <a:lvl5pPr>
                <a:defRPr sz="2000">
                  <a:solidFill>
                    <a:schemeClr val="tx1"/>
                  </a:solidFill>
                  <a:latin typeface="Arial" charset="0"/>
                  <a:ea typeface="ＭＳ Ｐゴシック" charset="0"/>
                </a:defRPr>
              </a:lvl5pPr>
              <a:lvl6pPr eaLnBrk="0" fontAlgn="base" hangingPunct="0">
                <a:spcBef>
                  <a:spcPct val="20000"/>
                </a:spcBef>
                <a:spcAft>
                  <a:spcPct val="0"/>
                </a:spcAft>
                <a:buChar char="»"/>
                <a:defRPr sz="2000">
                  <a:solidFill>
                    <a:schemeClr val="tx1"/>
                  </a:solidFill>
                  <a:latin typeface="Arial" charset="0"/>
                  <a:ea typeface="ＭＳ Ｐゴシック" charset="0"/>
                </a:defRPr>
              </a:lvl6pPr>
              <a:lvl7pPr eaLnBrk="0" fontAlgn="base" hangingPunct="0">
                <a:spcBef>
                  <a:spcPct val="20000"/>
                </a:spcBef>
                <a:spcAft>
                  <a:spcPct val="0"/>
                </a:spcAft>
                <a:buChar char="»"/>
                <a:defRPr sz="2000">
                  <a:solidFill>
                    <a:schemeClr val="tx1"/>
                  </a:solidFill>
                  <a:latin typeface="Arial" charset="0"/>
                  <a:ea typeface="ＭＳ Ｐゴシック" charset="0"/>
                </a:defRPr>
              </a:lvl7pPr>
              <a:lvl8pPr eaLnBrk="0" fontAlgn="base" hangingPunct="0">
                <a:spcBef>
                  <a:spcPct val="20000"/>
                </a:spcBef>
                <a:spcAft>
                  <a:spcPct val="0"/>
                </a:spcAft>
                <a:buChar char="»"/>
                <a:defRPr sz="2000">
                  <a:solidFill>
                    <a:schemeClr val="tx1"/>
                  </a:solidFill>
                  <a:latin typeface="Arial" charset="0"/>
                  <a:ea typeface="ＭＳ Ｐゴシック" charset="0"/>
                </a:defRPr>
              </a:lvl8pPr>
              <a:lvl9pPr eaLnBrk="0" fontAlgn="base" hangingPunct="0">
                <a:spcBef>
                  <a:spcPct val="20000"/>
                </a:spcBef>
                <a:spcAft>
                  <a:spcPct val="0"/>
                </a:spcAft>
                <a:buChar char="»"/>
                <a:defRPr sz="2000">
                  <a:solidFill>
                    <a:schemeClr val="tx1"/>
                  </a:solidFill>
                  <a:latin typeface="Arial" charset="0"/>
                  <a:ea typeface="ＭＳ Ｐゴシック" charset="0"/>
                </a:defRPr>
              </a:lvl9pPr>
            </a:lstStyle>
            <a:p>
              <a:pPr algn="ctr">
                <a:defRPr/>
              </a:pPr>
              <a:r>
                <a:rPr lang="en-US" sz="2400" b="1" dirty="0" err="1">
                  <a:ln w="0"/>
                  <a:solidFill>
                    <a:srgbClr val="006600"/>
                  </a:solidFill>
                  <a:latin typeface="Arial" panose="020B0604020202020204" pitchFamily="34" charset="0"/>
                  <a:cs typeface="Arial" panose="020B0604020202020204" pitchFamily="34" charset="0"/>
                </a:rPr>
                <a:t>Tính</a:t>
              </a:r>
              <a:r>
                <a:rPr lang="en-US" sz="2400" b="1" dirty="0">
                  <a:ln w="0"/>
                  <a:solidFill>
                    <a:srgbClr val="006600"/>
                  </a:solidFill>
                  <a:latin typeface="Arial" panose="020B0604020202020204" pitchFamily="34" charset="0"/>
                  <a:cs typeface="Arial" panose="020B0604020202020204" pitchFamily="34" charset="0"/>
                </a:rPr>
                <a:t> </a:t>
              </a:r>
              <a:r>
                <a:rPr lang="en-US" sz="2400" b="1" dirty="0" err="1">
                  <a:ln w="0"/>
                  <a:solidFill>
                    <a:srgbClr val="006600"/>
                  </a:solidFill>
                  <a:latin typeface="Arial" panose="020B0604020202020204" pitchFamily="34" charset="0"/>
                  <a:cs typeface="Arial" panose="020B0604020202020204" pitchFamily="34" charset="0"/>
                </a:rPr>
                <a:t>nhân</a:t>
              </a:r>
              <a:r>
                <a:rPr lang="en-US" sz="2400" b="1" dirty="0">
                  <a:ln w="0"/>
                  <a:solidFill>
                    <a:srgbClr val="006600"/>
                  </a:solidFill>
                  <a:latin typeface="Arial" panose="020B0604020202020204" pitchFamily="34" charset="0"/>
                  <a:cs typeface="Arial" panose="020B0604020202020204" pitchFamily="34" charset="0"/>
                </a:rPr>
                <a:t> </a:t>
              </a:r>
              <a:r>
                <a:rPr lang="en-US" sz="2400" b="1" dirty="0" err="1">
                  <a:ln w="0"/>
                  <a:solidFill>
                    <a:srgbClr val="006600"/>
                  </a:solidFill>
                  <a:latin typeface="Arial" panose="020B0604020202020204" pitchFamily="34" charset="0"/>
                  <a:cs typeface="Arial" panose="020B0604020202020204" pitchFamily="34" charset="0"/>
                </a:rPr>
                <a:t>đạo</a:t>
              </a:r>
              <a:r>
                <a:rPr lang="en-US" sz="2400" b="1" dirty="0">
                  <a:ln w="0"/>
                  <a:solidFill>
                    <a:srgbClr val="006600"/>
                  </a:solidFill>
                  <a:latin typeface="Arial" panose="020B0604020202020204" pitchFamily="34" charset="0"/>
                  <a:cs typeface="Arial" panose="020B0604020202020204" pitchFamily="34" charset="0"/>
                </a:rPr>
                <a:t> </a:t>
              </a:r>
              <a:r>
                <a:rPr lang="en-US" sz="2400" b="1" dirty="0" err="1">
                  <a:ln w="0"/>
                  <a:solidFill>
                    <a:srgbClr val="006600"/>
                  </a:solidFill>
                  <a:latin typeface="Arial" panose="020B0604020202020204" pitchFamily="34" charset="0"/>
                  <a:cs typeface="Arial" panose="020B0604020202020204" pitchFamily="34" charset="0"/>
                </a:rPr>
                <a:t>cộng</a:t>
              </a:r>
              <a:r>
                <a:rPr lang="en-US" sz="2400" b="1" dirty="0">
                  <a:ln w="0"/>
                  <a:solidFill>
                    <a:srgbClr val="006600"/>
                  </a:solidFill>
                  <a:latin typeface="Arial" panose="020B0604020202020204" pitchFamily="34" charset="0"/>
                  <a:cs typeface="Arial" panose="020B0604020202020204" pitchFamily="34" charset="0"/>
                </a:rPr>
                <a:t> </a:t>
              </a:r>
              <a:r>
                <a:rPr lang="en-US" sz="2400" b="1" dirty="0" err="1">
                  <a:ln w="0"/>
                  <a:solidFill>
                    <a:srgbClr val="006600"/>
                  </a:solidFill>
                  <a:latin typeface="Arial" panose="020B0604020202020204" pitchFamily="34" charset="0"/>
                  <a:cs typeface="Arial" panose="020B0604020202020204" pitchFamily="34" charset="0"/>
                </a:rPr>
                <a:t>sản</a:t>
              </a:r>
              <a:endParaRPr lang="en-US" sz="2400" b="1" dirty="0">
                <a:ln w="0"/>
                <a:solidFill>
                  <a:srgbClr val="006600"/>
                </a:solidFill>
                <a:latin typeface="Arial" panose="020B0604020202020204" pitchFamily="34" charset="0"/>
                <a:cs typeface="Arial" panose="020B0604020202020204" pitchFamily="34" charset="0"/>
              </a:endParaRPr>
            </a:p>
          </p:txBody>
        </p:sp>
        <p:sp>
          <p:nvSpPr>
            <p:cNvPr id="23" name="Text Box 51"/>
            <p:cNvSpPr txBox="1">
              <a:spLocks noChangeArrowheads="1"/>
            </p:cNvSpPr>
            <p:nvPr/>
          </p:nvSpPr>
          <p:spPr bwMode="auto">
            <a:xfrm>
              <a:off x="3984" y="3504"/>
              <a:ext cx="1481" cy="523"/>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3200">
                  <a:solidFill>
                    <a:schemeClr val="tx1"/>
                  </a:solidFill>
                  <a:latin typeface="Arial" charset="0"/>
                  <a:ea typeface="ＭＳ Ｐゴシック" charset="0"/>
                </a:defRPr>
              </a:lvl1pPr>
              <a:lvl2pPr>
                <a:defRPr sz="28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000">
                  <a:solidFill>
                    <a:schemeClr val="tx1"/>
                  </a:solidFill>
                  <a:latin typeface="Arial" charset="0"/>
                  <a:ea typeface="ＭＳ Ｐゴシック" charset="0"/>
                </a:defRPr>
              </a:lvl4pPr>
              <a:lvl5pPr>
                <a:defRPr sz="2000">
                  <a:solidFill>
                    <a:schemeClr val="tx1"/>
                  </a:solidFill>
                  <a:latin typeface="Arial" charset="0"/>
                  <a:ea typeface="ＭＳ Ｐゴシック" charset="0"/>
                </a:defRPr>
              </a:lvl5pPr>
              <a:lvl6pPr eaLnBrk="0" fontAlgn="base" hangingPunct="0">
                <a:spcBef>
                  <a:spcPct val="20000"/>
                </a:spcBef>
                <a:spcAft>
                  <a:spcPct val="0"/>
                </a:spcAft>
                <a:buChar char="»"/>
                <a:defRPr sz="2000">
                  <a:solidFill>
                    <a:schemeClr val="tx1"/>
                  </a:solidFill>
                  <a:latin typeface="Arial" charset="0"/>
                  <a:ea typeface="ＭＳ Ｐゴシック" charset="0"/>
                </a:defRPr>
              </a:lvl6pPr>
              <a:lvl7pPr eaLnBrk="0" fontAlgn="base" hangingPunct="0">
                <a:spcBef>
                  <a:spcPct val="20000"/>
                </a:spcBef>
                <a:spcAft>
                  <a:spcPct val="0"/>
                </a:spcAft>
                <a:buChar char="»"/>
                <a:defRPr sz="2000">
                  <a:solidFill>
                    <a:schemeClr val="tx1"/>
                  </a:solidFill>
                  <a:latin typeface="Arial" charset="0"/>
                  <a:ea typeface="ＭＳ Ｐゴシック" charset="0"/>
                </a:defRPr>
              </a:lvl7pPr>
              <a:lvl8pPr eaLnBrk="0" fontAlgn="base" hangingPunct="0">
                <a:spcBef>
                  <a:spcPct val="20000"/>
                </a:spcBef>
                <a:spcAft>
                  <a:spcPct val="0"/>
                </a:spcAft>
                <a:buChar char="»"/>
                <a:defRPr sz="2000">
                  <a:solidFill>
                    <a:schemeClr val="tx1"/>
                  </a:solidFill>
                  <a:latin typeface="Arial" charset="0"/>
                  <a:ea typeface="ＭＳ Ｐゴシック" charset="0"/>
                </a:defRPr>
              </a:lvl8pPr>
              <a:lvl9pPr eaLnBrk="0" fontAlgn="base" hangingPunct="0">
                <a:spcBef>
                  <a:spcPct val="20000"/>
                </a:spcBef>
                <a:spcAft>
                  <a:spcPct val="0"/>
                </a:spcAft>
                <a:buChar char="»"/>
                <a:defRPr sz="2000">
                  <a:solidFill>
                    <a:schemeClr val="tx1"/>
                  </a:solidFill>
                  <a:latin typeface="Arial" charset="0"/>
                  <a:ea typeface="ＭＳ Ｐゴシック" charset="0"/>
                </a:defRPr>
              </a:lvl9pPr>
            </a:lstStyle>
            <a:p>
              <a:pPr algn="ctr">
                <a:defRPr/>
              </a:pPr>
              <a:r>
                <a:rPr lang="en-US" sz="2400" b="1">
                  <a:ln w="0"/>
                  <a:solidFill>
                    <a:srgbClr val="FF0000"/>
                  </a:solidFill>
                  <a:latin typeface="Arial" panose="020B0604020202020204" pitchFamily="34" charset="0"/>
                  <a:cs typeface="Arial" panose="020B0604020202020204" pitchFamily="34" charset="0"/>
                </a:rPr>
                <a:t>Tính</a:t>
              </a:r>
            </a:p>
            <a:p>
              <a:pPr algn="ctr">
                <a:defRPr/>
              </a:pPr>
              <a:r>
                <a:rPr lang="en-US" sz="2400" b="1">
                  <a:ln w="0"/>
                  <a:solidFill>
                    <a:srgbClr val="FF0000"/>
                  </a:solidFill>
                  <a:latin typeface="Arial" panose="020B0604020202020204" pitchFamily="34" charset="0"/>
                  <a:cs typeface="Arial" panose="020B0604020202020204" pitchFamily="34" charset="0"/>
                </a:rPr>
                <a:t> </a:t>
              </a:r>
              <a:r>
                <a:rPr lang="en-US" sz="2400" b="1" dirty="0" err="1">
                  <a:ln w="0"/>
                  <a:solidFill>
                    <a:srgbClr val="FF0000"/>
                  </a:solidFill>
                  <a:latin typeface="Arial" panose="020B0604020202020204" pitchFamily="34" charset="0"/>
                  <a:cs typeface="Arial" panose="020B0604020202020204" pitchFamily="34" charset="0"/>
                </a:rPr>
                <a:t>sáng</a:t>
              </a:r>
              <a:r>
                <a:rPr lang="en-US" sz="2400" b="1" dirty="0">
                  <a:ln w="0"/>
                  <a:solidFill>
                    <a:srgbClr val="FF0000"/>
                  </a:solidFill>
                  <a:latin typeface="Arial" panose="020B0604020202020204" pitchFamily="34" charset="0"/>
                  <a:cs typeface="Arial" panose="020B0604020202020204" pitchFamily="34" charset="0"/>
                </a:rPr>
                <a:t> </a:t>
              </a:r>
              <a:r>
                <a:rPr lang="en-US" sz="2400" b="1" dirty="0" err="1">
                  <a:ln w="0"/>
                  <a:solidFill>
                    <a:srgbClr val="FF0000"/>
                  </a:solidFill>
                  <a:latin typeface="Arial" panose="020B0604020202020204" pitchFamily="34" charset="0"/>
                  <a:cs typeface="Arial" panose="020B0604020202020204" pitchFamily="34" charset="0"/>
                </a:rPr>
                <a:t>tạo</a:t>
              </a:r>
              <a:endParaRPr lang="en-US" sz="2400" b="1" dirty="0">
                <a:ln w="0"/>
                <a:solidFill>
                  <a:srgbClr val="FF0000"/>
                </a:solidFill>
                <a:latin typeface="Arial" panose="020B0604020202020204" pitchFamily="34" charset="0"/>
                <a:cs typeface="Arial" panose="020B0604020202020204" pitchFamily="34" charset="0"/>
              </a:endParaRPr>
            </a:p>
          </p:txBody>
        </p:sp>
      </p:grpSp>
      <p:pic>
        <p:nvPicPr>
          <p:cNvPr id="5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906503051"/>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Freeform: Shape 10">
            <a:extLst>
              <a:ext uri="{FF2B5EF4-FFF2-40B4-BE49-F238E27FC236}">
                <a16:creationId xmlns:a16="http://schemas.microsoft.com/office/drawing/2014/main" id="{F0953DDB-70B5-40EE-8E7A-E261DFF0C53B}"/>
              </a:ext>
            </a:extLst>
          </p:cNvPr>
          <p:cNvSpPr/>
          <p:nvPr/>
        </p:nvSpPr>
        <p:spPr>
          <a:xfrm rot="18748526">
            <a:off x="171416" y="2709341"/>
            <a:ext cx="2977945" cy="2808789"/>
          </a:xfrm>
          <a:custGeom>
            <a:avLst/>
            <a:gdLst>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1473881 w 3639866"/>
              <a:gd name="connsiteY79" fmla="*/ 1901190 h 3405385"/>
              <a:gd name="connsiteX80" fmla="*/ 1823449 w 3639866"/>
              <a:gd name="connsiteY80" fmla="*/ 1582102 h 3405385"/>
              <a:gd name="connsiteX81" fmla="*/ 2074909 w 3639866"/>
              <a:gd name="connsiteY81" fmla="*/ 1352550 h 3405385"/>
              <a:gd name="connsiteX82" fmla="*/ 2344466 w 3639866"/>
              <a:gd name="connsiteY82" fmla="*/ 1106805 h 3405385"/>
              <a:gd name="connsiteX83" fmla="*/ 2346371 w 3639866"/>
              <a:gd name="connsiteY83" fmla="*/ 1083945 h 3405385"/>
              <a:gd name="connsiteX84" fmla="*/ 2353991 w 3639866"/>
              <a:gd name="connsiteY84" fmla="*/ 947737 h 3405385"/>
              <a:gd name="connsiteX85" fmla="*/ 2489246 w 3639866"/>
              <a:gd name="connsiteY85" fmla="*/ 941070 h 3405385"/>
              <a:gd name="connsiteX86" fmla="*/ 2499724 w 3639866"/>
              <a:gd name="connsiteY86" fmla="*/ 946785 h 3405385"/>
              <a:gd name="connsiteX87" fmla="*/ 2504486 w 3639866"/>
              <a:gd name="connsiteY87" fmla="*/ 934402 h 3405385"/>
              <a:gd name="connsiteX88" fmla="*/ 2514964 w 3639866"/>
              <a:gd name="connsiteY88" fmla="*/ 855345 h 3405385"/>
              <a:gd name="connsiteX89" fmla="*/ 2534966 w 3639866"/>
              <a:gd name="connsiteY89" fmla="*/ 832485 h 3405385"/>
              <a:gd name="connsiteX90" fmla="*/ 2656886 w 3639866"/>
              <a:gd name="connsiteY90" fmla="*/ 799147 h 3405385"/>
              <a:gd name="connsiteX91" fmla="*/ 2673079 w 3639866"/>
              <a:gd name="connsiteY91" fmla="*/ 793432 h 3405385"/>
              <a:gd name="connsiteX92" fmla="*/ 2605451 w 3639866"/>
              <a:gd name="connsiteY92" fmla="*/ 782955 h 3405385"/>
              <a:gd name="connsiteX93" fmla="*/ 2296841 w 3639866"/>
              <a:gd name="connsiteY93" fmla="*/ 446722 h 3405385"/>
              <a:gd name="connsiteX94" fmla="*/ 2617834 w 3639866"/>
              <a:gd name="connsiteY94" fmla="*/ 4762 h 3405385"/>
              <a:gd name="connsiteX95" fmla="*/ 2638789 w 3639866"/>
              <a:gd name="connsiteY95" fmla="*/ 0 h 3405385"/>
              <a:gd name="connsiteX96" fmla="*/ 2734039 w 3639866"/>
              <a:gd name="connsiteY96" fmla="*/ 0 h 3405385"/>
              <a:gd name="connsiteX97" fmla="*/ 2742611 w 3639866"/>
              <a:gd name="connsiteY97" fmla="*/ 1905 h 3405385"/>
              <a:gd name="connsiteX98" fmla="*/ 3005501 w 3639866"/>
              <a:gd name="connsiteY98" fmla="*/ 160972 h 3405385"/>
              <a:gd name="connsiteX99" fmla="*/ 3027409 w 3639866"/>
              <a:gd name="connsiteY99" fmla="*/ 160972 h 3405385"/>
              <a:gd name="connsiteX100" fmla="*/ 3553412 w 3639866"/>
              <a:gd name="connsiteY10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1473881 w 3639866"/>
              <a:gd name="connsiteY79" fmla="*/ 1901190 h 3405385"/>
              <a:gd name="connsiteX80" fmla="*/ 1823449 w 3639866"/>
              <a:gd name="connsiteY80" fmla="*/ 1582102 h 3405385"/>
              <a:gd name="connsiteX81" fmla="*/ 2344466 w 3639866"/>
              <a:gd name="connsiteY81" fmla="*/ 1106805 h 3405385"/>
              <a:gd name="connsiteX82" fmla="*/ 2346371 w 3639866"/>
              <a:gd name="connsiteY82" fmla="*/ 1083945 h 3405385"/>
              <a:gd name="connsiteX83" fmla="*/ 2353991 w 3639866"/>
              <a:gd name="connsiteY83" fmla="*/ 947737 h 3405385"/>
              <a:gd name="connsiteX84" fmla="*/ 2489246 w 3639866"/>
              <a:gd name="connsiteY84" fmla="*/ 941070 h 3405385"/>
              <a:gd name="connsiteX85" fmla="*/ 2499724 w 3639866"/>
              <a:gd name="connsiteY85" fmla="*/ 946785 h 3405385"/>
              <a:gd name="connsiteX86" fmla="*/ 2504486 w 3639866"/>
              <a:gd name="connsiteY86" fmla="*/ 934402 h 3405385"/>
              <a:gd name="connsiteX87" fmla="*/ 2514964 w 3639866"/>
              <a:gd name="connsiteY87" fmla="*/ 855345 h 3405385"/>
              <a:gd name="connsiteX88" fmla="*/ 2534966 w 3639866"/>
              <a:gd name="connsiteY88" fmla="*/ 832485 h 3405385"/>
              <a:gd name="connsiteX89" fmla="*/ 2656886 w 3639866"/>
              <a:gd name="connsiteY89" fmla="*/ 799147 h 3405385"/>
              <a:gd name="connsiteX90" fmla="*/ 2673079 w 3639866"/>
              <a:gd name="connsiteY90" fmla="*/ 793432 h 3405385"/>
              <a:gd name="connsiteX91" fmla="*/ 2605451 w 3639866"/>
              <a:gd name="connsiteY91" fmla="*/ 782955 h 3405385"/>
              <a:gd name="connsiteX92" fmla="*/ 2296841 w 3639866"/>
              <a:gd name="connsiteY92" fmla="*/ 446722 h 3405385"/>
              <a:gd name="connsiteX93" fmla="*/ 2617834 w 3639866"/>
              <a:gd name="connsiteY93" fmla="*/ 4762 h 3405385"/>
              <a:gd name="connsiteX94" fmla="*/ 2638789 w 3639866"/>
              <a:gd name="connsiteY94" fmla="*/ 0 h 3405385"/>
              <a:gd name="connsiteX95" fmla="*/ 2734039 w 3639866"/>
              <a:gd name="connsiteY95" fmla="*/ 0 h 3405385"/>
              <a:gd name="connsiteX96" fmla="*/ 2742611 w 3639866"/>
              <a:gd name="connsiteY96" fmla="*/ 1905 h 3405385"/>
              <a:gd name="connsiteX97" fmla="*/ 3005501 w 3639866"/>
              <a:gd name="connsiteY97" fmla="*/ 160972 h 3405385"/>
              <a:gd name="connsiteX98" fmla="*/ 3027409 w 3639866"/>
              <a:gd name="connsiteY98" fmla="*/ 160972 h 3405385"/>
              <a:gd name="connsiteX99" fmla="*/ 3553412 w 3639866"/>
              <a:gd name="connsiteY99"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1473881 w 3639866"/>
              <a:gd name="connsiteY79" fmla="*/ 1901190 h 3405385"/>
              <a:gd name="connsiteX80" fmla="*/ 2344466 w 3639866"/>
              <a:gd name="connsiteY80" fmla="*/ 1106805 h 3405385"/>
              <a:gd name="connsiteX81" fmla="*/ 2346371 w 3639866"/>
              <a:gd name="connsiteY81" fmla="*/ 1083945 h 3405385"/>
              <a:gd name="connsiteX82" fmla="*/ 2353991 w 3639866"/>
              <a:gd name="connsiteY82" fmla="*/ 947737 h 3405385"/>
              <a:gd name="connsiteX83" fmla="*/ 2489246 w 3639866"/>
              <a:gd name="connsiteY83" fmla="*/ 941070 h 3405385"/>
              <a:gd name="connsiteX84" fmla="*/ 2499724 w 3639866"/>
              <a:gd name="connsiteY84" fmla="*/ 946785 h 3405385"/>
              <a:gd name="connsiteX85" fmla="*/ 2504486 w 3639866"/>
              <a:gd name="connsiteY85" fmla="*/ 934402 h 3405385"/>
              <a:gd name="connsiteX86" fmla="*/ 2514964 w 3639866"/>
              <a:gd name="connsiteY86" fmla="*/ 855345 h 3405385"/>
              <a:gd name="connsiteX87" fmla="*/ 2534966 w 3639866"/>
              <a:gd name="connsiteY87" fmla="*/ 832485 h 3405385"/>
              <a:gd name="connsiteX88" fmla="*/ 2656886 w 3639866"/>
              <a:gd name="connsiteY88" fmla="*/ 799147 h 3405385"/>
              <a:gd name="connsiteX89" fmla="*/ 2673079 w 3639866"/>
              <a:gd name="connsiteY89" fmla="*/ 793432 h 3405385"/>
              <a:gd name="connsiteX90" fmla="*/ 2605451 w 3639866"/>
              <a:gd name="connsiteY90" fmla="*/ 782955 h 3405385"/>
              <a:gd name="connsiteX91" fmla="*/ 2296841 w 3639866"/>
              <a:gd name="connsiteY91" fmla="*/ 446722 h 3405385"/>
              <a:gd name="connsiteX92" fmla="*/ 2617834 w 3639866"/>
              <a:gd name="connsiteY92" fmla="*/ 4762 h 3405385"/>
              <a:gd name="connsiteX93" fmla="*/ 2638789 w 3639866"/>
              <a:gd name="connsiteY93" fmla="*/ 0 h 3405385"/>
              <a:gd name="connsiteX94" fmla="*/ 2734039 w 3639866"/>
              <a:gd name="connsiteY94" fmla="*/ 0 h 3405385"/>
              <a:gd name="connsiteX95" fmla="*/ 2742611 w 3639866"/>
              <a:gd name="connsiteY95" fmla="*/ 1905 h 3405385"/>
              <a:gd name="connsiteX96" fmla="*/ 3005501 w 3639866"/>
              <a:gd name="connsiteY96" fmla="*/ 160972 h 3405385"/>
              <a:gd name="connsiteX97" fmla="*/ 3027409 w 3639866"/>
              <a:gd name="connsiteY97" fmla="*/ 160972 h 3405385"/>
              <a:gd name="connsiteX98" fmla="*/ 3553412 w 3639866"/>
              <a:gd name="connsiteY98"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2344466 w 3639866"/>
              <a:gd name="connsiteY79" fmla="*/ 1106805 h 3405385"/>
              <a:gd name="connsiteX80" fmla="*/ 2346371 w 3639866"/>
              <a:gd name="connsiteY80" fmla="*/ 1083945 h 3405385"/>
              <a:gd name="connsiteX81" fmla="*/ 2353991 w 3639866"/>
              <a:gd name="connsiteY81" fmla="*/ 947737 h 3405385"/>
              <a:gd name="connsiteX82" fmla="*/ 2489246 w 3639866"/>
              <a:gd name="connsiteY82" fmla="*/ 941070 h 3405385"/>
              <a:gd name="connsiteX83" fmla="*/ 2499724 w 3639866"/>
              <a:gd name="connsiteY83" fmla="*/ 946785 h 3405385"/>
              <a:gd name="connsiteX84" fmla="*/ 2504486 w 3639866"/>
              <a:gd name="connsiteY84" fmla="*/ 934402 h 3405385"/>
              <a:gd name="connsiteX85" fmla="*/ 2514964 w 3639866"/>
              <a:gd name="connsiteY85" fmla="*/ 855345 h 3405385"/>
              <a:gd name="connsiteX86" fmla="*/ 2534966 w 3639866"/>
              <a:gd name="connsiteY86" fmla="*/ 832485 h 3405385"/>
              <a:gd name="connsiteX87" fmla="*/ 2656886 w 3639866"/>
              <a:gd name="connsiteY87" fmla="*/ 799147 h 3405385"/>
              <a:gd name="connsiteX88" fmla="*/ 2673079 w 3639866"/>
              <a:gd name="connsiteY88" fmla="*/ 793432 h 3405385"/>
              <a:gd name="connsiteX89" fmla="*/ 2605451 w 3639866"/>
              <a:gd name="connsiteY89" fmla="*/ 782955 h 3405385"/>
              <a:gd name="connsiteX90" fmla="*/ 2296841 w 3639866"/>
              <a:gd name="connsiteY90" fmla="*/ 446722 h 3405385"/>
              <a:gd name="connsiteX91" fmla="*/ 2617834 w 3639866"/>
              <a:gd name="connsiteY91" fmla="*/ 4762 h 3405385"/>
              <a:gd name="connsiteX92" fmla="*/ 2638789 w 3639866"/>
              <a:gd name="connsiteY92" fmla="*/ 0 h 3405385"/>
              <a:gd name="connsiteX93" fmla="*/ 2734039 w 3639866"/>
              <a:gd name="connsiteY93" fmla="*/ 0 h 3405385"/>
              <a:gd name="connsiteX94" fmla="*/ 2742611 w 3639866"/>
              <a:gd name="connsiteY94" fmla="*/ 1905 h 3405385"/>
              <a:gd name="connsiteX95" fmla="*/ 3005501 w 3639866"/>
              <a:gd name="connsiteY95" fmla="*/ 160972 h 3405385"/>
              <a:gd name="connsiteX96" fmla="*/ 3027409 w 3639866"/>
              <a:gd name="connsiteY96" fmla="*/ 160972 h 3405385"/>
              <a:gd name="connsiteX97" fmla="*/ 3553412 w 3639866"/>
              <a:gd name="connsiteY97"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2344466 w 3639866"/>
              <a:gd name="connsiteY78" fmla="*/ 1106805 h 3405385"/>
              <a:gd name="connsiteX79" fmla="*/ 2346371 w 3639866"/>
              <a:gd name="connsiteY79" fmla="*/ 1083945 h 3405385"/>
              <a:gd name="connsiteX80" fmla="*/ 2353991 w 3639866"/>
              <a:gd name="connsiteY80" fmla="*/ 947737 h 3405385"/>
              <a:gd name="connsiteX81" fmla="*/ 2489246 w 3639866"/>
              <a:gd name="connsiteY81" fmla="*/ 941070 h 3405385"/>
              <a:gd name="connsiteX82" fmla="*/ 2499724 w 3639866"/>
              <a:gd name="connsiteY82" fmla="*/ 946785 h 3405385"/>
              <a:gd name="connsiteX83" fmla="*/ 2504486 w 3639866"/>
              <a:gd name="connsiteY83" fmla="*/ 934402 h 3405385"/>
              <a:gd name="connsiteX84" fmla="*/ 2514964 w 3639866"/>
              <a:gd name="connsiteY84" fmla="*/ 855345 h 3405385"/>
              <a:gd name="connsiteX85" fmla="*/ 2534966 w 3639866"/>
              <a:gd name="connsiteY85" fmla="*/ 832485 h 3405385"/>
              <a:gd name="connsiteX86" fmla="*/ 2656886 w 3639866"/>
              <a:gd name="connsiteY86" fmla="*/ 799147 h 3405385"/>
              <a:gd name="connsiteX87" fmla="*/ 2673079 w 3639866"/>
              <a:gd name="connsiteY87" fmla="*/ 793432 h 3405385"/>
              <a:gd name="connsiteX88" fmla="*/ 2605451 w 3639866"/>
              <a:gd name="connsiteY88" fmla="*/ 782955 h 3405385"/>
              <a:gd name="connsiteX89" fmla="*/ 2296841 w 3639866"/>
              <a:gd name="connsiteY89" fmla="*/ 446722 h 3405385"/>
              <a:gd name="connsiteX90" fmla="*/ 2617834 w 3639866"/>
              <a:gd name="connsiteY90" fmla="*/ 4762 h 3405385"/>
              <a:gd name="connsiteX91" fmla="*/ 2638789 w 3639866"/>
              <a:gd name="connsiteY91" fmla="*/ 0 h 3405385"/>
              <a:gd name="connsiteX92" fmla="*/ 2734039 w 3639866"/>
              <a:gd name="connsiteY92" fmla="*/ 0 h 3405385"/>
              <a:gd name="connsiteX93" fmla="*/ 2742611 w 3639866"/>
              <a:gd name="connsiteY93" fmla="*/ 1905 h 3405385"/>
              <a:gd name="connsiteX94" fmla="*/ 3005501 w 3639866"/>
              <a:gd name="connsiteY94" fmla="*/ 160972 h 3405385"/>
              <a:gd name="connsiteX95" fmla="*/ 3027409 w 3639866"/>
              <a:gd name="connsiteY95" fmla="*/ 160972 h 3405385"/>
              <a:gd name="connsiteX96" fmla="*/ 3553412 w 3639866"/>
              <a:gd name="connsiteY96"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191941 w 3639866"/>
              <a:gd name="connsiteY58" fmla="*/ 2446972 h 3405385"/>
              <a:gd name="connsiteX59" fmla="*/ 908096 w 3639866"/>
              <a:gd name="connsiteY59" fmla="*/ 2708910 h 3405385"/>
              <a:gd name="connsiteX60" fmla="*/ 526144 w 3639866"/>
              <a:gd name="connsiteY60" fmla="*/ 3060382 h 3405385"/>
              <a:gd name="connsiteX61" fmla="*/ 308021 w 3639866"/>
              <a:gd name="connsiteY61" fmla="*/ 3262312 h 3405385"/>
              <a:gd name="connsiteX62" fmla="*/ 278494 w 3639866"/>
              <a:gd name="connsiteY62" fmla="*/ 3261360 h 3405385"/>
              <a:gd name="connsiteX63" fmla="*/ 258491 w 3639866"/>
              <a:gd name="connsiteY63" fmla="*/ 3247072 h 3405385"/>
              <a:gd name="connsiteX64" fmla="*/ 249919 w 3639866"/>
              <a:gd name="connsiteY64" fmla="*/ 3274695 h 3405385"/>
              <a:gd name="connsiteX65" fmla="*/ 145144 w 3639866"/>
              <a:gd name="connsiteY65" fmla="*/ 3404235 h 3405385"/>
              <a:gd name="connsiteX66" fmla="*/ 3221 w 3639866"/>
              <a:gd name="connsiteY66" fmla="*/ 3307080 h 3405385"/>
              <a:gd name="connsiteX67" fmla="*/ 148001 w 3639866"/>
              <a:gd name="connsiteY67" fmla="*/ 3157537 h 3405385"/>
              <a:gd name="connsiteX68" fmla="*/ 163241 w 3639866"/>
              <a:gd name="connsiteY68" fmla="*/ 3157537 h 3405385"/>
              <a:gd name="connsiteX69" fmla="*/ 166099 w 3639866"/>
              <a:gd name="connsiteY69" fmla="*/ 3139440 h 3405385"/>
              <a:gd name="connsiteX70" fmla="*/ 168004 w 3639866"/>
              <a:gd name="connsiteY70" fmla="*/ 3090862 h 3405385"/>
              <a:gd name="connsiteX71" fmla="*/ 330881 w 3639866"/>
              <a:gd name="connsiteY71" fmla="*/ 2943225 h 3405385"/>
              <a:gd name="connsiteX72" fmla="*/ 339930 w 3639866"/>
              <a:gd name="connsiteY72" fmla="*/ 2929890 h 3405385"/>
              <a:gd name="connsiteX73" fmla="*/ 339229 w 3639866"/>
              <a:gd name="connsiteY73" fmla="*/ 2928736 h 3405385"/>
              <a:gd name="connsiteX74" fmla="*/ 610374 w 3639866"/>
              <a:gd name="connsiteY74" fmla="*/ 2681760 h 3405385"/>
              <a:gd name="connsiteX75" fmla="*/ 618536 w 3639866"/>
              <a:gd name="connsiteY75" fmla="*/ 2682240 h 3405385"/>
              <a:gd name="connsiteX76" fmla="*/ 872854 w 3639866"/>
              <a:gd name="connsiteY76" fmla="*/ 2449830 h 3405385"/>
              <a:gd name="connsiteX77" fmla="*/ 2344466 w 3639866"/>
              <a:gd name="connsiteY77" fmla="*/ 1106805 h 3405385"/>
              <a:gd name="connsiteX78" fmla="*/ 2346371 w 3639866"/>
              <a:gd name="connsiteY78" fmla="*/ 1083945 h 3405385"/>
              <a:gd name="connsiteX79" fmla="*/ 2353991 w 3639866"/>
              <a:gd name="connsiteY79" fmla="*/ 947737 h 3405385"/>
              <a:gd name="connsiteX80" fmla="*/ 2489246 w 3639866"/>
              <a:gd name="connsiteY80" fmla="*/ 941070 h 3405385"/>
              <a:gd name="connsiteX81" fmla="*/ 2499724 w 3639866"/>
              <a:gd name="connsiteY81" fmla="*/ 946785 h 3405385"/>
              <a:gd name="connsiteX82" fmla="*/ 2504486 w 3639866"/>
              <a:gd name="connsiteY82" fmla="*/ 934402 h 3405385"/>
              <a:gd name="connsiteX83" fmla="*/ 2514964 w 3639866"/>
              <a:gd name="connsiteY83" fmla="*/ 855345 h 3405385"/>
              <a:gd name="connsiteX84" fmla="*/ 2534966 w 3639866"/>
              <a:gd name="connsiteY84" fmla="*/ 832485 h 3405385"/>
              <a:gd name="connsiteX85" fmla="*/ 2656886 w 3639866"/>
              <a:gd name="connsiteY85" fmla="*/ 799147 h 3405385"/>
              <a:gd name="connsiteX86" fmla="*/ 2673079 w 3639866"/>
              <a:gd name="connsiteY86" fmla="*/ 793432 h 3405385"/>
              <a:gd name="connsiteX87" fmla="*/ 2605451 w 3639866"/>
              <a:gd name="connsiteY87" fmla="*/ 782955 h 3405385"/>
              <a:gd name="connsiteX88" fmla="*/ 2296841 w 3639866"/>
              <a:gd name="connsiteY88" fmla="*/ 446722 h 3405385"/>
              <a:gd name="connsiteX89" fmla="*/ 2617834 w 3639866"/>
              <a:gd name="connsiteY89" fmla="*/ 4762 h 3405385"/>
              <a:gd name="connsiteX90" fmla="*/ 2638789 w 3639866"/>
              <a:gd name="connsiteY90" fmla="*/ 0 h 3405385"/>
              <a:gd name="connsiteX91" fmla="*/ 2734039 w 3639866"/>
              <a:gd name="connsiteY91" fmla="*/ 0 h 3405385"/>
              <a:gd name="connsiteX92" fmla="*/ 2742611 w 3639866"/>
              <a:gd name="connsiteY92" fmla="*/ 1905 h 3405385"/>
              <a:gd name="connsiteX93" fmla="*/ 3005501 w 3639866"/>
              <a:gd name="connsiteY93" fmla="*/ 160972 h 3405385"/>
              <a:gd name="connsiteX94" fmla="*/ 3027409 w 3639866"/>
              <a:gd name="connsiteY94" fmla="*/ 160972 h 3405385"/>
              <a:gd name="connsiteX95" fmla="*/ 3553412 w 3639866"/>
              <a:gd name="connsiteY95"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191941 w 3639866"/>
              <a:gd name="connsiteY57" fmla="*/ 2446972 h 3405385"/>
              <a:gd name="connsiteX58" fmla="*/ 908096 w 3639866"/>
              <a:gd name="connsiteY58" fmla="*/ 2708910 h 3405385"/>
              <a:gd name="connsiteX59" fmla="*/ 526144 w 3639866"/>
              <a:gd name="connsiteY59" fmla="*/ 3060382 h 3405385"/>
              <a:gd name="connsiteX60" fmla="*/ 308021 w 3639866"/>
              <a:gd name="connsiteY60" fmla="*/ 3262312 h 3405385"/>
              <a:gd name="connsiteX61" fmla="*/ 278494 w 3639866"/>
              <a:gd name="connsiteY61" fmla="*/ 3261360 h 3405385"/>
              <a:gd name="connsiteX62" fmla="*/ 258491 w 3639866"/>
              <a:gd name="connsiteY62" fmla="*/ 3247072 h 3405385"/>
              <a:gd name="connsiteX63" fmla="*/ 249919 w 3639866"/>
              <a:gd name="connsiteY63" fmla="*/ 3274695 h 3405385"/>
              <a:gd name="connsiteX64" fmla="*/ 145144 w 3639866"/>
              <a:gd name="connsiteY64" fmla="*/ 3404235 h 3405385"/>
              <a:gd name="connsiteX65" fmla="*/ 3221 w 3639866"/>
              <a:gd name="connsiteY65" fmla="*/ 3307080 h 3405385"/>
              <a:gd name="connsiteX66" fmla="*/ 148001 w 3639866"/>
              <a:gd name="connsiteY66" fmla="*/ 3157537 h 3405385"/>
              <a:gd name="connsiteX67" fmla="*/ 163241 w 3639866"/>
              <a:gd name="connsiteY67" fmla="*/ 3157537 h 3405385"/>
              <a:gd name="connsiteX68" fmla="*/ 166099 w 3639866"/>
              <a:gd name="connsiteY68" fmla="*/ 3139440 h 3405385"/>
              <a:gd name="connsiteX69" fmla="*/ 168004 w 3639866"/>
              <a:gd name="connsiteY69" fmla="*/ 3090862 h 3405385"/>
              <a:gd name="connsiteX70" fmla="*/ 330881 w 3639866"/>
              <a:gd name="connsiteY70" fmla="*/ 2943225 h 3405385"/>
              <a:gd name="connsiteX71" fmla="*/ 339930 w 3639866"/>
              <a:gd name="connsiteY71" fmla="*/ 2929890 h 3405385"/>
              <a:gd name="connsiteX72" fmla="*/ 339229 w 3639866"/>
              <a:gd name="connsiteY72" fmla="*/ 2928736 h 3405385"/>
              <a:gd name="connsiteX73" fmla="*/ 610374 w 3639866"/>
              <a:gd name="connsiteY73" fmla="*/ 2681760 h 3405385"/>
              <a:gd name="connsiteX74" fmla="*/ 618536 w 3639866"/>
              <a:gd name="connsiteY74" fmla="*/ 2682240 h 3405385"/>
              <a:gd name="connsiteX75" fmla="*/ 872854 w 3639866"/>
              <a:gd name="connsiteY75" fmla="*/ 2449830 h 3405385"/>
              <a:gd name="connsiteX76" fmla="*/ 2344466 w 3639866"/>
              <a:gd name="connsiteY76" fmla="*/ 1106805 h 3405385"/>
              <a:gd name="connsiteX77" fmla="*/ 2346371 w 3639866"/>
              <a:gd name="connsiteY77" fmla="*/ 1083945 h 3405385"/>
              <a:gd name="connsiteX78" fmla="*/ 2353991 w 3639866"/>
              <a:gd name="connsiteY78" fmla="*/ 947737 h 3405385"/>
              <a:gd name="connsiteX79" fmla="*/ 2489246 w 3639866"/>
              <a:gd name="connsiteY79" fmla="*/ 941070 h 3405385"/>
              <a:gd name="connsiteX80" fmla="*/ 2499724 w 3639866"/>
              <a:gd name="connsiteY80" fmla="*/ 946785 h 3405385"/>
              <a:gd name="connsiteX81" fmla="*/ 2504486 w 3639866"/>
              <a:gd name="connsiteY81" fmla="*/ 934402 h 3405385"/>
              <a:gd name="connsiteX82" fmla="*/ 2514964 w 3639866"/>
              <a:gd name="connsiteY82" fmla="*/ 855345 h 3405385"/>
              <a:gd name="connsiteX83" fmla="*/ 2534966 w 3639866"/>
              <a:gd name="connsiteY83" fmla="*/ 832485 h 3405385"/>
              <a:gd name="connsiteX84" fmla="*/ 2656886 w 3639866"/>
              <a:gd name="connsiteY84" fmla="*/ 799147 h 3405385"/>
              <a:gd name="connsiteX85" fmla="*/ 2673079 w 3639866"/>
              <a:gd name="connsiteY85" fmla="*/ 793432 h 3405385"/>
              <a:gd name="connsiteX86" fmla="*/ 2605451 w 3639866"/>
              <a:gd name="connsiteY86" fmla="*/ 782955 h 3405385"/>
              <a:gd name="connsiteX87" fmla="*/ 2296841 w 3639866"/>
              <a:gd name="connsiteY87" fmla="*/ 446722 h 3405385"/>
              <a:gd name="connsiteX88" fmla="*/ 2617834 w 3639866"/>
              <a:gd name="connsiteY88" fmla="*/ 4762 h 3405385"/>
              <a:gd name="connsiteX89" fmla="*/ 2638789 w 3639866"/>
              <a:gd name="connsiteY89" fmla="*/ 0 h 3405385"/>
              <a:gd name="connsiteX90" fmla="*/ 2734039 w 3639866"/>
              <a:gd name="connsiteY90" fmla="*/ 0 h 3405385"/>
              <a:gd name="connsiteX91" fmla="*/ 2742611 w 3639866"/>
              <a:gd name="connsiteY91" fmla="*/ 1905 h 3405385"/>
              <a:gd name="connsiteX92" fmla="*/ 3005501 w 3639866"/>
              <a:gd name="connsiteY92" fmla="*/ 160972 h 3405385"/>
              <a:gd name="connsiteX93" fmla="*/ 3027409 w 3639866"/>
              <a:gd name="connsiteY93" fmla="*/ 160972 h 3405385"/>
              <a:gd name="connsiteX94" fmla="*/ 3553412 w 3639866"/>
              <a:gd name="connsiteY94"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1191941 w 3639866"/>
              <a:gd name="connsiteY56" fmla="*/ 2446972 h 3405385"/>
              <a:gd name="connsiteX57" fmla="*/ 908096 w 3639866"/>
              <a:gd name="connsiteY57" fmla="*/ 2708910 h 3405385"/>
              <a:gd name="connsiteX58" fmla="*/ 526144 w 3639866"/>
              <a:gd name="connsiteY58" fmla="*/ 3060382 h 3405385"/>
              <a:gd name="connsiteX59" fmla="*/ 308021 w 3639866"/>
              <a:gd name="connsiteY59" fmla="*/ 3262312 h 3405385"/>
              <a:gd name="connsiteX60" fmla="*/ 278494 w 3639866"/>
              <a:gd name="connsiteY60" fmla="*/ 3261360 h 3405385"/>
              <a:gd name="connsiteX61" fmla="*/ 258491 w 3639866"/>
              <a:gd name="connsiteY61" fmla="*/ 3247072 h 3405385"/>
              <a:gd name="connsiteX62" fmla="*/ 249919 w 3639866"/>
              <a:gd name="connsiteY62" fmla="*/ 3274695 h 3405385"/>
              <a:gd name="connsiteX63" fmla="*/ 145144 w 3639866"/>
              <a:gd name="connsiteY63" fmla="*/ 3404235 h 3405385"/>
              <a:gd name="connsiteX64" fmla="*/ 3221 w 3639866"/>
              <a:gd name="connsiteY64" fmla="*/ 3307080 h 3405385"/>
              <a:gd name="connsiteX65" fmla="*/ 148001 w 3639866"/>
              <a:gd name="connsiteY65" fmla="*/ 3157537 h 3405385"/>
              <a:gd name="connsiteX66" fmla="*/ 163241 w 3639866"/>
              <a:gd name="connsiteY66" fmla="*/ 3157537 h 3405385"/>
              <a:gd name="connsiteX67" fmla="*/ 166099 w 3639866"/>
              <a:gd name="connsiteY67" fmla="*/ 3139440 h 3405385"/>
              <a:gd name="connsiteX68" fmla="*/ 168004 w 3639866"/>
              <a:gd name="connsiteY68" fmla="*/ 3090862 h 3405385"/>
              <a:gd name="connsiteX69" fmla="*/ 330881 w 3639866"/>
              <a:gd name="connsiteY69" fmla="*/ 2943225 h 3405385"/>
              <a:gd name="connsiteX70" fmla="*/ 339930 w 3639866"/>
              <a:gd name="connsiteY70" fmla="*/ 2929890 h 3405385"/>
              <a:gd name="connsiteX71" fmla="*/ 339229 w 3639866"/>
              <a:gd name="connsiteY71" fmla="*/ 2928736 h 3405385"/>
              <a:gd name="connsiteX72" fmla="*/ 610374 w 3639866"/>
              <a:gd name="connsiteY72" fmla="*/ 2681760 h 3405385"/>
              <a:gd name="connsiteX73" fmla="*/ 618536 w 3639866"/>
              <a:gd name="connsiteY73" fmla="*/ 2682240 h 3405385"/>
              <a:gd name="connsiteX74" fmla="*/ 872854 w 3639866"/>
              <a:gd name="connsiteY74" fmla="*/ 2449830 h 3405385"/>
              <a:gd name="connsiteX75" fmla="*/ 2344466 w 3639866"/>
              <a:gd name="connsiteY75" fmla="*/ 1106805 h 3405385"/>
              <a:gd name="connsiteX76" fmla="*/ 2346371 w 3639866"/>
              <a:gd name="connsiteY76" fmla="*/ 1083945 h 3405385"/>
              <a:gd name="connsiteX77" fmla="*/ 2353991 w 3639866"/>
              <a:gd name="connsiteY77" fmla="*/ 947737 h 3405385"/>
              <a:gd name="connsiteX78" fmla="*/ 2489246 w 3639866"/>
              <a:gd name="connsiteY78" fmla="*/ 941070 h 3405385"/>
              <a:gd name="connsiteX79" fmla="*/ 2499724 w 3639866"/>
              <a:gd name="connsiteY79" fmla="*/ 946785 h 3405385"/>
              <a:gd name="connsiteX80" fmla="*/ 2504486 w 3639866"/>
              <a:gd name="connsiteY80" fmla="*/ 934402 h 3405385"/>
              <a:gd name="connsiteX81" fmla="*/ 2514964 w 3639866"/>
              <a:gd name="connsiteY81" fmla="*/ 855345 h 3405385"/>
              <a:gd name="connsiteX82" fmla="*/ 2534966 w 3639866"/>
              <a:gd name="connsiteY82" fmla="*/ 832485 h 3405385"/>
              <a:gd name="connsiteX83" fmla="*/ 2656886 w 3639866"/>
              <a:gd name="connsiteY83" fmla="*/ 799147 h 3405385"/>
              <a:gd name="connsiteX84" fmla="*/ 2673079 w 3639866"/>
              <a:gd name="connsiteY84" fmla="*/ 793432 h 3405385"/>
              <a:gd name="connsiteX85" fmla="*/ 2605451 w 3639866"/>
              <a:gd name="connsiteY85" fmla="*/ 782955 h 3405385"/>
              <a:gd name="connsiteX86" fmla="*/ 2296841 w 3639866"/>
              <a:gd name="connsiteY86" fmla="*/ 446722 h 3405385"/>
              <a:gd name="connsiteX87" fmla="*/ 2617834 w 3639866"/>
              <a:gd name="connsiteY87" fmla="*/ 4762 h 3405385"/>
              <a:gd name="connsiteX88" fmla="*/ 2638789 w 3639866"/>
              <a:gd name="connsiteY88" fmla="*/ 0 h 3405385"/>
              <a:gd name="connsiteX89" fmla="*/ 2734039 w 3639866"/>
              <a:gd name="connsiteY89" fmla="*/ 0 h 3405385"/>
              <a:gd name="connsiteX90" fmla="*/ 2742611 w 3639866"/>
              <a:gd name="connsiteY90" fmla="*/ 1905 h 3405385"/>
              <a:gd name="connsiteX91" fmla="*/ 3005501 w 3639866"/>
              <a:gd name="connsiteY91" fmla="*/ 160972 h 3405385"/>
              <a:gd name="connsiteX92" fmla="*/ 3027409 w 3639866"/>
              <a:gd name="connsiteY92" fmla="*/ 160972 h 3405385"/>
              <a:gd name="connsiteX93" fmla="*/ 3553412 w 3639866"/>
              <a:gd name="connsiteY9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908096 w 3639866"/>
              <a:gd name="connsiteY56" fmla="*/ 2708910 h 3405385"/>
              <a:gd name="connsiteX57" fmla="*/ 526144 w 3639866"/>
              <a:gd name="connsiteY57" fmla="*/ 3060382 h 3405385"/>
              <a:gd name="connsiteX58" fmla="*/ 308021 w 3639866"/>
              <a:gd name="connsiteY58" fmla="*/ 3262312 h 3405385"/>
              <a:gd name="connsiteX59" fmla="*/ 278494 w 3639866"/>
              <a:gd name="connsiteY59" fmla="*/ 3261360 h 3405385"/>
              <a:gd name="connsiteX60" fmla="*/ 258491 w 3639866"/>
              <a:gd name="connsiteY60" fmla="*/ 3247072 h 3405385"/>
              <a:gd name="connsiteX61" fmla="*/ 249919 w 3639866"/>
              <a:gd name="connsiteY61" fmla="*/ 3274695 h 3405385"/>
              <a:gd name="connsiteX62" fmla="*/ 145144 w 3639866"/>
              <a:gd name="connsiteY62" fmla="*/ 3404235 h 3405385"/>
              <a:gd name="connsiteX63" fmla="*/ 3221 w 3639866"/>
              <a:gd name="connsiteY63" fmla="*/ 3307080 h 3405385"/>
              <a:gd name="connsiteX64" fmla="*/ 148001 w 3639866"/>
              <a:gd name="connsiteY64" fmla="*/ 3157537 h 3405385"/>
              <a:gd name="connsiteX65" fmla="*/ 163241 w 3639866"/>
              <a:gd name="connsiteY65" fmla="*/ 3157537 h 3405385"/>
              <a:gd name="connsiteX66" fmla="*/ 166099 w 3639866"/>
              <a:gd name="connsiteY66" fmla="*/ 3139440 h 3405385"/>
              <a:gd name="connsiteX67" fmla="*/ 168004 w 3639866"/>
              <a:gd name="connsiteY67" fmla="*/ 3090862 h 3405385"/>
              <a:gd name="connsiteX68" fmla="*/ 330881 w 3639866"/>
              <a:gd name="connsiteY68" fmla="*/ 2943225 h 3405385"/>
              <a:gd name="connsiteX69" fmla="*/ 339930 w 3639866"/>
              <a:gd name="connsiteY69" fmla="*/ 2929890 h 3405385"/>
              <a:gd name="connsiteX70" fmla="*/ 339229 w 3639866"/>
              <a:gd name="connsiteY70" fmla="*/ 2928736 h 3405385"/>
              <a:gd name="connsiteX71" fmla="*/ 610374 w 3639866"/>
              <a:gd name="connsiteY71" fmla="*/ 2681760 h 3405385"/>
              <a:gd name="connsiteX72" fmla="*/ 618536 w 3639866"/>
              <a:gd name="connsiteY72" fmla="*/ 2682240 h 3405385"/>
              <a:gd name="connsiteX73" fmla="*/ 872854 w 3639866"/>
              <a:gd name="connsiteY73" fmla="*/ 2449830 h 3405385"/>
              <a:gd name="connsiteX74" fmla="*/ 2344466 w 3639866"/>
              <a:gd name="connsiteY74" fmla="*/ 1106805 h 3405385"/>
              <a:gd name="connsiteX75" fmla="*/ 2346371 w 3639866"/>
              <a:gd name="connsiteY75" fmla="*/ 1083945 h 3405385"/>
              <a:gd name="connsiteX76" fmla="*/ 2353991 w 3639866"/>
              <a:gd name="connsiteY76" fmla="*/ 947737 h 3405385"/>
              <a:gd name="connsiteX77" fmla="*/ 2489246 w 3639866"/>
              <a:gd name="connsiteY77" fmla="*/ 941070 h 3405385"/>
              <a:gd name="connsiteX78" fmla="*/ 2499724 w 3639866"/>
              <a:gd name="connsiteY78" fmla="*/ 946785 h 3405385"/>
              <a:gd name="connsiteX79" fmla="*/ 2504486 w 3639866"/>
              <a:gd name="connsiteY79" fmla="*/ 934402 h 3405385"/>
              <a:gd name="connsiteX80" fmla="*/ 2514964 w 3639866"/>
              <a:gd name="connsiteY80" fmla="*/ 855345 h 3405385"/>
              <a:gd name="connsiteX81" fmla="*/ 2534966 w 3639866"/>
              <a:gd name="connsiteY81" fmla="*/ 832485 h 3405385"/>
              <a:gd name="connsiteX82" fmla="*/ 2656886 w 3639866"/>
              <a:gd name="connsiteY82" fmla="*/ 799147 h 3405385"/>
              <a:gd name="connsiteX83" fmla="*/ 2673079 w 3639866"/>
              <a:gd name="connsiteY83" fmla="*/ 793432 h 3405385"/>
              <a:gd name="connsiteX84" fmla="*/ 2605451 w 3639866"/>
              <a:gd name="connsiteY84" fmla="*/ 782955 h 3405385"/>
              <a:gd name="connsiteX85" fmla="*/ 2296841 w 3639866"/>
              <a:gd name="connsiteY85" fmla="*/ 446722 h 3405385"/>
              <a:gd name="connsiteX86" fmla="*/ 2617834 w 3639866"/>
              <a:gd name="connsiteY86" fmla="*/ 4762 h 3405385"/>
              <a:gd name="connsiteX87" fmla="*/ 2638789 w 3639866"/>
              <a:gd name="connsiteY87" fmla="*/ 0 h 3405385"/>
              <a:gd name="connsiteX88" fmla="*/ 2734039 w 3639866"/>
              <a:gd name="connsiteY88" fmla="*/ 0 h 3405385"/>
              <a:gd name="connsiteX89" fmla="*/ 2742611 w 3639866"/>
              <a:gd name="connsiteY89" fmla="*/ 1905 h 3405385"/>
              <a:gd name="connsiteX90" fmla="*/ 3005501 w 3639866"/>
              <a:gd name="connsiteY90" fmla="*/ 160972 h 3405385"/>
              <a:gd name="connsiteX91" fmla="*/ 3027409 w 3639866"/>
              <a:gd name="connsiteY91" fmla="*/ 160972 h 3405385"/>
              <a:gd name="connsiteX92" fmla="*/ 3553412 w 3639866"/>
              <a:gd name="connsiteY92"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610374 w 3639866"/>
              <a:gd name="connsiteY70" fmla="*/ 2681760 h 3405385"/>
              <a:gd name="connsiteX71" fmla="*/ 618536 w 3639866"/>
              <a:gd name="connsiteY71" fmla="*/ 2682240 h 3405385"/>
              <a:gd name="connsiteX72" fmla="*/ 872854 w 3639866"/>
              <a:gd name="connsiteY72" fmla="*/ 2449830 h 3405385"/>
              <a:gd name="connsiteX73" fmla="*/ 2344466 w 3639866"/>
              <a:gd name="connsiteY73" fmla="*/ 1106805 h 3405385"/>
              <a:gd name="connsiteX74" fmla="*/ 2346371 w 3639866"/>
              <a:gd name="connsiteY74" fmla="*/ 1083945 h 3405385"/>
              <a:gd name="connsiteX75" fmla="*/ 2353991 w 3639866"/>
              <a:gd name="connsiteY75" fmla="*/ 947737 h 3405385"/>
              <a:gd name="connsiteX76" fmla="*/ 2489246 w 3639866"/>
              <a:gd name="connsiteY76" fmla="*/ 941070 h 3405385"/>
              <a:gd name="connsiteX77" fmla="*/ 2499724 w 3639866"/>
              <a:gd name="connsiteY77" fmla="*/ 946785 h 3405385"/>
              <a:gd name="connsiteX78" fmla="*/ 2504486 w 3639866"/>
              <a:gd name="connsiteY78" fmla="*/ 934402 h 3405385"/>
              <a:gd name="connsiteX79" fmla="*/ 2514964 w 3639866"/>
              <a:gd name="connsiteY79" fmla="*/ 855345 h 3405385"/>
              <a:gd name="connsiteX80" fmla="*/ 2534966 w 3639866"/>
              <a:gd name="connsiteY80" fmla="*/ 832485 h 3405385"/>
              <a:gd name="connsiteX81" fmla="*/ 2656886 w 3639866"/>
              <a:gd name="connsiteY81" fmla="*/ 799147 h 3405385"/>
              <a:gd name="connsiteX82" fmla="*/ 2673079 w 3639866"/>
              <a:gd name="connsiteY82" fmla="*/ 793432 h 3405385"/>
              <a:gd name="connsiteX83" fmla="*/ 2605451 w 3639866"/>
              <a:gd name="connsiteY83" fmla="*/ 782955 h 3405385"/>
              <a:gd name="connsiteX84" fmla="*/ 2296841 w 3639866"/>
              <a:gd name="connsiteY84" fmla="*/ 446722 h 3405385"/>
              <a:gd name="connsiteX85" fmla="*/ 2617834 w 3639866"/>
              <a:gd name="connsiteY85" fmla="*/ 4762 h 3405385"/>
              <a:gd name="connsiteX86" fmla="*/ 2638789 w 3639866"/>
              <a:gd name="connsiteY86" fmla="*/ 0 h 3405385"/>
              <a:gd name="connsiteX87" fmla="*/ 2734039 w 3639866"/>
              <a:gd name="connsiteY87" fmla="*/ 0 h 3405385"/>
              <a:gd name="connsiteX88" fmla="*/ 2742611 w 3639866"/>
              <a:gd name="connsiteY88" fmla="*/ 1905 h 3405385"/>
              <a:gd name="connsiteX89" fmla="*/ 3005501 w 3639866"/>
              <a:gd name="connsiteY89" fmla="*/ 160972 h 3405385"/>
              <a:gd name="connsiteX90" fmla="*/ 3027409 w 3639866"/>
              <a:gd name="connsiteY90" fmla="*/ 160972 h 3405385"/>
              <a:gd name="connsiteX91" fmla="*/ 3553412 w 3639866"/>
              <a:gd name="connsiteY91"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610374 w 3639866"/>
              <a:gd name="connsiteY70" fmla="*/ 2681760 h 3405385"/>
              <a:gd name="connsiteX71" fmla="*/ 618536 w 3639866"/>
              <a:gd name="connsiteY71" fmla="*/ 2682240 h 3405385"/>
              <a:gd name="connsiteX72" fmla="*/ 2344466 w 3639866"/>
              <a:gd name="connsiteY72" fmla="*/ 1106805 h 3405385"/>
              <a:gd name="connsiteX73" fmla="*/ 2346371 w 3639866"/>
              <a:gd name="connsiteY73" fmla="*/ 1083945 h 3405385"/>
              <a:gd name="connsiteX74" fmla="*/ 2353991 w 3639866"/>
              <a:gd name="connsiteY74" fmla="*/ 947737 h 3405385"/>
              <a:gd name="connsiteX75" fmla="*/ 2489246 w 3639866"/>
              <a:gd name="connsiteY75" fmla="*/ 941070 h 3405385"/>
              <a:gd name="connsiteX76" fmla="*/ 2499724 w 3639866"/>
              <a:gd name="connsiteY76" fmla="*/ 946785 h 3405385"/>
              <a:gd name="connsiteX77" fmla="*/ 2504486 w 3639866"/>
              <a:gd name="connsiteY77" fmla="*/ 934402 h 3405385"/>
              <a:gd name="connsiteX78" fmla="*/ 2514964 w 3639866"/>
              <a:gd name="connsiteY78" fmla="*/ 855345 h 3405385"/>
              <a:gd name="connsiteX79" fmla="*/ 2534966 w 3639866"/>
              <a:gd name="connsiteY79" fmla="*/ 832485 h 3405385"/>
              <a:gd name="connsiteX80" fmla="*/ 2656886 w 3639866"/>
              <a:gd name="connsiteY80" fmla="*/ 799147 h 3405385"/>
              <a:gd name="connsiteX81" fmla="*/ 2673079 w 3639866"/>
              <a:gd name="connsiteY81" fmla="*/ 793432 h 3405385"/>
              <a:gd name="connsiteX82" fmla="*/ 2605451 w 3639866"/>
              <a:gd name="connsiteY82" fmla="*/ 782955 h 3405385"/>
              <a:gd name="connsiteX83" fmla="*/ 2296841 w 3639866"/>
              <a:gd name="connsiteY83" fmla="*/ 446722 h 3405385"/>
              <a:gd name="connsiteX84" fmla="*/ 2617834 w 3639866"/>
              <a:gd name="connsiteY84" fmla="*/ 4762 h 3405385"/>
              <a:gd name="connsiteX85" fmla="*/ 2638789 w 3639866"/>
              <a:gd name="connsiteY85" fmla="*/ 0 h 3405385"/>
              <a:gd name="connsiteX86" fmla="*/ 2734039 w 3639866"/>
              <a:gd name="connsiteY86" fmla="*/ 0 h 3405385"/>
              <a:gd name="connsiteX87" fmla="*/ 2742611 w 3639866"/>
              <a:gd name="connsiteY87" fmla="*/ 1905 h 3405385"/>
              <a:gd name="connsiteX88" fmla="*/ 3005501 w 3639866"/>
              <a:gd name="connsiteY88" fmla="*/ 160972 h 3405385"/>
              <a:gd name="connsiteX89" fmla="*/ 3027409 w 3639866"/>
              <a:gd name="connsiteY89" fmla="*/ 160972 h 3405385"/>
              <a:gd name="connsiteX90" fmla="*/ 3553412 w 3639866"/>
              <a:gd name="connsiteY9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610374 w 3639866"/>
              <a:gd name="connsiteY70" fmla="*/ 2681760 h 3405385"/>
              <a:gd name="connsiteX71" fmla="*/ 2344466 w 3639866"/>
              <a:gd name="connsiteY71" fmla="*/ 1106805 h 3405385"/>
              <a:gd name="connsiteX72" fmla="*/ 2346371 w 3639866"/>
              <a:gd name="connsiteY72" fmla="*/ 1083945 h 3405385"/>
              <a:gd name="connsiteX73" fmla="*/ 2353991 w 3639866"/>
              <a:gd name="connsiteY73" fmla="*/ 947737 h 3405385"/>
              <a:gd name="connsiteX74" fmla="*/ 2489246 w 3639866"/>
              <a:gd name="connsiteY74" fmla="*/ 941070 h 3405385"/>
              <a:gd name="connsiteX75" fmla="*/ 2499724 w 3639866"/>
              <a:gd name="connsiteY75" fmla="*/ 946785 h 3405385"/>
              <a:gd name="connsiteX76" fmla="*/ 2504486 w 3639866"/>
              <a:gd name="connsiteY76" fmla="*/ 934402 h 3405385"/>
              <a:gd name="connsiteX77" fmla="*/ 2514964 w 3639866"/>
              <a:gd name="connsiteY77" fmla="*/ 855345 h 3405385"/>
              <a:gd name="connsiteX78" fmla="*/ 2534966 w 3639866"/>
              <a:gd name="connsiteY78" fmla="*/ 832485 h 3405385"/>
              <a:gd name="connsiteX79" fmla="*/ 2656886 w 3639866"/>
              <a:gd name="connsiteY79" fmla="*/ 799147 h 3405385"/>
              <a:gd name="connsiteX80" fmla="*/ 2673079 w 3639866"/>
              <a:gd name="connsiteY80" fmla="*/ 793432 h 3405385"/>
              <a:gd name="connsiteX81" fmla="*/ 2605451 w 3639866"/>
              <a:gd name="connsiteY81" fmla="*/ 782955 h 3405385"/>
              <a:gd name="connsiteX82" fmla="*/ 2296841 w 3639866"/>
              <a:gd name="connsiteY82" fmla="*/ 446722 h 3405385"/>
              <a:gd name="connsiteX83" fmla="*/ 2617834 w 3639866"/>
              <a:gd name="connsiteY83" fmla="*/ 4762 h 3405385"/>
              <a:gd name="connsiteX84" fmla="*/ 2638789 w 3639866"/>
              <a:gd name="connsiteY84" fmla="*/ 0 h 3405385"/>
              <a:gd name="connsiteX85" fmla="*/ 2734039 w 3639866"/>
              <a:gd name="connsiteY85" fmla="*/ 0 h 3405385"/>
              <a:gd name="connsiteX86" fmla="*/ 2742611 w 3639866"/>
              <a:gd name="connsiteY86" fmla="*/ 1905 h 3405385"/>
              <a:gd name="connsiteX87" fmla="*/ 3005501 w 3639866"/>
              <a:gd name="connsiteY87" fmla="*/ 160972 h 3405385"/>
              <a:gd name="connsiteX88" fmla="*/ 3027409 w 3639866"/>
              <a:gd name="connsiteY88" fmla="*/ 160972 h 3405385"/>
              <a:gd name="connsiteX89" fmla="*/ 3553412 w 3639866"/>
              <a:gd name="connsiteY89"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2344466 w 3639866"/>
              <a:gd name="connsiteY70" fmla="*/ 1106805 h 3405385"/>
              <a:gd name="connsiteX71" fmla="*/ 2346371 w 3639866"/>
              <a:gd name="connsiteY71" fmla="*/ 1083945 h 3405385"/>
              <a:gd name="connsiteX72" fmla="*/ 2353991 w 3639866"/>
              <a:gd name="connsiteY72" fmla="*/ 947737 h 3405385"/>
              <a:gd name="connsiteX73" fmla="*/ 2489246 w 3639866"/>
              <a:gd name="connsiteY73" fmla="*/ 941070 h 3405385"/>
              <a:gd name="connsiteX74" fmla="*/ 2499724 w 3639866"/>
              <a:gd name="connsiteY74" fmla="*/ 946785 h 3405385"/>
              <a:gd name="connsiteX75" fmla="*/ 2504486 w 3639866"/>
              <a:gd name="connsiteY75" fmla="*/ 934402 h 3405385"/>
              <a:gd name="connsiteX76" fmla="*/ 2514964 w 3639866"/>
              <a:gd name="connsiteY76" fmla="*/ 855345 h 3405385"/>
              <a:gd name="connsiteX77" fmla="*/ 2534966 w 3639866"/>
              <a:gd name="connsiteY77" fmla="*/ 832485 h 3405385"/>
              <a:gd name="connsiteX78" fmla="*/ 2656886 w 3639866"/>
              <a:gd name="connsiteY78" fmla="*/ 799147 h 3405385"/>
              <a:gd name="connsiteX79" fmla="*/ 2673079 w 3639866"/>
              <a:gd name="connsiteY79" fmla="*/ 793432 h 3405385"/>
              <a:gd name="connsiteX80" fmla="*/ 2605451 w 3639866"/>
              <a:gd name="connsiteY80" fmla="*/ 782955 h 3405385"/>
              <a:gd name="connsiteX81" fmla="*/ 2296841 w 3639866"/>
              <a:gd name="connsiteY81" fmla="*/ 446722 h 3405385"/>
              <a:gd name="connsiteX82" fmla="*/ 2617834 w 3639866"/>
              <a:gd name="connsiteY82" fmla="*/ 4762 h 3405385"/>
              <a:gd name="connsiteX83" fmla="*/ 2638789 w 3639866"/>
              <a:gd name="connsiteY83" fmla="*/ 0 h 3405385"/>
              <a:gd name="connsiteX84" fmla="*/ 2734039 w 3639866"/>
              <a:gd name="connsiteY84" fmla="*/ 0 h 3405385"/>
              <a:gd name="connsiteX85" fmla="*/ 2742611 w 3639866"/>
              <a:gd name="connsiteY85" fmla="*/ 1905 h 3405385"/>
              <a:gd name="connsiteX86" fmla="*/ 3005501 w 3639866"/>
              <a:gd name="connsiteY86" fmla="*/ 160972 h 3405385"/>
              <a:gd name="connsiteX87" fmla="*/ 3027409 w 3639866"/>
              <a:gd name="connsiteY87" fmla="*/ 160972 h 3405385"/>
              <a:gd name="connsiteX88" fmla="*/ 3553412 w 3639866"/>
              <a:gd name="connsiteY88"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2344466 w 3639866"/>
              <a:gd name="connsiteY69" fmla="*/ 1106805 h 3405385"/>
              <a:gd name="connsiteX70" fmla="*/ 2346371 w 3639866"/>
              <a:gd name="connsiteY70" fmla="*/ 1083945 h 3405385"/>
              <a:gd name="connsiteX71" fmla="*/ 2353991 w 3639866"/>
              <a:gd name="connsiteY71" fmla="*/ 947737 h 3405385"/>
              <a:gd name="connsiteX72" fmla="*/ 2489246 w 3639866"/>
              <a:gd name="connsiteY72" fmla="*/ 941070 h 3405385"/>
              <a:gd name="connsiteX73" fmla="*/ 2499724 w 3639866"/>
              <a:gd name="connsiteY73" fmla="*/ 946785 h 3405385"/>
              <a:gd name="connsiteX74" fmla="*/ 2504486 w 3639866"/>
              <a:gd name="connsiteY74" fmla="*/ 934402 h 3405385"/>
              <a:gd name="connsiteX75" fmla="*/ 2514964 w 3639866"/>
              <a:gd name="connsiteY75" fmla="*/ 855345 h 3405385"/>
              <a:gd name="connsiteX76" fmla="*/ 2534966 w 3639866"/>
              <a:gd name="connsiteY76" fmla="*/ 832485 h 3405385"/>
              <a:gd name="connsiteX77" fmla="*/ 2656886 w 3639866"/>
              <a:gd name="connsiteY77" fmla="*/ 799147 h 3405385"/>
              <a:gd name="connsiteX78" fmla="*/ 2673079 w 3639866"/>
              <a:gd name="connsiteY78" fmla="*/ 793432 h 3405385"/>
              <a:gd name="connsiteX79" fmla="*/ 2605451 w 3639866"/>
              <a:gd name="connsiteY79" fmla="*/ 782955 h 3405385"/>
              <a:gd name="connsiteX80" fmla="*/ 2296841 w 3639866"/>
              <a:gd name="connsiteY80" fmla="*/ 446722 h 3405385"/>
              <a:gd name="connsiteX81" fmla="*/ 2617834 w 3639866"/>
              <a:gd name="connsiteY81" fmla="*/ 4762 h 3405385"/>
              <a:gd name="connsiteX82" fmla="*/ 2638789 w 3639866"/>
              <a:gd name="connsiteY82" fmla="*/ 0 h 3405385"/>
              <a:gd name="connsiteX83" fmla="*/ 2734039 w 3639866"/>
              <a:gd name="connsiteY83" fmla="*/ 0 h 3405385"/>
              <a:gd name="connsiteX84" fmla="*/ 2742611 w 3639866"/>
              <a:gd name="connsiteY84" fmla="*/ 1905 h 3405385"/>
              <a:gd name="connsiteX85" fmla="*/ 3005501 w 3639866"/>
              <a:gd name="connsiteY85" fmla="*/ 160972 h 3405385"/>
              <a:gd name="connsiteX86" fmla="*/ 3027409 w 3639866"/>
              <a:gd name="connsiteY86" fmla="*/ 160972 h 3405385"/>
              <a:gd name="connsiteX87" fmla="*/ 3553412 w 3639866"/>
              <a:gd name="connsiteY87"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2344466 w 3639866"/>
              <a:gd name="connsiteY68" fmla="*/ 1106805 h 3405385"/>
              <a:gd name="connsiteX69" fmla="*/ 2346371 w 3639866"/>
              <a:gd name="connsiteY69" fmla="*/ 1083945 h 3405385"/>
              <a:gd name="connsiteX70" fmla="*/ 2353991 w 3639866"/>
              <a:gd name="connsiteY70" fmla="*/ 947737 h 3405385"/>
              <a:gd name="connsiteX71" fmla="*/ 2489246 w 3639866"/>
              <a:gd name="connsiteY71" fmla="*/ 941070 h 3405385"/>
              <a:gd name="connsiteX72" fmla="*/ 2499724 w 3639866"/>
              <a:gd name="connsiteY72" fmla="*/ 946785 h 3405385"/>
              <a:gd name="connsiteX73" fmla="*/ 2504486 w 3639866"/>
              <a:gd name="connsiteY73" fmla="*/ 934402 h 3405385"/>
              <a:gd name="connsiteX74" fmla="*/ 2514964 w 3639866"/>
              <a:gd name="connsiteY74" fmla="*/ 855345 h 3405385"/>
              <a:gd name="connsiteX75" fmla="*/ 2534966 w 3639866"/>
              <a:gd name="connsiteY75" fmla="*/ 832485 h 3405385"/>
              <a:gd name="connsiteX76" fmla="*/ 2656886 w 3639866"/>
              <a:gd name="connsiteY76" fmla="*/ 799147 h 3405385"/>
              <a:gd name="connsiteX77" fmla="*/ 2673079 w 3639866"/>
              <a:gd name="connsiteY77" fmla="*/ 793432 h 3405385"/>
              <a:gd name="connsiteX78" fmla="*/ 2605451 w 3639866"/>
              <a:gd name="connsiteY78" fmla="*/ 782955 h 3405385"/>
              <a:gd name="connsiteX79" fmla="*/ 2296841 w 3639866"/>
              <a:gd name="connsiteY79" fmla="*/ 446722 h 3405385"/>
              <a:gd name="connsiteX80" fmla="*/ 2617834 w 3639866"/>
              <a:gd name="connsiteY80" fmla="*/ 4762 h 3405385"/>
              <a:gd name="connsiteX81" fmla="*/ 2638789 w 3639866"/>
              <a:gd name="connsiteY81" fmla="*/ 0 h 3405385"/>
              <a:gd name="connsiteX82" fmla="*/ 2734039 w 3639866"/>
              <a:gd name="connsiteY82" fmla="*/ 0 h 3405385"/>
              <a:gd name="connsiteX83" fmla="*/ 2742611 w 3639866"/>
              <a:gd name="connsiteY83" fmla="*/ 1905 h 3405385"/>
              <a:gd name="connsiteX84" fmla="*/ 3005501 w 3639866"/>
              <a:gd name="connsiteY84" fmla="*/ 160972 h 3405385"/>
              <a:gd name="connsiteX85" fmla="*/ 3027409 w 3639866"/>
              <a:gd name="connsiteY85" fmla="*/ 160972 h 3405385"/>
              <a:gd name="connsiteX86" fmla="*/ 3553412 w 3639866"/>
              <a:gd name="connsiteY86"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2344466 w 3639866"/>
              <a:gd name="connsiteY67" fmla="*/ 1106805 h 3405385"/>
              <a:gd name="connsiteX68" fmla="*/ 2346371 w 3639866"/>
              <a:gd name="connsiteY68" fmla="*/ 1083945 h 3405385"/>
              <a:gd name="connsiteX69" fmla="*/ 2353991 w 3639866"/>
              <a:gd name="connsiteY69" fmla="*/ 947737 h 3405385"/>
              <a:gd name="connsiteX70" fmla="*/ 2489246 w 3639866"/>
              <a:gd name="connsiteY70" fmla="*/ 941070 h 3405385"/>
              <a:gd name="connsiteX71" fmla="*/ 2499724 w 3639866"/>
              <a:gd name="connsiteY71" fmla="*/ 946785 h 3405385"/>
              <a:gd name="connsiteX72" fmla="*/ 2504486 w 3639866"/>
              <a:gd name="connsiteY72" fmla="*/ 934402 h 3405385"/>
              <a:gd name="connsiteX73" fmla="*/ 2514964 w 3639866"/>
              <a:gd name="connsiteY73" fmla="*/ 855345 h 3405385"/>
              <a:gd name="connsiteX74" fmla="*/ 2534966 w 3639866"/>
              <a:gd name="connsiteY74" fmla="*/ 832485 h 3405385"/>
              <a:gd name="connsiteX75" fmla="*/ 2656886 w 3639866"/>
              <a:gd name="connsiteY75" fmla="*/ 799147 h 3405385"/>
              <a:gd name="connsiteX76" fmla="*/ 2673079 w 3639866"/>
              <a:gd name="connsiteY76" fmla="*/ 793432 h 3405385"/>
              <a:gd name="connsiteX77" fmla="*/ 2605451 w 3639866"/>
              <a:gd name="connsiteY77" fmla="*/ 782955 h 3405385"/>
              <a:gd name="connsiteX78" fmla="*/ 2296841 w 3639866"/>
              <a:gd name="connsiteY78" fmla="*/ 446722 h 3405385"/>
              <a:gd name="connsiteX79" fmla="*/ 2617834 w 3639866"/>
              <a:gd name="connsiteY79" fmla="*/ 4762 h 3405385"/>
              <a:gd name="connsiteX80" fmla="*/ 2638789 w 3639866"/>
              <a:gd name="connsiteY80" fmla="*/ 0 h 3405385"/>
              <a:gd name="connsiteX81" fmla="*/ 2734039 w 3639866"/>
              <a:gd name="connsiteY81" fmla="*/ 0 h 3405385"/>
              <a:gd name="connsiteX82" fmla="*/ 2742611 w 3639866"/>
              <a:gd name="connsiteY82" fmla="*/ 1905 h 3405385"/>
              <a:gd name="connsiteX83" fmla="*/ 3005501 w 3639866"/>
              <a:gd name="connsiteY83" fmla="*/ 160972 h 3405385"/>
              <a:gd name="connsiteX84" fmla="*/ 3027409 w 3639866"/>
              <a:gd name="connsiteY84" fmla="*/ 160972 h 3405385"/>
              <a:gd name="connsiteX85" fmla="*/ 3553412 w 3639866"/>
              <a:gd name="connsiteY85"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499724 w 3639866"/>
              <a:gd name="connsiteY70" fmla="*/ 946785 h 3405385"/>
              <a:gd name="connsiteX71" fmla="*/ 2504486 w 3639866"/>
              <a:gd name="connsiteY71" fmla="*/ 934402 h 3405385"/>
              <a:gd name="connsiteX72" fmla="*/ 2514964 w 3639866"/>
              <a:gd name="connsiteY72" fmla="*/ 855345 h 3405385"/>
              <a:gd name="connsiteX73" fmla="*/ 2534966 w 3639866"/>
              <a:gd name="connsiteY73" fmla="*/ 832485 h 3405385"/>
              <a:gd name="connsiteX74" fmla="*/ 2656886 w 3639866"/>
              <a:gd name="connsiteY74" fmla="*/ 799147 h 3405385"/>
              <a:gd name="connsiteX75" fmla="*/ 2673079 w 3639866"/>
              <a:gd name="connsiteY75" fmla="*/ 793432 h 3405385"/>
              <a:gd name="connsiteX76" fmla="*/ 2605451 w 3639866"/>
              <a:gd name="connsiteY76" fmla="*/ 782955 h 3405385"/>
              <a:gd name="connsiteX77" fmla="*/ 2296841 w 3639866"/>
              <a:gd name="connsiteY77" fmla="*/ 446722 h 3405385"/>
              <a:gd name="connsiteX78" fmla="*/ 2617834 w 3639866"/>
              <a:gd name="connsiteY78" fmla="*/ 4762 h 3405385"/>
              <a:gd name="connsiteX79" fmla="*/ 2638789 w 3639866"/>
              <a:gd name="connsiteY79" fmla="*/ 0 h 3405385"/>
              <a:gd name="connsiteX80" fmla="*/ 2734039 w 3639866"/>
              <a:gd name="connsiteY80" fmla="*/ 0 h 3405385"/>
              <a:gd name="connsiteX81" fmla="*/ 2742611 w 3639866"/>
              <a:gd name="connsiteY81" fmla="*/ 1905 h 3405385"/>
              <a:gd name="connsiteX82" fmla="*/ 3005501 w 3639866"/>
              <a:gd name="connsiteY82" fmla="*/ 160972 h 3405385"/>
              <a:gd name="connsiteX83" fmla="*/ 3027409 w 3639866"/>
              <a:gd name="connsiteY83" fmla="*/ 160972 h 3405385"/>
              <a:gd name="connsiteX84" fmla="*/ 3553412 w 3639866"/>
              <a:gd name="connsiteY84"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73079 w 3639866"/>
              <a:gd name="connsiteY74" fmla="*/ 79343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98231 w 3639866"/>
              <a:gd name="connsiteY74" fmla="*/ 796291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764 w 3639866"/>
              <a:gd name="connsiteY73" fmla="*/ 837912 h 3405385"/>
              <a:gd name="connsiteX74" fmla="*/ 2698231 w 3639866"/>
              <a:gd name="connsiteY74" fmla="*/ 796291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764 w 3639866"/>
              <a:gd name="connsiteY73" fmla="*/ 837912 h 3405385"/>
              <a:gd name="connsiteX74" fmla="*/ 2656923 w 3639866"/>
              <a:gd name="connsiteY74" fmla="*/ 81459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9465 w 3639866"/>
              <a:gd name="connsiteY73" fmla="*/ 816126 h 3405385"/>
              <a:gd name="connsiteX74" fmla="*/ 2656923 w 3639866"/>
              <a:gd name="connsiteY74" fmla="*/ 81459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9465 w 3639866"/>
              <a:gd name="connsiteY73" fmla="*/ 816126 h 3405385"/>
              <a:gd name="connsiteX74" fmla="*/ 2656923 w 3639866"/>
              <a:gd name="connsiteY74" fmla="*/ 81459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07381 w 3639866"/>
              <a:gd name="connsiteY47" fmla="*/ 996315 h 3405385"/>
              <a:gd name="connsiteX48" fmla="*/ 2772139 w 3639866"/>
              <a:gd name="connsiteY48" fmla="*/ 1093470 h 3405385"/>
              <a:gd name="connsiteX49" fmla="*/ 2751184 w 3639866"/>
              <a:gd name="connsiteY49" fmla="*/ 1108710 h 3405385"/>
              <a:gd name="connsiteX50" fmla="*/ 2653076 w 3639866"/>
              <a:gd name="connsiteY50" fmla="*/ 1113472 h 3405385"/>
              <a:gd name="connsiteX51" fmla="*/ 2676889 w 3639866"/>
              <a:gd name="connsiteY51" fmla="*/ 1163002 h 3405385"/>
              <a:gd name="connsiteX52" fmla="*/ 2628311 w 3639866"/>
              <a:gd name="connsiteY52" fmla="*/ 1270635 h 3405385"/>
              <a:gd name="connsiteX53" fmla="*/ 2511154 w 3639866"/>
              <a:gd name="connsiteY53" fmla="*/ 1259205 h 3405385"/>
              <a:gd name="connsiteX54" fmla="*/ 2480674 w 3639866"/>
              <a:gd name="connsiteY54" fmla="*/ 1259205 h 3405385"/>
              <a:gd name="connsiteX55" fmla="*/ 308021 w 3639866"/>
              <a:gd name="connsiteY55" fmla="*/ 3262312 h 3405385"/>
              <a:gd name="connsiteX56" fmla="*/ 278494 w 3639866"/>
              <a:gd name="connsiteY56" fmla="*/ 3261360 h 3405385"/>
              <a:gd name="connsiteX57" fmla="*/ 258491 w 3639866"/>
              <a:gd name="connsiteY57" fmla="*/ 3247072 h 3405385"/>
              <a:gd name="connsiteX58" fmla="*/ 249919 w 3639866"/>
              <a:gd name="connsiteY58" fmla="*/ 3274695 h 3405385"/>
              <a:gd name="connsiteX59" fmla="*/ 145144 w 3639866"/>
              <a:gd name="connsiteY59" fmla="*/ 3404235 h 3405385"/>
              <a:gd name="connsiteX60" fmla="*/ 3221 w 3639866"/>
              <a:gd name="connsiteY60" fmla="*/ 3307080 h 3405385"/>
              <a:gd name="connsiteX61" fmla="*/ 148001 w 3639866"/>
              <a:gd name="connsiteY61" fmla="*/ 3157537 h 3405385"/>
              <a:gd name="connsiteX62" fmla="*/ 163241 w 3639866"/>
              <a:gd name="connsiteY62" fmla="*/ 3157537 h 3405385"/>
              <a:gd name="connsiteX63" fmla="*/ 166099 w 3639866"/>
              <a:gd name="connsiteY63" fmla="*/ 3139440 h 3405385"/>
              <a:gd name="connsiteX64" fmla="*/ 168004 w 3639866"/>
              <a:gd name="connsiteY64" fmla="*/ 3090862 h 3405385"/>
              <a:gd name="connsiteX65" fmla="*/ 2344466 w 3639866"/>
              <a:gd name="connsiteY65" fmla="*/ 1106805 h 3405385"/>
              <a:gd name="connsiteX66" fmla="*/ 2346371 w 3639866"/>
              <a:gd name="connsiteY66" fmla="*/ 1083945 h 3405385"/>
              <a:gd name="connsiteX67" fmla="*/ 2353991 w 3639866"/>
              <a:gd name="connsiteY67" fmla="*/ 947737 h 3405385"/>
              <a:gd name="connsiteX68" fmla="*/ 2489246 w 3639866"/>
              <a:gd name="connsiteY68" fmla="*/ 941070 h 3405385"/>
              <a:gd name="connsiteX69" fmla="*/ 2504486 w 3639866"/>
              <a:gd name="connsiteY69" fmla="*/ 934402 h 3405385"/>
              <a:gd name="connsiteX70" fmla="*/ 2514964 w 3639866"/>
              <a:gd name="connsiteY70" fmla="*/ 855345 h 3405385"/>
              <a:gd name="connsiteX71" fmla="*/ 2534966 w 3639866"/>
              <a:gd name="connsiteY71" fmla="*/ 832485 h 3405385"/>
              <a:gd name="connsiteX72" fmla="*/ 2659465 w 3639866"/>
              <a:gd name="connsiteY72" fmla="*/ 816126 h 3405385"/>
              <a:gd name="connsiteX73" fmla="*/ 2656923 w 3639866"/>
              <a:gd name="connsiteY73" fmla="*/ 814592 h 3405385"/>
              <a:gd name="connsiteX74" fmla="*/ 2605451 w 3639866"/>
              <a:gd name="connsiteY74" fmla="*/ 782955 h 3405385"/>
              <a:gd name="connsiteX75" fmla="*/ 2296841 w 3639866"/>
              <a:gd name="connsiteY75" fmla="*/ 446722 h 3405385"/>
              <a:gd name="connsiteX76" fmla="*/ 2617834 w 3639866"/>
              <a:gd name="connsiteY76" fmla="*/ 4762 h 3405385"/>
              <a:gd name="connsiteX77" fmla="*/ 2638789 w 3639866"/>
              <a:gd name="connsiteY77" fmla="*/ 0 h 3405385"/>
              <a:gd name="connsiteX78" fmla="*/ 2734039 w 3639866"/>
              <a:gd name="connsiteY78" fmla="*/ 0 h 3405385"/>
              <a:gd name="connsiteX79" fmla="*/ 2742611 w 3639866"/>
              <a:gd name="connsiteY79" fmla="*/ 1905 h 3405385"/>
              <a:gd name="connsiteX80" fmla="*/ 3005501 w 3639866"/>
              <a:gd name="connsiteY80" fmla="*/ 160972 h 3405385"/>
              <a:gd name="connsiteX81" fmla="*/ 3027409 w 3639866"/>
              <a:gd name="connsiteY81" fmla="*/ 160972 h 3405385"/>
              <a:gd name="connsiteX82" fmla="*/ 3553412 w 3639866"/>
              <a:gd name="connsiteY82"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56923 w 3639866"/>
              <a:gd name="connsiteY72" fmla="*/ 814592 h 3405385"/>
              <a:gd name="connsiteX73" fmla="*/ 2605451 w 3639866"/>
              <a:gd name="connsiteY73" fmla="*/ 782955 h 3405385"/>
              <a:gd name="connsiteX74" fmla="*/ 2296841 w 3639866"/>
              <a:gd name="connsiteY74" fmla="*/ 446722 h 3405385"/>
              <a:gd name="connsiteX75" fmla="*/ 2617834 w 3639866"/>
              <a:gd name="connsiteY75" fmla="*/ 4762 h 3405385"/>
              <a:gd name="connsiteX76" fmla="*/ 2638789 w 3639866"/>
              <a:gd name="connsiteY76" fmla="*/ 0 h 3405385"/>
              <a:gd name="connsiteX77" fmla="*/ 2734039 w 3639866"/>
              <a:gd name="connsiteY77" fmla="*/ 0 h 3405385"/>
              <a:gd name="connsiteX78" fmla="*/ 2742611 w 3639866"/>
              <a:gd name="connsiteY78" fmla="*/ 1905 h 3405385"/>
              <a:gd name="connsiteX79" fmla="*/ 3005501 w 3639866"/>
              <a:gd name="connsiteY79" fmla="*/ 160972 h 3405385"/>
              <a:gd name="connsiteX80" fmla="*/ 3027409 w 3639866"/>
              <a:gd name="connsiteY80" fmla="*/ 160972 h 3405385"/>
              <a:gd name="connsiteX81" fmla="*/ 3553412 w 3639866"/>
              <a:gd name="connsiteY81"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56923 w 3639866"/>
              <a:gd name="connsiteY72" fmla="*/ 814592 h 3405385"/>
              <a:gd name="connsiteX73" fmla="*/ 2665563 w 3639866"/>
              <a:gd name="connsiteY73" fmla="*/ 816498 h 3405385"/>
              <a:gd name="connsiteX74" fmla="*/ 2605451 w 3639866"/>
              <a:gd name="connsiteY74" fmla="*/ 782955 h 3405385"/>
              <a:gd name="connsiteX75" fmla="*/ 2296841 w 3639866"/>
              <a:gd name="connsiteY75" fmla="*/ 446722 h 3405385"/>
              <a:gd name="connsiteX76" fmla="*/ 2617834 w 3639866"/>
              <a:gd name="connsiteY76" fmla="*/ 4762 h 3405385"/>
              <a:gd name="connsiteX77" fmla="*/ 2638789 w 3639866"/>
              <a:gd name="connsiteY77" fmla="*/ 0 h 3405385"/>
              <a:gd name="connsiteX78" fmla="*/ 2734039 w 3639866"/>
              <a:gd name="connsiteY78" fmla="*/ 0 h 3405385"/>
              <a:gd name="connsiteX79" fmla="*/ 2742611 w 3639866"/>
              <a:gd name="connsiteY79" fmla="*/ 1905 h 3405385"/>
              <a:gd name="connsiteX80" fmla="*/ 3005501 w 3639866"/>
              <a:gd name="connsiteY80" fmla="*/ 160972 h 3405385"/>
              <a:gd name="connsiteX81" fmla="*/ 3027409 w 3639866"/>
              <a:gd name="connsiteY81" fmla="*/ 160972 h 3405385"/>
              <a:gd name="connsiteX82" fmla="*/ 3553412 w 3639866"/>
              <a:gd name="connsiteY82"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56923 w 3639866"/>
              <a:gd name="connsiteY72" fmla="*/ 814592 h 3405385"/>
              <a:gd name="connsiteX73" fmla="*/ 2605451 w 3639866"/>
              <a:gd name="connsiteY73" fmla="*/ 782955 h 3405385"/>
              <a:gd name="connsiteX74" fmla="*/ 2296841 w 3639866"/>
              <a:gd name="connsiteY74" fmla="*/ 446722 h 3405385"/>
              <a:gd name="connsiteX75" fmla="*/ 2617834 w 3639866"/>
              <a:gd name="connsiteY75" fmla="*/ 4762 h 3405385"/>
              <a:gd name="connsiteX76" fmla="*/ 2638789 w 3639866"/>
              <a:gd name="connsiteY76" fmla="*/ 0 h 3405385"/>
              <a:gd name="connsiteX77" fmla="*/ 2734039 w 3639866"/>
              <a:gd name="connsiteY77" fmla="*/ 0 h 3405385"/>
              <a:gd name="connsiteX78" fmla="*/ 2742611 w 3639866"/>
              <a:gd name="connsiteY78" fmla="*/ 1905 h 3405385"/>
              <a:gd name="connsiteX79" fmla="*/ 3005501 w 3639866"/>
              <a:gd name="connsiteY79" fmla="*/ 160972 h 3405385"/>
              <a:gd name="connsiteX80" fmla="*/ 3027409 w 3639866"/>
              <a:gd name="connsiteY80" fmla="*/ 160972 h 3405385"/>
              <a:gd name="connsiteX81" fmla="*/ 3553412 w 3639866"/>
              <a:gd name="connsiteY81"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639866" h="3405385">
                <a:moveTo>
                  <a:pt x="3439678" y="236637"/>
                </a:moveTo>
                <a:cubicBezTo>
                  <a:pt x="3390788" y="183773"/>
                  <a:pt x="3313635" y="161448"/>
                  <a:pt x="3240769" y="185737"/>
                </a:cubicBezTo>
                <a:cubicBezTo>
                  <a:pt x="3167426" y="210502"/>
                  <a:pt x="3104561" y="283845"/>
                  <a:pt x="3115039" y="388620"/>
                </a:cubicBezTo>
                <a:cubicBezTo>
                  <a:pt x="3115991" y="401955"/>
                  <a:pt x="3113134" y="405765"/>
                  <a:pt x="3099799" y="406717"/>
                </a:cubicBezTo>
                <a:cubicBezTo>
                  <a:pt x="3055984" y="408622"/>
                  <a:pt x="3011216" y="408622"/>
                  <a:pt x="2967401" y="409575"/>
                </a:cubicBezTo>
                <a:cubicBezTo>
                  <a:pt x="2935016" y="410527"/>
                  <a:pt x="2935969" y="410527"/>
                  <a:pt x="2935016" y="378142"/>
                </a:cubicBezTo>
                <a:cubicBezTo>
                  <a:pt x="2931206" y="243840"/>
                  <a:pt x="2810239" y="122872"/>
                  <a:pt x="2653076" y="145732"/>
                </a:cubicBezTo>
                <a:cubicBezTo>
                  <a:pt x="2512106" y="165735"/>
                  <a:pt x="2423524" y="290512"/>
                  <a:pt x="2443526" y="430530"/>
                </a:cubicBezTo>
                <a:cubicBezTo>
                  <a:pt x="2460671" y="546735"/>
                  <a:pt x="2564494" y="637222"/>
                  <a:pt x="2681651" y="638175"/>
                </a:cubicBezTo>
                <a:cubicBezTo>
                  <a:pt x="2732134" y="639127"/>
                  <a:pt x="2778806" y="626745"/>
                  <a:pt x="2821669" y="599122"/>
                </a:cubicBezTo>
                <a:cubicBezTo>
                  <a:pt x="2834051" y="591502"/>
                  <a:pt x="2841671" y="592455"/>
                  <a:pt x="2850244" y="603885"/>
                </a:cubicBezTo>
                <a:cubicBezTo>
                  <a:pt x="2856911" y="612457"/>
                  <a:pt x="2864531" y="620077"/>
                  <a:pt x="2872151" y="627697"/>
                </a:cubicBezTo>
                <a:cubicBezTo>
                  <a:pt x="2875009" y="630555"/>
                  <a:pt x="2877866" y="635317"/>
                  <a:pt x="2883581" y="632460"/>
                </a:cubicBezTo>
                <a:cubicBezTo>
                  <a:pt x="2888344" y="629602"/>
                  <a:pt x="2892154" y="625792"/>
                  <a:pt x="2891201" y="620077"/>
                </a:cubicBezTo>
                <a:cubicBezTo>
                  <a:pt x="2891201" y="616267"/>
                  <a:pt x="2890249" y="611505"/>
                  <a:pt x="2889296" y="607695"/>
                </a:cubicBezTo>
                <a:cubicBezTo>
                  <a:pt x="2879771" y="544830"/>
                  <a:pt x="2931206" y="495300"/>
                  <a:pt x="2994071" y="506730"/>
                </a:cubicBezTo>
                <a:cubicBezTo>
                  <a:pt x="3070271" y="520065"/>
                  <a:pt x="3128374" y="585787"/>
                  <a:pt x="3132184" y="662940"/>
                </a:cubicBezTo>
                <a:cubicBezTo>
                  <a:pt x="3134089" y="702945"/>
                  <a:pt x="3109324" y="739140"/>
                  <a:pt x="3070271" y="750570"/>
                </a:cubicBezTo>
                <a:cubicBezTo>
                  <a:pt x="3053126" y="755332"/>
                  <a:pt x="3035981" y="756285"/>
                  <a:pt x="3018836" y="751522"/>
                </a:cubicBezTo>
                <a:cubicBezTo>
                  <a:pt x="3010264" y="749617"/>
                  <a:pt x="3000739" y="747712"/>
                  <a:pt x="2995976" y="757237"/>
                </a:cubicBezTo>
                <a:cubicBezTo>
                  <a:pt x="2991214" y="766762"/>
                  <a:pt x="3001691" y="768667"/>
                  <a:pt x="3005501" y="774382"/>
                </a:cubicBezTo>
                <a:cubicBezTo>
                  <a:pt x="3010264" y="780097"/>
                  <a:pt x="3015026" y="785812"/>
                  <a:pt x="3021694" y="791527"/>
                </a:cubicBezTo>
                <a:cubicBezTo>
                  <a:pt x="3034076" y="802005"/>
                  <a:pt x="3034076" y="810577"/>
                  <a:pt x="3023599" y="823912"/>
                </a:cubicBezTo>
                <a:cubicBezTo>
                  <a:pt x="2993119" y="862012"/>
                  <a:pt x="2976926" y="907732"/>
                  <a:pt x="2974069" y="956310"/>
                </a:cubicBezTo>
                <a:cubicBezTo>
                  <a:pt x="2963591" y="1101090"/>
                  <a:pt x="3075986" y="1220152"/>
                  <a:pt x="3220766" y="1220152"/>
                </a:cubicBezTo>
                <a:cubicBezTo>
                  <a:pt x="3233149" y="1219200"/>
                  <a:pt x="3246484" y="1220152"/>
                  <a:pt x="3258866" y="1217295"/>
                </a:cubicBezTo>
                <a:cubicBezTo>
                  <a:pt x="3356974" y="1199197"/>
                  <a:pt x="3426506" y="1143000"/>
                  <a:pt x="3456034" y="1047750"/>
                </a:cubicBezTo>
                <a:cubicBezTo>
                  <a:pt x="3486514" y="951547"/>
                  <a:pt x="3463654" y="864870"/>
                  <a:pt x="3392216" y="793432"/>
                </a:cubicBezTo>
                <a:cubicBezTo>
                  <a:pt x="3351259" y="752475"/>
                  <a:pt x="3298871" y="730567"/>
                  <a:pt x="3240769" y="725805"/>
                </a:cubicBezTo>
                <a:cubicBezTo>
                  <a:pt x="3224576" y="724852"/>
                  <a:pt x="3221719" y="717232"/>
                  <a:pt x="3223624" y="702945"/>
                </a:cubicBezTo>
                <a:cubicBezTo>
                  <a:pt x="3229339" y="658177"/>
                  <a:pt x="3234101" y="613410"/>
                  <a:pt x="3238864" y="568642"/>
                </a:cubicBezTo>
                <a:cubicBezTo>
                  <a:pt x="3241721" y="544830"/>
                  <a:pt x="3242674" y="543877"/>
                  <a:pt x="3266486" y="547687"/>
                </a:cubicBezTo>
                <a:cubicBezTo>
                  <a:pt x="3301729" y="553402"/>
                  <a:pt x="3336019" y="551497"/>
                  <a:pt x="3369356" y="538162"/>
                </a:cubicBezTo>
                <a:cubicBezTo>
                  <a:pt x="3464606" y="501015"/>
                  <a:pt x="3512231" y="394335"/>
                  <a:pt x="3477941" y="299085"/>
                </a:cubicBezTo>
                <a:cubicBezTo>
                  <a:pt x="3469130" y="275272"/>
                  <a:pt x="3455974" y="254258"/>
                  <a:pt x="3439678" y="236637"/>
                </a:cubicBezTo>
                <a:close/>
                <a:moveTo>
                  <a:pt x="3553412" y="136464"/>
                </a:moveTo>
                <a:cubicBezTo>
                  <a:pt x="3573147" y="158338"/>
                  <a:pt x="3590456" y="183356"/>
                  <a:pt x="3604624" y="211455"/>
                </a:cubicBezTo>
                <a:cubicBezTo>
                  <a:pt x="3621769" y="245745"/>
                  <a:pt x="3630341" y="281940"/>
                  <a:pt x="3638914" y="318135"/>
                </a:cubicBezTo>
                <a:cubicBezTo>
                  <a:pt x="3639866" y="349567"/>
                  <a:pt x="3639866" y="381000"/>
                  <a:pt x="3639866" y="412432"/>
                </a:cubicBezTo>
                <a:cubicBezTo>
                  <a:pt x="3629389" y="457200"/>
                  <a:pt x="3617006" y="501015"/>
                  <a:pt x="3592241" y="540067"/>
                </a:cubicBezTo>
                <a:cubicBezTo>
                  <a:pt x="3563666" y="586740"/>
                  <a:pt x="3526519" y="624840"/>
                  <a:pt x="3478894" y="653415"/>
                </a:cubicBezTo>
                <a:cubicBezTo>
                  <a:pt x="3463654" y="662940"/>
                  <a:pt x="3463654" y="662940"/>
                  <a:pt x="3476989" y="674370"/>
                </a:cubicBezTo>
                <a:cubicBezTo>
                  <a:pt x="3557951" y="745807"/>
                  <a:pt x="3603671" y="835342"/>
                  <a:pt x="3613196" y="943927"/>
                </a:cubicBezTo>
                <a:cubicBezTo>
                  <a:pt x="3627484" y="1120140"/>
                  <a:pt x="3521756" y="1285875"/>
                  <a:pt x="3353164" y="1343977"/>
                </a:cubicBezTo>
                <a:cubicBezTo>
                  <a:pt x="3216956" y="1391602"/>
                  <a:pt x="3088369" y="1370647"/>
                  <a:pt x="2974069" y="1281112"/>
                </a:cubicBezTo>
                <a:cubicBezTo>
                  <a:pt x="2875009" y="1203007"/>
                  <a:pt x="2827384" y="1098232"/>
                  <a:pt x="2825479" y="973455"/>
                </a:cubicBezTo>
                <a:cubicBezTo>
                  <a:pt x="2797698" y="925989"/>
                  <a:pt x="2816271" y="976313"/>
                  <a:pt x="2807381" y="996315"/>
                </a:cubicBezTo>
                <a:cubicBezTo>
                  <a:pt x="2794999" y="1028700"/>
                  <a:pt x="2783569" y="1061085"/>
                  <a:pt x="2772139" y="1093470"/>
                </a:cubicBezTo>
                <a:cubicBezTo>
                  <a:pt x="2768329" y="1104900"/>
                  <a:pt x="2762614" y="1108710"/>
                  <a:pt x="2751184" y="1108710"/>
                </a:cubicBezTo>
                <a:cubicBezTo>
                  <a:pt x="2719751" y="1109662"/>
                  <a:pt x="2687366" y="1111567"/>
                  <a:pt x="2653076" y="1113472"/>
                </a:cubicBezTo>
                <a:cubicBezTo>
                  <a:pt x="2664506" y="1130617"/>
                  <a:pt x="2673079" y="1145857"/>
                  <a:pt x="2676889" y="1163002"/>
                </a:cubicBezTo>
                <a:cubicBezTo>
                  <a:pt x="2685461" y="1203960"/>
                  <a:pt x="2665459" y="1248727"/>
                  <a:pt x="2628311" y="1270635"/>
                </a:cubicBezTo>
                <a:cubicBezTo>
                  <a:pt x="2590211" y="1292542"/>
                  <a:pt x="2540681" y="1288732"/>
                  <a:pt x="2511154" y="1259205"/>
                </a:cubicBezTo>
                <a:cubicBezTo>
                  <a:pt x="2498771" y="1246822"/>
                  <a:pt x="2492104" y="1248727"/>
                  <a:pt x="2480674" y="1259205"/>
                </a:cubicBezTo>
                <a:lnTo>
                  <a:pt x="308021" y="3262312"/>
                </a:lnTo>
                <a:cubicBezTo>
                  <a:pt x="291829" y="3276600"/>
                  <a:pt x="292781" y="3276600"/>
                  <a:pt x="278494" y="3261360"/>
                </a:cubicBezTo>
                <a:cubicBezTo>
                  <a:pt x="272779" y="3255645"/>
                  <a:pt x="268969" y="3242310"/>
                  <a:pt x="258491" y="3247072"/>
                </a:cubicBezTo>
                <a:cubicBezTo>
                  <a:pt x="247061" y="3251835"/>
                  <a:pt x="249919" y="3264217"/>
                  <a:pt x="249919" y="3274695"/>
                </a:cubicBezTo>
                <a:cubicBezTo>
                  <a:pt x="251824" y="3339465"/>
                  <a:pt x="205151" y="3395662"/>
                  <a:pt x="145144" y="3404235"/>
                </a:cubicBezTo>
                <a:cubicBezTo>
                  <a:pt x="77516" y="3412807"/>
                  <a:pt x="17509" y="3372802"/>
                  <a:pt x="3221" y="3307080"/>
                </a:cubicBezTo>
                <a:cubicBezTo>
                  <a:pt x="-16781" y="3220402"/>
                  <a:pt x="59419" y="3143250"/>
                  <a:pt x="148001" y="3157537"/>
                </a:cubicBezTo>
                <a:cubicBezTo>
                  <a:pt x="152764" y="3158490"/>
                  <a:pt x="157526" y="3160395"/>
                  <a:pt x="163241" y="3157537"/>
                </a:cubicBezTo>
                <a:cubicBezTo>
                  <a:pt x="169909" y="3152775"/>
                  <a:pt x="174671" y="3148965"/>
                  <a:pt x="166099" y="3139440"/>
                </a:cubicBezTo>
                <a:cubicBezTo>
                  <a:pt x="143239" y="3114675"/>
                  <a:pt x="143239" y="3113722"/>
                  <a:pt x="168004" y="3090862"/>
                </a:cubicBezTo>
                <a:lnTo>
                  <a:pt x="2344466" y="1106805"/>
                </a:lnTo>
                <a:cubicBezTo>
                  <a:pt x="2376024" y="1078078"/>
                  <a:pt x="2353991" y="1093470"/>
                  <a:pt x="2346371" y="1083945"/>
                </a:cubicBezTo>
                <a:cubicBezTo>
                  <a:pt x="2313034" y="1042035"/>
                  <a:pt x="2316844" y="984885"/>
                  <a:pt x="2353991" y="947737"/>
                </a:cubicBezTo>
                <a:cubicBezTo>
                  <a:pt x="2390186" y="911542"/>
                  <a:pt x="2447336" y="908685"/>
                  <a:pt x="2489246" y="941070"/>
                </a:cubicBezTo>
                <a:cubicBezTo>
                  <a:pt x="2514328" y="938848"/>
                  <a:pt x="2500200" y="948690"/>
                  <a:pt x="2504486" y="934402"/>
                </a:cubicBezTo>
                <a:cubicBezTo>
                  <a:pt x="2508296" y="907732"/>
                  <a:pt x="2512106" y="882015"/>
                  <a:pt x="2514964" y="855345"/>
                </a:cubicBezTo>
                <a:cubicBezTo>
                  <a:pt x="2515916" y="842010"/>
                  <a:pt x="2510270" y="840117"/>
                  <a:pt x="2534966" y="832485"/>
                </a:cubicBezTo>
                <a:cubicBezTo>
                  <a:pt x="2559662" y="824853"/>
                  <a:pt x="2625839" y="801103"/>
                  <a:pt x="2663142" y="809555"/>
                </a:cubicBezTo>
                <a:cubicBezTo>
                  <a:pt x="2636754" y="787723"/>
                  <a:pt x="2637399" y="795239"/>
                  <a:pt x="2605451" y="782955"/>
                </a:cubicBezTo>
                <a:cubicBezTo>
                  <a:pt x="2448238" y="722506"/>
                  <a:pt x="2319701" y="609600"/>
                  <a:pt x="2296841" y="446722"/>
                </a:cubicBezTo>
                <a:cubicBezTo>
                  <a:pt x="2267314" y="238125"/>
                  <a:pt x="2410189" y="40957"/>
                  <a:pt x="2617834" y="4762"/>
                </a:cubicBezTo>
                <a:cubicBezTo>
                  <a:pt x="2624501" y="3810"/>
                  <a:pt x="2632121" y="1905"/>
                  <a:pt x="2638789" y="0"/>
                </a:cubicBezTo>
                <a:lnTo>
                  <a:pt x="2734039" y="0"/>
                </a:lnTo>
                <a:cubicBezTo>
                  <a:pt x="2736896" y="952"/>
                  <a:pt x="2739754" y="1905"/>
                  <a:pt x="2742611" y="1905"/>
                </a:cubicBezTo>
                <a:cubicBezTo>
                  <a:pt x="2851196" y="20002"/>
                  <a:pt x="2939779" y="72390"/>
                  <a:pt x="3005501" y="160972"/>
                </a:cubicBezTo>
                <a:cubicBezTo>
                  <a:pt x="3016931" y="176212"/>
                  <a:pt x="3016931" y="176212"/>
                  <a:pt x="3027409" y="160972"/>
                </a:cubicBezTo>
                <a:cubicBezTo>
                  <a:pt x="3158258" y="-15717"/>
                  <a:pt x="3415269" y="-16654"/>
                  <a:pt x="3553412" y="136464"/>
                </a:cubicBezTo>
                <a:close/>
              </a:path>
            </a:pathLst>
          </a:custGeom>
          <a:solidFill>
            <a:srgbClr val="080808"/>
          </a:solidFill>
          <a:ln w="9525" cap="flat">
            <a:noFill/>
            <a:prstDash val="solid"/>
            <a:miter/>
          </a:ln>
        </p:spPr>
        <p:txBody>
          <a:bodyPr wrap="square" rtlCol="0" anchor="ctr">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Arial Unicode MS"/>
              <a:cs typeface="+mn-cs"/>
            </a:endParaRPr>
          </a:p>
        </p:txBody>
      </p:sp>
      <p:sp>
        <p:nvSpPr>
          <p:cNvPr id="39" name="Rectangle 1"/>
          <p:cNvSpPr>
            <a:spLocks noChangeArrowheads="1"/>
          </p:cNvSpPr>
          <p:nvPr/>
        </p:nvSpPr>
        <p:spPr bwMode="auto">
          <a:xfrm>
            <a:off x="2368196" y="2778087"/>
            <a:ext cx="9105511"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342900" marR="0" lvl="0" indent="-342900" algn="ctr" defTabSz="914286"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kumimoji="0" lang="en-US" altLang="en-US" sz="1800" b="0" i="0" u="none" strike="noStrike" kern="1200" cap="none" spc="0" normalizeH="0" baseline="0" noProof="0" dirty="0" err="1">
                <a:ln>
                  <a:noFill/>
                </a:ln>
                <a:solidFill>
                  <a:srgbClr val="C00000"/>
                </a:solidFill>
                <a:effectLst/>
                <a:uLnTx/>
                <a:uFillTx/>
                <a:latin typeface="Arial"/>
                <a:ea typeface="Arial Unicode MS"/>
                <a:cs typeface="Times New Roman" panose="02020603050405020304" pitchFamily="18" charset="0"/>
              </a:rPr>
              <a:t>Cuối</a:t>
            </a:r>
            <a:r>
              <a:rPr kumimoji="0" lang="en-US" altLang="en-US" sz="1800" b="0" i="0" u="none" strike="noStrike" kern="1200" cap="none" spc="0" normalizeH="0" baseline="0" noProof="0" dirty="0">
                <a:ln>
                  <a:noFill/>
                </a:ln>
                <a:solidFill>
                  <a:srgbClr val="C00000"/>
                </a:solidFill>
                <a:effectLst/>
                <a:uLnTx/>
                <a:uFillTx/>
                <a:latin typeface="Arial"/>
                <a:ea typeface="Arial Unicode MS"/>
                <a:cs typeface="Times New Roman" panose="02020603050405020304" pitchFamily="18" charset="0"/>
              </a:rPr>
              <a:t> TK XIX </a:t>
            </a:r>
            <a:r>
              <a:rPr kumimoji="0" lang="en-US" altLang="en-US" sz="1800" b="0" i="0" u="none" strike="noStrike" kern="1200" cap="none" spc="0" normalizeH="0" baseline="0" noProof="0" dirty="0" err="1">
                <a:ln>
                  <a:noFill/>
                </a:ln>
                <a:solidFill>
                  <a:srgbClr val="C00000"/>
                </a:solidFill>
                <a:effectLst/>
                <a:uLnTx/>
                <a:uFillTx/>
                <a:latin typeface="Arial"/>
                <a:ea typeface="Arial Unicode MS"/>
                <a:cs typeface="Times New Roman" panose="02020603050405020304" pitchFamily="18" charset="0"/>
              </a:rPr>
              <a:t>đầu</a:t>
            </a:r>
            <a:r>
              <a:rPr kumimoji="0" lang="en-US" altLang="en-US" sz="1800" b="0" i="0" u="none" strike="noStrike" kern="1200" cap="none" spc="0" normalizeH="0" baseline="0" noProof="0" dirty="0">
                <a:ln>
                  <a:noFill/>
                </a:ln>
                <a:solidFill>
                  <a:srgbClr val="C00000"/>
                </a:solidFill>
                <a:effectLst/>
                <a:uLnTx/>
                <a:uFillTx/>
                <a:latin typeface="Arial"/>
                <a:ea typeface="Arial Unicode MS"/>
                <a:cs typeface="Times New Roman" panose="02020603050405020304" pitchFamily="18" charset="0"/>
              </a:rPr>
              <a:t> TK XX: CNTB </a:t>
            </a:r>
            <a:r>
              <a:rPr kumimoji="0" lang="en-US" altLang="en-US" sz="1800" b="0" i="0" u="none" strike="noStrike" kern="1200" cap="none" spc="0" normalizeH="0" baseline="0" noProof="0" dirty="0">
                <a:ln>
                  <a:noFill/>
                </a:ln>
                <a:solidFill>
                  <a:srgbClr val="C00000"/>
                </a:solidFill>
                <a:effectLst/>
                <a:uLnTx/>
                <a:uFillTx/>
                <a:latin typeface="Arial"/>
                <a:ea typeface="Arial Unicode MS"/>
                <a:cs typeface="Times New Roman" panose="02020603050405020304" pitchFamily="18" charset="0"/>
                <a:sym typeface="Wingdings" panose="05000000000000000000" pitchFamily="2" charset="2"/>
              </a:rPr>
              <a:t> CNĐQ  GCTS &gt;&lt; GCVS, </a:t>
            </a:r>
            <a:r>
              <a:rPr kumimoji="0" lang="en-US" altLang="en-US" sz="1800" b="0" i="0" u="none" strike="noStrike" kern="1200" cap="none" spc="0" normalizeH="0" baseline="0" noProof="0" dirty="0" err="1">
                <a:ln>
                  <a:noFill/>
                </a:ln>
                <a:solidFill>
                  <a:srgbClr val="C00000"/>
                </a:solidFill>
                <a:effectLst/>
                <a:uLnTx/>
                <a:uFillTx/>
                <a:latin typeface="Arial"/>
                <a:ea typeface="Arial Unicode MS"/>
                <a:cs typeface="Times New Roman" panose="02020603050405020304" pitchFamily="18" charset="0"/>
                <a:sym typeface="Wingdings" panose="05000000000000000000" pitchFamily="2" charset="2"/>
              </a:rPr>
              <a:t>nhân</a:t>
            </a:r>
            <a:r>
              <a:rPr kumimoji="0" lang="en-US" altLang="en-US" sz="1800" b="0" i="0" u="none" strike="noStrike" kern="1200" cap="none" spc="0" normalizeH="0" baseline="0" noProof="0" dirty="0">
                <a:ln>
                  <a:noFill/>
                </a:ln>
                <a:solidFill>
                  <a:srgbClr val="C00000"/>
                </a:solidFill>
                <a:effectLst/>
                <a:uLnTx/>
                <a:uFillTx/>
                <a:latin typeface="Arial"/>
                <a:ea typeface="Arial Unicode MS"/>
                <a:cs typeface="Times New Roman" panose="02020603050405020304" pitchFamily="18" charset="0"/>
                <a:sym typeface="Wingdings" panose="05000000000000000000" pitchFamily="2" charset="2"/>
              </a:rPr>
              <a:t> </a:t>
            </a:r>
            <a:r>
              <a:rPr kumimoji="0" lang="en-US" altLang="en-US" sz="1800" b="0" i="0" u="none" strike="noStrike" kern="1200" cap="none" spc="0" normalizeH="0" baseline="0" noProof="0" dirty="0" err="1">
                <a:ln>
                  <a:noFill/>
                </a:ln>
                <a:solidFill>
                  <a:srgbClr val="C00000"/>
                </a:solidFill>
                <a:effectLst/>
                <a:uLnTx/>
                <a:uFillTx/>
                <a:latin typeface="Arial"/>
                <a:ea typeface="Arial Unicode MS"/>
                <a:cs typeface="Times New Roman" panose="02020603050405020304" pitchFamily="18" charset="0"/>
                <a:sym typeface="Wingdings" panose="05000000000000000000" pitchFamily="2" charset="2"/>
              </a:rPr>
              <a:t>dân</a:t>
            </a:r>
            <a:r>
              <a:rPr kumimoji="0" lang="en-US" altLang="en-US" sz="1800" b="0" i="0" u="none" strike="noStrike" kern="1200" cap="none" spc="0" normalizeH="0" baseline="0" noProof="0" dirty="0">
                <a:ln>
                  <a:noFill/>
                </a:ln>
                <a:solidFill>
                  <a:srgbClr val="C00000"/>
                </a:solidFill>
                <a:effectLst/>
                <a:uLnTx/>
                <a:uFillTx/>
                <a:latin typeface="Arial"/>
                <a:ea typeface="Arial Unicode MS"/>
                <a:cs typeface="Times New Roman" panose="02020603050405020304" pitchFamily="18" charset="0"/>
                <a:sym typeface="Wingdings" panose="05000000000000000000" pitchFamily="2" charset="2"/>
              </a:rPr>
              <a:t> </a:t>
            </a:r>
            <a:r>
              <a:rPr kumimoji="0" lang="en-US" altLang="en-US" sz="1800" b="0" i="0" u="none" strike="noStrike" kern="1200" cap="none" spc="0" normalizeH="0" baseline="0" noProof="0" dirty="0" err="1">
                <a:ln>
                  <a:noFill/>
                </a:ln>
                <a:solidFill>
                  <a:srgbClr val="C00000"/>
                </a:solidFill>
                <a:effectLst/>
                <a:uLnTx/>
                <a:uFillTx/>
                <a:latin typeface="Arial"/>
                <a:ea typeface="Arial Unicode MS"/>
                <a:cs typeface="Times New Roman" panose="02020603050405020304" pitchFamily="18" charset="0"/>
                <a:sym typeface="Wingdings" panose="05000000000000000000" pitchFamily="2" charset="2"/>
              </a:rPr>
              <a:t>thuộc</a:t>
            </a:r>
            <a:r>
              <a:rPr kumimoji="0" lang="en-US" altLang="en-US" sz="1800" b="0" i="0" u="none" strike="noStrike" kern="1200" cap="none" spc="0" normalizeH="0" baseline="0" noProof="0" dirty="0">
                <a:ln>
                  <a:noFill/>
                </a:ln>
                <a:solidFill>
                  <a:srgbClr val="C00000"/>
                </a:solidFill>
                <a:effectLst/>
                <a:uLnTx/>
                <a:uFillTx/>
                <a:latin typeface="Arial"/>
                <a:ea typeface="Arial Unicode MS"/>
                <a:cs typeface="Times New Roman" panose="02020603050405020304" pitchFamily="18" charset="0"/>
                <a:sym typeface="Wingdings" panose="05000000000000000000" pitchFamily="2" charset="2"/>
              </a:rPr>
              <a:t> </a:t>
            </a:r>
            <a:r>
              <a:rPr kumimoji="0" lang="en-US" altLang="en-US" sz="1800" b="0" i="0" u="none" strike="noStrike" kern="1200" cap="none" spc="0" normalizeH="0" baseline="0" noProof="0" dirty="0" err="1">
                <a:ln>
                  <a:noFill/>
                </a:ln>
                <a:solidFill>
                  <a:srgbClr val="C00000"/>
                </a:solidFill>
                <a:effectLst/>
                <a:uLnTx/>
                <a:uFillTx/>
                <a:latin typeface="Arial"/>
                <a:ea typeface="Arial Unicode MS"/>
                <a:cs typeface="Times New Roman" panose="02020603050405020304" pitchFamily="18" charset="0"/>
                <a:sym typeface="Wingdings" panose="05000000000000000000" pitchFamily="2" charset="2"/>
              </a:rPr>
              <a:t>địa</a:t>
            </a:r>
            <a:r>
              <a:rPr kumimoji="0" lang="en-US" altLang="en-US" sz="1800" b="0" i="0" u="none" strike="noStrike" kern="1200" cap="none" spc="0" normalizeH="0" baseline="0" noProof="0" dirty="0">
                <a:ln>
                  <a:noFill/>
                </a:ln>
                <a:solidFill>
                  <a:srgbClr val="C00000"/>
                </a:solidFill>
                <a:effectLst/>
                <a:uLnTx/>
                <a:uFillTx/>
                <a:latin typeface="Arial"/>
                <a:ea typeface="Arial Unicode MS"/>
                <a:cs typeface="Times New Roman" panose="02020603050405020304" pitchFamily="18" charset="0"/>
                <a:sym typeface="Wingdings" panose="05000000000000000000" pitchFamily="2" charset="2"/>
              </a:rPr>
              <a:t> </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a:ea typeface="Arial Unicode MS"/>
                <a:cs typeface="Times New Roman" panose="02020603050405020304" pitchFamily="18" charset="0"/>
                <a:sym typeface="Wingdings" panose="05000000000000000000" pitchFamily="2" charset="2"/>
              </a:rPr>
              <a:t>&gt;&lt; CND</a:t>
            </a:r>
            <a:endParaRPr kumimoji="0" lang="en-US" altLang="en-US" sz="1800" b="0" i="0" u="none" strike="noStrike" kern="1200" cap="none" spc="0" normalizeH="0" baseline="0" noProof="0" dirty="0">
              <a:ln>
                <a:noFill/>
              </a:ln>
              <a:solidFill>
                <a:srgbClr val="C00000"/>
              </a:solidFill>
              <a:effectLst/>
              <a:uLnTx/>
              <a:uFillTx/>
              <a:latin typeface="Arial"/>
              <a:ea typeface="Arial Unicode MS"/>
              <a:cs typeface="Times New Roman" panose="02020603050405020304" pitchFamily="18" charset="0"/>
            </a:endParaRPr>
          </a:p>
        </p:txBody>
      </p:sp>
      <p:sp>
        <p:nvSpPr>
          <p:cNvPr id="40" name="Rectangle 2"/>
          <p:cNvSpPr>
            <a:spLocks noChangeArrowheads="1"/>
          </p:cNvSpPr>
          <p:nvPr/>
        </p:nvSpPr>
        <p:spPr bwMode="auto">
          <a:xfrm>
            <a:off x="2535856" y="3382907"/>
            <a:ext cx="917719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457200" marR="0" lvl="0" indent="-457200" algn="l" defTabSz="914286"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kumimoji="0" lang="nl-NL" altLang="en-US" sz="1800" b="0" i="0" u="none" strike="noStrike" kern="1200" cap="none" spc="0" normalizeH="0" baseline="0" noProof="0" dirty="0">
                <a:ln>
                  <a:noFill/>
                </a:ln>
                <a:solidFill>
                  <a:srgbClr val="006600"/>
                </a:solidFill>
                <a:effectLst/>
                <a:uLnTx/>
                <a:uFillTx/>
                <a:latin typeface="Arial"/>
                <a:ea typeface="Arial Unicode MS"/>
                <a:cs typeface="Times New Roman" panose="02020603050405020304" pitchFamily="18" charset="0"/>
              </a:rPr>
              <a:t>Chủ nghĩa Mác đã giành thắng lợi bề rộng</a:t>
            </a:r>
            <a:r>
              <a:rPr kumimoji="0" lang="nl-NL" altLang="en-US" sz="1800" b="1" i="0" u="none" strike="noStrike" kern="1200" cap="none" spc="0" normalizeH="0" baseline="0" noProof="0" dirty="0">
                <a:ln>
                  <a:noFill/>
                </a:ln>
                <a:solidFill>
                  <a:prstClr val="black"/>
                </a:solidFill>
                <a:effectLst/>
                <a:uLnTx/>
                <a:uFillTx/>
                <a:latin typeface="Arial"/>
                <a:ea typeface="Arial Unicode MS"/>
                <a:cs typeface="Times New Roman" panose="02020603050405020304" pitchFamily="18" charset="0"/>
              </a:rPr>
              <a:t>, ảnh hưởng sâu rộng và tích cực </a:t>
            </a:r>
            <a:r>
              <a:rPr kumimoji="0" lang="nl-NL" altLang="en-US" sz="1800" b="0" i="0" u="none" strike="noStrike" kern="1200" cap="none" spc="0" normalizeH="0" baseline="0" noProof="0" dirty="0">
                <a:ln>
                  <a:noFill/>
                </a:ln>
                <a:solidFill>
                  <a:srgbClr val="006600"/>
                </a:solidFill>
                <a:effectLst/>
                <a:uLnTx/>
                <a:uFillTx/>
                <a:latin typeface="Arial"/>
                <a:ea typeface="Arial Unicode MS"/>
                <a:cs typeface="Times New Roman" panose="02020603050405020304" pitchFamily="18" charset="0"/>
              </a:rPr>
              <a:t>trong phong trào CMVS.</a:t>
            </a:r>
            <a:endParaRPr kumimoji="0" lang="en-US" altLang="en-US" sz="1800" b="0" i="0" u="none" strike="noStrike" kern="1200" cap="none" spc="0" normalizeH="0" baseline="0" noProof="0" dirty="0">
              <a:ln>
                <a:noFill/>
              </a:ln>
              <a:solidFill>
                <a:srgbClr val="006600"/>
              </a:solidFill>
              <a:effectLst/>
              <a:uLnTx/>
              <a:uFillTx/>
              <a:latin typeface="Arial"/>
              <a:ea typeface="Arial Unicode MS"/>
              <a:cs typeface="Times New Roman" panose="02020603050405020304" pitchFamily="18" charset="0"/>
            </a:endParaRPr>
          </a:p>
        </p:txBody>
      </p:sp>
      <p:sp>
        <p:nvSpPr>
          <p:cNvPr id="41" name="Rectangle 3"/>
          <p:cNvSpPr>
            <a:spLocks noChangeArrowheads="1"/>
          </p:cNvSpPr>
          <p:nvPr/>
        </p:nvSpPr>
        <p:spPr bwMode="auto">
          <a:xfrm>
            <a:off x="2535856" y="4029238"/>
            <a:ext cx="9206442"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457200" marR="0" lvl="0" indent="-457200" algn="ctr" defTabSz="914286"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kumimoji="0" lang="nl-NL" altLang="en-US" sz="1800" b="0" i="0" u="none" strike="noStrike" kern="1200" cap="none" spc="0" normalizeH="0" baseline="0" noProof="0" dirty="0">
                <a:ln>
                  <a:noFill/>
                </a:ln>
                <a:solidFill>
                  <a:srgbClr val="002060"/>
                </a:solidFill>
                <a:effectLst/>
                <a:uLnTx/>
                <a:uFillTx/>
                <a:latin typeface="Arial"/>
                <a:ea typeface="Arial Unicode MS"/>
                <a:cs typeface="Times New Roman" panose="02020603050405020304" pitchFamily="18" charset="0"/>
              </a:rPr>
              <a:t>Trong hàng ngũ những người mácxít, </a:t>
            </a:r>
            <a:r>
              <a:rPr kumimoji="0" lang="nl-NL" altLang="en-US" sz="1800" b="1" i="0" u="none" strike="noStrike" kern="1200" cap="none" spc="0" normalizeH="0" baseline="0" noProof="0" dirty="0">
                <a:ln>
                  <a:noFill/>
                </a:ln>
                <a:solidFill>
                  <a:srgbClr val="002060"/>
                </a:solidFill>
                <a:effectLst/>
                <a:uLnTx/>
                <a:uFillTx/>
                <a:latin typeface="Arial"/>
                <a:ea typeface="Arial Unicode MS"/>
                <a:cs typeface="Times New Roman" panose="02020603050405020304" pitchFamily="18" charset="0"/>
              </a:rPr>
              <a:t>chủ nghĩa cải lương, chủ nghĩa cơ hội, chủ nghĩa xét lại bắt đầu xuất hiện và tấn công vào </a:t>
            </a:r>
            <a:r>
              <a:rPr kumimoji="0" lang="nl-NL" altLang="en-US" sz="1800" b="0" i="0" u="none" strike="noStrike" kern="1200" cap="none" spc="0" normalizeH="0" baseline="0" noProof="0" dirty="0">
                <a:ln>
                  <a:noFill/>
                </a:ln>
                <a:solidFill>
                  <a:srgbClr val="002060"/>
                </a:solidFill>
                <a:effectLst/>
                <a:uLnTx/>
                <a:uFillTx/>
                <a:latin typeface="Arial"/>
                <a:ea typeface="Arial Unicode MS"/>
                <a:cs typeface="Times New Roman" panose="02020603050405020304" pitchFamily="18" charset="0"/>
              </a:rPr>
              <a:t>chủ nghĩa Mác, những người mácxít chân chính.</a:t>
            </a:r>
            <a:endParaRPr kumimoji="0" lang="en-US" altLang="en-US" sz="1800" b="0" i="0" u="none" strike="noStrike" kern="1200" cap="none" spc="0" normalizeH="0" baseline="0" noProof="0" dirty="0">
              <a:ln>
                <a:noFill/>
              </a:ln>
              <a:solidFill>
                <a:srgbClr val="002060"/>
              </a:solidFill>
              <a:effectLst/>
              <a:uLnTx/>
              <a:uFillTx/>
              <a:latin typeface="Arial"/>
              <a:ea typeface="Arial Unicode MS"/>
              <a:cs typeface="Times New Roman" panose="02020603050405020304" pitchFamily="18" charset="0"/>
            </a:endParaRPr>
          </a:p>
        </p:txBody>
      </p:sp>
      <p:sp>
        <p:nvSpPr>
          <p:cNvPr id="24" name="Rectangle 2"/>
          <p:cNvSpPr txBox="1">
            <a:spLocks noChangeArrowheads="1"/>
          </p:cNvSpPr>
          <p:nvPr/>
        </p:nvSpPr>
        <p:spPr>
          <a:xfrm>
            <a:off x="1281476" y="1968004"/>
            <a:ext cx="10126800" cy="594539"/>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marR="0" lvl="0" algn="ctr" defTabSz="914423" rtl="0" eaLnBrk="1" fontAlgn="auto" latinLnBrk="0" hangingPunct="1">
              <a:lnSpc>
                <a:spcPct val="90000"/>
              </a:lnSpc>
              <a:spcBef>
                <a:spcPct val="0"/>
              </a:spcBef>
              <a:spcAft>
                <a:spcPts val="0"/>
              </a:spcAft>
              <a:buClrTx/>
              <a:buSzTx/>
              <a:tabLst/>
              <a:defRPr/>
            </a:pPr>
            <a:r>
              <a:rPr kumimoji="0" lang="en-US" sz="2000" b="1" i="0" u="none" strike="noStrike" kern="1200" cap="none" spc="0" normalizeH="0" baseline="0" noProof="0" dirty="0">
                <a:ln>
                  <a:noFill/>
                </a:ln>
                <a:solidFill>
                  <a:srgbClr val="7030A0"/>
                </a:solidFill>
                <a:effectLst/>
                <a:uLnTx/>
                <a:uFillTx/>
                <a:latin typeface="Arial"/>
                <a:ea typeface="Arial Unicode MS"/>
                <a:cs typeface="Times New Roman" charset="0"/>
              </a:rPr>
              <a:t>d. </a:t>
            </a:r>
            <a:r>
              <a:rPr kumimoji="0" lang="en-US" sz="2000" b="1" i="0" u="none" strike="noStrike" kern="1200" cap="none" spc="0" normalizeH="0" baseline="0" noProof="0" dirty="0" err="1">
                <a:ln>
                  <a:noFill/>
                </a:ln>
                <a:solidFill>
                  <a:srgbClr val="7030A0"/>
                </a:solidFill>
                <a:effectLst/>
                <a:uLnTx/>
                <a:uFillTx/>
                <a:latin typeface="Arial"/>
                <a:ea typeface="Arial Unicode MS"/>
                <a:cs typeface="Times New Roman" charset="0"/>
              </a:rPr>
              <a:t>Giai</a:t>
            </a:r>
            <a:r>
              <a:rPr kumimoji="0" lang="en-US" sz="2000" b="1" i="0" u="none" strike="noStrike" kern="1200" cap="none" spc="0" normalizeH="0" baseline="0" noProof="0" dirty="0">
                <a:ln>
                  <a:noFill/>
                </a:ln>
                <a:solidFill>
                  <a:srgbClr val="7030A0"/>
                </a:solidFill>
                <a:effectLst/>
                <a:uLnTx/>
                <a:uFillTx/>
                <a:latin typeface="Arial"/>
                <a:ea typeface="Arial Unicode MS"/>
                <a:cs typeface="Times New Roman" charset="0"/>
              </a:rPr>
              <a:t> </a:t>
            </a:r>
            <a:r>
              <a:rPr kumimoji="0" lang="en-US" sz="2000" b="1" i="0" u="none" strike="noStrike" kern="1200" cap="none" spc="0" normalizeH="0" baseline="0" noProof="0" dirty="0" err="1">
                <a:ln>
                  <a:noFill/>
                </a:ln>
                <a:solidFill>
                  <a:srgbClr val="7030A0"/>
                </a:solidFill>
                <a:effectLst/>
                <a:uLnTx/>
                <a:uFillTx/>
                <a:latin typeface="Arial"/>
                <a:ea typeface="Arial Unicode MS"/>
                <a:cs typeface="Times New Roman" charset="0"/>
              </a:rPr>
              <a:t>đoạn</a:t>
            </a:r>
            <a:r>
              <a:rPr kumimoji="0" lang="en-US" sz="2000" b="1" i="0" u="none" strike="noStrike" kern="1200" cap="none" spc="0" normalizeH="0" baseline="0" noProof="0" dirty="0">
                <a:ln>
                  <a:noFill/>
                </a:ln>
                <a:solidFill>
                  <a:srgbClr val="7030A0"/>
                </a:solidFill>
                <a:effectLst/>
                <a:uLnTx/>
                <a:uFillTx/>
                <a:latin typeface="Arial"/>
                <a:ea typeface="Arial Unicode MS"/>
                <a:cs typeface="Times New Roman" charset="0"/>
              </a:rPr>
              <a:t> </a:t>
            </a:r>
            <a:r>
              <a:rPr kumimoji="0" lang="en-US" sz="2000" b="1" i="0" u="none" strike="noStrike" kern="1200" cap="none" spc="0" normalizeH="0" baseline="0" noProof="0" dirty="0" err="1">
                <a:ln>
                  <a:noFill/>
                </a:ln>
                <a:solidFill>
                  <a:srgbClr val="7030A0"/>
                </a:solidFill>
                <a:effectLst/>
                <a:uLnTx/>
                <a:uFillTx/>
                <a:latin typeface="Arial"/>
                <a:ea typeface="Arial Unicode MS"/>
                <a:cs typeface="Times New Roman" charset="0"/>
              </a:rPr>
              <a:t>V.I.Lênin</a:t>
            </a:r>
            <a:r>
              <a:rPr kumimoji="0" lang="en-US" sz="2000" b="1" i="0" u="none" strike="noStrike" kern="1200" cap="none" spc="0" normalizeH="0" baseline="0" noProof="0" dirty="0">
                <a:ln>
                  <a:noFill/>
                </a:ln>
                <a:solidFill>
                  <a:srgbClr val="7030A0"/>
                </a:solidFill>
                <a:effectLst/>
                <a:uLnTx/>
                <a:uFillTx/>
                <a:latin typeface="Arial"/>
                <a:ea typeface="Arial Unicode MS"/>
                <a:cs typeface="Times New Roman" charset="0"/>
              </a:rPr>
              <a:t> </a:t>
            </a:r>
            <a:r>
              <a:rPr kumimoji="0" lang="en-US" sz="2000" b="1" i="0" u="none" strike="noStrike" kern="1200" cap="none" spc="0" normalizeH="0" baseline="0" noProof="0" dirty="0" err="1">
                <a:ln>
                  <a:noFill/>
                </a:ln>
                <a:solidFill>
                  <a:srgbClr val="7030A0"/>
                </a:solidFill>
                <a:effectLst/>
                <a:uLnTx/>
                <a:uFillTx/>
                <a:latin typeface="Arial"/>
                <a:ea typeface="Arial Unicode MS"/>
                <a:cs typeface="Times New Roman" charset="0"/>
              </a:rPr>
              <a:t>trong</a:t>
            </a:r>
            <a:r>
              <a:rPr kumimoji="0" lang="en-US" sz="2000" b="1" i="0" u="none" strike="noStrike" kern="1200" cap="none" spc="0" normalizeH="0" baseline="0" noProof="0" dirty="0">
                <a:ln>
                  <a:noFill/>
                </a:ln>
                <a:solidFill>
                  <a:srgbClr val="7030A0"/>
                </a:solidFill>
                <a:effectLst/>
                <a:uLnTx/>
                <a:uFillTx/>
                <a:latin typeface="Arial"/>
                <a:ea typeface="Arial Unicode MS"/>
                <a:cs typeface="Times New Roman" charset="0"/>
              </a:rPr>
              <a:t> </a:t>
            </a:r>
            <a:r>
              <a:rPr kumimoji="0" lang="en-US" sz="2000" b="1" i="0" u="none" strike="noStrike" kern="1200" cap="none" spc="0" normalizeH="0" baseline="0" noProof="0" dirty="0" err="1">
                <a:ln>
                  <a:noFill/>
                </a:ln>
                <a:solidFill>
                  <a:srgbClr val="7030A0"/>
                </a:solidFill>
                <a:effectLst/>
                <a:uLnTx/>
                <a:uFillTx/>
                <a:latin typeface="Arial"/>
                <a:ea typeface="Arial Unicode MS"/>
                <a:cs typeface="Times New Roman" charset="0"/>
              </a:rPr>
              <a:t>sự</a:t>
            </a:r>
            <a:r>
              <a:rPr kumimoji="0" lang="en-US" sz="2000" b="1" i="0" u="none" strike="noStrike" kern="1200" cap="none" spc="0" normalizeH="0" baseline="0" noProof="0" dirty="0">
                <a:ln>
                  <a:noFill/>
                </a:ln>
                <a:solidFill>
                  <a:srgbClr val="7030A0"/>
                </a:solidFill>
                <a:effectLst/>
                <a:uLnTx/>
                <a:uFillTx/>
                <a:latin typeface="Arial"/>
                <a:ea typeface="Arial Unicode MS"/>
                <a:cs typeface="Times New Roman" charset="0"/>
              </a:rPr>
              <a:t> </a:t>
            </a:r>
            <a:r>
              <a:rPr kumimoji="0" lang="en-US" sz="2000" b="1" i="0" u="none" strike="noStrike" kern="1200" cap="none" spc="0" normalizeH="0" baseline="0" noProof="0" dirty="0" err="1">
                <a:ln>
                  <a:noFill/>
                </a:ln>
                <a:solidFill>
                  <a:srgbClr val="7030A0"/>
                </a:solidFill>
                <a:effectLst/>
                <a:uLnTx/>
                <a:uFillTx/>
                <a:latin typeface="Arial"/>
                <a:ea typeface="Arial Unicode MS"/>
                <a:cs typeface="Times New Roman" charset="0"/>
              </a:rPr>
              <a:t>phát</a:t>
            </a:r>
            <a:r>
              <a:rPr kumimoji="0" lang="en-US" sz="2000" b="1" i="0" u="none" strike="noStrike" kern="1200" cap="none" spc="0" normalizeH="0" baseline="0" noProof="0" dirty="0">
                <a:ln>
                  <a:noFill/>
                </a:ln>
                <a:solidFill>
                  <a:srgbClr val="7030A0"/>
                </a:solidFill>
                <a:effectLst/>
                <a:uLnTx/>
                <a:uFillTx/>
                <a:latin typeface="Arial"/>
                <a:ea typeface="Arial Unicode MS"/>
                <a:cs typeface="Times New Roman" charset="0"/>
              </a:rPr>
              <a:t> </a:t>
            </a:r>
            <a:r>
              <a:rPr kumimoji="0" lang="en-US" sz="2000" b="1" i="0" u="none" strike="noStrike" kern="1200" cap="none" spc="0" normalizeH="0" baseline="0" noProof="0" dirty="0" err="1">
                <a:ln>
                  <a:noFill/>
                </a:ln>
                <a:solidFill>
                  <a:srgbClr val="7030A0"/>
                </a:solidFill>
                <a:effectLst/>
                <a:uLnTx/>
                <a:uFillTx/>
                <a:latin typeface="Arial"/>
                <a:ea typeface="Arial Unicode MS"/>
                <a:cs typeface="Times New Roman" charset="0"/>
              </a:rPr>
              <a:t>triển</a:t>
            </a:r>
            <a:r>
              <a:rPr kumimoji="0" lang="en-US" sz="2000" b="1" i="0" u="none" strike="noStrike" kern="1200" cap="none" spc="0" normalizeH="0" baseline="0" noProof="0" dirty="0">
                <a:ln>
                  <a:noFill/>
                </a:ln>
                <a:solidFill>
                  <a:srgbClr val="7030A0"/>
                </a:solidFill>
                <a:effectLst/>
                <a:uLnTx/>
                <a:uFillTx/>
                <a:latin typeface="Arial"/>
                <a:ea typeface="Arial Unicode MS"/>
                <a:cs typeface="Times New Roman" charset="0"/>
              </a:rPr>
              <a:t> </a:t>
            </a:r>
            <a:r>
              <a:rPr lang="en-US" sz="2000" b="1" dirty="0" err="1">
                <a:solidFill>
                  <a:srgbClr val="7030A0"/>
                </a:solidFill>
                <a:latin typeface="Arial"/>
                <a:ea typeface="Arial Unicode MS"/>
                <a:cs typeface="Times New Roman" charset="0"/>
              </a:rPr>
              <a:t>triết</a:t>
            </a:r>
            <a:r>
              <a:rPr lang="en-US" sz="2000" b="1" dirty="0">
                <a:solidFill>
                  <a:srgbClr val="7030A0"/>
                </a:solidFill>
                <a:latin typeface="Arial"/>
                <a:ea typeface="Arial Unicode MS"/>
                <a:cs typeface="Times New Roman" charset="0"/>
              </a:rPr>
              <a:t> </a:t>
            </a:r>
            <a:r>
              <a:rPr lang="en-US" sz="2000" b="1" dirty="0" err="1">
                <a:solidFill>
                  <a:srgbClr val="7030A0"/>
                </a:solidFill>
                <a:latin typeface="Arial"/>
                <a:ea typeface="Arial Unicode MS"/>
                <a:cs typeface="Times New Roman" charset="0"/>
              </a:rPr>
              <a:t>học</a:t>
            </a:r>
            <a:r>
              <a:rPr kumimoji="0" lang="en-US" sz="2000" b="1" i="0" u="none" strike="noStrike" kern="1200" cap="none" spc="0" normalizeH="0" baseline="0" noProof="0" dirty="0">
                <a:ln>
                  <a:noFill/>
                </a:ln>
                <a:solidFill>
                  <a:srgbClr val="7030A0"/>
                </a:solidFill>
                <a:effectLst/>
                <a:uLnTx/>
                <a:uFillTx/>
                <a:latin typeface="Arial"/>
                <a:ea typeface="Arial Unicode MS"/>
                <a:cs typeface="Times New Roman" charset="0"/>
              </a:rPr>
              <a:t> </a:t>
            </a:r>
            <a:r>
              <a:rPr kumimoji="0" lang="en-US" sz="2000" b="1" i="0" u="none" strike="noStrike" kern="1200" cap="none" spc="0" normalizeH="0" baseline="0" noProof="0" dirty="0" err="1">
                <a:ln>
                  <a:noFill/>
                </a:ln>
                <a:solidFill>
                  <a:srgbClr val="7030A0"/>
                </a:solidFill>
                <a:effectLst/>
                <a:uLnTx/>
                <a:uFillTx/>
                <a:latin typeface="Arial"/>
                <a:ea typeface="Arial Unicode MS"/>
                <a:cs typeface="Times New Roman" charset="0"/>
              </a:rPr>
              <a:t>Mác</a:t>
            </a:r>
            <a:endParaRPr kumimoji="0" lang="en-US" sz="2000" b="1" i="0" u="none" strike="noStrike" kern="1200" cap="none" spc="0" normalizeH="0" baseline="0" noProof="0" dirty="0">
              <a:ln>
                <a:noFill/>
              </a:ln>
              <a:solidFill>
                <a:srgbClr val="7030A0"/>
              </a:solidFill>
              <a:effectLst/>
              <a:uLnTx/>
              <a:uFillTx/>
              <a:latin typeface="Arial"/>
              <a:ea typeface="Arial Unicode MS"/>
              <a:cs typeface="Times New Roman" charset="0"/>
            </a:endParaRPr>
          </a:p>
          <a:p>
            <a:pPr marL="0" marR="0" lvl="0" indent="0" algn="ctr" defTabSz="914423" rtl="0" eaLnBrk="1" fontAlgn="auto" latinLnBrk="0" hangingPunct="1">
              <a:lnSpc>
                <a:spcPct val="100000"/>
              </a:lnSpc>
              <a:spcBef>
                <a:spcPct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a:ea typeface="Arial Unicode MS"/>
                <a:cs typeface="Times New Roman" charset="0"/>
              </a:rPr>
              <a:t>(1895 - 1924)</a:t>
            </a:r>
          </a:p>
        </p:txBody>
      </p:sp>
      <p:sp>
        <p:nvSpPr>
          <p:cNvPr id="20" name="Rectangle 2"/>
          <p:cNvSpPr>
            <a:spLocks noChangeArrowheads="1"/>
          </p:cNvSpPr>
          <p:nvPr/>
        </p:nvSpPr>
        <p:spPr bwMode="auto">
          <a:xfrm>
            <a:off x="2473725" y="4952568"/>
            <a:ext cx="874094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457200" marR="0" lvl="0" indent="-457200" algn="just" defTabSz="914286"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kumimoji="0" lang="nl-NL" altLang="en-US" sz="1800" b="1" i="0" u="none" strike="noStrike" kern="1200" cap="none" spc="0" normalizeH="0" baseline="0" noProof="0" dirty="0">
                <a:ln>
                  <a:noFill/>
                </a:ln>
                <a:solidFill>
                  <a:srgbClr val="C00000"/>
                </a:solidFill>
                <a:effectLst/>
                <a:uLnTx/>
                <a:uFillTx/>
                <a:latin typeface="Arial"/>
                <a:ea typeface="Arial Unicode MS"/>
                <a:cs typeface="Times New Roman" panose="02020603050405020304" pitchFamily="18" charset="0"/>
              </a:rPr>
              <a:t>Phong trào cách mạng tư sản ở phương Đông, ở Nga </a:t>
            </a:r>
            <a:r>
              <a:rPr kumimoji="0" lang="nl-NL" altLang="en-US" sz="1800" b="0" i="0" u="none" strike="noStrike" kern="1200" cap="none" spc="0" normalizeH="0" baseline="0" noProof="0" dirty="0">
                <a:ln>
                  <a:noFill/>
                </a:ln>
                <a:solidFill>
                  <a:srgbClr val="008000"/>
                </a:solidFill>
                <a:effectLst/>
                <a:uLnTx/>
                <a:uFillTx/>
                <a:latin typeface="Arial"/>
                <a:ea typeface="Arial Unicode MS"/>
                <a:cs typeface="Times New Roman" panose="02020603050405020304" pitchFamily="18" charset="0"/>
              </a:rPr>
              <a:t>phát triển mạnh mẽ. </a:t>
            </a:r>
            <a:endParaRPr kumimoji="0" lang="en-US" altLang="en-US" sz="1800" b="0" i="0" u="none" strike="noStrike" kern="1200" cap="none" spc="0" normalizeH="0" baseline="0" noProof="0" dirty="0">
              <a:ln>
                <a:noFill/>
              </a:ln>
              <a:solidFill>
                <a:srgbClr val="008000"/>
              </a:solidFill>
              <a:effectLst/>
              <a:uLnTx/>
              <a:uFillTx/>
              <a:latin typeface="Arial"/>
              <a:ea typeface="Arial Unicode MS"/>
              <a:cs typeface="Times New Roman" panose="02020603050405020304" pitchFamily="18" charset="0"/>
            </a:endParaRPr>
          </a:p>
        </p:txBody>
      </p:sp>
      <p:sp>
        <p:nvSpPr>
          <p:cNvPr id="21" name="Rectangle 3"/>
          <p:cNvSpPr>
            <a:spLocks noChangeArrowheads="1"/>
          </p:cNvSpPr>
          <p:nvPr/>
        </p:nvSpPr>
        <p:spPr bwMode="auto">
          <a:xfrm>
            <a:off x="2443585" y="5330399"/>
            <a:ext cx="877108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285750" marR="0" lvl="0" indent="-285750" algn="just" defTabSz="914286"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kumimoji="0" lang="nl-NL" altLang="en-US" sz="1800" b="0" i="0" u="none" strike="noStrike" kern="1200" cap="none" spc="0" normalizeH="0" baseline="0" noProof="0" dirty="0">
                <a:ln>
                  <a:noFill/>
                </a:ln>
                <a:solidFill>
                  <a:prstClr val="black"/>
                </a:solidFill>
                <a:effectLst/>
                <a:uLnTx/>
                <a:uFillTx/>
                <a:latin typeface="Arial"/>
                <a:ea typeface="Arial Unicode MS"/>
                <a:cs typeface="Times New Roman" panose="02020603050405020304" pitchFamily="18" charset="0"/>
              </a:rPr>
              <a:t> </a:t>
            </a:r>
            <a:r>
              <a:rPr kumimoji="0" lang="nl-NL" altLang="en-US" sz="1800" b="1" i="0" u="none" strike="noStrike" kern="1200" cap="none" spc="0" normalizeH="0" baseline="0" noProof="0" dirty="0">
                <a:ln>
                  <a:noFill/>
                </a:ln>
                <a:solidFill>
                  <a:srgbClr val="FF0000"/>
                </a:solidFill>
                <a:effectLst/>
                <a:uLnTx/>
                <a:uFillTx/>
                <a:latin typeface="Arial"/>
                <a:ea typeface="Arial Unicode MS"/>
                <a:cs typeface="Times New Roman" panose="02020603050405020304" pitchFamily="18" charset="0"/>
              </a:rPr>
              <a:t>Những thành tựu mới của khoa học tự nhiên</a:t>
            </a:r>
            <a:r>
              <a:rPr kumimoji="0" lang="nl-NL" altLang="en-US" sz="1800" b="0" i="0" u="none" strike="noStrike" kern="1200" cap="none" spc="0" normalizeH="0" baseline="0" noProof="0" dirty="0">
                <a:ln>
                  <a:noFill/>
                </a:ln>
                <a:solidFill>
                  <a:srgbClr val="0033CC"/>
                </a:solidFill>
                <a:effectLst/>
                <a:uLnTx/>
                <a:uFillTx/>
                <a:latin typeface="Arial"/>
                <a:ea typeface="Arial Unicode MS"/>
                <a:cs typeface="Times New Roman" panose="02020603050405020304" pitchFamily="18" charset="0"/>
              </a:rPr>
              <a:t> đã làm đảo lộn về mặt thế giới quan triết học</a:t>
            </a:r>
            <a:endParaRPr kumimoji="0" lang="en-US" altLang="en-US" sz="1800" b="0" i="0" u="none" strike="noStrike" kern="1200" cap="none" spc="0" normalizeH="0" baseline="0" noProof="0" dirty="0">
              <a:ln>
                <a:noFill/>
              </a:ln>
              <a:solidFill>
                <a:srgbClr val="0033CC"/>
              </a:solidFill>
              <a:effectLst/>
              <a:uLnTx/>
              <a:uFillTx/>
              <a:latin typeface="Arial"/>
              <a:ea typeface="Arial Unicode MS"/>
              <a:cs typeface="Times New Roman" panose="02020603050405020304" pitchFamily="18" charset="0"/>
            </a:endParaRPr>
          </a:p>
        </p:txBody>
      </p:sp>
      <p:sp>
        <p:nvSpPr>
          <p:cNvPr id="22" name="Rectangle 4"/>
          <p:cNvSpPr>
            <a:spLocks noChangeArrowheads="1"/>
          </p:cNvSpPr>
          <p:nvPr/>
        </p:nvSpPr>
        <p:spPr bwMode="auto">
          <a:xfrm>
            <a:off x="2459834" y="5976730"/>
            <a:ext cx="9387737" cy="677108"/>
          </a:xfrm>
          <a:prstGeom prst="rect">
            <a:avLst/>
          </a:prstGeom>
          <a:ln/>
        </p:spPr>
        <p:style>
          <a:lnRef idx="2">
            <a:schemeClr val="accent1"/>
          </a:lnRef>
          <a:fillRef idx="1">
            <a:schemeClr val="lt1"/>
          </a:fillRef>
          <a:effectRef idx="0">
            <a:schemeClr val="accent1"/>
          </a:effectRef>
          <a:fontRef idx="minor">
            <a:schemeClr val="dk1"/>
          </a:fontRef>
        </p:style>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nl-NL" altLang="en-US" sz="2000" b="0" i="0" u="none" strike="noStrike" kern="1200" cap="none" spc="0" normalizeH="0" baseline="0" noProof="0" dirty="0">
                <a:ln>
                  <a:noFill/>
                </a:ln>
                <a:solidFill>
                  <a:srgbClr val="D60093"/>
                </a:solidFill>
                <a:effectLst/>
                <a:uLnTx/>
                <a:uFillTx/>
                <a:latin typeface="Arial"/>
                <a:ea typeface="Arial Unicode MS"/>
                <a:cs typeface="Times New Roman" panose="02020603050405020304" pitchFamily="18" charset="0"/>
                <a:sym typeface="Wingdings" panose="05000000000000000000" pitchFamily="2" charset="2"/>
              </a:rPr>
              <a:t> </a:t>
            </a:r>
            <a:r>
              <a:rPr kumimoji="0" lang="nl-NL" altLang="en-US" b="0" i="0" u="none" strike="noStrike" kern="1200" cap="none" spc="0" normalizeH="0" baseline="0" noProof="0" dirty="0">
                <a:ln>
                  <a:noFill/>
                </a:ln>
                <a:solidFill>
                  <a:srgbClr val="D60093"/>
                </a:solidFill>
                <a:effectLst/>
                <a:uLnTx/>
                <a:uFillTx/>
                <a:latin typeface="Arial"/>
                <a:ea typeface="Arial Unicode MS"/>
                <a:cs typeface="Times New Roman" panose="02020603050405020304" pitchFamily="18" charset="0"/>
                <a:sym typeface="Wingdings" panose="05000000000000000000" pitchFamily="2" charset="2"/>
              </a:rPr>
              <a:t>N</a:t>
            </a:r>
            <a:r>
              <a:rPr kumimoji="0" lang="nl-NL" altLang="en-US" b="0" i="0" u="none" strike="noStrike" kern="1200" cap="none" spc="0" normalizeH="0" baseline="0" noProof="0" dirty="0">
                <a:ln>
                  <a:noFill/>
                </a:ln>
                <a:solidFill>
                  <a:srgbClr val="D60093"/>
                </a:solidFill>
                <a:effectLst/>
                <a:uLnTx/>
                <a:uFillTx/>
                <a:latin typeface="Arial"/>
                <a:ea typeface="Arial Unicode MS"/>
                <a:cs typeface="Times New Roman" panose="02020603050405020304" pitchFamily="18" charset="0"/>
              </a:rPr>
              <a:t>hững người mácxít cần </a:t>
            </a:r>
            <a:r>
              <a:rPr kumimoji="0" lang="nl-NL" altLang="en-US" b="1" i="0" u="none" strike="noStrike" kern="1200" cap="none" spc="0" normalizeH="0" baseline="0" noProof="0" dirty="0">
                <a:ln>
                  <a:noFill/>
                </a:ln>
                <a:solidFill>
                  <a:srgbClr val="00B0F0"/>
                </a:solidFill>
                <a:effectLst/>
                <a:uLnTx/>
                <a:uFillTx/>
                <a:latin typeface="Arial"/>
                <a:ea typeface="Arial Unicode MS"/>
                <a:cs typeface="Times New Roman" panose="02020603050405020304" pitchFamily="18" charset="0"/>
              </a:rPr>
              <a:t>phải phát triển hơn nữa CNDVBC và đấu tranh chống CNDT</a:t>
            </a:r>
            <a:r>
              <a:rPr kumimoji="0" lang="nl-NL" altLang="en-US" b="0" i="0" u="none" strike="noStrike" kern="1200" cap="none" spc="0" normalizeH="0" baseline="0" noProof="0" dirty="0">
                <a:ln>
                  <a:noFill/>
                </a:ln>
                <a:solidFill>
                  <a:srgbClr val="D60093"/>
                </a:solidFill>
                <a:effectLst/>
                <a:uLnTx/>
                <a:uFillTx/>
                <a:latin typeface="Arial"/>
                <a:ea typeface="Arial Unicode MS"/>
                <a:cs typeface="Times New Roman" panose="02020603050405020304" pitchFamily="18" charset="0"/>
              </a:rPr>
              <a:t> dưới mọi hình thức.</a:t>
            </a:r>
            <a:endParaRPr kumimoji="0" lang="en-US" altLang="en-US" b="0" i="0" u="none" strike="noStrike" kern="1200" cap="none" spc="0" normalizeH="0" baseline="0" noProof="0" dirty="0">
              <a:ln>
                <a:noFill/>
              </a:ln>
              <a:solidFill>
                <a:srgbClr val="D60093"/>
              </a:solidFill>
              <a:effectLst/>
              <a:uLnTx/>
              <a:uFillTx/>
              <a:latin typeface="Arial"/>
              <a:ea typeface="Arial Unicode MS"/>
              <a:cs typeface="Times New Roman" panose="02020603050405020304" pitchFamily="18" charset="0"/>
            </a:endParaRPr>
          </a:p>
        </p:txBody>
      </p:sp>
      <p:sp>
        <p:nvSpPr>
          <p:cNvPr id="11" name="Title 1">
            <a:extLst>
              <a:ext uri="{FF2B5EF4-FFF2-40B4-BE49-F238E27FC236}">
                <a16:creationId xmlns:a16="http://schemas.microsoft.com/office/drawing/2014/main" id="{4206D8F8-35E6-45AB-A6FB-006C88034D01}"/>
              </a:ext>
            </a:extLst>
          </p:cNvPr>
          <p:cNvSpPr txBox="1">
            <a:spLocks noChangeArrowheads="1"/>
          </p:cNvSpPr>
          <p:nvPr/>
        </p:nvSpPr>
        <p:spPr>
          <a:xfrm>
            <a:off x="1660388" y="1310918"/>
            <a:ext cx="8820472" cy="640542"/>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r>
              <a:rPr lang="en-US" altLang="en-US" sz="2800" b="1" dirty="0">
                <a:solidFill>
                  <a:srgbClr val="000000"/>
                </a:solidFill>
                <a:latin typeface="+mn-lt"/>
                <a:cs typeface="Times New Roman" panose="02020603050405020304" pitchFamily="18" charset="0"/>
              </a:rPr>
              <a:t>1. </a:t>
            </a:r>
            <a:r>
              <a:rPr lang="en-US" altLang="en-US" sz="2800" b="1" dirty="0" err="1">
                <a:solidFill>
                  <a:srgbClr val="000000"/>
                </a:solidFill>
                <a:latin typeface="+mn-lt"/>
                <a:cs typeface="Times New Roman" panose="02020603050405020304" pitchFamily="18" charset="0"/>
              </a:rPr>
              <a:t>Sự</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ra</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đời</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và</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phát</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triển</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của</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triết</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học</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Mác</a:t>
            </a:r>
            <a:r>
              <a:rPr lang="en-US" altLang="en-US" sz="2800" b="1" dirty="0">
                <a:solidFill>
                  <a:srgbClr val="000000"/>
                </a:solidFill>
                <a:latin typeface="+mn-lt"/>
                <a:cs typeface="Times New Roman" panose="02020603050405020304" pitchFamily="18" charset="0"/>
              </a:rPr>
              <a:t> - </a:t>
            </a:r>
            <a:r>
              <a:rPr lang="en-US" altLang="en-US" sz="2800" b="1" dirty="0" err="1">
                <a:solidFill>
                  <a:srgbClr val="000000"/>
                </a:solidFill>
                <a:latin typeface="+mn-lt"/>
                <a:cs typeface="Times New Roman" panose="02020603050405020304" pitchFamily="18" charset="0"/>
              </a:rPr>
              <a:t>Lênin</a:t>
            </a:r>
            <a:endParaRPr lang="en-US" altLang="en-US" sz="2800" b="1" dirty="0">
              <a:solidFill>
                <a:srgbClr val="000000"/>
              </a:solidFill>
              <a:latin typeface="+mn-lt"/>
              <a:cs typeface="Times New Roman" panose="02020603050405020304" pitchFamily="18" charset="0"/>
            </a:endParaRPr>
          </a:p>
        </p:txBody>
      </p:sp>
      <p:sp>
        <p:nvSpPr>
          <p:cNvPr id="16" name="TextBox 15">
            <a:extLst>
              <a:ext uri="{FF2B5EF4-FFF2-40B4-BE49-F238E27FC236}">
                <a16:creationId xmlns:a16="http://schemas.microsoft.com/office/drawing/2014/main" id="{D43B109C-8A85-41F8-988F-0CC37E49A163}"/>
              </a:ext>
            </a:extLst>
          </p:cNvPr>
          <p:cNvSpPr txBox="1"/>
          <p:nvPr/>
        </p:nvSpPr>
        <p:spPr>
          <a:xfrm>
            <a:off x="2620617" y="2388882"/>
            <a:ext cx="6096000" cy="400110"/>
          </a:xfrm>
          <a:prstGeom prst="rect">
            <a:avLst/>
          </a:prstGeom>
          <a:noFill/>
        </p:spPr>
        <p:txBody>
          <a:bodyPr wrap="square">
            <a:spAutoFit/>
          </a:bodyPr>
          <a:lstStyle/>
          <a:p>
            <a:pPr marL="342900" marR="0" lvl="0" indent="-342900" algn="l" defTabSz="914286"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2000" b="1" i="0" u="none" strike="noStrike" kern="1200" cap="none" spc="0" normalizeH="0" baseline="0" noProof="0" dirty="0" err="1">
                <a:ln>
                  <a:noFill/>
                </a:ln>
                <a:solidFill>
                  <a:srgbClr val="3333FF"/>
                </a:solidFill>
                <a:effectLst/>
                <a:uLnTx/>
                <a:uFillTx/>
                <a:latin typeface="Arial"/>
                <a:ea typeface="Arial Unicode MS"/>
                <a:cs typeface="Times New Roman" charset="0"/>
              </a:rPr>
              <a:t>Hoàn</a:t>
            </a:r>
            <a:r>
              <a:rPr kumimoji="0" lang="en-US" sz="2000" b="1" i="0" u="none" strike="noStrike" kern="1200" cap="none" spc="0" normalizeH="0" baseline="0" noProof="0" dirty="0">
                <a:ln>
                  <a:noFill/>
                </a:ln>
                <a:solidFill>
                  <a:srgbClr val="3333FF"/>
                </a:solidFill>
                <a:effectLst/>
                <a:uLnTx/>
                <a:uFillTx/>
                <a:latin typeface="Arial"/>
                <a:ea typeface="Arial Unicode MS"/>
                <a:cs typeface="Times New Roman" charset="0"/>
              </a:rPr>
              <a:t> </a:t>
            </a:r>
            <a:r>
              <a:rPr kumimoji="0" lang="en-US" sz="2000" b="1" i="0" u="none" strike="noStrike" kern="1200" cap="none" spc="0" normalizeH="0" baseline="0" noProof="0" dirty="0" err="1">
                <a:ln>
                  <a:noFill/>
                </a:ln>
                <a:solidFill>
                  <a:srgbClr val="3333FF"/>
                </a:solidFill>
                <a:effectLst/>
                <a:uLnTx/>
                <a:uFillTx/>
                <a:latin typeface="Arial"/>
                <a:ea typeface="Arial Unicode MS"/>
                <a:cs typeface="Times New Roman" charset="0"/>
              </a:rPr>
              <a:t>cảnh</a:t>
            </a:r>
            <a:r>
              <a:rPr kumimoji="0" lang="en-US" sz="2000" b="1" i="0" u="none" strike="noStrike" kern="1200" cap="none" spc="0" normalizeH="0" baseline="0" noProof="0" dirty="0">
                <a:ln>
                  <a:noFill/>
                </a:ln>
                <a:solidFill>
                  <a:srgbClr val="3333FF"/>
                </a:solidFill>
                <a:effectLst/>
                <a:uLnTx/>
                <a:uFillTx/>
                <a:latin typeface="Arial"/>
                <a:ea typeface="Arial Unicode MS"/>
                <a:cs typeface="Times New Roman" charset="0"/>
              </a:rPr>
              <a:t> </a:t>
            </a:r>
            <a:r>
              <a:rPr kumimoji="0" lang="en-US" sz="2000" b="1" i="0" u="none" strike="noStrike" kern="1200" cap="none" spc="0" normalizeH="0" baseline="0" noProof="0" dirty="0" err="1">
                <a:ln>
                  <a:noFill/>
                </a:ln>
                <a:solidFill>
                  <a:srgbClr val="3333FF"/>
                </a:solidFill>
                <a:effectLst/>
                <a:uLnTx/>
                <a:uFillTx/>
                <a:latin typeface="Arial"/>
                <a:ea typeface="Arial Unicode MS"/>
                <a:cs typeface="Times New Roman" charset="0"/>
              </a:rPr>
              <a:t>lịch</a:t>
            </a:r>
            <a:r>
              <a:rPr kumimoji="0" lang="en-US" sz="2000" b="1" i="0" u="none" strike="noStrike" kern="1200" cap="none" spc="0" normalizeH="0" baseline="0" noProof="0" dirty="0">
                <a:ln>
                  <a:noFill/>
                </a:ln>
                <a:solidFill>
                  <a:srgbClr val="3333FF"/>
                </a:solidFill>
                <a:effectLst/>
                <a:uLnTx/>
                <a:uFillTx/>
                <a:latin typeface="Arial"/>
                <a:ea typeface="Arial Unicode MS"/>
                <a:cs typeface="Times New Roman" charset="0"/>
              </a:rPr>
              <a:t> </a:t>
            </a:r>
            <a:r>
              <a:rPr kumimoji="0" lang="en-US" sz="2000" b="1" i="0" u="none" strike="noStrike" kern="1200" cap="none" spc="0" normalizeH="0" baseline="0" noProof="0" dirty="0" err="1">
                <a:ln>
                  <a:noFill/>
                </a:ln>
                <a:solidFill>
                  <a:srgbClr val="3333FF"/>
                </a:solidFill>
                <a:effectLst/>
                <a:uLnTx/>
                <a:uFillTx/>
                <a:latin typeface="Arial"/>
                <a:ea typeface="Arial Unicode MS"/>
                <a:cs typeface="Times New Roman" charset="0"/>
              </a:rPr>
              <a:t>sử</a:t>
            </a:r>
            <a:r>
              <a:rPr kumimoji="0" lang="en-US" sz="2000" b="1" i="0" u="none" strike="noStrike" kern="1200" cap="none" spc="0" normalizeH="0" baseline="0" noProof="0" dirty="0">
                <a:ln>
                  <a:noFill/>
                </a:ln>
                <a:solidFill>
                  <a:srgbClr val="3333FF"/>
                </a:solidFill>
                <a:effectLst/>
                <a:uLnTx/>
                <a:uFillTx/>
                <a:latin typeface="Arial"/>
                <a:ea typeface="Arial Unicode MS"/>
                <a:cs typeface="Times New Roman" charset="0"/>
              </a:rPr>
              <a:t>:</a:t>
            </a:r>
            <a:endParaRPr kumimoji="0" lang="en-US" sz="4400" b="1" i="0" u="none" strike="noStrike" kern="1200" cap="none" spc="0" normalizeH="0" baseline="0" noProof="0" dirty="0">
              <a:ln>
                <a:noFill/>
              </a:ln>
              <a:solidFill>
                <a:srgbClr val="3333FF"/>
              </a:solidFill>
              <a:effectLst/>
              <a:uLnTx/>
              <a:uFillTx/>
              <a:latin typeface="Arial"/>
              <a:ea typeface="Arial Unicode MS"/>
              <a:cs typeface="Times New Roman" charset="0"/>
            </a:endParaRPr>
          </a:p>
        </p:txBody>
      </p:sp>
      <p:pic>
        <p:nvPicPr>
          <p:cNvPr id="15"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023396274"/>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6A1FE394-1E25-45B4-8C38-117C9C5E9A4F}"/>
              </a:ext>
            </a:extLst>
          </p:cNvPr>
          <p:cNvGrpSpPr/>
          <p:nvPr/>
        </p:nvGrpSpPr>
        <p:grpSpPr>
          <a:xfrm>
            <a:off x="39792" y="1996634"/>
            <a:ext cx="11762643" cy="4526215"/>
            <a:chOff x="3" y="477136"/>
            <a:chExt cx="11543104" cy="5939367"/>
          </a:xfrm>
        </p:grpSpPr>
        <p:cxnSp>
          <p:nvCxnSpPr>
            <p:cNvPr id="5" name="Straight Connector 4">
              <a:extLst>
                <a:ext uri="{FF2B5EF4-FFF2-40B4-BE49-F238E27FC236}">
                  <a16:creationId xmlns:a16="http://schemas.microsoft.com/office/drawing/2014/main" id="{62CA5C34-AEAB-4565-8553-966BFF95E170}"/>
                </a:ext>
              </a:extLst>
            </p:cNvPr>
            <p:cNvCxnSpPr>
              <a:cxnSpLocks/>
            </p:cNvCxnSpPr>
            <p:nvPr/>
          </p:nvCxnSpPr>
          <p:spPr>
            <a:xfrm flipV="1">
              <a:off x="4361457" y="477136"/>
              <a:ext cx="0" cy="4873075"/>
            </a:xfrm>
            <a:prstGeom prst="line">
              <a:avLst/>
            </a:prstGeom>
            <a:ln w="444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 name="Straight Connector 2">
              <a:extLst>
                <a:ext uri="{FF2B5EF4-FFF2-40B4-BE49-F238E27FC236}">
                  <a16:creationId xmlns:a16="http://schemas.microsoft.com/office/drawing/2014/main" id="{EB320C04-AD47-41B4-9088-8E72BA6F5A2B}"/>
                </a:ext>
              </a:extLst>
            </p:cNvPr>
            <p:cNvCxnSpPr>
              <a:cxnSpLocks/>
            </p:cNvCxnSpPr>
            <p:nvPr/>
          </p:nvCxnSpPr>
          <p:spPr>
            <a:xfrm flipH="1">
              <a:off x="4361457" y="477136"/>
              <a:ext cx="7181650" cy="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D3A7F5A2-C864-49B7-A535-F494A9B122A6}"/>
                </a:ext>
              </a:extLst>
            </p:cNvPr>
            <p:cNvCxnSpPr>
              <a:cxnSpLocks/>
            </p:cNvCxnSpPr>
            <p:nvPr/>
          </p:nvCxnSpPr>
          <p:spPr>
            <a:xfrm flipV="1">
              <a:off x="11543107" y="516048"/>
              <a:ext cx="0" cy="5896218"/>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56E35D2B-BC4C-4889-BE5E-FA96991814A0}"/>
                </a:ext>
              </a:extLst>
            </p:cNvPr>
            <p:cNvCxnSpPr>
              <a:cxnSpLocks/>
            </p:cNvCxnSpPr>
            <p:nvPr/>
          </p:nvCxnSpPr>
          <p:spPr>
            <a:xfrm flipH="1">
              <a:off x="2976596" y="6392850"/>
              <a:ext cx="8566511" cy="13272"/>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DB375BFD-436D-4602-937E-73C14D4F7F32}"/>
                </a:ext>
              </a:extLst>
            </p:cNvPr>
            <p:cNvCxnSpPr>
              <a:cxnSpLocks/>
              <a:stCxn id="4" idx="26"/>
            </p:cNvCxnSpPr>
            <p:nvPr/>
          </p:nvCxnSpPr>
          <p:spPr>
            <a:xfrm flipH="1" flipV="1">
              <a:off x="3" y="6392851"/>
              <a:ext cx="1538042" cy="23652"/>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9" name="Oval 8">
            <a:extLst>
              <a:ext uri="{FF2B5EF4-FFF2-40B4-BE49-F238E27FC236}">
                <a16:creationId xmlns:a16="http://schemas.microsoft.com/office/drawing/2014/main" id="{F6A7C010-FFE9-4891-8E03-FF5B046CE149}"/>
              </a:ext>
            </a:extLst>
          </p:cNvPr>
          <p:cNvSpPr/>
          <p:nvPr/>
        </p:nvSpPr>
        <p:spPr>
          <a:xfrm>
            <a:off x="4133434" y="2650679"/>
            <a:ext cx="726139" cy="729459"/>
          </a:xfrm>
          <a:prstGeom prst="ellipse">
            <a:avLst/>
          </a:prstGeom>
          <a:solidFill>
            <a:schemeClr val="accent2"/>
          </a:solidFill>
          <a:ln w="444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sz="2000">
              <a:solidFill>
                <a:prstClr val="white"/>
              </a:solidFill>
            </a:endParaRPr>
          </a:p>
        </p:txBody>
      </p:sp>
      <p:sp>
        <p:nvSpPr>
          <p:cNvPr id="10" name="Oval 9">
            <a:extLst>
              <a:ext uri="{FF2B5EF4-FFF2-40B4-BE49-F238E27FC236}">
                <a16:creationId xmlns:a16="http://schemas.microsoft.com/office/drawing/2014/main" id="{D3576D67-CAA0-47FD-83DB-6412997A7313}"/>
              </a:ext>
            </a:extLst>
          </p:cNvPr>
          <p:cNvSpPr/>
          <p:nvPr/>
        </p:nvSpPr>
        <p:spPr>
          <a:xfrm>
            <a:off x="4121074" y="3687094"/>
            <a:ext cx="726140" cy="730397"/>
          </a:xfrm>
          <a:prstGeom prst="ellipse">
            <a:avLst/>
          </a:prstGeom>
          <a:solidFill>
            <a:schemeClr val="accent2"/>
          </a:solidFill>
          <a:ln w="444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sz="2000">
              <a:solidFill>
                <a:prstClr val="white"/>
              </a:solidFill>
            </a:endParaRPr>
          </a:p>
        </p:txBody>
      </p:sp>
      <p:sp>
        <p:nvSpPr>
          <p:cNvPr id="11" name="Oval 10">
            <a:extLst>
              <a:ext uri="{FF2B5EF4-FFF2-40B4-BE49-F238E27FC236}">
                <a16:creationId xmlns:a16="http://schemas.microsoft.com/office/drawing/2014/main" id="{1F79786C-1663-4AFA-9A78-37E50541B0BD}"/>
              </a:ext>
            </a:extLst>
          </p:cNvPr>
          <p:cNvSpPr/>
          <p:nvPr/>
        </p:nvSpPr>
        <p:spPr>
          <a:xfrm>
            <a:off x="4086272" y="4677385"/>
            <a:ext cx="741716" cy="790639"/>
          </a:xfrm>
          <a:prstGeom prst="ellipse">
            <a:avLst/>
          </a:prstGeom>
          <a:solidFill>
            <a:schemeClr val="accent2"/>
          </a:solidFill>
          <a:ln w="444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sz="2000">
              <a:solidFill>
                <a:prstClr val="white"/>
              </a:solidFill>
            </a:endParaRPr>
          </a:p>
        </p:txBody>
      </p:sp>
      <p:sp>
        <p:nvSpPr>
          <p:cNvPr id="14" name="TextBox 13">
            <a:extLst>
              <a:ext uri="{FF2B5EF4-FFF2-40B4-BE49-F238E27FC236}">
                <a16:creationId xmlns:a16="http://schemas.microsoft.com/office/drawing/2014/main" id="{EF029466-16C1-4B83-AB9C-EC98A357CB3D}"/>
              </a:ext>
            </a:extLst>
          </p:cNvPr>
          <p:cNvSpPr txBox="1"/>
          <p:nvPr/>
        </p:nvSpPr>
        <p:spPr>
          <a:xfrm>
            <a:off x="3891197" y="2815354"/>
            <a:ext cx="1210614" cy="400110"/>
          </a:xfrm>
          <a:prstGeom prst="rect">
            <a:avLst/>
          </a:prstGeom>
          <a:noFill/>
        </p:spPr>
        <p:txBody>
          <a:bodyPr wrap="square" lIns="108000" rIns="108000" rtlCol="0">
            <a:spAutoFit/>
          </a:bodyPr>
          <a:lstStyle/>
          <a:p>
            <a:pPr algn="ctr" defTabSz="914400"/>
            <a:r>
              <a:rPr lang="en-US" altLang="ko-KR" sz="2000" b="1" dirty="0">
                <a:solidFill>
                  <a:srgbClr val="E6106D"/>
                </a:solidFill>
                <a:cs typeface="Arial" pitchFamily="34" charset="0"/>
              </a:rPr>
              <a:t>01</a:t>
            </a:r>
            <a:endParaRPr lang="ko-KR" altLang="en-US" sz="2000" b="1" dirty="0">
              <a:solidFill>
                <a:srgbClr val="E6106D"/>
              </a:solidFill>
              <a:cs typeface="Arial" pitchFamily="34" charset="0"/>
            </a:endParaRPr>
          </a:p>
        </p:txBody>
      </p:sp>
      <p:sp>
        <p:nvSpPr>
          <p:cNvPr id="19" name="TextBox 18">
            <a:extLst>
              <a:ext uri="{FF2B5EF4-FFF2-40B4-BE49-F238E27FC236}">
                <a16:creationId xmlns:a16="http://schemas.microsoft.com/office/drawing/2014/main" id="{64850FEB-59A2-4EA4-835B-DE31E2460462}"/>
              </a:ext>
            </a:extLst>
          </p:cNvPr>
          <p:cNvSpPr txBox="1"/>
          <p:nvPr/>
        </p:nvSpPr>
        <p:spPr>
          <a:xfrm>
            <a:off x="3873004" y="3872844"/>
            <a:ext cx="1222385" cy="400110"/>
          </a:xfrm>
          <a:prstGeom prst="rect">
            <a:avLst/>
          </a:prstGeom>
          <a:noFill/>
        </p:spPr>
        <p:txBody>
          <a:bodyPr wrap="square" lIns="108000" rIns="108000" rtlCol="0">
            <a:spAutoFit/>
          </a:bodyPr>
          <a:lstStyle/>
          <a:p>
            <a:pPr algn="ctr" defTabSz="914400"/>
            <a:r>
              <a:rPr lang="en-US" altLang="ko-KR" sz="2000" b="1" dirty="0">
                <a:solidFill>
                  <a:srgbClr val="E6106D"/>
                </a:solidFill>
                <a:cs typeface="Arial" pitchFamily="34" charset="0"/>
              </a:rPr>
              <a:t>02</a:t>
            </a:r>
            <a:endParaRPr lang="ko-KR" altLang="en-US" sz="2000" b="1" dirty="0">
              <a:solidFill>
                <a:srgbClr val="E6106D"/>
              </a:solidFill>
              <a:cs typeface="Arial" pitchFamily="34" charset="0"/>
            </a:endParaRPr>
          </a:p>
        </p:txBody>
      </p:sp>
      <p:sp>
        <p:nvSpPr>
          <p:cNvPr id="4" name="Graphic 1">
            <a:extLst>
              <a:ext uri="{FF2B5EF4-FFF2-40B4-BE49-F238E27FC236}">
                <a16:creationId xmlns:a16="http://schemas.microsoft.com/office/drawing/2014/main" id="{D0CD6368-2F30-482E-A881-EC53FC1EF706}"/>
              </a:ext>
            </a:extLst>
          </p:cNvPr>
          <p:cNvSpPr/>
          <p:nvPr/>
        </p:nvSpPr>
        <p:spPr>
          <a:xfrm>
            <a:off x="1012805" y="500136"/>
            <a:ext cx="2055726" cy="5926460"/>
          </a:xfrm>
          <a:custGeom>
            <a:avLst/>
            <a:gdLst>
              <a:gd name="connsiteX0" fmla="*/ 1616869 w 2419350"/>
              <a:gd name="connsiteY0" fmla="*/ 6188326 h 6248400"/>
              <a:gd name="connsiteX1" fmla="*/ 1569244 w 2419350"/>
              <a:gd name="connsiteY1" fmla="*/ 5871144 h 6248400"/>
              <a:gd name="connsiteX2" fmla="*/ 1516856 w 2419350"/>
              <a:gd name="connsiteY2" fmla="*/ 5754939 h 6248400"/>
              <a:gd name="connsiteX3" fmla="*/ 1487329 w 2419350"/>
              <a:gd name="connsiteY3" fmla="*/ 5746366 h 6248400"/>
              <a:gd name="connsiteX4" fmla="*/ 1428274 w 2419350"/>
              <a:gd name="connsiteY4" fmla="*/ 5517766 h 6248400"/>
              <a:gd name="connsiteX5" fmla="*/ 1421606 w 2419350"/>
              <a:gd name="connsiteY5" fmla="*/ 5484428 h 6248400"/>
              <a:gd name="connsiteX6" fmla="*/ 1373981 w 2419350"/>
              <a:gd name="connsiteY6" fmla="*/ 5171056 h 6248400"/>
              <a:gd name="connsiteX7" fmla="*/ 1364456 w 2419350"/>
              <a:gd name="connsiteY7" fmla="*/ 5141528 h 6248400"/>
              <a:gd name="connsiteX8" fmla="*/ 1277779 w 2419350"/>
              <a:gd name="connsiteY8" fmla="*/ 4721476 h 6248400"/>
              <a:gd name="connsiteX9" fmla="*/ 1272064 w 2419350"/>
              <a:gd name="connsiteY9" fmla="*/ 4690044 h 6248400"/>
              <a:gd name="connsiteX10" fmla="*/ 1262539 w 2419350"/>
              <a:gd name="connsiteY10" fmla="*/ 4628131 h 6248400"/>
              <a:gd name="connsiteX11" fmla="*/ 1220629 w 2419350"/>
              <a:gd name="connsiteY11" fmla="*/ 4311901 h 6248400"/>
              <a:gd name="connsiteX12" fmla="*/ 1154906 w 2419350"/>
              <a:gd name="connsiteY12" fmla="*/ 3894706 h 6248400"/>
              <a:gd name="connsiteX13" fmla="*/ 1126331 w 2419350"/>
              <a:gd name="connsiteY13" fmla="*/ 3940426 h 6248400"/>
              <a:gd name="connsiteX14" fmla="*/ 1109186 w 2419350"/>
              <a:gd name="connsiteY14" fmla="*/ 4152833 h 6248400"/>
              <a:gd name="connsiteX15" fmla="*/ 1110139 w 2419350"/>
              <a:gd name="connsiteY15" fmla="*/ 4317616 h 6248400"/>
              <a:gd name="connsiteX16" fmla="*/ 1067276 w 2419350"/>
              <a:gd name="connsiteY16" fmla="*/ 4646228 h 6248400"/>
              <a:gd name="connsiteX17" fmla="*/ 1063466 w 2419350"/>
              <a:gd name="connsiteY17" fmla="*/ 5118669 h 6248400"/>
              <a:gd name="connsiteX18" fmla="*/ 1055846 w 2419350"/>
              <a:gd name="connsiteY18" fmla="*/ 5326314 h 6248400"/>
              <a:gd name="connsiteX19" fmla="*/ 1072039 w 2419350"/>
              <a:gd name="connsiteY19" fmla="*/ 5501573 h 6248400"/>
              <a:gd name="connsiteX20" fmla="*/ 1078706 w 2419350"/>
              <a:gd name="connsiteY20" fmla="*/ 5531101 h 6248400"/>
              <a:gd name="connsiteX21" fmla="*/ 1086326 w 2419350"/>
              <a:gd name="connsiteY21" fmla="*/ 5559676 h 6248400"/>
              <a:gd name="connsiteX22" fmla="*/ 1092994 w 2419350"/>
              <a:gd name="connsiteY22" fmla="*/ 5956869 h 6248400"/>
              <a:gd name="connsiteX23" fmla="*/ 1075849 w 2419350"/>
              <a:gd name="connsiteY23" fmla="*/ 5986396 h 6248400"/>
              <a:gd name="connsiteX24" fmla="*/ 1016794 w 2419350"/>
              <a:gd name="connsiteY24" fmla="*/ 6187373 h 6248400"/>
              <a:gd name="connsiteX25" fmla="*/ 1531144 w 2419350"/>
              <a:gd name="connsiteY25" fmla="*/ 6177848 h 6248400"/>
              <a:gd name="connsiteX26" fmla="*/ 636746 w 2419350"/>
              <a:gd name="connsiteY26" fmla="*/ 6177848 h 6248400"/>
              <a:gd name="connsiteX27" fmla="*/ 659606 w 2419350"/>
              <a:gd name="connsiteY27" fmla="*/ 6088314 h 6248400"/>
              <a:gd name="connsiteX28" fmla="*/ 675799 w 2419350"/>
              <a:gd name="connsiteY28" fmla="*/ 5969251 h 6248400"/>
              <a:gd name="connsiteX29" fmla="*/ 591979 w 2419350"/>
              <a:gd name="connsiteY29" fmla="*/ 5503478 h 6248400"/>
              <a:gd name="connsiteX30" fmla="*/ 591026 w 2419350"/>
              <a:gd name="connsiteY30" fmla="*/ 5496811 h 6248400"/>
              <a:gd name="connsiteX31" fmla="*/ 562451 w 2419350"/>
              <a:gd name="connsiteY31" fmla="*/ 5056756 h 6248400"/>
              <a:gd name="connsiteX32" fmla="*/ 519589 w 2419350"/>
              <a:gd name="connsiteY32" fmla="*/ 4753861 h 6248400"/>
              <a:gd name="connsiteX33" fmla="*/ 441484 w 2419350"/>
              <a:gd name="connsiteY33" fmla="*/ 4308091 h 6248400"/>
              <a:gd name="connsiteX34" fmla="*/ 419576 w 2419350"/>
              <a:gd name="connsiteY34" fmla="*/ 3916614 h 6248400"/>
              <a:gd name="connsiteX35" fmla="*/ 381476 w 2419350"/>
              <a:gd name="connsiteY35" fmla="*/ 3476558 h 6248400"/>
              <a:gd name="connsiteX36" fmla="*/ 377666 w 2419350"/>
              <a:gd name="connsiteY36" fmla="*/ 3347018 h 6248400"/>
              <a:gd name="connsiteX37" fmla="*/ 364331 w 2419350"/>
              <a:gd name="connsiteY37" fmla="*/ 3262246 h 6248400"/>
              <a:gd name="connsiteX38" fmla="*/ 334804 w 2419350"/>
              <a:gd name="connsiteY38" fmla="*/ 3227003 h 6248400"/>
              <a:gd name="connsiteX39" fmla="*/ 260509 w 2419350"/>
              <a:gd name="connsiteY39" fmla="*/ 3167949 h 6248400"/>
              <a:gd name="connsiteX40" fmla="*/ 225266 w 2419350"/>
              <a:gd name="connsiteY40" fmla="*/ 3123181 h 6248400"/>
              <a:gd name="connsiteX41" fmla="*/ 140494 w 2419350"/>
              <a:gd name="connsiteY41" fmla="*/ 2957446 h 6248400"/>
              <a:gd name="connsiteX42" fmla="*/ 128111 w 2419350"/>
              <a:gd name="connsiteY42" fmla="*/ 2769803 h 6248400"/>
              <a:gd name="connsiteX43" fmla="*/ 127159 w 2419350"/>
              <a:gd name="connsiteY43" fmla="*/ 2750753 h 6248400"/>
              <a:gd name="connsiteX44" fmla="*/ 74771 w 2419350"/>
              <a:gd name="connsiteY44" fmla="*/ 2556443 h 6248400"/>
              <a:gd name="connsiteX45" fmla="*/ 74771 w 2419350"/>
              <a:gd name="connsiteY45" fmla="*/ 2556443 h 6248400"/>
              <a:gd name="connsiteX46" fmla="*/ 74771 w 2419350"/>
              <a:gd name="connsiteY46" fmla="*/ 2556443 h 6248400"/>
              <a:gd name="connsiteX47" fmla="*/ 74771 w 2419350"/>
              <a:gd name="connsiteY47" fmla="*/ 2556443 h 6248400"/>
              <a:gd name="connsiteX48" fmla="*/ 35719 w 2419350"/>
              <a:gd name="connsiteY48" fmla="*/ 2211638 h 6248400"/>
              <a:gd name="connsiteX49" fmla="*/ 49054 w 2419350"/>
              <a:gd name="connsiteY49" fmla="*/ 2104006 h 6248400"/>
              <a:gd name="connsiteX50" fmla="*/ 90964 w 2419350"/>
              <a:gd name="connsiteY50" fmla="*/ 1915411 h 6248400"/>
              <a:gd name="connsiteX51" fmla="*/ 191929 w 2419350"/>
              <a:gd name="connsiteY51" fmla="*/ 1143886 h 6248400"/>
              <a:gd name="connsiteX52" fmla="*/ 240506 w 2419350"/>
              <a:gd name="connsiteY52" fmla="*/ 1099118 h 6248400"/>
              <a:gd name="connsiteX53" fmla="*/ 681514 w 2419350"/>
              <a:gd name="connsiteY53" fmla="*/ 954338 h 6248400"/>
              <a:gd name="connsiteX54" fmla="*/ 746284 w 2419350"/>
              <a:gd name="connsiteY54" fmla="*/ 921001 h 6248400"/>
              <a:gd name="connsiteX55" fmla="*/ 808196 w 2419350"/>
              <a:gd name="connsiteY55" fmla="*/ 881948 h 6248400"/>
              <a:gd name="connsiteX56" fmla="*/ 887254 w 2419350"/>
              <a:gd name="connsiteY56" fmla="*/ 700021 h 6248400"/>
              <a:gd name="connsiteX57" fmla="*/ 880586 w 2419350"/>
              <a:gd name="connsiteY57" fmla="*/ 621916 h 6248400"/>
              <a:gd name="connsiteX58" fmla="*/ 860584 w 2419350"/>
              <a:gd name="connsiteY58" fmla="*/ 532381 h 6248400"/>
              <a:gd name="connsiteX59" fmla="*/ 844391 w 2419350"/>
              <a:gd name="connsiteY59" fmla="*/ 402841 h 6248400"/>
              <a:gd name="connsiteX60" fmla="*/ 845344 w 2419350"/>
              <a:gd name="connsiteY60" fmla="*/ 399983 h 6248400"/>
              <a:gd name="connsiteX61" fmla="*/ 867251 w 2419350"/>
              <a:gd name="connsiteY61" fmla="*/ 377123 h 6248400"/>
              <a:gd name="connsiteX62" fmla="*/ 884396 w 2419350"/>
              <a:gd name="connsiteY62" fmla="*/ 396173 h 6248400"/>
              <a:gd name="connsiteX63" fmla="*/ 883444 w 2419350"/>
              <a:gd name="connsiteY63" fmla="*/ 360931 h 6248400"/>
              <a:gd name="connsiteX64" fmla="*/ 884396 w 2419350"/>
              <a:gd name="connsiteY64" fmla="*/ 318068 h 6248400"/>
              <a:gd name="connsiteX65" fmla="*/ 892016 w 2419350"/>
              <a:gd name="connsiteY65" fmla="*/ 284731 h 6248400"/>
              <a:gd name="connsiteX66" fmla="*/ 897731 w 2419350"/>
              <a:gd name="connsiteY66" fmla="*/ 264728 h 6248400"/>
              <a:gd name="connsiteX67" fmla="*/ 901541 w 2419350"/>
              <a:gd name="connsiteY67" fmla="*/ 244726 h 6248400"/>
              <a:gd name="connsiteX68" fmla="*/ 907256 w 2419350"/>
              <a:gd name="connsiteY68" fmla="*/ 224723 h 6248400"/>
              <a:gd name="connsiteX69" fmla="*/ 913924 w 2419350"/>
              <a:gd name="connsiteY69" fmla="*/ 204721 h 6248400"/>
              <a:gd name="connsiteX70" fmla="*/ 921544 w 2419350"/>
              <a:gd name="connsiteY70" fmla="*/ 179956 h 6248400"/>
              <a:gd name="connsiteX71" fmla="*/ 933926 w 2419350"/>
              <a:gd name="connsiteY71" fmla="*/ 164716 h 6248400"/>
              <a:gd name="connsiteX72" fmla="*/ 949166 w 2419350"/>
              <a:gd name="connsiteY72" fmla="*/ 144713 h 6248400"/>
              <a:gd name="connsiteX73" fmla="*/ 965359 w 2419350"/>
              <a:gd name="connsiteY73" fmla="*/ 127568 h 6248400"/>
              <a:gd name="connsiteX74" fmla="*/ 981551 w 2419350"/>
              <a:gd name="connsiteY74" fmla="*/ 114233 h 6248400"/>
              <a:gd name="connsiteX75" fmla="*/ 996791 w 2419350"/>
              <a:gd name="connsiteY75" fmla="*/ 98041 h 6248400"/>
              <a:gd name="connsiteX76" fmla="*/ 1013936 w 2419350"/>
              <a:gd name="connsiteY76" fmla="*/ 80896 h 6248400"/>
              <a:gd name="connsiteX77" fmla="*/ 1032986 w 2419350"/>
              <a:gd name="connsiteY77" fmla="*/ 77086 h 6248400"/>
              <a:gd name="connsiteX78" fmla="*/ 1062514 w 2419350"/>
              <a:gd name="connsiteY78" fmla="*/ 64703 h 6248400"/>
              <a:gd name="connsiteX79" fmla="*/ 1093946 w 2419350"/>
              <a:gd name="connsiteY79" fmla="*/ 55178 h 6248400"/>
              <a:gd name="connsiteX80" fmla="*/ 1126331 w 2419350"/>
              <a:gd name="connsiteY80" fmla="*/ 48511 h 6248400"/>
              <a:gd name="connsiteX81" fmla="*/ 1158716 w 2419350"/>
              <a:gd name="connsiteY81" fmla="*/ 42796 h 6248400"/>
              <a:gd name="connsiteX82" fmla="*/ 1192054 w 2419350"/>
              <a:gd name="connsiteY82" fmla="*/ 38986 h 6248400"/>
              <a:gd name="connsiteX83" fmla="*/ 1225391 w 2419350"/>
              <a:gd name="connsiteY83" fmla="*/ 38033 h 6248400"/>
              <a:gd name="connsiteX84" fmla="*/ 1244441 w 2419350"/>
              <a:gd name="connsiteY84" fmla="*/ 38986 h 6248400"/>
              <a:gd name="connsiteX85" fmla="*/ 1264444 w 2419350"/>
              <a:gd name="connsiteY85" fmla="*/ 44701 h 6248400"/>
              <a:gd name="connsiteX86" fmla="*/ 1283494 w 2419350"/>
              <a:gd name="connsiteY86" fmla="*/ 51368 h 6248400"/>
              <a:gd name="connsiteX87" fmla="*/ 1293019 w 2419350"/>
              <a:gd name="connsiteY87" fmla="*/ 41843 h 6248400"/>
              <a:gd name="connsiteX88" fmla="*/ 1298734 w 2419350"/>
              <a:gd name="connsiteY88" fmla="*/ 64703 h 6248400"/>
              <a:gd name="connsiteX89" fmla="*/ 1320641 w 2419350"/>
              <a:gd name="connsiteY89" fmla="*/ 79943 h 6248400"/>
              <a:gd name="connsiteX90" fmla="*/ 1344454 w 2419350"/>
              <a:gd name="connsiteY90" fmla="*/ 105661 h 6248400"/>
              <a:gd name="connsiteX91" fmla="*/ 1364456 w 2419350"/>
              <a:gd name="connsiteY91" fmla="*/ 127568 h 6248400"/>
              <a:gd name="connsiteX92" fmla="*/ 1381601 w 2419350"/>
              <a:gd name="connsiteY92" fmla="*/ 144713 h 6248400"/>
              <a:gd name="connsiteX93" fmla="*/ 1398746 w 2419350"/>
              <a:gd name="connsiteY93" fmla="*/ 164716 h 6248400"/>
              <a:gd name="connsiteX94" fmla="*/ 1413986 w 2419350"/>
              <a:gd name="connsiteY94" fmla="*/ 186623 h 6248400"/>
              <a:gd name="connsiteX95" fmla="*/ 1427321 w 2419350"/>
              <a:gd name="connsiteY95" fmla="*/ 206626 h 6248400"/>
              <a:gd name="connsiteX96" fmla="*/ 1437799 w 2419350"/>
              <a:gd name="connsiteY96" fmla="*/ 233296 h 6248400"/>
              <a:gd name="connsiteX97" fmla="*/ 1443514 w 2419350"/>
              <a:gd name="connsiteY97" fmla="*/ 253298 h 6248400"/>
              <a:gd name="connsiteX98" fmla="*/ 1447324 w 2419350"/>
              <a:gd name="connsiteY98" fmla="*/ 268538 h 6248400"/>
              <a:gd name="connsiteX99" fmla="*/ 1451134 w 2419350"/>
              <a:gd name="connsiteY99" fmla="*/ 306638 h 6248400"/>
              <a:gd name="connsiteX100" fmla="*/ 1448276 w 2419350"/>
              <a:gd name="connsiteY100" fmla="*/ 347596 h 6248400"/>
              <a:gd name="connsiteX101" fmla="*/ 1453991 w 2419350"/>
              <a:gd name="connsiteY101" fmla="*/ 422843 h 6248400"/>
              <a:gd name="connsiteX102" fmla="*/ 1453991 w 2419350"/>
              <a:gd name="connsiteY102" fmla="*/ 422843 h 6248400"/>
              <a:gd name="connsiteX103" fmla="*/ 1498759 w 2419350"/>
              <a:gd name="connsiteY103" fmla="*/ 439988 h 6248400"/>
              <a:gd name="connsiteX104" fmla="*/ 1485424 w 2419350"/>
              <a:gd name="connsiteY104" fmla="*/ 523808 h 6248400"/>
              <a:gd name="connsiteX105" fmla="*/ 1470184 w 2419350"/>
              <a:gd name="connsiteY105" fmla="*/ 543811 h 6248400"/>
              <a:gd name="connsiteX106" fmla="*/ 1352074 w 2419350"/>
              <a:gd name="connsiteY106" fmla="*/ 770506 h 6248400"/>
              <a:gd name="connsiteX107" fmla="*/ 1474946 w 2419350"/>
              <a:gd name="connsiteY107" fmla="*/ 983866 h 6248400"/>
              <a:gd name="connsiteX108" fmla="*/ 1837849 w 2419350"/>
              <a:gd name="connsiteY108" fmla="*/ 1107691 h 6248400"/>
              <a:gd name="connsiteX109" fmla="*/ 1915954 w 2419350"/>
              <a:gd name="connsiteY109" fmla="*/ 1210561 h 6248400"/>
              <a:gd name="connsiteX110" fmla="*/ 1939766 w 2419350"/>
              <a:gd name="connsiteY110" fmla="*/ 1421063 h 6248400"/>
              <a:gd name="connsiteX111" fmla="*/ 2010251 w 2419350"/>
              <a:gd name="connsiteY111" fmla="*/ 2038283 h 6248400"/>
              <a:gd name="connsiteX112" fmla="*/ 2022634 w 2419350"/>
              <a:gd name="connsiteY112" fmla="*/ 2154488 h 6248400"/>
              <a:gd name="connsiteX113" fmla="*/ 2051209 w 2419350"/>
              <a:gd name="connsiteY113" fmla="*/ 2234499 h 6248400"/>
              <a:gd name="connsiteX114" fmla="*/ 2066449 w 2419350"/>
              <a:gd name="connsiteY114" fmla="*/ 2302126 h 6248400"/>
              <a:gd name="connsiteX115" fmla="*/ 2063591 w 2419350"/>
              <a:gd name="connsiteY115" fmla="*/ 2470718 h 6248400"/>
              <a:gd name="connsiteX116" fmla="*/ 2071211 w 2419350"/>
              <a:gd name="connsiteY116" fmla="*/ 2532631 h 6248400"/>
              <a:gd name="connsiteX117" fmla="*/ 2095024 w 2419350"/>
              <a:gd name="connsiteY117" fmla="*/ 3065078 h 6248400"/>
              <a:gd name="connsiteX118" fmla="*/ 2085499 w 2419350"/>
              <a:gd name="connsiteY118" fmla="*/ 3180331 h 6248400"/>
              <a:gd name="connsiteX119" fmla="*/ 2075974 w 2419350"/>
              <a:gd name="connsiteY119" fmla="*/ 3283201 h 6248400"/>
              <a:gd name="connsiteX120" fmla="*/ 2098834 w 2419350"/>
              <a:gd name="connsiteY120" fmla="*/ 3372736 h 6248400"/>
              <a:gd name="connsiteX121" fmla="*/ 2089309 w 2419350"/>
              <a:gd name="connsiteY121" fmla="*/ 3472749 h 6248400"/>
              <a:gd name="connsiteX122" fmla="*/ 2075974 w 2419350"/>
              <a:gd name="connsiteY122" fmla="*/ 3672774 h 6248400"/>
              <a:gd name="connsiteX123" fmla="*/ 2164556 w 2419350"/>
              <a:gd name="connsiteY123" fmla="*/ 3915661 h 6248400"/>
              <a:gd name="connsiteX124" fmla="*/ 2227421 w 2419350"/>
              <a:gd name="connsiteY124" fmla="*/ 3938521 h 6248400"/>
              <a:gd name="connsiteX125" fmla="*/ 2270284 w 2419350"/>
              <a:gd name="connsiteY125" fmla="*/ 4039486 h 6248400"/>
              <a:gd name="connsiteX126" fmla="*/ 2360771 w 2419350"/>
              <a:gd name="connsiteY126" fmla="*/ 4259514 h 6248400"/>
              <a:gd name="connsiteX127" fmla="*/ 2371249 w 2419350"/>
              <a:gd name="connsiteY127" fmla="*/ 4398578 h 6248400"/>
              <a:gd name="connsiteX128" fmla="*/ 2378869 w 2419350"/>
              <a:gd name="connsiteY128" fmla="*/ 4691949 h 6248400"/>
              <a:gd name="connsiteX129" fmla="*/ 2365534 w 2419350"/>
              <a:gd name="connsiteY129" fmla="*/ 4836728 h 6248400"/>
              <a:gd name="connsiteX130" fmla="*/ 2283619 w 2419350"/>
              <a:gd name="connsiteY130" fmla="*/ 4939598 h 6248400"/>
              <a:gd name="connsiteX131" fmla="*/ 2136934 w 2419350"/>
              <a:gd name="connsiteY131" fmla="*/ 4949123 h 6248400"/>
              <a:gd name="connsiteX132" fmla="*/ 2074069 w 2419350"/>
              <a:gd name="connsiteY132" fmla="*/ 4942456 h 6248400"/>
              <a:gd name="connsiteX133" fmla="*/ 1953101 w 2419350"/>
              <a:gd name="connsiteY133" fmla="*/ 4931978 h 6248400"/>
              <a:gd name="connsiteX134" fmla="*/ 1962626 w 2419350"/>
              <a:gd name="connsiteY134" fmla="*/ 5309169 h 6248400"/>
              <a:gd name="connsiteX135" fmla="*/ 1970246 w 2419350"/>
              <a:gd name="connsiteY135" fmla="*/ 5373939 h 6248400"/>
              <a:gd name="connsiteX136" fmla="*/ 1974056 w 2419350"/>
              <a:gd name="connsiteY136" fmla="*/ 5405371 h 6248400"/>
              <a:gd name="connsiteX137" fmla="*/ 2018824 w 2419350"/>
              <a:gd name="connsiteY137" fmla="*/ 5731126 h 6248400"/>
              <a:gd name="connsiteX138" fmla="*/ 1967389 w 2419350"/>
              <a:gd name="connsiteY138" fmla="*/ 5767321 h 6248400"/>
              <a:gd name="connsiteX139" fmla="*/ 2010251 w 2419350"/>
              <a:gd name="connsiteY139" fmla="*/ 5815898 h 6248400"/>
              <a:gd name="connsiteX140" fmla="*/ 2022634 w 2419350"/>
              <a:gd name="connsiteY140" fmla="*/ 5842569 h 6248400"/>
              <a:gd name="connsiteX141" fmla="*/ 2045494 w 2419350"/>
              <a:gd name="connsiteY141" fmla="*/ 5929246 h 6248400"/>
              <a:gd name="connsiteX142" fmla="*/ 2163604 w 2419350"/>
              <a:gd name="connsiteY142" fmla="*/ 6074978 h 6248400"/>
              <a:gd name="connsiteX143" fmla="*/ 2248376 w 2419350"/>
              <a:gd name="connsiteY143" fmla="*/ 6122603 h 6248400"/>
              <a:gd name="connsiteX144" fmla="*/ 2293144 w 2419350"/>
              <a:gd name="connsiteY144" fmla="*/ 6215948 h 6248400"/>
              <a:gd name="connsiteX145" fmla="*/ 2011204 w 2419350"/>
              <a:gd name="connsiteY145" fmla="*/ 3803266 h 6248400"/>
              <a:gd name="connsiteX146" fmla="*/ 1959769 w 2419350"/>
              <a:gd name="connsiteY146" fmla="*/ 3670868 h 6248400"/>
              <a:gd name="connsiteX147" fmla="*/ 1949291 w 2419350"/>
              <a:gd name="connsiteY147" fmla="*/ 3671821 h 6248400"/>
              <a:gd name="connsiteX148" fmla="*/ 1936909 w 2419350"/>
              <a:gd name="connsiteY148" fmla="*/ 3808028 h 6248400"/>
              <a:gd name="connsiteX149" fmla="*/ 2011204 w 2419350"/>
              <a:gd name="connsiteY149" fmla="*/ 3803266 h 6248400"/>
              <a:gd name="connsiteX150" fmla="*/ 2011204 w 2419350"/>
              <a:gd name="connsiteY150" fmla="*/ 3803266 h 6248400"/>
              <a:gd name="connsiteX151" fmla="*/ 2011204 w 2419350"/>
              <a:gd name="connsiteY151" fmla="*/ 3803266 h 6248400"/>
              <a:gd name="connsiteX152" fmla="*/ 2011204 w 2419350"/>
              <a:gd name="connsiteY152" fmla="*/ 3803266 h 6248400"/>
              <a:gd name="connsiteX153" fmla="*/ 1865471 w 2419350"/>
              <a:gd name="connsiteY153" fmla="*/ 3193666 h 6248400"/>
              <a:gd name="connsiteX154" fmla="*/ 2041684 w 2419350"/>
              <a:gd name="connsiteY154" fmla="*/ 3193666 h 6248400"/>
              <a:gd name="connsiteX155" fmla="*/ 2005489 w 2419350"/>
              <a:gd name="connsiteY155" fmla="*/ 3108893 h 6248400"/>
              <a:gd name="connsiteX156" fmla="*/ 1853089 w 2419350"/>
              <a:gd name="connsiteY156" fmla="*/ 3125086 h 6248400"/>
              <a:gd name="connsiteX157" fmla="*/ 1865471 w 2419350"/>
              <a:gd name="connsiteY157" fmla="*/ 3193666 h 6248400"/>
              <a:gd name="connsiteX158" fmla="*/ 1865471 w 2419350"/>
              <a:gd name="connsiteY158" fmla="*/ 3193666 h 6248400"/>
              <a:gd name="connsiteX159" fmla="*/ 1865471 w 2419350"/>
              <a:gd name="connsiteY159" fmla="*/ 3193666 h 6248400"/>
              <a:gd name="connsiteX160" fmla="*/ 1865471 w 2419350"/>
              <a:gd name="connsiteY160" fmla="*/ 3193666 h 6248400"/>
              <a:gd name="connsiteX161" fmla="*/ 1823561 w 2419350"/>
              <a:gd name="connsiteY161" fmla="*/ 3418456 h 6248400"/>
              <a:gd name="connsiteX162" fmla="*/ 1839754 w 2419350"/>
              <a:gd name="connsiteY162" fmla="*/ 3211764 h 6248400"/>
              <a:gd name="connsiteX163" fmla="*/ 1759744 w 2419350"/>
              <a:gd name="connsiteY163" fmla="*/ 3060316 h 6248400"/>
              <a:gd name="connsiteX164" fmla="*/ 1823561 w 2419350"/>
              <a:gd name="connsiteY164" fmla="*/ 3418456 h 6248400"/>
              <a:gd name="connsiteX165" fmla="*/ 1823561 w 2419350"/>
              <a:gd name="connsiteY165" fmla="*/ 3418456 h 6248400"/>
              <a:gd name="connsiteX166" fmla="*/ 1823561 w 2419350"/>
              <a:gd name="connsiteY166" fmla="*/ 3418456 h 6248400"/>
              <a:gd name="connsiteX167" fmla="*/ 1823561 w 2419350"/>
              <a:gd name="connsiteY167" fmla="*/ 3418456 h 6248400"/>
              <a:gd name="connsiteX168" fmla="*/ 1312069 w 2419350"/>
              <a:gd name="connsiteY168" fmla="*/ 1409633 h 6248400"/>
              <a:gd name="connsiteX169" fmla="*/ 1314926 w 2419350"/>
              <a:gd name="connsiteY169" fmla="*/ 1086736 h 6248400"/>
              <a:gd name="connsiteX170" fmla="*/ 1242536 w 2419350"/>
              <a:gd name="connsiteY170" fmla="*/ 1191511 h 6248400"/>
              <a:gd name="connsiteX171" fmla="*/ 1225391 w 2419350"/>
              <a:gd name="connsiteY171" fmla="*/ 1165793 h 6248400"/>
              <a:gd name="connsiteX172" fmla="*/ 1204436 w 2419350"/>
              <a:gd name="connsiteY172" fmla="*/ 1138171 h 6248400"/>
              <a:gd name="connsiteX173" fmla="*/ 1194911 w 2419350"/>
              <a:gd name="connsiteY173" fmla="*/ 1142933 h 6248400"/>
              <a:gd name="connsiteX174" fmla="*/ 1312069 w 2419350"/>
              <a:gd name="connsiteY174" fmla="*/ 1409633 h 6248400"/>
              <a:gd name="connsiteX175" fmla="*/ 1228249 w 2419350"/>
              <a:gd name="connsiteY175" fmla="*/ 1165793 h 6248400"/>
              <a:gd name="connsiteX176" fmla="*/ 1314926 w 2419350"/>
              <a:gd name="connsiteY176" fmla="*/ 1040063 h 6248400"/>
              <a:gd name="connsiteX177" fmla="*/ 1315879 w 2419350"/>
              <a:gd name="connsiteY177" fmla="*/ 892426 h 6248400"/>
              <a:gd name="connsiteX178" fmla="*/ 1158716 w 2419350"/>
              <a:gd name="connsiteY178" fmla="*/ 1001011 h 6248400"/>
              <a:gd name="connsiteX179" fmla="*/ 1228249 w 2419350"/>
              <a:gd name="connsiteY179" fmla="*/ 1165793 h 6248400"/>
              <a:gd name="connsiteX180" fmla="*/ 1228249 w 2419350"/>
              <a:gd name="connsiteY180" fmla="*/ 1165793 h 6248400"/>
              <a:gd name="connsiteX181" fmla="*/ 1228249 w 2419350"/>
              <a:gd name="connsiteY181" fmla="*/ 1165793 h 6248400"/>
              <a:gd name="connsiteX182" fmla="*/ 1228249 w 2419350"/>
              <a:gd name="connsiteY182" fmla="*/ 1165793 h 6248400"/>
              <a:gd name="connsiteX183" fmla="*/ 1070134 w 2419350"/>
              <a:gd name="connsiteY183" fmla="*/ 1442971 h 6248400"/>
              <a:gd name="connsiteX184" fmla="*/ 1098709 w 2419350"/>
              <a:gd name="connsiteY184" fmla="*/ 1151506 h 6248400"/>
              <a:gd name="connsiteX185" fmla="*/ 1077754 w 2419350"/>
              <a:gd name="connsiteY185" fmla="*/ 1146743 h 6248400"/>
              <a:gd name="connsiteX186" fmla="*/ 1038701 w 2419350"/>
              <a:gd name="connsiteY186" fmla="*/ 1203893 h 6248400"/>
              <a:gd name="connsiteX187" fmla="*/ 972979 w 2419350"/>
              <a:gd name="connsiteY187" fmla="*/ 1138171 h 6248400"/>
              <a:gd name="connsiteX188" fmla="*/ 1070134 w 2419350"/>
              <a:gd name="connsiteY188" fmla="*/ 1442971 h 6248400"/>
              <a:gd name="connsiteX189" fmla="*/ 1035844 w 2419350"/>
              <a:gd name="connsiteY189" fmla="*/ 1173413 h 6248400"/>
              <a:gd name="connsiteX190" fmla="*/ 1116806 w 2419350"/>
              <a:gd name="connsiteY190" fmla="*/ 1004821 h 6248400"/>
              <a:gd name="connsiteX191" fmla="*/ 896779 w 2419350"/>
              <a:gd name="connsiteY191" fmla="*/ 842896 h 6248400"/>
              <a:gd name="connsiteX192" fmla="*/ 1035844 w 2419350"/>
              <a:gd name="connsiteY192" fmla="*/ 1173413 h 6248400"/>
              <a:gd name="connsiteX193" fmla="*/ 1035844 w 2419350"/>
              <a:gd name="connsiteY193" fmla="*/ 1173413 h 6248400"/>
              <a:gd name="connsiteX194" fmla="*/ 1035844 w 2419350"/>
              <a:gd name="connsiteY194" fmla="*/ 1173413 h 6248400"/>
              <a:gd name="connsiteX195" fmla="*/ 1035844 w 2419350"/>
              <a:gd name="connsiteY195" fmla="*/ 1173413 h 6248400"/>
              <a:gd name="connsiteX196" fmla="*/ 344329 w 2419350"/>
              <a:gd name="connsiteY196" fmla="*/ 3195571 h 6248400"/>
              <a:gd name="connsiteX197" fmla="*/ 510064 w 2419350"/>
              <a:gd name="connsiteY197" fmla="*/ 2988878 h 6248400"/>
              <a:gd name="connsiteX198" fmla="*/ 298609 w 2419350"/>
              <a:gd name="connsiteY198" fmla="*/ 3164139 h 6248400"/>
              <a:gd name="connsiteX199" fmla="*/ 344329 w 2419350"/>
              <a:gd name="connsiteY199" fmla="*/ 3195571 h 6248400"/>
              <a:gd name="connsiteX200" fmla="*/ 344329 w 2419350"/>
              <a:gd name="connsiteY200" fmla="*/ 3195571 h 6248400"/>
              <a:gd name="connsiteX201" fmla="*/ 344329 w 2419350"/>
              <a:gd name="connsiteY201" fmla="*/ 3195571 h 6248400"/>
              <a:gd name="connsiteX202" fmla="*/ 344329 w 2419350"/>
              <a:gd name="connsiteY202" fmla="*/ 3195571 h 6248400"/>
              <a:gd name="connsiteX0" fmla="*/ 1581150 w 2352349"/>
              <a:gd name="connsiteY0" fmla="*/ 6152608 h 6180230"/>
              <a:gd name="connsiteX1" fmla="*/ 1533525 w 2352349"/>
              <a:gd name="connsiteY1" fmla="*/ 5835426 h 6180230"/>
              <a:gd name="connsiteX2" fmla="*/ 1481137 w 2352349"/>
              <a:gd name="connsiteY2" fmla="*/ 5719221 h 6180230"/>
              <a:gd name="connsiteX3" fmla="*/ 1451610 w 2352349"/>
              <a:gd name="connsiteY3" fmla="*/ 5710648 h 6180230"/>
              <a:gd name="connsiteX4" fmla="*/ 1392555 w 2352349"/>
              <a:gd name="connsiteY4" fmla="*/ 5482048 h 6180230"/>
              <a:gd name="connsiteX5" fmla="*/ 1385887 w 2352349"/>
              <a:gd name="connsiteY5" fmla="*/ 5448710 h 6180230"/>
              <a:gd name="connsiteX6" fmla="*/ 1338262 w 2352349"/>
              <a:gd name="connsiteY6" fmla="*/ 5135338 h 6180230"/>
              <a:gd name="connsiteX7" fmla="*/ 1328737 w 2352349"/>
              <a:gd name="connsiteY7" fmla="*/ 5105810 h 6180230"/>
              <a:gd name="connsiteX8" fmla="*/ 1242060 w 2352349"/>
              <a:gd name="connsiteY8" fmla="*/ 4685758 h 6180230"/>
              <a:gd name="connsiteX9" fmla="*/ 1236345 w 2352349"/>
              <a:gd name="connsiteY9" fmla="*/ 4654326 h 6180230"/>
              <a:gd name="connsiteX10" fmla="*/ 1226820 w 2352349"/>
              <a:gd name="connsiteY10" fmla="*/ 4592413 h 6180230"/>
              <a:gd name="connsiteX11" fmla="*/ 1184910 w 2352349"/>
              <a:gd name="connsiteY11" fmla="*/ 4276183 h 6180230"/>
              <a:gd name="connsiteX12" fmla="*/ 1119187 w 2352349"/>
              <a:gd name="connsiteY12" fmla="*/ 3858988 h 6180230"/>
              <a:gd name="connsiteX13" fmla="*/ 1090612 w 2352349"/>
              <a:gd name="connsiteY13" fmla="*/ 3904708 h 6180230"/>
              <a:gd name="connsiteX14" fmla="*/ 1073467 w 2352349"/>
              <a:gd name="connsiteY14" fmla="*/ 4117115 h 6180230"/>
              <a:gd name="connsiteX15" fmla="*/ 1074420 w 2352349"/>
              <a:gd name="connsiteY15" fmla="*/ 4281898 h 6180230"/>
              <a:gd name="connsiteX16" fmla="*/ 1031557 w 2352349"/>
              <a:gd name="connsiteY16" fmla="*/ 4610510 h 6180230"/>
              <a:gd name="connsiteX17" fmla="*/ 1027747 w 2352349"/>
              <a:gd name="connsiteY17" fmla="*/ 5082951 h 6180230"/>
              <a:gd name="connsiteX18" fmla="*/ 1020127 w 2352349"/>
              <a:gd name="connsiteY18" fmla="*/ 5290596 h 6180230"/>
              <a:gd name="connsiteX19" fmla="*/ 1036320 w 2352349"/>
              <a:gd name="connsiteY19" fmla="*/ 5465855 h 6180230"/>
              <a:gd name="connsiteX20" fmla="*/ 1042987 w 2352349"/>
              <a:gd name="connsiteY20" fmla="*/ 5495383 h 6180230"/>
              <a:gd name="connsiteX21" fmla="*/ 1050607 w 2352349"/>
              <a:gd name="connsiteY21" fmla="*/ 5523958 h 6180230"/>
              <a:gd name="connsiteX22" fmla="*/ 1057275 w 2352349"/>
              <a:gd name="connsiteY22" fmla="*/ 5921151 h 6180230"/>
              <a:gd name="connsiteX23" fmla="*/ 1040130 w 2352349"/>
              <a:gd name="connsiteY23" fmla="*/ 5950678 h 6180230"/>
              <a:gd name="connsiteX24" fmla="*/ 981075 w 2352349"/>
              <a:gd name="connsiteY24" fmla="*/ 6142063 h 6180230"/>
              <a:gd name="connsiteX25" fmla="*/ 1495425 w 2352349"/>
              <a:gd name="connsiteY25" fmla="*/ 6142130 h 6180230"/>
              <a:gd name="connsiteX26" fmla="*/ 601027 w 2352349"/>
              <a:gd name="connsiteY26" fmla="*/ 6142130 h 6180230"/>
              <a:gd name="connsiteX27" fmla="*/ 623887 w 2352349"/>
              <a:gd name="connsiteY27" fmla="*/ 6052596 h 6180230"/>
              <a:gd name="connsiteX28" fmla="*/ 640080 w 2352349"/>
              <a:gd name="connsiteY28" fmla="*/ 5933533 h 6180230"/>
              <a:gd name="connsiteX29" fmla="*/ 556260 w 2352349"/>
              <a:gd name="connsiteY29" fmla="*/ 5467760 h 6180230"/>
              <a:gd name="connsiteX30" fmla="*/ 555307 w 2352349"/>
              <a:gd name="connsiteY30" fmla="*/ 5461093 h 6180230"/>
              <a:gd name="connsiteX31" fmla="*/ 526732 w 2352349"/>
              <a:gd name="connsiteY31" fmla="*/ 5021038 h 6180230"/>
              <a:gd name="connsiteX32" fmla="*/ 483870 w 2352349"/>
              <a:gd name="connsiteY32" fmla="*/ 4718143 h 6180230"/>
              <a:gd name="connsiteX33" fmla="*/ 405765 w 2352349"/>
              <a:gd name="connsiteY33" fmla="*/ 4272373 h 6180230"/>
              <a:gd name="connsiteX34" fmla="*/ 383857 w 2352349"/>
              <a:gd name="connsiteY34" fmla="*/ 3880896 h 6180230"/>
              <a:gd name="connsiteX35" fmla="*/ 345757 w 2352349"/>
              <a:gd name="connsiteY35" fmla="*/ 3440840 h 6180230"/>
              <a:gd name="connsiteX36" fmla="*/ 341947 w 2352349"/>
              <a:gd name="connsiteY36" fmla="*/ 3311300 h 6180230"/>
              <a:gd name="connsiteX37" fmla="*/ 328612 w 2352349"/>
              <a:gd name="connsiteY37" fmla="*/ 3226528 h 6180230"/>
              <a:gd name="connsiteX38" fmla="*/ 299085 w 2352349"/>
              <a:gd name="connsiteY38" fmla="*/ 3191285 h 6180230"/>
              <a:gd name="connsiteX39" fmla="*/ 224790 w 2352349"/>
              <a:gd name="connsiteY39" fmla="*/ 3132231 h 6180230"/>
              <a:gd name="connsiteX40" fmla="*/ 189547 w 2352349"/>
              <a:gd name="connsiteY40" fmla="*/ 3087463 h 6180230"/>
              <a:gd name="connsiteX41" fmla="*/ 104775 w 2352349"/>
              <a:gd name="connsiteY41" fmla="*/ 2921728 h 6180230"/>
              <a:gd name="connsiteX42" fmla="*/ 92392 w 2352349"/>
              <a:gd name="connsiteY42" fmla="*/ 2734085 h 6180230"/>
              <a:gd name="connsiteX43" fmla="*/ 91440 w 2352349"/>
              <a:gd name="connsiteY43" fmla="*/ 2715035 h 6180230"/>
              <a:gd name="connsiteX44" fmla="*/ 39052 w 2352349"/>
              <a:gd name="connsiteY44" fmla="*/ 2520725 h 6180230"/>
              <a:gd name="connsiteX45" fmla="*/ 39052 w 2352349"/>
              <a:gd name="connsiteY45" fmla="*/ 2520725 h 6180230"/>
              <a:gd name="connsiteX46" fmla="*/ 39052 w 2352349"/>
              <a:gd name="connsiteY46" fmla="*/ 2520725 h 6180230"/>
              <a:gd name="connsiteX47" fmla="*/ 39052 w 2352349"/>
              <a:gd name="connsiteY47" fmla="*/ 2520725 h 6180230"/>
              <a:gd name="connsiteX48" fmla="*/ 0 w 2352349"/>
              <a:gd name="connsiteY48" fmla="*/ 2175920 h 6180230"/>
              <a:gd name="connsiteX49" fmla="*/ 13335 w 2352349"/>
              <a:gd name="connsiteY49" fmla="*/ 2068288 h 6180230"/>
              <a:gd name="connsiteX50" fmla="*/ 55245 w 2352349"/>
              <a:gd name="connsiteY50" fmla="*/ 1879693 h 6180230"/>
              <a:gd name="connsiteX51" fmla="*/ 156210 w 2352349"/>
              <a:gd name="connsiteY51" fmla="*/ 1108168 h 6180230"/>
              <a:gd name="connsiteX52" fmla="*/ 204787 w 2352349"/>
              <a:gd name="connsiteY52" fmla="*/ 1063400 h 6180230"/>
              <a:gd name="connsiteX53" fmla="*/ 645795 w 2352349"/>
              <a:gd name="connsiteY53" fmla="*/ 918620 h 6180230"/>
              <a:gd name="connsiteX54" fmla="*/ 710565 w 2352349"/>
              <a:gd name="connsiteY54" fmla="*/ 885283 h 6180230"/>
              <a:gd name="connsiteX55" fmla="*/ 772477 w 2352349"/>
              <a:gd name="connsiteY55" fmla="*/ 846230 h 6180230"/>
              <a:gd name="connsiteX56" fmla="*/ 851535 w 2352349"/>
              <a:gd name="connsiteY56" fmla="*/ 664303 h 6180230"/>
              <a:gd name="connsiteX57" fmla="*/ 844867 w 2352349"/>
              <a:gd name="connsiteY57" fmla="*/ 586198 h 6180230"/>
              <a:gd name="connsiteX58" fmla="*/ 824865 w 2352349"/>
              <a:gd name="connsiteY58" fmla="*/ 496663 h 6180230"/>
              <a:gd name="connsiteX59" fmla="*/ 808672 w 2352349"/>
              <a:gd name="connsiteY59" fmla="*/ 367123 h 6180230"/>
              <a:gd name="connsiteX60" fmla="*/ 809625 w 2352349"/>
              <a:gd name="connsiteY60" fmla="*/ 364265 h 6180230"/>
              <a:gd name="connsiteX61" fmla="*/ 831532 w 2352349"/>
              <a:gd name="connsiteY61" fmla="*/ 341405 h 6180230"/>
              <a:gd name="connsiteX62" fmla="*/ 848677 w 2352349"/>
              <a:gd name="connsiteY62" fmla="*/ 360455 h 6180230"/>
              <a:gd name="connsiteX63" fmla="*/ 847725 w 2352349"/>
              <a:gd name="connsiteY63" fmla="*/ 325213 h 6180230"/>
              <a:gd name="connsiteX64" fmla="*/ 848677 w 2352349"/>
              <a:gd name="connsiteY64" fmla="*/ 282350 h 6180230"/>
              <a:gd name="connsiteX65" fmla="*/ 856297 w 2352349"/>
              <a:gd name="connsiteY65" fmla="*/ 249013 h 6180230"/>
              <a:gd name="connsiteX66" fmla="*/ 862012 w 2352349"/>
              <a:gd name="connsiteY66" fmla="*/ 229010 h 6180230"/>
              <a:gd name="connsiteX67" fmla="*/ 865822 w 2352349"/>
              <a:gd name="connsiteY67" fmla="*/ 209008 h 6180230"/>
              <a:gd name="connsiteX68" fmla="*/ 871537 w 2352349"/>
              <a:gd name="connsiteY68" fmla="*/ 189005 h 6180230"/>
              <a:gd name="connsiteX69" fmla="*/ 878205 w 2352349"/>
              <a:gd name="connsiteY69" fmla="*/ 169003 h 6180230"/>
              <a:gd name="connsiteX70" fmla="*/ 885825 w 2352349"/>
              <a:gd name="connsiteY70" fmla="*/ 144238 h 6180230"/>
              <a:gd name="connsiteX71" fmla="*/ 898207 w 2352349"/>
              <a:gd name="connsiteY71" fmla="*/ 128998 h 6180230"/>
              <a:gd name="connsiteX72" fmla="*/ 913447 w 2352349"/>
              <a:gd name="connsiteY72" fmla="*/ 108995 h 6180230"/>
              <a:gd name="connsiteX73" fmla="*/ 929640 w 2352349"/>
              <a:gd name="connsiteY73" fmla="*/ 91850 h 6180230"/>
              <a:gd name="connsiteX74" fmla="*/ 945832 w 2352349"/>
              <a:gd name="connsiteY74" fmla="*/ 78515 h 6180230"/>
              <a:gd name="connsiteX75" fmla="*/ 961072 w 2352349"/>
              <a:gd name="connsiteY75" fmla="*/ 62323 h 6180230"/>
              <a:gd name="connsiteX76" fmla="*/ 978217 w 2352349"/>
              <a:gd name="connsiteY76" fmla="*/ 45178 h 6180230"/>
              <a:gd name="connsiteX77" fmla="*/ 997267 w 2352349"/>
              <a:gd name="connsiteY77" fmla="*/ 41368 h 6180230"/>
              <a:gd name="connsiteX78" fmla="*/ 1026795 w 2352349"/>
              <a:gd name="connsiteY78" fmla="*/ 28985 h 6180230"/>
              <a:gd name="connsiteX79" fmla="*/ 1058227 w 2352349"/>
              <a:gd name="connsiteY79" fmla="*/ 19460 h 6180230"/>
              <a:gd name="connsiteX80" fmla="*/ 1090612 w 2352349"/>
              <a:gd name="connsiteY80" fmla="*/ 12793 h 6180230"/>
              <a:gd name="connsiteX81" fmla="*/ 1122997 w 2352349"/>
              <a:gd name="connsiteY81" fmla="*/ 7078 h 6180230"/>
              <a:gd name="connsiteX82" fmla="*/ 1156335 w 2352349"/>
              <a:gd name="connsiteY82" fmla="*/ 3268 h 6180230"/>
              <a:gd name="connsiteX83" fmla="*/ 1189672 w 2352349"/>
              <a:gd name="connsiteY83" fmla="*/ 2315 h 6180230"/>
              <a:gd name="connsiteX84" fmla="*/ 1208722 w 2352349"/>
              <a:gd name="connsiteY84" fmla="*/ 3268 h 6180230"/>
              <a:gd name="connsiteX85" fmla="*/ 1228725 w 2352349"/>
              <a:gd name="connsiteY85" fmla="*/ 8983 h 6180230"/>
              <a:gd name="connsiteX86" fmla="*/ 1247775 w 2352349"/>
              <a:gd name="connsiteY86" fmla="*/ 15650 h 6180230"/>
              <a:gd name="connsiteX87" fmla="*/ 1257300 w 2352349"/>
              <a:gd name="connsiteY87" fmla="*/ 6125 h 6180230"/>
              <a:gd name="connsiteX88" fmla="*/ 1263015 w 2352349"/>
              <a:gd name="connsiteY88" fmla="*/ 28985 h 6180230"/>
              <a:gd name="connsiteX89" fmla="*/ 1284922 w 2352349"/>
              <a:gd name="connsiteY89" fmla="*/ 44225 h 6180230"/>
              <a:gd name="connsiteX90" fmla="*/ 1308735 w 2352349"/>
              <a:gd name="connsiteY90" fmla="*/ 69943 h 6180230"/>
              <a:gd name="connsiteX91" fmla="*/ 1328737 w 2352349"/>
              <a:gd name="connsiteY91" fmla="*/ 91850 h 6180230"/>
              <a:gd name="connsiteX92" fmla="*/ 1345882 w 2352349"/>
              <a:gd name="connsiteY92" fmla="*/ 108995 h 6180230"/>
              <a:gd name="connsiteX93" fmla="*/ 1363027 w 2352349"/>
              <a:gd name="connsiteY93" fmla="*/ 128998 h 6180230"/>
              <a:gd name="connsiteX94" fmla="*/ 1378267 w 2352349"/>
              <a:gd name="connsiteY94" fmla="*/ 150905 h 6180230"/>
              <a:gd name="connsiteX95" fmla="*/ 1391602 w 2352349"/>
              <a:gd name="connsiteY95" fmla="*/ 170908 h 6180230"/>
              <a:gd name="connsiteX96" fmla="*/ 1402080 w 2352349"/>
              <a:gd name="connsiteY96" fmla="*/ 197578 h 6180230"/>
              <a:gd name="connsiteX97" fmla="*/ 1407795 w 2352349"/>
              <a:gd name="connsiteY97" fmla="*/ 217580 h 6180230"/>
              <a:gd name="connsiteX98" fmla="*/ 1411605 w 2352349"/>
              <a:gd name="connsiteY98" fmla="*/ 232820 h 6180230"/>
              <a:gd name="connsiteX99" fmla="*/ 1415415 w 2352349"/>
              <a:gd name="connsiteY99" fmla="*/ 270920 h 6180230"/>
              <a:gd name="connsiteX100" fmla="*/ 1412557 w 2352349"/>
              <a:gd name="connsiteY100" fmla="*/ 311878 h 6180230"/>
              <a:gd name="connsiteX101" fmla="*/ 1418272 w 2352349"/>
              <a:gd name="connsiteY101" fmla="*/ 387125 h 6180230"/>
              <a:gd name="connsiteX102" fmla="*/ 1418272 w 2352349"/>
              <a:gd name="connsiteY102" fmla="*/ 387125 h 6180230"/>
              <a:gd name="connsiteX103" fmla="*/ 1463040 w 2352349"/>
              <a:gd name="connsiteY103" fmla="*/ 404270 h 6180230"/>
              <a:gd name="connsiteX104" fmla="*/ 1449705 w 2352349"/>
              <a:gd name="connsiteY104" fmla="*/ 488090 h 6180230"/>
              <a:gd name="connsiteX105" fmla="*/ 1434465 w 2352349"/>
              <a:gd name="connsiteY105" fmla="*/ 508093 h 6180230"/>
              <a:gd name="connsiteX106" fmla="*/ 1316355 w 2352349"/>
              <a:gd name="connsiteY106" fmla="*/ 734788 h 6180230"/>
              <a:gd name="connsiteX107" fmla="*/ 1439227 w 2352349"/>
              <a:gd name="connsiteY107" fmla="*/ 948148 h 6180230"/>
              <a:gd name="connsiteX108" fmla="*/ 1802130 w 2352349"/>
              <a:gd name="connsiteY108" fmla="*/ 1071973 h 6180230"/>
              <a:gd name="connsiteX109" fmla="*/ 1880235 w 2352349"/>
              <a:gd name="connsiteY109" fmla="*/ 1174843 h 6180230"/>
              <a:gd name="connsiteX110" fmla="*/ 1904047 w 2352349"/>
              <a:gd name="connsiteY110" fmla="*/ 1385345 h 6180230"/>
              <a:gd name="connsiteX111" fmla="*/ 1974532 w 2352349"/>
              <a:gd name="connsiteY111" fmla="*/ 2002565 h 6180230"/>
              <a:gd name="connsiteX112" fmla="*/ 1986915 w 2352349"/>
              <a:gd name="connsiteY112" fmla="*/ 2118770 h 6180230"/>
              <a:gd name="connsiteX113" fmla="*/ 2015490 w 2352349"/>
              <a:gd name="connsiteY113" fmla="*/ 2198781 h 6180230"/>
              <a:gd name="connsiteX114" fmla="*/ 2030730 w 2352349"/>
              <a:gd name="connsiteY114" fmla="*/ 2266408 h 6180230"/>
              <a:gd name="connsiteX115" fmla="*/ 2027872 w 2352349"/>
              <a:gd name="connsiteY115" fmla="*/ 2435000 h 6180230"/>
              <a:gd name="connsiteX116" fmla="*/ 2035492 w 2352349"/>
              <a:gd name="connsiteY116" fmla="*/ 2496913 h 6180230"/>
              <a:gd name="connsiteX117" fmla="*/ 2059305 w 2352349"/>
              <a:gd name="connsiteY117" fmla="*/ 3029360 h 6180230"/>
              <a:gd name="connsiteX118" fmla="*/ 2049780 w 2352349"/>
              <a:gd name="connsiteY118" fmla="*/ 3144613 h 6180230"/>
              <a:gd name="connsiteX119" fmla="*/ 2040255 w 2352349"/>
              <a:gd name="connsiteY119" fmla="*/ 3247483 h 6180230"/>
              <a:gd name="connsiteX120" fmla="*/ 2063115 w 2352349"/>
              <a:gd name="connsiteY120" fmla="*/ 3337018 h 6180230"/>
              <a:gd name="connsiteX121" fmla="*/ 2053590 w 2352349"/>
              <a:gd name="connsiteY121" fmla="*/ 3437031 h 6180230"/>
              <a:gd name="connsiteX122" fmla="*/ 2040255 w 2352349"/>
              <a:gd name="connsiteY122" fmla="*/ 3637056 h 6180230"/>
              <a:gd name="connsiteX123" fmla="*/ 2128837 w 2352349"/>
              <a:gd name="connsiteY123" fmla="*/ 3879943 h 6180230"/>
              <a:gd name="connsiteX124" fmla="*/ 2191702 w 2352349"/>
              <a:gd name="connsiteY124" fmla="*/ 3902803 h 6180230"/>
              <a:gd name="connsiteX125" fmla="*/ 2234565 w 2352349"/>
              <a:gd name="connsiteY125" fmla="*/ 4003768 h 6180230"/>
              <a:gd name="connsiteX126" fmla="*/ 2325052 w 2352349"/>
              <a:gd name="connsiteY126" fmla="*/ 4223796 h 6180230"/>
              <a:gd name="connsiteX127" fmla="*/ 2335530 w 2352349"/>
              <a:gd name="connsiteY127" fmla="*/ 4362860 h 6180230"/>
              <a:gd name="connsiteX128" fmla="*/ 2343150 w 2352349"/>
              <a:gd name="connsiteY128" fmla="*/ 4656231 h 6180230"/>
              <a:gd name="connsiteX129" fmla="*/ 2329815 w 2352349"/>
              <a:gd name="connsiteY129" fmla="*/ 4801010 h 6180230"/>
              <a:gd name="connsiteX130" fmla="*/ 2247900 w 2352349"/>
              <a:gd name="connsiteY130" fmla="*/ 4903880 h 6180230"/>
              <a:gd name="connsiteX131" fmla="*/ 2101215 w 2352349"/>
              <a:gd name="connsiteY131" fmla="*/ 4913405 h 6180230"/>
              <a:gd name="connsiteX132" fmla="*/ 2038350 w 2352349"/>
              <a:gd name="connsiteY132" fmla="*/ 4906738 h 6180230"/>
              <a:gd name="connsiteX133" fmla="*/ 1917382 w 2352349"/>
              <a:gd name="connsiteY133" fmla="*/ 4896260 h 6180230"/>
              <a:gd name="connsiteX134" fmla="*/ 1926907 w 2352349"/>
              <a:gd name="connsiteY134" fmla="*/ 5273451 h 6180230"/>
              <a:gd name="connsiteX135" fmla="*/ 1934527 w 2352349"/>
              <a:gd name="connsiteY135" fmla="*/ 5338221 h 6180230"/>
              <a:gd name="connsiteX136" fmla="*/ 1938337 w 2352349"/>
              <a:gd name="connsiteY136" fmla="*/ 5369653 h 6180230"/>
              <a:gd name="connsiteX137" fmla="*/ 1983105 w 2352349"/>
              <a:gd name="connsiteY137" fmla="*/ 5695408 h 6180230"/>
              <a:gd name="connsiteX138" fmla="*/ 1931670 w 2352349"/>
              <a:gd name="connsiteY138" fmla="*/ 5731603 h 6180230"/>
              <a:gd name="connsiteX139" fmla="*/ 1974532 w 2352349"/>
              <a:gd name="connsiteY139" fmla="*/ 5780180 h 6180230"/>
              <a:gd name="connsiteX140" fmla="*/ 1986915 w 2352349"/>
              <a:gd name="connsiteY140" fmla="*/ 5806851 h 6180230"/>
              <a:gd name="connsiteX141" fmla="*/ 2009775 w 2352349"/>
              <a:gd name="connsiteY141" fmla="*/ 5893528 h 6180230"/>
              <a:gd name="connsiteX142" fmla="*/ 2127885 w 2352349"/>
              <a:gd name="connsiteY142" fmla="*/ 6039260 h 6180230"/>
              <a:gd name="connsiteX143" fmla="*/ 2212657 w 2352349"/>
              <a:gd name="connsiteY143" fmla="*/ 6086885 h 6180230"/>
              <a:gd name="connsiteX144" fmla="*/ 2257425 w 2352349"/>
              <a:gd name="connsiteY144" fmla="*/ 6180230 h 6180230"/>
              <a:gd name="connsiteX145" fmla="*/ 1975485 w 2352349"/>
              <a:gd name="connsiteY145" fmla="*/ 3767548 h 6180230"/>
              <a:gd name="connsiteX146" fmla="*/ 1924050 w 2352349"/>
              <a:gd name="connsiteY146" fmla="*/ 3635150 h 6180230"/>
              <a:gd name="connsiteX147" fmla="*/ 1913572 w 2352349"/>
              <a:gd name="connsiteY147" fmla="*/ 3636103 h 6180230"/>
              <a:gd name="connsiteX148" fmla="*/ 1901190 w 2352349"/>
              <a:gd name="connsiteY148" fmla="*/ 3772310 h 6180230"/>
              <a:gd name="connsiteX149" fmla="*/ 1975485 w 2352349"/>
              <a:gd name="connsiteY149" fmla="*/ 3767548 h 6180230"/>
              <a:gd name="connsiteX150" fmla="*/ 1975485 w 2352349"/>
              <a:gd name="connsiteY150" fmla="*/ 3767548 h 6180230"/>
              <a:gd name="connsiteX151" fmla="*/ 1975485 w 2352349"/>
              <a:gd name="connsiteY151" fmla="*/ 3767548 h 6180230"/>
              <a:gd name="connsiteX152" fmla="*/ 1975485 w 2352349"/>
              <a:gd name="connsiteY152" fmla="*/ 3767548 h 6180230"/>
              <a:gd name="connsiteX153" fmla="*/ 1829752 w 2352349"/>
              <a:gd name="connsiteY153" fmla="*/ 3157948 h 6180230"/>
              <a:gd name="connsiteX154" fmla="*/ 2005965 w 2352349"/>
              <a:gd name="connsiteY154" fmla="*/ 3157948 h 6180230"/>
              <a:gd name="connsiteX155" fmla="*/ 1969770 w 2352349"/>
              <a:gd name="connsiteY155" fmla="*/ 3073175 h 6180230"/>
              <a:gd name="connsiteX156" fmla="*/ 1817370 w 2352349"/>
              <a:gd name="connsiteY156" fmla="*/ 3089368 h 6180230"/>
              <a:gd name="connsiteX157" fmla="*/ 1829752 w 2352349"/>
              <a:gd name="connsiteY157" fmla="*/ 3157948 h 6180230"/>
              <a:gd name="connsiteX158" fmla="*/ 1829752 w 2352349"/>
              <a:gd name="connsiteY158" fmla="*/ 3157948 h 6180230"/>
              <a:gd name="connsiteX159" fmla="*/ 1829752 w 2352349"/>
              <a:gd name="connsiteY159" fmla="*/ 3157948 h 6180230"/>
              <a:gd name="connsiteX160" fmla="*/ 1829752 w 2352349"/>
              <a:gd name="connsiteY160" fmla="*/ 3157948 h 6180230"/>
              <a:gd name="connsiteX161" fmla="*/ 1787842 w 2352349"/>
              <a:gd name="connsiteY161" fmla="*/ 3382738 h 6180230"/>
              <a:gd name="connsiteX162" fmla="*/ 1804035 w 2352349"/>
              <a:gd name="connsiteY162" fmla="*/ 3176046 h 6180230"/>
              <a:gd name="connsiteX163" fmla="*/ 1724025 w 2352349"/>
              <a:gd name="connsiteY163" fmla="*/ 3024598 h 6180230"/>
              <a:gd name="connsiteX164" fmla="*/ 1787842 w 2352349"/>
              <a:gd name="connsiteY164" fmla="*/ 3382738 h 6180230"/>
              <a:gd name="connsiteX165" fmla="*/ 1787842 w 2352349"/>
              <a:gd name="connsiteY165" fmla="*/ 3382738 h 6180230"/>
              <a:gd name="connsiteX166" fmla="*/ 1787842 w 2352349"/>
              <a:gd name="connsiteY166" fmla="*/ 3382738 h 6180230"/>
              <a:gd name="connsiteX167" fmla="*/ 1787842 w 2352349"/>
              <a:gd name="connsiteY167" fmla="*/ 3382738 h 6180230"/>
              <a:gd name="connsiteX168" fmla="*/ 1276350 w 2352349"/>
              <a:gd name="connsiteY168" fmla="*/ 1373915 h 6180230"/>
              <a:gd name="connsiteX169" fmla="*/ 1279207 w 2352349"/>
              <a:gd name="connsiteY169" fmla="*/ 1051018 h 6180230"/>
              <a:gd name="connsiteX170" fmla="*/ 1206817 w 2352349"/>
              <a:gd name="connsiteY170" fmla="*/ 1155793 h 6180230"/>
              <a:gd name="connsiteX171" fmla="*/ 1189672 w 2352349"/>
              <a:gd name="connsiteY171" fmla="*/ 1130075 h 6180230"/>
              <a:gd name="connsiteX172" fmla="*/ 1168717 w 2352349"/>
              <a:gd name="connsiteY172" fmla="*/ 1102453 h 6180230"/>
              <a:gd name="connsiteX173" fmla="*/ 1159192 w 2352349"/>
              <a:gd name="connsiteY173" fmla="*/ 1107215 h 6180230"/>
              <a:gd name="connsiteX174" fmla="*/ 1276350 w 2352349"/>
              <a:gd name="connsiteY174" fmla="*/ 1373915 h 6180230"/>
              <a:gd name="connsiteX175" fmla="*/ 1192530 w 2352349"/>
              <a:gd name="connsiteY175" fmla="*/ 1130075 h 6180230"/>
              <a:gd name="connsiteX176" fmla="*/ 1279207 w 2352349"/>
              <a:gd name="connsiteY176" fmla="*/ 1004345 h 6180230"/>
              <a:gd name="connsiteX177" fmla="*/ 1280160 w 2352349"/>
              <a:gd name="connsiteY177" fmla="*/ 856708 h 6180230"/>
              <a:gd name="connsiteX178" fmla="*/ 1122997 w 2352349"/>
              <a:gd name="connsiteY178" fmla="*/ 965293 h 6180230"/>
              <a:gd name="connsiteX179" fmla="*/ 1192530 w 2352349"/>
              <a:gd name="connsiteY179" fmla="*/ 1130075 h 6180230"/>
              <a:gd name="connsiteX180" fmla="*/ 1192530 w 2352349"/>
              <a:gd name="connsiteY180" fmla="*/ 1130075 h 6180230"/>
              <a:gd name="connsiteX181" fmla="*/ 1192530 w 2352349"/>
              <a:gd name="connsiteY181" fmla="*/ 1130075 h 6180230"/>
              <a:gd name="connsiteX182" fmla="*/ 1192530 w 2352349"/>
              <a:gd name="connsiteY182" fmla="*/ 1130075 h 6180230"/>
              <a:gd name="connsiteX183" fmla="*/ 1034415 w 2352349"/>
              <a:gd name="connsiteY183" fmla="*/ 1407253 h 6180230"/>
              <a:gd name="connsiteX184" fmla="*/ 1062990 w 2352349"/>
              <a:gd name="connsiteY184" fmla="*/ 1115788 h 6180230"/>
              <a:gd name="connsiteX185" fmla="*/ 1042035 w 2352349"/>
              <a:gd name="connsiteY185" fmla="*/ 1111025 h 6180230"/>
              <a:gd name="connsiteX186" fmla="*/ 1002982 w 2352349"/>
              <a:gd name="connsiteY186" fmla="*/ 1168175 h 6180230"/>
              <a:gd name="connsiteX187" fmla="*/ 937260 w 2352349"/>
              <a:gd name="connsiteY187" fmla="*/ 1102453 h 6180230"/>
              <a:gd name="connsiteX188" fmla="*/ 1034415 w 2352349"/>
              <a:gd name="connsiteY188" fmla="*/ 1407253 h 6180230"/>
              <a:gd name="connsiteX189" fmla="*/ 1000125 w 2352349"/>
              <a:gd name="connsiteY189" fmla="*/ 1137695 h 6180230"/>
              <a:gd name="connsiteX190" fmla="*/ 1081087 w 2352349"/>
              <a:gd name="connsiteY190" fmla="*/ 969103 h 6180230"/>
              <a:gd name="connsiteX191" fmla="*/ 861060 w 2352349"/>
              <a:gd name="connsiteY191" fmla="*/ 807178 h 6180230"/>
              <a:gd name="connsiteX192" fmla="*/ 1000125 w 2352349"/>
              <a:gd name="connsiteY192" fmla="*/ 1137695 h 6180230"/>
              <a:gd name="connsiteX193" fmla="*/ 1000125 w 2352349"/>
              <a:gd name="connsiteY193" fmla="*/ 1137695 h 6180230"/>
              <a:gd name="connsiteX194" fmla="*/ 1000125 w 2352349"/>
              <a:gd name="connsiteY194" fmla="*/ 1137695 h 6180230"/>
              <a:gd name="connsiteX195" fmla="*/ 1000125 w 2352349"/>
              <a:gd name="connsiteY195" fmla="*/ 1137695 h 6180230"/>
              <a:gd name="connsiteX196" fmla="*/ 308610 w 2352349"/>
              <a:gd name="connsiteY196" fmla="*/ 3159853 h 6180230"/>
              <a:gd name="connsiteX197" fmla="*/ 474345 w 2352349"/>
              <a:gd name="connsiteY197" fmla="*/ 2953160 h 6180230"/>
              <a:gd name="connsiteX198" fmla="*/ 262890 w 2352349"/>
              <a:gd name="connsiteY198" fmla="*/ 3128421 h 6180230"/>
              <a:gd name="connsiteX199" fmla="*/ 308610 w 2352349"/>
              <a:gd name="connsiteY199" fmla="*/ 3159853 h 6180230"/>
              <a:gd name="connsiteX200" fmla="*/ 308610 w 2352349"/>
              <a:gd name="connsiteY200" fmla="*/ 3159853 h 6180230"/>
              <a:gd name="connsiteX201" fmla="*/ 308610 w 2352349"/>
              <a:gd name="connsiteY201" fmla="*/ 3159853 h 6180230"/>
              <a:gd name="connsiteX202" fmla="*/ 308610 w 2352349"/>
              <a:gd name="connsiteY202" fmla="*/ 3159853 h 6180230"/>
              <a:gd name="connsiteX0" fmla="*/ 1581150 w 2352349"/>
              <a:gd name="connsiteY0" fmla="*/ 6152608 h 6243595"/>
              <a:gd name="connsiteX1" fmla="*/ 1533525 w 2352349"/>
              <a:gd name="connsiteY1" fmla="*/ 5835426 h 6243595"/>
              <a:gd name="connsiteX2" fmla="*/ 1481137 w 2352349"/>
              <a:gd name="connsiteY2" fmla="*/ 5719221 h 6243595"/>
              <a:gd name="connsiteX3" fmla="*/ 1451610 w 2352349"/>
              <a:gd name="connsiteY3" fmla="*/ 5710648 h 6243595"/>
              <a:gd name="connsiteX4" fmla="*/ 1392555 w 2352349"/>
              <a:gd name="connsiteY4" fmla="*/ 5482048 h 6243595"/>
              <a:gd name="connsiteX5" fmla="*/ 1385887 w 2352349"/>
              <a:gd name="connsiteY5" fmla="*/ 5448710 h 6243595"/>
              <a:gd name="connsiteX6" fmla="*/ 1338262 w 2352349"/>
              <a:gd name="connsiteY6" fmla="*/ 5135338 h 6243595"/>
              <a:gd name="connsiteX7" fmla="*/ 1328737 w 2352349"/>
              <a:gd name="connsiteY7" fmla="*/ 5105810 h 6243595"/>
              <a:gd name="connsiteX8" fmla="*/ 1242060 w 2352349"/>
              <a:gd name="connsiteY8" fmla="*/ 4685758 h 6243595"/>
              <a:gd name="connsiteX9" fmla="*/ 1236345 w 2352349"/>
              <a:gd name="connsiteY9" fmla="*/ 4654326 h 6243595"/>
              <a:gd name="connsiteX10" fmla="*/ 1226820 w 2352349"/>
              <a:gd name="connsiteY10" fmla="*/ 4592413 h 6243595"/>
              <a:gd name="connsiteX11" fmla="*/ 1184910 w 2352349"/>
              <a:gd name="connsiteY11" fmla="*/ 4276183 h 6243595"/>
              <a:gd name="connsiteX12" fmla="*/ 1119187 w 2352349"/>
              <a:gd name="connsiteY12" fmla="*/ 3858988 h 6243595"/>
              <a:gd name="connsiteX13" fmla="*/ 1090612 w 2352349"/>
              <a:gd name="connsiteY13" fmla="*/ 3904708 h 6243595"/>
              <a:gd name="connsiteX14" fmla="*/ 1073467 w 2352349"/>
              <a:gd name="connsiteY14" fmla="*/ 4117115 h 6243595"/>
              <a:gd name="connsiteX15" fmla="*/ 1074420 w 2352349"/>
              <a:gd name="connsiteY15" fmla="*/ 4281898 h 6243595"/>
              <a:gd name="connsiteX16" fmla="*/ 1031557 w 2352349"/>
              <a:gd name="connsiteY16" fmla="*/ 4610510 h 6243595"/>
              <a:gd name="connsiteX17" fmla="*/ 1027747 w 2352349"/>
              <a:gd name="connsiteY17" fmla="*/ 5082951 h 6243595"/>
              <a:gd name="connsiteX18" fmla="*/ 1020127 w 2352349"/>
              <a:gd name="connsiteY18" fmla="*/ 5290596 h 6243595"/>
              <a:gd name="connsiteX19" fmla="*/ 1036320 w 2352349"/>
              <a:gd name="connsiteY19" fmla="*/ 5465855 h 6243595"/>
              <a:gd name="connsiteX20" fmla="*/ 1042987 w 2352349"/>
              <a:gd name="connsiteY20" fmla="*/ 5495383 h 6243595"/>
              <a:gd name="connsiteX21" fmla="*/ 1050607 w 2352349"/>
              <a:gd name="connsiteY21" fmla="*/ 5523958 h 6243595"/>
              <a:gd name="connsiteX22" fmla="*/ 1057275 w 2352349"/>
              <a:gd name="connsiteY22" fmla="*/ 5921151 h 6243595"/>
              <a:gd name="connsiteX23" fmla="*/ 1040130 w 2352349"/>
              <a:gd name="connsiteY23" fmla="*/ 5950678 h 6243595"/>
              <a:gd name="connsiteX24" fmla="*/ 981075 w 2352349"/>
              <a:gd name="connsiteY24" fmla="*/ 6142063 h 6243595"/>
              <a:gd name="connsiteX25" fmla="*/ 1495425 w 2352349"/>
              <a:gd name="connsiteY25" fmla="*/ 6142130 h 6243595"/>
              <a:gd name="connsiteX26" fmla="*/ 601027 w 2352349"/>
              <a:gd name="connsiteY26" fmla="*/ 6142130 h 6243595"/>
              <a:gd name="connsiteX27" fmla="*/ 623887 w 2352349"/>
              <a:gd name="connsiteY27" fmla="*/ 6052596 h 6243595"/>
              <a:gd name="connsiteX28" fmla="*/ 640080 w 2352349"/>
              <a:gd name="connsiteY28" fmla="*/ 5933533 h 6243595"/>
              <a:gd name="connsiteX29" fmla="*/ 556260 w 2352349"/>
              <a:gd name="connsiteY29" fmla="*/ 5467760 h 6243595"/>
              <a:gd name="connsiteX30" fmla="*/ 555307 w 2352349"/>
              <a:gd name="connsiteY30" fmla="*/ 5461093 h 6243595"/>
              <a:gd name="connsiteX31" fmla="*/ 526732 w 2352349"/>
              <a:gd name="connsiteY31" fmla="*/ 5021038 h 6243595"/>
              <a:gd name="connsiteX32" fmla="*/ 483870 w 2352349"/>
              <a:gd name="connsiteY32" fmla="*/ 4718143 h 6243595"/>
              <a:gd name="connsiteX33" fmla="*/ 405765 w 2352349"/>
              <a:gd name="connsiteY33" fmla="*/ 4272373 h 6243595"/>
              <a:gd name="connsiteX34" fmla="*/ 383857 w 2352349"/>
              <a:gd name="connsiteY34" fmla="*/ 3880896 h 6243595"/>
              <a:gd name="connsiteX35" fmla="*/ 345757 w 2352349"/>
              <a:gd name="connsiteY35" fmla="*/ 3440840 h 6243595"/>
              <a:gd name="connsiteX36" fmla="*/ 341947 w 2352349"/>
              <a:gd name="connsiteY36" fmla="*/ 3311300 h 6243595"/>
              <a:gd name="connsiteX37" fmla="*/ 328612 w 2352349"/>
              <a:gd name="connsiteY37" fmla="*/ 3226528 h 6243595"/>
              <a:gd name="connsiteX38" fmla="*/ 299085 w 2352349"/>
              <a:gd name="connsiteY38" fmla="*/ 3191285 h 6243595"/>
              <a:gd name="connsiteX39" fmla="*/ 224790 w 2352349"/>
              <a:gd name="connsiteY39" fmla="*/ 3132231 h 6243595"/>
              <a:gd name="connsiteX40" fmla="*/ 189547 w 2352349"/>
              <a:gd name="connsiteY40" fmla="*/ 3087463 h 6243595"/>
              <a:gd name="connsiteX41" fmla="*/ 104775 w 2352349"/>
              <a:gd name="connsiteY41" fmla="*/ 2921728 h 6243595"/>
              <a:gd name="connsiteX42" fmla="*/ 92392 w 2352349"/>
              <a:gd name="connsiteY42" fmla="*/ 2734085 h 6243595"/>
              <a:gd name="connsiteX43" fmla="*/ 91440 w 2352349"/>
              <a:gd name="connsiteY43" fmla="*/ 2715035 h 6243595"/>
              <a:gd name="connsiteX44" fmla="*/ 39052 w 2352349"/>
              <a:gd name="connsiteY44" fmla="*/ 2520725 h 6243595"/>
              <a:gd name="connsiteX45" fmla="*/ 39052 w 2352349"/>
              <a:gd name="connsiteY45" fmla="*/ 2520725 h 6243595"/>
              <a:gd name="connsiteX46" fmla="*/ 39052 w 2352349"/>
              <a:gd name="connsiteY46" fmla="*/ 2520725 h 6243595"/>
              <a:gd name="connsiteX47" fmla="*/ 39052 w 2352349"/>
              <a:gd name="connsiteY47" fmla="*/ 2520725 h 6243595"/>
              <a:gd name="connsiteX48" fmla="*/ 0 w 2352349"/>
              <a:gd name="connsiteY48" fmla="*/ 2175920 h 6243595"/>
              <a:gd name="connsiteX49" fmla="*/ 13335 w 2352349"/>
              <a:gd name="connsiteY49" fmla="*/ 2068288 h 6243595"/>
              <a:gd name="connsiteX50" fmla="*/ 55245 w 2352349"/>
              <a:gd name="connsiteY50" fmla="*/ 1879693 h 6243595"/>
              <a:gd name="connsiteX51" fmla="*/ 156210 w 2352349"/>
              <a:gd name="connsiteY51" fmla="*/ 1108168 h 6243595"/>
              <a:gd name="connsiteX52" fmla="*/ 204787 w 2352349"/>
              <a:gd name="connsiteY52" fmla="*/ 1063400 h 6243595"/>
              <a:gd name="connsiteX53" fmla="*/ 645795 w 2352349"/>
              <a:gd name="connsiteY53" fmla="*/ 918620 h 6243595"/>
              <a:gd name="connsiteX54" fmla="*/ 710565 w 2352349"/>
              <a:gd name="connsiteY54" fmla="*/ 885283 h 6243595"/>
              <a:gd name="connsiteX55" fmla="*/ 772477 w 2352349"/>
              <a:gd name="connsiteY55" fmla="*/ 846230 h 6243595"/>
              <a:gd name="connsiteX56" fmla="*/ 851535 w 2352349"/>
              <a:gd name="connsiteY56" fmla="*/ 664303 h 6243595"/>
              <a:gd name="connsiteX57" fmla="*/ 844867 w 2352349"/>
              <a:gd name="connsiteY57" fmla="*/ 586198 h 6243595"/>
              <a:gd name="connsiteX58" fmla="*/ 824865 w 2352349"/>
              <a:gd name="connsiteY58" fmla="*/ 496663 h 6243595"/>
              <a:gd name="connsiteX59" fmla="*/ 808672 w 2352349"/>
              <a:gd name="connsiteY59" fmla="*/ 367123 h 6243595"/>
              <a:gd name="connsiteX60" fmla="*/ 809625 w 2352349"/>
              <a:gd name="connsiteY60" fmla="*/ 364265 h 6243595"/>
              <a:gd name="connsiteX61" fmla="*/ 831532 w 2352349"/>
              <a:gd name="connsiteY61" fmla="*/ 341405 h 6243595"/>
              <a:gd name="connsiteX62" fmla="*/ 848677 w 2352349"/>
              <a:gd name="connsiteY62" fmla="*/ 360455 h 6243595"/>
              <a:gd name="connsiteX63" fmla="*/ 847725 w 2352349"/>
              <a:gd name="connsiteY63" fmla="*/ 325213 h 6243595"/>
              <a:gd name="connsiteX64" fmla="*/ 848677 w 2352349"/>
              <a:gd name="connsiteY64" fmla="*/ 282350 h 6243595"/>
              <a:gd name="connsiteX65" fmla="*/ 856297 w 2352349"/>
              <a:gd name="connsiteY65" fmla="*/ 249013 h 6243595"/>
              <a:gd name="connsiteX66" fmla="*/ 862012 w 2352349"/>
              <a:gd name="connsiteY66" fmla="*/ 229010 h 6243595"/>
              <a:gd name="connsiteX67" fmla="*/ 865822 w 2352349"/>
              <a:gd name="connsiteY67" fmla="*/ 209008 h 6243595"/>
              <a:gd name="connsiteX68" fmla="*/ 871537 w 2352349"/>
              <a:gd name="connsiteY68" fmla="*/ 189005 h 6243595"/>
              <a:gd name="connsiteX69" fmla="*/ 878205 w 2352349"/>
              <a:gd name="connsiteY69" fmla="*/ 169003 h 6243595"/>
              <a:gd name="connsiteX70" fmla="*/ 885825 w 2352349"/>
              <a:gd name="connsiteY70" fmla="*/ 144238 h 6243595"/>
              <a:gd name="connsiteX71" fmla="*/ 898207 w 2352349"/>
              <a:gd name="connsiteY71" fmla="*/ 128998 h 6243595"/>
              <a:gd name="connsiteX72" fmla="*/ 913447 w 2352349"/>
              <a:gd name="connsiteY72" fmla="*/ 108995 h 6243595"/>
              <a:gd name="connsiteX73" fmla="*/ 929640 w 2352349"/>
              <a:gd name="connsiteY73" fmla="*/ 91850 h 6243595"/>
              <a:gd name="connsiteX74" fmla="*/ 945832 w 2352349"/>
              <a:gd name="connsiteY74" fmla="*/ 78515 h 6243595"/>
              <a:gd name="connsiteX75" fmla="*/ 961072 w 2352349"/>
              <a:gd name="connsiteY75" fmla="*/ 62323 h 6243595"/>
              <a:gd name="connsiteX76" fmla="*/ 978217 w 2352349"/>
              <a:gd name="connsiteY76" fmla="*/ 45178 h 6243595"/>
              <a:gd name="connsiteX77" fmla="*/ 997267 w 2352349"/>
              <a:gd name="connsiteY77" fmla="*/ 41368 h 6243595"/>
              <a:gd name="connsiteX78" fmla="*/ 1026795 w 2352349"/>
              <a:gd name="connsiteY78" fmla="*/ 28985 h 6243595"/>
              <a:gd name="connsiteX79" fmla="*/ 1058227 w 2352349"/>
              <a:gd name="connsiteY79" fmla="*/ 19460 h 6243595"/>
              <a:gd name="connsiteX80" fmla="*/ 1090612 w 2352349"/>
              <a:gd name="connsiteY80" fmla="*/ 12793 h 6243595"/>
              <a:gd name="connsiteX81" fmla="*/ 1122997 w 2352349"/>
              <a:gd name="connsiteY81" fmla="*/ 7078 h 6243595"/>
              <a:gd name="connsiteX82" fmla="*/ 1156335 w 2352349"/>
              <a:gd name="connsiteY82" fmla="*/ 3268 h 6243595"/>
              <a:gd name="connsiteX83" fmla="*/ 1189672 w 2352349"/>
              <a:gd name="connsiteY83" fmla="*/ 2315 h 6243595"/>
              <a:gd name="connsiteX84" fmla="*/ 1208722 w 2352349"/>
              <a:gd name="connsiteY84" fmla="*/ 3268 h 6243595"/>
              <a:gd name="connsiteX85" fmla="*/ 1228725 w 2352349"/>
              <a:gd name="connsiteY85" fmla="*/ 8983 h 6243595"/>
              <a:gd name="connsiteX86" fmla="*/ 1247775 w 2352349"/>
              <a:gd name="connsiteY86" fmla="*/ 15650 h 6243595"/>
              <a:gd name="connsiteX87" fmla="*/ 1257300 w 2352349"/>
              <a:gd name="connsiteY87" fmla="*/ 6125 h 6243595"/>
              <a:gd name="connsiteX88" fmla="*/ 1263015 w 2352349"/>
              <a:gd name="connsiteY88" fmla="*/ 28985 h 6243595"/>
              <a:gd name="connsiteX89" fmla="*/ 1284922 w 2352349"/>
              <a:gd name="connsiteY89" fmla="*/ 44225 h 6243595"/>
              <a:gd name="connsiteX90" fmla="*/ 1308735 w 2352349"/>
              <a:gd name="connsiteY90" fmla="*/ 69943 h 6243595"/>
              <a:gd name="connsiteX91" fmla="*/ 1328737 w 2352349"/>
              <a:gd name="connsiteY91" fmla="*/ 91850 h 6243595"/>
              <a:gd name="connsiteX92" fmla="*/ 1345882 w 2352349"/>
              <a:gd name="connsiteY92" fmla="*/ 108995 h 6243595"/>
              <a:gd name="connsiteX93" fmla="*/ 1363027 w 2352349"/>
              <a:gd name="connsiteY93" fmla="*/ 128998 h 6243595"/>
              <a:gd name="connsiteX94" fmla="*/ 1378267 w 2352349"/>
              <a:gd name="connsiteY94" fmla="*/ 150905 h 6243595"/>
              <a:gd name="connsiteX95" fmla="*/ 1391602 w 2352349"/>
              <a:gd name="connsiteY95" fmla="*/ 170908 h 6243595"/>
              <a:gd name="connsiteX96" fmla="*/ 1402080 w 2352349"/>
              <a:gd name="connsiteY96" fmla="*/ 197578 h 6243595"/>
              <a:gd name="connsiteX97" fmla="*/ 1407795 w 2352349"/>
              <a:gd name="connsiteY97" fmla="*/ 217580 h 6243595"/>
              <a:gd name="connsiteX98" fmla="*/ 1411605 w 2352349"/>
              <a:gd name="connsiteY98" fmla="*/ 232820 h 6243595"/>
              <a:gd name="connsiteX99" fmla="*/ 1415415 w 2352349"/>
              <a:gd name="connsiteY99" fmla="*/ 270920 h 6243595"/>
              <a:gd name="connsiteX100" fmla="*/ 1412557 w 2352349"/>
              <a:gd name="connsiteY100" fmla="*/ 311878 h 6243595"/>
              <a:gd name="connsiteX101" fmla="*/ 1418272 w 2352349"/>
              <a:gd name="connsiteY101" fmla="*/ 387125 h 6243595"/>
              <a:gd name="connsiteX102" fmla="*/ 1418272 w 2352349"/>
              <a:gd name="connsiteY102" fmla="*/ 387125 h 6243595"/>
              <a:gd name="connsiteX103" fmla="*/ 1463040 w 2352349"/>
              <a:gd name="connsiteY103" fmla="*/ 404270 h 6243595"/>
              <a:gd name="connsiteX104" fmla="*/ 1449705 w 2352349"/>
              <a:gd name="connsiteY104" fmla="*/ 488090 h 6243595"/>
              <a:gd name="connsiteX105" fmla="*/ 1434465 w 2352349"/>
              <a:gd name="connsiteY105" fmla="*/ 508093 h 6243595"/>
              <a:gd name="connsiteX106" fmla="*/ 1316355 w 2352349"/>
              <a:gd name="connsiteY106" fmla="*/ 734788 h 6243595"/>
              <a:gd name="connsiteX107" fmla="*/ 1439227 w 2352349"/>
              <a:gd name="connsiteY107" fmla="*/ 948148 h 6243595"/>
              <a:gd name="connsiteX108" fmla="*/ 1802130 w 2352349"/>
              <a:gd name="connsiteY108" fmla="*/ 1071973 h 6243595"/>
              <a:gd name="connsiteX109" fmla="*/ 1880235 w 2352349"/>
              <a:gd name="connsiteY109" fmla="*/ 1174843 h 6243595"/>
              <a:gd name="connsiteX110" fmla="*/ 1904047 w 2352349"/>
              <a:gd name="connsiteY110" fmla="*/ 1385345 h 6243595"/>
              <a:gd name="connsiteX111" fmla="*/ 1974532 w 2352349"/>
              <a:gd name="connsiteY111" fmla="*/ 2002565 h 6243595"/>
              <a:gd name="connsiteX112" fmla="*/ 1986915 w 2352349"/>
              <a:gd name="connsiteY112" fmla="*/ 2118770 h 6243595"/>
              <a:gd name="connsiteX113" fmla="*/ 2015490 w 2352349"/>
              <a:gd name="connsiteY113" fmla="*/ 2198781 h 6243595"/>
              <a:gd name="connsiteX114" fmla="*/ 2030730 w 2352349"/>
              <a:gd name="connsiteY114" fmla="*/ 2266408 h 6243595"/>
              <a:gd name="connsiteX115" fmla="*/ 2027872 w 2352349"/>
              <a:gd name="connsiteY115" fmla="*/ 2435000 h 6243595"/>
              <a:gd name="connsiteX116" fmla="*/ 2035492 w 2352349"/>
              <a:gd name="connsiteY116" fmla="*/ 2496913 h 6243595"/>
              <a:gd name="connsiteX117" fmla="*/ 2059305 w 2352349"/>
              <a:gd name="connsiteY117" fmla="*/ 3029360 h 6243595"/>
              <a:gd name="connsiteX118" fmla="*/ 2049780 w 2352349"/>
              <a:gd name="connsiteY118" fmla="*/ 3144613 h 6243595"/>
              <a:gd name="connsiteX119" fmla="*/ 2040255 w 2352349"/>
              <a:gd name="connsiteY119" fmla="*/ 3247483 h 6243595"/>
              <a:gd name="connsiteX120" fmla="*/ 2063115 w 2352349"/>
              <a:gd name="connsiteY120" fmla="*/ 3337018 h 6243595"/>
              <a:gd name="connsiteX121" fmla="*/ 2053590 w 2352349"/>
              <a:gd name="connsiteY121" fmla="*/ 3437031 h 6243595"/>
              <a:gd name="connsiteX122" fmla="*/ 2040255 w 2352349"/>
              <a:gd name="connsiteY122" fmla="*/ 3637056 h 6243595"/>
              <a:gd name="connsiteX123" fmla="*/ 2128837 w 2352349"/>
              <a:gd name="connsiteY123" fmla="*/ 3879943 h 6243595"/>
              <a:gd name="connsiteX124" fmla="*/ 2191702 w 2352349"/>
              <a:gd name="connsiteY124" fmla="*/ 3902803 h 6243595"/>
              <a:gd name="connsiteX125" fmla="*/ 2234565 w 2352349"/>
              <a:gd name="connsiteY125" fmla="*/ 4003768 h 6243595"/>
              <a:gd name="connsiteX126" fmla="*/ 2325052 w 2352349"/>
              <a:gd name="connsiteY126" fmla="*/ 4223796 h 6243595"/>
              <a:gd name="connsiteX127" fmla="*/ 2335530 w 2352349"/>
              <a:gd name="connsiteY127" fmla="*/ 4362860 h 6243595"/>
              <a:gd name="connsiteX128" fmla="*/ 2343150 w 2352349"/>
              <a:gd name="connsiteY128" fmla="*/ 4656231 h 6243595"/>
              <a:gd name="connsiteX129" fmla="*/ 2329815 w 2352349"/>
              <a:gd name="connsiteY129" fmla="*/ 4801010 h 6243595"/>
              <a:gd name="connsiteX130" fmla="*/ 2247900 w 2352349"/>
              <a:gd name="connsiteY130" fmla="*/ 4903880 h 6243595"/>
              <a:gd name="connsiteX131" fmla="*/ 2101215 w 2352349"/>
              <a:gd name="connsiteY131" fmla="*/ 4913405 h 6243595"/>
              <a:gd name="connsiteX132" fmla="*/ 2038350 w 2352349"/>
              <a:gd name="connsiteY132" fmla="*/ 4906738 h 6243595"/>
              <a:gd name="connsiteX133" fmla="*/ 1917382 w 2352349"/>
              <a:gd name="connsiteY133" fmla="*/ 4896260 h 6243595"/>
              <a:gd name="connsiteX134" fmla="*/ 1926907 w 2352349"/>
              <a:gd name="connsiteY134" fmla="*/ 5273451 h 6243595"/>
              <a:gd name="connsiteX135" fmla="*/ 1934527 w 2352349"/>
              <a:gd name="connsiteY135" fmla="*/ 5338221 h 6243595"/>
              <a:gd name="connsiteX136" fmla="*/ 1938337 w 2352349"/>
              <a:gd name="connsiteY136" fmla="*/ 5369653 h 6243595"/>
              <a:gd name="connsiteX137" fmla="*/ 1983105 w 2352349"/>
              <a:gd name="connsiteY137" fmla="*/ 5695408 h 6243595"/>
              <a:gd name="connsiteX138" fmla="*/ 1931670 w 2352349"/>
              <a:gd name="connsiteY138" fmla="*/ 5731603 h 6243595"/>
              <a:gd name="connsiteX139" fmla="*/ 1974532 w 2352349"/>
              <a:gd name="connsiteY139" fmla="*/ 5780180 h 6243595"/>
              <a:gd name="connsiteX140" fmla="*/ 1986915 w 2352349"/>
              <a:gd name="connsiteY140" fmla="*/ 5806851 h 6243595"/>
              <a:gd name="connsiteX141" fmla="*/ 2009775 w 2352349"/>
              <a:gd name="connsiteY141" fmla="*/ 5893528 h 6243595"/>
              <a:gd name="connsiteX142" fmla="*/ 2127885 w 2352349"/>
              <a:gd name="connsiteY142" fmla="*/ 6039260 h 6243595"/>
              <a:gd name="connsiteX143" fmla="*/ 2212657 w 2352349"/>
              <a:gd name="connsiteY143" fmla="*/ 6086885 h 6243595"/>
              <a:gd name="connsiteX144" fmla="*/ 2257425 w 2352349"/>
              <a:gd name="connsiteY144" fmla="*/ 6180230 h 6243595"/>
              <a:gd name="connsiteX145" fmla="*/ 1975485 w 2352349"/>
              <a:gd name="connsiteY145" fmla="*/ 3767548 h 6243595"/>
              <a:gd name="connsiteX146" fmla="*/ 1924050 w 2352349"/>
              <a:gd name="connsiteY146" fmla="*/ 3635150 h 6243595"/>
              <a:gd name="connsiteX147" fmla="*/ 1913572 w 2352349"/>
              <a:gd name="connsiteY147" fmla="*/ 3636103 h 6243595"/>
              <a:gd name="connsiteX148" fmla="*/ 1901190 w 2352349"/>
              <a:gd name="connsiteY148" fmla="*/ 3772310 h 6243595"/>
              <a:gd name="connsiteX149" fmla="*/ 1975485 w 2352349"/>
              <a:gd name="connsiteY149" fmla="*/ 3767548 h 6243595"/>
              <a:gd name="connsiteX150" fmla="*/ 1975485 w 2352349"/>
              <a:gd name="connsiteY150" fmla="*/ 3767548 h 6243595"/>
              <a:gd name="connsiteX151" fmla="*/ 1975485 w 2352349"/>
              <a:gd name="connsiteY151" fmla="*/ 3767548 h 6243595"/>
              <a:gd name="connsiteX152" fmla="*/ 1975485 w 2352349"/>
              <a:gd name="connsiteY152" fmla="*/ 3767548 h 6243595"/>
              <a:gd name="connsiteX153" fmla="*/ 1829752 w 2352349"/>
              <a:gd name="connsiteY153" fmla="*/ 3157948 h 6243595"/>
              <a:gd name="connsiteX154" fmla="*/ 2005965 w 2352349"/>
              <a:gd name="connsiteY154" fmla="*/ 3157948 h 6243595"/>
              <a:gd name="connsiteX155" fmla="*/ 1969770 w 2352349"/>
              <a:gd name="connsiteY155" fmla="*/ 3073175 h 6243595"/>
              <a:gd name="connsiteX156" fmla="*/ 1817370 w 2352349"/>
              <a:gd name="connsiteY156" fmla="*/ 3089368 h 6243595"/>
              <a:gd name="connsiteX157" fmla="*/ 1829752 w 2352349"/>
              <a:gd name="connsiteY157" fmla="*/ 3157948 h 6243595"/>
              <a:gd name="connsiteX158" fmla="*/ 1829752 w 2352349"/>
              <a:gd name="connsiteY158" fmla="*/ 3157948 h 6243595"/>
              <a:gd name="connsiteX159" fmla="*/ 1829752 w 2352349"/>
              <a:gd name="connsiteY159" fmla="*/ 3157948 h 6243595"/>
              <a:gd name="connsiteX160" fmla="*/ 1829752 w 2352349"/>
              <a:gd name="connsiteY160" fmla="*/ 3157948 h 6243595"/>
              <a:gd name="connsiteX161" fmla="*/ 1787842 w 2352349"/>
              <a:gd name="connsiteY161" fmla="*/ 3382738 h 6243595"/>
              <a:gd name="connsiteX162" fmla="*/ 1804035 w 2352349"/>
              <a:gd name="connsiteY162" fmla="*/ 3176046 h 6243595"/>
              <a:gd name="connsiteX163" fmla="*/ 1724025 w 2352349"/>
              <a:gd name="connsiteY163" fmla="*/ 3024598 h 6243595"/>
              <a:gd name="connsiteX164" fmla="*/ 1787842 w 2352349"/>
              <a:gd name="connsiteY164" fmla="*/ 3382738 h 6243595"/>
              <a:gd name="connsiteX165" fmla="*/ 1787842 w 2352349"/>
              <a:gd name="connsiteY165" fmla="*/ 3382738 h 6243595"/>
              <a:gd name="connsiteX166" fmla="*/ 1787842 w 2352349"/>
              <a:gd name="connsiteY166" fmla="*/ 3382738 h 6243595"/>
              <a:gd name="connsiteX167" fmla="*/ 1787842 w 2352349"/>
              <a:gd name="connsiteY167" fmla="*/ 3382738 h 6243595"/>
              <a:gd name="connsiteX168" fmla="*/ 1276350 w 2352349"/>
              <a:gd name="connsiteY168" fmla="*/ 1373915 h 6243595"/>
              <a:gd name="connsiteX169" fmla="*/ 1279207 w 2352349"/>
              <a:gd name="connsiteY169" fmla="*/ 1051018 h 6243595"/>
              <a:gd name="connsiteX170" fmla="*/ 1206817 w 2352349"/>
              <a:gd name="connsiteY170" fmla="*/ 1155793 h 6243595"/>
              <a:gd name="connsiteX171" fmla="*/ 1189672 w 2352349"/>
              <a:gd name="connsiteY171" fmla="*/ 1130075 h 6243595"/>
              <a:gd name="connsiteX172" fmla="*/ 1168717 w 2352349"/>
              <a:gd name="connsiteY172" fmla="*/ 1102453 h 6243595"/>
              <a:gd name="connsiteX173" fmla="*/ 1159192 w 2352349"/>
              <a:gd name="connsiteY173" fmla="*/ 1107215 h 6243595"/>
              <a:gd name="connsiteX174" fmla="*/ 1276350 w 2352349"/>
              <a:gd name="connsiteY174" fmla="*/ 1373915 h 6243595"/>
              <a:gd name="connsiteX175" fmla="*/ 1192530 w 2352349"/>
              <a:gd name="connsiteY175" fmla="*/ 1130075 h 6243595"/>
              <a:gd name="connsiteX176" fmla="*/ 1279207 w 2352349"/>
              <a:gd name="connsiteY176" fmla="*/ 1004345 h 6243595"/>
              <a:gd name="connsiteX177" fmla="*/ 1280160 w 2352349"/>
              <a:gd name="connsiteY177" fmla="*/ 856708 h 6243595"/>
              <a:gd name="connsiteX178" fmla="*/ 1122997 w 2352349"/>
              <a:gd name="connsiteY178" fmla="*/ 965293 h 6243595"/>
              <a:gd name="connsiteX179" fmla="*/ 1192530 w 2352349"/>
              <a:gd name="connsiteY179" fmla="*/ 1130075 h 6243595"/>
              <a:gd name="connsiteX180" fmla="*/ 1192530 w 2352349"/>
              <a:gd name="connsiteY180" fmla="*/ 1130075 h 6243595"/>
              <a:gd name="connsiteX181" fmla="*/ 1192530 w 2352349"/>
              <a:gd name="connsiteY181" fmla="*/ 1130075 h 6243595"/>
              <a:gd name="connsiteX182" fmla="*/ 1192530 w 2352349"/>
              <a:gd name="connsiteY182" fmla="*/ 1130075 h 6243595"/>
              <a:gd name="connsiteX183" fmla="*/ 1034415 w 2352349"/>
              <a:gd name="connsiteY183" fmla="*/ 1407253 h 6243595"/>
              <a:gd name="connsiteX184" fmla="*/ 1062990 w 2352349"/>
              <a:gd name="connsiteY184" fmla="*/ 1115788 h 6243595"/>
              <a:gd name="connsiteX185" fmla="*/ 1042035 w 2352349"/>
              <a:gd name="connsiteY185" fmla="*/ 1111025 h 6243595"/>
              <a:gd name="connsiteX186" fmla="*/ 1002982 w 2352349"/>
              <a:gd name="connsiteY186" fmla="*/ 1168175 h 6243595"/>
              <a:gd name="connsiteX187" fmla="*/ 937260 w 2352349"/>
              <a:gd name="connsiteY187" fmla="*/ 1102453 h 6243595"/>
              <a:gd name="connsiteX188" fmla="*/ 1034415 w 2352349"/>
              <a:gd name="connsiteY188" fmla="*/ 1407253 h 6243595"/>
              <a:gd name="connsiteX189" fmla="*/ 1000125 w 2352349"/>
              <a:gd name="connsiteY189" fmla="*/ 1137695 h 6243595"/>
              <a:gd name="connsiteX190" fmla="*/ 1081087 w 2352349"/>
              <a:gd name="connsiteY190" fmla="*/ 969103 h 6243595"/>
              <a:gd name="connsiteX191" fmla="*/ 861060 w 2352349"/>
              <a:gd name="connsiteY191" fmla="*/ 807178 h 6243595"/>
              <a:gd name="connsiteX192" fmla="*/ 1000125 w 2352349"/>
              <a:gd name="connsiteY192" fmla="*/ 1137695 h 6243595"/>
              <a:gd name="connsiteX193" fmla="*/ 1000125 w 2352349"/>
              <a:gd name="connsiteY193" fmla="*/ 1137695 h 6243595"/>
              <a:gd name="connsiteX194" fmla="*/ 1000125 w 2352349"/>
              <a:gd name="connsiteY194" fmla="*/ 1137695 h 6243595"/>
              <a:gd name="connsiteX195" fmla="*/ 1000125 w 2352349"/>
              <a:gd name="connsiteY195" fmla="*/ 1137695 h 6243595"/>
              <a:gd name="connsiteX196" fmla="*/ 308610 w 2352349"/>
              <a:gd name="connsiteY196" fmla="*/ 3159853 h 6243595"/>
              <a:gd name="connsiteX197" fmla="*/ 474345 w 2352349"/>
              <a:gd name="connsiteY197" fmla="*/ 2953160 h 6243595"/>
              <a:gd name="connsiteX198" fmla="*/ 262890 w 2352349"/>
              <a:gd name="connsiteY198" fmla="*/ 3128421 h 6243595"/>
              <a:gd name="connsiteX199" fmla="*/ 308610 w 2352349"/>
              <a:gd name="connsiteY199" fmla="*/ 3159853 h 6243595"/>
              <a:gd name="connsiteX200" fmla="*/ 308610 w 2352349"/>
              <a:gd name="connsiteY200" fmla="*/ 3159853 h 6243595"/>
              <a:gd name="connsiteX201" fmla="*/ 308610 w 2352349"/>
              <a:gd name="connsiteY201" fmla="*/ 3159853 h 6243595"/>
              <a:gd name="connsiteX202" fmla="*/ 308610 w 2352349"/>
              <a:gd name="connsiteY202" fmla="*/ 3159853 h 6243595"/>
              <a:gd name="connsiteX0" fmla="*/ 1581150 w 2352349"/>
              <a:gd name="connsiteY0" fmla="*/ 6152608 h 6180230"/>
              <a:gd name="connsiteX1" fmla="*/ 1533525 w 2352349"/>
              <a:gd name="connsiteY1" fmla="*/ 5835426 h 6180230"/>
              <a:gd name="connsiteX2" fmla="*/ 1481137 w 2352349"/>
              <a:gd name="connsiteY2" fmla="*/ 5719221 h 6180230"/>
              <a:gd name="connsiteX3" fmla="*/ 1451610 w 2352349"/>
              <a:gd name="connsiteY3" fmla="*/ 5710648 h 6180230"/>
              <a:gd name="connsiteX4" fmla="*/ 1392555 w 2352349"/>
              <a:gd name="connsiteY4" fmla="*/ 5482048 h 6180230"/>
              <a:gd name="connsiteX5" fmla="*/ 1385887 w 2352349"/>
              <a:gd name="connsiteY5" fmla="*/ 5448710 h 6180230"/>
              <a:gd name="connsiteX6" fmla="*/ 1338262 w 2352349"/>
              <a:gd name="connsiteY6" fmla="*/ 5135338 h 6180230"/>
              <a:gd name="connsiteX7" fmla="*/ 1328737 w 2352349"/>
              <a:gd name="connsiteY7" fmla="*/ 5105810 h 6180230"/>
              <a:gd name="connsiteX8" fmla="*/ 1242060 w 2352349"/>
              <a:gd name="connsiteY8" fmla="*/ 4685758 h 6180230"/>
              <a:gd name="connsiteX9" fmla="*/ 1236345 w 2352349"/>
              <a:gd name="connsiteY9" fmla="*/ 4654326 h 6180230"/>
              <a:gd name="connsiteX10" fmla="*/ 1226820 w 2352349"/>
              <a:gd name="connsiteY10" fmla="*/ 4592413 h 6180230"/>
              <a:gd name="connsiteX11" fmla="*/ 1184910 w 2352349"/>
              <a:gd name="connsiteY11" fmla="*/ 4276183 h 6180230"/>
              <a:gd name="connsiteX12" fmla="*/ 1119187 w 2352349"/>
              <a:gd name="connsiteY12" fmla="*/ 3858988 h 6180230"/>
              <a:gd name="connsiteX13" fmla="*/ 1090612 w 2352349"/>
              <a:gd name="connsiteY13" fmla="*/ 3904708 h 6180230"/>
              <a:gd name="connsiteX14" fmla="*/ 1073467 w 2352349"/>
              <a:gd name="connsiteY14" fmla="*/ 4117115 h 6180230"/>
              <a:gd name="connsiteX15" fmla="*/ 1074420 w 2352349"/>
              <a:gd name="connsiteY15" fmla="*/ 4281898 h 6180230"/>
              <a:gd name="connsiteX16" fmla="*/ 1031557 w 2352349"/>
              <a:gd name="connsiteY16" fmla="*/ 4610510 h 6180230"/>
              <a:gd name="connsiteX17" fmla="*/ 1027747 w 2352349"/>
              <a:gd name="connsiteY17" fmla="*/ 5082951 h 6180230"/>
              <a:gd name="connsiteX18" fmla="*/ 1020127 w 2352349"/>
              <a:gd name="connsiteY18" fmla="*/ 5290596 h 6180230"/>
              <a:gd name="connsiteX19" fmla="*/ 1036320 w 2352349"/>
              <a:gd name="connsiteY19" fmla="*/ 5465855 h 6180230"/>
              <a:gd name="connsiteX20" fmla="*/ 1042987 w 2352349"/>
              <a:gd name="connsiteY20" fmla="*/ 5495383 h 6180230"/>
              <a:gd name="connsiteX21" fmla="*/ 1050607 w 2352349"/>
              <a:gd name="connsiteY21" fmla="*/ 5523958 h 6180230"/>
              <a:gd name="connsiteX22" fmla="*/ 1057275 w 2352349"/>
              <a:gd name="connsiteY22" fmla="*/ 5921151 h 6180230"/>
              <a:gd name="connsiteX23" fmla="*/ 1040130 w 2352349"/>
              <a:gd name="connsiteY23" fmla="*/ 5950678 h 6180230"/>
              <a:gd name="connsiteX24" fmla="*/ 981075 w 2352349"/>
              <a:gd name="connsiteY24" fmla="*/ 6142063 h 6180230"/>
              <a:gd name="connsiteX25" fmla="*/ 1495425 w 2352349"/>
              <a:gd name="connsiteY25" fmla="*/ 6142130 h 6180230"/>
              <a:gd name="connsiteX26" fmla="*/ 601027 w 2352349"/>
              <a:gd name="connsiteY26" fmla="*/ 6142130 h 6180230"/>
              <a:gd name="connsiteX27" fmla="*/ 623887 w 2352349"/>
              <a:gd name="connsiteY27" fmla="*/ 6052596 h 6180230"/>
              <a:gd name="connsiteX28" fmla="*/ 640080 w 2352349"/>
              <a:gd name="connsiteY28" fmla="*/ 5933533 h 6180230"/>
              <a:gd name="connsiteX29" fmla="*/ 556260 w 2352349"/>
              <a:gd name="connsiteY29" fmla="*/ 5467760 h 6180230"/>
              <a:gd name="connsiteX30" fmla="*/ 555307 w 2352349"/>
              <a:gd name="connsiteY30" fmla="*/ 5461093 h 6180230"/>
              <a:gd name="connsiteX31" fmla="*/ 526732 w 2352349"/>
              <a:gd name="connsiteY31" fmla="*/ 5021038 h 6180230"/>
              <a:gd name="connsiteX32" fmla="*/ 483870 w 2352349"/>
              <a:gd name="connsiteY32" fmla="*/ 4718143 h 6180230"/>
              <a:gd name="connsiteX33" fmla="*/ 405765 w 2352349"/>
              <a:gd name="connsiteY33" fmla="*/ 4272373 h 6180230"/>
              <a:gd name="connsiteX34" fmla="*/ 383857 w 2352349"/>
              <a:gd name="connsiteY34" fmla="*/ 3880896 h 6180230"/>
              <a:gd name="connsiteX35" fmla="*/ 345757 w 2352349"/>
              <a:gd name="connsiteY35" fmla="*/ 3440840 h 6180230"/>
              <a:gd name="connsiteX36" fmla="*/ 341947 w 2352349"/>
              <a:gd name="connsiteY36" fmla="*/ 3311300 h 6180230"/>
              <a:gd name="connsiteX37" fmla="*/ 328612 w 2352349"/>
              <a:gd name="connsiteY37" fmla="*/ 3226528 h 6180230"/>
              <a:gd name="connsiteX38" fmla="*/ 299085 w 2352349"/>
              <a:gd name="connsiteY38" fmla="*/ 3191285 h 6180230"/>
              <a:gd name="connsiteX39" fmla="*/ 224790 w 2352349"/>
              <a:gd name="connsiteY39" fmla="*/ 3132231 h 6180230"/>
              <a:gd name="connsiteX40" fmla="*/ 189547 w 2352349"/>
              <a:gd name="connsiteY40" fmla="*/ 3087463 h 6180230"/>
              <a:gd name="connsiteX41" fmla="*/ 104775 w 2352349"/>
              <a:gd name="connsiteY41" fmla="*/ 2921728 h 6180230"/>
              <a:gd name="connsiteX42" fmla="*/ 92392 w 2352349"/>
              <a:gd name="connsiteY42" fmla="*/ 2734085 h 6180230"/>
              <a:gd name="connsiteX43" fmla="*/ 91440 w 2352349"/>
              <a:gd name="connsiteY43" fmla="*/ 2715035 h 6180230"/>
              <a:gd name="connsiteX44" fmla="*/ 39052 w 2352349"/>
              <a:gd name="connsiteY44" fmla="*/ 2520725 h 6180230"/>
              <a:gd name="connsiteX45" fmla="*/ 39052 w 2352349"/>
              <a:gd name="connsiteY45" fmla="*/ 2520725 h 6180230"/>
              <a:gd name="connsiteX46" fmla="*/ 39052 w 2352349"/>
              <a:gd name="connsiteY46" fmla="*/ 2520725 h 6180230"/>
              <a:gd name="connsiteX47" fmla="*/ 39052 w 2352349"/>
              <a:gd name="connsiteY47" fmla="*/ 2520725 h 6180230"/>
              <a:gd name="connsiteX48" fmla="*/ 0 w 2352349"/>
              <a:gd name="connsiteY48" fmla="*/ 2175920 h 6180230"/>
              <a:gd name="connsiteX49" fmla="*/ 13335 w 2352349"/>
              <a:gd name="connsiteY49" fmla="*/ 2068288 h 6180230"/>
              <a:gd name="connsiteX50" fmla="*/ 55245 w 2352349"/>
              <a:gd name="connsiteY50" fmla="*/ 1879693 h 6180230"/>
              <a:gd name="connsiteX51" fmla="*/ 156210 w 2352349"/>
              <a:gd name="connsiteY51" fmla="*/ 1108168 h 6180230"/>
              <a:gd name="connsiteX52" fmla="*/ 204787 w 2352349"/>
              <a:gd name="connsiteY52" fmla="*/ 1063400 h 6180230"/>
              <a:gd name="connsiteX53" fmla="*/ 645795 w 2352349"/>
              <a:gd name="connsiteY53" fmla="*/ 918620 h 6180230"/>
              <a:gd name="connsiteX54" fmla="*/ 710565 w 2352349"/>
              <a:gd name="connsiteY54" fmla="*/ 885283 h 6180230"/>
              <a:gd name="connsiteX55" fmla="*/ 772477 w 2352349"/>
              <a:gd name="connsiteY55" fmla="*/ 846230 h 6180230"/>
              <a:gd name="connsiteX56" fmla="*/ 851535 w 2352349"/>
              <a:gd name="connsiteY56" fmla="*/ 664303 h 6180230"/>
              <a:gd name="connsiteX57" fmla="*/ 844867 w 2352349"/>
              <a:gd name="connsiteY57" fmla="*/ 586198 h 6180230"/>
              <a:gd name="connsiteX58" fmla="*/ 824865 w 2352349"/>
              <a:gd name="connsiteY58" fmla="*/ 496663 h 6180230"/>
              <a:gd name="connsiteX59" fmla="*/ 808672 w 2352349"/>
              <a:gd name="connsiteY59" fmla="*/ 367123 h 6180230"/>
              <a:gd name="connsiteX60" fmla="*/ 809625 w 2352349"/>
              <a:gd name="connsiteY60" fmla="*/ 364265 h 6180230"/>
              <a:gd name="connsiteX61" fmla="*/ 831532 w 2352349"/>
              <a:gd name="connsiteY61" fmla="*/ 341405 h 6180230"/>
              <a:gd name="connsiteX62" fmla="*/ 848677 w 2352349"/>
              <a:gd name="connsiteY62" fmla="*/ 360455 h 6180230"/>
              <a:gd name="connsiteX63" fmla="*/ 847725 w 2352349"/>
              <a:gd name="connsiteY63" fmla="*/ 325213 h 6180230"/>
              <a:gd name="connsiteX64" fmla="*/ 848677 w 2352349"/>
              <a:gd name="connsiteY64" fmla="*/ 282350 h 6180230"/>
              <a:gd name="connsiteX65" fmla="*/ 856297 w 2352349"/>
              <a:gd name="connsiteY65" fmla="*/ 249013 h 6180230"/>
              <a:gd name="connsiteX66" fmla="*/ 862012 w 2352349"/>
              <a:gd name="connsiteY66" fmla="*/ 229010 h 6180230"/>
              <a:gd name="connsiteX67" fmla="*/ 865822 w 2352349"/>
              <a:gd name="connsiteY67" fmla="*/ 209008 h 6180230"/>
              <a:gd name="connsiteX68" fmla="*/ 871537 w 2352349"/>
              <a:gd name="connsiteY68" fmla="*/ 189005 h 6180230"/>
              <a:gd name="connsiteX69" fmla="*/ 878205 w 2352349"/>
              <a:gd name="connsiteY69" fmla="*/ 169003 h 6180230"/>
              <a:gd name="connsiteX70" fmla="*/ 885825 w 2352349"/>
              <a:gd name="connsiteY70" fmla="*/ 144238 h 6180230"/>
              <a:gd name="connsiteX71" fmla="*/ 898207 w 2352349"/>
              <a:gd name="connsiteY71" fmla="*/ 128998 h 6180230"/>
              <a:gd name="connsiteX72" fmla="*/ 913447 w 2352349"/>
              <a:gd name="connsiteY72" fmla="*/ 108995 h 6180230"/>
              <a:gd name="connsiteX73" fmla="*/ 929640 w 2352349"/>
              <a:gd name="connsiteY73" fmla="*/ 91850 h 6180230"/>
              <a:gd name="connsiteX74" fmla="*/ 945832 w 2352349"/>
              <a:gd name="connsiteY74" fmla="*/ 78515 h 6180230"/>
              <a:gd name="connsiteX75" fmla="*/ 961072 w 2352349"/>
              <a:gd name="connsiteY75" fmla="*/ 62323 h 6180230"/>
              <a:gd name="connsiteX76" fmla="*/ 978217 w 2352349"/>
              <a:gd name="connsiteY76" fmla="*/ 45178 h 6180230"/>
              <a:gd name="connsiteX77" fmla="*/ 997267 w 2352349"/>
              <a:gd name="connsiteY77" fmla="*/ 41368 h 6180230"/>
              <a:gd name="connsiteX78" fmla="*/ 1026795 w 2352349"/>
              <a:gd name="connsiteY78" fmla="*/ 28985 h 6180230"/>
              <a:gd name="connsiteX79" fmla="*/ 1058227 w 2352349"/>
              <a:gd name="connsiteY79" fmla="*/ 19460 h 6180230"/>
              <a:gd name="connsiteX80" fmla="*/ 1090612 w 2352349"/>
              <a:gd name="connsiteY80" fmla="*/ 12793 h 6180230"/>
              <a:gd name="connsiteX81" fmla="*/ 1122997 w 2352349"/>
              <a:gd name="connsiteY81" fmla="*/ 7078 h 6180230"/>
              <a:gd name="connsiteX82" fmla="*/ 1156335 w 2352349"/>
              <a:gd name="connsiteY82" fmla="*/ 3268 h 6180230"/>
              <a:gd name="connsiteX83" fmla="*/ 1189672 w 2352349"/>
              <a:gd name="connsiteY83" fmla="*/ 2315 h 6180230"/>
              <a:gd name="connsiteX84" fmla="*/ 1208722 w 2352349"/>
              <a:gd name="connsiteY84" fmla="*/ 3268 h 6180230"/>
              <a:gd name="connsiteX85" fmla="*/ 1228725 w 2352349"/>
              <a:gd name="connsiteY85" fmla="*/ 8983 h 6180230"/>
              <a:gd name="connsiteX86" fmla="*/ 1247775 w 2352349"/>
              <a:gd name="connsiteY86" fmla="*/ 15650 h 6180230"/>
              <a:gd name="connsiteX87" fmla="*/ 1257300 w 2352349"/>
              <a:gd name="connsiteY87" fmla="*/ 6125 h 6180230"/>
              <a:gd name="connsiteX88" fmla="*/ 1263015 w 2352349"/>
              <a:gd name="connsiteY88" fmla="*/ 28985 h 6180230"/>
              <a:gd name="connsiteX89" fmla="*/ 1284922 w 2352349"/>
              <a:gd name="connsiteY89" fmla="*/ 44225 h 6180230"/>
              <a:gd name="connsiteX90" fmla="*/ 1308735 w 2352349"/>
              <a:gd name="connsiteY90" fmla="*/ 69943 h 6180230"/>
              <a:gd name="connsiteX91" fmla="*/ 1328737 w 2352349"/>
              <a:gd name="connsiteY91" fmla="*/ 91850 h 6180230"/>
              <a:gd name="connsiteX92" fmla="*/ 1345882 w 2352349"/>
              <a:gd name="connsiteY92" fmla="*/ 108995 h 6180230"/>
              <a:gd name="connsiteX93" fmla="*/ 1363027 w 2352349"/>
              <a:gd name="connsiteY93" fmla="*/ 128998 h 6180230"/>
              <a:gd name="connsiteX94" fmla="*/ 1378267 w 2352349"/>
              <a:gd name="connsiteY94" fmla="*/ 150905 h 6180230"/>
              <a:gd name="connsiteX95" fmla="*/ 1391602 w 2352349"/>
              <a:gd name="connsiteY95" fmla="*/ 170908 h 6180230"/>
              <a:gd name="connsiteX96" fmla="*/ 1402080 w 2352349"/>
              <a:gd name="connsiteY96" fmla="*/ 197578 h 6180230"/>
              <a:gd name="connsiteX97" fmla="*/ 1407795 w 2352349"/>
              <a:gd name="connsiteY97" fmla="*/ 217580 h 6180230"/>
              <a:gd name="connsiteX98" fmla="*/ 1411605 w 2352349"/>
              <a:gd name="connsiteY98" fmla="*/ 232820 h 6180230"/>
              <a:gd name="connsiteX99" fmla="*/ 1415415 w 2352349"/>
              <a:gd name="connsiteY99" fmla="*/ 270920 h 6180230"/>
              <a:gd name="connsiteX100" fmla="*/ 1412557 w 2352349"/>
              <a:gd name="connsiteY100" fmla="*/ 311878 h 6180230"/>
              <a:gd name="connsiteX101" fmla="*/ 1418272 w 2352349"/>
              <a:gd name="connsiteY101" fmla="*/ 387125 h 6180230"/>
              <a:gd name="connsiteX102" fmla="*/ 1418272 w 2352349"/>
              <a:gd name="connsiteY102" fmla="*/ 387125 h 6180230"/>
              <a:gd name="connsiteX103" fmla="*/ 1463040 w 2352349"/>
              <a:gd name="connsiteY103" fmla="*/ 404270 h 6180230"/>
              <a:gd name="connsiteX104" fmla="*/ 1449705 w 2352349"/>
              <a:gd name="connsiteY104" fmla="*/ 488090 h 6180230"/>
              <a:gd name="connsiteX105" fmla="*/ 1434465 w 2352349"/>
              <a:gd name="connsiteY105" fmla="*/ 508093 h 6180230"/>
              <a:gd name="connsiteX106" fmla="*/ 1316355 w 2352349"/>
              <a:gd name="connsiteY106" fmla="*/ 734788 h 6180230"/>
              <a:gd name="connsiteX107" fmla="*/ 1439227 w 2352349"/>
              <a:gd name="connsiteY107" fmla="*/ 948148 h 6180230"/>
              <a:gd name="connsiteX108" fmla="*/ 1802130 w 2352349"/>
              <a:gd name="connsiteY108" fmla="*/ 1071973 h 6180230"/>
              <a:gd name="connsiteX109" fmla="*/ 1880235 w 2352349"/>
              <a:gd name="connsiteY109" fmla="*/ 1174843 h 6180230"/>
              <a:gd name="connsiteX110" fmla="*/ 1904047 w 2352349"/>
              <a:gd name="connsiteY110" fmla="*/ 1385345 h 6180230"/>
              <a:gd name="connsiteX111" fmla="*/ 1974532 w 2352349"/>
              <a:gd name="connsiteY111" fmla="*/ 2002565 h 6180230"/>
              <a:gd name="connsiteX112" fmla="*/ 1986915 w 2352349"/>
              <a:gd name="connsiteY112" fmla="*/ 2118770 h 6180230"/>
              <a:gd name="connsiteX113" fmla="*/ 2015490 w 2352349"/>
              <a:gd name="connsiteY113" fmla="*/ 2198781 h 6180230"/>
              <a:gd name="connsiteX114" fmla="*/ 2030730 w 2352349"/>
              <a:gd name="connsiteY114" fmla="*/ 2266408 h 6180230"/>
              <a:gd name="connsiteX115" fmla="*/ 2027872 w 2352349"/>
              <a:gd name="connsiteY115" fmla="*/ 2435000 h 6180230"/>
              <a:gd name="connsiteX116" fmla="*/ 2035492 w 2352349"/>
              <a:gd name="connsiteY116" fmla="*/ 2496913 h 6180230"/>
              <a:gd name="connsiteX117" fmla="*/ 2059305 w 2352349"/>
              <a:gd name="connsiteY117" fmla="*/ 3029360 h 6180230"/>
              <a:gd name="connsiteX118" fmla="*/ 2049780 w 2352349"/>
              <a:gd name="connsiteY118" fmla="*/ 3144613 h 6180230"/>
              <a:gd name="connsiteX119" fmla="*/ 2040255 w 2352349"/>
              <a:gd name="connsiteY119" fmla="*/ 3247483 h 6180230"/>
              <a:gd name="connsiteX120" fmla="*/ 2063115 w 2352349"/>
              <a:gd name="connsiteY120" fmla="*/ 3337018 h 6180230"/>
              <a:gd name="connsiteX121" fmla="*/ 2053590 w 2352349"/>
              <a:gd name="connsiteY121" fmla="*/ 3437031 h 6180230"/>
              <a:gd name="connsiteX122" fmla="*/ 2040255 w 2352349"/>
              <a:gd name="connsiteY122" fmla="*/ 3637056 h 6180230"/>
              <a:gd name="connsiteX123" fmla="*/ 2128837 w 2352349"/>
              <a:gd name="connsiteY123" fmla="*/ 3879943 h 6180230"/>
              <a:gd name="connsiteX124" fmla="*/ 2191702 w 2352349"/>
              <a:gd name="connsiteY124" fmla="*/ 3902803 h 6180230"/>
              <a:gd name="connsiteX125" fmla="*/ 2234565 w 2352349"/>
              <a:gd name="connsiteY125" fmla="*/ 4003768 h 6180230"/>
              <a:gd name="connsiteX126" fmla="*/ 2325052 w 2352349"/>
              <a:gd name="connsiteY126" fmla="*/ 4223796 h 6180230"/>
              <a:gd name="connsiteX127" fmla="*/ 2335530 w 2352349"/>
              <a:gd name="connsiteY127" fmla="*/ 4362860 h 6180230"/>
              <a:gd name="connsiteX128" fmla="*/ 2343150 w 2352349"/>
              <a:gd name="connsiteY128" fmla="*/ 4656231 h 6180230"/>
              <a:gd name="connsiteX129" fmla="*/ 2329815 w 2352349"/>
              <a:gd name="connsiteY129" fmla="*/ 4801010 h 6180230"/>
              <a:gd name="connsiteX130" fmla="*/ 2247900 w 2352349"/>
              <a:gd name="connsiteY130" fmla="*/ 4903880 h 6180230"/>
              <a:gd name="connsiteX131" fmla="*/ 2101215 w 2352349"/>
              <a:gd name="connsiteY131" fmla="*/ 4913405 h 6180230"/>
              <a:gd name="connsiteX132" fmla="*/ 2038350 w 2352349"/>
              <a:gd name="connsiteY132" fmla="*/ 4906738 h 6180230"/>
              <a:gd name="connsiteX133" fmla="*/ 1917382 w 2352349"/>
              <a:gd name="connsiteY133" fmla="*/ 4896260 h 6180230"/>
              <a:gd name="connsiteX134" fmla="*/ 1926907 w 2352349"/>
              <a:gd name="connsiteY134" fmla="*/ 5273451 h 6180230"/>
              <a:gd name="connsiteX135" fmla="*/ 1934527 w 2352349"/>
              <a:gd name="connsiteY135" fmla="*/ 5338221 h 6180230"/>
              <a:gd name="connsiteX136" fmla="*/ 1938337 w 2352349"/>
              <a:gd name="connsiteY136" fmla="*/ 5369653 h 6180230"/>
              <a:gd name="connsiteX137" fmla="*/ 1983105 w 2352349"/>
              <a:gd name="connsiteY137" fmla="*/ 5695408 h 6180230"/>
              <a:gd name="connsiteX138" fmla="*/ 1931670 w 2352349"/>
              <a:gd name="connsiteY138" fmla="*/ 5731603 h 6180230"/>
              <a:gd name="connsiteX139" fmla="*/ 1974532 w 2352349"/>
              <a:gd name="connsiteY139" fmla="*/ 5780180 h 6180230"/>
              <a:gd name="connsiteX140" fmla="*/ 1986915 w 2352349"/>
              <a:gd name="connsiteY140" fmla="*/ 5806851 h 6180230"/>
              <a:gd name="connsiteX141" fmla="*/ 2009775 w 2352349"/>
              <a:gd name="connsiteY141" fmla="*/ 5893528 h 6180230"/>
              <a:gd name="connsiteX142" fmla="*/ 2127885 w 2352349"/>
              <a:gd name="connsiteY142" fmla="*/ 6039260 h 6180230"/>
              <a:gd name="connsiteX143" fmla="*/ 2212657 w 2352349"/>
              <a:gd name="connsiteY143" fmla="*/ 6086885 h 6180230"/>
              <a:gd name="connsiteX144" fmla="*/ 2257425 w 2352349"/>
              <a:gd name="connsiteY144" fmla="*/ 6180230 h 6180230"/>
              <a:gd name="connsiteX145" fmla="*/ 1975485 w 2352349"/>
              <a:gd name="connsiteY145" fmla="*/ 3767548 h 6180230"/>
              <a:gd name="connsiteX146" fmla="*/ 1924050 w 2352349"/>
              <a:gd name="connsiteY146" fmla="*/ 3635150 h 6180230"/>
              <a:gd name="connsiteX147" fmla="*/ 1913572 w 2352349"/>
              <a:gd name="connsiteY147" fmla="*/ 3636103 h 6180230"/>
              <a:gd name="connsiteX148" fmla="*/ 1901190 w 2352349"/>
              <a:gd name="connsiteY148" fmla="*/ 3772310 h 6180230"/>
              <a:gd name="connsiteX149" fmla="*/ 1975485 w 2352349"/>
              <a:gd name="connsiteY149" fmla="*/ 3767548 h 6180230"/>
              <a:gd name="connsiteX150" fmla="*/ 1975485 w 2352349"/>
              <a:gd name="connsiteY150" fmla="*/ 3767548 h 6180230"/>
              <a:gd name="connsiteX151" fmla="*/ 1975485 w 2352349"/>
              <a:gd name="connsiteY151" fmla="*/ 3767548 h 6180230"/>
              <a:gd name="connsiteX152" fmla="*/ 1975485 w 2352349"/>
              <a:gd name="connsiteY152" fmla="*/ 3767548 h 6180230"/>
              <a:gd name="connsiteX153" fmla="*/ 1829752 w 2352349"/>
              <a:gd name="connsiteY153" fmla="*/ 3157948 h 6180230"/>
              <a:gd name="connsiteX154" fmla="*/ 2005965 w 2352349"/>
              <a:gd name="connsiteY154" fmla="*/ 3157948 h 6180230"/>
              <a:gd name="connsiteX155" fmla="*/ 1969770 w 2352349"/>
              <a:gd name="connsiteY155" fmla="*/ 3073175 h 6180230"/>
              <a:gd name="connsiteX156" fmla="*/ 1817370 w 2352349"/>
              <a:gd name="connsiteY156" fmla="*/ 3089368 h 6180230"/>
              <a:gd name="connsiteX157" fmla="*/ 1829752 w 2352349"/>
              <a:gd name="connsiteY157" fmla="*/ 3157948 h 6180230"/>
              <a:gd name="connsiteX158" fmla="*/ 1829752 w 2352349"/>
              <a:gd name="connsiteY158" fmla="*/ 3157948 h 6180230"/>
              <a:gd name="connsiteX159" fmla="*/ 1829752 w 2352349"/>
              <a:gd name="connsiteY159" fmla="*/ 3157948 h 6180230"/>
              <a:gd name="connsiteX160" fmla="*/ 1829752 w 2352349"/>
              <a:gd name="connsiteY160" fmla="*/ 3157948 h 6180230"/>
              <a:gd name="connsiteX161" fmla="*/ 1787842 w 2352349"/>
              <a:gd name="connsiteY161" fmla="*/ 3382738 h 6180230"/>
              <a:gd name="connsiteX162" fmla="*/ 1804035 w 2352349"/>
              <a:gd name="connsiteY162" fmla="*/ 3176046 h 6180230"/>
              <a:gd name="connsiteX163" fmla="*/ 1724025 w 2352349"/>
              <a:gd name="connsiteY163" fmla="*/ 3024598 h 6180230"/>
              <a:gd name="connsiteX164" fmla="*/ 1787842 w 2352349"/>
              <a:gd name="connsiteY164" fmla="*/ 3382738 h 6180230"/>
              <a:gd name="connsiteX165" fmla="*/ 1787842 w 2352349"/>
              <a:gd name="connsiteY165" fmla="*/ 3382738 h 6180230"/>
              <a:gd name="connsiteX166" fmla="*/ 1787842 w 2352349"/>
              <a:gd name="connsiteY166" fmla="*/ 3382738 h 6180230"/>
              <a:gd name="connsiteX167" fmla="*/ 1787842 w 2352349"/>
              <a:gd name="connsiteY167" fmla="*/ 3382738 h 6180230"/>
              <a:gd name="connsiteX168" fmla="*/ 1276350 w 2352349"/>
              <a:gd name="connsiteY168" fmla="*/ 1373915 h 6180230"/>
              <a:gd name="connsiteX169" fmla="*/ 1279207 w 2352349"/>
              <a:gd name="connsiteY169" fmla="*/ 1051018 h 6180230"/>
              <a:gd name="connsiteX170" fmla="*/ 1206817 w 2352349"/>
              <a:gd name="connsiteY170" fmla="*/ 1155793 h 6180230"/>
              <a:gd name="connsiteX171" fmla="*/ 1189672 w 2352349"/>
              <a:gd name="connsiteY171" fmla="*/ 1130075 h 6180230"/>
              <a:gd name="connsiteX172" fmla="*/ 1168717 w 2352349"/>
              <a:gd name="connsiteY172" fmla="*/ 1102453 h 6180230"/>
              <a:gd name="connsiteX173" fmla="*/ 1159192 w 2352349"/>
              <a:gd name="connsiteY173" fmla="*/ 1107215 h 6180230"/>
              <a:gd name="connsiteX174" fmla="*/ 1276350 w 2352349"/>
              <a:gd name="connsiteY174" fmla="*/ 1373915 h 6180230"/>
              <a:gd name="connsiteX175" fmla="*/ 1192530 w 2352349"/>
              <a:gd name="connsiteY175" fmla="*/ 1130075 h 6180230"/>
              <a:gd name="connsiteX176" fmla="*/ 1279207 w 2352349"/>
              <a:gd name="connsiteY176" fmla="*/ 1004345 h 6180230"/>
              <a:gd name="connsiteX177" fmla="*/ 1280160 w 2352349"/>
              <a:gd name="connsiteY177" fmla="*/ 856708 h 6180230"/>
              <a:gd name="connsiteX178" fmla="*/ 1122997 w 2352349"/>
              <a:gd name="connsiteY178" fmla="*/ 965293 h 6180230"/>
              <a:gd name="connsiteX179" fmla="*/ 1192530 w 2352349"/>
              <a:gd name="connsiteY179" fmla="*/ 1130075 h 6180230"/>
              <a:gd name="connsiteX180" fmla="*/ 1192530 w 2352349"/>
              <a:gd name="connsiteY180" fmla="*/ 1130075 h 6180230"/>
              <a:gd name="connsiteX181" fmla="*/ 1192530 w 2352349"/>
              <a:gd name="connsiteY181" fmla="*/ 1130075 h 6180230"/>
              <a:gd name="connsiteX182" fmla="*/ 1192530 w 2352349"/>
              <a:gd name="connsiteY182" fmla="*/ 1130075 h 6180230"/>
              <a:gd name="connsiteX183" fmla="*/ 1034415 w 2352349"/>
              <a:gd name="connsiteY183" fmla="*/ 1407253 h 6180230"/>
              <a:gd name="connsiteX184" fmla="*/ 1062990 w 2352349"/>
              <a:gd name="connsiteY184" fmla="*/ 1115788 h 6180230"/>
              <a:gd name="connsiteX185" fmla="*/ 1042035 w 2352349"/>
              <a:gd name="connsiteY185" fmla="*/ 1111025 h 6180230"/>
              <a:gd name="connsiteX186" fmla="*/ 1002982 w 2352349"/>
              <a:gd name="connsiteY186" fmla="*/ 1168175 h 6180230"/>
              <a:gd name="connsiteX187" fmla="*/ 937260 w 2352349"/>
              <a:gd name="connsiteY187" fmla="*/ 1102453 h 6180230"/>
              <a:gd name="connsiteX188" fmla="*/ 1034415 w 2352349"/>
              <a:gd name="connsiteY188" fmla="*/ 1407253 h 6180230"/>
              <a:gd name="connsiteX189" fmla="*/ 1000125 w 2352349"/>
              <a:gd name="connsiteY189" fmla="*/ 1137695 h 6180230"/>
              <a:gd name="connsiteX190" fmla="*/ 1081087 w 2352349"/>
              <a:gd name="connsiteY190" fmla="*/ 969103 h 6180230"/>
              <a:gd name="connsiteX191" fmla="*/ 861060 w 2352349"/>
              <a:gd name="connsiteY191" fmla="*/ 807178 h 6180230"/>
              <a:gd name="connsiteX192" fmla="*/ 1000125 w 2352349"/>
              <a:gd name="connsiteY192" fmla="*/ 1137695 h 6180230"/>
              <a:gd name="connsiteX193" fmla="*/ 1000125 w 2352349"/>
              <a:gd name="connsiteY193" fmla="*/ 1137695 h 6180230"/>
              <a:gd name="connsiteX194" fmla="*/ 1000125 w 2352349"/>
              <a:gd name="connsiteY194" fmla="*/ 1137695 h 6180230"/>
              <a:gd name="connsiteX195" fmla="*/ 1000125 w 2352349"/>
              <a:gd name="connsiteY195" fmla="*/ 1137695 h 6180230"/>
              <a:gd name="connsiteX196" fmla="*/ 308610 w 2352349"/>
              <a:gd name="connsiteY196" fmla="*/ 3159853 h 6180230"/>
              <a:gd name="connsiteX197" fmla="*/ 474345 w 2352349"/>
              <a:gd name="connsiteY197" fmla="*/ 2953160 h 6180230"/>
              <a:gd name="connsiteX198" fmla="*/ 262890 w 2352349"/>
              <a:gd name="connsiteY198" fmla="*/ 3128421 h 6180230"/>
              <a:gd name="connsiteX199" fmla="*/ 308610 w 2352349"/>
              <a:gd name="connsiteY199" fmla="*/ 3159853 h 6180230"/>
              <a:gd name="connsiteX200" fmla="*/ 308610 w 2352349"/>
              <a:gd name="connsiteY200" fmla="*/ 3159853 h 6180230"/>
              <a:gd name="connsiteX201" fmla="*/ 308610 w 2352349"/>
              <a:gd name="connsiteY201" fmla="*/ 3159853 h 6180230"/>
              <a:gd name="connsiteX202" fmla="*/ 308610 w 2352349"/>
              <a:gd name="connsiteY202" fmla="*/ 3159853 h 6180230"/>
              <a:gd name="connsiteX0" fmla="*/ 1581150 w 2352349"/>
              <a:gd name="connsiteY0" fmla="*/ 6152608 h 6180230"/>
              <a:gd name="connsiteX1" fmla="*/ 1533525 w 2352349"/>
              <a:gd name="connsiteY1" fmla="*/ 5835426 h 6180230"/>
              <a:gd name="connsiteX2" fmla="*/ 1481137 w 2352349"/>
              <a:gd name="connsiteY2" fmla="*/ 5719221 h 6180230"/>
              <a:gd name="connsiteX3" fmla="*/ 1451610 w 2352349"/>
              <a:gd name="connsiteY3" fmla="*/ 5710648 h 6180230"/>
              <a:gd name="connsiteX4" fmla="*/ 1392555 w 2352349"/>
              <a:gd name="connsiteY4" fmla="*/ 5482048 h 6180230"/>
              <a:gd name="connsiteX5" fmla="*/ 1385887 w 2352349"/>
              <a:gd name="connsiteY5" fmla="*/ 5448710 h 6180230"/>
              <a:gd name="connsiteX6" fmla="*/ 1338262 w 2352349"/>
              <a:gd name="connsiteY6" fmla="*/ 5135338 h 6180230"/>
              <a:gd name="connsiteX7" fmla="*/ 1328737 w 2352349"/>
              <a:gd name="connsiteY7" fmla="*/ 5105810 h 6180230"/>
              <a:gd name="connsiteX8" fmla="*/ 1242060 w 2352349"/>
              <a:gd name="connsiteY8" fmla="*/ 4685758 h 6180230"/>
              <a:gd name="connsiteX9" fmla="*/ 1236345 w 2352349"/>
              <a:gd name="connsiteY9" fmla="*/ 4654326 h 6180230"/>
              <a:gd name="connsiteX10" fmla="*/ 1226820 w 2352349"/>
              <a:gd name="connsiteY10" fmla="*/ 4592413 h 6180230"/>
              <a:gd name="connsiteX11" fmla="*/ 1184910 w 2352349"/>
              <a:gd name="connsiteY11" fmla="*/ 4276183 h 6180230"/>
              <a:gd name="connsiteX12" fmla="*/ 1119187 w 2352349"/>
              <a:gd name="connsiteY12" fmla="*/ 3858988 h 6180230"/>
              <a:gd name="connsiteX13" fmla="*/ 1090612 w 2352349"/>
              <a:gd name="connsiteY13" fmla="*/ 3904708 h 6180230"/>
              <a:gd name="connsiteX14" fmla="*/ 1073467 w 2352349"/>
              <a:gd name="connsiteY14" fmla="*/ 4117115 h 6180230"/>
              <a:gd name="connsiteX15" fmla="*/ 1074420 w 2352349"/>
              <a:gd name="connsiteY15" fmla="*/ 4281898 h 6180230"/>
              <a:gd name="connsiteX16" fmla="*/ 1031557 w 2352349"/>
              <a:gd name="connsiteY16" fmla="*/ 4610510 h 6180230"/>
              <a:gd name="connsiteX17" fmla="*/ 1027747 w 2352349"/>
              <a:gd name="connsiteY17" fmla="*/ 5082951 h 6180230"/>
              <a:gd name="connsiteX18" fmla="*/ 1020127 w 2352349"/>
              <a:gd name="connsiteY18" fmla="*/ 5290596 h 6180230"/>
              <a:gd name="connsiteX19" fmla="*/ 1036320 w 2352349"/>
              <a:gd name="connsiteY19" fmla="*/ 5465855 h 6180230"/>
              <a:gd name="connsiteX20" fmla="*/ 1042987 w 2352349"/>
              <a:gd name="connsiteY20" fmla="*/ 5495383 h 6180230"/>
              <a:gd name="connsiteX21" fmla="*/ 1050607 w 2352349"/>
              <a:gd name="connsiteY21" fmla="*/ 5523958 h 6180230"/>
              <a:gd name="connsiteX22" fmla="*/ 1057275 w 2352349"/>
              <a:gd name="connsiteY22" fmla="*/ 5921151 h 6180230"/>
              <a:gd name="connsiteX23" fmla="*/ 1040130 w 2352349"/>
              <a:gd name="connsiteY23" fmla="*/ 5950678 h 6180230"/>
              <a:gd name="connsiteX24" fmla="*/ 981075 w 2352349"/>
              <a:gd name="connsiteY24" fmla="*/ 6142063 h 6180230"/>
              <a:gd name="connsiteX25" fmla="*/ 1584946 w 2352349"/>
              <a:gd name="connsiteY25" fmla="*/ 6148524 h 6180230"/>
              <a:gd name="connsiteX26" fmla="*/ 601027 w 2352349"/>
              <a:gd name="connsiteY26" fmla="*/ 6142130 h 6180230"/>
              <a:gd name="connsiteX27" fmla="*/ 623887 w 2352349"/>
              <a:gd name="connsiteY27" fmla="*/ 6052596 h 6180230"/>
              <a:gd name="connsiteX28" fmla="*/ 640080 w 2352349"/>
              <a:gd name="connsiteY28" fmla="*/ 5933533 h 6180230"/>
              <a:gd name="connsiteX29" fmla="*/ 556260 w 2352349"/>
              <a:gd name="connsiteY29" fmla="*/ 5467760 h 6180230"/>
              <a:gd name="connsiteX30" fmla="*/ 555307 w 2352349"/>
              <a:gd name="connsiteY30" fmla="*/ 5461093 h 6180230"/>
              <a:gd name="connsiteX31" fmla="*/ 526732 w 2352349"/>
              <a:gd name="connsiteY31" fmla="*/ 5021038 h 6180230"/>
              <a:gd name="connsiteX32" fmla="*/ 483870 w 2352349"/>
              <a:gd name="connsiteY32" fmla="*/ 4718143 h 6180230"/>
              <a:gd name="connsiteX33" fmla="*/ 405765 w 2352349"/>
              <a:gd name="connsiteY33" fmla="*/ 4272373 h 6180230"/>
              <a:gd name="connsiteX34" fmla="*/ 383857 w 2352349"/>
              <a:gd name="connsiteY34" fmla="*/ 3880896 h 6180230"/>
              <a:gd name="connsiteX35" fmla="*/ 345757 w 2352349"/>
              <a:gd name="connsiteY35" fmla="*/ 3440840 h 6180230"/>
              <a:gd name="connsiteX36" fmla="*/ 341947 w 2352349"/>
              <a:gd name="connsiteY36" fmla="*/ 3311300 h 6180230"/>
              <a:gd name="connsiteX37" fmla="*/ 328612 w 2352349"/>
              <a:gd name="connsiteY37" fmla="*/ 3226528 h 6180230"/>
              <a:gd name="connsiteX38" fmla="*/ 299085 w 2352349"/>
              <a:gd name="connsiteY38" fmla="*/ 3191285 h 6180230"/>
              <a:gd name="connsiteX39" fmla="*/ 224790 w 2352349"/>
              <a:gd name="connsiteY39" fmla="*/ 3132231 h 6180230"/>
              <a:gd name="connsiteX40" fmla="*/ 189547 w 2352349"/>
              <a:gd name="connsiteY40" fmla="*/ 3087463 h 6180230"/>
              <a:gd name="connsiteX41" fmla="*/ 104775 w 2352349"/>
              <a:gd name="connsiteY41" fmla="*/ 2921728 h 6180230"/>
              <a:gd name="connsiteX42" fmla="*/ 92392 w 2352349"/>
              <a:gd name="connsiteY42" fmla="*/ 2734085 h 6180230"/>
              <a:gd name="connsiteX43" fmla="*/ 91440 w 2352349"/>
              <a:gd name="connsiteY43" fmla="*/ 2715035 h 6180230"/>
              <a:gd name="connsiteX44" fmla="*/ 39052 w 2352349"/>
              <a:gd name="connsiteY44" fmla="*/ 2520725 h 6180230"/>
              <a:gd name="connsiteX45" fmla="*/ 39052 w 2352349"/>
              <a:gd name="connsiteY45" fmla="*/ 2520725 h 6180230"/>
              <a:gd name="connsiteX46" fmla="*/ 39052 w 2352349"/>
              <a:gd name="connsiteY46" fmla="*/ 2520725 h 6180230"/>
              <a:gd name="connsiteX47" fmla="*/ 39052 w 2352349"/>
              <a:gd name="connsiteY47" fmla="*/ 2520725 h 6180230"/>
              <a:gd name="connsiteX48" fmla="*/ 0 w 2352349"/>
              <a:gd name="connsiteY48" fmla="*/ 2175920 h 6180230"/>
              <a:gd name="connsiteX49" fmla="*/ 13335 w 2352349"/>
              <a:gd name="connsiteY49" fmla="*/ 2068288 h 6180230"/>
              <a:gd name="connsiteX50" fmla="*/ 55245 w 2352349"/>
              <a:gd name="connsiteY50" fmla="*/ 1879693 h 6180230"/>
              <a:gd name="connsiteX51" fmla="*/ 156210 w 2352349"/>
              <a:gd name="connsiteY51" fmla="*/ 1108168 h 6180230"/>
              <a:gd name="connsiteX52" fmla="*/ 204787 w 2352349"/>
              <a:gd name="connsiteY52" fmla="*/ 1063400 h 6180230"/>
              <a:gd name="connsiteX53" fmla="*/ 645795 w 2352349"/>
              <a:gd name="connsiteY53" fmla="*/ 918620 h 6180230"/>
              <a:gd name="connsiteX54" fmla="*/ 710565 w 2352349"/>
              <a:gd name="connsiteY54" fmla="*/ 885283 h 6180230"/>
              <a:gd name="connsiteX55" fmla="*/ 772477 w 2352349"/>
              <a:gd name="connsiteY55" fmla="*/ 846230 h 6180230"/>
              <a:gd name="connsiteX56" fmla="*/ 851535 w 2352349"/>
              <a:gd name="connsiteY56" fmla="*/ 664303 h 6180230"/>
              <a:gd name="connsiteX57" fmla="*/ 844867 w 2352349"/>
              <a:gd name="connsiteY57" fmla="*/ 586198 h 6180230"/>
              <a:gd name="connsiteX58" fmla="*/ 824865 w 2352349"/>
              <a:gd name="connsiteY58" fmla="*/ 496663 h 6180230"/>
              <a:gd name="connsiteX59" fmla="*/ 808672 w 2352349"/>
              <a:gd name="connsiteY59" fmla="*/ 367123 h 6180230"/>
              <a:gd name="connsiteX60" fmla="*/ 809625 w 2352349"/>
              <a:gd name="connsiteY60" fmla="*/ 364265 h 6180230"/>
              <a:gd name="connsiteX61" fmla="*/ 831532 w 2352349"/>
              <a:gd name="connsiteY61" fmla="*/ 341405 h 6180230"/>
              <a:gd name="connsiteX62" fmla="*/ 848677 w 2352349"/>
              <a:gd name="connsiteY62" fmla="*/ 360455 h 6180230"/>
              <a:gd name="connsiteX63" fmla="*/ 847725 w 2352349"/>
              <a:gd name="connsiteY63" fmla="*/ 325213 h 6180230"/>
              <a:gd name="connsiteX64" fmla="*/ 848677 w 2352349"/>
              <a:gd name="connsiteY64" fmla="*/ 282350 h 6180230"/>
              <a:gd name="connsiteX65" fmla="*/ 856297 w 2352349"/>
              <a:gd name="connsiteY65" fmla="*/ 249013 h 6180230"/>
              <a:gd name="connsiteX66" fmla="*/ 862012 w 2352349"/>
              <a:gd name="connsiteY66" fmla="*/ 229010 h 6180230"/>
              <a:gd name="connsiteX67" fmla="*/ 865822 w 2352349"/>
              <a:gd name="connsiteY67" fmla="*/ 209008 h 6180230"/>
              <a:gd name="connsiteX68" fmla="*/ 871537 w 2352349"/>
              <a:gd name="connsiteY68" fmla="*/ 189005 h 6180230"/>
              <a:gd name="connsiteX69" fmla="*/ 878205 w 2352349"/>
              <a:gd name="connsiteY69" fmla="*/ 169003 h 6180230"/>
              <a:gd name="connsiteX70" fmla="*/ 885825 w 2352349"/>
              <a:gd name="connsiteY70" fmla="*/ 144238 h 6180230"/>
              <a:gd name="connsiteX71" fmla="*/ 898207 w 2352349"/>
              <a:gd name="connsiteY71" fmla="*/ 128998 h 6180230"/>
              <a:gd name="connsiteX72" fmla="*/ 913447 w 2352349"/>
              <a:gd name="connsiteY72" fmla="*/ 108995 h 6180230"/>
              <a:gd name="connsiteX73" fmla="*/ 929640 w 2352349"/>
              <a:gd name="connsiteY73" fmla="*/ 91850 h 6180230"/>
              <a:gd name="connsiteX74" fmla="*/ 945832 w 2352349"/>
              <a:gd name="connsiteY74" fmla="*/ 78515 h 6180230"/>
              <a:gd name="connsiteX75" fmla="*/ 961072 w 2352349"/>
              <a:gd name="connsiteY75" fmla="*/ 62323 h 6180230"/>
              <a:gd name="connsiteX76" fmla="*/ 978217 w 2352349"/>
              <a:gd name="connsiteY76" fmla="*/ 45178 h 6180230"/>
              <a:gd name="connsiteX77" fmla="*/ 997267 w 2352349"/>
              <a:gd name="connsiteY77" fmla="*/ 41368 h 6180230"/>
              <a:gd name="connsiteX78" fmla="*/ 1026795 w 2352349"/>
              <a:gd name="connsiteY78" fmla="*/ 28985 h 6180230"/>
              <a:gd name="connsiteX79" fmla="*/ 1058227 w 2352349"/>
              <a:gd name="connsiteY79" fmla="*/ 19460 h 6180230"/>
              <a:gd name="connsiteX80" fmla="*/ 1090612 w 2352349"/>
              <a:gd name="connsiteY80" fmla="*/ 12793 h 6180230"/>
              <a:gd name="connsiteX81" fmla="*/ 1122997 w 2352349"/>
              <a:gd name="connsiteY81" fmla="*/ 7078 h 6180230"/>
              <a:gd name="connsiteX82" fmla="*/ 1156335 w 2352349"/>
              <a:gd name="connsiteY82" fmla="*/ 3268 h 6180230"/>
              <a:gd name="connsiteX83" fmla="*/ 1189672 w 2352349"/>
              <a:gd name="connsiteY83" fmla="*/ 2315 h 6180230"/>
              <a:gd name="connsiteX84" fmla="*/ 1208722 w 2352349"/>
              <a:gd name="connsiteY84" fmla="*/ 3268 h 6180230"/>
              <a:gd name="connsiteX85" fmla="*/ 1228725 w 2352349"/>
              <a:gd name="connsiteY85" fmla="*/ 8983 h 6180230"/>
              <a:gd name="connsiteX86" fmla="*/ 1247775 w 2352349"/>
              <a:gd name="connsiteY86" fmla="*/ 15650 h 6180230"/>
              <a:gd name="connsiteX87" fmla="*/ 1257300 w 2352349"/>
              <a:gd name="connsiteY87" fmla="*/ 6125 h 6180230"/>
              <a:gd name="connsiteX88" fmla="*/ 1263015 w 2352349"/>
              <a:gd name="connsiteY88" fmla="*/ 28985 h 6180230"/>
              <a:gd name="connsiteX89" fmla="*/ 1284922 w 2352349"/>
              <a:gd name="connsiteY89" fmla="*/ 44225 h 6180230"/>
              <a:gd name="connsiteX90" fmla="*/ 1308735 w 2352349"/>
              <a:gd name="connsiteY90" fmla="*/ 69943 h 6180230"/>
              <a:gd name="connsiteX91" fmla="*/ 1328737 w 2352349"/>
              <a:gd name="connsiteY91" fmla="*/ 91850 h 6180230"/>
              <a:gd name="connsiteX92" fmla="*/ 1345882 w 2352349"/>
              <a:gd name="connsiteY92" fmla="*/ 108995 h 6180230"/>
              <a:gd name="connsiteX93" fmla="*/ 1363027 w 2352349"/>
              <a:gd name="connsiteY93" fmla="*/ 128998 h 6180230"/>
              <a:gd name="connsiteX94" fmla="*/ 1378267 w 2352349"/>
              <a:gd name="connsiteY94" fmla="*/ 150905 h 6180230"/>
              <a:gd name="connsiteX95" fmla="*/ 1391602 w 2352349"/>
              <a:gd name="connsiteY95" fmla="*/ 170908 h 6180230"/>
              <a:gd name="connsiteX96" fmla="*/ 1402080 w 2352349"/>
              <a:gd name="connsiteY96" fmla="*/ 197578 h 6180230"/>
              <a:gd name="connsiteX97" fmla="*/ 1407795 w 2352349"/>
              <a:gd name="connsiteY97" fmla="*/ 217580 h 6180230"/>
              <a:gd name="connsiteX98" fmla="*/ 1411605 w 2352349"/>
              <a:gd name="connsiteY98" fmla="*/ 232820 h 6180230"/>
              <a:gd name="connsiteX99" fmla="*/ 1415415 w 2352349"/>
              <a:gd name="connsiteY99" fmla="*/ 270920 h 6180230"/>
              <a:gd name="connsiteX100" fmla="*/ 1412557 w 2352349"/>
              <a:gd name="connsiteY100" fmla="*/ 311878 h 6180230"/>
              <a:gd name="connsiteX101" fmla="*/ 1418272 w 2352349"/>
              <a:gd name="connsiteY101" fmla="*/ 387125 h 6180230"/>
              <a:gd name="connsiteX102" fmla="*/ 1418272 w 2352349"/>
              <a:gd name="connsiteY102" fmla="*/ 387125 h 6180230"/>
              <a:gd name="connsiteX103" fmla="*/ 1463040 w 2352349"/>
              <a:gd name="connsiteY103" fmla="*/ 404270 h 6180230"/>
              <a:gd name="connsiteX104" fmla="*/ 1449705 w 2352349"/>
              <a:gd name="connsiteY104" fmla="*/ 488090 h 6180230"/>
              <a:gd name="connsiteX105" fmla="*/ 1434465 w 2352349"/>
              <a:gd name="connsiteY105" fmla="*/ 508093 h 6180230"/>
              <a:gd name="connsiteX106" fmla="*/ 1316355 w 2352349"/>
              <a:gd name="connsiteY106" fmla="*/ 734788 h 6180230"/>
              <a:gd name="connsiteX107" fmla="*/ 1439227 w 2352349"/>
              <a:gd name="connsiteY107" fmla="*/ 948148 h 6180230"/>
              <a:gd name="connsiteX108" fmla="*/ 1802130 w 2352349"/>
              <a:gd name="connsiteY108" fmla="*/ 1071973 h 6180230"/>
              <a:gd name="connsiteX109" fmla="*/ 1880235 w 2352349"/>
              <a:gd name="connsiteY109" fmla="*/ 1174843 h 6180230"/>
              <a:gd name="connsiteX110" fmla="*/ 1904047 w 2352349"/>
              <a:gd name="connsiteY110" fmla="*/ 1385345 h 6180230"/>
              <a:gd name="connsiteX111" fmla="*/ 1974532 w 2352349"/>
              <a:gd name="connsiteY111" fmla="*/ 2002565 h 6180230"/>
              <a:gd name="connsiteX112" fmla="*/ 1986915 w 2352349"/>
              <a:gd name="connsiteY112" fmla="*/ 2118770 h 6180230"/>
              <a:gd name="connsiteX113" fmla="*/ 2015490 w 2352349"/>
              <a:gd name="connsiteY113" fmla="*/ 2198781 h 6180230"/>
              <a:gd name="connsiteX114" fmla="*/ 2030730 w 2352349"/>
              <a:gd name="connsiteY114" fmla="*/ 2266408 h 6180230"/>
              <a:gd name="connsiteX115" fmla="*/ 2027872 w 2352349"/>
              <a:gd name="connsiteY115" fmla="*/ 2435000 h 6180230"/>
              <a:gd name="connsiteX116" fmla="*/ 2035492 w 2352349"/>
              <a:gd name="connsiteY116" fmla="*/ 2496913 h 6180230"/>
              <a:gd name="connsiteX117" fmla="*/ 2059305 w 2352349"/>
              <a:gd name="connsiteY117" fmla="*/ 3029360 h 6180230"/>
              <a:gd name="connsiteX118" fmla="*/ 2049780 w 2352349"/>
              <a:gd name="connsiteY118" fmla="*/ 3144613 h 6180230"/>
              <a:gd name="connsiteX119" fmla="*/ 2040255 w 2352349"/>
              <a:gd name="connsiteY119" fmla="*/ 3247483 h 6180230"/>
              <a:gd name="connsiteX120" fmla="*/ 2063115 w 2352349"/>
              <a:gd name="connsiteY120" fmla="*/ 3337018 h 6180230"/>
              <a:gd name="connsiteX121" fmla="*/ 2053590 w 2352349"/>
              <a:gd name="connsiteY121" fmla="*/ 3437031 h 6180230"/>
              <a:gd name="connsiteX122" fmla="*/ 2040255 w 2352349"/>
              <a:gd name="connsiteY122" fmla="*/ 3637056 h 6180230"/>
              <a:gd name="connsiteX123" fmla="*/ 2128837 w 2352349"/>
              <a:gd name="connsiteY123" fmla="*/ 3879943 h 6180230"/>
              <a:gd name="connsiteX124" fmla="*/ 2191702 w 2352349"/>
              <a:gd name="connsiteY124" fmla="*/ 3902803 h 6180230"/>
              <a:gd name="connsiteX125" fmla="*/ 2234565 w 2352349"/>
              <a:gd name="connsiteY125" fmla="*/ 4003768 h 6180230"/>
              <a:gd name="connsiteX126" fmla="*/ 2325052 w 2352349"/>
              <a:gd name="connsiteY126" fmla="*/ 4223796 h 6180230"/>
              <a:gd name="connsiteX127" fmla="*/ 2335530 w 2352349"/>
              <a:gd name="connsiteY127" fmla="*/ 4362860 h 6180230"/>
              <a:gd name="connsiteX128" fmla="*/ 2343150 w 2352349"/>
              <a:gd name="connsiteY128" fmla="*/ 4656231 h 6180230"/>
              <a:gd name="connsiteX129" fmla="*/ 2329815 w 2352349"/>
              <a:gd name="connsiteY129" fmla="*/ 4801010 h 6180230"/>
              <a:gd name="connsiteX130" fmla="*/ 2247900 w 2352349"/>
              <a:gd name="connsiteY130" fmla="*/ 4903880 h 6180230"/>
              <a:gd name="connsiteX131" fmla="*/ 2101215 w 2352349"/>
              <a:gd name="connsiteY131" fmla="*/ 4913405 h 6180230"/>
              <a:gd name="connsiteX132" fmla="*/ 2038350 w 2352349"/>
              <a:gd name="connsiteY132" fmla="*/ 4906738 h 6180230"/>
              <a:gd name="connsiteX133" fmla="*/ 1917382 w 2352349"/>
              <a:gd name="connsiteY133" fmla="*/ 4896260 h 6180230"/>
              <a:gd name="connsiteX134" fmla="*/ 1926907 w 2352349"/>
              <a:gd name="connsiteY134" fmla="*/ 5273451 h 6180230"/>
              <a:gd name="connsiteX135" fmla="*/ 1934527 w 2352349"/>
              <a:gd name="connsiteY135" fmla="*/ 5338221 h 6180230"/>
              <a:gd name="connsiteX136" fmla="*/ 1938337 w 2352349"/>
              <a:gd name="connsiteY136" fmla="*/ 5369653 h 6180230"/>
              <a:gd name="connsiteX137" fmla="*/ 1983105 w 2352349"/>
              <a:gd name="connsiteY137" fmla="*/ 5695408 h 6180230"/>
              <a:gd name="connsiteX138" fmla="*/ 1931670 w 2352349"/>
              <a:gd name="connsiteY138" fmla="*/ 5731603 h 6180230"/>
              <a:gd name="connsiteX139" fmla="*/ 1974532 w 2352349"/>
              <a:gd name="connsiteY139" fmla="*/ 5780180 h 6180230"/>
              <a:gd name="connsiteX140" fmla="*/ 1986915 w 2352349"/>
              <a:gd name="connsiteY140" fmla="*/ 5806851 h 6180230"/>
              <a:gd name="connsiteX141" fmla="*/ 2009775 w 2352349"/>
              <a:gd name="connsiteY141" fmla="*/ 5893528 h 6180230"/>
              <a:gd name="connsiteX142" fmla="*/ 2127885 w 2352349"/>
              <a:gd name="connsiteY142" fmla="*/ 6039260 h 6180230"/>
              <a:gd name="connsiteX143" fmla="*/ 2212657 w 2352349"/>
              <a:gd name="connsiteY143" fmla="*/ 6086885 h 6180230"/>
              <a:gd name="connsiteX144" fmla="*/ 2257425 w 2352349"/>
              <a:gd name="connsiteY144" fmla="*/ 6180230 h 6180230"/>
              <a:gd name="connsiteX145" fmla="*/ 1975485 w 2352349"/>
              <a:gd name="connsiteY145" fmla="*/ 3767548 h 6180230"/>
              <a:gd name="connsiteX146" fmla="*/ 1924050 w 2352349"/>
              <a:gd name="connsiteY146" fmla="*/ 3635150 h 6180230"/>
              <a:gd name="connsiteX147" fmla="*/ 1913572 w 2352349"/>
              <a:gd name="connsiteY147" fmla="*/ 3636103 h 6180230"/>
              <a:gd name="connsiteX148" fmla="*/ 1901190 w 2352349"/>
              <a:gd name="connsiteY148" fmla="*/ 3772310 h 6180230"/>
              <a:gd name="connsiteX149" fmla="*/ 1975485 w 2352349"/>
              <a:gd name="connsiteY149" fmla="*/ 3767548 h 6180230"/>
              <a:gd name="connsiteX150" fmla="*/ 1975485 w 2352349"/>
              <a:gd name="connsiteY150" fmla="*/ 3767548 h 6180230"/>
              <a:gd name="connsiteX151" fmla="*/ 1975485 w 2352349"/>
              <a:gd name="connsiteY151" fmla="*/ 3767548 h 6180230"/>
              <a:gd name="connsiteX152" fmla="*/ 1975485 w 2352349"/>
              <a:gd name="connsiteY152" fmla="*/ 3767548 h 6180230"/>
              <a:gd name="connsiteX153" fmla="*/ 1829752 w 2352349"/>
              <a:gd name="connsiteY153" fmla="*/ 3157948 h 6180230"/>
              <a:gd name="connsiteX154" fmla="*/ 2005965 w 2352349"/>
              <a:gd name="connsiteY154" fmla="*/ 3157948 h 6180230"/>
              <a:gd name="connsiteX155" fmla="*/ 1969770 w 2352349"/>
              <a:gd name="connsiteY155" fmla="*/ 3073175 h 6180230"/>
              <a:gd name="connsiteX156" fmla="*/ 1817370 w 2352349"/>
              <a:gd name="connsiteY156" fmla="*/ 3089368 h 6180230"/>
              <a:gd name="connsiteX157" fmla="*/ 1829752 w 2352349"/>
              <a:gd name="connsiteY157" fmla="*/ 3157948 h 6180230"/>
              <a:gd name="connsiteX158" fmla="*/ 1829752 w 2352349"/>
              <a:gd name="connsiteY158" fmla="*/ 3157948 h 6180230"/>
              <a:gd name="connsiteX159" fmla="*/ 1829752 w 2352349"/>
              <a:gd name="connsiteY159" fmla="*/ 3157948 h 6180230"/>
              <a:gd name="connsiteX160" fmla="*/ 1829752 w 2352349"/>
              <a:gd name="connsiteY160" fmla="*/ 3157948 h 6180230"/>
              <a:gd name="connsiteX161" fmla="*/ 1787842 w 2352349"/>
              <a:gd name="connsiteY161" fmla="*/ 3382738 h 6180230"/>
              <a:gd name="connsiteX162" fmla="*/ 1804035 w 2352349"/>
              <a:gd name="connsiteY162" fmla="*/ 3176046 h 6180230"/>
              <a:gd name="connsiteX163" fmla="*/ 1724025 w 2352349"/>
              <a:gd name="connsiteY163" fmla="*/ 3024598 h 6180230"/>
              <a:gd name="connsiteX164" fmla="*/ 1787842 w 2352349"/>
              <a:gd name="connsiteY164" fmla="*/ 3382738 h 6180230"/>
              <a:gd name="connsiteX165" fmla="*/ 1787842 w 2352349"/>
              <a:gd name="connsiteY165" fmla="*/ 3382738 h 6180230"/>
              <a:gd name="connsiteX166" fmla="*/ 1787842 w 2352349"/>
              <a:gd name="connsiteY166" fmla="*/ 3382738 h 6180230"/>
              <a:gd name="connsiteX167" fmla="*/ 1787842 w 2352349"/>
              <a:gd name="connsiteY167" fmla="*/ 3382738 h 6180230"/>
              <a:gd name="connsiteX168" fmla="*/ 1276350 w 2352349"/>
              <a:gd name="connsiteY168" fmla="*/ 1373915 h 6180230"/>
              <a:gd name="connsiteX169" fmla="*/ 1279207 w 2352349"/>
              <a:gd name="connsiteY169" fmla="*/ 1051018 h 6180230"/>
              <a:gd name="connsiteX170" fmla="*/ 1206817 w 2352349"/>
              <a:gd name="connsiteY170" fmla="*/ 1155793 h 6180230"/>
              <a:gd name="connsiteX171" fmla="*/ 1189672 w 2352349"/>
              <a:gd name="connsiteY171" fmla="*/ 1130075 h 6180230"/>
              <a:gd name="connsiteX172" fmla="*/ 1168717 w 2352349"/>
              <a:gd name="connsiteY172" fmla="*/ 1102453 h 6180230"/>
              <a:gd name="connsiteX173" fmla="*/ 1159192 w 2352349"/>
              <a:gd name="connsiteY173" fmla="*/ 1107215 h 6180230"/>
              <a:gd name="connsiteX174" fmla="*/ 1276350 w 2352349"/>
              <a:gd name="connsiteY174" fmla="*/ 1373915 h 6180230"/>
              <a:gd name="connsiteX175" fmla="*/ 1192530 w 2352349"/>
              <a:gd name="connsiteY175" fmla="*/ 1130075 h 6180230"/>
              <a:gd name="connsiteX176" fmla="*/ 1279207 w 2352349"/>
              <a:gd name="connsiteY176" fmla="*/ 1004345 h 6180230"/>
              <a:gd name="connsiteX177" fmla="*/ 1280160 w 2352349"/>
              <a:gd name="connsiteY177" fmla="*/ 856708 h 6180230"/>
              <a:gd name="connsiteX178" fmla="*/ 1122997 w 2352349"/>
              <a:gd name="connsiteY178" fmla="*/ 965293 h 6180230"/>
              <a:gd name="connsiteX179" fmla="*/ 1192530 w 2352349"/>
              <a:gd name="connsiteY179" fmla="*/ 1130075 h 6180230"/>
              <a:gd name="connsiteX180" fmla="*/ 1192530 w 2352349"/>
              <a:gd name="connsiteY180" fmla="*/ 1130075 h 6180230"/>
              <a:gd name="connsiteX181" fmla="*/ 1192530 w 2352349"/>
              <a:gd name="connsiteY181" fmla="*/ 1130075 h 6180230"/>
              <a:gd name="connsiteX182" fmla="*/ 1192530 w 2352349"/>
              <a:gd name="connsiteY182" fmla="*/ 1130075 h 6180230"/>
              <a:gd name="connsiteX183" fmla="*/ 1034415 w 2352349"/>
              <a:gd name="connsiteY183" fmla="*/ 1407253 h 6180230"/>
              <a:gd name="connsiteX184" fmla="*/ 1062990 w 2352349"/>
              <a:gd name="connsiteY184" fmla="*/ 1115788 h 6180230"/>
              <a:gd name="connsiteX185" fmla="*/ 1042035 w 2352349"/>
              <a:gd name="connsiteY185" fmla="*/ 1111025 h 6180230"/>
              <a:gd name="connsiteX186" fmla="*/ 1002982 w 2352349"/>
              <a:gd name="connsiteY186" fmla="*/ 1168175 h 6180230"/>
              <a:gd name="connsiteX187" fmla="*/ 937260 w 2352349"/>
              <a:gd name="connsiteY187" fmla="*/ 1102453 h 6180230"/>
              <a:gd name="connsiteX188" fmla="*/ 1034415 w 2352349"/>
              <a:gd name="connsiteY188" fmla="*/ 1407253 h 6180230"/>
              <a:gd name="connsiteX189" fmla="*/ 1000125 w 2352349"/>
              <a:gd name="connsiteY189" fmla="*/ 1137695 h 6180230"/>
              <a:gd name="connsiteX190" fmla="*/ 1081087 w 2352349"/>
              <a:gd name="connsiteY190" fmla="*/ 969103 h 6180230"/>
              <a:gd name="connsiteX191" fmla="*/ 861060 w 2352349"/>
              <a:gd name="connsiteY191" fmla="*/ 807178 h 6180230"/>
              <a:gd name="connsiteX192" fmla="*/ 1000125 w 2352349"/>
              <a:gd name="connsiteY192" fmla="*/ 1137695 h 6180230"/>
              <a:gd name="connsiteX193" fmla="*/ 1000125 w 2352349"/>
              <a:gd name="connsiteY193" fmla="*/ 1137695 h 6180230"/>
              <a:gd name="connsiteX194" fmla="*/ 1000125 w 2352349"/>
              <a:gd name="connsiteY194" fmla="*/ 1137695 h 6180230"/>
              <a:gd name="connsiteX195" fmla="*/ 1000125 w 2352349"/>
              <a:gd name="connsiteY195" fmla="*/ 1137695 h 6180230"/>
              <a:gd name="connsiteX196" fmla="*/ 308610 w 2352349"/>
              <a:gd name="connsiteY196" fmla="*/ 3159853 h 6180230"/>
              <a:gd name="connsiteX197" fmla="*/ 474345 w 2352349"/>
              <a:gd name="connsiteY197" fmla="*/ 2953160 h 6180230"/>
              <a:gd name="connsiteX198" fmla="*/ 262890 w 2352349"/>
              <a:gd name="connsiteY198" fmla="*/ 3128421 h 6180230"/>
              <a:gd name="connsiteX199" fmla="*/ 308610 w 2352349"/>
              <a:gd name="connsiteY199" fmla="*/ 3159853 h 6180230"/>
              <a:gd name="connsiteX200" fmla="*/ 308610 w 2352349"/>
              <a:gd name="connsiteY200" fmla="*/ 3159853 h 6180230"/>
              <a:gd name="connsiteX201" fmla="*/ 308610 w 2352349"/>
              <a:gd name="connsiteY201" fmla="*/ 3159853 h 6180230"/>
              <a:gd name="connsiteX202" fmla="*/ 308610 w 2352349"/>
              <a:gd name="connsiteY202" fmla="*/ 3159853 h 6180230"/>
              <a:gd name="connsiteX0" fmla="*/ 1581150 w 2352349"/>
              <a:gd name="connsiteY0" fmla="*/ 6152608 h 6180230"/>
              <a:gd name="connsiteX1" fmla="*/ 1533525 w 2352349"/>
              <a:gd name="connsiteY1" fmla="*/ 5835426 h 6180230"/>
              <a:gd name="connsiteX2" fmla="*/ 1481137 w 2352349"/>
              <a:gd name="connsiteY2" fmla="*/ 5719221 h 6180230"/>
              <a:gd name="connsiteX3" fmla="*/ 1451610 w 2352349"/>
              <a:gd name="connsiteY3" fmla="*/ 5710648 h 6180230"/>
              <a:gd name="connsiteX4" fmla="*/ 1392555 w 2352349"/>
              <a:gd name="connsiteY4" fmla="*/ 5482048 h 6180230"/>
              <a:gd name="connsiteX5" fmla="*/ 1385887 w 2352349"/>
              <a:gd name="connsiteY5" fmla="*/ 5448710 h 6180230"/>
              <a:gd name="connsiteX6" fmla="*/ 1338262 w 2352349"/>
              <a:gd name="connsiteY6" fmla="*/ 5135338 h 6180230"/>
              <a:gd name="connsiteX7" fmla="*/ 1328737 w 2352349"/>
              <a:gd name="connsiteY7" fmla="*/ 5105810 h 6180230"/>
              <a:gd name="connsiteX8" fmla="*/ 1242060 w 2352349"/>
              <a:gd name="connsiteY8" fmla="*/ 4685758 h 6180230"/>
              <a:gd name="connsiteX9" fmla="*/ 1236345 w 2352349"/>
              <a:gd name="connsiteY9" fmla="*/ 4654326 h 6180230"/>
              <a:gd name="connsiteX10" fmla="*/ 1226820 w 2352349"/>
              <a:gd name="connsiteY10" fmla="*/ 4592413 h 6180230"/>
              <a:gd name="connsiteX11" fmla="*/ 1184910 w 2352349"/>
              <a:gd name="connsiteY11" fmla="*/ 4276183 h 6180230"/>
              <a:gd name="connsiteX12" fmla="*/ 1119187 w 2352349"/>
              <a:gd name="connsiteY12" fmla="*/ 3858988 h 6180230"/>
              <a:gd name="connsiteX13" fmla="*/ 1090612 w 2352349"/>
              <a:gd name="connsiteY13" fmla="*/ 3904708 h 6180230"/>
              <a:gd name="connsiteX14" fmla="*/ 1073467 w 2352349"/>
              <a:gd name="connsiteY14" fmla="*/ 4117115 h 6180230"/>
              <a:gd name="connsiteX15" fmla="*/ 1074420 w 2352349"/>
              <a:gd name="connsiteY15" fmla="*/ 4281898 h 6180230"/>
              <a:gd name="connsiteX16" fmla="*/ 1031557 w 2352349"/>
              <a:gd name="connsiteY16" fmla="*/ 4610510 h 6180230"/>
              <a:gd name="connsiteX17" fmla="*/ 1027747 w 2352349"/>
              <a:gd name="connsiteY17" fmla="*/ 5082951 h 6180230"/>
              <a:gd name="connsiteX18" fmla="*/ 1020127 w 2352349"/>
              <a:gd name="connsiteY18" fmla="*/ 5290596 h 6180230"/>
              <a:gd name="connsiteX19" fmla="*/ 1036320 w 2352349"/>
              <a:gd name="connsiteY19" fmla="*/ 5465855 h 6180230"/>
              <a:gd name="connsiteX20" fmla="*/ 1042987 w 2352349"/>
              <a:gd name="connsiteY20" fmla="*/ 5495383 h 6180230"/>
              <a:gd name="connsiteX21" fmla="*/ 1050607 w 2352349"/>
              <a:gd name="connsiteY21" fmla="*/ 5523958 h 6180230"/>
              <a:gd name="connsiteX22" fmla="*/ 1057275 w 2352349"/>
              <a:gd name="connsiteY22" fmla="*/ 5921151 h 6180230"/>
              <a:gd name="connsiteX23" fmla="*/ 1040130 w 2352349"/>
              <a:gd name="connsiteY23" fmla="*/ 5950678 h 6180230"/>
              <a:gd name="connsiteX24" fmla="*/ 981075 w 2352349"/>
              <a:gd name="connsiteY24" fmla="*/ 6142063 h 6180230"/>
              <a:gd name="connsiteX25" fmla="*/ 1600932 w 2352349"/>
              <a:gd name="connsiteY25" fmla="*/ 6148524 h 6180230"/>
              <a:gd name="connsiteX26" fmla="*/ 601027 w 2352349"/>
              <a:gd name="connsiteY26" fmla="*/ 6142130 h 6180230"/>
              <a:gd name="connsiteX27" fmla="*/ 623887 w 2352349"/>
              <a:gd name="connsiteY27" fmla="*/ 6052596 h 6180230"/>
              <a:gd name="connsiteX28" fmla="*/ 640080 w 2352349"/>
              <a:gd name="connsiteY28" fmla="*/ 5933533 h 6180230"/>
              <a:gd name="connsiteX29" fmla="*/ 556260 w 2352349"/>
              <a:gd name="connsiteY29" fmla="*/ 5467760 h 6180230"/>
              <a:gd name="connsiteX30" fmla="*/ 555307 w 2352349"/>
              <a:gd name="connsiteY30" fmla="*/ 5461093 h 6180230"/>
              <a:gd name="connsiteX31" fmla="*/ 526732 w 2352349"/>
              <a:gd name="connsiteY31" fmla="*/ 5021038 h 6180230"/>
              <a:gd name="connsiteX32" fmla="*/ 483870 w 2352349"/>
              <a:gd name="connsiteY32" fmla="*/ 4718143 h 6180230"/>
              <a:gd name="connsiteX33" fmla="*/ 405765 w 2352349"/>
              <a:gd name="connsiteY33" fmla="*/ 4272373 h 6180230"/>
              <a:gd name="connsiteX34" fmla="*/ 383857 w 2352349"/>
              <a:gd name="connsiteY34" fmla="*/ 3880896 h 6180230"/>
              <a:gd name="connsiteX35" fmla="*/ 345757 w 2352349"/>
              <a:gd name="connsiteY35" fmla="*/ 3440840 h 6180230"/>
              <a:gd name="connsiteX36" fmla="*/ 341947 w 2352349"/>
              <a:gd name="connsiteY36" fmla="*/ 3311300 h 6180230"/>
              <a:gd name="connsiteX37" fmla="*/ 328612 w 2352349"/>
              <a:gd name="connsiteY37" fmla="*/ 3226528 h 6180230"/>
              <a:gd name="connsiteX38" fmla="*/ 299085 w 2352349"/>
              <a:gd name="connsiteY38" fmla="*/ 3191285 h 6180230"/>
              <a:gd name="connsiteX39" fmla="*/ 224790 w 2352349"/>
              <a:gd name="connsiteY39" fmla="*/ 3132231 h 6180230"/>
              <a:gd name="connsiteX40" fmla="*/ 189547 w 2352349"/>
              <a:gd name="connsiteY40" fmla="*/ 3087463 h 6180230"/>
              <a:gd name="connsiteX41" fmla="*/ 104775 w 2352349"/>
              <a:gd name="connsiteY41" fmla="*/ 2921728 h 6180230"/>
              <a:gd name="connsiteX42" fmla="*/ 92392 w 2352349"/>
              <a:gd name="connsiteY42" fmla="*/ 2734085 h 6180230"/>
              <a:gd name="connsiteX43" fmla="*/ 91440 w 2352349"/>
              <a:gd name="connsiteY43" fmla="*/ 2715035 h 6180230"/>
              <a:gd name="connsiteX44" fmla="*/ 39052 w 2352349"/>
              <a:gd name="connsiteY44" fmla="*/ 2520725 h 6180230"/>
              <a:gd name="connsiteX45" fmla="*/ 39052 w 2352349"/>
              <a:gd name="connsiteY45" fmla="*/ 2520725 h 6180230"/>
              <a:gd name="connsiteX46" fmla="*/ 39052 w 2352349"/>
              <a:gd name="connsiteY46" fmla="*/ 2520725 h 6180230"/>
              <a:gd name="connsiteX47" fmla="*/ 39052 w 2352349"/>
              <a:gd name="connsiteY47" fmla="*/ 2520725 h 6180230"/>
              <a:gd name="connsiteX48" fmla="*/ 0 w 2352349"/>
              <a:gd name="connsiteY48" fmla="*/ 2175920 h 6180230"/>
              <a:gd name="connsiteX49" fmla="*/ 13335 w 2352349"/>
              <a:gd name="connsiteY49" fmla="*/ 2068288 h 6180230"/>
              <a:gd name="connsiteX50" fmla="*/ 55245 w 2352349"/>
              <a:gd name="connsiteY50" fmla="*/ 1879693 h 6180230"/>
              <a:gd name="connsiteX51" fmla="*/ 156210 w 2352349"/>
              <a:gd name="connsiteY51" fmla="*/ 1108168 h 6180230"/>
              <a:gd name="connsiteX52" fmla="*/ 204787 w 2352349"/>
              <a:gd name="connsiteY52" fmla="*/ 1063400 h 6180230"/>
              <a:gd name="connsiteX53" fmla="*/ 645795 w 2352349"/>
              <a:gd name="connsiteY53" fmla="*/ 918620 h 6180230"/>
              <a:gd name="connsiteX54" fmla="*/ 710565 w 2352349"/>
              <a:gd name="connsiteY54" fmla="*/ 885283 h 6180230"/>
              <a:gd name="connsiteX55" fmla="*/ 772477 w 2352349"/>
              <a:gd name="connsiteY55" fmla="*/ 846230 h 6180230"/>
              <a:gd name="connsiteX56" fmla="*/ 851535 w 2352349"/>
              <a:gd name="connsiteY56" fmla="*/ 664303 h 6180230"/>
              <a:gd name="connsiteX57" fmla="*/ 844867 w 2352349"/>
              <a:gd name="connsiteY57" fmla="*/ 586198 h 6180230"/>
              <a:gd name="connsiteX58" fmla="*/ 824865 w 2352349"/>
              <a:gd name="connsiteY58" fmla="*/ 496663 h 6180230"/>
              <a:gd name="connsiteX59" fmla="*/ 808672 w 2352349"/>
              <a:gd name="connsiteY59" fmla="*/ 367123 h 6180230"/>
              <a:gd name="connsiteX60" fmla="*/ 809625 w 2352349"/>
              <a:gd name="connsiteY60" fmla="*/ 364265 h 6180230"/>
              <a:gd name="connsiteX61" fmla="*/ 831532 w 2352349"/>
              <a:gd name="connsiteY61" fmla="*/ 341405 h 6180230"/>
              <a:gd name="connsiteX62" fmla="*/ 848677 w 2352349"/>
              <a:gd name="connsiteY62" fmla="*/ 360455 h 6180230"/>
              <a:gd name="connsiteX63" fmla="*/ 847725 w 2352349"/>
              <a:gd name="connsiteY63" fmla="*/ 325213 h 6180230"/>
              <a:gd name="connsiteX64" fmla="*/ 848677 w 2352349"/>
              <a:gd name="connsiteY64" fmla="*/ 282350 h 6180230"/>
              <a:gd name="connsiteX65" fmla="*/ 856297 w 2352349"/>
              <a:gd name="connsiteY65" fmla="*/ 249013 h 6180230"/>
              <a:gd name="connsiteX66" fmla="*/ 862012 w 2352349"/>
              <a:gd name="connsiteY66" fmla="*/ 229010 h 6180230"/>
              <a:gd name="connsiteX67" fmla="*/ 865822 w 2352349"/>
              <a:gd name="connsiteY67" fmla="*/ 209008 h 6180230"/>
              <a:gd name="connsiteX68" fmla="*/ 871537 w 2352349"/>
              <a:gd name="connsiteY68" fmla="*/ 189005 h 6180230"/>
              <a:gd name="connsiteX69" fmla="*/ 878205 w 2352349"/>
              <a:gd name="connsiteY69" fmla="*/ 169003 h 6180230"/>
              <a:gd name="connsiteX70" fmla="*/ 885825 w 2352349"/>
              <a:gd name="connsiteY70" fmla="*/ 144238 h 6180230"/>
              <a:gd name="connsiteX71" fmla="*/ 898207 w 2352349"/>
              <a:gd name="connsiteY71" fmla="*/ 128998 h 6180230"/>
              <a:gd name="connsiteX72" fmla="*/ 913447 w 2352349"/>
              <a:gd name="connsiteY72" fmla="*/ 108995 h 6180230"/>
              <a:gd name="connsiteX73" fmla="*/ 929640 w 2352349"/>
              <a:gd name="connsiteY73" fmla="*/ 91850 h 6180230"/>
              <a:gd name="connsiteX74" fmla="*/ 945832 w 2352349"/>
              <a:gd name="connsiteY74" fmla="*/ 78515 h 6180230"/>
              <a:gd name="connsiteX75" fmla="*/ 961072 w 2352349"/>
              <a:gd name="connsiteY75" fmla="*/ 62323 h 6180230"/>
              <a:gd name="connsiteX76" fmla="*/ 978217 w 2352349"/>
              <a:gd name="connsiteY76" fmla="*/ 45178 h 6180230"/>
              <a:gd name="connsiteX77" fmla="*/ 997267 w 2352349"/>
              <a:gd name="connsiteY77" fmla="*/ 41368 h 6180230"/>
              <a:gd name="connsiteX78" fmla="*/ 1026795 w 2352349"/>
              <a:gd name="connsiteY78" fmla="*/ 28985 h 6180230"/>
              <a:gd name="connsiteX79" fmla="*/ 1058227 w 2352349"/>
              <a:gd name="connsiteY79" fmla="*/ 19460 h 6180230"/>
              <a:gd name="connsiteX80" fmla="*/ 1090612 w 2352349"/>
              <a:gd name="connsiteY80" fmla="*/ 12793 h 6180230"/>
              <a:gd name="connsiteX81" fmla="*/ 1122997 w 2352349"/>
              <a:gd name="connsiteY81" fmla="*/ 7078 h 6180230"/>
              <a:gd name="connsiteX82" fmla="*/ 1156335 w 2352349"/>
              <a:gd name="connsiteY82" fmla="*/ 3268 h 6180230"/>
              <a:gd name="connsiteX83" fmla="*/ 1189672 w 2352349"/>
              <a:gd name="connsiteY83" fmla="*/ 2315 h 6180230"/>
              <a:gd name="connsiteX84" fmla="*/ 1208722 w 2352349"/>
              <a:gd name="connsiteY84" fmla="*/ 3268 h 6180230"/>
              <a:gd name="connsiteX85" fmla="*/ 1228725 w 2352349"/>
              <a:gd name="connsiteY85" fmla="*/ 8983 h 6180230"/>
              <a:gd name="connsiteX86" fmla="*/ 1247775 w 2352349"/>
              <a:gd name="connsiteY86" fmla="*/ 15650 h 6180230"/>
              <a:gd name="connsiteX87" fmla="*/ 1257300 w 2352349"/>
              <a:gd name="connsiteY87" fmla="*/ 6125 h 6180230"/>
              <a:gd name="connsiteX88" fmla="*/ 1263015 w 2352349"/>
              <a:gd name="connsiteY88" fmla="*/ 28985 h 6180230"/>
              <a:gd name="connsiteX89" fmla="*/ 1284922 w 2352349"/>
              <a:gd name="connsiteY89" fmla="*/ 44225 h 6180230"/>
              <a:gd name="connsiteX90" fmla="*/ 1308735 w 2352349"/>
              <a:gd name="connsiteY90" fmla="*/ 69943 h 6180230"/>
              <a:gd name="connsiteX91" fmla="*/ 1328737 w 2352349"/>
              <a:gd name="connsiteY91" fmla="*/ 91850 h 6180230"/>
              <a:gd name="connsiteX92" fmla="*/ 1345882 w 2352349"/>
              <a:gd name="connsiteY92" fmla="*/ 108995 h 6180230"/>
              <a:gd name="connsiteX93" fmla="*/ 1363027 w 2352349"/>
              <a:gd name="connsiteY93" fmla="*/ 128998 h 6180230"/>
              <a:gd name="connsiteX94" fmla="*/ 1378267 w 2352349"/>
              <a:gd name="connsiteY94" fmla="*/ 150905 h 6180230"/>
              <a:gd name="connsiteX95" fmla="*/ 1391602 w 2352349"/>
              <a:gd name="connsiteY95" fmla="*/ 170908 h 6180230"/>
              <a:gd name="connsiteX96" fmla="*/ 1402080 w 2352349"/>
              <a:gd name="connsiteY96" fmla="*/ 197578 h 6180230"/>
              <a:gd name="connsiteX97" fmla="*/ 1407795 w 2352349"/>
              <a:gd name="connsiteY97" fmla="*/ 217580 h 6180230"/>
              <a:gd name="connsiteX98" fmla="*/ 1411605 w 2352349"/>
              <a:gd name="connsiteY98" fmla="*/ 232820 h 6180230"/>
              <a:gd name="connsiteX99" fmla="*/ 1415415 w 2352349"/>
              <a:gd name="connsiteY99" fmla="*/ 270920 h 6180230"/>
              <a:gd name="connsiteX100" fmla="*/ 1412557 w 2352349"/>
              <a:gd name="connsiteY100" fmla="*/ 311878 h 6180230"/>
              <a:gd name="connsiteX101" fmla="*/ 1418272 w 2352349"/>
              <a:gd name="connsiteY101" fmla="*/ 387125 h 6180230"/>
              <a:gd name="connsiteX102" fmla="*/ 1418272 w 2352349"/>
              <a:gd name="connsiteY102" fmla="*/ 387125 h 6180230"/>
              <a:gd name="connsiteX103" fmla="*/ 1463040 w 2352349"/>
              <a:gd name="connsiteY103" fmla="*/ 404270 h 6180230"/>
              <a:gd name="connsiteX104" fmla="*/ 1449705 w 2352349"/>
              <a:gd name="connsiteY104" fmla="*/ 488090 h 6180230"/>
              <a:gd name="connsiteX105" fmla="*/ 1434465 w 2352349"/>
              <a:gd name="connsiteY105" fmla="*/ 508093 h 6180230"/>
              <a:gd name="connsiteX106" fmla="*/ 1316355 w 2352349"/>
              <a:gd name="connsiteY106" fmla="*/ 734788 h 6180230"/>
              <a:gd name="connsiteX107" fmla="*/ 1439227 w 2352349"/>
              <a:gd name="connsiteY107" fmla="*/ 948148 h 6180230"/>
              <a:gd name="connsiteX108" fmla="*/ 1802130 w 2352349"/>
              <a:gd name="connsiteY108" fmla="*/ 1071973 h 6180230"/>
              <a:gd name="connsiteX109" fmla="*/ 1880235 w 2352349"/>
              <a:gd name="connsiteY109" fmla="*/ 1174843 h 6180230"/>
              <a:gd name="connsiteX110" fmla="*/ 1904047 w 2352349"/>
              <a:gd name="connsiteY110" fmla="*/ 1385345 h 6180230"/>
              <a:gd name="connsiteX111" fmla="*/ 1974532 w 2352349"/>
              <a:gd name="connsiteY111" fmla="*/ 2002565 h 6180230"/>
              <a:gd name="connsiteX112" fmla="*/ 1986915 w 2352349"/>
              <a:gd name="connsiteY112" fmla="*/ 2118770 h 6180230"/>
              <a:gd name="connsiteX113" fmla="*/ 2015490 w 2352349"/>
              <a:gd name="connsiteY113" fmla="*/ 2198781 h 6180230"/>
              <a:gd name="connsiteX114" fmla="*/ 2030730 w 2352349"/>
              <a:gd name="connsiteY114" fmla="*/ 2266408 h 6180230"/>
              <a:gd name="connsiteX115" fmla="*/ 2027872 w 2352349"/>
              <a:gd name="connsiteY115" fmla="*/ 2435000 h 6180230"/>
              <a:gd name="connsiteX116" fmla="*/ 2035492 w 2352349"/>
              <a:gd name="connsiteY116" fmla="*/ 2496913 h 6180230"/>
              <a:gd name="connsiteX117" fmla="*/ 2059305 w 2352349"/>
              <a:gd name="connsiteY117" fmla="*/ 3029360 h 6180230"/>
              <a:gd name="connsiteX118" fmla="*/ 2049780 w 2352349"/>
              <a:gd name="connsiteY118" fmla="*/ 3144613 h 6180230"/>
              <a:gd name="connsiteX119" fmla="*/ 2040255 w 2352349"/>
              <a:gd name="connsiteY119" fmla="*/ 3247483 h 6180230"/>
              <a:gd name="connsiteX120" fmla="*/ 2063115 w 2352349"/>
              <a:gd name="connsiteY120" fmla="*/ 3337018 h 6180230"/>
              <a:gd name="connsiteX121" fmla="*/ 2053590 w 2352349"/>
              <a:gd name="connsiteY121" fmla="*/ 3437031 h 6180230"/>
              <a:gd name="connsiteX122" fmla="*/ 2040255 w 2352349"/>
              <a:gd name="connsiteY122" fmla="*/ 3637056 h 6180230"/>
              <a:gd name="connsiteX123" fmla="*/ 2128837 w 2352349"/>
              <a:gd name="connsiteY123" fmla="*/ 3879943 h 6180230"/>
              <a:gd name="connsiteX124" fmla="*/ 2191702 w 2352349"/>
              <a:gd name="connsiteY124" fmla="*/ 3902803 h 6180230"/>
              <a:gd name="connsiteX125" fmla="*/ 2234565 w 2352349"/>
              <a:gd name="connsiteY125" fmla="*/ 4003768 h 6180230"/>
              <a:gd name="connsiteX126" fmla="*/ 2325052 w 2352349"/>
              <a:gd name="connsiteY126" fmla="*/ 4223796 h 6180230"/>
              <a:gd name="connsiteX127" fmla="*/ 2335530 w 2352349"/>
              <a:gd name="connsiteY127" fmla="*/ 4362860 h 6180230"/>
              <a:gd name="connsiteX128" fmla="*/ 2343150 w 2352349"/>
              <a:gd name="connsiteY128" fmla="*/ 4656231 h 6180230"/>
              <a:gd name="connsiteX129" fmla="*/ 2329815 w 2352349"/>
              <a:gd name="connsiteY129" fmla="*/ 4801010 h 6180230"/>
              <a:gd name="connsiteX130" fmla="*/ 2247900 w 2352349"/>
              <a:gd name="connsiteY130" fmla="*/ 4903880 h 6180230"/>
              <a:gd name="connsiteX131" fmla="*/ 2101215 w 2352349"/>
              <a:gd name="connsiteY131" fmla="*/ 4913405 h 6180230"/>
              <a:gd name="connsiteX132" fmla="*/ 2038350 w 2352349"/>
              <a:gd name="connsiteY132" fmla="*/ 4906738 h 6180230"/>
              <a:gd name="connsiteX133" fmla="*/ 1917382 w 2352349"/>
              <a:gd name="connsiteY133" fmla="*/ 4896260 h 6180230"/>
              <a:gd name="connsiteX134" fmla="*/ 1926907 w 2352349"/>
              <a:gd name="connsiteY134" fmla="*/ 5273451 h 6180230"/>
              <a:gd name="connsiteX135" fmla="*/ 1934527 w 2352349"/>
              <a:gd name="connsiteY135" fmla="*/ 5338221 h 6180230"/>
              <a:gd name="connsiteX136" fmla="*/ 1938337 w 2352349"/>
              <a:gd name="connsiteY136" fmla="*/ 5369653 h 6180230"/>
              <a:gd name="connsiteX137" fmla="*/ 1983105 w 2352349"/>
              <a:gd name="connsiteY137" fmla="*/ 5695408 h 6180230"/>
              <a:gd name="connsiteX138" fmla="*/ 1931670 w 2352349"/>
              <a:gd name="connsiteY138" fmla="*/ 5731603 h 6180230"/>
              <a:gd name="connsiteX139" fmla="*/ 1974532 w 2352349"/>
              <a:gd name="connsiteY139" fmla="*/ 5780180 h 6180230"/>
              <a:gd name="connsiteX140" fmla="*/ 1986915 w 2352349"/>
              <a:gd name="connsiteY140" fmla="*/ 5806851 h 6180230"/>
              <a:gd name="connsiteX141" fmla="*/ 2009775 w 2352349"/>
              <a:gd name="connsiteY141" fmla="*/ 5893528 h 6180230"/>
              <a:gd name="connsiteX142" fmla="*/ 2127885 w 2352349"/>
              <a:gd name="connsiteY142" fmla="*/ 6039260 h 6180230"/>
              <a:gd name="connsiteX143" fmla="*/ 2212657 w 2352349"/>
              <a:gd name="connsiteY143" fmla="*/ 6086885 h 6180230"/>
              <a:gd name="connsiteX144" fmla="*/ 2257425 w 2352349"/>
              <a:gd name="connsiteY144" fmla="*/ 6180230 h 6180230"/>
              <a:gd name="connsiteX145" fmla="*/ 1975485 w 2352349"/>
              <a:gd name="connsiteY145" fmla="*/ 3767548 h 6180230"/>
              <a:gd name="connsiteX146" fmla="*/ 1924050 w 2352349"/>
              <a:gd name="connsiteY146" fmla="*/ 3635150 h 6180230"/>
              <a:gd name="connsiteX147" fmla="*/ 1913572 w 2352349"/>
              <a:gd name="connsiteY147" fmla="*/ 3636103 h 6180230"/>
              <a:gd name="connsiteX148" fmla="*/ 1901190 w 2352349"/>
              <a:gd name="connsiteY148" fmla="*/ 3772310 h 6180230"/>
              <a:gd name="connsiteX149" fmla="*/ 1975485 w 2352349"/>
              <a:gd name="connsiteY149" fmla="*/ 3767548 h 6180230"/>
              <a:gd name="connsiteX150" fmla="*/ 1975485 w 2352349"/>
              <a:gd name="connsiteY150" fmla="*/ 3767548 h 6180230"/>
              <a:gd name="connsiteX151" fmla="*/ 1975485 w 2352349"/>
              <a:gd name="connsiteY151" fmla="*/ 3767548 h 6180230"/>
              <a:gd name="connsiteX152" fmla="*/ 1975485 w 2352349"/>
              <a:gd name="connsiteY152" fmla="*/ 3767548 h 6180230"/>
              <a:gd name="connsiteX153" fmla="*/ 1829752 w 2352349"/>
              <a:gd name="connsiteY153" fmla="*/ 3157948 h 6180230"/>
              <a:gd name="connsiteX154" fmla="*/ 2005965 w 2352349"/>
              <a:gd name="connsiteY154" fmla="*/ 3157948 h 6180230"/>
              <a:gd name="connsiteX155" fmla="*/ 1969770 w 2352349"/>
              <a:gd name="connsiteY155" fmla="*/ 3073175 h 6180230"/>
              <a:gd name="connsiteX156" fmla="*/ 1817370 w 2352349"/>
              <a:gd name="connsiteY156" fmla="*/ 3089368 h 6180230"/>
              <a:gd name="connsiteX157" fmla="*/ 1829752 w 2352349"/>
              <a:gd name="connsiteY157" fmla="*/ 3157948 h 6180230"/>
              <a:gd name="connsiteX158" fmla="*/ 1829752 w 2352349"/>
              <a:gd name="connsiteY158" fmla="*/ 3157948 h 6180230"/>
              <a:gd name="connsiteX159" fmla="*/ 1829752 w 2352349"/>
              <a:gd name="connsiteY159" fmla="*/ 3157948 h 6180230"/>
              <a:gd name="connsiteX160" fmla="*/ 1829752 w 2352349"/>
              <a:gd name="connsiteY160" fmla="*/ 3157948 h 6180230"/>
              <a:gd name="connsiteX161" fmla="*/ 1787842 w 2352349"/>
              <a:gd name="connsiteY161" fmla="*/ 3382738 h 6180230"/>
              <a:gd name="connsiteX162" fmla="*/ 1804035 w 2352349"/>
              <a:gd name="connsiteY162" fmla="*/ 3176046 h 6180230"/>
              <a:gd name="connsiteX163" fmla="*/ 1724025 w 2352349"/>
              <a:gd name="connsiteY163" fmla="*/ 3024598 h 6180230"/>
              <a:gd name="connsiteX164" fmla="*/ 1787842 w 2352349"/>
              <a:gd name="connsiteY164" fmla="*/ 3382738 h 6180230"/>
              <a:gd name="connsiteX165" fmla="*/ 1787842 w 2352349"/>
              <a:gd name="connsiteY165" fmla="*/ 3382738 h 6180230"/>
              <a:gd name="connsiteX166" fmla="*/ 1787842 w 2352349"/>
              <a:gd name="connsiteY166" fmla="*/ 3382738 h 6180230"/>
              <a:gd name="connsiteX167" fmla="*/ 1787842 w 2352349"/>
              <a:gd name="connsiteY167" fmla="*/ 3382738 h 6180230"/>
              <a:gd name="connsiteX168" fmla="*/ 1276350 w 2352349"/>
              <a:gd name="connsiteY168" fmla="*/ 1373915 h 6180230"/>
              <a:gd name="connsiteX169" fmla="*/ 1279207 w 2352349"/>
              <a:gd name="connsiteY169" fmla="*/ 1051018 h 6180230"/>
              <a:gd name="connsiteX170" fmla="*/ 1206817 w 2352349"/>
              <a:gd name="connsiteY170" fmla="*/ 1155793 h 6180230"/>
              <a:gd name="connsiteX171" fmla="*/ 1189672 w 2352349"/>
              <a:gd name="connsiteY171" fmla="*/ 1130075 h 6180230"/>
              <a:gd name="connsiteX172" fmla="*/ 1168717 w 2352349"/>
              <a:gd name="connsiteY172" fmla="*/ 1102453 h 6180230"/>
              <a:gd name="connsiteX173" fmla="*/ 1159192 w 2352349"/>
              <a:gd name="connsiteY173" fmla="*/ 1107215 h 6180230"/>
              <a:gd name="connsiteX174" fmla="*/ 1276350 w 2352349"/>
              <a:gd name="connsiteY174" fmla="*/ 1373915 h 6180230"/>
              <a:gd name="connsiteX175" fmla="*/ 1192530 w 2352349"/>
              <a:gd name="connsiteY175" fmla="*/ 1130075 h 6180230"/>
              <a:gd name="connsiteX176" fmla="*/ 1279207 w 2352349"/>
              <a:gd name="connsiteY176" fmla="*/ 1004345 h 6180230"/>
              <a:gd name="connsiteX177" fmla="*/ 1280160 w 2352349"/>
              <a:gd name="connsiteY177" fmla="*/ 856708 h 6180230"/>
              <a:gd name="connsiteX178" fmla="*/ 1122997 w 2352349"/>
              <a:gd name="connsiteY178" fmla="*/ 965293 h 6180230"/>
              <a:gd name="connsiteX179" fmla="*/ 1192530 w 2352349"/>
              <a:gd name="connsiteY179" fmla="*/ 1130075 h 6180230"/>
              <a:gd name="connsiteX180" fmla="*/ 1192530 w 2352349"/>
              <a:gd name="connsiteY180" fmla="*/ 1130075 h 6180230"/>
              <a:gd name="connsiteX181" fmla="*/ 1192530 w 2352349"/>
              <a:gd name="connsiteY181" fmla="*/ 1130075 h 6180230"/>
              <a:gd name="connsiteX182" fmla="*/ 1192530 w 2352349"/>
              <a:gd name="connsiteY182" fmla="*/ 1130075 h 6180230"/>
              <a:gd name="connsiteX183" fmla="*/ 1034415 w 2352349"/>
              <a:gd name="connsiteY183" fmla="*/ 1407253 h 6180230"/>
              <a:gd name="connsiteX184" fmla="*/ 1062990 w 2352349"/>
              <a:gd name="connsiteY184" fmla="*/ 1115788 h 6180230"/>
              <a:gd name="connsiteX185" fmla="*/ 1042035 w 2352349"/>
              <a:gd name="connsiteY185" fmla="*/ 1111025 h 6180230"/>
              <a:gd name="connsiteX186" fmla="*/ 1002982 w 2352349"/>
              <a:gd name="connsiteY186" fmla="*/ 1168175 h 6180230"/>
              <a:gd name="connsiteX187" fmla="*/ 937260 w 2352349"/>
              <a:gd name="connsiteY187" fmla="*/ 1102453 h 6180230"/>
              <a:gd name="connsiteX188" fmla="*/ 1034415 w 2352349"/>
              <a:gd name="connsiteY188" fmla="*/ 1407253 h 6180230"/>
              <a:gd name="connsiteX189" fmla="*/ 1000125 w 2352349"/>
              <a:gd name="connsiteY189" fmla="*/ 1137695 h 6180230"/>
              <a:gd name="connsiteX190" fmla="*/ 1081087 w 2352349"/>
              <a:gd name="connsiteY190" fmla="*/ 969103 h 6180230"/>
              <a:gd name="connsiteX191" fmla="*/ 861060 w 2352349"/>
              <a:gd name="connsiteY191" fmla="*/ 807178 h 6180230"/>
              <a:gd name="connsiteX192" fmla="*/ 1000125 w 2352349"/>
              <a:gd name="connsiteY192" fmla="*/ 1137695 h 6180230"/>
              <a:gd name="connsiteX193" fmla="*/ 1000125 w 2352349"/>
              <a:gd name="connsiteY193" fmla="*/ 1137695 h 6180230"/>
              <a:gd name="connsiteX194" fmla="*/ 1000125 w 2352349"/>
              <a:gd name="connsiteY194" fmla="*/ 1137695 h 6180230"/>
              <a:gd name="connsiteX195" fmla="*/ 1000125 w 2352349"/>
              <a:gd name="connsiteY195" fmla="*/ 1137695 h 6180230"/>
              <a:gd name="connsiteX196" fmla="*/ 308610 w 2352349"/>
              <a:gd name="connsiteY196" fmla="*/ 3159853 h 6180230"/>
              <a:gd name="connsiteX197" fmla="*/ 474345 w 2352349"/>
              <a:gd name="connsiteY197" fmla="*/ 2953160 h 6180230"/>
              <a:gd name="connsiteX198" fmla="*/ 262890 w 2352349"/>
              <a:gd name="connsiteY198" fmla="*/ 3128421 h 6180230"/>
              <a:gd name="connsiteX199" fmla="*/ 308610 w 2352349"/>
              <a:gd name="connsiteY199" fmla="*/ 3159853 h 6180230"/>
              <a:gd name="connsiteX200" fmla="*/ 308610 w 2352349"/>
              <a:gd name="connsiteY200" fmla="*/ 3159853 h 6180230"/>
              <a:gd name="connsiteX201" fmla="*/ 308610 w 2352349"/>
              <a:gd name="connsiteY201" fmla="*/ 3159853 h 6180230"/>
              <a:gd name="connsiteX202" fmla="*/ 308610 w 2352349"/>
              <a:gd name="connsiteY202" fmla="*/ 3159853 h 6180230"/>
              <a:gd name="connsiteX0" fmla="*/ 1581150 w 2352349"/>
              <a:gd name="connsiteY0" fmla="*/ 6152608 h 6152608"/>
              <a:gd name="connsiteX1" fmla="*/ 1533525 w 2352349"/>
              <a:gd name="connsiteY1" fmla="*/ 5835426 h 6152608"/>
              <a:gd name="connsiteX2" fmla="*/ 1481137 w 2352349"/>
              <a:gd name="connsiteY2" fmla="*/ 5719221 h 6152608"/>
              <a:gd name="connsiteX3" fmla="*/ 1451610 w 2352349"/>
              <a:gd name="connsiteY3" fmla="*/ 5710648 h 6152608"/>
              <a:gd name="connsiteX4" fmla="*/ 1392555 w 2352349"/>
              <a:gd name="connsiteY4" fmla="*/ 5482048 h 6152608"/>
              <a:gd name="connsiteX5" fmla="*/ 1385887 w 2352349"/>
              <a:gd name="connsiteY5" fmla="*/ 5448710 h 6152608"/>
              <a:gd name="connsiteX6" fmla="*/ 1338262 w 2352349"/>
              <a:gd name="connsiteY6" fmla="*/ 5135338 h 6152608"/>
              <a:gd name="connsiteX7" fmla="*/ 1328737 w 2352349"/>
              <a:gd name="connsiteY7" fmla="*/ 5105810 h 6152608"/>
              <a:gd name="connsiteX8" fmla="*/ 1242060 w 2352349"/>
              <a:gd name="connsiteY8" fmla="*/ 4685758 h 6152608"/>
              <a:gd name="connsiteX9" fmla="*/ 1236345 w 2352349"/>
              <a:gd name="connsiteY9" fmla="*/ 4654326 h 6152608"/>
              <a:gd name="connsiteX10" fmla="*/ 1226820 w 2352349"/>
              <a:gd name="connsiteY10" fmla="*/ 4592413 h 6152608"/>
              <a:gd name="connsiteX11" fmla="*/ 1184910 w 2352349"/>
              <a:gd name="connsiteY11" fmla="*/ 4276183 h 6152608"/>
              <a:gd name="connsiteX12" fmla="*/ 1119187 w 2352349"/>
              <a:gd name="connsiteY12" fmla="*/ 3858988 h 6152608"/>
              <a:gd name="connsiteX13" fmla="*/ 1090612 w 2352349"/>
              <a:gd name="connsiteY13" fmla="*/ 3904708 h 6152608"/>
              <a:gd name="connsiteX14" fmla="*/ 1073467 w 2352349"/>
              <a:gd name="connsiteY14" fmla="*/ 4117115 h 6152608"/>
              <a:gd name="connsiteX15" fmla="*/ 1074420 w 2352349"/>
              <a:gd name="connsiteY15" fmla="*/ 4281898 h 6152608"/>
              <a:gd name="connsiteX16" fmla="*/ 1031557 w 2352349"/>
              <a:gd name="connsiteY16" fmla="*/ 4610510 h 6152608"/>
              <a:gd name="connsiteX17" fmla="*/ 1027747 w 2352349"/>
              <a:gd name="connsiteY17" fmla="*/ 5082951 h 6152608"/>
              <a:gd name="connsiteX18" fmla="*/ 1020127 w 2352349"/>
              <a:gd name="connsiteY18" fmla="*/ 5290596 h 6152608"/>
              <a:gd name="connsiteX19" fmla="*/ 1036320 w 2352349"/>
              <a:gd name="connsiteY19" fmla="*/ 5465855 h 6152608"/>
              <a:gd name="connsiteX20" fmla="*/ 1042987 w 2352349"/>
              <a:gd name="connsiteY20" fmla="*/ 5495383 h 6152608"/>
              <a:gd name="connsiteX21" fmla="*/ 1050607 w 2352349"/>
              <a:gd name="connsiteY21" fmla="*/ 5523958 h 6152608"/>
              <a:gd name="connsiteX22" fmla="*/ 1057275 w 2352349"/>
              <a:gd name="connsiteY22" fmla="*/ 5921151 h 6152608"/>
              <a:gd name="connsiteX23" fmla="*/ 1040130 w 2352349"/>
              <a:gd name="connsiteY23" fmla="*/ 5950678 h 6152608"/>
              <a:gd name="connsiteX24" fmla="*/ 981075 w 2352349"/>
              <a:gd name="connsiteY24" fmla="*/ 6142063 h 6152608"/>
              <a:gd name="connsiteX25" fmla="*/ 1600932 w 2352349"/>
              <a:gd name="connsiteY25" fmla="*/ 6148524 h 6152608"/>
              <a:gd name="connsiteX26" fmla="*/ 601027 w 2352349"/>
              <a:gd name="connsiteY26" fmla="*/ 6142130 h 6152608"/>
              <a:gd name="connsiteX27" fmla="*/ 623887 w 2352349"/>
              <a:gd name="connsiteY27" fmla="*/ 6052596 h 6152608"/>
              <a:gd name="connsiteX28" fmla="*/ 640080 w 2352349"/>
              <a:gd name="connsiteY28" fmla="*/ 5933533 h 6152608"/>
              <a:gd name="connsiteX29" fmla="*/ 556260 w 2352349"/>
              <a:gd name="connsiteY29" fmla="*/ 5467760 h 6152608"/>
              <a:gd name="connsiteX30" fmla="*/ 555307 w 2352349"/>
              <a:gd name="connsiteY30" fmla="*/ 5461093 h 6152608"/>
              <a:gd name="connsiteX31" fmla="*/ 526732 w 2352349"/>
              <a:gd name="connsiteY31" fmla="*/ 5021038 h 6152608"/>
              <a:gd name="connsiteX32" fmla="*/ 483870 w 2352349"/>
              <a:gd name="connsiteY32" fmla="*/ 4718143 h 6152608"/>
              <a:gd name="connsiteX33" fmla="*/ 405765 w 2352349"/>
              <a:gd name="connsiteY33" fmla="*/ 4272373 h 6152608"/>
              <a:gd name="connsiteX34" fmla="*/ 383857 w 2352349"/>
              <a:gd name="connsiteY34" fmla="*/ 3880896 h 6152608"/>
              <a:gd name="connsiteX35" fmla="*/ 345757 w 2352349"/>
              <a:gd name="connsiteY35" fmla="*/ 3440840 h 6152608"/>
              <a:gd name="connsiteX36" fmla="*/ 341947 w 2352349"/>
              <a:gd name="connsiteY36" fmla="*/ 3311300 h 6152608"/>
              <a:gd name="connsiteX37" fmla="*/ 328612 w 2352349"/>
              <a:gd name="connsiteY37" fmla="*/ 3226528 h 6152608"/>
              <a:gd name="connsiteX38" fmla="*/ 299085 w 2352349"/>
              <a:gd name="connsiteY38" fmla="*/ 3191285 h 6152608"/>
              <a:gd name="connsiteX39" fmla="*/ 224790 w 2352349"/>
              <a:gd name="connsiteY39" fmla="*/ 3132231 h 6152608"/>
              <a:gd name="connsiteX40" fmla="*/ 189547 w 2352349"/>
              <a:gd name="connsiteY40" fmla="*/ 3087463 h 6152608"/>
              <a:gd name="connsiteX41" fmla="*/ 104775 w 2352349"/>
              <a:gd name="connsiteY41" fmla="*/ 2921728 h 6152608"/>
              <a:gd name="connsiteX42" fmla="*/ 92392 w 2352349"/>
              <a:gd name="connsiteY42" fmla="*/ 2734085 h 6152608"/>
              <a:gd name="connsiteX43" fmla="*/ 91440 w 2352349"/>
              <a:gd name="connsiteY43" fmla="*/ 2715035 h 6152608"/>
              <a:gd name="connsiteX44" fmla="*/ 39052 w 2352349"/>
              <a:gd name="connsiteY44" fmla="*/ 2520725 h 6152608"/>
              <a:gd name="connsiteX45" fmla="*/ 39052 w 2352349"/>
              <a:gd name="connsiteY45" fmla="*/ 2520725 h 6152608"/>
              <a:gd name="connsiteX46" fmla="*/ 39052 w 2352349"/>
              <a:gd name="connsiteY46" fmla="*/ 2520725 h 6152608"/>
              <a:gd name="connsiteX47" fmla="*/ 39052 w 2352349"/>
              <a:gd name="connsiteY47" fmla="*/ 2520725 h 6152608"/>
              <a:gd name="connsiteX48" fmla="*/ 0 w 2352349"/>
              <a:gd name="connsiteY48" fmla="*/ 2175920 h 6152608"/>
              <a:gd name="connsiteX49" fmla="*/ 13335 w 2352349"/>
              <a:gd name="connsiteY49" fmla="*/ 2068288 h 6152608"/>
              <a:gd name="connsiteX50" fmla="*/ 55245 w 2352349"/>
              <a:gd name="connsiteY50" fmla="*/ 1879693 h 6152608"/>
              <a:gd name="connsiteX51" fmla="*/ 156210 w 2352349"/>
              <a:gd name="connsiteY51" fmla="*/ 1108168 h 6152608"/>
              <a:gd name="connsiteX52" fmla="*/ 204787 w 2352349"/>
              <a:gd name="connsiteY52" fmla="*/ 1063400 h 6152608"/>
              <a:gd name="connsiteX53" fmla="*/ 645795 w 2352349"/>
              <a:gd name="connsiteY53" fmla="*/ 918620 h 6152608"/>
              <a:gd name="connsiteX54" fmla="*/ 710565 w 2352349"/>
              <a:gd name="connsiteY54" fmla="*/ 885283 h 6152608"/>
              <a:gd name="connsiteX55" fmla="*/ 772477 w 2352349"/>
              <a:gd name="connsiteY55" fmla="*/ 846230 h 6152608"/>
              <a:gd name="connsiteX56" fmla="*/ 851535 w 2352349"/>
              <a:gd name="connsiteY56" fmla="*/ 664303 h 6152608"/>
              <a:gd name="connsiteX57" fmla="*/ 844867 w 2352349"/>
              <a:gd name="connsiteY57" fmla="*/ 586198 h 6152608"/>
              <a:gd name="connsiteX58" fmla="*/ 824865 w 2352349"/>
              <a:gd name="connsiteY58" fmla="*/ 496663 h 6152608"/>
              <a:gd name="connsiteX59" fmla="*/ 808672 w 2352349"/>
              <a:gd name="connsiteY59" fmla="*/ 367123 h 6152608"/>
              <a:gd name="connsiteX60" fmla="*/ 809625 w 2352349"/>
              <a:gd name="connsiteY60" fmla="*/ 364265 h 6152608"/>
              <a:gd name="connsiteX61" fmla="*/ 831532 w 2352349"/>
              <a:gd name="connsiteY61" fmla="*/ 341405 h 6152608"/>
              <a:gd name="connsiteX62" fmla="*/ 848677 w 2352349"/>
              <a:gd name="connsiteY62" fmla="*/ 360455 h 6152608"/>
              <a:gd name="connsiteX63" fmla="*/ 847725 w 2352349"/>
              <a:gd name="connsiteY63" fmla="*/ 325213 h 6152608"/>
              <a:gd name="connsiteX64" fmla="*/ 848677 w 2352349"/>
              <a:gd name="connsiteY64" fmla="*/ 282350 h 6152608"/>
              <a:gd name="connsiteX65" fmla="*/ 856297 w 2352349"/>
              <a:gd name="connsiteY65" fmla="*/ 249013 h 6152608"/>
              <a:gd name="connsiteX66" fmla="*/ 862012 w 2352349"/>
              <a:gd name="connsiteY66" fmla="*/ 229010 h 6152608"/>
              <a:gd name="connsiteX67" fmla="*/ 865822 w 2352349"/>
              <a:gd name="connsiteY67" fmla="*/ 209008 h 6152608"/>
              <a:gd name="connsiteX68" fmla="*/ 871537 w 2352349"/>
              <a:gd name="connsiteY68" fmla="*/ 189005 h 6152608"/>
              <a:gd name="connsiteX69" fmla="*/ 878205 w 2352349"/>
              <a:gd name="connsiteY69" fmla="*/ 169003 h 6152608"/>
              <a:gd name="connsiteX70" fmla="*/ 885825 w 2352349"/>
              <a:gd name="connsiteY70" fmla="*/ 144238 h 6152608"/>
              <a:gd name="connsiteX71" fmla="*/ 898207 w 2352349"/>
              <a:gd name="connsiteY71" fmla="*/ 128998 h 6152608"/>
              <a:gd name="connsiteX72" fmla="*/ 913447 w 2352349"/>
              <a:gd name="connsiteY72" fmla="*/ 108995 h 6152608"/>
              <a:gd name="connsiteX73" fmla="*/ 929640 w 2352349"/>
              <a:gd name="connsiteY73" fmla="*/ 91850 h 6152608"/>
              <a:gd name="connsiteX74" fmla="*/ 945832 w 2352349"/>
              <a:gd name="connsiteY74" fmla="*/ 78515 h 6152608"/>
              <a:gd name="connsiteX75" fmla="*/ 961072 w 2352349"/>
              <a:gd name="connsiteY75" fmla="*/ 62323 h 6152608"/>
              <a:gd name="connsiteX76" fmla="*/ 978217 w 2352349"/>
              <a:gd name="connsiteY76" fmla="*/ 45178 h 6152608"/>
              <a:gd name="connsiteX77" fmla="*/ 997267 w 2352349"/>
              <a:gd name="connsiteY77" fmla="*/ 41368 h 6152608"/>
              <a:gd name="connsiteX78" fmla="*/ 1026795 w 2352349"/>
              <a:gd name="connsiteY78" fmla="*/ 28985 h 6152608"/>
              <a:gd name="connsiteX79" fmla="*/ 1058227 w 2352349"/>
              <a:gd name="connsiteY79" fmla="*/ 19460 h 6152608"/>
              <a:gd name="connsiteX80" fmla="*/ 1090612 w 2352349"/>
              <a:gd name="connsiteY80" fmla="*/ 12793 h 6152608"/>
              <a:gd name="connsiteX81" fmla="*/ 1122997 w 2352349"/>
              <a:gd name="connsiteY81" fmla="*/ 7078 h 6152608"/>
              <a:gd name="connsiteX82" fmla="*/ 1156335 w 2352349"/>
              <a:gd name="connsiteY82" fmla="*/ 3268 h 6152608"/>
              <a:gd name="connsiteX83" fmla="*/ 1189672 w 2352349"/>
              <a:gd name="connsiteY83" fmla="*/ 2315 h 6152608"/>
              <a:gd name="connsiteX84" fmla="*/ 1208722 w 2352349"/>
              <a:gd name="connsiteY84" fmla="*/ 3268 h 6152608"/>
              <a:gd name="connsiteX85" fmla="*/ 1228725 w 2352349"/>
              <a:gd name="connsiteY85" fmla="*/ 8983 h 6152608"/>
              <a:gd name="connsiteX86" fmla="*/ 1247775 w 2352349"/>
              <a:gd name="connsiteY86" fmla="*/ 15650 h 6152608"/>
              <a:gd name="connsiteX87" fmla="*/ 1257300 w 2352349"/>
              <a:gd name="connsiteY87" fmla="*/ 6125 h 6152608"/>
              <a:gd name="connsiteX88" fmla="*/ 1263015 w 2352349"/>
              <a:gd name="connsiteY88" fmla="*/ 28985 h 6152608"/>
              <a:gd name="connsiteX89" fmla="*/ 1284922 w 2352349"/>
              <a:gd name="connsiteY89" fmla="*/ 44225 h 6152608"/>
              <a:gd name="connsiteX90" fmla="*/ 1308735 w 2352349"/>
              <a:gd name="connsiteY90" fmla="*/ 69943 h 6152608"/>
              <a:gd name="connsiteX91" fmla="*/ 1328737 w 2352349"/>
              <a:gd name="connsiteY91" fmla="*/ 91850 h 6152608"/>
              <a:gd name="connsiteX92" fmla="*/ 1345882 w 2352349"/>
              <a:gd name="connsiteY92" fmla="*/ 108995 h 6152608"/>
              <a:gd name="connsiteX93" fmla="*/ 1363027 w 2352349"/>
              <a:gd name="connsiteY93" fmla="*/ 128998 h 6152608"/>
              <a:gd name="connsiteX94" fmla="*/ 1378267 w 2352349"/>
              <a:gd name="connsiteY94" fmla="*/ 150905 h 6152608"/>
              <a:gd name="connsiteX95" fmla="*/ 1391602 w 2352349"/>
              <a:gd name="connsiteY95" fmla="*/ 170908 h 6152608"/>
              <a:gd name="connsiteX96" fmla="*/ 1402080 w 2352349"/>
              <a:gd name="connsiteY96" fmla="*/ 197578 h 6152608"/>
              <a:gd name="connsiteX97" fmla="*/ 1407795 w 2352349"/>
              <a:gd name="connsiteY97" fmla="*/ 217580 h 6152608"/>
              <a:gd name="connsiteX98" fmla="*/ 1411605 w 2352349"/>
              <a:gd name="connsiteY98" fmla="*/ 232820 h 6152608"/>
              <a:gd name="connsiteX99" fmla="*/ 1415415 w 2352349"/>
              <a:gd name="connsiteY99" fmla="*/ 270920 h 6152608"/>
              <a:gd name="connsiteX100" fmla="*/ 1412557 w 2352349"/>
              <a:gd name="connsiteY100" fmla="*/ 311878 h 6152608"/>
              <a:gd name="connsiteX101" fmla="*/ 1418272 w 2352349"/>
              <a:gd name="connsiteY101" fmla="*/ 387125 h 6152608"/>
              <a:gd name="connsiteX102" fmla="*/ 1418272 w 2352349"/>
              <a:gd name="connsiteY102" fmla="*/ 387125 h 6152608"/>
              <a:gd name="connsiteX103" fmla="*/ 1463040 w 2352349"/>
              <a:gd name="connsiteY103" fmla="*/ 404270 h 6152608"/>
              <a:gd name="connsiteX104" fmla="*/ 1449705 w 2352349"/>
              <a:gd name="connsiteY104" fmla="*/ 488090 h 6152608"/>
              <a:gd name="connsiteX105" fmla="*/ 1434465 w 2352349"/>
              <a:gd name="connsiteY105" fmla="*/ 508093 h 6152608"/>
              <a:gd name="connsiteX106" fmla="*/ 1316355 w 2352349"/>
              <a:gd name="connsiteY106" fmla="*/ 734788 h 6152608"/>
              <a:gd name="connsiteX107" fmla="*/ 1439227 w 2352349"/>
              <a:gd name="connsiteY107" fmla="*/ 948148 h 6152608"/>
              <a:gd name="connsiteX108" fmla="*/ 1802130 w 2352349"/>
              <a:gd name="connsiteY108" fmla="*/ 1071973 h 6152608"/>
              <a:gd name="connsiteX109" fmla="*/ 1880235 w 2352349"/>
              <a:gd name="connsiteY109" fmla="*/ 1174843 h 6152608"/>
              <a:gd name="connsiteX110" fmla="*/ 1904047 w 2352349"/>
              <a:gd name="connsiteY110" fmla="*/ 1385345 h 6152608"/>
              <a:gd name="connsiteX111" fmla="*/ 1974532 w 2352349"/>
              <a:gd name="connsiteY111" fmla="*/ 2002565 h 6152608"/>
              <a:gd name="connsiteX112" fmla="*/ 1986915 w 2352349"/>
              <a:gd name="connsiteY112" fmla="*/ 2118770 h 6152608"/>
              <a:gd name="connsiteX113" fmla="*/ 2015490 w 2352349"/>
              <a:gd name="connsiteY113" fmla="*/ 2198781 h 6152608"/>
              <a:gd name="connsiteX114" fmla="*/ 2030730 w 2352349"/>
              <a:gd name="connsiteY114" fmla="*/ 2266408 h 6152608"/>
              <a:gd name="connsiteX115" fmla="*/ 2027872 w 2352349"/>
              <a:gd name="connsiteY115" fmla="*/ 2435000 h 6152608"/>
              <a:gd name="connsiteX116" fmla="*/ 2035492 w 2352349"/>
              <a:gd name="connsiteY116" fmla="*/ 2496913 h 6152608"/>
              <a:gd name="connsiteX117" fmla="*/ 2059305 w 2352349"/>
              <a:gd name="connsiteY117" fmla="*/ 3029360 h 6152608"/>
              <a:gd name="connsiteX118" fmla="*/ 2049780 w 2352349"/>
              <a:gd name="connsiteY118" fmla="*/ 3144613 h 6152608"/>
              <a:gd name="connsiteX119" fmla="*/ 2040255 w 2352349"/>
              <a:gd name="connsiteY119" fmla="*/ 3247483 h 6152608"/>
              <a:gd name="connsiteX120" fmla="*/ 2063115 w 2352349"/>
              <a:gd name="connsiteY120" fmla="*/ 3337018 h 6152608"/>
              <a:gd name="connsiteX121" fmla="*/ 2053590 w 2352349"/>
              <a:gd name="connsiteY121" fmla="*/ 3437031 h 6152608"/>
              <a:gd name="connsiteX122" fmla="*/ 2040255 w 2352349"/>
              <a:gd name="connsiteY122" fmla="*/ 3637056 h 6152608"/>
              <a:gd name="connsiteX123" fmla="*/ 2128837 w 2352349"/>
              <a:gd name="connsiteY123" fmla="*/ 3879943 h 6152608"/>
              <a:gd name="connsiteX124" fmla="*/ 2191702 w 2352349"/>
              <a:gd name="connsiteY124" fmla="*/ 3902803 h 6152608"/>
              <a:gd name="connsiteX125" fmla="*/ 2234565 w 2352349"/>
              <a:gd name="connsiteY125" fmla="*/ 4003768 h 6152608"/>
              <a:gd name="connsiteX126" fmla="*/ 2325052 w 2352349"/>
              <a:gd name="connsiteY126" fmla="*/ 4223796 h 6152608"/>
              <a:gd name="connsiteX127" fmla="*/ 2335530 w 2352349"/>
              <a:gd name="connsiteY127" fmla="*/ 4362860 h 6152608"/>
              <a:gd name="connsiteX128" fmla="*/ 2343150 w 2352349"/>
              <a:gd name="connsiteY128" fmla="*/ 4656231 h 6152608"/>
              <a:gd name="connsiteX129" fmla="*/ 2329815 w 2352349"/>
              <a:gd name="connsiteY129" fmla="*/ 4801010 h 6152608"/>
              <a:gd name="connsiteX130" fmla="*/ 2247900 w 2352349"/>
              <a:gd name="connsiteY130" fmla="*/ 4903880 h 6152608"/>
              <a:gd name="connsiteX131" fmla="*/ 2101215 w 2352349"/>
              <a:gd name="connsiteY131" fmla="*/ 4913405 h 6152608"/>
              <a:gd name="connsiteX132" fmla="*/ 2038350 w 2352349"/>
              <a:gd name="connsiteY132" fmla="*/ 4906738 h 6152608"/>
              <a:gd name="connsiteX133" fmla="*/ 1917382 w 2352349"/>
              <a:gd name="connsiteY133" fmla="*/ 4896260 h 6152608"/>
              <a:gd name="connsiteX134" fmla="*/ 1926907 w 2352349"/>
              <a:gd name="connsiteY134" fmla="*/ 5273451 h 6152608"/>
              <a:gd name="connsiteX135" fmla="*/ 1934527 w 2352349"/>
              <a:gd name="connsiteY135" fmla="*/ 5338221 h 6152608"/>
              <a:gd name="connsiteX136" fmla="*/ 1938337 w 2352349"/>
              <a:gd name="connsiteY136" fmla="*/ 5369653 h 6152608"/>
              <a:gd name="connsiteX137" fmla="*/ 1983105 w 2352349"/>
              <a:gd name="connsiteY137" fmla="*/ 5695408 h 6152608"/>
              <a:gd name="connsiteX138" fmla="*/ 1931670 w 2352349"/>
              <a:gd name="connsiteY138" fmla="*/ 5731603 h 6152608"/>
              <a:gd name="connsiteX139" fmla="*/ 1974532 w 2352349"/>
              <a:gd name="connsiteY139" fmla="*/ 5780180 h 6152608"/>
              <a:gd name="connsiteX140" fmla="*/ 1986915 w 2352349"/>
              <a:gd name="connsiteY140" fmla="*/ 5806851 h 6152608"/>
              <a:gd name="connsiteX141" fmla="*/ 2009775 w 2352349"/>
              <a:gd name="connsiteY141" fmla="*/ 5893528 h 6152608"/>
              <a:gd name="connsiteX142" fmla="*/ 2127885 w 2352349"/>
              <a:gd name="connsiteY142" fmla="*/ 6039260 h 6152608"/>
              <a:gd name="connsiteX143" fmla="*/ 2212657 w 2352349"/>
              <a:gd name="connsiteY143" fmla="*/ 6086885 h 6152608"/>
              <a:gd name="connsiteX144" fmla="*/ 2260623 w 2352349"/>
              <a:gd name="connsiteY144" fmla="*/ 6141863 h 6152608"/>
              <a:gd name="connsiteX145" fmla="*/ 1975485 w 2352349"/>
              <a:gd name="connsiteY145" fmla="*/ 3767548 h 6152608"/>
              <a:gd name="connsiteX146" fmla="*/ 1924050 w 2352349"/>
              <a:gd name="connsiteY146" fmla="*/ 3635150 h 6152608"/>
              <a:gd name="connsiteX147" fmla="*/ 1913572 w 2352349"/>
              <a:gd name="connsiteY147" fmla="*/ 3636103 h 6152608"/>
              <a:gd name="connsiteX148" fmla="*/ 1901190 w 2352349"/>
              <a:gd name="connsiteY148" fmla="*/ 3772310 h 6152608"/>
              <a:gd name="connsiteX149" fmla="*/ 1975485 w 2352349"/>
              <a:gd name="connsiteY149" fmla="*/ 3767548 h 6152608"/>
              <a:gd name="connsiteX150" fmla="*/ 1975485 w 2352349"/>
              <a:gd name="connsiteY150" fmla="*/ 3767548 h 6152608"/>
              <a:gd name="connsiteX151" fmla="*/ 1975485 w 2352349"/>
              <a:gd name="connsiteY151" fmla="*/ 3767548 h 6152608"/>
              <a:gd name="connsiteX152" fmla="*/ 1975485 w 2352349"/>
              <a:gd name="connsiteY152" fmla="*/ 3767548 h 6152608"/>
              <a:gd name="connsiteX153" fmla="*/ 1829752 w 2352349"/>
              <a:gd name="connsiteY153" fmla="*/ 3157948 h 6152608"/>
              <a:gd name="connsiteX154" fmla="*/ 2005965 w 2352349"/>
              <a:gd name="connsiteY154" fmla="*/ 3157948 h 6152608"/>
              <a:gd name="connsiteX155" fmla="*/ 1969770 w 2352349"/>
              <a:gd name="connsiteY155" fmla="*/ 3073175 h 6152608"/>
              <a:gd name="connsiteX156" fmla="*/ 1817370 w 2352349"/>
              <a:gd name="connsiteY156" fmla="*/ 3089368 h 6152608"/>
              <a:gd name="connsiteX157" fmla="*/ 1829752 w 2352349"/>
              <a:gd name="connsiteY157" fmla="*/ 3157948 h 6152608"/>
              <a:gd name="connsiteX158" fmla="*/ 1829752 w 2352349"/>
              <a:gd name="connsiteY158" fmla="*/ 3157948 h 6152608"/>
              <a:gd name="connsiteX159" fmla="*/ 1829752 w 2352349"/>
              <a:gd name="connsiteY159" fmla="*/ 3157948 h 6152608"/>
              <a:gd name="connsiteX160" fmla="*/ 1829752 w 2352349"/>
              <a:gd name="connsiteY160" fmla="*/ 3157948 h 6152608"/>
              <a:gd name="connsiteX161" fmla="*/ 1787842 w 2352349"/>
              <a:gd name="connsiteY161" fmla="*/ 3382738 h 6152608"/>
              <a:gd name="connsiteX162" fmla="*/ 1804035 w 2352349"/>
              <a:gd name="connsiteY162" fmla="*/ 3176046 h 6152608"/>
              <a:gd name="connsiteX163" fmla="*/ 1724025 w 2352349"/>
              <a:gd name="connsiteY163" fmla="*/ 3024598 h 6152608"/>
              <a:gd name="connsiteX164" fmla="*/ 1787842 w 2352349"/>
              <a:gd name="connsiteY164" fmla="*/ 3382738 h 6152608"/>
              <a:gd name="connsiteX165" fmla="*/ 1787842 w 2352349"/>
              <a:gd name="connsiteY165" fmla="*/ 3382738 h 6152608"/>
              <a:gd name="connsiteX166" fmla="*/ 1787842 w 2352349"/>
              <a:gd name="connsiteY166" fmla="*/ 3382738 h 6152608"/>
              <a:gd name="connsiteX167" fmla="*/ 1787842 w 2352349"/>
              <a:gd name="connsiteY167" fmla="*/ 3382738 h 6152608"/>
              <a:gd name="connsiteX168" fmla="*/ 1276350 w 2352349"/>
              <a:gd name="connsiteY168" fmla="*/ 1373915 h 6152608"/>
              <a:gd name="connsiteX169" fmla="*/ 1279207 w 2352349"/>
              <a:gd name="connsiteY169" fmla="*/ 1051018 h 6152608"/>
              <a:gd name="connsiteX170" fmla="*/ 1206817 w 2352349"/>
              <a:gd name="connsiteY170" fmla="*/ 1155793 h 6152608"/>
              <a:gd name="connsiteX171" fmla="*/ 1189672 w 2352349"/>
              <a:gd name="connsiteY171" fmla="*/ 1130075 h 6152608"/>
              <a:gd name="connsiteX172" fmla="*/ 1168717 w 2352349"/>
              <a:gd name="connsiteY172" fmla="*/ 1102453 h 6152608"/>
              <a:gd name="connsiteX173" fmla="*/ 1159192 w 2352349"/>
              <a:gd name="connsiteY173" fmla="*/ 1107215 h 6152608"/>
              <a:gd name="connsiteX174" fmla="*/ 1276350 w 2352349"/>
              <a:gd name="connsiteY174" fmla="*/ 1373915 h 6152608"/>
              <a:gd name="connsiteX175" fmla="*/ 1192530 w 2352349"/>
              <a:gd name="connsiteY175" fmla="*/ 1130075 h 6152608"/>
              <a:gd name="connsiteX176" fmla="*/ 1279207 w 2352349"/>
              <a:gd name="connsiteY176" fmla="*/ 1004345 h 6152608"/>
              <a:gd name="connsiteX177" fmla="*/ 1280160 w 2352349"/>
              <a:gd name="connsiteY177" fmla="*/ 856708 h 6152608"/>
              <a:gd name="connsiteX178" fmla="*/ 1122997 w 2352349"/>
              <a:gd name="connsiteY178" fmla="*/ 965293 h 6152608"/>
              <a:gd name="connsiteX179" fmla="*/ 1192530 w 2352349"/>
              <a:gd name="connsiteY179" fmla="*/ 1130075 h 6152608"/>
              <a:gd name="connsiteX180" fmla="*/ 1192530 w 2352349"/>
              <a:gd name="connsiteY180" fmla="*/ 1130075 h 6152608"/>
              <a:gd name="connsiteX181" fmla="*/ 1192530 w 2352349"/>
              <a:gd name="connsiteY181" fmla="*/ 1130075 h 6152608"/>
              <a:gd name="connsiteX182" fmla="*/ 1192530 w 2352349"/>
              <a:gd name="connsiteY182" fmla="*/ 1130075 h 6152608"/>
              <a:gd name="connsiteX183" fmla="*/ 1034415 w 2352349"/>
              <a:gd name="connsiteY183" fmla="*/ 1407253 h 6152608"/>
              <a:gd name="connsiteX184" fmla="*/ 1062990 w 2352349"/>
              <a:gd name="connsiteY184" fmla="*/ 1115788 h 6152608"/>
              <a:gd name="connsiteX185" fmla="*/ 1042035 w 2352349"/>
              <a:gd name="connsiteY185" fmla="*/ 1111025 h 6152608"/>
              <a:gd name="connsiteX186" fmla="*/ 1002982 w 2352349"/>
              <a:gd name="connsiteY186" fmla="*/ 1168175 h 6152608"/>
              <a:gd name="connsiteX187" fmla="*/ 937260 w 2352349"/>
              <a:gd name="connsiteY187" fmla="*/ 1102453 h 6152608"/>
              <a:gd name="connsiteX188" fmla="*/ 1034415 w 2352349"/>
              <a:gd name="connsiteY188" fmla="*/ 1407253 h 6152608"/>
              <a:gd name="connsiteX189" fmla="*/ 1000125 w 2352349"/>
              <a:gd name="connsiteY189" fmla="*/ 1137695 h 6152608"/>
              <a:gd name="connsiteX190" fmla="*/ 1081087 w 2352349"/>
              <a:gd name="connsiteY190" fmla="*/ 969103 h 6152608"/>
              <a:gd name="connsiteX191" fmla="*/ 861060 w 2352349"/>
              <a:gd name="connsiteY191" fmla="*/ 807178 h 6152608"/>
              <a:gd name="connsiteX192" fmla="*/ 1000125 w 2352349"/>
              <a:gd name="connsiteY192" fmla="*/ 1137695 h 6152608"/>
              <a:gd name="connsiteX193" fmla="*/ 1000125 w 2352349"/>
              <a:gd name="connsiteY193" fmla="*/ 1137695 h 6152608"/>
              <a:gd name="connsiteX194" fmla="*/ 1000125 w 2352349"/>
              <a:gd name="connsiteY194" fmla="*/ 1137695 h 6152608"/>
              <a:gd name="connsiteX195" fmla="*/ 1000125 w 2352349"/>
              <a:gd name="connsiteY195" fmla="*/ 1137695 h 6152608"/>
              <a:gd name="connsiteX196" fmla="*/ 308610 w 2352349"/>
              <a:gd name="connsiteY196" fmla="*/ 3159853 h 6152608"/>
              <a:gd name="connsiteX197" fmla="*/ 474345 w 2352349"/>
              <a:gd name="connsiteY197" fmla="*/ 2953160 h 6152608"/>
              <a:gd name="connsiteX198" fmla="*/ 262890 w 2352349"/>
              <a:gd name="connsiteY198" fmla="*/ 3128421 h 6152608"/>
              <a:gd name="connsiteX199" fmla="*/ 308610 w 2352349"/>
              <a:gd name="connsiteY199" fmla="*/ 3159853 h 6152608"/>
              <a:gd name="connsiteX200" fmla="*/ 308610 w 2352349"/>
              <a:gd name="connsiteY200" fmla="*/ 3159853 h 6152608"/>
              <a:gd name="connsiteX201" fmla="*/ 308610 w 2352349"/>
              <a:gd name="connsiteY201" fmla="*/ 3159853 h 6152608"/>
              <a:gd name="connsiteX202" fmla="*/ 308610 w 2352349"/>
              <a:gd name="connsiteY202" fmla="*/ 3159853 h 615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Lst>
            <a:rect l="l" t="t" r="r" b="b"/>
            <a:pathLst>
              <a:path w="2352349" h="6152608">
                <a:moveTo>
                  <a:pt x="1581150" y="6152608"/>
                </a:moveTo>
                <a:cubicBezTo>
                  <a:pt x="1573530" y="6065930"/>
                  <a:pt x="1534477" y="5923055"/>
                  <a:pt x="1533525" y="5835426"/>
                </a:cubicBezTo>
                <a:cubicBezTo>
                  <a:pt x="1532572" y="5783038"/>
                  <a:pt x="1523047" y="5738271"/>
                  <a:pt x="1481137" y="5719221"/>
                </a:cubicBezTo>
                <a:cubicBezTo>
                  <a:pt x="1471612" y="5715410"/>
                  <a:pt x="1463992" y="5712553"/>
                  <a:pt x="1451610" y="5710648"/>
                </a:cubicBezTo>
                <a:cubicBezTo>
                  <a:pt x="1424940" y="5635401"/>
                  <a:pt x="1408747" y="5558248"/>
                  <a:pt x="1392555" y="5482048"/>
                </a:cubicBezTo>
                <a:cubicBezTo>
                  <a:pt x="1389697" y="5471571"/>
                  <a:pt x="1386840" y="5460141"/>
                  <a:pt x="1385887" y="5448710"/>
                </a:cubicBezTo>
                <a:cubicBezTo>
                  <a:pt x="1382077" y="5342030"/>
                  <a:pt x="1366837" y="5236303"/>
                  <a:pt x="1338262" y="5135338"/>
                </a:cubicBezTo>
                <a:cubicBezTo>
                  <a:pt x="1335405" y="5125813"/>
                  <a:pt x="1332547" y="5115335"/>
                  <a:pt x="1328737" y="5105810"/>
                </a:cubicBezTo>
                <a:cubicBezTo>
                  <a:pt x="1302067" y="4954363"/>
                  <a:pt x="1302067" y="4819108"/>
                  <a:pt x="1242060" y="4685758"/>
                </a:cubicBezTo>
                <a:cubicBezTo>
                  <a:pt x="1241107" y="4676233"/>
                  <a:pt x="1239202" y="4665756"/>
                  <a:pt x="1236345" y="4654326"/>
                </a:cubicBezTo>
                <a:cubicBezTo>
                  <a:pt x="1233487" y="4634323"/>
                  <a:pt x="1229677" y="4612416"/>
                  <a:pt x="1226820" y="4592413"/>
                </a:cubicBezTo>
                <a:cubicBezTo>
                  <a:pt x="1210627" y="4486685"/>
                  <a:pt x="1184910" y="4381910"/>
                  <a:pt x="1184910" y="4276183"/>
                </a:cubicBezTo>
                <a:cubicBezTo>
                  <a:pt x="1185862" y="4133308"/>
                  <a:pt x="1139190" y="3999006"/>
                  <a:pt x="1119187" y="3858988"/>
                </a:cubicBezTo>
                <a:cubicBezTo>
                  <a:pt x="1103947" y="3872323"/>
                  <a:pt x="1096327" y="3887563"/>
                  <a:pt x="1090612" y="3904708"/>
                </a:cubicBezTo>
                <a:cubicBezTo>
                  <a:pt x="1068705" y="3975193"/>
                  <a:pt x="1064895" y="4044725"/>
                  <a:pt x="1073467" y="4117115"/>
                </a:cubicBezTo>
                <a:cubicBezTo>
                  <a:pt x="1079182" y="4171408"/>
                  <a:pt x="1080135" y="4227606"/>
                  <a:pt x="1074420" y="4281898"/>
                </a:cubicBezTo>
                <a:cubicBezTo>
                  <a:pt x="1062037" y="4391435"/>
                  <a:pt x="1036320" y="4500973"/>
                  <a:pt x="1031557" y="4610510"/>
                </a:cubicBezTo>
                <a:cubicBezTo>
                  <a:pt x="1023937" y="4768626"/>
                  <a:pt x="1030605" y="4926741"/>
                  <a:pt x="1027747" y="5082951"/>
                </a:cubicBezTo>
                <a:cubicBezTo>
                  <a:pt x="1026795" y="5151530"/>
                  <a:pt x="1018222" y="5222016"/>
                  <a:pt x="1020127" y="5290596"/>
                </a:cubicBezTo>
                <a:cubicBezTo>
                  <a:pt x="1021080" y="5349651"/>
                  <a:pt x="1025842" y="5407753"/>
                  <a:pt x="1036320" y="5465855"/>
                </a:cubicBezTo>
                <a:cubicBezTo>
                  <a:pt x="1037272" y="5475380"/>
                  <a:pt x="1040130" y="5485858"/>
                  <a:pt x="1042987" y="5495383"/>
                </a:cubicBezTo>
                <a:cubicBezTo>
                  <a:pt x="1045845" y="5504908"/>
                  <a:pt x="1048702" y="5515385"/>
                  <a:pt x="1050607" y="5523958"/>
                </a:cubicBezTo>
                <a:cubicBezTo>
                  <a:pt x="1042987" y="5653498"/>
                  <a:pt x="1082040" y="5789705"/>
                  <a:pt x="1057275" y="5921151"/>
                </a:cubicBezTo>
                <a:cubicBezTo>
                  <a:pt x="1051560" y="5930676"/>
                  <a:pt x="1044892" y="5941153"/>
                  <a:pt x="1040130" y="5950678"/>
                </a:cubicBezTo>
                <a:cubicBezTo>
                  <a:pt x="1021080" y="5979253"/>
                  <a:pt x="980662" y="6075262"/>
                  <a:pt x="981075" y="6142063"/>
                </a:cubicBezTo>
                <a:lnTo>
                  <a:pt x="1600932" y="6148524"/>
                </a:lnTo>
                <a:moveTo>
                  <a:pt x="601027" y="6142130"/>
                </a:moveTo>
                <a:cubicBezTo>
                  <a:pt x="604837" y="6112603"/>
                  <a:pt x="610552" y="6080218"/>
                  <a:pt x="623887" y="6052596"/>
                </a:cubicBezTo>
                <a:cubicBezTo>
                  <a:pt x="643890" y="6013543"/>
                  <a:pt x="646747" y="5975443"/>
                  <a:pt x="640080" y="5933533"/>
                </a:cubicBezTo>
                <a:cubicBezTo>
                  <a:pt x="611505" y="5778276"/>
                  <a:pt x="584835" y="5623971"/>
                  <a:pt x="556260" y="5467760"/>
                </a:cubicBezTo>
                <a:cubicBezTo>
                  <a:pt x="556260" y="5464903"/>
                  <a:pt x="555307" y="5463951"/>
                  <a:pt x="555307" y="5461093"/>
                </a:cubicBezTo>
                <a:cubicBezTo>
                  <a:pt x="544830" y="5315360"/>
                  <a:pt x="533400" y="5166771"/>
                  <a:pt x="526732" y="5021038"/>
                </a:cubicBezTo>
                <a:cubicBezTo>
                  <a:pt x="521017" y="4918168"/>
                  <a:pt x="510540" y="4820060"/>
                  <a:pt x="483870" y="4718143"/>
                </a:cubicBezTo>
                <a:cubicBezTo>
                  <a:pt x="444817" y="4572410"/>
                  <a:pt x="408622" y="4423821"/>
                  <a:pt x="405765" y="4272373"/>
                </a:cubicBezTo>
                <a:cubicBezTo>
                  <a:pt x="402907" y="4142833"/>
                  <a:pt x="393382" y="4010435"/>
                  <a:pt x="383857" y="3880896"/>
                </a:cubicBezTo>
                <a:cubicBezTo>
                  <a:pt x="373380" y="3735163"/>
                  <a:pt x="358140" y="3587525"/>
                  <a:pt x="345757" y="3440840"/>
                </a:cubicBezTo>
                <a:cubicBezTo>
                  <a:pt x="341947" y="3397978"/>
                  <a:pt x="344805" y="3354163"/>
                  <a:pt x="341947" y="3311300"/>
                </a:cubicBezTo>
                <a:cubicBezTo>
                  <a:pt x="340995" y="3282725"/>
                  <a:pt x="336232" y="3253198"/>
                  <a:pt x="328612" y="3226528"/>
                </a:cubicBezTo>
                <a:cubicBezTo>
                  <a:pt x="324802" y="3213193"/>
                  <a:pt x="309562" y="3191285"/>
                  <a:pt x="299085" y="3191285"/>
                </a:cubicBezTo>
                <a:cubicBezTo>
                  <a:pt x="253365" y="3191285"/>
                  <a:pt x="243840" y="3158900"/>
                  <a:pt x="224790" y="3132231"/>
                </a:cubicBezTo>
                <a:cubicBezTo>
                  <a:pt x="214312" y="3116038"/>
                  <a:pt x="204787" y="3099846"/>
                  <a:pt x="189547" y="3087463"/>
                </a:cubicBezTo>
                <a:cubicBezTo>
                  <a:pt x="135255" y="3044600"/>
                  <a:pt x="111442" y="2986498"/>
                  <a:pt x="104775" y="2921728"/>
                </a:cubicBezTo>
                <a:cubicBezTo>
                  <a:pt x="97155" y="2859815"/>
                  <a:pt x="73342" y="2797903"/>
                  <a:pt x="92392" y="2734085"/>
                </a:cubicBezTo>
                <a:cubicBezTo>
                  <a:pt x="93345" y="2727418"/>
                  <a:pt x="92392" y="2721703"/>
                  <a:pt x="91440" y="2715035"/>
                </a:cubicBezTo>
                <a:cubicBezTo>
                  <a:pt x="68580" y="2651218"/>
                  <a:pt x="52387" y="2585496"/>
                  <a:pt x="39052" y="2520725"/>
                </a:cubicBezTo>
                <a:lnTo>
                  <a:pt x="39052" y="2520725"/>
                </a:lnTo>
                <a:lnTo>
                  <a:pt x="39052" y="2520725"/>
                </a:lnTo>
                <a:lnTo>
                  <a:pt x="39052" y="2520725"/>
                </a:lnTo>
                <a:cubicBezTo>
                  <a:pt x="39052" y="2405473"/>
                  <a:pt x="0" y="2291173"/>
                  <a:pt x="0" y="2175920"/>
                </a:cubicBezTo>
                <a:cubicBezTo>
                  <a:pt x="3810" y="2140678"/>
                  <a:pt x="7620" y="2102578"/>
                  <a:pt x="13335" y="2068288"/>
                </a:cubicBezTo>
                <a:cubicBezTo>
                  <a:pt x="20002" y="2026378"/>
                  <a:pt x="52387" y="1899695"/>
                  <a:pt x="55245" y="1879693"/>
                </a:cubicBezTo>
                <a:cubicBezTo>
                  <a:pt x="91440" y="1625375"/>
                  <a:pt x="65722" y="1353913"/>
                  <a:pt x="156210" y="1108168"/>
                </a:cubicBezTo>
                <a:cubicBezTo>
                  <a:pt x="171450" y="1091023"/>
                  <a:pt x="187642" y="1076735"/>
                  <a:pt x="204787" y="1063400"/>
                </a:cubicBezTo>
                <a:cubicBezTo>
                  <a:pt x="324802" y="975770"/>
                  <a:pt x="513397" y="988153"/>
                  <a:pt x="645795" y="918620"/>
                </a:cubicBezTo>
                <a:cubicBezTo>
                  <a:pt x="667702" y="909095"/>
                  <a:pt x="690562" y="898618"/>
                  <a:pt x="710565" y="885283"/>
                </a:cubicBezTo>
                <a:cubicBezTo>
                  <a:pt x="730567" y="872900"/>
                  <a:pt x="752475" y="860518"/>
                  <a:pt x="772477" y="846230"/>
                </a:cubicBezTo>
                <a:cubicBezTo>
                  <a:pt x="835342" y="798605"/>
                  <a:pt x="867727" y="743360"/>
                  <a:pt x="851535" y="664303"/>
                </a:cubicBezTo>
                <a:cubicBezTo>
                  <a:pt x="845820" y="638585"/>
                  <a:pt x="848677" y="611915"/>
                  <a:pt x="844867" y="586198"/>
                </a:cubicBezTo>
                <a:cubicBezTo>
                  <a:pt x="839152" y="556670"/>
                  <a:pt x="835342" y="524285"/>
                  <a:pt x="824865" y="496663"/>
                </a:cubicBezTo>
                <a:cubicBezTo>
                  <a:pt x="805815" y="450943"/>
                  <a:pt x="798195" y="409033"/>
                  <a:pt x="808672" y="367123"/>
                </a:cubicBezTo>
                <a:lnTo>
                  <a:pt x="809625" y="364265"/>
                </a:lnTo>
                <a:cubicBezTo>
                  <a:pt x="816292" y="338548"/>
                  <a:pt x="831532" y="341405"/>
                  <a:pt x="831532" y="341405"/>
                </a:cubicBezTo>
                <a:cubicBezTo>
                  <a:pt x="839152" y="347120"/>
                  <a:pt x="848677" y="360455"/>
                  <a:pt x="848677" y="360455"/>
                </a:cubicBezTo>
                <a:cubicBezTo>
                  <a:pt x="848360" y="348708"/>
                  <a:pt x="848042" y="336960"/>
                  <a:pt x="847725" y="325213"/>
                </a:cubicBezTo>
                <a:cubicBezTo>
                  <a:pt x="848042" y="310925"/>
                  <a:pt x="848360" y="296638"/>
                  <a:pt x="848677" y="282350"/>
                </a:cubicBezTo>
                <a:cubicBezTo>
                  <a:pt x="851535" y="279493"/>
                  <a:pt x="854392" y="260443"/>
                  <a:pt x="856297" y="249013"/>
                </a:cubicBezTo>
                <a:cubicBezTo>
                  <a:pt x="857250" y="233773"/>
                  <a:pt x="860107" y="251870"/>
                  <a:pt x="862012" y="229010"/>
                </a:cubicBezTo>
                <a:cubicBezTo>
                  <a:pt x="862965" y="223295"/>
                  <a:pt x="864870" y="223295"/>
                  <a:pt x="865822" y="209008"/>
                </a:cubicBezTo>
                <a:cubicBezTo>
                  <a:pt x="866775" y="179480"/>
                  <a:pt x="868680" y="189958"/>
                  <a:pt x="871537" y="189005"/>
                </a:cubicBezTo>
                <a:cubicBezTo>
                  <a:pt x="872490" y="147095"/>
                  <a:pt x="875347" y="143285"/>
                  <a:pt x="878205" y="169003"/>
                </a:cubicBezTo>
                <a:cubicBezTo>
                  <a:pt x="881062" y="162335"/>
                  <a:pt x="883920" y="156620"/>
                  <a:pt x="885825" y="144238"/>
                </a:cubicBezTo>
                <a:cubicBezTo>
                  <a:pt x="889635" y="130903"/>
                  <a:pt x="892492" y="122330"/>
                  <a:pt x="898207" y="128998"/>
                </a:cubicBezTo>
                <a:cubicBezTo>
                  <a:pt x="903922" y="145190"/>
                  <a:pt x="907732" y="109948"/>
                  <a:pt x="913447" y="108995"/>
                </a:cubicBezTo>
                <a:cubicBezTo>
                  <a:pt x="919162" y="115663"/>
                  <a:pt x="923925" y="59465"/>
                  <a:pt x="929640" y="91850"/>
                </a:cubicBezTo>
                <a:cubicBezTo>
                  <a:pt x="935355" y="104233"/>
                  <a:pt x="940117" y="69943"/>
                  <a:pt x="945832" y="78515"/>
                </a:cubicBezTo>
                <a:cubicBezTo>
                  <a:pt x="948690" y="75658"/>
                  <a:pt x="955357" y="78515"/>
                  <a:pt x="961072" y="62323"/>
                </a:cubicBezTo>
                <a:cubicBezTo>
                  <a:pt x="967740" y="59465"/>
                  <a:pt x="973455" y="42320"/>
                  <a:pt x="978217" y="45178"/>
                </a:cubicBezTo>
                <a:cubicBezTo>
                  <a:pt x="984885" y="48035"/>
                  <a:pt x="991552" y="34700"/>
                  <a:pt x="997267" y="41368"/>
                </a:cubicBezTo>
                <a:cubicBezTo>
                  <a:pt x="1006792" y="18508"/>
                  <a:pt x="1016317" y="38510"/>
                  <a:pt x="1026795" y="28985"/>
                </a:cubicBezTo>
                <a:cubicBezTo>
                  <a:pt x="1037272" y="18508"/>
                  <a:pt x="1046797" y="6125"/>
                  <a:pt x="1058227" y="19460"/>
                </a:cubicBezTo>
                <a:cubicBezTo>
                  <a:pt x="1068705" y="410"/>
                  <a:pt x="1078230" y="26128"/>
                  <a:pt x="1090612" y="12793"/>
                </a:cubicBezTo>
                <a:cubicBezTo>
                  <a:pt x="1101090" y="13745"/>
                  <a:pt x="1112520" y="4220"/>
                  <a:pt x="1122997" y="7078"/>
                </a:cubicBezTo>
                <a:cubicBezTo>
                  <a:pt x="1135380" y="410"/>
                  <a:pt x="1144905" y="33748"/>
                  <a:pt x="1156335" y="3268"/>
                </a:cubicBezTo>
                <a:cubicBezTo>
                  <a:pt x="1168717" y="3268"/>
                  <a:pt x="1178242" y="-3400"/>
                  <a:pt x="1189672" y="2315"/>
                </a:cubicBezTo>
                <a:cubicBezTo>
                  <a:pt x="1196340" y="8030"/>
                  <a:pt x="1203007" y="18508"/>
                  <a:pt x="1208722" y="3268"/>
                </a:cubicBezTo>
                <a:cubicBezTo>
                  <a:pt x="1215390" y="6125"/>
                  <a:pt x="1223962" y="13745"/>
                  <a:pt x="1228725" y="8983"/>
                </a:cubicBezTo>
                <a:cubicBezTo>
                  <a:pt x="1235392" y="14698"/>
                  <a:pt x="1242060" y="22318"/>
                  <a:pt x="1247775" y="15650"/>
                </a:cubicBezTo>
                <a:cubicBezTo>
                  <a:pt x="1250632" y="8983"/>
                  <a:pt x="1254442" y="5173"/>
                  <a:pt x="1257300" y="6125"/>
                </a:cubicBezTo>
                <a:cubicBezTo>
                  <a:pt x="1260157" y="7078"/>
                  <a:pt x="1260157" y="15650"/>
                  <a:pt x="1263015" y="28985"/>
                </a:cubicBezTo>
                <a:cubicBezTo>
                  <a:pt x="1270635" y="35653"/>
                  <a:pt x="1279207" y="44225"/>
                  <a:pt x="1284922" y="44225"/>
                </a:cubicBezTo>
                <a:cubicBezTo>
                  <a:pt x="1295400" y="63275"/>
                  <a:pt x="1301115" y="70895"/>
                  <a:pt x="1308735" y="69943"/>
                </a:cubicBezTo>
                <a:cubicBezTo>
                  <a:pt x="1316355" y="87088"/>
                  <a:pt x="1323975" y="70895"/>
                  <a:pt x="1328737" y="91850"/>
                </a:cubicBezTo>
                <a:cubicBezTo>
                  <a:pt x="1335405" y="78515"/>
                  <a:pt x="1342072" y="105185"/>
                  <a:pt x="1345882" y="108995"/>
                </a:cubicBezTo>
                <a:cubicBezTo>
                  <a:pt x="1352550" y="108043"/>
                  <a:pt x="1358265" y="128998"/>
                  <a:pt x="1363027" y="128998"/>
                </a:cubicBezTo>
                <a:cubicBezTo>
                  <a:pt x="1368742" y="120425"/>
                  <a:pt x="1373505" y="148048"/>
                  <a:pt x="1378267" y="150905"/>
                </a:cubicBezTo>
                <a:cubicBezTo>
                  <a:pt x="1383982" y="176623"/>
                  <a:pt x="1387792" y="142333"/>
                  <a:pt x="1391602" y="170908"/>
                </a:cubicBezTo>
                <a:cubicBezTo>
                  <a:pt x="1395412" y="145190"/>
                  <a:pt x="1399222" y="188053"/>
                  <a:pt x="1402080" y="197578"/>
                </a:cubicBezTo>
                <a:cubicBezTo>
                  <a:pt x="1403032" y="187100"/>
                  <a:pt x="1405890" y="210913"/>
                  <a:pt x="1407795" y="217580"/>
                </a:cubicBezTo>
                <a:cubicBezTo>
                  <a:pt x="1408747" y="224248"/>
                  <a:pt x="1410652" y="229963"/>
                  <a:pt x="1411605" y="232820"/>
                </a:cubicBezTo>
                <a:cubicBezTo>
                  <a:pt x="1414462" y="245203"/>
                  <a:pt x="1415415" y="257585"/>
                  <a:pt x="1415415" y="270920"/>
                </a:cubicBezTo>
                <a:cubicBezTo>
                  <a:pt x="1415415" y="284255"/>
                  <a:pt x="1415415" y="297590"/>
                  <a:pt x="1412557" y="311878"/>
                </a:cubicBezTo>
                <a:cubicBezTo>
                  <a:pt x="1408747" y="337595"/>
                  <a:pt x="1409700" y="363313"/>
                  <a:pt x="1418272" y="387125"/>
                </a:cubicBezTo>
                <a:lnTo>
                  <a:pt x="1418272" y="387125"/>
                </a:lnTo>
                <a:cubicBezTo>
                  <a:pt x="1418272" y="387125"/>
                  <a:pt x="1456372" y="380458"/>
                  <a:pt x="1463040" y="404270"/>
                </a:cubicBezTo>
                <a:cubicBezTo>
                  <a:pt x="1463040" y="404270"/>
                  <a:pt x="1472565" y="447133"/>
                  <a:pt x="1449705" y="488090"/>
                </a:cubicBezTo>
                <a:cubicBezTo>
                  <a:pt x="1446847" y="494758"/>
                  <a:pt x="1442085" y="501425"/>
                  <a:pt x="1434465" y="508093"/>
                </a:cubicBezTo>
                <a:cubicBezTo>
                  <a:pt x="1369695" y="571910"/>
                  <a:pt x="1336357" y="653825"/>
                  <a:pt x="1316355" y="734788"/>
                </a:cubicBezTo>
                <a:cubicBezTo>
                  <a:pt x="1289685" y="837658"/>
                  <a:pt x="1293495" y="905285"/>
                  <a:pt x="1439227" y="948148"/>
                </a:cubicBezTo>
                <a:cubicBezTo>
                  <a:pt x="1557337" y="984343"/>
                  <a:pt x="1686877" y="1028158"/>
                  <a:pt x="1802130" y="1071973"/>
                </a:cubicBezTo>
                <a:cubicBezTo>
                  <a:pt x="1849755" y="1089118"/>
                  <a:pt x="1879282" y="1123408"/>
                  <a:pt x="1880235" y="1174843"/>
                </a:cubicBezTo>
                <a:cubicBezTo>
                  <a:pt x="1881187" y="1246280"/>
                  <a:pt x="1886902" y="1314860"/>
                  <a:pt x="1904047" y="1385345"/>
                </a:cubicBezTo>
                <a:cubicBezTo>
                  <a:pt x="1924050" y="1463450"/>
                  <a:pt x="1982152" y="1873978"/>
                  <a:pt x="1974532" y="2002565"/>
                </a:cubicBezTo>
                <a:cubicBezTo>
                  <a:pt x="1971675" y="2040665"/>
                  <a:pt x="1980247" y="2079718"/>
                  <a:pt x="1986915" y="2118770"/>
                </a:cubicBezTo>
                <a:cubicBezTo>
                  <a:pt x="1992630" y="2145440"/>
                  <a:pt x="2005965" y="2171158"/>
                  <a:pt x="2015490" y="2198781"/>
                </a:cubicBezTo>
                <a:cubicBezTo>
                  <a:pt x="2022157" y="2220688"/>
                  <a:pt x="2038350" y="2250215"/>
                  <a:pt x="2030730" y="2266408"/>
                </a:cubicBezTo>
                <a:cubicBezTo>
                  <a:pt x="2002155" y="2324510"/>
                  <a:pt x="2025015" y="2379756"/>
                  <a:pt x="2027872" y="2435000"/>
                </a:cubicBezTo>
                <a:cubicBezTo>
                  <a:pt x="2028825" y="2455003"/>
                  <a:pt x="2034540" y="2475958"/>
                  <a:pt x="2035492" y="2496913"/>
                </a:cubicBezTo>
                <a:cubicBezTo>
                  <a:pt x="2041207" y="2651218"/>
                  <a:pt x="2059305" y="3004596"/>
                  <a:pt x="2059305" y="3029360"/>
                </a:cubicBezTo>
                <a:cubicBezTo>
                  <a:pt x="2059305" y="3067460"/>
                  <a:pt x="2063115" y="3109371"/>
                  <a:pt x="2049780" y="3144613"/>
                </a:cubicBezTo>
                <a:cubicBezTo>
                  <a:pt x="2036445" y="3179856"/>
                  <a:pt x="2033587" y="3212240"/>
                  <a:pt x="2040255" y="3247483"/>
                </a:cubicBezTo>
                <a:cubicBezTo>
                  <a:pt x="2046922" y="3277010"/>
                  <a:pt x="2055495" y="3308443"/>
                  <a:pt x="2063115" y="3337018"/>
                </a:cubicBezTo>
                <a:cubicBezTo>
                  <a:pt x="2075497" y="3372260"/>
                  <a:pt x="2068830" y="3401788"/>
                  <a:pt x="2053590" y="3437031"/>
                </a:cubicBezTo>
                <a:cubicBezTo>
                  <a:pt x="2026920" y="3500848"/>
                  <a:pt x="2005965" y="3565618"/>
                  <a:pt x="2040255" y="3637056"/>
                </a:cubicBezTo>
                <a:cubicBezTo>
                  <a:pt x="2075497" y="3712303"/>
                  <a:pt x="2098357" y="3793265"/>
                  <a:pt x="2128837" y="3879943"/>
                </a:cubicBezTo>
                <a:cubicBezTo>
                  <a:pt x="2145030" y="3886610"/>
                  <a:pt x="2168842" y="3895183"/>
                  <a:pt x="2191702" y="3902803"/>
                </a:cubicBezTo>
                <a:cubicBezTo>
                  <a:pt x="2207895" y="3938998"/>
                  <a:pt x="2215515" y="3974240"/>
                  <a:pt x="2234565" y="4003768"/>
                </a:cubicBezTo>
                <a:cubicBezTo>
                  <a:pt x="2279332" y="4071396"/>
                  <a:pt x="2306955" y="4148548"/>
                  <a:pt x="2325052" y="4223796"/>
                </a:cubicBezTo>
                <a:cubicBezTo>
                  <a:pt x="2335530" y="4269516"/>
                  <a:pt x="2322195" y="4317141"/>
                  <a:pt x="2335530" y="4362860"/>
                </a:cubicBezTo>
                <a:cubicBezTo>
                  <a:pt x="2364105" y="4460016"/>
                  <a:pt x="2348865" y="4557171"/>
                  <a:pt x="2343150" y="4656231"/>
                </a:cubicBezTo>
                <a:cubicBezTo>
                  <a:pt x="2340292" y="4704808"/>
                  <a:pt x="2342197" y="4753385"/>
                  <a:pt x="2329815" y="4801010"/>
                </a:cubicBezTo>
                <a:cubicBezTo>
                  <a:pt x="2319337" y="4846730"/>
                  <a:pt x="2300287" y="4891498"/>
                  <a:pt x="2247900" y="4903880"/>
                </a:cubicBezTo>
                <a:cubicBezTo>
                  <a:pt x="2199322" y="4913405"/>
                  <a:pt x="2149792" y="4917216"/>
                  <a:pt x="2101215" y="4913405"/>
                </a:cubicBezTo>
                <a:cubicBezTo>
                  <a:pt x="2081212" y="4912453"/>
                  <a:pt x="2058352" y="4907691"/>
                  <a:pt x="2038350" y="4906738"/>
                </a:cubicBezTo>
                <a:cubicBezTo>
                  <a:pt x="1993582" y="4896260"/>
                  <a:pt x="1928812" y="4883878"/>
                  <a:pt x="1917382" y="4896260"/>
                </a:cubicBezTo>
                <a:cubicBezTo>
                  <a:pt x="1839277" y="5006751"/>
                  <a:pt x="1917382" y="5142005"/>
                  <a:pt x="1926907" y="5273451"/>
                </a:cubicBezTo>
                <a:cubicBezTo>
                  <a:pt x="1929765" y="5295358"/>
                  <a:pt x="1932622" y="5316313"/>
                  <a:pt x="1934527" y="5338221"/>
                </a:cubicBezTo>
                <a:cubicBezTo>
                  <a:pt x="1935480" y="5347746"/>
                  <a:pt x="1937385" y="5358223"/>
                  <a:pt x="1938337" y="5369653"/>
                </a:cubicBezTo>
                <a:cubicBezTo>
                  <a:pt x="1944052" y="5473476"/>
                  <a:pt x="1994535" y="5583966"/>
                  <a:pt x="1983105" y="5695408"/>
                </a:cubicBezTo>
                <a:cubicBezTo>
                  <a:pt x="1983105" y="5720173"/>
                  <a:pt x="1957387" y="5731603"/>
                  <a:pt x="1931670" y="5731603"/>
                </a:cubicBezTo>
                <a:cubicBezTo>
                  <a:pt x="1945005" y="5743985"/>
                  <a:pt x="1957387" y="5756368"/>
                  <a:pt x="1974532" y="5780180"/>
                </a:cubicBezTo>
                <a:cubicBezTo>
                  <a:pt x="1980247" y="5788753"/>
                  <a:pt x="1984057" y="5797326"/>
                  <a:pt x="1986915" y="5806851"/>
                </a:cubicBezTo>
                <a:cubicBezTo>
                  <a:pt x="1997392" y="5833521"/>
                  <a:pt x="2003107" y="5864001"/>
                  <a:pt x="2009775" y="5893528"/>
                </a:cubicBezTo>
                <a:cubicBezTo>
                  <a:pt x="2026920" y="5959251"/>
                  <a:pt x="2065020" y="6006876"/>
                  <a:pt x="2127885" y="6039260"/>
                </a:cubicBezTo>
                <a:cubicBezTo>
                  <a:pt x="2156460" y="6054501"/>
                  <a:pt x="2190534" y="6069785"/>
                  <a:pt x="2212657" y="6086885"/>
                </a:cubicBezTo>
                <a:cubicBezTo>
                  <a:pt x="2234780" y="6103985"/>
                  <a:pt x="2270148" y="6094238"/>
                  <a:pt x="2260623" y="6141863"/>
                </a:cubicBezTo>
                <a:moveTo>
                  <a:pt x="1975485" y="3767548"/>
                </a:moveTo>
                <a:cubicBezTo>
                  <a:pt x="1958340" y="3719923"/>
                  <a:pt x="1942147" y="3678013"/>
                  <a:pt x="1924050" y="3635150"/>
                </a:cubicBezTo>
                <a:cubicBezTo>
                  <a:pt x="1920240" y="3635150"/>
                  <a:pt x="1916430" y="3635150"/>
                  <a:pt x="1913572" y="3636103"/>
                </a:cubicBezTo>
                <a:cubicBezTo>
                  <a:pt x="1909762" y="3680871"/>
                  <a:pt x="1905952" y="3725638"/>
                  <a:pt x="1901190" y="3772310"/>
                </a:cubicBezTo>
                <a:cubicBezTo>
                  <a:pt x="1929765" y="3769453"/>
                  <a:pt x="1949767" y="3769453"/>
                  <a:pt x="1975485" y="3767548"/>
                </a:cubicBezTo>
                <a:lnTo>
                  <a:pt x="1975485" y="3767548"/>
                </a:lnTo>
                <a:lnTo>
                  <a:pt x="1975485" y="3767548"/>
                </a:lnTo>
                <a:lnTo>
                  <a:pt x="1975485" y="3767548"/>
                </a:lnTo>
                <a:close/>
                <a:moveTo>
                  <a:pt x="1829752" y="3157948"/>
                </a:moveTo>
                <a:lnTo>
                  <a:pt x="2005965" y="3157948"/>
                </a:lnTo>
                <a:cubicBezTo>
                  <a:pt x="2027872" y="3096035"/>
                  <a:pt x="2023110" y="3087463"/>
                  <a:pt x="1969770" y="3073175"/>
                </a:cubicBezTo>
                <a:cubicBezTo>
                  <a:pt x="1918335" y="3057935"/>
                  <a:pt x="1872615" y="3062698"/>
                  <a:pt x="1817370" y="3089368"/>
                </a:cubicBezTo>
                <a:cubicBezTo>
                  <a:pt x="1820227" y="3114133"/>
                  <a:pt x="1825942" y="3138898"/>
                  <a:pt x="1829752" y="3157948"/>
                </a:cubicBezTo>
                <a:lnTo>
                  <a:pt x="1829752" y="3157948"/>
                </a:lnTo>
                <a:lnTo>
                  <a:pt x="1829752" y="3157948"/>
                </a:lnTo>
                <a:lnTo>
                  <a:pt x="1829752" y="3157948"/>
                </a:lnTo>
                <a:close/>
                <a:moveTo>
                  <a:pt x="1787842" y="3382738"/>
                </a:moveTo>
                <a:cubicBezTo>
                  <a:pt x="1791652" y="3349400"/>
                  <a:pt x="1809750" y="3185571"/>
                  <a:pt x="1804035" y="3176046"/>
                </a:cubicBezTo>
                <a:cubicBezTo>
                  <a:pt x="1784032" y="3141756"/>
                  <a:pt x="1760220" y="3063650"/>
                  <a:pt x="1724025" y="3024598"/>
                </a:cubicBezTo>
                <a:cubicBezTo>
                  <a:pt x="1694497" y="3091273"/>
                  <a:pt x="1741170" y="3283678"/>
                  <a:pt x="1787842" y="3382738"/>
                </a:cubicBezTo>
                <a:lnTo>
                  <a:pt x="1787842" y="3382738"/>
                </a:lnTo>
                <a:lnTo>
                  <a:pt x="1787842" y="3382738"/>
                </a:lnTo>
                <a:lnTo>
                  <a:pt x="1787842" y="3382738"/>
                </a:lnTo>
                <a:close/>
                <a:moveTo>
                  <a:pt x="1276350" y="1373915"/>
                </a:moveTo>
                <a:cubicBezTo>
                  <a:pt x="1287780" y="1283428"/>
                  <a:pt x="1291590" y="1130075"/>
                  <a:pt x="1279207" y="1051018"/>
                </a:cubicBezTo>
                <a:cubicBezTo>
                  <a:pt x="1278255" y="1047208"/>
                  <a:pt x="1230630" y="1131028"/>
                  <a:pt x="1206817" y="1155793"/>
                </a:cubicBezTo>
                <a:cubicBezTo>
                  <a:pt x="1199197" y="1145315"/>
                  <a:pt x="1193482" y="1136743"/>
                  <a:pt x="1189672" y="1130075"/>
                </a:cubicBezTo>
                <a:cubicBezTo>
                  <a:pt x="1179195" y="1119598"/>
                  <a:pt x="1179195" y="1112930"/>
                  <a:pt x="1168717" y="1102453"/>
                </a:cubicBezTo>
                <a:cubicBezTo>
                  <a:pt x="1165860" y="1103405"/>
                  <a:pt x="1159192" y="1107215"/>
                  <a:pt x="1159192" y="1107215"/>
                </a:cubicBezTo>
                <a:cubicBezTo>
                  <a:pt x="1193482" y="1192940"/>
                  <a:pt x="1237297" y="1325338"/>
                  <a:pt x="1276350" y="1373915"/>
                </a:cubicBezTo>
                <a:close/>
                <a:moveTo>
                  <a:pt x="1192530" y="1130075"/>
                </a:moveTo>
                <a:cubicBezTo>
                  <a:pt x="1255395" y="1110073"/>
                  <a:pt x="1270635" y="1054828"/>
                  <a:pt x="1279207" y="1004345"/>
                </a:cubicBezTo>
                <a:cubicBezTo>
                  <a:pt x="1288732" y="961483"/>
                  <a:pt x="1280160" y="914810"/>
                  <a:pt x="1280160" y="856708"/>
                </a:cubicBezTo>
                <a:cubicBezTo>
                  <a:pt x="1223962" y="894808"/>
                  <a:pt x="1164907" y="936718"/>
                  <a:pt x="1122997" y="965293"/>
                </a:cubicBezTo>
                <a:cubicBezTo>
                  <a:pt x="1144905" y="1028158"/>
                  <a:pt x="1173480" y="1073878"/>
                  <a:pt x="1192530" y="1130075"/>
                </a:cubicBezTo>
                <a:lnTo>
                  <a:pt x="1192530" y="1130075"/>
                </a:lnTo>
                <a:lnTo>
                  <a:pt x="1192530" y="1130075"/>
                </a:lnTo>
                <a:lnTo>
                  <a:pt x="1192530" y="1130075"/>
                </a:lnTo>
                <a:close/>
                <a:moveTo>
                  <a:pt x="1034415" y="1407253"/>
                </a:moveTo>
                <a:cubicBezTo>
                  <a:pt x="1037272" y="1406300"/>
                  <a:pt x="1054417" y="1210085"/>
                  <a:pt x="1062990" y="1115788"/>
                </a:cubicBezTo>
                <a:cubicBezTo>
                  <a:pt x="1055370" y="1113883"/>
                  <a:pt x="1049655" y="1114835"/>
                  <a:pt x="1042035" y="1111025"/>
                </a:cubicBezTo>
                <a:cubicBezTo>
                  <a:pt x="1031557" y="1123408"/>
                  <a:pt x="1019175" y="1144363"/>
                  <a:pt x="1002982" y="1168175"/>
                </a:cubicBezTo>
                <a:cubicBezTo>
                  <a:pt x="985837" y="1154840"/>
                  <a:pt x="978217" y="1141505"/>
                  <a:pt x="937260" y="1102453"/>
                </a:cubicBezTo>
                <a:cubicBezTo>
                  <a:pt x="962977" y="1184368"/>
                  <a:pt x="1034415" y="1407253"/>
                  <a:pt x="1034415" y="1407253"/>
                </a:cubicBezTo>
                <a:close/>
                <a:moveTo>
                  <a:pt x="1000125" y="1137695"/>
                </a:moveTo>
                <a:cubicBezTo>
                  <a:pt x="1025842" y="1082450"/>
                  <a:pt x="1051560" y="1030063"/>
                  <a:pt x="1081087" y="969103"/>
                </a:cubicBezTo>
                <a:cubicBezTo>
                  <a:pt x="1005840" y="913858"/>
                  <a:pt x="932497" y="861470"/>
                  <a:pt x="861060" y="807178"/>
                </a:cubicBezTo>
                <a:cubicBezTo>
                  <a:pt x="832485" y="870043"/>
                  <a:pt x="903922" y="1041493"/>
                  <a:pt x="1000125" y="1137695"/>
                </a:cubicBezTo>
                <a:lnTo>
                  <a:pt x="1000125" y="1137695"/>
                </a:lnTo>
                <a:lnTo>
                  <a:pt x="1000125" y="1137695"/>
                </a:lnTo>
                <a:lnTo>
                  <a:pt x="1000125" y="1137695"/>
                </a:lnTo>
                <a:close/>
                <a:moveTo>
                  <a:pt x="308610" y="3159853"/>
                </a:moveTo>
                <a:cubicBezTo>
                  <a:pt x="363855" y="3091273"/>
                  <a:pt x="418147" y="3026503"/>
                  <a:pt x="474345" y="2953160"/>
                </a:cubicBezTo>
                <a:cubicBezTo>
                  <a:pt x="357187" y="2966496"/>
                  <a:pt x="311467" y="3043648"/>
                  <a:pt x="262890" y="3128421"/>
                </a:cubicBezTo>
                <a:cubicBezTo>
                  <a:pt x="280035" y="3139850"/>
                  <a:pt x="292417" y="3149375"/>
                  <a:pt x="308610" y="3159853"/>
                </a:cubicBezTo>
                <a:lnTo>
                  <a:pt x="308610" y="3159853"/>
                </a:lnTo>
                <a:lnTo>
                  <a:pt x="308610" y="3159853"/>
                </a:lnTo>
                <a:lnTo>
                  <a:pt x="308610" y="3159853"/>
                </a:lnTo>
                <a:close/>
              </a:path>
            </a:pathLst>
          </a:custGeom>
          <a:noFill/>
          <a:ln w="44450" cap="flat">
            <a:solidFill>
              <a:schemeClr val="accent1"/>
            </a:solidFill>
            <a:prstDash val="solid"/>
            <a:miter/>
          </a:ln>
        </p:spPr>
        <p:txBody>
          <a:bodyPr rtlCol="0" anchor="ctr"/>
          <a:lstStyle/>
          <a:p>
            <a:pPr defTabSz="914400"/>
            <a:endParaRPr lang="en-US">
              <a:solidFill>
                <a:prstClr val="black"/>
              </a:solidFill>
            </a:endParaRPr>
          </a:p>
        </p:txBody>
      </p:sp>
      <p:pic>
        <p:nvPicPr>
          <p:cNvPr id="77826" name="Picture 2" descr="Image result for lêni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0500" y="1155568"/>
            <a:ext cx="3280356" cy="5099726"/>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4606801" y="1288748"/>
            <a:ext cx="6988630" cy="707886"/>
          </a:xfrm>
          <a:prstGeom prst="rect">
            <a:avLst/>
          </a:prstGeom>
        </p:spPr>
        <p:txBody>
          <a:bodyPr wrap="square">
            <a:spAutoFit/>
          </a:bodyPr>
          <a:lstStyle/>
          <a:p>
            <a:pPr marL="342900" indent="-342900" algn="ctr">
              <a:spcBef>
                <a:spcPts val="200"/>
              </a:spcBef>
              <a:spcAft>
                <a:spcPts val="200"/>
              </a:spcAft>
              <a:buFont typeface="Arial" panose="020B0604020202020204" pitchFamily="34" charset="0"/>
              <a:buChar char="•"/>
            </a:pPr>
            <a:r>
              <a:rPr lang="en-US" sz="2000" b="1" dirty="0" err="1">
                <a:solidFill>
                  <a:srgbClr val="000000"/>
                </a:solidFill>
                <a:ea typeface="Times New Roman" panose="02020603050405020304" pitchFamily="18" charset="0"/>
              </a:rPr>
              <a:t>Vai</a:t>
            </a:r>
            <a:r>
              <a:rPr lang="en-US" sz="2000" b="1" dirty="0">
                <a:solidFill>
                  <a:srgbClr val="000000"/>
                </a:solidFill>
                <a:ea typeface="Times New Roman" panose="02020603050405020304" pitchFamily="18" charset="0"/>
              </a:rPr>
              <a:t> </a:t>
            </a:r>
            <a:r>
              <a:rPr lang="en-US" sz="2000" b="1" dirty="0" err="1">
                <a:solidFill>
                  <a:srgbClr val="000000"/>
                </a:solidFill>
                <a:ea typeface="Times New Roman" panose="02020603050405020304" pitchFamily="18" charset="0"/>
              </a:rPr>
              <a:t>trò</a:t>
            </a:r>
            <a:r>
              <a:rPr lang="en-US" sz="2000" b="1" dirty="0">
                <a:solidFill>
                  <a:srgbClr val="000000"/>
                </a:solidFill>
                <a:ea typeface="Times New Roman" panose="02020603050405020304" pitchFamily="18" charset="0"/>
              </a:rPr>
              <a:t> </a:t>
            </a:r>
            <a:r>
              <a:rPr lang="en-US" sz="2000" b="1" dirty="0" err="1">
                <a:solidFill>
                  <a:srgbClr val="000000"/>
                </a:solidFill>
                <a:ea typeface="Times New Roman" panose="02020603050405020304" pitchFamily="18" charset="0"/>
              </a:rPr>
              <a:t>của</a:t>
            </a:r>
            <a:r>
              <a:rPr lang="en-US" sz="2000" b="1" dirty="0">
                <a:solidFill>
                  <a:srgbClr val="000000"/>
                </a:solidFill>
                <a:ea typeface="Times New Roman" panose="02020603050405020304" pitchFamily="18" charset="0"/>
              </a:rPr>
              <a:t> </a:t>
            </a:r>
            <a:r>
              <a:rPr lang="en-US" sz="2000" b="1" dirty="0" err="1">
                <a:solidFill>
                  <a:srgbClr val="000000"/>
                </a:solidFill>
                <a:ea typeface="Times New Roman" panose="02020603050405020304" pitchFamily="18" charset="0"/>
              </a:rPr>
              <a:t>V.I.Lênin</a:t>
            </a:r>
            <a:r>
              <a:rPr lang="en-US" sz="2000" b="1" dirty="0">
                <a:solidFill>
                  <a:srgbClr val="000000"/>
                </a:solidFill>
                <a:ea typeface="Times New Roman" panose="02020603050405020304" pitchFamily="18" charset="0"/>
              </a:rPr>
              <a:t> </a:t>
            </a:r>
            <a:r>
              <a:rPr lang="en-US" sz="2000" b="1" dirty="0" err="1">
                <a:solidFill>
                  <a:srgbClr val="000000"/>
                </a:solidFill>
                <a:ea typeface="Times New Roman" panose="02020603050405020304" pitchFamily="18" charset="0"/>
              </a:rPr>
              <a:t>đối</a:t>
            </a:r>
            <a:r>
              <a:rPr lang="en-US" sz="2000" b="1" dirty="0">
                <a:solidFill>
                  <a:srgbClr val="000000"/>
                </a:solidFill>
                <a:ea typeface="Times New Roman" panose="02020603050405020304" pitchFamily="18" charset="0"/>
              </a:rPr>
              <a:t> </a:t>
            </a:r>
            <a:r>
              <a:rPr lang="en-US" sz="2000" b="1" dirty="0" err="1">
                <a:solidFill>
                  <a:srgbClr val="000000"/>
                </a:solidFill>
                <a:ea typeface="Times New Roman" panose="02020603050405020304" pitchFamily="18" charset="0"/>
              </a:rPr>
              <a:t>với</a:t>
            </a:r>
            <a:r>
              <a:rPr lang="en-US" sz="2000" b="1" dirty="0">
                <a:solidFill>
                  <a:srgbClr val="000000"/>
                </a:solidFill>
                <a:ea typeface="Times New Roman" panose="02020603050405020304" pitchFamily="18" charset="0"/>
              </a:rPr>
              <a:t> </a:t>
            </a:r>
            <a:r>
              <a:rPr lang="en-US" sz="2000" b="1" dirty="0" err="1">
                <a:solidFill>
                  <a:srgbClr val="000000"/>
                </a:solidFill>
                <a:ea typeface="Times New Roman" panose="02020603050405020304" pitchFamily="18" charset="0"/>
              </a:rPr>
              <a:t>việc</a:t>
            </a:r>
            <a:r>
              <a:rPr lang="en-US" sz="2000" b="1" dirty="0">
                <a:solidFill>
                  <a:srgbClr val="000000"/>
                </a:solidFill>
                <a:ea typeface="Times New Roman" panose="02020603050405020304" pitchFamily="18" charset="0"/>
              </a:rPr>
              <a:t> </a:t>
            </a:r>
            <a:r>
              <a:rPr lang="en-US" sz="2000" b="1" dirty="0" err="1">
                <a:solidFill>
                  <a:srgbClr val="000000"/>
                </a:solidFill>
                <a:ea typeface="Times New Roman" panose="02020603050405020304" pitchFamily="18" charset="0"/>
              </a:rPr>
              <a:t>bảo</a:t>
            </a:r>
            <a:r>
              <a:rPr lang="en-US" sz="2000" b="1" dirty="0">
                <a:solidFill>
                  <a:srgbClr val="000000"/>
                </a:solidFill>
                <a:ea typeface="Times New Roman" panose="02020603050405020304" pitchFamily="18" charset="0"/>
              </a:rPr>
              <a:t> </a:t>
            </a:r>
            <a:r>
              <a:rPr lang="en-US" sz="2000" b="1" dirty="0" err="1">
                <a:solidFill>
                  <a:srgbClr val="000000"/>
                </a:solidFill>
                <a:ea typeface="Times New Roman" panose="02020603050405020304" pitchFamily="18" charset="0"/>
              </a:rPr>
              <a:t>vệ</a:t>
            </a:r>
            <a:r>
              <a:rPr lang="en-US" sz="2000" b="1" dirty="0">
                <a:solidFill>
                  <a:srgbClr val="000000"/>
                </a:solidFill>
                <a:ea typeface="Times New Roman" panose="02020603050405020304" pitchFamily="18" charset="0"/>
              </a:rPr>
              <a:t> </a:t>
            </a:r>
            <a:r>
              <a:rPr lang="en-US" sz="2000" b="1" dirty="0" err="1">
                <a:solidFill>
                  <a:srgbClr val="000000"/>
                </a:solidFill>
                <a:ea typeface="Times New Roman" panose="02020603050405020304" pitchFamily="18" charset="0"/>
              </a:rPr>
              <a:t>và</a:t>
            </a:r>
            <a:r>
              <a:rPr lang="en-US" sz="2000" b="1" dirty="0">
                <a:solidFill>
                  <a:srgbClr val="000000"/>
                </a:solidFill>
                <a:ea typeface="Times New Roman" panose="02020603050405020304" pitchFamily="18" charset="0"/>
              </a:rPr>
              <a:t> </a:t>
            </a:r>
            <a:r>
              <a:rPr lang="en-US" sz="2000" b="1" dirty="0" err="1">
                <a:solidFill>
                  <a:srgbClr val="000000"/>
                </a:solidFill>
                <a:ea typeface="Times New Roman" panose="02020603050405020304" pitchFamily="18" charset="0"/>
              </a:rPr>
              <a:t>phát</a:t>
            </a:r>
            <a:r>
              <a:rPr lang="en-US" sz="2000" b="1" dirty="0">
                <a:solidFill>
                  <a:srgbClr val="000000"/>
                </a:solidFill>
                <a:ea typeface="Times New Roman" panose="02020603050405020304" pitchFamily="18" charset="0"/>
              </a:rPr>
              <a:t> </a:t>
            </a:r>
            <a:r>
              <a:rPr lang="en-US" sz="2000" b="1" dirty="0" err="1">
                <a:solidFill>
                  <a:srgbClr val="000000"/>
                </a:solidFill>
                <a:ea typeface="Times New Roman" panose="02020603050405020304" pitchFamily="18" charset="0"/>
              </a:rPr>
              <a:t>triển</a:t>
            </a:r>
            <a:r>
              <a:rPr lang="en-US" sz="2000" b="1" dirty="0">
                <a:solidFill>
                  <a:srgbClr val="000000"/>
                </a:solidFill>
                <a:ea typeface="Times New Roman" panose="02020603050405020304" pitchFamily="18" charset="0"/>
              </a:rPr>
              <a:t> </a:t>
            </a:r>
            <a:r>
              <a:rPr lang="en-US" sz="2000" b="1" dirty="0" err="1">
                <a:solidFill>
                  <a:srgbClr val="000000"/>
                </a:solidFill>
                <a:ea typeface="Times New Roman" panose="02020603050405020304" pitchFamily="18" charset="0"/>
              </a:rPr>
              <a:t>triết</a:t>
            </a:r>
            <a:r>
              <a:rPr lang="en-US" sz="2000" b="1" dirty="0">
                <a:solidFill>
                  <a:srgbClr val="000000"/>
                </a:solidFill>
                <a:ea typeface="Times New Roman" panose="02020603050405020304" pitchFamily="18" charset="0"/>
              </a:rPr>
              <a:t> </a:t>
            </a:r>
            <a:r>
              <a:rPr lang="en-US" sz="2000" b="1" dirty="0" err="1">
                <a:solidFill>
                  <a:srgbClr val="000000"/>
                </a:solidFill>
                <a:ea typeface="Times New Roman" panose="02020603050405020304" pitchFamily="18" charset="0"/>
              </a:rPr>
              <a:t>học</a:t>
            </a:r>
            <a:r>
              <a:rPr lang="en-US" sz="2000" b="1" dirty="0">
                <a:solidFill>
                  <a:srgbClr val="000000"/>
                </a:solidFill>
                <a:ea typeface="Times New Roman" panose="02020603050405020304" pitchFamily="18" charset="0"/>
              </a:rPr>
              <a:t>  </a:t>
            </a:r>
            <a:r>
              <a:rPr lang="en-US" sz="2000" b="1" dirty="0" err="1">
                <a:solidFill>
                  <a:srgbClr val="000000"/>
                </a:solidFill>
                <a:ea typeface="Times New Roman" panose="02020603050405020304" pitchFamily="18" charset="0"/>
              </a:rPr>
              <a:t>Mác</a:t>
            </a:r>
            <a:r>
              <a:rPr lang="en-US" sz="2000" b="1" dirty="0">
                <a:solidFill>
                  <a:srgbClr val="000000"/>
                </a:solidFill>
                <a:ea typeface="Times New Roman" panose="02020603050405020304" pitchFamily="18" charset="0"/>
              </a:rPr>
              <a:t> </a:t>
            </a:r>
            <a:r>
              <a:rPr lang="en-US" sz="2000" b="1" dirty="0" err="1">
                <a:solidFill>
                  <a:srgbClr val="000000"/>
                </a:solidFill>
                <a:ea typeface="Times New Roman" panose="02020603050405020304" pitchFamily="18" charset="0"/>
              </a:rPr>
              <a:t>trong</a:t>
            </a:r>
            <a:r>
              <a:rPr lang="en-US" sz="2000" b="1" dirty="0">
                <a:solidFill>
                  <a:srgbClr val="000000"/>
                </a:solidFill>
                <a:ea typeface="Times New Roman" panose="02020603050405020304" pitchFamily="18" charset="0"/>
              </a:rPr>
              <a:t> </a:t>
            </a:r>
            <a:r>
              <a:rPr lang="en-US" sz="2000" b="1" dirty="0" err="1">
                <a:solidFill>
                  <a:srgbClr val="000000"/>
                </a:solidFill>
                <a:ea typeface="Times New Roman" panose="02020603050405020304" pitchFamily="18" charset="0"/>
              </a:rPr>
              <a:t>điều</a:t>
            </a:r>
            <a:r>
              <a:rPr lang="en-US" sz="2000" b="1" dirty="0">
                <a:solidFill>
                  <a:srgbClr val="000000"/>
                </a:solidFill>
                <a:ea typeface="Times New Roman" panose="02020603050405020304" pitchFamily="18" charset="0"/>
              </a:rPr>
              <a:t> </a:t>
            </a:r>
            <a:r>
              <a:rPr lang="en-US" sz="2000" b="1" dirty="0" err="1">
                <a:solidFill>
                  <a:srgbClr val="000000"/>
                </a:solidFill>
                <a:ea typeface="Times New Roman" panose="02020603050405020304" pitchFamily="18" charset="0"/>
              </a:rPr>
              <a:t>kiện</a:t>
            </a:r>
            <a:r>
              <a:rPr lang="en-US" sz="2000" b="1" dirty="0">
                <a:solidFill>
                  <a:srgbClr val="000000"/>
                </a:solidFill>
                <a:ea typeface="Times New Roman" panose="02020603050405020304" pitchFamily="18" charset="0"/>
              </a:rPr>
              <a:t> </a:t>
            </a:r>
            <a:r>
              <a:rPr lang="en-US" sz="2000" b="1" dirty="0" err="1">
                <a:solidFill>
                  <a:srgbClr val="000000"/>
                </a:solidFill>
                <a:ea typeface="Times New Roman" panose="02020603050405020304" pitchFamily="18" charset="0"/>
              </a:rPr>
              <a:t>lịch</a:t>
            </a:r>
            <a:r>
              <a:rPr lang="en-US" sz="2000" b="1" dirty="0">
                <a:solidFill>
                  <a:srgbClr val="000000"/>
                </a:solidFill>
                <a:ea typeface="Times New Roman" panose="02020603050405020304" pitchFamily="18" charset="0"/>
              </a:rPr>
              <a:t> </a:t>
            </a:r>
            <a:r>
              <a:rPr lang="en-US" sz="2000" b="1" dirty="0" err="1">
                <a:solidFill>
                  <a:srgbClr val="000000"/>
                </a:solidFill>
                <a:ea typeface="Times New Roman" panose="02020603050405020304" pitchFamily="18" charset="0"/>
              </a:rPr>
              <a:t>sử</a:t>
            </a:r>
            <a:r>
              <a:rPr lang="en-US" sz="2000" b="1" dirty="0">
                <a:solidFill>
                  <a:srgbClr val="000000"/>
                </a:solidFill>
                <a:ea typeface="Times New Roman" panose="02020603050405020304" pitchFamily="18" charset="0"/>
              </a:rPr>
              <a:t> </a:t>
            </a:r>
            <a:r>
              <a:rPr lang="en-US" sz="2000" b="1" dirty="0" err="1">
                <a:solidFill>
                  <a:srgbClr val="000000"/>
                </a:solidFill>
                <a:ea typeface="Times New Roman" panose="02020603050405020304" pitchFamily="18" charset="0"/>
              </a:rPr>
              <a:t>mới</a:t>
            </a:r>
            <a:endParaRPr lang="en-US" sz="2000" b="1" dirty="0">
              <a:solidFill>
                <a:srgbClr val="000000"/>
              </a:solidFill>
              <a:effectLst/>
              <a:ea typeface="Times New Roman" panose="02020603050405020304" pitchFamily="18" charset="0"/>
            </a:endParaRPr>
          </a:p>
        </p:txBody>
      </p:sp>
      <p:sp>
        <p:nvSpPr>
          <p:cNvPr id="36" name="Rectangle 2"/>
          <p:cNvSpPr>
            <a:spLocks noChangeArrowheads="1"/>
          </p:cNvSpPr>
          <p:nvPr/>
        </p:nvSpPr>
        <p:spPr bwMode="auto">
          <a:xfrm>
            <a:off x="4606801" y="2051949"/>
            <a:ext cx="7195633"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altLang="en-US" sz="2000" dirty="0" err="1">
                <a:solidFill>
                  <a:srgbClr val="7030A0"/>
                </a:solidFill>
                <a:latin typeface="+mn-lt"/>
                <a:cs typeface="Times New Roman" panose="02020603050405020304" pitchFamily="18" charset="0"/>
              </a:rPr>
              <a:t>Quá</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trình</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V.I.Lênin</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bảo</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vệ</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và</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phát</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triển</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triết</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học</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Mác</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có</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thể</a:t>
            </a:r>
            <a:r>
              <a:rPr lang="en-US" altLang="en-US" sz="2000" dirty="0">
                <a:solidFill>
                  <a:srgbClr val="7030A0"/>
                </a:solidFill>
                <a:latin typeface="+mn-lt"/>
                <a:cs typeface="Times New Roman" panose="02020603050405020304" pitchFamily="18" charset="0"/>
              </a:rPr>
              <a:t> chia </a:t>
            </a:r>
            <a:r>
              <a:rPr lang="en-US" altLang="en-US" sz="2000" dirty="0" err="1">
                <a:solidFill>
                  <a:srgbClr val="7030A0"/>
                </a:solidFill>
                <a:latin typeface="+mn-lt"/>
                <a:cs typeface="Times New Roman" panose="02020603050405020304" pitchFamily="18" charset="0"/>
              </a:rPr>
              <a:t>thành</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ba</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thời</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kỳ</a:t>
            </a:r>
            <a:r>
              <a:rPr lang="en-US" altLang="en-US" sz="2000" dirty="0">
                <a:solidFill>
                  <a:srgbClr val="7030A0"/>
                </a:solidFill>
                <a:latin typeface="+mn-lt"/>
                <a:cs typeface="Times New Roman" panose="02020603050405020304" pitchFamily="18" charset="0"/>
              </a:rPr>
              <a:t>:</a:t>
            </a:r>
          </a:p>
        </p:txBody>
      </p:sp>
      <p:sp>
        <p:nvSpPr>
          <p:cNvPr id="37" name="Rectangle 3"/>
          <p:cNvSpPr>
            <a:spLocks noChangeArrowheads="1"/>
          </p:cNvSpPr>
          <p:nvPr/>
        </p:nvSpPr>
        <p:spPr bwMode="auto">
          <a:xfrm>
            <a:off x="4868396" y="2803731"/>
            <a:ext cx="689063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indent="0" eaLnBrk="1" hangingPunct="1"/>
            <a:r>
              <a:rPr lang="en-US" altLang="en-US" sz="2000" b="1" dirty="0" err="1">
                <a:solidFill>
                  <a:srgbClr val="0000FF"/>
                </a:solidFill>
                <a:latin typeface="+mn-lt"/>
                <a:cs typeface="Times New Roman" panose="02020603050405020304" pitchFamily="18" charset="0"/>
              </a:rPr>
              <a:t>Tư</a:t>
            </a:r>
            <a:r>
              <a:rPr lang="en-US" altLang="en-US" sz="2000" b="1" dirty="0">
                <a:solidFill>
                  <a:srgbClr val="0000FF"/>
                </a:solidFill>
                <a:latin typeface="+mn-lt"/>
                <a:cs typeface="Times New Roman" panose="02020603050405020304" pitchFamily="18" charset="0"/>
              </a:rPr>
              <a:t>̀ 1893 - 1907:</a:t>
            </a:r>
            <a:r>
              <a:rPr lang="en-US" altLang="en-US" sz="2000" dirty="0">
                <a:solidFill>
                  <a:srgbClr val="0000FF"/>
                </a:solidFill>
                <a:latin typeface="+mn-lt"/>
                <a:cs typeface="Times New Roman" panose="02020603050405020304" pitchFamily="18" charset="0"/>
              </a:rPr>
              <a:t> </a:t>
            </a:r>
            <a:r>
              <a:rPr lang="en-US" altLang="en-US" sz="2000" dirty="0" err="1">
                <a:solidFill>
                  <a:srgbClr val="008000"/>
                </a:solidFill>
                <a:latin typeface="+mn-lt"/>
                <a:cs typeface="Times New Roman" panose="02020603050405020304" pitchFamily="18" charset="0"/>
              </a:rPr>
              <a:t>V.I.Lênin</a:t>
            </a:r>
            <a:r>
              <a:rPr lang="en-US" altLang="en-US" sz="2000" dirty="0">
                <a:solidFill>
                  <a:srgbClr val="008000"/>
                </a:solidFill>
                <a:latin typeface="+mn-lt"/>
                <a:cs typeface="Times New Roman" panose="02020603050405020304" pitchFamily="18" charset="0"/>
              </a:rPr>
              <a:t> </a:t>
            </a:r>
            <a:r>
              <a:rPr lang="en-US" altLang="en-US" sz="2000" dirty="0" err="1">
                <a:solidFill>
                  <a:srgbClr val="008000"/>
                </a:solidFill>
                <a:latin typeface="+mn-lt"/>
                <a:cs typeface="Times New Roman" panose="02020603050405020304" pitchFamily="18" charset="0"/>
              </a:rPr>
              <a:t>tập</a:t>
            </a:r>
            <a:r>
              <a:rPr lang="en-US" altLang="en-US" sz="2000" dirty="0">
                <a:solidFill>
                  <a:srgbClr val="008000"/>
                </a:solidFill>
                <a:latin typeface="+mn-lt"/>
                <a:cs typeface="Times New Roman" panose="02020603050405020304" pitchFamily="18" charset="0"/>
              </a:rPr>
              <a:t> </a:t>
            </a:r>
            <a:r>
              <a:rPr lang="en-US" altLang="en-US" sz="2000" dirty="0" err="1">
                <a:solidFill>
                  <a:srgbClr val="008000"/>
                </a:solidFill>
                <a:latin typeface="+mn-lt"/>
                <a:cs typeface="Times New Roman" panose="02020603050405020304" pitchFamily="18" charset="0"/>
              </a:rPr>
              <a:t>trung</a:t>
            </a:r>
            <a:r>
              <a:rPr lang="en-US" altLang="en-US" sz="2000" dirty="0">
                <a:solidFill>
                  <a:srgbClr val="008000"/>
                </a:solidFill>
                <a:latin typeface="+mn-lt"/>
                <a:cs typeface="Times New Roman" panose="02020603050405020304" pitchFamily="18" charset="0"/>
              </a:rPr>
              <a:t> </a:t>
            </a:r>
            <a:r>
              <a:rPr lang="en-US" altLang="en-US" sz="2000" dirty="0" err="1">
                <a:solidFill>
                  <a:srgbClr val="008000"/>
                </a:solidFill>
                <a:latin typeface="+mn-lt"/>
                <a:cs typeface="Times New Roman" panose="02020603050405020304" pitchFamily="18" charset="0"/>
              </a:rPr>
              <a:t>chống</a:t>
            </a:r>
            <a:r>
              <a:rPr lang="en-US" altLang="en-US" sz="2000" dirty="0">
                <a:solidFill>
                  <a:srgbClr val="008000"/>
                </a:solidFill>
                <a:latin typeface="+mn-lt"/>
                <a:cs typeface="Times New Roman" panose="02020603050405020304" pitchFamily="18" charset="0"/>
              </a:rPr>
              <a:t> </a:t>
            </a:r>
            <a:r>
              <a:rPr lang="en-US" altLang="en-US" sz="2000" dirty="0" err="1">
                <a:solidFill>
                  <a:srgbClr val="008000"/>
                </a:solidFill>
                <a:latin typeface="+mn-lt"/>
                <a:cs typeface="Times New Roman" panose="02020603050405020304" pitchFamily="18" charset="0"/>
              </a:rPr>
              <a:t>phái</a:t>
            </a:r>
            <a:r>
              <a:rPr lang="en-US" altLang="en-US" sz="2000" dirty="0">
                <a:solidFill>
                  <a:srgbClr val="008000"/>
                </a:solidFill>
                <a:latin typeface="+mn-lt"/>
                <a:cs typeface="Times New Roman" panose="02020603050405020304" pitchFamily="18" charset="0"/>
              </a:rPr>
              <a:t> </a:t>
            </a:r>
            <a:r>
              <a:rPr lang="en-US" altLang="en-US" sz="2000" dirty="0" err="1">
                <a:solidFill>
                  <a:srgbClr val="008000"/>
                </a:solidFill>
                <a:latin typeface="+mn-lt"/>
                <a:cs typeface="Times New Roman" panose="02020603050405020304" pitchFamily="18" charset="0"/>
              </a:rPr>
              <a:t>dân</a:t>
            </a:r>
            <a:r>
              <a:rPr lang="en-US" altLang="en-US" sz="2000" dirty="0">
                <a:solidFill>
                  <a:srgbClr val="008000"/>
                </a:solidFill>
                <a:latin typeface="+mn-lt"/>
                <a:cs typeface="Times New Roman" panose="02020603050405020304" pitchFamily="18" charset="0"/>
              </a:rPr>
              <a:t> </a:t>
            </a:r>
            <a:r>
              <a:rPr lang="en-US" altLang="en-US" sz="2000" dirty="0" err="1">
                <a:solidFill>
                  <a:srgbClr val="008000"/>
                </a:solidFill>
                <a:latin typeface="+mn-lt"/>
                <a:cs typeface="Times New Roman" panose="02020603050405020304" pitchFamily="18" charset="0"/>
              </a:rPr>
              <a:t>tuý</a:t>
            </a:r>
            <a:r>
              <a:rPr lang="en-US" altLang="en-US" sz="2000" dirty="0">
                <a:solidFill>
                  <a:srgbClr val="008000"/>
                </a:solidFill>
                <a:latin typeface="+mn-lt"/>
                <a:cs typeface="Times New Roman" panose="02020603050405020304" pitchFamily="18" charset="0"/>
              </a:rPr>
              <a:t>.</a:t>
            </a:r>
          </a:p>
        </p:txBody>
      </p:sp>
      <p:sp>
        <p:nvSpPr>
          <p:cNvPr id="38" name="Rectangle 4"/>
          <p:cNvSpPr>
            <a:spLocks noChangeArrowheads="1"/>
          </p:cNvSpPr>
          <p:nvPr/>
        </p:nvSpPr>
        <p:spPr bwMode="auto">
          <a:xfrm>
            <a:off x="4905495" y="3733817"/>
            <a:ext cx="6738848"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indent="0" algn="just" eaLnBrk="1" hangingPunct="1"/>
            <a:r>
              <a:rPr lang="en-US" altLang="en-US" sz="2000" b="1" dirty="0" err="1">
                <a:solidFill>
                  <a:srgbClr val="0000FF"/>
                </a:solidFill>
                <a:latin typeface="+mn-lt"/>
                <a:cs typeface="Times New Roman" panose="02020603050405020304" pitchFamily="18" charset="0"/>
              </a:rPr>
              <a:t>Tư</a:t>
            </a:r>
            <a:r>
              <a:rPr lang="en-US" altLang="en-US" sz="2000" b="1" dirty="0">
                <a:solidFill>
                  <a:srgbClr val="0000FF"/>
                </a:solidFill>
                <a:latin typeface="+mn-lt"/>
                <a:cs typeface="Times New Roman" panose="02020603050405020304" pitchFamily="18" charset="0"/>
              </a:rPr>
              <a:t>̀ 1907 – 1917:</a:t>
            </a:r>
            <a:r>
              <a:rPr lang="en-US" altLang="en-US" sz="2000" dirty="0">
                <a:solidFill>
                  <a:srgbClr val="0000FF"/>
                </a:solidFill>
                <a:latin typeface="+mn-lt"/>
                <a:cs typeface="Times New Roman" panose="02020603050405020304" pitchFamily="18" charset="0"/>
              </a:rPr>
              <a:t> </a:t>
            </a:r>
            <a:r>
              <a:rPr lang="en-US" altLang="en-US" sz="2000" dirty="0" err="1">
                <a:solidFill>
                  <a:srgbClr val="996633"/>
                </a:solidFill>
                <a:latin typeface="+mn-lt"/>
                <a:cs typeface="Times New Roman" panose="02020603050405020304" pitchFamily="18" charset="0"/>
              </a:rPr>
              <a:t>Bảo</a:t>
            </a:r>
            <a:r>
              <a:rPr lang="en-US" altLang="en-US" sz="2000" dirty="0">
                <a:solidFill>
                  <a:srgbClr val="996633"/>
                </a:solidFill>
                <a:latin typeface="+mn-lt"/>
                <a:cs typeface="Times New Roman" panose="02020603050405020304" pitchFamily="18" charset="0"/>
              </a:rPr>
              <a:t> </a:t>
            </a:r>
            <a:r>
              <a:rPr lang="en-US" altLang="en-US" sz="2000" dirty="0" err="1">
                <a:solidFill>
                  <a:srgbClr val="996633"/>
                </a:solidFill>
                <a:latin typeface="+mn-lt"/>
                <a:cs typeface="Times New Roman" panose="02020603050405020304" pitchFamily="18" charset="0"/>
              </a:rPr>
              <a:t>vệ</a:t>
            </a:r>
            <a:r>
              <a:rPr lang="en-US" altLang="en-US" sz="2000" dirty="0">
                <a:solidFill>
                  <a:srgbClr val="996633"/>
                </a:solidFill>
                <a:latin typeface="+mn-lt"/>
                <a:cs typeface="Times New Roman" panose="02020603050405020304" pitchFamily="18" charset="0"/>
              </a:rPr>
              <a:t> </a:t>
            </a:r>
            <a:r>
              <a:rPr lang="en-US" altLang="en-US" sz="2000" dirty="0" err="1">
                <a:solidFill>
                  <a:srgbClr val="996633"/>
                </a:solidFill>
                <a:latin typeface="+mn-lt"/>
                <a:cs typeface="Times New Roman" panose="02020603050405020304" pitchFamily="18" charset="0"/>
              </a:rPr>
              <a:t>thành</a:t>
            </a:r>
            <a:r>
              <a:rPr lang="en-US" altLang="en-US" sz="2000" dirty="0">
                <a:solidFill>
                  <a:srgbClr val="996633"/>
                </a:solidFill>
                <a:latin typeface="+mn-lt"/>
                <a:cs typeface="Times New Roman" panose="02020603050405020304" pitchFamily="18" charset="0"/>
              </a:rPr>
              <a:t> </a:t>
            </a:r>
            <a:r>
              <a:rPr lang="en-US" altLang="en-US" sz="2000" dirty="0" err="1">
                <a:solidFill>
                  <a:srgbClr val="996633"/>
                </a:solidFill>
                <a:latin typeface="+mn-lt"/>
                <a:cs typeface="Times New Roman" panose="02020603050405020304" pitchFamily="18" charset="0"/>
              </a:rPr>
              <a:t>công</a:t>
            </a:r>
            <a:r>
              <a:rPr lang="en-US" altLang="en-US" sz="2000" dirty="0">
                <a:solidFill>
                  <a:srgbClr val="996633"/>
                </a:solidFill>
                <a:latin typeface="+mn-lt"/>
                <a:cs typeface="Times New Roman" panose="02020603050405020304" pitchFamily="18" charset="0"/>
              </a:rPr>
              <a:t> </a:t>
            </a:r>
            <a:r>
              <a:rPr lang="en-US" altLang="en-US" sz="2000" dirty="0" err="1">
                <a:solidFill>
                  <a:srgbClr val="996633"/>
                </a:solidFill>
                <a:latin typeface="+mn-lt"/>
                <a:cs typeface="Times New Roman" panose="02020603050405020304" pitchFamily="18" charset="0"/>
              </a:rPr>
              <a:t>chu</a:t>
            </a:r>
            <a:r>
              <a:rPr lang="en-US" altLang="en-US" sz="2000" dirty="0">
                <a:solidFill>
                  <a:srgbClr val="996633"/>
                </a:solidFill>
                <a:latin typeface="+mn-lt"/>
                <a:cs typeface="Times New Roman" panose="02020603050405020304" pitchFamily="18" charset="0"/>
              </a:rPr>
              <a:t>̉ </a:t>
            </a:r>
            <a:r>
              <a:rPr lang="en-US" altLang="en-US" sz="2000" dirty="0" err="1">
                <a:solidFill>
                  <a:srgbClr val="996633"/>
                </a:solidFill>
                <a:latin typeface="+mn-lt"/>
                <a:cs typeface="Times New Roman" panose="02020603050405020304" pitchFamily="18" charset="0"/>
              </a:rPr>
              <a:t>nghĩa</a:t>
            </a:r>
            <a:r>
              <a:rPr lang="en-US" altLang="en-US" sz="2000" dirty="0">
                <a:solidFill>
                  <a:srgbClr val="996633"/>
                </a:solidFill>
                <a:latin typeface="+mn-lt"/>
                <a:cs typeface="Times New Roman" panose="02020603050405020304" pitchFamily="18" charset="0"/>
              </a:rPr>
              <a:t> </a:t>
            </a:r>
            <a:r>
              <a:rPr lang="en-US" altLang="en-US" sz="2000" dirty="0" err="1">
                <a:solidFill>
                  <a:srgbClr val="996633"/>
                </a:solidFill>
                <a:latin typeface="+mn-lt"/>
                <a:cs typeface="Times New Roman" panose="02020603050405020304" pitchFamily="18" charset="0"/>
              </a:rPr>
              <a:t>Mác</a:t>
            </a:r>
            <a:r>
              <a:rPr lang="en-US" altLang="en-US" sz="2000" dirty="0">
                <a:solidFill>
                  <a:srgbClr val="996633"/>
                </a:solidFill>
                <a:latin typeface="+mn-lt"/>
                <a:cs typeface="Times New Roman" panose="02020603050405020304" pitchFamily="18" charset="0"/>
              </a:rPr>
              <a:t> </a:t>
            </a:r>
            <a:r>
              <a:rPr lang="en-US" altLang="en-US" sz="2000" dirty="0" err="1">
                <a:solidFill>
                  <a:srgbClr val="996633"/>
                </a:solidFill>
                <a:latin typeface="+mn-lt"/>
                <a:cs typeface="Times New Roman" panose="02020603050405020304" pitchFamily="18" charset="0"/>
              </a:rPr>
              <a:t>va</a:t>
            </a:r>
            <a:r>
              <a:rPr lang="en-US" altLang="en-US" sz="2000" dirty="0">
                <a:solidFill>
                  <a:srgbClr val="996633"/>
                </a:solidFill>
                <a:latin typeface="+mn-lt"/>
                <a:cs typeface="Times New Roman" panose="02020603050405020304" pitchFamily="18" charset="0"/>
              </a:rPr>
              <a:t>̀ </a:t>
            </a:r>
            <a:r>
              <a:rPr lang="en-US" altLang="en-US" sz="2000" dirty="0" err="1">
                <a:solidFill>
                  <a:srgbClr val="996633"/>
                </a:solidFill>
                <a:latin typeface="+mn-lt"/>
                <a:cs typeface="Times New Roman" panose="02020603050405020304" pitchFamily="18" charset="0"/>
              </a:rPr>
              <a:t>phát</a:t>
            </a:r>
            <a:r>
              <a:rPr lang="en-US" altLang="en-US" sz="2000" dirty="0">
                <a:solidFill>
                  <a:srgbClr val="996633"/>
                </a:solidFill>
                <a:latin typeface="+mn-lt"/>
                <a:cs typeface="Times New Roman" panose="02020603050405020304" pitchFamily="18" charset="0"/>
              </a:rPr>
              <a:t> </a:t>
            </a:r>
            <a:r>
              <a:rPr lang="en-US" altLang="en-US" sz="2000" dirty="0" err="1">
                <a:solidFill>
                  <a:srgbClr val="996633"/>
                </a:solidFill>
                <a:latin typeface="+mn-lt"/>
                <a:cs typeface="Times New Roman" panose="02020603050405020304" pitchFamily="18" charset="0"/>
              </a:rPr>
              <a:t>triển</a:t>
            </a:r>
            <a:r>
              <a:rPr lang="en-US" altLang="en-US" sz="2000" dirty="0">
                <a:solidFill>
                  <a:srgbClr val="996633"/>
                </a:solidFill>
                <a:latin typeface="+mn-lt"/>
                <a:cs typeface="Times New Roman" panose="02020603050405020304" pitchFamily="18" charset="0"/>
              </a:rPr>
              <a:t> </a:t>
            </a:r>
            <a:r>
              <a:rPr lang="en-US" altLang="en-US" sz="2000" dirty="0" err="1">
                <a:solidFill>
                  <a:srgbClr val="996633"/>
                </a:solidFill>
                <a:latin typeface="+mn-lt"/>
                <a:cs typeface="Times New Roman" panose="02020603050405020304" pitchFamily="18" charset="0"/>
              </a:rPr>
              <a:t>chủ</a:t>
            </a:r>
            <a:r>
              <a:rPr lang="en-US" altLang="en-US" sz="2000" dirty="0">
                <a:solidFill>
                  <a:srgbClr val="996633"/>
                </a:solidFill>
                <a:latin typeface="+mn-lt"/>
                <a:cs typeface="Times New Roman" panose="02020603050405020304" pitchFamily="18" charset="0"/>
              </a:rPr>
              <a:t> </a:t>
            </a:r>
            <a:r>
              <a:rPr lang="en-US" altLang="en-US" sz="2000" dirty="0" err="1">
                <a:solidFill>
                  <a:srgbClr val="996633"/>
                </a:solidFill>
                <a:latin typeface="+mn-lt"/>
                <a:cs typeface="Times New Roman" panose="02020603050405020304" pitchFamily="18" charset="0"/>
              </a:rPr>
              <a:t>nghĩa</a:t>
            </a:r>
            <a:r>
              <a:rPr lang="en-US" altLang="en-US" sz="2000" dirty="0">
                <a:solidFill>
                  <a:srgbClr val="996633"/>
                </a:solidFill>
                <a:latin typeface="+mn-lt"/>
                <a:cs typeface="Times New Roman" panose="02020603050405020304" pitchFamily="18" charset="0"/>
              </a:rPr>
              <a:t> </a:t>
            </a:r>
            <a:r>
              <a:rPr lang="en-US" altLang="en-US" sz="2000" dirty="0" err="1">
                <a:solidFill>
                  <a:srgbClr val="996633"/>
                </a:solidFill>
                <a:latin typeface="+mn-lt"/>
                <a:cs typeface="Times New Roman" panose="02020603050405020304" pitchFamily="18" charset="0"/>
              </a:rPr>
              <a:t>Mác</a:t>
            </a:r>
            <a:r>
              <a:rPr lang="en-US" altLang="en-US" sz="2000" dirty="0">
                <a:solidFill>
                  <a:srgbClr val="996633"/>
                </a:solidFill>
                <a:latin typeface="+mn-lt"/>
                <a:cs typeface="Times New Roman" panose="02020603050405020304" pitchFamily="18" charset="0"/>
              </a:rPr>
              <a:t> </a:t>
            </a:r>
            <a:r>
              <a:rPr lang="en-US" altLang="en-US" sz="2000" dirty="0" err="1">
                <a:solidFill>
                  <a:srgbClr val="996633"/>
                </a:solidFill>
                <a:latin typeface="+mn-lt"/>
                <a:cs typeface="Times New Roman" panose="02020603050405020304" pitchFamily="18" charset="0"/>
              </a:rPr>
              <a:t>lên</a:t>
            </a:r>
            <a:r>
              <a:rPr lang="en-US" altLang="en-US" sz="2000" dirty="0">
                <a:solidFill>
                  <a:srgbClr val="996633"/>
                </a:solidFill>
                <a:latin typeface="+mn-lt"/>
                <a:cs typeface="Times New Roman" panose="02020603050405020304" pitchFamily="18" charset="0"/>
              </a:rPr>
              <a:t> </a:t>
            </a:r>
            <a:r>
              <a:rPr lang="en-US" altLang="en-US" sz="2000" dirty="0" err="1">
                <a:solidFill>
                  <a:srgbClr val="996633"/>
                </a:solidFill>
                <a:latin typeface="+mn-lt"/>
                <a:cs typeface="Times New Roman" panose="02020603050405020304" pitchFamily="18" charset="0"/>
              </a:rPr>
              <a:t>tầm</a:t>
            </a:r>
            <a:r>
              <a:rPr lang="en-US" altLang="en-US" sz="2000" dirty="0">
                <a:solidFill>
                  <a:srgbClr val="996633"/>
                </a:solidFill>
                <a:latin typeface="+mn-lt"/>
                <a:cs typeface="Times New Roman" panose="02020603050405020304" pitchFamily="18" charset="0"/>
              </a:rPr>
              <a:t> </a:t>
            </a:r>
            <a:r>
              <a:rPr lang="en-US" altLang="en-US" sz="2000" dirty="0" err="1">
                <a:solidFill>
                  <a:srgbClr val="996633"/>
                </a:solidFill>
                <a:latin typeface="+mn-lt"/>
                <a:cs typeface="Times New Roman" panose="02020603050405020304" pitchFamily="18" charset="0"/>
              </a:rPr>
              <a:t>cao</a:t>
            </a:r>
            <a:r>
              <a:rPr lang="en-US" altLang="en-US" sz="2000" dirty="0">
                <a:solidFill>
                  <a:srgbClr val="996633"/>
                </a:solidFill>
                <a:latin typeface="+mn-lt"/>
                <a:cs typeface="Times New Roman" panose="02020603050405020304" pitchFamily="18" charset="0"/>
              </a:rPr>
              <a:t>  </a:t>
            </a:r>
            <a:r>
              <a:rPr lang="en-US" altLang="en-US" sz="2000" dirty="0" err="1">
                <a:solidFill>
                  <a:srgbClr val="996633"/>
                </a:solidFill>
                <a:latin typeface="+mn-lt"/>
                <a:cs typeface="Times New Roman" panose="02020603050405020304" pitchFamily="18" charset="0"/>
              </a:rPr>
              <a:t>mới</a:t>
            </a:r>
            <a:r>
              <a:rPr lang="en-US" altLang="en-US" sz="2000" dirty="0">
                <a:solidFill>
                  <a:srgbClr val="996633"/>
                </a:solidFill>
                <a:latin typeface="+mn-lt"/>
                <a:cs typeface="Times New Roman" panose="02020603050405020304" pitchFamily="18" charset="0"/>
              </a:rPr>
              <a:t>. </a:t>
            </a:r>
          </a:p>
        </p:txBody>
      </p:sp>
      <p:sp>
        <p:nvSpPr>
          <p:cNvPr id="39" name="Rectangle 5"/>
          <p:cNvSpPr>
            <a:spLocks noChangeArrowheads="1"/>
          </p:cNvSpPr>
          <p:nvPr/>
        </p:nvSpPr>
        <p:spPr bwMode="auto">
          <a:xfrm>
            <a:off x="4847214" y="4765322"/>
            <a:ext cx="6976557"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indent="0" eaLnBrk="1" hangingPunct="1"/>
            <a:r>
              <a:rPr lang="en-US" altLang="en-US" sz="2000" b="1" dirty="0" err="1">
                <a:solidFill>
                  <a:srgbClr val="0000FF"/>
                </a:solidFill>
                <a:latin typeface="+mn-lt"/>
                <a:cs typeface="Times New Roman" panose="02020603050405020304" pitchFamily="18" charset="0"/>
              </a:rPr>
              <a:t>Tư</a:t>
            </a:r>
            <a:r>
              <a:rPr lang="en-US" altLang="en-US" sz="2000" b="1" dirty="0">
                <a:solidFill>
                  <a:srgbClr val="0000FF"/>
                </a:solidFill>
                <a:latin typeface="+mn-lt"/>
                <a:cs typeface="Times New Roman" panose="02020603050405020304" pitchFamily="18" charset="0"/>
              </a:rPr>
              <a:t>̀ 1917 – 1924</a:t>
            </a:r>
            <a:r>
              <a:rPr lang="en-US" altLang="en-US" sz="2000" dirty="0">
                <a:solidFill>
                  <a:srgbClr val="0000FF"/>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Tiếp</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tục</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bảo</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vê</a:t>
            </a:r>
            <a:r>
              <a:rPr lang="en-US" altLang="en-US" sz="2000" dirty="0">
                <a:solidFill>
                  <a:srgbClr val="7030A0"/>
                </a:solidFill>
                <a:latin typeface="+mn-lt"/>
                <a:cs typeface="Times New Roman" panose="02020603050405020304" pitchFamily="18" charset="0"/>
              </a:rPr>
              <a:t>̣ CN </a:t>
            </a:r>
            <a:r>
              <a:rPr lang="en-US" altLang="en-US" sz="2000" dirty="0" err="1">
                <a:solidFill>
                  <a:srgbClr val="7030A0"/>
                </a:solidFill>
                <a:latin typeface="+mn-lt"/>
                <a:cs typeface="Times New Roman" panose="02020603050405020304" pitchFamily="18" charset="0"/>
              </a:rPr>
              <a:t>Mác</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va</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phát</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triển</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quan</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điểm</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của</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triết</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học</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Mác</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trên</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một</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sô</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vấn</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đê</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mới</a:t>
            </a:r>
            <a:r>
              <a:rPr lang="en-US" altLang="en-US" sz="2000" dirty="0">
                <a:solidFill>
                  <a:srgbClr val="7030A0"/>
                </a:solidFill>
                <a:latin typeface="+mn-lt"/>
                <a:cs typeface="Times New Roman" panose="02020603050405020304" pitchFamily="18" charset="0"/>
              </a:rPr>
              <a:t> </a:t>
            </a:r>
          </a:p>
        </p:txBody>
      </p:sp>
      <p:sp>
        <p:nvSpPr>
          <p:cNvPr id="40" name="TextBox 39">
            <a:extLst>
              <a:ext uri="{FF2B5EF4-FFF2-40B4-BE49-F238E27FC236}">
                <a16:creationId xmlns:a16="http://schemas.microsoft.com/office/drawing/2014/main" id="{64850FEB-59A2-4EA4-835B-DE31E2460462}"/>
              </a:ext>
            </a:extLst>
          </p:cNvPr>
          <p:cNvSpPr txBox="1"/>
          <p:nvPr/>
        </p:nvSpPr>
        <p:spPr>
          <a:xfrm>
            <a:off x="3879426" y="4891479"/>
            <a:ext cx="1222385" cy="400110"/>
          </a:xfrm>
          <a:prstGeom prst="rect">
            <a:avLst/>
          </a:prstGeom>
          <a:noFill/>
        </p:spPr>
        <p:txBody>
          <a:bodyPr wrap="square" lIns="108000" rIns="108000" rtlCol="0">
            <a:spAutoFit/>
          </a:bodyPr>
          <a:lstStyle/>
          <a:p>
            <a:pPr algn="ctr" defTabSz="914400"/>
            <a:r>
              <a:rPr lang="en-US" altLang="ko-KR" sz="2000" b="1" dirty="0">
                <a:solidFill>
                  <a:srgbClr val="E6106D"/>
                </a:solidFill>
                <a:cs typeface="Arial" pitchFamily="34" charset="0"/>
              </a:rPr>
              <a:t>03</a:t>
            </a:r>
            <a:endParaRPr lang="ko-KR" altLang="en-US" sz="2000" b="1" dirty="0">
              <a:solidFill>
                <a:srgbClr val="E6106D"/>
              </a:solidFill>
              <a:cs typeface="Arial" pitchFamily="34" charset="0"/>
            </a:endParaRPr>
          </a:p>
        </p:txBody>
      </p:sp>
      <p:sp>
        <p:nvSpPr>
          <p:cNvPr id="43" name="Rectangle 7"/>
          <p:cNvSpPr>
            <a:spLocks noChangeArrowheads="1"/>
          </p:cNvSpPr>
          <p:nvPr/>
        </p:nvSpPr>
        <p:spPr bwMode="auto">
          <a:xfrm>
            <a:off x="4086272" y="6168906"/>
            <a:ext cx="7837793" cy="707886"/>
          </a:xfrm>
          <a:prstGeom prst="rect">
            <a:avLst/>
          </a:prstGeom>
          <a:ln/>
        </p:spPr>
        <p:style>
          <a:lnRef idx="2">
            <a:schemeClr val="accent1"/>
          </a:lnRef>
          <a:fillRef idx="1">
            <a:schemeClr val="lt1"/>
          </a:fillRef>
          <a:effectRef idx="0">
            <a:schemeClr val="accent1"/>
          </a:effectRef>
          <a:fontRef idx="minor">
            <a:schemeClr val="dk1"/>
          </a:fontRef>
        </p:style>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altLang="en-US" sz="2000" b="1" dirty="0">
                <a:solidFill>
                  <a:srgbClr val="FF0000"/>
                </a:solidFill>
                <a:latin typeface="+mn-lt"/>
                <a:cs typeface="Times New Roman" panose="02020603050405020304" pitchFamily="18" charset="0"/>
              </a:rPr>
              <a:t>→ </a:t>
            </a:r>
            <a:r>
              <a:rPr lang="en-US" altLang="en-US" sz="2000" b="1" dirty="0" err="1">
                <a:solidFill>
                  <a:srgbClr val="FF0000"/>
                </a:solidFill>
                <a:latin typeface="+mn-lt"/>
                <a:cs typeface="Times New Roman" panose="02020603050405020304" pitchFamily="18" charset="0"/>
              </a:rPr>
              <a:t>đánh</a:t>
            </a:r>
            <a:r>
              <a:rPr lang="en-US" altLang="en-US" sz="2000" b="1" dirty="0">
                <a:solidFill>
                  <a:srgbClr val="FF0000"/>
                </a:solidFill>
                <a:latin typeface="+mn-lt"/>
                <a:cs typeface="Times New Roman" panose="02020603050405020304" pitchFamily="18" charset="0"/>
              </a:rPr>
              <a:t> </a:t>
            </a:r>
            <a:r>
              <a:rPr lang="en-US" altLang="en-US" sz="2000" b="1" dirty="0" err="1">
                <a:solidFill>
                  <a:srgbClr val="FF0000"/>
                </a:solidFill>
                <a:latin typeface="+mn-lt"/>
                <a:cs typeface="Times New Roman" panose="02020603050405020304" pitchFamily="18" charset="0"/>
              </a:rPr>
              <a:t>dấu</a:t>
            </a:r>
            <a:r>
              <a:rPr lang="en-US" altLang="en-US" sz="2000" b="1" dirty="0">
                <a:solidFill>
                  <a:srgbClr val="FF0000"/>
                </a:solidFill>
                <a:latin typeface="+mn-lt"/>
                <a:cs typeface="Times New Roman" panose="02020603050405020304" pitchFamily="18" charset="0"/>
              </a:rPr>
              <a:t> </a:t>
            </a:r>
            <a:r>
              <a:rPr lang="en-US" altLang="en-US" sz="2000" b="1" dirty="0" err="1">
                <a:solidFill>
                  <a:srgbClr val="FF0000"/>
                </a:solidFill>
                <a:latin typeface="+mn-lt"/>
                <a:cs typeface="Times New Roman" panose="02020603050405020304" pitchFamily="18" charset="0"/>
              </a:rPr>
              <a:t>bước</a:t>
            </a:r>
            <a:r>
              <a:rPr lang="en-US" altLang="en-US" sz="2000" b="1" dirty="0">
                <a:solidFill>
                  <a:srgbClr val="FF0000"/>
                </a:solidFill>
                <a:latin typeface="+mn-lt"/>
                <a:cs typeface="Times New Roman" panose="02020603050405020304" pitchFamily="18" charset="0"/>
              </a:rPr>
              <a:t> </a:t>
            </a:r>
            <a:r>
              <a:rPr lang="en-US" altLang="en-US" sz="2000" b="1" dirty="0" err="1">
                <a:solidFill>
                  <a:srgbClr val="FF0000"/>
                </a:solidFill>
                <a:latin typeface="+mn-lt"/>
                <a:cs typeface="Times New Roman" panose="02020603050405020304" pitchFamily="18" charset="0"/>
              </a:rPr>
              <a:t>phát</a:t>
            </a:r>
            <a:r>
              <a:rPr lang="en-US" altLang="en-US" sz="2000" b="1" dirty="0">
                <a:solidFill>
                  <a:srgbClr val="FF0000"/>
                </a:solidFill>
                <a:latin typeface="+mn-lt"/>
                <a:cs typeface="Times New Roman" panose="02020603050405020304" pitchFamily="18" charset="0"/>
              </a:rPr>
              <a:t> </a:t>
            </a:r>
            <a:r>
              <a:rPr lang="en-US" altLang="en-US" sz="2000" b="1" dirty="0" err="1">
                <a:solidFill>
                  <a:srgbClr val="FF0000"/>
                </a:solidFill>
                <a:latin typeface="+mn-lt"/>
                <a:cs typeface="Times New Roman" panose="02020603050405020304" pitchFamily="18" charset="0"/>
              </a:rPr>
              <a:t>triển</a:t>
            </a:r>
            <a:r>
              <a:rPr lang="en-US" altLang="en-US" sz="2000" b="1" dirty="0">
                <a:solidFill>
                  <a:srgbClr val="FF0000"/>
                </a:solidFill>
                <a:latin typeface="+mn-lt"/>
                <a:cs typeface="Times New Roman" panose="02020603050405020304" pitchFamily="18" charset="0"/>
              </a:rPr>
              <a:t> </a:t>
            </a:r>
            <a:r>
              <a:rPr lang="en-US" altLang="en-US" sz="2000" b="1" dirty="0" err="1">
                <a:solidFill>
                  <a:srgbClr val="FF0000"/>
                </a:solidFill>
                <a:latin typeface="+mn-lt"/>
                <a:cs typeface="Times New Roman" panose="02020603050405020304" pitchFamily="18" charset="0"/>
              </a:rPr>
              <a:t>toàn</a:t>
            </a:r>
            <a:r>
              <a:rPr lang="en-US" altLang="en-US" sz="2000" b="1" dirty="0">
                <a:solidFill>
                  <a:srgbClr val="FF0000"/>
                </a:solidFill>
                <a:latin typeface="+mn-lt"/>
                <a:cs typeface="Times New Roman" panose="02020603050405020304" pitchFamily="18" charset="0"/>
              </a:rPr>
              <a:t> </a:t>
            </a:r>
            <a:r>
              <a:rPr lang="en-US" altLang="en-US" sz="2000" b="1" dirty="0" err="1">
                <a:solidFill>
                  <a:srgbClr val="FF0000"/>
                </a:solidFill>
                <a:latin typeface="+mn-lt"/>
                <a:cs typeface="Times New Roman" panose="02020603050405020304" pitchFamily="18" charset="0"/>
              </a:rPr>
              <a:t>diện</a:t>
            </a:r>
            <a:r>
              <a:rPr lang="en-US" altLang="en-US" sz="2000" b="1" dirty="0">
                <a:solidFill>
                  <a:srgbClr val="FF0000"/>
                </a:solidFill>
                <a:latin typeface="+mn-lt"/>
                <a:cs typeface="Times New Roman" panose="02020603050405020304" pitchFamily="18" charset="0"/>
              </a:rPr>
              <a:t> </a:t>
            </a:r>
            <a:r>
              <a:rPr lang="en-US" altLang="en-US" sz="2000" dirty="0" err="1">
                <a:solidFill>
                  <a:srgbClr val="0070C0"/>
                </a:solidFill>
                <a:latin typeface="+mn-lt"/>
                <a:cs typeface="Times New Roman" panose="02020603050405020304" pitchFamily="18" charset="0"/>
              </a:rPr>
              <a:t>của</a:t>
            </a:r>
            <a:r>
              <a:rPr lang="en-US" altLang="en-US" sz="2000" dirty="0">
                <a:solidFill>
                  <a:srgbClr val="0070C0"/>
                </a:solidFill>
                <a:latin typeface="+mn-lt"/>
                <a:cs typeface="Times New Roman" panose="02020603050405020304" pitchFamily="18" charset="0"/>
              </a:rPr>
              <a:t> </a:t>
            </a:r>
            <a:r>
              <a:rPr lang="en-US" altLang="en-US" sz="2000" dirty="0" err="1">
                <a:solidFill>
                  <a:srgbClr val="0070C0"/>
                </a:solidFill>
                <a:latin typeface="+mn-lt"/>
                <a:cs typeface="Times New Roman" panose="02020603050405020304" pitchFamily="18" charset="0"/>
              </a:rPr>
              <a:t>triết</a:t>
            </a:r>
            <a:r>
              <a:rPr lang="en-US" altLang="en-US" sz="2000" dirty="0">
                <a:solidFill>
                  <a:srgbClr val="0070C0"/>
                </a:solidFill>
                <a:latin typeface="+mn-lt"/>
                <a:cs typeface="Times New Roman" panose="02020603050405020304" pitchFamily="18" charset="0"/>
              </a:rPr>
              <a:t> </a:t>
            </a:r>
            <a:r>
              <a:rPr lang="en-US" altLang="en-US" sz="2000" dirty="0" err="1">
                <a:solidFill>
                  <a:srgbClr val="0070C0"/>
                </a:solidFill>
                <a:latin typeface="+mn-lt"/>
                <a:cs typeface="Times New Roman" panose="02020603050405020304" pitchFamily="18" charset="0"/>
              </a:rPr>
              <a:t>học</a:t>
            </a:r>
            <a:r>
              <a:rPr lang="en-US" altLang="en-US" sz="2000" dirty="0">
                <a:solidFill>
                  <a:srgbClr val="0070C0"/>
                </a:solidFill>
                <a:latin typeface="+mn-lt"/>
                <a:cs typeface="Times New Roman" panose="02020603050405020304" pitchFamily="18" charset="0"/>
              </a:rPr>
              <a:t> </a:t>
            </a:r>
            <a:r>
              <a:rPr lang="en-US" altLang="en-US" sz="2000" dirty="0" err="1">
                <a:solidFill>
                  <a:srgbClr val="0070C0"/>
                </a:solidFill>
                <a:latin typeface="+mn-lt"/>
                <a:cs typeface="Times New Roman" panose="02020603050405020304" pitchFamily="18" charset="0"/>
              </a:rPr>
              <a:t>Mác</a:t>
            </a:r>
            <a:r>
              <a:rPr lang="en-US" altLang="en-US" sz="2000" dirty="0">
                <a:solidFill>
                  <a:srgbClr val="0070C0"/>
                </a:solidFill>
                <a:latin typeface="+mn-lt"/>
                <a:cs typeface="Times New Roman" panose="02020603050405020304" pitchFamily="18" charset="0"/>
              </a:rPr>
              <a:t> </a:t>
            </a:r>
          </a:p>
          <a:p>
            <a:pPr algn="ctr" eaLnBrk="1" hangingPunct="1"/>
            <a:r>
              <a:rPr lang="en-US" altLang="en-US" sz="2000" dirty="0" err="1">
                <a:solidFill>
                  <a:srgbClr val="0070C0"/>
                </a:solidFill>
                <a:latin typeface="+mn-lt"/>
                <a:cs typeface="Times New Roman" panose="02020603050405020304" pitchFamily="18" charset="0"/>
              </a:rPr>
              <a:t>thành</a:t>
            </a:r>
            <a:r>
              <a:rPr lang="en-US" altLang="en-US" sz="2000" dirty="0">
                <a:solidFill>
                  <a:srgbClr val="0070C0"/>
                </a:solidFill>
                <a:latin typeface="+mn-lt"/>
                <a:cs typeface="Times New Roman" panose="02020603050405020304" pitchFamily="18" charset="0"/>
              </a:rPr>
              <a:t> </a:t>
            </a:r>
            <a:r>
              <a:rPr lang="en-US" altLang="en-US" sz="2000" dirty="0" err="1">
                <a:solidFill>
                  <a:srgbClr val="0070C0"/>
                </a:solidFill>
                <a:latin typeface="+mn-lt"/>
                <a:cs typeface="Times New Roman" panose="02020603050405020304" pitchFamily="18" charset="0"/>
              </a:rPr>
              <a:t>triết</a:t>
            </a:r>
            <a:r>
              <a:rPr lang="en-US" altLang="en-US" sz="2000" dirty="0">
                <a:solidFill>
                  <a:srgbClr val="0070C0"/>
                </a:solidFill>
                <a:latin typeface="+mn-lt"/>
                <a:cs typeface="Times New Roman" panose="02020603050405020304" pitchFamily="18" charset="0"/>
              </a:rPr>
              <a:t> </a:t>
            </a:r>
            <a:r>
              <a:rPr lang="en-US" altLang="en-US" sz="2000" dirty="0" err="1">
                <a:solidFill>
                  <a:srgbClr val="0070C0"/>
                </a:solidFill>
                <a:latin typeface="+mn-lt"/>
                <a:cs typeface="Times New Roman" panose="02020603050405020304" pitchFamily="18" charset="0"/>
              </a:rPr>
              <a:t>học</a:t>
            </a:r>
            <a:r>
              <a:rPr lang="en-US" altLang="en-US" sz="2000" dirty="0">
                <a:solidFill>
                  <a:srgbClr val="0070C0"/>
                </a:solidFill>
                <a:latin typeface="+mn-lt"/>
                <a:cs typeface="Times New Roman" panose="02020603050405020304" pitchFamily="18" charset="0"/>
              </a:rPr>
              <a:t> </a:t>
            </a:r>
            <a:r>
              <a:rPr lang="en-US" altLang="en-US" sz="2000" dirty="0" err="1">
                <a:solidFill>
                  <a:srgbClr val="0070C0"/>
                </a:solidFill>
                <a:latin typeface="+mn-lt"/>
                <a:cs typeface="Times New Roman" panose="02020603050405020304" pitchFamily="18" charset="0"/>
              </a:rPr>
              <a:t>Mác</a:t>
            </a:r>
            <a:r>
              <a:rPr lang="en-US" altLang="en-US" sz="2000" dirty="0">
                <a:solidFill>
                  <a:srgbClr val="0070C0"/>
                </a:solidFill>
                <a:latin typeface="+mn-lt"/>
                <a:cs typeface="Times New Roman" panose="02020603050405020304" pitchFamily="18" charset="0"/>
              </a:rPr>
              <a:t> – </a:t>
            </a:r>
            <a:r>
              <a:rPr lang="en-US" altLang="en-US" sz="2000" dirty="0" err="1">
                <a:solidFill>
                  <a:srgbClr val="0070C0"/>
                </a:solidFill>
                <a:latin typeface="+mn-lt"/>
                <a:cs typeface="Times New Roman" panose="02020603050405020304" pitchFamily="18" charset="0"/>
              </a:rPr>
              <a:t>Lênin</a:t>
            </a:r>
            <a:r>
              <a:rPr lang="en-US" altLang="en-US" sz="2000" dirty="0">
                <a:solidFill>
                  <a:srgbClr val="0070C0"/>
                </a:solidFill>
                <a:latin typeface="+mn-lt"/>
                <a:cs typeface="Times New Roman" panose="02020603050405020304" pitchFamily="18" charset="0"/>
              </a:rPr>
              <a:t>.</a:t>
            </a:r>
          </a:p>
        </p:txBody>
      </p:sp>
      <p:pic>
        <p:nvPicPr>
          <p:cNvPr id="2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5690478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36">
                                            <p:txEl>
                                              <p:pRg st="0" end="0"/>
                                            </p:txEl>
                                          </p:spTgt>
                                        </p:tgtEl>
                                        <p:attrNameLst>
                                          <p:attrName>style.visibility</p:attrName>
                                        </p:attrNameLst>
                                      </p:cBhvr>
                                      <p:to>
                                        <p:strVal val="visible"/>
                                      </p:to>
                                    </p:set>
                                    <p:anim calcmode="lin" valueType="num">
                                      <p:cBhvr>
                                        <p:cTn id="7" dur="500" fill="hold"/>
                                        <p:tgtEl>
                                          <p:spTgt spid="36">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36">
                                            <p:txEl>
                                              <p:pRg st="0" end="0"/>
                                            </p:txEl>
                                          </p:spTgt>
                                        </p:tgtEl>
                                        <p:attrNameLst>
                                          <p:attrName>ppt_h</p:attrName>
                                        </p:attrNameLst>
                                      </p:cBhvr>
                                      <p:tavLst>
                                        <p:tav tm="0">
                                          <p:val>
                                            <p:fltVal val="0"/>
                                          </p:val>
                                        </p:tav>
                                        <p:tav tm="100000">
                                          <p:val>
                                            <p:strVal val="#ppt_h"/>
                                          </p:val>
                                        </p:tav>
                                      </p:tavLst>
                                    </p:anim>
                                    <p:animEffect transition="in" filter="fade">
                                      <p:cBhvr>
                                        <p:cTn id="9" dur="500"/>
                                        <p:tgtEl>
                                          <p:spTgt spid="36">
                                            <p:txEl>
                                              <p:pRg st="0" end="0"/>
                                            </p:txEl>
                                          </p:spTgt>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37">
                                            <p:txEl>
                                              <p:pRg st="0" end="0"/>
                                            </p:txEl>
                                          </p:spTgt>
                                        </p:tgtEl>
                                        <p:attrNameLst>
                                          <p:attrName>style.visibility</p:attrName>
                                        </p:attrNameLst>
                                      </p:cBhvr>
                                      <p:to>
                                        <p:strVal val="visible"/>
                                      </p:to>
                                    </p:set>
                                    <p:anim calcmode="lin" valueType="num">
                                      <p:cBhvr>
                                        <p:cTn id="14" dur="500" fill="hold"/>
                                        <p:tgtEl>
                                          <p:spTgt spid="37">
                                            <p:txEl>
                                              <p:pRg st="0" end="0"/>
                                            </p:txEl>
                                          </p:spTgt>
                                        </p:tgtEl>
                                        <p:attrNameLst>
                                          <p:attrName>ppt_w</p:attrName>
                                        </p:attrNameLst>
                                      </p:cBhvr>
                                      <p:tavLst>
                                        <p:tav tm="0">
                                          <p:val>
                                            <p:fltVal val="0"/>
                                          </p:val>
                                        </p:tav>
                                        <p:tav tm="100000">
                                          <p:val>
                                            <p:strVal val="#ppt_w"/>
                                          </p:val>
                                        </p:tav>
                                      </p:tavLst>
                                    </p:anim>
                                    <p:anim calcmode="lin" valueType="num">
                                      <p:cBhvr>
                                        <p:cTn id="15" dur="500" fill="hold"/>
                                        <p:tgtEl>
                                          <p:spTgt spid="37">
                                            <p:txEl>
                                              <p:pRg st="0" end="0"/>
                                            </p:txEl>
                                          </p:spTgt>
                                        </p:tgtEl>
                                        <p:attrNameLst>
                                          <p:attrName>ppt_h</p:attrName>
                                        </p:attrNameLst>
                                      </p:cBhvr>
                                      <p:tavLst>
                                        <p:tav tm="0">
                                          <p:val>
                                            <p:fltVal val="0"/>
                                          </p:val>
                                        </p:tav>
                                        <p:tav tm="100000">
                                          <p:val>
                                            <p:strVal val="#ppt_h"/>
                                          </p:val>
                                        </p:tav>
                                      </p:tavLst>
                                    </p:anim>
                                    <p:animEffect transition="in" filter="fade">
                                      <p:cBhvr>
                                        <p:cTn id="16" dur="500"/>
                                        <p:tgtEl>
                                          <p:spTgt spid="37">
                                            <p:txEl>
                                              <p:pRg st="0" end="0"/>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38"/>
                                        </p:tgtEl>
                                        <p:attrNameLst>
                                          <p:attrName>style.visibility</p:attrName>
                                        </p:attrNameLst>
                                      </p:cBhvr>
                                      <p:to>
                                        <p:strVal val="visible"/>
                                      </p:to>
                                    </p:set>
                                    <p:anim calcmode="lin" valueType="num">
                                      <p:cBhvr>
                                        <p:cTn id="21" dur="500" fill="hold"/>
                                        <p:tgtEl>
                                          <p:spTgt spid="38"/>
                                        </p:tgtEl>
                                        <p:attrNameLst>
                                          <p:attrName>ppt_w</p:attrName>
                                        </p:attrNameLst>
                                      </p:cBhvr>
                                      <p:tavLst>
                                        <p:tav tm="0">
                                          <p:val>
                                            <p:fltVal val="0"/>
                                          </p:val>
                                        </p:tav>
                                        <p:tav tm="100000">
                                          <p:val>
                                            <p:strVal val="#ppt_w"/>
                                          </p:val>
                                        </p:tav>
                                      </p:tavLst>
                                    </p:anim>
                                    <p:anim calcmode="lin" valueType="num">
                                      <p:cBhvr>
                                        <p:cTn id="22" dur="500" fill="hold"/>
                                        <p:tgtEl>
                                          <p:spTgt spid="38"/>
                                        </p:tgtEl>
                                        <p:attrNameLst>
                                          <p:attrName>ppt_h</p:attrName>
                                        </p:attrNameLst>
                                      </p:cBhvr>
                                      <p:tavLst>
                                        <p:tav tm="0">
                                          <p:val>
                                            <p:fltVal val="0"/>
                                          </p:val>
                                        </p:tav>
                                        <p:tav tm="100000">
                                          <p:val>
                                            <p:strVal val="#ppt_h"/>
                                          </p:val>
                                        </p:tav>
                                      </p:tavLst>
                                    </p:anim>
                                    <p:animEffect transition="in" filter="fade">
                                      <p:cBhvr>
                                        <p:cTn id="23" dur="500"/>
                                        <p:tgtEl>
                                          <p:spTgt spid="38"/>
                                        </p:tgtEl>
                                      </p:cBhvr>
                                    </p:animEffect>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grpId="0" nodeType="clickEffect">
                                  <p:stCondLst>
                                    <p:cond delay="0"/>
                                  </p:stCondLst>
                                  <p:childTnLst>
                                    <p:set>
                                      <p:cBhvr>
                                        <p:cTn id="27" dur="1" fill="hold">
                                          <p:stCondLst>
                                            <p:cond delay="0"/>
                                          </p:stCondLst>
                                        </p:cTn>
                                        <p:tgtEl>
                                          <p:spTgt spid="39"/>
                                        </p:tgtEl>
                                        <p:attrNameLst>
                                          <p:attrName>style.visibility</p:attrName>
                                        </p:attrNameLst>
                                      </p:cBhvr>
                                      <p:to>
                                        <p:strVal val="visible"/>
                                      </p:to>
                                    </p:set>
                                    <p:anim calcmode="lin" valueType="num">
                                      <p:cBhvr>
                                        <p:cTn id="28" dur="500" fill="hold"/>
                                        <p:tgtEl>
                                          <p:spTgt spid="39"/>
                                        </p:tgtEl>
                                        <p:attrNameLst>
                                          <p:attrName>ppt_w</p:attrName>
                                        </p:attrNameLst>
                                      </p:cBhvr>
                                      <p:tavLst>
                                        <p:tav tm="0">
                                          <p:val>
                                            <p:fltVal val="0"/>
                                          </p:val>
                                        </p:tav>
                                        <p:tav tm="100000">
                                          <p:val>
                                            <p:strVal val="#ppt_w"/>
                                          </p:val>
                                        </p:tav>
                                      </p:tavLst>
                                    </p:anim>
                                    <p:anim calcmode="lin" valueType="num">
                                      <p:cBhvr>
                                        <p:cTn id="29" dur="500" fill="hold"/>
                                        <p:tgtEl>
                                          <p:spTgt spid="39"/>
                                        </p:tgtEl>
                                        <p:attrNameLst>
                                          <p:attrName>ppt_h</p:attrName>
                                        </p:attrNameLst>
                                      </p:cBhvr>
                                      <p:tavLst>
                                        <p:tav tm="0">
                                          <p:val>
                                            <p:fltVal val="0"/>
                                          </p:val>
                                        </p:tav>
                                        <p:tav tm="100000">
                                          <p:val>
                                            <p:strVal val="#ppt_h"/>
                                          </p:val>
                                        </p:tav>
                                      </p:tavLst>
                                    </p:anim>
                                    <p:animEffect transition="in" filter="fade">
                                      <p:cBhvr>
                                        <p:cTn id="30" dur="500"/>
                                        <p:tgtEl>
                                          <p:spTgt spid="39"/>
                                        </p:tgtEl>
                                      </p:cBhvr>
                                    </p:animEffect>
                                  </p:childTnLst>
                                </p:cTn>
                              </p:par>
                            </p:childTnLst>
                          </p:cTn>
                        </p:par>
                      </p:childTnLst>
                    </p:cTn>
                  </p:par>
                  <p:par>
                    <p:cTn id="31" fill="hold">
                      <p:stCondLst>
                        <p:cond delay="indefinite"/>
                      </p:stCondLst>
                      <p:childTnLst>
                        <p:par>
                          <p:cTn id="32" fill="hold">
                            <p:stCondLst>
                              <p:cond delay="0"/>
                            </p:stCondLst>
                            <p:childTnLst>
                              <p:par>
                                <p:cTn id="33" presetID="53" presetClass="entr" presetSubtype="16" fill="hold" grpId="0" nodeType="clickEffect">
                                  <p:stCondLst>
                                    <p:cond delay="0"/>
                                  </p:stCondLst>
                                  <p:childTnLst>
                                    <p:set>
                                      <p:cBhvr>
                                        <p:cTn id="34" dur="1" fill="hold">
                                          <p:stCondLst>
                                            <p:cond delay="0"/>
                                          </p:stCondLst>
                                        </p:cTn>
                                        <p:tgtEl>
                                          <p:spTgt spid="43"/>
                                        </p:tgtEl>
                                        <p:attrNameLst>
                                          <p:attrName>style.visibility</p:attrName>
                                        </p:attrNameLst>
                                      </p:cBhvr>
                                      <p:to>
                                        <p:strVal val="visible"/>
                                      </p:to>
                                    </p:set>
                                    <p:anim calcmode="lin" valueType="num">
                                      <p:cBhvr>
                                        <p:cTn id="35" dur="500" fill="hold"/>
                                        <p:tgtEl>
                                          <p:spTgt spid="43"/>
                                        </p:tgtEl>
                                        <p:attrNameLst>
                                          <p:attrName>ppt_w</p:attrName>
                                        </p:attrNameLst>
                                      </p:cBhvr>
                                      <p:tavLst>
                                        <p:tav tm="0">
                                          <p:val>
                                            <p:fltVal val="0"/>
                                          </p:val>
                                        </p:tav>
                                        <p:tav tm="100000">
                                          <p:val>
                                            <p:strVal val="#ppt_w"/>
                                          </p:val>
                                        </p:tav>
                                      </p:tavLst>
                                    </p:anim>
                                    <p:anim calcmode="lin" valueType="num">
                                      <p:cBhvr>
                                        <p:cTn id="36" dur="500" fill="hold"/>
                                        <p:tgtEl>
                                          <p:spTgt spid="43"/>
                                        </p:tgtEl>
                                        <p:attrNameLst>
                                          <p:attrName>ppt_h</p:attrName>
                                        </p:attrNameLst>
                                      </p:cBhvr>
                                      <p:tavLst>
                                        <p:tav tm="0">
                                          <p:val>
                                            <p:fltVal val="0"/>
                                          </p:val>
                                        </p:tav>
                                        <p:tav tm="100000">
                                          <p:val>
                                            <p:strVal val="#ppt_h"/>
                                          </p:val>
                                        </p:tav>
                                      </p:tavLst>
                                    </p:anim>
                                    <p:animEffect transition="in" filter="fade">
                                      <p:cBhvr>
                                        <p:cTn id="37"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P spid="39" grpId="0"/>
      <p:bldP spid="43" grpId="0" animBg="1"/>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394960" y="0"/>
            <a:ext cx="6797040" cy="6858000"/>
          </a:xfrm>
          <a:prstGeom prst="rect">
            <a:avLst/>
          </a:prstGeom>
        </p:spPr>
      </p:pic>
      <p:sp>
        <p:nvSpPr>
          <p:cNvPr id="3" name="Rectangle 2"/>
          <p:cNvSpPr txBox="1">
            <a:spLocks noChangeArrowheads="1"/>
          </p:cNvSpPr>
          <p:nvPr/>
        </p:nvSpPr>
        <p:spPr>
          <a:xfrm>
            <a:off x="1508760" y="1182352"/>
            <a:ext cx="7772400" cy="685800"/>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algn="ctr" defTabSz="914400"/>
            <a:r>
              <a:rPr lang="en-US" sz="2400" b="1" kern="0" dirty="0">
                <a:solidFill>
                  <a:srgbClr val="7030A0"/>
                </a:solidFill>
                <a:latin typeface="+mn-lt"/>
                <a:sym typeface="Webdings" charset="0"/>
              </a:rPr>
              <a:t>THỜI KỲ TỪ 1924 ĐẾN NAY</a:t>
            </a:r>
            <a:br>
              <a:rPr lang="en-US" sz="2400" b="1" kern="0" dirty="0">
                <a:solidFill>
                  <a:srgbClr val="7030A0"/>
                </a:solidFill>
                <a:latin typeface="+mn-lt"/>
              </a:rPr>
            </a:br>
            <a:endParaRPr lang="en-US" sz="2400" b="1" kern="0" dirty="0">
              <a:solidFill>
                <a:srgbClr val="7030A0"/>
              </a:solidFill>
              <a:latin typeface="+mn-lt"/>
              <a:cs typeface="Times New Roman" charset="0"/>
            </a:endParaRPr>
          </a:p>
        </p:txBody>
      </p:sp>
      <p:sp>
        <p:nvSpPr>
          <p:cNvPr id="50" name="Rectangle 1"/>
          <p:cNvSpPr>
            <a:spLocks noChangeArrowheads="1"/>
          </p:cNvSpPr>
          <p:nvPr/>
        </p:nvSpPr>
        <p:spPr bwMode="auto">
          <a:xfrm>
            <a:off x="683791" y="1868152"/>
            <a:ext cx="9480376" cy="1015663"/>
          </a:xfrm>
          <a:prstGeom prst="rect">
            <a:avLst/>
          </a:prstGeom>
          <a:ln/>
        </p:spPr>
        <p:style>
          <a:lnRef idx="2">
            <a:schemeClr val="accent5"/>
          </a:lnRef>
          <a:fillRef idx="1">
            <a:schemeClr val="lt1"/>
          </a:fillRef>
          <a:effectRef idx="0">
            <a:schemeClr val="accent5"/>
          </a:effectRef>
          <a:fontRef idx="minor">
            <a:schemeClr val="dk1"/>
          </a:fontRef>
        </p:style>
        <p:txBody>
          <a:bodyPr wrap="square">
            <a:spAutoFit/>
          </a:bodyPr>
          <a:lstStyle/>
          <a:p>
            <a:pPr algn="ctr"/>
            <a:r>
              <a:rPr lang="en-US" sz="2000" dirty="0" err="1">
                <a:solidFill>
                  <a:srgbClr val="000099"/>
                </a:solidFill>
                <a:cs typeface="Times New Roman" charset="0"/>
              </a:rPr>
              <a:t>Các</a:t>
            </a:r>
            <a:r>
              <a:rPr lang="en-US" sz="2000" dirty="0">
                <a:solidFill>
                  <a:srgbClr val="000099"/>
                </a:solidFill>
                <a:cs typeface="Times New Roman" charset="0"/>
              </a:rPr>
              <a:t> </a:t>
            </a:r>
            <a:r>
              <a:rPr lang="en-US" sz="2000" dirty="0" err="1">
                <a:solidFill>
                  <a:srgbClr val="000099"/>
                </a:solidFill>
                <a:cs typeface="Times New Roman" charset="0"/>
              </a:rPr>
              <a:t>Đảng</a:t>
            </a:r>
            <a:r>
              <a:rPr lang="en-US" sz="2000" dirty="0">
                <a:solidFill>
                  <a:srgbClr val="000099"/>
                </a:solidFill>
                <a:cs typeface="Times New Roman" charset="0"/>
              </a:rPr>
              <a:t> </a:t>
            </a:r>
            <a:r>
              <a:rPr lang="en-US" sz="2000" dirty="0" err="1">
                <a:solidFill>
                  <a:srgbClr val="000099"/>
                </a:solidFill>
                <a:cs typeface="Times New Roman" charset="0"/>
              </a:rPr>
              <a:t>cộng</a:t>
            </a:r>
            <a:r>
              <a:rPr lang="en-US" sz="2000" dirty="0">
                <a:solidFill>
                  <a:srgbClr val="000099"/>
                </a:solidFill>
                <a:cs typeface="Times New Roman" charset="0"/>
              </a:rPr>
              <a:t> </a:t>
            </a:r>
            <a:r>
              <a:rPr lang="en-US" sz="2000" dirty="0" err="1">
                <a:solidFill>
                  <a:srgbClr val="000099"/>
                </a:solidFill>
                <a:cs typeface="Times New Roman" charset="0"/>
              </a:rPr>
              <a:t>sản</a:t>
            </a:r>
            <a:r>
              <a:rPr lang="en-US" sz="2000" dirty="0">
                <a:solidFill>
                  <a:srgbClr val="000099"/>
                </a:solidFill>
                <a:cs typeface="Times New Roman" charset="0"/>
              </a:rPr>
              <a:t> </a:t>
            </a:r>
            <a:r>
              <a:rPr lang="en-US" sz="2000" dirty="0" err="1">
                <a:solidFill>
                  <a:srgbClr val="000099"/>
                </a:solidFill>
                <a:cs typeface="Times New Roman" charset="0"/>
              </a:rPr>
              <a:t>và</a:t>
            </a:r>
            <a:r>
              <a:rPr lang="en-US" sz="2000" dirty="0">
                <a:solidFill>
                  <a:srgbClr val="000099"/>
                </a:solidFill>
                <a:cs typeface="Times New Roman" charset="0"/>
              </a:rPr>
              <a:t> </a:t>
            </a:r>
            <a:r>
              <a:rPr lang="en-US" sz="2000" dirty="0" err="1">
                <a:solidFill>
                  <a:srgbClr val="000099"/>
                </a:solidFill>
                <a:cs typeface="Times New Roman" charset="0"/>
              </a:rPr>
              <a:t>công</a:t>
            </a:r>
            <a:r>
              <a:rPr lang="en-US" sz="2000" dirty="0">
                <a:solidFill>
                  <a:srgbClr val="000099"/>
                </a:solidFill>
                <a:cs typeface="Times New Roman" charset="0"/>
              </a:rPr>
              <a:t> </a:t>
            </a:r>
            <a:r>
              <a:rPr lang="en-US" sz="2000" dirty="0" err="1">
                <a:solidFill>
                  <a:srgbClr val="000099"/>
                </a:solidFill>
                <a:cs typeface="Times New Roman" charset="0"/>
              </a:rPr>
              <a:t>nhân</a:t>
            </a:r>
            <a:r>
              <a:rPr lang="en-US" sz="2000" dirty="0">
                <a:solidFill>
                  <a:srgbClr val="000099"/>
                </a:solidFill>
                <a:cs typeface="Times New Roman" charset="0"/>
              </a:rPr>
              <a:t> </a:t>
            </a:r>
            <a:r>
              <a:rPr lang="en-US" sz="2000" dirty="0" err="1">
                <a:solidFill>
                  <a:srgbClr val="000099"/>
                </a:solidFill>
                <a:cs typeface="Times New Roman" charset="0"/>
              </a:rPr>
              <a:t>quốc</a:t>
            </a:r>
            <a:r>
              <a:rPr lang="en-US" sz="2000" dirty="0">
                <a:solidFill>
                  <a:srgbClr val="000099"/>
                </a:solidFill>
                <a:cs typeface="Times New Roman" charset="0"/>
              </a:rPr>
              <a:t> </a:t>
            </a:r>
            <a:r>
              <a:rPr lang="en-US" sz="2000" dirty="0" err="1">
                <a:solidFill>
                  <a:srgbClr val="000099"/>
                </a:solidFill>
                <a:cs typeface="Times New Roman" charset="0"/>
              </a:rPr>
              <a:t>tế</a:t>
            </a:r>
            <a:r>
              <a:rPr lang="en-US" sz="2000" dirty="0">
                <a:solidFill>
                  <a:srgbClr val="990099"/>
                </a:solidFill>
                <a:cs typeface="Times New Roman" charset="0"/>
              </a:rPr>
              <a:t> </a:t>
            </a:r>
            <a:r>
              <a:rPr lang="en-US" sz="2000" b="1" dirty="0" err="1">
                <a:solidFill>
                  <a:srgbClr val="FF0000"/>
                </a:solidFill>
                <a:cs typeface="Times New Roman" charset="0"/>
              </a:rPr>
              <a:t>tiếp</a:t>
            </a:r>
            <a:r>
              <a:rPr lang="en-US" sz="2000" b="1" dirty="0">
                <a:solidFill>
                  <a:srgbClr val="FF0000"/>
                </a:solidFill>
                <a:cs typeface="Times New Roman" charset="0"/>
              </a:rPr>
              <a:t> </a:t>
            </a:r>
            <a:r>
              <a:rPr lang="en-US" sz="2000" b="1" dirty="0" err="1">
                <a:solidFill>
                  <a:srgbClr val="FF0000"/>
                </a:solidFill>
                <a:cs typeface="Times New Roman" charset="0"/>
              </a:rPr>
              <a:t>tục</a:t>
            </a:r>
            <a:r>
              <a:rPr lang="en-US" sz="2000" b="1" dirty="0">
                <a:solidFill>
                  <a:srgbClr val="FF0000"/>
                </a:solidFill>
                <a:cs typeface="Times New Roman" charset="0"/>
              </a:rPr>
              <a:t> </a:t>
            </a:r>
            <a:r>
              <a:rPr lang="en-US" sz="2000" b="1" dirty="0" err="1">
                <a:solidFill>
                  <a:srgbClr val="FF0000"/>
                </a:solidFill>
                <a:cs typeface="Times New Roman" charset="0"/>
              </a:rPr>
              <a:t>nghiên</a:t>
            </a:r>
            <a:r>
              <a:rPr lang="en-US" sz="2000" b="1" dirty="0">
                <a:solidFill>
                  <a:srgbClr val="FF0000"/>
                </a:solidFill>
                <a:cs typeface="Times New Roman" charset="0"/>
              </a:rPr>
              <a:t> </a:t>
            </a:r>
            <a:r>
              <a:rPr lang="en-US" sz="2000" b="1" dirty="0" err="1">
                <a:solidFill>
                  <a:srgbClr val="FF0000"/>
                </a:solidFill>
                <a:cs typeface="Times New Roman" charset="0"/>
              </a:rPr>
              <a:t>cứu</a:t>
            </a:r>
            <a:r>
              <a:rPr lang="en-US" sz="2000" b="1" dirty="0">
                <a:solidFill>
                  <a:srgbClr val="FF0000"/>
                </a:solidFill>
                <a:cs typeface="Times New Roman" charset="0"/>
              </a:rPr>
              <a:t>, </a:t>
            </a:r>
            <a:r>
              <a:rPr lang="en-US" sz="2000" b="1" dirty="0" err="1">
                <a:solidFill>
                  <a:srgbClr val="FF0000"/>
                </a:solidFill>
                <a:cs typeface="Times New Roman" charset="0"/>
              </a:rPr>
              <a:t>bảo</a:t>
            </a:r>
            <a:r>
              <a:rPr lang="en-US" sz="2000" b="1" dirty="0">
                <a:solidFill>
                  <a:srgbClr val="FF0000"/>
                </a:solidFill>
                <a:cs typeface="Times New Roman" charset="0"/>
              </a:rPr>
              <a:t> </a:t>
            </a:r>
            <a:r>
              <a:rPr lang="en-US" sz="2000" b="1" dirty="0" err="1">
                <a:solidFill>
                  <a:srgbClr val="FF0000"/>
                </a:solidFill>
                <a:cs typeface="Times New Roman" charset="0"/>
              </a:rPr>
              <a:t>vệ</a:t>
            </a:r>
            <a:r>
              <a:rPr lang="en-US" sz="2000" b="1" dirty="0">
                <a:solidFill>
                  <a:srgbClr val="FF0000"/>
                </a:solidFill>
                <a:cs typeface="Times New Roman" charset="0"/>
              </a:rPr>
              <a:t>, </a:t>
            </a:r>
            <a:r>
              <a:rPr lang="en-US" sz="2000" b="1" dirty="0" err="1">
                <a:solidFill>
                  <a:srgbClr val="FF0000"/>
                </a:solidFill>
                <a:cs typeface="Times New Roman" charset="0"/>
              </a:rPr>
              <a:t>hoàn</a:t>
            </a:r>
            <a:r>
              <a:rPr lang="en-US" sz="2000" b="1" dirty="0">
                <a:solidFill>
                  <a:srgbClr val="FF0000"/>
                </a:solidFill>
                <a:cs typeface="Times New Roman" charset="0"/>
              </a:rPr>
              <a:t> </a:t>
            </a:r>
            <a:r>
              <a:rPr lang="en-US" sz="2000" b="1" dirty="0" err="1">
                <a:solidFill>
                  <a:srgbClr val="FF0000"/>
                </a:solidFill>
                <a:cs typeface="Times New Roman" charset="0"/>
              </a:rPr>
              <a:t>thiện</a:t>
            </a:r>
            <a:r>
              <a:rPr lang="en-US" sz="2000" b="1" dirty="0">
                <a:solidFill>
                  <a:srgbClr val="FF0000"/>
                </a:solidFill>
                <a:cs typeface="Times New Roman" charset="0"/>
              </a:rPr>
              <a:t> </a:t>
            </a:r>
            <a:r>
              <a:rPr lang="en-US" sz="2000" b="1" dirty="0" err="1">
                <a:solidFill>
                  <a:srgbClr val="FF0000"/>
                </a:solidFill>
                <a:cs typeface="Times New Roman" charset="0"/>
              </a:rPr>
              <a:t>và</a:t>
            </a:r>
            <a:r>
              <a:rPr lang="en-US" sz="2000" b="1" dirty="0">
                <a:solidFill>
                  <a:srgbClr val="FF0000"/>
                </a:solidFill>
                <a:cs typeface="Times New Roman" charset="0"/>
              </a:rPr>
              <a:t> </a:t>
            </a:r>
            <a:r>
              <a:rPr lang="en-US" sz="2000" b="1" dirty="0" err="1">
                <a:solidFill>
                  <a:srgbClr val="FF0000"/>
                </a:solidFill>
                <a:cs typeface="Times New Roman" charset="0"/>
              </a:rPr>
              <a:t>phát</a:t>
            </a:r>
            <a:r>
              <a:rPr lang="en-US" sz="2000" b="1" dirty="0">
                <a:solidFill>
                  <a:srgbClr val="FF0000"/>
                </a:solidFill>
                <a:cs typeface="Times New Roman" charset="0"/>
              </a:rPr>
              <a:t> </a:t>
            </a:r>
            <a:r>
              <a:rPr lang="en-US" sz="2000" b="1" dirty="0" err="1">
                <a:solidFill>
                  <a:srgbClr val="FF0000"/>
                </a:solidFill>
                <a:cs typeface="Times New Roman" charset="0"/>
              </a:rPr>
              <a:t>triển</a:t>
            </a:r>
            <a:r>
              <a:rPr lang="en-US" sz="2000" dirty="0">
                <a:solidFill>
                  <a:srgbClr val="990099"/>
                </a:solidFill>
                <a:cs typeface="Times New Roman" charset="0"/>
              </a:rPr>
              <a:t> </a:t>
            </a:r>
            <a:r>
              <a:rPr lang="en-US" sz="2000" dirty="0" err="1">
                <a:solidFill>
                  <a:srgbClr val="000099"/>
                </a:solidFill>
                <a:cs typeface="Times New Roman" charset="0"/>
              </a:rPr>
              <a:t>nhiều</a:t>
            </a:r>
            <a:r>
              <a:rPr lang="en-US" sz="2000" dirty="0">
                <a:solidFill>
                  <a:srgbClr val="000099"/>
                </a:solidFill>
                <a:cs typeface="Times New Roman" charset="0"/>
              </a:rPr>
              <a:t> </a:t>
            </a:r>
            <a:r>
              <a:rPr lang="en-US" sz="2000" dirty="0" err="1">
                <a:solidFill>
                  <a:srgbClr val="000099"/>
                </a:solidFill>
                <a:cs typeface="Times New Roman" charset="0"/>
              </a:rPr>
              <a:t>nội</a:t>
            </a:r>
            <a:r>
              <a:rPr lang="en-US" sz="2000" dirty="0">
                <a:solidFill>
                  <a:srgbClr val="000099"/>
                </a:solidFill>
                <a:cs typeface="Times New Roman" charset="0"/>
              </a:rPr>
              <a:t> dung của CN </a:t>
            </a:r>
            <a:r>
              <a:rPr lang="en-US" sz="2000" dirty="0" err="1">
                <a:solidFill>
                  <a:srgbClr val="000099"/>
                </a:solidFill>
                <a:cs typeface="Times New Roman" charset="0"/>
              </a:rPr>
              <a:t>Mác</a:t>
            </a:r>
            <a:r>
              <a:rPr lang="en-US" sz="2000" dirty="0">
                <a:solidFill>
                  <a:srgbClr val="000099"/>
                </a:solidFill>
                <a:cs typeface="Times New Roman" charset="0"/>
              </a:rPr>
              <a:t> – </a:t>
            </a:r>
            <a:r>
              <a:rPr lang="en-US" sz="2000" dirty="0" err="1">
                <a:solidFill>
                  <a:srgbClr val="000099"/>
                </a:solidFill>
                <a:cs typeface="Times New Roman" charset="0"/>
              </a:rPr>
              <a:t>Lênin</a:t>
            </a:r>
            <a:r>
              <a:rPr lang="en-US" sz="2000" dirty="0">
                <a:solidFill>
                  <a:srgbClr val="000099"/>
                </a:solidFill>
                <a:cs typeface="Times New Roman" charset="0"/>
              </a:rPr>
              <a:t> </a:t>
            </a:r>
            <a:r>
              <a:rPr lang="en-US" sz="2000" dirty="0" err="1">
                <a:solidFill>
                  <a:srgbClr val="000099"/>
                </a:solidFill>
                <a:cs typeface="Times New Roman" charset="0"/>
              </a:rPr>
              <a:t>cho</a:t>
            </a:r>
            <a:r>
              <a:rPr lang="en-US" sz="2000" dirty="0">
                <a:solidFill>
                  <a:srgbClr val="000099"/>
                </a:solidFill>
                <a:cs typeface="Times New Roman" charset="0"/>
              </a:rPr>
              <a:t> </a:t>
            </a:r>
            <a:r>
              <a:rPr lang="en-US" sz="2000" dirty="0" err="1">
                <a:solidFill>
                  <a:srgbClr val="000099"/>
                </a:solidFill>
                <a:cs typeface="Times New Roman" charset="0"/>
              </a:rPr>
              <a:t>phù</a:t>
            </a:r>
            <a:r>
              <a:rPr lang="en-US" sz="2000" dirty="0">
                <a:solidFill>
                  <a:srgbClr val="000099"/>
                </a:solidFill>
                <a:cs typeface="Times New Roman" charset="0"/>
              </a:rPr>
              <a:t> </a:t>
            </a:r>
            <a:r>
              <a:rPr lang="en-US" sz="2000" dirty="0" err="1">
                <a:solidFill>
                  <a:srgbClr val="000099"/>
                </a:solidFill>
                <a:cs typeface="Times New Roman" charset="0"/>
              </a:rPr>
              <a:t>hợp</a:t>
            </a:r>
            <a:r>
              <a:rPr lang="en-US" sz="2000" dirty="0">
                <a:solidFill>
                  <a:srgbClr val="000099"/>
                </a:solidFill>
                <a:cs typeface="Times New Roman" charset="0"/>
              </a:rPr>
              <a:t> </a:t>
            </a:r>
            <a:r>
              <a:rPr lang="en-US" sz="2000" dirty="0" err="1">
                <a:solidFill>
                  <a:srgbClr val="000099"/>
                </a:solidFill>
                <a:cs typeface="Times New Roman" charset="0"/>
              </a:rPr>
              <a:t>với</a:t>
            </a:r>
            <a:r>
              <a:rPr lang="en-US" sz="2000" dirty="0">
                <a:solidFill>
                  <a:srgbClr val="000099"/>
                </a:solidFill>
                <a:cs typeface="Times New Roman" charset="0"/>
              </a:rPr>
              <a:t> </a:t>
            </a:r>
            <a:r>
              <a:rPr lang="en-US" sz="2000" dirty="0" err="1">
                <a:solidFill>
                  <a:srgbClr val="000099"/>
                </a:solidFill>
                <a:cs typeface="Times New Roman" charset="0"/>
              </a:rPr>
              <a:t>thực</a:t>
            </a:r>
            <a:r>
              <a:rPr lang="en-US" sz="2000" dirty="0">
                <a:solidFill>
                  <a:srgbClr val="000099"/>
                </a:solidFill>
                <a:cs typeface="Times New Roman" charset="0"/>
              </a:rPr>
              <a:t> </a:t>
            </a:r>
            <a:r>
              <a:rPr lang="en-US" sz="2000" dirty="0" err="1">
                <a:solidFill>
                  <a:srgbClr val="000099"/>
                </a:solidFill>
                <a:cs typeface="Times New Roman" charset="0"/>
              </a:rPr>
              <a:t>tiễn</a:t>
            </a:r>
            <a:r>
              <a:rPr lang="en-US" sz="2000" dirty="0">
                <a:solidFill>
                  <a:srgbClr val="000099"/>
                </a:solidFill>
                <a:cs typeface="Times New Roman" charset="0"/>
              </a:rPr>
              <a:t> </a:t>
            </a:r>
            <a:r>
              <a:rPr lang="en-US" sz="2000" dirty="0" err="1">
                <a:solidFill>
                  <a:srgbClr val="000099"/>
                </a:solidFill>
                <a:cs typeface="Times New Roman" charset="0"/>
              </a:rPr>
              <a:t>cách</a:t>
            </a:r>
            <a:r>
              <a:rPr lang="en-US" sz="2000" dirty="0">
                <a:solidFill>
                  <a:srgbClr val="000099"/>
                </a:solidFill>
                <a:cs typeface="Times New Roman" charset="0"/>
              </a:rPr>
              <a:t> </a:t>
            </a:r>
            <a:r>
              <a:rPr lang="en-US" sz="2000" dirty="0" err="1">
                <a:solidFill>
                  <a:srgbClr val="000099"/>
                </a:solidFill>
                <a:cs typeface="Times New Roman" charset="0"/>
              </a:rPr>
              <a:t>mạng</a:t>
            </a:r>
            <a:r>
              <a:rPr lang="en-US" sz="2000" dirty="0">
                <a:solidFill>
                  <a:srgbClr val="000099"/>
                </a:solidFill>
                <a:cs typeface="Times New Roman" charset="0"/>
              </a:rPr>
              <a:t> ở </a:t>
            </a:r>
            <a:r>
              <a:rPr lang="en-US" sz="2000" dirty="0" err="1">
                <a:solidFill>
                  <a:srgbClr val="000099"/>
                </a:solidFill>
                <a:cs typeface="Times New Roman" charset="0"/>
              </a:rPr>
              <a:t>từng</a:t>
            </a:r>
            <a:r>
              <a:rPr lang="en-US" sz="2000" dirty="0">
                <a:solidFill>
                  <a:srgbClr val="000099"/>
                </a:solidFill>
                <a:cs typeface="Times New Roman" charset="0"/>
              </a:rPr>
              <a:t> </a:t>
            </a:r>
            <a:r>
              <a:rPr lang="en-US" sz="2000" dirty="0" err="1">
                <a:solidFill>
                  <a:srgbClr val="000099"/>
                </a:solidFill>
                <a:cs typeface="Times New Roman" charset="0"/>
              </a:rPr>
              <a:t>quốc</a:t>
            </a:r>
            <a:r>
              <a:rPr lang="en-US" sz="2000" dirty="0">
                <a:solidFill>
                  <a:srgbClr val="000099"/>
                </a:solidFill>
                <a:cs typeface="Times New Roman" charset="0"/>
              </a:rPr>
              <a:t> </a:t>
            </a:r>
            <a:r>
              <a:rPr lang="en-US" sz="2000" dirty="0" err="1">
                <a:solidFill>
                  <a:srgbClr val="000099"/>
                </a:solidFill>
                <a:cs typeface="Times New Roman" charset="0"/>
              </a:rPr>
              <a:t>gia</a:t>
            </a:r>
            <a:r>
              <a:rPr lang="en-US" sz="2000" dirty="0">
                <a:solidFill>
                  <a:srgbClr val="000099"/>
                </a:solidFill>
                <a:cs typeface="Times New Roman" charset="0"/>
              </a:rPr>
              <a:t>.</a:t>
            </a:r>
            <a:endParaRPr lang="en-US" sz="2000" dirty="0">
              <a:solidFill>
                <a:srgbClr val="000099"/>
              </a:solidFill>
            </a:endParaRPr>
          </a:p>
        </p:txBody>
      </p:sp>
      <p:grpSp>
        <p:nvGrpSpPr>
          <p:cNvPr id="51" name="Group 2"/>
          <p:cNvGrpSpPr>
            <a:grpSpLocks/>
          </p:cNvGrpSpPr>
          <p:nvPr/>
        </p:nvGrpSpPr>
        <p:grpSpPr bwMode="auto">
          <a:xfrm>
            <a:off x="723798" y="2883815"/>
            <a:ext cx="8489273" cy="3704456"/>
            <a:chOff x="228601" y="1981200"/>
            <a:chExt cx="8699036" cy="3657600"/>
          </a:xfrm>
        </p:grpSpPr>
        <p:pic>
          <p:nvPicPr>
            <p:cNvPr id="52" name="Picture 49" descr="arrow_metal01"/>
            <p:cNvPicPr>
              <a:picLocks noChangeAspect="1" noChangeArrowheads="1"/>
            </p:cNvPicPr>
            <p:nvPr/>
          </p:nvPicPr>
          <p:blipFill>
            <a:blip r:embed="rId3" cstate="email">
              <a:lum contrast="6000"/>
              <a:extLst>
                <a:ext uri="{28A0092B-C50C-407E-A947-70E740481C1C}">
                  <a14:useLocalDpi xmlns:a14="http://schemas.microsoft.com/office/drawing/2010/main" val="0"/>
                </a:ext>
              </a:extLst>
            </a:blip>
            <a:srcRect/>
            <a:stretch>
              <a:fillRect/>
            </a:stretch>
          </p:blipFill>
          <p:spPr bwMode="auto">
            <a:xfrm>
              <a:off x="228601" y="1981200"/>
              <a:ext cx="2414875" cy="3657600"/>
            </a:xfrm>
            <a:prstGeom prst="rect">
              <a:avLst/>
            </a:prstGeom>
            <a:solidFill>
              <a:sysClr val="window" lastClr="FFFFFF"/>
            </a:solidFill>
            <a:ln w="9525">
              <a:solidFill>
                <a:sysClr val="window" lastClr="FFFFFF"/>
              </a:solidFill>
              <a:miter lim="800000"/>
              <a:headEnd/>
              <a:tailEnd/>
            </a:ln>
          </p:spPr>
        </p:pic>
        <p:sp>
          <p:nvSpPr>
            <p:cNvPr id="53" name="Line 2"/>
            <p:cNvSpPr>
              <a:spLocks noChangeShapeType="1"/>
            </p:cNvSpPr>
            <p:nvPr/>
          </p:nvSpPr>
          <p:spPr bwMode="black">
            <a:xfrm>
              <a:off x="2406650" y="5543550"/>
              <a:ext cx="4800600" cy="0"/>
            </a:xfrm>
            <a:prstGeom prst="line">
              <a:avLst/>
            </a:prstGeom>
            <a:noFill/>
            <a:ln w="28575" cap="rnd">
              <a:solidFill>
                <a:sysClr val="windowText" lastClr="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44546A"/>
                </a:solidFill>
                <a:effectLst/>
                <a:uLnTx/>
                <a:uFillTx/>
              </a:endParaRPr>
            </a:p>
          </p:txBody>
        </p:sp>
        <p:sp>
          <p:nvSpPr>
            <p:cNvPr id="54" name="Rectangle 3"/>
            <p:cNvSpPr>
              <a:spLocks noChangeArrowheads="1"/>
            </p:cNvSpPr>
            <p:nvPr/>
          </p:nvSpPr>
          <p:spPr bwMode="black">
            <a:xfrm>
              <a:off x="2767767" y="5162550"/>
              <a:ext cx="5507905" cy="312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defTabSz="914400" eaLnBrk="1" fontAlgn="auto" latinLnBrk="0" hangingPunct="1">
                <a:lnSpc>
                  <a:spcPct val="80000"/>
                </a:lnSpc>
                <a:spcBef>
                  <a:spcPts val="0"/>
                </a:spcBef>
                <a:spcAft>
                  <a:spcPts val="0"/>
                </a:spcAft>
                <a:buClrTx/>
                <a:buSzTx/>
                <a:buFontTx/>
                <a:buNone/>
                <a:tabLst/>
                <a:defRPr/>
              </a:pPr>
              <a:r>
                <a:rPr kumimoji="0" lang="en-US" sz="2000" b="0" i="0" u="none" strike="noStrike" kern="0" cap="none" spc="0" normalizeH="0" baseline="0" noProof="0" dirty="0" err="1">
                  <a:ln>
                    <a:noFill/>
                  </a:ln>
                  <a:solidFill>
                    <a:srgbClr val="CC0066"/>
                  </a:solidFill>
                  <a:effectLst/>
                  <a:uLnTx/>
                  <a:uFillTx/>
                </a:rPr>
                <a:t>Liên</a:t>
              </a:r>
              <a:r>
                <a:rPr kumimoji="0" lang="en-US" sz="2000" b="0" i="0" u="none" strike="noStrike" kern="0" cap="none" spc="0" normalizeH="0" baseline="0" noProof="0" dirty="0">
                  <a:ln>
                    <a:noFill/>
                  </a:ln>
                  <a:solidFill>
                    <a:srgbClr val="CC0066"/>
                  </a:solidFill>
                  <a:effectLst/>
                  <a:uLnTx/>
                  <a:uFillTx/>
                </a:rPr>
                <a:t> bang </a:t>
              </a:r>
              <a:r>
                <a:rPr kumimoji="0" lang="en-US" sz="2000" b="0" i="0" u="none" strike="noStrike" kern="0" cap="none" spc="0" normalizeH="0" baseline="0" noProof="0" dirty="0" err="1">
                  <a:ln>
                    <a:noFill/>
                  </a:ln>
                  <a:solidFill>
                    <a:srgbClr val="CC0066"/>
                  </a:solidFill>
                  <a:effectLst/>
                  <a:uLnTx/>
                  <a:uFillTx/>
                </a:rPr>
                <a:t>cộng</a:t>
              </a:r>
              <a:r>
                <a:rPr kumimoji="0" lang="en-US" sz="2000" b="0" i="0" u="none" strike="noStrike" kern="0" cap="none" spc="0" normalizeH="0" baseline="0" noProof="0" dirty="0">
                  <a:ln>
                    <a:noFill/>
                  </a:ln>
                  <a:solidFill>
                    <a:srgbClr val="CC0066"/>
                  </a:solidFill>
                  <a:effectLst/>
                  <a:uLnTx/>
                  <a:uFillTx/>
                </a:rPr>
                <a:t> </a:t>
              </a:r>
              <a:r>
                <a:rPr kumimoji="0" lang="en-US" sz="2000" b="0" i="0" u="none" strike="noStrike" kern="0" cap="none" spc="0" normalizeH="0" baseline="0" noProof="0" dirty="0" err="1">
                  <a:ln>
                    <a:noFill/>
                  </a:ln>
                  <a:solidFill>
                    <a:srgbClr val="CC0066"/>
                  </a:solidFill>
                  <a:effectLst/>
                  <a:uLnTx/>
                  <a:uFillTx/>
                </a:rPr>
                <a:t>hoà</a:t>
              </a:r>
              <a:r>
                <a:rPr kumimoji="0" lang="en-US" sz="2000" b="0" i="0" u="none" strike="noStrike" kern="0" cap="none" spc="0" normalizeH="0" baseline="0" noProof="0" dirty="0">
                  <a:ln>
                    <a:noFill/>
                  </a:ln>
                  <a:solidFill>
                    <a:srgbClr val="CC0066"/>
                  </a:solidFill>
                  <a:effectLst/>
                  <a:uLnTx/>
                  <a:uFillTx/>
                </a:rPr>
                <a:t> </a:t>
              </a:r>
              <a:r>
                <a:rPr kumimoji="0" lang="en-US" sz="2000" b="0" i="0" u="none" strike="noStrike" kern="0" cap="none" spc="0" normalizeH="0" baseline="0" noProof="0" dirty="0" err="1">
                  <a:ln>
                    <a:noFill/>
                  </a:ln>
                  <a:solidFill>
                    <a:srgbClr val="CC0066"/>
                  </a:solidFill>
                  <a:effectLst/>
                  <a:uLnTx/>
                  <a:uFillTx/>
                </a:rPr>
                <a:t>Xô</a:t>
              </a:r>
              <a:r>
                <a:rPr kumimoji="0" lang="en-US" sz="2000" b="0" i="0" u="none" strike="noStrike" kern="0" cap="none" spc="0" normalizeH="0" baseline="0" noProof="0" dirty="0">
                  <a:ln>
                    <a:noFill/>
                  </a:ln>
                  <a:solidFill>
                    <a:srgbClr val="CC0066"/>
                  </a:solidFill>
                  <a:effectLst/>
                  <a:uLnTx/>
                  <a:uFillTx/>
                </a:rPr>
                <a:t> </a:t>
              </a:r>
              <a:r>
                <a:rPr kumimoji="0" lang="en-US" sz="2000" b="0" i="0" u="none" strike="noStrike" kern="0" cap="none" spc="0" normalizeH="0" baseline="0" noProof="0" dirty="0" err="1">
                  <a:ln>
                    <a:noFill/>
                  </a:ln>
                  <a:solidFill>
                    <a:srgbClr val="CC0066"/>
                  </a:solidFill>
                  <a:effectLst/>
                  <a:uLnTx/>
                  <a:uFillTx/>
                </a:rPr>
                <a:t>viết</a:t>
              </a:r>
              <a:r>
                <a:rPr kumimoji="0" lang="en-US" sz="2000" b="0" i="0" u="none" strike="noStrike" kern="0" cap="none" spc="0" normalizeH="0" baseline="0" noProof="0" dirty="0">
                  <a:ln>
                    <a:noFill/>
                  </a:ln>
                  <a:solidFill>
                    <a:srgbClr val="CC0066"/>
                  </a:solidFill>
                  <a:effectLst/>
                  <a:uLnTx/>
                  <a:uFillTx/>
                </a:rPr>
                <a:t> (1922)	</a:t>
              </a:r>
            </a:p>
          </p:txBody>
        </p:sp>
        <p:sp>
          <p:nvSpPr>
            <p:cNvPr id="55" name="Line 4"/>
            <p:cNvSpPr>
              <a:spLocks noChangeShapeType="1"/>
            </p:cNvSpPr>
            <p:nvPr/>
          </p:nvSpPr>
          <p:spPr bwMode="black">
            <a:xfrm>
              <a:off x="2449512" y="2743200"/>
              <a:ext cx="4800600" cy="0"/>
            </a:xfrm>
            <a:prstGeom prst="line">
              <a:avLst/>
            </a:prstGeom>
            <a:noFill/>
            <a:ln w="28575" cap="rnd">
              <a:solidFill>
                <a:sysClr val="windowText" lastClr="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44546A"/>
                </a:solidFill>
                <a:effectLst/>
                <a:uLnTx/>
                <a:uFillTx/>
              </a:endParaRPr>
            </a:p>
          </p:txBody>
        </p:sp>
        <p:sp>
          <p:nvSpPr>
            <p:cNvPr id="56" name="Rectangle 8"/>
            <p:cNvSpPr>
              <a:spLocks noChangeArrowheads="1"/>
            </p:cNvSpPr>
            <p:nvPr/>
          </p:nvSpPr>
          <p:spPr bwMode="black">
            <a:xfrm>
              <a:off x="3131878" y="2219302"/>
              <a:ext cx="48768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rgbClr val="000099"/>
                  </a:solidFill>
                  <a:effectLst/>
                  <a:uLnTx/>
                  <a:uFillTx/>
                  <a:cs typeface="Times New Roman"/>
                </a:rPr>
                <a:t>CNXH </a:t>
              </a:r>
              <a:r>
                <a:rPr kumimoji="0" lang="en-US" sz="2000" b="0" i="0" u="none" strike="noStrike" kern="0" cap="none" spc="0" normalizeH="0" baseline="0" noProof="0" dirty="0" err="1">
                  <a:ln>
                    <a:noFill/>
                  </a:ln>
                  <a:solidFill>
                    <a:srgbClr val="000099"/>
                  </a:solidFill>
                  <a:effectLst/>
                  <a:uLnTx/>
                  <a:uFillTx/>
                  <a:cs typeface="Times New Roman"/>
                </a:rPr>
                <a:t>vượt</a:t>
              </a:r>
              <a:r>
                <a:rPr kumimoji="0" lang="en-US" sz="2000" b="0" i="0" u="none" strike="noStrike" kern="0" cap="none" spc="0" normalizeH="0" baseline="0" noProof="0" dirty="0">
                  <a:ln>
                    <a:noFill/>
                  </a:ln>
                  <a:solidFill>
                    <a:srgbClr val="000099"/>
                  </a:solidFill>
                  <a:effectLst/>
                  <a:uLnTx/>
                  <a:uFillTx/>
                  <a:cs typeface="Times New Roman"/>
                </a:rPr>
                <a:t> qua </a:t>
              </a:r>
              <a:r>
                <a:rPr kumimoji="0" lang="en-US" sz="2000" b="0" i="0" u="none" strike="noStrike" kern="0" cap="none" spc="0" normalizeH="0" baseline="0" noProof="0" dirty="0" err="1">
                  <a:ln>
                    <a:noFill/>
                  </a:ln>
                  <a:solidFill>
                    <a:srgbClr val="000099"/>
                  </a:solidFill>
                  <a:effectLst/>
                  <a:uLnTx/>
                  <a:uFillTx/>
                  <a:cs typeface="Times New Roman"/>
                </a:rPr>
                <a:t>thử</a:t>
              </a:r>
              <a:r>
                <a:rPr kumimoji="0" lang="en-US" sz="2000" b="0" i="0" u="none" strike="noStrike" kern="0" cap="none" spc="0" normalizeH="0" baseline="0" noProof="0" dirty="0">
                  <a:ln>
                    <a:noFill/>
                  </a:ln>
                  <a:solidFill>
                    <a:srgbClr val="000099"/>
                  </a:solidFill>
                  <a:effectLst/>
                  <a:uLnTx/>
                  <a:uFillTx/>
                  <a:cs typeface="Times New Roman"/>
                </a:rPr>
                <a:t> </a:t>
              </a:r>
              <a:r>
                <a:rPr kumimoji="0" lang="en-US" sz="2000" b="0" i="0" u="none" strike="noStrike" kern="0" cap="none" spc="0" normalizeH="0" baseline="0" noProof="0" dirty="0" err="1">
                  <a:ln>
                    <a:noFill/>
                  </a:ln>
                  <a:solidFill>
                    <a:srgbClr val="000099"/>
                  </a:solidFill>
                  <a:effectLst/>
                  <a:uLnTx/>
                  <a:uFillTx/>
                  <a:cs typeface="Times New Roman"/>
                </a:rPr>
                <a:t>thách</a:t>
              </a:r>
              <a:r>
                <a:rPr kumimoji="0" lang="en-US" sz="2000" b="0" i="0" u="none" strike="noStrike" kern="0" cap="none" spc="0" normalizeH="0" baseline="0" noProof="0" dirty="0">
                  <a:ln>
                    <a:noFill/>
                  </a:ln>
                  <a:solidFill>
                    <a:srgbClr val="000099"/>
                  </a:solidFill>
                  <a:effectLst/>
                  <a:uLnTx/>
                  <a:uFillTx/>
                  <a:cs typeface="Times New Roman"/>
                </a:rPr>
                <a:t> </a:t>
              </a:r>
              <a:r>
                <a:rPr kumimoji="0" lang="is-IS" sz="2000" b="0" i="0" u="none" strike="noStrike" kern="0" cap="none" spc="0" normalizeH="0" baseline="0" noProof="0" dirty="0">
                  <a:ln>
                    <a:noFill/>
                  </a:ln>
                  <a:solidFill>
                    <a:srgbClr val="000099"/>
                  </a:solidFill>
                  <a:effectLst/>
                  <a:uLnTx/>
                  <a:uFillTx/>
                  <a:cs typeface="Times New Roman"/>
                </a:rPr>
                <a:t>…</a:t>
              </a:r>
              <a:endParaRPr kumimoji="0" lang="en-US" sz="2000" b="0" i="0" u="none" strike="noStrike" kern="0" cap="none" spc="0" normalizeH="0" baseline="0" noProof="0" dirty="0">
                <a:ln>
                  <a:noFill/>
                </a:ln>
                <a:solidFill>
                  <a:srgbClr val="000099"/>
                </a:solidFill>
                <a:effectLst/>
                <a:uLnTx/>
                <a:uFillTx/>
                <a:cs typeface="Times New Roman"/>
              </a:endParaRPr>
            </a:p>
          </p:txBody>
        </p:sp>
        <p:sp>
          <p:nvSpPr>
            <p:cNvPr id="57" name="Line 9"/>
            <p:cNvSpPr>
              <a:spLocks noChangeShapeType="1"/>
            </p:cNvSpPr>
            <p:nvPr/>
          </p:nvSpPr>
          <p:spPr bwMode="black">
            <a:xfrm>
              <a:off x="2940050" y="3429000"/>
              <a:ext cx="4800600" cy="0"/>
            </a:xfrm>
            <a:prstGeom prst="line">
              <a:avLst/>
            </a:prstGeom>
            <a:noFill/>
            <a:ln w="28575" cap="rnd">
              <a:solidFill>
                <a:sysClr val="windowText" lastClr="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44546A"/>
                </a:solidFill>
                <a:effectLst/>
                <a:uLnTx/>
                <a:uFillTx/>
              </a:endParaRPr>
            </a:p>
          </p:txBody>
        </p:sp>
        <p:sp>
          <p:nvSpPr>
            <p:cNvPr id="58" name="Rectangle 10"/>
            <p:cNvSpPr>
              <a:spLocks noChangeArrowheads="1"/>
            </p:cNvSpPr>
            <p:nvPr/>
          </p:nvSpPr>
          <p:spPr bwMode="black">
            <a:xfrm>
              <a:off x="3339001" y="2950460"/>
              <a:ext cx="5588636" cy="312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0" marR="0" lvl="0" indent="0" defTabSz="914400" eaLnBrk="1" fontAlgn="auto" latinLnBrk="0" hangingPunct="1">
                <a:lnSpc>
                  <a:spcPct val="80000"/>
                </a:lnSpc>
                <a:spcBef>
                  <a:spcPts val="0"/>
                </a:spcBef>
                <a:spcAft>
                  <a:spcPts val="0"/>
                </a:spcAft>
                <a:buClrTx/>
                <a:buSzTx/>
                <a:buFontTx/>
                <a:buNone/>
                <a:tabLst/>
                <a:defRPr/>
              </a:pPr>
              <a:r>
                <a:rPr kumimoji="0" lang="en-US" sz="2000" b="0" i="0" u="none" strike="noStrike" kern="0" cap="none" spc="0" normalizeH="0" baseline="0" noProof="0" dirty="0" err="1">
                  <a:ln>
                    <a:noFill/>
                  </a:ln>
                  <a:solidFill>
                    <a:srgbClr val="FF0000"/>
                  </a:solidFill>
                  <a:effectLst/>
                  <a:uLnTx/>
                  <a:uFillTx/>
                </a:rPr>
                <a:t>Đấu</a:t>
              </a:r>
              <a:r>
                <a:rPr kumimoji="0" lang="en-US" sz="2000" b="0" i="0" u="none" strike="noStrike" kern="0" cap="none" spc="0" normalizeH="0" baseline="0" noProof="0" dirty="0">
                  <a:ln>
                    <a:noFill/>
                  </a:ln>
                  <a:solidFill>
                    <a:srgbClr val="FF0000"/>
                  </a:solidFill>
                  <a:effectLst/>
                  <a:uLnTx/>
                  <a:uFillTx/>
                </a:rPr>
                <a:t> </a:t>
              </a:r>
              <a:r>
                <a:rPr kumimoji="0" lang="en-US" sz="2000" b="0" i="0" u="none" strike="noStrike" kern="0" cap="none" spc="0" normalizeH="0" baseline="0" noProof="0" dirty="0" err="1">
                  <a:ln>
                    <a:noFill/>
                  </a:ln>
                  <a:solidFill>
                    <a:srgbClr val="FF0000"/>
                  </a:solidFill>
                  <a:effectLst/>
                  <a:uLnTx/>
                  <a:uFillTx/>
                </a:rPr>
                <a:t>tranh</a:t>
              </a:r>
              <a:r>
                <a:rPr kumimoji="0" lang="en-US" sz="2000" b="0" i="0" u="none" strike="noStrike" kern="0" cap="none" spc="0" normalizeH="0" baseline="0" noProof="0" dirty="0">
                  <a:ln>
                    <a:noFill/>
                  </a:ln>
                  <a:solidFill>
                    <a:srgbClr val="FF0000"/>
                  </a:solidFill>
                  <a:effectLst/>
                  <a:uLnTx/>
                  <a:uFillTx/>
                </a:rPr>
                <a:t> </a:t>
              </a:r>
              <a:r>
                <a:rPr kumimoji="0" lang="en-US" sz="2000" b="0" i="0" u="none" strike="noStrike" kern="0" cap="none" spc="0" normalizeH="0" baseline="0" noProof="0" dirty="0" err="1">
                  <a:ln>
                    <a:noFill/>
                  </a:ln>
                  <a:solidFill>
                    <a:srgbClr val="FF0000"/>
                  </a:solidFill>
                  <a:effectLst/>
                  <a:uLnTx/>
                  <a:uFillTx/>
                </a:rPr>
                <a:t>bảo</a:t>
              </a:r>
              <a:r>
                <a:rPr kumimoji="0" lang="en-US" sz="2000" b="0" i="0" u="none" strike="noStrike" kern="0" cap="none" spc="0" normalizeH="0" baseline="0" noProof="0" dirty="0">
                  <a:ln>
                    <a:noFill/>
                  </a:ln>
                  <a:solidFill>
                    <a:srgbClr val="FF0000"/>
                  </a:solidFill>
                  <a:effectLst/>
                  <a:uLnTx/>
                  <a:uFillTx/>
                </a:rPr>
                <a:t> </a:t>
              </a:r>
              <a:r>
                <a:rPr kumimoji="0" lang="en-US" sz="2000" b="0" i="0" u="none" strike="noStrike" kern="0" cap="none" spc="0" normalizeH="0" baseline="0" noProof="0" dirty="0" err="1">
                  <a:ln>
                    <a:noFill/>
                  </a:ln>
                  <a:solidFill>
                    <a:srgbClr val="FF0000"/>
                  </a:solidFill>
                  <a:effectLst/>
                  <a:uLnTx/>
                  <a:uFillTx/>
                </a:rPr>
                <a:t>vệ</a:t>
              </a:r>
              <a:r>
                <a:rPr kumimoji="0" lang="en-US" sz="2000" b="0" i="0" u="none" strike="noStrike" kern="0" cap="none" spc="0" normalizeH="0" baseline="0" noProof="0" dirty="0">
                  <a:ln>
                    <a:noFill/>
                  </a:ln>
                  <a:solidFill>
                    <a:srgbClr val="FF0000"/>
                  </a:solidFill>
                  <a:effectLst/>
                  <a:uLnTx/>
                  <a:uFillTx/>
                </a:rPr>
                <a:t> </a:t>
              </a:r>
              <a:r>
                <a:rPr kumimoji="0" lang="en-US" sz="2000" b="0" i="0" u="none" strike="noStrike" kern="0" cap="none" spc="0" normalizeH="0" baseline="0" noProof="0" dirty="0" err="1">
                  <a:ln>
                    <a:noFill/>
                  </a:ln>
                  <a:solidFill>
                    <a:srgbClr val="FF0000"/>
                  </a:solidFill>
                  <a:effectLst/>
                  <a:uLnTx/>
                  <a:uFillTx/>
                </a:rPr>
                <a:t>thành</a:t>
              </a:r>
              <a:r>
                <a:rPr kumimoji="0" lang="en-US" sz="2000" b="0" i="0" u="none" strike="noStrike" kern="0" cap="none" spc="0" normalizeH="0" baseline="0" noProof="0" dirty="0">
                  <a:ln>
                    <a:noFill/>
                  </a:ln>
                  <a:solidFill>
                    <a:srgbClr val="FF0000"/>
                  </a:solidFill>
                  <a:effectLst/>
                  <a:uLnTx/>
                  <a:uFillTx/>
                </a:rPr>
                <a:t> </a:t>
              </a:r>
              <a:r>
                <a:rPr kumimoji="0" lang="en-US" sz="2000" b="0" i="0" u="none" strike="noStrike" kern="0" cap="none" spc="0" normalizeH="0" baseline="0" noProof="0" dirty="0" err="1">
                  <a:ln>
                    <a:noFill/>
                  </a:ln>
                  <a:solidFill>
                    <a:srgbClr val="FF0000"/>
                  </a:solidFill>
                  <a:effectLst/>
                  <a:uLnTx/>
                  <a:uFillTx/>
                </a:rPr>
                <a:t>quả</a:t>
              </a:r>
              <a:r>
                <a:rPr kumimoji="0" lang="en-US" sz="2000" b="0" i="0" u="none" strike="noStrike" kern="0" cap="none" spc="0" normalizeH="0" baseline="0" noProof="0" dirty="0">
                  <a:ln>
                    <a:noFill/>
                  </a:ln>
                  <a:solidFill>
                    <a:srgbClr val="FF0000"/>
                  </a:solidFill>
                  <a:effectLst/>
                  <a:uLnTx/>
                  <a:uFillTx/>
                </a:rPr>
                <a:t> của CNXH</a:t>
              </a:r>
            </a:p>
          </p:txBody>
        </p:sp>
        <p:sp>
          <p:nvSpPr>
            <p:cNvPr id="59" name="Line 11"/>
            <p:cNvSpPr>
              <a:spLocks noChangeShapeType="1"/>
            </p:cNvSpPr>
            <p:nvPr/>
          </p:nvSpPr>
          <p:spPr bwMode="black">
            <a:xfrm>
              <a:off x="3135312" y="4154488"/>
              <a:ext cx="4800600" cy="0"/>
            </a:xfrm>
            <a:prstGeom prst="line">
              <a:avLst/>
            </a:prstGeom>
            <a:noFill/>
            <a:ln w="28575" cap="rnd">
              <a:solidFill>
                <a:sysClr val="windowText" lastClr="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44546A"/>
                </a:solidFill>
                <a:effectLst/>
                <a:uLnTx/>
                <a:uFillTx/>
              </a:endParaRPr>
            </a:p>
          </p:txBody>
        </p:sp>
        <p:sp>
          <p:nvSpPr>
            <p:cNvPr id="60" name="Rectangle 12"/>
            <p:cNvSpPr>
              <a:spLocks noChangeArrowheads="1"/>
            </p:cNvSpPr>
            <p:nvPr/>
          </p:nvSpPr>
          <p:spPr bwMode="black">
            <a:xfrm>
              <a:off x="3491923" y="3681618"/>
              <a:ext cx="5435714" cy="312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defTabSz="914400" eaLnBrk="1" fontAlgn="auto" latinLnBrk="0" hangingPunct="1">
                <a:lnSpc>
                  <a:spcPct val="80000"/>
                </a:lnSpc>
                <a:spcBef>
                  <a:spcPts val="0"/>
                </a:spcBef>
                <a:spcAft>
                  <a:spcPts val="0"/>
                </a:spcAft>
                <a:buClrTx/>
                <a:buSzTx/>
                <a:buFontTx/>
                <a:buNone/>
                <a:tabLst/>
                <a:defRPr/>
              </a:pPr>
              <a:r>
                <a:rPr kumimoji="0" lang="en-US" sz="2000" b="0" i="0" u="none" strike="noStrike" kern="0" cap="none" spc="0" normalizeH="0" baseline="0" noProof="0" dirty="0" err="1">
                  <a:ln>
                    <a:noFill/>
                  </a:ln>
                  <a:solidFill>
                    <a:srgbClr val="000000"/>
                  </a:solidFill>
                  <a:effectLst/>
                  <a:uLnTx/>
                  <a:uFillTx/>
                </a:rPr>
                <a:t>Sự</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đổ</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vỡ</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mô</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hình</a:t>
              </a:r>
              <a:r>
                <a:rPr kumimoji="0" lang="en-US" sz="2000" b="0" i="0" u="none" strike="noStrike" kern="0" cap="none" spc="0" normalizeH="0" baseline="0" noProof="0" dirty="0">
                  <a:ln>
                    <a:noFill/>
                  </a:ln>
                  <a:solidFill>
                    <a:srgbClr val="000000"/>
                  </a:solidFill>
                  <a:effectLst/>
                  <a:uLnTx/>
                  <a:uFillTx/>
                </a:rPr>
                <a:t> CNXH </a:t>
              </a:r>
              <a:r>
                <a:rPr kumimoji="0" lang="en-US" sz="2000" b="0" i="0" u="none" strike="noStrike" kern="0" cap="none" spc="0" normalizeH="0" baseline="0" noProof="0" dirty="0" err="1">
                  <a:ln>
                    <a:noFill/>
                  </a:ln>
                  <a:solidFill>
                    <a:srgbClr val="000000"/>
                  </a:solidFill>
                  <a:effectLst/>
                  <a:uLnTx/>
                  <a:uFillTx/>
                </a:rPr>
                <a:t>hiện</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thực</a:t>
              </a:r>
              <a:endParaRPr kumimoji="0" lang="en-US" sz="2000" b="0" i="0" u="none" strike="noStrike" kern="0" cap="none" spc="0" normalizeH="0" baseline="0" noProof="0" dirty="0">
                <a:ln>
                  <a:noFill/>
                </a:ln>
                <a:solidFill>
                  <a:srgbClr val="000000"/>
                </a:solidFill>
                <a:effectLst/>
                <a:uLnTx/>
                <a:uFillTx/>
              </a:endParaRPr>
            </a:p>
          </p:txBody>
        </p:sp>
        <p:sp>
          <p:nvSpPr>
            <p:cNvPr id="61" name="Line 13"/>
            <p:cNvSpPr>
              <a:spLocks noChangeShapeType="1"/>
            </p:cNvSpPr>
            <p:nvPr/>
          </p:nvSpPr>
          <p:spPr bwMode="black">
            <a:xfrm>
              <a:off x="2940050" y="4876800"/>
              <a:ext cx="4800600" cy="0"/>
            </a:xfrm>
            <a:prstGeom prst="line">
              <a:avLst/>
            </a:prstGeom>
            <a:noFill/>
            <a:ln w="28575" cap="rnd">
              <a:solidFill>
                <a:sysClr val="windowText" lastClr="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44546A"/>
                </a:solidFill>
                <a:effectLst/>
                <a:uLnTx/>
                <a:uFillTx/>
              </a:endParaRPr>
            </a:p>
          </p:txBody>
        </p:sp>
        <p:sp>
          <p:nvSpPr>
            <p:cNvPr id="62" name="Rectangle 14"/>
            <p:cNvSpPr>
              <a:spLocks noChangeArrowheads="1"/>
            </p:cNvSpPr>
            <p:nvPr/>
          </p:nvSpPr>
          <p:spPr bwMode="black">
            <a:xfrm>
              <a:off x="3419914" y="4412777"/>
              <a:ext cx="5302896" cy="312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defTabSz="914400" eaLnBrk="1" fontAlgn="auto" latinLnBrk="0" hangingPunct="1">
                <a:lnSpc>
                  <a:spcPct val="80000"/>
                </a:lnSpc>
                <a:spcBef>
                  <a:spcPts val="0"/>
                </a:spcBef>
                <a:spcAft>
                  <a:spcPts val="0"/>
                </a:spcAft>
                <a:buClrTx/>
                <a:buSzTx/>
                <a:buFontTx/>
                <a:buNone/>
                <a:tabLst/>
                <a:defRPr/>
              </a:pPr>
              <a:r>
                <a:rPr kumimoji="0" lang="en-US" sz="2000" b="0" i="0" u="none" strike="noStrike" kern="0" cap="none" spc="0" normalizeH="0" baseline="0" noProof="0" dirty="0" err="1">
                  <a:ln>
                    <a:noFill/>
                  </a:ln>
                  <a:solidFill>
                    <a:srgbClr val="008000"/>
                  </a:solidFill>
                  <a:effectLst/>
                  <a:uLnTx/>
                  <a:uFillTx/>
                </a:rPr>
                <a:t>Hệ</a:t>
              </a:r>
              <a:r>
                <a:rPr kumimoji="0" lang="en-US" sz="2000" b="0" i="0" u="none" strike="noStrike" kern="0" cap="none" spc="0" normalizeH="0" baseline="0" noProof="0" dirty="0">
                  <a:ln>
                    <a:noFill/>
                  </a:ln>
                  <a:solidFill>
                    <a:srgbClr val="008000"/>
                  </a:solidFill>
                  <a:effectLst/>
                  <a:uLnTx/>
                  <a:uFillTx/>
                </a:rPr>
                <a:t> </a:t>
              </a:r>
              <a:r>
                <a:rPr kumimoji="0" lang="en-US" sz="2000" b="0" i="0" u="none" strike="noStrike" kern="0" cap="none" spc="0" normalizeH="0" baseline="0" noProof="0" dirty="0" err="1">
                  <a:ln>
                    <a:noFill/>
                  </a:ln>
                  <a:solidFill>
                    <a:srgbClr val="008000"/>
                  </a:solidFill>
                  <a:effectLst/>
                  <a:uLnTx/>
                  <a:uFillTx/>
                </a:rPr>
                <a:t>thống</a:t>
              </a:r>
              <a:r>
                <a:rPr kumimoji="0" lang="en-US" sz="2000" b="0" i="0" u="none" strike="noStrike" kern="0" cap="none" spc="0" normalizeH="0" baseline="0" noProof="0" dirty="0">
                  <a:ln>
                    <a:noFill/>
                  </a:ln>
                  <a:solidFill>
                    <a:srgbClr val="008000"/>
                  </a:solidFill>
                  <a:effectLst/>
                  <a:uLnTx/>
                  <a:uFillTx/>
                </a:rPr>
                <a:t> </a:t>
              </a:r>
              <a:r>
                <a:rPr kumimoji="0" lang="en-US" sz="2000" b="0" i="0" u="none" strike="noStrike" kern="0" cap="none" spc="0" normalizeH="0" baseline="0" noProof="0" dirty="0" err="1">
                  <a:ln>
                    <a:noFill/>
                  </a:ln>
                  <a:solidFill>
                    <a:srgbClr val="008000"/>
                  </a:solidFill>
                  <a:effectLst/>
                  <a:uLnTx/>
                  <a:uFillTx/>
                </a:rPr>
                <a:t>các</a:t>
              </a:r>
              <a:r>
                <a:rPr kumimoji="0" lang="en-US" sz="2000" b="0" i="0" u="none" strike="noStrike" kern="0" cap="none" spc="0" normalizeH="0" baseline="0" noProof="0" dirty="0">
                  <a:ln>
                    <a:noFill/>
                  </a:ln>
                  <a:solidFill>
                    <a:srgbClr val="008000"/>
                  </a:solidFill>
                  <a:effectLst/>
                  <a:uLnTx/>
                  <a:uFillTx/>
                </a:rPr>
                <a:t> </a:t>
              </a:r>
              <a:r>
                <a:rPr kumimoji="0" lang="en-US" sz="2000" b="0" i="0" u="none" strike="noStrike" kern="0" cap="none" spc="0" normalizeH="0" baseline="0" noProof="0" dirty="0" err="1">
                  <a:ln>
                    <a:noFill/>
                  </a:ln>
                  <a:solidFill>
                    <a:srgbClr val="008000"/>
                  </a:solidFill>
                  <a:effectLst/>
                  <a:uLnTx/>
                  <a:uFillTx/>
                </a:rPr>
                <a:t>nước</a:t>
              </a:r>
              <a:r>
                <a:rPr kumimoji="0" lang="en-US" sz="2000" b="0" i="0" u="none" strike="noStrike" kern="0" cap="none" spc="0" normalizeH="0" baseline="0" noProof="0" dirty="0">
                  <a:ln>
                    <a:noFill/>
                  </a:ln>
                  <a:solidFill>
                    <a:srgbClr val="008000"/>
                  </a:solidFill>
                  <a:effectLst/>
                  <a:uLnTx/>
                  <a:uFillTx/>
                </a:rPr>
                <a:t> XHCN</a:t>
              </a:r>
            </a:p>
          </p:txBody>
        </p:sp>
        <p:grpSp>
          <p:nvGrpSpPr>
            <p:cNvPr id="63" name="Group 94"/>
            <p:cNvGrpSpPr>
              <a:grpSpLocks/>
            </p:cNvGrpSpPr>
            <p:nvPr/>
          </p:nvGrpSpPr>
          <p:grpSpPr bwMode="auto">
            <a:xfrm>
              <a:off x="2290762" y="2351088"/>
              <a:ext cx="393700" cy="393700"/>
              <a:chOff x="2543" y="1006"/>
              <a:chExt cx="416" cy="416"/>
            </a:xfrm>
          </p:grpSpPr>
          <p:sp>
            <p:nvSpPr>
              <p:cNvPr id="92" name="Oval 52"/>
              <p:cNvSpPr>
                <a:spLocks noChangeArrowheads="1"/>
              </p:cNvSpPr>
              <p:nvPr/>
            </p:nvSpPr>
            <p:spPr bwMode="gray">
              <a:xfrm>
                <a:off x="2543" y="1004"/>
                <a:ext cx="416" cy="418"/>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blurRad="63500" dist="38099" dir="2700000" algn="ctr" rotWithShape="0">
                  <a:srgbClr val="E7E6E6">
                    <a:alpha val="50000"/>
                  </a:srgbClr>
                </a:outerShdw>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44546A"/>
                  </a:solidFill>
                  <a:effectLst/>
                  <a:uLnTx/>
                  <a:uFillTx/>
                  <a:cs typeface="Arial" charset="0"/>
                </a:endParaRPr>
              </a:p>
            </p:txBody>
          </p:sp>
          <p:grpSp>
            <p:nvGrpSpPr>
              <p:cNvPr id="93" name="Group 53"/>
              <p:cNvGrpSpPr>
                <a:grpSpLocks/>
              </p:cNvGrpSpPr>
              <p:nvPr/>
            </p:nvGrpSpPr>
            <p:grpSpPr bwMode="auto">
              <a:xfrm rot="-2288454">
                <a:off x="2578" y="1034"/>
                <a:ext cx="348" cy="356"/>
                <a:chOff x="887" y="2040"/>
                <a:chExt cx="433" cy="422"/>
              </a:xfrm>
            </p:grpSpPr>
            <p:pic>
              <p:nvPicPr>
                <p:cNvPr id="95" name="Picture 54" descr="circuler_1"/>
                <p:cNvPicPr>
                  <a:picLocks noChangeAspect="1" noChangeArrowheads="1"/>
                </p:cNvPicPr>
                <p:nvPr/>
              </p:nvPicPr>
              <p:blipFill>
                <a:blip r:embed="rId4" cstate="email">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 name="Oval 55"/>
                <p:cNvSpPr>
                  <a:spLocks noChangeArrowheads="1"/>
                </p:cNvSpPr>
                <p:nvPr/>
              </p:nvSpPr>
              <p:spPr bwMode="gray">
                <a:xfrm>
                  <a:off x="888" y="2024"/>
                  <a:ext cx="428" cy="422"/>
                </a:xfrm>
                <a:prstGeom prst="ellipse">
                  <a:avLst/>
                </a:prstGeom>
                <a:gradFill rotWithShape="1">
                  <a:gsLst>
                    <a:gs pos="0">
                      <a:srgbClr val="60BED4">
                        <a:gamma/>
                        <a:shade val="34902"/>
                        <a:invGamma/>
                        <a:alpha val="89999"/>
                      </a:srgbClr>
                    </a:gs>
                    <a:gs pos="50000">
                      <a:srgbClr val="60BED4">
                        <a:alpha val="75000"/>
                      </a:srgbClr>
                    </a:gs>
                    <a:gs pos="100000">
                      <a:srgbClr val="60BED4">
                        <a:gamma/>
                        <a:shade val="34902"/>
                        <a:invGamma/>
                        <a:alpha val="89999"/>
                      </a:srgbClr>
                    </a:gs>
                  </a:gsLst>
                  <a:lin ang="18900000" scaled="1"/>
                </a:gradFill>
                <a:ln w="9525" algn="ctr">
                  <a:no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44546A"/>
                    </a:solidFill>
                    <a:effectLst/>
                    <a:uLnTx/>
                    <a:uFillTx/>
                  </a:endParaRPr>
                </a:p>
              </p:txBody>
            </p:sp>
            <p:pic>
              <p:nvPicPr>
                <p:cNvPr id="97" name="Picture 56"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94" name="Picture 57"/>
              <p:cNvPicPr>
                <a:picLocks noChangeAspect="1" noChangeArrowheads="1"/>
              </p:cNvPicPr>
              <p:nvPr/>
            </p:nvPicPr>
            <p:blipFill>
              <a:blip r:embed="rId6" cstate="email">
                <a:extLst>
                  <a:ext uri="{28A0092B-C50C-407E-A947-70E740481C1C}">
                    <a14:useLocalDpi xmlns:a14="http://schemas.microsoft.com/office/drawing/2010/main" val="0"/>
                  </a:ext>
                </a:extLst>
              </a:blip>
              <a:srcRect l="12015" t="9302" r="12404" b="12598"/>
              <a:stretch>
                <a:fillRect/>
              </a:stretch>
            </p:blipFill>
            <p:spPr bwMode="gray">
              <a:xfrm>
                <a:off x="2570"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4" name="Group 93"/>
            <p:cNvGrpSpPr>
              <a:grpSpLocks/>
            </p:cNvGrpSpPr>
            <p:nvPr/>
          </p:nvGrpSpPr>
          <p:grpSpPr bwMode="auto">
            <a:xfrm>
              <a:off x="2803525" y="3049588"/>
              <a:ext cx="393700" cy="393700"/>
              <a:chOff x="3071" y="1006"/>
              <a:chExt cx="416" cy="416"/>
            </a:xfrm>
          </p:grpSpPr>
          <p:sp>
            <p:nvSpPr>
              <p:cNvPr id="86" name="Oval 62"/>
              <p:cNvSpPr>
                <a:spLocks noChangeArrowheads="1"/>
              </p:cNvSpPr>
              <p:nvPr/>
            </p:nvSpPr>
            <p:spPr bwMode="gray">
              <a:xfrm>
                <a:off x="3071" y="1006"/>
                <a:ext cx="416" cy="418"/>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blurRad="63500" dist="38099" dir="2700000" algn="ctr" rotWithShape="0">
                  <a:srgbClr val="E7E6E6">
                    <a:alpha val="50000"/>
                  </a:srgbClr>
                </a:outerShdw>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44546A"/>
                  </a:solidFill>
                  <a:effectLst/>
                  <a:uLnTx/>
                  <a:uFillTx/>
                  <a:cs typeface="Arial" charset="0"/>
                </a:endParaRPr>
              </a:p>
            </p:txBody>
          </p:sp>
          <p:grpSp>
            <p:nvGrpSpPr>
              <p:cNvPr id="87" name="Group 63"/>
              <p:cNvGrpSpPr>
                <a:grpSpLocks/>
              </p:cNvGrpSpPr>
              <p:nvPr/>
            </p:nvGrpSpPr>
            <p:grpSpPr bwMode="auto">
              <a:xfrm rot="-2288454">
                <a:off x="3106" y="1034"/>
                <a:ext cx="348" cy="356"/>
                <a:chOff x="887" y="2040"/>
                <a:chExt cx="433" cy="422"/>
              </a:xfrm>
            </p:grpSpPr>
            <p:pic>
              <p:nvPicPr>
                <p:cNvPr id="89" name="Picture 64" descr="circuler_1"/>
                <p:cNvPicPr>
                  <a:picLocks noChangeAspect="1" noChangeArrowheads="1"/>
                </p:cNvPicPr>
                <p:nvPr/>
              </p:nvPicPr>
              <p:blipFill>
                <a:blip r:embed="rId4" cstate="email">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 name="Oval 65"/>
                <p:cNvSpPr>
                  <a:spLocks noChangeArrowheads="1"/>
                </p:cNvSpPr>
                <p:nvPr/>
              </p:nvSpPr>
              <p:spPr bwMode="gray">
                <a:xfrm>
                  <a:off x="888" y="2023"/>
                  <a:ext cx="430" cy="437"/>
                </a:xfrm>
                <a:prstGeom prst="ellipse">
                  <a:avLst/>
                </a:prstGeom>
                <a:gradFill rotWithShape="1">
                  <a:gsLst>
                    <a:gs pos="0">
                      <a:srgbClr val="8EDADA">
                        <a:gamma/>
                        <a:shade val="34902"/>
                        <a:invGamma/>
                        <a:alpha val="89999"/>
                      </a:srgbClr>
                    </a:gs>
                    <a:gs pos="50000">
                      <a:srgbClr val="8EDADA">
                        <a:alpha val="75000"/>
                      </a:srgbClr>
                    </a:gs>
                    <a:gs pos="100000">
                      <a:srgbClr val="8EDADA">
                        <a:gamma/>
                        <a:shade val="34902"/>
                        <a:invGamma/>
                        <a:alpha val="89999"/>
                      </a:srgbClr>
                    </a:gs>
                  </a:gsLst>
                  <a:lin ang="18900000" scaled="1"/>
                </a:gradFill>
                <a:ln w="9525" algn="ctr">
                  <a:no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44546A"/>
                    </a:solidFill>
                    <a:effectLst/>
                    <a:uLnTx/>
                    <a:uFillTx/>
                  </a:endParaRPr>
                </a:p>
              </p:txBody>
            </p:sp>
            <p:pic>
              <p:nvPicPr>
                <p:cNvPr id="91" name="Picture 66"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8" name="Picture 86"/>
              <p:cNvPicPr>
                <a:picLocks noChangeAspect="1" noChangeArrowheads="1"/>
              </p:cNvPicPr>
              <p:nvPr/>
            </p:nvPicPr>
            <p:blipFill>
              <a:blip r:embed="rId6" cstate="email">
                <a:extLst>
                  <a:ext uri="{28A0092B-C50C-407E-A947-70E740481C1C}">
                    <a14:useLocalDpi xmlns:a14="http://schemas.microsoft.com/office/drawing/2010/main" val="0"/>
                  </a:ext>
                </a:extLst>
              </a:blip>
              <a:srcRect l="12015" t="9302" r="12404" b="12598"/>
              <a:stretch>
                <a:fillRect/>
              </a:stretch>
            </p:blipFill>
            <p:spPr bwMode="gray">
              <a:xfrm>
                <a:off x="3098"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5" name="Group 92"/>
            <p:cNvGrpSpPr>
              <a:grpSpLocks/>
            </p:cNvGrpSpPr>
            <p:nvPr/>
          </p:nvGrpSpPr>
          <p:grpSpPr bwMode="auto">
            <a:xfrm>
              <a:off x="2971800" y="3771900"/>
              <a:ext cx="393700" cy="393700"/>
              <a:chOff x="3647" y="1006"/>
              <a:chExt cx="416" cy="416"/>
            </a:xfrm>
          </p:grpSpPr>
          <p:sp>
            <p:nvSpPr>
              <p:cNvPr id="80" name="Oval 67"/>
              <p:cNvSpPr>
                <a:spLocks noChangeArrowheads="1"/>
              </p:cNvSpPr>
              <p:nvPr/>
            </p:nvSpPr>
            <p:spPr bwMode="gray">
              <a:xfrm>
                <a:off x="3647" y="1006"/>
                <a:ext cx="416" cy="418"/>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blurRad="63500" dist="38099" dir="2700000" algn="ctr" rotWithShape="0">
                  <a:srgbClr val="E7E6E6">
                    <a:alpha val="50000"/>
                  </a:srgbClr>
                </a:outerShdw>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44546A"/>
                  </a:solidFill>
                  <a:effectLst/>
                  <a:uLnTx/>
                  <a:uFillTx/>
                  <a:cs typeface="Arial" charset="0"/>
                </a:endParaRPr>
              </a:p>
            </p:txBody>
          </p:sp>
          <p:grpSp>
            <p:nvGrpSpPr>
              <p:cNvPr id="81" name="Group 68"/>
              <p:cNvGrpSpPr>
                <a:grpSpLocks/>
              </p:cNvGrpSpPr>
              <p:nvPr/>
            </p:nvGrpSpPr>
            <p:grpSpPr bwMode="auto">
              <a:xfrm rot="-2288454">
                <a:off x="3682" y="1034"/>
                <a:ext cx="348" cy="356"/>
                <a:chOff x="887" y="2040"/>
                <a:chExt cx="433" cy="422"/>
              </a:xfrm>
            </p:grpSpPr>
            <p:pic>
              <p:nvPicPr>
                <p:cNvPr id="83" name="Picture 69" descr="circuler_1"/>
                <p:cNvPicPr>
                  <a:picLocks noChangeAspect="1" noChangeArrowheads="1"/>
                </p:cNvPicPr>
                <p:nvPr/>
              </p:nvPicPr>
              <p:blipFill>
                <a:blip r:embed="rId4" cstate="email">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Oval 70"/>
                <p:cNvSpPr>
                  <a:spLocks noChangeArrowheads="1"/>
                </p:cNvSpPr>
                <p:nvPr/>
              </p:nvSpPr>
              <p:spPr bwMode="gray">
                <a:xfrm>
                  <a:off x="887" y="2034"/>
                  <a:ext cx="432" cy="433"/>
                </a:xfrm>
                <a:prstGeom prst="ellipse">
                  <a:avLst/>
                </a:prstGeom>
                <a:gradFill rotWithShape="1">
                  <a:gsLst>
                    <a:gs pos="0">
                      <a:srgbClr val="FFFFFF">
                        <a:gamma/>
                        <a:shade val="34902"/>
                        <a:invGamma/>
                        <a:alpha val="89999"/>
                      </a:srgbClr>
                    </a:gs>
                    <a:gs pos="50000">
                      <a:srgbClr val="FFFFFF">
                        <a:alpha val="75000"/>
                      </a:srgbClr>
                    </a:gs>
                    <a:gs pos="100000">
                      <a:srgbClr val="FFFFFF">
                        <a:gamma/>
                        <a:shade val="34902"/>
                        <a:invGamma/>
                        <a:alpha val="89999"/>
                      </a:srgbClr>
                    </a:gs>
                  </a:gsLst>
                  <a:lin ang="18900000" scaled="1"/>
                </a:gradFill>
                <a:ln w="9525" algn="ctr">
                  <a:no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44546A"/>
                    </a:solidFill>
                    <a:effectLst/>
                    <a:uLnTx/>
                    <a:uFillTx/>
                  </a:endParaRPr>
                </a:p>
              </p:txBody>
            </p:sp>
            <p:pic>
              <p:nvPicPr>
                <p:cNvPr id="85" name="Picture 71"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2" name="Picture 87"/>
              <p:cNvPicPr>
                <a:picLocks noChangeAspect="1" noChangeArrowheads="1"/>
              </p:cNvPicPr>
              <p:nvPr/>
            </p:nvPicPr>
            <p:blipFill>
              <a:blip r:embed="rId6" cstate="email">
                <a:extLst>
                  <a:ext uri="{28A0092B-C50C-407E-A947-70E740481C1C}">
                    <a14:useLocalDpi xmlns:a14="http://schemas.microsoft.com/office/drawing/2010/main" val="0"/>
                  </a:ext>
                </a:extLst>
              </a:blip>
              <a:srcRect l="12015" t="9302" r="12404" b="12598"/>
              <a:stretch>
                <a:fillRect/>
              </a:stretch>
            </p:blipFill>
            <p:spPr bwMode="gray">
              <a:xfrm>
                <a:off x="3676"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6" name="Group 91"/>
            <p:cNvGrpSpPr>
              <a:grpSpLocks/>
            </p:cNvGrpSpPr>
            <p:nvPr/>
          </p:nvGrpSpPr>
          <p:grpSpPr bwMode="auto">
            <a:xfrm>
              <a:off x="2787650" y="4484688"/>
              <a:ext cx="393700" cy="393700"/>
              <a:chOff x="4213" y="1006"/>
              <a:chExt cx="416" cy="416"/>
            </a:xfrm>
          </p:grpSpPr>
          <p:sp>
            <p:nvSpPr>
              <p:cNvPr id="74" name="Oval 72"/>
              <p:cNvSpPr>
                <a:spLocks noChangeArrowheads="1"/>
              </p:cNvSpPr>
              <p:nvPr/>
            </p:nvSpPr>
            <p:spPr bwMode="gray">
              <a:xfrm>
                <a:off x="4213" y="1004"/>
                <a:ext cx="416" cy="418"/>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blurRad="63500" dist="38099" dir="2700000" algn="ctr" rotWithShape="0">
                  <a:srgbClr val="E7E6E6">
                    <a:alpha val="50000"/>
                  </a:srgbClr>
                </a:outerShdw>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44546A"/>
                  </a:solidFill>
                  <a:effectLst/>
                  <a:uLnTx/>
                  <a:uFillTx/>
                  <a:cs typeface="Arial" charset="0"/>
                </a:endParaRPr>
              </a:p>
            </p:txBody>
          </p:sp>
          <p:grpSp>
            <p:nvGrpSpPr>
              <p:cNvPr id="75" name="Group 73"/>
              <p:cNvGrpSpPr>
                <a:grpSpLocks/>
              </p:cNvGrpSpPr>
              <p:nvPr/>
            </p:nvGrpSpPr>
            <p:grpSpPr bwMode="auto">
              <a:xfrm rot="-2288454">
                <a:off x="4248" y="1034"/>
                <a:ext cx="348" cy="356"/>
                <a:chOff x="887" y="2040"/>
                <a:chExt cx="433" cy="422"/>
              </a:xfrm>
            </p:grpSpPr>
            <p:pic>
              <p:nvPicPr>
                <p:cNvPr id="77" name="Picture 74" descr="circuler_1"/>
                <p:cNvPicPr>
                  <a:picLocks noChangeAspect="1" noChangeArrowheads="1"/>
                </p:cNvPicPr>
                <p:nvPr/>
              </p:nvPicPr>
              <p:blipFill>
                <a:blip r:embed="rId4" cstate="email">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 name="Oval 75"/>
                <p:cNvSpPr>
                  <a:spLocks noChangeArrowheads="1"/>
                </p:cNvSpPr>
                <p:nvPr/>
              </p:nvSpPr>
              <p:spPr bwMode="gray">
                <a:xfrm>
                  <a:off x="888" y="2024"/>
                  <a:ext cx="428" cy="422"/>
                </a:xfrm>
                <a:prstGeom prst="ellipse">
                  <a:avLst/>
                </a:prstGeom>
                <a:gradFill rotWithShape="1">
                  <a:gsLst>
                    <a:gs pos="0">
                      <a:srgbClr val="FFFFFF">
                        <a:gamma/>
                        <a:shade val="34902"/>
                        <a:invGamma/>
                        <a:alpha val="89999"/>
                      </a:srgbClr>
                    </a:gs>
                    <a:gs pos="50000">
                      <a:srgbClr val="FFFFFF">
                        <a:alpha val="75000"/>
                      </a:srgbClr>
                    </a:gs>
                    <a:gs pos="100000">
                      <a:srgbClr val="FFFFFF">
                        <a:gamma/>
                        <a:shade val="34902"/>
                        <a:invGamma/>
                        <a:alpha val="89999"/>
                      </a:srgbClr>
                    </a:gs>
                  </a:gsLst>
                  <a:lin ang="18900000" scaled="1"/>
                </a:gradFill>
                <a:ln w="9525" algn="ctr">
                  <a:no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44546A"/>
                    </a:solidFill>
                    <a:effectLst/>
                    <a:uLnTx/>
                    <a:uFillTx/>
                  </a:endParaRPr>
                </a:p>
              </p:txBody>
            </p:sp>
            <p:pic>
              <p:nvPicPr>
                <p:cNvPr id="79" name="Picture 76"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6" name="Picture 88"/>
              <p:cNvPicPr>
                <a:picLocks noChangeAspect="1" noChangeArrowheads="1"/>
              </p:cNvPicPr>
              <p:nvPr/>
            </p:nvPicPr>
            <p:blipFill>
              <a:blip r:embed="rId6" cstate="email">
                <a:extLst>
                  <a:ext uri="{28A0092B-C50C-407E-A947-70E740481C1C}">
                    <a14:useLocalDpi xmlns:a14="http://schemas.microsoft.com/office/drawing/2010/main" val="0"/>
                  </a:ext>
                </a:extLst>
              </a:blip>
              <a:srcRect l="12015" t="9302" r="12404" b="12598"/>
              <a:stretch>
                <a:fillRect/>
              </a:stretch>
            </p:blipFill>
            <p:spPr bwMode="gray">
              <a:xfrm>
                <a:off x="4240"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7" name="Group 90"/>
            <p:cNvGrpSpPr>
              <a:grpSpLocks/>
            </p:cNvGrpSpPr>
            <p:nvPr/>
          </p:nvGrpSpPr>
          <p:grpSpPr bwMode="auto">
            <a:xfrm>
              <a:off x="2209800" y="5148263"/>
              <a:ext cx="393700" cy="393700"/>
              <a:chOff x="4803" y="1006"/>
              <a:chExt cx="416" cy="416"/>
            </a:xfrm>
          </p:grpSpPr>
          <p:sp>
            <p:nvSpPr>
              <p:cNvPr id="68" name="Oval 81"/>
              <p:cNvSpPr>
                <a:spLocks noChangeArrowheads="1"/>
              </p:cNvSpPr>
              <p:nvPr/>
            </p:nvSpPr>
            <p:spPr bwMode="gray">
              <a:xfrm>
                <a:off x="4803" y="1006"/>
                <a:ext cx="416" cy="418"/>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blurRad="63500" dist="38099" dir="2700000" algn="ctr" rotWithShape="0">
                  <a:srgbClr val="E7E6E6">
                    <a:alpha val="50000"/>
                  </a:srgbClr>
                </a:outerShdw>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44546A"/>
                  </a:solidFill>
                  <a:effectLst/>
                  <a:uLnTx/>
                  <a:uFillTx/>
                  <a:cs typeface="Arial" charset="0"/>
                </a:endParaRPr>
              </a:p>
            </p:txBody>
          </p:sp>
          <p:grpSp>
            <p:nvGrpSpPr>
              <p:cNvPr id="69" name="Group 82"/>
              <p:cNvGrpSpPr>
                <a:grpSpLocks/>
              </p:cNvGrpSpPr>
              <p:nvPr/>
            </p:nvGrpSpPr>
            <p:grpSpPr bwMode="auto">
              <a:xfrm rot="-2288454">
                <a:off x="4838" y="1034"/>
                <a:ext cx="348" cy="356"/>
                <a:chOff x="887" y="2040"/>
                <a:chExt cx="433" cy="422"/>
              </a:xfrm>
            </p:grpSpPr>
            <p:pic>
              <p:nvPicPr>
                <p:cNvPr id="71" name="Picture 83" descr="circuler_1"/>
                <p:cNvPicPr>
                  <a:picLocks noChangeAspect="1" noChangeArrowheads="1"/>
                </p:cNvPicPr>
                <p:nvPr/>
              </p:nvPicPr>
              <p:blipFill>
                <a:blip r:embed="rId4" cstate="email">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2" name="Oval 84"/>
                <p:cNvSpPr>
                  <a:spLocks noChangeArrowheads="1"/>
                </p:cNvSpPr>
                <p:nvPr/>
              </p:nvSpPr>
              <p:spPr bwMode="gray">
                <a:xfrm>
                  <a:off x="887" y="2040"/>
                  <a:ext cx="433" cy="422"/>
                </a:xfrm>
                <a:prstGeom prst="ellipse">
                  <a:avLst/>
                </a:prstGeom>
                <a:solidFill>
                  <a:srgbClr val="FB4F2D">
                    <a:alpha val="74901"/>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44546A"/>
                    </a:solidFill>
                    <a:effectLst/>
                    <a:uLnTx/>
                    <a:uFillTx/>
                  </a:endParaRPr>
                </a:p>
              </p:txBody>
            </p:sp>
            <p:pic>
              <p:nvPicPr>
                <p:cNvPr id="73" name="Picture 85"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0" name="Picture 89"/>
              <p:cNvPicPr>
                <a:picLocks noChangeAspect="1" noChangeArrowheads="1"/>
              </p:cNvPicPr>
              <p:nvPr/>
            </p:nvPicPr>
            <p:blipFill>
              <a:blip r:embed="rId6" cstate="email">
                <a:extLst>
                  <a:ext uri="{28A0092B-C50C-407E-A947-70E740481C1C}">
                    <a14:useLocalDpi xmlns:a14="http://schemas.microsoft.com/office/drawing/2010/main" val="0"/>
                  </a:ext>
                </a:extLst>
              </a:blip>
              <a:srcRect l="12015" t="9302" r="12404" b="12598"/>
              <a:stretch>
                <a:fillRect/>
              </a:stretch>
            </p:blipFill>
            <p:spPr bwMode="gray">
              <a:xfrm>
                <a:off x="4830"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pic>
        <p:nvPicPr>
          <p:cNvPr id="98"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1773253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0" presetClass="entr" presetSubtype="0" fill="hold" nodeType="click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wedge">
                                      <p:cBhvr>
                                        <p:cTn id="7" dur="20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478180" y="59552"/>
            <a:ext cx="8702225" cy="6858000"/>
          </a:xfrm>
          <a:prstGeom prst="rect">
            <a:avLst/>
          </a:prstGeom>
        </p:spPr>
      </p:pic>
      <p:sp>
        <p:nvSpPr>
          <p:cNvPr id="3" name="AutoShape 3"/>
          <p:cNvSpPr>
            <a:spLocks noChangeArrowheads="1"/>
          </p:cNvSpPr>
          <p:nvPr/>
        </p:nvSpPr>
        <p:spPr bwMode="gray">
          <a:xfrm>
            <a:off x="1072185" y="2279598"/>
            <a:ext cx="7068108" cy="2743200"/>
          </a:xfrm>
          <a:prstGeom prst="upArrow">
            <a:avLst>
              <a:gd name="adj1" fmla="val 57824"/>
              <a:gd name="adj2" fmla="val 54398"/>
            </a:avLst>
          </a:prstGeom>
          <a:solidFill>
            <a:srgbClr val="990099"/>
          </a:solidFill>
          <a:ln>
            <a:noFill/>
          </a:ln>
          <a:effectLst/>
        </p:spPr>
        <p:txBody>
          <a:bodyPr wrap="none" anchor="ctr"/>
          <a:lstStyle/>
          <a:p>
            <a:pPr eaLnBrk="1" hangingPunct="1">
              <a:defRPr/>
            </a:pPr>
            <a:endParaRPr lang="en-US" sz="2000"/>
          </a:p>
        </p:txBody>
      </p:sp>
      <p:sp>
        <p:nvSpPr>
          <p:cNvPr id="4" name="AutoShape 4"/>
          <p:cNvSpPr>
            <a:spLocks noChangeArrowheads="1"/>
          </p:cNvSpPr>
          <p:nvPr/>
        </p:nvSpPr>
        <p:spPr bwMode="gray">
          <a:xfrm>
            <a:off x="1896332" y="1648113"/>
            <a:ext cx="5791200" cy="574675"/>
          </a:xfrm>
          <a:prstGeom prst="roundRect">
            <a:avLst>
              <a:gd name="adj" fmla="val 50000"/>
            </a:avLst>
          </a:prstGeom>
          <a:solidFill>
            <a:srgbClr val="000000"/>
          </a:solidFill>
          <a:ln w="38100" algn="ctr">
            <a:solidFill>
              <a:srgbClr val="FFFFFF"/>
            </a:solidFill>
            <a:round/>
            <a:headEnd/>
            <a:tailEnd/>
          </a:ln>
          <a:effectLst>
            <a:outerShdw dist="63500" dir="3187806" algn="ctr" rotWithShape="0">
              <a:srgbClr val="001D3A"/>
            </a:outerShdw>
          </a:effectLst>
        </p:spPr>
        <p:txBody>
          <a:bodyPr wrap="none" anchor="ctr"/>
          <a:lstStyle/>
          <a:p>
            <a:pPr algn="ctr">
              <a:defRPr/>
            </a:pPr>
            <a:r>
              <a:rPr lang="en-US" sz="2000" b="1" dirty="0">
                <a:solidFill>
                  <a:schemeClr val="bg1"/>
                </a:solidFill>
              </a:rPr>
              <a:t>CỘNG HOÀ XHCN VIỆT NAM</a:t>
            </a:r>
          </a:p>
        </p:txBody>
      </p:sp>
      <p:sp>
        <p:nvSpPr>
          <p:cNvPr id="5" name="Text Box 5"/>
          <p:cNvSpPr txBox="1">
            <a:spLocks noChangeArrowheads="1"/>
          </p:cNvSpPr>
          <p:nvPr/>
        </p:nvSpPr>
        <p:spPr bwMode="gray">
          <a:xfrm>
            <a:off x="3236368" y="2935331"/>
            <a:ext cx="2932213"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3200">
                <a:solidFill>
                  <a:schemeClr val="tx1"/>
                </a:solidFill>
                <a:latin typeface="Arial" charset="0"/>
                <a:ea typeface="ＭＳ Ｐゴシック" charset="0"/>
              </a:defRPr>
            </a:lvl1pPr>
            <a:lvl2pPr>
              <a:defRPr sz="28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000">
                <a:solidFill>
                  <a:schemeClr val="tx1"/>
                </a:solidFill>
                <a:latin typeface="Arial" charset="0"/>
                <a:ea typeface="ＭＳ Ｐゴシック" charset="0"/>
              </a:defRPr>
            </a:lvl4pPr>
            <a:lvl5pPr>
              <a:defRPr sz="2000">
                <a:solidFill>
                  <a:schemeClr val="tx1"/>
                </a:solidFill>
                <a:latin typeface="Arial" charset="0"/>
                <a:ea typeface="ＭＳ Ｐゴシック" charset="0"/>
              </a:defRPr>
            </a:lvl5pPr>
            <a:lvl6pPr eaLnBrk="0" fontAlgn="base" hangingPunct="0">
              <a:spcBef>
                <a:spcPct val="20000"/>
              </a:spcBef>
              <a:spcAft>
                <a:spcPct val="0"/>
              </a:spcAft>
              <a:buChar char="»"/>
              <a:defRPr sz="2000">
                <a:solidFill>
                  <a:schemeClr val="tx1"/>
                </a:solidFill>
                <a:latin typeface="Arial" charset="0"/>
                <a:ea typeface="ＭＳ Ｐゴシック" charset="0"/>
              </a:defRPr>
            </a:lvl6pPr>
            <a:lvl7pPr eaLnBrk="0" fontAlgn="base" hangingPunct="0">
              <a:spcBef>
                <a:spcPct val="20000"/>
              </a:spcBef>
              <a:spcAft>
                <a:spcPct val="0"/>
              </a:spcAft>
              <a:buChar char="»"/>
              <a:defRPr sz="2000">
                <a:solidFill>
                  <a:schemeClr val="tx1"/>
                </a:solidFill>
                <a:latin typeface="Arial" charset="0"/>
                <a:ea typeface="ＭＳ Ｐゴシック" charset="0"/>
              </a:defRPr>
            </a:lvl7pPr>
            <a:lvl8pPr eaLnBrk="0" fontAlgn="base" hangingPunct="0">
              <a:spcBef>
                <a:spcPct val="20000"/>
              </a:spcBef>
              <a:spcAft>
                <a:spcPct val="0"/>
              </a:spcAft>
              <a:buChar char="»"/>
              <a:defRPr sz="2000">
                <a:solidFill>
                  <a:schemeClr val="tx1"/>
                </a:solidFill>
                <a:latin typeface="Arial" charset="0"/>
                <a:ea typeface="ＭＳ Ｐゴシック" charset="0"/>
              </a:defRPr>
            </a:lvl8pPr>
            <a:lvl9pPr eaLnBrk="0" fontAlgn="base" hangingPunct="0">
              <a:spcBef>
                <a:spcPct val="20000"/>
              </a:spcBef>
              <a:spcAft>
                <a:spcPct val="0"/>
              </a:spcAft>
              <a:buChar char="»"/>
              <a:defRPr sz="2000">
                <a:solidFill>
                  <a:schemeClr val="tx1"/>
                </a:solidFill>
                <a:latin typeface="Arial" charset="0"/>
                <a:ea typeface="ＭＳ Ｐゴシック" charset="0"/>
              </a:defRPr>
            </a:lvl9pPr>
          </a:lstStyle>
          <a:p>
            <a:pPr algn="ctr">
              <a:defRPr/>
            </a:pPr>
            <a:r>
              <a:rPr lang="en-US" sz="2000" b="1" dirty="0" err="1">
                <a:solidFill>
                  <a:schemeClr val="bg1"/>
                </a:solidFill>
                <a:latin typeface="+mn-lt"/>
                <a:cs typeface="Times New Roman" panose="02020603050405020304" pitchFamily="18" charset="0"/>
              </a:rPr>
              <a:t>Chủ</a:t>
            </a:r>
            <a:r>
              <a:rPr lang="en-US" sz="2000" b="1" dirty="0">
                <a:solidFill>
                  <a:schemeClr val="bg1"/>
                </a:solidFill>
                <a:latin typeface="+mn-lt"/>
                <a:cs typeface="Times New Roman" panose="02020603050405020304" pitchFamily="18" charset="0"/>
              </a:rPr>
              <a:t> </a:t>
            </a:r>
            <a:r>
              <a:rPr lang="en-US" sz="2000" b="1" dirty="0" err="1">
                <a:solidFill>
                  <a:schemeClr val="bg1"/>
                </a:solidFill>
                <a:latin typeface="+mn-lt"/>
                <a:cs typeface="Times New Roman" panose="02020603050405020304" pitchFamily="18" charset="0"/>
              </a:rPr>
              <a:t>nghĩa</a:t>
            </a:r>
            <a:r>
              <a:rPr lang="en-US" sz="2000" b="1" dirty="0">
                <a:solidFill>
                  <a:schemeClr val="bg1"/>
                </a:solidFill>
                <a:latin typeface="+mn-lt"/>
                <a:cs typeface="Times New Roman" panose="02020603050405020304" pitchFamily="18" charset="0"/>
              </a:rPr>
              <a:t> </a:t>
            </a:r>
            <a:r>
              <a:rPr lang="en-US" sz="2000" b="1" dirty="0" err="1">
                <a:solidFill>
                  <a:schemeClr val="bg1"/>
                </a:solidFill>
                <a:latin typeface="+mn-lt"/>
                <a:cs typeface="Times New Roman" panose="02020603050405020304" pitchFamily="18" charset="0"/>
              </a:rPr>
              <a:t>Mác</a:t>
            </a:r>
            <a:r>
              <a:rPr lang="en-US" sz="2000" b="1" dirty="0">
                <a:solidFill>
                  <a:schemeClr val="bg1"/>
                </a:solidFill>
                <a:latin typeface="+mn-lt"/>
                <a:cs typeface="Times New Roman" panose="02020603050405020304" pitchFamily="18" charset="0"/>
              </a:rPr>
              <a:t> - </a:t>
            </a:r>
            <a:r>
              <a:rPr lang="en-US" sz="2000" b="1" dirty="0" err="1">
                <a:solidFill>
                  <a:schemeClr val="bg1"/>
                </a:solidFill>
                <a:latin typeface="+mn-lt"/>
                <a:cs typeface="Times New Roman" panose="02020603050405020304" pitchFamily="18" charset="0"/>
              </a:rPr>
              <a:t>Lênin</a:t>
            </a:r>
            <a:endParaRPr lang="en-US" sz="2000" b="1" dirty="0">
              <a:solidFill>
                <a:schemeClr val="bg1"/>
              </a:solidFill>
              <a:latin typeface="+mn-lt"/>
              <a:cs typeface="Times New Roman" panose="02020603050405020304" pitchFamily="18" charset="0"/>
            </a:endParaRPr>
          </a:p>
          <a:p>
            <a:pPr algn="ctr">
              <a:defRPr/>
            </a:pPr>
            <a:r>
              <a:rPr lang="en-US" sz="2000" b="1" dirty="0" err="1">
                <a:solidFill>
                  <a:schemeClr val="bg1"/>
                </a:solidFill>
                <a:latin typeface="+mn-lt"/>
                <a:cs typeface="Times New Roman" panose="02020603050405020304" pitchFamily="18" charset="0"/>
              </a:rPr>
              <a:t>Tư</a:t>
            </a:r>
            <a:r>
              <a:rPr lang="en-US" sz="2000" b="1" dirty="0">
                <a:solidFill>
                  <a:schemeClr val="bg1"/>
                </a:solidFill>
                <a:latin typeface="+mn-lt"/>
                <a:cs typeface="Times New Roman" panose="02020603050405020304" pitchFamily="18" charset="0"/>
              </a:rPr>
              <a:t> </a:t>
            </a:r>
            <a:r>
              <a:rPr lang="en-US" sz="2000" b="1" dirty="0" err="1">
                <a:solidFill>
                  <a:schemeClr val="bg1"/>
                </a:solidFill>
                <a:latin typeface="+mn-lt"/>
                <a:cs typeface="Times New Roman" panose="02020603050405020304" pitchFamily="18" charset="0"/>
              </a:rPr>
              <a:t>tưởng</a:t>
            </a:r>
            <a:r>
              <a:rPr lang="en-US" sz="2000" b="1" dirty="0">
                <a:solidFill>
                  <a:schemeClr val="bg1"/>
                </a:solidFill>
                <a:latin typeface="+mn-lt"/>
                <a:cs typeface="Times New Roman" panose="02020603050405020304" pitchFamily="18" charset="0"/>
              </a:rPr>
              <a:t> </a:t>
            </a:r>
            <a:r>
              <a:rPr lang="en-US" sz="2000" b="1" dirty="0" err="1">
                <a:solidFill>
                  <a:schemeClr val="bg1"/>
                </a:solidFill>
                <a:latin typeface="+mn-lt"/>
                <a:cs typeface="Times New Roman" panose="02020603050405020304" pitchFamily="18" charset="0"/>
              </a:rPr>
              <a:t>Hồ</a:t>
            </a:r>
            <a:r>
              <a:rPr lang="en-US" sz="2000" b="1" dirty="0">
                <a:solidFill>
                  <a:schemeClr val="bg1"/>
                </a:solidFill>
                <a:latin typeface="+mn-lt"/>
                <a:cs typeface="Times New Roman" panose="02020603050405020304" pitchFamily="18" charset="0"/>
              </a:rPr>
              <a:t> </a:t>
            </a:r>
            <a:r>
              <a:rPr lang="en-US" sz="2000" b="1" dirty="0" err="1">
                <a:solidFill>
                  <a:schemeClr val="bg1"/>
                </a:solidFill>
                <a:latin typeface="+mn-lt"/>
                <a:cs typeface="Times New Roman" panose="02020603050405020304" pitchFamily="18" charset="0"/>
              </a:rPr>
              <a:t>Chí</a:t>
            </a:r>
            <a:r>
              <a:rPr lang="en-US" sz="2000" b="1" dirty="0">
                <a:solidFill>
                  <a:schemeClr val="bg1"/>
                </a:solidFill>
                <a:latin typeface="+mn-lt"/>
                <a:cs typeface="Times New Roman" panose="02020603050405020304" pitchFamily="18" charset="0"/>
              </a:rPr>
              <a:t> Minh</a:t>
            </a:r>
          </a:p>
        </p:txBody>
      </p:sp>
      <p:grpSp>
        <p:nvGrpSpPr>
          <p:cNvPr id="6" name="Group 7"/>
          <p:cNvGrpSpPr>
            <a:grpSpLocks/>
          </p:cNvGrpSpPr>
          <p:nvPr/>
        </p:nvGrpSpPr>
        <p:grpSpPr bwMode="auto">
          <a:xfrm>
            <a:off x="754223" y="3754425"/>
            <a:ext cx="1841834" cy="2688347"/>
            <a:chOff x="554" y="1584"/>
            <a:chExt cx="1318" cy="1485"/>
          </a:xfrm>
        </p:grpSpPr>
        <p:grpSp>
          <p:nvGrpSpPr>
            <p:cNvPr id="7" name="Group 8"/>
            <p:cNvGrpSpPr>
              <a:grpSpLocks/>
            </p:cNvGrpSpPr>
            <p:nvPr/>
          </p:nvGrpSpPr>
          <p:grpSpPr bwMode="auto">
            <a:xfrm>
              <a:off x="554" y="1584"/>
              <a:ext cx="1318" cy="1485"/>
              <a:chOff x="1922" y="1920"/>
              <a:chExt cx="1774" cy="1925"/>
            </a:xfrm>
          </p:grpSpPr>
          <p:sp>
            <p:nvSpPr>
              <p:cNvPr id="9" name="Oval 9"/>
              <p:cNvSpPr>
                <a:spLocks noChangeArrowheads="1"/>
              </p:cNvSpPr>
              <p:nvPr/>
            </p:nvSpPr>
            <p:spPr bwMode="gray">
              <a:xfrm>
                <a:off x="1922" y="1920"/>
                <a:ext cx="1774" cy="1925"/>
              </a:xfrm>
              <a:prstGeom prst="ellipse">
                <a:avLst/>
              </a:prstGeom>
              <a:solidFill>
                <a:srgbClr val="008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sz="2000">
                  <a:cs typeface="Times New Roman" panose="02020603050405020304" pitchFamily="18" charset="0"/>
                </a:endParaRPr>
              </a:p>
            </p:txBody>
          </p:sp>
          <p:sp>
            <p:nvSpPr>
              <p:cNvPr id="10" name="Freeform 10"/>
              <p:cNvSpPr>
                <a:spLocks/>
              </p:cNvSpPr>
              <p:nvPr/>
            </p:nvSpPr>
            <p:spPr bwMode="gray">
              <a:xfrm>
                <a:off x="2161" y="2027"/>
                <a:ext cx="1296" cy="634"/>
              </a:xfrm>
              <a:custGeom>
                <a:avLst/>
                <a:gdLst>
                  <a:gd name="T0" fmla="*/ 1095 w 1321"/>
                  <a:gd name="T1" fmla="*/ 141 h 712"/>
                  <a:gd name="T2" fmla="*/ 1109 w 1321"/>
                  <a:gd name="T3" fmla="*/ 156 h 712"/>
                  <a:gd name="T4" fmla="*/ 1112 w 1321"/>
                  <a:gd name="T5" fmla="*/ 170 h 712"/>
                  <a:gd name="T6" fmla="*/ 1107 w 1321"/>
                  <a:gd name="T7" fmla="*/ 182 h 712"/>
                  <a:gd name="T8" fmla="*/ 1093 w 1321"/>
                  <a:gd name="T9" fmla="*/ 192 h 712"/>
                  <a:gd name="T10" fmla="*/ 1071 w 1321"/>
                  <a:gd name="T11" fmla="*/ 204 h 712"/>
                  <a:gd name="T12" fmla="*/ 1043 w 1321"/>
                  <a:gd name="T13" fmla="*/ 213 h 712"/>
                  <a:gd name="T14" fmla="*/ 1007 w 1321"/>
                  <a:gd name="T15" fmla="*/ 221 h 712"/>
                  <a:gd name="T16" fmla="*/ 966 w 1321"/>
                  <a:gd name="T17" fmla="*/ 229 h 712"/>
                  <a:gd name="T18" fmla="*/ 919 w 1321"/>
                  <a:gd name="T19" fmla="*/ 235 h 712"/>
                  <a:gd name="T20" fmla="*/ 868 w 1321"/>
                  <a:gd name="T21" fmla="*/ 240 h 712"/>
                  <a:gd name="T22" fmla="*/ 814 w 1321"/>
                  <a:gd name="T23" fmla="*/ 243 h 712"/>
                  <a:gd name="T24" fmla="*/ 754 w 1321"/>
                  <a:gd name="T25" fmla="*/ 248 h 712"/>
                  <a:gd name="T26" fmla="*/ 694 w 1321"/>
                  <a:gd name="T27" fmla="*/ 249 h 712"/>
                  <a:gd name="T28" fmla="*/ 670 w 1321"/>
                  <a:gd name="T29" fmla="*/ 250 h 712"/>
                  <a:gd name="T30" fmla="*/ 401 w 1321"/>
                  <a:gd name="T31" fmla="*/ 250 h 712"/>
                  <a:gd name="T32" fmla="*/ 397 w 1321"/>
                  <a:gd name="T33" fmla="*/ 250 h 712"/>
                  <a:gd name="T34" fmla="*/ 344 w 1321"/>
                  <a:gd name="T35" fmla="*/ 249 h 712"/>
                  <a:gd name="T36" fmla="*/ 293 w 1321"/>
                  <a:gd name="T37" fmla="*/ 248 h 712"/>
                  <a:gd name="T38" fmla="*/ 245 w 1321"/>
                  <a:gd name="T39" fmla="*/ 245 h 712"/>
                  <a:gd name="T40" fmla="*/ 199 w 1321"/>
                  <a:gd name="T41" fmla="*/ 242 h 712"/>
                  <a:gd name="T42" fmla="*/ 158 w 1321"/>
                  <a:gd name="T43" fmla="*/ 238 h 712"/>
                  <a:gd name="T44" fmla="*/ 120 w 1321"/>
                  <a:gd name="T45" fmla="*/ 232 h 712"/>
                  <a:gd name="T46" fmla="*/ 84 w 1321"/>
                  <a:gd name="T47" fmla="*/ 228 h 712"/>
                  <a:gd name="T48" fmla="*/ 58 w 1321"/>
                  <a:gd name="T49" fmla="*/ 222 h 712"/>
                  <a:gd name="T50" fmla="*/ 30 w 1321"/>
                  <a:gd name="T51" fmla="*/ 214 h 712"/>
                  <a:gd name="T52" fmla="*/ 18 w 1321"/>
                  <a:gd name="T53" fmla="*/ 205 h 712"/>
                  <a:gd name="T54" fmla="*/ 6 w 1321"/>
                  <a:gd name="T55" fmla="*/ 195 h 712"/>
                  <a:gd name="T56" fmla="*/ 0 w 1321"/>
                  <a:gd name="T57" fmla="*/ 184 h 712"/>
                  <a:gd name="T58" fmla="*/ 0 w 1321"/>
                  <a:gd name="T59" fmla="*/ 183 h 712"/>
                  <a:gd name="T60" fmla="*/ 4 w 1321"/>
                  <a:gd name="T61" fmla="*/ 170 h 712"/>
                  <a:gd name="T62" fmla="*/ 16 w 1321"/>
                  <a:gd name="T63" fmla="*/ 157 h 712"/>
                  <a:gd name="T64" fmla="*/ 42 w 1321"/>
                  <a:gd name="T65" fmla="*/ 130 h 712"/>
                  <a:gd name="T66" fmla="*/ 77 w 1321"/>
                  <a:gd name="T67" fmla="*/ 105 h 712"/>
                  <a:gd name="T68" fmla="*/ 124 w 1321"/>
                  <a:gd name="T69" fmla="*/ 83 h 712"/>
                  <a:gd name="T70" fmla="*/ 172 w 1321"/>
                  <a:gd name="T71" fmla="*/ 61 h 712"/>
                  <a:gd name="T72" fmla="*/ 227 w 1321"/>
                  <a:gd name="T73" fmla="*/ 43 h 712"/>
                  <a:gd name="T74" fmla="*/ 287 w 1321"/>
                  <a:gd name="T75" fmla="*/ 29 h 712"/>
                  <a:gd name="T76" fmla="*/ 349 w 1321"/>
                  <a:gd name="T77" fmla="*/ 16 h 712"/>
                  <a:gd name="T78" fmla="*/ 419 w 1321"/>
                  <a:gd name="T79" fmla="*/ 8 h 712"/>
                  <a:gd name="T80" fmla="*/ 489 w 1321"/>
                  <a:gd name="T81" fmla="*/ 4 h 712"/>
                  <a:gd name="T82" fmla="*/ 562 w 1321"/>
                  <a:gd name="T83" fmla="*/ 0 h 712"/>
                  <a:gd name="T84" fmla="*/ 562 w 1321"/>
                  <a:gd name="T85" fmla="*/ 0 h 712"/>
                  <a:gd name="T86" fmla="*/ 639 w 1321"/>
                  <a:gd name="T87" fmla="*/ 4 h 712"/>
                  <a:gd name="T88" fmla="*/ 713 w 1321"/>
                  <a:gd name="T89" fmla="*/ 8 h 712"/>
                  <a:gd name="T90" fmla="*/ 785 w 1321"/>
                  <a:gd name="T91" fmla="*/ 18 h 712"/>
                  <a:gd name="T92" fmla="*/ 851 w 1321"/>
                  <a:gd name="T93" fmla="*/ 32 h 712"/>
                  <a:gd name="T94" fmla="*/ 911 w 1321"/>
                  <a:gd name="T95" fmla="*/ 48 h 712"/>
                  <a:gd name="T96" fmla="*/ 967 w 1321"/>
                  <a:gd name="T97" fmla="*/ 69 h 712"/>
                  <a:gd name="T98" fmla="*/ 1017 w 1321"/>
                  <a:gd name="T99" fmla="*/ 90 h 712"/>
                  <a:gd name="T100" fmla="*/ 1060 w 1321"/>
                  <a:gd name="T101" fmla="*/ 114 h 712"/>
                  <a:gd name="T102" fmla="*/ 1095 w 1321"/>
                  <a:gd name="T103" fmla="*/ 141 h 712"/>
                  <a:gd name="T104" fmla="*/ 1095 w 1321"/>
                  <a:gd name="T105" fmla="*/ 141 h 7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759" y="6"/>
                    </a:lnTo>
                    <a:lnTo>
                      <a:pt x="847" y="23"/>
                    </a:lnTo>
                    <a:lnTo>
                      <a:pt x="932" y="53"/>
                    </a:lnTo>
                    <a:lnTo>
                      <a:pt x="1010" y="90"/>
                    </a:lnTo>
                    <a:lnTo>
                      <a:pt x="1082" y="137"/>
                    </a:lnTo>
                    <a:lnTo>
                      <a:pt x="1149" y="194"/>
                    </a:lnTo>
                    <a:lnTo>
                      <a:pt x="1208" y="256"/>
                    </a:lnTo>
                    <a:lnTo>
                      <a:pt x="1258" y="325"/>
                    </a:lnTo>
                    <a:lnTo>
                      <a:pt x="1301" y="401"/>
                    </a:lnTo>
                    <a:close/>
                  </a:path>
                </a:pathLst>
              </a:custGeom>
              <a:gradFill rotWithShape="1">
                <a:gsLst>
                  <a:gs pos="0">
                    <a:srgbClr val="FFFFFF"/>
                  </a:gs>
                  <a:gs pos="100000">
                    <a:schemeClr val="accent2"/>
                  </a:gs>
                </a:gsLst>
                <a:lin ang="5400000" scaled="1"/>
              </a:gradFill>
              <a:ln>
                <a:noFill/>
              </a:ln>
              <a:extLst>
                <a:ext uri="{91240B29-F687-4F45-9708-019B960494DF}">
                  <a14:hiddenLine xmlns:a14="http://schemas.microsoft.com/office/drawing/2010/main" w="0">
                    <a:solidFill>
                      <a:srgbClr val="BBF6EE"/>
                    </a:solidFill>
                    <a:prstDash val="solid"/>
                    <a:round/>
                    <a:headEnd/>
                    <a:tailEnd/>
                  </a14:hiddenLine>
                </a:ext>
              </a:extLst>
            </p:spPr>
            <p:txBody>
              <a:bodyPr/>
              <a:lstStyle/>
              <a:p>
                <a:endParaRPr lang="en-US" sz="2000">
                  <a:cs typeface="Times New Roman" panose="02020603050405020304" pitchFamily="18" charset="0"/>
                </a:endParaRPr>
              </a:p>
            </p:txBody>
          </p:sp>
        </p:grpSp>
        <p:sp>
          <p:nvSpPr>
            <p:cNvPr id="8" name="Text Box 11"/>
            <p:cNvSpPr txBox="1">
              <a:spLocks noChangeArrowheads="1"/>
            </p:cNvSpPr>
            <p:nvPr/>
          </p:nvSpPr>
          <p:spPr bwMode="gray">
            <a:xfrm>
              <a:off x="631" y="2200"/>
              <a:ext cx="1116" cy="5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a:defRPr/>
              </a:pPr>
              <a:r>
                <a:rPr lang="en-US" sz="2000" dirty="0" err="1">
                  <a:solidFill>
                    <a:schemeClr val="bg1"/>
                  </a:solidFill>
                  <a:latin typeface="+mn-lt"/>
                  <a:cs typeface="Times New Roman" panose="02020603050405020304" pitchFamily="18" charset="0"/>
                </a:rPr>
                <a:t>Vận</a:t>
              </a:r>
              <a:r>
                <a:rPr lang="en-US" sz="2000" dirty="0">
                  <a:solidFill>
                    <a:schemeClr val="bg1"/>
                  </a:solidFill>
                  <a:latin typeface="+mn-lt"/>
                  <a:cs typeface="Times New Roman" panose="02020603050405020304" pitchFamily="18" charset="0"/>
                </a:rPr>
                <a:t> </a:t>
              </a:r>
            </a:p>
            <a:p>
              <a:pPr algn="ctr">
                <a:defRPr/>
              </a:pPr>
              <a:r>
                <a:rPr lang="en-US" sz="2000" dirty="0" err="1">
                  <a:solidFill>
                    <a:schemeClr val="bg1"/>
                  </a:solidFill>
                  <a:latin typeface="+mn-lt"/>
                  <a:cs typeface="Times New Roman" panose="02020603050405020304" pitchFamily="18" charset="0"/>
                </a:rPr>
                <a:t>dụng</a:t>
              </a:r>
              <a:r>
                <a:rPr lang="en-US" sz="2000" dirty="0">
                  <a:solidFill>
                    <a:schemeClr val="bg1"/>
                  </a:solidFill>
                  <a:latin typeface="+mn-lt"/>
                  <a:cs typeface="Times New Roman" panose="02020603050405020304" pitchFamily="18" charset="0"/>
                </a:rPr>
                <a:t> </a:t>
              </a:r>
            </a:p>
            <a:p>
              <a:pPr algn="ctr">
                <a:defRPr/>
              </a:pPr>
              <a:r>
                <a:rPr lang="en-US" sz="2000" dirty="0" err="1">
                  <a:solidFill>
                    <a:schemeClr val="bg1"/>
                  </a:solidFill>
                  <a:latin typeface="+mn-lt"/>
                  <a:cs typeface="Times New Roman" panose="02020603050405020304" pitchFamily="18" charset="0"/>
                </a:rPr>
                <a:t>sáng</a:t>
              </a:r>
              <a:r>
                <a:rPr lang="en-US" sz="2000" dirty="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tạo</a:t>
              </a:r>
              <a:endParaRPr lang="en-US" sz="2000" dirty="0">
                <a:solidFill>
                  <a:schemeClr val="bg1"/>
                </a:solidFill>
                <a:latin typeface="+mn-lt"/>
                <a:cs typeface="Times New Roman" panose="02020603050405020304" pitchFamily="18" charset="0"/>
              </a:endParaRPr>
            </a:p>
          </p:txBody>
        </p:sp>
      </p:grpSp>
      <p:grpSp>
        <p:nvGrpSpPr>
          <p:cNvPr id="11" name="Group 19"/>
          <p:cNvGrpSpPr>
            <a:grpSpLocks/>
          </p:cNvGrpSpPr>
          <p:nvPr/>
        </p:nvGrpSpPr>
        <p:grpSpPr bwMode="auto">
          <a:xfrm>
            <a:off x="4606239" y="3651199"/>
            <a:ext cx="2077277" cy="2804222"/>
            <a:chOff x="2950" y="2561"/>
            <a:chExt cx="1208" cy="1014"/>
          </a:xfrm>
        </p:grpSpPr>
        <p:sp>
          <p:nvSpPr>
            <p:cNvPr id="12" name="Oval 21"/>
            <p:cNvSpPr>
              <a:spLocks noChangeArrowheads="1"/>
            </p:cNvSpPr>
            <p:nvPr/>
          </p:nvSpPr>
          <p:spPr bwMode="gray">
            <a:xfrm>
              <a:off x="2950" y="2561"/>
              <a:ext cx="1208" cy="1014"/>
            </a:xfrm>
            <a:prstGeom prst="ellipse">
              <a:avLst/>
            </a:prstGeom>
            <a:solidFill>
              <a:srgbClr val="FFC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sy="50000" kx="-2453608" rotWithShape="0">
                      <a:schemeClr val="bg2">
                        <a:alpha val="50000"/>
                      </a:schemeClr>
                    </a:outerShdw>
                  </a:effectLst>
                </a14:hiddenEffects>
              </a:ext>
            </a:extLst>
          </p:spPr>
          <p:txBody>
            <a:bodyPr wrap="none" anchor="ctr"/>
            <a:lstStyle/>
            <a:p>
              <a:pPr eaLnBrk="1" hangingPunct="1">
                <a:defRPr/>
              </a:pPr>
              <a:endParaRPr lang="en-US" sz="2000">
                <a:cs typeface="Times New Roman" panose="02020603050405020304" pitchFamily="18" charset="0"/>
              </a:endParaRPr>
            </a:p>
          </p:txBody>
        </p:sp>
        <p:sp>
          <p:nvSpPr>
            <p:cNvPr id="13" name="Text Box 23"/>
            <p:cNvSpPr txBox="1">
              <a:spLocks noChangeArrowheads="1"/>
            </p:cNvSpPr>
            <p:nvPr/>
          </p:nvSpPr>
          <p:spPr bwMode="gray">
            <a:xfrm>
              <a:off x="3188" y="2762"/>
              <a:ext cx="743" cy="7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a:defRPr/>
              </a:pPr>
              <a:endParaRPr lang="en-US" sz="2000" b="1" dirty="0">
                <a:solidFill>
                  <a:schemeClr val="bg1"/>
                </a:solidFill>
                <a:latin typeface="+mn-lt"/>
                <a:cs typeface="Times New Roman" panose="02020603050405020304" pitchFamily="18" charset="0"/>
              </a:endParaRPr>
            </a:p>
            <a:p>
              <a:pPr algn="ctr">
                <a:defRPr/>
              </a:pPr>
              <a:r>
                <a:rPr lang="en-US" sz="2000" dirty="0" err="1">
                  <a:solidFill>
                    <a:schemeClr val="bg1"/>
                  </a:solidFill>
                  <a:latin typeface="+mn-lt"/>
                  <a:cs typeface="Times New Roman" panose="02020603050405020304" pitchFamily="18" charset="0"/>
                </a:rPr>
                <a:t>Đấu</a:t>
              </a:r>
              <a:r>
                <a:rPr lang="en-US" sz="2000" dirty="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tranh</a:t>
              </a:r>
              <a:r>
                <a:rPr lang="en-US" sz="2000" dirty="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bảo</a:t>
              </a:r>
              <a:r>
                <a:rPr lang="en-US" sz="2000" dirty="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vệ</a:t>
              </a:r>
              <a:r>
                <a:rPr lang="en-US" sz="2000" dirty="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phát</a:t>
              </a:r>
              <a:r>
                <a:rPr lang="en-US" sz="2000" dirty="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triển</a:t>
              </a:r>
              <a:r>
                <a:rPr lang="en-US" sz="2000" dirty="0">
                  <a:solidFill>
                    <a:schemeClr val="bg1"/>
                  </a:solidFill>
                  <a:latin typeface="+mn-lt"/>
                  <a:cs typeface="Times New Roman" panose="02020603050405020304" pitchFamily="18" charset="0"/>
                </a:rPr>
                <a:t> học </a:t>
              </a:r>
              <a:r>
                <a:rPr lang="en-US" sz="2000" dirty="0" err="1">
                  <a:solidFill>
                    <a:schemeClr val="bg1"/>
                  </a:solidFill>
                  <a:latin typeface="+mn-lt"/>
                  <a:cs typeface="Times New Roman" panose="02020603050405020304" pitchFamily="18" charset="0"/>
                </a:rPr>
                <a:t>thuyết</a:t>
              </a:r>
              <a:endParaRPr lang="en-US" sz="2000" dirty="0">
                <a:solidFill>
                  <a:schemeClr val="bg1"/>
                </a:solidFill>
                <a:latin typeface="+mn-lt"/>
                <a:cs typeface="Times New Roman" panose="02020603050405020304" pitchFamily="18" charset="0"/>
              </a:endParaRPr>
            </a:p>
          </p:txBody>
        </p:sp>
      </p:grpSp>
      <p:grpSp>
        <p:nvGrpSpPr>
          <p:cNvPr id="14" name="Group 26"/>
          <p:cNvGrpSpPr>
            <a:grpSpLocks/>
          </p:cNvGrpSpPr>
          <p:nvPr/>
        </p:nvGrpSpPr>
        <p:grpSpPr bwMode="auto">
          <a:xfrm>
            <a:off x="6879751" y="3894462"/>
            <a:ext cx="1929950" cy="2548310"/>
            <a:chOff x="2400" y="1488"/>
            <a:chExt cx="1307" cy="1308"/>
          </a:xfrm>
        </p:grpSpPr>
        <p:sp>
          <p:nvSpPr>
            <p:cNvPr id="15" name="Oval 28"/>
            <p:cNvSpPr>
              <a:spLocks noChangeArrowheads="1"/>
            </p:cNvSpPr>
            <p:nvPr/>
          </p:nvSpPr>
          <p:spPr bwMode="gray">
            <a:xfrm>
              <a:off x="2400" y="1488"/>
              <a:ext cx="1307" cy="1308"/>
            </a:xfrm>
            <a:prstGeom prst="ellipse">
              <a:avLst/>
            </a:prstGeom>
            <a:solidFill>
              <a:srgbClr val="00B0F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sz="2000">
                <a:cs typeface="Times New Roman" panose="02020603050405020304" pitchFamily="18" charset="0"/>
              </a:endParaRPr>
            </a:p>
          </p:txBody>
        </p:sp>
        <p:sp>
          <p:nvSpPr>
            <p:cNvPr id="16" name="Text Box 30"/>
            <p:cNvSpPr txBox="1">
              <a:spLocks noChangeArrowheads="1"/>
            </p:cNvSpPr>
            <p:nvPr/>
          </p:nvSpPr>
          <p:spPr bwMode="gray">
            <a:xfrm>
              <a:off x="2684" y="2015"/>
              <a:ext cx="804" cy="5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a:defRPr/>
              </a:pPr>
              <a:r>
                <a:rPr lang="en-US" sz="2000" dirty="0" err="1">
                  <a:solidFill>
                    <a:schemeClr val="bg1"/>
                  </a:solidFill>
                  <a:latin typeface="+mn-lt"/>
                  <a:cs typeface="Times New Roman" panose="02020603050405020304" pitchFamily="18" charset="0"/>
                </a:rPr>
                <a:t>Tổng</a:t>
              </a:r>
              <a:r>
                <a:rPr lang="en-US" sz="2000" dirty="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kết</a:t>
              </a:r>
              <a:r>
                <a:rPr lang="en-US" sz="2000" dirty="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kinh</a:t>
              </a:r>
              <a:r>
                <a:rPr lang="en-US" sz="2000" dirty="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nghiệm</a:t>
              </a:r>
              <a:endParaRPr lang="en-US" sz="2000" dirty="0">
                <a:solidFill>
                  <a:schemeClr val="bg1"/>
                </a:solidFill>
                <a:latin typeface="+mn-lt"/>
                <a:cs typeface="Times New Roman" panose="02020603050405020304" pitchFamily="18" charset="0"/>
              </a:endParaRPr>
            </a:p>
          </p:txBody>
        </p:sp>
      </p:grpSp>
      <p:sp>
        <p:nvSpPr>
          <p:cNvPr id="17" name="Title 1"/>
          <p:cNvSpPr txBox="1">
            <a:spLocks/>
          </p:cNvSpPr>
          <p:nvPr/>
        </p:nvSpPr>
        <p:spPr bwMode="black">
          <a:xfrm>
            <a:off x="1249723" y="1180631"/>
            <a:ext cx="8229600" cy="7200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ＭＳ Ｐゴシック" charset="0"/>
                <a:cs typeface="ＭＳ Ｐゴシック" charset="0"/>
              </a:defRPr>
            </a:lvl1pPr>
            <a:lvl2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2pPr>
            <a:lvl3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3pPr>
            <a:lvl4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4pPr>
            <a:lvl5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ctr"/>
            <a:r>
              <a:rPr lang="en-US" sz="2000" i="0" dirty="0" err="1">
                <a:solidFill>
                  <a:srgbClr val="0033CC"/>
                </a:solidFill>
                <a:latin typeface="+mn-lt"/>
                <a:cs typeface="Times New Roman"/>
              </a:rPr>
              <a:t>Quá</a:t>
            </a:r>
            <a:r>
              <a:rPr lang="en-US" sz="2000" i="0" dirty="0">
                <a:solidFill>
                  <a:srgbClr val="0033CC"/>
                </a:solidFill>
                <a:latin typeface="+mn-lt"/>
                <a:cs typeface="Times New Roman"/>
              </a:rPr>
              <a:t> </a:t>
            </a:r>
            <a:r>
              <a:rPr lang="en-US" sz="2000" i="0" dirty="0" err="1">
                <a:solidFill>
                  <a:srgbClr val="0033CC"/>
                </a:solidFill>
                <a:latin typeface="+mn-lt"/>
                <a:cs typeface="Times New Roman"/>
              </a:rPr>
              <a:t>trình</a:t>
            </a:r>
            <a:r>
              <a:rPr lang="en-US" sz="2000" i="0" dirty="0">
                <a:solidFill>
                  <a:srgbClr val="0033CC"/>
                </a:solidFill>
                <a:latin typeface="+mn-lt"/>
                <a:cs typeface="Times New Roman"/>
              </a:rPr>
              <a:t> </a:t>
            </a:r>
            <a:r>
              <a:rPr lang="en-US" sz="2000" i="0" dirty="0" err="1">
                <a:solidFill>
                  <a:srgbClr val="0033CC"/>
                </a:solidFill>
                <a:latin typeface="+mn-lt"/>
                <a:cs typeface="Times New Roman"/>
              </a:rPr>
              <a:t>tổ</a:t>
            </a:r>
            <a:r>
              <a:rPr lang="en-US" sz="2000" i="0" dirty="0">
                <a:solidFill>
                  <a:srgbClr val="0033CC"/>
                </a:solidFill>
                <a:latin typeface="+mn-lt"/>
                <a:cs typeface="Times New Roman"/>
              </a:rPr>
              <a:t> </a:t>
            </a:r>
            <a:r>
              <a:rPr lang="en-US" sz="2000" i="0" dirty="0" err="1">
                <a:solidFill>
                  <a:srgbClr val="0033CC"/>
                </a:solidFill>
                <a:latin typeface="+mn-lt"/>
                <a:cs typeface="Times New Roman"/>
              </a:rPr>
              <a:t>chức</a:t>
            </a:r>
            <a:r>
              <a:rPr lang="en-US" sz="2000" i="0" dirty="0">
                <a:solidFill>
                  <a:srgbClr val="0033CC"/>
                </a:solidFill>
                <a:latin typeface="+mn-lt"/>
                <a:cs typeface="Times New Roman"/>
              </a:rPr>
              <a:t> </a:t>
            </a:r>
            <a:r>
              <a:rPr lang="en-US" sz="2000" i="0" dirty="0" err="1">
                <a:solidFill>
                  <a:srgbClr val="0033CC"/>
                </a:solidFill>
                <a:latin typeface="+mn-lt"/>
                <a:cs typeface="Times New Roman"/>
              </a:rPr>
              <a:t>và</a:t>
            </a:r>
            <a:r>
              <a:rPr lang="en-US" sz="2000" i="0" dirty="0">
                <a:solidFill>
                  <a:srgbClr val="0033CC"/>
                </a:solidFill>
                <a:latin typeface="+mn-lt"/>
                <a:cs typeface="Times New Roman"/>
              </a:rPr>
              <a:t> </a:t>
            </a:r>
            <a:r>
              <a:rPr lang="en-US" sz="2000" i="0" dirty="0" err="1">
                <a:solidFill>
                  <a:srgbClr val="0033CC"/>
                </a:solidFill>
                <a:latin typeface="+mn-lt"/>
                <a:cs typeface="Times New Roman"/>
              </a:rPr>
              <a:t>lãnh</a:t>
            </a:r>
            <a:r>
              <a:rPr lang="en-US" sz="2000" i="0" dirty="0">
                <a:solidFill>
                  <a:srgbClr val="0033CC"/>
                </a:solidFill>
                <a:latin typeface="+mn-lt"/>
                <a:cs typeface="Times New Roman"/>
              </a:rPr>
              <a:t> </a:t>
            </a:r>
            <a:r>
              <a:rPr lang="en-US" sz="2000" i="0" dirty="0" err="1">
                <a:solidFill>
                  <a:srgbClr val="0033CC"/>
                </a:solidFill>
                <a:latin typeface="+mn-lt"/>
                <a:cs typeface="Times New Roman"/>
              </a:rPr>
              <a:t>đạo</a:t>
            </a:r>
            <a:r>
              <a:rPr lang="en-US" sz="2000" i="0" dirty="0">
                <a:solidFill>
                  <a:srgbClr val="0033CC"/>
                </a:solidFill>
                <a:latin typeface="+mn-lt"/>
                <a:cs typeface="Times New Roman"/>
              </a:rPr>
              <a:t> </a:t>
            </a:r>
            <a:r>
              <a:rPr lang="en-US" sz="2000" i="0" dirty="0" err="1">
                <a:solidFill>
                  <a:srgbClr val="0033CC"/>
                </a:solidFill>
                <a:latin typeface="+mn-lt"/>
                <a:cs typeface="Times New Roman"/>
              </a:rPr>
              <a:t>cách</a:t>
            </a:r>
            <a:r>
              <a:rPr lang="en-US" sz="2000" i="0" dirty="0">
                <a:solidFill>
                  <a:srgbClr val="0033CC"/>
                </a:solidFill>
                <a:latin typeface="+mn-lt"/>
                <a:cs typeface="Times New Roman"/>
              </a:rPr>
              <a:t> </a:t>
            </a:r>
            <a:r>
              <a:rPr lang="en-US" sz="2000" i="0" dirty="0" err="1">
                <a:solidFill>
                  <a:srgbClr val="0033CC"/>
                </a:solidFill>
                <a:latin typeface="+mn-lt"/>
                <a:cs typeface="Times New Roman"/>
              </a:rPr>
              <a:t>mạng</a:t>
            </a:r>
            <a:r>
              <a:rPr lang="en-US" sz="2000" i="0" dirty="0">
                <a:solidFill>
                  <a:srgbClr val="0033CC"/>
                </a:solidFill>
                <a:latin typeface="+mn-lt"/>
                <a:cs typeface="Times New Roman"/>
              </a:rPr>
              <a:t> </a:t>
            </a:r>
            <a:r>
              <a:rPr lang="en-US" sz="2000" i="0" dirty="0" err="1">
                <a:solidFill>
                  <a:srgbClr val="0033CC"/>
                </a:solidFill>
                <a:latin typeface="+mn-lt"/>
                <a:cs typeface="Times New Roman"/>
              </a:rPr>
              <a:t>Việt</a:t>
            </a:r>
            <a:r>
              <a:rPr lang="en-US" sz="2000" i="0" dirty="0">
                <a:solidFill>
                  <a:srgbClr val="0033CC"/>
                </a:solidFill>
                <a:latin typeface="+mn-lt"/>
                <a:cs typeface="Times New Roman"/>
              </a:rPr>
              <a:t> Nam</a:t>
            </a:r>
          </a:p>
        </p:txBody>
      </p:sp>
      <p:sp>
        <p:nvSpPr>
          <p:cNvPr id="18" name="Oval 15"/>
          <p:cNvSpPr>
            <a:spLocks noChangeArrowheads="1"/>
          </p:cNvSpPr>
          <p:nvPr/>
        </p:nvSpPr>
        <p:spPr bwMode="gray">
          <a:xfrm>
            <a:off x="2596057" y="3750548"/>
            <a:ext cx="2010182" cy="2680404"/>
          </a:xfrm>
          <a:prstGeom prst="ellipse">
            <a:avLst/>
          </a:prstGeom>
          <a:solidFill>
            <a:srgbClr val="FF0066"/>
          </a:solidFill>
          <a:ln w="9525">
            <a:solidFill>
              <a:srgbClr val="000000"/>
            </a:solidFill>
            <a:round/>
            <a:headEnd/>
            <a:tailEnd/>
          </a:ln>
          <a:effectLst/>
        </p:spPr>
        <p:txBody>
          <a:bodyPr wrap="none" anchor="ctr"/>
          <a:lstStyle/>
          <a:p>
            <a:pPr eaLnBrk="1" hangingPunct="1">
              <a:defRPr/>
            </a:pPr>
            <a:endParaRPr lang="en-US" sz="2000">
              <a:cs typeface="Times New Roman" panose="02020603050405020304" pitchFamily="18" charset="0"/>
            </a:endParaRPr>
          </a:p>
        </p:txBody>
      </p:sp>
      <p:sp>
        <p:nvSpPr>
          <p:cNvPr id="19" name="Text Box 17"/>
          <p:cNvSpPr txBox="1">
            <a:spLocks noChangeArrowheads="1"/>
          </p:cNvSpPr>
          <p:nvPr/>
        </p:nvSpPr>
        <p:spPr bwMode="gray">
          <a:xfrm>
            <a:off x="3042019" y="4682696"/>
            <a:ext cx="1122239" cy="1631216"/>
          </a:xfrm>
          <a:prstGeom prst="rect">
            <a:avLst/>
          </a:prstGeom>
          <a:solidFill>
            <a:srgbClr val="FF0066"/>
          </a:solidFill>
          <a:ln>
            <a:noFill/>
          </a:ln>
          <a:effectLst/>
        </p:spPr>
        <p:txBody>
          <a:bodyPr wrap="squar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a:defRPr/>
            </a:pPr>
            <a:r>
              <a:rPr lang="en-US" sz="2000" dirty="0" err="1">
                <a:solidFill>
                  <a:schemeClr val="bg1"/>
                </a:solidFill>
                <a:latin typeface="+mn-lt"/>
                <a:cs typeface="Times New Roman" panose="02020603050405020304" pitchFamily="18" charset="0"/>
              </a:rPr>
              <a:t>Xây</a:t>
            </a:r>
            <a:r>
              <a:rPr lang="en-US" sz="2000" dirty="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dựng</a:t>
            </a:r>
            <a:r>
              <a:rPr lang="en-US" sz="2000" dirty="0">
                <a:solidFill>
                  <a:schemeClr val="bg1"/>
                </a:solidFill>
                <a:latin typeface="+mn-lt"/>
                <a:cs typeface="Times New Roman" panose="02020603050405020304" pitchFamily="18" charset="0"/>
              </a:rPr>
              <a:t> CNXH </a:t>
            </a:r>
            <a:r>
              <a:rPr lang="en-US" sz="2000" dirty="0" err="1">
                <a:solidFill>
                  <a:schemeClr val="bg1"/>
                </a:solidFill>
                <a:latin typeface="+mn-lt"/>
                <a:cs typeface="Times New Roman" panose="02020603050405020304" pitchFamily="18" charset="0"/>
              </a:rPr>
              <a:t>trên</a:t>
            </a:r>
            <a:r>
              <a:rPr lang="en-US" sz="2000" dirty="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cả</a:t>
            </a:r>
            <a:r>
              <a:rPr lang="en-US" sz="2000" dirty="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nước</a:t>
            </a:r>
            <a:endParaRPr lang="en-US" sz="2000" dirty="0">
              <a:solidFill>
                <a:schemeClr val="bg1"/>
              </a:solidFill>
              <a:latin typeface="+mn-lt"/>
              <a:cs typeface="Times New Roman" panose="02020603050405020304" pitchFamily="18" charset="0"/>
            </a:endParaRPr>
          </a:p>
        </p:txBody>
      </p:sp>
      <p:sp>
        <p:nvSpPr>
          <p:cNvPr id="20" name="Freeform 10"/>
          <p:cNvSpPr>
            <a:spLocks/>
          </p:cNvSpPr>
          <p:nvPr/>
        </p:nvSpPr>
        <p:spPr bwMode="gray">
          <a:xfrm>
            <a:off x="2930408" y="3945114"/>
            <a:ext cx="1345556" cy="844222"/>
          </a:xfrm>
          <a:custGeom>
            <a:avLst/>
            <a:gdLst>
              <a:gd name="T0" fmla="*/ 1095 w 1321"/>
              <a:gd name="T1" fmla="*/ 141 h 712"/>
              <a:gd name="T2" fmla="*/ 1109 w 1321"/>
              <a:gd name="T3" fmla="*/ 156 h 712"/>
              <a:gd name="T4" fmla="*/ 1112 w 1321"/>
              <a:gd name="T5" fmla="*/ 170 h 712"/>
              <a:gd name="T6" fmla="*/ 1107 w 1321"/>
              <a:gd name="T7" fmla="*/ 182 h 712"/>
              <a:gd name="T8" fmla="*/ 1093 w 1321"/>
              <a:gd name="T9" fmla="*/ 192 h 712"/>
              <a:gd name="T10" fmla="*/ 1071 w 1321"/>
              <a:gd name="T11" fmla="*/ 204 h 712"/>
              <a:gd name="T12" fmla="*/ 1043 w 1321"/>
              <a:gd name="T13" fmla="*/ 213 h 712"/>
              <a:gd name="T14" fmla="*/ 1007 w 1321"/>
              <a:gd name="T15" fmla="*/ 221 h 712"/>
              <a:gd name="T16" fmla="*/ 966 w 1321"/>
              <a:gd name="T17" fmla="*/ 229 h 712"/>
              <a:gd name="T18" fmla="*/ 919 w 1321"/>
              <a:gd name="T19" fmla="*/ 235 h 712"/>
              <a:gd name="T20" fmla="*/ 868 w 1321"/>
              <a:gd name="T21" fmla="*/ 240 h 712"/>
              <a:gd name="T22" fmla="*/ 814 w 1321"/>
              <a:gd name="T23" fmla="*/ 243 h 712"/>
              <a:gd name="T24" fmla="*/ 754 w 1321"/>
              <a:gd name="T25" fmla="*/ 248 h 712"/>
              <a:gd name="T26" fmla="*/ 694 w 1321"/>
              <a:gd name="T27" fmla="*/ 249 h 712"/>
              <a:gd name="T28" fmla="*/ 670 w 1321"/>
              <a:gd name="T29" fmla="*/ 250 h 712"/>
              <a:gd name="T30" fmla="*/ 401 w 1321"/>
              <a:gd name="T31" fmla="*/ 250 h 712"/>
              <a:gd name="T32" fmla="*/ 397 w 1321"/>
              <a:gd name="T33" fmla="*/ 250 h 712"/>
              <a:gd name="T34" fmla="*/ 344 w 1321"/>
              <a:gd name="T35" fmla="*/ 249 h 712"/>
              <a:gd name="T36" fmla="*/ 293 w 1321"/>
              <a:gd name="T37" fmla="*/ 248 h 712"/>
              <a:gd name="T38" fmla="*/ 245 w 1321"/>
              <a:gd name="T39" fmla="*/ 245 h 712"/>
              <a:gd name="T40" fmla="*/ 199 w 1321"/>
              <a:gd name="T41" fmla="*/ 242 h 712"/>
              <a:gd name="T42" fmla="*/ 158 w 1321"/>
              <a:gd name="T43" fmla="*/ 238 h 712"/>
              <a:gd name="T44" fmla="*/ 120 w 1321"/>
              <a:gd name="T45" fmla="*/ 232 h 712"/>
              <a:gd name="T46" fmla="*/ 84 w 1321"/>
              <a:gd name="T47" fmla="*/ 228 h 712"/>
              <a:gd name="T48" fmla="*/ 58 w 1321"/>
              <a:gd name="T49" fmla="*/ 222 h 712"/>
              <a:gd name="T50" fmla="*/ 30 w 1321"/>
              <a:gd name="T51" fmla="*/ 214 h 712"/>
              <a:gd name="T52" fmla="*/ 18 w 1321"/>
              <a:gd name="T53" fmla="*/ 205 h 712"/>
              <a:gd name="T54" fmla="*/ 6 w 1321"/>
              <a:gd name="T55" fmla="*/ 195 h 712"/>
              <a:gd name="T56" fmla="*/ 0 w 1321"/>
              <a:gd name="T57" fmla="*/ 184 h 712"/>
              <a:gd name="T58" fmla="*/ 0 w 1321"/>
              <a:gd name="T59" fmla="*/ 183 h 712"/>
              <a:gd name="T60" fmla="*/ 4 w 1321"/>
              <a:gd name="T61" fmla="*/ 170 h 712"/>
              <a:gd name="T62" fmla="*/ 16 w 1321"/>
              <a:gd name="T63" fmla="*/ 157 h 712"/>
              <a:gd name="T64" fmla="*/ 42 w 1321"/>
              <a:gd name="T65" fmla="*/ 130 h 712"/>
              <a:gd name="T66" fmla="*/ 77 w 1321"/>
              <a:gd name="T67" fmla="*/ 105 h 712"/>
              <a:gd name="T68" fmla="*/ 124 w 1321"/>
              <a:gd name="T69" fmla="*/ 83 h 712"/>
              <a:gd name="T70" fmla="*/ 172 w 1321"/>
              <a:gd name="T71" fmla="*/ 61 h 712"/>
              <a:gd name="T72" fmla="*/ 227 w 1321"/>
              <a:gd name="T73" fmla="*/ 43 h 712"/>
              <a:gd name="T74" fmla="*/ 287 w 1321"/>
              <a:gd name="T75" fmla="*/ 29 h 712"/>
              <a:gd name="T76" fmla="*/ 349 w 1321"/>
              <a:gd name="T77" fmla="*/ 16 h 712"/>
              <a:gd name="T78" fmla="*/ 419 w 1321"/>
              <a:gd name="T79" fmla="*/ 8 h 712"/>
              <a:gd name="T80" fmla="*/ 489 w 1321"/>
              <a:gd name="T81" fmla="*/ 4 h 712"/>
              <a:gd name="T82" fmla="*/ 562 w 1321"/>
              <a:gd name="T83" fmla="*/ 0 h 712"/>
              <a:gd name="T84" fmla="*/ 562 w 1321"/>
              <a:gd name="T85" fmla="*/ 0 h 712"/>
              <a:gd name="T86" fmla="*/ 639 w 1321"/>
              <a:gd name="T87" fmla="*/ 4 h 712"/>
              <a:gd name="T88" fmla="*/ 713 w 1321"/>
              <a:gd name="T89" fmla="*/ 8 h 712"/>
              <a:gd name="T90" fmla="*/ 785 w 1321"/>
              <a:gd name="T91" fmla="*/ 18 h 712"/>
              <a:gd name="T92" fmla="*/ 851 w 1321"/>
              <a:gd name="T93" fmla="*/ 32 h 712"/>
              <a:gd name="T94" fmla="*/ 911 w 1321"/>
              <a:gd name="T95" fmla="*/ 48 h 712"/>
              <a:gd name="T96" fmla="*/ 967 w 1321"/>
              <a:gd name="T97" fmla="*/ 69 h 712"/>
              <a:gd name="T98" fmla="*/ 1017 w 1321"/>
              <a:gd name="T99" fmla="*/ 90 h 712"/>
              <a:gd name="T100" fmla="*/ 1060 w 1321"/>
              <a:gd name="T101" fmla="*/ 114 h 712"/>
              <a:gd name="T102" fmla="*/ 1095 w 1321"/>
              <a:gd name="T103" fmla="*/ 141 h 712"/>
              <a:gd name="T104" fmla="*/ 1095 w 1321"/>
              <a:gd name="T105" fmla="*/ 141 h 7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759" y="6"/>
                </a:lnTo>
                <a:lnTo>
                  <a:pt x="847" y="23"/>
                </a:lnTo>
                <a:lnTo>
                  <a:pt x="932" y="53"/>
                </a:lnTo>
                <a:lnTo>
                  <a:pt x="1010" y="90"/>
                </a:lnTo>
                <a:lnTo>
                  <a:pt x="1082" y="137"/>
                </a:lnTo>
                <a:lnTo>
                  <a:pt x="1149" y="194"/>
                </a:lnTo>
                <a:lnTo>
                  <a:pt x="1208" y="256"/>
                </a:lnTo>
                <a:lnTo>
                  <a:pt x="1258" y="325"/>
                </a:lnTo>
                <a:lnTo>
                  <a:pt x="1301" y="401"/>
                </a:lnTo>
                <a:close/>
              </a:path>
            </a:pathLst>
          </a:custGeom>
          <a:gradFill rotWithShape="1">
            <a:gsLst>
              <a:gs pos="0">
                <a:srgbClr val="FFFFFF"/>
              </a:gs>
              <a:gs pos="100000">
                <a:schemeClr val="accent2"/>
              </a:gs>
            </a:gsLst>
            <a:lin ang="5400000" scaled="1"/>
          </a:gradFill>
          <a:ln>
            <a:noFill/>
          </a:ln>
          <a:extLst>
            <a:ext uri="{91240B29-F687-4F45-9708-019B960494DF}">
              <a14:hiddenLine xmlns:a14="http://schemas.microsoft.com/office/drawing/2010/main" w="0">
                <a:solidFill>
                  <a:srgbClr val="BBF6EE"/>
                </a:solidFill>
                <a:prstDash val="solid"/>
                <a:round/>
                <a:headEnd/>
                <a:tailEnd/>
              </a14:hiddenLine>
            </a:ext>
          </a:extLst>
        </p:spPr>
        <p:txBody>
          <a:bodyPr/>
          <a:lstStyle/>
          <a:p>
            <a:endParaRPr lang="en-US" sz="2000">
              <a:cs typeface="Times New Roman" panose="02020603050405020304" pitchFamily="18" charset="0"/>
            </a:endParaRPr>
          </a:p>
        </p:txBody>
      </p:sp>
      <p:sp>
        <p:nvSpPr>
          <p:cNvPr id="21" name="Freeform 10"/>
          <p:cNvSpPr>
            <a:spLocks/>
          </p:cNvSpPr>
          <p:nvPr/>
        </p:nvSpPr>
        <p:spPr bwMode="gray">
          <a:xfrm>
            <a:off x="4981557" y="3750548"/>
            <a:ext cx="1345556" cy="844222"/>
          </a:xfrm>
          <a:custGeom>
            <a:avLst/>
            <a:gdLst>
              <a:gd name="T0" fmla="*/ 1095 w 1321"/>
              <a:gd name="T1" fmla="*/ 141 h 712"/>
              <a:gd name="T2" fmla="*/ 1109 w 1321"/>
              <a:gd name="T3" fmla="*/ 156 h 712"/>
              <a:gd name="T4" fmla="*/ 1112 w 1321"/>
              <a:gd name="T5" fmla="*/ 170 h 712"/>
              <a:gd name="T6" fmla="*/ 1107 w 1321"/>
              <a:gd name="T7" fmla="*/ 182 h 712"/>
              <a:gd name="T8" fmla="*/ 1093 w 1321"/>
              <a:gd name="T9" fmla="*/ 192 h 712"/>
              <a:gd name="T10" fmla="*/ 1071 w 1321"/>
              <a:gd name="T11" fmla="*/ 204 h 712"/>
              <a:gd name="T12" fmla="*/ 1043 w 1321"/>
              <a:gd name="T13" fmla="*/ 213 h 712"/>
              <a:gd name="T14" fmla="*/ 1007 w 1321"/>
              <a:gd name="T15" fmla="*/ 221 h 712"/>
              <a:gd name="T16" fmla="*/ 966 w 1321"/>
              <a:gd name="T17" fmla="*/ 229 h 712"/>
              <a:gd name="T18" fmla="*/ 919 w 1321"/>
              <a:gd name="T19" fmla="*/ 235 h 712"/>
              <a:gd name="T20" fmla="*/ 868 w 1321"/>
              <a:gd name="T21" fmla="*/ 240 h 712"/>
              <a:gd name="T22" fmla="*/ 814 w 1321"/>
              <a:gd name="T23" fmla="*/ 243 h 712"/>
              <a:gd name="T24" fmla="*/ 754 w 1321"/>
              <a:gd name="T25" fmla="*/ 248 h 712"/>
              <a:gd name="T26" fmla="*/ 694 w 1321"/>
              <a:gd name="T27" fmla="*/ 249 h 712"/>
              <a:gd name="T28" fmla="*/ 670 w 1321"/>
              <a:gd name="T29" fmla="*/ 250 h 712"/>
              <a:gd name="T30" fmla="*/ 401 w 1321"/>
              <a:gd name="T31" fmla="*/ 250 h 712"/>
              <a:gd name="T32" fmla="*/ 397 w 1321"/>
              <a:gd name="T33" fmla="*/ 250 h 712"/>
              <a:gd name="T34" fmla="*/ 344 w 1321"/>
              <a:gd name="T35" fmla="*/ 249 h 712"/>
              <a:gd name="T36" fmla="*/ 293 w 1321"/>
              <a:gd name="T37" fmla="*/ 248 h 712"/>
              <a:gd name="T38" fmla="*/ 245 w 1321"/>
              <a:gd name="T39" fmla="*/ 245 h 712"/>
              <a:gd name="T40" fmla="*/ 199 w 1321"/>
              <a:gd name="T41" fmla="*/ 242 h 712"/>
              <a:gd name="T42" fmla="*/ 158 w 1321"/>
              <a:gd name="T43" fmla="*/ 238 h 712"/>
              <a:gd name="T44" fmla="*/ 120 w 1321"/>
              <a:gd name="T45" fmla="*/ 232 h 712"/>
              <a:gd name="T46" fmla="*/ 84 w 1321"/>
              <a:gd name="T47" fmla="*/ 228 h 712"/>
              <a:gd name="T48" fmla="*/ 58 w 1321"/>
              <a:gd name="T49" fmla="*/ 222 h 712"/>
              <a:gd name="T50" fmla="*/ 30 w 1321"/>
              <a:gd name="T51" fmla="*/ 214 h 712"/>
              <a:gd name="T52" fmla="*/ 18 w 1321"/>
              <a:gd name="T53" fmla="*/ 205 h 712"/>
              <a:gd name="T54" fmla="*/ 6 w 1321"/>
              <a:gd name="T55" fmla="*/ 195 h 712"/>
              <a:gd name="T56" fmla="*/ 0 w 1321"/>
              <a:gd name="T57" fmla="*/ 184 h 712"/>
              <a:gd name="T58" fmla="*/ 0 w 1321"/>
              <a:gd name="T59" fmla="*/ 183 h 712"/>
              <a:gd name="T60" fmla="*/ 4 w 1321"/>
              <a:gd name="T61" fmla="*/ 170 h 712"/>
              <a:gd name="T62" fmla="*/ 16 w 1321"/>
              <a:gd name="T63" fmla="*/ 157 h 712"/>
              <a:gd name="T64" fmla="*/ 42 w 1321"/>
              <a:gd name="T65" fmla="*/ 130 h 712"/>
              <a:gd name="T66" fmla="*/ 77 w 1321"/>
              <a:gd name="T67" fmla="*/ 105 h 712"/>
              <a:gd name="T68" fmla="*/ 124 w 1321"/>
              <a:gd name="T69" fmla="*/ 83 h 712"/>
              <a:gd name="T70" fmla="*/ 172 w 1321"/>
              <a:gd name="T71" fmla="*/ 61 h 712"/>
              <a:gd name="T72" fmla="*/ 227 w 1321"/>
              <a:gd name="T73" fmla="*/ 43 h 712"/>
              <a:gd name="T74" fmla="*/ 287 w 1321"/>
              <a:gd name="T75" fmla="*/ 29 h 712"/>
              <a:gd name="T76" fmla="*/ 349 w 1321"/>
              <a:gd name="T77" fmla="*/ 16 h 712"/>
              <a:gd name="T78" fmla="*/ 419 w 1321"/>
              <a:gd name="T79" fmla="*/ 8 h 712"/>
              <a:gd name="T80" fmla="*/ 489 w 1321"/>
              <a:gd name="T81" fmla="*/ 4 h 712"/>
              <a:gd name="T82" fmla="*/ 562 w 1321"/>
              <a:gd name="T83" fmla="*/ 0 h 712"/>
              <a:gd name="T84" fmla="*/ 562 w 1321"/>
              <a:gd name="T85" fmla="*/ 0 h 712"/>
              <a:gd name="T86" fmla="*/ 639 w 1321"/>
              <a:gd name="T87" fmla="*/ 4 h 712"/>
              <a:gd name="T88" fmla="*/ 713 w 1321"/>
              <a:gd name="T89" fmla="*/ 8 h 712"/>
              <a:gd name="T90" fmla="*/ 785 w 1321"/>
              <a:gd name="T91" fmla="*/ 18 h 712"/>
              <a:gd name="T92" fmla="*/ 851 w 1321"/>
              <a:gd name="T93" fmla="*/ 32 h 712"/>
              <a:gd name="T94" fmla="*/ 911 w 1321"/>
              <a:gd name="T95" fmla="*/ 48 h 712"/>
              <a:gd name="T96" fmla="*/ 967 w 1321"/>
              <a:gd name="T97" fmla="*/ 69 h 712"/>
              <a:gd name="T98" fmla="*/ 1017 w 1321"/>
              <a:gd name="T99" fmla="*/ 90 h 712"/>
              <a:gd name="T100" fmla="*/ 1060 w 1321"/>
              <a:gd name="T101" fmla="*/ 114 h 712"/>
              <a:gd name="T102" fmla="*/ 1095 w 1321"/>
              <a:gd name="T103" fmla="*/ 141 h 712"/>
              <a:gd name="T104" fmla="*/ 1095 w 1321"/>
              <a:gd name="T105" fmla="*/ 141 h 7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759" y="6"/>
                </a:lnTo>
                <a:lnTo>
                  <a:pt x="847" y="23"/>
                </a:lnTo>
                <a:lnTo>
                  <a:pt x="932" y="53"/>
                </a:lnTo>
                <a:lnTo>
                  <a:pt x="1010" y="90"/>
                </a:lnTo>
                <a:lnTo>
                  <a:pt x="1082" y="137"/>
                </a:lnTo>
                <a:lnTo>
                  <a:pt x="1149" y="194"/>
                </a:lnTo>
                <a:lnTo>
                  <a:pt x="1208" y="256"/>
                </a:lnTo>
                <a:lnTo>
                  <a:pt x="1258" y="325"/>
                </a:lnTo>
                <a:lnTo>
                  <a:pt x="1301" y="401"/>
                </a:lnTo>
                <a:close/>
              </a:path>
            </a:pathLst>
          </a:custGeom>
          <a:gradFill rotWithShape="1">
            <a:gsLst>
              <a:gs pos="0">
                <a:srgbClr val="FFFFFF"/>
              </a:gs>
              <a:gs pos="100000">
                <a:schemeClr val="accent2"/>
              </a:gs>
            </a:gsLst>
            <a:lin ang="5400000" scaled="1"/>
          </a:gradFill>
          <a:ln>
            <a:noFill/>
          </a:ln>
          <a:extLst>
            <a:ext uri="{91240B29-F687-4F45-9708-019B960494DF}">
              <a14:hiddenLine xmlns:a14="http://schemas.microsoft.com/office/drawing/2010/main" w="0">
                <a:solidFill>
                  <a:srgbClr val="BBF6EE"/>
                </a:solidFill>
                <a:prstDash val="solid"/>
                <a:round/>
                <a:headEnd/>
                <a:tailEnd/>
              </a14:hiddenLine>
            </a:ext>
          </a:extLst>
        </p:spPr>
        <p:txBody>
          <a:bodyPr/>
          <a:lstStyle/>
          <a:p>
            <a:endParaRPr lang="en-US" sz="2000">
              <a:cs typeface="Times New Roman" panose="02020603050405020304" pitchFamily="18" charset="0"/>
            </a:endParaRPr>
          </a:p>
        </p:txBody>
      </p:sp>
      <p:sp>
        <p:nvSpPr>
          <p:cNvPr id="22" name="Freeform 10"/>
          <p:cNvSpPr>
            <a:spLocks/>
          </p:cNvSpPr>
          <p:nvPr/>
        </p:nvSpPr>
        <p:spPr bwMode="gray">
          <a:xfrm>
            <a:off x="7129813" y="3990138"/>
            <a:ext cx="1345556" cy="844222"/>
          </a:xfrm>
          <a:custGeom>
            <a:avLst/>
            <a:gdLst>
              <a:gd name="T0" fmla="*/ 1095 w 1321"/>
              <a:gd name="T1" fmla="*/ 141 h 712"/>
              <a:gd name="T2" fmla="*/ 1109 w 1321"/>
              <a:gd name="T3" fmla="*/ 156 h 712"/>
              <a:gd name="T4" fmla="*/ 1112 w 1321"/>
              <a:gd name="T5" fmla="*/ 170 h 712"/>
              <a:gd name="T6" fmla="*/ 1107 w 1321"/>
              <a:gd name="T7" fmla="*/ 182 h 712"/>
              <a:gd name="T8" fmla="*/ 1093 w 1321"/>
              <a:gd name="T9" fmla="*/ 192 h 712"/>
              <a:gd name="T10" fmla="*/ 1071 w 1321"/>
              <a:gd name="T11" fmla="*/ 204 h 712"/>
              <a:gd name="T12" fmla="*/ 1043 w 1321"/>
              <a:gd name="T13" fmla="*/ 213 h 712"/>
              <a:gd name="T14" fmla="*/ 1007 w 1321"/>
              <a:gd name="T15" fmla="*/ 221 h 712"/>
              <a:gd name="T16" fmla="*/ 966 w 1321"/>
              <a:gd name="T17" fmla="*/ 229 h 712"/>
              <a:gd name="T18" fmla="*/ 919 w 1321"/>
              <a:gd name="T19" fmla="*/ 235 h 712"/>
              <a:gd name="T20" fmla="*/ 868 w 1321"/>
              <a:gd name="T21" fmla="*/ 240 h 712"/>
              <a:gd name="T22" fmla="*/ 814 w 1321"/>
              <a:gd name="T23" fmla="*/ 243 h 712"/>
              <a:gd name="T24" fmla="*/ 754 w 1321"/>
              <a:gd name="T25" fmla="*/ 248 h 712"/>
              <a:gd name="T26" fmla="*/ 694 w 1321"/>
              <a:gd name="T27" fmla="*/ 249 h 712"/>
              <a:gd name="T28" fmla="*/ 670 w 1321"/>
              <a:gd name="T29" fmla="*/ 250 h 712"/>
              <a:gd name="T30" fmla="*/ 401 w 1321"/>
              <a:gd name="T31" fmla="*/ 250 h 712"/>
              <a:gd name="T32" fmla="*/ 397 w 1321"/>
              <a:gd name="T33" fmla="*/ 250 h 712"/>
              <a:gd name="T34" fmla="*/ 344 w 1321"/>
              <a:gd name="T35" fmla="*/ 249 h 712"/>
              <a:gd name="T36" fmla="*/ 293 w 1321"/>
              <a:gd name="T37" fmla="*/ 248 h 712"/>
              <a:gd name="T38" fmla="*/ 245 w 1321"/>
              <a:gd name="T39" fmla="*/ 245 h 712"/>
              <a:gd name="T40" fmla="*/ 199 w 1321"/>
              <a:gd name="T41" fmla="*/ 242 h 712"/>
              <a:gd name="T42" fmla="*/ 158 w 1321"/>
              <a:gd name="T43" fmla="*/ 238 h 712"/>
              <a:gd name="T44" fmla="*/ 120 w 1321"/>
              <a:gd name="T45" fmla="*/ 232 h 712"/>
              <a:gd name="T46" fmla="*/ 84 w 1321"/>
              <a:gd name="T47" fmla="*/ 228 h 712"/>
              <a:gd name="T48" fmla="*/ 58 w 1321"/>
              <a:gd name="T49" fmla="*/ 222 h 712"/>
              <a:gd name="T50" fmla="*/ 30 w 1321"/>
              <a:gd name="T51" fmla="*/ 214 h 712"/>
              <a:gd name="T52" fmla="*/ 18 w 1321"/>
              <a:gd name="T53" fmla="*/ 205 h 712"/>
              <a:gd name="T54" fmla="*/ 6 w 1321"/>
              <a:gd name="T55" fmla="*/ 195 h 712"/>
              <a:gd name="T56" fmla="*/ 0 w 1321"/>
              <a:gd name="T57" fmla="*/ 184 h 712"/>
              <a:gd name="T58" fmla="*/ 0 w 1321"/>
              <a:gd name="T59" fmla="*/ 183 h 712"/>
              <a:gd name="T60" fmla="*/ 4 w 1321"/>
              <a:gd name="T61" fmla="*/ 170 h 712"/>
              <a:gd name="T62" fmla="*/ 16 w 1321"/>
              <a:gd name="T63" fmla="*/ 157 h 712"/>
              <a:gd name="T64" fmla="*/ 42 w 1321"/>
              <a:gd name="T65" fmla="*/ 130 h 712"/>
              <a:gd name="T66" fmla="*/ 77 w 1321"/>
              <a:gd name="T67" fmla="*/ 105 h 712"/>
              <a:gd name="T68" fmla="*/ 124 w 1321"/>
              <a:gd name="T69" fmla="*/ 83 h 712"/>
              <a:gd name="T70" fmla="*/ 172 w 1321"/>
              <a:gd name="T71" fmla="*/ 61 h 712"/>
              <a:gd name="T72" fmla="*/ 227 w 1321"/>
              <a:gd name="T73" fmla="*/ 43 h 712"/>
              <a:gd name="T74" fmla="*/ 287 w 1321"/>
              <a:gd name="T75" fmla="*/ 29 h 712"/>
              <a:gd name="T76" fmla="*/ 349 w 1321"/>
              <a:gd name="T77" fmla="*/ 16 h 712"/>
              <a:gd name="T78" fmla="*/ 419 w 1321"/>
              <a:gd name="T79" fmla="*/ 8 h 712"/>
              <a:gd name="T80" fmla="*/ 489 w 1321"/>
              <a:gd name="T81" fmla="*/ 4 h 712"/>
              <a:gd name="T82" fmla="*/ 562 w 1321"/>
              <a:gd name="T83" fmla="*/ 0 h 712"/>
              <a:gd name="T84" fmla="*/ 562 w 1321"/>
              <a:gd name="T85" fmla="*/ 0 h 712"/>
              <a:gd name="T86" fmla="*/ 639 w 1321"/>
              <a:gd name="T87" fmla="*/ 4 h 712"/>
              <a:gd name="T88" fmla="*/ 713 w 1321"/>
              <a:gd name="T89" fmla="*/ 8 h 712"/>
              <a:gd name="T90" fmla="*/ 785 w 1321"/>
              <a:gd name="T91" fmla="*/ 18 h 712"/>
              <a:gd name="T92" fmla="*/ 851 w 1321"/>
              <a:gd name="T93" fmla="*/ 32 h 712"/>
              <a:gd name="T94" fmla="*/ 911 w 1321"/>
              <a:gd name="T95" fmla="*/ 48 h 712"/>
              <a:gd name="T96" fmla="*/ 967 w 1321"/>
              <a:gd name="T97" fmla="*/ 69 h 712"/>
              <a:gd name="T98" fmla="*/ 1017 w 1321"/>
              <a:gd name="T99" fmla="*/ 90 h 712"/>
              <a:gd name="T100" fmla="*/ 1060 w 1321"/>
              <a:gd name="T101" fmla="*/ 114 h 712"/>
              <a:gd name="T102" fmla="*/ 1095 w 1321"/>
              <a:gd name="T103" fmla="*/ 141 h 712"/>
              <a:gd name="T104" fmla="*/ 1095 w 1321"/>
              <a:gd name="T105" fmla="*/ 141 h 7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759" y="6"/>
                </a:lnTo>
                <a:lnTo>
                  <a:pt x="847" y="23"/>
                </a:lnTo>
                <a:lnTo>
                  <a:pt x="932" y="53"/>
                </a:lnTo>
                <a:lnTo>
                  <a:pt x="1010" y="90"/>
                </a:lnTo>
                <a:lnTo>
                  <a:pt x="1082" y="137"/>
                </a:lnTo>
                <a:lnTo>
                  <a:pt x="1149" y="194"/>
                </a:lnTo>
                <a:lnTo>
                  <a:pt x="1208" y="256"/>
                </a:lnTo>
                <a:lnTo>
                  <a:pt x="1258" y="325"/>
                </a:lnTo>
                <a:lnTo>
                  <a:pt x="1301" y="401"/>
                </a:lnTo>
                <a:close/>
              </a:path>
            </a:pathLst>
          </a:custGeom>
          <a:gradFill rotWithShape="1">
            <a:gsLst>
              <a:gs pos="0">
                <a:srgbClr val="FFFFFF"/>
              </a:gs>
              <a:gs pos="100000">
                <a:schemeClr val="accent2"/>
              </a:gs>
            </a:gsLst>
            <a:lin ang="5400000" scaled="1"/>
          </a:gradFill>
          <a:ln>
            <a:noFill/>
          </a:ln>
          <a:extLst>
            <a:ext uri="{91240B29-F687-4F45-9708-019B960494DF}">
              <a14:hiddenLine xmlns:a14="http://schemas.microsoft.com/office/drawing/2010/main" w="0">
                <a:solidFill>
                  <a:srgbClr val="BBF6EE"/>
                </a:solidFill>
                <a:prstDash val="solid"/>
                <a:round/>
                <a:headEnd/>
                <a:tailEnd/>
              </a14:hiddenLine>
            </a:ext>
          </a:extLst>
        </p:spPr>
        <p:txBody>
          <a:bodyPr/>
          <a:lstStyle/>
          <a:p>
            <a:endParaRPr lang="en-US" sz="2000">
              <a:cs typeface="Times New Roman" panose="02020603050405020304" pitchFamily="18" charset="0"/>
            </a:endParaRPr>
          </a:p>
        </p:txBody>
      </p:sp>
      <p:pic>
        <p:nvPicPr>
          <p:cNvPr id="23"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070915153"/>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6" name="Picture 2" descr="Farmbox"/>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477000" y="3048000"/>
            <a:ext cx="5715000" cy="3810000"/>
          </a:xfrm>
          <a:prstGeom prst="rect">
            <a:avLst/>
          </a:prstGeom>
          <a:noFill/>
          <a:extLst>
            <a:ext uri="{909E8E84-426E-40DD-AFC4-6F175D3DCCD1}">
              <a14:hiddenFill xmlns:a14="http://schemas.microsoft.com/office/drawing/2010/main">
                <a:solidFill>
                  <a:srgbClr val="FFFFFF"/>
                </a:solidFill>
              </a14:hiddenFill>
            </a:ext>
          </a:extLst>
        </p:spPr>
      </p:pic>
      <p:sp>
        <p:nvSpPr>
          <p:cNvPr id="6" name="Title 1"/>
          <p:cNvSpPr txBox="1">
            <a:spLocks noChangeArrowheads="1"/>
          </p:cNvSpPr>
          <p:nvPr/>
        </p:nvSpPr>
        <p:spPr>
          <a:xfrm>
            <a:off x="1286933" y="1365312"/>
            <a:ext cx="8532472" cy="488675"/>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altLang="en-US" sz="2600" b="1" dirty="0">
                <a:solidFill>
                  <a:srgbClr val="000000"/>
                </a:solidFill>
                <a:latin typeface="+mn-lt"/>
                <a:cs typeface="Times New Roman" panose="02020603050405020304" pitchFamily="18" charset="0"/>
              </a:rPr>
              <a:t>2. </a:t>
            </a:r>
            <a:r>
              <a:rPr lang="en-US" altLang="en-US" sz="2600" b="1" dirty="0" err="1">
                <a:solidFill>
                  <a:srgbClr val="000000"/>
                </a:solidFill>
                <a:latin typeface="+mn-lt"/>
                <a:cs typeface="Times New Roman" panose="02020603050405020304" pitchFamily="18" charset="0"/>
              </a:rPr>
              <a:t>Đối</a:t>
            </a:r>
            <a:r>
              <a:rPr lang="en-US" altLang="en-US" sz="2600" b="1" dirty="0">
                <a:solidFill>
                  <a:srgbClr val="000000"/>
                </a:solidFill>
                <a:latin typeface="+mn-lt"/>
                <a:cs typeface="Times New Roman" panose="02020603050405020304" pitchFamily="18" charset="0"/>
              </a:rPr>
              <a:t> </a:t>
            </a:r>
            <a:r>
              <a:rPr lang="en-US" altLang="en-US" sz="2600" b="1" dirty="0" err="1">
                <a:solidFill>
                  <a:srgbClr val="000000"/>
                </a:solidFill>
                <a:latin typeface="+mn-lt"/>
                <a:cs typeface="Times New Roman" panose="02020603050405020304" pitchFamily="18" charset="0"/>
              </a:rPr>
              <a:t>tượng</a:t>
            </a:r>
            <a:r>
              <a:rPr lang="en-US" altLang="en-US" sz="2600" b="1" dirty="0">
                <a:solidFill>
                  <a:srgbClr val="000000"/>
                </a:solidFill>
                <a:latin typeface="+mn-lt"/>
                <a:cs typeface="Times New Roman" panose="02020603050405020304" pitchFamily="18" charset="0"/>
              </a:rPr>
              <a:t> </a:t>
            </a:r>
            <a:r>
              <a:rPr lang="en-US" altLang="en-US" sz="2600" b="1" dirty="0" err="1">
                <a:solidFill>
                  <a:srgbClr val="000000"/>
                </a:solidFill>
                <a:latin typeface="+mn-lt"/>
                <a:cs typeface="Times New Roman" panose="02020603050405020304" pitchFamily="18" charset="0"/>
              </a:rPr>
              <a:t>và</a:t>
            </a:r>
            <a:r>
              <a:rPr lang="en-US" altLang="en-US" sz="2600" b="1" dirty="0">
                <a:solidFill>
                  <a:srgbClr val="000000"/>
                </a:solidFill>
                <a:latin typeface="+mn-lt"/>
                <a:cs typeface="Times New Roman" panose="02020603050405020304" pitchFamily="18" charset="0"/>
              </a:rPr>
              <a:t> </a:t>
            </a:r>
            <a:r>
              <a:rPr lang="en-US" altLang="en-US" sz="2600" b="1" dirty="0" err="1">
                <a:solidFill>
                  <a:srgbClr val="000000"/>
                </a:solidFill>
                <a:latin typeface="+mn-lt"/>
                <a:cs typeface="Times New Roman" panose="02020603050405020304" pitchFamily="18" charset="0"/>
              </a:rPr>
              <a:t>chức</a:t>
            </a:r>
            <a:r>
              <a:rPr lang="en-US" altLang="en-US" sz="2600" b="1" dirty="0">
                <a:solidFill>
                  <a:srgbClr val="000000"/>
                </a:solidFill>
                <a:latin typeface="+mn-lt"/>
                <a:cs typeface="Times New Roman" panose="02020603050405020304" pitchFamily="18" charset="0"/>
              </a:rPr>
              <a:t> </a:t>
            </a:r>
            <a:r>
              <a:rPr lang="en-US" altLang="en-US" sz="2600" b="1" dirty="0" err="1">
                <a:solidFill>
                  <a:srgbClr val="000000"/>
                </a:solidFill>
                <a:latin typeface="+mn-lt"/>
                <a:cs typeface="Times New Roman" panose="02020603050405020304" pitchFamily="18" charset="0"/>
              </a:rPr>
              <a:t>năng</a:t>
            </a:r>
            <a:r>
              <a:rPr lang="en-US" altLang="en-US" sz="2600" b="1" dirty="0">
                <a:solidFill>
                  <a:srgbClr val="000000"/>
                </a:solidFill>
                <a:latin typeface="+mn-lt"/>
                <a:cs typeface="Times New Roman" panose="02020603050405020304" pitchFamily="18" charset="0"/>
              </a:rPr>
              <a:t> </a:t>
            </a:r>
            <a:r>
              <a:rPr lang="en-US" altLang="en-US" sz="2600" b="1" dirty="0" err="1">
                <a:solidFill>
                  <a:srgbClr val="000000"/>
                </a:solidFill>
                <a:latin typeface="+mn-lt"/>
                <a:cs typeface="Times New Roman" panose="02020603050405020304" pitchFamily="18" charset="0"/>
              </a:rPr>
              <a:t>của</a:t>
            </a:r>
            <a:r>
              <a:rPr lang="en-US" altLang="en-US" sz="2600" b="1" dirty="0">
                <a:solidFill>
                  <a:srgbClr val="000000"/>
                </a:solidFill>
                <a:latin typeface="+mn-lt"/>
                <a:cs typeface="Times New Roman" panose="02020603050405020304" pitchFamily="18" charset="0"/>
              </a:rPr>
              <a:t> </a:t>
            </a:r>
            <a:r>
              <a:rPr lang="en-US" altLang="en-US" sz="2600" b="1" dirty="0" err="1">
                <a:solidFill>
                  <a:srgbClr val="000000"/>
                </a:solidFill>
                <a:latin typeface="+mn-lt"/>
                <a:cs typeface="Times New Roman" panose="02020603050405020304" pitchFamily="18" charset="0"/>
              </a:rPr>
              <a:t>triết</a:t>
            </a:r>
            <a:r>
              <a:rPr lang="en-US" altLang="en-US" sz="2600" b="1" dirty="0">
                <a:solidFill>
                  <a:srgbClr val="000000"/>
                </a:solidFill>
                <a:latin typeface="+mn-lt"/>
                <a:cs typeface="Times New Roman" panose="02020603050405020304" pitchFamily="18" charset="0"/>
              </a:rPr>
              <a:t> </a:t>
            </a:r>
            <a:r>
              <a:rPr lang="en-US" altLang="en-US" sz="2600" b="1" dirty="0" err="1">
                <a:solidFill>
                  <a:srgbClr val="000000"/>
                </a:solidFill>
                <a:latin typeface="+mn-lt"/>
                <a:cs typeface="Times New Roman" panose="02020603050405020304" pitchFamily="18" charset="0"/>
              </a:rPr>
              <a:t>học</a:t>
            </a:r>
            <a:r>
              <a:rPr lang="en-US" altLang="en-US" sz="2600" b="1" dirty="0">
                <a:solidFill>
                  <a:srgbClr val="000000"/>
                </a:solidFill>
                <a:latin typeface="+mn-lt"/>
                <a:cs typeface="Times New Roman" panose="02020603050405020304" pitchFamily="18" charset="0"/>
              </a:rPr>
              <a:t> </a:t>
            </a:r>
            <a:r>
              <a:rPr lang="en-US" altLang="en-US" sz="2600" b="1" dirty="0" err="1">
                <a:solidFill>
                  <a:srgbClr val="000000"/>
                </a:solidFill>
                <a:latin typeface="+mn-lt"/>
                <a:cs typeface="Times New Roman" panose="02020603050405020304" pitchFamily="18" charset="0"/>
              </a:rPr>
              <a:t>Mác</a:t>
            </a:r>
            <a:r>
              <a:rPr lang="en-US" altLang="en-US" sz="2600" b="1" dirty="0">
                <a:solidFill>
                  <a:srgbClr val="000000"/>
                </a:solidFill>
                <a:latin typeface="+mn-lt"/>
                <a:cs typeface="Times New Roman" panose="02020603050405020304" pitchFamily="18" charset="0"/>
              </a:rPr>
              <a:t> - </a:t>
            </a:r>
            <a:r>
              <a:rPr lang="en-US" altLang="en-US" sz="2600" b="1" dirty="0" err="1">
                <a:solidFill>
                  <a:srgbClr val="000000"/>
                </a:solidFill>
                <a:latin typeface="+mn-lt"/>
                <a:cs typeface="Times New Roman" panose="02020603050405020304" pitchFamily="18" charset="0"/>
              </a:rPr>
              <a:t>Lênin</a:t>
            </a:r>
            <a:endParaRPr lang="en-US" altLang="en-US" sz="2600" b="1" dirty="0">
              <a:solidFill>
                <a:srgbClr val="000000"/>
              </a:solidFill>
              <a:latin typeface="+mn-lt"/>
              <a:cs typeface="Times New Roman" panose="02020603050405020304" pitchFamily="18" charset="0"/>
            </a:endParaRPr>
          </a:p>
        </p:txBody>
      </p:sp>
      <p:graphicFrame>
        <p:nvGraphicFramePr>
          <p:cNvPr id="7" name="Diagram 6"/>
          <p:cNvGraphicFramePr/>
          <p:nvPr>
            <p:extLst>
              <p:ext uri="{D42A27DB-BD31-4B8C-83A1-F6EECF244321}">
                <p14:modId xmlns:p14="http://schemas.microsoft.com/office/powerpoint/2010/main" val="3777819396"/>
              </p:ext>
            </p:extLst>
          </p:nvPr>
        </p:nvGraphicFramePr>
        <p:xfrm>
          <a:off x="887022" y="1889448"/>
          <a:ext cx="7893644" cy="4968552"/>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pic>
        <p:nvPicPr>
          <p:cNvPr id="8"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051517548"/>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602" name="Picture 2" descr="Top 50 Hình Nền Pp Đẹp Đơn Giản Mà Đẹp, Hình Nền Powerpoint Đơn Giản Mà Đẹp">
            <a:extLst>
              <a:ext uri="{FF2B5EF4-FFF2-40B4-BE49-F238E27FC236}">
                <a16:creationId xmlns:a16="http://schemas.microsoft.com/office/drawing/2014/main" id="{F7A1406C-6FC4-4F38-9175-0E0B91D009D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solidFill>
            <a:schemeClr val="bg1"/>
          </a:solidFill>
          <a:ln>
            <a:solidFill>
              <a:srgbClr val="FF0066"/>
            </a:solidFill>
          </a:ln>
        </p:spPr>
      </p:pic>
      <p:sp>
        <p:nvSpPr>
          <p:cNvPr id="6" name="Title 1"/>
          <p:cNvSpPr txBox="1">
            <a:spLocks noChangeArrowheads="1"/>
          </p:cNvSpPr>
          <p:nvPr/>
        </p:nvSpPr>
        <p:spPr>
          <a:xfrm>
            <a:off x="1104871" y="1394920"/>
            <a:ext cx="8568952" cy="488675"/>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altLang="en-US" sz="2400" b="1" dirty="0">
                <a:solidFill>
                  <a:srgbClr val="008000"/>
                </a:solidFill>
                <a:latin typeface="Arial" panose="020B0604020202020204" pitchFamily="34" charset="0"/>
                <a:cs typeface="Arial" panose="020B0604020202020204" pitchFamily="34" charset="0"/>
              </a:rPr>
              <a:t>2. </a:t>
            </a:r>
            <a:r>
              <a:rPr lang="en-US" altLang="en-US" sz="2400" b="1" dirty="0" err="1">
                <a:solidFill>
                  <a:srgbClr val="008000"/>
                </a:solidFill>
                <a:latin typeface="Arial" panose="020B0604020202020204" pitchFamily="34" charset="0"/>
                <a:cs typeface="Arial" panose="020B0604020202020204" pitchFamily="34" charset="0"/>
              </a:rPr>
              <a:t>Đối</a:t>
            </a:r>
            <a:r>
              <a:rPr lang="en-US" altLang="en-US" sz="2400" b="1" dirty="0">
                <a:solidFill>
                  <a:srgbClr val="008000"/>
                </a:solidFill>
                <a:latin typeface="Arial" panose="020B0604020202020204" pitchFamily="34" charset="0"/>
                <a:cs typeface="Arial" panose="020B0604020202020204" pitchFamily="34" charset="0"/>
              </a:rPr>
              <a:t> </a:t>
            </a:r>
            <a:r>
              <a:rPr lang="en-US" altLang="en-US" sz="2400" b="1" dirty="0" err="1">
                <a:solidFill>
                  <a:srgbClr val="008000"/>
                </a:solidFill>
                <a:latin typeface="Arial" panose="020B0604020202020204" pitchFamily="34" charset="0"/>
                <a:cs typeface="Arial" panose="020B0604020202020204" pitchFamily="34" charset="0"/>
              </a:rPr>
              <a:t>tượng</a:t>
            </a:r>
            <a:r>
              <a:rPr lang="en-US" altLang="en-US" sz="2400" b="1" dirty="0">
                <a:solidFill>
                  <a:srgbClr val="008000"/>
                </a:solidFill>
                <a:latin typeface="Arial" panose="020B0604020202020204" pitchFamily="34" charset="0"/>
                <a:cs typeface="Arial" panose="020B0604020202020204" pitchFamily="34" charset="0"/>
              </a:rPr>
              <a:t> </a:t>
            </a:r>
            <a:r>
              <a:rPr lang="en-US" altLang="en-US" sz="2400" b="1" dirty="0" err="1">
                <a:solidFill>
                  <a:srgbClr val="008000"/>
                </a:solidFill>
                <a:latin typeface="Arial" panose="020B0604020202020204" pitchFamily="34" charset="0"/>
                <a:cs typeface="Arial" panose="020B0604020202020204" pitchFamily="34" charset="0"/>
              </a:rPr>
              <a:t>và</a:t>
            </a:r>
            <a:r>
              <a:rPr lang="en-US" altLang="en-US" sz="2400" b="1" dirty="0">
                <a:solidFill>
                  <a:srgbClr val="008000"/>
                </a:solidFill>
                <a:latin typeface="Arial" panose="020B0604020202020204" pitchFamily="34" charset="0"/>
                <a:cs typeface="Arial" panose="020B0604020202020204" pitchFamily="34" charset="0"/>
              </a:rPr>
              <a:t> </a:t>
            </a:r>
            <a:r>
              <a:rPr lang="en-US" altLang="en-US" sz="2400" b="1" dirty="0" err="1">
                <a:solidFill>
                  <a:srgbClr val="008000"/>
                </a:solidFill>
                <a:latin typeface="Arial" panose="020B0604020202020204" pitchFamily="34" charset="0"/>
                <a:cs typeface="Arial" panose="020B0604020202020204" pitchFamily="34" charset="0"/>
              </a:rPr>
              <a:t>chức</a:t>
            </a:r>
            <a:r>
              <a:rPr lang="en-US" altLang="en-US" sz="2400" b="1" dirty="0">
                <a:solidFill>
                  <a:srgbClr val="008000"/>
                </a:solidFill>
                <a:latin typeface="Arial" panose="020B0604020202020204" pitchFamily="34" charset="0"/>
                <a:cs typeface="Arial" panose="020B0604020202020204" pitchFamily="34" charset="0"/>
              </a:rPr>
              <a:t> </a:t>
            </a:r>
            <a:r>
              <a:rPr lang="en-US" altLang="en-US" sz="2400" b="1" dirty="0" err="1">
                <a:solidFill>
                  <a:srgbClr val="008000"/>
                </a:solidFill>
                <a:latin typeface="Arial" panose="020B0604020202020204" pitchFamily="34" charset="0"/>
                <a:cs typeface="Arial" panose="020B0604020202020204" pitchFamily="34" charset="0"/>
              </a:rPr>
              <a:t>năng</a:t>
            </a:r>
            <a:r>
              <a:rPr lang="en-US" altLang="en-US" sz="2400" b="1" dirty="0">
                <a:solidFill>
                  <a:srgbClr val="008000"/>
                </a:solidFill>
                <a:latin typeface="Arial" panose="020B0604020202020204" pitchFamily="34" charset="0"/>
                <a:cs typeface="Arial" panose="020B0604020202020204" pitchFamily="34" charset="0"/>
              </a:rPr>
              <a:t> </a:t>
            </a:r>
            <a:r>
              <a:rPr lang="en-US" altLang="en-US" sz="2400" b="1" dirty="0" err="1">
                <a:solidFill>
                  <a:srgbClr val="008000"/>
                </a:solidFill>
                <a:latin typeface="Arial" panose="020B0604020202020204" pitchFamily="34" charset="0"/>
                <a:cs typeface="Arial" panose="020B0604020202020204" pitchFamily="34" charset="0"/>
              </a:rPr>
              <a:t>của</a:t>
            </a:r>
            <a:r>
              <a:rPr lang="en-US" altLang="en-US" sz="2400" b="1" dirty="0">
                <a:solidFill>
                  <a:srgbClr val="008000"/>
                </a:solidFill>
                <a:latin typeface="Arial" panose="020B0604020202020204" pitchFamily="34" charset="0"/>
                <a:cs typeface="Arial" panose="020B0604020202020204" pitchFamily="34" charset="0"/>
              </a:rPr>
              <a:t> </a:t>
            </a:r>
            <a:r>
              <a:rPr lang="en-US" altLang="en-US" sz="2400" b="1" dirty="0" err="1">
                <a:solidFill>
                  <a:srgbClr val="008000"/>
                </a:solidFill>
                <a:latin typeface="Arial" panose="020B0604020202020204" pitchFamily="34" charset="0"/>
                <a:cs typeface="Arial" panose="020B0604020202020204" pitchFamily="34" charset="0"/>
              </a:rPr>
              <a:t>triết</a:t>
            </a:r>
            <a:r>
              <a:rPr lang="en-US" altLang="en-US" sz="2400" b="1" dirty="0">
                <a:solidFill>
                  <a:srgbClr val="008000"/>
                </a:solidFill>
                <a:latin typeface="Arial" panose="020B0604020202020204" pitchFamily="34" charset="0"/>
                <a:cs typeface="Arial" panose="020B0604020202020204" pitchFamily="34" charset="0"/>
              </a:rPr>
              <a:t> </a:t>
            </a:r>
            <a:r>
              <a:rPr lang="en-US" altLang="en-US" sz="2400" b="1" dirty="0" err="1">
                <a:solidFill>
                  <a:srgbClr val="008000"/>
                </a:solidFill>
                <a:latin typeface="Arial" panose="020B0604020202020204" pitchFamily="34" charset="0"/>
                <a:cs typeface="Arial" panose="020B0604020202020204" pitchFamily="34" charset="0"/>
              </a:rPr>
              <a:t>học</a:t>
            </a:r>
            <a:r>
              <a:rPr lang="en-US" altLang="en-US" sz="2400" b="1" dirty="0">
                <a:solidFill>
                  <a:srgbClr val="008000"/>
                </a:solidFill>
                <a:latin typeface="Arial" panose="020B0604020202020204" pitchFamily="34" charset="0"/>
                <a:cs typeface="Arial" panose="020B0604020202020204" pitchFamily="34" charset="0"/>
              </a:rPr>
              <a:t> </a:t>
            </a:r>
            <a:r>
              <a:rPr lang="en-US" altLang="en-US" sz="2400" b="1" dirty="0" err="1">
                <a:solidFill>
                  <a:srgbClr val="008000"/>
                </a:solidFill>
                <a:latin typeface="Arial" panose="020B0604020202020204" pitchFamily="34" charset="0"/>
                <a:cs typeface="Arial" panose="020B0604020202020204" pitchFamily="34" charset="0"/>
              </a:rPr>
              <a:t>Mác</a:t>
            </a:r>
            <a:r>
              <a:rPr lang="en-US" altLang="en-US" sz="2400" b="1" dirty="0">
                <a:solidFill>
                  <a:srgbClr val="008000"/>
                </a:solidFill>
                <a:latin typeface="Arial" panose="020B0604020202020204" pitchFamily="34" charset="0"/>
                <a:cs typeface="Arial" panose="020B0604020202020204" pitchFamily="34" charset="0"/>
              </a:rPr>
              <a:t> - </a:t>
            </a:r>
            <a:r>
              <a:rPr lang="en-US" altLang="en-US" sz="2400" b="1" dirty="0" err="1">
                <a:solidFill>
                  <a:srgbClr val="008000"/>
                </a:solidFill>
                <a:latin typeface="Arial" panose="020B0604020202020204" pitchFamily="34" charset="0"/>
                <a:cs typeface="Arial" panose="020B0604020202020204" pitchFamily="34" charset="0"/>
              </a:rPr>
              <a:t>Lênin</a:t>
            </a:r>
            <a:endParaRPr lang="en-US" altLang="en-US" sz="2400" b="1" dirty="0">
              <a:solidFill>
                <a:srgbClr val="008000"/>
              </a:solidFill>
              <a:latin typeface="Arial" panose="020B0604020202020204" pitchFamily="34" charset="0"/>
              <a:cs typeface="Arial" panose="020B0604020202020204" pitchFamily="34" charset="0"/>
            </a:endParaRPr>
          </a:p>
        </p:txBody>
      </p:sp>
      <p:sp>
        <p:nvSpPr>
          <p:cNvPr id="7" name="Title 1"/>
          <p:cNvSpPr txBox="1">
            <a:spLocks noChangeArrowheads="1"/>
          </p:cNvSpPr>
          <p:nvPr/>
        </p:nvSpPr>
        <p:spPr bwMode="black">
          <a:xfrm>
            <a:off x="4987295" y="2103464"/>
            <a:ext cx="8136904" cy="5840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ＭＳ Ｐゴシック" charset="0"/>
                <a:cs typeface="ＭＳ Ｐゴシック" charset="0"/>
              </a:defRPr>
            </a:lvl1pPr>
            <a:lvl2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2pPr>
            <a:lvl3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3pPr>
            <a:lvl4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4pPr>
            <a:lvl5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l"/>
            <a:r>
              <a:rPr lang="en-US" altLang="en-US" sz="2400" i="0" dirty="0">
                <a:solidFill>
                  <a:srgbClr val="000000"/>
                </a:solidFill>
                <a:latin typeface="Arial" panose="020B0604020202020204" pitchFamily="34" charset="0"/>
                <a:cs typeface="Arial" panose="020B0604020202020204" pitchFamily="34" charset="0"/>
              </a:rPr>
              <a:t>a. </a:t>
            </a:r>
            <a:r>
              <a:rPr lang="en-US" altLang="en-US" sz="2400" i="0" dirty="0" err="1">
                <a:solidFill>
                  <a:srgbClr val="000000"/>
                </a:solidFill>
                <a:latin typeface="Arial" panose="020B0604020202020204" pitchFamily="34" charset="0"/>
                <a:cs typeface="Arial" panose="020B0604020202020204" pitchFamily="34" charset="0"/>
              </a:rPr>
              <a:t>Khái</a:t>
            </a:r>
            <a:r>
              <a:rPr lang="en-US" altLang="en-US" sz="2400" i="0" dirty="0">
                <a:solidFill>
                  <a:srgbClr val="000000"/>
                </a:solidFill>
                <a:latin typeface="Arial" panose="020B0604020202020204" pitchFamily="34" charset="0"/>
                <a:cs typeface="Arial" panose="020B0604020202020204" pitchFamily="34" charset="0"/>
              </a:rPr>
              <a:t> </a:t>
            </a:r>
            <a:r>
              <a:rPr lang="en-US" altLang="en-US" sz="2400" i="0" dirty="0" err="1">
                <a:solidFill>
                  <a:srgbClr val="000000"/>
                </a:solidFill>
                <a:latin typeface="Arial" panose="020B0604020202020204" pitchFamily="34" charset="0"/>
                <a:cs typeface="Arial" panose="020B0604020202020204" pitchFamily="34" charset="0"/>
              </a:rPr>
              <a:t>niệm</a:t>
            </a:r>
            <a:r>
              <a:rPr lang="en-US" altLang="en-US" sz="2400" i="0" dirty="0">
                <a:solidFill>
                  <a:srgbClr val="000000"/>
                </a:solidFill>
                <a:latin typeface="Arial" panose="020B0604020202020204" pitchFamily="34" charset="0"/>
                <a:cs typeface="Arial" panose="020B0604020202020204" pitchFamily="34" charset="0"/>
              </a:rPr>
              <a:t> </a:t>
            </a:r>
            <a:r>
              <a:rPr lang="en-US" altLang="en-US" sz="2400" i="0" dirty="0" err="1">
                <a:solidFill>
                  <a:srgbClr val="000000"/>
                </a:solidFill>
                <a:latin typeface="Arial" panose="020B0604020202020204" pitchFamily="34" charset="0"/>
                <a:cs typeface="Arial" panose="020B0604020202020204" pitchFamily="34" charset="0"/>
              </a:rPr>
              <a:t>triết</a:t>
            </a:r>
            <a:r>
              <a:rPr lang="en-US" altLang="en-US" sz="2400" i="0" dirty="0">
                <a:solidFill>
                  <a:srgbClr val="000000"/>
                </a:solidFill>
                <a:latin typeface="Arial" panose="020B0604020202020204" pitchFamily="34" charset="0"/>
                <a:cs typeface="Arial" panose="020B0604020202020204" pitchFamily="34" charset="0"/>
              </a:rPr>
              <a:t> học </a:t>
            </a:r>
            <a:r>
              <a:rPr lang="en-US" altLang="en-US" sz="2400" i="0" dirty="0" err="1">
                <a:solidFill>
                  <a:srgbClr val="000000"/>
                </a:solidFill>
                <a:latin typeface="Arial" panose="020B0604020202020204" pitchFamily="34" charset="0"/>
                <a:cs typeface="Arial" panose="020B0604020202020204" pitchFamily="34" charset="0"/>
              </a:rPr>
              <a:t>Mác</a:t>
            </a:r>
            <a:r>
              <a:rPr lang="en-US" altLang="en-US" sz="2400" i="0" dirty="0">
                <a:solidFill>
                  <a:srgbClr val="000000"/>
                </a:solidFill>
                <a:latin typeface="Arial" panose="020B0604020202020204" pitchFamily="34" charset="0"/>
                <a:cs typeface="Arial" panose="020B0604020202020204" pitchFamily="34" charset="0"/>
              </a:rPr>
              <a:t> - </a:t>
            </a:r>
            <a:r>
              <a:rPr lang="en-US" altLang="en-US" sz="2400" i="0" dirty="0" err="1">
                <a:solidFill>
                  <a:srgbClr val="000000"/>
                </a:solidFill>
                <a:latin typeface="Arial" panose="020B0604020202020204" pitchFamily="34" charset="0"/>
                <a:cs typeface="Arial" panose="020B0604020202020204" pitchFamily="34" charset="0"/>
              </a:rPr>
              <a:t>Lênin</a:t>
            </a:r>
            <a:endParaRPr lang="en-US" altLang="en-US" sz="2400" i="0" dirty="0">
              <a:solidFill>
                <a:srgbClr val="000000"/>
              </a:solidFill>
              <a:latin typeface="Arial" panose="020B0604020202020204" pitchFamily="34" charset="0"/>
              <a:cs typeface="Arial" panose="020B0604020202020204" pitchFamily="34" charset="0"/>
            </a:endParaRPr>
          </a:p>
        </p:txBody>
      </p:sp>
      <p:sp>
        <p:nvSpPr>
          <p:cNvPr id="8" name="Block Arc 7"/>
          <p:cNvSpPr/>
          <p:nvPr/>
        </p:nvSpPr>
        <p:spPr>
          <a:xfrm>
            <a:off x="0" y="2010158"/>
            <a:ext cx="4766274" cy="4398963"/>
          </a:xfrm>
          <a:prstGeom prst="blockArc">
            <a:avLst>
              <a:gd name="adj1" fmla="val 17527788"/>
              <a:gd name="adj2" fmla="val 4119114"/>
              <a:gd name="adj3" fmla="val 5750"/>
            </a:avLst>
          </a:prstGeom>
          <a:scene3d>
            <a:camera prst="orthographicFront"/>
            <a:lightRig rig="flat" dir="t"/>
          </a:scene3d>
          <a:sp3d prstMaterial="plastic">
            <a:bevelT w="120900" h="88900"/>
            <a:bevelB w="88900" h="31750" prst="angle"/>
          </a:sp3d>
        </p:spPr>
        <p:style>
          <a:lnRef idx="0">
            <a:schemeClr val="lt1">
              <a:hueOff val="0"/>
              <a:satOff val="0"/>
              <a:lumOff val="0"/>
              <a:alphaOff val="0"/>
            </a:schemeClr>
          </a:lnRef>
          <a:fillRef idx="3">
            <a:schemeClr val="accent3">
              <a:hueOff val="342892"/>
              <a:satOff val="20210"/>
              <a:lumOff val="-9804"/>
              <a:alphaOff val="0"/>
            </a:schemeClr>
          </a:fillRef>
          <a:effectRef idx="2">
            <a:schemeClr val="accent3">
              <a:hueOff val="342892"/>
              <a:satOff val="20210"/>
              <a:lumOff val="-9804"/>
              <a:alphaOff val="0"/>
            </a:schemeClr>
          </a:effectRef>
          <a:fontRef idx="minor">
            <a:schemeClr val="lt1"/>
          </a:fontRef>
        </p:style>
        <p:txBody>
          <a:bodyPr/>
          <a:lstStyle/>
          <a:p>
            <a:endParaRPr lang="en-US"/>
          </a:p>
        </p:txBody>
      </p:sp>
      <p:sp>
        <p:nvSpPr>
          <p:cNvPr id="9" name="Freeform 8"/>
          <p:cNvSpPr/>
          <p:nvPr/>
        </p:nvSpPr>
        <p:spPr>
          <a:xfrm>
            <a:off x="1606089" y="3132634"/>
            <a:ext cx="2364416" cy="2364533"/>
          </a:xfrm>
          <a:custGeom>
            <a:avLst/>
            <a:gdLst>
              <a:gd name="connsiteX0" fmla="*/ 0 w 2364416"/>
              <a:gd name="connsiteY0" fmla="*/ 1182267 h 2364533"/>
              <a:gd name="connsiteX1" fmla="*/ 1182208 w 2364416"/>
              <a:gd name="connsiteY1" fmla="*/ 0 h 2364533"/>
              <a:gd name="connsiteX2" fmla="*/ 2364416 w 2364416"/>
              <a:gd name="connsiteY2" fmla="*/ 1182267 h 2364533"/>
              <a:gd name="connsiteX3" fmla="*/ 1182208 w 2364416"/>
              <a:gd name="connsiteY3" fmla="*/ 2364534 h 2364533"/>
              <a:gd name="connsiteX4" fmla="*/ 0 w 2364416"/>
              <a:gd name="connsiteY4" fmla="*/ 1182267 h 23645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4416" h="2364533">
                <a:moveTo>
                  <a:pt x="0" y="1182267"/>
                </a:moveTo>
                <a:cubicBezTo>
                  <a:pt x="0" y="529319"/>
                  <a:pt x="529293" y="0"/>
                  <a:pt x="1182208" y="0"/>
                </a:cubicBezTo>
                <a:cubicBezTo>
                  <a:pt x="1835123" y="0"/>
                  <a:pt x="2364416" y="529319"/>
                  <a:pt x="2364416" y="1182267"/>
                </a:cubicBezTo>
                <a:cubicBezTo>
                  <a:pt x="2364416" y="1835215"/>
                  <a:pt x="1835123" y="2364534"/>
                  <a:pt x="1182208" y="2364534"/>
                </a:cubicBezTo>
                <a:cubicBezTo>
                  <a:pt x="529293" y="2364534"/>
                  <a:pt x="0" y="1835215"/>
                  <a:pt x="0" y="1182267"/>
                </a:cubicBezTo>
                <a:close/>
              </a:path>
            </a:pathLst>
          </a:custGeom>
          <a:solidFill>
            <a:srgbClr val="0033CC"/>
          </a:solidFill>
          <a:scene3d>
            <a:camera prst="orthographicFront"/>
            <a:lightRig rig="flat" dir="t"/>
          </a:scene3d>
          <a:sp3d prstMaterial="plastic">
            <a:bevelT w="120900" h="88900"/>
            <a:bevelB w="88900" h="31750" prst="angle"/>
          </a:sp3d>
        </p:spPr>
        <p:style>
          <a:lnRef idx="0">
            <a:schemeClr val="lt1">
              <a:hueOff val="0"/>
              <a:satOff val="0"/>
              <a:lumOff val="0"/>
              <a:alphaOff val="0"/>
            </a:schemeClr>
          </a:lnRef>
          <a:fillRef idx="3">
            <a:schemeClr val="accent3">
              <a:hueOff val="0"/>
              <a:satOff val="0"/>
              <a:lumOff val="0"/>
              <a:alphaOff val="0"/>
            </a:schemeClr>
          </a:fillRef>
          <a:effectRef idx="2">
            <a:schemeClr val="accent3">
              <a:hueOff val="0"/>
              <a:satOff val="0"/>
              <a:lumOff val="0"/>
              <a:alphaOff val="0"/>
            </a:schemeClr>
          </a:effectRef>
          <a:fontRef idx="minor">
            <a:schemeClr val="lt1"/>
          </a:fontRef>
        </p:style>
        <p:txBody>
          <a:bodyPr lIns="397061" tIns="397078" rIns="397061" bIns="397078" anchor="ctr"/>
          <a:lstStyle>
            <a:lvl1pPr defTabSz="1778000">
              <a:defRPr>
                <a:solidFill>
                  <a:schemeClr val="tx1"/>
                </a:solidFill>
                <a:latin typeface="Calibri" charset="0"/>
                <a:ea typeface="ＭＳ Ｐゴシック" charset="0"/>
                <a:cs typeface="Arial" charset="0"/>
              </a:defRPr>
            </a:lvl1pPr>
            <a:lvl2pPr marL="742950" indent="-285750" defTabSz="1778000">
              <a:defRPr>
                <a:solidFill>
                  <a:schemeClr val="tx1"/>
                </a:solidFill>
                <a:latin typeface="Calibri" charset="0"/>
                <a:ea typeface="Arial" charset="0"/>
                <a:cs typeface="Arial" charset="0"/>
              </a:defRPr>
            </a:lvl2pPr>
            <a:lvl3pPr marL="1143000" indent="-228600" defTabSz="1778000">
              <a:defRPr>
                <a:solidFill>
                  <a:schemeClr val="tx1"/>
                </a:solidFill>
                <a:latin typeface="Calibri" charset="0"/>
                <a:ea typeface="Arial" charset="0"/>
                <a:cs typeface="Arial" charset="0"/>
              </a:defRPr>
            </a:lvl3pPr>
            <a:lvl4pPr marL="1600200" indent="-228600" defTabSz="1778000">
              <a:defRPr>
                <a:solidFill>
                  <a:schemeClr val="tx1"/>
                </a:solidFill>
                <a:latin typeface="Calibri" charset="0"/>
                <a:ea typeface="Arial" charset="0"/>
                <a:cs typeface="Arial" charset="0"/>
              </a:defRPr>
            </a:lvl4pPr>
            <a:lvl5pPr marL="2057400" indent="-228600" defTabSz="1778000">
              <a:defRPr>
                <a:solidFill>
                  <a:schemeClr val="tx1"/>
                </a:solidFill>
                <a:latin typeface="Calibri" charset="0"/>
                <a:ea typeface="Arial" charset="0"/>
                <a:cs typeface="Arial" charset="0"/>
              </a:defRPr>
            </a:lvl5pPr>
            <a:lvl6pPr marL="2514600" indent="-228600" defTabSz="1778000" eaLnBrk="0" fontAlgn="base" hangingPunct="0">
              <a:spcBef>
                <a:spcPct val="0"/>
              </a:spcBef>
              <a:spcAft>
                <a:spcPct val="0"/>
              </a:spcAft>
              <a:defRPr>
                <a:solidFill>
                  <a:schemeClr val="tx1"/>
                </a:solidFill>
                <a:latin typeface="Calibri" charset="0"/>
                <a:ea typeface="Arial" charset="0"/>
                <a:cs typeface="Arial" charset="0"/>
              </a:defRPr>
            </a:lvl6pPr>
            <a:lvl7pPr marL="2971800" indent="-228600" defTabSz="1778000" eaLnBrk="0" fontAlgn="base" hangingPunct="0">
              <a:spcBef>
                <a:spcPct val="0"/>
              </a:spcBef>
              <a:spcAft>
                <a:spcPct val="0"/>
              </a:spcAft>
              <a:defRPr>
                <a:solidFill>
                  <a:schemeClr val="tx1"/>
                </a:solidFill>
                <a:latin typeface="Calibri" charset="0"/>
                <a:ea typeface="Arial" charset="0"/>
                <a:cs typeface="Arial" charset="0"/>
              </a:defRPr>
            </a:lvl7pPr>
            <a:lvl8pPr marL="3429000" indent="-228600" defTabSz="1778000" eaLnBrk="0" fontAlgn="base" hangingPunct="0">
              <a:spcBef>
                <a:spcPct val="0"/>
              </a:spcBef>
              <a:spcAft>
                <a:spcPct val="0"/>
              </a:spcAft>
              <a:defRPr>
                <a:solidFill>
                  <a:schemeClr val="tx1"/>
                </a:solidFill>
                <a:latin typeface="Calibri" charset="0"/>
                <a:ea typeface="Arial" charset="0"/>
                <a:cs typeface="Arial" charset="0"/>
              </a:defRPr>
            </a:lvl8pPr>
            <a:lvl9pPr marL="3886200" indent="-228600" defTabSz="1778000" eaLnBrk="0" fontAlgn="base" hangingPunct="0">
              <a:spcBef>
                <a:spcPct val="0"/>
              </a:spcBef>
              <a:spcAft>
                <a:spcPct val="0"/>
              </a:spcAft>
              <a:defRPr>
                <a:solidFill>
                  <a:schemeClr val="tx1"/>
                </a:solidFill>
                <a:latin typeface="Calibri" charset="0"/>
                <a:ea typeface="Arial" charset="0"/>
                <a:cs typeface="Arial" charset="0"/>
              </a:defRPr>
            </a:lvl9pPr>
          </a:lstStyle>
          <a:p>
            <a:pPr algn="ctr" eaLnBrk="1" hangingPunct="1">
              <a:lnSpc>
                <a:spcPct val="90000"/>
              </a:lnSpc>
              <a:spcAft>
                <a:spcPct val="35000"/>
              </a:spcAft>
              <a:defRPr/>
            </a:pPr>
            <a:r>
              <a:rPr lang="en-US" sz="2400" b="1" dirty="0" err="1">
                <a:solidFill>
                  <a:schemeClr val="bg1"/>
                </a:solidFill>
                <a:latin typeface="Arial" panose="020B0604020202020204" pitchFamily="34" charset="0"/>
                <a:cs typeface="Arial" panose="020B0604020202020204" pitchFamily="34" charset="0"/>
              </a:rPr>
              <a:t>Triết</a:t>
            </a:r>
            <a:r>
              <a:rPr lang="en-US" sz="2400" b="1" dirty="0">
                <a:solidFill>
                  <a:schemeClr val="bg1"/>
                </a:solidFill>
                <a:latin typeface="Arial" panose="020B0604020202020204" pitchFamily="34" charset="0"/>
                <a:cs typeface="Arial" panose="020B0604020202020204" pitchFamily="34" charset="0"/>
              </a:rPr>
              <a:t> học </a:t>
            </a:r>
            <a:r>
              <a:rPr lang="en-US" sz="2400" b="1" dirty="0" err="1">
                <a:solidFill>
                  <a:schemeClr val="bg1"/>
                </a:solidFill>
                <a:latin typeface="Arial" panose="020B0604020202020204" pitchFamily="34" charset="0"/>
                <a:cs typeface="Arial" panose="020B0604020202020204" pitchFamily="34" charset="0"/>
              </a:rPr>
              <a:t>Mác</a:t>
            </a:r>
            <a:r>
              <a:rPr lang="en-US" sz="2400" b="1" dirty="0">
                <a:solidFill>
                  <a:schemeClr val="bg1"/>
                </a:solidFill>
                <a:latin typeface="Arial" panose="020B0604020202020204" pitchFamily="34" charset="0"/>
                <a:cs typeface="Arial" panose="020B0604020202020204" pitchFamily="34" charset="0"/>
              </a:rPr>
              <a:t>- </a:t>
            </a:r>
            <a:r>
              <a:rPr lang="en-US" sz="2400" b="1" dirty="0" err="1">
                <a:solidFill>
                  <a:schemeClr val="bg1"/>
                </a:solidFill>
                <a:latin typeface="Arial" panose="020B0604020202020204" pitchFamily="34" charset="0"/>
                <a:cs typeface="Arial" panose="020B0604020202020204" pitchFamily="34" charset="0"/>
              </a:rPr>
              <a:t>Lênin</a:t>
            </a:r>
            <a:endParaRPr lang="en-US" sz="2400" b="1" dirty="0">
              <a:solidFill>
                <a:schemeClr val="bg1"/>
              </a:solidFill>
              <a:latin typeface="Arial" panose="020B0604020202020204" pitchFamily="34" charset="0"/>
              <a:cs typeface="Arial" panose="020B0604020202020204" pitchFamily="34" charset="0"/>
            </a:endParaRPr>
          </a:p>
        </p:txBody>
      </p:sp>
      <p:sp>
        <p:nvSpPr>
          <p:cNvPr id="10" name="Oval 9"/>
          <p:cNvSpPr/>
          <p:nvPr/>
        </p:nvSpPr>
        <p:spPr>
          <a:xfrm>
            <a:off x="3292810" y="2010158"/>
            <a:ext cx="1418842" cy="1418842"/>
          </a:xfrm>
          <a:prstGeom prst="ellipse">
            <a:avLst/>
          </a:prstGeom>
          <a:blipFill>
            <a:blip r:embed="rId3" cstate="email">
              <a:extLst>
                <a:ext uri="{28A0092B-C50C-407E-A947-70E740481C1C}">
                  <a14:useLocalDpi xmlns:a14="http://schemas.microsoft.com/office/drawing/2010/main" val="0"/>
                </a:ext>
              </a:extLst>
            </a:blip>
            <a:srcRect/>
            <a:stretch>
              <a:fillRect t="-15000" b="-15000"/>
            </a:stretch>
          </a:blipFill>
        </p:spPr>
        <p:style>
          <a:lnRef idx="0">
            <a:schemeClr val="lt1">
              <a:hueOff val="0"/>
              <a:satOff val="0"/>
              <a:lumOff val="0"/>
              <a:alphaOff val="0"/>
            </a:schemeClr>
          </a:lnRef>
          <a:fillRef idx="1">
            <a:scrgbClr r="0" g="0" b="0"/>
          </a:fillRef>
          <a:effectRef idx="2">
            <a:schemeClr val="accent1">
              <a:tint val="50000"/>
              <a:hueOff val="0"/>
              <a:satOff val="0"/>
              <a:lumOff val="0"/>
              <a:alphaOff val="0"/>
            </a:schemeClr>
          </a:effectRef>
          <a:fontRef idx="minor">
            <a:schemeClr val="lt1">
              <a:hueOff val="0"/>
              <a:satOff val="0"/>
              <a:lumOff val="0"/>
              <a:alphaOff val="0"/>
            </a:schemeClr>
          </a:fontRef>
        </p:style>
        <p:txBody>
          <a:bodyPr/>
          <a:lstStyle/>
          <a:p>
            <a:endParaRPr lang="en-US"/>
          </a:p>
        </p:txBody>
      </p:sp>
      <p:sp>
        <p:nvSpPr>
          <p:cNvPr id="11" name="Oval 10"/>
          <p:cNvSpPr/>
          <p:nvPr/>
        </p:nvSpPr>
        <p:spPr>
          <a:xfrm>
            <a:off x="3970505" y="3475852"/>
            <a:ext cx="1418842" cy="1604693"/>
          </a:xfrm>
          <a:prstGeom prst="ellipse">
            <a:avLst/>
          </a:prstGeom>
          <a:blipFill>
            <a:blip r:embed="rId4" cstate="email">
              <a:extLst>
                <a:ext uri="{28A0092B-C50C-407E-A947-70E740481C1C}">
                  <a14:useLocalDpi xmlns:a14="http://schemas.microsoft.com/office/drawing/2010/main" val="0"/>
                </a:ext>
              </a:extLst>
            </a:blip>
            <a:srcRect/>
            <a:stretch>
              <a:fillRect t="-16000" b="-16000"/>
            </a:stretch>
          </a:blipFill>
        </p:spPr>
        <p:style>
          <a:lnRef idx="0">
            <a:schemeClr val="lt1">
              <a:hueOff val="0"/>
              <a:satOff val="0"/>
              <a:lumOff val="0"/>
              <a:alphaOff val="0"/>
            </a:schemeClr>
          </a:lnRef>
          <a:fillRef idx="1">
            <a:scrgbClr r="0" g="0" b="0"/>
          </a:fillRef>
          <a:effectRef idx="2">
            <a:schemeClr val="accent1">
              <a:tint val="50000"/>
              <a:hueOff val="0"/>
              <a:satOff val="0"/>
              <a:lumOff val="0"/>
              <a:alphaOff val="0"/>
            </a:schemeClr>
          </a:effectRef>
          <a:fontRef idx="minor">
            <a:schemeClr val="lt1">
              <a:hueOff val="0"/>
              <a:satOff val="0"/>
              <a:lumOff val="0"/>
              <a:alphaOff val="0"/>
            </a:schemeClr>
          </a:fontRef>
        </p:style>
        <p:txBody>
          <a:bodyPr/>
          <a:lstStyle/>
          <a:p>
            <a:endParaRPr lang="en-US"/>
          </a:p>
        </p:txBody>
      </p:sp>
      <p:sp>
        <p:nvSpPr>
          <p:cNvPr id="12" name="Oval 11"/>
          <p:cNvSpPr/>
          <p:nvPr/>
        </p:nvSpPr>
        <p:spPr>
          <a:xfrm>
            <a:off x="3290847" y="5039867"/>
            <a:ext cx="1418842" cy="1418842"/>
          </a:xfrm>
          <a:prstGeom prst="ellipse">
            <a:avLst/>
          </a:prstGeom>
          <a:blipFill>
            <a:blip r:embed="rId5" cstate="email">
              <a:extLst>
                <a:ext uri="{28A0092B-C50C-407E-A947-70E740481C1C}">
                  <a14:useLocalDpi xmlns:a14="http://schemas.microsoft.com/office/drawing/2010/main" val="0"/>
                </a:ext>
              </a:extLst>
            </a:blip>
            <a:srcRect/>
            <a:stretch>
              <a:fillRect l="-25000" r="-25000"/>
            </a:stretch>
          </a:blipFill>
        </p:spPr>
        <p:style>
          <a:lnRef idx="0">
            <a:schemeClr val="lt1">
              <a:hueOff val="0"/>
              <a:satOff val="0"/>
              <a:lumOff val="0"/>
              <a:alphaOff val="0"/>
            </a:schemeClr>
          </a:lnRef>
          <a:fillRef idx="1">
            <a:scrgbClr r="0" g="0" b="0"/>
          </a:fillRef>
          <a:effectRef idx="2">
            <a:schemeClr val="accent1">
              <a:tint val="50000"/>
              <a:hueOff val="0"/>
              <a:satOff val="0"/>
              <a:lumOff val="0"/>
              <a:alphaOff val="0"/>
            </a:schemeClr>
          </a:effectRef>
          <a:fontRef idx="minor">
            <a:schemeClr val="lt1">
              <a:hueOff val="0"/>
              <a:satOff val="0"/>
              <a:lumOff val="0"/>
              <a:alphaOff val="0"/>
            </a:schemeClr>
          </a:fontRef>
        </p:style>
        <p:txBody>
          <a:bodyPr/>
          <a:lstStyle/>
          <a:p>
            <a:endParaRPr lang="en-US"/>
          </a:p>
        </p:txBody>
      </p:sp>
      <p:sp>
        <p:nvSpPr>
          <p:cNvPr id="2" name="Horizontal Scroll 1"/>
          <p:cNvSpPr/>
          <p:nvPr/>
        </p:nvSpPr>
        <p:spPr>
          <a:xfrm>
            <a:off x="6020873" y="2395500"/>
            <a:ext cx="5307749" cy="3838799"/>
          </a:xfrm>
          <a:prstGeom prst="horizontalScroll">
            <a:avLst/>
          </a:prstGeom>
          <a:solidFill>
            <a:schemeClr val="bg1"/>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6823164" y="3292422"/>
            <a:ext cx="4773443" cy="1938992"/>
          </a:xfrm>
          <a:prstGeom prst="rect">
            <a:avLst/>
          </a:prstGeom>
        </p:spPr>
        <p:txBody>
          <a:bodyPr wrap="square">
            <a:spAutoFit/>
          </a:bodyPr>
          <a:lstStyle/>
          <a:p>
            <a:pPr lvl="0" algn="ctr"/>
            <a:r>
              <a:rPr lang="en-US" sz="2000" dirty="0" err="1">
                <a:solidFill>
                  <a:srgbClr val="000099"/>
                </a:solidFill>
                <a:latin typeface="Arial" panose="020B0604020202020204" pitchFamily="34" charset="0"/>
                <a:cs typeface="Arial" panose="020B0604020202020204" pitchFamily="34" charset="0"/>
              </a:rPr>
              <a:t>Là</a:t>
            </a:r>
            <a:r>
              <a:rPr lang="en-US" sz="2000" dirty="0">
                <a:solidFill>
                  <a:srgbClr val="000099"/>
                </a:solidFill>
                <a:latin typeface="Arial" panose="020B0604020202020204" pitchFamily="34" charset="0"/>
                <a:cs typeface="Arial" panose="020B0604020202020204" pitchFamily="34" charset="0"/>
              </a:rPr>
              <a:t> </a:t>
            </a:r>
            <a:r>
              <a:rPr lang="en-US" sz="2000" b="1" u="sng" dirty="0" err="1">
                <a:solidFill>
                  <a:srgbClr val="CC0066"/>
                </a:solidFill>
                <a:latin typeface="Arial" panose="020B0604020202020204" pitchFamily="34" charset="0"/>
                <a:cs typeface="Arial" panose="020B0604020202020204" pitchFamily="34" charset="0"/>
              </a:rPr>
              <a:t>hệ</a:t>
            </a:r>
            <a:r>
              <a:rPr lang="en-US" sz="2000" b="1" u="sng" dirty="0">
                <a:solidFill>
                  <a:srgbClr val="CC0066"/>
                </a:solidFill>
                <a:latin typeface="Arial" panose="020B0604020202020204" pitchFamily="34" charset="0"/>
                <a:cs typeface="Arial" panose="020B0604020202020204" pitchFamily="34" charset="0"/>
              </a:rPr>
              <a:t> </a:t>
            </a:r>
            <a:r>
              <a:rPr lang="en-US" sz="2000" b="1" u="sng" dirty="0" err="1">
                <a:solidFill>
                  <a:srgbClr val="CC0066"/>
                </a:solidFill>
                <a:latin typeface="Arial" panose="020B0604020202020204" pitchFamily="34" charset="0"/>
                <a:cs typeface="Arial" panose="020B0604020202020204" pitchFamily="34" charset="0"/>
              </a:rPr>
              <a:t>thống</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quan</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điểm</a:t>
            </a:r>
            <a:r>
              <a:rPr lang="en-US" sz="2000" dirty="0">
                <a:solidFill>
                  <a:srgbClr val="000099"/>
                </a:solidFill>
                <a:latin typeface="Arial" panose="020B0604020202020204" pitchFamily="34" charset="0"/>
                <a:cs typeface="Arial" panose="020B0604020202020204" pitchFamily="34" charset="0"/>
              </a:rPr>
              <a:t> </a:t>
            </a:r>
            <a:r>
              <a:rPr lang="en-US" sz="2000" b="1" u="sng" dirty="0" err="1">
                <a:solidFill>
                  <a:srgbClr val="FF0000"/>
                </a:solidFill>
                <a:latin typeface="Arial" panose="020B0604020202020204" pitchFamily="34" charset="0"/>
                <a:cs typeface="Arial" panose="020B0604020202020204" pitchFamily="34" charset="0"/>
              </a:rPr>
              <a:t>duy</a:t>
            </a:r>
            <a:r>
              <a:rPr lang="en-US" sz="2000" b="1" u="sng" dirty="0">
                <a:solidFill>
                  <a:srgbClr val="FF0000"/>
                </a:solidFill>
                <a:latin typeface="Arial" panose="020B0604020202020204" pitchFamily="34" charset="0"/>
                <a:cs typeface="Arial" panose="020B0604020202020204" pitchFamily="34" charset="0"/>
              </a:rPr>
              <a:t> </a:t>
            </a:r>
            <a:r>
              <a:rPr lang="en-US" sz="2000" b="1" u="sng" dirty="0" err="1">
                <a:solidFill>
                  <a:srgbClr val="FF0000"/>
                </a:solidFill>
                <a:latin typeface="Arial" panose="020B0604020202020204" pitchFamily="34" charset="0"/>
                <a:cs typeface="Arial" panose="020B0604020202020204" pitchFamily="34" charset="0"/>
              </a:rPr>
              <a:t>vật</a:t>
            </a:r>
            <a:r>
              <a:rPr lang="en-US" sz="2000" b="1" u="sng" dirty="0">
                <a:solidFill>
                  <a:srgbClr val="FF0000"/>
                </a:solidFill>
                <a:latin typeface="Arial" panose="020B0604020202020204" pitchFamily="34" charset="0"/>
                <a:cs typeface="Arial" panose="020B0604020202020204" pitchFamily="34" charset="0"/>
              </a:rPr>
              <a:t> </a:t>
            </a:r>
            <a:r>
              <a:rPr lang="en-US" sz="2000" b="1" u="sng" dirty="0" err="1">
                <a:solidFill>
                  <a:srgbClr val="FF0000"/>
                </a:solidFill>
                <a:latin typeface="Arial" panose="020B0604020202020204" pitchFamily="34" charset="0"/>
                <a:cs typeface="Arial" panose="020B0604020202020204" pitchFamily="34" charset="0"/>
              </a:rPr>
              <a:t>biện</a:t>
            </a:r>
            <a:r>
              <a:rPr lang="en-US" sz="2000" b="1" u="sng" dirty="0">
                <a:solidFill>
                  <a:srgbClr val="FF0000"/>
                </a:solidFill>
                <a:latin typeface="Arial" panose="020B0604020202020204" pitchFamily="34" charset="0"/>
                <a:cs typeface="Arial" panose="020B0604020202020204" pitchFamily="34" charset="0"/>
              </a:rPr>
              <a:t> </a:t>
            </a:r>
            <a:r>
              <a:rPr lang="en-US" sz="2000" b="1" u="sng" dirty="0" err="1">
                <a:solidFill>
                  <a:srgbClr val="FF0000"/>
                </a:solidFill>
                <a:latin typeface="Arial" panose="020B0604020202020204" pitchFamily="34" charset="0"/>
                <a:cs typeface="Arial" panose="020B0604020202020204" pitchFamily="34" charset="0"/>
              </a:rPr>
              <a:t>chứng</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về</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tự</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nhiên</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xã</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hội</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và</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tư</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duy</a:t>
            </a:r>
            <a:r>
              <a:rPr lang="en-US" sz="2000" dirty="0">
                <a:solidFill>
                  <a:srgbClr val="000099"/>
                </a:solidFill>
                <a:latin typeface="Arial" panose="020B0604020202020204" pitchFamily="34" charset="0"/>
                <a:cs typeface="Arial" panose="020B0604020202020204" pitchFamily="34" charset="0"/>
              </a:rPr>
              <a:t>. </a:t>
            </a:r>
          </a:p>
          <a:p>
            <a:pPr lvl="0" algn="ctr"/>
            <a:r>
              <a:rPr lang="en-US" sz="2000" dirty="0" err="1">
                <a:solidFill>
                  <a:srgbClr val="000099"/>
                </a:solidFill>
                <a:latin typeface="Arial" panose="020B0604020202020204" pitchFamily="34" charset="0"/>
                <a:cs typeface="Arial" panose="020B0604020202020204" pitchFamily="34" charset="0"/>
              </a:rPr>
              <a:t>Là</a:t>
            </a:r>
            <a:r>
              <a:rPr lang="en-US" sz="2000" dirty="0">
                <a:solidFill>
                  <a:srgbClr val="000099"/>
                </a:solidFill>
                <a:latin typeface="Arial" panose="020B0604020202020204" pitchFamily="34" charset="0"/>
                <a:cs typeface="Arial" panose="020B0604020202020204" pitchFamily="34" charset="0"/>
              </a:rPr>
              <a:t> </a:t>
            </a:r>
            <a:r>
              <a:rPr lang="en-US" sz="2000" b="1" dirty="0" err="1">
                <a:solidFill>
                  <a:srgbClr val="CC0066"/>
                </a:solidFill>
                <a:latin typeface="Arial" panose="020B0604020202020204" pitchFamily="34" charset="0"/>
                <a:cs typeface="Arial" panose="020B0604020202020204" pitchFamily="34" charset="0"/>
              </a:rPr>
              <a:t>thế</a:t>
            </a:r>
            <a:r>
              <a:rPr lang="en-US" sz="2000" b="1" dirty="0">
                <a:solidFill>
                  <a:srgbClr val="CC0066"/>
                </a:solidFill>
                <a:latin typeface="Arial" panose="020B0604020202020204" pitchFamily="34" charset="0"/>
                <a:cs typeface="Arial" panose="020B0604020202020204" pitchFamily="34" charset="0"/>
              </a:rPr>
              <a:t> </a:t>
            </a:r>
            <a:r>
              <a:rPr lang="en-US" sz="2000" b="1" dirty="0" err="1">
                <a:solidFill>
                  <a:srgbClr val="CC0066"/>
                </a:solidFill>
                <a:latin typeface="Arial" panose="020B0604020202020204" pitchFamily="34" charset="0"/>
                <a:cs typeface="Arial" panose="020B0604020202020204" pitchFamily="34" charset="0"/>
              </a:rPr>
              <a:t>giới</a:t>
            </a:r>
            <a:r>
              <a:rPr lang="en-US" sz="2000" b="1" dirty="0">
                <a:solidFill>
                  <a:srgbClr val="CC0066"/>
                </a:solidFill>
                <a:latin typeface="Arial" panose="020B0604020202020204" pitchFamily="34" charset="0"/>
                <a:cs typeface="Arial" panose="020B0604020202020204" pitchFamily="34" charset="0"/>
              </a:rPr>
              <a:t> </a:t>
            </a:r>
            <a:r>
              <a:rPr lang="en-US" sz="2000" b="1" dirty="0" err="1">
                <a:solidFill>
                  <a:srgbClr val="CC0066"/>
                </a:solidFill>
                <a:latin typeface="Arial" panose="020B0604020202020204" pitchFamily="34" charset="0"/>
                <a:cs typeface="Arial" panose="020B0604020202020204" pitchFamily="34" charset="0"/>
              </a:rPr>
              <a:t>quan</a:t>
            </a:r>
            <a:r>
              <a:rPr lang="en-US" sz="2000" b="1" dirty="0">
                <a:solidFill>
                  <a:srgbClr val="CC0066"/>
                </a:solidFill>
                <a:latin typeface="Arial" panose="020B0604020202020204" pitchFamily="34" charset="0"/>
                <a:cs typeface="Arial" panose="020B0604020202020204" pitchFamily="34" charset="0"/>
              </a:rPr>
              <a:t> </a:t>
            </a:r>
            <a:r>
              <a:rPr lang="en-US" sz="2000" b="1" dirty="0" err="1">
                <a:solidFill>
                  <a:srgbClr val="CC0066"/>
                </a:solidFill>
                <a:latin typeface="Arial" panose="020B0604020202020204" pitchFamily="34" charset="0"/>
                <a:cs typeface="Arial" panose="020B0604020202020204" pitchFamily="34" charset="0"/>
              </a:rPr>
              <a:t>và</a:t>
            </a:r>
            <a:r>
              <a:rPr lang="en-US" sz="2000" b="1" dirty="0">
                <a:solidFill>
                  <a:srgbClr val="CC0066"/>
                </a:solidFill>
                <a:latin typeface="Arial" panose="020B0604020202020204" pitchFamily="34" charset="0"/>
                <a:cs typeface="Arial" panose="020B0604020202020204" pitchFamily="34" charset="0"/>
              </a:rPr>
              <a:t> </a:t>
            </a:r>
            <a:r>
              <a:rPr lang="en-US" sz="2000" b="1" dirty="0" err="1">
                <a:solidFill>
                  <a:srgbClr val="CC0066"/>
                </a:solidFill>
                <a:latin typeface="Arial" panose="020B0604020202020204" pitchFamily="34" charset="0"/>
                <a:cs typeface="Arial" panose="020B0604020202020204" pitchFamily="34" charset="0"/>
              </a:rPr>
              <a:t>phương</a:t>
            </a:r>
            <a:r>
              <a:rPr lang="en-US" sz="2000" b="1" dirty="0">
                <a:solidFill>
                  <a:srgbClr val="CC0066"/>
                </a:solidFill>
                <a:latin typeface="Arial" panose="020B0604020202020204" pitchFamily="34" charset="0"/>
                <a:cs typeface="Arial" panose="020B0604020202020204" pitchFamily="34" charset="0"/>
              </a:rPr>
              <a:t> </a:t>
            </a:r>
            <a:r>
              <a:rPr lang="en-US" sz="2000" b="1" dirty="0" err="1">
                <a:solidFill>
                  <a:srgbClr val="CC0066"/>
                </a:solidFill>
                <a:latin typeface="Arial" panose="020B0604020202020204" pitchFamily="34" charset="0"/>
                <a:cs typeface="Arial" panose="020B0604020202020204" pitchFamily="34" charset="0"/>
              </a:rPr>
              <a:t>pháp</a:t>
            </a:r>
            <a:r>
              <a:rPr lang="en-US" sz="2000" b="1" dirty="0">
                <a:solidFill>
                  <a:srgbClr val="CC0066"/>
                </a:solidFill>
                <a:latin typeface="Arial" panose="020B0604020202020204" pitchFamily="34" charset="0"/>
                <a:cs typeface="Arial" panose="020B0604020202020204" pitchFamily="34" charset="0"/>
              </a:rPr>
              <a:t> </a:t>
            </a:r>
            <a:r>
              <a:rPr lang="en-US" sz="2000" b="1" dirty="0" err="1">
                <a:solidFill>
                  <a:srgbClr val="CC0066"/>
                </a:solidFill>
                <a:latin typeface="Arial" panose="020B0604020202020204" pitchFamily="34" charset="0"/>
                <a:cs typeface="Arial" panose="020B0604020202020204" pitchFamily="34" charset="0"/>
              </a:rPr>
              <a:t>luận</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khoa</a:t>
            </a:r>
            <a:r>
              <a:rPr lang="en-US" sz="2000" dirty="0">
                <a:solidFill>
                  <a:srgbClr val="000099"/>
                </a:solidFill>
                <a:latin typeface="Arial" panose="020B0604020202020204" pitchFamily="34" charset="0"/>
                <a:cs typeface="Arial" panose="020B0604020202020204" pitchFamily="34" charset="0"/>
              </a:rPr>
              <a:t> học, </a:t>
            </a:r>
            <a:r>
              <a:rPr lang="en-US" sz="2000" dirty="0" err="1">
                <a:solidFill>
                  <a:srgbClr val="000099"/>
                </a:solidFill>
                <a:latin typeface="Arial" panose="020B0604020202020204" pitchFamily="34" charset="0"/>
                <a:cs typeface="Arial" panose="020B0604020202020204" pitchFamily="34" charset="0"/>
              </a:rPr>
              <a:t>cách</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mạng</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của</a:t>
            </a:r>
            <a:r>
              <a:rPr lang="en-US" sz="2000" dirty="0">
                <a:solidFill>
                  <a:srgbClr val="000099"/>
                </a:solidFill>
                <a:latin typeface="Arial" panose="020B0604020202020204" pitchFamily="34" charset="0"/>
                <a:cs typeface="Arial" panose="020B0604020202020204" pitchFamily="34" charset="0"/>
              </a:rPr>
              <a:t> GCCN </a:t>
            </a:r>
            <a:r>
              <a:rPr lang="en-US" sz="2000" dirty="0" err="1">
                <a:solidFill>
                  <a:srgbClr val="000099"/>
                </a:solidFill>
                <a:latin typeface="Arial" panose="020B0604020202020204" pitchFamily="34" charset="0"/>
                <a:cs typeface="Arial" panose="020B0604020202020204" pitchFamily="34" charset="0"/>
              </a:rPr>
              <a:t>và</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nhân</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dân</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lao</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động</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trong</a:t>
            </a:r>
            <a:r>
              <a:rPr lang="en-US" sz="2000" dirty="0">
                <a:solidFill>
                  <a:srgbClr val="000099"/>
                </a:solidFill>
                <a:latin typeface="Arial" panose="020B0604020202020204" pitchFamily="34" charset="0"/>
                <a:cs typeface="Arial" panose="020B0604020202020204" pitchFamily="34" charset="0"/>
              </a:rPr>
              <a:t> </a:t>
            </a:r>
            <a:r>
              <a:rPr lang="en-US" sz="2000" b="1" dirty="0" err="1">
                <a:solidFill>
                  <a:srgbClr val="FF0066"/>
                </a:solidFill>
                <a:latin typeface="Arial" panose="020B0604020202020204" pitchFamily="34" charset="0"/>
                <a:cs typeface="Arial" panose="020B0604020202020204" pitchFamily="34" charset="0"/>
              </a:rPr>
              <a:t>nhận</a:t>
            </a:r>
            <a:r>
              <a:rPr lang="en-US" sz="2000" b="1" dirty="0">
                <a:solidFill>
                  <a:srgbClr val="FF0066"/>
                </a:solidFill>
                <a:latin typeface="Arial" panose="020B0604020202020204" pitchFamily="34" charset="0"/>
                <a:cs typeface="Arial" panose="020B0604020202020204" pitchFamily="34" charset="0"/>
              </a:rPr>
              <a:t> </a:t>
            </a:r>
            <a:r>
              <a:rPr lang="en-US" sz="2000" b="1" dirty="0" err="1">
                <a:solidFill>
                  <a:srgbClr val="FF0066"/>
                </a:solidFill>
                <a:latin typeface="Arial" panose="020B0604020202020204" pitchFamily="34" charset="0"/>
                <a:cs typeface="Arial" panose="020B0604020202020204" pitchFamily="34" charset="0"/>
              </a:rPr>
              <a:t>thức</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và</a:t>
            </a:r>
            <a:r>
              <a:rPr lang="en-US" sz="2000" dirty="0">
                <a:solidFill>
                  <a:srgbClr val="000099"/>
                </a:solidFill>
                <a:latin typeface="Arial" panose="020B0604020202020204" pitchFamily="34" charset="0"/>
                <a:cs typeface="Arial" panose="020B0604020202020204" pitchFamily="34" charset="0"/>
              </a:rPr>
              <a:t> </a:t>
            </a:r>
            <a:r>
              <a:rPr lang="en-US" sz="2000" b="1" dirty="0" err="1">
                <a:solidFill>
                  <a:srgbClr val="FF0066"/>
                </a:solidFill>
                <a:latin typeface="Arial" panose="020B0604020202020204" pitchFamily="34" charset="0"/>
                <a:cs typeface="Arial" panose="020B0604020202020204" pitchFamily="34" charset="0"/>
              </a:rPr>
              <a:t>cải</a:t>
            </a:r>
            <a:r>
              <a:rPr lang="en-US" sz="2000" b="1" dirty="0">
                <a:solidFill>
                  <a:srgbClr val="FF0066"/>
                </a:solidFill>
                <a:latin typeface="Arial" panose="020B0604020202020204" pitchFamily="34" charset="0"/>
                <a:cs typeface="Arial" panose="020B0604020202020204" pitchFamily="34" charset="0"/>
              </a:rPr>
              <a:t> </a:t>
            </a:r>
            <a:r>
              <a:rPr lang="en-US" sz="2000" b="1" dirty="0" err="1">
                <a:solidFill>
                  <a:srgbClr val="FF0066"/>
                </a:solidFill>
                <a:latin typeface="Arial" panose="020B0604020202020204" pitchFamily="34" charset="0"/>
                <a:cs typeface="Arial" panose="020B0604020202020204" pitchFamily="34" charset="0"/>
              </a:rPr>
              <a:t>tạo</a:t>
            </a:r>
            <a:r>
              <a:rPr lang="en-US" sz="2000" b="1" dirty="0">
                <a:solidFill>
                  <a:srgbClr val="FF0066"/>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thế</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giới</a:t>
            </a:r>
            <a:r>
              <a:rPr lang="en-US" sz="2000" dirty="0">
                <a:solidFill>
                  <a:srgbClr val="000099"/>
                </a:solidFill>
                <a:latin typeface="Arial" panose="020B0604020202020204" pitchFamily="34" charset="0"/>
                <a:cs typeface="Arial" panose="020B0604020202020204" pitchFamily="34" charset="0"/>
              </a:rPr>
              <a:t> </a:t>
            </a:r>
          </a:p>
        </p:txBody>
      </p:sp>
      <p:pic>
        <p:nvPicPr>
          <p:cNvPr id="16"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749258870"/>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794" name="Picture 2" descr="Green School Board Template - Free PPT Backgrounds and Templates">
            <a:extLst>
              <a:ext uri="{FF2B5EF4-FFF2-40B4-BE49-F238E27FC236}">
                <a16:creationId xmlns:a16="http://schemas.microsoft.com/office/drawing/2014/main" id="{760DF47A-FCBA-4EBD-A55F-F2503580655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406640" y="0"/>
            <a:ext cx="4785359"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a:extLst>
              <a:ext uri="{FF2B5EF4-FFF2-40B4-BE49-F238E27FC236}">
                <a16:creationId xmlns:a16="http://schemas.microsoft.com/office/drawing/2014/main" id="{4713D7CA-36F7-4D9C-AA5B-14E81ABD2872}"/>
              </a:ext>
            </a:extLst>
          </p:cNvPr>
          <p:cNvSpPr/>
          <p:nvPr/>
        </p:nvSpPr>
        <p:spPr>
          <a:xfrm>
            <a:off x="2185174" y="1781817"/>
            <a:ext cx="7655243" cy="3294366"/>
          </a:xfrm>
          <a:prstGeom prst="rect">
            <a:avLst/>
          </a:prstGeom>
          <a:noFill/>
        </p:spPr>
        <p:txBody>
          <a:bodyPr/>
          <a:lstStyle/>
          <a:p>
            <a:endParaRPr lang="en-US"/>
          </a:p>
        </p:txBody>
      </p:sp>
      <p:sp>
        <p:nvSpPr>
          <p:cNvPr id="4" name="Arrow: Chevron 3">
            <a:extLst>
              <a:ext uri="{FF2B5EF4-FFF2-40B4-BE49-F238E27FC236}">
                <a16:creationId xmlns:a16="http://schemas.microsoft.com/office/drawing/2014/main" id="{F65550CC-CCEC-424A-8342-B45A4E5DDAB7}"/>
              </a:ext>
            </a:extLst>
          </p:cNvPr>
          <p:cNvSpPr/>
          <p:nvPr/>
        </p:nvSpPr>
        <p:spPr>
          <a:xfrm>
            <a:off x="5155413" y="2808816"/>
            <a:ext cx="1714763" cy="870029"/>
          </a:xfrm>
          <a:prstGeom prst="chevron">
            <a:avLst>
              <a:gd name="adj" fmla="val 40000"/>
            </a:avLst>
          </a:prstGeom>
        </p:spPr>
        <p:style>
          <a:lnRef idx="0">
            <a:schemeClr val="lt1">
              <a:hueOff val="0"/>
              <a:satOff val="0"/>
              <a:lumOff val="0"/>
              <a:alphaOff val="0"/>
            </a:schemeClr>
          </a:lnRef>
          <a:fillRef idx="3">
            <a:schemeClr val="accent5">
              <a:hueOff val="0"/>
              <a:satOff val="0"/>
              <a:lumOff val="0"/>
              <a:alphaOff val="0"/>
            </a:schemeClr>
          </a:fillRef>
          <a:effectRef idx="2">
            <a:schemeClr val="accent5">
              <a:hueOff val="0"/>
              <a:satOff val="0"/>
              <a:lumOff val="0"/>
              <a:alphaOff val="0"/>
            </a:schemeClr>
          </a:effectRef>
          <a:fontRef idx="minor">
            <a:schemeClr val="lt1"/>
          </a:fontRef>
        </p:style>
        <p:txBody>
          <a:bodyPr/>
          <a:lstStyle/>
          <a:p>
            <a:endParaRPr lang="en-US"/>
          </a:p>
        </p:txBody>
      </p:sp>
      <p:sp>
        <p:nvSpPr>
          <p:cNvPr id="5" name="Freeform: Shape 4">
            <a:extLst>
              <a:ext uri="{FF2B5EF4-FFF2-40B4-BE49-F238E27FC236}">
                <a16:creationId xmlns:a16="http://schemas.microsoft.com/office/drawing/2014/main" id="{3003CF03-5C2E-4196-BB5F-C572839A2034}"/>
              </a:ext>
            </a:extLst>
          </p:cNvPr>
          <p:cNvSpPr/>
          <p:nvPr/>
        </p:nvSpPr>
        <p:spPr>
          <a:xfrm>
            <a:off x="5490779" y="3213655"/>
            <a:ext cx="1894655" cy="1862528"/>
          </a:xfrm>
          <a:custGeom>
            <a:avLst/>
            <a:gdLst>
              <a:gd name="connsiteX0" fmla="*/ 0 w 2537792"/>
              <a:gd name="connsiteY0" fmla="*/ 116004 h 1160038"/>
              <a:gd name="connsiteX1" fmla="*/ 116004 w 2537792"/>
              <a:gd name="connsiteY1" fmla="*/ 0 h 1160038"/>
              <a:gd name="connsiteX2" fmla="*/ 2421788 w 2537792"/>
              <a:gd name="connsiteY2" fmla="*/ 0 h 1160038"/>
              <a:gd name="connsiteX3" fmla="*/ 2537792 w 2537792"/>
              <a:gd name="connsiteY3" fmla="*/ 116004 h 1160038"/>
              <a:gd name="connsiteX4" fmla="*/ 2537792 w 2537792"/>
              <a:gd name="connsiteY4" fmla="*/ 1044034 h 1160038"/>
              <a:gd name="connsiteX5" fmla="*/ 2421788 w 2537792"/>
              <a:gd name="connsiteY5" fmla="*/ 1160038 h 1160038"/>
              <a:gd name="connsiteX6" fmla="*/ 116004 w 2537792"/>
              <a:gd name="connsiteY6" fmla="*/ 1160038 h 1160038"/>
              <a:gd name="connsiteX7" fmla="*/ 0 w 2537792"/>
              <a:gd name="connsiteY7" fmla="*/ 1044034 h 1160038"/>
              <a:gd name="connsiteX8" fmla="*/ 0 w 2537792"/>
              <a:gd name="connsiteY8" fmla="*/ 116004 h 1160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37792" h="1160038">
                <a:moveTo>
                  <a:pt x="0" y="116004"/>
                </a:moveTo>
                <a:cubicBezTo>
                  <a:pt x="0" y="51937"/>
                  <a:pt x="51937" y="0"/>
                  <a:pt x="116004" y="0"/>
                </a:cubicBezTo>
                <a:lnTo>
                  <a:pt x="2421788" y="0"/>
                </a:lnTo>
                <a:cubicBezTo>
                  <a:pt x="2485855" y="0"/>
                  <a:pt x="2537792" y="51937"/>
                  <a:pt x="2537792" y="116004"/>
                </a:cubicBezTo>
                <a:lnTo>
                  <a:pt x="2537792" y="1044034"/>
                </a:lnTo>
                <a:cubicBezTo>
                  <a:pt x="2537792" y="1108101"/>
                  <a:pt x="2485855" y="1160038"/>
                  <a:pt x="2421788" y="1160038"/>
                </a:cubicBezTo>
                <a:lnTo>
                  <a:pt x="116004" y="1160038"/>
                </a:lnTo>
                <a:cubicBezTo>
                  <a:pt x="51937" y="1160038"/>
                  <a:pt x="0" y="1108101"/>
                  <a:pt x="0" y="1044034"/>
                </a:cubicBezTo>
                <a:lnTo>
                  <a:pt x="0" y="116004"/>
                </a:lnTo>
                <a:close/>
              </a:path>
            </a:pathLst>
          </a:custGeom>
        </p:spPr>
        <p:style>
          <a:lnRef idx="1">
            <a:schemeClr val="accent5">
              <a:hueOff val="0"/>
              <a:satOff val="0"/>
              <a:lumOff val="0"/>
              <a:alphaOff val="0"/>
            </a:schemeClr>
          </a:lnRef>
          <a:fillRef idx="1">
            <a:schemeClr val="lt1">
              <a:alpha val="90000"/>
              <a:hueOff val="0"/>
              <a:satOff val="0"/>
              <a:lumOff val="0"/>
              <a:alphaOff val="0"/>
            </a:schemeClr>
          </a:fillRef>
          <a:effectRef idx="2">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10826" tIns="110826" rIns="110826" bIns="110826" numCol="1" spcCol="1270" anchor="ctr" anchorCtr="0">
            <a:noAutofit/>
          </a:bodyPr>
          <a:lstStyle/>
          <a:p>
            <a:pPr algn="ctr" defTabSz="533400">
              <a:lnSpc>
                <a:spcPct val="90000"/>
              </a:lnSpc>
              <a:spcAft>
                <a:spcPct val="35000"/>
              </a:spcAft>
            </a:pPr>
            <a:r>
              <a:rPr lang="en-US" sz="2400" dirty="0" err="1">
                <a:solidFill>
                  <a:srgbClr val="CC0066"/>
                </a:solidFill>
                <a:latin typeface="Arial" panose="020B0604020202020204" pitchFamily="34" charset="0"/>
                <a:ea typeface="Tahoma" pitchFamily="34" charset="0"/>
                <a:cs typeface="Arial" panose="020B0604020202020204" pitchFamily="34" charset="0"/>
              </a:rPr>
              <a:t>Giải</a:t>
            </a:r>
            <a:r>
              <a:rPr lang="en-US" sz="2400" dirty="0">
                <a:solidFill>
                  <a:srgbClr val="CC0066"/>
                </a:solidFill>
                <a:latin typeface="Arial" panose="020B0604020202020204" pitchFamily="34" charset="0"/>
                <a:ea typeface="Tahoma" pitchFamily="34" charset="0"/>
                <a:cs typeface="Arial" panose="020B0604020202020204" pitchFamily="34" charset="0"/>
              </a:rPr>
              <a:t> </a:t>
            </a:r>
            <a:r>
              <a:rPr lang="en-US" sz="2400" dirty="0" err="1">
                <a:solidFill>
                  <a:srgbClr val="CC0066"/>
                </a:solidFill>
                <a:latin typeface="Arial" panose="020B0604020202020204" pitchFamily="34" charset="0"/>
                <a:ea typeface="Tahoma" pitchFamily="34" charset="0"/>
                <a:cs typeface="Arial" panose="020B0604020202020204" pitchFamily="34" charset="0"/>
              </a:rPr>
              <a:t>quyết</a:t>
            </a:r>
            <a:r>
              <a:rPr lang="en-US" sz="2400" dirty="0">
                <a:solidFill>
                  <a:srgbClr val="CC0066"/>
                </a:solidFill>
                <a:latin typeface="Arial" panose="020B0604020202020204" pitchFamily="34" charset="0"/>
                <a:ea typeface="Tahoma" pitchFamily="34" charset="0"/>
                <a:cs typeface="Arial" panose="020B0604020202020204" pitchFamily="34" charset="0"/>
              </a:rPr>
              <a:t> </a:t>
            </a:r>
            <a:r>
              <a:rPr lang="en-US" sz="2400" b="1" dirty="0" err="1">
                <a:solidFill>
                  <a:srgbClr val="000000"/>
                </a:solidFill>
                <a:latin typeface="Arial" panose="020B0604020202020204" pitchFamily="34" charset="0"/>
                <a:ea typeface="Tahoma" pitchFamily="34" charset="0"/>
                <a:cs typeface="Arial" panose="020B0604020202020204" pitchFamily="34" charset="0"/>
              </a:rPr>
              <a:t>mối</a:t>
            </a:r>
            <a:r>
              <a:rPr lang="en-US" sz="2400" b="1" dirty="0">
                <a:solidFill>
                  <a:srgbClr val="000000"/>
                </a:solidFill>
                <a:latin typeface="Arial" panose="020B0604020202020204" pitchFamily="34" charset="0"/>
                <a:ea typeface="Tahoma" pitchFamily="34" charset="0"/>
                <a:cs typeface="Arial" panose="020B0604020202020204" pitchFamily="34" charset="0"/>
              </a:rPr>
              <a:t> </a:t>
            </a:r>
            <a:r>
              <a:rPr lang="en-US" sz="2400" b="1" dirty="0" err="1">
                <a:solidFill>
                  <a:srgbClr val="000000"/>
                </a:solidFill>
                <a:latin typeface="Arial" panose="020B0604020202020204" pitchFamily="34" charset="0"/>
                <a:ea typeface="Tahoma" pitchFamily="34" charset="0"/>
                <a:cs typeface="Arial" panose="020B0604020202020204" pitchFamily="34" charset="0"/>
              </a:rPr>
              <a:t>quan</a:t>
            </a:r>
            <a:r>
              <a:rPr lang="en-US" sz="2400" b="1" dirty="0">
                <a:solidFill>
                  <a:srgbClr val="000000"/>
                </a:solidFill>
                <a:latin typeface="Arial" panose="020B0604020202020204" pitchFamily="34" charset="0"/>
                <a:ea typeface="Tahoma" pitchFamily="34" charset="0"/>
                <a:cs typeface="Arial" panose="020B0604020202020204" pitchFamily="34" charset="0"/>
              </a:rPr>
              <a:t> </a:t>
            </a:r>
            <a:r>
              <a:rPr lang="en-US" sz="2400" b="1" dirty="0" err="1">
                <a:solidFill>
                  <a:srgbClr val="000000"/>
                </a:solidFill>
                <a:latin typeface="Arial" panose="020B0604020202020204" pitchFamily="34" charset="0"/>
                <a:ea typeface="Tahoma" pitchFamily="34" charset="0"/>
                <a:cs typeface="Arial" panose="020B0604020202020204" pitchFamily="34" charset="0"/>
              </a:rPr>
              <a:t>hệ</a:t>
            </a:r>
            <a:r>
              <a:rPr lang="en-US" sz="2400" b="1" dirty="0">
                <a:solidFill>
                  <a:srgbClr val="000000"/>
                </a:solidFill>
                <a:latin typeface="Arial" panose="020B0604020202020204" pitchFamily="34" charset="0"/>
                <a:ea typeface="Tahoma" pitchFamily="34" charset="0"/>
                <a:cs typeface="Arial" panose="020B0604020202020204" pitchFamily="34" charset="0"/>
              </a:rPr>
              <a:t> </a:t>
            </a:r>
            <a:r>
              <a:rPr lang="en-US" sz="2400" dirty="0" err="1">
                <a:solidFill>
                  <a:srgbClr val="CC0066"/>
                </a:solidFill>
                <a:latin typeface="Arial" panose="020B0604020202020204" pitchFamily="34" charset="0"/>
                <a:ea typeface="Tahoma" pitchFamily="34" charset="0"/>
                <a:cs typeface="Arial" panose="020B0604020202020204" pitchFamily="34" charset="0"/>
              </a:rPr>
              <a:t>giữa</a:t>
            </a:r>
            <a:r>
              <a:rPr lang="en-US" sz="2400" dirty="0">
                <a:solidFill>
                  <a:srgbClr val="CC0066"/>
                </a:solidFill>
                <a:latin typeface="Arial" panose="020B0604020202020204" pitchFamily="34" charset="0"/>
                <a:ea typeface="Tahoma" pitchFamily="34" charset="0"/>
                <a:cs typeface="Arial" panose="020B0604020202020204" pitchFamily="34" charset="0"/>
              </a:rPr>
              <a:t> </a:t>
            </a:r>
            <a:r>
              <a:rPr lang="en-US" sz="2400" dirty="0" err="1">
                <a:solidFill>
                  <a:srgbClr val="CC0066"/>
                </a:solidFill>
                <a:latin typeface="Arial" panose="020B0604020202020204" pitchFamily="34" charset="0"/>
                <a:ea typeface="Tahoma" pitchFamily="34" charset="0"/>
                <a:cs typeface="Arial" panose="020B0604020202020204" pitchFamily="34" charset="0"/>
              </a:rPr>
              <a:t>vật</a:t>
            </a:r>
            <a:r>
              <a:rPr lang="en-US" sz="2400" dirty="0">
                <a:solidFill>
                  <a:srgbClr val="CC0066"/>
                </a:solidFill>
                <a:latin typeface="Arial" panose="020B0604020202020204" pitchFamily="34" charset="0"/>
                <a:ea typeface="Tahoma" pitchFamily="34" charset="0"/>
                <a:cs typeface="Arial" panose="020B0604020202020204" pitchFamily="34" charset="0"/>
              </a:rPr>
              <a:t> </a:t>
            </a:r>
            <a:r>
              <a:rPr lang="en-US" sz="2400" dirty="0" err="1">
                <a:solidFill>
                  <a:srgbClr val="CC0066"/>
                </a:solidFill>
                <a:latin typeface="Arial" panose="020B0604020202020204" pitchFamily="34" charset="0"/>
                <a:ea typeface="Tahoma" pitchFamily="34" charset="0"/>
                <a:cs typeface="Arial" panose="020B0604020202020204" pitchFamily="34" charset="0"/>
              </a:rPr>
              <a:t>chất</a:t>
            </a:r>
            <a:r>
              <a:rPr lang="en-US" sz="2400" dirty="0">
                <a:solidFill>
                  <a:srgbClr val="CC0066"/>
                </a:solidFill>
                <a:latin typeface="Arial" panose="020B0604020202020204" pitchFamily="34" charset="0"/>
                <a:ea typeface="Tahoma" pitchFamily="34" charset="0"/>
                <a:cs typeface="Arial" panose="020B0604020202020204" pitchFamily="34" charset="0"/>
              </a:rPr>
              <a:t> </a:t>
            </a:r>
            <a:r>
              <a:rPr lang="en-US" sz="2400" dirty="0" err="1">
                <a:solidFill>
                  <a:srgbClr val="CC0066"/>
                </a:solidFill>
                <a:latin typeface="Arial" panose="020B0604020202020204" pitchFamily="34" charset="0"/>
                <a:ea typeface="Tahoma" pitchFamily="34" charset="0"/>
                <a:cs typeface="Arial" panose="020B0604020202020204" pitchFamily="34" charset="0"/>
              </a:rPr>
              <a:t>và</a:t>
            </a:r>
            <a:r>
              <a:rPr lang="en-US" sz="2400" dirty="0">
                <a:solidFill>
                  <a:srgbClr val="CC0066"/>
                </a:solidFill>
                <a:latin typeface="Arial" panose="020B0604020202020204" pitchFamily="34" charset="0"/>
                <a:ea typeface="Tahoma" pitchFamily="34" charset="0"/>
                <a:cs typeface="Arial" panose="020B0604020202020204" pitchFamily="34" charset="0"/>
              </a:rPr>
              <a:t> ý </a:t>
            </a:r>
            <a:r>
              <a:rPr lang="en-US" sz="2400" dirty="0" err="1">
                <a:solidFill>
                  <a:srgbClr val="CC0066"/>
                </a:solidFill>
                <a:latin typeface="Arial" panose="020B0604020202020204" pitchFamily="34" charset="0"/>
                <a:ea typeface="Tahoma" pitchFamily="34" charset="0"/>
                <a:cs typeface="Arial" panose="020B0604020202020204" pitchFamily="34" charset="0"/>
              </a:rPr>
              <a:t>thức</a:t>
            </a:r>
            <a:endParaRPr lang="en-US" sz="2400" dirty="0">
              <a:solidFill>
                <a:srgbClr val="CC0066"/>
              </a:solidFill>
              <a:latin typeface="Arial" panose="020B0604020202020204" pitchFamily="34" charset="0"/>
              <a:ea typeface="Tahoma" pitchFamily="34" charset="0"/>
              <a:cs typeface="Arial" panose="020B0604020202020204" pitchFamily="34" charset="0"/>
            </a:endParaRPr>
          </a:p>
        </p:txBody>
      </p:sp>
      <p:sp>
        <p:nvSpPr>
          <p:cNvPr id="6" name="Arrow: Chevron 7">
            <a:extLst>
              <a:ext uri="{FF2B5EF4-FFF2-40B4-BE49-F238E27FC236}">
                <a16:creationId xmlns:a16="http://schemas.microsoft.com/office/drawing/2014/main" id="{6E99757E-3C53-47F4-8C30-C58EAEBDA8BD}"/>
              </a:ext>
            </a:extLst>
          </p:cNvPr>
          <p:cNvSpPr/>
          <p:nvPr/>
        </p:nvSpPr>
        <p:spPr>
          <a:xfrm>
            <a:off x="7453889" y="2808816"/>
            <a:ext cx="1714763" cy="870029"/>
          </a:xfrm>
          <a:prstGeom prst="chevron">
            <a:avLst>
              <a:gd name="adj" fmla="val 40000"/>
            </a:avLst>
          </a:prstGeom>
        </p:spPr>
        <p:style>
          <a:lnRef idx="0">
            <a:schemeClr val="lt1">
              <a:hueOff val="0"/>
              <a:satOff val="0"/>
              <a:lumOff val="0"/>
              <a:alphaOff val="0"/>
            </a:schemeClr>
          </a:lnRef>
          <a:fillRef idx="3">
            <a:schemeClr val="accent5">
              <a:hueOff val="-2946593"/>
              <a:satOff val="38205"/>
              <a:lumOff val="-17058"/>
              <a:alphaOff val="0"/>
            </a:schemeClr>
          </a:fillRef>
          <a:effectRef idx="2">
            <a:schemeClr val="accent5">
              <a:hueOff val="-2946593"/>
              <a:satOff val="38205"/>
              <a:lumOff val="-17058"/>
              <a:alphaOff val="0"/>
            </a:schemeClr>
          </a:effectRef>
          <a:fontRef idx="minor">
            <a:schemeClr val="lt1"/>
          </a:fontRef>
        </p:style>
        <p:txBody>
          <a:bodyPr/>
          <a:lstStyle/>
          <a:p>
            <a:endParaRPr lang="en-US"/>
          </a:p>
        </p:txBody>
      </p:sp>
      <p:sp>
        <p:nvSpPr>
          <p:cNvPr id="7" name="Freeform: Shape 8">
            <a:extLst>
              <a:ext uri="{FF2B5EF4-FFF2-40B4-BE49-F238E27FC236}">
                <a16:creationId xmlns:a16="http://schemas.microsoft.com/office/drawing/2014/main" id="{7D03D8FA-3576-42FD-BD6A-F7A53E0EB6C5}"/>
              </a:ext>
            </a:extLst>
          </p:cNvPr>
          <p:cNvSpPr/>
          <p:nvPr/>
        </p:nvSpPr>
        <p:spPr>
          <a:xfrm>
            <a:off x="7687724" y="3145921"/>
            <a:ext cx="2043713" cy="1948583"/>
          </a:xfrm>
          <a:custGeom>
            <a:avLst/>
            <a:gdLst>
              <a:gd name="connsiteX0" fmla="*/ 0 w 2537792"/>
              <a:gd name="connsiteY0" fmla="*/ 116004 h 1160038"/>
              <a:gd name="connsiteX1" fmla="*/ 116004 w 2537792"/>
              <a:gd name="connsiteY1" fmla="*/ 0 h 1160038"/>
              <a:gd name="connsiteX2" fmla="*/ 2421788 w 2537792"/>
              <a:gd name="connsiteY2" fmla="*/ 0 h 1160038"/>
              <a:gd name="connsiteX3" fmla="*/ 2537792 w 2537792"/>
              <a:gd name="connsiteY3" fmla="*/ 116004 h 1160038"/>
              <a:gd name="connsiteX4" fmla="*/ 2537792 w 2537792"/>
              <a:gd name="connsiteY4" fmla="*/ 1044034 h 1160038"/>
              <a:gd name="connsiteX5" fmla="*/ 2421788 w 2537792"/>
              <a:gd name="connsiteY5" fmla="*/ 1160038 h 1160038"/>
              <a:gd name="connsiteX6" fmla="*/ 116004 w 2537792"/>
              <a:gd name="connsiteY6" fmla="*/ 1160038 h 1160038"/>
              <a:gd name="connsiteX7" fmla="*/ 0 w 2537792"/>
              <a:gd name="connsiteY7" fmla="*/ 1044034 h 1160038"/>
              <a:gd name="connsiteX8" fmla="*/ 0 w 2537792"/>
              <a:gd name="connsiteY8" fmla="*/ 116004 h 1160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37792" h="1160038">
                <a:moveTo>
                  <a:pt x="0" y="116004"/>
                </a:moveTo>
                <a:cubicBezTo>
                  <a:pt x="0" y="51937"/>
                  <a:pt x="51937" y="0"/>
                  <a:pt x="116004" y="0"/>
                </a:cubicBezTo>
                <a:lnTo>
                  <a:pt x="2421788" y="0"/>
                </a:lnTo>
                <a:cubicBezTo>
                  <a:pt x="2485855" y="0"/>
                  <a:pt x="2537792" y="51937"/>
                  <a:pt x="2537792" y="116004"/>
                </a:cubicBezTo>
                <a:lnTo>
                  <a:pt x="2537792" y="1044034"/>
                </a:lnTo>
                <a:cubicBezTo>
                  <a:pt x="2537792" y="1108101"/>
                  <a:pt x="2485855" y="1160038"/>
                  <a:pt x="2421788" y="1160038"/>
                </a:cubicBezTo>
                <a:lnTo>
                  <a:pt x="116004" y="1160038"/>
                </a:lnTo>
                <a:cubicBezTo>
                  <a:pt x="51937" y="1160038"/>
                  <a:pt x="0" y="1108101"/>
                  <a:pt x="0" y="1044034"/>
                </a:cubicBezTo>
                <a:lnTo>
                  <a:pt x="0" y="116004"/>
                </a:lnTo>
                <a:close/>
              </a:path>
            </a:pathLst>
          </a:custGeom>
        </p:spPr>
        <p:style>
          <a:lnRef idx="1">
            <a:schemeClr val="accent5">
              <a:hueOff val="-2946593"/>
              <a:satOff val="38205"/>
              <a:lumOff val="-17058"/>
              <a:alphaOff val="0"/>
            </a:schemeClr>
          </a:lnRef>
          <a:fillRef idx="1">
            <a:schemeClr val="lt1">
              <a:alpha val="90000"/>
              <a:hueOff val="0"/>
              <a:satOff val="0"/>
              <a:lumOff val="0"/>
              <a:alphaOff val="0"/>
            </a:schemeClr>
          </a:fillRef>
          <a:effectRef idx="2">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10826" tIns="110826" rIns="110826" bIns="110826" numCol="1" spcCol="1270" anchor="ctr" anchorCtr="0">
            <a:noAutofit/>
          </a:bodyPr>
          <a:lstStyle/>
          <a:p>
            <a:pPr algn="ctr" defTabSz="533400">
              <a:lnSpc>
                <a:spcPct val="90000"/>
              </a:lnSpc>
              <a:spcAft>
                <a:spcPct val="35000"/>
              </a:spcAft>
            </a:pPr>
            <a:r>
              <a:rPr lang="en-US" sz="2400" dirty="0" err="1">
                <a:solidFill>
                  <a:srgbClr val="000099"/>
                </a:solidFill>
                <a:latin typeface="Arial" panose="020B0604020202020204" pitchFamily="34" charset="0"/>
                <a:ea typeface="Tahoma" pitchFamily="34" charset="0"/>
                <a:cs typeface="Arial" panose="020B0604020202020204" pitchFamily="34" charset="0"/>
              </a:rPr>
              <a:t>Nghiên</a:t>
            </a:r>
            <a:r>
              <a:rPr lang="en-US" sz="2400" dirty="0">
                <a:solidFill>
                  <a:srgbClr val="000099"/>
                </a:solidFill>
                <a:latin typeface="Arial" panose="020B0604020202020204" pitchFamily="34" charset="0"/>
                <a:ea typeface="Tahoma" pitchFamily="34" charset="0"/>
                <a:cs typeface="Arial" panose="020B0604020202020204" pitchFamily="34" charset="0"/>
              </a:rPr>
              <a:t> </a:t>
            </a:r>
            <a:r>
              <a:rPr lang="en-US" sz="2400" dirty="0" err="1">
                <a:solidFill>
                  <a:srgbClr val="000099"/>
                </a:solidFill>
                <a:latin typeface="Arial" panose="020B0604020202020204" pitchFamily="34" charset="0"/>
                <a:ea typeface="Tahoma" pitchFamily="34" charset="0"/>
                <a:cs typeface="Arial" panose="020B0604020202020204" pitchFamily="34" charset="0"/>
              </a:rPr>
              <a:t>cứu</a:t>
            </a:r>
            <a:r>
              <a:rPr lang="en-US" sz="2400" dirty="0">
                <a:solidFill>
                  <a:srgbClr val="000099"/>
                </a:solidFill>
                <a:latin typeface="Arial" panose="020B0604020202020204" pitchFamily="34" charset="0"/>
                <a:ea typeface="Tahoma" pitchFamily="34" charset="0"/>
                <a:cs typeface="Arial" panose="020B0604020202020204" pitchFamily="34" charset="0"/>
              </a:rPr>
              <a:t> </a:t>
            </a:r>
            <a:r>
              <a:rPr lang="en-US" sz="2400" dirty="0" err="1">
                <a:solidFill>
                  <a:srgbClr val="000099"/>
                </a:solidFill>
                <a:latin typeface="Arial" panose="020B0604020202020204" pitchFamily="34" charset="0"/>
                <a:ea typeface="Tahoma" pitchFamily="34" charset="0"/>
                <a:cs typeface="Arial" panose="020B0604020202020204" pitchFamily="34" charset="0"/>
              </a:rPr>
              <a:t>những</a:t>
            </a:r>
            <a:r>
              <a:rPr lang="en-US" sz="2400" dirty="0">
                <a:solidFill>
                  <a:srgbClr val="000099"/>
                </a:solidFill>
                <a:latin typeface="Arial" panose="020B0604020202020204" pitchFamily="34" charset="0"/>
                <a:ea typeface="Tahoma" pitchFamily="34" charset="0"/>
                <a:cs typeface="Arial" panose="020B0604020202020204" pitchFamily="34" charset="0"/>
              </a:rPr>
              <a:t> </a:t>
            </a:r>
            <a:r>
              <a:rPr lang="en-US" sz="2400" dirty="0" err="1">
                <a:solidFill>
                  <a:srgbClr val="000099"/>
                </a:solidFill>
                <a:latin typeface="Arial" panose="020B0604020202020204" pitchFamily="34" charset="0"/>
                <a:ea typeface="Tahoma" pitchFamily="34" charset="0"/>
                <a:cs typeface="Arial" panose="020B0604020202020204" pitchFamily="34" charset="0"/>
              </a:rPr>
              <a:t>quy</a:t>
            </a:r>
            <a:r>
              <a:rPr lang="en-US" sz="2400" dirty="0">
                <a:solidFill>
                  <a:srgbClr val="000099"/>
                </a:solidFill>
                <a:latin typeface="Arial" panose="020B0604020202020204" pitchFamily="34" charset="0"/>
                <a:ea typeface="Tahoma" pitchFamily="34" charset="0"/>
                <a:cs typeface="Arial" panose="020B0604020202020204" pitchFamily="34" charset="0"/>
              </a:rPr>
              <a:t> </a:t>
            </a:r>
            <a:r>
              <a:rPr lang="en-US" sz="2400" dirty="0" err="1">
                <a:solidFill>
                  <a:srgbClr val="000099"/>
                </a:solidFill>
                <a:latin typeface="Arial" panose="020B0604020202020204" pitchFamily="34" charset="0"/>
                <a:ea typeface="Tahoma" pitchFamily="34" charset="0"/>
                <a:cs typeface="Arial" panose="020B0604020202020204" pitchFamily="34" charset="0"/>
              </a:rPr>
              <a:t>luật</a:t>
            </a:r>
            <a:r>
              <a:rPr lang="en-US" sz="2400" dirty="0">
                <a:solidFill>
                  <a:srgbClr val="000099"/>
                </a:solidFill>
                <a:latin typeface="Arial" panose="020B0604020202020204" pitchFamily="34" charset="0"/>
                <a:ea typeface="Tahoma" pitchFamily="34" charset="0"/>
                <a:cs typeface="Arial" panose="020B0604020202020204" pitchFamily="34" charset="0"/>
              </a:rPr>
              <a:t> </a:t>
            </a:r>
            <a:r>
              <a:rPr lang="en-US" sz="2400" dirty="0" err="1">
                <a:solidFill>
                  <a:srgbClr val="000099"/>
                </a:solidFill>
                <a:latin typeface="Arial" panose="020B0604020202020204" pitchFamily="34" charset="0"/>
                <a:ea typeface="Tahoma" pitchFamily="34" charset="0"/>
                <a:cs typeface="Arial" panose="020B0604020202020204" pitchFamily="34" charset="0"/>
              </a:rPr>
              <a:t>chung</a:t>
            </a:r>
            <a:r>
              <a:rPr lang="en-US" sz="2400" dirty="0">
                <a:solidFill>
                  <a:srgbClr val="000099"/>
                </a:solidFill>
                <a:latin typeface="Arial" panose="020B0604020202020204" pitchFamily="34" charset="0"/>
                <a:ea typeface="Tahoma" pitchFamily="34" charset="0"/>
                <a:cs typeface="Arial" panose="020B0604020202020204" pitchFamily="34" charset="0"/>
              </a:rPr>
              <a:t> </a:t>
            </a:r>
            <a:r>
              <a:rPr lang="en-US" sz="2400" dirty="0" err="1">
                <a:solidFill>
                  <a:srgbClr val="000099"/>
                </a:solidFill>
                <a:latin typeface="Arial" panose="020B0604020202020204" pitchFamily="34" charset="0"/>
                <a:ea typeface="Tahoma" pitchFamily="34" charset="0"/>
                <a:cs typeface="Arial" panose="020B0604020202020204" pitchFamily="34" charset="0"/>
              </a:rPr>
              <a:t>nhất</a:t>
            </a:r>
            <a:endParaRPr lang="en-US" sz="2400" dirty="0">
              <a:solidFill>
                <a:srgbClr val="000099"/>
              </a:solidFill>
              <a:latin typeface="Arial" panose="020B0604020202020204" pitchFamily="34" charset="0"/>
              <a:ea typeface="Tahoma" pitchFamily="34" charset="0"/>
              <a:cs typeface="Arial" panose="020B0604020202020204" pitchFamily="34" charset="0"/>
            </a:endParaRPr>
          </a:p>
        </p:txBody>
      </p:sp>
      <p:sp>
        <p:nvSpPr>
          <p:cNvPr id="8" name="Arrow: Chevron 9">
            <a:extLst>
              <a:ext uri="{FF2B5EF4-FFF2-40B4-BE49-F238E27FC236}">
                <a16:creationId xmlns:a16="http://schemas.microsoft.com/office/drawing/2014/main" id="{72AE1CE8-9DAC-475A-926A-6C5A3E795F75}"/>
              </a:ext>
            </a:extLst>
          </p:cNvPr>
          <p:cNvSpPr/>
          <p:nvPr/>
        </p:nvSpPr>
        <p:spPr>
          <a:xfrm>
            <a:off x="4678180" y="5460125"/>
            <a:ext cx="1589058" cy="870029"/>
          </a:xfrm>
          <a:prstGeom prst="chevron">
            <a:avLst>
              <a:gd name="adj" fmla="val 40000"/>
            </a:avLst>
          </a:prstGeom>
        </p:spPr>
        <p:style>
          <a:lnRef idx="0">
            <a:schemeClr val="lt1">
              <a:hueOff val="0"/>
              <a:satOff val="0"/>
              <a:lumOff val="0"/>
              <a:alphaOff val="0"/>
            </a:schemeClr>
          </a:lnRef>
          <a:fillRef idx="3">
            <a:schemeClr val="accent5">
              <a:hueOff val="-5893185"/>
              <a:satOff val="76410"/>
              <a:lumOff val="-34116"/>
              <a:alphaOff val="0"/>
            </a:schemeClr>
          </a:fillRef>
          <a:effectRef idx="2">
            <a:schemeClr val="accent5">
              <a:hueOff val="-5893185"/>
              <a:satOff val="76410"/>
              <a:lumOff val="-34116"/>
              <a:alphaOff val="0"/>
            </a:schemeClr>
          </a:effectRef>
          <a:fontRef idx="minor">
            <a:schemeClr val="lt1"/>
          </a:fontRef>
        </p:style>
        <p:txBody>
          <a:bodyPr/>
          <a:lstStyle/>
          <a:p>
            <a:r>
              <a:rPr lang="en-US" sz="2400" dirty="0">
                <a:solidFill>
                  <a:srgbClr val="FFFFFF"/>
                </a:solidFill>
                <a:latin typeface="Arial" panose="020B0604020202020204" pitchFamily="34" charset="0"/>
                <a:cs typeface="Arial" panose="020B0604020202020204" pitchFamily="34" charset="0"/>
              </a:rPr>
              <a:t> </a:t>
            </a:r>
          </a:p>
        </p:txBody>
      </p:sp>
      <p:sp>
        <p:nvSpPr>
          <p:cNvPr id="9" name="Freeform: Shape 10">
            <a:extLst>
              <a:ext uri="{FF2B5EF4-FFF2-40B4-BE49-F238E27FC236}">
                <a16:creationId xmlns:a16="http://schemas.microsoft.com/office/drawing/2014/main" id="{1CE7CEF3-FA00-4099-9CE8-EFAFB5397EFC}"/>
              </a:ext>
            </a:extLst>
          </p:cNvPr>
          <p:cNvSpPr/>
          <p:nvPr/>
        </p:nvSpPr>
        <p:spPr>
          <a:xfrm>
            <a:off x="5472709" y="5505252"/>
            <a:ext cx="3962361" cy="870029"/>
          </a:xfrm>
          <a:custGeom>
            <a:avLst/>
            <a:gdLst>
              <a:gd name="connsiteX0" fmla="*/ 0 w 2537792"/>
              <a:gd name="connsiteY0" fmla="*/ 116004 h 1160038"/>
              <a:gd name="connsiteX1" fmla="*/ 116004 w 2537792"/>
              <a:gd name="connsiteY1" fmla="*/ 0 h 1160038"/>
              <a:gd name="connsiteX2" fmla="*/ 2421788 w 2537792"/>
              <a:gd name="connsiteY2" fmla="*/ 0 h 1160038"/>
              <a:gd name="connsiteX3" fmla="*/ 2537792 w 2537792"/>
              <a:gd name="connsiteY3" fmla="*/ 116004 h 1160038"/>
              <a:gd name="connsiteX4" fmla="*/ 2537792 w 2537792"/>
              <a:gd name="connsiteY4" fmla="*/ 1044034 h 1160038"/>
              <a:gd name="connsiteX5" fmla="*/ 2421788 w 2537792"/>
              <a:gd name="connsiteY5" fmla="*/ 1160038 h 1160038"/>
              <a:gd name="connsiteX6" fmla="*/ 116004 w 2537792"/>
              <a:gd name="connsiteY6" fmla="*/ 1160038 h 1160038"/>
              <a:gd name="connsiteX7" fmla="*/ 0 w 2537792"/>
              <a:gd name="connsiteY7" fmla="*/ 1044034 h 1160038"/>
              <a:gd name="connsiteX8" fmla="*/ 0 w 2537792"/>
              <a:gd name="connsiteY8" fmla="*/ 116004 h 1160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37792" h="1160038">
                <a:moveTo>
                  <a:pt x="0" y="116004"/>
                </a:moveTo>
                <a:cubicBezTo>
                  <a:pt x="0" y="51937"/>
                  <a:pt x="51937" y="0"/>
                  <a:pt x="116004" y="0"/>
                </a:cubicBezTo>
                <a:lnTo>
                  <a:pt x="2421788" y="0"/>
                </a:lnTo>
                <a:cubicBezTo>
                  <a:pt x="2485855" y="0"/>
                  <a:pt x="2537792" y="51937"/>
                  <a:pt x="2537792" y="116004"/>
                </a:cubicBezTo>
                <a:lnTo>
                  <a:pt x="2537792" y="1044034"/>
                </a:lnTo>
                <a:cubicBezTo>
                  <a:pt x="2537792" y="1108101"/>
                  <a:pt x="2485855" y="1160038"/>
                  <a:pt x="2421788" y="1160038"/>
                </a:cubicBezTo>
                <a:lnTo>
                  <a:pt x="116004" y="1160038"/>
                </a:lnTo>
                <a:cubicBezTo>
                  <a:pt x="51937" y="1160038"/>
                  <a:pt x="0" y="1108101"/>
                  <a:pt x="0" y="1044034"/>
                </a:cubicBezTo>
                <a:lnTo>
                  <a:pt x="0" y="116004"/>
                </a:lnTo>
                <a:close/>
              </a:path>
            </a:pathLst>
          </a:custGeom>
        </p:spPr>
        <p:style>
          <a:lnRef idx="1">
            <a:schemeClr val="accent5">
              <a:hueOff val="-5893185"/>
              <a:satOff val="76410"/>
              <a:lumOff val="-34116"/>
              <a:alphaOff val="0"/>
            </a:schemeClr>
          </a:lnRef>
          <a:fillRef idx="1">
            <a:schemeClr val="lt1">
              <a:alpha val="90000"/>
              <a:hueOff val="0"/>
              <a:satOff val="0"/>
              <a:lumOff val="0"/>
              <a:alphaOff val="0"/>
            </a:schemeClr>
          </a:fillRef>
          <a:effectRef idx="2">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10826" tIns="110826" rIns="110826" bIns="110826" numCol="1" spcCol="1270" anchor="ctr" anchorCtr="0">
            <a:noAutofit/>
          </a:bodyPr>
          <a:lstStyle/>
          <a:p>
            <a:pPr algn="ctr" defTabSz="533400"/>
            <a:r>
              <a:rPr lang="en-US" sz="2400" dirty="0" err="1">
                <a:solidFill>
                  <a:srgbClr val="FF0000"/>
                </a:solidFill>
                <a:latin typeface="Arial" panose="020B0604020202020204" pitchFamily="34" charset="0"/>
                <a:ea typeface="Tahoma" pitchFamily="34" charset="0"/>
                <a:cs typeface="Arial" panose="020B0604020202020204" pitchFamily="34" charset="0"/>
              </a:rPr>
              <a:t>của</a:t>
            </a:r>
            <a:r>
              <a:rPr lang="en-US" sz="2400" dirty="0">
                <a:solidFill>
                  <a:srgbClr val="FF0000"/>
                </a:solidFill>
                <a:latin typeface="Arial" panose="020B0604020202020204" pitchFamily="34" charset="0"/>
                <a:ea typeface="Tahoma" pitchFamily="34" charset="0"/>
                <a:cs typeface="Arial" panose="020B0604020202020204" pitchFamily="34" charset="0"/>
              </a:rPr>
              <a:t> </a:t>
            </a:r>
            <a:r>
              <a:rPr lang="en-US" sz="2400" dirty="0" err="1">
                <a:solidFill>
                  <a:srgbClr val="FF0000"/>
                </a:solidFill>
                <a:latin typeface="Arial" panose="020B0604020202020204" pitchFamily="34" charset="0"/>
                <a:ea typeface="Tahoma" pitchFamily="34" charset="0"/>
                <a:cs typeface="Arial" panose="020B0604020202020204" pitchFamily="34" charset="0"/>
              </a:rPr>
              <a:t>tự</a:t>
            </a:r>
            <a:r>
              <a:rPr lang="en-US" sz="2400" dirty="0">
                <a:solidFill>
                  <a:srgbClr val="FF0000"/>
                </a:solidFill>
                <a:latin typeface="Arial" panose="020B0604020202020204" pitchFamily="34" charset="0"/>
                <a:ea typeface="Tahoma" pitchFamily="34" charset="0"/>
                <a:cs typeface="Arial" panose="020B0604020202020204" pitchFamily="34" charset="0"/>
              </a:rPr>
              <a:t> </a:t>
            </a:r>
            <a:r>
              <a:rPr lang="en-US" sz="2400" dirty="0" err="1">
                <a:solidFill>
                  <a:srgbClr val="FF0000"/>
                </a:solidFill>
                <a:latin typeface="Arial" panose="020B0604020202020204" pitchFamily="34" charset="0"/>
                <a:ea typeface="Tahoma" pitchFamily="34" charset="0"/>
                <a:cs typeface="Arial" panose="020B0604020202020204" pitchFamily="34" charset="0"/>
              </a:rPr>
              <a:t>nhiên</a:t>
            </a:r>
            <a:r>
              <a:rPr lang="en-US" sz="2400" dirty="0">
                <a:solidFill>
                  <a:srgbClr val="FF0000"/>
                </a:solidFill>
                <a:latin typeface="Arial" panose="020B0604020202020204" pitchFamily="34" charset="0"/>
                <a:ea typeface="Tahoma" pitchFamily="34" charset="0"/>
                <a:cs typeface="Arial" panose="020B0604020202020204" pitchFamily="34" charset="0"/>
              </a:rPr>
              <a:t>, </a:t>
            </a:r>
            <a:r>
              <a:rPr lang="en-US" sz="2400" dirty="0" err="1">
                <a:solidFill>
                  <a:srgbClr val="FF0000"/>
                </a:solidFill>
                <a:latin typeface="Arial" panose="020B0604020202020204" pitchFamily="34" charset="0"/>
                <a:ea typeface="Tahoma" pitchFamily="34" charset="0"/>
                <a:cs typeface="Arial" panose="020B0604020202020204" pitchFamily="34" charset="0"/>
              </a:rPr>
              <a:t>xã</a:t>
            </a:r>
            <a:r>
              <a:rPr lang="en-US" sz="2400" dirty="0">
                <a:solidFill>
                  <a:srgbClr val="FF0000"/>
                </a:solidFill>
                <a:latin typeface="Arial" panose="020B0604020202020204" pitchFamily="34" charset="0"/>
                <a:ea typeface="Tahoma" pitchFamily="34" charset="0"/>
                <a:cs typeface="Arial" panose="020B0604020202020204" pitchFamily="34" charset="0"/>
              </a:rPr>
              <a:t> </a:t>
            </a:r>
            <a:r>
              <a:rPr lang="en-US" sz="2400" dirty="0" err="1">
                <a:solidFill>
                  <a:srgbClr val="FF0000"/>
                </a:solidFill>
                <a:latin typeface="Arial" panose="020B0604020202020204" pitchFamily="34" charset="0"/>
                <a:ea typeface="Tahoma" pitchFamily="34" charset="0"/>
                <a:cs typeface="Arial" panose="020B0604020202020204" pitchFamily="34" charset="0"/>
              </a:rPr>
              <a:t>hội</a:t>
            </a:r>
            <a:r>
              <a:rPr lang="en-US" sz="2400" dirty="0">
                <a:solidFill>
                  <a:srgbClr val="FF0000"/>
                </a:solidFill>
                <a:latin typeface="Arial" panose="020B0604020202020204" pitchFamily="34" charset="0"/>
                <a:ea typeface="Tahoma" pitchFamily="34" charset="0"/>
                <a:cs typeface="Arial" panose="020B0604020202020204" pitchFamily="34" charset="0"/>
              </a:rPr>
              <a:t> </a:t>
            </a:r>
            <a:r>
              <a:rPr lang="en-US" sz="2400" dirty="0" err="1">
                <a:solidFill>
                  <a:srgbClr val="FF0000"/>
                </a:solidFill>
                <a:latin typeface="Arial" panose="020B0604020202020204" pitchFamily="34" charset="0"/>
                <a:ea typeface="Tahoma" pitchFamily="34" charset="0"/>
                <a:cs typeface="Arial" panose="020B0604020202020204" pitchFamily="34" charset="0"/>
              </a:rPr>
              <a:t>và</a:t>
            </a:r>
            <a:endParaRPr lang="en-US" sz="2400" dirty="0">
              <a:solidFill>
                <a:srgbClr val="FF0000"/>
              </a:solidFill>
              <a:latin typeface="Arial" panose="020B0604020202020204" pitchFamily="34" charset="0"/>
              <a:ea typeface="Tahoma" pitchFamily="34" charset="0"/>
              <a:cs typeface="Arial" panose="020B0604020202020204" pitchFamily="34" charset="0"/>
            </a:endParaRPr>
          </a:p>
          <a:p>
            <a:pPr algn="ctr" defTabSz="533400"/>
            <a:r>
              <a:rPr lang="en-US" sz="2400" dirty="0">
                <a:solidFill>
                  <a:srgbClr val="FF0000"/>
                </a:solidFill>
                <a:latin typeface="Arial" panose="020B0604020202020204" pitchFamily="34" charset="0"/>
                <a:ea typeface="Tahoma" pitchFamily="34" charset="0"/>
                <a:cs typeface="Arial" panose="020B0604020202020204" pitchFamily="34" charset="0"/>
              </a:rPr>
              <a:t> </a:t>
            </a:r>
            <a:r>
              <a:rPr lang="en-US" sz="2400" dirty="0" err="1">
                <a:solidFill>
                  <a:srgbClr val="FF0000"/>
                </a:solidFill>
                <a:latin typeface="Arial" panose="020B0604020202020204" pitchFamily="34" charset="0"/>
                <a:ea typeface="Tahoma" pitchFamily="34" charset="0"/>
                <a:cs typeface="Arial" panose="020B0604020202020204" pitchFamily="34" charset="0"/>
              </a:rPr>
              <a:t>tư</a:t>
            </a:r>
            <a:r>
              <a:rPr lang="en-US" sz="2400" dirty="0">
                <a:solidFill>
                  <a:srgbClr val="FF0000"/>
                </a:solidFill>
                <a:latin typeface="Arial" panose="020B0604020202020204" pitchFamily="34" charset="0"/>
                <a:ea typeface="Tahoma" pitchFamily="34" charset="0"/>
                <a:cs typeface="Arial" panose="020B0604020202020204" pitchFamily="34" charset="0"/>
              </a:rPr>
              <a:t> </a:t>
            </a:r>
            <a:r>
              <a:rPr lang="en-US" sz="2400" dirty="0" err="1">
                <a:solidFill>
                  <a:srgbClr val="FF0000"/>
                </a:solidFill>
                <a:latin typeface="Arial" panose="020B0604020202020204" pitchFamily="34" charset="0"/>
                <a:ea typeface="Tahoma" pitchFamily="34" charset="0"/>
                <a:cs typeface="Arial" panose="020B0604020202020204" pitchFamily="34" charset="0"/>
              </a:rPr>
              <a:t>duy</a:t>
            </a:r>
            <a:endParaRPr lang="en-US" sz="2400" dirty="0">
              <a:solidFill>
                <a:srgbClr val="FF0000"/>
              </a:solidFill>
              <a:latin typeface="Arial" panose="020B0604020202020204" pitchFamily="34" charset="0"/>
              <a:ea typeface="Tahoma" pitchFamily="34" charset="0"/>
              <a:cs typeface="Arial" panose="020B0604020202020204" pitchFamily="34" charset="0"/>
            </a:endParaRPr>
          </a:p>
        </p:txBody>
      </p:sp>
      <p:sp>
        <p:nvSpPr>
          <p:cNvPr id="10" name="Rectangle 9"/>
          <p:cNvSpPr/>
          <p:nvPr/>
        </p:nvSpPr>
        <p:spPr>
          <a:xfrm>
            <a:off x="2039408" y="2144058"/>
            <a:ext cx="7800215" cy="461665"/>
          </a:xfrm>
          <a:prstGeom prst="rect">
            <a:avLst/>
          </a:prstGeom>
        </p:spPr>
        <p:txBody>
          <a:bodyPr wrap="square">
            <a:spAutoFit/>
          </a:bodyPr>
          <a:lstStyle/>
          <a:p>
            <a:pPr lvl="0" algn="just"/>
            <a:r>
              <a:rPr lang="en-US" sz="2400" b="1" dirty="0">
                <a:solidFill>
                  <a:srgbClr val="00B050"/>
                </a:solidFill>
                <a:latin typeface="Arial" panose="020B0604020202020204" pitchFamily="34" charset="0"/>
                <a:cs typeface="Arial" panose="020B0604020202020204" pitchFamily="34" charset="0"/>
              </a:rPr>
              <a:t>b. </a:t>
            </a:r>
            <a:r>
              <a:rPr lang="en-US" sz="2400" b="1" dirty="0" err="1">
                <a:solidFill>
                  <a:srgbClr val="00B050"/>
                </a:solidFill>
                <a:latin typeface="Arial" panose="020B0604020202020204" pitchFamily="34" charset="0"/>
                <a:cs typeface="Arial" panose="020B0604020202020204" pitchFamily="34" charset="0"/>
              </a:rPr>
              <a:t>Đối</a:t>
            </a:r>
            <a:r>
              <a:rPr lang="en-US" sz="2400" b="1" dirty="0">
                <a:solidFill>
                  <a:srgbClr val="00B050"/>
                </a:solidFill>
                <a:latin typeface="Arial" panose="020B0604020202020204" pitchFamily="34" charset="0"/>
                <a:cs typeface="Arial" panose="020B0604020202020204" pitchFamily="34" charset="0"/>
              </a:rPr>
              <a:t> </a:t>
            </a:r>
            <a:r>
              <a:rPr lang="en-US" sz="2400" b="1" dirty="0" err="1">
                <a:solidFill>
                  <a:srgbClr val="00B050"/>
                </a:solidFill>
                <a:latin typeface="Arial" panose="020B0604020202020204" pitchFamily="34" charset="0"/>
                <a:cs typeface="Arial" panose="020B0604020202020204" pitchFamily="34" charset="0"/>
              </a:rPr>
              <a:t>tượng</a:t>
            </a:r>
            <a:r>
              <a:rPr lang="en-US" sz="2400" b="1" dirty="0">
                <a:solidFill>
                  <a:srgbClr val="00B050"/>
                </a:solidFill>
                <a:latin typeface="Arial" panose="020B0604020202020204" pitchFamily="34" charset="0"/>
                <a:cs typeface="Arial" panose="020B0604020202020204" pitchFamily="34" charset="0"/>
              </a:rPr>
              <a:t> </a:t>
            </a:r>
            <a:r>
              <a:rPr lang="en-US" sz="2400" b="1" dirty="0" err="1">
                <a:solidFill>
                  <a:srgbClr val="00B050"/>
                </a:solidFill>
                <a:latin typeface="Arial" panose="020B0604020202020204" pitchFamily="34" charset="0"/>
                <a:cs typeface="Arial" panose="020B0604020202020204" pitchFamily="34" charset="0"/>
              </a:rPr>
              <a:t>của</a:t>
            </a:r>
            <a:r>
              <a:rPr lang="en-US" sz="2400" b="1" dirty="0">
                <a:solidFill>
                  <a:srgbClr val="00B050"/>
                </a:solidFill>
                <a:latin typeface="Arial" panose="020B0604020202020204" pitchFamily="34" charset="0"/>
                <a:cs typeface="Arial" panose="020B0604020202020204" pitchFamily="34" charset="0"/>
              </a:rPr>
              <a:t> </a:t>
            </a:r>
            <a:r>
              <a:rPr lang="en-US" sz="2400" b="1" dirty="0" err="1">
                <a:solidFill>
                  <a:srgbClr val="00B050"/>
                </a:solidFill>
                <a:latin typeface="Arial" panose="020B0604020202020204" pitchFamily="34" charset="0"/>
                <a:cs typeface="Arial" panose="020B0604020202020204" pitchFamily="34" charset="0"/>
              </a:rPr>
              <a:t>triết</a:t>
            </a:r>
            <a:r>
              <a:rPr lang="en-US" sz="2400" b="1" dirty="0">
                <a:solidFill>
                  <a:srgbClr val="00B050"/>
                </a:solidFill>
                <a:latin typeface="Arial" panose="020B0604020202020204" pitchFamily="34" charset="0"/>
                <a:cs typeface="Arial" panose="020B0604020202020204" pitchFamily="34" charset="0"/>
              </a:rPr>
              <a:t> học </a:t>
            </a:r>
            <a:r>
              <a:rPr lang="en-US" sz="2400" b="1" dirty="0" err="1">
                <a:solidFill>
                  <a:srgbClr val="00B050"/>
                </a:solidFill>
                <a:latin typeface="Arial" panose="020B0604020202020204" pitchFamily="34" charset="0"/>
                <a:cs typeface="Arial" panose="020B0604020202020204" pitchFamily="34" charset="0"/>
              </a:rPr>
              <a:t>Mác</a:t>
            </a:r>
            <a:r>
              <a:rPr lang="en-US" sz="2400" b="1" dirty="0">
                <a:solidFill>
                  <a:srgbClr val="00B050"/>
                </a:solidFill>
                <a:latin typeface="Arial" panose="020B0604020202020204" pitchFamily="34" charset="0"/>
                <a:cs typeface="Arial" panose="020B0604020202020204" pitchFamily="34" charset="0"/>
              </a:rPr>
              <a:t> – </a:t>
            </a:r>
            <a:r>
              <a:rPr lang="en-US" sz="2400" b="1" dirty="0" err="1">
                <a:solidFill>
                  <a:srgbClr val="00B050"/>
                </a:solidFill>
                <a:latin typeface="Arial" panose="020B0604020202020204" pitchFamily="34" charset="0"/>
                <a:cs typeface="Arial" panose="020B0604020202020204" pitchFamily="34" charset="0"/>
              </a:rPr>
              <a:t>Lênin</a:t>
            </a:r>
            <a:endParaRPr lang="en-US" sz="2400" b="1" dirty="0">
              <a:solidFill>
                <a:srgbClr val="00B050"/>
              </a:solidFill>
              <a:latin typeface="Arial" panose="020B0604020202020204" pitchFamily="34" charset="0"/>
              <a:cs typeface="Arial" panose="020B0604020202020204" pitchFamily="34" charset="0"/>
            </a:endParaRPr>
          </a:p>
        </p:txBody>
      </p:sp>
      <p:pic>
        <p:nvPicPr>
          <p:cNvPr id="11" name="Picture 10"/>
          <p:cNvPicPr>
            <a:picLocks noChangeAspect="1"/>
          </p:cNvPicPr>
          <p:nvPr/>
        </p:nvPicPr>
        <p:blipFill>
          <a:blip r:embed="rId3"/>
          <a:stretch>
            <a:fillRect/>
          </a:stretch>
        </p:blipFill>
        <p:spPr>
          <a:xfrm>
            <a:off x="451194" y="2953609"/>
            <a:ext cx="3433676" cy="3399055"/>
          </a:xfrm>
          <a:prstGeom prst="rect">
            <a:avLst/>
          </a:prstGeom>
        </p:spPr>
      </p:pic>
      <p:sp>
        <p:nvSpPr>
          <p:cNvPr id="12" name="Rectangle 11"/>
          <p:cNvSpPr/>
          <p:nvPr/>
        </p:nvSpPr>
        <p:spPr>
          <a:xfrm>
            <a:off x="1120811" y="1484156"/>
            <a:ext cx="8529677" cy="461665"/>
          </a:xfrm>
          <a:prstGeom prst="rect">
            <a:avLst/>
          </a:prstGeom>
        </p:spPr>
        <p:txBody>
          <a:bodyPr wrap="square">
            <a:spAutoFit/>
          </a:bodyPr>
          <a:lstStyle/>
          <a:p>
            <a:r>
              <a:rPr lang="en-US" altLang="en-US" sz="2400" b="1" dirty="0">
                <a:solidFill>
                  <a:srgbClr val="000000"/>
                </a:solidFill>
                <a:latin typeface="Arial" panose="020B0604020202020204" pitchFamily="34" charset="0"/>
                <a:cs typeface="Arial" panose="020B0604020202020204" pitchFamily="34" charset="0"/>
              </a:rPr>
              <a:t>2. </a:t>
            </a:r>
            <a:r>
              <a:rPr lang="en-US" altLang="en-US" sz="2400" b="1" dirty="0" err="1">
                <a:solidFill>
                  <a:srgbClr val="000000"/>
                </a:solidFill>
                <a:latin typeface="Arial" panose="020B0604020202020204" pitchFamily="34" charset="0"/>
                <a:cs typeface="Arial" panose="020B0604020202020204" pitchFamily="34" charset="0"/>
              </a:rPr>
              <a:t>Đối</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tượng</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và</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chức</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năng</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của</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triết</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học</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Mác</a:t>
            </a:r>
            <a:r>
              <a:rPr lang="en-US" altLang="en-US" sz="2400" b="1" dirty="0">
                <a:solidFill>
                  <a:srgbClr val="000000"/>
                </a:solidFill>
                <a:latin typeface="Arial" panose="020B0604020202020204" pitchFamily="34" charset="0"/>
                <a:cs typeface="Arial" panose="020B0604020202020204" pitchFamily="34" charset="0"/>
              </a:rPr>
              <a:t> - </a:t>
            </a:r>
            <a:r>
              <a:rPr lang="en-US" altLang="en-US" sz="2400" b="1" dirty="0" err="1">
                <a:solidFill>
                  <a:srgbClr val="000000"/>
                </a:solidFill>
                <a:latin typeface="Arial" panose="020B0604020202020204" pitchFamily="34" charset="0"/>
                <a:cs typeface="Arial" panose="020B0604020202020204" pitchFamily="34" charset="0"/>
              </a:rPr>
              <a:t>Lênin</a:t>
            </a:r>
            <a:endParaRPr lang="en-US" sz="2400" b="1" dirty="0">
              <a:solidFill>
                <a:srgbClr val="000000"/>
              </a:solidFill>
              <a:latin typeface="Arial" panose="020B0604020202020204" pitchFamily="34" charset="0"/>
              <a:cs typeface="Arial" panose="020B0604020202020204" pitchFamily="34" charset="0"/>
            </a:endParaRPr>
          </a:p>
        </p:txBody>
      </p:sp>
      <p:pic>
        <p:nvPicPr>
          <p:cNvPr id="16"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822669574"/>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9783"/>
            <a:ext cx="12191999" cy="6858000"/>
          </a:xfrm>
          <a:prstGeom prst="rect">
            <a:avLst/>
          </a:prstGeom>
        </p:spPr>
      </p:pic>
      <p:sp>
        <p:nvSpPr>
          <p:cNvPr id="3" name="Title 1"/>
          <p:cNvSpPr txBox="1">
            <a:spLocks/>
          </p:cNvSpPr>
          <p:nvPr/>
        </p:nvSpPr>
        <p:spPr>
          <a:xfrm>
            <a:off x="-218801" y="1764141"/>
            <a:ext cx="10972800" cy="291576"/>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algn="ctr" defTabSz="914400"/>
            <a:r>
              <a:rPr lang="en-US" sz="2400" b="1" kern="0" dirty="0">
                <a:solidFill>
                  <a:srgbClr val="0033CC"/>
                </a:solidFill>
                <a:latin typeface="Arial" panose="020B0604020202020204" pitchFamily="34" charset="0"/>
                <a:cs typeface="Arial" panose="020B0604020202020204" pitchFamily="34" charset="0"/>
              </a:rPr>
              <a:t>c. </a:t>
            </a:r>
            <a:r>
              <a:rPr lang="en-US" sz="2400" b="1" kern="0" dirty="0" err="1">
                <a:solidFill>
                  <a:srgbClr val="0033CC"/>
                </a:solidFill>
                <a:latin typeface="Arial" panose="020B0604020202020204" pitchFamily="34" charset="0"/>
                <a:cs typeface="Arial" panose="020B0604020202020204" pitchFamily="34" charset="0"/>
              </a:rPr>
              <a:t>Chức</a:t>
            </a:r>
            <a:r>
              <a:rPr lang="en-US" sz="2400" b="1" kern="0" dirty="0">
                <a:solidFill>
                  <a:srgbClr val="0033CC"/>
                </a:solidFill>
                <a:latin typeface="Arial" panose="020B0604020202020204" pitchFamily="34" charset="0"/>
                <a:cs typeface="Arial" panose="020B0604020202020204" pitchFamily="34" charset="0"/>
              </a:rPr>
              <a:t> </a:t>
            </a:r>
            <a:r>
              <a:rPr lang="en-US" sz="2400" b="1" kern="0" dirty="0" err="1">
                <a:solidFill>
                  <a:srgbClr val="0033CC"/>
                </a:solidFill>
                <a:latin typeface="Arial" panose="020B0604020202020204" pitchFamily="34" charset="0"/>
                <a:cs typeface="Arial" panose="020B0604020202020204" pitchFamily="34" charset="0"/>
              </a:rPr>
              <a:t>năng</a:t>
            </a:r>
            <a:r>
              <a:rPr lang="en-US" sz="2400" b="1" kern="0" dirty="0">
                <a:solidFill>
                  <a:srgbClr val="0033CC"/>
                </a:solidFill>
                <a:latin typeface="Arial" panose="020B0604020202020204" pitchFamily="34" charset="0"/>
                <a:cs typeface="Arial" panose="020B0604020202020204" pitchFamily="34" charset="0"/>
              </a:rPr>
              <a:t> </a:t>
            </a:r>
            <a:r>
              <a:rPr lang="en-US" sz="2400" b="1" kern="0" dirty="0" err="1">
                <a:solidFill>
                  <a:srgbClr val="0033CC"/>
                </a:solidFill>
                <a:latin typeface="Arial" panose="020B0604020202020204" pitchFamily="34" charset="0"/>
                <a:cs typeface="Arial" panose="020B0604020202020204" pitchFamily="34" charset="0"/>
              </a:rPr>
              <a:t>của</a:t>
            </a:r>
            <a:r>
              <a:rPr lang="en-US" sz="2400" b="1" kern="0" dirty="0">
                <a:solidFill>
                  <a:srgbClr val="0033CC"/>
                </a:solidFill>
                <a:latin typeface="Arial" panose="020B0604020202020204" pitchFamily="34" charset="0"/>
                <a:cs typeface="Arial" panose="020B0604020202020204" pitchFamily="34" charset="0"/>
              </a:rPr>
              <a:t> </a:t>
            </a:r>
            <a:r>
              <a:rPr lang="en-US" sz="2400" b="1" kern="0" dirty="0" err="1">
                <a:solidFill>
                  <a:srgbClr val="0033CC"/>
                </a:solidFill>
                <a:latin typeface="Arial" panose="020B0604020202020204" pitchFamily="34" charset="0"/>
                <a:cs typeface="Arial" panose="020B0604020202020204" pitchFamily="34" charset="0"/>
              </a:rPr>
              <a:t>triết</a:t>
            </a:r>
            <a:r>
              <a:rPr lang="en-US" sz="2400" b="1" kern="0" dirty="0">
                <a:solidFill>
                  <a:srgbClr val="0033CC"/>
                </a:solidFill>
                <a:latin typeface="Arial" panose="020B0604020202020204" pitchFamily="34" charset="0"/>
                <a:cs typeface="Arial" panose="020B0604020202020204" pitchFamily="34" charset="0"/>
              </a:rPr>
              <a:t> </a:t>
            </a:r>
            <a:r>
              <a:rPr lang="en-US" sz="2400" b="1" kern="0" dirty="0" err="1">
                <a:solidFill>
                  <a:srgbClr val="0033CC"/>
                </a:solidFill>
                <a:latin typeface="Arial" panose="020B0604020202020204" pitchFamily="34" charset="0"/>
                <a:cs typeface="Arial" panose="020B0604020202020204" pitchFamily="34" charset="0"/>
              </a:rPr>
              <a:t>học</a:t>
            </a:r>
            <a:r>
              <a:rPr lang="en-US" sz="2400" b="1" kern="0" dirty="0">
                <a:solidFill>
                  <a:srgbClr val="0033CC"/>
                </a:solidFill>
                <a:latin typeface="Arial" panose="020B0604020202020204" pitchFamily="34" charset="0"/>
                <a:cs typeface="Arial" panose="020B0604020202020204" pitchFamily="34" charset="0"/>
              </a:rPr>
              <a:t> </a:t>
            </a:r>
            <a:r>
              <a:rPr lang="en-US" sz="2400" b="1" kern="0" dirty="0" err="1">
                <a:solidFill>
                  <a:srgbClr val="0033CC"/>
                </a:solidFill>
                <a:latin typeface="Arial" panose="020B0604020202020204" pitchFamily="34" charset="0"/>
                <a:cs typeface="Arial" panose="020B0604020202020204" pitchFamily="34" charset="0"/>
              </a:rPr>
              <a:t>Mác</a:t>
            </a:r>
            <a:r>
              <a:rPr lang="en-US" sz="2400" b="1" kern="0" dirty="0">
                <a:solidFill>
                  <a:srgbClr val="0033CC"/>
                </a:solidFill>
                <a:latin typeface="Arial" panose="020B0604020202020204" pitchFamily="34" charset="0"/>
                <a:cs typeface="Arial" panose="020B0604020202020204" pitchFamily="34" charset="0"/>
              </a:rPr>
              <a:t>- </a:t>
            </a:r>
            <a:r>
              <a:rPr lang="en-US" sz="2400" b="1" kern="0" dirty="0" err="1">
                <a:solidFill>
                  <a:srgbClr val="0033CC"/>
                </a:solidFill>
                <a:latin typeface="Arial" panose="020B0604020202020204" pitchFamily="34" charset="0"/>
                <a:cs typeface="Arial" panose="020B0604020202020204" pitchFamily="34" charset="0"/>
              </a:rPr>
              <a:t>Lênin</a:t>
            </a:r>
            <a:endParaRPr lang="en-US" sz="2400" b="1" kern="0" dirty="0">
              <a:solidFill>
                <a:srgbClr val="0033CC"/>
              </a:solidFill>
              <a:latin typeface="Arial" panose="020B0604020202020204" pitchFamily="34" charset="0"/>
              <a:cs typeface="Arial" panose="020B0604020202020204" pitchFamily="34" charset="0"/>
            </a:endParaRPr>
          </a:p>
        </p:txBody>
      </p:sp>
      <p:sp>
        <p:nvSpPr>
          <p:cNvPr id="4" name="Freeform 3"/>
          <p:cNvSpPr/>
          <p:nvPr/>
        </p:nvSpPr>
        <p:spPr>
          <a:xfrm>
            <a:off x="3315771" y="2909566"/>
            <a:ext cx="2913512" cy="1236984"/>
          </a:xfrm>
          <a:custGeom>
            <a:avLst/>
            <a:gdLst>
              <a:gd name="connsiteX0" fmla="*/ 0 w 2570745"/>
              <a:gd name="connsiteY0" fmla="*/ 0 h 1714687"/>
              <a:gd name="connsiteX1" fmla="*/ 2570745 w 2570745"/>
              <a:gd name="connsiteY1" fmla="*/ 0 h 1714687"/>
              <a:gd name="connsiteX2" fmla="*/ 2570745 w 2570745"/>
              <a:gd name="connsiteY2" fmla="*/ 1714687 h 1714687"/>
              <a:gd name="connsiteX3" fmla="*/ 0 w 2570745"/>
              <a:gd name="connsiteY3" fmla="*/ 1714687 h 1714687"/>
              <a:gd name="connsiteX4" fmla="*/ 0 w 2570745"/>
              <a:gd name="connsiteY4" fmla="*/ 0 h 1714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0745" h="1714687">
                <a:moveTo>
                  <a:pt x="0" y="0"/>
                </a:moveTo>
                <a:lnTo>
                  <a:pt x="2570745" y="0"/>
                </a:lnTo>
                <a:lnTo>
                  <a:pt x="2570745" y="1714687"/>
                </a:lnTo>
                <a:lnTo>
                  <a:pt x="0" y="1714687"/>
                </a:lnTo>
                <a:lnTo>
                  <a:pt x="0" y="0"/>
                </a:lnTo>
                <a:close/>
              </a:path>
            </a:pathLst>
          </a:custGeom>
          <a:solidFill>
            <a:schemeClr val="bg1"/>
          </a:solidFill>
          <a:ln>
            <a:solidFill>
              <a:srgbClr val="CC0066">
                <a:alpha val="90000"/>
              </a:srgbClr>
            </a:solidFill>
          </a:ln>
        </p:spPr>
        <p:style>
          <a:lnRef idx="1">
            <a:schemeClr val="accent1">
              <a:alpha val="90000"/>
              <a:tint val="40000"/>
              <a:hueOff val="0"/>
              <a:satOff val="0"/>
              <a:lumOff val="0"/>
              <a:alphaOff val="0"/>
            </a:schemeClr>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411319" tIns="170688" rIns="170688" bIns="170688" numCol="1" spcCol="1270" anchor="ctr" anchorCtr="0">
            <a:noAutofit/>
          </a:bodyPr>
          <a:lstStyle/>
          <a:p>
            <a:pPr algn="just" defTabSz="1066800">
              <a:lnSpc>
                <a:spcPct val="90000"/>
              </a:lnSpc>
              <a:spcBef>
                <a:spcPct val="0"/>
              </a:spcBef>
              <a:spcAft>
                <a:spcPct val="35000"/>
              </a:spcAft>
            </a:pPr>
            <a:r>
              <a:rPr lang="en-US" sz="2000" dirty="0" err="1">
                <a:solidFill>
                  <a:srgbClr val="000099"/>
                </a:solidFill>
                <a:latin typeface="Arial" panose="020B0604020202020204" pitchFamily="34" charset="0"/>
                <a:cs typeface="Arial" panose="020B0604020202020204" pitchFamily="34" charset="0"/>
              </a:rPr>
              <a:t>Triết</a:t>
            </a:r>
            <a:r>
              <a:rPr lang="en-US" sz="2000" dirty="0">
                <a:solidFill>
                  <a:srgbClr val="000099"/>
                </a:solidFill>
                <a:latin typeface="Arial" panose="020B0604020202020204" pitchFamily="34" charset="0"/>
                <a:cs typeface="Arial" panose="020B0604020202020204" pitchFamily="34" charset="0"/>
              </a:rPr>
              <a:t> học là </a:t>
            </a:r>
            <a:r>
              <a:rPr lang="en-US" sz="2000" b="1" dirty="0" err="1">
                <a:solidFill>
                  <a:srgbClr val="FF0000"/>
                </a:solidFill>
                <a:latin typeface="Arial" panose="020B0604020202020204" pitchFamily="34" charset="0"/>
                <a:cs typeface="Arial" panose="020B0604020202020204" pitchFamily="34" charset="0"/>
              </a:rPr>
              <a:t>hạt</a:t>
            </a:r>
            <a:r>
              <a:rPr lang="en-US" sz="2000" b="1" dirty="0">
                <a:solidFill>
                  <a:srgbClr val="FF0000"/>
                </a:solidFill>
                <a:latin typeface="Arial" panose="020B0604020202020204" pitchFamily="34" charset="0"/>
                <a:cs typeface="Arial" panose="020B0604020202020204" pitchFamily="34" charset="0"/>
              </a:rPr>
              <a:t> </a:t>
            </a:r>
            <a:r>
              <a:rPr lang="en-US" sz="2000" b="1" dirty="0" err="1">
                <a:solidFill>
                  <a:srgbClr val="FF0000"/>
                </a:solidFill>
                <a:latin typeface="Arial" panose="020B0604020202020204" pitchFamily="34" charset="0"/>
                <a:cs typeface="Arial" panose="020B0604020202020204" pitchFamily="34" charset="0"/>
              </a:rPr>
              <a:t>nhân</a:t>
            </a:r>
            <a:r>
              <a:rPr lang="en-US" sz="2000" b="1" dirty="0">
                <a:solidFill>
                  <a:srgbClr val="FF0000"/>
                </a:solidFill>
                <a:latin typeface="Arial" panose="020B0604020202020204" pitchFamily="34" charset="0"/>
                <a:cs typeface="Arial" panose="020B0604020202020204" pitchFamily="34" charset="0"/>
              </a:rPr>
              <a:t> </a:t>
            </a:r>
            <a:r>
              <a:rPr lang="en-US" sz="2000" b="1" dirty="0" err="1">
                <a:solidFill>
                  <a:srgbClr val="FF0000"/>
                </a:solidFill>
                <a:latin typeface="Arial" panose="020B0604020202020204" pitchFamily="34" charset="0"/>
                <a:cs typeface="Arial" panose="020B0604020202020204" pitchFamily="34" charset="0"/>
              </a:rPr>
              <a:t>lý</a:t>
            </a:r>
            <a:r>
              <a:rPr lang="en-US" sz="2000" b="1" dirty="0">
                <a:solidFill>
                  <a:srgbClr val="FF0000"/>
                </a:solidFill>
                <a:latin typeface="Arial" panose="020B0604020202020204" pitchFamily="34" charset="0"/>
                <a:cs typeface="Arial" panose="020B0604020202020204" pitchFamily="34" charset="0"/>
              </a:rPr>
              <a:t> </a:t>
            </a:r>
            <a:r>
              <a:rPr lang="en-US" sz="2000" b="1" dirty="0" err="1">
                <a:solidFill>
                  <a:srgbClr val="FF0000"/>
                </a:solidFill>
                <a:latin typeface="Arial" panose="020B0604020202020204" pitchFamily="34" charset="0"/>
                <a:cs typeface="Arial" panose="020B0604020202020204" pitchFamily="34" charset="0"/>
              </a:rPr>
              <a:t>luận</a:t>
            </a:r>
            <a:r>
              <a:rPr lang="en-US" sz="2000" b="1" dirty="0">
                <a:solidFill>
                  <a:srgbClr val="FF0000"/>
                </a:solidFill>
                <a:latin typeface="Arial" panose="020B0604020202020204" pitchFamily="34" charset="0"/>
                <a:cs typeface="Arial" panose="020B0604020202020204" pitchFamily="34" charset="0"/>
              </a:rPr>
              <a:t> </a:t>
            </a:r>
            <a:r>
              <a:rPr lang="en-US" sz="2000" dirty="0">
                <a:solidFill>
                  <a:srgbClr val="000099"/>
                </a:solidFill>
                <a:latin typeface="Arial" panose="020B0604020202020204" pitchFamily="34" charset="0"/>
                <a:cs typeface="Arial" panose="020B0604020202020204" pitchFamily="34" charset="0"/>
              </a:rPr>
              <a:t>của </a:t>
            </a:r>
            <a:r>
              <a:rPr lang="en-US" sz="2000" dirty="0" err="1">
                <a:solidFill>
                  <a:srgbClr val="000099"/>
                </a:solidFill>
                <a:latin typeface="Arial" panose="020B0604020202020204" pitchFamily="34" charset="0"/>
                <a:cs typeface="Arial" panose="020B0604020202020204" pitchFamily="34" charset="0"/>
              </a:rPr>
              <a:t>thế</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giới</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quan</a:t>
            </a:r>
            <a:endParaRPr lang="en-US" sz="2000" dirty="0">
              <a:solidFill>
                <a:srgbClr val="000099"/>
              </a:solidFill>
              <a:latin typeface="Arial" panose="020B0604020202020204" pitchFamily="34" charset="0"/>
              <a:cs typeface="Arial" panose="020B0604020202020204" pitchFamily="34" charset="0"/>
            </a:endParaRPr>
          </a:p>
        </p:txBody>
      </p:sp>
      <p:sp>
        <p:nvSpPr>
          <p:cNvPr id="5" name="Freeform 4"/>
          <p:cNvSpPr/>
          <p:nvPr/>
        </p:nvSpPr>
        <p:spPr>
          <a:xfrm>
            <a:off x="3918497" y="4317718"/>
            <a:ext cx="2622004" cy="1174130"/>
          </a:xfrm>
          <a:custGeom>
            <a:avLst/>
            <a:gdLst>
              <a:gd name="connsiteX0" fmla="*/ 0 w 2570745"/>
              <a:gd name="connsiteY0" fmla="*/ 0 h 1714687"/>
              <a:gd name="connsiteX1" fmla="*/ 2570745 w 2570745"/>
              <a:gd name="connsiteY1" fmla="*/ 0 h 1714687"/>
              <a:gd name="connsiteX2" fmla="*/ 2570745 w 2570745"/>
              <a:gd name="connsiteY2" fmla="*/ 1714687 h 1714687"/>
              <a:gd name="connsiteX3" fmla="*/ 0 w 2570745"/>
              <a:gd name="connsiteY3" fmla="*/ 1714687 h 1714687"/>
              <a:gd name="connsiteX4" fmla="*/ 0 w 2570745"/>
              <a:gd name="connsiteY4" fmla="*/ 0 h 1714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0745" h="1714687">
                <a:moveTo>
                  <a:pt x="0" y="0"/>
                </a:moveTo>
                <a:lnTo>
                  <a:pt x="2570745" y="0"/>
                </a:lnTo>
                <a:lnTo>
                  <a:pt x="2570745" y="1714687"/>
                </a:lnTo>
                <a:lnTo>
                  <a:pt x="0" y="1714687"/>
                </a:lnTo>
                <a:lnTo>
                  <a:pt x="0" y="0"/>
                </a:lnTo>
                <a:close/>
              </a:path>
            </a:pathLst>
          </a:custGeom>
          <a:solidFill>
            <a:schemeClr val="bg1"/>
          </a:solidFill>
          <a:ln>
            <a:solidFill>
              <a:srgbClr val="CC0066">
                <a:alpha val="90000"/>
              </a:srgbClr>
            </a:solidFill>
          </a:ln>
        </p:spPr>
        <p:style>
          <a:lnRef idx="1">
            <a:schemeClr val="accent1">
              <a:alpha val="90000"/>
              <a:tint val="40000"/>
              <a:hueOff val="0"/>
              <a:satOff val="0"/>
              <a:lumOff val="0"/>
              <a:alphaOff val="0"/>
            </a:schemeClr>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411319" tIns="170688" rIns="170688" bIns="170688" numCol="1" spcCol="1270" anchor="ctr" anchorCtr="0">
            <a:noAutofit/>
          </a:bodyPr>
          <a:lstStyle/>
          <a:p>
            <a:pPr defTabSz="1066800">
              <a:lnSpc>
                <a:spcPct val="90000"/>
              </a:lnSpc>
              <a:spcBef>
                <a:spcPct val="0"/>
              </a:spcBef>
              <a:spcAft>
                <a:spcPct val="35000"/>
              </a:spcAft>
            </a:pPr>
            <a:r>
              <a:rPr lang="en-US" sz="2000" dirty="0" err="1">
                <a:solidFill>
                  <a:srgbClr val="000099"/>
                </a:solidFill>
                <a:latin typeface="Arial" panose="020B0604020202020204" pitchFamily="34" charset="0"/>
                <a:cs typeface="Arial" panose="020B0604020202020204" pitchFamily="34" charset="0"/>
              </a:rPr>
              <a:t>Thế</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giới</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quan</a:t>
            </a:r>
            <a:r>
              <a:rPr lang="en-US" sz="2000" dirty="0">
                <a:solidFill>
                  <a:srgbClr val="000099"/>
                </a:solidFill>
                <a:latin typeface="Arial" panose="020B0604020202020204" pitchFamily="34" charset="0"/>
                <a:cs typeface="Arial" panose="020B0604020202020204" pitchFamily="34" charset="0"/>
              </a:rPr>
              <a:t> </a:t>
            </a:r>
            <a:r>
              <a:rPr lang="en-US" sz="2000" b="1" dirty="0" err="1">
                <a:solidFill>
                  <a:srgbClr val="FF0000"/>
                </a:solidFill>
                <a:latin typeface="Arial" panose="020B0604020202020204" pitchFamily="34" charset="0"/>
                <a:cs typeface="Arial" panose="020B0604020202020204" pitchFamily="34" charset="0"/>
              </a:rPr>
              <a:t>duy</a:t>
            </a:r>
            <a:r>
              <a:rPr lang="en-US" sz="2000" b="1" dirty="0">
                <a:solidFill>
                  <a:srgbClr val="FF0000"/>
                </a:solidFill>
                <a:latin typeface="Arial" panose="020B0604020202020204" pitchFamily="34" charset="0"/>
                <a:cs typeface="Arial" panose="020B0604020202020204" pitchFamily="34" charset="0"/>
              </a:rPr>
              <a:t> </a:t>
            </a:r>
            <a:r>
              <a:rPr lang="en-US" sz="2000" b="1" dirty="0" err="1">
                <a:solidFill>
                  <a:srgbClr val="FF0000"/>
                </a:solidFill>
                <a:latin typeface="Arial" panose="020B0604020202020204" pitchFamily="34" charset="0"/>
                <a:cs typeface="Arial" panose="020B0604020202020204" pitchFamily="34" charset="0"/>
              </a:rPr>
              <a:t>vật</a:t>
            </a:r>
            <a:r>
              <a:rPr lang="en-US" sz="2000" b="1" dirty="0">
                <a:solidFill>
                  <a:srgbClr val="FF0000"/>
                </a:solidFill>
                <a:latin typeface="Arial" panose="020B0604020202020204" pitchFamily="34" charset="0"/>
                <a:cs typeface="Arial" panose="020B0604020202020204" pitchFamily="34" charset="0"/>
              </a:rPr>
              <a:t> </a:t>
            </a:r>
            <a:r>
              <a:rPr lang="en-US" sz="2000" b="1" dirty="0" err="1">
                <a:solidFill>
                  <a:srgbClr val="FF0000"/>
                </a:solidFill>
                <a:latin typeface="Arial" panose="020B0604020202020204" pitchFamily="34" charset="0"/>
                <a:cs typeface="Arial" panose="020B0604020202020204" pitchFamily="34" charset="0"/>
              </a:rPr>
              <a:t>biện</a:t>
            </a:r>
            <a:r>
              <a:rPr lang="en-US" sz="2000" b="1" dirty="0">
                <a:solidFill>
                  <a:srgbClr val="FF0000"/>
                </a:solidFill>
                <a:latin typeface="Arial" panose="020B0604020202020204" pitchFamily="34" charset="0"/>
                <a:cs typeface="Arial" panose="020B0604020202020204" pitchFamily="34" charset="0"/>
              </a:rPr>
              <a:t> </a:t>
            </a:r>
            <a:r>
              <a:rPr lang="en-US" sz="2000" b="1" dirty="0" err="1">
                <a:solidFill>
                  <a:srgbClr val="FF0000"/>
                </a:solidFill>
                <a:latin typeface="Arial" panose="020B0604020202020204" pitchFamily="34" charset="0"/>
                <a:cs typeface="Arial" panose="020B0604020202020204" pitchFamily="34" charset="0"/>
              </a:rPr>
              <a:t>chứng</a:t>
            </a:r>
            <a:endParaRPr lang="en-US" sz="2000" b="1" dirty="0">
              <a:solidFill>
                <a:srgbClr val="FF0000"/>
              </a:solidFill>
              <a:latin typeface="Arial" panose="020B0604020202020204" pitchFamily="34" charset="0"/>
              <a:cs typeface="Arial" panose="020B0604020202020204" pitchFamily="34" charset="0"/>
            </a:endParaRPr>
          </a:p>
        </p:txBody>
      </p:sp>
      <p:sp>
        <p:nvSpPr>
          <p:cNvPr id="6" name="Freeform 5"/>
          <p:cNvSpPr/>
          <p:nvPr/>
        </p:nvSpPr>
        <p:spPr>
          <a:xfrm>
            <a:off x="1836307" y="2261270"/>
            <a:ext cx="1849109" cy="1713830"/>
          </a:xfrm>
          <a:custGeom>
            <a:avLst/>
            <a:gdLst>
              <a:gd name="connsiteX0" fmla="*/ 0 w 1713830"/>
              <a:gd name="connsiteY0" fmla="*/ 856915 h 1713830"/>
              <a:gd name="connsiteX1" fmla="*/ 856915 w 1713830"/>
              <a:gd name="connsiteY1" fmla="*/ 0 h 1713830"/>
              <a:gd name="connsiteX2" fmla="*/ 1713830 w 1713830"/>
              <a:gd name="connsiteY2" fmla="*/ 856915 h 1713830"/>
              <a:gd name="connsiteX3" fmla="*/ 856915 w 1713830"/>
              <a:gd name="connsiteY3" fmla="*/ 1713830 h 1713830"/>
              <a:gd name="connsiteX4" fmla="*/ 0 w 1713830"/>
              <a:gd name="connsiteY4" fmla="*/ 856915 h 17138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830" h="1713830">
                <a:moveTo>
                  <a:pt x="0" y="856915"/>
                </a:moveTo>
                <a:cubicBezTo>
                  <a:pt x="0" y="383654"/>
                  <a:pt x="383654" y="0"/>
                  <a:pt x="856915" y="0"/>
                </a:cubicBezTo>
                <a:cubicBezTo>
                  <a:pt x="1330176" y="0"/>
                  <a:pt x="1713830" y="383654"/>
                  <a:pt x="1713830" y="856915"/>
                </a:cubicBezTo>
                <a:cubicBezTo>
                  <a:pt x="1713830" y="1330176"/>
                  <a:pt x="1330176" y="1713830"/>
                  <a:pt x="856915" y="1713830"/>
                </a:cubicBezTo>
                <a:cubicBezTo>
                  <a:pt x="383654" y="1713830"/>
                  <a:pt x="0" y="1330176"/>
                  <a:pt x="0" y="856915"/>
                </a:cubicBezTo>
                <a:close/>
              </a:path>
            </a:pathLst>
          </a:custGeom>
          <a:solidFill>
            <a:srgbClr val="990099"/>
          </a:solidFill>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txBody>
          <a:bodyPr spcFirstLastPara="0" vert="horz" wrap="square" lIns="250985" tIns="250985" rIns="250985" bIns="250985" numCol="1" spcCol="1270" anchor="ctr" anchorCtr="0">
            <a:noAutofit/>
          </a:bodyPr>
          <a:lstStyle/>
          <a:p>
            <a:pPr algn="ctr" defTabSz="1244600">
              <a:lnSpc>
                <a:spcPct val="90000"/>
              </a:lnSpc>
              <a:spcBef>
                <a:spcPct val="0"/>
              </a:spcBef>
              <a:spcAft>
                <a:spcPct val="35000"/>
              </a:spcAft>
            </a:pPr>
            <a:r>
              <a:rPr lang="en-US" sz="2000" b="1" dirty="0" err="1">
                <a:latin typeface="Arial" panose="020B0604020202020204" pitchFamily="34" charset="0"/>
                <a:cs typeface="Arial" panose="020B0604020202020204" pitchFamily="34" charset="0"/>
              </a:rPr>
              <a:t>Thế</a:t>
            </a:r>
            <a:r>
              <a:rPr lang="en-US" sz="2000" b="1" dirty="0">
                <a:latin typeface="Arial" panose="020B0604020202020204" pitchFamily="34" charset="0"/>
                <a:cs typeface="Arial" panose="020B0604020202020204" pitchFamily="34" charset="0"/>
              </a:rPr>
              <a:t> </a:t>
            </a:r>
            <a:r>
              <a:rPr lang="en-US" sz="2000" b="1" dirty="0" err="1">
                <a:latin typeface="Arial" panose="020B0604020202020204" pitchFamily="34" charset="0"/>
                <a:cs typeface="Arial" panose="020B0604020202020204" pitchFamily="34" charset="0"/>
              </a:rPr>
              <a:t>giới</a:t>
            </a:r>
            <a:r>
              <a:rPr lang="en-US" sz="2000" b="1" dirty="0">
                <a:latin typeface="Arial" panose="020B0604020202020204" pitchFamily="34" charset="0"/>
                <a:cs typeface="Arial" panose="020B0604020202020204" pitchFamily="34" charset="0"/>
              </a:rPr>
              <a:t> </a:t>
            </a:r>
            <a:r>
              <a:rPr lang="en-US" sz="2000" b="1" dirty="0" err="1">
                <a:latin typeface="Arial" panose="020B0604020202020204" pitchFamily="34" charset="0"/>
                <a:cs typeface="Arial" panose="020B0604020202020204" pitchFamily="34" charset="0"/>
              </a:rPr>
              <a:t>quan</a:t>
            </a:r>
            <a:endParaRPr lang="en-US" sz="2000" b="1" dirty="0">
              <a:latin typeface="Arial" panose="020B0604020202020204" pitchFamily="34" charset="0"/>
              <a:cs typeface="Arial" panose="020B0604020202020204" pitchFamily="34" charset="0"/>
            </a:endParaRPr>
          </a:p>
        </p:txBody>
      </p:sp>
      <p:sp>
        <p:nvSpPr>
          <p:cNvPr id="7" name="Freeform 6"/>
          <p:cNvSpPr/>
          <p:nvPr/>
        </p:nvSpPr>
        <p:spPr>
          <a:xfrm>
            <a:off x="7638448" y="2810508"/>
            <a:ext cx="2419951" cy="1236984"/>
          </a:xfrm>
          <a:custGeom>
            <a:avLst/>
            <a:gdLst>
              <a:gd name="connsiteX0" fmla="*/ 0 w 2570745"/>
              <a:gd name="connsiteY0" fmla="*/ 0 h 1714687"/>
              <a:gd name="connsiteX1" fmla="*/ 2570745 w 2570745"/>
              <a:gd name="connsiteY1" fmla="*/ 0 h 1714687"/>
              <a:gd name="connsiteX2" fmla="*/ 2570745 w 2570745"/>
              <a:gd name="connsiteY2" fmla="*/ 1714687 h 1714687"/>
              <a:gd name="connsiteX3" fmla="*/ 0 w 2570745"/>
              <a:gd name="connsiteY3" fmla="*/ 1714687 h 1714687"/>
              <a:gd name="connsiteX4" fmla="*/ 0 w 2570745"/>
              <a:gd name="connsiteY4" fmla="*/ 0 h 1714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0745" h="1714687">
                <a:moveTo>
                  <a:pt x="0" y="0"/>
                </a:moveTo>
                <a:lnTo>
                  <a:pt x="2570745" y="0"/>
                </a:lnTo>
                <a:lnTo>
                  <a:pt x="2570745" y="1714687"/>
                </a:lnTo>
                <a:lnTo>
                  <a:pt x="0" y="1714687"/>
                </a:lnTo>
                <a:lnTo>
                  <a:pt x="0" y="0"/>
                </a:lnTo>
                <a:close/>
              </a:path>
            </a:pathLst>
          </a:custGeom>
          <a:solidFill>
            <a:schemeClr val="bg1">
              <a:alpha val="90000"/>
            </a:schemeClr>
          </a:solidFill>
          <a:ln>
            <a:solidFill>
              <a:srgbClr val="CC0066">
                <a:alpha val="90000"/>
              </a:srgbClr>
            </a:solidFill>
          </a:ln>
        </p:spPr>
        <p:style>
          <a:lnRef idx="1">
            <a:schemeClr val="accent1">
              <a:alpha val="90000"/>
              <a:tint val="40000"/>
              <a:hueOff val="0"/>
              <a:satOff val="0"/>
              <a:lumOff val="0"/>
              <a:alphaOff val="0"/>
            </a:schemeClr>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411319" tIns="170688" rIns="170688" bIns="170688" numCol="1" spcCol="1270" anchor="ctr" anchorCtr="0">
            <a:noAutofit/>
          </a:bodyPr>
          <a:lstStyle/>
          <a:p>
            <a:pPr algn="just" defTabSz="1066800">
              <a:lnSpc>
                <a:spcPct val="90000"/>
              </a:lnSpc>
              <a:spcBef>
                <a:spcPct val="0"/>
              </a:spcBef>
              <a:spcAft>
                <a:spcPct val="35000"/>
              </a:spcAft>
            </a:pPr>
            <a:r>
              <a:rPr lang="en-US" sz="2000" dirty="0">
                <a:solidFill>
                  <a:srgbClr val="000099"/>
                </a:solidFill>
                <a:latin typeface="Arial" panose="020B0604020202020204" pitchFamily="34" charset="0"/>
                <a:cs typeface="Arial" panose="020B0604020202020204" pitchFamily="34" charset="0"/>
              </a:rPr>
              <a:t>Là </a:t>
            </a:r>
            <a:r>
              <a:rPr lang="en-US" sz="2000" b="1" dirty="0" err="1">
                <a:solidFill>
                  <a:srgbClr val="FF0000"/>
                </a:solidFill>
                <a:latin typeface="Arial" panose="020B0604020202020204" pitchFamily="34" charset="0"/>
                <a:cs typeface="Arial" panose="020B0604020202020204" pitchFamily="34" charset="0"/>
              </a:rPr>
              <a:t>hệ</a:t>
            </a:r>
            <a:r>
              <a:rPr lang="en-US" sz="2000" b="1" dirty="0">
                <a:solidFill>
                  <a:srgbClr val="FF0000"/>
                </a:solidFill>
                <a:latin typeface="Arial" panose="020B0604020202020204" pitchFamily="34" charset="0"/>
                <a:cs typeface="Arial" panose="020B0604020202020204" pitchFamily="34" charset="0"/>
              </a:rPr>
              <a:t> </a:t>
            </a:r>
            <a:r>
              <a:rPr lang="en-US" sz="2000" b="1" dirty="0" err="1">
                <a:solidFill>
                  <a:srgbClr val="FF0000"/>
                </a:solidFill>
                <a:latin typeface="Arial" panose="020B0604020202020204" pitchFamily="34" charset="0"/>
                <a:cs typeface="Arial" panose="020B0604020202020204" pitchFamily="34" charset="0"/>
              </a:rPr>
              <a:t>thống</a:t>
            </a:r>
            <a:r>
              <a:rPr lang="en-US" sz="2000" b="1" dirty="0">
                <a:solidFill>
                  <a:srgbClr val="FF0000"/>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những</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quan</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điểm</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chỉ</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đạo</a:t>
            </a:r>
            <a:r>
              <a:rPr lang="en-US" sz="2000" dirty="0">
                <a:solidFill>
                  <a:srgbClr val="000099"/>
                </a:solidFill>
                <a:latin typeface="Arial" panose="020B0604020202020204" pitchFamily="34" charset="0"/>
                <a:cs typeface="Arial" panose="020B0604020202020204" pitchFamily="34" charset="0"/>
              </a:rPr>
              <a:t>..</a:t>
            </a:r>
          </a:p>
        </p:txBody>
      </p:sp>
      <p:sp>
        <p:nvSpPr>
          <p:cNvPr id="8" name="Freeform 7"/>
          <p:cNvSpPr/>
          <p:nvPr/>
        </p:nvSpPr>
        <p:spPr>
          <a:xfrm>
            <a:off x="6946298" y="4317718"/>
            <a:ext cx="2419951" cy="1174130"/>
          </a:xfrm>
          <a:custGeom>
            <a:avLst/>
            <a:gdLst>
              <a:gd name="connsiteX0" fmla="*/ 0 w 2570745"/>
              <a:gd name="connsiteY0" fmla="*/ 0 h 1714687"/>
              <a:gd name="connsiteX1" fmla="*/ 2570745 w 2570745"/>
              <a:gd name="connsiteY1" fmla="*/ 0 h 1714687"/>
              <a:gd name="connsiteX2" fmla="*/ 2570745 w 2570745"/>
              <a:gd name="connsiteY2" fmla="*/ 1714687 h 1714687"/>
              <a:gd name="connsiteX3" fmla="*/ 0 w 2570745"/>
              <a:gd name="connsiteY3" fmla="*/ 1714687 h 1714687"/>
              <a:gd name="connsiteX4" fmla="*/ 0 w 2570745"/>
              <a:gd name="connsiteY4" fmla="*/ 0 h 1714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0745" h="1714687">
                <a:moveTo>
                  <a:pt x="0" y="0"/>
                </a:moveTo>
                <a:lnTo>
                  <a:pt x="2570745" y="0"/>
                </a:lnTo>
                <a:lnTo>
                  <a:pt x="2570745" y="1714687"/>
                </a:lnTo>
                <a:lnTo>
                  <a:pt x="0" y="1714687"/>
                </a:lnTo>
                <a:lnTo>
                  <a:pt x="0" y="0"/>
                </a:lnTo>
                <a:close/>
              </a:path>
            </a:pathLst>
          </a:custGeom>
          <a:solidFill>
            <a:schemeClr val="bg1">
              <a:alpha val="90000"/>
            </a:schemeClr>
          </a:solidFill>
          <a:ln>
            <a:solidFill>
              <a:srgbClr val="CC0066">
                <a:alpha val="90000"/>
              </a:srgbClr>
            </a:solidFill>
          </a:ln>
        </p:spPr>
        <p:style>
          <a:lnRef idx="1">
            <a:schemeClr val="accent1">
              <a:alpha val="90000"/>
              <a:tint val="40000"/>
              <a:hueOff val="0"/>
              <a:satOff val="0"/>
              <a:lumOff val="0"/>
              <a:alphaOff val="0"/>
            </a:schemeClr>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411319" tIns="170688" rIns="170688" bIns="170688" numCol="1" spcCol="1270" anchor="ctr" anchorCtr="0">
            <a:noAutofit/>
          </a:bodyPr>
          <a:lstStyle/>
          <a:p>
            <a:pPr algn="ctr" defTabSz="1066800">
              <a:lnSpc>
                <a:spcPct val="90000"/>
              </a:lnSpc>
              <a:spcBef>
                <a:spcPct val="0"/>
              </a:spcBef>
              <a:spcAft>
                <a:spcPct val="35000"/>
              </a:spcAft>
            </a:pPr>
            <a:r>
              <a:rPr lang="en-US" sz="2000" dirty="0" err="1">
                <a:solidFill>
                  <a:srgbClr val="000099"/>
                </a:solidFill>
                <a:latin typeface="Arial" panose="020B0604020202020204" pitchFamily="34" charset="0"/>
                <a:cs typeface="Arial" panose="020B0604020202020204" pitchFamily="34" charset="0"/>
              </a:rPr>
              <a:t>Là</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FF0000"/>
                </a:solidFill>
                <a:latin typeface="Arial" panose="020B0604020202020204" pitchFamily="34" charset="0"/>
                <a:cs typeface="Arial" panose="020B0604020202020204" pitchFamily="34" charset="0"/>
              </a:rPr>
              <a:t>phương</a:t>
            </a:r>
            <a:r>
              <a:rPr lang="en-US" sz="2000" dirty="0">
                <a:solidFill>
                  <a:srgbClr val="FF0000"/>
                </a:solidFill>
                <a:latin typeface="Arial" panose="020B0604020202020204" pitchFamily="34" charset="0"/>
                <a:cs typeface="Arial" panose="020B0604020202020204" pitchFamily="34" charset="0"/>
              </a:rPr>
              <a:t> </a:t>
            </a:r>
            <a:r>
              <a:rPr lang="en-US" sz="2000" dirty="0" err="1">
                <a:solidFill>
                  <a:srgbClr val="FF0000"/>
                </a:solidFill>
                <a:latin typeface="Arial" panose="020B0604020202020204" pitchFamily="34" charset="0"/>
                <a:cs typeface="Arial" panose="020B0604020202020204" pitchFamily="34" charset="0"/>
              </a:rPr>
              <a:t>pháp</a:t>
            </a:r>
            <a:r>
              <a:rPr lang="en-US" sz="2000" dirty="0">
                <a:solidFill>
                  <a:srgbClr val="FF0000"/>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chung</a:t>
            </a:r>
            <a:r>
              <a:rPr lang="en-US" sz="2000" dirty="0">
                <a:solidFill>
                  <a:srgbClr val="000099"/>
                </a:solidFill>
                <a:latin typeface="Arial" panose="020B0604020202020204" pitchFamily="34" charset="0"/>
                <a:cs typeface="Arial" panose="020B0604020202020204" pitchFamily="34" charset="0"/>
              </a:rPr>
              <a:t> của </a:t>
            </a:r>
            <a:r>
              <a:rPr lang="en-US" sz="2000" dirty="0" err="1">
                <a:solidFill>
                  <a:srgbClr val="000099"/>
                </a:solidFill>
                <a:latin typeface="Arial" panose="020B0604020202020204" pitchFamily="34" charset="0"/>
                <a:cs typeface="Arial" panose="020B0604020202020204" pitchFamily="34" charset="0"/>
              </a:rPr>
              <a:t>toàn</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bộ</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nhận</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thức</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khoa</a:t>
            </a:r>
            <a:r>
              <a:rPr lang="en-US" sz="2000" dirty="0">
                <a:solidFill>
                  <a:srgbClr val="000099"/>
                </a:solidFill>
                <a:latin typeface="Arial" panose="020B0604020202020204" pitchFamily="34" charset="0"/>
                <a:cs typeface="Arial" panose="020B0604020202020204" pitchFamily="34" charset="0"/>
              </a:rPr>
              <a:t> học</a:t>
            </a:r>
          </a:p>
        </p:txBody>
      </p:sp>
      <p:sp>
        <p:nvSpPr>
          <p:cNvPr id="9" name="Freeform 8"/>
          <p:cNvSpPr/>
          <p:nvPr/>
        </p:nvSpPr>
        <p:spPr>
          <a:xfrm>
            <a:off x="6109516" y="2223170"/>
            <a:ext cx="1885213" cy="1713830"/>
          </a:xfrm>
          <a:custGeom>
            <a:avLst/>
            <a:gdLst>
              <a:gd name="connsiteX0" fmla="*/ 0 w 1713830"/>
              <a:gd name="connsiteY0" fmla="*/ 856915 h 1713830"/>
              <a:gd name="connsiteX1" fmla="*/ 856915 w 1713830"/>
              <a:gd name="connsiteY1" fmla="*/ 0 h 1713830"/>
              <a:gd name="connsiteX2" fmla="*/ 1713830 w 1713830"/>
              <a:gd name="connsiteY2" fmla="*/ 856915 h 1713830"/>
              <a:gd name="connsiteX3" fmla="*/ 856915 w 1713830"/>
              <a:gd name="connsiteY3" fmla="*/ 1713830 h 1713830"/>
              <a:gd name="connsiteX4" fmla="*/ 0 w 1713830"/>
              <a:gd name="connsiteY4" fmla="*/ 856915 h 17138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830" h="1713830">
                <a:moveTo>
                  <a:pt x="0" y="856915"/>
                </a:moveTo>
                <a:cubicBezTo>
                  <a:pt x="0" y="383654"/>
                  <a:pt x="383654" y="0"/>
                  <a:pt x="856915" y="0"/>
                </a:cubicBezTo>
                <a:cubicBezTo>
                  <a:pt x="1330176" y="0"/>
                  <a:pt x="1713830" y="383654"/>
                  <a:pt x="1713830" y="856915"/>
                </a:cubicBezTo>
                <a:cubicBezTo>
                  <a:pt x="1713830" y="1330176"/>
                  <a:pt x="1330176" y="1713830"/>
                  <a:pt x="856915" y="1713830"/>
                </a:cubicBezTo>
                <a:cubicBezTo>
                  <a:pt x="383654" y="1713830"/>
                  <a:pt x="0" y="1330176"/>
                  <a:pt x="0" y="856915"/>
                </a:cubicBezTo>
                <a:close/>
              </a:path>
            </a:pathLst>
          </a:custGeom>
          <a:solidFill>
            <a:srgbClr val="990099"/>
          </a:solidFill>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txBody>
          <a:bodyPr spcFirstLastPara="0" vert="horz" wrap="square" lIns="250985" tIns="250985" rIns="250985" bIns="250985" numCol="1" spcCol="1270" anchor="ctr" anchorCtr="0">
            <a:noAutofit/>
          </a:bodyPr>
          <a:lstStyle/>
          <a:p>
            <a:pPr algn="ctr" defTabSz="1244600">
              <a:lnSpc>
                <a:spcPct val="90000"/>
              </a:lnSpc>
              <a:spcBef>
                <a:spcPct val="0"/>
              </a:spcBef>
              <a:spcAft>
                <a:spcPct val="35000"/>
              </a:spcAft>
            </a:pPr>
            <a:r>
              <a:rPr lang="en-US" sz="2000" b="1" dirty="0" err="1">
                <a:latin typeface="Arial" panose="020B0604020202020204" pitchFamily="34" charset="0"/>
                <a:cs typeface="Arial" panose="020B0604020202020204" pitchFamily="34" charset="0"/>
              </a:rPr>
              <a:t>Phương</a:t>
            </a:r>
            <a:r>
              <a:rPr lang="en-US" sz="2000" b="1" dirty="0">
                <a:latin typeface="Arial" panose="020B0604020202020204" pitchFamily="34" charset="0"/>
                <a:cs typeface="Arial" panose="020B0604020202020204" pitchFamily="34" charset="0"/>
              </a:rPr>
              <a:t> </a:t>
            </a:r>
            <a:r>
              <a:rPr lang="en-US" sz="2000" b="1" dirty="0" err="1">
                <a:latin typeface="Arial" panose="020B0604020202020204" pitchFamily="34" charset="0"/>
                <a:cs typeface="Arial" panose="020B0604020202020204" pitchFamily="34" charset="0"/>
              </a:rPr>
              <a:t>pháp</a:t>
            </a:r>
            <a:r>
              <a:rPr lang="en-US" sz="2000" b="1" dirty="0">
                <a:latin typeface="Arial" panose="020B0604020202020204" pitchFamily="34" charset="0"/>
                <a:cs typeface="Arial" panose="020B0604020202020204" pitchFamily="34" charset="0"/>
              </a:rPr>
              <a:t> </a:t>
            </a:r>
            <a:r>
              <a:rPr lang="en-US" sz="2000" b="1" dirty="0" err="1">
                <a:latin typeface="Arial" panose="020B0604020202020204" pitchFamily="34" charset="0"/>
                <a:cs typeface="Arial" panose="020B0604020202020204" pitchFamily="34" charset="0"/>
              </a:rPr>
              <a:t>luận</a:t>
            </a:r>
            <a:endParaRPr lang="en-US" sz="2000" b="1" dirty="0">
              <a:latin typeface="Arial" panose="020B0604020202020204" pitchFamily="34" charset="0"/>
              <a:cs typeface="Arial" panose="020B0604020202020204" pitchFamily="34" charset="0"/>
            </a:endParaRPr>
          </a:p>
        </p:txBody>
      </p:sp>
      <p:sp>
        <p:nvSpPr>
          <p:cNvPr id="13" name="Rectangle 12"/>
          <p:cNvSpPr/>
          <p:nvPr/>
        </p:nvSpPr>
        <p:spPr>
          <a:xfrm>
            <a:off x="1151467" y="1327194"/>
            <a:ext cx="8529677" cy="461665"/>
          </a:xfrm>
          <a:prstGeom prst="rect">
            <a:avLst/>
          </a:prstGeom>
        </p:spPr>
        <p:txBody>
          <a:bodyPr wrap="square">
            <a:spAutoFit/>
          </a:bodyPr>
          <a:lstStyle/>
          <a:p>
            <a:r>
              <a:rPr lang="en-US" altLang="en-US" sz="2400" b="1" dirty="0">
                <a:solidFill>
                  <a:srgbClr val="000000"/>
                </a:solidFill>
                <a:latin typeface="Arial" panose="020B0604020202020204" pitchFamily="34" charset="0"/>
                <a:cs typeface="Arial" panose="020B0604020202020204" pitchFamily="34" charset="0"/>
              </a:rPr>
              <a:t>2. </a:t>
            </a:r>
            <a:r>
              <a:rPr lang="en-US" altLang="en-US" sz="2400" b="1" dirty="0" err="1">
                <a:solidFill>
                  <a:srgbClr val="000000"/>
                </a:solidFill>
                <a:latin typeface="Arial" panose="020B0604020202020204" pitchFamily="34" charset="0"/>
                <a:cs typeface="Arial" panose="020B0604020202020204" pitchFamily="34" charset="0"/>
              </a:rPr>
              <a:t>Đối</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tượng</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và</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chức</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năng</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của</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triết</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học</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Mác</a:t>
            </a:r>
            <a:r>
              <a:rPr lang="en-US" altLang="en-US" sz="2400" b="1" dirty="0">
                <a:solidFill>
                  <a:srgbClr val="000000"/>
                </a:solidFill>
                <a:latin typeface="Arial" panose="020B0604020202020204" pitchFamily="34" charset="0"/>
                <a:cs typeface="Arial" panose="020B0604020202020204" pitchFamily="34" charset="0"/>
              </a:rPr>
              <a:t> - </a:t>
            </a:r>
            <a:r>
              <a:rPr lang="en-US" altLang="en-US" sz="2400" b="1" dirty="0" err="1">
                <a:solidFill>
                  <a:srgbClr val="000000"/>
                </a:solidFill>
                <a:latin typeface="Arial" panose="020B0604020202020204" pitchFamily="34" charset="0"/>
                <a:cs typeface="Arial" panose="020B0604020202020204" pitchFamily="34" charset="0"/>
              </a:rPr>
              <a:t>Lênin</a:t>
            </a:r>
            <a:endParaRPr lang="en-US" sz="2400" b="1" dirty="0">
              <a:solidFill>
                <a:srgbClr val="000000"/>
              </a:solidFill>
              <a:latin typeface="Arial" panose="020B0604020202020204" pitchFamily="34" charset="0"/>
              <a:cs typeface="Arial" panose="020B0604020202020204" pitchFamily="34" charset="0"/>
            </a:endParaRPr>
          </a:p>
        </p:txBody>
      </p:sp>
      <p:pic>
        <p:nvPicPr>
          <p:cNvPr id="14"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1453433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dissolve">
                                      <p:cBhvr>
                                        <p:cTn id="10" dur="500"/>
                                        <p:tgtEl>
                                          <p:spTgt spid="4"/>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dissolve">
                                      <p:cBhvr>
                                        <p:cTn id="13" dur="500"/>
                                        <p:tgtEl>
                                          <p:spTgt spid="5"/>
                                        </p:tgtEl>
                                      </p:cBhvr>
                                    </p:animEffect>
                                  </p:childTnLst>
                                </p:cTn>
                              </p:par>
                            </p:childTnLst>
                          </p:cTn>
                        </p:par>
                      </p:childTnLst>
                    </p:cTn>
                  </p:par>
                  <p:par>
                    <p:cTn id="14" fill="hold">
                      <p:stCondLst>
                        <p:cond delay="indefinite"/>
                      </p:stCondLst>
                      <p:childTnLst>
                        <p:par>
                          <p:cTn id="15" fill="hold">
                            <p:stCondLst>
                              <p:cond delay="0"/>
                            </p:stCondLst>
                            <p:childTnLst>
                              <p:par>
                                <p:cTn id="16" presetID="3" presetClass="entr" presetSubtype="10" fill="hold" grpId="0" nodeType="click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blinds(horizontal)">
                                      <p:cBhvr>
                                        <p:cTn id="18" dur="500"/>
                                        <p:tgtEl>
                                          <p:spTgt spid="9"/>
                                        </p:tgtEl>
                                      </p:cBhvr>
                                    </p:animEffect>
                                  </p:childTnLst>
                                </p:cTn>
                              </p:par>
                              <p:par>
                                <p:cTn id="19" presetID="3" presetClass="entr" presetSubtype="10" fill="hold" grpId="0" nodeType="with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blinds(horizontal)">
                                      <p:cBhvr>
                                        <p:cTn id="21" dur="500"/>
                                        <p:tgtEl>
                                          <p:spTgt spid="7"/>
                                        </p:tgtEl>
                                      </p:cBhvr>
                                    </p:animEffect>
                                  </p:childTnLst>
                                </p:cTn>
                              </p:par>
                              <p:par>
                                <p:cTn id="22" presetID="3" presetClass="entr" presetSubtype="10" fill="hold" grpId="0" nodeType="withEffect">
                                  <p:stCondLst>
                                    <p:cond delay="0"/>
                                  </p:stCondLst>
                                  <p:childTnLst>
                                    <p:set>
                                      <p:cBhvr>
                                        <p:cTn id="23" dur="1" fill="hold">
                                          <p:stCondLst>
                                            <p:cond delay="0"/>
                                          </p:stCondLst>
                                        </p:cTn>
                                        <p:tgtEl>
                                          <p:spTgt spid="8"/>
                                        </p:tgtEl>
                                        <p:attrNameLst>
                                          <p:attrName>style.visibility</p:attrName>
                                        </p:attrNameLst>
                                      </p:cBhvr>
                                      <p:to>
                                        <p:strVal val="visible"/>
                                      </p:to>
                                    </p:set>
                                    <p:animEffect transition="in" filter="blinds(horizontal)">
                                      <p:cBhvr>
                                        <p:cTn id="24"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9" grpId="0" animBg="1"/>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Tổng hợp các hình nền powerpoint đẹp đơn giản tinh tế chuyên nghiệp | Thủ  thuật máy tính">
            <a:extLst>
              <a:ext uri="{FF2B5EF4-FFF2-40B4-BE49-F238E27FC236}">
                <a16:creationId xmlns:a16="http://schemas.microsoft.com/office/drawing/2014/main" id="{17715347-3053-489A-8E19-DFF115302CF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0643" y="97239"/>
            <a:ext cx="12192000" cy="7014754"/>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descr="Image result for dấu hỏi"/>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2848" y="1496945"/>
            <a:ext cx="1885950" cy="1885950"/>
          </a:xfrm>
          <a:prstGeom prst="rect">
            <a:avLst/>
          </a:prstGeom>
          <a:noFill/>
          <a:extLst>
            <a:ext uri="{909E8E84-426E-40DD-AFC4-6F175D3DCCD1}">
              <a14:hiddenFill xmlns:a14="http://schemas.microsoft.com/office/drawing/2010/main">
                <a:solidFill>
                  <a:srgbClr val="FFFFFF"/>
                </a:solidFill>
              </a14:hiddenFill>
            </a:ext>
          </a:extLst>
        </p:spPr>
      </p:pic>
      <p:sp>
        <p:nvSpPr>
          <p:cNvPr id="4" name="Cloud Callout 3"/>
          <p:cNvSpPr/>
          <p:nvPr/>
        </p:nvSpPr>
        <p:spPr>
          <a:xfrm>
            <a:off x="3651160" y="1350629"/>
            <a:ext cx="5138671" cy="1144567"/>
          </a:xfrm>
          <a:prstGeom prst="cloudCallout">
            <a:avLst/>
          </a:prstGeom>
          <a:solidFill>
            <a:srgbClr val="0070C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nl-NL" sz="2000" b="1" dirty="0">
                <a:solidFill>
                  <a:schemeClr val="bg1"/>
                </a:solidFill>
              </a:rPr>
              <a:t>Phương pháp luận là gì? </a:t>
            </a:r>
            <a:endParaRPr lang="en-US" sz="2000" b="1" dirty="0">
              <a:solidFill>
                <a:schemeClr val="bg1"/>
              </a:solidFill>
            </a:endParaRPr>
          </a:p>
        </p:txBody>
      </p:sp>
      <p:cxnSp>
        <p:nvCxnSpPr>
          <p:cNvPr id="5" name="Google Shape;644;p71"/>
          <p:cNvCxnSpPr>
            <a:cxnSpLocks noChangeShapeType="1"/>
          </p:cNvCxnSpPr>
          <p:nvPr/>
        </p:nvCxnSpPr>
        <p:spPr bwMode="auto">
          <a:xfrm>
            <a:off x="6175252" y="2760643"/>
            <a:ext cx="45244" cy="4190101"/>
          </a:xfrm>
          <a:prstGeom prst="straightConnector1">
            <a:avLst/>
          </a:prstGeom>
          <a:noFill/>
          <a:ln w="76200">
            <a:solidFill>
              <a:srgbClr val="CC4125"/>
            </a:solidFill>
            <a:round/>
            <a:headEnd/>
            <a:tailEnd/>
          </a:ln>
          <a:extLst>
            <a:ext uri="{909E8E84-426E-40DD-AFC4-6F175D3DCCD1}">
              <a14:hiddenFill xmlns:a14="http://schemas.microsoft.com/office/drawing/2010/main">
                <a:noFill/>
              </a14:hiddenFill>
            </a:ext>
          </a:extLst>
        </p:spPr>
      </p:cxnSp>
      <p:sp>
        <p:nvSpPr>
          <p:cNvPr id="6" name="Rectangle 5"/>
          <p:cNvSpPr/>
          <p:nvPr/>
        </p:nvSpPr>
        <p:spPr>
          <a:xfrm>
            <a:off x="1792651" y="3382895"/>
            <a:ext cx="3911850" cy="1569660"/>
          </a:xfrm>
          <a:prstGeom prst="rect">
            <a:avLst/>
          </a:prstGeom>
        </p:spPr>
        <p:txBody>
          <a:bodyPr wrap="square">
            <a:spAutoFit/>
          </a:bodyPr>
          <a:lstStyle/>
          <a:p>
            <a:pPr algn="ctr">
              <a:defRPr/>
            </a:pPr>
            <a:r>
              <a:rPr lang="en-US" sz="2400" dirty="0" err="1">
                <a:solidFill>
                  <a:srgbClr val="002060"/>
                </a:solidFill>
                <a:latin typeface="+mj-lt"/>
                <a:cs typeface="Times New Roman" pitchFamily="18" charset="0"/>
              </a:rPr>
              <a:t>Là</a:t>
            </a:r>
            <a:r>
              <a:rPr lang="en-US" sz="2400" dirty="0">
                <a:solidFill>
                  <a:srgbClr val="002060"/>
                </a:solidFill>
                <a:latin typeface="+mj-lt"/>
                <a:cs typeface="Times New Roman" pitchFamily="18" charset="0"/>
              </a:rPr>
              <a:t> </a:t>
            </a:r>
            <a:r>
              <a:rPr lang="en-US" sz="2400" b="1" dirty="0" err="1">
                <a:solidFill>
                  <a:srgbClr val="990099"/>
                </a:solidFill>
                <a:latin typeface="+mj-lt"/>
                <a:cs typeface="Times New Roman" pitchFamily="18" charset="0"/>
              </a:rPr>
              <a:t>cách</a:t>
            </a:r>
            <a:r>
              <a:rPr lang="en-US" sz="2400" b="1" dirty="0">
                <a:solidFill>
                  <a:srgbClr val="990099"/>
                </a:solidFill>
                <a:latin typeface="+mj-lt"/>
                <a:cs typeface="Times New Roman" pitchFamily="18" charset="0"/>
              </a:rPr>
              <a:t> </a:t>
            </a:r>
            <a:r>
              <a:rPr lang="en-US" sz="2400" b="1" dirty="0" err="1">
                <a:solidFill>
                  <a:srgbClr val="990099"/>
                </a:solidFill>
                <a:latin typeface="+mj-lt"/>
                <a:cs typeface="Times New Roman" pitchFamily="18" charset="0"/>
              </a:rPr>
              <a:t>thức</a:t>
            </a:r>
            <a:r>
              <a:rPr lang="en-US" sz="2400" b="1" dirty="0">
                <a:solidFill>
                  <a:srgbClr val="990099"/>
                </a:solidFill>
                <a:latin typeface="+mj-lt"/>
                <a:cs typeface="Times New Roman" pitchFamily="18" charset="0"/>
              </a:rPr>
              <a:t>, con </a:t>
            </a:r>
            <a:r>
              <a:rPr lang="en-US" sz="2400" b="1" dirty="0" err="1">
                <a:solidFill>
                  <a:srgbClr val="990099"/>
                </a:solidFill>
                <a:latin typeface="+mj-lt"/>
                <a:cs typeface="Times New Roman" pitchFamily="18" charset="0"/>
              </a:rPr>
              <a:t>đường</a:t>
            </a:r>
            <a:r>
              <a:rPr lang="en-US" sz="2400" b="1" dirty="0">
                <a:solidFill>
                  <a:srgbClr val="990099"/>
                </a:solidFill>
                <a:latin typeface="+mj-lt"/>
                <a:cs typeface="Times New Roman" pitchFamily="18" charset="0"/>
              </a:rPr>
              <a:t>, </a:t>
            </a:r>
            <a:r>
              <a:rPr lang="en-US" sz="2400" b="1" dirty="0" err="1">
                <a:solidFill>
                  <a:srgbClr val="990099"/>
                </a:solidFill>
                <a:latin typeface="+mj-lt"/>
                <a:cs typeface="Times New Roman" pitchFamily="18" charset="0"/>
              </a:rPr>
              <a:t>biện</a:t>
            </a:r>
            <a:r>
              <a:rPr lang="en-US" sz="2400" b="1" dirty="0">
                <a:solidFill>
                  <a:srgbClr val="990099"/>
                </a:solidFill>
                <a:latin typeface="+mj-lt"/>
                <a:cs typeface="Times New Roman" pitchFamily="18" charset="0"/>
              </a:rPr>
              <a:t> </a:t>
            </a:r>
            <a:r>
              <a:rPr lang="en-US" sz="2400" b="1" dirty="0" err="1">
                <a:solidFill>
                  <a:srgbClr val="990099"/>
                </a:solidFill>
                <a:latin typeface="+mj-lt"/>
                <a:cs typeface="Times New Roman" pitchFamily="18" charset="0"/>
              </a:rPr>
              <a:t>pháp</a:t>
            </a:r>
            <a:r>
              <a:rPr lang="en-US" sz="2400" b="1" dirty="0">
                <a:solidFill>
                  <a:srgbClr val="990099"/>
                </a:solidFill>
                <a:latin typeface="+mj-lt"/>
                <a:cs typeface="Times New Roman" pitchFamily="18" charset="0"/>
              </a:rPr>
              <a:t> </a:t>
            </a:r>
            <a:r>
              <a:rPr lang="en-US" sz="2400" dirty="0" err="1">
                <a:solidFill>
                  <a:srgbClr val="002060"/>
                </a:solidFill>
                <a:latin typeface="+mj-lt"/>
                <a:cs typeface="Times New Roman" pitchFamily="18" charset="0"/>
              </a:rPr>
              <a:t>thực</a:t>
            </a:r>
            <a:r>
              <a:rPr lang="en-US" sz="2400" dirty="0">
                <a:solidFill>
                  <a:srgbClr val="002060"/>
                </a:solidFill>
                <a:latin typeface="+mj-lt"/>
                <a:cs typeface="Times New Roman" pitchFamily="18" charset="0"/>
              </a:rPr>
              <a:t> </a:t>
            </a:r>
            <a:r>
              <a:rPr lang="en-US" sz="2400" dirty="0" err="1">
                <a:solidFill>
                  <a:srgbClr val="002060"/>
                </a:solidFill>
                <a:latin typeface="+mj-lt"/>
                <a:cs typeface="Times New Roman" pitchFamily="18" charset="0"/>
              </a:rPr>
              <a:t>hiện</a:t>
            </a:r>
            <a:r>
              <a:rPr lang="en-US" sz="2400" dirty="0">
                <a:solidFill>
                  <a:srgbClr val="002060"/>
                </a:solidFill>
                <a:latin typeface="+mj-lt"/>
                <a:cs typeface="Times New Roman" pitchFamily="18" charset="0"/>
              </a:rPr>
              <a:t> </a:t>
            </a:r>
            <a:r>
              <a:rPr lang="en-US" sz="2400" dirty="0" err="1">
                <a:solidFill>
                  <a:srgbClr val="002060"/>
                </a:solidFill>
                <a:latin typeface="+mj-lt"/>
                <a:cs typeface="Times New Roman" pitchFamily="18" charset="0"/>
              </a:rPr>
              <a:t>đê</a:t>
            </a:r>
            <a:r>
              <a:rPr lang="en-US" sz="2400" dirty="0">
                <a:solidFill>
                  <a:srgbClr val="002060"/>
                </a:solidFill>
                <a:latin typeface="+mj-lt"/>
                <a:cs typeface="Times New Roman" pitchFamily="18" charset="0"/>
              </a:rPr>
              <a:t>̉ </a:t>
            </a:r>
            <a:r>
              <a:rPr lang="en-US" sz="2400" dirty="0" err="1">
                <a:solidFill>
                  <a:srgbClr val="002060"/>
                </a:solidFill>
                <a:latin typeface="+mj-lt"/>
                <a:cs typeface="Times New Roman" pitchFamily="18" charset="0"/>
              </a:rPr>
              <a:t>đạt</a:t>
            </a:r>
            <a:r>
              <a:rPr lang="en-US" sz="2400" dirty="0">
                <a:solidFill>
                  <a:srgbClr val="002060"/>
                </a:solidFill>
                <a:latin typeface="+mj-lt"/>
                <a:cs typeface="Times New Roman" pitchFamily="18" charset="0"/>
              </a:rPr>
              <a:t> </a:t>
            </a:r>
            <a:r>
              <a:rPr lang="en-US" sz="2400" dirty="0" err="1">
                <a:solidFill>
                  <a:srgbClr val="002060"/>
                </a:solidFill>
                <a:latin typeface="+mj-lt"/>
                <a:cs typeface="Times New Roman" pitchFamily="18" charset="0"/>
              </a:rPr>
              <a:t>được</a:t>
            </a:r>
            <a:r>
              <a:rPr lang="en-US" sz="2400" dirty="0">
                <a:solidFill>
                  <a:srgbClr val="002060"/>
                </a:solidFill>
                <a:latin typeface="+mj-lt"/>
                <a:cs typeface="Times New Roman" pitchFamily="18" charset="0"/>
              </a:rPr>
              <a:t> </a:t>
            </a:r>
            <a:r>
              <a:rPr lang="en-US" sz="2400" dirty="0" err="1">
                <a:solidFill>
                  <a:srgbClr val="002060"/>
                </a:solidFill>
                <a:latin typeface="+mj-lt"/>
                <a:cs typeface="Times New Roman" pitchFamily="18" charset="0"/>
              </a:rPr>
              <a:t>mục</a:t>
            </a:r>
            <a:r>
              <a:rPr lang="en-US" sz="2400" dirty="0">
                <a:solidFill>
                  <a:srgbClr val="002060"/>
                </a:solidFill>
                <a:latin typeface="+mj-lt"/>
                <a:cs typeface="Times New Roman" pitchFamily="18" charset="0"/>
              </a:rPr>
              <a:t> </a:t>
            </a:r>
            <a:r>
              <a:rPr lang="en-US" sz="2400" dirty="0" err="1">
                <a:solidFill>
                  <a:srgbClr val="002060"/>
                </a:solidFill>
                <a:latin typeface="+mj-lt"/>
                <a:cs typeface="Times New Roman" pitchFamily="18" charset="0"/>
              </a:rPr>
              <a:t>tiêu</a:t>
            </a:r>
            <a:r>
              <a:rPr lang="en-US" sz="2400" dirty="0">
                <a:solidFill>
                  <a:srgbClr val="002060"/>
                </a:solidFill>
                <a:latin typeface="+mj-lt"/>
                <a:cs typeface="Times New Roman" pitchFamily="18" charset="0"/>
              </a:rPr>
              <a:t> </a:t>
            </a:r>
            <a:r>
              <a:rPr lang="en-US" sz="2400" dirty="0" err="1">
                <a:solidFill>
                  <a:srgbClr val="002060"/>
                </a:solidFill>
                <a:latin typeface="+mj-lt"/>
                <a:cs typeface="Times New Roman" pitchFamily="18" charset="0"/>
              </a:rPr>
              <a:t>đặt</a:t>
            </a:r>
            <a:r>
              <a:rPr lang="en-US" sz="2400" dirty="0">
                <a:solidFill>
                  <a:srgbClr val="002060"/>
                </a:solidFill>
                <a:latin typeface="+mj-lt"/>
                <a:cs typeface="Times New Roman" pitchFamily="18" charset="0"/>
              </a:rPr>
              <a:t> </a:t>
            </a:r>
            <a:r>
              <a:rPr lang="en-US" sz="2400" dirty="0" err="1">
                <a:solidFill>
                  <a:srgbClr val="002060"/>
                </a:solidFill>
                <a:latin typeface="+mj-lt"/>
                <a:cs typeface="Times New Roman" pitchFamily="18" charset="0"/>
              </a:rPr>
              <a:t>ra</a:t>
            </a:r>
            <a:endParaRPr lang="en-US" sz="2400" dirty="0">
              <a:solidFill>
                <a:srgbClr val="002060"/>
              </a:solidFill>
              <a:latin typeface="+mj-lt"/>
              <a:cs typeface="Times New Roman" pitchFamily="18" charset="0"/>
            </a:endParaRPr>
          </a:p>
        </p:txBody>
      </p:sp>
      <p:sp>
        <p:nvSpPr>
          <p:cNvPr id="7" name="Rectangle 6"/>
          <p:cNvSpPr/>
          <p:nvPr/>
        </p:nvSpPr>
        <p:spPr>
          <a:xfrm>
            <a:off x="396802" y="4965190"/>
            <a:ext cx="5678555" cy="830997"/>
          </a:xfrm>
          <a:prstGeom prst="rect">
            <a:avLst/>
          </a:prstGeom>
        </p:spPr>
        <p:txBody>
          <a:bodyPr wrap="square">
            <a:spAutoFit/>
          </a:bodyPr>
          <a:lstStyle/>
          <a:p>
            <a:pPr>
              <a:spcBef>
                <a:spcPct val="0"/>
              </a:spcBef>
            </a:pPr>
            <a:r>
              <a:rPr lang="en-US" altLang="en-US" sz="2400" i="1" dirty="0">
                <a:solidFill>
                  <a:srgbClr val="660033"/>
                </a:solidFill>
                <a:latin typeface="Times New Roman" panose="02020603050405020304" pitchFamily="18" charset="0"/>
                <a:cs typeface="Times New Roman" panose="02020603050405020304" pitchFamily="18" charset="0"/>
              </a:rPr>
              <a:t>“</a:t>
            </a:r>
            <a:r>
              <a:rPr lang="en-US" altLang="en-US" sz="2400" i="1" dirty="0" err="1">
                <a:solidFill>
                  <a:srgbClr val="660033"/>
                </a:solidFill>
                <a:latin typeface="Times New Roman" panose="02020603050405020304" pitchFamily="18" charset="0"/>
                <a:cs typeface="Times New Roman" panose="02020603050405020304" pitchFamily="18" charset="0"/>
              </a:rPr>
              <a:t>Phương</a:t>
            </a:r>
            <a:r>
              <a:rPr lang="en-US" altLang="en-US" sz="2400" i="1" dirty="0">
                <a:solidFill>
                  <a:srgbClr val="660033"/>
                </a:solidFill>
                <a:latin typeface="Times New Roman" panose="02020603050405020304" pitchFamily="18" charset="0"/>
                <a:cs typeface="Times New Roman" panose="02020603050405020304" pitchFamily="18" charset="0"/>
              </a:rPr>
              <a:t> </a:t>
            </a:r>
            <a:r>
              <a:rPr lang="en-US" altLang="en-US" sz="2400" i="1" dirty="0" err="1">
                <a:solidFill>
                  <a:srgbClr val="660033"/>
                </a:solidFill>
                <a:latin typeface="Times New Roman" panose="02020603050405020304" pitchFamily="18" charset="0"/>
                <a:cs typeface="Times New Roman" panose="02020603050405020304" pitchFamily="18" charset="0"/>
              </a:rPr>
              <a:t>pháp</a:t>
            </a:r>
            <a:r>
              <a:rPr lang="en-US" altLang="en-US" sz="2400" i="1" dirty="0">
                <a:solidFill>
                  <a:srgbClr val="660033"/>
                </a:solidFill>
                <a:latin typeface="Times New Roman" panose="02020603050405020304" pitchFamily="18" charset="0"/>
                <a:cs typeface="Times New Roman" panose="02020603050405020304" pitchFamily="18" charset="0"/>
              </a:rPr>
              <a:t> </a:t>
            </a:r>
            <a:r>
              <a:rPr lang="en-US" altLang="en-US" sz="2400" i="1" dirty="0" err="1">
                <a:solidFill>
                  <a:srgbClr val="660033"/>
                </a:solidFill>
                <a:latin typeface="Times New Roman" panose="02020603050405020304" pitchFamily="18" charset="0"/>
                <a:cs typeface="Times New Roman" panose="02020603050405020304" pitchFamily="18" charset="0"/>
              </a:rPr>
              <a:t>như</a:t>
            </a:r>
            <a:r>
              <a:rPr lang="en-US" altLang="en-US" sz="2400" i="1" dirty="0">
                <a:solidFill>
                  <a:srgbClr val="660033"/>
                </a:solidFill>
                <a:latin typeface="Times New Roman" panose="02020603050405020304" pitchFamily="18" charset="0"/>
                <a:cs typeface="Times New Roman" panose="02020603050405020304" pitchFamily="18" charset="0"/>
              </a:rPr>
              <a:t> </a:t>
            </a:r>
            <a:r>
              <a:rPr lang="en-US" altLang="en-US" sz="2400" i="1" dirty="0" err="1">
                <a:solidFill>
                  <a:srgbClr val="660033"/>
                </a:solidFill>
                <a:latin typeface="Times New Roman" panose="02020603050405020304" pitchFamily="18" charset="0"/>
                <a:cs typeface="Times New Roman" panose="02020603050405020304" pitchFamily="18" charset="0"/>
              </a:rPr>
              <a:t>chiếc</a:t>
            </a:r>
            <a:r>
              <a:rPr lang="en-US" altLang="en-US" sz="2400" i="1" dirty="0">
                <a:solidFill>
                  <a:srgbClr val="660033"/>
                </a:solidFill>
                <a:latin typeface="Times New Roman" panose="02020603050405020304" pitchFamily="18" charset="0"/>
                <a:cs typeface="Times New Roman" panose="02020603050405020304" pitchFamily="18" charset="0"/>
              </a:rPr>
              <a:t> </a:t>
            </a:r>
            <a:r>
              <a:rPr lang="en-US" altLang="en-US" sz="2400" i="1" dirty="0" err="1">
                <a:solidFill>
                  <a:srgbClr val="660033"/>
                </a:solidFill>
                <a:latin typeface="Times New Roman" panose="02020603050405020304" pitchFamily="18" charset="0"/>
                <a:cs typeface="Times New Roman" panose="02020603050405020304" pitchFamily="18" charset="0"/>
              </a:rPr>
              <a:t>đèn</a:t>
            </a:r>
            <a:r>
              <a:rPr lang="en-US" altLang="en-US" sz="2400" i="1" dirty="0">
                <a:solidFill>
                  <a:srgbClr val="660033"/>
                </a:solidFill>
                <a:latin typeface="Times New Roman" panose="02020603050405020304" pitchFamily="18" charset="0"/>
                <a:cs typeface="Times New Roman" panose="02020603050405020304" pitchFamily="18" charset="0"/>
              </a:rPr>
              <a:t> </a:t>
            </a:r>
            <a:r>
              <a:rPr lang="en-US" altLang="en-US" sz="2400" i="1" dirty="0" err="1">
                <a:solidFill>
                  <a:srgbClr val="660033"/>
                </a:solidFill>
                <a:latin typeface="Times New Roman" panose="02020603050405020304" pitchFamily="18" charset="0"/>
                <a:cs typeface="Times New Roman" panose="02020603050405020304" pitchFamily="18" charset="0"/>
              </a:rPr>
              <a:t>soi</a:t>
            </a:r>
            <a:r>
              <a:rPr lang="en-US" altLang="en-US" sz="2400" i="1" dirty="0">
                <a:solidFill>
                  <a:srgbClr val="660033"/>
                </a:solidFill>
                <a:latin typeface="Times New Roman" panose="02020603050405020304" pitchFamily="18" charset="0"/>
                <a:cs typeface="Times New Roman" panose="02020603050405020304" pitchFamily="18" charset="0"/>
              </a:rPr>
              <a:t> </a:t>
            </a:r>
            <a:r>
              <a:rPr lang="en-US" altLang="en-US" sz="2400" i="1" dirty="0" err="1">
                <a:solidFill>
                  <a:srgbClr val="660033"/>
                </a:solidFill>
                <a:latin typeface="Times New Roman" panose="02020603050405020304" pitchFamily="18" charset="0"/>
                <a:cs typeface="Times New Roman" panose="02020603050405020304" pitchFamily="18" charset="0"/>
              </a:rPr>
              <a:t>đường</a:t>
            </a:r>
            <a:r>
              <a:rPr lang="en-US" altLang="en-US" sz="2400" i="1" dirty="0">
                <a:solidFill>
                  <a:srgbClr val="660033"/>
                </a:solidFill>
                <a:latin typeface="Times New Roman" panose="02020603050405020304" pitchFamily="18" charset="0"/>
                <a:cs typeface="Times New Roman" panose="02020603050405020304" pitchFamily="18" charset="0"/>
              </a:rPr>
              <a:t> </a:t>
            </a:r>
            <a:r>
              <a:rPr lang="en-US" altLang="en-US" sz="2400" i="1" dirty="0" err="1">
                <a:solidFill>
                  <a:srgbClr val="660033"/>
                </a:solidFill>
                <a:latin typeface="Times New Roman" panose="02020603050405020304" pitchFamily="18" charset="0"/>
                <a:cs typeface="Times New Roman" panose="02020603050405020304" pitchFamily="18" charset="0"/>
              </a:rPr>
              <a:t>cho</a:t>
            </a:r>
            <a:r>
              <a:rPr lang="en-US" altLang="en-US" sz="2400" i="1" dirty="0">
                <a:solidFill>
                  <a:srgbClr val="660033"/>
                </a:solidFill>
                <a:latin typeface="Times New Roman" panose="02020603050405020304" pitchFamily="18" charset="0"/>
                <a:cs typeface="Times New Roman" panose="02020603050405020304" pitchFamily="18" charset="0"/>
              </a:rPr>
              <a:t> </a:t>
            </a:r>
            <a:r>
              <a:rPr lang="en-US" altLang="en-US" sz="2400" i="1" dirty="0" err="1">
                <a:solidFill>
                  <a:srgbClr val="660033"/>
                </a:solidFill>
                <a:latin typeface="Times New Roman" panose="02020603050405020304" pitchFamily="18" charset="0"/>
                <a:cs typeface="Times New Roman" panose="02020603050405020304" pitchFamily="18" charset="0"/>
              </a:rPr>
              <a:t>khách</a:t>
            </a:r>
            <a:r>
              <a:rPr lang="en-US" altLang="en-US" sz="2400" i="1" dirty="0">
                <a:solidFill>
                  <a:srgbClr val="660033"/>
                </a:solidFill>
                <a:latin typeface="Times New Roman" panose="02020603050405020304" pitchFamily="18" charset="0"/>
                <a:cs typeface="Times New Roman" panose="02020603050405020304" pitchFamily="18" charset="0"/>
              </a:rPr>
              <a:t> </a:t>
            </a:r>
            <a:r>
              <a:rPr lang="en-US" altLang="en-US" sz="2400" i="1" dirty="0" err="1">
                <a:solidFill>
                  <a:srgbClr val="660033"/>
                </a:solidFill>
                <a:latin typeface="Times New Roman" panose="02020603050405020304" pitchFamily="18" charset="0"/>
                <a:cs typeface="Times New Roman" panose="02020603050405020304" pitchFamily="18" charset="0"/>
              </a:rPr>
              <a:t>lữ</a:t>
            </a:r>
            <a:r>
              <a:rPr lang="en-US" altLang="en-US" sz="2400" i="1" dirty="0">
                <a:solidFill>
                  <a:srgbClr val="660033"/>
                </a:solidFill>
                <a:latin typeface="Times New Roman" panose="02020603050405020304" pitchFamily="18" charset="0"/>
                <a:cs typeface="Times New Roman" panose="02020603050405020304" pitchFamily="18" charset="0"/>
              </a:rPr>
              <a:t> </a:t>
            </a:r>
            <a:r>
              <a:rPr lang="en-US" altLang="en-US" sz="2400" i="1" dirty="0" err="1">
                <a:solidFill>
                  <a:srgbClr val="660033"/>
                </a:solidFill>
                <a:latin typeface="Times New Roman" panose="02020603050405020304" pitchFamily="18" charset="0"/>
                <a:cs typeface="Times New Roman" panose="02020603050405020304" pitchFamily="18" charset="0"/>
              </a:rPr>
              <a:t>hành</a:t>
            </a:r>
            <a:r>
              <a:rPr lang="en-US" altLang="en-US" sz="2400" i="1" dirty="0">
                <a:solidFill>
                  <a:srgbClr val="660033"/>
                </a:solidFill>
                <a:latin typeface="Times New Roman" panose="02020603050405020304" pitchFamily="18" charset="0"/>
                <a:cs typeface="Times New Roman" panose="02020603050405020304" pitchFamily="18" charset="0"/>
              </a:rPr>
              <a:t> </a:t>
            </a:r>
            <a:r>
              <a:rPr lang="en-US" altLang="en-US" sz="2400" i="1" dirty="0" err="1">
                <a:solidFill>
                  <a:srgbClr val="660033"/>
                </a:solidFill>
                <a:latin typeface="Times New Roman" panose="02020603050405020304" pitchFamily="18" charset="0"/>
                <a:cs typeface="Times New Roman" panose="02020603050405020304" pitchFamily="18" charset="0"/>
              </a:rPr>
              <a:t>soi</a:t>
            </a:r>
            <a:r>
              <a:rPr lang="en-US" altLang="en-US" sz="2400" i="1" dirty="0">
                <a:solidFill>
                  <a:srgbClr val="660033"/>
                </a:solidFill>
                <a:latin typeface="Times New Roman" panose="02020603050405020304" pitchFamily="18" charset="0"/>
                <a:cs typeface="Times New Roman" panose="02020603050405020304" pitchFamily="18" charset="0"/>
              </a:rPr>
              <a:t> </a:t>
            </a:r>
            <a:r>
              <a:rPr lang="en-US" altLang="en-US" sz="2400" i="1" dirty="0" err="1">
                <a:solidFill>
                  <a:srgbClr val="660033"/>
                </a:solidFill>
                <a:latin typeface="Times New Roman" panose="02020603050405020304" pitchFamily="18" charset="0"/>
                <a:cs typeface="Times New Roman" panose="02020603050405020304" pitchFamily="18" charset="0"/>
              </a:rPr>
              <a:t>đường</a:t>
            </a:r>
            <a:r>
              <a:rPr lang="en-US" altLang="en-US" sz="2400" i="1" dirty="0">
                <a:solidFill>
                  <a:srgbClr val="660033"/>
                </a:solidFill>
                <a:latin typeface="Times New Roman" panose="02020603050405020304" pitchFamily="18" charset="0"/>
                <a:cs typeface="Times New Roman" panose="02020603050405020304" pitchFamily="18" charset="0"/>
              </a:rPr>
              <a:t> </a:t>
            </a:r>
            <a:r>
              <a:rPr lang="en-US" altLang="en-US" sz="2400" i="1" dirty="0" err="1">
                <a:solidFill>
                  <a:srgbClr val="660033"/>
                </a:solidFill>
                <a:latin typeface="Times New Roman" panose="02020603050405020304" pitchFamily="18" charset="0"/>
                <a:cs typeface="Times New Roman" panose="02020603050405020304" pitchFamily="18" charset="0"/>
              </a:rPr>
              <a:t>trong</a:t>
            </a:r>
            <a:r>
              <a:rPr lang="en-US" altLang="en-US" sz="2400" i="1" dirty="0">
                <a:solidFill>
                  <a:srgbClr val="660033"/>
                </a:solidFill>
                <a:latin typeface="Times New Roman" panose="02020603050405020304" pitchFamily="18" charset="0"/>
                <a:cs typeface="Times New Roman" panose="02020603050405020304" pitchFamily="18" charset="0"/>
              </a:rPr>
              <a:t> </a:t>
            </a:r>
            <a:r>
              <a:rPr lang="en-US" altLang="en-US" sz="2400" i="1" dirty="0" err="1">
                <a:solidFill>
                  <a:srgbClr val="660033"/>
                </a:solidFill>
                <a:latin typeface="Times New Roman" panose="02020603050405020304" pitchFamily="18" charset="0"/>
                <a:cs typeface="Times New Roman" panose="02020603050405020304" pitchFamily="18" charset="0"/>
              </a:rPr>
              <a:t>đêm</a:t>
            </a:r>
            <a:r>
              <a:rPr lang="en-US" altLang="en-US" sz="2400" i="1" dirty="0">
                <a:solidFill>
                  <a:srgbClr val="660033"/>
                </a:solidFill>
                <a:latin typeface="Times New Roman" panose="02020603050405020304" pitchFamily="18" charset="0"/>
                <a:cs typeface="Times New Roman" panose="02020603050405020304" pitchFamily="18" charset="0"/>
              </a:rPr>
              <a:t> </a:t>
            </a:r>
            <a:r>
              <a:rPr lang="en-US" altLang="en-US" sz="2400" i="1" dirty="0" err="1">
                <a:solidFill>
                  <a:srgbClr val="660033"/>
                </a:solidFill>
                <a:latin typeface="Times New Roman" panose="02020603050405020304" pitchFamily="18" charset="0"/>
                <a:cs typeface="Times New Roman" panose="02020603050405020304" pitchFamily="18" charset="0"/>
              </a:rPr>
              <a:t>tối</a:t>
            </a:r>
            <a:r>
              <a:rPr lang="en-US" altLang="en-US" sz="2400" i="1" dirty="0">
                <a:solidFill>
                  <a:srgbClr val="660033"/>
                </a:solidFill>
                <a:latin typeface="Times New Roman" panose="02020603050405020304" pitchFamily="18" charset="0"/>
                <a:cs typeface="Times New Roman" panose="02020603050405020304" pitchFamily="18" charset="0"/>
              </a:rPr>
              <a:t>”</a:t>
            </a:r>
            <a:endParaRPr lang="en-US" altLang="en-US" sz="2400" i="1" dirty="0">
              <a:solidFill>
                <a:srgbClr val="660033"/>
              </a:solidFill>
            </a:endParaRPr>
          </a:p>
        </p:txBody>
      </p:sp>
      <p:sp>
        <p:nvSpPr>
          <p:cNvPr id="8" name="Rectangle 2"/>
          <p:cNvSpPr>
            <a:spLocks noChangeArrowheads="1"/>
          </p:cNvSpPr>
          <p:nvPr/>
        </p:nvSpPr>
        <p:spPr bwMode="auto">
          <a:xfrm>
            <a:off x="4960932" y="5801386"/>
            <a:ext cx="11144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1800" b="1" dirty="0" err="1">
                <a:solidFill>
                  <a:srgbClr val="0070C0"/>
                </a:solidFill>
                <a:latin typeface="Times New Roman" panose="02020603050405020304" pitchFamily="18" charset="0"/>
                <a:cs typeface="Times New Roman" panose="02020603050405020304" pitchFamily="18" charset="0"/>
              </a:rPr>
              <a:t>Ph.Becon</a:t>
            </a:r>
            <a:endParaRPr lang="en-US" altLang="en-US" sz="1800" dirty="0"/>
          </a:p>
        </p:txBody>
      </p:sp>
      <p:sp>
        <p:nvSpPr>
          <p:cNvPr id="9" name="Rectangle 8"/>
          <p:cNvSpPr/>
          <p:nvPr/>
        </p:nvSpPr>
        <p:spPr>
          <a:xfrm>
            <a:off x="6636912" y="3853964"/>
            <a:ext cx="5138671" cy="2308324"/>
          </a:xfrm>
          <a:prstGeom prst="rect">
            <a:avLst/>
          </a:prstGeom>
        </p:spPr>
        <p:txBody>
          <a:bodyPr wrap="square">
            <a:spAutoFit/>
          </a:bodyPr>
          <a:lstStyle/>
          <a:p>
            <a:pPr algn="just">
              <a:defRPr/>
            </a:pPr>
            <a:r>
              <a:rPr lang="nl-NL" sz="2400" dirty="0">
                <a:solidFill>
                  <a:srgbClr val="7030A0"/>
                </a:solidFill>
              </a:rPr>
              <a:t>Là </a:t>
            </a:r>
            <a:r>
              <a:rPr lang="nl-NL" sz="2400" b="1" u="sng" dirty="0">
                <a:solidFill>
                  <a:srgbClr val="D60093"/>
                </a:solidFill>
              </a:rPr>
              <a:t>lý luận về phương pháp</a:t>
            </a:r>
            <a:r>
              <a:rPr lang="nl-NL" sz="2400" dirty="0">
                <a:solidFill>
                  <a:srgbClr val="7030A0"/>
                </a:solidFill>
              </a:rPr>
              <a:t>, là hệ thống </a:t>
            </a:r>
            <a:r>
              <a:rPr lang="nl-NL" sz="2400" b="1" dirty="0">
                <a:solidFill>
                  <a:srgbClr val="00B050"/>
                </a:solidFill>
              </a:rPr>
              <a:t>các quan điểm</a:t>
            </a:r>
            <a:r>
              <a:rPr lang="nl-NL" sz="2400" dirty="0">
                <a:solidFill>
                  <a:srgbClr val="7030A0"/>
                </a:solidFill>
              </a:rPr>
              <a:t>, </a:t>
            </a:r>
            <a:r>
              <a:rPr lang="nl-NL" sz="2400" b="1" dirty="0">
                <a:solidFill>
                  <a:srgbClr val="00B050"/>
                </a:solidFill>
              </a:rPr>
              <a:t>các nguyên tắc</a:t>
            </a:r>
            <a:r>
              <a:rPr lang="nl-NL" sz="2400" dirty="0">
                <a:solidFill>
                  <a:srgbClr val="7030A0"/>
                </a:solidFill>
              </a:rPr>
              <a:t> </a:t>
            </a:r>
            <a:r>
              <a:rPr lang="nl-NL" sz="2400" b="1" u="sng" dirty="0">
                <a:solidFill>
                  <a:srgbClr val="996633"/>
                </a:solidFill>
              </a:rPr>
              <a:t>chỉ đạo con người </a:t>
            </a:r>
            <a:r>
              <a:rPr lang="nl-NL" sz="2400" dirty="0"/>
              <a:t>tìm tòi, xây dựng, lựa chọn và vận dụng các phương pháp trong nhận thức và thực tiễn.</a:t>
            </a:r>
            <a:endParaRPr lang="en-US" sz="2400" dirty="0"/>
          </a:p>
        </p:txBody>
      </p:sp>
      <p:sp>
        <p:nvSpPr>
          <p:cNvPr id="10" name="Rectangle 9"/>
          <p:cNvSpPr/>
          <p:nvPr/>
        </p:nvSpPr>
        <p:spPr>
          <a:xfrm>
            <a:off x="3605916" y="2760643"/>
            <a:ext cx="2299026" cy="461665"/>
          </a:xfrm>
          <a:prstGeom prst="rect">
            <a:avLst/>
          </a:prstGeom>
        </p:spPr>
        <p:txBody>
          <a:bodyPr wrap="none">
            <a:spAutoFit/>
          </a:bodyPr>
          <a:lstStyle/>
          <a:p>
            <a:pPr algn="ctr" eaLnBrk="0" hangingPunct="0">
              <a:defRPr/>
            </a:pPr>
            <a:r>
              <a:rPr lang="en-US" sz="2400" b="1" dirty="0" err="1">
                <a:solidFill>
                  <a:srgbClr val="CC0000"/>
                </a:solidFill>
                <a:cs typeface="Times New Roman" pitchFamily="18" charset="0"/>
              </a:rPr>
              <a:t>Phương</a:t>
            </a:r>
            <a:r>
              <a:rPr lang="en-US" sz="2400" b="1" dirty="0">
                <a:solidFill>
                  <a:srgbClr val="CC0000"/>
                </a:solidFill>
                <a:cs typeface="Times New Roman" pitchFamily="18" charset="0"/>
              </a:rPr>
              <a:t> </a:t>
            </a:r>
            <a:r>
              <a:rPr lang="en-US" sz="2400" b="1" dirty="0" err="1">
                <a:solidFill>
                  <a:srgbClr val="CC0000"/>
                </a:solidFill>
                <a:cs typeface="Times New Roman" pitchFamily="18" charset="0"/>
              </a:rPr>
              <a:t>pháp</a:t>
            </a:r>
            <a:r>
              <a:rPr lang="en-US" sz="2400" b="1" dirty="0">
                <a:solidFill>
                  <a:srgbClr val="CC0000"/>
                </a:solidFill>
                <a:cs typeface="Times New Roman" pitchFamily="18" charset="0"/>
              </a:rPr>
              <a:t> </a:t>
            </a:r>
          </a:p>
        </p:txBody>
      </p:sp>
      <p:sp>
        <p:nvSpPr>
          <p:cNvPr id="11" name="Rectangle 10"/>
          <p:cNvSpPr/>
          <p:nvPr/>
        </p:nvSpPr>
        <p:spPr>
          <a:xfrm>
            <a:off x="6522798" y="2921230"/>
            <a:ext cx="5072301" cy="461665"/>
          </a:xfrm>
          <a:prstGeom prst="rect">
            <a:avLst/>
          </a:prstGeom>
        </p:spPr>
        <p:txBody>
          <a:bodyPr wrap="square">
            <a:spAutoFit/>
          </a:bodyPr>
          <a:lstStyle/>
          <a:p>
            <a:pPr algn="ctr" eaLnBrk="0" hangingPunct="0">
              <a:defRPr/>
            </a:pPr>
            <a:r>
              <a:rPr lang="en-US" sz="2400" b="1" dirty="0" err="1">
                <a:solidFill>
                  <a:srgbClr val="CC0000"/>
                </a:solidFill>
                <a:cs typeface="Times New Roman" pitchFamily="18" charset="0"/>
              </a:rPr>
              <a:t>Phương</a:t>
            </a:r>
            <a:r>
              <a:rPr lang="en-US" sz="2400" b="1" dirty="0">
                <a:solidFill>
                  <a:srgbClr val="CC0000"/>
                </a:solidFill>
                <a:cs typeface="Times New Roman" pitchFamily="18" charset="0"/>
              </a:rPr>
              <a:t> </a:t>
            </a:r>
            <a:r>
              <a:rPr lang="en-US" sz="2400" b="1" dirty="0" err="1">
                <a:solidFill>
                  <a:srgbClr val="CC0000"/>
                </a:solidFill>
                <a:cs typeface="Times New Roman" pitchFamily="18" charset="0"/>
              </a:rPr>
              <a:t>pháp</a:t>
            </a:r>
            <a:r>
              <a:rPr lang="en-US" sz="2400" b="1" dirty="0">
                <a:solidFill>
                  <a:srgbClr val="CC0000"/>
                </a:solidFill>
                <a:cs typeface="Times New Roman" pitchFamily="18" charset="0"/>
              </a:rPr>
              <a:t> </a:t>
            </a:r>
            <a:r>
              <a:rPr lang="en-US" sz="2400" b="1" dirty="0" err="1">
                <a:solidFill>
                  <a:srgbClr val="CC0000"/>
                </a:solidFill>
                <a:cs typeface="Times New Roman" pitchFamily="18" charset="0"/>
              </a:rPr>
              <a:t>luận</a:t>
            </a:r>
            <a:r>
              <a:rPr lang="en-US" sz="2400" b="1" dirty="0">
                <a:solidFill>
                  <a:srgbClr val="CC0000"/>
                </a:solidFill>
                <a:cs typeface="Times New Roman" pitchFamily="18" charset="0"/>
              </a:rPr>
              <a:t> </a:t>
            </a:r>
            <a:endParaRPr lang="en-US" sz="2400" dirty="0"/>
          </a:p>
        </p:txBody>
      </p:sp>
      <p:pic>
        <p:nvPicPr>
          <p:cNvPr id="13"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7333369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31" presetClass="entr" presetSubtype="0"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anim calcmode="lin" valueType="num">
                                      <p:cBhvr>
                                        <p:cTn id="15" dur="1000" fill="hold"/>
                                        <p:tgtEl>
                                          <p:spTgt spid="3"/>
                                        </p:tgtEl>
                                        <p:attrNameLst>
                                          <p:attrName>ppt_w</p:attrName>
                                        </p:attrNameLst>
                                      </p:cBhvr>
                                      <p:tavLst>
                                        <p:tav tm="0">
                                          <p:val>
                                            <p:fltVal val="0"/>
                                          </p:val>
                                        </p:tav>
                                        <p:tav tm="100000">
                                          <p:val>
                                            <p:strVal val="#ppt_w"/>
                                          </p:val>
                                        </p:tav>
                                      </p:tavLst>
                                    </p:anim>
                                    <p:anim calcmode="lin" valueType="num">
                                      <p:cBhvr>
                                        <p:cTn id="16" dur="1000" fill="hold"/>
                                        <p:tgtEl>
                                          <p:spTgt spid="3"/>
                                        </p:tgtEl>
                                        <p:attrNameLst>
                                          <p:attrName>ppt_h</p:attrName>
                                        </p:attrNameLst>
                                      </p:cBhvr>
                                      <p:tavLst>
                                        <p:tav tm="0">
                                          <p:val>
                                            <p:fltVal val="0"/>
                                          </p:val>
                                        </p:tav>
                                        <p:tav tm="100000">
                                          <p:val>
                                            <p:strVal val="#ppt_h"/>
                                          </p:val>
                                        </p:tav>
                                      </p:tavLst>
                                    </p:anim>
                                    <p:anim calcmode="lin" valueType="num">
                                      <p:cBhvr>
                                        <p:cTn id="17" dur="1000" fill="hold"/>
                                        <p:tgtEl>
                                          <p:spTgt spid="3"/>
                                        </p:tgtEl>
                                        <p:attrNameLst>
                                          <p:attrName>style.rotation</p:attrName>
                                        </p:attrNameLst>
                                      </p:cBhvr>
                                      <p:tavLst>
                                        <p:tav tm="0">
                                          <p:val>
                                            <p:fltVal val="90"/>
                                          </p:val>
                                        </p:tav>
                                        <p:tav tm="100000">
                                          <p:val>
                                            <p:fltVal val="0"/>
                                          </p:val>
                                        </p:tav>
                                      </p:tavLst>
                                    </p:anim>
                                    <p:animEffect transition="in" filter="fade">
                                      <p:cBhvr>
                                        <p:cTn id="18" dur="1000"/>
                                        <p:tgtEl>
                                          <p:spTgt spid="3"/>
                                        </p:tgtEl>
                                      </p:cBhvr>
                                    </p:animEffect>
                                  </p:childTnLst>
                                </p:cTn>
                              </p:par>
                            </p:childTnLst>
                          </p:cTn>
                        </p:par>
                      </p:childTnLst>
                    </p:cTn>
                  </p:par>
                  <p:par>
                    <p:cTn id="19" fill="hold">
                      <p:stCondLst>
                        <p:cond delay="indefinite"/>
                      </p:stCondLst>
                      <p:childTnLst>
                        <p:par>
                          <p:cTn id="20" fill="hold">
                            <p:stCondLst>
                              <p:cond delay="0"/>
                            </p:stCondLst>
                            <p:childTnLst>
                              <p:par>
                                <p:cTn id="21" presetID="2" presetClass="entr" presetSubtype="1" fill="hold" grpId="0" nodeType="clickEffect">
                                  <p:stCondLst>
                                    <p:cond delay="0"/>
                                  </p:stCondLst>
                                  <p:childTnLst>
                                    <p:set>
                                      <p:cBhvr>
                                        <p:cTn id="22" dur="1" fill="hold">
                                          <p:stCondLst>
                                            <p:cond delay="0"/>
                                          </p:stCondLst>
                                        </p:cTn>
                                        <p:tgtEl>
                                          <p:spTgt spid="10"/>
                                        </p:tgtEl>
                                        <p:attrNameLst>
                                          <p:attrName>style.visibility</p:attrName>
                                        </p:attrNameLst>
                                      </p:cBhvr>
                                      <p:to>
                                        <p:strVal val="visible"/>
                                      </p:to>
                                    </p:set>
                                    <p:anim calcmode="lin" valueType="num">
                                      <p:cBhvr additive="base">
                                        <p:cTn id="23" dur="500" fill="hold"/>
                                        <p:tgtEl>
                                          <p:spTgt spid="10"/>
                                        </p:tgtEl>
                                        <p:attrNameLst>
                                          <p:attrName>ppt_x</p:attrName>
                                        </p:attrNameLst>
                                      </p:cBhvr>
                                      <p:tavLst>
                                        <p:tav tm="0">
                                          <p:val>
                                            <p:strVal val="#ppt_x"/>
                                          </p:val>
                                        </p:tav>
                                        <p:tav tm="100000">
                                          <p:val>
                                            <p:strVal val="#ppt_x"/>
                                          </p:val>
                                        </p:tav>
                                      </p:tavLst>
                                    </p:anim>
                                    <p:anim calcmode="lin" valueType="num">
                                      <p:cBhvr additive="base">
                                        <p:cTn id="24" dur="500" fill="hold"/>
                                        <p:tgtEl>
                                          <p:spTgt spid="10"/>
                                        </p:tgtEl>
                                        <p:attrNameLst>
                                          <p:attrName>ppt_y</p:attrName>
                                        </p:attrNameLst>
                                      </p:cBhvr>
                                      <p:tavLst>
                                        <p:tav tm="0">
                                          <p:val>
                                            <p:strVal val="0-#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6"/>
                                        </p:tgtEl>
                                        <p:attrNameLst>
                                          <p:attrName>style.visibility</p:attrName>
                                        </p:attrNameLst>
                                      </p:cBhvr>
                                      <p:to>
                                        <p:strVal val="visible"/>
                                      </p:to>
                                    </p:set>
                                    <p:animEffect transition="in" filter="fade">
                                      <p:cBhvr>
                                        <p:cTn id="29" dur="1000"/>
                                        <p:tgtEl>
                                          <p:spTgt spid="6"/>
                                        </p:tgtEl>
                                      </p:cBhvr>
                                    </p:animEffect>
                                    <p:anim calcmode="lin" valueType="num">
                                      <p:cBhvr>
                                        <p:cTn id="30" dur="1000" fill="hold"/>
                                        <p:tgtEl>
                                          <p:spTgt spid="6"/>
                                        </p:tgtEl>
                                        <p:attrNameLst>
                                          <p:attrName>ppt_x</p:attrName>
                                        </p:attrNameLst>
                                      </p:cBhvr>
                                      <p:tavLst>
                                        <p:tav tm="0">
                                          <p:val>
                                            <p:strVal val="#ppt_x"/>
                                          </p:val>
                                        </p:tav>
                                        <p:tav tm="100000">
                                          <p:val>
                                            <p:strVal val="#ppt_x"/>
                                          </p:val>
                                        </p:tav>
                                      </p:tavLst>
                                    </p:anim>
                                    <p:anim calcmode="lin" valueType="num">
                                      <p:cBhvr>
                                        <p:cTn id="31"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42" presetClass="entr" presetSubtype="0" fill="hold" grpId="0" nodeType="clickEffect">
                                  <p:stCondLst>
                                    <p:cond delay="0"/>
                                  </p:stCondLst>
                                  <p:childTnLst>
                                    <p:set>
                                      <p:cBhvr>
                                        <p:cTn id="35" dur="1" fill="hold">
                                          <p:stCondLst>
                                            <p:cond delay="0"/>
                                          </p:stCondLst>
                                        </p:cTn>
                                        <p:tgtEl>
                                          <p:spTgt spid="7"/>
                                        </p:tgtEl>
                                        <p:attrNameLst>
                                          <p:attrName>style.visibility</p:attrName>
                                        </p:attrNameLst>
                                      </p:cBhvr>
                                      <p:to>
                                        <p:strVal val="visible"/>
                                      </p:to>
                                    </p:set>
                                    <p:animEffect transition="in" filter="fade">
                                      <p:cBhvr>
                                        <p:cTn id="36" dur="1000"/>
                                        <p:tgtEl>
                                          <p:spTgt spid="7"/>
                                        </p:tgtEl>
                                      </p:cBhvr>
                                    </p:animEffect>
                                    <p:anim calcmode="lin" valueType="num">
                                      <p:cBhvr>
                                        <p:cTn id="37" dur="1000" fill="hold"/>
                                        <p:tgtEl>
                                          <p:spTgt spid="7"/>
                                        </p:tgtEl>
                                        <p:attrNameLst>
                                          <p:attrName>ppt_x</p:attrName>
                                        </p:attrNameLst>
                                      </p:cBhvr>
                                      <p:tavLst>
                                        <p:tav tm="0">
                                          <p:val>
                                            <p:strVal val="#ppt_x"/>
                                          </p:val>
                                        </p:tav>
                                        <p:tav tm="100000">
                                          <p:val>
                                            <p:strVal val="#ppt_x"/>
                                          </p:val>
                                        </p:tav>
                                      </p:tavLst>
                                    </p:anim>
                                    <p:anim calcmode="lin" valueType="num">
                                      <p:cBhvr>
                                        <p:cTn id="38" dur="1000" fill="hold"/>
                                        <p:tgtEl>
                                          <p:spTgt spid="7"/>
                                        </p:tgtEl>
                                        <p:attrNameLst>
                                          <p:attrName>ppt_y</p:attrName>
                                        </p:attrNameLst>
                                      </p:cBhvr>
                                      <p:tavLst>
                                        <p:tav tm="0">
                                          <p:val>
                                            <p:strVal val="#ppt_y+.1"/>
                                          </p:val>
                                        </p:tav>
                                        <p:tav tm="100000">
                                          <p:val>
                                            <p:strVal val="#ppt_y"/>
                                          </p:val>
                                        </p:tav>
                                      </p:tavLst>
                                    </p:anim>
                                  </p:childTnLst>
                                </p:cTn>
                              </p:par>
                              <p:par>
                                <p:cTn id="39" presetID="42" presetClass="entr" presetSubtype="0" fill="hold" grpId="0" nodeType="withEffect">
                                  <p:stCondLst>
                                    <p:cond delay="0"/>
                                  </p:stCondLst>
                                  <p:childTnLst>
                                    <p:set>
                                      <p:cBhvr>
                                        <p:cTn id="40" dur="1" fill="hold">
                                          <p:stCondLst>
                                            <p:cond delay="0"/>
                                          </p:stCondLst>
                                        </p:cTn>
                                        <p:tgtEl>
                                          <p:spTgt spid="8"/>
                                        </p:tgtEl>
                                        <p:attrNameLst>
                                          <p:attrName>style.visibility</p:attrName>
                                        </p:attrNameLst>
                                      </p:cBhvr>
                                      <p:to>
                                        <p:strVal val="visible"/>
                                      </p:to>
                                    </p:set>
                                    <p:animEffect transition="in" filter="fade">
                                      <p:cBhvr>
                                        <p:cTn id="41" dur="1000"/>
                                        <p:tgtEl>
                                          <p:spTgt spid="8"/>
                                        </p:tgtEl>
                                      </p:cBhvr>
                                    </p:animEffect>
                                    <p:anim calcmode="lin" valueType="num">
                                      <p:cBhvr>
                                        <p:cTn id="42" dur="1000" fill="hold"/>
                                        <p:tgtEl>
                                          <p:spTgt spid="8"/>
                                        </p:tgtEl>
                                        <p:attrNameLst>
                                          <p:attrName>ppt_x</p:attrName>
                                        </p:attrNameLst>
                                      </p:cBhvr>
                                      <p:tavLst>
                                        <p:tav tm="0">
                                          <p:val>
                                            <p:strVal val="#ppt_x"/>
                                          </p:val>
                                        </p:tav>
                                        <p:tav tm="100000">
                                          <p:val>
                                            <p:strVal val="#ppt_x"/>
                                          </p:val>
                                        </p:tav>
                                      </p:tavLst>
                                    </p:anim>
                                    <p:anim calcmode="lin" valueType="num">
                                      <p:cBhvr>
                                        <p:cTn id="43"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44" fill="hold">
                      <p:stCondLst>
                        <p:cond delay="indefinite"/>
                      </p:stCondLst>
                      <p:childTnLst>
                        <p:par>
                          <p:cTn id="45" fill="hold">
                            <p:stCondLst>
                              <p:cond delay="0"/>
                            </p:stCondLst>
                            <p:childTnLst>
                              <p:par>
                                <p:cTn id="46" presetID="42" presetClass="entr" presetSubtype="0" fill="hold" grpId="0" nodeType="clickEffect">
                                  <p:stCondLst>
                                    <p:cond delay="0"/>
                                  </p:stCondLst>
                                  <p:childTnLst>
                                    <p:set>
                                      <p:cBhvr>
                                        <p:cTn id="47" dur="1" fill="hold">
                                          <p:stCondLst>
                                            <p:cond delay="0"/>
                                          </p:stCondLst>
                                        </p:cTn>
                                        <p:tgtEl>
                                          <p:spTgt spid="9"/>
                                        </p:tgtEl>
                                        <p:attrNameLst>
                                          <p:attrName>style.visibility</p:attrName>
                                        </p:attrNameLst>
                                      </p:cBhvr>
                                      <p:to>
                                        <p:strVal val="visible"/>
                                      </p:to>
                                    </p:set>
                                    <p:animEffect transition="in" filter="fade">
                                      <p:cBhvr>
                                        <p:cTn id="48" dur="1000"/>
                                        <p:tgtEl>
                                          <p:spTgt spid="9"/>
                                        </p:tgtEl>
                                      </p:cBhvr>
                                    </p:animEffect>
                                    <p:anim calcmode="lin" valueType="num">
                                      <p:cBhvr>
                                        <p:cTn id="49" dur="1000" fill="hold"/>
                                        <p:tgtEl>
                                          <p:spTgt spid="9"/>
                                        </p:tgtEl>
                                        <p:attrNameLst>
                                          <p:attrName>ppt_x</p:attrName>
                                        </p:attrNameLst>
                                      </p:cBhvr>
                                      <p:tavLst>
                                        <p:tav tm="0">
                                          <p:val>
                                            <p:strVal val="#ppt_x"/>
                                          </p:val>
                                        </p:tav>
                                        <p:tav tm="100000">
                                          <p:val>
                                            <p:strVal val="#ppt_x"/>
                                          </p:val>
                                        </p:tav>
                                      </p:tavLst>
                                    </p:anim>
                                    <p:anim calcmode="lin" valueType="num">
                                      <p:cBhvr>
                                        <p:cTn id="50"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9" fill="hold" grpId="0" nodeType="clickEffect">
                                  <p:stCondLst>
                                    <p:cond delay="0"/>
                                  </p:stCondLst>
                                  <p:childTnLst>
                                    <p:set>
                                      <p:cBhvr>
                                        <p:cTn id="54" dur="1" fill="hold">
                                          <p:stCondLst>
                                            <p:cond delay="0"/>
                                          </p:stCondLst>
                                        </p:cTn>
                                        <p:tgtEl>
                                          <p:spTgt spid="11"/>
                                        </p:tgtEl>
                                        <p:attrNameLst>
                                          <p:attrName>style.visibility</p:attrName>
                                        </p:attrNameLst>
                                      </p:cBhvr>
                                      <p:to>
                                        <p:strVal val="visible"/>
                                      </p:to>
                                    </p:set>
                                    <p:anim calcmode="lin" valueType="num">
                                      <p:cBhvr additive="base">
                                        <p:cTn id="55" dur="500" fill="hold"/>
                                        <p:tgtEl>
                                          <p:spTgt spid="11"/>
                                        </p:tgtEl>
                                        <p:attrNameLst>
                                          <p:attrName>ppt_x</p:attrName>
                                        </p:attrNameLst>
                                      </p:cBhvr>
                                      <p:tavLst>
                                        <p:tav tm="0">
                                          <p:val>
                                            <p:strVal val="0-#ppt_w/2"/>
                                          </p:val>
                                        </p:tav>
                                        <p:tav tm="100000">
                                          <p:val>
                                            <p:strVal val="#ppt_x"/>
                                          </p:val>
                                        </p:tav>
                                      </p:tavLst>
                                    </p:anim>
                                    <p:anim calcmode="lin" valueType="num">
                                      <p:cBhvr additive="base">
                                        <p:cTn id="56" dur="500" fill="hold"/>
                                        <p:tgtEl>
                                          <p:spTgt spid="11"/>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6" grpId="0"/>
      <p:bldP spid="7" grpId="0"/>
      <p:bldP spid="8" grpId="0"/>
      <p:bldP spid="9" grpId="0"/>
      <p:bldP spid="10" grpId="0"/>
      <p:bldP spid="11" grpId="0"/>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A picture containing chart&#10;&#10;Description automatically generated">
            <a:extLst>
              <a:ext uri="{FF2B5EF4-FFF2-40B4-BE49-F238E27FC236}">
                <a16:creationId xmlns:a16="http://schemas.microsoft.com/office/drawing/2014/main" id="{C67DB204-1E94-4809-BD94-85D1B752101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280896"/>
            <a:ext cx="12192000" cy="3990759"/>
          </a:xfrm>
          <a:prstGeom prst="rect">
            <a:avLst/>
          </a:prstGeom>
        </p:spPr>
      </p:pic>
      <p:sp>
        <p:nvSpPr>
          <p:cNvPr id="4" name="Rectangle 2"/>
          <p:cNvSpPr txBox="1">
            <a:spLocks noChangeArrowheads="1"/>
          </p:cNvSpPr>
          <p:nvPr/>
        </p:nvSpPr>
        <p:spPr>
          <a:xfrm>
            <a:off x="2758595" y="1188031"/>
            <a:ext cx="6874007" cy="609600"/>
          </a:xfrm>
          <a:prstGeom prst="rect">
            <a:avLst/>
          </a:prstGeom>
        </p:spPr>
        <p:txBody>
          <a:bodyPr rtlCol="0">
            <a:noAutofit/>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lgn="ctr">
              <a:defRPr/>
            </a:pP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Phân</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loại</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phương</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pháp</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luận</a:t>
            </a:r>
            <a:endParaRPr lang="en-US" sz="2400" b="1" dirty="0">
              <a:solidFill>
                <a:srgbClr val="000000"/>
              </a:solidFill>
              <a:latin typeface="Arial" panose="020B0604020202020204" pitchFamily="34" charset="0"/>
              <a:cs typeface="Arial" panose="020B0604020202020204" pitchFamily="34" charset="0"/>
            </a:endParaRPr>
          </a:p>
        </p:txBody>
      </p:sp>
      <p:grpSp>
        <p:nvGrpSpPr>
          <p:cNvPr id="5" name="Group 10"/>
          <p:cNvGrpSpPr>
            <a:grpSpLocks/>
          </p:cNvGrpSpPr>
          <p:nvPr/>
        </p:nvGrpSpPr>
        <p:grpSpPr bwMode="auto">
          <a:xfrm>
            <a:off x="3657659" y="1696846"/>
            <a:ext cx="5040312" cy="1129909"/>
            <a:chOff x="1997" y="1314"/>
            <a:chExt cx="1889" cy="1009"/>
          </a:xfrm>
        </p:grpSpPr>
        <p:grpSp>
          <p:nvGrpSpPr>
            <p:cNvPr id="6" name="Group 11"/>
            <p:cNvGrpSpPr>
              <a:grpSpLocks/>
            </p:cNvGrpSpPr>
            <p:nvPr/>
          </p:nvGrpSpPr>
          <p:grpSpPr bwMode="auto">
            <a:xfrm>
              <a:off x="1997" y="1404"/>
              <a:ext cx="1889" cy="919"/>
              <a:chOff x="1973" y="1027"/>
              <a:chExt cx="1926" cy="937"/>
            </a:xfrm>
          </p:grpSpPr>
          <p:sp>
            <p:nvSpPr>
              <p:cNvPr id="11" name="Oval 12"/>
              <p:cNvSpPr>
                <a:spLocks noChangeArrowheads="1"/>
              </p:cNvSpPr>
              <p:nvPr/>
            </p:nvSpPr>
            <p:spPr bwMode="gray">
              <a:xfrm>
                <a:off x="1994" y="1057"/>
                <a:ext cx="1905" cy="907"/>
              </a:xfrm>
              <a:prstGeom prst="ellipse">
                <a:avLst/>
              </a:prstGeom>
              <a:gradFill rotWithShape="1">
                <a:gsLst>
                  <a:gs pos="0">
                    <a:schemeClr val="hlink"/>
                  </a:gs>
                  <a:gs pos="100000">
                    <a:schemeClr val="hlink">
                      <a:gamma/>
                      <a:shade val="48627"/>
                      <a:invGamma/>
                    </a:schemeClr>
                  </a:gs>
                </a:gsLst>
                <a:lin ang="27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sz="2000">
                  <a:solidFill>
                    <a:srgbClr val="000000"/>
                  </a:solidFill>
                  <a:latin typeface="Arial" panose="020B0604020202020204" pitchFamily="34" charset="0"/>
                  <a:cs typeface="Arial" panose="020B0604020202020204" pitchFamily="34" charset="0"/>
                </a:endParaRPr>
              </a:p>
            </p:txBody>
          </p:sp>
          <p:sp>
            <p:nvSpPr>
              <p:cNvPr id="12" name="Oval 13"/>
              <p:cNvSpPr>
                <a:spLocks noChangeArrowheads="1"/>
              </p:cNvSpPr>
              <p:nvPr/>
            </p:nvSpPr>
            <p:spPr bwMode="gray">
              <a:xfrm>
                <a:off x="1973" y="1027"/>
                <a:ext cx="1905" cy="907"/>
              </a:xfrm>
              <a:prstGeom prst="ellipse">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sz="2000">
                  <a:solidFill>
                    <a:srgbClr val="000000"/>
                  </a:solidFill>
                  <a:latin typeface="Arial" panose="020B0604020202020204" pitchFamily="34" charset="0"/>
                </a:endParaRPr>
              </a:p>
            </p:txBody>
          </p:sp>
        </p:grpSp>
        <p:sp>
          <p:nvSpPr>
            <p:cNvPr id="7" name="Oval 14"/>
            <p:cNvSpPr>
              <a:spLocks noChangeArrowheads="1"/>
            </p:cNvSpPr>
            <p:nvPr/>
          </p:nvSpPr>
          <p:spPr bwMode="gray">
            <a:xfrm>
              <a:off x="2086" y="1314"/>
              <a:ext cx="1691" cy="845"/>
            </a:xfrm>
            <a:prstGeom prst="ellipse">
              <a:avLst/>
            </a:prstGeom>
            <a:gradFill rotWithShape="1">
              <a:gsLst>
                <a:gs pos="0">
                  <a:schemeClr val="accent1">
                    <a:gamma/>
                    <a:shade val="46275"/>
                    <a:invGamma/>
                  </a:schemeClr>
                </a:gs>
                <a:gs pos="100000">
                  <a:schemeClr val="accent1"/>
                </a:gs>
              </a:gsLst>
              <a:lin ang="270000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pPr>
                <a:defRPr/>
              </a:pPr>
              <a:endParaRPr lang="en-US" sz="2000">
                <a:solidFill>
                  <a:srgbClr val="000000"/>
                </a:solidFill>
                <a:latin typeface="Arial" panose="020B0604020202020204" pitchFamily="34" charset="0"/>
                <a:cs typeface="Arial" panose="020B0604020202020204" pitchFamily="34" charset="0"/>
              </a:endParaRPr>
            </a:p>
          </p:txBody>
        </p:sp>
        <p:sp>
          <p:nvSpPr>
            <p:cNvPr id="8" name="Oval 15"/>
            <p:cNvSpPr>
              <a:spLocks noChangeArrowheads="1"/>
            </p:cNvSpPr>
            <p:nvPr/>
          </p:nvSpPr>
          <p:spPr bwMode="gray">
            <a:xfrm>
              <a:off x="2108" y="1319"/>
              <a:ext cx="1650" cy="824"/>
            </a:xfrm>
            <a:prstGeom prst="ellipse">
              <a:avLst/>
            </a:prstGeom>
            <a:gradFill rotWithShape="1">
              <a:gsLst>
                <a:gs pos="0">
                  <a:schemeClr val="accent1">
                    <a:alpha val="0"/>
                  </a:schemeClr>
                </a:gs>
                <a:gs pos="100000">
                  <a:schemeClr val="accent1">
                    <a:gamma/>
                    <a:tint val="34902"/>
                    <a:invGamma/>
                  </a:schemeClr>
                </a:gs>
              </a:gsLst>
              <a:lin ang="270000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pPr>
                <a:defRPr/>
              </a:pPr>
              <a:endParaRPr lang="en-US" sz="2000">
                <a:solidFill>
                  <a:srgbClr val="000000"/>
                </a:solidFill>
                <a:latin typeface="Arial" panose="020B0604020202020204" pitchFamily="34" charset="0"/>
                <a:cs typeface="Arial" panose="020B0604020202020204" pitchFamily="34" charset="0"/>
              </a:endParaRPr>
            </a:p>
          </p:txBody>
        </p:sp>
        <p:sp>
          <p:nvSpPr>
            <p:cNvPr id="9" name="Oval 16"/>
            <p:cNvSpPr>
              <a:spLocks noChangeArrowheads="1"/>
            </p:cNvSpPr>
            <p:nvPr/>
          </p:nvSpPr>
          <p:spPr bwMode="gray">
            <a:xfrm>
              <a:off x="2173" y="1448"/>
              <a:ext cx="1570" cy="770"/>
            </a:xfrm>
            <a:prstGeom prst="ellipse">
              <a:avLst/>
            </a:prstGeom>
            <a:solidFill>
              <a:srgbClr val="FF0066"/>
            </a:soli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sz="2000">
                <a:solidFill>
                  <a:srgbClr val="000000"/>
                </a:solidFill>
                <a:latin typeface="Arial" panose="020B0604020202020204" pitchFamily="34" charset="0"/>
              </a:endParaRPr>
            </a:p>
          </p:txBody>
        </p:sp>
        <p:sp>
          <p:nvSpPr>
            <p:cNvPr id="10" name="Oval 17"/>
            <p:cNvSpPr>
              <a:spLocks noChangeArrowheads="1"/>
            </p:cNvSpPr>
            <p:nvPr/>
          </p:nvSpPr>
          <p:spPr bwMode="gray">
            <a:xfrm>
              <a:off x="2220" y="1478"/>
              <a:ext cx="1381" cy="624"/>
            </a:xfrm>
            <a:prstGeom prst="ellipse">
              <a:avLst/>
            </a:prstGeom>
            <a:solidFill>
              <a:srgbClr val="00B050"/>
            </a:soli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sz="2000">
                <a:solidFill>
                  <a:srgbClr val="000000"/>
                </a:solidFill>
                <a:latin typeface="Arial" panose="020B0604020202020204" pitchFamily="34" charset="0"/>
              </a:endParaRPr>
            </a:p>
          </p:txBody>
        </p:sp>
      </p:grpSp>
      <p:sp>
        <p:nvSpPr>
          <p:cNvPr id="13" name="Rectangle 2"/>
          <p:cNvSpPr>
            <a:spLocks noChangeArrowheads="1"/>
          </p:cNvSpPr>
          <p:nvPr/>
        </p:nvSpPr>
        <p:spPr bwMode="auto">
          <a:xfrm>
            <a:off x="3466180" y="2061746"/>
            <a:ext cx="557261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defRPr/>
            </a:pPr>
            <a:r>
              <a:rPr lang="en-US" sz="2000" b="1" dirty="0" err="1">
                <a:solidFill>
                  <a:schemeClr val="bg1"/>
                </a:solidFill>
                <a:latin typeface="Arial" panose="020B0604020202020204" pitchFamily="34" charset="0"/>
                <a:ea typeface="Calibri" panose="020F0502020204030204" pitchFamily="34" charset="0"/>
              </a:rPr>
              <a:t>Phương</a:t>
            </a:r>
            <a:r>
              <a:rPr lang="en-US" sz="2000" b="1" dirty="0">
                <a:solidFill>
                  <a:schemeClr val="bg1"/>
                </a:solidFill>
                <a:latin typeface="Arial" panose="020B0604020202020204" pitchFamily="34" charset="0"/>
                <a:ea typeface="Calibri" panose="020F0502020204030204" pitchFamily="34" charset="0"/>
              </a:rPr>
              <a:t> </a:t>
            </a:r>
            <a:r>
              <a:rPr lang="en-US" sz="2000" b="1" dirty="0" err="1">
                <a:solidFill>
                  <a:schemeClr val="bg1"/>
                </a:solidFill>
                <a:latin typeface="Arial" panose="020B0604020202020204" pitchFamily="34" charset="0"/>
                <a:ea typeface="Calibri" panose="020F0502020204030204" pitchFamily="34" charset="0"/>
              </a:rPr>
              <a:t>pháp</a:t>
            </a:r>
            <a:r>
              <a:rPr lang="en-US" sz="2000" b="1" dirty="0">
                <a:solidFill>
                  <a:schemeClr val="bg1"/>
                </a:solidFill>
                <a:latin typeface="Arial" panose="020B0604020202020204" pitchFamily="34" charset="0"/>
                <a:ea typeface="Calibri" panose="020F0502020204030204" pitchFamily="34" charset="0"/>
              </a:rPr>
              <a:t> </a:t>
            </a:r>
            <a:r>
              <a:rPr lang="en-US" sz="2000" b="1" dirty="0" err="1">
                <a:solidFill>
                  <a:schemeClr val="bg1"/>
                </a:solidFill>
                <a:latin typeface="Arial" panose="020B0604020202020204" pitchFamily="34" charset="0"/>
                <a:ea typeface="Calibri" panose="020F0502020204030204" pitchFamily="34" charset="0"/>
              </a:rPr>
              <a:t>luận</a:t>
            </a:r>
            <a:endParaRPr lang="en-US" sz="2000" dirty="0">
              <a:solidFill>
                <a:schemeClr val="bg1"/>
              </a:solidFill>
              <a:latin typeface="Arial" panose="020B0604020202020204" pitchFamily="34" charset="0"/>
              <a:ea typeface="Calibri" panose="020F0502020204030204" pitchFamily="34" charset="0"/>
            </a:endParaRPr>
          </a:p>
        </p:txBody>
      </p:sp>
      <p:sp>
        <p:nvSpPr>
          <p:cNvPr id="14" name="Freeform 7"/>
          <p:cNvSpPr>
            <a:spLocks/>
          </p:cNvSpPr>
          <p:nvPr/>
        </p:nvSpPr>
        <p:spPr bwMode="gray">
          <a:xfrm>
            <a:off x="4586363" y="2690868"/>
            <a:ext cx="1169387" cy="589583"/>
          </a:xfrm>
          <a:custGeom>
            <a:avLst/>
            <a:gdLst>
              <a:gd name="T0" fmla="*/ 580 w 580"/>
              <a:gd name="T1" fmla="*/ 0 h 798"/>
              <a:gd name="T2" fmla="*/ 578 w 580"/>
              <a:gd name="T3" fmla="*/ 90 h 798"/>
              <a:gd name="T4" fmla="*/ 568 w 580"/>
              <a:gd name="T5" fmla="*/ 174 h 798"/>
              <a:gd name="T6" fmla="*/ 552 w 580"/>
              <a:gd name="T7" fmla="*/ 252 h 798"/>
              <a:gd name="T8" fmla="*/ 526 w 580"/>
              <a:gd name="T9" fmla="*/ 324 h 798"/>
              <a:gd name="T10" fmla="*/ 494 w 580"/>
              <a:gd name="T11" fmla="*/ 390 h 798"/>
              <a:gd name="T12" fmla="*/ 452 w 580"/>
              <a:gd name="T13" fmla="*/ 450 h 798"/>
              <a:gd name="T14" fmla="*/ 402 w 580"/>
              <a:gd name="T15" fmla="*/ 508 h 798"/>
              <a:gd name="T16" fmla="*/ 342 w 580"/>
              <a:gd name="T17" fmla="*/ 560 h 798"/>
              <a:gd name="T18" fmla="*/ 270 w 580"/>
              <a:gd name="T19" fmla="*/ 610 h 798"/>
              <a:gd name="T20" fmla="*/ 188 w 580"/>
              <a:gd name="T21" fmla="*/ 656 h 798"/>
              <a:gd name="T22" fmla="*/ 188 w 580"/>
              <a:gd name="T23" fmla="*/ 798 h 798"/>
              <a:gd name="T24" fmla="*/ 0 w 580"/>
              <a:gd name="T25" fmla="*/ 514 h 798"/>
              <a:gd name="T26" fmla="*/ 188 w 580"/>
              <a:gd name="T27" fmla="*/ 230 h 798"/>
              <a:gd name="T28" fmla="*/ 188 w 580"/>
              <a:gd name="T29" fmla="*/ 372 h 798"/>
              <a:gd name="T30" fmla="*/ 224 w 580"/>
              <a:gd name="T31" fmla="*/ 368 h 798"/>
              <a:gd name="T32" fmla="*/ 264 w 580"/>
              <a:gd name="T33" fmla="*/ 356 h 798"/>
              <a:gd name="T34" fmla="*/ 306 w 580"/>
              <a:gd name="T35" fmla="*/ 336 h 798"/>
              <a:gd name="T36" fmla="*/ 348 w 580"/>
              <a:gd name="T37" fmla="*/ 310 h 798"/>
              <a:gd name="T38" fmla="*/ 392 w 580"/>
              <a:gd name="T39" fmla="*/ 280 h 798"/>
              <a:gd name="T40" fmla="*/ 432 w 580"/>
              <a:gd name="T41" fmla="*/ 246 h 798"/>
              <a:gd name="T42" fmla="*/ 472 w 580"/>
              <a:gd name="T43" fmla="*/ 208 h 798"/>
              <a:gd name="T44" fmla="*/ 506 w 580"/>
              <a:gd name="T45" fmla="*/ 166 h 798"/>
              <a:gd name="T46" fmla="*/ 536 w 580"/>
              <a:gd name="T47" fmla="*/ 124 h 798"/>
              <a:gd name="T48" fmla="*/ 558 w 580"/>
              <a:gd name="T49" fmla="*/ 82 h 798"/>
              <a:gd name="T50" fmla="*/ 574 w 580"/>
              <a:gd name="T51" fmla="*/ 40 h 798"/>
              <a:gd name="T52" fmla="*/ 578 w 580"/>
              <a:gd name="T53" fmla="*/ 0 h 798"/>
              <a:gd name="T54" fmla="*/ 580 w 580"/>
              <a:gd name="T55" fmla="*/ 0 h 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solidFill>
            <a:srgbClr val="000000"/>
          </a:solidFill>
          <a:ln>
            <a:noFill/>
          </a:ln>
        </p:spPr>
        <p:txBody>
          <a:bodyPr/>
          <a:lstStyle/>
          <a:p>
            <a:pPr>
              <a:defRPr/>
            </a:pPr>
            <a:endParaRPr lang="en-US" sz="2000" dirty="0">
              <a:solidFill>
                <a:srgbClr val="000000"/>
              </a:solidFill>
              <a:latin typeface="Arial" panose="020B0604020202020204" pitchFamily="34" charset="0"/>
              <a:cs typeface="Arial" panose="020B0604020202020204" pitchFamily="34" charset="0"/>
            </a:endParaRPr>
          </a:p>
        </p:txBody>
      </p:sp>
      <p:sp>
        <p:nvSpPr>
          <p:cNvPr id="15" name="Freeform 9"/>
          <p:cNvSpPr>
            <a:spLocks/>
          </p:cNvSpPr>
          <p:nvPr/>
        </p:nvSpPr>
        <p:spPr bwMode="gray">
          <a:xfrm flipH="1">
            <a:off x="6682947" y="2691313"/>
            <a:ext cx="1064619" cy="589583"/>
          </a:xfrm>
          <a:custGeom>
            <a:avLst/>
            <a:gdLst>
              <a:gd name="T0" fmla="*/ 580 w 580"/>
              <a:gd name="T1" fmla="*/ 0 h 798"/>
              <a:gd name="T2" fmla="*/ 578 w 580"/>
              <a:gd name="T3" fmla="*/ 90 h 798"/>
              <a:gd name="T4" fmla="*/ 568 w 580"/>
              <a:gd name="T5" fmla="*/ 174 h 798"/>
              <a:gd name="T6" fmla="*/ 552 w 580"/>
              <a:gd name="T7" fmla="*/ 252 h 798"/>
              <a:gd name="T8" fmla="*/ 526 w 580"/>
              <a:gd name="T9" fmla="*/ 324 h 798"/>
              <a:gd name="T10" fmla="*/ 494 w 580"/>
              <a:gd name="T11" fmla="*/ 390 h 798"/>
              <a:gd name="T12" fmla="*/ 452 w 580"/>
              <a:gd name="T13" fmla="*/ 450 h 798"/>
              <a:gd name="T14" fmla="*/ 402 w 580"/>
              <a:gd name="T15" fmla="*/ 508 h 798"/>
              <a:gd name="T16" fmla="*/ 342 w 580"/>
              <a:gd name="T17" fmla="*/ 560 h 798"/>
              <a:gd name="T18" fmla="*/ 270 w 580"/>
              <a:gd name="T19" fmla="*/ 610 h 798"/>
              <a:gd name="T20" fmla="*/ 188 w 580"/>
              <a:gd name="T21" fmla="*/ 656 h 798"/>
              <a:gd name="T22" fmla="*/ 188 w 580"/>
              <a:gd name="T23" fmla="*/ 798 h 798"/>
              <a:gd name="T24" fmla="*/ 0 w 580"/>
              <a:gd name="T25" fmla="*/ 514 h 798"/>
              <a:gd name="T26" fmla="*/ 188 w 580"/>
              <a:gd name="T27" fmla="*/ 230 h 798"/>
              <a:gd name="T28" fmla="*/ 188 w 580"/>
              <a:gd name="T29" fmla="*/ 372 h 798"/>
              <a:gd name="T30" fmla="*/ 224 w 580"/>
              <a:gd name="T31" fmla="*/ 368 h 798"/>
              <a:gd name="T32" fmla="*/ 264 w 580"/>
              <a:gd name="T33" fmla="*/ 356 h 798"/>
              <a:gd name="T34" fmla="*/ 306 w 580"/>
              <a:gd name="T35" fmla="*/ 336 h 798"/>
              <a:gd name="T36" fmla="*/ 348 w 580"/>
              <a:gd name="T37" fmla="*/ 310 h 798"/>
              <a:gd name="T38" fmla="*/ 392 w 580"/>
              <a:gd name="T39" fmla="*/ 280 h 798"/>
              <a:gd name="T40" fmla="*/ 432 w 580"/>
              <a:gd name="T41" fmla="*/ 246 h 798"/>
              <a:gd name="T42" fmla="*/ 472 w 580"/>
              <a:gd name="T43" fmla="*/ 208 h 798"/>
              <a:gd name="T44" fmla="*/ 506 w 580"/>
              <a:gd name="T45" fmla="*/ 166 h 798"/>
              <a:gd name="T46" fmla="*/ 536 w 580"/>
              <a:gd name="T47" fmla="*/ 124 h 798"/>
              <a:gd name="T48" fmla="*/ 558 w 580"/>
              <a:gd name="T49" fmla="*/ 82 h 798"/>
              <a:gd name="T50" fmla="*/ 574 w 580"/>
              <a:gd name="T51" fmla="*/ 40 h 798"/>
              <a:gd name="T52" fmla="*/ 578 w 580"/>
              <a:gd name="T53" fmla="*/ 0 h 798"/>
              <a:gd name="T54" fmla="*/ 580 w 580"/>
              <a:gd name="T55" fmla="*/ 0 h 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solidFill>
            <a:srgbClr val="000000"/>
          </a:solidFill>
          <a:ln>
            <a:noFill/>
          </a:ln>
        </p:spPr>
        <p:txBody>
          <a:bodyPr/>
          <a:lstStyle/>
          <a:p>
            <a:pPr>
              <a:defRPr/>
            </a:pPr>
            <a:endParaRPr lang="en-US" sz="2000">
              <a:solidFill>
                <a:srgbClr val="000000"/>
              </a:solidFill>
              <a:latin typeface="Arial" panose="020B0604020202020204" pitchFamily="34" charset="0"/>
              <a:cs typeface="Arial" panose="020B0604020202020204" pitchFamily="34" charset="0"/>
            </a:endParaRPr>
          </a:p>
        </p:txBody>
      </p:sp>
      <p:sp>
        <p:nvSpPr>
          <p:cNvPr id="16" name="AutoShape 3"/>
          <p:cNvSpPr>
            <a:spLocks noChangeArrowheads="1"/>
          </p:cNvSpPr>
          <p:nvPr/>
        </p:nvSpPr>
        <p:spPr bwMode="gray">
          <a:xfrm rot="5400000">
            <a:off x="2686109" y="2605715"/>
            <a:ext cx="2881357" cy="4185598"/>
          </a:xfrm>
          <a:prstGeom prst="roundRect">
            <a:avLst>
              <a:gd name="adj" fmla="val 19894"/>
            </a:avLst>
          </a:prstGeom>
          <a:solidFill>
            <a:srgbClr val="00B050"/>
          </a:solidFill>
          <a:ln w="38100" algn="ctr">
            <a:solidFill>
              <a:srgbClr val="FFFFFF"/>
            </a:solidFill>
            <a:round/>
            <a:headEnd/>
            <a:tailEnd/>
          </a:ln>
          <a:effectLst/>
        </p:spPr>
        <p:txBody>
          <a:bodyPr wrap="none" anchor="ctr"/>
          <a:lstStyle/>
          <a:p>
            <a:pPr eaLnBrk="1" hangingPunct="1">
              <a:defRPr/>
            </a:pPr>
            <a:endParaRPr lang="en-US" sz="2000">
              <a:solidFill>
                <a:schemeClr val="bg1"/>
              </a:solidFill>
              <a:latin typeface="Arial" panose="020B0604020202020204" pitchFamily="34" charset="0"/>
              <a:cs typeface="Arial" panose="020B0604020202020204" pitchFamily="34" charset="0"/>
            </a:endParaRPr>
          </a:p>
        </p:txBody>
      </p:sp>
      <p:sp>
        <p:nvSpPr>
          <p:cNvPr id="17" name="Freeform 4"/>
          <p:cNvSpPr>
            <a:spLocks/>
          </p:cNvSpPr>
          <p:nvPr/>
        </p:nvSpPr>
        <p:spPr bwMode="gray">
          <a:xfrm>
            <a:off x="2072303" y="3280896"/>
            <a:ext cx="4123296" cy="712777"/>
          </a:xfrm>
          <a:custGeom>
            <a:avLst/>
            <a:gdLst>
              <a:gd name="T0" fmla="*/ 2147483646 w 1270"/>
              <a:gd name="T1" fmla="*/ 2147483646 h 303"/>
              <a:gd name="T2" fmla="*/ 2147483646 w 1270"/>
              <a:gd name="T3" fmla="*/ 2147483646 h 303"/>
              <a:gd name="T4" fmla="*/ 2147483646 w 1270"/>
              <a:gd name="T5" fmla="*/ 2147483646 h 303"/>
              <a:gd name="T6" fmla="*/ 2147483646 w 1270"/>
              <a:gd name="T7" fmla="*/ 2147483646 h 303"/>
              <a:gd name="T8" fmla="*/ 2147483646 w 1270"/>
              <a:gd name="T9" fmla="*/ 2147483646 h 303"/>
              <a:gd name="T10" fmla="*/ 2147483646 w 1270"/>
              <a:gd name="T11" fmla="*/ 2147483646 h 303"/>
              <a:gd name="T12" fmla="*/ 2147483646 w 1270"/>
              <a:gd name="T13" fmla="*/ 2147483646 h 303"/>
              <a:gd name="T14" fmla="*/ 2147483646 w 1270"/>
              <a:gd name="T15" fmla="*/ 2147483646 h 303"/>
              <a:gd name="T16" fmla="*/ 2147483646 w 1270"/>
              <a:gd name="T17" fmla="*/ 2147483646 h 30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70" h="303">
                <a:moveTo>
                  <a:pt x="5" y="303"/>
                </a:moveTo>
                <a:cubicBezTo>
                  <a:pt x="5" y="303"/>
                  <a:pt x="0" y="253"/>
                  <a:pt x="21" y="177"/>
                </a:cubicBezTo>
                <a:cubicBezTo>
                  <a:pt x="48" y="130"/>
                  <a:pt x="69" y="44"/>
                  <a:pt x="172" y="22"/>
                </a:cubicBezTo>
                <a:cubicBezTo>
                  <a:pt x="275" y="0"/>
                  <a:pt x="235" y="13"/>
                  <a:pt x="361" y="11"/>
                </a:cubicBezTo>
                <a:cubicBezTo>
                  <a:pt x="487" y="9"/>
                  <a:pt x="813" y="12"/>
                  <a:pt x="932" y="12"/>
                </a:cubicBezTo>
                <a:cubicBezTo>
                  <a:pt x="1050" y="12"/>
                  <a:pt x="998" y="2"/>
                  <a:pt x="1070" y="14"/>
                </a:cubicBezTo>
                <a:cubicBezTo>
                  <a:pt x="1143" y="26"/>
                  <a:pt x="1215" y="84"/>
                  <a:pt x="1260" y="189"/>
                </a:cubicBezTo>
                <a:cubicBezTo>
                  <a:pt x="1270" y="262"/>
                  <a:pt x="1266" y="302"/>
                  <a:pt x="1266" y="302"/>
                </a:cubicBezTo>
                <a:lnTo>
                  <a:pt x="5" y="303"/>
                </a:lnTo>
                <a:close/>
              </a:path>
            </a:pathLst>
          </a:custGeom>
          <a:solidFill>
            <a:srgbClr val="C00000">
              <a:alpha val="50195"/>
            </a:srgbClr>
          </a:solidFill>
          <a:ln>
            <a:noFill/>
          </a:ln>
        </p:spPr>
        <p:txBody>
          <a:bodyPr wrap="none" anchor="ctr"/>
          <a:lstStyle/>
          <a:p>
            <a:pPr algn="ctr">
              <a:defRPr/>
            </a:pPr>
            <a:r>
              <a:rPr lang="en-US" sz="2000" dirty="0" err="1">
                <a:solidFill>
                  <a:schemeClr val="bg1"/>
                </a:solidFill>
                <a:latin typeface="Arial" panose="020B0604020202020204" pitchFamily="34" charset="0"/>
                <a:cs typeface="Arial" panose="020B0604020202020204" pitchFamily="34" charset="0"/>
              </a:rPr>
              <a:t>Phương</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pháp</a:t>
            </a:r>
            <a:endParaRPr lang="en-US" sz="2000" dirty="0">
              <a:solidFill>
                <a:schemeClr val="bg1"/>
              </a:solidFill>
              <a:latin typeface="Arial" panose="020B0604020202020204" pitchFamily="34" charset="0"/>
              <a:cs typeface="Arial" panose="020B0604020202020204" pitchFamily="34" charset="0"/>
            </a:endParaRPr>
          </a:p>
          <a:p>
            <a:pPr algn="ctr">
              <a:defRPr/>
            </a:pP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luận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biện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chứng</a:t>
            </a:r>
            <a:endParaRPr lang="en-US" sz="2000" dirty="0">
              <a:solidFill>
                <a:schemeClr val="bg1"/>
              </a:solidFill>
              <a:latin typeface="Arial" panose="020B0604020202020204" pitchFamily="34" charset="0"/>
              <a:cs typeface="Arial" panose="020B0604020202020204" pitchFamily="34" charset="0"/>
            </a:endParaRPr>
          </a:p>
        </p:txBody>
      </p:sp>
      <p:sp>
        <p:nvSpPr>
          <p:cNvPr id="18" name="Rectangle 17"/>
          <p:cNvSpPr/>
          <p:nvPr/>
        </p:nvSpPr>
        <p:spPr>
          <a:xfrm>
            <a:off x="2072303" y="4460667"/>
            <a:ext cx="4074598" cy="1631216"/>
          </a:xfrm>
          <a:prstGeom prst="rect">
            <a:avLst/>
          </a:prstGeom>
        </p:spPr>
        <p:txBody>
          <a:bodyPr wrap="square">
            <a:spAutoFit/>
          </a:bodyPr>
          <a:lstStyle/>
          <a:p>
            <a:pPr algn="ctr">
              <a:defRPr/>
            </a:pPr>
            <a:r>
              <a:rPr lang="en-US" sz="2000" dirty="0" err="1">
                <a:solidFill>
                  <a:schemeClr val="bg1"/>
                </a:solidFill>
                <a:latin typeface="Arial" panose="020B0604020202020204" pitchFamily="34" charset="0"/>
                <a:cs typeface="Arial" panose="020B0604020202020204" pitchFamily="34" charset="0"/>
              </a:rPr>
              <a:t>Xem</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xét</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sự</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vật</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hiện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tượng</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trong</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sự</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tác</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động</a:t>
            </a:r>
            <a:r>
              <a:rPr lang="en-US" sz="2000" dirty="0">
                <a:solidFill>
                  <a:schemeClr val="bg1"/>
                </a:solidFill>
                <a:latin typeface="Arial" panose="020B0604020202020204" pitchFamily="34" charset="0"/>
                <a:cs typeface="Arial" panose="020B0604020202020204" pitchFamily="34" charset="0"/>
              </a:rPr>
              <a:t> qua </a:t>
            </a:r>
            <a:r>
              <a:rPr lang="en-US" sz="2000" dirty="0" err="1">
                <a:solidFill>
                  <a:schemeClr val="bg1"/>
                </a:solidFill>
                <a:latin typeface="Arial" panose="020B0604020202020204" pitchFamily="34" charset="0"/>
                <a:cs typeface="Arial" panose="020B0604020202020204" pitchFamily="34" charset="0"/>
              </a:rPr>
              <a:t>lại</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ràng</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buộc</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quan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hệ</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lẫn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nhau</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trong</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sự</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vận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động</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và</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phát</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triển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không</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ngừng</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của</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chúng</a:t>
            </a:r>
            <a:r>
              <a:rPr lang="en-US" sz="2000" dirty="0">
                <a:solidFill>
                  <a:schemeClr val="bg1"/>
                </a:solidFill>
                <a:latin typeface="Arial" panose="020B0604020202020204" pitchFamily="34" charset="0"/>
                <a:cs typeface="Arial" panose="020B0604020202020204" pitchFamily="34" charset="0"/>
              </a:rPr>
              <a:t>.</a:t>
            </a:r>
          </a:p>
        </p:txBody>
      </p:sp>
      <p:sp>
        <p:nvSpPr>
          <p:cNvPr id="19" name="AutoShape 3"/>
          <p:cNvSpPr>
            <a:spLocks noChangeArrowheads="1"/>
          </p:cNvSpPr>
          <p:nvPr/>
        </p:nvSpPr>
        <p:spPr bwMode="gray">
          <a:xfrm rot="5400000">
            <a:off x="7372828" y="2590572"/>
            <a:ext cx="2858740" cy="4238499"/>
          </a:xfrm>
          <a:prstGeom prst="roundRect">
            <a:avLst>
              <a:gd name="adj" fmla="val 19894"/>
            </a:avLst>
          </a:prstGeom>
          <a:solidFill>
            <a:srgbClr val="00B050"/>
          </a:solidFill>
          <a:ln w="38100" algn="ctr">
            <a:solidFill>
              <a:srgbClr val="FFFFFF"/>
            </a:solidFill>
            <a:round/>
            <a:headEnd/>
            <a:tailEnd/>
          </a:ln>
          <a:effectLst/>
        </p:spPr>
        <p:txBody>
          <a:bodyPr wrap="none" anchor="ctr"/>
          <a:lstStyle/>
          <a:p>
            <a:pPr eaLnBrk="1" hangingPunct="1">
              <a:defRPr/>
            </a:pPr>
            <a:endParaRPr lang="en-US" sz="2000">
              <a:solidFill>
                <a:schemeClr val="bg1"/>
              </a:solidFill>
              <a:latin typeface="Arial" panose="020B0604020202020204" pitchFamily="34" charset="0"/>
              <a:cs typeface="Arial" panose="020B0604020202020204" pitchFamily="34" charset="0"/>
            </a:endParaRPr>
          </a:p>
        </p:txBody>
      </p:sp>
      <p:sp>
        <p:nvSpPr>
          <p:cNvPr id="20" name="Freeform 4"/>
          <p:cNvSpPr>
            <a:spLocks/>
          </p:cNvSpPr>
          <p:nvPr/>
        </p:nvSpPr>
        <p:spPr bwMode="gray">
          <a:xfrm>
            <a:off x="6682948" y="3280451"/>
            <a:ext cx="4238499" cy="712777"/>
          </a:xfrm>
          <a:custGeom>
            <a:avLst/>
            <a:gdLst>
              <a:gd name="T0" fmla="*/ 2147483646 w 1270"/>
              <a:gd name="T1" fmla="*/ 2147483646 h 303"/>
              <a:gd name="T2" fmla="*/ 2147483646 w 1270"/>
              <a:gd name="T3" fmla="*/ 2147483646 h 303"/>
              <a:gd name="T4" fmla="*/ 2147483646 w 1270"/>
              <a:gd name="T5" fmla="*/ 2147483646 h 303"/>
              <a:gd name="T6" fmla="*/ 2147483646 w 1270"/>
              <a:gd name="T7" fmla="*/ 2147483646 h 303"/>
              <a:gd name="T8" fmla="*/ 2147483646 w 1270"/>
              <a:gd name="T9" fmla="*/ 2147483646 h 303"/>
              <a:gd name="T10" fmla="*/ 2147483646 w 1270"/>
              <a:gd name="T11" fmla="*/ 2147483646 h 303"/>
              <a:gd name="T12" fmla="*/ 2147483646 w 1270"/>
              <a:gd name="T13" fmla="*/ 2147483646 h 303"/>
              <a:gd name="T14" fmla="*/ 2147483646 w 1270"/>
              <a:gd name="T15" fmla="*/ 2147483646 h 303"/>
              <a:gd name="T16" fmla="*/ 2147483646 w 1270"/>
              <a:gd name="T17" fmla="*/ 2147483646 h 30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70" h="303">
                <a:moveTo>
                  <a:pt x="5" y="303"/>
                </a:moveTo>
                <a:cubicBezTo>
                  <a:pt x="5" y="303"/>
                  <a:pt x="0" y="253"/>
                  <a:pt x="21" y="177"/>
                </a:cubicBezTo>
                <a:cubicBezTo>
                  <a:pt x="48" y="130"/>
                  <a:pt x="69" y="44"/>
                  <a:pt x="172" y="22"/>
                </a:cubicBezTo>
                <a:cubicBezTo>
                  <a:pt x="275" y="0"/>
                  <a:pt x="235" y="13"/>
                  <a:pt x="361" y="11"/>
                </a:cubicBezTo>
                <a:cubicBezTo>
                  <a:pt x="487" y="9"/>
                  <a:pt x="813" y="12"/>
                  <a:pt x="932" y="12"/>
                </a:cubicBezTo>
                <a:cubicBezTo>
                  <a:pt x="1050" y="12"/>
                  <a:pt x="998" y="2"/>
                  <a:pt x="1070" y="14"/>
                </a:cubicBezTo>
                <a:cubicBezTo>
                  <a:pt x="1143" y="26"/>
                  <a:pt x="1215" y="84"/>
                  <a:pt x="1260" y="189"/>
                </a:cubicBezTo>
                <a:cubicBezTo>
                  <a:pt x="1270" y="262"/>
                  <a:pt x="1266" y="302"/>
                  <a:pt x="1266" y="302"/>
                </a:cubicBezTo>
                <a:lnTo>
                  <a:pt x="5" y="303"/>
                </a:lnTo>
                <a:close/>
              </a:path>
            </a:pathLst>
          </a:custGeom>
          <a:solidFill>
            <a:srgbClr val="FF0000">
              <a:alpha val="50195"/>
            </a:srgbClr>
          </a:solidFill>
          <a:ln>
            <a:noFill/>
          </a:ln>
        </p:spPr>
        <p:txBody>
          <a:bodyPr wrap="none" anchor="ctr"/>
          <a:lstStyle/>
          <a:p>
            <a:pPr algn="ctr">
              <a:defRPr/>
            </a:pPr>
            <a:r>
              <a:rPr lang="en-US" sz="2000" dirty="0" err="1">
                <a:solidFill>
                  <a:schemeClr val="bg1"/>
                </a:solidFill>
                <a:latin typeface="Arial" panose="020B0604020202020204" pitchFamily="34" charset="0"/>
                <a:cs typeface="Arial" panose="020B0604020202020204" pitchFamily="34" charset="0"/>
              </a:rPr>
              <a:t>Phương</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pháp</a:t>
            </a:r>
            <a:endParaRPr lang="en-US" sz="2000" dirty="0">
              <a:solidFill>
                <a:schemeClr val="bg1"/>
              </a:solidFill>
              <a:latin typeface="Arial" panose="020B0604020202020204" pitchFamily="34" charset="0"/>
              <a:cs typeface="Arial" panose="020B0604020202020204" pitchFamily="34" charset="0"/>
            </a:endParaRPr>
          </a:p>
          <a:p>
            <a:pPr algn="ctr">
              <a:defRPr/>
            </a:pP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luận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siêu</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hình</a:t>
            </a:r>
            <a:endParaRPr lang="en-US" sz="2000" dirty="0">
              <a:solidFill>
                <a:schemeClr val="bg1"/>
              </a:solidFill>
              <a:latin typeface="Arial" panose="020B0604020202020204" pitchFamily="34" charset="0"/>
              <a:cs typeface="Arial" panose="020B0604020202020204" pitchFamily="34" charset="0"/>
            </a:endParaRPr>
          </a:p>
        </p:txBody>
      </p:sp>
      <p:sp>
        <p:nvSpPr>
          <p:cNvPr id="21" name="Rectangle 20"/>
          <p:cNvSpPr/>
          <p:nvPr/>
        </p:nvSpPr>
        <p:spPr>
          <a:xfrm>
            <a:off x="6927670" y="4614555"/>
            <a:ext cx="3792906" cy="1323439"/>
          </a:xfrm>
          <a:prstGeom prst="rect">
            <a:avLst/>
          </a:prstGeom>
        </p:spPr>
        <p:txBody>
          <a:bodyPr wrap="square">
            <a:spAutoFit/>
          </a:bodyPr>
          <a:lstStyle/>
          <a:p>
            <a:pPr algn="ctr">
              <a:spcBef>
                <a:spcPct val="30000"/>
              </a:spcBef>
              <a:defRPr/>
            </a:pPr>
            <a:r>
              <a:rPr lang="en-US" sz="2000" dirty="0" err="1">
                <a:solidFill>
                  <a:schemeClr val="bg1"/>
                </a:solidFill>
                <a:latin typeface="Arial" panose="020B0604020202020204" pitchFamily="34" charset="0"/>
                <a:cs typeface="Arial" panose="020B0604020202020204" pitchFamily="34" charset="0"/>
              </a:rPr>
              <a:t>Xem</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xét</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sư</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vật</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hiện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tượng</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một</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cách</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phiến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diện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cô</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lập</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máy</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móc</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cứng</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nhắc</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không</a:t>
            </a:r>
            <a:r>
              <a:rPr lang="en-US" sz="2000" dirty="0">
                <a:solidFill>
                  <a:schemeClr val="bg1"/>
                </a:solidFill>
                <a:latin typeface="Arial" panose="020B0604020202020204" pitchFamily="34" charset="0"/>
                <a:cs typeface="Arial" panose="020B0604020202020204" pitchFamily="34" charset="0"/>
              </a:rPr>
              <a:t> có </a:t>
            </a:r>
            <a:r>
              <a:rPr lang="en-US" sz="2000" dirty="0" err="1">
                <a:solidFill>
                  <a:schemeClr val="bg1"/>
                </a:solidFill>
                <a:latin typeface="Arial" panose="020B0604020202020204" pitchFamily="34" charset="0"/>
                <a:cs typeface="Arial" panose="020B0604020202020204" pitchFamily="34" charset="0"/>
              </a:rPr>
              <a:t>sư</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vận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động</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va</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phát</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triển</a:t>
            </a:r>
            <a:endParaRPr lang="en-US" sz="2000" dirty="0">
              <a:solidFill>
                <a:schemeClr val="bg1"/>
              </a:solidFill>
              <a:latin typeface="Arial" panose="020B0604020202020204" pitchFamily="34" charset="0"/>
              <a:cs typeface="Arial" panose="020B0604020202020204" pitchFamily="34" charset="0"/>
            </a:endParaRPr>
          </a:p>
        </p:txBody>
      </p:sp>
      <p:pic>
        <p:nvPicPr>
          <p:cNvPr id="2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5440680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0-#ppt_w/2"/>
                                          </p:val>
                                        </p:tav>
                                        <p:tav tm="100000">
                                          <p:val>
                                            <p:strVal val="#ppt_x"/>
                                          </p:val>
                                        </p:tav>
                                      </p:tavLst>
                                    </p:anim>
                                    <p:anim calcmode="lin" valueType="num">
                                      <p:cBhvr additive="base">
                                        <p:cTn id="8"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31" presetClass="entr" presetSubtype="0" fill="hold" nodeType="click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p:cTn id="13" dur="1000" fill="hold"/>
                                        <p:tgtEl>
                                          <p:spTgt spid="5"/>
                                        </p:tgtEl>
                                        <p:attrNameLst>
                                          <p:attrName>ppt_w</p:attrName>
                                        </p:attrNameLst>
                                      </p:cBhvr>
                                      <p:tavLst>
                                        <p:tav tm="0">
                                          <p:val>
                                            <p:fltVal val="0"/>
                                          </p:val>
                                        </p:tav>
                                        <p:tav tm="100000">
                                          <p:val>
                                            <p:strVal val="#ppt_w"/>
                                          </p:val>
                                        </p:tav>
                                      </p:tavLst>
                                    </p:anim>
                                    <p:anim calcmode="lin" valueType="num">
                                      <p:cBhvr>
                                        <p:cTn id="14" dur="1000" fill="hold"/>
                                        <p:tgtEl>
                                          <p:spTgt spid="5"/>
                                        </p:tgtEl>
                                        <p:attrNameLst>
                                          <p:attrName>ppt_h</p:attrName>
                                        </p:attrNameLst>
                                      </p:cBhvr>
                                      <p:tavLst>
                                        <p:tav tm="0">
                                          <p:val>
                                            <p:fltVal val="0"/>
                                          </p:val>
                                        </p:tav>
                                        <p:tav tm="100000">
                                          <p:val>
                                            <p:strVal val="#ppt_h"/>
                                          </p:val>
                                        </p:tav>
                                      </p:tavLst>
                                    </p:anim>
                                    <p:anim calcmode="lin" valueType="num">
                                      <p:cBhvr>
                                        <p:cTn id="15" dur="1000" fill="hold"/>
                                        <p:tgtEl>
                                          <p:spTgt spid="5"/>
                                        </p:tgtEl>
                                        <p:attrNameLst>
                                          <p:attrName>style.rotation</p:attrName>
                                        </p:attrNameLst>
                                      </p:cBhvr>
                                      <p:tavLst>
                                        <p:tav tm="0">
                                          <p:val>
                                            <p:fltVal val="90"/>
                                          </p:val>
                                        </p:tav>
                                        <p:tav tm="100000">
                                          <p:val>
                                            <p:fltVal val="0"/>
                                          </p:val>
                                        </p:tav>
                                      </p:tavLst>
                                    </p:anim>
                                    <p:animEffect transition="in" filter="fade">
                                      <p:cBhvr>
                                        <p:cTn id="16" dur="1000"/>
                                        <p:tgtEl>
                                          <p:spTgt spid="5"/>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3"/>
                                        </p:tgtEl>
                                        <p:attrNameLst>
                                          <p:attrName>style.visibility</p:attrName>
                                        </p:attrNameLst>
                                      </p:cBhvr>
                                      <p:to>
                                        <p:strVal val="visible"/>
                                      </p:to>
                                    </p:set>
                                    <p:anim calcmode="lin" valueType="num">
                                      <p:cBhvr>
                                        <p:cTn id="19" dur="1000" fill="hold"/>
                                        <p:tgtEl>
                                          <p:spTgt spid="13"/>
                                        </p:tgtEl>
                                        <p:attrNameLst>
                                          <p:attrName>ppt_w</p:attrName>
                                        </p:attrNameLst>
                                      </p:cBhvr>
                                      <p:tavLst>
                                        <p:tav tm="0">
                                          <p:val>
                                            <p:fltVal val="0"/>
                                          </p:val>
                                        </p:tav>
                                        <p:tav tm="100000">
                                          <p:val>
                                            <p:strVal val="#ppt_w"/>
                                          </p:val>
                                        </p:tav>
                                      </p:tavLst>
                                    </p:anim>
                                    <p:anim calcmode="lin" valueType="num">
                                      <p:cBhvr>
                                        <p:cTn id="20" dur="1000" fill="hold"/>
                                        <p:tgtEl>
                                          <p:spTgt spid="13"/>
                                        </p:tgtEl>
                                        <p:attrNameLst>
                                          <p:attrName>ppt_h</p:attrName>
                                        </p:attrNameLst>
                                      </p:cBhvr>
                                      <p:tavLst>
                                        <p:tav tm="0">
                                          <p:val>
                                            <p:fltVal val="0"/>
                                          </p:val>
                                        </p:tav>
                                        <p:tav tm="100000">
                                          <p:val>
                                            <p:strVal val="#ppt_h"/>
                                          </p:val>
                                        </p:tav>
                                      </p:tavLst>
                                    </p:anim>
                                    <p:anim calcmode="lin" valueType="num">
                                      <p:cBhvr>
                                        <p:cTn id="21" dur="1000" fill="hold"/>
                                        <p:tgtEl>
                                          <p:spTgt spid="13"/>
                                        </p:tgtEl>
                                        <p:attrNameLst>
                                          <p:attrName>style.rotation</p:attrName>
                                        </p:attrNameLst>
                                      </p:cBhvr>
                                      <p:tavLst>
                                        <p:tav tm="0">
                                          <p:val>
                                            <p:fltVal val="90"/>
                                          </p:val>
                                        </p:tav>
                                        <p:tav tm="100000">
                                          <p:val>
                                            <p:fltVal val="0"/>
                                          </p:val>
                                        </p:tav>
                                      </p:tavLst>
                                    </p:anim>
                                    <p:animEffect transition="in" filter="fade">
                                      <p:cBhvr>
                                        <p:cTn id="22" dur="1000"/>
                                        <p:tgtEl>
                                          <p:spTgt spid="13"/>
                                        </p:tgtEl>
                                      </p:cBhvr>
                                    </p:animEffect>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1000"/>
                                        <p:tgtEl>
                                          <p:spTgt spid="14"/>
                                        </p:tgtEl>
                                      </p:cBhvr>
                                    </p:animEffect>
                                    <p:anim calcmode="lin" valueType="num">
                                      <p:cBhvr>
                                        <p:cTn id="28" dur="1000" fill="hold"/>
                                        <p:tgtEl>
                                          <p:spTgt spid="14"/>
                                        </p:tgtEl>
                                        <p:attrNameLst>
                                          <p:attrName>ppt_x</p:attrName>
                                        </p:attrNameLst>
                                      </p:cBhvr>
                                      <p:tavLst>
                                        <p:tav tm="0">
                                          <p:val>
                                            <p:strVal val="#ppt_x"/>
                                          </p:val>
                                        </p:tav>
                                        <p:tav tm="100000">
                                          <p:val>
                                            <p:strVal val="#ppt_x"/>
                                          </p:val>
                                        </p:tav>
                                      </p:tavLst>
                                    </p:anim>
                                    <p:anim calcmode="lin" valueType="num">
                                      <p:cBhvr>
                                        <p:cTn id="29"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2" presetClass="entr" presetSubtype="4" fill="hold" grpId="0" nodeType="clickEffect">
                                  <p:stCondLst>
                                    <p:cond delay="0"/>
                                  </p:stCondLst>
                                  <p:childTnLst>
                                    <p:set>
                                      <p:cBhvr>
                                        <p:cTn id="33" dur="1" fill="hold">
                                          <p:stCondLst>
                                            <p:cond delay="0"/>
                                          </p:stCondLst>
                                        </p:cTn>
                                        <p:tgtEl>
                                          <p:spTgt spid="17"/>
                                        </p:tgtEl>
                                        <p:attrNameLst>
                                          <p:attrName>style.visibility</p:attrName>
                                        </p:attrNameLst>
                                      </p:cBhvr>
                                      <p:to>
                                        <p:strVal val="visible"/>
                                      </p:to>
                                    </p:set>
                                    <p:anim calcmode="lin" valueType="num">
                                      <p:cBhvr additive="base">
                                        <p:cTn id="34" dur="500" fill="hold"/>
                                        <p:tgtEl>
                                          <p:spTgt spid="17"/>
                                        </p:tgtEl>
                                        <p:attrNameLst>
                                          <p:attrName>ppt_x</p:attrName>
                                        </p:attrNameLst>
                                      </p:cBhvr>
                                      <p:tavLst>
                                        <p:tav tm="0">
                                          <p:val>
                                            <p:strVal val="#ppt_x"/>
                                          </p:val>
                                        </p:tav>
                                        <p:tav tm="100000">
                                          <p:val>
                                            <p:strVal val="#ppt_x"/>
                                          </p:val>
                                        </p:tav>
                                      </p:tavLst>
                                    </p:anim>
                                    <p:anim calcmode="lin" valueType="num">
                                      <p:cBhvr additive="base">
                                        <p:cTn id="35"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grpId="0" nodeType="clickEffect">
                                  <p:stCondLst>
                                    <p:cond delay="0"/>
                                  </p:stCondLst>
                                  <p:childTnLst>
                                    <p:set>
                                      <p:cBhvr>
                                        <p:cTn id="39" dur="1" fill="hold">
                                          <p:stCondLst>
                                            <p:cond delay="0"/>
                                          </p:stCondLst>
                                        </p:cTn>
                                        <p:tgtEl>
                                          <p:spTgt spid="16"/>
                                        </p:tgtEl>
                                        <p:attrNameLst>
                                          <p:attrName>style.visibility</p:attrName>
                                        </p:attrNameLst>
                                      </p:cBhvr>
                                      <p:to>
                                        <p:strVal val="visible"/>
                                      </p:to>
                                    </p:set>
                                    <p:animEffect transition="in" filter="fade">
                                      <p:cBhvr>
                                        <p:cTn id="40" dur="1000"/>
                                        <p:tgtEl>
                                          <p:spTgt spid="16"/>
                                        </p:tgtEl>
                                      </p:cBhvr>
                                    </p:animEffect>
                                    <p:anim calcmode="lin" valueType="num">
                                      <p:cBhvr>
                                        <p:cTn id="41" dur="1000" fill="hold"/>
                                        <p:tgtEl>
                                          <p:spTgt spid="16"/>
                                        </p:tgtEl>
                                        <p:attrNameLst>
                                          <p:attrName>ppt_x</p:attrName>
                                        </p:attrNameLst>
                                      </p:cBhvr>
                                      <p:tavLst>
                                        <p:tav tm="0">
                                          <p:val>
                                            <p:strVal val="#ppt_x"/>
                                          </p:val>
                                        </p:tav>
                                        <p:tav tm="100000">
                                          <p:val>
                                            <p:strVal val="#ppt_x"/>
                                          </p:val>
                                        </p:tav>
                                      </p:tavLst>
                                    </p:anim>
                                    <p:anim calcmode="lin" valueType="num">
                                      <p:cBhvr>
                                        <p:cTn id="42"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42" presetClass="entr" presetSubtype="0" fill="hold" grpId="0" nodeType="clickEffect">
                                  <p:stCondLst>
                                    <p:cond delay="0"/>
                                  </p:stCondLst>
                                  <p:childTnLst>
                                    <p:set>
                                      <p:cBhvr>
                                        <p:cTn id="46" dur="1" fill="hold">
                                          <p:stCondLst>
                                            <p:cond delay="0"/>
                                          </p:stCondLst>
                                        </p:cTn>
                                        <p:tgtEl>
                                          <p:spTgt spid="15"/>
                                        </p:tgtEl>
                                        <p:attrNameLst>
                                          <p:attrName>style.visibility</p:attrName>
                                        </p:attrNameLst>
                                      </p:cBhvr>
                                      <p:to>
                                        <p:strVal val="visible"/>
                                      </p:to>
                                    </p:set>
                                    <p:animEffect transition="in" filter="fade">
                                      <p:cBhvr>
                                        <p:cTn id="47" dur="1000"/>
                                        <p:tgtEl>
                                          <p:spTgt spid="15"/>
                                        </p:tgtEl>
                                      </p:cBhvr>
                                    </p:animEffect>
                                    <p:anim calcmode="lin" valueType="num">
                                      <p:cBhvr>
                                        <p:cTn id="48" dur="1000" fill="hold"/>
                                        <p:tgtEl>
                                          <p:spTgt spid="15"/>
                                        </p:tgtEl>
                                        <p:attrNameLst>
                                          <p:attrName>ppt_x</p:attrName>
                                        </p:attrNameLst>
                                      </p:cBhvr>
                                      <p:tavLst>
                                        <p:tav tm="0">
                                          <p:val>
                                            <p:strVal val="#ppt_x"/>
                                          </p:val>
                                        </p:tav>
                                        <p:tav tm="100000">
                                          <p:val>
                                            <p:strVal val="#ppt_x"/>
                                          </p:val>
                                        </p:tav>
                                      </p:tavLst>
                                    </p:anim>
                                    <p:anim calcmode="lin" valueType="num">
                                      <p:cBhvr>
                                        <p:cTn id="49"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50" fill="hold">
                      <p:stCondLst>
                        <p:cond delay="indefinite"/>
                      </p:stCondLst>
                      <p:childTnLst>
                        <p:par>
                          <p:cTn id="51" fill="hold">
                            <p:stCondLst>
                              <p:cond delay="0"/>
                            </p:stCondLst>
                            <p:childTnLst>
                              <p:par>
                                <p:cTn id="52" presetID="42" presetClass="entr" presetSubtype="0" fill="hold" grpId="0" nodeType="clickEffect">
                                  <p:stCondLst>
                                    <p:cond delay="0"/>
                                  </p:stCondLst>
                                  <p:childTnLst>
                                    <p:set>
                                      <p:cBhvr>
                                        <p:cTn id="53" dur="1" fill="hold">
                                          <p:stCondLst>
                                            <p:cond delay="0"/>
                                          </p:stCondLst>
                                        </p:cTn>
                                        <p:tgtEl>
                                          <p:spTgt spid="20"/>
                                        </p:tgtEl>
                                        <p:attrNameLst>
                                          <p:attrName>style.visibility</p:attrName>
                                        </p:attrNameLst>
                                      </p:cBhvr>
                                      <p:to>
                                        <p:strVal val="visible"/>
                                      </p:to>
                                    </p:set>
                                    <p:animEffect transition="in" filter="fade">
                                      <p:cBhvr>
                                        <p:cTn id="54" dur="1000"/>
                                        <p:tgtEl>
                                          <p:spTgt spid="20"/>
                                        </p:tgtEl>
                                      </p:cBhvr>
                                    </p:animEffect>
                                    <p:anim calcmode="lin" valueType="num">
                                      <p:cBhvr>
                                        <p:cTn id="55" dur="1000" fill="hold"/>
                                        <p:tgtEl>
                                          <p:spTgt spid="20"/>
                                        </p:tgtEl>
                                        <p:attrNameLst>
                                          <p:attrName>ppt_x</p:attrName>
                                        </p:attrNameLst>
                                      </p:cBhvr>
                                      <p:tavLst>
                                        <p:tav tm="0">
                                          <p:val>
                                            <p:strVal val="#ppt_x"/>
                                          </p:val>
                                        </p:tav>
                                        <p:tav tm="100000">
                                          <p:val>
                                            <p:strVal val="#ppt_x"/>
                                          </p:val>
                                        </p:tav>
                                      </p:tavLst>
                                    </p:anim>
                                    <p:anim calcmode="lin" valueType="num">
                                      <p:cBhvr>
                                        <p:cTn id="56" dur="1000" fill="hold"/>
                                        <p:tgtEl>
                                          <p:spTgt spid="20"/>
                                        </p:tgtEl>
                                        <p:attrNameLst>
                                          <p:attrName>ppt_y</p:attrName>
                                        </p:attrNameLst>
                                      </p:cBhvr>
                                      <p:tavLst>
                                        <p:tav tm="0">
                                          <p:val>
                                            <p:strVal val="#ppt_y+.1"/>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42" presetClass="entr" presetSubtype="0" fill="hold" grpId="0" nodeType="clickEffect">
                                  <p:stCondLst>
                                    <p:cond delay="0"/>
                                  </p:stCondLst>
                                  <p:childTnLst>
                                    <p:set>
                                      <p:cBhvr>
                                        <p:cTn id="60" dur="1" fill="hold">
                                          <p:stCondLst>
                                            <p:cond delay="0"/>
                                          </p:stCondLst>
                                        </p:cTn>
                                        <p:tgtEl>
                                          <p:spTgt spid="19"/>
                                        </p:tgtEl>
                                        <p:attrNameLst>
                                          <p:attrName>style.visibility</p:attrName>
                                        </p:attrNameLst>
                                      </p:cBhvr>
                                      <p:to>
                                        <p:strVal val="visible"/>
                                      </p:to>
                                    </p:set>
                                    <p:animEffect transition="in" filter="fade">
                                      <p:cBhvr>
                                        <p:cTn id="61" dur="1000"/>
                                        <p:tgtEl>
                                          <p:spTgt spid="19"/>
                                        </p:tgtEl>
                                      </p:cBhvr>
                                    </p:animEffect>
                                    <p:anim calcmode="lin" valueType="num">
                                      <p:cBhvr>
                                        <p:cTn id="62" dur="1000" fill="hold"/>
                                        <p:tgtEl>
                                          <p:spTgt spid="19"/>
                                        </p:tgtEl>
                                        <p:attrNameLst>
                                          <p:attrName>ppt_x</p:attrName>
                                        </p:attrNameLst>
                                      </p:cBhvr>
                                      <p:tavLst>
                                        <p:tav tm="0">
                                          <p:val>
                                            <p:strVal val="#ppt_x"/>
                                          </p:val>
                                        </p:tav>
                                        <p:tav tm="100000">
                                          <p:val>
                                            <p:strVal val="#ppt_x"/>
                                          </p:val>
                                        </p:tav>
                                      </p:tavLst>
                                    </p:anim>
                                    <p:anim calcmode="lin" valueType="num">
                                      <p:cBhvr>
                                        <p:cTn id="63" dur="1000" fill="hold"/>
                                        <p:tgtEl>
                                          <p:spTgt spid="1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3" grpId="0"/>
      <p:bldP spid="14" grpId="0" animBg="1"/>
      <p:bldP spid="15" grpId="0" animBg="1"/>
      <p:bldP spid="16" grpId="0" animBg="1"/>
      <p:bldP spid="17" grpId="0" animBg="1"/>
      <p:bldP spid="19" grpId="0" animBg="1"/>
      <p:bldP spid="20" grpId="0" animBg="1"/>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4084" y="684594"/>
            <a:ext cx="12192000" cy="6119717"/>
          </a:xfrm>
          <a:prstGeom prst="rect">
            <a:avLst/>
          </a:prstGeom>
        </p:spPr>
      </p:pic>
      <p:sp>
        <p:nvSpPr>
          <p:cNvPr id="3" name="Title 1">
            <a:extLst>
              <a:ext uri="{FF2B5EF4-FFF2-40B4-BE49-F238E27FC236}">
                <a16:creationId xmlns:a16="http://schemas.microsoft.com/office/drawing/2014/main" id="{46E0AA70-D291-45A9-BC6C-FAFF00AE4AE3}"/>
              </a:ext>
            </a:extLst>
          </p:cNvPr>
          <p:cNvSpPr txBox="1">
            <a:spLocks/>
          </p:cNvSpPr>
          <p:nvPr/>
        </p:nvSpPr>
        <p:spPr>
          <a:xfrm>
            <a:off x="715617" y="1791575"/>
            <a:ext cx="6003235" cy="563562"/>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algn="ctr" defTabSz="914400"/>
            <a:r>
              <a:rPr lang="en-US" sz="2400" b="1" kern="0" dirty="0">
                <a:solidFill>
                  <a:srgbClr val="0033CC"/>
                </a:solidFill>
                <a:latin typeface="Arial" panose="020B0604020202020204" pitchFamily="34" charset="0"/>
                <a:cs typeface="Arial" panose="020B0604020202020204" pitchFamily="34" charset="0"/>
              </a:rPr>
              <a:t>c. </a:t>
            </a:r>
            <a:r>
              <a:rPr lang="en-US" sz="2400" b="1" kern="0" dirty="0" err="1">
                <a:solidFill>
                  <a:srgbClr val="0033CC"/>
                </a:solidFill>
                <a:latin typeface="Arial" panose="020B0604020202020204" pitchFamily="34" charset="0"/>
                <a:cs typeface="Arial" panose="020B0604020202020204" pitchFamily="34" charset="0"/>
              </a:rPr>
              <a:t>Chức</a:t>
            </a:r>
            <a:r>
              <a:rPr lang="en-US" sz="2400" b="1" kern="0" dirty="0">
                <a:solidFill>
                  <a:srgbClr val="0033CC"/>
                </a:solidFill>
                <a:latin typeface="Arial" panose="020B0604020202020204" pitchFamily="34" charset="0"/>
                <a:cs typeface="Arial" panose="020B0604020202020204" pitchFamily="34" charset="0"/>
              </a:rPr>
              <a:t> </a:t>
            </a:r>
            <a:r>
              <a:rPr lang="en-US" sz="2400" b="1" kern="0" dirty="0" err="1">
                <a:solidFill>
                  <a:srgbClr val="0033CC"/>
                </a:solidFill>
                <a:latin typeface="Arial" panose="020B0604020202020204" pitchFamily="34" charset="0"/>
                <a:cs typeface="Arial" panose="020B0604020202020204" pitchFamily="34" charset="0"/>
              </a:rPr>
              <a:t>năng</a:t>
            </a:r>
            <a:r>
              <a:rPr lang="en-US" sz="2400" b="1" kern="0" dirty="0">
                <a:solidFill>
                  <a:srgbClr val="0033CC"/>
                </a:solidFill>
                <a:latin typeface="Arial" panose="020B0604020202020204" pitchFamily="34" charset="0"/>
                <a:cs typeface="Arial" panose="020B0604020202020204" pitchFamily="34" charset="0"/>
              </a:rPr>
              <a:t> </a:t>
            </a:r>
            <a:r>
              <a:rPr lang="en-US" sz="2400" b="1" kern="0" dirty="0" err="1">
                <a:solidFill>
                  <a:srgbClr val="0033CC"/>
                </a:solidFill>
                <a:latin typeface="Arial" panose="020B0604020202020204" pitchFamily="34" charset="0"/>
                <a:cs typeface="Arial" panose="020B0604020202020204" pitchFamily="34" charset="0"/>
              </a:rPr>
              <a:t>của</a:t>
            </a:r>
            <a:r>
              <a:rPr lang="en-US" sz="2400" b="1" kern="0" dirty="0">
                <a:solidFill>
                  <a:srgbClr val="0033CC"/>
                </a:solidFill>
                <a:latin typeface="Arial" panose="020B0604020202020204" pitchFamily="34" charset="0"/>
                <a:cs typeface="Arial" panose="020B0604020202020204" pitchFamily="34" charset="0"/>
              </a:rPr>
              <a:t> </a:t>
            </a:r>
            <a:r>
              <a:rPr lang="en-US" sz="2400" b="1" kern="0" dirty="0" err="1">
                <a:solidFill>
                  <a:srgbClr val="0033CC"/>
                </a:solidFill>
                <a:latin typeface="Arial" panose="020B0604020202020204" pitchFamily="34" charset="0"/>
                <a:cs typeface="Arial" panose="020B0604020202020204" pitchFamily="34" charset="0"/>
              </a:rPr>
              <a:t>triết</a:t>
            </a:r>
            <a:r>
              <a:rPr lang="en-US" sz="2400" b="1" kern="0" dirty="0">
                <a:solidFill>
                  <a:srgbClr val="0033CC"/>
                </a:solidFill>
                <a:latin typeface="Arial" panose="020B0604020202020204" pitchFamily="34" charset="0"/>
                <a:cs typeface="Arial" panose="020B0604020202020204" pitchFamily="34" charset="0"/>
              </a:rPr>
              <a:t> </a:t>
            </a:r>
            <a:r>
              <a:rPr lang="en-US" sz="2400" b="1" kern="0" dirty="0" err="1">
                <a:solidFill>
                  <a:srgbClr val="0033CC"/>
                </a:solidFill>
                <a:latin typeface="Arial" panose="020B0604020202020204" pitchFamily="34" charset="0"/>
                <a:cs typeface="Arial" panose="020B0604020202020204" pitchFamily="34" charset="0"/>
              </a:rPr>
              <a:t>học</a:t>
            </a:r>
            <a:r>
              <a:rPr lang="en-US" sz="2400" b="1" kern="0" dirty="0">
                <a:solidFill>
                  <a:srgbClr val="0033CC"/>
                </a:solidFill>
                <a:latin typeface="Arial" panose="020B0604020202020204" pitchFamily="34" charset="0"/>
                <a:cs typeface="Arial" panose="020B0604020202020204" pitchFamily="34" charset="0"/>
              </a:rPr>
              <a:t> </a:t>
            </a:r>
            <a:r>
              <a:rPr lang="en-US" sz="2400" b="1" kern="0" dirty="0" err="1">
                <a:solidFill>
                  <a:srgbClr val="0033CC"/>
                </a:solidFill>
                <a:latin typeface="Arial" panose="020B0604020202020204" pitchFamily="34" charset="0"/>
                <a:cs typeface="Arial" panose="020B0604020202020204" pitchFamily="34" charset="0"/>
              </a:rPr>
              <a:t>Mác</a:t>
            </a:r>
            <a:r>
              <a:rPr lang="en-US" sz="2400" b="1" kern="0" dirty="0">
                <a:solidFill>
                  <a:srgbClr val="0033CC"/>
                </a:solidFill>
                <a:latin typeface="Arial" panose="020B0604020202020204" pitchFamily="34" charset="0"/>
                <a:cs typeface="Arial" panose="020B0604020202020204" pitchFamily="34" charset="0"/>
              </a:rPr>
              <a:t>- </a:t>
            </a:r>
            <a:r>
              <a:rPr lang="en-US" sz="2400" b="1" kern="0" dirty="0" err="1">
                <a:solidFill>
                  <a:srgbClr val="0033CC"/>
                </a:solidFill>
                <a:latin typeface="Arial" panose="020B0604020202020204" pitchFamily="34" charset="0"/>
                <a:cs typeface="Arial" panose="020B0604020202020204" pitchFamily="34" charset="0"/>
              </a:rPr>
              <a:t>Lênin</a:t>
            </a:r>
            <a:endParaRPr lang="en-US" sz="2400" b="1" kern="0" dirty="0">
              <a:solidFill>
                <a:srgbClr val="0033CC"/>
              </a:solidFill>
              <a:latin typeface="Arial" panose="020B0604020202020204" pitchFamily="34" charset="0"/>
              <a:cs typeface="Arial" panose="020B0604020202020204" pitchFamily="34" charset="0"/>
            </a:endParaRPr>
          </a:p>
        </p:txBody>
      </p:sp>
      <p:sp>
        <p:nvSpPr>
          <p:cNvPr id="4" name="Rectangle 1">
            <a:extLst>
              <a:ext uri="{FF2B5EF4-FFF2-40B4-BE49-F238E27FC236}">
                <a16:creationId xmlns:a16="http://schemas.microsoft.com/office/drawing/2014/main" id="{19A8D2D0-43BB-4304-9D8C-15E254FB811B}"/>
              </a:ext>
            </a:extLst>
          </p:cNvPr>
          <p:cNvSpPr>
            <a:spLocks noChangeArrowheads="1"/>
          </p:cNvSpPr>
          <p:nvPr/>
        </p:nvSpPr>
        <p:spPr bwMode="auto">
          <a:xfrm>
            <a:off x="1219847" y="2291020"/>
            <a:ext cx="10552969"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nl-NL" altLang="en-US" sz="2000" dirty="0"/>
              <a:t>        </a:t>
            </a:r>
            <a:r>
              <a:rPr lang="nl-NL" altLang="en-US" sz="2000" dirty="0">
                <a:solidFill>
                  <a:srgbClr val="0033CC"/>
                </a:solidFill>
              </a:rPr>
              <a:t>Thế giới quan và Phương pháp luận triết học là </a:t>
            </a:r>
            <a:r>
              <a:rPr lang="nl-NL" altLang="en-US" sz="2000" b="1" dirty="0">
                <a:solidFill>
                  <a:srgbClr val="D60093"/>
                </a:solidFill>
              </a:rPr>
              <a:t>lý luận nền tảng của chủ nghĩa Mác – Lênin</a:t>
            </a:r>
            <a:r>
              <a:rPr lang="nl-NL" altLang="en-US" sz="2000" dirty="0">
                <a:solidFill>
                  <a:srgbClr val="0033CC"/>
                </a:solidFill>
              </a:rPr>
              <a:t>, là sự </a:t>
            </a:r>
            <a:r>
              <a:rPr lang="nl-NL" altLang="en-US" sz="2000" b="1" dirty="0">
                <a:solidFill>
                  <a:srgbClr val="FF0000"/>
                </a:solidFill>
              </a:rPr>
              <a:t>kế thừa, phát triển</a:t>
            </a:r>
            <a:r>
              <a:rPr lang="nl-NL" altLang="en-US" sz="2000" dirty="0">
                <a:solidFill>
                  <a:srgbClr val="0033CC"/>
                </a:solidFill>
              </a:rPr>
              <a:t> </a:t>
            </a:r>
            <a:r>
              <a:rPr lang="nl-NL" altLang="en-US" sz="2000" b="1" dirty="0">
                <a:solidFill>
                  <a:srgbClr val="00B050"/>
                </a:solidFill>
              </a:rPr>
              <a:t>tinh hoa của CNDV và PBC </a:t>
            </a:r>
            <a:r>
              <a:rPr lang="nl-NL" altLang="en-US" sz="2000" dirty="0">
                <a:solidFill>
                  <a:srgbClr val="0033CC"/>
                </a:solidFill>
              </a:rPr>
              <a:t>trong lịch sử tư tưởng của nhân loại.</a:t>
            </a:r>
            <a:endParaRPr lang="en-US" altLang="en-US" sz="2000" dirty="0">
              <a:solidFill>
                <a:srgbClr val="0033CC"/>
              </a:solidFill>
            </a:endParaRPr>
          </a:p>
        </p:txBody>
      </p:sp>
      <p:sp>
        <p:nvSpPr>
          <p:cNvPr id="5" name="Rectangle 3">
            <a:extLst>
              <a:ext uri="{FF2B5EF4-FFF2-40B4-BE49-F238E27FC236}">
                <a16:creationId xmlns:a16="http://schemas.microsoft.com/office/drawing/2014/main" id="{5B5082A4-DBFE-4B0D-A24A-9F9711A3882E}"/>
              </a:ext>
            </a:extLst>
          </p:cNvPr>
          <p:cNvSpPr>
            <a:spLocks noChangeArrowheads="1"/>
          </p:cNvSpPr>
          <p:nvPr/>
        </p:nvSpPr>
        <p:spPr bwMode="auto">
          <a:xfrm>
            <a:off x="1556584" y="3498027"/>
            <a:ext cx="4509977" cy="40011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marL="285750" indent="-285750"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 typeface="Wingdings" panose="05000000000000000000" pitchFamily="2" charset="2"/>
              <a:buChar char="Ø"/>
            </a:pPr>
            <a:r>
              <a:rPr lang="nl-NL" altLang="en-US" sz="2000" b="1" dirty="0">
                <a:solidFill>
                  <a:srgbClr val="663300"/>
                </a:solidFill>
              </a:rPr>
              <a:t>  CNDV trong CNML là:</a:t>
            </a:r>
            <a:endParaRPr lang="en-US" altLang="en-US" sz="2000" b="1" dirty="0">
              <a:solidFill>
                <a:srgbClr val="663300"/>
              </a:solidFill>
            </a:endParaRPr>
          </a:p>
        </p:txBody>
      </p:sp>
      <p:cxnSp>
        <p:nvCxnSpPr>
          <p:cNvPr id="6" name="Straight Arrow Connector 5">
            <a:extLst>
              <a:ext uri="{FF2B5EF4-FFF2-40B4-BE49-F238E27FC236}">
                <a16:creationId xmlns:a16="http://schemas.microsoft.com/office/drawing/2014/main" id="{6DBF32D7-B947-4FA4-A2D9-91C09B2722E7}"/>
              </a:ext>
            </a:extLst>
          </p:cNvPr>
          <p:cNvCxnSpPr>
            <a:cxnSpLocks/>
          </p:cNvCxnSpPr>
          <p:nvPr/>
        </p:nvCxnSpPr>
        <p:spPr>
          <a:xfrm flipV="1">
            <a:off x="6066561" y="3306683"/>
            <a:ext cx="883115" cy="382688"/>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7" name="Rectangle 5">
            <a:extLst>
              <a:ext uri="{FF2B5EF4-FFF2-40B4-BE49-F238E27FC236}">
                <a16:creationId xmlns:a16="http://schemas.microsoft.com/office/drawing/2014/main" id="{A1C20B91-4999-4269-A1FE-0A8139AC7820}"/>
              </a:ext>
            </a:extLst>
          </p:cNvPr>
          <p:cNvSpPr>
            <a:spLocks noChangeArrowheads="1"/>
          </p:cNvSpPr>
          <p:nvPr/>
        </p:nvSpPr>
        <p:spPr bwMode="auto">
          <a:xfrm>
            <a:off x="6899132" y="3221808"/>
            <a:ext cx="2049464" cy="400110"/>
          </a:xfrm>
          <a:prstGeom prst="rect">
            <a:avLst/>
          </a:prstGeom>
          <a:solidFill>
            <a:schemeClr val="bg1"/>
          </a:solidFill>
          <a:ln w="9525">
            <a:solidFill>
              <a:srgbClr val="000000"/>
            </a:solidFill>
            <a:miter lim="800000"/>
            <a:headEnd/>
            <a:tailEnd/>
          </a:ln>
        </p:spPr>
        <p:txBody>
          <a:bodyPr wrap="square">
            <a:spAutoFit/>
          </a:bodyPr>
          <a:lstStyle>
            <a:lvl1pPr marL="457200" indent="-457200"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 typeface="Wingdings" panose="05000000000000000000" pitchFamily="2" charset="2"/>
              <a:buChar char="v"/>
            </a:pPr>
            <a:r>
              <a:rPr lang="nl-NL" altLang="en-US" sz="2000" b="1" dirty="0">
                <a:solidFill>
                  <a:srgbClr val="663300"/>
                </a:solidFill>
              </a:rPr>
              <a:t>CNDVBC</a:t>
            </a:r>
            <a:endParaRPr lang="en-US" altLang="en-US" sz="2000" b="1" dirty="0">
              <a:solidFill>
                <a:srgbClr val="663300"/>
              </a:solidFill>
            </a:endParaRPr>
          </a:p>
        </p:txBody>
      </p:sp>
      <p:cxnSp>
        <p:nvCxnSpPr>
          <p:cNvPr id="8" name="Straight Arrow Connector 7">
            <a:extLst>
              <a:ext uri="{FF2B5EF4-FFF2-40B4-BE49-F238E27FC236}">
                <a16:creationId xmlns:a16="http://schemas.microsoft.com/office/drawing/2014/main" id="{FA2D523E-B1C0-49D3-99E4-E8B72788EF85}"/>
              </a:ext>
            </a:extLst>
          </p:cNvPr>
          <p:cNvCxnSpPr>
            <a:cxnSpLocks/>
          </p:cNvCxnSpPr>
          <p:nvPr/>
        </p:nvCxnSpPr>
        <p:spPr>
          <a:xfrm>
            <a:off x="6104944" y="3700500"/>
            <a:ext cx="883115" cy="429411"/>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9" name="Rectangle 6">
            <a:extLst>
              <a:ext uri="{FF2B5EF4-FFF2-40B4-BE49-F238E27FC236}">
                <a16:creationId xmlns:a16="http://schemas.microsoft.com/office/drawing/2014/main" id="{13F2944B-B8AB-4B94-9433-E7A3108B86F6}"/>
              </a:ext>
            </a:extLst>
          </p:cNvPr>
          <p:cNvSpPr>
            <a:spLocks noChangeArrowheads="1"/>
          </p:cNvSpPr>
          <p:nvPr/>
        </p:nvSpPr>
        <p:spPr bwMode="auto">
          <a:xfrm>
            <a:off x="6949676" y="3809904"/>
            <a:ext cx="2049464" cy="400110"/>
          </a:xfrm>
          <a:prstGeom prst="rect">
            <a:avLst/>
          </a:prstGeom>
          <a:solidFill>
            <a:schemeClr val="bg1"/>
          </a:solidFill>
          <a:ln w="9525">
            <a:solidFill>
              <a:srgbClr val="000000"/>
            </a:solidFill>
            <a:miter lim="800000"/>
            <a:headEnd/>
            <a:tailEnd/>
          </a:ln>
        </p:spPr>
        <p:txBody>
          <a:bodyPr wrap="square">
            <a:spAutoFit/>
          </a:bodyPr>
          <a:lstStyle>
            <a:lvl1pPr marL="457200" indent="-457200"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 typeface="Wingdings" panose="05000000000000000000" pitchFamily="2" charset="2"/>
              <a:buChar char="v"/>
            </a:pPr>
            <a:r>
              <a:rPr lang="nl-NL" altLang="en-US" sz="2000" b="1" dirty="0">
                <a:solidFill>
                  <a:srgbClr val="663300"/>
                </a:solidFill>
              </a:rPr>
              <a:t>CNDVLS</a:t>
            </a:r>
            <a:endParaRPr lang="en-US" altLang="en-US" sz="2000" b="1" dirty="0">
              <a:solidFill>
                <a:srgbClr val="663300"/>
              </a:solidFill>
            </a:endParaRPr>
          </a:p>
        </p:txBody>
      </p:sp>
      <p:sp>
        <p:nvSpPr>
          <p:cNvPr id="10" name="Rectangle 4">
            <a:extLst>
              <a:ext uri="{FF2B5EF4-FFF2-40B4-BE49-F238E27FC236}">
                <a16:creationId xmlns:a16="http://schemas.microsoft.com/office/drawing/2014/main" id="{40B22B1A-9C27-4B49-B844-8B2706AF3322}"/>
              </a:ext>
            </a:extLst>
          </p:cNvPr>
          <p:cNvSpPr>
            <a:spLocks noChangeArrowheads="1"/>
          </p:cNvSpPr>
          <p:nvPr/>
        </p:nvSpPr>
        <p:spPr bwMode="auto">
          <a:xfrm>
            <a:off x="1586591" y="4332206"/>
            <a:ext cx="4509977" cy="40011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marL="285750" indent="-285750"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 typeface="Wingdings" panose="05000000000000000000" pitchFamily="2" charset="2"/>
              <a:buChar char="Ø"/>
            </a:pPr>
            <a:r>
              <a:rPr lang="nl-NL" altLang="en-US" sz="2000" dirty="0">
                <a:solidFill>
                  <a:srgbClr val="006600"/>
                </a:solidFill>
              </a:rPr>
              <a:t>  </a:t>
            </a:r>
            <a:r>
              <a:rPr lang="nl-NL" altLang="en-US" sz="2000" b="1" dirty="0">
                <a:solidFill>
                  <a:srgbClr val="006600"/>
                </a:solidFill>
              </a:rPr>
              <a:t>PBC trong CNML là:</a:t>
            </a:r>
            <a:endParaRPr lang="en-US" altLang="en-US" sz="2000" b="1" dirty="0">
              <a:solidFill>
                <a:srgbClr val="006600"/>
              </a:solidFill>
            </a:endParaRPr>
          </a:p>
        </p:txBody>
      </p:sp>
      <p:sp>
        <p:nvSpPr>
          <p:cNvPr id="11" name="Rectangle 1">
            <a:extLst>
              <a:ext uri="{FF2B5EF4-FFF2-40B4-BE49-F238E27FC236}">
                <a16:creationId xmlns:a16="http://schemas.microsoft.com/office/drawing/2014/main" id="{CA794799-C580-44DA-B15F-504E2BB0FE09}"/>
              </a:ext>
            </a:extLst>
          </p:cNvPr>
          <p:cNvSpPr>
            <a:spLocks noChangeArrowheads="1"/>
          </p:cNvSpPr>
          <p:nvPr/>
        </p:nvSpPr>
        <p:spPr bwMode="auto">
          <a:xfrm>
            <a:off x="7121127" y="4332206"/>
            <a:ext cx="2049463" cy="400110"/>
          </a:xfrm>
          <a:prstGeom prst="rect">
            <a:avLst/>
          </a:prstGeom>
          <a:solidFill>
            <a:schemeClr val="bg1"/>
          </a:solidFill>
          <a:ln w="9525">
            <a:solidFill>
              <a:srgbClr val="000000"/>
            </a:solidFill>
            <a:miter lim="800000"/>
            <a:headEnd/>
            <a:tailEnd/>
          </a:ln>
        </p:spPr>
        <p:txBody>
          <a:bodyPr>
            <a:spAutoFit/>
          </a:bodyPr>
          <a:lstStyle>
            <a:lvl1pPr marL="285750" indent="-285750"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 typeface="Wingdings" panose="05000000000000000000" pitchFamily="2" charset="2"/>
              <a:buChar char="v"/>
            </a:pPr>
            <a:r>
              <a:rPr lang="nl-NL" altLang="en-US" sz="2000" b="1" dirty="0">
                <a:solidFill>
                  <a:srgbClr val="006600"/>
                </a:solidFill>
              </a:rPr>
              <a:t> PBCDV</a:t>
            </a:r>
            <a:endParaRPr lang="en-US" altLang="en-US" sz="2000" b="1" dirty="0">
              <a:solidFill>
                <a:srgbClr val="006600"/>
              </a:solidFill>
            </a:endParaRPr>
          </a:p>
        </p:txBody>
      </p:sp>
      <p:cxnSp>
        <p:nvCxnSpPr>
          <p:cNvPr id="12" name="Straight Arrow Connector 11">
            <a:extLst>
              <a:ext uri="{FF2B5EF4-FFF2-40B4-BE49-F238E27FC236}">
                <a16:creationId xmlns:a16="http://schemas.microsoft.com/office/drawing/2014/main" id="{8F8A2AA1-3FD2-4265-B516-D447F6C99C60}"/>
              </a:ext>
            </a:extLst>
          </p:cNvPr>
          <p:cNvCxnSpPr>
            <a:stCxn id="10" idx="3"/>
            <a:endCxn id="11" idx="1"/>
          </p:cNvCxnSpPr>
          <p:nvPr/>
        </p:nvCxnSpPr>
        <p:spPr>
          <a:xfrm>
            <a:off x="6096568" y="4532261"/>
            <a:ext cx="1024559" cy="0"/>
          </a:xfrm>
          <a:prstGeom prst="straightConnector1">
            <a:avLst/>
          </a:prstGeom>
          <a:ln>
            <a:solidFill>
              <a:srgbClr val="006600"/>
            </a:solidFill>
            <a:tailEnd type="triangle"/>
          </a:ln>
        </p:spPr>
        <p:style>
          <a:lnRef idx="1">
            <a:schemeClr val="accent1"/>
          </a:lnRef>
          <a:fillRef idx="0">
            <a:schemeClr val="accent1"/>
          </a:fillRef>
          <a:effectRef idx="0">
            <a:schemeClr val="accent1"/>
          </a:effectRef>
          <a:fontRef idx="minor">
            <a:schemeClr val="tx1"/>
          </a:fontRef>
        </p:style>
      </p:cxnSp>
      <p:sp>
        <p:nvSpPr>
          <p:cNvPr id="18" name="Rectangle 17">
            <a:extLst>
              <a:ext uri="{FF2B5EF4-FFF2-40B4-BE49-F238E27FC236}">
                <a16:creationId xmlns:a16="http://schemas.microsoft.com/office/drawing/2014/main" id="{985135C3-1682-4D42-BBA4-F663FDABE38F}"/>
              </a:ext>
            </a:extLst>
          </p:cNvPr>
          <p:cNvSpPr/>
          <p:nvPr/>
        </p:nvSpPr>
        <p:spPr>
          <a:xfrm>
            <a:off x="14084" y="1329910"/>
            <a:ext cx="8529677" cy="461665"/>
          </a:xfrm>
          <a:prstGeom prst="rect">
            <a:avLst/>
          </a:prstGeom>
        </p:spPr>
        <p:txBody>
          <a:bodyPr wrap="square">
            <a:spAutoFit/>
          </a:bodyPr>
          <a:lstStyle/>
          <a:p>
            <a:r>
              <a:rPr lang="en-US" altLang="en-US" sz="2400" b="1" dirty="0">
                <a:solidFill>
                  <a:srgbClr val="000000"/>
                </a:solidFill>
                <a:latin typeface="Arial" panose="020B0604020202020204" pitchFamily="34" charset="0"/>
                <a:cs typeface="Arial" panose="020B0604020202020204" pitchFamily="34" charset="0"/>
              </a:rPr>
              <a:t>2. </a:t>
            </a:r>
            <a:r>
              <a:rPr lang="en-US" altLang="en-US" sz="2400" b="1" dirty="0" err="1">
                <a:solidFill>
                  <a:srgbClr val="000000"/>
                </a:solidFill>
                <a:latin typeface="Arial" panose="020B0604020202020204" pitchFamily="34" charset="0"/>
                <a:cs typeface="Arial" panose="020B0604020202020204" pitchFamily="34" charset="0"/>
              </a:rPr>
              <a:t>Đối</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tượng</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và</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chức</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năng</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của</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triết</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học</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Mác</a:t>
            </a:r>
            <a:r>
              <a:rPr lang="en-US" altLang="en-US" sz="2400" b="1" dirty="0">
                <a:solidFill>
                  <a:srgbClr val="000000"/>
                </a:solidFill>
                <a:latin typeface="Arial" panose="020B0604020202020204" pitchFamily="34" charset="0"/>
                <a:cs typeface="Arial" panose="020B0604020202020204" pitchFamily="34" charset="0"/>
              </a:rPr>
              <a:t> - </a:t>
            </a:r>
            <a:r>
              <a:rPr lang="en-US" altLang="en-US" sz="2400" b="1" dirty="0" err="1">
                <a:solidFill>
                  <a:srgbClr val="000000"/>
                </a:solidFill>
                <a:latin typeface="Arial" panose="020B0604020202020204" pitchFamily="34" charset="0"/>
                <a:cs typeface="Arial" panose="020B0604020202020204" pitchFamily="34" charset="0"/>
              </a:rPr>
              <a:t>Lênin</a:t>
            </a:r>
            <a:endParaRPr lang="en-US" sz="2400" b="1" dirty="0">
              <a:solidFill>
                <a:srgbClr val="000000"/>
              </a:solidFill>
              <a:latin typeface="Arial" panose="020B0604020202020204" pitchFamily="34" charset="0"/>
              <a:cs typeface="Arial" panose="020B0604020202020204" pitchFamily="34" charset="0"/>
            </a:endParaRPr>
          </a:p>
        </p:txBody>
      </p:sp>
      <p:pic>
        <p:nvPicPr>
          <p:cNvPr id="19"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100774025"/>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1" name="Group 40">
            <a:extLst>
              <a:ext uri="{FF2B5EF4-FFF2-40B4-BE49-F238E27FC236}">
                <a16:creationId xmlns:a16="http://schemas.microsoft.com/office/drawing/2014/main" id="{91D6A2DF-E9F4-4298-BB8A-2F8D692B2F86}"/>
              </a:ext>
            </a:extLst>
          </p:cNvPr>
          <p:cNvGrpSpPr/>
          <p:nvPr/>
        </p:nvGrpSpPr>
        <p:grpSpPr>
          <a:xfrm flipH="1">
            <a:off x="4790939" y="1828609"/>
            <a:ext cx="7083381" cy="4801543"/>
            <a:chOff x="1070741" y="2355612"/>
            <a:chExt cx="3613027" cy="2331169"/>
          </a:xfrm>
        </p:grpSpPr>
        <p:sp>
          <p:nvSpPr>
            <p:cNvPr id="42" name="Freeform 2">
              <a:extLst>
                <a:ext uri="{FF2B5EF4-FFF2-40B4-BE49-F238E27FC236}">
                  <a16:creationId xmlns:a16="http://schemas.microsoft.com/office/drawing/2014/main" id="{5B950954-E34F-42CC-A697-D05446DD963F}"/>
                </a:ext>
              </a:extLst>
            </p:cNvPr>
            <p:cNvSpPr/>
            <p:nvPr/>
          </p:nvSpPr>
          <p:spPr>
            <a:xfrm>
              <a:off x="2216184" y="2716811"/>
              <a:ext cx="2467584" cy="1722768"/>
            </a:xfrm>
            <a:custGeom>
              <a:avLst/>
              <a:gdLst>
                <a:gd name="connsiteX0" fmla="*/ 0 w 4637314"/>
                <a:gd name="connsiteY0" fmla="*/ 468086 h 2906486"/>
                <a:gd name="connsiteX1" fmla="*/ 65314 w 4637314"/>
                <a:gd name="connsiteY1" fmla="*/ 2906486 h 2906486"/>
                <a:gd name="connsiteX2" fmla="*/ 4637314 w 4637314"/>
                <a:gd name="connsiteY2" fmla="*/ 2862943 h 2906486"/>
                <a:gd name="connsiteX3" fmla="*/ 729343 w 4637314"/>
                <a:gd name="connsiteY3" fmla="*/ 0 h 2906486"/>
                <a:gd name="connsiteX4" fmla="*/ 141514 w 4637314"/>
                <a:gd name="connsiteY4" fmla="*/ 304800 h 2906486"/>
                <a:gd name="connsiteX5" fmla="*/ 0 w 4637314"/>
                <a:gd name="connsiteY5" fmla="*/ 468086 h 2906486"/>
                <a:gd name="connsiteX0" fmla="*/ 0 w 4637314"/>
                <a:gd name="connsiteY0" fmla="*/ 468086 h 2906486"/>
                <a:gd name="connsiteX1" fmla="*/ 65314 w 4637314"/>
                <a:gd name="connsiteY1" fmla="*/ 2906486 h 2906486"/>
                <a:gd name="connsiteX2" fmla="*/ 4637314 w 4637314"/>
                <a:gd name="connsiteY2" fmla="*/ 2862943 h 2906486"/>
                <a:gd name="connsiteX3" fmla="*/ 729343 w 4637314"/>
                <a:gd name="connsiteY3" fmla="*/ 0 h 2906486"/>
                <a:gd name="connsiteX4" fmla="*/ 0 w 4637314"/>
                <a:gd name="connsiteY4" fmla="*/ 468086 h 2906486"/>
                <a:gd name="connsiteX0" fmla="*/ 0 w 4637314"/>
                <a:gd name="connsiteY0" fmla="*/ 468086 h 2906486"/>
                <a:gd name="connsiteX1" fmla="*/ 13507 w 4637314"/>
                <a:gd name="connsiteY1" fmla="*/ 2906486 h 2906486"/>
                <a:gd name="connsiteX2" fmla="*/ 4637314 w 4637314"/>
                <a:gd name="connsiteY2" fmla="*/ 2862943 h 2906486"/>
                <a:gd name="connsiteX3" fmla="*/ 729343 w 4637314"/>
                <a:gd name="connsiteY3" fmla="*/ 0 h 2906486"/>
                <a:gd name="connsiteX4" fmla="*/ 0 w 4637314"/>
                <a:gd name="connsiteY4" fmla="*/ 468086 h 2906486"/>
                <a:gd name="connsiteX0" fmla="*/ 13023 w 4650337"/>
                <a:gd name="connsiteY0" fmla="*/ 468086 h 2915120"/>
                <a:gd name="connsiteX1" fmla="*/ 626 w 4650337"/>
                <a:gd name="connsiteY1" fmla="*/ 2915120 h 2915120"/>
                <a:gd name="connsiteX2" fmla="*/ 4650337 w 4650337"/>
                <a:gd name="connsiteY2" fmla="*/ 2862943 h 2915120"/>
                <a:gd name="connsiteX3" fmla="*/ 742366 w 4650337"/>
                <a:gd name="connsiteY3" fmla="*/ 0 h 2915120"/>
                <a:gd name="connsiteX4" fmla="*/ 13023 w 4650337"/>
                <a:gd name="connsiteY4" fmla="*/ 468086 h 2915120"/>
                <a:gd name="connsiteX0" fmla="*/ 13023 w 4417204"/>
                <a:gd name="connsiteY0" fmla="*/ 468086 h 2915120"/>
                <a:gd name="connsiteX1" fmla="*/ 626 w 4417204"/>
                <a:gd name="connsiteY1" fmla="*/ 2915120 h 2915120"/>
                <a:gd name="connsiteX2" fmla="*/ 4417204 w 4417204"/>
                <a:gd name="connsiteY2" fmla="*/ 2871577 h 2915120"/>
                <a:gd name="connsiteX3" fmla="*/ 742366 w 4417204"/>
                <a:gd name="connsiteY3" fmla="*/ 0 h 2915120"/>
                <a:gd name="connsiteX4" fmla="*/ 13023 w 4417204"/>
                <a:gd name="connsiteY4" fmla="*/ 468086 h 2915120"/>
                <a:gd name="connsiteX0" fmla="*/ 13023 w 4175437"/>
                <a:gd name="connsiteY0" fmla="*/ 468086 h 2915120"/>
                <a:gd name="connsiteX1" fmla="*/ 626 w 4175437"/>
                <a:gd name="connsiteY1" fmla="*/ 2915120 h 2915120"/>
                <a:gd name="connsiteX2" fmla="*/ 4175437 w 4175437"/>
                <a:gd name="connsiteY2" fmla="*/ 2897481 h 2915120"/>
                <a:gd name="connsiteX3" fmla="*/ 742366 w 4175437"/>
                <a:gd name="connsiteY3" fmla="*/ 0 h 2915120"/>
                <a:gd name="connsiteX4" fmla="*/ 13023 w 4175437"/>
                <a:gd name="connsiteY4" fmla="*/ 468086 h 2915120"/>
                <a:gd name="connsiteX0" fmla="*/ 13023 w 4175437"/>
                <a:gd name="connsiteY0" fmla="*/ 468086 h 2915120"/>
                <a:gd name="connsiteX1" fmla="*/ 626 w 4175437"/>
                <a:gd name="connsiteY1" fmla="*/ 2915120 h 2915120"/>
                <a:gd name="connsiteX2" fmla="*/ 4175437 w 4175437"/>
                <a:gd name="connsiteY2" fmla="*/ 2897481 h 2915120"/>
                <a:gd name="connsiteX3" fmla="*/ 742366 w 4175437"/>
                <a:gd name="connsiteY3" fmla="*/ 0 h 2915120"/>
                <a:gd name="connsiteX4" fmla="*/ 13023 w 4175437"/>
                <a:gd name="connsiteY4" fmla="*/ 468086 h 2915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75437" h="2915120">
                  <a:moveTo>
                    <a:pt x="13023" y="468086"/>
                  </a:moveTo>
                  <a:cubicBezTo>
                    <a:pt x="17525" y="1280886"/>
                    <a:pt x="-3876" y="2102320"/>
                    <a:pt x="626" y="2915120"/>
                  </a:cubicBezTo>
                  <a:lnTo>
                    <a:pt x="4175437" y="2897481"/>
                  </a:lnTo>
                  <a:lnTo>
                    <a:pt x="742366" y="0"/>
                  </a:lnTo>
                  <a:lnTo>
                    <a:pt x="13023" y="468086"/>
                  </a:lnTo>
                  <a:close/>
                </a:path>
              </a:pathLst>
            </a:custGeom>
            <a:gradFill>
              <a:gsLst>
                <a:gs pos="0">
                  <a:schemeClr val="bg1">
                    <a:alpha val="20000"/>
                  </a:schemeClr>
                </a:gs>
                <a:gs pos="27000">
                  <a:schemeClr val="bg1">
                    <a:alpha val="80000"/>
                  </a:schemeClr>
                </a:gs>
                <a:gs pos="100000">
                  <a:schemeClr val="accent6">
                    <a:lumMod val="20000"/>
                    <a:lumOff val="80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dirty="0">
                <a:solidFill>
                  <a:prstClr val="white"/>
                </a:solidFill>
              </a:endParaRPr>
            </a:p>
          </p:txBody>
        </p:sp>
        <p:grpSp>
          <p:nvGrpSpPr>
            <p:cNvPr id="43" name="Group 42">
              <a:extLst>
                <a:ext uri="{FF2B5EF4-FFF2-40B4-BE49-F238E27FC236}">
                  <a16:creationId xmlns:a16="http://schemas.microsoft.com/office/drawing/2014/main" id="{490EE5F0-CF33-4B44-B5ED-4544F3C11102}"/>
                </a:ext>
              </a:extLst>
            </p:cNvPr>
            <p:cNvGrpSpPr/>
            <p:nvPr/>
          </p:nvGrpSpPr>
          <p:grpSpPr>
            <a:xfrm rot="3660000">
              <a:off x="1772640" y="2273771"/>
              <a:ext cx="112390" cy="1065317"/>
              <a:chOff x="1039691" y="2468855"/>
              <a:chExt cx="190176" cy="1802639"/>
            </a:xfrm>
          </p:grpSpPr>
          <p:sp>
            <p:nvSpPr>
              <p:cNvPr id="52" name="Rectangle 51">
                <a:extLst>
                  <a:ext uri="{FF2B5EF4-FFF2-40B4-BE49-F238E27FC236}">
                    <a16:creationId xmlns:a16="http://schemas.microsoft.com/office/drawing/2014/main" id="{E8975BB8-EE4D-460C-A456-F629A16CE3CB}"/>
                  </a:ext>
                </a:extLst>
              </p:cNvPr>
              <p:cNvSpPr/>
              <p:nvPr/>
            </p:nvSpPr>
            <p:spPr>
              <a:xfrm>
                <a:off x="1039691" y="2471295"/>
                <a:ext cx="72008" cy="1800199"/>
              </a:xfrm>
              <a:prstGeom prst="rect">
                <a:avLst/>
              </a:prstGeom>
              <a:solidFill>
                <a:srgbClr val="9900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sp>
            <p:nvSpPr>
              <p:cNvPr id="53" name="Rectangle 52">
                <a:extLst>
                  <a:ext uri="{FF2B5EF4-FFF2-40B4-BE49-F238E27FC236}">
                    <a16:creationId xmlns:a16="http://schemas.microsoft.com/office/drawing/2014/main" id="{337A640E-7961-4F63-ADF0-C0973C96F00E}"/>
                  </a:ext>
                </a:extLst>
              </p:cNvPr>
              <p:cNvSpPr/>
              <p:nvPr/>
            </p:nvSpPr>
            <p:spPr>
              <a:xfrm>
                <a:off x="1157859" y="2468855"/>
                <a:ext cx="72008" cy="1800200"/>
              </a:xfrm>
              <a:prstGeom prst="rect">
                <a:avLst/>
              </a:prstGeom>
              <a:solidFill>
                <a:srgbClr val="9900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grpSp>
        <p:grpSp>
          <p:nvGrpSpPr>
            <p:cNvPr id="44" name="Group 43">
              <a:extLst>
                <a:ext uri="{FF2B5EF4-FFF2-40B4-BE49-F238E27FC236}">
                  <a16:creationId xmlns:a16="http://schemas.microsoft.com/office/drawing/2014/main" id="{D4D53A57-8618-4107-9CF2-7291CA3D57D3}"/>
                </a:ext>
              </a:extLst>
            </p:cNvPr>
            <p:cNvGrpSpPr/>
            <p:nvPr/>
          </p:nvGrpSpPr>
          <p:grpSpPr>
            <a:xfrm>
              <a:off x="1314845" y="3097544"/>
              <a:ext cx="136170" cy="1065354"/>
              <a:chOff x="1093356" y="2490394"/>
              <a:chExt cx="230413" cy="1802702"/>
            </a:xfrm>
          </p:grpSpPr>
          <p:sp>
            <p:nvSpPr>
              <p:cNvPr id="50" name="Rectangle 49">
                <a:extLst>
                  <a:ext uri="{FF2B5EF4-FFF2-40B4-BE49-F238E27FC236}">
                    <a16:creationId xmlns:a16="http://schemas.microsoft.com/office/drawing/2014/main" id="{88BDAD56-E049-4BC8-9321-268B090C506F}"/>
                  </a:ext>
                </a:extLst>
              </p:cNvPr>
              <p:cNvSpPr/>
              <p:nvPr/>
            </p:nvSpPr>
            <p:spPr>
              <a:xfrm>
                <a:off x="1093356" y="2492897"/>
                <a:ext cx="72008" cy="1800199"/>
              </a:xfrm>
              <a:prstGeom prst="rect">
                <a:avLst/>
              </a:prstGeom>
              <a:solidFill>
                <a:srgbClr val="9900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sp>
            <p:nvSpPr>
              <p:cNvPr id="51" name="Rectangle 50">
                <a:extLst>
                  <a:ext uri="{FF2B5EF4-FFF2-40B4-BE49-F238E27FC236}">
                    <a16:creationId xmlns:a16="http://schemas.microsoft.com/office/drawing/2014/main" id="{02B27242-762D-43FA-A395-BD4C4FD516DD}"/>
                  </a:ext>
                </a:extLst>
              </p:cNvPr>
              <p:cNvSpPr/>
              <p:nvPr/>
            </p:nvSpPr>
            <p:spPr>
              <a:xfrm>
                <a:off x="1251762" y="2490394"/>
                <a:ext cx="72007" cy="1800199"/>
              </a:xfrm>
              <a:prstGeom prst="rect">
                <a:avLst/>
              </a:prstGeom>
              <a:solidFill>
                <a:srgbClr val="9900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grpSp>
        <p:grpSp>
          <p:nvGrpSpPr>
            <p:cNvPr id="45" name="Group 44">
              <a:extLst>
                <a:ext uri="{FF2B5EF4-FFF2-40B4-BE49-F238E27FC236}">
                  <a16:creationId xmlns:a16="http://schemas.microsoft.com/office/drawing/2014/main" id="{214F3918-BFE5-4FDE-9116-05E4F4EAAB3A}"/>
                </a:ext>
              </a:extLst>
            </p:cNvPr>
            <p:cNvGrpSpPr/>
            <p:nvPr/>
          </p:nvGrpSpPr>
          <p:grpSpPr>
            <a:xfrm>
              <a:off x="1243434" y="2957732"/>
              <a:ext cx="279625" cy="279625"/>
              <a:chOff x="3275856" y="4077072"/>
              <a:chExt cx="504056" cy="504056"/>
            </a:xfrm>
          </p:grpSpPr>
          <p:sp>
            <p:nvSpPr>
              <p:cNvPr id="48" name="Oval 47">
                <a:extLst>
                  <a:ext uri="{FF2B5EF4-FFF2-40B4-BE49-F238E27FC236}">
                    <a16:creationId xmlns:a16="http://schemas.microsoft.com/office/drawing/2014/main" id="{E2992267-EC98-4AEC-BD73-29670DE452B2}"/>
                  </a:ext>
                </a:extLst>
              </p:cNvPr>
              <p:cNvSpPr/>
              <p:nvPr/>
            </p:nvSpPr>
            <p:spPr>
              <a:xfrm>
                <a:off x="3275856" y="4077072"/>
                <a:ext cx="504056" cy="504056"/>
              </a:xfrm>
              <a:prstGeom prst="ellipse">
                <a:avLst/>
              </a:prstGeom>
              <a:solidFill>
                <a:srgbClr val="9900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sp>
            <p:nvSpPr>
              <p:cNvPr id="49" name="Oval 48">
                <a:extLst>
                  <a:ext uri="{FF2B5EF4-FFF2-40B4-BE49-F238E27FC236}">
                    <a16:creationId xmlns:a16="http://schemas.microsoft.com/office/drawing/2014/main" id="{9DC7D0DE-4D7D-47F3-BB72-09BEE66D07B4}"/>
                  </a:ext>
                </a:extLst>
              </p:cNvPr>
              <p:cNvSpPr/>
              <p:nvPr/>
            </p:nvSpPr>
            <p:spPr>
              <a:xfrm>
                <a:off x="3375484" y="4176700"/>
                <a:ext cx="304800" cy="304800"/>
              </a:xfrm>
              <a:prstGeom prst="ellipse">
                <a:avLst/>
              </a:prstGeom>
              <a:solidFill>
                <a:srgbClr val="9900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grpSp>
        <p:sp>
          <p:nvSpPr>
            <p:cNvPr id="46" name="Rounded Rectangle 14">
              <a:extLst>
                <a:ext uri="{FF2B5EF4-FFF2-40B4-BE49-F238E27FC236}">
                  <a16:creationId xmlns:a16="http://schemas.microsoft.com/office/drawing/2014/main" id="{2FF409F9-519B-4CFE-8948-5CA5B624471A}"/>
                </a:ext>
              </a:extLst>
            </p:cNvPr>
            <p:cNvSpPr/>
            <p:nvPr/>
          </p:nvSpPr>
          <p:spPr>
            <a:xfrm rot="19957432">
              <a:off x="2045380" y="2355612"/>
              <a:ext cx="598917" cy="568478"/>
            </a:xfrm>
            <a:custGeom>
              <a:avLst/>
              <a:gdLst>
                <a:gd name="connsiteX0" fmla="*/ 298603 w 598917"/>
                <a:gd name="connsiteY0" fmla="*/ 2 h 568478"/>
                <a:gd name="connsiteX1" fmla="*/ 373918 w 598917"/>
                <a:gd name="connsiteY1" fmla="*/ 19676 h 568478"/>
                <a:gd name="connsiteX2" fmla="*/ 448829 w 598917"/>
                <a:gd name="connsiteY2" fmla="*/ 150752 h 568478"/>
                <a:gd name="connsiteX3" fmla="*/ 446328 w 598917"/>
                <a:gd name="connsiteY3" fmla="*/ 150767 h 568478"/>
                <a:gd name="connsiteX4" fmla="*/ 446328 w 598917"/>
                <a:gd name="connsiteY4" fmla="*/ 252762 h 568478"/>
                <a:gd name="connsiteX5" fmla="*/ 446478 w 598917"/>
                <a:gd name="connsiteY5" fmla="*/ 252762 h 568478"/>
                <a:gd name="connsiteX6" fmla="*/ 598917 w 598917"/>
                <a:gd name="connsiteY6" fmla="*/ 565068 h 568478"/>
                <a:gd name="connsiteX7" fmla="*/ 0 w 598917"/>
                <a:gd name="connsiteY7" fmla="*/ 568478 h 568478"/>
                <a:gd name="connsiteX8" fmla="*/ 142510 w 598917"/>
                <a:gd name="connsiteY8" fmla="*/ 252762 h 568478"/>
                <a:gd name="connsiteX9" fmla="*/ 143217 w 598917"/>
                <a:gd name="connsiteY9" fmla="*/ 252762 h 568478"/>
                <a:gd name="connsiteX10" fmla="*/ 143217 w 598917"/>
                <a:gd name="connsiteY10" fmla="*/ 134244 h 568478"/>
                <a:gd name="connsiteX11" fmla="*/ 223520 w 598917"/>
                <a:gd name="connsiteY11" fmla="*/ 20528 h 568478"/>
                <a:gd name="connsiteX12" fmla="*/ 298603 w 598917"/>
                <a:gd name="connsiteY12" fmla="*/ 2 h 568478"/>
                <a:gd name="connsiteX0" fmla="*/ 298603 w 598917"/>
                <a:gd name="connsiteY0" fmla="*/ 2 h 568478"/>
                <a:gd name="connsiteX1" fmla="*/ 373918 w 598917"/>
                <a:gd name="connsiteY1" fmla="*/ 19676 h 568478"/>
                <a:gd name="connsiteX2" fmla="*/ 448829 w 598917"/>
                <a:gd name="connsiteY2" fmla="*/ 150752 h 568478"/>
                <a:gd name="connsiteX3" fmla="*/ 446328 w 598917"/>
                <a:gd name="connsiteY3" fmla="*/ 150767 h 568478"/>
                <a:gd name="connsiteX4" fmla="*/ 446328 w 598917"/>
                <a:gd name="connsiteY4" fmla="*/ 252762 h 568478"/>
                <a:gd name="connsiteX5" fmla="*/ 446478 w 598917"/>
                <a:gd name="connsiteY5" fmla="*/ 252762 h 568478"/>
                <a:gd name="connsiteX6" fmla="*/ 598917 w 598917"/>
                <a:gd name="connsiteY6" fmla="*/ 565068 h 568478"/>
                <a:gd name="connsiteX7" fmla="*/ 0 w 598917"/>
                <a:gd name="connsiteY7" fmla="*/ 568478 h 568478"/>
                <a:gd name="connsiteX8" fmla="*/ 142510 w 598917"/>
                <a:gd name="connsiteY8" fmla="*/ 252762 h 568478"/>
                <a:gd name="connsiteX9" fmla="*/ 143217 w 598917"/>
                <a:gd name="connsiteY9" fmla="*/ 252762 h 568478"/>
                <a:gd name="connsiteX10" fmla="*/ 143217 w 598917"/>
                <a:gd name="connsiteY10" fmla="*/ 134244 h 568478"/>
                <a:gd name="connsiteX11" fmla="*/ 223520 w 598917"/>
                <a:gd name="connsiteY11" fmla="*/ 20528 h 568478"/>
                <a:gd name="connsiteX12" fmla="*/ 298603 w 598917"/>
                <a:gd name="connsiteY12" fmla="*/ 2 h 568478"/>
                <a:gd name="connsiteX0" fmla="*/ 298603 w 598917"/>
                <a:gd name="connsiteY0" fmla="*/ 2 h 568478"/>
                <a:gd name="connsiteX1" fmla="*/ 373918 w 598917"/>
                <a:gd name="connsiteY1" fmla="*/ 19676 h 568478"/>
                <a:gd name="connsiteX2" fmla="*/ 448829 w 598917"/>
                <a:gd name="connsiteY2" fmla="*/ 150752 h 568478"/>
                <a:gd name="connsiteX3" fmla="*/ 446328 w 598917"/>
                <a:gd name="connsiteY3" fmla="*/ 150767 h 568478"/>
                <a:gd name="connsiteX4" fmla="*/ 446328 w 598917"/>
                <a:gd name="connsiteY4" fmla="*/ 252762 h 568478"/>
                <a:gd name="connsiteX5" fmla="*/ 446478 w 598917"/>
                <a:gd name="connsiteY5" fmla="*/ 252762 h 568478"/>
                <a:gd name="connsiteX6" fmla="*/ 598917 w 598917"/>
                <a:gd name="connsiteY6" fmla="*/ 565068 h 568478"/>
                <a:gd name="connsiteX7" fmla="*/ 0 w 598917"/>
                <a:gd name="connsiteY7" fmla="*/ 568478 h 568478"/>
                <a:gd name="connsiteX8" fmla="*/ 142510 w 598917"/>
                <a:gd name="connsiteY8" fmla="*/ 252762 h 568478"/>
                <a:gd name="connsiteX9" fmla="*/ 143217 w 598917"/>
                <a:gd name="connsiteY9" fmla="*/ 252762 h 568478"/>
                <a:gd name="connsiteX10" fmla="*/ 143217 w 598917"/>
                <a:gd name="connsiteY10" fmla="*/ 134244 h 568478"/>
                <a:gd name="connsiteX11" fmla="*/ 223520 w 598917"/>
                <a:gd name="connsiteY11" fmla="*/ 20528 h 568478"/>
                <a:gd name="connsiteX12" fmla="*/ 298603 w 598917"/>
                <a:gd name="connsiteY12" fmla="*/ 2 h 568478"/>
                <a:gd name="connsiteX0" fmla="*/ 298603 w 598917"/>
                <a:gd name="connsiteY0" fmla="*/ 2 h 568478"/>
                <a:gd name="connsiteX1" fmla="*/ 373918 w 598917"/>
                <a:gd name="connsiteY1" fmla="*/ 19676 h 568478"/>
                <a:gd name="connsiteX2" fmla="*/ 448829 w 598917"/>
                <a:gd name="connsiteY2" fmla="*/ 150752 h 568478"/>
                <a:gd name="connsiteX3" fmla="*/ 446328 w 598917"/>
                <a:gd name="connsiteY3" fmla="*/ 150767 h 568478"/>
                <a:gd name="connsiteX4" fmla="*/ 446328 w 598917"/>
                <a:gd name="connsiteY4" fmla="*/ 252762 h 568478"/>
                <a:gd name="connsiteX5" fmla="*/ 446478 w 598917"/>
                <a:gd name="connsiteY5" fmla="*/ 252762 h 568478"/>
                <a:gd name="connsiteX6" fmla="*/ 598917 w 598917"/>
                <a:gd name="connsiteY6" fmla="*/ 565068 h 568478"/>
                <a:gd name="connsiteX7" fmla="*/ 0 w 598917"/>
                <a:gd name="connsiteY7" fmla="*/ 568478 h 568478"/>
                <a:gd name="connsiteX8" fmla="*/ 142510 w 598917"/>
                <a:gd name="connsiteY8" fmla="*/ 252762 h 568478"/>
                <a:gd name="connsiteX9" fmla="*/ 143217 w 598917"/>
                <a:gd name="connsiteY9" fmla="*/ 252762 h 568478"/>
                <a:gd name="connsiteX10" fmla="*/ 143217 w 598917"/>
                <a:gd name="connsiteY10" fmla="*/ 134244 h 568478"/>
                <a:gd name="connsiteX11" fmla="*/ 223520 w 598917"/>
                <a:gd name="connsiteY11" fmla="*/ 20528 h 568478"/>
                <a:gd name="connsiteX12" fmla="*/ 298603 w 598917"/>
                <a:gd name="connsiteY12" fmla="*/ 2 h 568478"/>
                <a:gd name="connsiteX0" fmla="*/ 298603 w 598917"/>
                <a:gd name="connsiteY0" fmla="*/ 2 h 568478"/>
                <a:gd name="connsiteX1" fmla="*/ 373918 w 598917"/>
                <a:gd name="connsiteY1" fmla="*/ 19676 h 568478"/>
                <a:gd name="connsiteX2" fmla="*/ 448829 w 598917"/>
                <a:gd name="connsiteY2" fmla="*/ 150752 h 568478"/>
                <a:gd name="connsiteX3" fmla="*/ 446328 w 598917"/>
                <a:gd name="connsiteY3" fmla="*/ 150767 h 568478"/>
                <a:gd name="connsiteX4" fmla="*/ 446328 w 598917"/>
                <a:gd name="connsiteY4" fmla="*/ 252762 h 568478"/>
                <a:gd name="connsiteX5" fmla="*/ 446478 w 598917"/>
                <a:gd name="connsiteY5" fmla="*/ 252762 h 568478"/>
                <a:gd name="connsiteX6" fmla="*/ 598917 w 598917"/>
                <a:gd name="connsiteY6" fmla="*/ 565068 h 568478"/>
                <a:gd name="connsiteX7" fmla="*/ 0 w 598917"/>
                <a:gd name="connsiteY7" fmla="*/ 568478 h 568478"/>
                <a:gd name="connsiteX8" fmla="*/ 142510 w 598917"/>
                <a:gd name="connsiteY8" fmla="*/ 252762 h 568478"/>
                <a:gd name="connsiteX9" fmla="*/ 143217 w 598917"/>
                <a:gd name="connsiteY9" fmla="*/ 252762 h 568478"/>
                <a:gd name="connsiteX10" fmla="*/ 143217 w 598917"/>
                <a:gd name="connsiteY10" fmla="*/ 134244 h 568478"/>
                <a:gd name="connsiteX11" fmla="*/ 223520 w 598917"/>
                <a:gd name="connsiteY11" fmla="*/ 20528 h 568478"/>
                <a:gd name="connsiteX12" fmla="*/ 298603 w 598917"/>
                <a:gd name="connsiteY12" fmla="*/ 2 h 568478"/>
                <a:gd name="connsiteX0" fmla="*/ 298603 w 598917"/>
                <a:gd name="connsiteY0" fmla="*/ 2 h 568478"/>
                <a:gd name="connsiteX1" fmla="*/ 373918 w 598917"/>
                <a:gd name="connsiteY1" fmla="*/ 19676 h 568478"/>
                <a:gd name="connsiteX2" fmla="*/ 448829 w 598917"/>
                <a:gd name="connsiteY2" fmla="*/ 150752 h 568478"/>
                <a:gd name="connsiteX3" fmla="*/ 446328 w 598917"/>
                <a:gd name="connsiteY3" fmla="*/ 150767 h 568478"/>
                <a:gd name="connsiteX4" fmla="*/ 446328 w 598917"/>
                <a:gd name="connsiteY4" fmla="*/ 252762 h 568478"/>
                <a:gd name="connsiteX5" fmla="*/ 446478 w 598917"/>
                <a:gd name="connsiteY5" fmla="*/ 252762 h 568478"/>
                <a:gd name="connsiteX6" fmla="*/ 598917 w 598917"/>
                <a:gd name="connsiteY6" fmla="*/ 565068 h 568478"/>
                <a:gd name="connsiteX7" fmla="*/ 0 w 598917"/>
                <a:gd name="connsiteY7" fmla="*/ 568478 h 568478"/>
                <a:gd name="connsiteX8" fmla="*/ 142510 w 598917"/>
                <a:gd name="connsiteY8" fmla="*/ 252762 h 568478"/>
                <a:gd name="connsiteX9" fmla="*/ 143217 w 598917"/>
                <a:gd name="connsiteY9" fmla="*/ 252762 h 568478"/>
                <a:gd name="connsiteX10" fmla="*/ 143217 w 598917"/>
                <a:gd name="connsiteY10" fmla="*/ 134244 h 568478"/>
                <a:gd name="connsiteX11" fmla="*/ 223520 w 598917"/>
                <a:gd name="connsiteY11" fmla="*/ 20528 h 568478"/>
                <a:gd name="connsiteX12" fmla="*/ 298603 w 598917"/>
                <a:gd name="connsiteY12" fmla="*/ 2 h 56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98917" h="568478">
                  <a:moveTo>
                    <a:pt x="298603" y="2"/>
                  </a:moveTo>
                  <a:cubicBezTo>
                    <a:pt x="324583" y="-145"/>
                    <a:pt x="350602" y="6408"/>
                    <a:pt x="373918" y="19676"/>
                  </a:cubicBezTo>
                  <a:cubicBezTo>
                    <a:pt x="421176" y="46569"/>
                    <a:pt x="449886" y="96804"/>
                    <a:pt x="448829" y="150752"/>
                  </a:cubicBezTo>
                  <a:lnTo>
                    <a:pt x="446328" y="150767"/>
                  </a:lnTo>
                  <a:lnTo>
                    <a:pt x="446328" y="252762"/>
                  </a:lnTo>
                  <a:lnTo>
                    <a:pt x="446478" y="252762"/>
                  </a:lnTo>
                  <a:lnTo>
                    <a:pt x="598917" y="565068"/>
                  </a:lnTo>
                  <a:lnTo>
                    <a:pt x="0" y="568478"/>
                  </a:lnTo>
                  <a:lnTo>
                    <a:pt x="142510" y="252762"/>
                  </a:lnTo>
                  <a:lnTo>
                    <a:pt x="143217" y="252762"/>
                  </a:lnTo>
                  <a:lnTo>
                    <a:pt x="143217" y="134244"/>
                  </a:lnTo>
                  <a:cubicBezTo>
                    <a:pt x="143445" y="138297"/>
                    <a:pt x="164730" y="39613"/>
                    <a:pt x="223520" y="20528"/>
                  </a:cubicBezTo>
                  <a:cubicBezTo>
                    <a:pt x="249418" y="-1846"/>
                    <a:pt x="272623" y="149"/>
                    <a:pt x="298603" y="2"/>
                  </a:cubicBezTo>
                  <a:close/>
                </a:path>
              </a:pathLst>
            </a:custGeom>
            <a:solidFill>
              <a:srgbClr val="9900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sp>
          <p:nvSpPr>
            <p:cNvPr id="47" name="Diagonal Stripe 46">
              <a:extLst>
                <a:ext uri="{FF2B5EF4-FFF2-40B4-BE49-F238E27FC236}">
                  <a16:creationId xmlns:a16="http://schemas.microsoft.com/office/drawing/2014/main" id="{06841D58-DB19-4BBA-9BD4-0487CCADE2F6}"/>
                </a:ext>
              </a:extLst>
            </p:cNvPr>
            <p:cNvSpPr/>
            <p:nvPr/>
          </p:nvSpPr>
          <p:spPr>
            <a:xfrm rot="2700000">
              <a:off x="1070741" y="4062402"/>
              <a:ext cx="624379" cy="624379"/>
            </a:xfrm>
            <a:prstGeom prst="diagStripe">
              <a:avLst/>
            </a:prstGeom>
            <a:solidFill>
              <a:srgbClr val="9900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grpSp>
      <p:grpSp>
        <p:nvGrpSpPr>
          <p:cNvPr id="5" name="Group 4">
            <a:extLst>
              <a:ext uri="{FF2B5EF4-FFF2-40B4-BE49-F238E27FC236}">
                <a16:creationId xmlns:a16="http://schemas.microsoft.com/office/drawing/2014/main" id="{5A528BAA-487C-4A6D-8281-1FDB2685FB80}"/>
              </a:ext>
            </a:extLst>
          </p:cNvPr>
          <p:cNvGrpSpPr/>
          <p:nvPr/>
        </p:nvGrpSpPr>
        <p:grpSpPr>
          <a:xfrm>
            <a:off x="7498404" y="3741994"/>
            <a:ext cx="2122406" cy="1866023"/>
            <a:chOff x="3983887" y="4061275"/>
            <a:chExt cx="2122406" cy="1866023"/>
          </a:xfrm>
        </p:grpSpPr>
        <p:grpSp>
          <p:nvGrpSpPr>
            <p:cNvPr id="6" name="Group 5">
              <a:extLst>
                <a:ext uri="{FF2B5EF4-FFF2-40B4-BE49-F238E27FC236}">
                  <a16:creationId xmlns:a16="http://schemas.microsoft.com/office/drawing/2014/main" id="{A0E57BFC-9D05-49A7-88D7-DD1CC2201B03}"/>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19" name="Freeform 15">
                <a:extLst>
                  <a:ext uri="{FF2B5EF4-FFF2-40B4-BE49-F238E27FC236}">
                    <a16:creationId xmlns:a16="http://schemas.microsoft.com/office/drawing/2014/main" id="{1045BF2B-8E84-4D36-89EB-4FCBA5647010}"/>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no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dirty="0">
                  <a:solidFill>
                    <a:prstClr val="white"/>
                  </a:solidFill>
                </a:endParaRPr>
              </a:p>
            </p:txBody>
          </p:sp>
          <p:sp>
            <p:nvSpPr>
              <p:cNvPr id="20" name="Rectangle 22">
                <a:extLst>
                  <a:ext uri="{FF2B5EF4-FFF2-40B4-BE49-F238E27FC236}">
                    <a16:creationId xmlns:a16="http://schemas.microsoft.com/office/drawing/2014/main" id="{2426B174-F9BA-4BE0-9EEF-D79C9D345A95}"/>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grpSp>
        <p:grpSp>
          <p:nvGrpSpPr>
            <p:cNvPr id="7" name="Group 6">
              <a:extLst>
                <a:ext uri="{FF2B5EF4-FFF2-40B4-BE49-F238E27FC236}">
                  <a16:creationId xmlns:a16="http://schemas.microsoft.com/office/drawing/2014/main" id="{0EEFC269-96A4-4FD1-8AAC-2F6F7AC82BC2}"/>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17" name="Freeform 18">
                <a:extLst>
                  <a:ext uri="{FF2B5EF4-FFF2-40B4-BE49-F238E27FC236}">
                    <a16:creationId xmlns:a16="http://schemas.microsoft.com/office/drawing/2014/main" id="{3FF7FD47-6EC3-4E22-8E9D-983D44891565}"/>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sp>
            <p:nvSpPr>
              <p:cNvPr id="18" name="Freeform 19">
                <a:extLst>
                  <a:ext uri="{FF2B5EF4-FFF2-40B4-BE49-F238E27FC236}">
                    <a16:creationId xmlns:a16="http://schemas.microsoft.com/office/drawing/2014/main" id="{E8039A20-0078-4C61-B924-F31526FD1E54}"/>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1">
                  <a:solidFill>
                    <a:prstClr val="white"/>
                  </a:solidFill>
                </a:endParaRPr>
              </a:p>
            </p:txBody>
          </p:sp>
        </p:grpSp>
        <p:grpSp>
          <p:nvGrpSpPr>
            <p:cNvPr id="8" name="Group 7">
              <a:extLst>
                <a:ext uri="{FF2B5EF4-FFF2-40B4-BE49-F238E27FC236}">
                  <a16:creationId xmlns:a16="http://schemas.microsoft.com/office/drawing/2014/main" id="{CD66FACA-1C63-447E-81F6-3087FBA1B14D}"/>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15" name="Freeform 21">
                <a:extLst>
                  <a:ext uri="{FF2B5EF4-FFF2-40B4-BE49-F238E27FC236}">
                    <a16:creationId xmlns:a16="http://schemas.microsoft.com/office/drawing/2014/main" id="{16BAE55A-1D80-42D3-80C0-F44A1490FE72}"/>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dirty="0">
                  <a:solidFill>
                    <a:prstClr val="white"/>
                  </a:solidFill>
                </a:endParaRPr>
              </a:p>
            </p:txBody>
          </p:sp>
          <p:sp>
            <p:nvSpPr>
              <p:cNvPr id="16" name="Rectangle 22">
                <a:extLst>
                  <a:ext uri="{FF2B5EF4-FFF2-40B4-BE49-F238E27FC236}">
                    <a16:creationId xmlns:a16="http://schemas.microsoft.com/office/drawing/2014/main" id="{92E7BFD0-7A70-47A3-B62D-273B4D7B0EE6}"/>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grpSp>
        <p:grpSp>
          <p:nvGrpSpPr>
            <p:cNvPr id="9" name="Group 8">
              <a:extLst>
                <a:ext uri="{FF2B5EF4-FFF2-40B4-BE49-F238E27FC236}">
                  <a16:creationId xmlns:a16="http://schemas.microsoft.com/office/drawing/2014/main" id="{303B896E-AFBB-4CED-80AE-BACD9D40BAA4}"/>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13" name="Freeform 24">
                <a:extLst>
                  <a:ext uri="{FF2B5EF4-FFF2-40B4-BE49-F238E27FC236}">
                    <a16:creationId xmlns:a16="http://schemas.microsoft.com/office/drawing/2014/main" id="{4A4834E8-40A2-40F8-BBC0-644FF4EA6CC4}"/>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dirty="0">
                  <a:solidFill>
                    <a:prstClr val="white"/>
                  </a:solidFill>
                </a:endParaRPr>
              </a:p>
            </p:txBody>
          </p:sp>
          <p:sp>
            <p:nvSpPr>
              <p:cNvPr id="14" name="Rectangle 22">
                <a:extLst>
                  <a:ext uri="{FF2B5EF4-FFF2-40B4-BE49-F238E27FC236}">
                    <a16:creationId xmlns:a16="http://schemas.microsoft.com/office/drawing/2014/main" id="{35D2E122-1EF3-4220-ABE2-04041E76EE92}"/>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grpSp>
        <p:grpSp>
          <p:nvGrpSpPr>
            <p:cNvPr id="10" name="Group 9">
              <a:extLst>
                <a:ext uri="{FF2B5EF4-FFF2-40B4-BE49-F238E27FC236}">
                  <a16:creationId xmlns:a16="http://schemas.microsoft.com/office/drawing/2014/main" id="{58A3C7EA-4A71-46E6-BD8C-824D91264A10}"/>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1" name="Freeform 27">
                <a:extLst>
                  <a:ext uri="{FF2B5EF4-FFF2-40B4-BE49-F238E27FC236}">
                    <a16:creationId xmlns:a16="http://schemas.microsoft.com/office/drawing/2014/main" id="{91AF17A4-D0DF-44B6-85AE-9E95BC013F17}"/>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dirty="0">
                  <a:solidFill>
                    <a:prstClr val="white"/>
                  </a:solidFill>
                </a:endParaRPr>
              </a:p>
            </p:txBody>
          </p:sp>
          <p:sp>
            <p:nvSpPr>
              <p:cNvPr id="12" name="Freeform 28">
                <a:extLst>
                  <a:ext uri="{FF2B5EF4-FFF2-40B4-BE49-F238E27FC236}">
                    <a16:creationId xmlns:a16="http://schemas.microsoft.com/office/drawing/2014/main" id="{F44BB2BC-C1D3-40BC-8E43-22AAAB93E982}"/>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1">
                  <a:solidFill>
                    <a:prstClr val="white"/>
                  </a:solidFill>
                </a:endParaRPr>
              </a:p>
            </p:txBody>
          </p:sp>
        </p:grpSp>
      </p:grpSp>
      <p:sp>
        <p:nvSpPr>
          <p:cNvPr id="33" name="Rectangle: Rounded Corners 32">
            <a:extLst>
              <a:ext uri="{FF2B5EF4-FFF2-40B4-BE49-F238E27FC236}">
                <a16:creationId xmlns:a16="http://schemas.microsoft.com/office/drawing/2014/main" id="{3B675CD6-12A7-4A42-95F8-059E5F4025C6}"/>
              </a:ext>
            </a:extLst>
          </p:cNvPr>
          <p:cNvSpPr/>
          <p:nvPr/>
        </p:nvSpPr>
        <p:spPr>
          <a:xfrm>
            <a:off x="393011" y="2381093"/>
            <a:ext cx="846049" cy="751247"/>
          </a:xfrm>
          <a:prstGeom prst="roundRect">
            <a:avLst/>
          </a:prstGeom>
          <a:solidFill>
            <a:srgbClr val="0033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sp>
        <p:nvSpPr>
          <p:cNvPr id="34" name="Rectangle: Rounded Corners 33">
            <a:extLst>
              <a:ext uri="{FF2B5EF4-FFF2-40B4-BE49-F238E27FC236}">
                <a16:creationId xmlns:a16="http://schemas.microsoft.com/office/drawing/2014/main" id="{9AE454C2-3763-4582-93F1-2A4D7512E353}"/>
              </a:ext>
            </a:extLst>
          </p:cNvPr>
          <p:cNvSpPr/>
          <p:nvPr/>
        </p:nvSpPr>
        <p:spPr>
          <a:xfrm>
            <a:off x="360609" y="3685826"/>
            <a:ext cx="846050" cy="797322"/>
          </a:xfrm>
          <a:prstGeom prst="round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sp>
        <p:nvSpPr>
          <p:cNvPr id="35" name="Rectangle: Rounded Corners 34">
            <a:extLst>
              <a:ext uri="{FF2B5EF4-FFF2-40B4-BE49-F238E27FC236}">
                <a16:creationId xmlns:a16="http://schemas.microsoft.com/office/drawing/2014/main" id="{EE6424F0-8E46-48B8-B814-FFF832BE69DD}"/>
              </a:ext>
            </a:extLst>
          </p:cNvPr>
          <p:cNvSpPr/>
          <p:nvPr/>
        </p:nvSpPr>
        <p:spPr>
          <a:xfrm>
            <a:off x="389180" y="5183109"/>
            <a:ext cx="846050" cy="849815"/>
          </a:xfrm>
          <a:prstGeom prst="round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sp>
        <p:nvSpPr>
          <p:cNvPr id="37" name="Rectangle 3">
            <a:extLst>
              <a:ext uri="{FF2B5EF4-FFF2-40B4-BE49-F238E27FC236}">
                <a16:creationId xmlns:a16="http://schemas.microsoft.com/office/drawing/2014/main" id="{7712D2C5-D045-42DD-9A5D-06B63415F6C5}"/>
              </a:ext>
            </a:extLst>
          </p:cNvPr>
          <p:cNvSpPr/>
          <p:nvPr/>
        </p:nvSpPr>
        <p:spPr>
          <a:xfrm rot="18900000">
            <a:off x="657409" y="2658313"/>
            <a:ext cx="364559" cy="292846"/>
          </a:xfrm>
          <a:custGeom>
            <a:avLst/>
            <a:gdLst/>
            <a:ahLst/>
            <a:cxnLst/>
            <a:rect l="l" t="t" r="r" b="b"/>
            <a:pathLst>
              <a:path w="5420988" h="4354613">
                <a:moveTo>
                  <a:pt x="1348767" y="746532"/>
                </a:moveTo>
                <a:lnTo>
                  <a:pt x="557008" y="1538292"/>
                </a:lnTo>
                <a:lnTo>
                  <a:pt x="242696" y="1223981"/>
                </a:lnTo>
                <a:lnTo>
                  <a:pt x="720144" y="746532"/>
                </a:lnTo>
                <a:close/>
                <a:moveTo>
                  <a:pt x="2953020" y="1710427"/>
                </a:moveTo>
                <a:lnTo>
                  <a:pt x="1841912" y="2821534"/>
                </a:lnTo>
                <a:lnTo>
                  <a:pt x="1527601" y="2507223"/>
                </a:lnTo>
                <a:lnTo>
                  <a:pt x="2507669" y="1527155"/>
                </a:lnTo>
                <a:lnTo>
                  <a:pt x="2507669" y="1710427"/>
                </a:lnTo>
                <a:close/>
                <a:moveTo>
                  <a:pt x="2204816" y="746532"/>
                </a:moveTo>
                <a:lnTo>
                  <a:pt x="984202" y="1967146"/>
                </a:lnTo>
                <a:lnTo>
                  <a:pt x="669891" y="1652835"/>
                </a:lnTo>
                <a:lnTo>
                  <a:pt x="1576193" y="746532"/>
                </a:lnTo>
                <a:close/>
                <a:moveTo>
                  <a:pt x="2507669" y="704276"/>
                </a:moveTo>
                <a:lnTo>
                  <a:pt x="2507669" y="1299728"/>
                </a:lnTo>
                <a:lnTo>
                  <a:pt x="1413057" y="2394340"/>
                </a:lnTo>
                <a:lnTo>
                  <a:pt x="1098746" y="2080028"/>
                </a:lnTo>
                <a:lnTo>
                  <a:pt x="2474499" y="704276"/>
                </a:lnTo>
                <a:close/>
                <a:moveTo>
                  <a:pt x="3783840" y="1735655"/>
                </a:moveTo>
                <a:lnTo>
                  <a:pt x="2270767" y="3248728"/>
                </a:lnTo>
                <a:lnTo>
                  <a:pt x="1956456" y="2934416"/>
                </a:lnTo>
                <a:lnTo>
                  <a:pt x="3136451" y="1754421"/>
                </a:lnTo>
                <a:close/>
                <a:moveTo>
                  <a:pt x="4496799" y="1714987"/>
                </a:moveTo>
                <a:lnTo>
                  <a:pt x="4496799" y="1878748"/>
                </a:lnTo>
                <a:lnTo>
                  <a:pt x="2696301" y="3679245"/>
                </a:lnTo>
                <a:lnTo>
                  <a:pt x="2381990" y="3364934"/>
                </a:lnTo>
                <a:lnTo>
                  <a:pt x="4018059" y="1728865"/>
                </a:lnTo>
                <a:close/>
                <a:moveTo>
                  <a:pt x="5188803" y="1234621"/>
                </a:moveTo>
                <a:lnTo>
                  <a:pt x="4712161" y="1707180"/>
                </a:lnTo>
                <a:lnTo>
                  <a:pt x="4712161" y="1499750"/>
                </a:lnTo>
                <a:lnTo>
                  <a:pt x="3254907" y="1499750"/>
                </a:lnTo>
                <a:lnTo>
                  <a:pt x="3254907" y="1501015"/>
                </a:lnTo>
                <a:lnTo>
                  <a:pt x="2718814" y="1501014"/>
                </a:lnTo>
                <a:lnTo>
                  <a:pt x="2718814" y="536093"/>
                </a:lnTo>
                <a:lnTo>
                  <a:pt x="931605" y="536093"/>
                </a:lnTo>
                <a:lnTo>
                  <a:pt x="931605" y="535070"/>
                </a:lnTo>
                <a:lnTo>
                  <a:pt x="1489071" y="0"/>
                </a:lnTo>
                <a:lnTo>
                  <a:pt x="3243560" y="0"/>
                </a:lnTo>
                <a:lnTo>
                  <a:pt x="3243560" y="11638"/>
                </a:lnTo>
                <a:lnTo>
                  <a:pt x="3254907" y="11638"/>
                </a:lnTo>
                <a:lnTo>
                  <a:pt x="3254907" y="969491"/>
                </a:lnTo>
                <a:lnTo>
                  <a:pt x="4712161" y="969491"/>
                </a:lnTo>
                <a:lnTo>
                  <a:pt x="4712161" y="762061"/>
                </a:lnTo>
                <a:close/>
                <a:moveTo>
                  <a:pt x="5420988" y="1433714"/>
                </a:moveTo>
                <a:cubicBezTo>
                  <a:pt x="5477229" y="1489956"/>
                  <a:pt x="5477229" y="1581142"/>
                  <a:pt x="5420988" y="1637384"/>
                </a:cubicBezTo>
                <a:lnTo>
                  <a:pt x="2907428" y="4150943"/>
                </a:lnTo>
                <a:lnTo>
                  <a:pt x="2703759" y="4354613"/>
                </a:lnTo>
                <a:lnTo>
                  <a:pt x="2500089" y="4150943"/>
                </a:lnTo>
                <a:lnTo>
                  <a:pt x="0" y="1650854"/>
                </a:lnTo>
                <a:cubicBezTo>
                  <a:pt x="-56242" y="1594612"/>
                  <a:pt x="-56242" y="1503426"/>
                  <a:pt x="0" y="1447185"/>
                </a:cubicBezTo>
                <a:cubicBezTo>
                  <a:pt x="56242" y="1390943"/>
                  <a:pt x="147427" y="1390943"/>
                  <a:pt x="203669" y="1447185"/>
                </a:cubicBezTo>
                <a:lnTo>
                  <a:pt x="2703759" y="3947274"/>
                </a:lnTo>
                <a:lnTo>
                  <a:pt x="5217318" y="1433714"/>
                </a:lnTo>
                <a:cubicBezTo>
                  <a:pt x="5273560" y="1377472"/>
                  <a:pt x="5364746" y="1377472"/>
                  <a:pt x="5420988" y="14337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sp>
        <p:nvSpPr>
          <p:cNvPr id="39" name="Freeform 53">
            <a:extLst>
              <a:ext uri="{FF2B5EF4-FFF2-40B4-BE49-F238E27FC236}">
                <a16:creationId xmlns:a16="http://schemas.microsoft.com/office/drawing/2014/main" id="{893A7D5D-3747-4FFC-AD39-5F827D9017C4}"/>
              </a:ext>
            </a:extLst>
          </p:cNvPr>
          <p:cNvSpPr/>
          <p:nvPr/>
        </p:nvSpPr>
        <p:spPr>
          <a:xfrm flipH="1">
            <a:off x="607262" y="3949557"/>
            <a:ext cx="293173" cy="251966"/>
          </a:xfrm>
          <a:custGeom>
            <a:avLst/>
            <a:gdLst/>
            <a:ahLst/>
            <a:cxnLst/>
            <a:rect l="l" t="t" r="r" b="b"/>
            <a:pathLst>
              <a:path w="3747318" h="3220630">
                <a:moveTo>
                  <a:pt x="1455638" y="819213"/>
                </a:moveTo>
                <a:cubicBezTo>
                  <a:pt x="1581890" y="819213"/>
                  <a:pt x="1684238" y="921561"/>
                  <a:pt x="1684238" y="1047813"/>
                </a:cubicBezTo>
                <a:cubicBezTo>
                  <a:pt x="1684238" y="1174065"/>
                  <a:pt x="1581890" y="1276413"/>
                  <a:pt x="1455638" y="1276413"/>
                </a:cubicBezTo>
                <a:cubicBezTo>
                  <a:pt x="1329386" y="1276413"/>
                  <a:pt x="1227038" y="1174065"/>
                  <a:pt x="1227038" y="1047813"/>
                </a:cubicBezTo>
                <a:cubicBezTo>
                  <a:pt x="1227038" y="921561"/>
                  <a:pt x="1329386" y="819213"/>
                  <a:pt x="1455638" y="819213"/>
                </a:cubicBezTo>
                <a:close/>
                <a:moveTo>
                  <a:pt x="2235150" y="819213"/>
                </a:moveTo>
                <a:cubicBezTo>
                  <a:pt x="2361402" y="819213"/>
                  <a:pt x="2463750" y="921561"/>
                  <a:pt x="2463750" y="1047813"/>
                </a:cubicBezTo>
                <a:cubicBezTo>
                  <a:pt x="2463750" y="1174065"/>
                  <a:pt x="2361402" y="1276413"/>
                  <a:pt x="2235150" y="1276413"/>
                </a:cubicBezTo>
                <a:cubicBezTo>
                  <a:pt x="2108898" y="1276413"/>
                  <a:pt x="2006550" y="1174065"/>
                  <a:pt x="2006550" y="1047813"/>
                </a:cubicBezTo>
                <a:cubicBezTo>
                  <a:pt x="2006550" y="921561"/>
                  <a:pt x="2108898" y="819213"/>
                  <a:pt x="2235150" y="819213"/>
                </a:cubicBezTo>
                <a:close/>
                <a:moveTo>
                  <a:pt x="3014662" y="819213"/>
                </a:moveTo>
                <a:cubicBezTo>
                  <a:pt x="3140914" y="819213"/>
                  <a:pt x="3243262" y="921561"/>
                  <a:pt x="3243262" y="1047813"/>
                </a:cubicBezTo>
                <a:cubicBezTo>
                  <a:pt x="3243262" y="1174065"/>
                  <a:pt x="3140914" y="1276413"/>
                  <a:pt x="3014662" y="1276413"/>
                </a:cubicBezTo>
                <a:cubicBezTo>
                  <a:pt x="2888410" y="1276413"/>
                  <a:pt x="2786062" y="1174065"/>
                  <a:pt x="2786062" y="1047813"/>
                </a:cubicBezTo>
                <a:cubicBezTo>
                  <a:pt x="2786062" y="921561"/>
                  <a:pt x="2888410" y="819213"/>
                  <a:pt x="3014662" y="819213"/>
                </a:cubicBezTo>
                <a:close/>
                <a:moveTo>
                  <a:pt x="553290" y="667803"/>
                </a:moveTo>
                <a:lnTo>
                  <a:pt x="552034" y="667803"/>
                </a:lnTo>
                <a:lnTo>
                  <a:pt x="454090" y="667803"/>
                </a:lnTo>
                <a:lnTo>
                  <a:pt x="383671" y="667803"/>
                </a:lnTo>
                <a:cubicBezTo>
                  <a:pt x="171775" y="667803"/>
                  <a:pt x="0" y="839578"/>
                  <a:pt x="0" y="1051474"/>
                </a:cubicBezTo>
                <a:lnTo>
                  <a:pt x="0" y="2372364"/>
                </a:lnTo>
                <a:cubicBezTo>
                  <a:pt x="0" y="2584260"/>
                  <a:pt x="171775" y="2756035"/>
                  <a:pt x="383671" y="2756035"/>
                </a:cubicBezTo>
                <a:lnTo>
                  <a:pt x="649047" y="2756035"/>
                </a:lnTo>
                <a:cubicBezTo>
                  <a:pt x="546380" y="2958845"/>
                  <a:pt x="474406" y="3028353"/>
                  <a:pt x="174793" y="3220630"/>
                </a:cubicBezTo>
                <a:cubicBezTo>
                  <a:pt x="650199" y="3174991"/>
                  <a:pt x="1051667" y="3043772"/>
                  <a:pt x="1403830" y="2756035"/>
                </a:cubicBezTo>
                <a:lnTo>
                  <a:pt x="2640665" y="2756035"/>
                </a:lnTo>
                <a:cubicBezTo>
                  <a:pt x="2782226" y="2756035"/>
                  <a:pt x="2905880" y="2679370"/>
                  <a:pt x="2970971" y="2564477"/>
                </a:cubicBezTo>
                <a:cubicBezTo>
                  <a:pt x="2742421" y="2482699"/>
                  <a:pt x="2531569" y="2366318"/>
                  <a:pt x="2334721" y="2205482"/>
                </a:cubicBezTo>
                <a:lnTo>
                  <a:pt x="974103" y="2205482"/>
                </a:lnTo>
                <a:cubicBezTo>
                  <a:pt x="768630" y="2205482"/>
                  <a:pt x="597451" y="2058657"/>
                  <a:pt x="560170" y="1864121"/>
                </a:cubicBezTo>
                <a:lnTo>
                  <a:pt x="553290" y="1852846"/>
                </a:lnTo>
                <a:close/>
                <a:moveTo>
                  <a:pt x="3363647" y="0"/>
                </a:moveTo>
                <a:lnTo>
                  <a:pt x="1106653" y="0"/>
                </a:lnTo>
                <a:cubicBezTo>
                  <a:pt x="894757" y="0"/>
                  <a:pt x="722982" y="171775"/>
                  <a:pt x="722982" y="383671"/>
                </a:cubicBezTo>
                <a:lnTo>
                  <a:pt x="722982" y="1704561"/>
                </a:lnTo>
                <a:cubicBezTo>
                  <a:pt x="722982" y="1916457"/>
                  <a:pt x="894757" y="2088232"/>
                  <a:pt x="1106653" y="2088232"/>
                </a:cubicBezTo>
                <a:lnTo>
                  <a:pt x="2343488" y="2088232"/>
                </a:lnTo>
                <a:cubicBezTo>
                  <a:pt x="2695651" y="2375969"/>
                  <a:pt x="3097119" y="2507188"/>
                  <a:pt x="3572525" y="2552827"/>
                </a:cubicBezTo>
                <a:cubicBezTo>
                  <a:pt x="3272912" y="2360550"/>
                  <a:pt x="3200938" y="2291042"/>
                  <a:pt x="3098271" y="2088232"/>
                </a:cubicBezTo>
                <a:lnTo>
                  <a:pt x="3363647" y="2088232"/>
                </a:lnTo>
                <a:cubicBezTo>
                  <a:pt x="3575543" y="2088232"/>
                  <a:pt x="3747318" y="1916457"/>
                  <a:pt x="3747318" y="1704561"/>
                </a:cubicBezTo>
                <a:lnTo>
                  <a:pt x="3747318" y="383671"/>
                </a:lnTo>
                <a:cubicBezTo>
                  <a:pt x="3747318" y="171775"/>
                  <a:pt x="3575543" y="0"/>
                  <a:pt x="3363647"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sp>
        <p:nvSpPr>
          <p:cNvPr id="40" name="Round Same Side Corner Rectangle 12">
            <a:extLst>
              <a:ext uri="{FF2B5EF4-FFF2-40B4-BE49-F238E27FC236}">
                <a16:creationId xmlns:a16="http://schemas.microsoft.com/office/drawing/2014/main" id="{805781C7-583A-402B-9472-4D13AFCB003A}"/>
              </a:ext>
            </a:extLst>
          </p:cNvPr>
          <p:cNvSpPr/>
          <p:nvPr/>
        </p:nvSpPr>
        <p:spPr>
          <a:xfrm>
            <a:off x="694477" y="5430395"/>
            <a:ext cx="290424" cy="292682"/>
          </a:xfrm>
          <a:custGeom>
            <a:avLst/>
            <a:gdLst/>
            <a:ahLst/>
            <a:cxnLst/>
            <a:rect l="l" t="t" r="r" b="b"/>
            <a:pathLst>
              <a:path w="3891831" h="3922089">
                <a:moveTo>
                  <a:pt x="1662674" y="3168351"/>
                </a:moveTo>
                <a:lnTo>
                  <a:pt x="1502829" y="3373344"/>
                </a:lnTo>
                <a:lnTo>
                  <a:pt x="2417229" y="3373344"/>
                </a:lnTo>
                <a:lnTo>
                  <a:pt x="2257384" y="3168351"/>
                </a:lnTo>
                <a:close/>
                <a:moveTo>
                  <a:pt x="2523259" y="1171504"/>
                </a:moveTo>
                <a:cubicBezTo>
                  <a:pt x="2532472" y="1171504"/>
                  <a:pt x="2541686" y="1175018"/>
                  <a:pt x="2548715" y="1182047"/>
                </a:cubicBezTo>
                <a:cubicBezTo>
                  <a:pt x="2562774" y="1196106"/>
                  <a:pt x="2562774" y="1218900"/>
                  <a:pt x="2548715" y="1232959"/>
                </a:cubicBezTo>
                <a:lnTo>
                  <a:pt x="2192302" y="1589372"/>
                </a:lnTo>
                <a:cubicBezTo>
                  <a:pt x="2215318" y="1634545"/>
                  <a:pt x="2208007" y="1691005"/>
                  <a:pt x="2170778" y="1729629"/>
                </a:cubicBezTo>
                <a:lnTo>
                  <a:pt x="1842194" y="2070527"/>
                </a:lnTo>
                <a:lnTo>
                  <a:pt x="1840602" y="2068993"/>
                </a:lnTo>
                <a:lnTo>
                  <a:pt x="1839683" y="2070526"/>
                </a:lnTo>
                <a:lnTo>
                  <a:pt x="1772706" y="2003549"/>
                </a:lnTo>
                <a:lnTo>
                  <a:pt x="1671997" y="1906478"/>
                </a:lnTo>
                <a:lnTo>
                  <a:pt x="1671997" y="2304256"/>
                </a:lnTo>
                <a:lnTo>
                  <a:pt x="519869" y="2304256"/>
                </a:lnTo>
                <a:lnTo>
                  <a:pt x="519869" y="1555463"/>
                </a:lnTo>
                <a:cubicBezTo>
                  <a:pt x="519869" y="1430811"/>
                  <a:pt x="620920" y="1329760"/>
                  <a:pt x="745572" y="1329760"/>
                </a:cubicBezTo>
                <a:lnTo>
                  <a:pt x="887110" y="1329760"/>
                </a:lnTo>
                <a:lnTo>
                  <a:pt x="1095933" y="1689800"/>
                </a:lnTo>
                <a:lnTo>
                  <a:pt x="1304756" y="1329760"/>
                </a:lnTo>
                <a:lnTo>
                  <a:pt x="1446294" y="1329760"/>
                </a:lnTo>
                <a:cubicBezTo>
                  <a:pt x="1483655" y="1329760"/>
                  <a:pt x="1518895" y="1338838"/>
                  <a:pt x="1549463" y="1355810"/>
                </a:cubicBezTo>
                <a:lnTo>
                  <a:pt x="1551429" y="1352534"/>
                </a:lnTo>
                <a:lnTo>
                  <a:pt x="1560928" y="1362033"/>
                </a:lnTo>
                <a:cubicBezTo>
                  <a:pt x="1593912" y="1380586"/>
                  <a:pt x="1621171" y="1407846"/>
                  <a:pt x="1639724" y="1440829"/>
                </a:cubicBezTo>
                <a:lnTo>
                  <a:pt x="1875719" y="1676823"/>
                </a:lnTo>
                <a:lnTo>
                  <a:pt x="1991438" y="1556767"/>
                </a:lnTo>
                <a:cubicBezTo>
                  <a:pt x="2032038" y="1514646"/>
                  <a:pt x="2095142" y="1507302"/>
                  <a:pt x="2142374" y="1537477"/>
                </a:cubicBezTo>
                <a:lnTo>
                  <a:pt x="2497803" y="1182047"/>
                </a:lnTo>
                <a:cubicBezTo>
                  <a:pt x="2504833" y="1175018"/>
                  <a:pt x="2514046" y="1171504"/>
                  <a:pt x="2523259" y="1171504"/>
                </a:cubicBezTo>
                <a:close/>
                <a:moveTo>
                  <a:pt x="3270424" y="602451"/>
                </a:moveTo>
                <a:cubicBezTo>
                  <a:pt x="3365959" y="700507"/>
                  <a:pt x="3424268" y="834597"/>
                  <a:pt x="3424268" y="982306"/>
                </a:cubicBezTo>
                <a:lnTo>
                  <a:pt x="2890568" y="982307"/>
                </a:lnTo>
                <a:close/>
                <a:moveTo>
                  <a:pt x="1095932" y="477151"/>
                </a:moveTo>
                <a:cubicBezTo>
                  <a:pt x="1287178" y="477151"/>
                  <a:pt x="1442214" y="632187"/>
                  <a:pt x="1442214" y="823433"/>
                </a:cubicBezTo>
                <a:cubicBezTo>
                  <a:pt x="1442214" y="1014679"/>
                  <a:pt x="1287178" y="1169715"/>
                  <a:pt x="1095932" y="1169715"/>
                </a:cubicBezTo>
                <a:cubicBezTo>
                  <a:pt x="904686" y="1169715"/>
                  <a:pt x="749650" y="1014679"/>
                  <a:pt x="749650" y="823433"/>
                </a:cubicBezTo>
                <a:cubicBezTo>
                  <a:pt x="749650" y="632187"/>
                  <a:pt x="904686" y="477151"/>
                  <a:pt x="1095932" y="477151"/>
                </a:cubicBezTo>
                <a:close/>
                <a:moveTo>
                  <a:pt x="2797293" y="477150"/>
                </a:moveTo>
                <a:cubicBezTo>
                  <a:pt x="2797293" y="660228"/>
                  <a:pt x="2797294" y="843306"/>
                  <a:pt x="2797294" y="1026384"/>
                </a:cubicBezTo>
                <a:lnTo>
                  <a:pt x="3346527" y="1026384"/>
                </a:lnTo>
                <a:cubicBezTo>
                  <a:pt x="3346527" y="1329718"/>
                  <a:pt x="3100627" y="1575618"/>
                  <a:pt x="2797293" y="1575618"/>
                </a:cubicBezTo>
                <a:cubicBezTo>
                  <a:pt x="2647814" y="1575618"/>
                  <a:pt x="2512282" y="1515904"/>
                  <a:pt x="2413635" y="1418636"/>
                </a:cubicBezTo>
                <a:lnTo>
                  <a:pt x="2585415" y="1246856"/>
                </a:lnTo>
                <a:cubicBezTo>
                  <a:pt x="2612360" y="1219912"/>
                  <a:pt x="2612360" y="1176226"/>
                  <a:pt x="2585415" y="1149281"/>
                </a:cubicBezTo>
                <a:cubicBezTo>
                  <a:pt x="2558471" y="1122337"/>
                  <a:pt x="2514785" y="1122337"/>
                  <a:pt x="2487840" y="1149281"/>
                </a:cubicBezTo>
                <a:lnTo>
                  <a:pt x="2328419" y="1308703"/>
                </a:lnTo>
                <a:cubicBezTo>
                  <a:pt x="2276781" y="1227012"/>
                  <a:pt x="2248059" y="1130052"/>
                  <a:pt x="2248059" y="1026384"/>
                </a:cubicBezTo>
                <a:cubicBezTo>
                  <a:pt x="2248059" y="723050"/>
                  <a:pt x="2493959" y="477150"/>
                  <a:pt x="2797293" y="477150"/>
                </a:cubicBezTo>
                <a:close/>
                <a:moveTo>
                  <a:pt x="2842770" y="361048"/>
                </a:moveTo>
                <a:cubicBezTo>
                  <a:pt x="2979660" y="362831"/>
                  <a:pt x="3115706" y="416416"/>
                  <a:pt x="3220152" y="520862"/>
                </a:cubicBezTo>
                <a:lnTo>
                  <a:pt x="2842770" y="898246"/>
                </a:lnTo>
                <a:close/>
                <a:moveTo>
                  <a:pt x="745283" y="252264"/>
                </a:moveTo>
                <a:cubicBezTo>
                  <a:pt x="540043" y="252264"/>
                  <a:pt x="373664" y="418643"/>
                  <a:pt x="373664" y="623883"/>
                </a:cubicBezTo>
                <a:lnTo>
                  <a:pt x="373664" y="2481932"/>
                </a:lnTo>
                <a:lnTo>
                  <a:pt x="3505664" y="2481932"/>
                </a:lnTo>
                <a:lnTo>
                  <a:pt x="3505664" y="623883"/>
                </a:lnTo>
                <a:cubicBezTo>
                  <a:pt x="3505664" y="418643"/>
                  <a:pt x="3339285" y="252264"/>
                  <a:pt x="3134045" y="252264"/>
                </a:cubicBezTo>
                <a:close/>
                <a:moveTo>
                  <a:pt x="561239" y="0"/>
                </a:moveTo>
                <a:lnTo>
                  <a:pt x="3333911" y="0"/>
                </a:lnTo>
                <a:cubicBezTo>
                  <a:pt x="3562371" y="0"/>
                  <a:pt x="3747575" y="185204"/>
                  <a:pt x="3747575" y="413664"/>
                </a:cubicBezTo>
                <a:lnTo>
                  <a:pt x="3747575" y="2481932"/>
                </a:lnTo>
                <a:lnTo>
                  <a:pt x="3751166" y="2481932"/>
                </a:lnTo>
                <a:lnTo>
                  <a:pt x="3891831" y="3528390"/>
                </a:lnTo>
                <a:lnTo>
                  <a:pt x="3891831" y="3528390"/>
                </a:lnTo>
                <a:lnTo>
                  <a:pt x="3891831" y="3528392"/>
                </a:lnTo>
                <a:lnTo>
                  <a:pt x="3891831" y="3725239"/>
                </a:lnTo>
                <a:cubicBezTo>
                  <a:pt x="3891831" y="3833956"/>
                  <a:pt x="3803698" y="3922089"/>
                  <a:pt x="3694981" y="3922089"/>
                </a:cubicBezTo>
                <a:lnTo>
                  <a:pt x="196850" y="3922089"/>
                </a:lnTo>
                <a:cubicBezTo>
                  <a:pt x="88133" y="3922089"/>
                  <a:pt x="0" y="3833956"/>
                  <a:pt x="0" y="3725239"/>
                </a:cubicBezTo>
                <a:cubicBezTo>
                  <a:pt x="0" y="3659623"/>
                  <a:pt x="1" y="3594006"/>
                  <a:pt x="1" y="3528390"/>
                </a:cubicBezTo>
                <a:lnTo>
                  <a:pt x="3399" y="3528390"/>
                </a:lnTo>
                <a:lnTo>
                  <a:pt x="144064" y="2481932"/>
                </a:lnTo>
                <a:lnTo>
                  <a:pt x="147575" y="2481932"/>
                </a:lnTo>
                <a:lnTo>
                  <a:pt x="147575" y="413664"/>
                </a:lnTo>
                <a:cubicBezTo>
                  <a:pt x="147575" y="185204"/>
                  <a:pt x="332779" y="0"/>
                  <a:pt x="561239"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sp>
        <p:nvSpPr>
          <p:cNvPr id="2" name="Rectangle 1"/>
          <p:cNvSpPr/>
          <p:nvPr/>
        </p:nvSpPr>
        <p:spPr>
          <a:xfrm>
            <a:off x="1365945" y="2402773"/>
            <a:ext cx="7080416" cy="707886"/>
          </a:xfrm>
          <a:prstGeom prst="rect">
            <a:avLst/>
          </a:prstGeom>
        </p:spPr>
        <p:txBody>
          <a:bodyPr wrap="square">
            <a:spAutoFit/>
          </a:bodyPr>
          <a:lstStyle/>
          <a:p>
            <a:pPr algn="just" defTabSz="1244600">
              <a:spcBef>
                <a:spcPct val="0"/>
              </a:spcBef>
              <a:spcAft>
                <a:spcPct val="35000"/>
              </a:spcAft>
            </a:pPr>
            <a:r>
              <a:rPr lang="en-US" sz="2000" dirty="0">
                <a:solidFill>
                  <a:srgbClr val="0033CC"/>
                </a:solidFill>
                <a:cs typeface="Times New Roman"/>
              </a:rPr>
              <a:t>a. </a:t>
            </a:r>
            <a:r>
              <a:rPr lang="en-US" sz="2000" dirty="0" err="1">
                <a:solidFill>
                  <a:srgbClr val="0033CC"/>
                </a:solidFill>
                <a:cs typeface="Times New Roman"/>
              </a:rPr>
              <a:t>Là</a:t>
            </a:r>
            <a:r>
              <a:rPr lang="en-US" sz="2000" dirty="0">
                <a:solidFill>
                  <a:srgbClr val="0033CC"/>
                </a:solidFill>
                <a:cs typeface="Times New Roman"/>
              </a:rPr>
              <a:t> TGQ </a:t>
            </a:r>
            <a:r>
              <a:rPr lang="en-US" sz="2000" dirty="0" err="1">
                <a:solidFill>
                  <a:srgbClr val="0033CC"/>
                </a:solidFill>
                <a:cs typeface="Times New Roman"/>
              </a:rPr>
              <a:t>và</a:t>
            </a:r>
            <a:r>
              <a:rPr lang="en-US" sz="2000" dirty="0">
                <a:solidFill>
                  <a:srgbClr val="0033CC"/>
                </a:solidFill>
                <a:cs typeface="Times New Roman"/>
              </a:rPr>
              <a:t> </a:t>
            </a:r>
            <a:r>
              <a:rPr lang="en-US" sz="2000" dirty="0" err="1">
                <a:solidFill>
                  <a:srgbClr val="0033CC"/>
                </a:solidFill>
                <a:cs typeface="Times New Roman"/>
              </a:rPr>
              <a:t>phương</a:t>
            </a:r>
            <a:r>
              <a:rPr lang="en-US" sz="2000" dirty="0">
                <a:solidFill>
                  <a:srgbClr val="0033CC"/>
                </a:solidFill>
                <a:cs typeface="Times New Roman"/>
              </a:rPr>
              <a:t> </a:t>
            </a:r>
            <a:r>
              <a:rPr lang="en-US" sz="2000" dirty="0" err="1">
                <a:solidFill>
                  <a:srgbClr val="0033CC"/>
                </a:solidFill>
                <a:cs typeface="Times New Roman"/>
              </a:rPr>
              <a:t>pháp</a:t>
            </a:r>
            <a:r>
              <a:rPr lang="en-US" sz="2000" dirty="0">
                <a:solidFill>
                  <a:srgbClr val="0033CC"/>
                </a:solidFill>
                <a:cs typeface="Times New Roman"/>
              </a:rPr>
              <a:t> </a:t>
            </a:r>
            <a:r>
              <a:rPr lang="en-US" sz="2000" dirty="0" err="1">
                <a:solidFill>
                  <a:srgbClr val="0033CC"/>
                </a:solidFill>
                <a:cs typeface="Times New Roman"/>
              </a:rPr>
              <a:t>luận</a:t>
            </a:r>
            <a:r>
              <a:rPr lang="en-US" sz="2000" dirty="0">
                <a:solidFill>
                  <a:srgbClr val="0033CC"/>
                </a:solidFill>
                <a:cs typeface="Times New Roman"/>
              </a:rPr>
              <a:t> khoa </a:t>
            </a:r>
            <a:r>
              <a:rPr lang="en-US" sz="2000" dirty="0" err="1">
                <a:solidFill>
                  <a:srgbClr val="0033CC"/>
                </a:solidFill>
                <a:cs typeface="Times New Roman"/>
              </a:rPr>
              <a:t>học</a:t>
            </a:r>
            <a:r>
              <a:rPr lang="en-US" sz="2000" dirty="0">
                <a:solidFill>
                  <a:srgbClr val="0033CC"/>
                </a:solidFill>
                <a:cs typeface="Times New Roman"/>
              </a:rPr>
              <a:t> </a:t>
            </a:r>
            <a:r>
              <a:rPr lang="en-US" sz="2000" dirty="0" err="1">
                <a:solidFill>
                  <a:srgbClr val="0033CC"/>
                </a:solidFill>
                <a:cs typeface="Times New Roman"/>
              </a:rPr>
              <a:t>và</a:t>
            </a:r>
            <a:r>
              <a:rPr lang="en-US" sz="2000" dirty="0">
                <a:solidFill>
                  <a:srgbClr val="0033CC"/>
                </a:solidFill>
                <a:cs typeface="Times New Roman"/>
              </a:rPr>
              <a:t> </a:t>
            </a:r>
            <a:r>
              <a:rPr lang="en-US" sz="2000" dirty="0" err="1">
                <a:solidFill>
                  <a:srgbClr val="0033CC"/>
                </a:solidFill>
                <a:cs typeface="Times New Roman"/>
              </a:rPr>
              <a:t>cách</a:t>
            </a:r>
            <a:r>
              <a:rPr lang="en-US" sz="2000" dirty="0">
                <a:solidFill>
                  <a:srgbClr val="0033CC"/>
                </a:solidFill>
                <a:cs typeface="Times New Roman"/>
              </a:rPr>
              <a:t> </a:t>
            </a:r>
            <a:r>
              <a:rPr lang="en-US" sz="2000" dirty="0" err="1">
                <a:solidFill>
                  <a:srgbClr val="0033CC"/>
                </a:solidFill>
                <a:cs typeface="Times New Roman"/>
              </a:rPr>
              <a:t>mạng</a:t>
            </a:r>
            <a:r>
              <a:rPr lang="en-US" sz="2000" dirty="0">
                <a:solidFill>
                  <a:srgbClr val="0033CC"/>
                </a:solidFill>
                <a:cs typeface="Times New Roman"/>
              </a:rPr>
              <a:t> </a:t>
            </a:r>
            <a:r>
              <a:rPr lang="en-US" sz="2000" dirty="0" err="1">
                <a:solidFill>
                  <a:srgbClr val="0033CC"/>
                </a:solidFill>
                <a:cs typeface="Times New Roman"/>
              </a:rPr>
              <a:t>cho</a:t>
            </a:r>
            <a:r>
              <a:rPr lang="en-US" sz="2000" dirty="0">
                <a:solidFill>
                  <a:srgbClr val="0033CC"/>
                </a:solidFill>
                <a:cs typeface="Times New Roman"/>
              </a:rPr>
              <a:t> con </a:t>
            </a:r>
            <a:r>
              <a:rPr lang="en-US" sz="2000" dirty="0" err="1">
                <a:solidFill>
                  <a:srgbClr val="0033CC"/>
                </a:solidFill>
                <a:cs typeface="Times New Roman"/>
              </a:rPr>
              <a:t>người</a:t>
            </a:r>
            <a:r>
              <a:rPr lang="en-US" sz="2000" dirty="0">
                <a:solidFill>
                  <a:srgbClr val="0033CC"/>
                </a:solidFill>
                <a:cs typeface="Times New Roman"/>
              </a:rPr>
              <a:t> </a:t>
            </a:r>
            <a:r>
              <a:rPr lang="en-US" sz="2000" b="1" dirty="0" err="1">
                <a:solidFill>
                  <a:srgbClr val="FF0000"/>
                </a:solidFill>
                <a:cs typeface="Times New Roman"/>
              </a:rPr>
              <a:t>trong</a:t>
            </a:r>
            <a:r>
              <a:rPr lang="en-US" sz="2000" b="1" dirty="0">
                <a:solidFill>
                  <a:srgbClr val="FF0000"/>
                </a:solidFill>
                <a:cs typeface="Times New Roman"/>
              </a:rPr>
              <a:t> </a:t>
            </a:r>
            <a:r>
              <a:rPr lang="en-US" sz="2000" b="1" dirty="0" err="1">
                <a:solidFill>
                  <a:srgbClr val="FF0000"/>
                </a:solidFill>
                <a:cs typeface="Times New Roman"/>
              </a:rPr>
              <a:t>nhận</a:t>
            </a:r>
            <a:r>
              <a:rPr lang="en-US" sz="2000" b="1" dirty="0">
                <a:solidFill>
                  <a:srgbClr val="FF0000"/>
                </a:solidFill>
                <a:cs typeface="Times New Roman"/>
              </a:rPr>
              <a:t> </a:t>
            </a:r>
            <a:r>
              <a:rPr lang="en-US" sz="2000" b="1" dirty="0" err="1">
                <a:solidFill>
                  <a:srgbClr val="FF0000"/>
                </a:solidFill>
                <a:cs typeface="Times New Roman"/>
              </a:rPr>
              <a:t>thức</a:t>
            </a:r>
            <a:r>
              <a:rPr lang="en-US" sz="2000" b="1" dirty="0">
                <a:solidFill>
                  <a:srgbClr val="FF0000"/>
                </a:solidFill>
                <a:cs typeface="Times New Roman"/>
              </a:rPr>
              <a:t> </a:t>
            </a:r>
            <a:r>
              <a:rPr lang="en-US" sz="2000" b="1" dirty="0" err="1">
                <a:solidFill>
                  <a:srgbClr val="FF0000"/>
                </a:solidFill>
                <a:cs typeface="Times New Roman"/>
              </a:rPr>
              <a:t>và</a:t>
            </a:r>
            <a:r>
              <a:rPr lang="en-US" sz="2000" b="1" dirty="0">
                <a:solidFill>
                  <a:srgbClr val="FF0000"/>
                </a:solidFill>
                <a:cs typeface="Times New Roman"/>
              </a:rPr>
              <a:t> </a:t>
            </a:r>
            <a:r>
              <a:rPr lang="en-US" sz="2000" b="1" dirty="0" err="1">
                <a:solidFill>
                  <a:srgbClr val="FF0000"/>
                </a:solidFill>
                <a:cs typeface="Times New Roman"/>
              </a:rPr>
              <a:t>thực</a:t>
            </a:r>
            <a:r>
              <a:rPr lang="en-US" sz="2000" b="1" dirty="0">
                <a:solidFill>
                  <a:srgbClr val="FF0000"/>
                </a:solidFill>
                <a:cs typeface="Times New Roman"/>
              </a:rPr>
              <a:t> </a:t>
            </a:r>
            <a:r>
              <a:rPr lang="en-US" sz="2000" b="1" dirty="0" err="1">
                <a:solidFill>
                  <a:srgbClr val="FF0000"/>
                </a:solidFill>
                <a:cs typeface="Times New Roman"/>
              </a:rPr>
              <a:t>tiễn</a:t>
            </a:r>
            <a:r>
              <a:rPr lang="en-US" sz="2000" dirty="0">
                <a:solidFill>
                  <a:srgbClr val="0033CC"/>
                </a:solidFill>
                <a:cs typeface="Times New Roman"/>
              </a:rPr>
              <a:t>.</a:t>
            </a:r>
          </a:p>
        </p:txBody>
      </p:sp>
      <p:sp>
        <p:nvSpPr>
          <p:cNvPr id="4" name="Rectangle 3"/>
          <p:cNvSpPr/>
          <p:nvPr/>
        </p:nvSpPr>
        <p:spPr>
          <a:xfrm>
            <a:off x="1402404" y="3510379"/>
            <a:ext cx="6096000" cy="1200329"/>
          </a:xfrm>
          <a:prstGeom prst="rect">
            <a:avLst/>
          </a:prstGeom>
        </p:spPr>
        <p:txBody>
          <a:bodyPr>
            <a:spAutoFit/>
          </a:bodyPr>
          <a:lstStyle/>
          <a:p>
            <a:pPr algn="just" defTabSz="1244600">
              <a:lnSpc>
                <a:spcPct val="90000"/>
              </a:lnSpc>
              <a:spcAft>
                <a:spcPct val="35000"/>
              </a:spcAft>
            </a:pPr>
            <a:r>
              <a:rPr lang="en-US" sz="2000" dirty="0">
                <a:solidFill>
                  <a:srgbClr val="008000"/>
                </a:solidFill>
                <a:cs typeface="Times New Roman"/>
              </a:rPr>
              <a:t>b. </a:t>
            </a:r>
            <a:r>
              <a:rPr lang="en-US" sz="2000" dirty="0" err="1">
                <a:solidFill>
                  <a:srgbClr val="008000"/>
                </a:solidFill>
                <a:cs typeface="Times New Roman"/>
              </a:rPr>
              <a:t>Là</a:t>
            </a:r>
            <a:r>
              <a:rPr lang="en-US" sz="2000" dirty="0">
                <a:solidFill>
                  <a:srgbClr val="008000"/>
                </a:solidFill>
                <a:cs typeface="Times New Roman"/>
              </a:rPr>
              <a:t> TGQ </a:t>
            </a:r>
            <a:r>
              <a:rPr lang="en-US" sz="2000" dirty="0" err="1">
                <a:solidFill>
                  <a:srgbClr val="008000"/>
                </a:solidFill>
                <a:cs typeface="Times New Roman"/>
              </a:rPr>
              <a:t>và</a:t>
            </a:r>
            <a:r>
              <a:rPr lang="en-US" sz="2000" dirty="0">
                <a:solidFill>
                  <a:srgbClr val="008000"/>
                </a:solidFill>
                <a:cs typeface="Times New Roman"/>
              </a:rPr>
              <a:t> PPL khoa </a:t>
            </a:r>
            <a:r>
              <a:rPr lang="en-US" sz="2000" dirty="0" err="1">
                <a:solidFill>
                  <a:srgbClr val="008000"/>
                </a:solidFill>
                <a:cs typeface="Times New Roman"/>
              </a:rPr>
              <a:t>học</a:t>
            </a:r>
            <a:r>
              <a:rPr lang="en-US" sz="2000" dirty="0">
                <a:solidFill>
                  <a:srgbClr val="008000"/>
                </a:solidFill>
                <a:cs typeface="Times New Roman"/>
              </a:rPr>
              <a:t> </a:t>
            </a:r>
            <a:r>
              <a:rPr lang="en-US" sz="2000" dirty="0" err="1">
                <a:solidFill>
                  <a:srgbClr val="008000"/>
                </a:solidFill>
                <a:cs typeface="Times New Roman"/>
              </a:rPr>
              <a:t>và</a:t>
            </a:r>
            <a:r>
              <a:rPr lang="en-US" sz="2000" dirty="0">
                <a:solidFill>
                  <a:srgbClr val="008000"/>
                </a:solidFill>
                <a:cs typeface="Times New Roman"/>
              </a:rPr>
              <a:t> </a:t>
            </a:r>
            <a:r>
              <a:rPr lang="en-US" sz="2000" dirty="0" err="1">
                <a:solidFill>
                  <a:srgbClr val="008000"/>
                </a:solidFill>
                <a:cs typeface="Times New Roman"/>
              </a:rPr>
              <a:t>cách</a:t>
            </a:r>
            <a:r>
              <a:rPr lang="en-US" sz="2000" dirty="0">
                <a:solidFill>
                  <a:srgbClr val="008000"/>
                </a:solidFill>
                <a:cs typeface="Times New Roman"/>
              </a:rPr>
              <a:t> </a:t>
            </a:r>
            <a:r>
              <a:rPr lang="en-US" sz="2000" dirty="0" err="1">
                <a:solidFill>
                  <a:srgbClr val="008000"/>
                </a:solidFill>
                <a:cs typeface="Times New Roman"/>
              </a:rPr>
              <a:t>mạng</a:t>
            </a:r>
            <a:r>
              <a:rPr lang="en-US" sz="2000" dirty="0">
                <a:solidFill>
                  <a:srgbClr val="008000"/>
                </a:solidFill>
                <a:cs typeface="Times New Roman"/>
              </a:rPr>
              <a:t> </a:t>
            </a:r>
            <a:r>
              <a:rPr lang="en-US" sz="2000" dirty="0" err="1">
                <a:solidFill>
                  <a:srgbClr val="008000"/>
                </a:solidFill>
                <a:cs typeface="Times New Roman"/>
              </a:rPr>
              <a:t>để</a:t>
            </a:r>
            <a:r>
              <a:rPr lang="en-US" sz="2000" dirty="0">
                <a:solidFill>
                  <a:srgbClr val="008000"/>
                </a:solidFill>
                <a:cs typeface="Times New Roman"/>
              </a:rPr>
              <a:t> </a:t>
            </a:r>
            <a:r>
              <a:rPr lang="en-US" sz="2000" b="1" dirty="0" err="1">
                <a:solidFill>
                  <a:srgbClr val="FF0000"/>
                </a:solidFill>
                <a:cs typeface="Times New Roman"/>
              </a:rPr>
              <a:t>phân</a:t>
            </a:r>
            <a:r>
              <a:rPr lang="en-US" sz="2000" b="1" dirty="0">
                <a:solidFill>
                  <a:srgbClr val="FF0000"/>
                </a:solidFill>
                <a:cs typeface="Times New Roman"/>
              </a:rPr>
              <a:t> </a:t>
            </a:r>
            <a:r>
              <a:rPr lang="en-US" sz="2000" b="1" dirty="0" err="1">
                <a:solidFill>
                  <a:srgbClr val="FF0000"/>
                </a:solidFill>
                <a:cs typeface="Times New Roman"/>
              </a:rPr>
              <a:t>tích</a:t>
            </a:r>
            <a:r>
              <a:rPr lang="en-US" sz="2000" b="1" dirty="0">
                <a:solidFill>
                  <a:srgbClr val="FF0000"/>
                </a:solidFill>
                <a:cs typeface="Times New Roman"/>
              </a:rPr>
              <a:t> xu </a:t>
            </a:r>
            <a:r>
              <a:rPr lang="en-US" sz="2000" b="1" dirty="0" err="1">
                <a:solidFill>
                  <a:srgbClr val="FF0000"/>
                </a:solidFill>
                <a:cs typeface="Times New Roman"/>
              </a:rPr>
              <a:t>hướng</a:t>
            </a:r>
            <a:r>
              <a:rPr lang="en-US" sz="2000" b="1" dirty="0">
                <a:solidFill>
                  <a:srgbClr val="FF0000"/>
                </a:solidFill>
                <a:cs typeface="Times New Roman"/>
              </a:rPr>
              <a:t> </a:t>
            </a:r>
            <a:r>
              <a:rPr lang="en-US" sz="2000" b="1" dirty="0" err="1">
                <a:solidFill>
                  <a:srgbClr val="FF0000"/>
                </a:solidFill>
                <a:cs typeface="Times New Roman"/>
              </a:rPr>
              <a:t>phát</a:t>
            </a:r>
            <a:r>
              <a:rPr lang="en-US" sz="2000" b="1" dirty="0">
                <a:solidFill>
                  <a:srgbClr val="FF0000"/>
                </a:solidFill>
                <a:cs typeface="Times New Roman"/>
              </a:rPr>
              <a:t> </a:t>
            </a:r>
            <a:r>
              <a:rPr lang="en-US" sz="2000" b="1" dirty="0" err="1">
                <a:solidFill>
                  <a:srgbClr val="FF0000"/>
                </a:solidFill>
                <a:cs typeface="Times New Roman"/>
              </a:rPr>
              <a:t>triển</a:t>
            </a:r>
            <a:r>
              <a:rPr lang="en-US" sz="2000" b="1" dirty="0">
                <a:solidFill>
                  <a:srgbClr val="FF0000"/>
                </a:solidFill>
                <a:cs typeface="Times New Roman"/>
              </a:rPr>
              <a:t> </a:t>
            </a:r>
            <a:r>
              <a:rPr lang="en-US" sz="2000" b="1" dirty="0" err="1">
                <a:solidFill>
                  <a:srgbClr val="FF0000"/>
                </a:solidFill>
                <a:cs typeface="Times New Roman"/>
              </a:rPr>
              <a:t>của</a:t>
            </a:r>
            <a:r>
              <a:rPr lang="en-US" sz="2000" b="1" dirty="0">
                <a:solidFill>
                  <a:srgbClr val="FF0000"/>
                </a:solidFill>
                <a:cs typeface="Times New Roman"/>
              </a:rPr>
              <a:t> </a:t>
            </a:r>
            <a:r>
              <a:rPr lang="en-US" sz="2000" b="1" dirty="0" err="1">
                <a:solidFill>
                  <a:srgbClr val="FF0000"/>
                </a:solidFill>
                <a:cs typeface="Times New Roman"/>
              </a:rPr>
              <a:t>xã</a:t>
            </a:r>
            <a:r>
              <a:rPr lang="en-US" sz="2000" b="1" dirty="0">
                <a:solidFill>
                  <a:srgbClr val="FF0000"/>
                </a:solidFill>
                <a:cs typeface="Times New Roman"/>
              </a:rPr>
              <a:t> </a:t>
            </a:r>
            <a:r>
              <a:rPr lang="en-US" sz="2000" b="1" dirty="0" err="1">
                <a:solidFill>
                  <a:srgbClr val="FF0000"/>
                </a:solidFill>
                <a:cs typeface="Times New Roman"/>
              </a:rPr>
              <a:t>hội</a:t>
            </a:r>
            <a:r>
              <a:rPr lang="en-US" sz="2000" dirty="0">
                <a:solidFill>
                  <a:srgbClr val="008000"/>
                </a:solidFill>
                <a:cs typeface="Times New Roman"/>
              </a:rPr>
              <a:t> </a:t>
            </a:r>
            <a:r>
              <a:rPr lang="en-US" sz="2000" dirty="0" err="1">
                <a:solidFill>
                  <a:srgbClr val="008000"/>
                </a:solidFill>
                <a:cs typeface="Times New Roman"/>
              </a:rPr>
              <a:t>trong</a:t>
            </a:r>
            <a:r>
              <a:rPr lang="en-US" sz="2000" dirty="0">
                <a:solidFill>
                  <a:srgbClr val="008000"/>
                </a:solidFill>
                <a:cs typeface="Times New Roman"/>
              </a:rPr>
              <a:t> </a:t>
            </a:r>
            <a:r>
              <a:rPr lang="en-US" sz="2000" dirty="0" err="1">
                <a:solidFill>
                  <a:srgbClr val="008000"/>
                </a:solidFill>
                <a:cs typeface="Times New Roman"/>
              </a:rPr>
              <a:t>điều</a:t>
            </a:r>
            <a:r>
              <a:rPr lang="en-US" sz="2000" dirty="0">
                <a:solidFill>
                  <a:srgbClr val="008000"/>
                </a:solidFill>
                <a:cs typeface="Times New Roman"/>
              </a:rPr>
              <a:t> </a:t>
            </a:r>
            <a:r>
              <a:rPr lang="en-US" sz="2000" dirty="0" err="1">
                <a:solidFill>
                  <a:srgbClr val="008000"/>
                </a:solidFill>
                <a:cs typeface="Times New Roman"/>
              </a:rPr>
              <a:t>kiện</a:t>
            </a:r>
            <a:r>
              <a:rPr lang="en-US" sz="2000" dirty="0">
                <a:solidFill>
                  <a:srgbClr val="008000"/>
                </a:solidFill>
                <a:cs typeface="Times New Roman"/>
              </a:rPr>
              <a:t> </a:t>
            </a:r>
            <a:r>
              <a:rPr lang="en-US" sz="2000" dirty="0" err="1">
                <a:solidFill>
                  <a:srgbClr val="008000"/>
                </a:solidFill>
                <a:cs typeface="Times New Roman"/>
              </a:rPr>
              <a:t>cuộc</a:t>
            </a:r>
            <a:r>
              <a:rPr lang="en-US" sz="2000" dirty="0">
                <a:solidFill>
                  <a:srgbClr val="008000"/>
                </a:solidFill>
                <a:cs typeface="Times New Roman"/>
              </a:rPr>
              <a:t> </a:t>
            </a:r>
            <a:r>
              <a:rPr lang="en-US" sz="2000" dirty="0" err="1">
                <a:solidFill>
                  <a:srgbClr val="008000"/>
                </a:solidFill>
                <a:cs typeface="Times New Roman"/>
              </a:rPr>
              <a:t>cách</a:t>
            </a:r>
            <a:r>
              <a:rPr lang="en-US" sz="2000" dirty="0">
                <a:solidFill>
                  <a:srgbClr val="008000"/>
                </a:solidFill>
                <a:cs typeface="Times New Roman"/>
              </a:rPr>
              <a:t> </a:t>
            </a:r>
            <a:r>
              <a:rPr lang="en-US" sz="2000" dirty="0" err="1">
                <a:solidFill>
                  <a:srgbClr val="008000"/>
                </a:solidFill>
                <a:cs typeface="Times New Roman"/>
              </a:rPr>
              <a:t>mạng</a:t>
            </a:r>
            <a:r>
              <a:rPr lang="en-US" sz="2000" dirty="0">
                <a:solidFill>
                  <a:srgbClr val="008000"/>
                </a:solidFill>
                <a:cs typeface="Times New Roman"/>
              </a:rPr>
              <a:t> KH-CN </a:t>
            </a:r>
            <a:r>
              <a:rPr lang="en-US" sz="2000" dirty="0" err="1">
                <a:solidFill>
                  <a:srgbClr val="008000"/>
                </a:solidFill>
                <a:cs typeface="Times New Roman"/>
              </a:rPr>
              <a:t>hiện</a:t>
            </a:r>
            <a:r>
              <a:rPr lang="en-US" sz="2000" dirty="0">
                <a:solidFill>
                  <a:srgbClr val="008000"/>
                </a:solidFill>
                <a:cs typeface="Times New Roman"/>
              </a:rPr>
              <a:t> </a:t>
            </a:r>
            <a:r>
              <a:rPr lang="en-US" sz="2000" dirty="0" err="1">
                <a:solidFill>
                  <a:srgbClr val="008000"/>
                </a:solidFill>
                <a:cs typeface="Times New Roman"/>
              </a:rPr>
              <a:t>đại</a:t>
            </a:r>
            <a:r>
              <a:rPr lang="en-US" sz="2000" dirty="0">
                <a:solidFill>
                  <a:srgbClr val="008000"/>
                </a:solidFill>
                <a:cs typeface="Times New Roman"/>
              </a:rPr>
              <a:t> </a:t>
            </a:r>
            <a:r>
              <a:rPr lang="en-US" sz="2000" dirty="0" err="1">
                <a:solidFill>
                  <a:srgbClr val="008000"/>
                </a:solidFill>
                <a:cs typeface="Times New Roman"/>
              </a:rPr>
              <a:t>phát</a:t>
            </a:r>
            <a:r>
              <a:rPr lang="en-US" sz="2000" dirty="0">
                <a:solidFill>
                  <a:srgbClr val="008000"/>
                </a:solidFill>
                <a:cs typeface="Times New Roman"/>
              </a:rPr>
              <a:t> </a:t>
            </a:r>
            <a:r>
              <a:rPr lang="en-US" sz="2000" dirty="0" err="1">
                <a:solidFill>
                  <a:srgbClr val="008000"/>
                </a:solidFill>
                <a:cs typeface="Times New Roman"/>
              </a:rPr>
              <a:t>triển</a:t>
            </a:r>
            <a:r>
              <a:rPr lang="en-US" sz="2000" dirty="0">
                <a:solidFill>
                  <a:srgbClr val="008000"/>
                </a:solidFill>
                <a:cs typeface="Times New Roman"/>
              </a:rPr>
              <a:t> </a:t>
            </a:r>
            <a:r>
              <a:rPr lang="en-US" sz="2000" dirty="0" err="1">
                <a:solidFill>
                  <a:srgbClr val="008000"/>
                </a:solidFill>
                <a:cs typeface="Times New Roman"/>
              </a:rPr>
              <a:t>mạnh</a:t>
            </a:r>
            <a:r>
              <a:rPr lang="en-US" sz="2000" dirty="0">
                <a:solidFill>
                  <a:srgbClr val="008000"/>
                </a:solidFill>
                <a:cs typeface="Times New Roman"/>
              </a:rPr>
              <a:t> </a:t>
            </a:r>
            <a:r>
              <a:rPr lang="en-US" sz="2000" dirty="0" err="1">
                <a:solidFill>
                  <a:srgbClr val="008000"/>
                </a:solidFill>
                <a:cs typeface="Times New Roman"/>
              </a:rPr>
              <a:t>mẽ</a:t>
            </a:r>
            <a:r>
              <a:rPr lang="en-US" sz="2000" dirty="0">
                <a:solidFill>
                  <a:srgbClr val="008000"/>
                </a:solidFill>
                <a:cs typeface="Times New Roman"/>
              </a:rPr>
              <a:t>.</a:t>
            </a:r>
          </a:p>
        </p:txBody>
      </p:sp>
      <p:sp>
        <p:nvSpPr>
          <p:cNvPr id="21" name="Rectangle 20"/>
          <p:cNvSpPr/>
          <p:nvPr/>
        </p:nvSpPr>
        <p:spPr>
          <a:xfrm>
            <a:off x="1365945" y="4976572"/>
            <a:ext cx="4951942" cy="1200329"/>
          </a:xfrm>
          <a:prstGeom prst="rect">
            <a:avLst/>
          </a:prstGeom>
        </p:spPr>
        <p:txBody>
          <a:bodyPr wrap="square">
            <a:spAutoFit/>
          </a:bodyPr>
          <a:lstStyle/>
          <a:p>
            <a:pPr algn="just" defTabSz="1244600">
              <a:lnSpc>
                <a:spcPct val="90000"/>
              </a:lnSpc>
              <a:spcBef>
                <a:spcPct val="0"/>
              </a:spcBef>
              <a:spcAft>
                <a:spcPct val="35000"/>
              </a:spcAft>
            </a:pPr>
            <a:r>
              <a:rPr lang="en-US" sz="2000" dirty="0">
                <a:solidFill>
                  <a:srgbClr val="000000"/>
                </a:solidFill>
                <a:cs typeface="Times New Roman"/>
              </a:rPr>
              <a:t>c.</a:t>
            </a:r>
            <a:r>
              <a:rPr lang="en-US" sz="2000" dirty="0">
                <a:solidFill>
                  <a:srgbClr val="996633"/>
                </a:solidFill>
                <a:cs typeface="Times New Roman"/>
              </a:rPr>
              <a:t> </a:t>
            </a:r>
            <a:r>
              <a:rPr lang="en-US" sz="2000" dirty="0" err="1">
                <a:solidFill>
                  <a:srgbClr val="000000"/>
                </a:solidFill>
                <a:cs typeface="Times New Roman"/>
              </a:rPr>
              <a:t>Là</a:t>
            </a:r>
            <a:r>
              <a:rPr lang="en-US" sz="2000" dirty="0">
                <a:solidFill>
                  <a:srgbClr val="000000"/>
                </a:solidFill>
                <a:cs typeface="Times New Roman"/>
              </a:rPr>
              <a:t> </a:t>
            </a:r>
            <a:r>
              <a:rPr lang="en-US" sz="2000" dirty="0" err="1">
                <a:solidFill>
                  <a:srgbClr val="000000"/>
                </a:solidFill>
                <a:cs typeface="Times New Roman"/>
              </a:rPr>
              <a:t>cơ</a:t>
            </a:r>
            <a:r>
              <a:rPr lang="en-US" sz="2000" dirty="0">
                <a:solidFill>
                  <a:srgbClr val="000000"/>
                </a:solidFill>
                <a:cs typeface="Times New Roman"/>
              </a:rPr>
              <a:t> </a:t>
            </a:r>
            <a:r>
              <a:rPr lang="en-US" sz="2000" dirty="0" err="1">
                <a:solidFill>
                  <a:srgbClr val="000000"/>
                </a:solidFill>
                <a:cs typeface="Times New Roman"/>
              </a:rPr>
              <a:t>sở</a:t>
            </a:r>
            <a:r>
              <a:rPr lang="en-US" sz="2000" dirty="0">
                <a:solidFill>
                  <a:srgbClr val="000000"/>
                </a:solidFill>
                <a:cs typeface="Times New Roman"/>
              </a:rPr>
              <a:t> </a:t>
            </a:r>
            <a:r>
              <a:rPr lang="en-US" sz="2000" dirty="0" err="1">
                <a:solidFill>
                  <a:srgbClr val="000000"/>
                </a:solidFill>
                <a:cs typeface="Times New Roman"/>
              </a:rPr>
              <a:t>lý</a:t>
            </a:r>
            <a:r>
              <a:rPr lang="en-US" sz="2000" dirty="0">
                <a:solidFill>
                  <a:srgbClr val="000000"/>
                </a:solidFill>
                <a:cs typeface="Times New Roman"/>
              </a:rPr>
              <a:t> </a:t>
            </a:r>
            <a:r>
              <a:rPr lang="en-US" sz="2000" dirty="0" err="1">
                <a:solidFill>
                  <a:srgbClr val="000000"/>
                </a:solidFill>
                <a:cs typeface="Times New Roman"/>
              </a:rPr>
              <a:t>luận</a:t>
            </a:r>
            <a:r>
              <a:rPr lang="en-US" sz="2000" dirty="0">
                <a:solidFill>
                  <a:srgbClr val="000000"/>
                </a:solidFill>
                <a:cs typeface="Times New Roman"/>
              </a:rPr>
              <a:t> khoa </a:t>
            </a:r>
            <a:r>
              <a:rPr lang="en-US" sz="2000" dirty="0" err="1">
                <a:solidFill>
                  <a:srgbClr val="000000"/>
                </a:solidFill>
                <a:cs typeface="Times New Roman"/>
              </a:rPr>
              <a:t>học</a:t>
            </a:r>
            <a:r>
              <a:rPr lang="en-US" sz="2000" dirty="0">
                <a:solidFill>
                  <a:srgbClr val="000000"/>
                </a:solidFill>
                <a:cs typeface="Times New Roman"/>
              </a:rPr>
              <a:t> </a:t>
            </a:r>
            <a:r>
              <a:rPr lang="en-US" sz="2000" dirty="0" err="1">
                <a:solidFill>
                  <a:srgbClr val="000000"/>
                </a:solidFill>
                <a:cs typeface="Times New Roman"/>
              </a:rPr>
              <a:t>của</a:t>
            </a:r>
            <a:r>
              <a:rPr lang="en-US" sz="2000" dirty="0">
                <a:solidFill>
                  <a:srgbClr val="000000"/>
                </a:solidFill>
                <a:cs typeface="Times New Roman"/>
              </a:rPr>
              <a:t> </a:t>
            </a:r>
            <a:r>
              <a:rPr lang="en-US" sz="2000" dirty="0" err="1">
                <a:solidFill>
                  <a:srgbClr val="996633"/>
                </a:solidFill>
                <a:cs typeface="Times New Roman"/>
              </a:rPr>
              <a:t>c</a:t>
            </a:r>
            <a:r>
              <a:rPr lang="en-US" sz="2000" b="1" dirty="0" err="1">
                <a:solidFill>
                  <a:srgbClr val="FF0000"/>
                </a:solidFill>
                <a:cs typeface="Times New Roman"/>
              </a:rPr>
              <a:t>ông</a:t>
            </a:r>
            <a:r>
              <a:rPr lang="en-US" sz="2000" b="1" dirty="0">
                <a:solidFill>
                  <a:srgbClr val="FF0000"/>
                </a:solidFill>
                <a:cs typeface="Times New Roman"/>
              </a:rPr>
              <a:t> </a:t>
            </a:r>
            <a:r>
              <a:rPr lang="en-US" sz="2000" b="1" dirty="0" err="1">
                <a:solidFill>
                  <a:srgbClr val="FF0000"/>
                </a:solidFill>
                <a:cs typeface="Times New Roman"/>
              </a:rPr>
              <a:t>cuộc</a:t>
            </a:r>
            <a:r>
              <a:rPr lang="en-US" sz="2000" b="1" dirty="0">
                <a:solidFill>
                  <a:srgbClr val="FF0000"/>
                </a:solidFill>
                <a:cs typeface="Times New Roman"/>
              </a:rPr>
              <a:t> </a:t>
            </a:r>
            <a:r>
              <a:rPr lang="en-US" sz="2000" b="1" dirty="0" err="1">
                <a:solidFill>
                  <a:srgbClr val="FF0000"/>
                </a:solidFill>
                <a:cs typeface="Times New Roman"/>
              </a:rPr>
              <a:t>xây</a:t>
            </a:r>
            <a:r>
              <a:rPr lang="en-US" sz="2000" b="1" dirty="0">
                <a:solidFill>
                  <a:srgbClr val="FF0000"/>
                </a:solidFill>
                <a:cs typeface="Times New Roman"/>
              </a:rPr>
              <a:t> </a:t>
            </a:r>
            <a:r>
              <a:rPr lang="en-US" sz="2000" b="1" dirty="0" err="1">
                <a:solidFill>
                  <a:srgbClr val="FF0000"/>
                </a:solidFill>
                <a:cs typeface="Times New Roman"/>
              </a:rPr>
              <a:t>dựng</a:t>
            </a:r>
            <a:r>
              <a:rPr lang="en-US" sz="2000" b="1" dirty="0">
                <a:solidFill>
                  <a:srgbClr val="FF0000"/>
                </a:solidFill>
                <a:cs typeface="Times New Roman"/>
              </a:rPr>
              <a:t> </a:t>
            </a:r>
            <a:r>
              <a:rPr lang="en-US" sz="2000" b="1" dirty="0">
                <a:solidFill>
                  <a:srgbClr val="000000"/>
                </a:solidFill>
                <a:cs typeface="Times New Roman"/>
              </a:rPr>
              <a:t>CNXH</a:t>
            </a:r>
            <a:r>
              <a:rPr lang="en-US" sz="2000" dirty="0">
                <a:solidFill>
                  <a:srgbClr val="000000"/>
                </a:solidFill>
                <a:cs typeface="Times New Roman"/>
              </a:rPr>
              <a:t> </a:t>
            </a:r>
            <a:r>
              <a:rPr lang="en-US" sz="2000" dirty="0" err="1">
                <a:solidFill>
                  <a:srgbClr val="000000"/>
                </a:solidFill>
                <a:cs typeface="Times New Roman"/>
              </a:rPr>
              <a:t>trên</a:t>
            </a:r>
            <a:r>
              <a:rPr lang="en-US" sz="2000" dirty="0">
                <a:solidFill>
                  <a:srgbClr val="000000"/>
                </a:solidFill>
                <a:cs typeface="Times New Roman"/>
              </a:rPr>
              <a:t> </a:t>
            </a:r>
            <a:r>
              <a:rPr lang="en-US" sz="2000" dirty="0" err="1">
                <a:solidFill>
                  <a:srgbClr val="000000"/>
                </a:solidFill>
                <a:cs typeface="Times New Roman"/>
              </a:rPr>
              <a:t>thế</a:t>
            </a:r>
            <a:r>
              <a:rPr lang="en-US" sz="2000" dirty="0">
                <a:solidFill>
                  <a:srgbClr val="000000"/>
                </a:solidFill>
                <a:cs typeface="Times New Roman"/>
              </a:rPr>
              <a:t> </a:t>
            </a:r>
            <a:r>
              <a:rPr lang="en-US" sz="2000" dirty="0" err="1">
                <a:solidFill>
                  <a:srgbClr val="000000"/>
                </a:solidFill>
                <a:cs typeface="Times New Roman"/>
              </a:rPr>
              <a:t>giới</a:t>
            </a:r>
            <a:r>
              <a:rPr lang="en-US" sz="2000" dirty="0">
                <a:solidFill>
                  <a:srgbClr val="000000"/>
                </a:solidFill>
                <a:cs typeface="Times New Roman"/>
              </a:rPr>
              <a:t> </a:t>
            </a:r>
            <a:r>
              <a:rPr lang="en-US" sz="2000" dirty="0" err="1">
                <a:solidFill>
                  <a:srgbClr val="000000"/>
                </a:solidFill>
                <a:cs typeface="Times New Roman"/>
              </a:rPr>
              <a:t>và</a:t>
            </a:r>
            <a:r>
              <a:rPr lang="en-US" sz="2000" dirty="0">
                <a:solidFill>
                  <a:srgbClr val="000000"/>
                </a:solidFill>
                <a:cs typeface="Times New Roman"/>
              </a:rPr>
              <a:t> </a:t>
            </a:r>
            <a:r>
              <a:rPr lang="en-US" sz="2000" dirty="0" err="1">
                <a:solidFill>
                  <a:srgbClr val="000000"/>
                </a:solidFill>
                <a:cs typeface="Times New Roman"/>
              </a:rPr>
              <a:t>sự</a:t>
            </a:r>
            <a:r>
              <a:rPr lang="en-US" sz="2000" dirty="0">
                <a:solidFill>
                  <a:srgbClr val="000000"/>
                </a:solidFill>
                <a:cs typeface="Times New Roman"/>
              </a:rPr>
              <a:t> </a:t>
            </a:r>
            <a:r>
              <a:rPr lang="en-US" sz="2000" dirty="0" err="1">
                <a:solidFill>
                  <a:srgbClr val="000000"/>
                </a:solidFill>
                <a:cs typeface="Times New Roman"/>
              </a:rPr>
              <a:t>nghiệp</a:t>
            </a:r>
            <a:r>
              <a:rPr lang="en-US" sz="2000" dirty="0">
                <a:solidFill>
                  <a:srgbClr val="000000"/>
                </a:solidFill>
                <a:cs typeface="Times New Roman"/>
              </a:rPr>
              <a:t> </a:t>
            </a:r>
            <a:r>
              <a:rPr lang="en-US" sz="2000" dirty="0" err="1">
                <a:solidFill>
                  <a:srgbClr val="000000"/>
                </a:solidFill>
                <a:cs typeface="Times New Roman"/>
              </a:rPr>
              <a:t>đổi</a:t>
            </a:r>
            <a:r>
              <a:rPr lang="en-US" sz="2000" dirty="0">
                <a:solidFill>
                  <a:srgbClr val="000000"/>
                </a:solidFill>
                <a:cs typeface="Times New Roman"/>
              </a:rPr>
              <a:t> </a:t>
            </a:r>
            <a:r>
              <a:rPr lang="en-US" sz="2000" dirty="0" err="1">
                <a:solidFill>
                  <a:srgbClr val="000000"/>
                </a:solidFill>
                <a:cs typeface="Times New Roman"/>
              </a:rPr>
              <a:t>mới</a:t>
            </a:r>
            <a:r>
              <a:rPr lang="en-US" sz="2000" dirty="0">
                <a:solidFill>
                  <a:srgbClr val="000000"/>
                </a:solidFill>
                <a:cs typeface="Times New Roman"/>
              </a:rPr>
              <a:t> </a:t>
            </a:r>
            <a:r>
              <a:rPr lang="en-US" sz="2000" dirty="0" err="1">
                <a:solidFill>
                  <a:srgbClr val="000000"/>
                </a:solidFill>
                <a:cs typeface="Times New Roman"/>
              </a:rPr>
              <a:t>theo</a:t>
            </a:r>
            <a:r>
              <a:rPr lang="en-US" sz="2000" dirty="0">
                <a:solidFill>
                  <a:srgbClr val="000000"/>
                </a:solidFill>
                <a:cs typeface="Times New Roman"/>
              </a:rPr>
              <a:t> </a:t>
            </a:r>
            <a:r>
              <a:rPr lang="en-US" sz="2000" dirty="0" err="1">
                <a:solidFill>
                  <a:srgbClr val="000000"/>
                </a:solidFill>
                <a:cs typeface="Times New Roman"/>
              </a:rPr>
              <a:t>định</a:t>
            </a:r>
            <a:r>
              <a:rPr lang="en-US" sz="2000" dirty="0">
                <a:solidFill>
                  <a:srgbClr val="000000"/>
                </a:solidFill>
                <a:cs typeface="Times New Roman"/>
              </a:rPr>
              <a:t> </a:t>
            </a:r>
            <a:r>
              <a:rPr lang="en-US" sz="2000" dirty="0" err="1">
                <a:solidFill>
                  <a:srgbClr val="000000"/>
                </a:solidFill>
                <a:cs typeface="Times New Roman"/>
              </a:rPr>
              <a:t>hướng</a:t>
            </a:r>
            <a:r>
              <a:rPr lang="en-US" sz="2000" dirty="0">
                <a:solidFill>
                  <a:srgbClr val="000000"/>
                </a:solidFill>
                <a:cs typeface="Times New Roman"/>
              </a:rPr>
              <a:t> XHCN ở </a:t>
            </a:r>
            <a:r>
              <a:rPr lang="en-US" sz="2000" dirty="0" err="1">
                <a:solidFill>
                  <a:srgbClr val="000000"/>
                </a:solidFill>
                <a:cs typeface="Times New Roman"/>
              </a:rPr>
              <a:t>Việt</a:t>
            </a:r>
            <a:r>
              <a:rPr lang="en-US" sz="2000" dirty="0">
                <a:solidFill>
                  <a:srgbClr val="000000"/>
                </a:solidFill>
                <a:cs typeface="Times New Roman"/>
              </a:rPr>
              <a:t> Nam.</a:t>
            </a:r>
          </a:p>
        </p:txBody>
      </p:sp>
      <p:sp>
        <p:nvSpPr>
          <p:cNvPr id="54" name="TextBox 53">
            <a:extLst>
              <a:ext uri="{FF2B5EF4-FFF2-40B4-BE49-F238E27FC236}">
                <a16:creationId xmlns:a16="http://schemas.microsoft.com/office/drawing/2014/main" id="{D7BF4E7C-B175-4BE9-9C16-9950BE7A80C5}"/>
              </a:ext>
            </a:extLst>
          </p:cNvPr>
          <p:cNvSpPr txBox="1"/>
          <p:nvPr/>
        </p:nvSpPr>
        <p:spPr>
          <a:xfrm>
            <a:off x="235590" y="1320025"/>
            <a:ext cx="11331716" cy="830997"/>
          </a:xfrm>
          <a:prstGeom prst="rect">
            <a:avLst/>
          </a:prstGeom>
          <a:noFill/>
        </p:spPr>
        <p:txBody>
          <a:bodyPr wrap="square">
            <a:spAutoFit/>
          </a:bodyPr>
          <a:lstStyle/>
          <a:p>
            <a:pPr marL="0" marR="0" indent="252095" algn="ctr">
              <a:spcBef>
                <a:spcPts val="1100"/>
              </a:spcBef>
              <a:spcAft>
                <a:spcPts val="500"/>
              </a:spcAft>
            </a:pPr>
            <a:r>
              <a:rPr lang="en-US" sz="2400" b="1" spc="-20" dirty="0">
                <a:solidFill>
                  <a:srgbClr val="000000"/>
                </a:solidFill>
                <a:effectLst/>
                <a:latin typeface="+mj-lt"/>
                <a:ea typeface="Times New Roman" panose="02020603050405020304" pitchFamily="18" charset="0"/>
                <a:cs typeface="Times New Roman" panose="02020603050405020304" pitchFamily="18" charset="0"/>
              </a:rPr>
              <a:t>3. </a:t>
            </a:r>
            <a:r>
              <a:rPr lang="en-US" sz="2400" b="1" spc="-20" dirty="0" err="1">
                <a:solidFill>
                  <a:srgbClr val="000000"/>
                </a:solidFill>
                <a:effectLst/>
                <a:latin typeface="+mj-lt"/>
                <a:ea typeface="Times New Roman" panose="02020603050405020304" pitchFamily="18" charset="0"/>
                <a:cs typeface="Times New Roman" panose="02020603050405020304" pitchFamily="18" charset="0"/>
              </a:rPr>
              <a:t>Vai</a:t>
            </a:r>
            <a:r>
              <a:rPr lang="en-US" sz="2400" b="1" spc="-20" dirty="0">
                <a:solidFill>
                  <a:srgbClr val="000000"/>
                </a:solidFill>
                <a:effectLst/>
                <a:latin typeface="+mj-lt"/>
                <a:ea typeface="Times New Roman" panose="02020603050405020304" pitchFamily="18" charset="0"/>
                <a:cs typeface="Times New Roman" panose="02020603050405020304" pitchFamily="18" charset="0"/>
              </a:rPr>
              <a:t> </a:t>
            </a:r>
            <a:r>
              <a:rPr lang="en-US" sz="2400" b="1" spc="-20" dirty="0" err="1">
                <a:solidFill>
                  <a:srgbClr val="000000"/>
                </a:solidFill>
                <a:effectLst/>
                <a:latin typeface="+mj-lt"/>
                <a:ea typeface="Times New Roman" panose="02020603050405020304" pitchFamily="18" charset="0"/>
                <a:cs typeface="Times New Roman" panose="02020603050405020304" pitchFamily="18" charset="0"/>
              </a:rPr>
              <a:t>trò</a:t>
            </a:r>
            <a:r>
              <a:rPr lang="en-US" sz="2400" b="1" spc="-20" dirty="0">
                <a:solidFill>
                  <a:srgbClr val="000000"/>
                </a:solidFill>
                <a:effectLst/>
                <a:latin typeface="+mj-lt"/>
                <a:ea typeface="Times New Roman" panose="02020603050405020304" pitchFamily="18" charset="0"/>
                <a:cs typeface="Times New Roman" panose="02020603050405020304" pitchFamily="18" charset="0"/>
              </a:rPr>
              <a:t> </a:t>
            </a:r>
            <a:r>
              <a:rPr lang="en-US" sz="2400" b="1" spc="-20" dirty="0" err="1">
                <a:solidFill>
                  <a:srgbClr val="000000"/>
                </a:solidFill>
                <a:effectLst/>
                <a:latin typeface="+mj-lt"/>
                <a:ea typeface="Times New Roman" panose="02020603050405020304" pitchFamily="18" charset="0"/>
                <a:cs typeface="Times New Roman" panose="02020603050405020304" pitchFamily="18" charset="0"/>
              </a:rPr>
              <a:t>của</a:t>
            </a:r>
            <a:r>
              <a:rPr lang="en-US" sz="2400" b="1" spc="-20" dirty="0">
                <a:solidFill>
                  <a:srgbClr val="000000"/>
                </a:solidFill>
                <a:effectLst/>
                <a:latin typeface="+mj-lt"/>
                <a:ea typeface="Times New Roman" panose="02020603050405020304" pitchFamily="18" charset="0"/>
                <a:cs typeface="Times New Roman" panose="02020603050405020304" pitchFamily="18" charset="0"/>
              </a:rPr>
              <a:t> </a:t>
            </a:r>
            <a:r>
              <a:rPr lang="en-US" sz="2400" b="1" spc="-20" dirty="0" err="1">
                <a:solidFill>
                  <a:srgbClr val="000000"/>
                </a:solidFill>
                <a:effectLst/>
                <a:latin typeface="+mj-lt"/>
                <a:ea typeface="Times New Roman" panose="02020603050405020304" pitchFamily="18" charset="0"/>
                <a:cs typeface="Times New Roman" panose="02020603050405020304" pitchFamily="18" charset="0"/>
              </a:rPr>
              <a:t>triết</a:t>
            </a:r>
            <a:r>
              <a:rPr lang="en-US" sz="2400" b="1" spc="-20" dirty="0">
                <a:solidFill>
                  <a:srgbClr val="000000"/>
                </a:solidFill>
                <a:effectLst/>
                <a:latin typeface="+mj-lt"/>
                <a:ea typeface="Times New Roman" panose="02020603050405020304" pitchFamily="18" charset="0"/>
                <a:cs typeface="Times New Roman" panose="02020603050405020304" pitchFamily="18" charset="0"/>
              </a:rPr>
              <a:t> </a:t>
            </a:r>
            <a:r>
              <a:rPr lang="en-US" sz="2400" b="1" spc="-20" dirty="0" err="1">
                <a:solidFill>
                  <a:srgbClr val="000000"/>
                </a:solidFill>
                <a:effectLst/>
                <a:latin typeface="+mj-lt"/>
                <a:ea typeface="Times New Roman" panose="02020603050405020304" pitchFamily="18" charset="0"/>
                <a:cs typeface="Times New Roman" panose="02020603050405020304" pitchFamily="18" charset="0"/>
              </a:rPr>
              <a:t>học</a:t>
            </a:r>
            <a:r>
              <a:rPr lang="en-US" sz="2400" b="1" spc="-20" dirty="0">
                <a:solidFill>
                  <a:srgbClr val="000000"/>
                </a:solidFill>
                <a:effectLst/>
                <a:latin typeface="+mj-lt"/>
                <a:ea typeface="Times New Roman" panose="02020603050405020304" pitchFamily="18" charset="0"/>
                <a:cs typeface="Times New Roman" panose="02020603050405020304" pitchFamily="18" charset="0"/>
              </a:rPr>
              <a:t> </a:t>
            </a:r>
            <a:r>
              <a:rPr lang="en-US" sz="2400" b="1" spc="-20" dirty="0" err="1">
                <a:solidFill>
                  <a:srgbClr val="000000"/>
                </a:solidFill>
                <a:effectLst/>
                <a:latin typeface="+mj-lt"/>
                <a:ea typeface="Times New Roman" panose="02020603050405020304" pitchFamily="18" charset="0"/>
                <a:cs typeface="Times New Roman" panose="02020603050405020304" pitchFamily="18" charset="0"/>
              </a:rPr>
              <a:t>Mác</a:t>
            </a:r>
            <a:r>
              <a:rPr lang="en-US" sz="2400" b="1" spc="-20" dirty="0">
                <a:solidFill>
                  <a:srgbClr val="000000"/>
                </a:solidFill>
                <a:effectLst/>
                <a:latin typeface="+mj-lt"/>
                <a:ea typeface="Times New Roman" panose="02020603050405020304" pitchFamily="18" charset="0"/>
                <a:cs typeface="Times New Roman" panose="02020603050405020304" pitchFamily="18" charset="0"/>
              </a:rPr>
              <a:t> - </a:t>
            </a:r>
            <a:r>
              <a:rPr lang="en-US" sz="2400" b="1" spc="-20" dirty="0" err="1">
                <a:solidFill>
                  <a:srgbClr val="000000"/>
                </a:solidFill>
                <a:effectLst/>
                <a:latin typeface="+mj-lt"/>
                <a:ea typeface="Times New Roman" panose="02020603050405020304" pitchFamily="18" charset="0"/>
                <a:cs typeface="Times New Roman" panose="02020603050405020304" pitchFamily="18" charset="0"/>
              </a:rPr>
              <a:t>Lênin</a:t>
            </a:r>
            <a:r>
              <a:rPr lang="en-US" sz="2400" b="1" spc="-20" dirty="0">
                <a:solidFill>
                  <a:srgbClr val="000000"/>
                </a:solidFill>
                <a:effectLst/>
                <a:latin typeface="+mj-lt"/>
                <a:ea typeface="Times New Roman" panose="02020603050405020304" pitchFamily="18" charset="0"/>
                <a:cs typeface="Times New Roman" panose="02020603050405020304" pitchFamily="18" charset="0"/>
              </a:rPr>
              <a:t> </a:t>
            </a:r>
            <a:r>
              <a:rPr lang="en-US" sz="2400" b="1" spc="-20" dirty="0" err="1">
                <a:solidFill>
                  <a:srgbClr val="000000"/>
                </a:solidFill>
                <a:effectLst/>
                <a:latin typeface="+mj-lt"/>
                <a:ea typeface="Times New Roman" panose="02020603050405020304" pitchFamily="18" charset="0"/>
                <a:cs typeface="Times New Roman" panose="02020603050405020304" pitchFamily="18" charset="0"/>
              </a:rPr>
              <a:t>trong</a:t>
            </a:r>
            <a:r>
              <a:rPr lang="en-US" sz="2400" b="1" spc="-20" dirty="0">
                <a:solidFill>
                  <a:srgbClr val="000000"/>
                </a:solidFill>
                <a:effectLst/>
                <a:latin typeface="+mj-lt"/>
                <a:ea typeface="Times New Roman" panose="02020603050405020304" pitchFamily="18" charset="0"/>
                <a:cs typeface="Times New Roman" panose="02020603050405020304" pitchFamily="18" charset="0"/>
              </a:rPr>
              <a:t> </a:t>
            </a:r>
            <a:r>
              <a:rPr lang="en-US" sz="2400" b="1" spc="-20" dirty="0" err="1">
                <a:solidFill>
                  <a:srgbClr val="000000"/>
                </a:solidFill>
                <a:effectLst/>
                <a:latin typeface="+mj-lt"/>
                <a:ea typeface="Times New Roman" panose="02020603050405020304" pitchFamily="18" charset="0"/>
                <a:cs typeface="Times New Roman" panose="02020603050405020304" pitchFamily="18" charset="0"/>
              </a:rPr>
              <a:t>đời</a:t>
            </a:r>
            <a:r>
              <a:rPr lang="en-US" sz="2400" b="1" spc="-20" dirty="0">
                <a:solidFill>
                  <a:srgbClr val="000000"/>
                </a:solidFill>
                <a:effectLst/>
                <a:latin typeface="+mj-lt"/>
                <a:ea typeface="Times New Roman" panose="02020603050405020304" pitchFamily="18" charset="0"/>
                <a:cs typeface="Times New Roman" panose="02020603050405020304" pitchFamily="18" charset="0"/>
              </a:rPr>
              <a:t> </a:t>
            </a:r>
            <a:r>
              <a:rPr lang="en-US" sz="2400" b="1" spc="-20" dirty="0" err="1">
                <a:solidFill>
                  <a:srgbClr val="000000"/>
                </a:solidFill>
                <a:effectLst/>
                <a:latin typeface="+mj-lt"/>
                <a:ea typeface="Times New Roman" panose="02020603050405020304" pitchFamily="18" charset="0"/>
                <a:cs typeface="Times New Roman" panose="02020603050405020304" pitchFamily="18" charset="0"/>
              </a:rPr>
              <a:t>sống</a:t>
            </a:r>
            <a:r>
              <a:rPr lang="en-US" sz="2400" b="1" spc="-20" dirty="0">
                <a:solidFill>
                  <a:srgbClr val="000000"/>
                </a:solidFill>
                <a:effectLst/>
                <a:latin typeface="+mj-lt"/>
                <a:ea typeface="Times New Roman" panose="02020603050405020304" pitchFamily="18" charset="0"/>
                <a:cs typeface="Times New Roman" panose="02020603050405020304" pitchFamily="18" charset="0"/>
              </a:rPr>
              <a:t> </a:t>
            </a:r>
            <a:r>
              <a:rPr lang="en-US" sz="2400" b="1" spc="-30" dirty="0" err="1">
                <a:solidFill>
                  <a:srgbClr val="000000"/>
                </a:solidFill>
                <a:effectLst/>
                <a:latin typeface="+mj-lt"/>
                <a:ea typeface="Times New Roman" panose="02020603050405020304" pitchFamily="18" charset="0"/>
                <a:cs typeface="Times New Roman" panose="02020603050405020304" pitchFamily="18" charset="0"/>
              </a:rPr>
              <a:t>xã</a:t>
            </a:r>
            <a:r>
              <a:rPr lang="en-US" sz="2400" b="1" spc="-30" dirty="0">
                <a:solidFill>
                  <a:srgbClr val="000000"/>
                </a:solidFill>
                <a:effectLst/>
                <a:latin typeface="+mj-lt"/>
                <a:ea typeface="Times New Roman" panose="02020603050405020304" pitchFamily="18" charset="0"/>
                <a:cs typeface="Times New Roman" panose="02020603050405020304" pitchFamily="18" charset="0"/>
              </a:rPr>
              <a:t> </a:t>
            </a:r>
            <a:r>
              <a:rPr lang="en-US" sz="2400" b="1" spc="-30" dirty="0" err="1">
                <a:solidFill>
                  <a:srgbClr val="000000"/>
                </a:solidFill>
                <a:effectLst/>
                <a:latin typeface="+mj-lt"/>
                <a:ea typeface="Times New Roman" panose="02020603050405020304" pitchFamily="18" charset="0"/>
                <a:cs typeface="Times New Roman" panose="02020603050405020304" pitchFamily="18" charset="0"/>
              </a:rPr>
              <a:t>hội</a:t>
            </a:r>
            <a:r>
              <a:rPr lang="en-US" sz="2400" b="1" spc="-30" dirty="0">
                <a:solidFill>
                  <a:srgbClr val="000000"/>
                </a:solidFill>
                <a:effectLst/>
                <a:latin typeface="+mj-lt"/>
                <a:ea typeface="Times New Roman" panose="02020603050405020304" pitchFamily="18" charset="0"/>
                <a:cs typeface="Times New Roman" panose="02020603050405020304" pitchFamily="18" charset="0"/>
              </a:rPr>
              <a:t> </a:t>
            </a:r>
            <a:r>
              <a:rPr lang="en-US" sz="2400" b="1" spc="-30" dirty="0" err="1">
                <a:solidFill>
                  <a:srgbClr val="000000"/>
                </a:solidFill>
                <a:effectLst/>
                <a:latin typeface="+mj-lt"/>
                <a:ea typeface="Times New Roman" panose="02020603050405020304" pitchFamily="18" charset="0"/>
                <a:cs typeface="Times New Roman" panose="02020603050405020304" pitchFamily="18" charset="0"/>
              </a:rPr>
              <a:t>và</a:t>
            </a:r>
            <a:r>
              <a:rPr lang="en-US" sz="2400" b="1" spc="-30" dirty="0">
                <a:solidFill>
                  <a:srgbClr val="000000"/>
                </a:solidFill>
                <a:effectLst/>
                <a:latin typeface="+mj-lt"/>
                <a:ea typeface="Times New Roman" panose="02020603050405020304" pitchFamily="18" charset="0"/>
                <a:cs typeface="Times New Roman" panose="02020603050405020304" pitchFamily="18" charset="0"/>
              </a:rPr>
              <a:t> </a:t>
            </a:r>
            <a:r>
              <a:rPr lang="en-US" sz="2400" b="1" spc="-30" dirty="0" err="1">
                <a:solidFill>
                  <a:srgbClr val="000000"/>
                </a:solidFill>
                <a:effectLst/>
                <a:latin typeface="+mj-lt"/>
                <a:ea typeface="Times New Roman" panose="02020603050405020304" pitchFamily="18" charset="0"/>
                <a:cs typeface="Times New Roman" panose="02020603050405020304" pitchFamily="18" charset="0"/>
              </a:rPr>
              <a:t>trong</a:t>
            </a:r>
            <a:r>
              <a:rPr lang="en-US" sz="2400" b="1" spc="-30" dirty="0">
                <a:solidFill>
                  <a:srgbClr val="000000"/>
                </a:solidFill>
                <a:effectLst/>
                <a:latin typeface="+mj-lt"/>
                <a:ea typeface="Times New Roman" panose="02020603050405020304" pitchFamily="18" charset="0"/>
                <a:cs typeface="Times New Roman" panose="02020603050405020304" pitchFamily="18" charset="0"/>
              </a:rPr>
              <a:t> </a:t>
            </a:r>
            <a:r>
              <a:rPr lang="en-US" sz="2400" b="1" spc="-30" dirty="0" err="1">
                <a:solidFill>
                  <a:srgbClr val="000000"/>
                </a:solidFill>
                <a:effectLst/>
                <a:latin typeface="+mj-lt"/>
                <a:ea typeface="Times New Roman" panose="02020603050405020304" pitchFamily="18" charset="0"/>
                <a:cs typeface="Times New Roman" panose="02020603050405020304" pitchFamily="18" charset="0"/>
              </a:rPr>
              <a:t>sự</a:t>
            </a:r>
            <a:r>
              <a:rPr lang="en-US" sz="2400" b="1" spc="-30" dirty="0">
                <a:solidFill>
                  <a:srgbClr val="000000"/>
                </a:solidFill>
                <a:effectLst/>
                <a:latin typeface="+mj-lt"/>
                <a:ea typeface="Times New Roman" panose="02020603050405020304" pitchFamily="18" charset="0"/>
                <a:cs typeface="Times New Roman" panose="02020603050405020304" pitchFamily="18" charset="0"/>
              </a:rPr>
              <a:t> </a:t>
            </a:r>
            <a:r>
              <a:rPr lang="en-US" sz="2400" b="1" spc="-30" dirty="0" err="1">
                <a:solidFill>
                  <a:srgbClr val="000000"/>
                </a:solidFill>
                <a:effectLst/>
                <a:latin typeface="+mj-lt"/>
                <a:ea typeface="Times New Roman" panose="02020603050405020304" pitchFamily="18" charset="0"/>
                <a:cs typeface="Times New Roman" panose="02020603050405020304" pitchFamily="18" charset="0"/>
              </a:rPr>
              <a:t>nghiệp</a:t>
            </a:r>
            <a:r>
              <a:rPr lang="en-US" sz="2400" b="1" spc="-30" dirty="0">
                <a:solidFill>
                  <a:srgbClr val="000000"/>
                </a:solidFill>
                <a:effectLst/>
                <a:latin typeface="+mj-lt"/>
                <a:ea typeface="Times New Roman" panose="02020603050405020304" pitchFamily="18" charset="0"/>
                <a:cs typeface="Times New Roman" panose="02020603050405020304" pitchFamily="18" charset="0"/>
              </a:rPr>
              <a:t> </a:t>
            </a:r>
            <a:r>
              <a:rPr lang="en-US" sz="2400" b="1" spc="-30" dirty="0" err="1">
                <a:solidFill>
                  <a:srgbClr val="000000"/>
                </a:solidFill>
                <a:effectLst/>
                <a:latin typeface="+mj-lt"/>
                <a:ea typeface="Times New Roman" panose="02020603050405020304" pitchFamily="18" charset="0"/>
                <a:cs typeface="Times New Roman" panose="02020603050405020304" pitchFamily="18" charset="0"/>
              </a:rPr>
              <a:t>đổi</a:t>
            </a:r>
            <a:r>
              <a:rPr lang="en-US" sz="2400" b="1" spc="-30" dirty="0">
                <a:solidFill>
                  <a:srgbClr val="000000"/>
                </a:solidFill>
                <a:effectLst/>
                <a:latin typeface="+mj-lt"/>
                <a:ea typeface="Times New Roman" panose="02020603050405020304" pitchFamily="18" charset="0"/>
                <a:cs typeface="Times New Roman" panose="02020603050405020304" pitchFamily="18" charset="0"/>
              </a:rPr>
              <a:t> </a:t>
            </a:r>
            <a:r>
              <a:rPr lang="en-US" sz="2400" b="1" spc="-30" dirty="0" err="1">
                <a:solidFill>
                  <a:srgbClr val="000000"/>
                </a:solidFill>
                <a:effectLst/>
                <a:latin typeface="+mj-lt"/>
                <a:ea typeface="Times New Roman" panose="02020603050405020304" pitchFamily="18" charset="0"/>
                <a:cs typeface="Times New Roman" panose="02020603050405020304" pitchFamily="18" charset="0"/>
              </a:rPr>
              <a:t>mới</a:t>
            </a:r>
            <a:r>
              <a:rPr lang="en-US" sz="2400" b="1" spc="-30" dirty="0">
                <a:solidFill>
                  <a:srgbClr val="000000"/>
                </a:solidFill>
                <a:effectLst/>
                <a:latin typeface="+mj-lt"/>
                <a:ea typeface="Times New Roman" panose="02020603050405020304" pitchFamily="18" charset="0"/>
                <a:cs typeface="Times New Roman" panose="02020603050405020304" pitchFamily="18" charset="0"/>
              </a:rPr>
              <a:t> ở </a:t>
            </a:r>
            <a:r>
              <a:rPr lang="en-US" sz="2400" b="1" spc="-30" dirty="0" err="1">
                <a:solidFill>
                  <a:srgbClr val="000000"/>
                </a:solidFill>
                <a:effectLst/>
                <a:latin typeface="+mj-lt"/>
                <a:ea typeface="Times New Roman" panose="02020603050405020304" pitchFamily="18" charset="0"/>
                <a:cs typeface="Times New Roman" panose="02020603050405020304" pitchFamily="18" charset="0"/>
              </a:rPr>
              <a:t>Việt</a:t>
            </a:r>
            <a:r>
              <a:rPr lang="en-US" sz="2400" b="1" spc="-30" dirty="0">
                <a:solidFill>
                  <a:srgbClr val="000000"/>
                </a:solidFill>
                <a:effectLst/>
                <a:latin typeface="+mj-lt"/>
                <a:ea typeface="Times New Roman" panose="02020603050405020304" pitchFamily="18" charset="0"/>
                <a:cs typeface="Times New Roman" panose="02020603050405020304" pitchFamily="18" charset="0"/>
              </a:rPr>
              <a:t> Nam </a:t>
            </a:r>
            <a:r>
              <a:rPr lang="en-US" sz="2400" b="1" spc="-30" dirty="0" err="1">
                <a:solidFill>
                  <a:srgbClr val="000000"/>
                </a:solidFill>
                <a:effectLst/>
                <a:latin typeface="+mj-lt"/>
                <a:ea typeface="Times New Roman" panose="02020603050405020304" pitchFamily="18" charset="0"/>
                <a:cs typeface="Times New Roman" panose="02020603050405020304" pitchFamily="18" charset="0"/>
              </a:rPr>
              <a:t>hiện</a:t>
            </a:r>
            <a:r>
              <a:rPr lang="en-US" sz="2400" b="1" spc="-30" dirty="0">
                <a:solidFill>
                  <a:srgbClr val="000000"/>
                </a:solidFill>
                <a:effectLst/>
                <a:latin typeface="+mj-lt"/>
                <a:ea typeface="Times New Roman" panose="02020603050405020304" pitchFamily="18" charset="0"/>
                <a:cs typeface="Times New Roman" panose="02020603050405020304" pitchFamily="18" charset="0"/>
              </a:rPr>
              <a:t> nay</a:t>
            </a:r>
            <a:endParaRPr lang="en-US" sz="2400" b="1" dirty="0">
              <a:solidFill>
                <a:srgbClr val="000000"/>
              </a:solidFill>
              <a:effectLst/>
              <a:latin typeface="+mj-lt"/>
              <a:ea typeface="Times New Roman" panose="02020603050405020304" pitchFamily="18" charset="0"/>
              <a:cs typeface="Times New Roman" panose="02020603050405020304" pitchFamily="18" charset="0"/>
            </a:endParaRPr>
          </a:p>
        </p:txBody>
      </p:sp>
      <p:pic>
        <p:nvPicPr>
          <p:cNvPr id="55"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514122253"/>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9"/>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363925" y="3948401"/>
            <a:ext cx="4968875" cy="20891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3" name="Freeform: Shape 159">
            <a:extLst>
              <a:ext uri="{FF2B5EF4-FFF2-40B4-BE49-F238E27FC236}">
                <a16:creationId xmlns:a16="http://schemas.microsoft.com/office/drawing/2014/main" id="{EB84A709-C8AC-4938-A2D2-479A91F72D9C}"/>
              </a:ext>
            </a:extLst>
          </p:cNvPr>
          <p:cNvSpPr/>
          <p:nvPr/>
        </p:nvSpPr>
        <p:spPr>
          <a:xfrm rot="2082592">
            <a:off x="-448300" y="618593"/>
            <a:ext cx="4907674" cy="5645087"/>
          </a:xfrm>
          <a:custGeom>
            <a:avLst/>
            <a:gdLst>
              <a:gd name="connsiteX0" fmla="*/ 7329514 w 7361511"/>
              <a:gd name="connsiteY0" fmla="*/ 6454811 h 8467631"/>
              <a:gd name="connsiteX1" fmla="*/ 7361511 w 7361511"/>
              <a:gd name="connsiteY1" fmla="*/ 6501004 h 8467631"/>
              <a:gd name="connsiteX2" fmla="*/ 7329514 w 7361511"/>
              <a:gd name="connsiteY2" fmla="*/ 6523168 h 8467631"/>
              <a:gd name="connsiteX3" fmla="*/ 6718721 w 7361511"/>
              <a:gd name="connsiteY3" fmla="*/ 5573039 h 8467631"/>
              <a:gd name="connsiteX4" fmla="*/ 7003911 w 7361511"/>
              <a:gd name="connsiteY4" fmla="*/ 5984755 h 8467631"/>
              <a:gd name="connsiteX5" fmla="*/ 7003911 w 7361511"/>
              <a:gd name="connsiteY5" fmla="*/ 6748710 h 8467631"/>
              <a:gd name="connsiteX6" fmla="*/ 6718721 w 7361511"/>
              <a:gd name="connsiteY6" fmla="*/ 6946257 h 8467631"/>
              <a:gd name="connsiteX7" fmla="*/ 6107928 w 7361511"/>
              <a:gd name="connsiteY7" fmla="*/ 4691266 h 8467631"/>
              <a:gd name="connsiteX8" fmla="*/ 6393118 w 7361511"/>
              <a:gd name="connsiteY8" fmla="*/ 5102982 h 8467631"/>
              <a:gd name="connsiteX9" fmla="*/ 6393118 w 7361511"/>
              <a:gd name="connsiteY9" fmla="*/ 7171798 h 8467631"/>
              <a:gd name="connsiteX10" fmla="*/ 6107927 w 7361511"/>
              <a:gd name="connsiteY10" fmla="*/ 7369346 h 8467631"/>
              <a:gd name="connsiteX11" fmla="*/ 5497135 w 7361511"/>
              <a:gd name="connsiteY11" fmla="*/ 3809494 h 8467631"/>
              <a:gd name="connsiteX12" fmla="*/ 5782325 w 7361511"/>
              <a:gd name="connsiteY12" fmla="*/ 4221209 h 8467631"/>
              <a:gd name="connsiteX13" fmla="*/ 5782325 w 7361511"/>
              <a:gd name="connsiteY13" fmla="*/ 7594887 h 8467631"/>
              <a:gd name="connsiteX14" fmla="*/ 5497135 w 7361511"/>
              <a:gd name="connsiteY14" fmla="*/ 7792435 h 8467631"/>
              <a:gd name="connsiteX15" fmla="*/ 4886343 w 7361511"/>
              <a:gd name="connsiteY15" fmla="*/ 2927723 h 8467631"/>
              <a:gd name="connsiteX16" fmla="*/ 5171533 w 7361511"/>
              <a:gd name="connsiteY16" fmla="*/ 3339438 h 8467631"/>
              <a:gd name="connsiteX17" fmla="*/ 5171533 w 7361511"/>
              <a:gd name="connsiteY17" fmla="*/ 8017975 h 8467631"/>
              <a:gd name="connsiteX18" fmla="*/ 4886344 w 7361511"/>
              <a:gd name="connsiteY18" fmla="*/ 8215522 h 8467631"/>
              <a:gd name="connsiteX19" fmla="*/ 4275550 w 7361511"/>
              <a:gd name="connsiteY19" fmla="*/ 2045951 h 8467631"/>
              <a:gd name="connsiteX20" fmla="*/ 4560740 w 7361511"/>
              <a:gd name="connsiteY20" fmla="*/ 2457665 h 8467631"/>
              <a:gd name="connsiteX21" fmla="*/ 4560740 w 7361511"/>
              <a:gd name="connsiteY21" fmla="*/ 8441064 h 8467631"/>
              <a:gd name="connsiteX22" fmla="*/ 4522386 w 7361511"/>
              <a:gd name="connsiteY22" fmla="*/ 8467631 h 8467631"/>
              <a:gd name="connsiteX23" fmla="*/ 4275550 w 7361511"/>
              <a:gd name="connsiteY23" fmla="*/ 8111286 h 8467631"/>
              <a:gd name="connsiteX24" fmla="*/ 3664757 w 7361511"/>
              <a:gd name="connsiteY24" fmla="*/ 1164178 h 8467631"/>
              <a:gd name="connsiteX25" fmla="*/ 3949947 w 7361511"/>
              <a:gd name="connsiteY25" fmla="*/ 1575893 h 8467631"/>
              <a:gd name="connsiteX26" fmla="*/ 3949947 w 7361511"/>
              <a:gd name="connsiteY26" fmla="*/ 7641229 h 8467631"/>
              <a:gd name="connsiteX27" fmla="*/ 3664757 w 7361511"/>
              <a:gd name="connsiteY27" fmla="*/ 7229513 h 8467631"/>
              <a:gd name="connsiteX28" fmla="*/ 3053964 w 7361511"/>
              <a:gd name="connsiteY28" fmla="*/ 282405 h 8467631"/>
              <a:gd name="connsiteX29" fmla="*/ 3339155 w 7361511"/>
              <a:gd name="connsiteY29" fmla="*/ 694122 h 8467631"/>
              <a:gd name="connsiteX30" fmla="*/ 3339154 w 7361511"/>
              <a:gd name="connsiteY30" fmla="*/ 6759456 h 8467631"/>
              <a:gd name="connsiteX31" fmla="*/ 3053964 w 7361511"/>
              <a:gd name="connsiteY31" fmla="*/ 6347740 h 8467631"/>
              <a:gd name="connsiteX32" fmla="*/ 895983 w 7361511"/>
              <a:gd name="connsiteY32" fmla="*/ 1269266 h 8467631"/>
              <a:gd name="connsiteX33" fmla="*/ 895983 w 7361511"/>
              <a:gd name="connsiteY33" fmla="*/ 3232367 h 8467631"/>
              <a:gd name="connsiteX34" fmla="*/ 610794 w 7361511"/>
              <a:gd name="connsiteY34" fmla="*/ 2820653 h 8467631"/>
              <a:gd name="connsiteX35" fmla="*/ 610794 w 7361511"/>
              <a:gd name="connsiteY35" fmla="*/ 1466813 h 8467631"/>
              <a:gd name="connsiteX36" fmla="*/ 2728361 w 7361511"/>
              <a:gd name="connsiteY36" fmla="*/ 0 h 8467631"/>
              <a:gd name="connsiteX37" fmla="*/ 2728361 w 7361511"/>
              <a:gd name="connsiteY37" fmla="*/ 5877683 h 8467631"/>
              <a:gd name="connsiteX38" fmla="*/ 2443171 w 7361511"/>
              <a:gd name="connsiteY38" fmla="*/ 5465968 h 8467631"/>
              <a:gd name="connsiteX39" fmla="*/ 2443171 w 7361511"/>
              <a:gd name="connsiteY39" fmla="*/ 197548 h 8467631"/>
              <a:gd name="connsiteX40" fmla="*/ 0 w 7361511"/>
              <a:gd name="connsiteY40" fmla="*/ 1889902 h 8467631"/>
              <a:gd name="connsiteX41" fmla="*/ 285190 w 7361511"/>
              <a:gd name="connsiteY41" fmla="*/ 1692355 h 8467631"/>
              <a:gd name="connsiteX42" fmla="*/ 285190 w 7361511"/>
              <a:gd name="connsiteY42" fmla="*/ 2350594 h 8467631"/>
              <a:gd name="connsiteX43" fmla="*/ 0 w 7361511"/>
              <a:gd name="connsiteY43" fmla="*/ 1938879 h 8467631"/>
              <a:gd name="connsiteX44" fmla="*/ 2117569 w 7361511"/>
              <a:gd name="connsiteY44" fmla="*/ 423088 h 8467631"/>
              <a:gd name="connsiteX45" fmla="*/ 2117569 w 7361511"/>
              <a:gd name="connsiteY45" fmla="*/ 4995912 h 8467631"/>
              <a:gd name="connsiteX46" fmla="*/ 1832379 w 7361511"/>
              <a:gd name="connsiteY46" fmla="*/ 4584197 h 8467631"/>
              <a:gd name="connsiteX47" fmla="*/ 1832379 w 7361511"/>
              <a:gd name="connsiteY47" fmla="*/ 620636 h 8467631"/>
              <a:gd name="connsiteX48" fmla="*/ 1506777 w 7361511"/>
              <a:gd name="connsiteY48" fmla="*/ 846176 h 8467631"/>
              <a:gd name="connsiteX49" fmla="*/ 1506777 w 7361511"/>
              <a:gd name="connsiteY49" fmla="*/ 4114141 h 8467631"/>
              <a:gd name="connsiteX50" fmla="*/ 1221587 w 7361511"/>
              <a:gd name="connsiteY50" fmla="*/ 3702425 h 8467631"/>
              <a:gd name="connsiteX51" fmla="*/ 1221587 w 7361511"/>
              <a:gd name="connsiteY51" fmla="*/ 1043724 h 8467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7361511" h="8467631">
                <a:moveTo>
                  <a:pt x="7329514" y="6454811"/>
                </a:moveTo>
                <a:lnTo>
                  <a:pt x="7361511" y="6501004"/>
                </a:lnTo>
                <a:lnTo>
                  <a:pt x="7329514" y="6523168"/>
                </a:lnTo>
                <a:close/>
                <a:moveTo>
                  <a:pt x="6718721" y="5573039"/>
                </a:moveTo>
                <a:lnTo>
                  <a:pt x="7003911" y="5984755"/>
                </a:lnTo>
                <a:lnTo>
                  <a:pt x="7003911" y="6748710"/>
                </a:lnTo>
                <a:lnTo>
                  <a:pt x="6718721" y="6946257"/>
                </a:lnTo>
                <a:close/>
                <a:moveTo>
                  <a:pt x="6107928" y="4691266"/>
                </a:moveTo>
                <a:lnTo>
                  <a:pt x="6393118" y="5102982"/>
                </a:lnTo>
                <a:lnTo>
                  <a:pt x="6393118" y="7171798"/>
                </a:lnTo>
                <a:lnTo>
                  <a:pt x="6107927" y="7369346"/>
                </a:lnTo>
                <a:close/>
                <a:moveTo>
                  <a:pt x="5497135" y="3809494"/>
                </a:moveTo>
                <a:lnTo>
                  <a:pt x="5782325" y="4221209"/>
                </a:lnTo>
                <a:lnTo>
                  <a:pt x="5782325" y="7594887"/>
                </a:lnTo>
                <a:lnTo>
                  <a:pt x="5497135" y="7792435"/>
                </a:lnTo>
                <a:close/>
                <a:moveTo>
                  <a:pt x="4886343" y="2927723"/>
                </a:moveTo>
                <a:lnTo>
                  <a:pt x="5171533" y="3339438"/>
                </a:lnTo>
                <a:lnTo>
                  <a:pt x="5171533" y="8017975"/>
                </a:lnTo>
                <a:lnTo>
                  <a:pt x="4886344" y="8215522"/>
                </a:lnTo>
                <a:close/>
                <a:moveTo>
                  <a:pt x="4275550" y="2045951"/>
                </a:moveTo>
                <a:lnTo>
                  <a:pt x="4560740" y="2457665"/>
                </a:lnTo>
                <a:lnTo>
                  <a:pt x="4560740" y="8441064"/>
                </a:lnTo>
                <a:lnTo>
                  <a:pt x="4522386" y="8467631"/>
                </a:lnTo>
                <a:lnTo>
                  <a:pt x="4275550" y="8111286"/>
                </a:lnTo>
                <a:close/>
                <a:moveTo>
                  <a:pt x="3664757" y="1164178"/>
                </a:moveTo>
                <a:lnTo>
                  <a:pt x="3949947" y="1575893"/>
                </a:lnTo>
                <a:lnTo>
                  <a:pt x="3949947" y="7641229"/>
                </a:lnTo>
                <a:lnTo>
                  <a:pt x="3664757" y="7229513"/>
                </a:lnTo>
                <a:close/>
                <a:moveTo>
                  <a:pt x="3053964" y="282405"/>
                </a:moveTo>
                <a:lnTo>
                  <a:pt x="3339155" y="694122"/>
                </a:lnTo>
                <a:lnTo>
                  <a:pt x="3339154" y="6759456"/>
                </a:lnTo>
                <a:lnTo>
                  <a:pt x="3053964" y="6347740"/>
                </a:lnTo>
                <a:close/>
                <a:moveTo>
                  <a:pt x="895983" y="1269266"/>
                </a:moveTo>
                <a:lnTo>
                  <a:pt x="895983" y="3232367"/>
                </a:lnTo>
                <a:lnTo>
                  <a:pt x="610794" y="2820653"/>
                </a:lnTo>
                <a:lnTo>
                  <a:pt x="610794" y="1466813"/>
                </a:lnTo>
                <a:close/>
                <a:moveTo>
                  <a:pt x="2728361" y="0"/>
                </a:moveTo>
                <a:lnTo>
                  <a:pt x="2728361" y="5877683"/>
                </a:lnTo>
                <a:lnTo>
                  <a:pt x="2443171" y="5465968"/>
                </a:lnTo>
                <a:lnTo>
                  <a:pt x="2443171" y="197548"/>
                </a:lnTo>
                <a:close/>
                <a:moveTo>
                  <a:pt x="0" y="1889902"/>
                </a:moveTo>
                <a:lnTo>
                  <a:pt x="285190" y="1692355"/>
                </a:lnTo>
                <a:lnTo>
                  <a:pt x="285190" y="2350594"/>
                </a:lnTo>
                <a:lnTo>
                  <a:pt x="0" y="1938879"/>
                </a:lnTo>
                <a:close/>
                <a:moveTo>
                  <a:pt x="2117569" y="423088"/>
                </a:moveTo>
                <a:lnTo>
                  <a:pt x="2117569" y="4995912"/>
                </a:lnTo>
                <a:lnTo>
                  <a:pt x="1832379" y="4584197"/>
                </a:lnTo>
                <a:lnTo>
                  <a:pt x="1832379" y="620636"/>
                </a:lnTo>
                <a:close/>
                <a:moveTo>
                  <a:pt x="1506777" y="846176"/>
                </a:moveTo>
                <a:lnTo>
                  <a:pt x="1506777" y="4114141"/>
                </a:lnTo>
                <a:lnTo>
                  <a:pt x="1221587" y="3702425"/>
                </a:lnTo>
                <a:lnTo>
                  <a:pt x="1221587" y="1043724"/>
                </a:lnTo>
                <a:close/>
              </a:path>
            </a:pathLst>
          </a:custGeom>
          <a:solidFill>
            <a:srgbClr val="00B050">
              <a:alpha val="3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nvGrpSpPr>
          <p:cNvPr id="4" name="Group 3">
            <a:extLst>
              <a:ext uri="{FF2B5EF4-FFF2-40B4-BE49-F238E27FC236}">
                <a16:creationId xmlns:a16="http://schemas.microsoft.com/office/drawing/2014/main" id="{AB418A56-7D2A-4130-8498-5C5D15390FEB}"/>
              </a:ext>
            </a:extLst>
          </p:cNvPr>
          <p:cNvGrpSpPr/>
          <p:nvPr/>
        </p:nvGrpSpPr>
        <p:grpSpPr>
          <a:xfrm rot="20788243">
            <a:off x="2688422" y="3181703"/>
            <a:ext cx="2315135" cy="2140856"/>
            <a:chOff x="8479089" y="1262387"/>
            <a:chExt cx="6147593" cy="5684813"/>
          </a:xfrm>
        </p:grpSpPr>
        <p:grpSp>
          <p:nvGrpSpPr>
            <p:cNvPr id="5" name="Group 4">
              <a:extLst>
                <a:ext uri="{FF2B5EF4-FFF2-40B4-BE49-F238E27FC236}">
                  <a16:creationId xmlns:a16="http://schemas.microsoft.com/office/drawing/2014/main" id="{6B738F09-BE00-45D3-88A5-FDB1618D8D19}"/>
                </a:ext>
              </a:extLst>
            </p:cNvPr>
            <p:cNvGrpSpPr/>
            <p:nvPr/>
          </p:nvGrpSpPr>
          <p:grpSpPr>
            <a:xfrm rot="20275744" flipH="1">
              <a:off x="9114364" y="4275293"/>
              <a:ext cx="965714" cy="1155036"/>
              <a:chOff x="5704433" y="717502"/>
              <a:chExt cx="7365528" cy="8809481"/>
            </a:xfrm>
          </p:grpSpPr>
          <p:sp>
            <p:nvSpPr>
              <p:cNvPr id="94" name="Freeform: Shape 138">
                <a:extLst>
                  <a:ext uri="{FF2B5EF4-FFF2-40B4-BE49-F238E27FC236}">
                    <a16:creationId xmlns:a16="http://schemas.microsoft.com/office/drawing/2014/main" id="{B7DC8659-9D27-456B-9E4E-B4A13119D357}"/>
                  </a:ext>
                </a:extLst>
              </p:cNvPr>
              <p:cNvSpPr/>
              <p:nvPr/>
            </p:nvSpPr>
            <p:spPr>
              <a:xfrm>
                <a:off x="11674968" y="8268753"/>
                <a:ext cx="765879" cy="1258230"/>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Lst>
                <a:ahLst/>
                <a:cxnLst>
                  <a:cxn ang="0">
                    <a:pos x="connsiteX0" y="connsiteY0"/>
                  </a:cxn>
                  <a:cxn ang="0">
                    <a:pos x="connsiteX1" y="connsiteY1"/>
                  </a:cxn>
                  <a:cxn ang="0">
                    <a:pos x="connsiteX2" y="connsiteY2"/>
                  </a:cxn>
                  <a:cxn ang="0">
                    <a:pos x="connsiteX3" y="connsiteY3"/>
                  </a:cxn>
                </a:cxnLst>
                <a:rect l="l" t="t" r="r" b="b"/>
                <a:pathLst>
                  <a:path w="266700" h="438150">
                    <a:moveTo>
                      <a:pt x="0" y="0"/>
                    </a:moveTo>
                    <a:lnTo>
                      <a:pt x="19050" y="438150"/>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5" name="Freeform: Shape 139">
                <a:extLst>
                  <a:ext uri="{FF2B5EF4-FFF2-40B4-BE49-F238E27FC236}">
                    <a16:creationId xmlns:a16="http://schemas.microsoft.com/office/drawing/2014/main" id="{3A8E1560-9381-49AF-96E5-169BE3FD3DCE}"/>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6" name="Freeform: Shape 140">
                <a:extLst>
                  <a:ext uri="{FF2B5EF4-FFF2-40B4-BE49-F238E27FC236}">
                    <a16:creationId xmlns:a16="http://schemas.microsoft.com/office/drawing/2014/main" id="{585072EC-EAC1-4A8C-A727-218C44150C9A}"/>
                  </a:ext>
                </a:extLst>
              </p:cNvPr>
              <p:cNvSpPr/>
              <p:nvPr/>
            </p:nvSpPr>
            <p:spPr>
              <a:xfrm>
                <a:off x="5704433" y="5540923"/>
                <a:ext cx="793232" cy="589649"/>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Lst>
                <a:ahLst/>
                <a:cxnLst>
                  <a:cxn ang="0">
                    <a:pos x="connsiteX0" y="connsiteY0"/>
                  </a:cxn>
                  <a:cxn ang="0">
                    <a:pos x="connsiteX1" y="connsiteY1"/>
                  </a:cxn>
                  <a:cxn ang="0">
                    <a:pos x="connsiteX2" y="connsiteY2"/>
                  </a:cxn>
                  <a:cxn ang="0">
                    <a:pos x="connsiteX3" y="connsiteY3"/>
                  </a:cxn>
                </a:cxnLst>
                <a:rect l="l" t="t" r="r" b="b"/>
                <a:pathLst>
                  <a:path w="276225" h="205332">
                    <a:moveTo>
                      <a:pt x="157232" y="0"/>
                    </a:moveTo>
                    <a:lnTo>
                      <a:pt x="0" y="205332"/>
                    </a:lnTo>
                    <a:lnTo>
                      <a:pt x="276225" y="157707"/>
                    </a:lnTo>
                    <a:lnTo>
                      <a:pt x="15723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7" name="Freeform: Shape 141">
                <a:extLst>
                  <a:ext uri="{FF2B5EF4-FFF2-40B4-BE49-F238E27FC236}">
                    <a16:creationId xmlns:a16="http://schemas.microsoft.com/office/drawing/2014/main" id="{2C63F105-6E15-46F1-9DCD-F9479B05DEE5}"/>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8" name="Freeform: Shape 142">
                <a:extLst>
                  <a:ext uri="{FF2B5EF4-FFF2-40B4-BE49-F238E27FC236}">
                    <a16:creationId xmlns:a16="http://schemas.microsoft.com/office/drawing/2014/main" id="{0430C843-00CE-447B-8F31-3A35BF7F4D19}"/>
                  </a:ext>
                </a:extLst>
              </p:cNvPr>
              <p:cNvSpPr/>
              <p:nvPr/>
            </p:nvSpPr>
            <p:spPr>
              <a:xfrm>
                <a:off x="10143209" y="2425829"/>
                <a:ext cx="2926752" cy="3993512"/>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Lst>
                <a:ahLst/>
                <a:cxnLst>
                  <a:cxn ang="0">
                    <a:pos x="connsiteX0" y="connsiteY0"/>
                  </a:cxn>
                  <a:cxn ang="0">
                    <a:pos x="connsiteX1" y="connsiteY1"/>
                  </a:cxn>
                  <a:cxn ang="0">
                    <a:pos x="connsiteX2" y="connsiteY2"/>
                  </a:cxn>
                  <a:cxn ang="0">
                    <a:pos x="connsiteX3" y="connsiteY3"/>
                  </a:cxn>
                </a:cxnLst>
                <a:rect l="l" t="t" r="r" b="b"/>
                <a:pathLst>
                  <a:path w="1019175" h="1390650">
                    <a:moveTo>
                      <a:pt x="1019175" y="0"/>
                    </a:moveTo>
                    <a:lnTo>
                      <a:pt x="0" y="295275"/>
                    </a:lnTo>
                    <a:lnTo>
                      <a:pt x="19050" y="1390650"/>
                    </a:lnTo>
                    <a:lnTo>
                      <a:pt x="101917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9" name="Freeform: Shape 143">
                <a:extLst>
                  <a:ext uri="{FF2B5EF4-FFF2-40B4-BE49-F238E27FC236}">
                    <a16:creationId xmlns:a16="http://schemas.microsoft.com/office/drawing/2014/main" id="{230D7E1F-305A-450C-84D1-009E7FA1308B}"/>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00" name="Freeform: Shape 144">
                <a:extLst>
                  <a:ext uri="{FF2B5EF4-FFF2-40B4-BE49-F238E27FC236}">
                    <a16:creationId xmlns:a16="http://schemas.microsoft.com/office/drawing/2014/main" id="{7FDEF37D-0B4C-4463-837A-9B5CC6542C5E}"/>
                  </a:ext>
                </a:extLst>
              </p:cNvPr>
              <p:cNvSpPr/>
              <p:nvPr/>
            </p:nvSpPr>
            <p:spPr>
              <a:xfrm>
                <a:off x="7708809" y="717502"/>
                <a:ext cx="2543812" cy="6236443"/>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Lst>
                <a:ahLst/>
                <a:cxnLst>
                  <a:cxn ang="0">
                    <a:pos x="connsiteX0" y="connsiteY0"/>
                  </a:cxn>
                  <a:cxn ang="0">
                    <a:pos x="connsiteX1" y="connsiteY1"/>
                  </a:cxn>
                  <a:cxn ang="0">
                    <a:pos x="connsiteX2" y="connsiteY2"/>
                  </a:cxn>
                  <a:cxn ang="0">
                    <a:pos x="connsiteX3" y="connsiteY3"/>
                  </a:cxn>
                </a:cxnLst>
                <a:rect l="l" t="t" r="r" b="b"/>
                <a:pathLst>
                  <a:path w="885825" h="2171700">
                    <a:moveTo>
                      <a:pt x="0" y="914400"/>
                    </a:moveTo>
                    <a:lnTo>
                      <a:pt x="871538" y="0"/>
                    </a:lnTo>
                    <a:cubicBezTo>
                      <a:pt x="876300" y="723900"/>
                      <a:pt x="881063" y="1447800"/>
                      <a:pt x="885825" y="2171700"/>
                    </a:cubicBezTo>
                    <a:lnTo>
                      <a:pt x="0" y="91440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6" name="Group 5">
              <a:extLst>
                <a:ext uri="{FF2B5EF4-FFF2-40B4-BE49-F238E27FC236}">
                  <a16:creationId xmlns:a16="http://schemas.microsoft.com/office/drawing/2014/main" id="{6700D410-542E-4490-AC2E-5733428A9F83}"/>
                </a:ext>
              </a:extLst>
            </p:cNvPr>
            <p:cNvGrpSpPr/>
            <p:nvPr/>
          </p:nvGrpSpPr>
          <p:grpSpPr>
            <a:xfrm rot="20275744" flipH="1">
              <a:off x="8479089" y="5341625"/>
              <a:ext cx="1416763" cy="1605575"/>
              <a:chOff x="5365048" y="479821"/>
              <a:chExt cx="8036930" cy="9108010"/>
            </a:xfrm>
          </p:grpSpPr>
          <p:sp>
            <p:nvSpPr>
              <p:cNvPr id="87" name="Freeform: Shape 131">
                <a:extLst>
                  <a:ext uri="{FF2B5EF4-FFF2-40B4-BE49-F238E27FC236}">
                    <a16:creationId xmlns:a16="http://schemas.microsoft.com/office/drawing/2014/main" id="{FC3E2579-7C0E-49CE-A38F-AD49B5FF5C18}"/>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8" name="Freeform: Shape 132">
                <a:extLst>
                  <a:ext uri="{FF2B5EF4-FFF2-40B4-BE49-F238E27FC236}">
                    <a16:creationId xmlns:a16="http://schemas.microsoft.com/office/drawing/2014/main" id="{F720685C-A63C-4EE8-A0F3-8B5F5E67F007}"/>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9" name="Freeform: Shape 133">
                <a:extLst>
                  <a:ext uri="{FF2B5EF4-FFF2-40B4-BE49-F238E27FC236}">
                    <a16:creationId xmlns:a16="http://schemas.microsoft.com/office/drawing/2014/main" id="{6DE35E59-3952-4EEF-909A-DF104EB419D6}"/>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0" name="Freeform: Shape 134">
                <a:extLst>
                  <a:ext uri="{FF2B5EF4-FFF2-40B4-BE49-F238E27FC236}">
                    <a16:creationId xmlns:a16="http://schemas.microsoft.com/office/drawing/2014/main" id="{501B19BB-6475-456B-B918-41FBADBDFD38}"/>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1" name="Freeform: Shape 135">
                <a:extLst>
                  <a:ext uri="{FF2B5EF4-FFF2-40B4-BE49-F238E27FC236}">
                    <a16:creationId xmlns:a16="http://schemas.microsoft.com/office/drawing/2014/main" id="{8C2EA56C-7A9A-4469-A4AE-1EA267D79667}"/>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2" name="Freeform: Shape 136">
                <a:extLst>
                  <a:ext uri="{FF2B5EF4-FFF2-40B4-BE49-F238E27FC236}">
                    <a16:creationId xmlns:a16="http://schemas.microsoft.com/office/drawing/2014/main" id="{86FA2514-C561-429A-BF52-4E36E2723D8C}"/>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3" name="Freeform: Shape 137">
                <a:extLst>
                  <a:ext uri="{FF2B5EF4-FFF2-40B4-BE49-F238E27FC236}">
                    <a16:creationId xmlns:a16="http://schemas.microsoft.com/office/drawing/2014/main" id="{E31D85F1-37B9-4685-82B7-A8D035891475}"/>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7" name="Group 6">
              <a:extLst>
                <a:ext uri="{FF2B5EF4-FFF2-40B4-BE49-F238E27FC236}">
                  <a16:creationId xmlns:a16="http://schemas.microsoft.com/office/drawing/2014/main" id="{F4632AC1-AF4C-4594-996E-7255A1A0B775}"/>
                </a:ext>
              </a:extLst>
            </p:cNvPr>
            <p:cNvGrpSpPr/>
            <p:nvPr/>
          </p:nvGrpSpPr>
          <p:grpSpPr>
            <a:xfrm rot="20275744" flipH="1">
              <a:off x="10278521" y="5974428"/>
              <a:ext cx="496268" cy="512648"/>
              <a:chOff x="5365048" y="1982197"/>
              <a:chExt cx="7362621" cy="7605634"/>
            </a:xfrm>
          </p:grpSpPr>
          <p:sp>
            <p:nvSpPr>
              <p:cNvPr id="80" name="Freeform: Shape 124">
                <a:extLst>
                  <a:ext uri="{FF2B5EF4-FFF2-40B4-BE49-F238E27FC236}">
                    <a16:creationId xmlns:a16="http://schemas.microsoft.com/office/drawing/2014/main" id="{89B70B08-F517-40CC-8C79-7C67CBA9FD67}"/>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1" name="Freeform: Shape 125">
                <a:extLst>
                  <a:ext uri="{FF2B5EF4-FFF2-40B4-BE49-F238E27FC236}">
                    <a16:creationId xmlns:a16="http://schemas.microsoft.com/office/drawing/2014/main" id="{5BD33883-AAD7-44F7-BD37-9B8ECADB67A7}"/>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2" name="Freeform: Shape 126">
                <a:extLst>
                  <a:ext uri="{FF2B5EF4-FFF2-40B4-BE49-F238E27FC236}">
                    <a16:creationId xmlns:a16="http://schemas.microsoft.com/office/drawing/2014/main" id="{307A9DD2-FFCD-4720-94D7-F30DB64636B8}"/>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3" name="Freeform: Shape 127">
                <a:extLst>
                  <a:ext uri="{FF2B5EF4-FFF2-40B4-BE49-F238E27FC236}">
                    <a16:creationId xmlns:a16="http://schemas.microsoft.com/office/drawing/2014/main" id="{AD2DFBBD-AAD1-447F-BB48-1B2BCB778C17}"/>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4" name="Freeform: Shape 128">
                <a:extLst>
                  <a:ext uri="{FF2B5EF4-FFF2-40B4-BE49-F238E27FC236}">
                    <a16:creationId xmlns:a16="http://schemas.microsoft.com/office/drawing/2014/main" id="{7E774126-BA1E-4A48-8286-FFA0F8E3F8D0}"/>
                  </a:ext>
                </a:extLst>
              </p:cNvPr>
              <p:cNvSpPr/>
              <p:nvPr/>
            </p:nvSpPr>
            <p:spPr>
              <a:xfrm>
                <a:off x="9871173" y="3444023"/>
                <a:ext cx="1940058" cy="2975318"/>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 name="connsiteX0" fmla="*/ 1247497 w 1247497"/>
                  <a:gd name="connsiteY0" fmla="*/ 0 h 1024830"/>
                  <a:gd name="connsiteX1" fmla="*/ 0 w 1247497"/>
                  <a:gd name="connsiteY1" fmla="*/ 277330 h 1024830"/>
                  <a:gd name="connsiteX2" fmla="*/ 113780 w 1247497"/>
                  <a:gd name="connsiteY2" fmla="*/ 1024830 h 1024830"/>
                  <a:gd name="connsiteX3" fmla="*/ 1247497 w 1247497"/>
                  <a:gd name="connsiteY3" fmla="*/ 0 h 1024830"/>
                  <a:gd name="connsiteX0" fmla="*/ 675581 w 675581"/>
                  <a:gd name="connsiteY0" fmla="*/ 0 h 1036087"/>
                  <a:gd name="connsiteX1" fmla="*/ 0 w 675581"/>
                  <a:gd name="connsiteY1" fmla="*/ 288587 h 1036087"/>
                  <a:gd name="connsiteX2" fmla="*/ 113780 w 675581"/>
                  <a:gd name="connsiteY2" fmla="*/ 1036087 h 1036087"/>
                  <a:gd name="connsiteX3" fmla="*/ 675581 w 675581"/>
                  <a:gd name="connsiteY3" fmla="*/ 0 h 1036087"/>
                </a:gdLst>
                <a:ahLst/>
                <a:cxnLst>
                  <a:cxn ang="0">
                    <a:pos x="connsiteX0" y="connsiteY0"/>
                  </a:cxn>
                  <a:cxn ang="0">
                    <a:pos x="connsiteX1" y="connsiteY1"/>
                  </a:cxn>
                  <a:cxn ang="0">
                    <a:pos x="connsiteX2" y="connsiteY2"/>
                  </a:cxn>
                  <a:cxn ang="0">
                    <a:pos x="connsiteX3" y="connsiteY3"/>
                  </a:cxn>
                </a:cxnLst>
                <a:rect l="l" t="t" r="r" b="b"/>
                <a:pathLst>
                  <a:path w="675581" h="1036087">
                    <a:moveTo>
                      <a:pt x="675581" y="0"/>
                    </a:moveTo>
                    <a:lnTo>
                      <a:pt x="0" y="288587"/>
                    </a:lnTo>
                    <a:lnTo>
                      <a:pt x="113780" y="1036087"/>
                    </a:lnTo>
                    <a:lnTo>
                      <a:pt x="675581"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5" name="Freeform: Shape 129">
                <a:extLst>
                  <a:ext uri="{FF2B5EF4-FFF2-40B4-BE49-F238E27FC236}">
                    <a16:creationId xmlns:a16="http://schemas.microsoft.com/office/drawing/2014/main" id="{82E37550-39D3-476A-9D0C-CB0EE00DFCD5}"/>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6" name="Freeform: Shape 130">
                <a:extLst>
                  <a:ext uri="{FF2B5EF4-FFF2-40B4-BE49-F238E27FC236}">
                    <a16:creationId xmlns:a16="http://schemas.microsoft.com/office/drawing/2014/main" id="{5C742560-5EB7-40E4-8A20-8D18F0243DAB}"/>
                  </a:ext>
                </a:extLst>
              </p:cNvPr>
              <p:cNvSpPr/>
              <p:nvPr/>
            </p:nvSpPr>
            <p:spPr>
              <a:xfrm>
                <a:off x="7708809" y="1982197"/>
                <a:ext cx="2543813" cy="4971750"/>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 name="connsiteX0" fmla="*/ 0 w 993639"/>
                  <a:gd name="connsiteY0" fmla="*/ 595440 h 1852740"/>
                  <a:gd name="connsiteX1" fmla="*/ 993498 w 993639"/>
                  <a:gd name="connsiteY1" fmla="*/ 0 h 1852740"/>
                  <a:gd name="connsiteX2" fmla="*/ 885825 w 993639"/>
                  <a:gd name="connsiteY2" fmla="*/ 1852740 h 1852740"/>
                  <a:gd name="connsiteX3" fmla="*/ 0 w 993639"/>
                  <a:gd name="connsiteY3" fmla="*/ 595440 h 1852740"/>
                  <a:gd name="connsiteX0" fmla="*/ 0 w 885825"/>
                  <a:gd name="connsiteY0" fmla="*/ 473999 h 1731299"/>
                  <a:gd name="connsiteX1" fmla="*/ 784851 w 885825"/>
                  <a:gd name="connsiteY1" fmla="*/ 0 h 1731299"/>
                  <a:gd name="connsiteX2" fmla="*/ 885825 w 885825"/>
                  <a:gd name="connsiteY2" fmla="*/ 1731299 h 1731299"/>
                  <a:gd name="connsiteX3" fmla="*/ 0 w 885825"/>
                  <a:gd name="connsiteY3" fmla="*/ 473999 h 1731299"/>
                </a:gdLst>
                <a:ahLst/>
                <a:cxnLst>
                  <a:cxn ang="0">
                    <a:pos x="connsiteX0" y="connsiteY0"/>
                  </a:cxn>
                  <a:cxn ang="0">
                    <a:pos x="connsiteX1" y="connsiteY1"/>
                  </a:cxn>
                  <a:cxn ang="0">
                    <a:pos x="connsiteX2" y="connsiteY2"/>
                  </a:cxn>
                  <a:cxn ang="0">
                    <a:pos x="connsiteX3" y="connsiteY3"/>
                  </a:cxn>
                </a:cxnLst>
                <a:rect l="l" t="t" r="r" b="b"/>
                <a:pathLst>
                  <a:path w="885825" h="1731299">
                    <a:moveTo>
                      <a:pt x="0" y="473999"/>
                    </a:moveTo>
                    <a:lnTo>
                      <a:pt x="784851" y="0"/>
                    </a:lnTo>
                    <a:cubicBezTo>
                      <a:pt x="789613" y="723900"/>
                      <a:pt x="881063" y="1007399"/>
                      <a:pt x="885825" y="1731299"/>
                    </a:cubicBezTo>
                    <a:lnTo>
                      <a:pt x="0" y="473999"/>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8" name="Group 7">
              <a:extLst>
                <a:ext uri="{FF2B5EF4-FFF2-40B4-BE49-F238E27FC236}">
                  <a16:creationId xmlns:a16="http://schemas.microsoft.com/office/drawing/2014/main" id="{8524E513-E2C8-468A-A58A-CFC7E25F7891}"/>
                </a:ext>
              </a:extLst>
            </p:cNvPr>
            <p:cNvGrpSpPr/>
            <p:nvPr/>
          </p:nvGrpSpPr>
          <p:grpSpPr>
            <a:xfrm rot="20275744" flipH="1">
              <a:off x="11620616" y="3813253"/>
              <a:ext cx="1199247" cy="1359069"/>
              <a:chOff x="5365051" y="479822"/>
              <a:chExt cx="8036930" cy="9108006"/>
            </a:xfrm>
          </p:grpSpPr>
          <p:sp>
            <p:nvSpPr>
              <p:cNvPr id="73" name="Freeform: Shape 117">
                <a:extLst>
                  <a:ext uri="{FF2B5EF4-FFF2-40B4-BE49-F238E27FC236}">
                    <a16:creationId xmlns:a16="http://schemas.microsoft.com/office/drawing/2014/main" id="{2169EB12-DA5E-44B6-8F39-54A0F020640E}"/>
                  </a:ext>
                </a:extLst>
              </p:cNvPr>
              <p:cNvSpPr/>
              <p:nvPr/>
            </p:nvSpPr>
            <p:spPr>
              <a:xfrm>
                <a:off x="11674978" y="8268752"/>
                <a:ext cx="1052698" cy="1319076"/>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4" name="Freeform: Shape 118">
                <a:extLst>
                  <a:ext uri="{FF2B5EF4-FFF2-40B4-BE49-F238E27FC236}">
                    <a16:creationId xmlns:a16="http://schemas.microsoft.com/office/drawing/2014/main" id="{8C6E7EBD-1C9C-466A-AD4E-1DB6D8D8C9F9}"/>
                  </a:ext>
                </a:extLst>
              </p:cNvPr>
              <p:cNvSpPr/>
              <p:nvPr/>
            </p:nvSpPr>
            <p:spPr>
              <a:xfrm>
                <a:off x="9107333" y="6879848"/>
                <a:ext cx="3333521" cy="1613813"/>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5" name="Freeform: Shape 119">
                <a:extLst>
                  <a:ext uri="{FF2B5EF4-FFF2-40B4-BE49-F238E27FC236}">
                    <a16:creationId xmlns:a16="http://schemas.microsoft.com/office/drawing/2014/main" id="{570A29CA-6CC1-490C-9C31-08B6E00B3901}"/>
                  </a:ext>
                </a:extLst>
              </p:cNvPr>
              <p:cNvSpPr/>
              <p:nvPr/>
            </p:nvSpPr>
            <p:spPr>
              <a:xfrm>
                <a:off x="5365051" y="5540920"/>
                <a:ext cx="1132614" cy="452887"/>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6" name="Freeform: Shape 120">
                <a:extLst>
                  <a:ext uri="{FF2B5EF4-FFF2-40B4-BE49-F238E27FC236}">
                    <a16:creationId xmlns:a16="http://schemas.microsoft.com/office/drawing/2014/main" id="{C891C4E6-CB29-4C2D-90B2-D70B47755178}"/>
                  </a:ext>
                </a:extLst>
              </p:cNvPr>
              <p:cNvSpPr/>
              <p:nvPr/>
            </p:nvSpPr>
            <p:spPr>
              <a:xfrm>
                <a:off x="6149703" y="5215816"/>
                <a:ext cx="1586462" cy="2373445"/>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7" name="Freeform: Shape 121">
                <a:extLst>
                  <a:ext uri="{FF2B5EF4-FFF2-40B4-BE49-F238E27FC236}">
                    <a16:creationId xmlns:a16="http://schemas.microsoft.com/office/drawing/2014/main" id="{1E1001C2-8267-477D-89A7-F90FDF5DB246}"/>
                  </a:ext>
                </a:extLst>
              </p:cNvPr>
              <p:cNvSpPr/>
              <p:nvPr/>
            </p:nvSpPr>
            <p:spPr>
              <a:xfrm>
                <a:off x="9871175" y="2566273"/>
                <a:ext cx="3530806"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8" name="Freeform: Shape 122">
                <a:extLst>
                  <a:ext uri="{FF2B5EF4-FFF2-40B4-BE49-F238E27FC236}">
                    <a16:creationId xmlns:a16="http://schemas.microsoft.com/office/drawing/2014/main" id="{66729FEA-1322-4C15-BE3C-1C6A37D38183}"/>
                  </a:ext>
                </a:extLst>
              </p:cNvPr>
              <p:cNvSpPr/>
              <p:nvPr/>
            </p:nvSpPr>
            <p:spPr>
              <a:xfrm>
                <a:off x="7585443" y="3324704"/>
                <a:ext cx="2667181" cy="4626400"/>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9" name="Freeform: Shape 123">
                <a:extLst>
                  <a:ext uri="{FF2B5EF4-FFF2-40B4-BE49-F238E27FC236}">
                    <a16:creationId xmlns:a16="http://schemas.microsoft.com/office/drawing/2014/main" id="{9C27F096-CD01-4245-8DA2-8C084E2D4440}"/>
                  </a:ext>
                </a:extLst>
              </p:cNvPr>
              <p:cNvSpPr/>
              <p:nvPr/>
            </p:nvSpPr>
            <p:spPr>
              <a:xfrm>
                <a:off x="7708807" y="479822"/>
                <a:ext cx="2543816" cy="6474125"/>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9" name="Group 8">
              <a:extLst>
                <a:ext uri="{FF2B5EF4-FFF2-40B4-BE49-F238E27FC236}">
                  <a16:creationId xmlns:a16="http://schemas.microsoft.com/office/drawing/2014/main" id="{78CEB3E5-BC80-48C6-8415-C2DFAE3BD223}"/>
                </a:ext>
              </a:extLst>
            </p:cNvPr>
            <p:cNvGrpSpPr/>
            <p:nvPr/>
          </p:nvGrpSpPr>
          <p:grpSpPr>
            <a:xfrm rot="20073958" flipH="1">
              <a:off x="10116519" y="4915091"/>
              <a:ext cx="1567652" cy="1079675"/>
              <a:chOff x="3667032" y="1708483"/>
              <a:chExt cx="8105829" cy="5582653"/>
            </a:xfrm>
          </p:grpSpPr>
          <p:sp>
            <p:nvSpPr>
              <p:cNvPr id="66" name="Freeform: Shape 110">
                <a:extLst>
                  <a:ext uri="{FF2B5EF4-FFF2-40B4-BE49-F238E27FC236}">
                    <a16:creationId xmlns:a16="http://schemas.microsoft.com/office/drawing/2014/main" id="{FCC0AB56-626B-44BB-897D-173DA3087149}"/>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7" name="Freeform: Shape 111">
                <a:extLst>
                  <a:ext uri="{FF2B5EF4-FFF2-40B4-BE49-F238E27FC236}">
                    <a16:creationId xmlns:a16="http://schemas.microsoft.com/office/drawing/2014/main" id="{9F5555B2-70BE-43DD-B410-FF80124DFB2B}"/>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8" name="Freeform: Shape 112">
                <a:extLst>
                  <a:ext uri="{FF2B5EF4-FFF2-40B4-BE49-F238E27FC236}">
                    <a16:creationId xmlns:a16="http://schemas.microsoft.com/office/drawing/2014/main" id="{7C6CB87F-E252-406E-BD88-096A9A34CCA3}"/>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9" name="Freeform: Shape 113">
                <a:extLst>
                  <a:ext uri="{FF2B5EF4-FFF2-40B4-BE49-F238E27FC236}">
                    <a16:creationId xmlns:a16="http://schemas.microsoft.com/office/drawing/2014/main" id="{F6737F00-F775-4784-B59F-E5F4A06D5344}"/>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0" name="Freeform: Shape 114">
                <a:extLst>
                  <a:ext uri="{FF2B5EF4-FFF2-40B4-BE49-F238E27FC236}">
                    <a16:creationId xmlns:a16="http://schemas.microsoft.com/office/drawing/2014/main" id="{58CF56DE-8CEC-4B4E-B918-C1DFB6A5FEE2}"/>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1" name="Freeform: Shape 115">
                <a:extLst>
                  <a:ext uri="{FF2B5EF4-FFF2-40B4-BE49-F238E27FC236}">
                    <a16:creationId xmlns:a16="http://schemas.microsoft.com/office/drawing/2014/main" id="{C0001AC1-5456-4312-AF36-914B7BB6D8B6}"/>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2" name="Freeform: Shape 116">
                <a:extLst>
                  <a:ext uri="{FF2B5EF4-FFF2-40B4-BE49-F238E27FC236}">
                    <a16:creationId xmlns:a16="http://schemas.microsoft.com/office/drawing/2014/main" id="{0DDF2BA6-4189-4AC4-AB05-6B7AB839F670}"/>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solidFill>
                    <a:prstClr val="white"/>
                  </a:solidFill>
                </a:endParaRPr>
              </a:p>
            </p:txBody>
          </p:sp>
        </p:grpSp>
        <p:grpSp>
          <p:nvGrpSpPr>
            <p:cNvPr id="10" name="Group 9">
              <a:extLst>
                <a:ext uri="{FF2B5EF4-FFF2-40B4-BE49-F238E27FC236}">
                  <a16:creationId xmlns:a16="http://schemas.microsoft.com/office/drawing/2014/main" id="{3F94258E-8492-48DA-9616-17FFEA325B93}"/>
                </a:ext>
              </a:extLst>
            </p:cNvPr>
            <p:cNvGrpSpPr/>
            <p:nvPr/>
          </p:nvGrpSpPr>
          <p:grpSpPr>
            <a:xfrm rot="20073958" flipH="1">
              <a:off x="10286237" y="3877079"/>
              <a:ext cx="981094" cy="675699"/>
              <a:chOff x="3667032" y="1708483"/>
              <a:chExt cx="8105829" cy="5582653"/>
            </a:xfrm>
          </p:grpSpPr>
          <p:sp>
            <p:nvSpPr>
              <p:cNvPr id="59" name="Freeform: Shape 103">
                <a:extLst>
                  <a:ext uri="{FF2B5EF4-FFF2-40B4-BE49-F238E27FC236}">
                    <a16:creationId xmlns:a16="http://schemas.microsoft.com/office/drawing/2014/main" id="{BCDD47DD-FE7C-4A6C-9773-3FDD1269F05E}"/>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0" name="Freeform: Shape 104">
                <a:extLst>
                  <a:ext uri="{FF2B5EF4-FFF2-40B4-BE49-F238E27FC236}">
                    <a16:creationId xmlns:a16="http://schemas.microsoft.com/office/drawing/2014/main" id="{D14748D4-0EF0-46A5-BB1E-C3876C300683}"/>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1" name="Freeform: Shape 105">
                <a:extLst>
                  <a:ext uri="{FF2B5EF4-FFF2-40B4-BE49-F238E27FC236}">
                    <a16:creationId xmlns:a16="http://schemas.microsoft.com/office/drawing/2014/main" id="{00F5CC18-E877-471D-A6C7-D1E9B8FF8EB8}"/>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2" name="Freeform: Shape 106">
                <a:extLst>
                  <a:ext uri="{FF2B5EF4-FFF2-40B4-BE49-F238E27FC236}">
                    <a16:creationId xmlns:a16="http://schemas.microsoft.com/office/drawing/2014/main" id="{93F6DF02-1AEB-45DE-AFC1-367D8AD20521}"/>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3" name="Freeform: Shape 107">
                <a:extLst>
                  <a:ext uri="{FF2B5EF4-FFF2-40B4-BE49-F238E27FC236}">
                    <a16:creationId xmlns:a16="http://schemas.microsoft.com/office/drawing/2014/main" id="{950D4811-28B8-4155-B542-0267B4D7F6A8}"/>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4" name="Freeform: Shape 108">
                <a:extLst>
                  <a:ext uri="{FF2B5EF4-FFF2-40B4-BE49-F238E27FC236}">
                    <a16:creationId xmlns:a16="http://schemas.microsoft.com/office/drawing/2014/main" id="{C2E5FAA2-8A3B-44B6-BF6F-24890A7306F8}"/>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5" name="Freeform: Shape 109">
                <a:extLst>
                  <a:ext uri="{FF2B5EF4-FFF2-40B4-BE49-F238E27FC236}">
                    <a16:creationId xmlns:a16="http://schemas.microsoft.com/office/drawing/2014/main" id="{E490B12C-A200-46FA-BC51-A665EE4FFD8A}"/>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1" name="Group 10">
              <a:extLst>
                <a:ext uri="{FF2B5EF4-FFF2-40B4-BE49-F238E27FC236}">
                  <a16:creationId xmlns:a16="http://schemas.microsoft.com/office/drawing/2014/main" id="{E777C03F-1225-43D8-8EE3-6D63ADD53603}"/>
                </a:ext>
              </a:extLst>
            </p:cNvPr>
            <p:cNvGrpSpPr/>
            <p:nvPr/>
          </p:nvGrpSpPr>
          <p:grpSpPr>
            <a:xfrm rot="20275744" flipH="1">
              <a:off x="10178216" y="1637990"/>
              <a:ext cx="1416763" cy="1605575"/>
              <a:chOff x="5365048" y="479821"/>
              <a:chExt cx="8036930" cy="9108010"/>
            </a:xfrm>
          </p:grpSpPr>
          <p:sp>
            <p:nvSpPr>
              <p:cNvPr id="52" name="Freeform: Shape 96">
                <a:extLst>
                  <a:ext uri="{FF2B5EF4-FFF2-40B4-BE49-F238E27FC236}">
                    <a16:creationId xmlns:a16="http://schemas.microsoft.com/office/drawing/2014/main" id="{62E72525-178B-4FA0-84BF-CC01B581051B}"/>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3" name="Freeform: Shape 97">
                <a:extLst>
                  <a:ext uri="{FF2B5EF4-FFF2-40B4-BE49-F238E27FC236}">
                    <a16:creationId xmlns:a16="http://schemas.microsoft.com/office/drawing/2014/main" id="{69CC5269-8E33-44FE-9CE8-DB9A37AA8711}"/>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4" name="Freeform: Shape 98">
                <a:extLst>
                  <a:ext uri="{FF2B5EF4-FFF2-40B4-BE49-F238E27FC236}">
                    <a16:creationId xmlns:a16="http://schemas.microsoft.com/office/drawing/2014/main" id="{6404344F-BCA1-4CF1-BE67-5C7679EB5426}"/>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5" name="Freeform: Shape 99">
                <a:extLst>
                  <a:ext uri="{FF2B5EF4-FFF2-40B4-BE49-F238E27FC236}">
                    <a16:creationId xmlns:a16="http://schemas.microsoft.com/office/drawing/2014/main" id="{6734C2D2-F60A-42DD-B42B-64384E825774}"/>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6" name="Freeform: Shape 100">
                <a:extLst>
                  <a:ext uri="{FF2B5EF4-FFF2-40B4-BE49-F238E27FC236}">
                    <a16:creationId xmlns:a16="http://schemas.microsoft.com/office/drawing/2014/main" id="{426592D0-DC86-4FEE-A0C6-1D7DA6412183}"/>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7" name="Freeform: Shape 101">
                <a:extLst>
                  <a:ext uri="{FF2B5EF4-FFF2-40B4-BE49-F238E27FC236}">
                    <a16:creationId xmlns:a16="http://schemas.microsoft.com/office/drawing/2014/main" id="{0B87A9A3-74F6-420F-AFBC-CC0A40DFF155}"/>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8" name="Freeform: Shape 102">
                <a:extLst>
                  <a:ext uri="{FF2B5EF4-FFF2-40B4-BE49-F238E27FC236}">
                    <a16:creationId xmlns:a16="http://schemas.microsoft.com/office/drawing/2014/main" id="{71BAFB78-B42B-4B72-A936-0DCE58C642A8}"/>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2" name="Group 11">
              <a:extLst>
                <a:ext uri="{FF2B5EF4-FFF2-40B4-BE49-F238E27FC236}">
                  <a16:creationId xmlns:a16="http://schemas.microsoft.com/office/drawing/2014/main" id="{879CCFBB-54D7-4D4F-9064-405F738524D6}"/>
                </a:ext>
              </a:extLst>
            </p:cNvPr>
            <p:cNvGrpSpPr/>
            <p:nvPr/>
          </p:nvGrpSpPr>
          <p:grpSpPr>
            <a:xfrm rot="20275744" flipH="1">
              <a:off x="11852978" y="2424207"/>
              <a:ext cx="1074020" cy="1217154"/>
              <a:chOff x="5365048" y="479821"/>
              <a:chExt cx="8036930" cy="9108010"/>
            </a:xfrm>
          </p:grpSpPr>
          <p:sp>
            <p:nvSpPr>
              <p:cNvPr id="45" name="Freeform: Shape 89">
                <a:extLst>
                  <a:ext uri="{FF2B5EF4-FFF2-40B4-BE49-F238E27FC236}">
                    <a16:creationId xmlns:a16="http://schemas.microsoft.com/office/drawing/2014/main" id="{35B5626F-E6D7-4A94-BF42-F2FAB1CD8641}"/>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6" name="Freeform: Shape 90">
                <a:extLst>
                  <a:ext uri="{FF2B5EF4-FFF2-40B4-BE49-F238E27FC236}">
                    <a16:creationId xmlns:a16="http://schemas.microsoft.com/office/drawing/2014/main" id="{9434F757-486E-4106-A1E3-0218FEF3CCBA}"/>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7" name="Freeform: Shape 91">
                <a:extLst>
                  <a:ext uri="{FF2B5EF4-FFF2-40B4-BE49-F238E27FC236}">
                    <a16:creationId xmlns:a16="http://schemas.microsoft.com/office/drawing/2014/main" id="{107355F6-81D2-4D0A-B020-739E29AAB2E2}"/>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8" name="Freeform: Shape 92">
                <a:extLst>
                  <a:ext uri="{FF2B5EF4-FFF2-40B4-BE49-F238E27FC236}">
                    <a16:creationId xmlns:a16="http://schemas.microsoft.com/office/drawing/2014/main" id="{1AD154E2-89F2-432E-AA9B-7424E2761CD7}"/>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9" name="Freeform: Shape 93">
                <a:extLst>
                  <a:ext uri="{FF2B5EF4-FFF2-40B4-BE49-F238E27FC236}">
                    <a16:creationId xmlns:a16="http://schemas.microsoft.com/office/drawing/2014/main" id="{B6617580-2F50-45D1-B20C-A64020C0BDB1}"/>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0" name="Freeform: Shape 94">
                <a:extLst>
                  <a:ext uri="{FF2B5EF4-FFF2-40B4-BE49-F238E27FC236}">
                    <a16:creationId xmlns:a16="http://schemas.microsoft.com/office/drawing/2014/main" id="{A7D66DE4-00B6-4AC5-BD23-7E2CCEE95FD3}"/>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1" name="Freeform: Shape 95">
                <a:extLst>
                  <a:ext uri="{FF2B5EF4-FFF2-40B4-BE49-F238E27FC236}">
                    <a16:creationId xmlns:a16="http://schemas.microsoft.com/office/drawing/2014/main" id="{BAE1DCA4-A861-42AE-944C-5EC37A8C55AC}"/>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3" name="Group 12">
              <a:extLst>
                <a:ext uri="{FF2B5EF4-FFF2-40B4-BE49-F238E27FC236}">
                  <a16:creationId xmlns:a16="http://schemas.microsoft.com/office/drawing/2014/main" id="{E7342380-A1E7-43F3-9E43-7F9C32335906}"/>
                </a:ext>
              </a:extLst>
            </p:cNvPr>
            <p:cNvGrpSpPr/>
            <p:nvPr/>
          </p:nvGrpSpPr>
          <p:grpSpPr>
            <a:xfrm rot="21043784" flipH="1">
              <a:off x="12949687" y="4848328"/>
              <a:ext cx="885221" cy="609671"/>
              <a:chOff x="3667032" y="1708483"/>
              <a:chExt cx="8105829" cy="5582653"/>
            </a:xfrm>
          </p:grpSpPr>
          <p:sp>
            <p:nvSpPr>
              <p:cNvPr id="38" name="Freeform: Shape 82">
                <a:extLst>
                  <a:ext uri="{FF2B5EF4-FFF2-40B4-BE49-F238E27FC236}">
                    <a16:creationId xmlns:a16="http://schemas.microsoft.com/office/drawing/2014/main" id="{0FDD9D8A-523A-4FBA-A662-46E5AC35D20A}"/>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9" name="Freeform: Shape 83">
                <a:extLst>
                  <a:ext uri="{FF2B5EF4-FFF2-40B4-BE49-F238E27FC236}">
                    <a16:creationId xmlns:a16="http://schemas.microsoft.com/office/drawing/2014/main" id="{CCA98B03-5D1A-41C6-8201-E8104EFA2394}"/>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0" name="Freeform: Shape 84">
                <a:extLst>
                  <a:ext uri="{FF2B5EF4-FFF2-40B4-BE49-F238E27FC236}">
                    <a16:creationId xmlns:a16="http://schemas.microsoft.com/office/drawing/2014/main" id="{0E6C900F-9F37-4FAC-9D63-C787BA0181D0}"/>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1" name="Freeform: Shape 85">
                <a:extLst>
                  <a:ext uri="{FF2B5EF4-FFF2-40B4-BE49-F238E27FC236}">
                    <a16:creationId xmlns:a16="http://schemas.microsoft.com/office/drawing/2014/main" id="{645227E2-265B-4C48-BC65-812317D1C9EE}"/>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2" name="Freeform: Shape 86">
                <a:extLst>
                  <a:ext uri="{FF2B5EF4-FFF2-40B4-BE49-F238E27FC236}">
                    <a16:creationId xmlns:a16="http://schemas.microsoft.com/office/drawing/2014/main" id="{35B11BFA-D821-4CCB-A3C3-A8456C306E2D}"/>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3" name="Freeform: Shape 87">
                <a:extLst>
                  <a:ext uri="{FF2B5EF4-FFF2-40B4-BE49-F238E27FC236}">
                    <a16:creationId xmlns:a16="http://schemas.microsoft.com/office/drawing/2014/main" id="{161C27F5-BE5E-4C9E-B308-A6A0BD46730A}"/>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4" name="Freeform: Shape 88">
                <a:extLst>
                  <a:ext uri="{FF2B5EF4-FFF2-40B4-BE49-F238E27FC236}">
                    <a16:creationId xmlns:a16="http://schemas.microsoft.com/office/drawing/2014/main" id="{BEA7DB35-43EA-46C1-BFD9-305A3AD67D03}"/>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4" name="Group 13">
              <a:extLst>
                <a:ext uri="{FF2B5EF4-FFF2-40B4-BE49-F238E27FC236}">
                  <a16:creationId xmlns:a16="http://schemas.microsoft.com/office/drawing/2014/main" id="{CD81C25F-6C2B-4DFA-8B10-E10F977CFCD7}"/>
                </a:ext>
              </a:extLst>
            </p:cNvPr>
            <p:cNvGrpSpPr/>
            <p:nvPr/>
          </p:nvGrpSpPr>
          <p:grpSpPr>
            <a:xfrm rot="21043784" flipH="1">
              <a:off x="9098407" y="3250270"/>
              <a:ext cx="740471" cy="509978"/>
              <a:chOff x="3667032" y="1708483"/>
              <a:chExt cx="8105829" cy="5582653"/>
            </a:xfrm>
          </p:grpSpPr>
          <p:sp>
            <p:nvSpPr>
              <p:cNvPr id="31" name="Freeform: Shape 75">
                <a:extLst>
                  <a:ext uri="{FF2B5EF4-FFF2-40B4-BE49-F238E27FC236}">
                    <a16:creationId xmlns:a16="http://schemas.microsoft.com/office/drawing/2014/main" id="{AB0437A3-BE79-4F53-A9D4-DD75820D12FF}"/>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2" name="Freeform: Shape 76">
                <a:extLst>
                  <a:ext uri="{FF2B5EF4-FFF2-40B4-BE49-F238E27FC236}">
                    <a16:creationId xmlns:a16="http://schemas.microsoft.com/office/drawing/2014/main" id="{F6F73B6E-777C-47EE-A0F8-1D6AA17964BE}"/>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3" name="Freeform: Shape 77">
                <a:extLst>
                  <a:ext uri="{FF2B5EF4-FFF2-40B4-BE49-F238E27FC236}">
                    <a16:creationId xmlns:a16="http://schemas.microsoft.com/office/drawing/2014/main" id="{2BD1BA57-FC50-433A-B978-339684C0AA5F}"/>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4" name="Freeform: Shape 78">
                <a:extLst>
                  <a:ext uri="{FF2B5EF4-FFF2-40B4-BE49-F238E27FC236}">
                    <a16:creationId xmlns:a16="http://schemas.microsoft.com/office/drawing/2014/main" id="{D6C56A76-B71D-4348-9DFA-5DFE99CB0FF2}"/>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5" name="Freeform: Shape 79">
                <a:extLst>
                  <a:ext uri="{FF2B5EF4-FFF2-40B4-BE49-F238E27FC236}">
                    <a16:creationId xmlns:a16="http://schemas.microsoft.com/office/drawing/2014/main" id="{B0AF2679-7A3F-484E-9A5B-649D26E6218E}"/>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6" name="Freeform: Shape 80">
                <a:extLst>
                  <a:ext uri="{FF2B5EF4-FFF2-40B4-BE49-F238E27FC236}">
                    <a16:creationId xmlns:a16="http://schemas.microsoft.com/office/drawing/2014/main" id="{E242437E-E71E-492D-9572-EA09D1F965BE}"/>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7" name="Freeform: Shape 81">
                <a:extLst>
                  <a:ext uri="{FF2B5EF4-FFF2-40B4-BE49-F238E27FC236}">
                    <a16:creationId xmlns:a16="http://schemas.microsoft.com/office/drawing/2014/main" id="{527169D8-D601-475C-BFDC-E628F818BDC3}"/>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5" name="Group 14">
              <a:extLst>
                <a:ext uri="{FF2B5EF4-FFF2-40B4-BE49-F238E27FC236}">
                  <a16:creationId xmlns:a16="http://schemas.microsoft.com/office/drawing/2014/main" id="{321591C5-C04F-4C21-8ABD-82AA023FBA22}"/>
                </a:ext>
              </a:extLst>
            </p:cNvPr>
            <p:cNvGrpSpPr/>
            <p:nvPr/>
          </p:nvGrpSpPr>
          <p:grpSpPr>
            <a:xfrm rot="20275744" flipH="1">
              <a:off x="12999428" y="1262387"/>
              <a:ext cx="1627254" cy="1844118"/>
              <a:chOff x="5365048" y="479821"/>
              <a:chExt cx="8036930" cy="9108010"/>
            </a:xfrm>
          </p:grpSpPr>
          <p:sp>
            <p:nvSpPr>
              <p:cNvPr id="24" name="Freeform: Shape 68">
                <a:extLst>
                  <a:ext uri="{FF2B5EF4-FFF2-40B4-BE49-F238E27FC236}">
                    <a16:creationId xmlns:a16="http://schemas.microsoft.com/office/drawing/2014/main" id="{91255C69-2E23-4D49-9A54-EF2DC9B24D5E}"/>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5" name="Freeform: Shape 69">
                <a:extLst>
                  <a:ext uri="{FF2B5EF4-FFF2-40B4-BE49-F238E27FC236}">
                    <a16:creationId xmlns:a16="http://schemas.microsoft.com/office/drawing/2014/main" id="{098F8893-BA0E-411D-A35B-EF99CA6A4C5F}"/>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6" name="Freeform: Shape 70">
                <a:extLst>
                  <a:ext uri="{FF2B5EF4-FFF2-40B4-BE49-F238E27FC236}">
                    <a16:creationId xmlns:a16="http://schemas.microsoft.com/office/drawing/2014/main" id="{CB21944C-D3A3-40F6-8CEB-8CB9CA33C65B}"/>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7" name="Freeform: Shape 71">
                <a:extLst>
                  <a:ext uri="{FF2B5EF4-FFF2-40B4-BE49-F238E27FC236}">
                    <a16:creationId xmlns:a16="http://schemas.microsoft.com/office/drawing/2014/main" id="{A1212871-D3C6-450D-A8A2-D9EFD7F6BB32}"/>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8" name="Freeform: Shape 72">
                <a:extLst>
                  <a:ext uri="{FF2B5EF4-FFF2-40B4-BE49-F238E27FC236}">
                    <a16:creationId xmlns:a16="http://schemas.microsoft.com/office/drawing/2014/main" id="{6C02299B-C22A-4011-87B9-225C10BC1ACD}"/>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9" name="Freeform: Shape 73">
                <a:extLst>
                  <a:ext uri="{FF2B5EF4-FFF2-40B4-BE49-F238E27FC236}">
                    <a16:creationId xmlns:a16="http://schemas.microsoft.com/office/drawing/2014/main" id="{961FAA8A-DD86-4F31-A454-EADF3A7C00EA}"/>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0" name="Freeform: Shape 74">
                <a:extLst>
                  <a:ext uri="{FF2B5EF4-FFF2-40B4-BE49-F238E27FC236}">
                    <a16:creationId xmlns:a16="http://schemas.microsoft.com/office/drawing/2014/main" id="{20A9A607-097C-4648-BCA5-1140489E9E0F}"/>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6" name="Group 15">
              <a:extLst>
                <a:ext uri="{FF2B5EF4-FFF2-40B4-BE49-F238E27FC236}">
                  <a16:creationId xmlns:a16="http://schemas.microsoft.com/office/drawing/2014/main" id="{DD65AD6E-67BC-4A89-9CA4-98E433159BEC}"/>
                </a:ext>
              </a:extLst>
            </p:cNvPr>
            <p:cNvGrpSpPr/>
            <p:nvPr/>
          </p:nvGrpSpPr>
          <p:grpSpPr>
            <a:xfrm rot="19361629" flipH="1">
              <a:off x="13519304" y="3604291"/>
              <a:ext cx="825203" cy="568334"/>
              <a:chOff x="3667032" y="1708483"/>
              <a:chExt cx="8105829" cy="5582653"/>
            </a:xfrm>
          </p:grpSpPr>
          <p:sp>
            <p:nvSpPr>
              <p:cNvPr id="17" name="Freeform: Shape 61">
                <a:extLst>
                  <a:ext uri="{FF2B5EF4-FFF2-40B4-BE49-F238E27FC236}">
                    <a16:creationId xmlns:a16="http://schemas.microsoft.com/office/drawing/2014/main" id="{C4ECD2AB-45AE-4A6C-98B6-B63FE7018C62}"/>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8" name="Freeform: Shape 62">
                <a:extLst>
                  <a:ext uri="{FF2B5EF4-FFF2-40B4-BE49-F238E27FC236}">
                    <a16:creationId xmlns:a16="http://schemas.microsoft.com/office/drawing/2014/main" id="{EA7D0A7C-B0D0-42D3-AFB3-E76E5104D00C}"/>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9" name="Freeform: Shape 63">
                <a:extLst>
                  <a:ext uri="{FF2B5EF4-FFF2-40B4-BE49-F238E27FC236}">
                    <a16:creationId xmlns:a16="http://schemas.microsoft.com/office/drawing/2014/main" id="{A20C431C-78D2-4354-ACA6-A3D45C4F754A}"/>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0" name="Freeform: Shape 64">
                <a:extLst>
                  <a:ext uri="{FF2B5EF4-FFF2-40B4-BE49-F238E27FC236}">
                    <a16:creationId xmlns:a16="http://schemas.microsoft.com/office/drawing/2014/main" id="{A9C57BE7-E305-4D02-A27E-537823FFC665}"/>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1" name="Freeform: Shape 65">
                <a:extLst>
                  <a:ext uri="{FF2B5EF4-FFF2-40B4-BE49-F238E27FC236}">
                    <a16:creationId xmlns:a16="http://schemas.microsoft.com/office/drawing/2014/main" id="{E111D2B6-D3D7-4151-BFB3-655C8D2865C9}"/>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2" name="Freeform: Shape 66">
                <a:extLst>
                  <a:ext uri="{FF2B5EF4-FFF2-40B4-BE49-F238E27FC236}">
                    <a16:creationId xmlns:a16="http://schemas.microsoft.com/office/drawing/2014/main" id="{8CD3E767-D8CD-4CA8-BF25-F3504410C03C}"/>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3" name="Freeform: Shape 67">
                <a:extLst>
                  <a:ext uri="{FF2B5EF4-FFF2-40B4-BE49-F238E27FC236}">
                    <a16:creationId xmlns:a16="http://schemas.microsoft.com/office/drawing/2014/main" id="{DE135B22-61E9-4C0E-857C-E93DE1BDF251}"/>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grpSp>
        <p:nvGrpSpPr>
          <p:cNvPr id="101" name="Group 100">
            <a:extLst>
              <a:ext uri="{FF2B5EF4-FFF2-40B4-BE49-F238E27FC236}">
                <a16:creationId xmlns:a16="http://schemas.microsoft.com/office/drawing/2014/main" id="{7E1AA285-90AD-4A5E-BE92-EB69D454AF01}"/>
              </a:ext>
            </a:extLst>
          </p:cNvPr>
          <p:cNvGrpSpPr/>
          <p:nvPr/>
        </p:nvGrpSpPr>
        <p:grpSpPr>
          <a:xfrm>
            <a:off x="1178532" y="5152633"/>
            <a:ext cx="3963237" cy="1054698"/>
            <a:chOff x="3960971" y="2767117"/>
            <a:chExt cx="4267200" cy="1321489"/>
          </a:xfrm>
          <a:solidFill>
            <a:srgbClr val="9900CC"/>
          </a:solidFill>
        </p:grpSpPr>
        <p:sp>
          <p:nvSpPr>
            <p:cNvPr id="102" name="Freeform: Shape 146">
              <a:extLst>
                <a:ext uri="{FF2B5EF4-FFF2-40B4-BE49-F238E27FC236}">
                  <a16:creationId xmlns:a16="http://schemas.microsoft.com/office/drawing/2014/main" id="{0372E30A-71E7-4290-9400-9976481B1E89}"/>
                </a:ext>
              </a:extLst>
            </p:cNvPr>
            <p:cNvSpPr/>
            <p:nvPr/>
          </p:nvSpPr>
          <p:spPr>
            <a:xfrm>
              <a:off x="4049553" y="3359522"/>
              <a:ext cx="4086225" cy="657225"/>
            </a:xfrm>
            <a:custGeom>
              <a:avLst/>
              <a:gdLst>
                <a:gd name="connsiteX0" fmla="*/ 3881914 w 4086225"/>
                <a:gd name="connsiteY0" fmla="*/ 86622 h 657225"/>
                <a:gd name="connsiteX1" fmla="*/ 2049304 w 4086225"/>
                <a:gd name="connsiteY1" fmla="*/ 319032 h 657225"/>
                <a:gd name="connsiteX2" fmla="*/ 2049304 w 4086225"/>
                <a:gd name="connsiteY2" fmla="*/ 313317 h 657225"/>
                <a:gd name="connsiteX3" fmla="*/ 210979 w 4086225"/>
                <a:gd name="connsiteY3" fmla="*/ 78050 h 657225"/>
                <a:gd name="connsiteX4" fmla="*/ 7144 w 4086225"/>
                <a:gd name="connsiteY4" fmla="*/ 603830 h 657225"/>
                <a:gd name="connsiteX5" fmla="*/ 1779746 w 4086225"/>
                <a:gd name="connsiteY5" fmla="*/ 375230 h 657225"/>
                <a:gd name="connsiteX6" fmla="*/ 2043589 w 4086225"/>
                <a:gd name="connsiteY6" fmla="*/ 643835 h 657225"/>
                <a:gd name="connsiteX7" fmla="*/ 2043589 w 4086225"/>
                <a:gd name="connsiteY7" fmla="*/ 652407 h 657225"/>
                <a:gd name="connsiteX8" fmla="*/ 2312194 w 4086225"/>
                <a:gd name="connsiteY8" fmla="*/ 383802 h 657225"/>
                <a:gd name="connsiteX9" fmla="*/ 4084796 w 4086225"/>
                <a:gd name="connsiteY9" fmla="*/ 612402 h 657225"/>
                <a:gd name="connsiteX10" fmla="*/ 3881914 w 4086225"/>
                <a:gd name="connsiteY10" fmla="*/ 86622 h 65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6225" h="657225">
                  <a:moveTo>
                    <a:pt x="3881914" y="86622"/>
                  </a:moveTo>
                  <a:cubicBezTo>
                    <a:pt x="3555206" y="-1960"/>
                    <a:pt x="2711291" y="-80065"/>
                    <a:pt x="2049304" y="319032"/>
                  </a:cubicBezTo>
                  <a:lnTo>
                    <a:pt x="2049304" y="313317"/>
                  </a:lnTo>
                  <a:cubicBezTo>
                    <a:pt x="1385411" y="-88638"/>
                    <a:pt x="538639" y="-9580"/>
                    <a:pt x="210979" y="78050"/>
                  </a:cubicBezTo>
                  <a:cubicBezTo>
                    <a:pt x="210979" y="78050"/>
                    <a:pt x="17621" y="294267"/>
                    <a:pt x="7144" y="603830"/>
                  </a:cubicBezTo>
                  <a:lnTo>
                    <a:pt x="1779746" y="375230"/>
                  </a:lnTo>
                  <a:cubicBezTo>
                    <a:pt x="1779746" y="521915"/>
                    <a:pt x="1897856" y="640977"/>
                    <a:pt x="2043589" y="643835"/>
                  </a:cubicBezTo>
                  <a:lnTo>
                    <a:pt x="2043589" y="652407"/>
                  </a:lnTo>
                  <a:cubicBezTo>
                    <a:pt x="2192179" y="652407"/>
                    <a:pt x="2312194" y="532392"/>
                    <a:pt x="2312194" y="383802"/>
                  </a:cubicBezTo>
                  <a:lnTo>
                    <a:pt x="4084796" y="612402"/>
                  </a:lnTo>
                  <a:cubicBezTo>
                    <a:pt x="4076224" y="302840"/>
                    <a:pt x="3881914" y="86622"/>
                    <a:pt x="3881914" y="86622"/>
                  </a:cubicBezTo>
                  <a:close/>
                </a:path>
              </a:pathLst>
            </a:custGeom>
            <a:grpFill/>
            <a:ln w="9525" cap="flat">
              <a:noFill/>
              <a:prstDash val="solid"/>
              <a:miter/>
            </a:ln>
          </p:spPr>
          <p:txBody>
            <a:bodyPr rtlCol="0" anchor="ctr"/>
            <a:lstStyle/>
            <a:p>
              <a:endParaRPr lang="en-US" sz="1200">
                <a:solidFill>
                  <a:prstClr val="black"/>
                </a:solidFill>
              </a:endParaRPr>
            </a:p>
          </p:txBody>
        </p:sp>
        <p:sp>
          <p:nvSpPr>
            <p:cNvPr id="103" name="Freeform: Shape 147">
              <a:extLst>
                <a:ext uri="{FF2B5EF4-FFF2-40B4-BE49-F238E27FC236}">
                  <a16:creationId xmlns:a16="http://schemas.microsoft.com/office/drawing/2014/main" id="{51C4A27E-D425-4D9B-B3E3-77B704ABD65D}"/>
                </a:ext>
              </a:extLst>
            </p:cNvPr>
            <p:cNvSpPr/>
            <p:nvPr/>
          </p:nvSpPr>
          <p:spPr>
            <a:xfrm>
              <a:off x="3960971" y="3698081"/>
              <a:ext cx="4267200" cy="390525"/>
            </a:xfrm>
            <a:custGeom>
              <a:avLst/>
              <a:gdLst>
                <a:gd name="connsiteX0" fmla="*/ 2127409 w 4267200"/>
                <a:gd name="connsiteY0" fmla="*/ 389096 h 390525"/>
                <a:gd name="connsiteX1" fmla="*/ 1806416 w 4267200"/>
                <a:gd name="connsiteY1" fmla="*/ 120491 h 390525"/>
                <a:gd name="connsiteX2" fmla="*/ 51911 w 4267200"/>
                <a:gd name="connsiteY2" fmla="*/ 330041 h 390525"/>
                <a:gd name="connsiteX3" fmla="*/ 7144 w 4267200"/>
                <a:gd name="connsiteY3" fmla="*/ 294799 h 390525"/>
                <a:gd name="connsiteX4" fmla="*/ 7144 w 4267200"/>
                <a:gd name="connsiteY4" fmla="*/ 251936 h 390525"/>
                <a:gd name="connsiteX5" fmla="*/ 51911 w 4267200"/>
                <a:gd name="connsiteY5" fmla="*/ 216694 h 390525"/>
                <a:gd name="connsiteX6" fmla="*/ 1859756 w 4267200"/>
                <a:gd name="connsiteY6" fmla="*/ 7144 h 390525"/>
                <a:gd name="connsiteX7" fmla="*/ 1915954 w 4267200"/>
                <a:gd name="connsiteY7" fmla="*/ 65246 h 390525"/>
                <a:gd name="connsiteX8" fmla="*/ 2127409 w 4267200"/>
                <a:gd name="connsiteY8" fmla="*/ 275749 h 390525"/>
                <a:gd name="connsiteX9" fmla="*/ 2338864 w 4267200"/>
                <a:gd name="connsiteY9" fmla="*/ 65246 h 390525"/>
                <a:gd name="connsiteX10" fmla="*/ 2395061 w 4267200"/>
                <a:gd name="connsiteY10" fmla="*/ 7144 h 390525"/>
                <a:gd name="connsiteX11" fmla="*/ 4231482 w 4267200"/>
                <a:gd name="connsiteY11" fmla="*/ 216694 h 390525"/>
                <a:gd name="connsiteX12" fmla="*/ 4266724 w 4267200"/>
                <a:gd name="connsiteY12" fmla="*/ 251936 h 390525"/>
                <a:gd name="connsiteX13" fmla="*/ 4266724 w 4267200"/>
                <a:gd name="connsiteY13" fmla="*/ 294799 h 390525"/>
                <a:gd name="connsiteX14" fmla="*/ 4231482 w 4267200"/>
                <a:gd name="connsiteY14" fmla="*/ 330041 h 390525"/>
                <a:gd name="connsiteX15" fmla="*/ 2448401 w 4267200"/>
                <a:gd name="connsiteY15" fmla="*/ 120491 h 390525"/>
                <a:gd name="connsiteX16" fmla="*/ 2127409 w 4267200"/>
                <a:gd name="connsiteY16" fmla="*/ 389096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67200" h="390525">
                  <a:moveTo>
                    <a:pt x="2127409" y="389096"/>
                  </a:moveTo>
                  <a:cubicBezTo>
                    <a:pt x="1967389" y="389096"/>
                    <a:pt x="1834039" y="272891"/>
                    <a:pt x="1806416" y="120491"/>
                  </a:cubicBezTo>
                  <a:lnTo>
                    <a:pt x="51911" y="330041"/>
                  </a:lnTo>
                  <a:cubicBezTo>
                    <a:pt x="31909" y="330041"/>
                    <a:pt x="7144" y="313849"/>
                    <a:pt x="7144" y="294799"/>
                  </a:cubicBezTo>
                  <a:lnTo>
                    <a:pt x="7144" y="251936"/>
                  </a:lnTo>
                  <a:cubicBezTo>
                    <a:pt x="7144" y="231934"/>
                    <a:pt x="32861" y="216694"/>
                    <a:pt x="51911" y="216694"/>
                  </a:cubicBezTo>
                  <a:lnTo>
                    <a:pt x="1859756" y="7144"/>
                  </a:lnTo>
                  <a:cubicBezTo>
                    <a:pt x="1891189" y="7144"/>
                    <a:pt x="1915954" y="32861"/>
                    <a:pt x="1915954" y="65246"/>
                  </a:cubicBezTo>
                  <a:cubicBezTo>
                    <a:pt x="1915954" y="181451"/>
                    <a:pt x="2011204" y="275749"/>
                    <a:pt x="2127409" y="275749"/>
                  </a:cubicBezTo>
                  <a:cubicBezTo>
                    <a:pt x="2243614" y="275749"/>
                    <a:pt x="2338864" y="181451"/>
                    <a:pt x="2338864" y="65246"/>
                  </a:cubicBezTo>
                  <a:cubicBezTo>
                    <a:pt x="2338864" y="33814"/>
                    <a:pt x="2363629" y="7144"/>
                    <a:pt x="2395061" y="7144"/>
                  </a:cubicBezTo>
                  <a:lnTo>
                    <a:pt x="4231482" y="216694"/>
                  </a:lnTo>
                  <a:cubicBezTo>
                    <a:pt x="4251484" y="216694"/>
                    <a:pt x="4266724" y="232886"/>
                    <a:pt x="4266724" y="251936"/>
                  </a:cubicBezTo>
                  <a:lnTo>
                    <a:pt x="4266724" y="294799"/>
                  </a:lnTo>
                  <a:cubicBezTo>
                    <a:pt x="4266724" y="314801"/>
                    <a:pt x="4250532" y="330041"/>
                    <a:pt x="4231482" y="330041"/>
                  </a:cubicBezTo>
                  <a:lnTo>
                    <a:pt x="2448401" y="120491"/>
                  </a:lnTo>
                  <a:cubicBezTo>
                    <a:pt x="2420779" y="272891"/>
                    <a:pt x="2287429" y="389096"/>
                    <a:pt x="2127409" y="389096"/>
                  </a:cubicBezTo>
                  <a:close/>
                </a:path>
              </a:pathLst>
            </a:custGeom>
            <a:grpFill/>
            <a:ln w="9525" cap="flat">
              <a:noFill/>
              <a:prstDash val="solid"/>
              <a:miter/>
            </a:ln>
          </p:spPr>
          <p:txBody>
            <a:bodyPr rtlCol="0" anchor="ctr"/>
            <a:lstStyle/>
            <a:p>
              <a:endParaRPr lang="en-US" sz="1200">
                <a:solidFill>
                  <a:prstClr val="black"/>
                </a:solidFill>
              </a:endParaRPr>
            </a:p>
          </p:txBody>
        </p:sp>
        <p:sp>
          <p:nvSpPr>
            <p:cNvPr id="104" name="Freeform: Shape 148">
              <a:extLst>
                <a:ext uri="{FF2B5EF4-FFF2-40B4-BE49-F238E27FC236}">
                  <a16:creationId xmlns:a16="http://schemas.microsoft.com/office/drawing/2014/main" id="{037E5CFC-DBDF-4BA3-8214-83D6D0BA920A}"/>
                </a:ext>
              </a:extLst>
            </p:cNvPr>
            <p:cNvSpPr/>
            <p:nvPr/>
          </p:nvSpPr>
          <p:spPr>
            <a:xfrm>
              <a:off x="6068849" y="2857621"/>
              <a:ext cx="1809750" cy="857250"/>
            </a:xfrm>
            <a:custGeom>
              <a:avLst/>
              <a:gdLst>
                <a:gd name="connsiteX0" fmla="*/ 1806416 w 1809750"/>
                <a:gd name="connsiteY0" fmla="*/ 463748 h 857250"/>
                <a:gd name="connsiteX1" fmla="*/ 423386 w 1809750"/>
                <a:gd name="connsiteY1" fmla="*/ 638056 h 857250"/>
                <a:gd name="connsiteX2" fmla="*/ 437674 w 1809750"/>
                <a:gd name="connsiteY2" fmla="*/ 632341 h 857250"/>
                <a:gd name="connsiteX3" fmla="*/ 1751171 w 1809750"/>
                <a:gd name="connsiteY3" fmla="*/ 395168 h 857250"/>
                <a:gd name="connsiteX4" fmla="*/ 1769269 w 1809750"/>
                <a:gd name="connsiteY4" fmla="*/ 375166 h 857250"/>
                <a:gd name="connsiteX5" fmla="*/ 1749266 w 1809750"/>
                <a:gd name="connsiteY5" fmla="*/ 357068 h 857250"/>
                <a:gd name="connsiteX6" fmla="*/ 421481 w 1809750"/>
                <a:gd name="connsiteY6" fmla="*/ 598051 h 857250"/>
                <a:gd name="connsiteX7" fmla="*/ 343376 w 1809750"/>
                <a:gd name="connsiteY7" fmla="*/ 631388 h 857250"/>
                <a:gd name="connsiteX8" fmla="*/ 1721644 w 1809750"/>
                <a:gd name="connsiteY8" fmla="*/ 305633 h 857250"/>
                <a:gd name="connsiteX9" fmla="*/ 1726406 w 1809750"/>
                <a:gd name="connsiteY9" fmla="*/ 300871 h 857250"/>
                <a:gd name="connsiteX10" fmla="*/ 1721644 w 1809750"/>
                <a:gd name="connsiteY10" fmla="*/ 296108 h 857250"/>
                <a:gd name="connsiteX11" fmla="*/ 381476 w 1809750"/>
                <a:gd name="connsiteY11" fmla="*/ 603766 h 857250"/>
                <a:gd name="connsiteX12" fmla="*/ 454819 w 1809750"/>
                <a:gd name="connsiteY12" fmla="*/ 566618 h 857250"/>
                <a:gd name="connsiteX13" fmla="*/ 1654016 w 1809750"/>
                <a:gd name="connsiteY13" fmla="*/ 252293 h 857250"/>
                <a:gd name="connsiteX14" fmla="*/ 1671161 w 1809750"/>
                <a:gd name="connsiteY14" fmla="*/ 232291 h 857250"/>
                <a:gd name="connsiteX15" fmla="*/ 1650206 w 1809750"/>
                <a:gd name="connsiteY15" fmla="*/ 214193 h 857250"/>
                <a:gd name="connsiteX16" fmla="*/ 435769 w 1809750"/>
                <a:gd name="connsiteY16" fmla="*/ 532328 h 857250"/>
                <a:gd name="connsiteX17" fmla="*/ 104299 w 1809750"/>
                <a:gd name="connsiteY17" fmla="*/ 725686 h 857250"/>
                <a:gd name="connsiteX18" fmla="*/ 1428274 w 1809750"/>
                <a:gd name="connsiteY18" fmla="*/ 17026 h 857250"/>
                <a:gd name="connsiteX19" fmla="*/ 1431131 w 1809750"/>
                <a:gd name="connsiteY19" fmla="*/ 10358 h 857250"/>
                <a:gd name="connsiteX20" fmla="*/ 1424464 w 1809750"/>
                <a:gd name="connsiteY20" fmla="*/ 7501 h 857250"/>
                <a:gd name="connsiteX21" fmla="*/ 57626 w 1809750"/>
                <a:gd name="connsiteY21" fmla="*/ 759023 h 857250"/>
                <a:gd name="connsiteX22" fmla="*/ 9049 w 1809750"/>
                <a:gd name="connsiteY22" fmla="*/ 799028 h 857250"/>
                <a:gd name="connsiteX23" fmla="*/ 21431 w 1809750"/>
                <a:gd name="connsiteY23" fmla="*/ 812363 h 857250"/>
                <a:gd name="connsiteX24" fmla="*/ 7144 w 1809750"/>
                <a:gd name="connsiteY24" fmla="*/ 823793 h 857250"/>
                <a:gd name="connsiteX25" fmla="*/ 31909 w 1809750"/>
                <a:gd name="connsiteY25" fmla="*/ 852368 h 857250"/>
                <a:gd name="connsiteX26" fmla="*/ 327184 w 1809750"/>
                <a:gd name="connsiteY26" fmla="*/ 679013 h 857250"/>
                <a:gd name="connsiteX27" fmla="*/ 330994 w 1809750"/>
                <a:gd name="connsiteY27" fmla="*/ 681871 h 857250"/>
                <a:gd name="connsiteX28" fmla="*/ 332899 w 1809750"/>
                <a:gd name="connsiteY28" fmla="*/ 681871 h 857250"/>
                <a:gd name="connsiteX29" fmla="*/ 1805464 w 1809750"/>
                <a:gd name="connsiteY29" fmla="*/ 472321 h 857250"/>
                <a:gd name="connsiteX30" fmla="*/ 1810226 w 1809750"/>
                <a:gd name="connsiteY30" fmla="*/ 467558 h 857250"/>
                <a:gd name="connsiteX31" fmla="*/ 1806416 w 1809750"/>
                <a:gd name="connsiteY31" fmla="*/ 463748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09750" h="857250">
                  <a:moveTo>
                    <a:pt x="1806416" y="463748"/>
                  </a:moveTo>
                  <a:cubicBezTo>
                    <a:pt x="1798796" y="463748"/>
                    <a:pt x="1060609" y="411361"/>
                    <a:pt x="423386" y="638056"/>
                  </a:cubicBezTo>
                  <a:cubicBezTo>
                    <a:pt x="428149" y="636151"/>
                    <a:pt x="432911" y="634246"/>
                    <a:pt x="437674" y="632341"/>
                  </a:cubicBezTo>
                  <a:cubicBezTo>
                    <a:pt x="691039" y="529471"/>
                    <a:pt x="1122521" y="420886"/>
                    <a:pt x="1751171" y="395168"/>
                  </a:cubicBezTo>
                  <a:cubicBezTo>
                    <a:pt x="1761649" y="395168"/>
                    <a:pt x="1770221" y="385643"/>
                    <a:pt x="1769269" y="375166"/>
                  </a:cubicBezTo>
                  <a:cubicBezTo>
                    <a:pt x="1769269" y="364688"/>
                    <a:pt x="1759744" y="356116"/>
                    <a:pt x="1749266" y="357068"/>
                  </a:cubicBezTo>
                  <a:cubicBezTo>
                    <a:pt x="1114901" y="383738"/>
                    <a:pt x="676751" y="494228"/>
                    <a:pt x="421481" y="598051"/>
                  </a:cubicBezTo>
                  <a:cubicBezTo>
                    <a:pt x="393859" y="609481"/>
                    <a:pt x="368141" y="619958"/>
                    <a:pt x="343376" y="631388"/>
                  </a:cubicBezTo>
                  <a:cubicBezTo>
                    <a:pt x="999649" y="316111"/>
                    <a:pt x="1713071" y="305633"/>
                    <a:pt x="1721644" y="305633"/>
                  </a:cubicBezTo>
                  <a:cubicBezTo>
                    <a:pt x="1724501" y="305633"/>
                    <a:pt x="1726406" y="303728"/>
                    <a:pt x="1726406" y="300871"/>
                  </a:cubicBezTo>
                  <a:cubicBezTo>
                    <a:pt x="1726406" y="298013"/>
                    <a:pt x="1724501" y="296108"/>
                    <a:pt x="1721644" y="296108"/>
                  </a:cubicBezTo>
                  <a:cubicBezTo>
                    <a:pt x="1713071" y="296108"/>
                    <a:pt x="1027271" y="306586"/>
                    <a:pt x="381476" y="603766"/>
                  </a:cubicBezTo>
                  <a:cubicBezTo>
                    <a:pt x="404336" y="591383"/>
                    <a:pt x="429101" y="579001"/>
                    <a:pt x="454819" y="566618"/>
                  </a:cubicBezTo>
                  <a:cubicBezTo>
                    <a:pt x="708184" y="443746"/>
                    <a:pt x="1073944" y="298013"/>
                    <a:pt x="1654016" y="252293"/>
                  </a:cubicBezTo>
                  <a:cubicBezTo>
                    <a:pt x="1664494" y="251341"/>
                    <a:pt x="1672114" y="242768"/>
                    <a:pt x="1671161" y="232291"/>
                  </a:cubicBezTo>
                  <a:cubicBezTo>
                    <a:pt x="1670209" y="221813"/>
                    <a:pt x="1660684" y="214193"/>
                    <a:pt x="1650206" y="214193"/>
                  </a:cubicBezTo>
                  <a:cubicBezTo>
                    <a:pt x="1062514" y="259913"/>
                    <a:pt x="691991" y="407551"/>
                    <a:pt x="435769" y="532328"/>
                  </a:cubicBezTo>
                  <a:cubicBezTo>
                    <a:pt x="284321" y="605671"/>
                    <a:pt x="174784" y="676156"/>
                    <a:pt x="104299" y="725686"/>
                  </a:cubicBezTo>
                  <a:cubicBezTo>
                    <a:pt x="620554" y="206573"/>
                    <a:pt x="1420654" y="19883"/>
                    <a:pt x="1428274" y="17026"/>
                  </a:cubicBezTo>
                  <a:cubicBezTo>
                    <a:pt x="1431131" y="16073"/>
                    <a:pt x="1432084" y="13216"/>
                    <a:pt x="1431131" y="10358"/>
                  </a:cubicBezTo>
                  <a:cubicBezTo>
                    <a:pt x="1430179" y="7501"/>
                    <a:pt x="1427321" y="6548"/>
                    <a:pt x="1424464" y="7501"/>
                  </a:cubicBezTo>
                  <a:cubicBezTo>
                    <a:pt x="1415891" y="11311"/>
                    <a:pt x="573881" y="207526"/>
                    <a:pt x="57626" y="759023"/>
                  </a:cubicBezTo>
                  <a:cubicBezTo>
                    <a:pt x="27146" y="782836"/>
                    <a:pt x="10954" y="797123"/>
                    <a:pt x="9049" y="799028"/>
                  </a:cubicBezTo>
                  <a:lnTo>
                    <a:pt x="21431" y="812363"/>
                  </a:lnTo>
                  <a:cubicBezTo>
                    <a:pt x="12859" y="819031"/>
                    <a:pt x="8096" y="822841"/>
                    <a:pt x="7144" y="823793"/>
                  </a:cubicBezTo>
                  <a:lnTo>
                    <a:pt x="31909" y="852368"/>
                  </a:lnTo>
                  <a:cubicBezTo>
                    <a:pt x="32861" y="851416"/>
                    <a:pt x="126206" y="772358"/>
                    <a:pt x="327184" y="679013"/>
                  </a:cubicBezTo>
                  <a:cubicBezTo>
                    <a:pt x="328136" y="680918"/>
                    <a:pt x="329089" y="681871"/>
                    <a:pt x="330994" y="681871"/>
                  </a:cubicBezTo>
                  <a:cubicBezTo>
                    <a:pt x="331946" y="681871"/>
                    <a:pt x="332899" y="681871"/>
                    <a:pt x="332899" y="681871"/>
                  </a:cubicBezTo>
                  <a:cubicBezTo>
                    <a:pt x="986314" y="414218"/>
                    <a:pt x="1797844" y="472321"/>
                    <a:pt x="1805464" y="472321"/>
                  </a:cubicBezTo>
                  <a:cubicBezTo>
                    <a:pt x="1808321" y="472321"/>
                    <a:pt x="1810226" y="470416"/>
                    <a:pt x="1810226" y="467558"/>
                  </a:cubicBezTo>
                  <a:cubicBezTo>
                    <a:pt x="1811179" y="465653"/>
                    <a:pt x="1808321" y="463748"/>
                    <a:pt x="1806416" y="463748"/>
                  </a:cubicBezTo>
                  <a:close/>
                </a:path>
              </a:pathLst>
            </a:custGeom>
            <a:grpFill/>
            <a:ln w="9525" cap="flat">
              <a:noFill/>
              <a:prstDash val="solid"/>
              <a:miter/>
            </a:ln>
          </p:spPr>
          <p:txBody>
            <a:bodyPr rtlCol="0" anchor="ctr"/>
            <a:lstStyle/>
            <a:p>
              <a:endParaRPr lang="en-US" sz="1200" dirty="0">
                <a:solidFill>
                  <a:prstClr val="black"/>
                </a:solidFill>
              </a:endParaRPr>
            </a:p>
          </p:txBody>
        </p:sp>
        <p:sp>
          <p:nvSpPr>
            <p:cNvPr id="105" name="Freeform: Shape 149">
              <a:extLst>
                <a:ext uri="{FF2B5EF4-FFF2-40B4-BE49-F238E27FC236}">
                  <a16:creationId xmlns:a16="http://schemas.microsoft.com/office/drawing/2014/main" id="{E898D73C-C3C1-4B5F-8BBB-8FD378963F43}"/>
                </a:ext>
              </a:extLst>
            </p:cNvPr>
            <p:cNvSpPr/>
            <p:nvPr/>
          </p:nvSpPr>
          <p:spPr>
            <a:xfrm>
              <a:off x="4297199" y="2767117"/>
              <a:ext cx="1809750" cy="942975"/>
            </a:xfrm>
            <a:custGeom>
              <a:avLst/>
              <a:gdLst>
                <a:gd name="connsiteX0" fmla="*/ 1811179 w 1809750"/>
                <a:gd name="connsiteY0" fmla="*/ 915250 h 942975"/>
                <a:gd name="connsiteX1" fmla="*/ 1796891 w 1809750"/>
                <a:gd name="connsiteY1" fmla="*/ 903820 h 942975"/>
                <a:gd name="connsiteX2" fmla="*/ 1809274 w 1809750"/>
                <a:gd name="connsiteY2" fmla="*/ 890485 h 942975"/>
                <a:gd name="connsiteX3" fmla="*/ 1779746 w 1809750"/>
                <a:gd name="connsiteY3" fmla="*/ 865720 h 942975"/>
                <a:gd name="connsiteX4" fmla="*/ 451009 w 1809750"/>
                <a:gd name="connsiteY4" fmla="*/ 7517 h 942975"/>
                <a:gd name="connsiteX5" fmla="*/ 444341 w 1809750"/>
                <a:gd name="connsiteY5" fmla="*/ 9422 h 942975"/>
                <a:gd name="connsiteX6" fmla="*/ 446246 w 1809750"/>
                <a:gd name="connsiteY6" fmla="*/ 16090 h 942975"/>
                <a:gd name="connsiteX7" fmla="*/ 1745456 w 1809750"/>
                <a:gd name="connsiteY7" fmla="*/ 839050 h 942975"/>
                <a:gd name="connsiteX8" fmla="*/ 1381601 w 1809750"/>
                <a:gd name="connsiteY8" fmla="*/ 621880 h 942975"/>
                <a:gd name="connsiteX9" fmla="*/ 168116 w 1809750"/>
                <a:gd name="connsiteY9" fmla="*/ 304697 h 942975"/>
                <a:gd name="connsiteX10" fmla="*/ 147161 w 1809750"/>
                <a:gd name="connsiteY10" fmla="*/ 322795 h 942975"/>
                <a:gd name="connsiteX11" fmla="*/ 164306 w 1809750"/>
                <a:gd name="connsiteY11" fmla="*/ 342797 h 942975"/>
                <a:gd name="connsiteX12" fmla="*/ 1363504 w 1809750"/>
                <a:gd name="connsiteY12" fmla="*/ 657122 h 942975"/>
                <a:gd name="connsiteX13" fmla="*/ 1436846 w 1809750"/>
                <a:gd name="connsiteY13" fmla="*/ 694270 h 942975"/>
                <a:gd name="connsiteX14" fmla="*/ 97631 w 1809750"/>
                <a:gd name="connsiteY14" fmla="*/ 385660 h 942975"/>
                <a:gd name="connsiteX15" fmla="*/ 92869 w 1809750"/>
                <a:gd name="connsiteY15" fmla="*/ 390422 h 942975"/>
                <a:gd name="connsiteX16" fmla="*/ 97631 w 1809750"/>
                <a:gd name="connsiteY16" fmla="*/ 395185 h 942975"/>
                <a:gd name="connsiteX17" fmla="*/ 1475899 w 1809750"/>
                <a:gd name="connsiteY17" fmla="*/ 720940 h 942975"/>
                <a:gd name="connsiteX18" fmla="*/ 1397794 w 1809750"/>
                <a:gd name="connsiteY18" fmla="*/ 687602 h 942975"/>
                <a:gd name="connsiteX19" fmla="*/ 70009 w 1809750"/>
                <a:gd name="connsiteY19" fmla="*/ 446620 h 942975"/>
                <a:gd name="connsiteX20" fmla="*/ 50006 w 1809750"/>
                <a:gd name="connsiteY20" fmla="*/ 464717 h 942975"/>
                <a:gd name="connsiteX21" fmla="*/ 68104 w 1809750"/>
                <a:gd name="connsiteY21" fmla="*/ 484720 h 942975"/>
                <a:gd name="connsiteX22" fmla="*/ 1381601 w 1809750"/>
                <a:gd name="connsiteY22" fmla="*/ 721892 h 942975"/>
                <a:gd name="connsiteX23" fmla="*/ 1395889 w 1809750"/>
                <a:gd name="connsiteY23" fmla="*/ 727607 h 942975"/>
                <a:gd name="connsiteX24" fmla="*/ 11906 w 1809750"/>
                <a:gd name="connsiteY24" fmla="*/ 554252 h 942975"/>
                <a:gd name="connsiteX25" fmla="*/ 7144 w 1809750"/>
                <a:gd name="connsiteY25" fmla="*/ 559015 h 942975"/>
                <a:gd name="connsiteX26" fmla="*/ 11906 w 1809750"/>
                <a:gd name="connsiteY26" fmla="*/ 563777 h 942975"/>
                <a:gd name="connsiteX27" fmla="*/ 1484471 w 1809750"/>
                <a:gd name="connsiteY27" fmla="*/ 773327 h 942975"/>
                <a:gd name="connsiteX28" fmla="*/ 1486376 w 1809750"/>
                <a:gd name="connsiteY28" fmla="*/ 773327 h 942975"/>
                <a:gd name="connsiteX29" fmla="*/ 1490186 w 1809750"/>
                <a:gd name="connsiteY29" fmla="*/ 770470 h 942975"/>
                <a:gd name="connsiteX30" fmla="*/ 1785461 w 1809750"/>
                <a:gd name="connsiteY30" fmla="*/ 943825 h 942975"/>
                <a:gd name="connsiteX31" fmla="*/ 1811179 w 1809750"/>
                <a:gd name="connsiteY31" fmla="*/ 915250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09750" h="942975">
                  <a:moveTo>
                    <a:pt x="1811179" y="915250"/>
                  </a:moveTo>
                  <a:cubicBezTo>
                    <a:pt x="1810226" y="914297"/>
                    <a:pt x="1805464" y="910487"/>
                    <a:pt x="1796891" y="903820"/>
                  </a:cubicBezTo>
                  <a:lnTo>
                    <a:pt x="1809274" y="890485"/>
                  </a:lnTo>
                  <a:cubicBezTo>
                    <a:pt x="1807369" y="889532"/>
                    <a:pt x="1797844" y="880007"/>
                    <a:pt x="1779746" y="865720"/>
                  </a:cubicBezTo>
                  <a:cubicBezTo>
                    <a:pt x="1303496" y="268502"/>
                    <a:pt x="459581" y="12280"/>
                    <a:pt x="451009" y="7517"/>
                  </a:cubicBezTo>
                  <a:cubicBezTo>
                    <a:pt x="448151" y="6565"/>
                    <a:pt x="446246" y="7517"/>
                    <a:pt x="444341" y="9422"/>
                  </a:cubicBezTo>
                  <a:cubicBezTo>
                    <a:pt x="443389" y="11327"/>
                    <a:pt x="444341" y="14185"/>
                    <a:pt x="446246" y="16090"/>
                  </a:cubicBezTo>
                  <a:cubicBezTo>
                    <a:pt x="453866" y="19900"/>
                    <a:pt x="1267301" y="266597"/>
                    <a:pt x="1745456" y="839050"/>
                  </a:cubicBezTo>
                  <a:cubicBezTo>
                    <a:pt x="1678781" y="789520"/>
                    <a:pt x="1558766" y="707605"/>
                    <a:pt x="1381601" y="621880"/>
                  </a:cubicBezTo>
                  <a:cubicBezTo>
                    <a:pt x="1126331" y="498055"/>
                    <a:pt x="754856" y="350417"/>
                    <a:pt x="168116" y="304697"/>
                  </a:cubicBezTo>
                  <a:cubicBezTo>
                    <a:pt x="157639" y="303745"/>
                    <a:pt x="148114" y="311365"/>
                    <a:pt x="147161" y="322795"/>
                  </a:cubicBezTo>
                  <a:cubicBezTo>
                    <a:pt x="146209" y="333272"/>
                    <a:pt x="153829" y="341845"/>
                    <a:pt x="164306" y="342797"/>
                  </a:cubicBezTo>
                  <a:cubicBezTo>
                    <a:pt x="744379" y="388517"/>
                    <a:pt x="1110139" y="534250"/>
                    <a:pt x="1363504" y="657122"/>
                  </a:cubicBezTo>
                  <a:cubicBezTo>
                    <a:pt x="1389221" y="669505"/>
                    <a:pt x="1413986" y="681887"/>
                    <a:pt x="1436846" y="694270"/>
                  </a:cubicBezTo>
                  <a:cubicBezTo>
                    <a:pt x="791051" y="396137"/>
                    <a:pt x="105251" y="385660"/>
                    <a:pt x="97631" y="385660"/>
                  </a:cubicBezTo>
                  <a:cubicBezTo>
                    <a:pt x="94774" y="385660"/>
                    <a:pt x="92869" y="387565"/>
                    <a:pt x="92869" y="390422"/>
                  </a:cubicBezTo>
                  <a:cubicBezTo>
                    <a:pt x="92869" y="393280"/>
                    <a:pt x="94774" y="395185"/>
                    <a:pt x="97631" y="395185"/>
                  </a:cubicBezTo>
                  <a:cubicBezTo>
                    <a:pt x="106204" y="395185"/>
                    <a:pt x="819626" y="405662"/>
                    <a:pt x="1475899" y="720940"/>
                  </a:cubicBezTo>
                  <a:cubicBezTo>
                    <a:pt x="1451134" y="710462"/>
                    <a:pt x="1425416" y="699032"/>
                    <a:pt x="1397794" y="687602"/>
                  </a:cubicBezTo>
                  <a:cubicBezTo>
                    <a:pt x="1141571" y="582827"/>
                    <a:pt x="704374" y="473290"/>
                    <a:pt x="70009" y="446620"/>
                  </a:cubicBezTo>
                  <a:cubicBezTo>
                    <a:pt x="59531" y="446620"/>
                    <a:pt x="50959" y="454240"/>
                    <a:pt x="50006" y="464717"/>
                  </a:cubicBezTo>
                  <a:cubicBezTo>
                    <a:pt x="50006" y="475195"/>
                    <a:pt x="57626" y="483767"/>
                    <a:pt x="68104" y="484720"/>
                  </a:cubicBezTo>
                  <a:cubicBezTo>
                    <a:pt x="695801" y="511390"/>
                    <a:pt x="1128236" y="619975"/>
                    <a:pt x="1381601" y="721892"/>
                  </a:cubicBezTo>
                  <a:cubicBezTo>
                    <a:pt x="1386364" y="723797"/>
                    <a:pt x="1391126" y="725702"/>
                    <a:pt x="1395889" y="727607"/>
                  </a:cubicBezTo>
                  <a:cubicBezTo>
                    <a:pt x="758666" y="501865"/>
                    <a:pt x="19526" y="554252"/>
                    <a:pt x="11906" y="554252"/>
                  </a:cubicBezTo>
                  <a:cubicBezTo>
                    <a:pt x="9049" y="554252"/>
                    <a:pt x="7144" y="556157"/>
                    <a:pt x="7144" y="559015"/>
                  </a:cubicBezTo>
                  <a:cubicBezTo>
                    <a:pt x="7144" y="561872"/>
                    <a:pt x="9049" y="563777"/>
                    <a:pt x="11906" y="563777"/>
                  </a:cubicBezTo>
                  <a:cubicBezTo>
                    <a:pt x="20479" y="563777"/>
                    <a:pt x="831056" y="505675"/>
                    <a:pt x="1484471" y="773327"/>
                  </a:cubicBezTo>
                  <a:cubicBezTo>
                    <a:pt x="1485424" y="773327"/>
                    <a:pt x="1486376" y="773327"/>
                    <a:pt x="1486376" y="773327"/>
                  </a:cubicBezTo>
                  <a:cubicBezTo>
                    <a:pt x="1488281" y="773327"/>
                    <a:pt x="1489234" y="772375"/>
                    <a:pt x="1490186" y="770470"/>
                  </a:cubicBezTo>
                  <a:cubicBezTo>
                    <a:pt x="1690211" y="863815"/>
                    <a:pt x="1783556" y="942872"/>
                    <a:pt x="1785461" y="943825"/>
                  </a:cubicBezTo>
                  <a:lnTo>
                    <a:pt x="1811179" y="915250"/>
                  </a:lnTo>
                  <a:close/>
                </a:path>
              </a:pathLst>
            </a:custGeom>
            <a:grpFill/>
            <a:ln w="9525" cap="flat">
              <a:noFill/>
              <a:prstDash val="solid"/>
              <a:miter/>
            </a:ln>
          </p:spPr>
          <p:txBody>
            <a:bodyPr rtlCol="0" anchor="ctr"/>
            <a:lstStyle/>
            <a:p>
              <a:endParaRPr lang="en-US" sz="1200" dirty="0">
                <a:solidFill>
                  <a:prstClr val="black"/>
                </a:solidFill>
              </a:endParaRPr>
            </a:p>
          </p:txBody>
        </p:sp>
      </p:grpSp>
      <p:sp>
        <p:nvSpPr>
          <p:cNvPr id="106" name="AutoShape 11"/>
          <p:cNvSpPr>
            <a:spLocks noChangeAspect="1" noChangeArrowheads="1"/>
          </p:cNvSpPr>
          <p:nvPr/>
        </p:nvSpPr>
        <p:spPr bwMode="auto">
          <a:xfrm>
            <a:off x="5160963" y="3514186"/>
            <a:ext cx="6769100" cy="144463"/>
          </a:xfrm>
          <a:prstGeom prst="flowChartPredefinedProcess">
            <a:avLst/>
          </a:prstGeom>
          <a:gradFill rotWithShape="0">
            <a:gsLst>
              <a:gs pos="0">
                <a:srgbClr val="FF0000"/>
              </a:gs>
              <a:gs pos="10001">
                <a:srgbClr val="D60093"/>
              </a:gs>
              <a:gs pos="25000">
                <a:srgbClr val="00B050"/>
              </a:gs>
              <a:gs pos="37500">
                <a:srgbClr val="8F0040"/>
              </a:gs>
              <a:gs pos="45000">
                <a:srgbClr val="F27300"/>
              </a:gs>
              <a:gs pos="50000">
                <a:srgbClr val="FFBF00"/>
              </a:gs>
              <a:gs pos="55000">
                <a:srgbClr val="F27300"/>
              </a:gs>
              <a:gs pos="62500">
                <a:srgbClr val="8F0040"/>
              </a:gs>
              <a:gs pos="75000">
                <a:schemeClr val="bg1"/>
              </a:gs>
              <a:gs pos="89999">
                <a:schemeClr val="accent1"/>
              </a:gs>
              <a:gs pos="100000">
                <a:srgbClr val="000000"/>
              </a:gs>
            </a:gsLst>
            <a:lin ang="5400000" scaled="1"/>
          </a:gradFill>
          <a:ln w="9525">
            <a:solidFill>
              <a:schemeClr val="tx1"/>
            </a:solidFill>
            <a:miter lim="800000"/>
            <a:headEnd/>
            <a:tailEnd/>
          </a:ln>
          <a:effec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p>
        </p:txBody>
      </p:sp>
      <p:sp>
        <p:nvSpPr>
          <p:cNvPr id="107" name="Rectangle 1"/>
          <p:cNvSpPr>
            <a:spLocks noChangeArrowheads="1"/>
          </p:cNvSpPr>
          <p:nvPr/>
        </p:nvSpPr>
        <p:spPr bwMode="auto">
          <a:xfrm>
            <a:off x="5160963" y="2289505"/>
            <a:ext cx="6788294"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indent="0" algn="ctr" eaLnBrk="1" hangingPunct="1"/>
            <a:r>
              <a:rPr lang="pt-BR" altLang="en-US" sz="3200" b="1" dirty="0">
                <a:solidFill>
                  <a:srgbClr val="0000FF"/>
                </a:solidFill>
                <a:latin typeface="+mj-lt"/>
              </a:rPr>
              <a:t>HẾT</a:t>
            </a:r>
          </a:p>
          <a:p>
            <a:pPr marL="0" indent="0" algn="ctr" eaLnBrk="1" hangingPunct="1"/>
            <a:r>
              <a:rPr lang="pt-BR" altLang="en-US" sz="3200" b="1" dirty="0">
                <a:solidFill>
                  <a:srgbClr val="0000FF"/>
                </a:solidFill>
                <a:latin typeface="+mj-lt"/>
              </a:rPr>
              <a:t>XIN CHÂN THÀNH CẢM ƠN </a:t>
            </a:r>
            <a:endParaRPr lang="en-US" altLang="en-US" sz="3200" b="1" dirty="0">
              <a:solidFill>
                <a:srgbClr val="0000FF"/>
              </a:solidFill>
              <a:latin typeface="+mj-lt"/>
            </a:endParaRPr>
          </a:p>
        </p:txBody>
      </p:sp>
      <p:pic>
        <p:nvPicPr>
          <p:cNvPr id="10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12192000" cy="1180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5864047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afterEffect">
                                  <p:stCondLst>
                                    <p:cond delay="0"/>
                                  </p:stCondLst>
                                  <p:childTnLst>
                                    <p:set>
                                      <p:cBhvr>
                                        <p:cTn id="6" dur="1" fill="hold">
                                          <p:stCondLst>
                                            <p:cond delay="0"/>
                                          </p:stCondLst>
                                        </p:cTn>
                                        <p:tgtEl>
                                          <p:spTgt spid="106"/>
                                        </p:tgtEl>
                                        <p:attrNameLst>
                                          <p:attrName>style.visibility</p:attrName>
                                        </p:attrNameLst>
                                      </p:cBhvr>
                                      <p:to>
                                        <p:strVal val="visible"/>
                                      </p:to>
                                    </p:set>
                                    <p:animEffect transition="in" filter="blinds(horizontal)">
                                      <p:cBhvr>
                                        <p:cTn id="7" dur="500"/>
                                        <p:tgtEl>
                                          <p:spTgt spid="1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6" grpId="0" animBg="1"/>
    </p:bldLst>
  </p:timing>
</p:sld>
</file>

<file path=ppt/theme/theme1.xml><?xml version="1.0" encoding="utf-8"?>
<a:theme xmlns:a="http://schemas.openxmlformats.org/drawingml/2006/main" name="Contents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Quickly template">
  <a:themeElements>
    <a:clrScheme name="Custom 347">
      <a:dk1>
        <a:srgbClr val="494B58"/>
      </a:dk1>
      <a:lt1>
        <a:srgbClr val="FFFFFF"/>
      </a:lt1>
      <a:dk2>
        <a:srgbClr val="7C7F91"/>
      </a:dk2>
      <a:lt2>
        <a:srgbClr val="DBE1E7"/>
      </a:lt2>
      <a:accent1>
        <a:srgbClr val="FBCDBE"/>
      </a:accent1>
      <a:accent2>
        <a:srgbClr val="FDDDAA"/>
      </a:accent2>
      <a:accent3>
        <a:srgbClr val="C9E4B4"/>
      </a:accent3>
      <a:accent4>
        <a:srgbClr val="ADDED4"/>
      </a:accent4>
      <a:accent5>
        <a:srgbClr val="B5D4E9"/>
      </a:accent5>
      <a:accent6>
        <a:srgbClr val="DBBDE5"/>
      </a:accent6>
      <a:hlink>
        <a:srgbClr val="7C7F91"/>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Summer Vibes Marketing Plan by Slidesgo">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6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4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xml><?xml version="1.0" encoding="utf-8"?>
<a:theme xmlns:a="http://schemas.openxmlformats.org/drawingml/2006/main" name="20_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21_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name="2_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1_Quickly template">
  <a:themeElements>
    <a:clrScheme name="Custom 347">
      <a:dk1>
        <a:srgbClr val="494B58"/>
      </a:dk1>
      <a:lt1>
        <a:srgbClr val="FFFFFF"/>
      </a:lt1>
      <a:dk2>
        <a:srgbClr val="7C7F91"/>
      </a:dk2>
      <a:lt2>
        <a:srgbClr val="DBE1E7"/>
      </a:lt2>
      <a:accent1>
        <a:srgbClr val="FBCDBE"/>
      </a:accent1>
      <a:accent2>
        <a:srgbClr val="FDDDAA"/>
      </a:accent2>
      <a:accent3>
        <a:srgbClr val="C9E4B4"/>
      </a:accent3>
      <a:accent4>
        <a:srgbClr val="ADDED4"/>
      </a:accent4>
      <a:accent5>
        <a:srgbClr val="B5D4E9"/>
      </a:accent5>
      <a:accent6>
        <a:srgbClr val="DBBDE5"/>
      </a:accent6>
      <a:hlink>
        <a:srgbClr val="7C7F91"/>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0.xml><?xml version="1.0" encoding="utf-8"?>
<a:theme xmlns:a="http://schemas.openxmlformats.org/drawingml/2006/main" name="592TGp_Makeup_light_ani">
  <a:themeElements>
    <a:clrScheme name="Default Design 2">
      <a:dk1>
        <a:srgbClr val="000000"/>
      </a:dk1>
      <a:lt1>
        <a:srgbClr val="FCC5B6"/>
      </a:lt1>
      <a:dk2>
        <a:srgbClr val="660066"/>
      </a:dk2>
      <a:lt2>
        <a:srgbClr val="FFFFFF"/>
      </a:lt2>
      <a:accent1>
        <a:srgbClr val="F29292"/>
      </a:accent1>
      <a:accent2>
        <a:srgbClr val="9DE3A5"/>
      </a:accent2>
      <a:accent3>
        <a:srgbClr val="FDDFD7"/>
      </a:accent3>
      <a:accent4>
        <a:srgbClr val="000000"/>
      </a:accent4>
      <a:accent5>
        <a:srgbClr val="F7C7C7"/>
      </a:accent5>
      <a:accent6>
        <a:srgbClr val="8ECE95"/>
      </a:accent6>
      <a:hlink>
        <a:srgbClr val="D1BCEE"/>
      </a:hlink>
      <a:folHlink>
        <a:srgbClr val="E6CEBC"/>
      </a:folHlink>
    </a:clrScheme>
    <a:fontScheme name="Default Design">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DF2BB"/>
        </a:lt1>
        <a:dk2>
          <a:srgbClr val="660033"/>
        </a:dk2>
        <a:lt2>
          <a:srgbClr val="FFFFFF"/>
        </a:lt2>
        <a:accent1>
          <a:srgbClr val="FCE988"/>
        </a:accent1>
        <a:accent2>
          <a:srgbClr val="9DEDCD"/>
        </a:accent2>
        <a:accent3>
          <a:srgbClr val="FEF7DA"/>
        </a:accent3>
        <a:accent4>
          <a:srgbClr val="000000"/>
        </a:accent4>
        <a:accent5>
          <a:srgbClr val="FDF2C3"/>
        </a:accent5>
        <a:accent6>
          <a:srgbClr val="8ED7BA"/>
        </a:accent6>
        <a:hlink>
          <a:srgbClr val="FFAD93"/>
        </a:hlink>
        <a:folHlink>
          <a:srgbClr val="A8C1FA"/>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CC5B6"/>
        </a:lt1>
        <a:dk2>
          <a:srgbClr val="660066"/>
        </a:dk2>
        <a:lt2>
          <a:srgbClr val="FFFFFF"/>
        </a:lt2>
        <a:accent1>
          <a:srgbClr val="F29292"/>
        </a:accent1>
        <a:accent2>
          <a:srgbClr val="9DE3A5"/>
        </a:accent2>
        <a:accent3>
          <a:srgbClr val="FDDFD7"/>
        </a:accent3>
        <a:accent4>
          <a:srgbClr val="000000"/>
        </a:accent4>
        <a:accent5>
          <a:srgbClr val="F7C7C7"/>
        </a:accent5>
        <a:accent6>
          <a:srgbClr val="8ECE95"/>
        </a:accent6>
        <a:hlink>
          <a:srgbClr val="D1BCEE"/>
        </a:hlink>
        <a:folHlink>
          <a:srgbClr val="E6CEBC"/>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C6ECDF"/>
        </a:lt1>
        <a:dk2>
          <a:srgbClr val="003366"/>
        </a:dk2>
        <a:lt2>
          <a:srgbClr val="FFFFFF"/>
        </a:lt2>
        <a:accent1>
          <a:srgbClr val="A4E0CC"/>
        </a:accent1>
        <a:accent2>
          <a:srgbClr val="E8B888"/>
        </a:accent2>
        <a:accent3>
          <a:srgbClr val="DFF4EC"/>
        </a:accent3>
        <a:accent4>
          <a:srgbClr val="000000"/>
        </a:accent4>
        <a:accent5>
          <a:srgbClr val="CFEDE2"/>
        </a:accent5>
        <a:accent6>
          <a:srgbClr val="D2A67B"/>
        </a:accent6>
        <a:hlink>
          <a:srgbClr val="A9CBE9"/>
        </a:hlink>
        <a:folHlink>
          <a:srgbClr val="F2B0CC"/>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92TGp_Makeup_light_ani.potx" id="{1F7CD56D-0ED4-46B0-951E-5F444694FE18}" vid="{22B33AF9-72EF-48D7-B130-CE16B29A82EC}"/>
    </a:ext>
  </a:extLst>
</a:theme>
</file>

<file path=ppt/theme/theme11.xml><?xml version="1.0" encoding="utf-8"?>
<a:theme xmlns:a="http://schemas.openxmlformats.org/drawingml/2006/main" name="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2.xml><?xml version="1.0" encoding="utf-8"?>
<a:theme xmlns:a="http://schemas.openxmlformats.org/drawingml/2006/main" name="1_Summer Vibes Marketing Plan by Slidesgo">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3.xml><?xml version="1.0" encoding="utf-8"?>
<a:theme xmlns:a="http://schemas.openxmlformats.org/drawingml/2006/main" name="6_Contents Slide Master">
  <a:themeElements>
    <a:clrScheme name="ALLPPT-COLOR-A19">
      <a:dk1>
        <a:sysClr val="windowText" lastClr="000000"/>
      </a:dk1>
      <a:lt1>
        <a:sysClr val="window" lastClr="FFFFFF"/>
      </a:lt1>
      <a:dk2>
        <a:srgbClr val="1F497D"/>
      </a:dk2>
      <a:lt2>
        <a:srgbClr val="EEECE1"/>
      </a:lt2>
      <a:accent1>
        <a:srgbClr val="32AEB8"/>
      </a:accent1>
      <a:accent2>
        <a:srgbClr val="F2A40D"/>
      </a:accent2>
      <a:accent3>
        <a:srgbClr val="32AEB8"/>
      </a:accent3>
      <a:accent4>
        <a:srgbClr val="F2A40D"/>
      </a:accent4>
      <a:accent5>
        <a:srgbClr val="32AEB8"/>
      </a:accent5>
      <a:accent6>
        <a:srgbClr val="F2A40D"/>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32AEB8"/>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4.xml><?xml version="1.0" encoding="utf-8"?>
<a:theme xmlns:a="http://schemas.openxmlformats.org/drawingml/2006/main" name="1_Online Retail Marketing Campaign by Slidesgo">
  <a:themeElements>
    <a:clrScheme name="Simple Light">
      <a:dk1>
        <a:srgbClr val="1F1A33"/>
      </a:dk1>
      <a:lt1>
        <a:srgbClr val="423A64"/>
      </a:lt1>
      <a:dk2>
        <a:srgbClr val="7E719E"/>
      </a:dk2>
      <a:lt2>
        <a:srgbClr val="1F6B7D"/>
      </a:lt2>
      <a:accent1>
        <a:srgbClr val="70CACD"/>
      </a:accent1>
      <a:accent2>
        <a:srgbClr val="D4EBDE"/>
      </a:accent2>
      <a:accent3>
        <a:srgbClr val="F05757"/>
      </a:accent3>
      <a:accent4>
        <a:srgbClr val="FF8C8C"/>
      </a:accent4>
      <a:accent5>
        <a:srgbClr val="EEC9C3"/>
      </a:accent5>
      <a:accent6>
        <a:srgbClr val="FFE582"/>
      </a:accent6>
      <a:hlink>
        <a:srgbClr val="1F1A3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5.xml><?xml version="1.0" encoding="utf-8"?>
<a:theme xmlns:a="http://schemas.openxmlformats.org/drawingml/2006/main" name="14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6.xml><?xml version="1.0" encoding="utf-8"?>
<a:theme xmlns:a="http://schemas.openxmlformats.org/drawingml/2006/main" name="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7.xml><?xml version="1.0" encoding="utf-8"?>
<a:theme xmlns:a="http://schemas.openxmlformats.org/drawingml/2006/main" name="2_Quickly template">
  <a:themeElements>
    <a:clrScheme name="Custom 347">
      <a:dk1>
        <a:srgbClr val="494B58"/>
      </a:dk1>
      <a:lt1>
        <a:srgbClr val="FFFFFF"/>
      </a:lt1>
      <a:dk2>
        <a:srgbClr val="7C7F91"/>
      </a:dk2>
      <a:lt2>
        <a:srgbClr val="DBE1E7"/>
      </a:lt2>
      <a:accent1>
        <a:srgbClr val="FBCDBE"/>
      </a:accent1>
      <a:accent2>
        <a:srgbClr val="FDDDAA"/>
      </a:accent2>
      <a:accent3>
        <a:srgbClr val="C9E4B4"/>
      </a:accent3>
      <a:accent4>
        <a:srgbClr val="ADDED4"/>
      </a:accent4>
      <a:accent5>
        <a:srgbClr val="B5D4E9"/>
      </a:accent5>
      <a:accent6>
        <a:srgbClr val="DBBDE5"/>
      </a:accent6>
      <a:hlink>
        <a:srgbClr val="7C7F91"/>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8.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14350</TotalTime>
  <Words>8856</Words>
  <Application>Microsoft Office PowerPoint</Application>
  <PresentationFormat>Widescreen</PresentationFormat>
  <Paragraphs>894</Paragraphs>
  <Slides>131</Slides>
  <Notes>6</Notes>
  <HiddenSlides>0</HiddenSlides>
  <MMClips>0</MMClips>
  <ScaleCrop>false</ScaleCrop>
  <HeadingPairs>
    <vt:vector size="8" baseType="variant">
      <vt:variant>
        <vt:lpstr>Fonts Used</vt:lpstr>
      </vt:variant>
      <vt:variant>
        <vt:i4>36</vt:i4>
      </vt:variant>
      <vt:variant>
        <vt:lpstr>Theme</vt:lpstr>
      </vt:variant>
      <vt:variant>
        <vt:i4>17</vt:i4>
      </vt:variant>
      <vt:variant>
        <vt:lpstr>Embedded OLE Servers</vt:lpstr>
      </vt:variant>
      <vt:variant>
        <vt:i4>1</vt:i4>
      </vt:variant>
      <vt:variant>
        <vt:lpstr>Slide Titles</vt:lpstr>
      </vt:variant>
      <vt:variant>
        <vt:i4>131</vt:i4>
      </vt:variant>
    </vt:vector>
  </HeadingPairs>
  <TitlesOfParts>
    <vt:vector size="185" baseType="lpstr">
      <vt:lpstr>Arial Unicode MS</vt:lpstr>
      <vt:lpstr>ＭＳ Ｐゴシック</vt:lpstr>
      <vt:lpstr>PMingLiU</vt:lpstr>
      <vt:lpstr>SimSun</vt:lpstr>
      <vt:lpstr>.VnTime</vt:lpstr>
      <vt:lpstr>Abel</vt:lpstr>
      <vt:lpstr>Advent Pro</vt:lpstr>
      <vt:lpstr>Advent Pro SemiBold</vt:lpstr>
      <vt:lpstr>Amatic SC</vt:lpstr>
      <vt:lpstr>Arial</vt:lpstr>
      <vt:lpstr>Arial Đen</vt:lpstr>
      <vt:lpstr>Calibri</vt:lpstr>
      <vt:lpstr>Calibri Light</vt:lpstr>
      <vt:lpstr>DM Sans</vt:lpstr>
      <vt:lpstr>Garamond</vt:lpstr>
      <vt:lpstr>Josefin Sans</vt:lpstr>
      <vt:lpstr>Josefin Slab</vt:lpstr>
      <vt:lpstr>Josefin Slab SemiBold</vt:lpstr>
      <vt:lpstr>Muli</vt:lpstr>
      <vt:lpstr>NotoSerif</vt:lpstr>
      <vt:lpstr>Open Sans</vt:lpstr>
      <vt:lpstr>Paytone One</vt:lpstr>
      <vt:lpstr>Raleway Black</vt:lpstr>
      <vt:lpstr>Raleway ExtraBold</vt:lpstr>
      <vt:lpstr>Righteous</vt:lpstr>
      <vt:lpstr>Roboto</vt:lpstr>
      <vt:lpstr>Roboto Light</vt:lpstr>
      <vt:lpstr>Roboto Slab</vt:lpstr>
      <vt:lpstr>Roboto Slab Regular</vt:lpstr>
      <vt:lpstr>Tahoma</vt:lpstr>
      <vt:lpstr>Times New Roman</vt:lpstr>
      <vt:lpstr>Vani</vt:lpstr>
      <vt:lpstr>Verdana</vt:lpstr>
      <vt:lpstr>VNbangkok</vt:lpstr>
      <vt:lpstr>VNbritannic</vt:lpstr>
      <vt:lpstr>Wingdings</vt:lpstr>
      <vt:lpstr>Contents Slide Master</vt:lpstr>
      <vt:lpstr>Quickly template</vt:lpstr>
      <vt:lpstr>Summer Vibes Marketing Plan by Slidesgo</vt:lpstr>
      <vt:lpstr>6_Office Theme</vt:lpstr>
      <vt:lpstr>4_Office Theme</vt:lpstr>
      <vt:lpstr>20_Office Theme</vt:lpstr>
      <vt:lpstr>21_Office Theme</vt:lpstr>
      <vt:lpstr>2_Office Theme</vt:lpstr>
      <vt:lpstr>1_Quickly template</vt:lpstr>
      <vt:lpstr>592TGp_Makeup_light_ani</vt:lpstr>
      <vt:lpstr>Office Theme</vt:lpstr>
      <vt:lpstr>1_Summer Vibes Marketing Plan by Slidesgo</vt:lpstr>
      <vt:lpstr>6_Contents Slide Master</vt:lpstr>
      <vt:lpstr>1_Online Retail Marketing Campaign by Slidesgo</vt:lpstr>
      <vt:lpstr>14_Office Theme</vt:lpstr>
      <vt:lpstr>Intellectual Property Thesis by Slidesgo</vt:lpstr>
      <vt:lpstr>2_Quickly template</vt:lpstr>
      <vt:lpstr>剪辑</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THẢO LUẬN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Allppt.com;Googleslidesppt.com</dc:creator>
  <cp:lastModifiedBy>Hồ Minh Hùng</cp:lastModifiedBy>
  <cp:revision>407</cp:revision>
  <dcterms:created xsi:type="dcterms:W3CDTF">2018-04-24T17:14:44Z</dcterms:created>
  <dcterms:modified xsi:type="dcterms:W3CDTF">2024-09-10T06:44:32Z</dcterms:modified>
</cp:coreProperties>
</file>